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3" r:id="rId3"/>
    <p:sldId id="258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D3C55-172A-418C-ADA3-27D993BC66CC}" v="1" dt="2020-09-09T14:14:43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3:48:37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3288 5139 16 0,'14'-9'8'0,"-7"-13"0"0,-7 12 9 0,0 1-15 15,0-4 0-15,0 1 1 16,0-1 0-16,0 4-3 15,0 0 0-15,0-1 2 16,-7 4 0-16,3-4-1 16,-3 4 1-16,-3 0-1 15,-1 3 0-15,1 0 0 16,-8-4 0-16,4-2 0 16,-4 3 0-16,1-7 0 15,3 4 0-15,-4-4 0 16,-3 4 0-16,10-4-1 15,-6 4 1-15,-1-1-1 0,4 10 1 16,-7-6-1-16,3 3 0 16,-3 0 0-16,0 6 1 15,3-3 0-15,0 3 1 16,4 3-1-16,-3-2 1 16,-5 5-1-16,5 0 1 15,-4 1-1-15,-1 2 0 16,-6-2-1-16,7-1 1 15,-11 1-1-15,4 2 0 16,0-2 0-16,0 2 0 16,3 1 0-16,0-1 0 0,1 1 0 15,6 2 1 1,7 4 0-16,-6-3 0 0,6 0-1 16,1-1 1-16,-1 10 0 15,0-6 0-15,1 6 0 16,-1-6 0-16,1 3-1 15,-4 0 0-15,3-3 0 16,7 6 1-16,-6-9-1 16,10 9 1-16,-7 3-1 15,3 0 0-15,4 0 1 16,4-3 0-16,3 7 0 16,-4 5 0-16,4 1-1 15,4 0 1-15,-7-1-1 16,3 4 1-1,0 0-1-15,3-4 0 0,-10-2 0 16,11-4 1-16,-11-3-1 16,10 1 0-16,-6-4 0 15,10 3 0-15,-3-3 0 16,-1 0 1-16,4-3-1 0,4-3 0 16,3 0 0-16,7-7 1 15,1-2-1-15,-8-1 0 16,7 1-1-16,4-7 1 15,-4 0 0-15,-3 3 0 32,3-6 0-32,0 3 0 0,4-6 0 0,-4-6 0 0,0-1 0 15,4-5 0-15,-14-4 0 16,-4 0 0-16,7 6 0 16,4-5 0-1,-4 2 0-15,-7-3 0 16,11 3-1-16,-4 1 1 0,0-4 0 15,0-9 0-15,7 3-1 16,1-4 1-16,-8 7-1 16,-4-3 1-16,4 0 0 15,-6-6 0-15,2-4-1 16,-6 4 0-16,-1 0 1 16,-3-1 0-16,4-5 0 15,-7 2 0-15,3 1-1 16,0-1 1-16,-7 4 0 31,10-4 0-31,-10-5-1 16,0 2 1-16,0 7-1 0,-10-4 1 0,3-3-1 15,-4-2 1 1,-10-4-1-16,-4 9 0 16,0 4 0-1,-3 6 0-15,-3 0 0 0,2 3 1 47,1 6-1-47,7 0 0 16,0 4-4-16,3 3 0 0,4 2-7 0,-14 4 1 0</inkml:trace>
  <inkml:trace contextRef="#ctx0" brushRef="#br0" timeOffset="2341.05">10114 6591 12 0,'4'-12'6'0,"3"-1"1"15,-4 10 6-15,1-3-10 16,3-1 1-16,0-2 4 16,0 3 1-16,0 2-9 15,4-2 0-15,-1 6 6 16,4-3 1-16,4 3-2 0,3 0 1 16,4 3-2-1,7 7 1-15,3-1-1 16,7 10 0-16,8-3-1 0,2-1 1 15,8-2-1-15,-3 2 0 16,10 4-1-16,7-6 1 16,4-4-1-16,6-6 1 15,8-3-2-15,-14 0 1 16,-11-3-1-16,-7 3 0 16,-4-3-3-16,-7 3 1 15,-13 6-8-15,-12 10 0 0,-13 0-8 16,-15 6 1-16</inkml:trace>
  <inkml:trace contextRef="#ctx0" brushRef="#br0" timeOffset="4986.53">6773 7447 9 0,'11'13'4'0,"10"-7"5"0,-14-6 5 16,0 0-12-1,7-3 0-15,-3 6 3 16,-1-3 1-16,-2 3-6 0,6-3 1 16,-4 3 4-16,1 0 0 15,10 0-1-15,-7 1 1 16,7-4-2-16,4 3 0 16,3-3 0-16,4-3 0 15,3-1-1-15,-3-2 0 16,3 0 0-16,8-3 1 15,-5-1-2-15,5 1 1 0,-1 2 0 16,-3 4 0-16,3 0 0 16,4 0 0-16,3 3 0 15,1 0 0-15,-1-3 0 16,4 3 0-16,7-3 0 16,0 0 0-16,-3-4-1 15,-8 1 1-15,11 0-1 16,-7 3 0-16,3 0 0 15,-6 3 0-15,-1 0 0 16,-3-4 0-16,3 1 0 16,1 3 0-16,-1 0 0 15,0-6 0-15,-3-3 0 16,-7-1 0-16,3 1 0 16,1 3 1-16,3-1-1 15,-4 7 1-15,4 3-1 16,0 1 0-16,3 2 0 15,0 0 0-15,4 0 0 0,4-3 0 16,-8 1-1-16,1-1 0 16,3 0-1-16,3 0 1 15,-7 0-1-15,-3-3 1 16,0 0-1-16,0 0 1 16,-4 0-1-16,4 0 1 15,-4 0-2-15,-3 0 1 16,-3 3-6-16,-8-6 1 15,-4 0-12-15,-9-3 1 32</inkml:trace>
  <inkml:trace contextRef="#ctx0" brushRef="#br0" timeOffset="12853.55">3108 7852 12 0,'11'15'6'0,"-8"-2"3"15,-3-13 7-15,7 3-13 16,-7 0 0-16,0 0 3 16,0 0 0-16,4 1-8 15,-4-1 1-15,7 3 5 16,-7-3 0-16,0 0-1 0,0 4 0 16,3-4-2-16,-3 0 1 15,7 0 0-15,-7 0 1 16,0 0-2-16,4 3 1 15,3 7-1-15,-7-4 0 16,7 4 0-16,-7-1 0 16,3-2-1-16,5-1 1 15,-8 1 0-15,3-4 1 16,4 0 0-16,-7 1 1 0,0-1-1 16,0-3 1-16,4 0-1 15,3 0 0-15,-7-3 0 16,10 0 1-1,-3-9-1 1,7-4 0-16,4-2 0 16,-7-1 0-16,6 0 0 15,-6-9 0-15,10-9-1 16,0-7 1-16,7-12-1 16,11-7 1-16,11-22-3 15,-8-8 0-15,7-5-6 16,1 1 1-16,-1 13-10 15,-10-1 1-15</inkml:trace>
  <inkml:trace contextRef="#ctx0" brushRef="#br0" timeOffset="21934.56">6167 9203 8 0,'0'3'4'0,"10"0"-1"0,-10-3 5 16,0 0-5-16,0-3 0 15,7 0 2-15,0 0 1 0,0 0-7 16,0-3 0-16,4 6 5 15,0-3 0-15,-8 3-2 16,4 0 0-16,4 0-1 16,-4 3 1-16,3-3-1 15,1 0 0-15,0 0-1 16,-1 0 1-16,-3 0 0 16,4-3 0-16,-1-1 1 15,1 1 0-15,3 0 0 16,0 6 1-16,7-3-1 15,-10 3 0-15,7 1 0 16,-4-4 1-16,3 3-2 16,-3-3 1-16,8 0-1 15,-5 3 0-15,4-3 0 16,1 3 1-16,2-3-1 16,-6 3 1 109,3 3-1-63,0-3 0-62,0 1-1 0,1-1 1 0,-1 0-1 0,3 0 1 0,1-3-1 0,0 0 0 0,-1 0-1 0,1-3 1 0,-4 3 0 0,0-3 0 0,-3 3 0 16,3-3 0-16,0 3 0 0,1 0 1 0,-5 0-1 0,4 0 0 0,8 0 0 0,-5 0 0 0,5 0 0 0,-5 0 0 0,1 0-1 0,3-4 1 0,-3 4 0 15,3 0 1-15,0 0-1 0,1 4 0 0,-1-1 0 0,4-3 1 0,-8 3-1 16,4-3 0-16,-6 0 0 16,2 3 0-16,1-3 0 15,0 0 0-15,-4 0 1 16,4 3 0-16,-1-3-1 15,1 0 1-15,3 0-1 16,0 0 1-16,1 0-1 16,-1-3 1-16,4 3-1 15,-11 0 0-15,7 0 0 16,-7 0 0-16,7 3 0 16,-6-3 1-16,2 0-1 15,1-3 0-15,-4 0 0 16,7 0 0-16,-7 0 0 15,1-1 0-15,2 4 0 0,1 0 0 16,3 0 0-16,-7 0 0 16,8 0 0-16,-5 0 0 15,5 4 0-15,-1-4 0 16,0 0 0-16,0 0 0 16,4 0 0-16,0-4 0 15,3 1-1-15,0 3 1 16,1-3 0-16,2 0 0 15,-6 3 0-15,-4-3 0 16,4 0 0-16,0 0 0 16,0-4 0-16,3-2 0 0,0 3-1 15,0-1 1-15,-3-2 0 16,0 3 0-16,0-1 0 16,-4 1 1-16,0 3-1 15,0 3 0-15,1 0 0 16,2 0 1-16,-2 0-1 15,2 0 0-15,-6 0 0 16,0-3 0-16,3 0-1 16,4-3 1-16,-8-1 0 15,8 1 0-15,0 3 0 16,0 0 0-16,-1 0 0 16,-2-1 0-16,-1 1 0 15,0 0 1-15,4 3-1 16,-1-3 0-16,8 0-1 15,-3 0 1-15,-1-4 0 16,4 1 0-16,-11 3 0 16,4 0 0-16,-1 0 0 0,5 3 1 15,-1 0-1-15,4-3 0 16,0 6 0-16,3-3 1 16,0 6-1-16,8-6 0 78,-5 0 0-78,5 0 0 0,-4-3 0 0,-7 0 0 0,3 3 0 0,0 0 0 0,1 0 0 15,2 0 0-15,-2 3 0 0,-1 0 0 0,4 0 1 0,3 0 0 0,1-3 0 16,-4-3 0-16,-1 3 0 16,-6 0 1-16,-4 0-1 15,1 0 1-15,-1 3-2 16,0 4 1-16,1 2-1 15,2 0 1-15,-2 1-1 16,2-1 0-16,-2 1 0 16,-1-1 0-16,4 0 0 15,0 1 0-15,-1-4 0 16,1 4 0-16,-3-4 0 16,-5 0 0-16,1 0 0 15,3 1 0-15,-3-1 0 16,3-3 0-16,4 0 0 15,3 0 0-15,-3-3-1 0,-3 0 1 16,2 0-1-16,-2-3 1 16,2 0 0-16,-2 3 0 15,-1 0 0-15,-3 0 0 16,0 3 0-16,-4-3 0 16,3 3 0-16,-2-3 1 15,2 3-1-15,1 1 0 16,7-1 0-16,0 0 0 15,0-3-1-15,-1 0 1 16,1 0 0-16,0 0 0 0,0 0 0 16,0 0 0-16,-1 0 0 15,1-3 0-15,0-4 0 16,0 1 1-16,0 3-1 16,7-3 0-16,-1 0-1 15,-2-1 1-15,-1 1 0 16,0-3 0-16,1 2 0 15,-1 4 0-15,-3 0 0 16,0 0 0-16,-1 0 0 16,-6 0 0-16,0 3 0 15,3-4 0-15,1 4 0 16,-1-3 1-16,0 3-1 16,4 0 0-16,-4 0 0 15,-3-3 0-15,3 3 0 16,0 0 0-16,1 0-1 15,-1 0 1-15,0 3 0 16,4-3 0-16,-4 3 0 16,-6 1 0-16,6-4 0 0,-3 0 0 15,-1 0 0-15,1 3 0 16,3-3 0-16,1 3 1 16,-5 0-1-16,1 0 0 15,-4 3 0-15,-3 1 0 16,0-1 0-16,0-6 0 15,-4 0-1-15,0 0 1 16,0 3-1-16,0-3 1 0,-3 0-2 16,-4 0 0-16,0-3-12 15,0-3 1-15,-10-1-1 16,-4 7 1-16</inkml:trace>
  <inkml:trace contextRef="#ctx0" brushRef="#br0" timeOffset="30612.1">4717 10633 16 0,'0'0'8'0,"0"3"-5"0,0-3 8 15,0 0-11-15,0 0 0 16,7 0 0-16,-7 0 0 16,3 0 0-16,4-3 0 15,4 0 1-15,-4 0 0 16,4 0 1-16,-1 0 0 15,1-1 0-15,-1 4 1 16,1-3 0-16,-1 0 0 16,8 0 0-16,-7 0 0 15,6 0-1-15,-3 0 0 16,4-1-1-16,0 1 1 16,-8 3-1-16,4-3 1 0,-3 3-1 15,3 0 0-15,0 0 0 16,4 3 0-16,-4 0 0 15,4 4 0-15,-1-1-1 16,4-3 1-16,-3 0-1 16,-4-3 1-16,4 0-1 15,-1 0 1-15,5 0-1 16,-1 0 0-16,-7 0 0 16,3 0 1-16,1 0-1 15,-7 0 1-15,6 3-1 16,5 1 0-16,-5-1 0 15,4 0 1-15,4 0-1 16,3 0 1-16,0 0-1 16,4 0 1-16,-4 1-1 15,1-1 1-15,2 3 0 16,-2 0 0-16,-5 0-1 0,5-2 1 16,2-1-1-16,5 0 0 15,-8 0 0-15,4-3 1 16,-4 0 0-16,4 0 0 15,6 0 0-15,-2 0 0 16,2 0 0-16,1 0 0 16,0 0-1-16,0 0 1 15,0 0-1-15,-1 0 0 16,5 3 0-16,-1-3 0 0,-3-3 0 16,-4-3 0-16,8-1-1 15,-5 1 1-15,1-3 0 16,11 3 1-16,-8-1-1 15,-3 1 0-15,-1 3 0 16,5 0 1-16,-1 0-1 16,4-4 1-16,-4 4-1 15,1-3 0-15,-5 0 0 16,1-1 0-16,0 4 0 16,7 0 1-16,-4 0 0 15,1 3 0-15,-1 3-1 16,4 0 1-16,3 3-1 15,1 1 1-15,-1-1-1 16,0 0 0-16,-10 1 0 16,0-1 0-16,7 0 0 15,0-3 0-15,0 4 0 16,-1-4 0-16,-2 0-1 0,3 0 1 16,-8-3 0-16,5 0 1 15,-1 3-1-15,4-3 0 16,-11 0 0-16,4 3 0 15,-4-3 0-15,-3 0 0 16,7 3 0-16,0-3 0 16,-4 3 0-16,4 1 0 15,-4-4 0-15,-3 0 0 16,0 0 0-16,3 0 0 16,0 0 0-16,4 0 1 15,0 3-1-15,3 0 1 16,0 0-1-16,-6 0 1 0,2 0-1 15,8 0 0-15,0 4 0 16,0-1 1-16,3-3-1 16,1 0 0-16,3-3 0 15,0 0 1-15,-4 0-1 16,4-3 1-16,-7-3-1 16,0 0 1-16,-8-1-1 15,8 7 1-15,0 0-1 16,-3 0 1-16,-1 3-1 15,4 1 0 17,0-4 0-32,-1 0 1 0,5 0-1 0,-4-4 0 0,-8-2 0 15,1 0 0-15,0 0 1 16,0-1 0-16,3 4-1 0,1 0 1 16,-5 0-1-16,1 3 0 15,4 0 0-15,-1 0 1 16,4 0-2-16,-4 0 1 15,0 0 0-15,1 0 0 16,-8 0 0-16,4 0 0 16,0 0 0-16,-1 3 0 15,8 0 0-15,-3 0 1 16,-1 4-1-16,0-1 0 16,4 0 0-16,-4 0 1 0,4 1-1 15,0-4 0-15,0-3 0 16,-7 0 0-16,3 0 0 15,4 0 1-15,0 3-1 16,0 0 1-16,-4 3-1 16,4-6 0-16,-4 4 0 15,4-1 0-15,0-3 0 16,0 0 0-16,0-3 0 16,-7-1 0-16,-1-2 0 15,1 3 0-15,0 0 0 16,3 3 0-16,1 0 0 15,-5 0 1-15,-2 0-2 16,-5 0 1-16,-2 0 0 16,-1-3 0-16,0 0-1 15,-3-4 1 1,3 4 0 0,-7 3 0-16,-3 3-1 0,-4 0 0 15,0 1-2-15,-3-1 0 16,-1-3-8-16,-3-3 1 15,-3-10-5-15,-4 0 0 16</inkml:trace>
  <inkml:trace contextRef="#ctx0" brushRef="#br0" timeOffset="36150.68">17554 10614 9 0,'0'35'4'0,"-10"6"4"0,6-32 4 15,-3 7-10-15,0 6 0 16,-4-4 2-16,1 4 0 16,3-6-5-16,0 3 1 15,3-7 3-15,8-2 0 16,6-4-2-16,8-6 1 15,7-6-1-15,6-4 0 16,12-5 0-16,6-4 0 16,1 0 1-16,-5-3 0 15,1 0 1-15,-3 0 0 16,-5 3 0-16,-2 7 0 0,-1 2-1 16,-7 7 1-16,-3 6-3 15,-4 7 1-15,-10 2-1 16,-1 1 1-16,-6 15-1 15,-4 0 0-15,0 4 0 16,0 2 1-16,0 1-2 16,3-7 1-16,1-6 0 15,10-10 0-15,7-5-1 16,7-10 1-16,8-7-1 16,9-5 1-16,5-4 0 15,-1 0 0-15,-3 3-1 16,0 1 1-16,0 2 0 15,-4 7 1-15,-7-1-1 32,-3 4 0-32,-7 6 0 0,0 4 1 0,-4 2-1 15,-4 4 0-15,-3-1 0 0,-3 7 1 16,0-3-1-16,-4 6 0 16,0 0 0-16,0-4 0 15,0-2 0-15,3-3 0 16,5-7 0-16,6-6 1 15,7-9 0-15,4-4 0 16,3-3-1-16,0 4 1 16,-3-1 0-16,3 1 0 15,-3-1-1-15,3 1 1 0,1 2-1 16,2 1 0 0,1 2 0-16,-4 1 1 0,1 0-2 15,-1 0 1-15,-3 3 0 16,-4 3 1-16,-3 6-1 15,-4 0 0-15,-4 3 0 16,1 4 1-16,-7 0-1 16,3-1 1-16,-4-2-1 15,4-4 0-15,8-3-1 16,-5-3 1-16,4-6 0 16,1-4 0-16,9-2 0 15,5-10 0-15,6 0 0 16,0 0 0-16,4 3 0 15,4 0 1-15,-1 0-1 16,0 1 0-16,-3-1 0 16,4 3 1-16,-12 4-1 15,-2-1 0-15,-12 7 0 0,-2 3 1 16,-5 3-1-16,-3 6 1 16,0 0-1-16,1 4 0 15,-1-1 0-15,-4 0 0 16,1 1 0-16,3-4 0 15,4-6-1-15,3 3 1 16,0-3-1-16,0 0 1 16,0-3 0-16,0-3 0 15,4 0-1-15,3-7 1 16,1-6 0-16,2-6 0 16,8 0-1-16,-4 3 1 0,1 0 0 15,-5 3 1 1,-2 10-1-16,-5 6 1 0,-6 3-1 15,-4 9 1-15,-3 7-1 16,-1 6 1-16,1 3-1 16,-4-6 0-16,-4 6 0 15,-3-10 0-15,4 4-1 16,-1 0 0-16,1-10 0 16,7 1 1-16,3-7-1 15,3-6 0-15,4-3 0 16,1 6 1-16,6-4-1 15,0-2 1-15,0-6 0 16,4-1 0-16,-4-3 0 16,4 4 0-16,-4 2 0 15,-3 4 1-15,0 3-1 0,-4 6 0 16,-4 3 1 0,-2 7 0-16,-1-4-1 0,-7 10 1 15,0 9-1-15,0-2 0 16,0-1 0-16,3-7 1 15,1-2-2-15,3-6 1 16,0-7 0-16,0-3 0 16,4-3-1-16,3-7 1 15,7 1-1-15,1-7 1 16,2 3 0-16,1-2 0 16,3-4 0-16,1-3 0 15,2 0 0-15,1 6 1 16,0 7 0-16,0 6 0 0,-7 6-1 15,-4 3 1 32,-3 7-1-47,-4-4 1 0,-4 4-10 0,1 2 1 0,-11-5-4 16,0 2 1-16</inkml:trace>
  <inkml:trace contextRef="#ctx0" brushRef="#br0" timeOffset="37517.46">23467 10260 13 0,'32'-35'6'0,"6"-8"9"15,-27 33 2-15,7-6-11 16,-4-5 1-16,-4-8 1 16,-3 1 1-16,-7-3-12 15,-3-4 0-15,-8-2 7 0,-10-1 1 16,-4 3-4-16,-6 4 1 15,-12 6-2-15,-13-3 1 16,-8 9-1-16,-10 0 0 16,0 0-1-16,7 7 0 15,4 2-1-15,-4 4 1 16,-7 9-3-16,3 4 1 16,-7 2-3-16,1 0 1 15,-1 10-3-15,11 6 0 16,0 19 1-16,-3-6 0 0,2 9 4 15,9 3 0-15,2-3 3 16,11 9 0-16,4 7 4 16,10 3 1-16,11 3 0 15,10-3 1 1,36 19 0 0,10-20 0-16,4-5 0 15,0-16 0-15,10-6 0 16,11-10 0-16,11-6-3 15,21-7 1-15,-1-8-3 16,1-4 1-16,7-3-2 16,3-16 1-16,4-6-1 15,-11-9 0-15,-14-7-1 16,-10-6 1-16,-4-6-1 16,-4-3 1-16,-3-7-1 15,-7 10 1-15,-14 0-1 16,-11-3 0-16,-14-1 0 0,-17 7 1 15,-18-6-1-15,-4 6 0 16,-21 3-4-16,-17 3 0 16,-11-3-6-16,-8 7 0 15</inkml:trace>
  <inkml:trace contextRef="#ctx0" brushRef="#br0" timeOffset="44079.99">2992 10784 17 0,'7'6'8'0,"-4"-9"-5"15,-3 3 8-15,0 3-11 0,0-3 1 16,0 3 0-16,0-3 1 15,-3 3-2-15,3-3 1 16,-7 0 1-16,0 3 0 16,-4-3 0-16,0 0 1 15,-3 0-1-15,-3 0 0 16,-1-3 0-16,-3 3 0 16,0 0-1-16,-11 3 0 15,4-3 0-15,-4 3 1 16,4 1-1-16,-4-4 1 0,-3 3-1 15,3 0 0-15,11-3-1 16,-7 3 1-16,6 0 0 16,-6 0 0-16,0 0 0 15,3 1 0-15,-3-1 0 16,0 0 0-16,7 0 0 16,-8 0 0-16,8 0-1 15,0 0 1-15,0-3 0 16,10 3 0-16,-3 1-1 15,4-1 1-15,-1 3 0 16,7 3 0 0,-6 1-1-16,3-1 1 0,3 4-1 15,-3 6 0-15,-3-1 0 16,10 11 1-16,-7-4-1 16,3 6 0-16,4 0 0 15,0 4 1-15,4 3-1 16,3-1 1-16,-7 4-1 0,10 6 0 15,-3 3 0-15,-3 3 1 16,3 1-1-16,3-4 1 16,1 0-2-16,0 3 1 15,-8 4 0-15,4-10 1 16,0 0-1-16,-3-3 0 16,-4 0-1-16,0-3 1 15,-4-7 0-15,4 7 0 16,-7-7-1-16,-3-2 1 15,3-1 0-15,3 3 0 0,-7-2 0 16,4 5 0 0,4 4 0-16,-8 6 0 0,-3-6 0 15,0 3 0-15,4 0 0 16,-1-3 0-16,4 3 0 16,-4 3 0-16,11 6 0 15,0 0 1-15,0-3-1 16,0 4 0-16,0 2 0 15,0-6 0-15,0 10 0 16,0-4 1-16,0 4-1 16,0 6 0-16,7-4 0 15,-7 7 0-15,4 4 0 16,-4-8 1-16,7 8-1 16,-4 2 0-16,5-6 0 15,-8 6 0-15,3-6-1 16,4 3 1-16,-7 0 0 15,4-3 0-15,3 3 0 0,-7 1 0 16,0-1 0-16,0 0 0 16,0-6 0-16,-11-1 0 15,4 8 0-15,-4-14 0 16,1 10-1-16,-8 0 1 16,4 13 0-16,-4-4 0 15,8 0 0-15,-1 4 0 16,1-4 0-16,-1-2 0 15,1-1 0-15,10 6 1 16,-7 1-1-16,7-4 0 0,-11 4 0 16,0-4 0-16,1 1 0 15,3-1 0-15,3 0 0 16,4 4 0-16,0-4 0 16,0-5 1-16,0-4 0 15,0-10 0-15,11 1-1 16,-8-7 1-1,22 16 0 1,-4-9 0-16,0-4-1 16,-3-9 0-16,-7-6-1 15,-1-10 1-15,1-6 0 16,-8-3 0-16,4-6-1 16,0-4 1-16,-3 1-1 15,-4-4 0-15,0 1 0 16,0-1 1-16,0 1-1 15,0-4 1-15,0 0-1 16,7-3 0-16,4-9 0 0,10 3 1 16,7-13-1-16,14-6 1 15,-3-3 0-15,14-3 0 16,14 6 0-16,21-3 0 16,-7-3-4-16,-3 3 1 15,-8-4-8-15,-17-2 1 16</inkml:trace>
  <inkml:trace contextRef="#ctx0" brushRef="#br0" timeOffset="52397.01">2999 3744 6 0,'21'-3'3'0,"0"3"2"16,-14 0 4-16,4 0-6 15,3 3 0-15,3 3 1 16,1-3 1-16,3 7-7 15,0-7 1-15,8 0 4 16,-5 3 1-16,4-6-2 16,4 0 0-16,3-12 0 15,-3 5 0-15,0-2 0 16,14 3 0 0,3-4 0-16,1 1 1 15,-1-1-1-15,4 4 0 16,0 0-1-16,3 0 1 15,4-1-1-15,0 4 0 16,7 3-1-16,-14-3 1 16,14 3-1-16,-7 0 0 15,11 0 0-15,-1 3 0 16,1-3 1-16,6 3 0 0,-2 0 0 16,-8 1 0-16,3-1 0 15,11 0 0-15,4 3 0 16,-4 0 0-16,0 4 0 15,-3-7 0-15,-4-3-1 16,11 6 1-16,-4-6-1 16,7 10 1-16,-3-10-1 15,-1 0 1-15,-3 0-1 16,-3-7 1-16,3 4-1 16,7 3 1-16,-3 0 0 15,3-6 0-15,-7 3-1 16,4-10 1-16,-4 7-1 15,7 0 1-15,1 3-1 16,2-1 1-16,-6 1-1 16,0 0 1-16,-1 3-1 0,11 0 1 15,-3 0-1-15,3 3 1 16,1-3-1-16,-8 3 0 16,7-3 0-16,7 4 1 15,-3-1-1-15,0 0 1 16,-4-3-1-16,-3 0 1 15,10 3-1-15,-10-3 1 16,3 0-1-16,-3 0 0 16,-4-3 0-16,4 0 1 15,7 3-1-15,-8 0 1 16,5-3-1-16,-1-4 1 0,-3 1 0 16,6 3 1-16,5 3-1 15,-1-6 0-15,-3 2 0 16,-4-2 1-16,11 3-1 15,0 3 0-15,0 0 0 16,3 0 0-16,-3-6-1 16,0 6 1-16,6-3-1 15,-2 3 0-15,3-3 0 16,0-1 1-16,-4-5 0 16,4 3 0-16,3 3-1 15,1-13 1-15,-4 13 0 16,-1 3 0-16,1-10-1 15,4 1 1-15,3 3-1 16,-7 3 0-16,7-4 0 16,3-2 1-16,4 3-1 15,-14 2 0-15,7-2 0 16,-4 3 0-16,8 3 0 0,3 0 0 16,-14 0 0-16,3 3 0 15,0-3 0-15,8 0 0 16,-8-3 0-16,-3 3 0 15,7 0 0-15,4 0 0 16,-4 0 0-16,-11 0 0 16,0 0 0-1,11 3 0 1,-3 3 0-16,3-2 1 0,-15 2-1 0,8-6 0 0,0 6 0 16,-3-6 0-16,-1 0 0 15,-7-6 0-15,1-4 0 16,-1 4 0-16,-3 3-1 15,3-6 1-15,0 2 0 16,-10-2 0-16,-7 3 0 16,-1 3 0-16,-3-7 0 15,-3 10 0-15,-4 0 0 16,-3 0 1-16,-1 0-2 16,-10-6 1-16,-7 3 0 15,-7 3 1-15,-11 0-2 16,-3-7 1-16,-4 7-1 15,-7 0 1-15,1-3-2 16,-8 3 0-16,3 0-7 16,-6-6 0-16,-11-3-6 15,3-1 1-15</inkml:trace>
  <inkml:trace contextRef="#ctx0" brushRef="#br0" timeOffset="54412.18">11053 962 39 0,'3'19'19'0,"4"-6"-10"16,-3-7 19-16,-1 13-26 15,1-10 1-15,-1 10 0 16,1 6 0-16,-1 10-4 0,1-1 0 15,-1 13 3-15,1 0 0 16,-1 3-2-16,-3-12 0 16,4 6-4-16,3-10 1 15,0-12-11-15,4-9 1 16</inkml:trace>
  <inkml:trace contextRef="#ctx0" brushRef="#br0" timeOffset="54679.57">11374 1223 34 0,'3'9'17'0,"11"0"-11"15,-7-9 20-15,4 0-25 16,10 0 0-16,-3 0 0 16,3 4 1-16,7-4-3 15,4 0 1-15,7-4-1 16,-1-5 1-16,-2 0-11 16,-5-1 0-16</inkml:trace>
  <inkml:trace contextRef="#ctx0" brushRef="#br0" timeOffset="55097.59">12058 1009 37 0,'3'25'18'0,"-6"16"-19"0,-1-38 26 0,-6 7-25 16,-4 2 0-16,-4 4 0 16,0 3 0-16,1-4 0 15,-1 4 0-15,4 0 0 16,3-10 1-16,1 1-1 15,3-1 1-15,14-2 0 16,3 2 0-16,12-6 0 16,6 3 0-16,4-2-1 15,3-4 1-15,-3 6-1 16,-4-6 1-16,-7 0-1 16,-7 9 0-16,-10 7-2 15,-11 6 0-15,-15 0-6 16,-6 0 0-16,-4-7-3 0,-3-2 0 15</inkml:trace>
  <inkml:trace contextRef="#ctx0" brushRef="#br0" timeOffset="55414.39">12002 856 41 0,'7'9'20'0,"14"10"-16"0,-7-19 39 0,7 3-41 16,4 3 0-16,6-6 0 15,12 0 1-15,6-9-4 16,11-7 0-16,11-3 1 16,3 1 0-16,-14-7-7 15,-4-1 0-15,-10 8-8 16,-11-1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3:49:45.8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3:52:42.348"/>
    </inkml:context>
  </inkml:definitions>
  <inkml:trace contextRef="#ctx0" brushRef="#br0">22578 4976 21 0,'3'16'10'0,"4"-10"-5"15,-3-3 10-15,-1 3-14 16,1 4 1-16,-1 2 2 16,1 4 1-16,0 3-6 15,-1 0 1-15,1-4 3 16,-1 4 0-16,1 6-1 15,-1 0 0-15,1 7-1 0,-1-1 0 16,1 0-1-16,-1 1 1 16,1 2-1-16,-4 7 1 15,0-3-1-15,0-4 1 16,0 7-1-16,0 0 0 16,0-4 0-16,3 7 0 15,-3 3 0-15,4 0 1 16,-1-3-1-16,-3 6 0 15,0-3 0-15,4 7 0 16,-1-4 0-16,1 10 0 0,0-4 0 16,-1 4 1-16,1 2-1 15,-4-2 0 17,3 6 0-32,-3-4 0 0,0-2 0 0,0 0 0 0,-3 9 0 15,3-10 0-15,0 7 0 16,0 0 0-16,3 3 0 15,-3 3 0-15,0-6 0 16,4 3 1-16,-4 3-1 16,0-3 0-16,3 3 0 15,-3 3 0-15,4-3 0 16,-1 13 0-16,4-7 1 16,0 7 1-16,0-6 0 15,0 11 0-15,4-2 0 16,3 6 0-16,4 0-1 15,-1 1 1-15,-2-1-1 16,-1 0 0-16,0 0-1 0,3 3 0 16,-3 10 0-16,-3-7 0 15,0 7 0-15,-1 2 1 16,4-2-1-16,0 0 0 16,-3-4 0-16,0 0 0 15,-1-8 0-15,1 2 0 16,-4-13-1-16,-4-5 1 15,-3-7-1-15,0 3 1 16,-3-12-1-16,-1 3 1 16,1-4-1-16,-1 7 1 15,1 0 0-15,-1 0 0 0,4 0 0 16,0 4 0-16,4-4 0 16,-1 3 0-16,1 0 2 15,-1 6 0-15,8 4 0 16,-4-4 0-16,0 4 0 15,-3 2 0-15,-1-2-1 16,1 3 1-16,3 2-2 16,-4 1 0-16,-3 3 0 15,0 0 0-15,-3 6 0 16,3-3 0 0,3 60 0-1,1-16 0-15,-1-6 0 16,4 2 1-16,0-14-1 15,-3-4 0-15,-4-7 0 16,0-5 1-16,0-7-1 0,0 0 1 16,-4 0 0-16,1 1 0 15,-1-10-1-15,1-1 1 16,-1 1-1-16,4 3 0 16,0 0 0-16,-3 6 1 15,-1-6-1-15,1-3 0 16,3-7 0-16,0 4 0 15,3 0-1-15,1-10 0 16,-4 0-3-16,0-3 1 16,0-12-10-16,-4-13 1 0,-6-9-2 15,10-7 0-15</inkml:trace>
  <inkml:trace contextRef="#ctx0" brushRef="#br0" timeOffset="1801.52">17508 9554 22 0,'7'7'11'0,"18"2"-7"0,-18-9 15 15,4 0-15-15,-1 0 1 16,1-6 3-16,3 3 0 16,4-4-10-16,3 1 1 15,4 3 7-15,3 0 1 0,7 3-3 16,4 3 0-16,0 3-2 16,3-3 0-16,11 1 0 15,7-1 1-15,3 0-2 16,4 0 1-16,7-3 0 15,-3 0 0-15,3 3 0 16,11 3 0-16,7 4-1 16,6-1 0-16,1-6-1 15,3 0 1-15,4 4-1 16,14-4 0 0,4-3 0-16,-4-3 0 0,7 3 0 15,7-3 0-15,3 3 0 16,-6-4 0-16,3 4 0 15,7 0 0-15,4-3 0 16,-8 0 0-16,11-3 0 16,4 0 1-16,-7-4-1 15,10 4 0-15,4 0 0 16,3-1 0-16,-7 4 0 0,7 3 0 16,4 0 0-16,-7 0 0 15,7 3 0-15,7 4 1 16,-15-7-1-16,12 3 1 15,6 0 0-15,-10-3 0 16,10 0-1-16,-3 0 1 16,0 0-1-16,3 0 0 15,-6 0 0-15,10 0 0 16,-15 0 0-16,5 3 0 16,10-6 0-16,-11 0 1 15,4 0-1-15,10 0 0 0,-17-4 0 16,0 7 0-16,14 0 0 15,-18 0 0-15,7 3 0 16,8 1 0-16,-4-1 0 16,-7 0 1-16,3 3-1 15,4 0 0-15,-15 1 1 16,5 2 0-16,3-3-1 16,-11-3 0-16,4-3 1 15,-4 4 0-15,3-1-1 16,-16-6 1-16,6 3-1 15,-7-4 0-15,0 1 0 16,-7-3 1-16,-18 0-1 16,1-1 0-16,-8 1 0 15,4 0 0-15,-7-3 0 0,-11-1 0 16,-21 4-1-16,-3 0 0 16,-11 2-7-1,-11-2 1-15,-3 0-10 0,-18 0 1 16</inkml:trace>
  <inkml:trace contextRef="#ctx0" brushRef="#br0" timeOffset="2522.42">29217 8946 28 0,'-11'16'14'0,"4"9"1"16,7-19 9-16,0 3-20 16,0 1 1-16,4-1 2 15,3-2 1-15,7 2-10 0,4 0 1 16,10 7 6-16,7 0 0 15,4 3-3-15,7 3 1 16,14 9-1-16,7-6 0 16,-11 0-2-16,-6-3 1 15,-8 0-1-15,-7-3 1 16,-6-4-2 15,-8 1 1-31,-7 3-1 0,-7 6 0 0,-7 0-1 0,-4 3 0 0,-3 7 0 16,-3 6 1-16,-1-7-1 15,-3 10 1-15,-4-3 0 16,1-4 0-16,3-2 1 16,3-1 0-16,1-5 0 15,2-4 0-15,5-7 0 16,3-2 0-16,0-3 0 16,3-4 0-16,-3-9 0 15,4-6 0-15,0-7 1 16,-1-6 0-16,-3-15-1 15,-7 0 1-15,-7-14-1 16,-11-8 1-16,0-16-1 16,-3 3 1-16,-3-3-1 15,-5 0 1-15,-3 15-4 16,4 4 1-16,3 15-12 16,4 4 0-16</inkml:trace>
  <inkml:trace contextRef="#ctx0" brushRef="#br0" timeOffset="3170.19">30561 9222 42 0,'14'-6'21'0,"-10"-1"-15"0,-4 7 28 0,0 4-34 15,0-1 1-15,-4 3-1 16,-3 13 1-16,-7 6-2 16,-4 9 1-16,-6 4 0 15,-4 9 1-15,-8 3-3 16,5-6 0-16,2-6-5 16,8-4 0-16,3-12-6 15,4-9 0-15</inkml:trace>
  <inkml:trace contextRef="#ctx0" brushRef="#br0" timeOffset="3380.67">30357 8981 37 0,'14'43'18'0,"14"30"-9"0,-18-45 30 16,12 22-38-16,2 16 1 15,8 12-1-15,-4-3 0 16,8 1-2-16,-8-14 0 16,0-11-8-16,-7-20 1 15,-14-31-6-15,-3-13 1 16</inkml:trace>
  <inkml:trace contextRef="#ctx0" brushRef="#br0" timeOffset="4488.7">22341 5227 27 0,'0'3'13'0,"4"-25"-1"0,-4 22 13 16,0-6-23-16,3-4 0 15,5-2 3-15,2-4 0 16,4-3-5-16,7-2 1 16,8-8 3-16,2-2 0 15,1-7-1-15,3 1 1 16,-3 2-3-16,0-2 1 15,-4 2-2-15,-3 1 0 0,-8 5-1 16,1 4 1-16,-4 6-2 16,-3-6 0-16,-4 19-1 15,0 6 0-15,0 6-1 16,0 13 0-16,4 3 0 16,-1 9 1-16,4 4 1 15,7 3 1-15,1 5 2 16,-1 1 1-16,11 7 1 78,3 2 1-78,0-3-1 16,7 3 0-16,-10-12 0 0,-7-6 0 0,-7-7-3 0,-4-6 0 0,-11-10-2 0,-6-5 1 0,-8-4 0 0,-7-10 0 0,-10-5-1 15,-7-4 1-15,-22-18 0 16,-10 6 1-16,-7-10 0 0,-10-3 1 15,6 4-2 1,0 5 0-16,-6 10-10 0,-1 0 1 16,15 16-2-16,20 9 1 15</inkml:trace>
  <inkml:trace contextRef="#ctx0" brushRef="#br0" timeOffset="5075.72">22634 3922 35 0,'-10'22'17'0,"-12"13"-17"0,15-26 31 0,-10 4-31 16,-8 12 1-16,-7 3 0 16,-6 16 0-1,6 13-2-15,-3 8 1 0,6 8-6 16,5-8 1-16,2-11-6 15,1-14 1-15</inkml:trace>
  <inkml:trace contextRef="#ctx0" brushRef="#br0" timeOffset="5286.98">22165 3769 48 0,'18'56'24'0,"17"32"-28"0,-21-63 46 15,0 16-43-15,0 0 1 16,0-1-17-16,-3-11 1 16,-7-17 11-16,-4-12 0 15</inkml:trace>
  <inkml:trace contextRef="#ctx0" brushRef="#br0" timeOffset="7655.61">28864 4032 18 0,'0'3'9'0,"0"4"3"0,0-7 10 15,0 3-17-15,0-3 1 16,-3 0 3-16,3 0 0 16,0 0-11-16,0 0 1 0,0 0 7 15,7-3 0-15,0 3-3 16,7 0 1-16,0-3-2 15,4-1 0-15,10 8-1 16,11-8 0-16,-7 8-1 16,-4 2 0 15,-7 9 0-31,-7 4 0 0,-18 6-1 0,-13 7 1 0,-8 5-1 16,-10 7 0-16,-18 3-4 15,-7-9 1-15,0-10-4 16,0 0 1-16,7-3-1 15,7-3 1-15,7-6 0 16,8 0 0-16,10-13 3 16,10-3 1-16,7 0 4 15,11 0 0-15,4-3 0 16,3-4 1-16,4-5 0 16,3-4 1-16,7 7 0 15,0 3 0-15,1-1-1 0,-1 7 1 16,0 0 0-16,-3 10 0 15,-1-4 0-15,-2 7 1 16,-5 5 0-16,1 4 1 16,-4 10-1-16,-3-7 1 15,3 3-2-15,0-3 1 16,0 0-5-16,7-3 0 16,-3-6-13-16,-4-10 1 0</inkml:trace>
  <inkml:trace contextRef="#ctx0" brushRef="#br0" timeOffset="8331.94">29940 4258 34 0,'11'16'17'0,"-11"24"-11"0,0-27 18 16,-4 9-22-16,-3-3 0 15,-7 3 1-15,0 6 1 0,-4 3-5 16,1 10 0-16,-1-19 4 15,0 9 0-15,4-6-1 16,4-6 0-16,-1 0-1 16,4-16 1-16,0-3-1 15,0-3 0-15,-4-3-1 16,1 3 0-16,-1-13-1 16,-3 3 1-16,-3-2-2 15,-5-4 1-15,1 6-1 16,-3 4 0-16,-5 6 0 15,5 6 0-15,2 6 0 16,5 7 0-16,3-6 1 16,3 11 1-16,4 1 1 15,0 4 0-15,3-5 1 16,12 1 1-16,2-6-1 16,4 6 1-16,4-6-1 15,-1 3 0-15,8-1-3 16,0-2 1-16,0-7-9 0,-1 1 1 15,1-10-5-15,3-10 0 16</inkml:trace>
  <inkml:trace contextRef="#ctx0" brushRef="#br0" timeOffset="8558.1">30036 4738 48 0,'-4'12'24'0,"-7"13"-29"0,11-21 45 0,-3 2-41 16,-1 0 1-16,1 0-6 16,3-6 0-16,-4 0-1 15,4-6 0-15,-3-6-7 16,-1-7 1-16</inkml:trace>
  <inkml:trace contextRef="#ctx0" brushRef="#br0" timeOffset="8752.62">30043 4584 16 0,'7'16'8'0,"10"-19"-5"0,-6 3 8 16,-4-7-11-16,3 7 0 16,1 7-2-16,0-7 0 15,-4 0-2-15,0 0 1 16</inkml:trace>
  <inkml:trace contextRef="#ctx0" brushRef="#br0" timeOffset="9383.03">30159 4822 36 0,'-4'38'18'0,"1"-22"-25"0,-1-7 37 0,1-3-31 15,-1-2 0-15,1-4 0 16,6-4 0-16,1-11 1 16,3-4 1-16,0 0-2 15,7-6 1-15,0 3 0 16,0 6 1-16,-3-9-1 15,-1 13 0-15,1 2 0 16,0 7 1-16,-1 6 0 16,1 7 0-16,-4 2-1 15,0 13 0-15,-4-9 0 16,1 3 1-16,0 0-1 16,-1-10 1-16,-3 7-1 15,0-4 1-15,0-2-1 16,0-4 0-16,0-3 0 15,0 3 0-15,0-6 0 16,7 0 0-16,0-6 0 0,0 0 0 16,4 0 0-16,-1-4 0 15,1 1 0-15,3 3 1 16,0-1-1-16,0 4 0 16,0 3 0-16,-3-6 0 15,0 3-1-15,-1-7 1 16,1 4-1-16,-1 0 1 0,-3 0 0 15,4-1 0 1,-4 4 0-16,0 0 0 0,0 3 1 16,-3 0 0-16,-1 3-1 15,1 0 1-15,-1 4 0 16,-3 2 0-16,0 3 0 16,4 4 0-16,-4-3 0 15,0 2 1-15,3 1-1 16,-3 3 1-16,4-10 0 15,-1 1 0-15,1-1-1 16,-1 0 0-16,4 1-2 16,1-4 1-16,2 0-7 15,1-2 1 17,-4 2-7-32,0-9 1 0</inkml:trace>
  <inkml:trace contextRef="#ctx0" brushRef="#br0" timeOffset="9773">30607 4998 44 0,'4'9'22'0,"34"-18"-26"0,-24 6 39 16,4 3-33-16,3 0 0 15,0-3 0-15,-3-7 0 16,0-2-4-16,-1-4 1 0,-3-9 1 16,-3-3 0-16,-4 0-3 15,-3 3 1-15,-4 6-3 16,-7 0 1-16,-8 10-1 16,1 9 1-16,-3 6-1 15,-1 16 1-15,0 6 2 16,4 6 1-16,4 4 3 15,-1 0 0-15,8-4 1 16,3-2 0-16,3-4 0 16,8-6 0-16,-1-7-2 15,4-5 0-15,1-1-7 16,-1-2 1-16,0-7-6 16,0-13 0-16</inkml:trace>
  <inkml:trace contextRef="#ctx0" brushRef="#br0" timeOffset="10420">30914 5036 25 0,'0'44'12'0,"-14"0"-8"0,10-41 17 16,1 0-21-16,-1 3 0 31,1-3 1-31,-1-3 1 16,8-6-2-16,3-3 0 15,3-13 1-15,1 0 0 0,0 3 0 16,3 0 0-16,0 6-1 16,7 1 1-16,-3-4-1 15,3 7 1-15,-4 3 0 16,1 2 1-16,-4 8 0 16,0-1 0-16,-3 6 0 15,-1 0 0-15,-3 4-1 16,0 3 1-16,1-4-2 15,-5 10 1-15,1-12-4 16,3-1 1-16,0 0-4 16,-4-5 0-16,8-4-3 15,6 0 0-15,5-7-1 16,2 1 1-16,5-3 3 16,-5-1 0-16,1-9 7 15,-4 7 0-15,0-1 5 16,-3 4 0-16,-4 3 2 15,-3-4 1-15,-1 7-2 16,-6 0 1-16,-4 3-4 16,-4 3 0-16,-3 6-2 15,-3-5 1-15,-5 5-3 0,-2-3 1 16,-1 1-4-16,1-1 1 16,-1 0-1-16,0 0 0 15,8 7 0-15,3-7 0 16,10 4 0-16,4 2 1 15,4 1 3-15,3-4 1 16,4 1 0-16,-4-4 1 0,-4 3-1 16,-3 4 1-16,-3-1-1 31,-8 1 0-31,-10 2-3 0,-3-2 1 0,-1 0-6 16,0-4 0-16,1-6-4 15,-1-6 1-15</inkml:trace>
  <inkml:trace contextRef="#ctx0" brushRef="#br0" timeOffset="10659.63">31588 5202 39 0,'-7'25'19'0,"-4"6"-23"0,8-24 37 16,-1 2-33-16,1 0 0 15,-1 1-3-15,0-1 1 16,4-9-7-16,0 0 1 16,8-19-3-16,-1-6 1 15</inkml:trace>
  <inkml:trace contextRef="#ctx0" brushRef="#br0" timeOffset="11050.11">31672 5142 22 0,'7'10'11'0,"1"-7"-8"0,-8-3 17 0,3 3-22 16,-3-3 1-16,7 0-6 15,0 0 0-15,7 3 6 16,7 0 0-16,8 4-4 16,-8-1 0-16,0-3 1 15,-3 3 1-15,-1-3 5 16,1 4 0-16,-4-1 3 16,0-3 0-16,0 0 1 15,-3-3 1-15,-1 3 0 16,-3 4 0-16,-7-4-3 15,-3 0 0-15,-4-3-2 16,-4 0 1 0,-3 6-2-16,0 7 0 15,-4-4-1-15,4-3 1 0,0 7-2 0,7-4 1 16,4 4-3-16,3-4 1 16,3 1-5-16,8-1 1 15,3-3-4 1,-4-3 1-16</inkml:trace>
  <inkml:trace contextRef="#ctx0" brushRef="#br0" timeOffset="11410.97">32050 5337 25 0,'7'34'12'0,"-4"-9"-13"0,-3-18 20 0,4-4-19 15,0 3 0-15,3-6 0 16,0-3 1-16,3-7-2 16,1-2 1-16,-1-4 0 15,4-6 0-15,1 0 0 16,-1 0 0-16,0 4 0 16,0 5 0-16,0 0 0 15,-3 7 0-15,3 6 1 16,0 6 0-16,-4 1 0 15,5 5 0-15,-5 4 0 16,1 6 1-16,3 0-2 16,-4 3 1-1,5-6-5-15,-1-4 1 0,0-5-5 16,0-1 0-16</inkml:trace>
  <inkml:trace contextRef="#ctx0" brushRef="#br0" timeOffset="11695.44">32681 5240 24 0,'18'12'12'0,"-7"-6"-10"0,-11-6 19 0,0 3-22 15,-4 1 1-15,-3-1 0 16,-4 0 0-16,-3 0 0 16,0-3 0-16,-3 0 0 15,-1 0 0-15,0 3 0 16,4 3 0-16,0-2 1 15,7 2 0-15,3 6 2 16,8 7 1-16,7 0 0 16,3 9 1-16,7-3 0 15,0 7 0-15,-3-7-1 16,-1 3 0-16,-6-3-3 16,-11 3 0-16,-14-6-2 15,-18 3 0-15,-14-3-10 16,-21-9 0-16,-14-10-2 15,3-6 1-15</inkml:trace>
  <inkml:trace contextRef="#ctx0" brushRef="#br1" timeOffset="24697.1">1588 4634 28 0,'7'16'14'0,"-7"-7"-5"16,3-9 15-16,4 0-22 15,4 0 1-15,-1-6 5 16,1 3 0-16,-1-3-8 16,1-1 0-16,7 1 6 0,10-3 0 15,4 3-1 1,6-1 0-16,5-2-3 0,6-1 1 16,1 1-2-16,-12 0 0 15,1-1-1 1,0 4 1-16,-18 3-2 0,0 3 0 15,-17 3 0-15,-8 13 1 16,-17 9-2-16,-7 12 0 16,-11 4-2-16,-3 6 1 15,-8 6-1-15,5-9 1 16,9-9 0-16,1-7 0 0,14-6 0 16,0-6 1-16,10-7 2 15,11-6 1-15,0-12 0 16,11-4 1-16,10 4 0 15,-4-7 1-15,5 4-1 16,6 5 1-16,-3 4-1 16,-1 6 1-16,8 4-1 15,-4-1 0-15,4 6 0 16,-4-2 1-16,4 2-2 16,0 4 1-16,3 0-1 15,-14 3 1-15,11-4-8 16,-11-2 0-16,7-7-10 15,-7-9 0-15</inkml:trace>
  <inkml:trace contextRef="#ctx0" brushRef="#br1" timeOffset="25506.24">3401 4437 36 0,'7'0'18'0,"3"-10"-9"16,-10 10 20-16,0 0-24 15,0 0 0-15,0 0 3 0,-7 0 0 16,4 10-10-16,-8 5 0 15,1 14 7-15,3-4 0 16,7 16-2-16,0 2 0 16,0 8-1-16,7-4 1 15,3 0-1-15,1-3 0 16,-11-13-1-16,3-3 0 16,4-18-1-16,-7-4 1 15,-10-9-2-15,3-7 0 0,-7 1-1 16,0-4 1-1,-29-12-3 1,4 6 1-16,8-3 0 16,-1 10 0-16,4 6 0 15,7 9 0-15,-4 3 1 16,11 16 0-16,-4 9 2 16,8 4 1-16,6-1 0 15,-3 4 1 1,7 3 0-16,7-13 0 0,4 6-1 15,10-8 1-15,0 2-1 16,11-13 0-16,3-2-6 16,-3-7 1-16,6-3-10 15,1-6 0-15,4-9-2 16,-5-1 1-16</inkml:trace>
  <inkml:trace contextRef="#ctx0" brushRef="#br1" timeOffset="25719.02">3658 4901 46 0,'-7'37'23'0,"4"-8"-22"0,3-23 45 15,0 3-46-15,0 4 1 0,0-1-1 16,0-8 0-16,0 2-5 15,3-6 1-15,4-6-10 16,-3-7 0-16</inkml:trace>
  <inkml:trace contextRef="#ctx0" brushRef="#br1" timeOffset="25913.75">3627 4741 37 0,'10'22'18'0,"15"-19"-18"15,-18-3 22-15,0 0-24 16,4 0 1-16,-8 0-5 16,8 0 1-16,6 0-1 15,-6 0 0-15</inkml:trace>
  <inkml:trace contextRef="#ctx0" brushRef="#br1" timeOffset="26468.71">3831 4866 39 0,'7'25'19'0,"4"-3"-18"0,-4-18 33 16,-7 2-34-16,0 0 1 15,3 0-1-15,-3-3 0 16,7 4-1-16,-7-7 1 15,0 0 0-15,0-10 0 16,0-2-1-16,0-1 0 16,0 4 1-16,4-7 0 0,3 4 0 15,4-1 0-15,6 4 0 16,-6 6 1-16,-1-1 0 16,1 4 0-16,0 4-1 15,-1-1 1-15,1 3-1 16,-1-3 1-16,-3 3-1 15,4-2 0-15,-7-1 0 16,3 3 1-16,0 0-1 16,-7 0 0-16,3-6 0 15,4 4 0-15,-3 2-1 16,3-6 1-16,3 0 0 16,-6-6 0-16,3-4 0 15,4 1 0-15,-4-1 0 16,3 1 0-16,1 3 0 0,-8-1 0 15,4 1 0-15,0 6 0 16,4-6 0-16,-7 6 0 16,3 0 0-16,-4 0 1 15,4 6-1-15,4-6 0 16,-8 3 0-16,8 7 1 16,3-1-1-16,-11 4 0 15,8-1 0-15,-4 4 0 16,4-4-3-1,-1-2 1-15,1-7-8 0,-1-6 1 0,-2-3-3 16,2-4 0-16</inkml:trace>
  <inkml:trace contextRef="#ctx0" brushRef="#br1" timeOffset="26815.57">4385 4891 45 0,'21'22'22'0,"-3"-6"-25"16,-8-16 44-16,1-3-40 16,7 0 1-16,-4-7 0 15,3-2 0-15,1 2-4 16,-4-5 1-16,-3 2 1 16,-4-2 1-16,-4-1-3 15,-6 0 1-15,3 1-1 16,-11 2 0-16,1 4-1 15,3 5 1-15,-4 8-1 0,4 2 1 16,3 6 0-16,-3 10 1 16,4 3 0-16,6 4 1 15,4-1 0-15,4-9 1 16,7-1-1-16,-8-2 0 16,4-6-1-16,0-4 0 15,1-3-4-15,2 0 0 16,-6-9-7-16,-1-10 1 15</inkml:trace>
  <inkml:trace contextRef="#ctx0" brushRef="#br1" timeOffset="27144.97">4713 4851 29 0,'0'22'14'0,"4"6"-9"15,-4-25 20-15,7 0-26 16,-7 3 0-16,0-2 0 15,0-1 0-15,0-10 1 16,0-2 1-16,0 0-2 16,0-7 0-16,3 0 1 15,4 4 0-15,0-7 0 16,4 6 0-16,3 1 1 16,-3 2 0-16,-1 1-1 15,4 6 1-15,0 3 0 16,4 3 0-16,-7 3 0 15,-1 7 0-15,1 9-1 16,6-7 0-16,1 7-1 16,-4 3 1-16,-3-9-7 0,6-6 1 15,-6-4-4-15,7-9 1 16</inkml:trace>
  <inkml:trace contextRef="#ctx0" brushRef="#br1" timeOffset="27414.75">5211 4669 31 0,'10'-10'15'0,"-10"10"-13"0,0 4 27 0,-7 8-29 16,4-3 0-16,-8 4-1 15,-3 3 1-15,0-7 0 16,3 7 0-16,-6-4-1 16,6 7 1-16,0-9 0 15,4-1 0-15,4-3 0 16,6 1 0-16,8-4 0 15,3 0 0-15,7 0 0 16,-7 3 1-16,4 0-1 16,0 4 1-16,-8 2-1 15,1 7 0-15,-8 0-3 16,-3 3 1-16,0 0-6 16,-3-3 0-16,-4-4-2 15,3-8 1-15</inkml:trace>
  <inkml:trace contextRef="#ctx0" brushRef="#br1" timeOffset="27654.96">5440 4891 34 0,'0'19'17'0,"0"-3"-23"0,3-13 34 16,4 0-28-16,-7-3 1 0,0 0-5 15,7-3 1-15,1-6-3 16,-1-1 1-16,0 1-4 16,-14-16 0-16</inkml:trace>
  <inkml:trace contextRef="#ctx0" brushRef="#br1" timeOffset="28045.23">5489 4725 27 0,'21'13'13'0,"-3"-4"-18"0,-14-9 25 0,3 3-21 15,3-3 1-15,-6 0 0 16,6 0 0-16,1 0 0 15,3 0 0-15,-3-3-4 0,3 0 1 16,0-3-3 0,7 3 0-16,-7-4 4 0,4 1 0 15,-1 0 2-15,5 3 0 16,-12-4 5-16,4 4 0 16,0 3 3-16,-3 0 1 15,-8 0-4-15,5 3 0 16,-8-3-2-16,-8 7 0 15,5-7-2-15,-8 9 1 16,-3 1-2-16,4 5 0 16,-1 13-1-16,8-9 1 0,-8 3-2 15,11 0 1-15,0-3-1 16,11-3 0-16,-1-7-2 16,1-9 1-16,6 0-6 15,-6-6 1-15</inkml:trace>
  <inkml:trace contextRef="#ctx0" brushRef="#br1" timeOffset="28389.6">5877 4848 18 0,'11'28'9'0,"-18"-3"-9"16,7-25 10-16,7 0-9 15,-7-6 1-15,0 2 0 16,3-8 1-16,4-7-4 0,-3 3 1 16,0-6 2-1,3 4 1-15,0 5 0 0,0 1 1 16,3-1-1-16,1 0 1 16,-1 7 0-16,8 6 0 15,3 3-1-15,-7 7 0 16,4-4-2-16,0 3 1 15,-4 4-2-15,-4-4 1 16,1 4-1-16,3-4 1 16,-3 1-1-16,-1-1 0 15,1-6-5-15,-4 0 1 16,3-3-6-16,1-6 0 0</inkml:trace>
  <inkml:trace contextRef="#ctx0" brushRef="#br1" timeOffset="29351.7">6717 4779 47 0,'10'12'23'0,"-10"1"-25"0,-3-13 43 0,-4 0-42 16,-7 3 1-16,-4 0-1 16,-3 0 1-16,-11 0 0 15,4 0 0-15,0 0 0 16,-4 4 0-16,7-4 0 16,4 3 0-16,7 0-1 15,0 1 1-15,7-1-1 16,7-3 1-16,10-6-1 15,5 3 1-15,6-3-2 16,3 0 1-16,-2 0 0 0,-1 3 0 16,-4-4-1-1,5 1 1-15,-12 3-2 16,4 0 0-16,-3-3 0 0,3 3 0 16,-3 3 0-16,-8 4 0 15,4 5 1-15,0 4 1 16,0-1 1-16,4 4 0 15,3-3 1-15,-3-7 0 16,-1 1 1-16,8-1 0 16,3-6 0-16,4 0 1 15,-1-3-2-15,-3-3 1 16,8-9-1-16,6-4 1 16,0-12-1-16,4-10 0 0,3-15 1 15,-3-13 0-15,-7-6 1 16,-4-13 0-16,-10-3 0 15,-4-2 0-15,-7 5-1 16,-14 0 1-16,-4 4-2 16,-6 18 0-16,-4 16 0 15,-4 16 0-15,-3 24 0 16,3 26 1-16,4 22-1 16,7 31 1-16,7 22 0 15,7 16 0-15,10 6-1 16,8-10 1-16,-1-15-6 15,5-22 0-15,-5-9-10 16,1-19 1-16,-4-22-4 16,-10-10 1-16</inkml:trace>
  <inkml:trace contextRef="#ctx0" brushRef="#br1" timeOffset="29951.59">8576 4650 40 0,'0'13'20'0,"-7"5"-18"15,3-11 35-15,-3 2-36 0,-7 7 0 16,0-7 0 0,-3 1 0-16,-5 2-2 0,1-3 1 15,4 4 0-15,2-4 1 16,5-9-1-16,3 4 0 15,3 2 1-15,11-6 0 16,7 0 0-16,4 3 0 16,3 3 0-16,0 7 1 15,-3 2-1-15,-4 14 1 16,0-4-2-16,-7 0 1 0,0 3-1 16,-3 0 0-16,-4 1-1 15,-7 2 0-15,-4-9-6 16,-3 3 1-16,0-9-8 15,-4-10 0-15</inkml:trace>
  <inkml:trace contextRef="#ctx0" brushRef="#br1" timeOffset="30388.39">8827 5105 48 0,'-11'53'24'0,"0"-9"-24"0,4-25 40 16,0 3-38 0,0 3 0-16,0-6-1 0,4-4 0 15,-4-5-3-15,3-13 1 16,4-13 1-16,7-12 1 15,-3-4-2-15,-1-9 1 32,4-34-3-32,0 6 1 15,7 10 0-15,-3 15 0 16,3 3 1-16,4 13 1 16,6 9 0-16,8 6 0 15,7 10 3-15,-4 6 0 16,-7 10-1-16,1 9 1 0,-19 0-2 15,-3 3 1-15,-14 6-3 16,-10 1 1-16,-8-1-5 16,-3-3 1-16,-1-6-10 15,8-6 1-15,-7-10-2 16,17-6 1-16</inkml:trace>
  <inkml:trace contextRef="#ctx0" brushRef="#br1" timeOffset="30806.26">9232 4841 45 0,'18'29'22'0,"-1"-23"-23"16,-17-6 44-16,0 0-43 0,0 0 0 15,-3 0 1-15,-11 3 0 16,0 9-1-1,-4-2 0-15,4 9 0 0,-4-7 1 16,4 4-1-16,4 0 1 16,-1-1-2-16,4 1 1 15,7 0-1-15,-7-4 0 16,14-2-1-16,4-4 0 0,10-3 0 16,0-6 0-16,0 0-1 15,4-7 1-15,-4 1 0 16,-7 3 1-16,4-4 0 15,-1-2 0-15,-10-1 1 16,4-3 0-16,0 13 0 16,-4 6 0-16,0 1 1 15,-4 8 0-15,1 10-1 16,-1 6 1-16,4-3-2 16,0-3 0-16,4-6-6 15,3 0 0-15,4-10-5 16,3-12 0-16</inkml:trace>
  <inkml:trace contextRef="#ctx0" brushRef="#br1" timeOffset="33869.83">9726 4722 40 0,'11'0'20'0,"6"-9"-11"0,-13 9 20 15,-1-10-26-15,-3 10 1 16,0 0 2-16,0-9 1 15,0 6-9-15,-3 6 1 16,-1 0 5-16,-3 0 0 0,4 10-2 16,-11-4 0-1,3 4-2-15,4 5 1 0,-7 14-2 16,3-4 1 0,1 10-1-16,3-10 1 0,3 6 0 15,4 1 1-15,4-1-1 16,-1-5 1-16,11-4-1 15,0 0 1-15,8-16-5 16,-1 1 1-16,0-4-12 16,0-3 1-16,-7-6-2 15,7 0 0-15</inkml:trace>
  <inkml:trace contextRef="#ctx0" brushRef="#br1" timeOffset="34243.71">9895 4979 56 0,'18'-3'28'0,"10"-38"-39"0,-17 29 57 15,3-1-46-15,0-2 0 16,-3-1-1-16,-1 0 1 15,-3 1-1-15,-7-1 1 16,-3 0-1-16,-1 1 1 16,-6 5-1-16,-1 4 1 0,-3-4-1 15,-4 14 0-15,-3 5 0 16,0 10 0-16,7 6 0 16,3 6 1-16,8 7 1 15,6-1 0-15,4 4 1 16,11-3 0-16,14-7 0 15,3-6 1-15,7-12-4 16,1-7 0-16,-8-9-11 16,-7-6 0-16,-7-1-3 15,1 1 0-15</inkml:trace>
  <inkml:trace contextRef="#ctx0" brushRef="#br1" timeOffset="34980.75">11853 4813 42 0,'4'3'21'0,"-1"3"-19"16,-3-6 36-16,-3-9-38 16,-1 0 1-16,-6-1-1 0,-8 1 1 15,-3-1-2-15,-4 10 1 16,-3 0 1-16,0 10 0 16,3-4-1-16,0 10 1 15,4 6 0-15,4-3 0 16,6-4-1-16,8 4 1 15,6 0-1-15,8-13 1 16,10 0-1-16,0 4 1 16,0-7-1-16,0 6 1 0,0-6-1 15,1 4 1 1,-5 2-2-16,-3-6 0 0,-3 4 1 16,0-7 0-16,-1 6-1 15,-3-3 1-15,0 0 0 16,0 0 0-16,0 4 0 15,0-1 0-15,-3 3-4 16,-1 1 0-16,5 2-10 16,-1-6 0-16</inkml:trace>
  <inkml:trace contextRef="#ctx0" brushRef="#br1" timeOffset="35311.21">12337 4650 42 0,'7'19'21'0,"-14"-4"-18"15,0-11 30-15,-8 2-32 0,-2-3 0 16,-8 3 0-16,-3-3 0 16,-7 4-2-16,3-7 1 15,4 3 1-15,-1 3 0 16,8 0 0-16,7 4 0 15,11 2 0-15,13 4 1 16,8-3 2-16,10 2 0 16,11 4 1-16,7 0 1 15,-4 3-1-15,-7 0 0 16,-6 3-1-16,-8-9 0 16,-14 12-4-16,-18 0 0 0,-17 0-10 15,-18-3 1-15,-14-15-10 16,4-7 0-16</inkml:trace>
  <inkml:trace contextRef="#ctx0" brushRef="#br1" timeOffset="36738.08">3129 6127 31 0,'-7'3'15'0,"-3"3"-3"0,10-2 16 16,0-1-23-16,7 0 0 0,-7 0 4 15,3 0 0-15,4 0-11 16,-3 0 1-16,3-3 7 16,3 3 0-1,22-3-2 1,3-3 0-16,-3 0-2 16,-4-3 0-16,-7 3-2 15,1 0 1-15,-12 0-2 16,1 3 1-16,-4 3-1 15,-7 0 0-15,0 3 0 16,-11 3 0-16,4-2-1 16,-10-1 1-16,-5-3 0 15,1-3 0-15,0 0 0 16,0-3 0-16,3 0-1 16,1-3 1-16,6 2 0 0,-3 1 1 15,0 3-1 1,0 3 0-16,3 1 1 0,4-1 1 15,4 0-1-15,6 0 0 16,8 0-4-16,10 0 1 16,14 0-12-16,7-12 1 15</inkml:trace>
  <inkml:trace contextRef="#ctx0" brushRef="#br1" timeOffset="40549.55">4293 6237 59 0,'0'28'29'0,"-14"19"-26"0,14-28 29 16,-3 6-32-16,-4 19 0 15,-7 12 1-15,3-2 0 16,-7-4-1-16,8-13 0 0,-1-8 0 16,4-17 0-16,4-9-1 15,3-25 1-15,10-9-2 16,-10-4 0-16,4-5-1 15,3-4 1-15,-7 0-3 16,3 6 1-16,4-3-2 16,-7 4 0-16,7 2 1 15,4 1 1-15,0 9 1 16,-1 6 0-16,8 3 3 16,6 1 1-16,-2 2 4 15,2-3 0-15,8 10 1 16,7 0 0-16,-11 0 1 15,4 2 0-15,0-2 0 16,-4 6 1-16,0 6-3 16,-7 7 0-16,-10 6-2 15,-8 6 0 1,-6-6-4-16,-18 9 0 0,-8 13-4 0,-13-7 1 16,-7-2-5-16,-1-7 0 15,1-7-10-15,3-8 1 16</inkml:trace>
  <inkml:trace contextRef="#ctx0" brushRef="#br1" timeOffset="41062.36">5034 5610 37 0,'-14'69'18'0,"3"12"-10"16,8-53 23-16,-1 19-26 15,4 10 0-15,-7 9 3 16,4-7 0-16,-4-9-10 15,3-9 0-15,4-9 7 16,0-14 1-16,0-8-4 16,0-10 1-16,0-7-2 15,11 1 0-15,-8-3-2 16,8-4 0-16,3 4-1 16,0 3 0-16,4 2 0 0,-1-5 1 15,5 6 0-15,-8 3 0 16,3 3 2-1,1 6 0-15,-7 10 0 0,3 6 1 16,-4 0-1 15,1 4 0-31,-4 2 0 0,0-3 1 0,4-3-3 16,-8-9 1-16,4-3-1 0,4-7 0 16,-8-3-2-16,4-9 0 0,4-7-8 15,7 1 1-15,-4-4-6 16,10-6 0-1</inkml:trace>
  <inkml:trace contextRef="#ctx0" brushRef="#br1" timeOffset="41298.18">5599 6014 20 0,'0'16'10'0,"3"-4"3"0,-3-2 5 0,-3-1-11 0,-4 1 1 0,-4 5 7 15,0 7 0-15,-10 3-18 16,-11 3 0-16,4 7 12 16,-7 12 0-16,10 6-5 15,-3 1 1-15,7-4-6 16,0-6 1-16,10-16-7 0,8-9 0 16,3-19-9-16,3-10 0 15</inkml:trace>
  <inkml:trace contextRef="#ctx0" brushRef="#br1" timeOffset="41474.08">5341 6005 46 0,'21'44'23'0,"11"3"-18"0,-21-38 34 0,-4 7-40 15,0 6 0-15,3 3-5 16,1-6 1-16,-8-1 1 15,8 1 0-15,-4-3-10 16,11-13 0-16</inkml:trace>
  <inkml:trace contextRef="#ctx0" brushRef="#br1" timeOffset="41841.48">5941 6052 56 0,'7'-3'28'0,"-28"15"-34"0,10-18 52 0,-3 6-46 16,0 3 1-16,-4 0-1 16,4 3 1-16,0-6-2 0,0 7 1 15,3-1-1 1,-3-3 1-16,7 0-1 0,4 0 1 15,6 0-1-15,4 1 1 16,0-1 0-16,11 3 1 16,-8 3 0-16,5-2 0 15,-1 5-1-15,-4 4 1 16,-6 6-1-16,-8-3 1 16,-3 6-2-16,0-3 0 15,0 0-3-15,0-4 0 0,0-5-4 16,3-7 1-16,4-3-8 15,0-3 1 1,11-9-1-16,3-7 1 0</inkml:trace>
  <inkml:trace contextRef="#ctx0" brushRef="#br1" timeOffset="42077.14">6100 6108 34 0,'7'10'17'16,"-14"15"-7"-16,7-19 33 0,-4 6-39 16,4 4 0-16,-7 3 1 15,3 0 0-15,1-4-9 16,3-11 1-16,0 2 0 16,3-3 0-16,1-3-11 0,3-9 0 15,4-10-2-15,-8-3 1 16</inkml:trace>
  <inkml:trace contextRef="#ctx0" brushRef="#br1" timeOffset="42234.73">6128 6005 45 0,'21'22'22'0,"-3"-16"-32"0,-8 0 46 0,-3-9-39 16,4 6 1-1,3-6-5-15,4 6 1 0,3 0 2 16,0-3 1-16,0 3-9 16,-3 4 1-16</inkml:trace>
  <inkml:trace contextRef="#ctx0" brushRef="#br1" timeOffset="42517.02">6421 6089 31 0,'24'10'15'0,"1"-7"-12"16,-18-3 26-16,0 0-25 15,4 3 0-15,-11-3 0 16,0 3 0-16,0 3-6 16,-7-6 1-16,0 0 3 15,-4 4 1-15,-3 2-2 16,3 0 0-16,-6 7 0 16,6 2 1-16,0 4-1 15,1-3 1-15,3 3-1 16,3-1 1-16,4 11-1 15,-7-4 0-15,14-6-1 16,4-1 0-16,7-2-2 0,3-7 0 16,7-2-4-16,4-7 1 15,-4-3-8-15,4-7 0 16,-4-5-1-16,4 2 1 16</inkml:trace>
  <inkml:trace contextRef="#ctx0" brushRef="#br1" timeOffset="42907.84">6816 6193 45 0,'3'0'22'0,"-27"12"-26"15,13-9 47-15,0 1-43 16,-10 2 1-16,4 0 0 16,-1 4 0-16,0-1-2 15,4-6 1-15,4 7 1 16,-1-4 0-16,0 3-1 15,8-3 0-15,3-2-2 16,7-4 1-16,11-4-1 16,-4 4 0-16,3 0-1 15,1-3 1-15,-4 0 0 16,0 0 1-16,0 0 0 16,-3 3 1-16,-1 0 0 15,-2 0 0-15,-1 0 0 16,0 3 0-16,0-3 0 15,0-3 1-15,3 3-1 0,-6 3 1 16,3 0-1-16,3 7 0 16,-6-1 0-16,7-3 0 15,-1 1-2-15,4-4 1 16,-3-3-5-16,3-3 1 16,0-7-7-16,0-2 1 15</inkml:trace>
  <inkml:trace contextRef="#ctx0" brushRef="#br1" timeOffset="43211.75">7084 5440 52 0,'7'16'26'0,"-14"43"-30"15,7-40 49-15,-4 10-45 16,-3 5 0-16,0 32 1 16,7 15 0-16,7 13-1 15,0 10 0-15,0 3 0 16,4-13 1-16,-4-16-7 0,4-15 1 15,6-16-10-15,-6-22 0 16</inkml:trace>
  <inkml:trace contextRef="#ctx0" brushRef="#br1" timeOffset="44033.31">8700 5757 39 0,'-4'22'19'0,"11"-22"-4"16,-7 3 24-16,0-3-34 16,4 3 1-16,3-3 3 15,10 0 1-15,8 3-12 16,7-3 1-16,7-3 8 15,3 3 1-15,4-3-4 16,-11 0 0-16,-7 3-3 16,-7 0 1-16,-10 6-3 15,-11 4 1-15,-7 2-3 16,-7 4 0-16,0-1-1 16,-11 7 0-16,0 4 0 15,-3-1 1-15,7 6 0 16,3 0 0-16,8 1 3 15,-1 2 0-15,8 1 2 16,6-1 0-16,8-6-1 0,6-6 1 16,8-6-2-16,10-10 0 15,-3-6-4-15,3-6 1 16,-6-7-10-16,2-5 1 16,1-7-6-16,3-7 0 15</inkml:trace>
  <inkml:trace contextRef="#ctx0" brushRef="#br1" timeOffset="44276.21">9356 5832 55 0,'-4'32'27'0,"-31"-4"-27"0,31-16 48 0,-10 10-48 16,0 16 1-16,4 0 0 15,-1 2 1-15,4 1-3 16,7-3 0-16,0-10-2 16,7-12 1-16,7-16-4 15,0-13 0-15,0-6-7 16,-3-12 1-16,-1-7-4 16,1-9 0-16</inkml:trace>
  <inkml:trace contextRef="#ctx0" brushRef="#br1" timeOffset="44482.94">9335 5650 38 0,'14'7'19'0,"3"18"-12"0,-10-19 32 16,4 0-35-16,3 4 0 15,4 2 4-15,3 7 0 16,4 3-9-16,3 3 1 16,3 0 6-16,1 3 1 15,-4 1-4-15,-6 5 1 16,-8 7-4-16,-11 3 0 15,-17 3-4-15,-21 6 1 16,-15-9-8-16,-9-6 1 0,-9-7-8 16,5-6 0-16</inkml:trace>
  <inkml:trace contextRef="#ctx0" brushRef="#br1" timeOffset="45038.18">10813 5851 49 0,'7'3'24'0,"-7"3"-18"0,-4-6 38 16,-3 4-42-16,0-1 0 16,-4 3 0-16,-3 3 0 0,-3 1-3 15,-1 2 0-15,0 4 0 16,1 0 0-16,3-4-1 16,0 7 0-16,3-6 0 15,7-1 1-15,8-6-1 16,7 4 1-16,6-4 1 15,1 7 1-15,7-1 0 16,3 1 1-16,-4-1-1 16,-2 1 1-16,-5-1-2 15,-10 4 1-15,-7 6-2 16,-10 3 0-16,-4 0-5 16,-4-3 0-16,-3-3-10 15,-4-7 1-15</inkml:trace>
  <inkml:trace contextRef="#ctx0" brushRef="#br1" timeOffset="45474.58">11049 6177 48 0,'-7'44'24'0,"-11"-3"-18"0,15-32 36 16,-4 16-41-16,0 4 1 15,3 2-1-15,1-6 0 0,3-6-3 16,0-7 1-16,0-9 1 16,3-15 0-16,1-10-2 15,-4-3 0-15,0-10-2 16,0-9 1-16,0-3-4 15,0 0 1-15,3 4-2 16,1 2 1-16,3 9 1 16,7 7 1-16,4 6 4 15,3 7 0-15,7 12 6 16,4 6 0-16,-1 7 2 16,-2-1 0-16,-12 1-1 15,-6 3 0-15,-11 2-4 16,-11 7 1-16,-10 4-6 15,-7-1 0-15,3-9-11 16,1-4 1-16,-1-5-1 16,14-4 0-16</inkml:trace>
  <inkml:trace contextRef="#ctx0" brushRef="#br1" timeOffset="45867.12">11497 5983 52 0,'11'15'26'0,"-4"-15"-32"0,-7 0 54 15,-4 4-49-15,-6 2 1 16,-8 6 0-16,-3-2 0 0,0-4 0 16,-1 7 1-1,-2 5 0 1,6-2 0-16,4-3-1 15,7-1 1-15,3-6-1 16,1-2 0-16,6-1-1 16,4-3 1-16,4-3-2 15,0-1 1-15,3 4 0 16,0 0 1-16,3 0 0 16,-2 0 0-16,-1 0 1 15,3 4 0-15,-3-1 0 16,1 3 1-16,-5 3-2 15,1 1 1-15,-1 2-2 16,-3 4 1-16,0 0-6 16,4-1 1-16,0-2-11 15,-1-7 1-15</inkml:trace>
  <inkml:trace contextRef="#ctx0" brushRef="#br1" timeOffset="46435.04">11906 6023 55 0,'11'4'27'0,"-22"-4"-35"0,8 3 44 0,-1 0-36 16,1 0 1-16,-8 0 0 15,1 0 1-15,-5 7-2 16,-2-1 0-16,-1 1 1 15,0 2 1-15,4 4 0 16,4 3 0-16,3 3 0 16,3-1 0-16,8 1 0 15,6-6 0-15,1-3-1 16,3-4 0-16,0 0-1 16,0-2 1-16,4-1-1 15,0-3 0-15,3 3-1 16,7-2 1-16,-3-4 0 15,3-10 0-15,0-2-1 16,-3-7 1-16,-1 0-1 16,1-3 1-16,-4 3-1 0,0 4 0 15,-3-4 0-15,-4 0 1 16,-3 3-2-16,-1 4 1 16,-6-1-1-16,-1 4 1 15,-3 6-1-15,-7 6 1 16,0 3 0-16,0 3 0 15,0-2 1-15,0 2 0 16,4 7 3-16,-1 6 0 16,8 3 1-16,3 3 1 15,7-6-2-15,3-3 1 16,8 0-3-16,10-10 1 16,4 0-5-16,-4-5 1 0,1-4-10 15,-8 0 0-15,-7-13-6 16,4 7 0-1</inkml:trace>
  <inkml:trace contextRef="#ctx0" brushRef="#br1" timeOffset="47094.75">13550 5384 37 0,'4'-38'18'0,"3"32"-10"0,-11 3 26 0,4 3-30 15,-3 0 1-15,-4 3 3 16,0 6 0-16,-7 4-10 16,-8 12 0-16,-9 6 6 15,-5 7 1-15,-10 18-3 0,8 7 1 16,-5 22-2-16,12 21 0 16,2 10 0-16,12 7 0 15,13-14 0-15,11-8 0 16,14-20-4-16,11-18 0 15,7-22-9-15,3-13 0 16,-6-12-6-16,2-7 1 16</inkml:trace>
  <inkml:trace contextRef="#ctx0" brushRef="#br1" timeOffset="47967.14">13522 5873 38 0,'0'0'19'0,"4"13"-10"0,-4-10 28 0,3 3-34 15,-3 6 0-15,-3 14 3 16,-1 8 0-16,0-3-7 16,1 10 0-16,-1 3 4 15,4-6 1-15,0-7-2 16,4-3 1-16,-1-6-2 15,1-9 1-15,3-4-2 16,0-12 1-16,4-10-2 16,-1-2 1-16,4-1-3 15,0-3 1-15,1 7-3 16,-1 2 1-16,0 7-1 16,0 6 0-16,0 7 0 15,-3 5 0-15,-1 1 2 0,1 3 1 16,-1-3 0-16,-3-4 1 15,4 1 2-15,0-4 0 16,-1 4 1-16,1-10 1 16,-1 0 0-16,1-3 0 15,3-6 1-15,0-10 0 16,0-3-1-16,0 0 1 16,0-3-3-16,-3 4 1 15,0-1-2-15,-4 0 1 16,0-3-4 15,0 6 0-15,0 1-6-16,-4 2 0 0,4-3-7 0,-3 7 1 0</inkml:trace>
  <inkml:trace contextRef="#ctx0" brushRef="#br1" timeOffset="48224.68">14016 6058 62 0,'0'9'31'0,"-4"10"-37"0,1-13 58 0,-1 7-50 15,-3 6 0-15,4 6-2 0,-1-3 1 16,1 0-6-16,3-7 1 15,3-5-7-15,1-10 0 16,3-10-8-16,-4-5 1 16</inkml:trace>
  <inkml:trace contextRef="#ctx0" brushRef="#br1" timeOffset="48417.39">13998 5791 43 0,'7'16'21'0,"4"-10"-26"0,-8-6 33 0,1-3-31 0,3-3 1 0,0 0-5 16,4-4 1-16,-1-5 2 16,1 2 0-1,3-3-7-15,4-9 0 0</inkml:trace>
  <inkml:trace contextRef="#ctx0" brushRef="#br1" timeOffset="48837.61">14415 5572 30 0,'3'31'15'0,"-6"29"-12"15,3-51 29-15,-4 10-28 16,0 6 0-16,4 10 3 0,0 2 0 15,4 7-7-15,3-6 0 16,4 9 6-16,-4-6 1 16,0-13-3-16,0-6 1 15,-4-3-3-15,1-7 0 16,-8-2-2-16,1 2 1 16,-4-9-3-16,-4 4 1 15,-6-7-3-15,-1-13 1 16,0 0-1-16,-6-2 0 0,2 2 1 15,1 4 0 1,-3 21 1 0,-1 7 1-16,7 6 1 15,8 7 1-15,3-1 1 16,7-3 0-16,3 4 0 16,11-4 0-16,4 0 0 15,3-9 0-15,4-7-2 16,3-2 1-16,0-7-5 15,0-6 1-15,4-4-12 16,-4-18 1-16</inkml:trace>
  <inkml:trace contextRef="#ctx0" brushRef="#br1" timeOffset="49080.94">14619 5748 44 0,'-10'50'22'0,"-1"34"-22"0,11-59 31 16,0 16-32-16,0 9 1 16,0-6-1-16,-4 0 1 15,1-6-1-15,-1-10 0 16,1-9-5-16,-1-7 1 0,1-8-7 15,-1-8 1 1</inkml:trace>
  <inkml:trace contextRef="#ctx0" brushRef="#br1" timeOffset="49603.63">14415 6011 39 0,'10'12'19'0,"8"-5"-11"16,-15-4 32-16,4-6-38 16,4 0 0-16,-1-1 2 15,5-5 0-15,2-7-6 16,4 1 1-16,1-4 3 16,2-16 0-16,8-2-3 15,0-4 1-15,0 0-4 16,-1-3 1-16,-6-3-2 0,0 13 1 15,-8-1-1-15,1 7 1 16,-4 9-1-16,-7 4 1 16,-3 15 1-16,-1 9 1 15,-3 13 1-15,0 9 0 16,-3 10 1-16,-4 9 1 16,0 16 1-16,3 0 0 15,0-6 1-15,1-7 0 16,-1-12-2-16,1-13 1 15,-1-9-1-15,4-16 1 0,0-3-2 16,7-16 1-16,0-3-1 16,1 0 1-16,2 4 0 15,1-1 1-15,-1 10-1 16,1 9 0-16,3 10 0 16,0 5 0-16,0 1 0 15,0 6 1-15,0 3-2 16,4 1 0-16,-4-4 0 15,4 0 0-15,-1-6-4 16,-2-7 0-16,-1-2-9 16,3-14 0-16</inkml:trace>
  <inkml:trace contextRef="#ctx0" brushRef="#br1" timeOffset="49806.97">15180 6202 50 0,'4'44'25'0,"-4"-6"-27"0,-4-23 40 15,-7 11-38-15,1 5 0 16,-4 0-4 0,-4 1 0-16,4-7-5 0,3-3 0 15,1-10-5-15,3-15 0 16</inkml:trace>
  <inkml:trace contextRef="#ctx0" brushRef="#br1" timeOffset="50654.55">15462 5497 34 0,'-3'37'17'0,"-11"-18"-7"0,10-6 29 16,1 12-35-16,-4 3 0 15,-8 22 1-15,5 10 1 16,-1 18-8-16,8 1 0 0,-4 8 5 16,3-18 1-1,1-9-3-15,3-13 1 0,0-13-2 16,7-18 1-16,0-3-1 16,3-13 0-16,1-10-2 15,3-9 0-15,0 1-2 16,0 5 0-1,-3-6-2-15,3 4 0 16,-4 2 0-16,5 0 0 0,-5 4 2 16,1 9 0-16,-1 3 3 15,1-3 0-15,3 6 3 16,-3 4 0-16,-1 6 2 16,1 6 1-16,-1-1-1 15,1 1 1-15,0-3 0 16,-1-6 0-16,1 2-2 15,3-5 0-15,0-7-2 0,0-3 1 16,-3-9-2-16,-1-4 1 16,-3-6-2-16,-3-3 1 15,-1 3-1-15,4-2 1 16,-7 2-3-16,-3 3 1 16,-1 7-1-16,1 9 0 15,-4 3 0-15,0 12 0 16,3 1 0-16,1 9 1 15,-1-3 2-15,4 3 0 16,0 3 1-16,4 1 0 16,-1-7-1-16,4 0 1 15,-3-7-4-15,3-5 1 0,3-4-6 16,4-6 1-16,-3-9-6 16,0-4 0-16</inkml:trace>
  <inkml:trace contextRef="#ctx0" brushRef="#br1" timeOffset="50836.95">15889 6218 40 0,'-10'28'20'0,"10"-12"-19"16,0-16 35-16,-4 6-36 15,0 0 1-15,1 1-1 16,-1-1 1-16,4-3-5 15,0-3 0-15,7-6-8 16,1-7 0-16</inkml:trace>
  <inkml:trace contextRef="#ctx0" brushRef="#br1" timeOffset="51239.56">15864 5992 29 0,'18'28'14'0,"7"13"-2"0,-18-38 15 15,0 4-24-15,7-1 1 16,-3-3 2-16,3 0 0 16,0-3-7-16,7 3 0 0,0 0 5 15,4-3 1-15,3 0-3 16,-3 0 1-16,-4 3-1 16,-3 1 0-16,-4-1-2 15,-4-3 1-15,-3-3-2 16,-7 3 0-16,-3 0-2 15,-4 6 0-15,-4 6-1 16,-3 1 0-16,0 6-1 16,0 3 0-16,3-3 1 15,4-1 0-15,4 7 4 16,6 4 0-16,4-4 3 16,4 0 0-16,3 0 1 15,-4 0 0-15,-2 0-1 16,-8 3 1-16,-8 1-3 15,-2 5 0-15,-8 1-2 16,-3-4 0-16,-4 3-4 16,4-9 0-16,0-6-9 0,0-6 1 15</inkml:trace>
  <inkml:trace contextRef="#ctx0" brushRef="#br1" timeOffset="51946.12">16260 5813 35 0,'-4'57'17'0,"0"6"-16"0,4-35 23 0,-3 0-24 15,-1 6 1-15,-3 4 2 16,4 0 0-16,-1-4-3 16,1-6 0-16,-1-6 2 15,4-6 0-15,4-7-1 16,-1-2 0-16,1-7-1 16,3-3 0-16,0-4-1 15,0 1 0-15,0 0-2 16,0 0 1-16,-7 6-1 15,7 0 1-15,-3 3-2 16,-1 0 0-16,1 3 1 16,-1 3 0-16,1 1 1 15,3-4 0-15,-4 0 2 0,1 4 0 16,3 2 2-16,-3-2 0 16,-1 5 1-16,1 1 0 15,-1-3 0-15,8-1 0 16,-1-9 0-16,4-3 0 15,4-12-1-15,7-1 1 16,3-9-2-16,0-12 0 16,0-1 0-16,-3-12 0 15,-4-12-1-15,-3-7 0 16,-11-44-1 0,-4 16 1-16,-3 6-1 15,0 19 1-15,0 13 0 31,0 28 0-15,0 9 1-16,-3 13 0 0,-1 15 0 0,1 16 0 0,-4 3 0 16,-4 19 0-16,-3 7 0 15,0 5 1-15,3 10-2 16,1 0 1-16,-4 6-1 16,3-15 0-16,4-4-3 15,7-12 0-15,0-9-9 16,0-13 0-16,7-13 0 15,-3-3 0-15</inkml:trace>
  <inkml:trace contextRef="#ctx0" brushRef="#br1" timeOffset="52158.36">16284 6096 44 0,'4'12'22'0,"10"-21"-25"0,-4 6 46 16,8-4-43-16,10-5 1 15,11-4-5-15,7 4 1 16,0-4-4-16,0 3 1 0,-7-2-7 16,-8-1 0-16</inkml:trace>
  <inkml:trace contextRef="#ctx0" brushRef="#br1" timeOffset="52440.49">16609 5114 39 0,'24'44'19'0,"19"59"-10"0,-29-71 32 16,7 18-39-1,4 25 0-15,-4 10 0 0,0 15 0 16,0 16-3-16,-7 10 0 16,-7-4 2-16,-7-9 0 15,-14 0-5 1,-17-10 0-16,-19-18-10 0,-17-10 0 15</inkml:trace>
  <inkml:trace contextRef="#ctx0" brushRef="#br1" timeOffset="58251">3052 7616 31 0,'0'0'15'0,"7"4"-2"15,-7-4 16-15,0 0-24 16,3 3 0-16,-3-3 3 15,0 3 1-15,0 0-11 16,7 0 1-16,-7 0 7 16,0 0 0-16,0 1-2 0,11-1 0 15,3 0-2-15,4-3 1 16,10 0-1-16,11-3 0 16,-8-4-1-16,8 1 1 15,3 0-1-15,4 0 1 16,-3-4-2-16,-5 1 0 15,-6 3 0-15,-4-1 0 16,1 4-2-16,-8 0 0 16,-7 3-4-16,0 3 1 15,-3 0-13-15,-11 0 0 16</inkml:trace>
  <inkml:trace contextRef="#ctx0" brushRef="#br1" timeOffset="61929.65">4314 7234 30 0,'11'3'15'0,"-11"6"-5"0,-7-9 16 0,3 4-24 15,4-1 0-15,-10 3 4 16,3 0 1-16,3 4-7 15,-6 2 0-15,3 7 4 16,-4 6 1-16,-10 16-2 16,3 9 1-16,1 25-3 15,-5 7 0-15,1-1-1 16,-7 10 0-16,3-12-3 16,8-13 1-16,6-13-8 15,-6-9 0-15,13-13-4 16,-3-6 0-16</inkml:trace>
  <inkml:trace contextRef="#ctx0" brushRef="#br1" timeOffset="62200.24">3881 7839 52 0,'-4'10'26'0,"25"-10"-29"0,-14 0 48 0,7-4-43 15,8 1 0-15,13-3 1 16,4-3 1-16,-8-1-6 16,8 1 1-16,0-1 1 15,-7 1 1-15,-4-4-8 16,4 7 1-16,-11-6-11 15,0-1 1-15</inkml:trace>
  <inkml:trace contextRef="#ctx0" brushRef="#br1" timeOffset="62472.75">4494 7776 55 0,'0'10'27'0,"-10"15"-31"0,10-19 44 15,-7 4-40-15,3 2 0 16,4 1-2-16,-7-4 0 15,4 0-7-15,3-5 1 16,0-11-7-16,10-2 1 16</inkml:trace>
  <inkml:trace contextRef="#ctx0" brushRef="#br1" timeOffset="62695.53">4498 7645 48 0,'-4'-7'24'0,"8"14"-31"0,-4-7 42 0,0 0-34 16,0 0 1-16,7 0-7 15,0 3 0-15,4-3-3 16,-1 3 1-16,4-6-6 15,0 3 1-15</inkml:trace>
  <inkml:trace contextRef="#ctx0" brushRef="#br1" timeOffset="63565.51">4685 7814 49 0,'-4'31'24'0,"4"-6"-29"0,0-18 48 15,0-1-44-15,-3 0 1 16,3-3-1-16,0 1 1 16,0-4 0-16,3-7 0 15,1-5-1-15,3-4 0 0,4 0 0 16,-11 1 1-16,3-1-1 16,8 0 1-16,-1-2 0 15,4 2 0-15,0 3 1 16,4 4 0-16,-7 9-1 15,-1 3 1-15,-3 0 0 16,4 3 0-16,-8 1 0 16,-3-1 0-16,0 0-1 15,0 1 0-15,7-1-1 16,-7-3 1-16,0 0-1 16,0-3 1-16,0 0 0 15,11 0 0-15,-7 0 0 16,3-3 0-16,0 0 0 15,3 0 0-15,1 0-1 16,3-4 1 0,11-2 0-1,-15-1 0-15,4 4-1 0,-3 0 1 16,0-4-1-16,3 7 1 16,-4 0 0-16,-6 0 0 15,3 0 0-15,3 3 0 16,-6 0 0-16,-1 3 0 15,1 3 0-15,0 1 1 16,-4 2-1-16,0-6 1 16,0 3 0-16,0 1 0 15,0-1 0-15,3 0 0 16,1 4 0-16,3-4 1 0,3 0 0 16,1 0 1-16,-1 1-1 15,8-4 0-15,3-6-1 16,0-4 1-16,8-2-2 15,-8 3 1-15,0-4-1 16,-3-5 1-16,-4-1-2 16,-4-3 1-16,4 0-1 15,-3-3 1-15,-8 1-2 16,5 2 1-16,-8 3-1 16,0 0 1-16,0 7-1 15,0 3 1-15,0 6 0 16,0 3 0-16,-8 6 1 15,5 10 0-15,3 3 1 16,-7 3 0-16,7 0 1 16,0 0 0-16,0 7 0 15,7-7 1-15,-4-3-1 0,5-4 1 16,6-5-2-16,10-7 1 16,8-6-3-16,-4-3 1 15,8-3-10-15,-8-4 0 16,0-2-7-16,0-4 0 15</inkml:trace>
  <inkml:trace contextRef="#ctx0" brushRef="#br1" timeOffset="64362.88">6738 7231 54 0,'7'0'27'0,"-3"9"-26"0,-4-3 44 16,0 4-43-16,-4 9 1 0,-3-1 2 16,-4 11 0-16,-3 8-6 15,0 10 0-15,0 13 4 16,-7 3 1-16,10-13-3 15,1-9 1-15,3-10-2 16,3-9 0-16,4-13-2 16,4-12 0-16,-1-9 0 15,1-7 0-15,-1-3-2 16,-3-3 1-16,0-3-2 16,-3-4 1-16,-4 1-1 15,0 6 0-15,-4 0 0 16,1 0 0-16,-8 9 1 15,-3 7 1-15,0-1 1 16,3 7 1-16,4 3 2 16,-7 3 0-16,7 0 1 15,-1 4 1-15,8 2 0 16,4 0 1-16,3 7 0 16,0 0 0-16,7 2 0 0,11 4 0 15,10-3 0-15,4 0 1 16,10-6-2-16,4-10 1 15,3-3-4-15,0-7 0 16,-3-5-10-16,-10-7 0 16,-1-6-9-16,-7 12 1 15</inkml:trace>
  <inkml:trace contextRef="#ctx0" brushRef="#br1" timeOffset="66839">7923 7526 27 0,'-3'3'13'0,"3"-3"6"16,0 0 11-16,0 3-26 16,0 0 1-16,0 0 3 15,0-3 0-15,0 3-10 16,0-3 0-16,0 0 6 15,0 0 1-15,0 0-4 16,-11 0 1-16,-3 0-2 16,0 0 1-16,-4 0-1 15,4 0 0-15,-10 0-1 16,6 3 1-16,0-3-2 16,1 3 1-16,3 4-1 15,-1 2 1-15,12 4-1 0,-8-1 1 16,8 4-1-16,3-4 1 15,7 1 1-15,11-4 0 16,-1-5 0-16,8-4 1 16,3-7-1-16,0 1 1 15,-7 3 0-15,-3-3 0 16,3 6-1-16,-10 3 1 16,-4 3-1-16,-4 7 0 15,-3 2-1-15,-3 4 1 16,-4-3-1-16,-4 6 1 15,-6 9 0-15,3 0 0 16,-4 4 0-16,0-10 1 0,1 3-1 16,-1 4 1-16,4-1 0 15,3-3 0-15,4-3 1 16,7-3 0-16,7-9 1 16,4-4 0-16,7-6 0 31,10-6 0-31,0 0-3 15,4-6 1-15,-4-1-11 0,4-2 1 0,-8-4-9 16,1-3 1-16</inkml:trace>
  <inkml:trace contextRef="#ctx0" brushRef="#br1" timeOffset="67127.1">8149 7670 50 0,'-3'22'25'0,"6"-13"-22"0,-3-6 41 16,0 4-42-16,4-1 0 16,-1 3 0-16,-3 1 1 15,4 2-4-15,-1-2 0 16,1-1 2-16,3 0 0 15,0-2-1-15,4-7 0 0,3-3-5 16,3-1 0 0,8-2-9-16,-4-3 1 0,11-10-3 15,0-3 0-15</inkml:trace>
  <inkml:trace contextRef="#ctx0" brushRef="#br1" timeOffset="67545.6">8622 7613 51 0,'14'13'25'0,"-14"-13"-31"16,0 0 48-16,-11 3-42 15,1 3 1-15,-1 1 0 16,-3-1 0-16,-3 3-2 16,-8 1 1-16,4 2 1 15,-8 4 0-15,8 0-1 16,-3-4 1-16,6 1-1 15,4-1 1-15,3-2-1 0,-3-1 1 16,25-3-1-16,3-3 1 16,7-3-1-16,4-3 0 15,-8 0-1-15,4-3 1 16,-6-4-1-16,2-2 1 16,-10-4 0-16,4 1 0 15,-1 5 0-15,1 4 0 16,0 0 0-16,-8 2 0 15,1 4 1-15,-1 10 0 16,1-4 0-16,-1 7 1 0,-3-1-1 16,0-2 1-16,0 2-1 15,0-2 0-15,0 2-3 16,4-6 0-16,-1-2-6 16,4-1 1-16,4-3-9 15,0-10 0-15</inkml:trace>
  <inkml:trace contextRef="#ctx0" brushRef="#br1" timeOffset="68175.13">8791 7698 42 0,'-7'19'21'0,"-7"-10"-22"16,11-9 31-16,-1 3-30 15,4 0 1-15,-4 1 1 16,4-4 0-16,-3 6-2 16,3-3 0-16,0-3 1 0,0 0 1 15,0 0-2-15,3 0 1 16,5-9-1-16,2 5 0 16,1-2-1-16,-1 0 0 15,1 3 0-15,-1 6 0 16,1 0 0-16,0 0 0 15,-1 0-1-15,4-3 1 16,0 0-1-16,1-3 1 16,2 0-1-16,-3 0 1 15,-7 0 1-15,4 3 1 0,0 0-1 16,-1 3 1-16,1-3 0 16,3 0 0-16,0-3-1 15,4-3 1-15,3-7 0 16,-4-6 0-16,5-6-1 15,2-6 1-15,1-7 0 16,7-6 0-16,-1-12 0 16,5-10 0-16,-8-12-1 15,-3-1 1-15,-4 1 0 16,-4-4 0-16,1 19 0 16,-7 7 1-16,-4 9-1 15,-7 16 0-15,-4 12 0 16,-6 9 1-16,-8 20-1 15,-3 12 0-15,-4 15-1 16,-3 20 1-16,7 12 0 16,0 0 1-16,3 15-2 15,4-8 1-15,3-4 0 16,4-9 0-16,4-4-2 0,-1-15 1 16,1-9-8-16,3-7 0 15,0-16-7-15,3-5 1 16</inkml:trace>
  <inkml:trace contextRef="#ctx0" brushRef="#br1" timeOffset="68401.67">9024 7469 61 0,'21'19'30'0,"11"-22"-35"0,-21-4 56 0,6 1-51 16,11 0 0-16,4-3-2 16,7 2 0-16,-7-5-2 15,-4 5 0-15,-7 4-10 16,-3 3 1-16,-1-3-5 16,1 0 1-16</inkml:trace>
  <inkml:trace contextRef="#ctx0" brushRef="#br1" timeOffset="68567.36">9387 7491 51 0,'7'35'25'0,"-10"-7"-31"0,-1-22 49 15,1 3-43-15,-1 4 0 16,1 0-2-16,-1-4 1 16,4-3-3-16,0-3 0 15,0-3-10-15,0-12 1 16,7-7-1-16,0-6 0 15</inkml:trace>
  <inkml:trace contextRef="#ctx0" brushRef="#br1" timeOffset="68744.9">9391 7384 41 0,'11'7'20'0,"10"-17"-28"0,-11 7 42 0,1-3-35 16,3-4 1-16,11-5-3 15,-4-4 0-15,4-3-1 16,-1 0 1-16,1-9-6 16,-4-7 1-16,-3-3-3 15,3-6 1 1</inkml:trace>
  <inkml:trace contextRef="#ctx0" brushRef="#br1" timeOffset="68940.09">9783 6820 27 0,'21'0'13'0,"-4"13"-11"0,-17-13 26 0,0 9-26 0,0 13 0 0,0 3 3 16,-7 0 1-16,0 13-6 16,-3 12 0-16,-4 3 6 15,-1 10 0-15,1 6-1 0,0 3 1 16,4 0-4-16,-1 0 1 16,4-6-5-16,7-13 1 15,0-9-8-15,0-9 0 16,0-16-6-16,4-16 0 15</inkml:trace>
  <inkml:trace contextRef="#ctx0" brushRef="#br1" timeOffset="69167.84">9627 7450 45 0,'18'32'22'0,"0"-29"-18"0,-8-3 39 0,4-3-43 16,11-4 1-16,0 1 0 16,10-3 0-16,-3-4-4 15,-4-3 0-15,0 4-4 16,0 3 1-16,4 5-9 16,-7-2 1-16</inkml:trace>
  <inkml:trace contextRef="#ctx0" brushRef="#br1" timeOffset="69376.06">10206 7278 22 0,'0'15'11'0,"3"7"3"0,-3-15 8 15,-3 2-19-15,-1 4 1 16,-3-4 1-16,-7 10 1 16,-3 6-6-16,-8 6 1 15,-7 10 4-15,-7 9 1 16,-3 7-2-16,0 5 0 15,-4 1-2-15,0-6 1 16,11-7-6-16,3-3 1 16,7-10-6-16,8-11 1 15,6-5-7-15,11-17 1 16</inkml:trace>
  <inkml:trace contextRef="#ctx0" brushRef="#br1" timeOffset="69572.78">9860 7375 40 0,'11'25'20'0,"-4"35"-10"16,-7-48 33-16,3 7-43 16,1 3 1-16,3 6-1 15,-4 7 1-15,1-7-7 16,-1-3 1-16,1-12-9 15,7-17 1-15</inkml:trace>
  <inkml:trace contextRef="#ctx0" brushRef="#br1" timeOffset="70533.95">11091 6839 43 0,'-10'3'21'0,"-8"31"-6"0,11-27 21 15,-4 5-35-15,-3 10 1 16,-7 3 1-16,-3 13 0 15,-1 12-4-15,-3 16 1 16,-4 9 2-16,4 7 1 16,6 2-2-16,8 4 0 15,4-9-3-15,10-20 0 16,7-12-9-16,0-12 1 16,18-26-7-16,6 1 1 15</inkml:trace>
  <inkml:trace contextRef="#ctx0" brushRef="#br1" timeOffset="72336.62">11363 7018 42 0,'0'25'21'0,"-14"94"-24"16,10-85 33-16,1 7-30 16,-4 9 1-16,0 4-1 15,0-4 0-15,3-10-2 0,1 1 1 16,3-16-6-16,0-6 0 15,0-6-4-15,3-10 0 16</inkml:trace>
  <inkml:trace contextRef="#ctx0" brushRef="#br1" timeOffset="72561.03">11176 7381 28 0,'-4'3'14'0,"8"1"2"0,-4-4 20 0,4 0-30 16,3 0 1-16,7-4 2 15,0-2 1-15,3-6-14 16,5-1 1-16,-1 1 7 16,7 2 0-16,4 4-10 15,0 6 0-15,-1 0-10 16,8-3 0-16</inkml:trace>
  <inkml:trace contextRef="#ctx0" brushRef="#br1" timeOffset="73009.22">11497 7460 47 0,'4'6'23'0,"17"6"-20"0,-14-18 34 16,3 3-37-16,1-6 1 15,0 6 1-15,-1-4 1 16,1 1-4-16,-1-7 1 16,1 1 0-16,-1 3 1 15,1-4-1-15,0 0 0 16,-4-2-1-16,-4-1 0 15,1 4-1-15,-4 2 1 16,0 7-1-16,-4 3 0 16,1 3-1-16,-1 7 1 0,1-1 0 15,-1-3 0-15,1-3 1 16,-4 7 0-16,3 2 2 16,0 10 1-16,1 3 0 15,-1 4 1-15,1-11-1 16,3 4 1-16,0-3-2 15,3-3 1-15,4-4-2 16,8-9 0-16,6 1-3 16,3-8 1-16,5-2-7 15,2-3 0-15,-2-13-5 16,-1 6 0-16</inkml:trace>
  <inkml:trace contextRef="#ctx0" brushRef="#br1" timeOffset="73880.58">11857 7591 46 0,'-4'32'23'0,"-6"21"-26"0,6-37 41 16,1 3-38-16,-1-1 1 15,1 4 0-15,3-9 1 16,0-7-3-16,0-6 1 0,3 0 1 16,4-12 0-16,0-10-1 15,0-3 1-15,-3-7-2 16,-1-2 1-16,4-7-2 16,-3 3 0-16,0 7 0 15,-1 9 1-15,1 3-1 16,-1 10 0-16,-3 9 0 15,0 0 0-15,0 3 0 16,0 0 1-16,0 0-1 16,0-3 1-16,4 3-1 15,-4-3 0-15,0 0 1 16,3-6 0-16,-3 6 0 16,0-9 0-16,4 5 0 15,-1-2 0-15,-3 6 1 16,0-6 0-16,0 6 0 15,4 0 1-15,-4 0 0 16,7 0 0-16,-7 0 0 16,0 0 1-16,10 0 0 0,-10 0 0 15,7-9-1-15,0 2 1 16,1 4-1-16,-1 0 1 16,0-3 0-16,0 3 1 15,3 6-1-15,-3 6 1 16,0 1 0-16,0 2 0 15,1 1-1-15,2 2 0 16,-3-2-2-16,-3 3 1 16,-4-1-1-16,0-2 1 15,0-1-2-15,0-2 1 0,0-10-1 16,7 0 0-16,-4-10 0 16,11 4 1-16,0-3-1 15,1-4 1-15,-1 1-1 16,-4-4 1-16,1 0-1 15,-1 0 1-15,-2 7-2 16,-1 0 0-16,0 2 0 16,3 1 1-16,-3 3-1 15,0-3 1-15,0 6 0 16,0 6 1-16,0-3 0 16,1 0 0-16,-1 0 0 15,0 4 1-15,0-1-1 31,0 6 1-31,0 1-1 0,0 3 1 0,0-1 0 16,4-2 0-16,-1-1-3 16,4-2 1-16,4-4-7 0,-1-3 0 15,5-9-5-15,-1-3 0 16</inkml:trace>
  <inkml:trace contextRef="#ctx0" brushRef="#br1" timeOffset="74300.89">12460 7544 62 0,'0'29'31'0,"-18"46"-43"0,18-53 62 0,-3 12-50 16,-1 10 0-16,1-3-1 15,3-10 1-15,-4-6-1 16,4-9 1-16,0-13-2 16,0-15 0-16,4-13-2 15,-1-10 1-15,1-6-4 16,-1-9 0-16,-3-3-4 16,0-4 1-16,-3 1-1 15,3 3 1-15,0 6 3 16,7 12 1-16,4 7 7 15,6 12 1-15,11 10 6 16,4 6 0-16,0 9 3 16,0-6 0-16,-1 10-3 15,-6 3 1-15,-7 3-5 0,-11 2 0 16,-7 8-4-16,-11-4 0 16,-6-3-6-16,-8 0 1 15,0-4-10-15,4-8 0 16</inkml:trace>
  <inkml:trace contextRef="#ctx0" brushRef="#br1" timeOffset="74765.55">12866 6773 26 0,'-4'0'13'0,"4"16"7"0,4-10 11 16,3-3-27-16,3 13 1 15,1 9 5-15,3 9 0 16,7 4-11-16,4 12 0 15,3 10 8-15,0 9 1 16,-10 6-3-16,-7 3 0 16,-8 4-4-16,-13 3 0 15,-1 2-7-15,-10-2 0 16,-14-10-13-16,-8-18 1 0</inkml:trace>
  <inkml:trace contextRef="#ctx0" brushRef="#br1" timeOffset="82679.17">30589 10335 35 0,'4'16'17'0,"-1"-19"-4"15,-3 3 17-15,4-7-27 16,-1 1 0-16,1-9 2 16,0-7 1-16,-1-4-8 15,-3-5 1-15,0-6 4 16,4-4 0-16,-4 0-6 16,-4 10 1-16,1-4-10 15,-1 10 1-15,-7-3-4 0,1 6 1 16</inkml:trace>
  <inkml:trace contextRef="#ctx0" brushRef="#br1" timeOffset="83247.27">30286 10022 37 0,'18'6'18'0,"13"-12"-17"16,-20 2 32-16,3 1-32 16,7-3 0-16,0 3 0 15,4-3 0-15,-4-10-2 16,4-3 1-16,-7 0 0 15,-1-6 1-15,-3 0-1 16,0 0 0-16,-3 6-1 16,-4 4 1-16,-3-1 0 15,-4 7 0-15,-4-1-2 16,-3 7 0-16,0 0-1 16,-4 3 1-16,1 3 0 15,3 0 0-15,0-3 0 0,3 3 1 16,4-3 0-16,0 0 1 15,7 0 0-15,4 0 1 16,-1 0-1-16,5 3 1 16,-1 1 0-16,3 2 0 15,4 6-1-15,15 4 1 16,-1 6 0-16,4 0 1 16,-4 6 0-1,-3 0 0-15,-7 1 0 0,-11-1 0 16,-11-3-1-16,-10-3 0 15,-14 0-1-15,-11-3 1 0,-3-4-3 16,-7-2 1-16,-11-4-11 16,0-18 1-16,3-4-1 15,12 1 1-15</inkml:trace>
  <inkml:trace contextRef="#ctx0" brushRef="#br1" timeOffset="83746">30388 10768 38 0,'4'25'19'0,"-18"-6"-17"0,7-13 36 0,-4 4-37 15,-7 2 1-15,-6 7 0 16,-8 6 0-16,-10 9-3 15,3 4 1-15,0 3-1 16,4 0 0-16,7-10-7 16,3-9 0-16,11-13-6 15,3-9 1-15</inkml:trace>
  <inkml:trace contextRef="#ctx0" brushRef="#br1" timeOffset="83956.23">30166 10777 41 0,'7'44'20'0,"0"0"-13"0,4-28 35 16,-1 9-41-16,1 6 0 16,3 4 0-16,0-4 0 15,4 0-4-15,-4-5 1 16,0-8-6-16,-3-5 0 15,-1-10-6-15,1-3 0 16</inkml:trace>
  <inkml:trace contextRef="#ctx0" brushRef="#br1" timeOffset="84225.22">30512 10897 42 0,'3'9'21'0,"8"3"-14"16,-8-15 35-16,4 6-41 15,4-3 0-15,3 4-1 16,0-1 1-16,7 0-4 15,4 0 0-15,0 0-4 0,0 3 0 16,-8-2-8 0,-3-8 1-16</inkml:trace>
  <inkml:trace contextRef="#ctx0" brushRef="#br1" timeOffset="84691.34">31023 10925 42 0,'11'6'21'0,"-8"0"-21"0,-3-6 35 0,-3-6-34 16,-4 0 1-1,-18 9 2 1,-3 3 0-16,0 4-5 16,3 2 1-16,4 1 2 15,3-1 0-15,4-2-1 16,3-1 1-16,8 0-2 16,10 4 0-16,7-7-1 15,4-3 0-15,3-6-1 16,0 0 0-16,-3 0-1 0,-1-3 0 15,-6-1 1-15,0 4 0 16,-4 3 0 0,0 3 1-16,0-3 1 0,-4 4 0 15,1-1 1-15,-1 12 0 16,1-2 0-16,3 3 0 16,-4 2-1-16,1 1 0 15,-1 0-6-15,1-3 1 16,3-4-8-16,-3-9 1 15</inkml:trace>
  <inkml:trace contextRef="#ctx0" brushRef="#br1" timeOffset="84930.8">31316 10962 47 0,'0'22'23'0,"-18"10"-25"0,8-20 40 0,-4 4-38 15,-7 0 0-15,-1 2 0 16,8 1 1-16,0-3-4 16,4-4 0-16,-1-5-7 15,4-7 0-15,3-7-3 16,-3-5 0-16</inkml:trace>
  <inkml:trace contextRef="#ctx0" brushRef="#br1" timeOffset="85125.61">31157 10890 36 0,'7'32'18'0,"0"30"-13"0,1-46 31 15,2 6-33-15,1-3 1 16,3-4 0-16,0 4 1 15,0 0-7-15,-3 0 0 16,-1 0 2-16,-3-4 0 16,-7-2-7-16,-3-4 1 15,-1-2-8-15,4-7 0 16</inkml:trace>
  <inkml:trace contextRef="#ctx0" brushRef="#br1" timeOffset="85349.34">31482 11094 57 0,'3'13'28'0,"-6"9"-40"15,3-16 53-15,-4 3-42 16,1 1 1-16,-1-1-7 15,-3 0 1-15,7-5 0 0,0-4 1 16,18-32-23 0</inkml:trace>
  <inkml:trace contextRef="#ctx0" brushRef="#br1" timeOffset="85576.03">31531 10903 31 0,'7'9'15'0,"4"13"-9"0,-8-19 22 16,5-3-27-16,-1 3 0 15,3-3-1-15,1 4 1 0,3-1-1 16,0-6 0-16,0-1 0 16,0 1 1-16,4-3-2 15,-1-3 0-15,8 2-4 16,0 1 1-16,-8 3-6 15,5 0 0-15</inkml:trace>
  <inkml:trace contextRef="#ctx0" brushRef="#br1" timeOffset="85846.31">31916 10903 25 0,'3'9'12'0,"-3"10"0"16,0-19 15-16,0 3-26 15,-3 3 1-15,-4 1-1 16,-4-1 1-16,-6 0-3 15,-5-3 1-15,-2 4 0 16,-1-1 1-16,4-6-1 16,7 3 0-16,3 0 0 15,1 0 1-15,2 0-1 0,5 4 1 16,10 2 0-16,7 10 0 16,11 0 2-16,0 3 0 15,3 3-1-15,-4 3 1 16,-2 0-2-16,-8-3 0 15,-14 0-3 17,-14-9 0-32,-22 0-11 0,-13-4 0 0</inkml:trace>
  <inkml:trace contextRef="#ctx0" brushRef="#br1" timeOffset="86897.85">21315 4233 31 0,'-7'3'15'0,"0"10"1"15,7-13 16-15,0 9-28 16,-4-3 0-16,4 4 3 15,7-1 1-15,4 1-9 16,6-1 0-16,12-9 5 16,10 9 1-16,10-9-6 15,4-6 1-15,-4 3-9 16,-3 3 1-16,-7-9-9 0,-11-1 1 16</inkml:trace>
  <inkml:trace contextRef="#ctx0" brushRef="#br1" timeOffset="87408.18">21668 3998 50 0,'17'19'25'0,"8"-10"-26"0,-14-9 43 0,-1 3-41 15,8 0 0 1,-1 7 0-16,12 8 0 0,2 1-2 16,1 6 1-16,-7-3 0 15,-8 0 1-15,-6 6-2 16,-7 1 0-16,-4-7 0 15,-7 3 0-15,-4 3-1 16,-3 3 1-16,-4-9-1 16,8 3 1-16,-5 4 0 15,5 2 0-15,-4-6 0 16,3 0 1-16,1-3-1 0,3-9 1 16,0-7 0-16,3-9 1 15,4-10 0-15,0 1 0 16,0-17 0-16,0 4 0 15,-4-12 0-15,1-4 0 16,-4-3-1-16,3 0 1 16,1 0-2-16,-1 13 1 15,-3-7 0-15,0 13 0 16,0 0-7-16,0 9 1 16,0 4-8-16,0 6 0 15</inkml:trace>
  <inkml:trace contextRef="#ctx0" brushRef="#br1" timeOffset="88069.6">19145 3722 35 0,'7'9'17'0,"-10"7"-7"15,6-16 22-15,-3 6-29 16,-3 0 1-16,-4 13 1 16,-7 3 0-16,0 6-7 15,-8 19 1-15,-6 0 4 16,-4 13 1-16,-3 9-3 16,0 6 0-16,3-6-4 0,11-15 0 15,3-14-6-15,11-8 0 16,7-26-6-16,4-9 0 15</inkml:trace>
  <inkml:trace contextRef="#ctx0" brushRef="#br1" timeOffset="88295.01">18994 3700 42 0,'10'22'21'0,"1"-3"-17"0,-8-16 35 0,4 9-38 16,-3 10 1-16,-1 3 1 15,1 4 1-15,-4 5-6 16,0 1 1-16,-4-10-2 16,4 3 0-16,0-9-11 15,0-13 0-15</inkml:trace>
  <inkml:trace contextRef="#ctx0" brushRef="#br1" timeOffset="88594.98">19332 3891 49 0,'7'10'24'0,"18"-1"-19"0,-14-9 37 15,6 6-42-15,8 0 0 16,3 4-3-16,-3-1 0 0,-4-2-2 15,0-1 0 1,-3 3-10-16,-8-9 1 0</inkml:trace>
  <inkml:trace contextRef="#ctx0" brushRef="#br1" timeOffset="89043.48">19808 3991 43 0,'8'10'21'0,"-12"-10"-21"16,0 0 31-16,1 0-31 15,-8-3 1-15,-3 0-1 16,-3-1 1-16,-1 1-1 0,0 3 1 15,1 3 0 17,3 4 0-32,-1 2 0 0,5-6 0 0,3 4 0 0,3-4 1 15,1 3-2-15,6-6 0 16,4 0-1-16,4 0 0 16,0-6-1-16,3 3 1 15,-4-7-1-15,1 10 1 16,-4 0-1-16,3 0 1 15,-2 10 1-15,-5-7 0 0,1 6 0 16,-1 4 1-16,1 2-1 16,-1 1 0-16,4 3 0 15,4 0 1-15,-1-4-3 16,1 1 1-16,3 0-8 16,0-1 0-16,4-15-3 15,3-3 1-15</inkml:trace>
  <inkml:trace contextRef="#ctx0" brushRef="#br1" timeOffset="89285.13">20225 3948 47 0,'0'25'23'0,"-39"0"-24"0,32-16 45 16,-4 1-44-16,-6 8 1 16,-8 7-1-16,0 4 1 15,1-1-4-15,-1-3 1 16,7-3-5-16,4-10 1 16,7-2-9-16,7-20 1 15</inkml:trace>
  <inkml:trace contextRef="#ctx0" brushRef="#br1" timeOffset="89496.4">20070 3875 33 0,'10'7'16'0,"1"43"-4"16,-8-34 22-16,1 2-31 16,-1 1 0-16,1 6 2 15,3 4 0-15,0 2-7 16,0-6 1-16,0 3 3 15,0-3 0-15,4 3-4 16,-4-9 1-16,0-6-7 16,0-7 1-16,3-3-7 15,5-15 0-15</inkml:trace>
  <inkml:trace contextRef="#ctx0" brushRef="#br1" timeOffset="89677.33">20341 4117 41 0,'0'31'20'0,"-7"16"-22"0,4-44 32 15,-1 7-31-15,4-1 1 16,0-2-5-16,0-4 1 16,0-3-5-16,7-10 1 15,4-9-3-15,3-3 0 16</inkml:trace>
  <inkml:trace contextRef="#ctx0" brushRef="#br1" timeOffset="90049.36">20408 3875 15 0,'4'4'7'0,"13"2"3"0,-6 0 9 0,0 4-19 16,3 2 1-16,3 1 1 15,4-1 0-15,4 4-1 16,0-7 1-16,0 1 1 15,3-4 1-15,-7-3 1 16,7 0 0 15,4-3-1-31,-7-3 0 0,-4 0-2 16,-4 0 1-16,-6 0-2 0,-7 3 1 0,-8 0-2 16,-7 0 1-16,1 3-1 15,-1 3 0-15,1 0-2 16,-4 7 1-16,-1-7-1 15,5 7 1-15,3 6 0 0,3-1 0 16,1 4 2-16,6 0 0 16,1 3 2-16,-1-3 0 15,1 6 0-15,3-9 0 16,-7 0-3-16,-7 9 0 16,-14-3-9-16,-15 4 1 15,-9-4-6-15,-12-6 1 16</inkml:trace>
  <inkml:trace contextRef="#ctx0" brushRef="#br2" timeOffset="99867.68">23996 9357 16 0,'-4'-3'8'0,"8"9"-5"0,-4-6 8 16,0 0-9-16,0 3 1 16,0-3 5-16,3 3 1 15,-3-3-6 1,4 3 0-16,-4-3 5 15,4 7 1-15,-1 2-1 16,1 0 0-16,-1 1-3 16,1 6 1-16,-1 2-4 15,-3 7 0-15,0 1 0 16,0-5 1-16,0 11-2 16,0-4 1-16,0 3-1 15,4-2 1-15,-4-1-1 16,0-3 1-16,-4 0-2 15,4-3 0-15,-3-3 0 16,-1-7 0-16,4 4-5 16,0-7 0-16,4-5-11 15,3-1 0-15</inkml:trace>
  <inkml:trace contextRef="#ctx0" brushRef="#br2" timeOffset="100468.38">24123 10307 29 0,'-7'0'14'0,"3"3"1"16,4-3 10-16,0 0-22 0,0 0 0 15,0 0 4-15,4 3 1 16,3 4-8-16,0 2 0 16,-3 0 6-16,-1 4 0 15,1 3-1-15,-1 9 0 16,1 3-2-16,-1 0 0 16,-3 0-2-16,0 4 1 15,-3-1-2-15,-4-3 1 16,3 0-6-16,1-6 0 15,-1-6-12-15,4-13 1 16,0-3-1-16,7-19 1 0</inkml:trace>
  <inkml:trace contextRef="#ctx0" brushRef="#br2" timeOffset="101401.16">22373 6585 42 0,'0'9'21'0,"14"-3"-21"16,-7-6 41-16,4 0-39 15,0 4 0-15,6-1 1 16,8 0 1-16,0 3-4 15,6-3 0-15,12-3 3 16,2 0 0-16,5-3-2 16,-4-3 1-16,-7-4-2 15,-8 1 0-15,-6 0-9 16,-7 6 0-16,-15 3-7 16,-10 3 1-16</inkml:trace>
  <inkml:trace contextRef="#ctx0" brushRef="#br2" timeOffset="102360.69">21742 6362 23 0,'7'13'11'0,"-4"-13"5"0,-3 0 8 16,0 0-19-16,0 0 1 16,0 0 4-16,0 0 0 15,0 0-12-15,4 3 1 0,-4-3 8 16,3 3 0-16,1 0-2 16,3-3 0-16,0 3-1 15,-3 0 0-15,6 1-1 16,4 2 0-16,4 0-2 15,-1-3 1-15,-2 0-1 16,-5 0 0-16,-3 4-2 16,-3-4 0-16,-8 3 0 15,-3 0 0-15,0 4-1 16,-3-1 1-16,-1 4-1 16,4-1 0-16,-4 7 0 15,1 0 0-15,-1-3-1 16,4 2 1-16,0-2 0 15,4 0 0-15,-1-4 1 16,4 1 0-16,0-4 0 16,7-2 1-16,-3-1 0 15,6 0 1-15,8 0-1 0,3 1 0 16,4 2 0-16,-4 0 1 16,-7 1-2-16,-3-1 1 15,-8 4-1-15,-10-1 1 16,-7 7-1-16,-4 0 1 15,-3-3-1-15,-4-1 0 16,-6-2-3-16,-5-1 1 16,1-5-12-16,3-4 1 15</inkml:trace>
  <inkml:trace contextRef="#ctx0" brushRef="#br2" timeOffset="104478.67">23918 6566 25 0,'4'6'12'0,"-1"-12"3"0,-3 6 6 0,0 0-20 16,0 0 0-1,0 0 2-15,0 0 0 0,-3-3-4 16,-1 0 1-16,-3-4 1 15,0-2 1-15,0 6-1 16,-3 0 0-16,-1 3-1 16,0 3 1-16,-3 6-1 15,0 4 0-15,4-1 0 16,-1 4 0-16,4 0 0 16,3-4 0-16,1 1 0 15,3 3 0-15,3-1 0 16,5 4 1-1,2 0-1-15,4 3 1 0,4-7-1 16,-1-2 1-16,1-7 1 16,0-6 0-16,-4-6 0 15,0-3 1-15,0-4-1 0,-3-3 0 16,-4 4 0 0,0 2 0-16,-4-5-2 0,-3 2 1 15,-3-2-1-15,-4 2 0 16,-7 4-1-16,-4 2 1 15,0 1 0-15,1 3 0 16,-1 3 0-16,0 3 0 16,4 3 0-16,0 1 1 15,4-1-1-15,-1 3 1 16,0 1-1-16,1-1 1 16,3 4-1-16,3-4 1 15,4-3-1-15,7-3 0 16,4-3 0-16,7-3 1 0,3-3 0 15,3 0 0 1,-2 3-1-16,-1-1 1 16,-4-2-1-16,-2-6 1 0,-1-1-1 15,-4-6 1-15,-3 0-2 16,-3 1 1-16,-4 2-1 16,-4 3 1-16,-3 1 0 15,-3 2 0-15,-4 7 0 16,-1 6 0-16,1 1 0 15,-3 5 0-15,3 7 0 16,-1-1 0-16,1 1 0 31,0-3 1-31,4-1-1 0,-1 4 1 0,4-4-1 16,3 1 0-16,4-4 0 0,8 1 1 16,6-4-1-1,3 0 1-15,4-3-1 0,1 1 1 16,-1-4-1-16,-4-7 1 15,-2 1-1-15,2 0 1 16,-6-10-1-16,-4-3 0 16,0 0-1-16,-4 1 1 15,1-1 0-15,-8 0 0 16,-3 6 0-16,-3 1 0 16,-4 2-1-16,-8 4 1 15,5 6 0 32,-4 3 1-47,3 0-1 16,0 7 1-1,1 6-1-15,3-1 1 0,3 1-1 0,4-7 1 0,0 4-1 0,7-1 1 0,0 1-1 0,7 0 1 0,4-4-1 16,6-3 1-16,1 0-1 16,3-2 1-16,0-8-1 15,0 1 0-15,-3 0 0 16,0-3 0-16,-4-3-1 15,0-7 1-15,-4 0-1 16,-3 0 0 0,-7-2 0-16,0-4 0 0,0 3 0 15,-7 6 0-15,-3 1 0 16,-1-1 1-16,-3 4-1 16,-7 3 1-16,7 2-1 15,0 1 1-15,0 3 0 0,3 7 1 16,4 2-1-16,0 4 0 15,0-1 1-15,3 4 0 16,4 3-1-16,4-1 1 16,-1-5-1-16,4-1 1 15,4-2-1-15,-4-4 1 16,4 0-1-16,-4 1 0 16,0-4 0-16,0 0 0 0,0 0-1 15,0 0 1-15,0-9-1 16,4-3 1-16,-8-7-1 15,4-3 1-15,-3 3-1 16,-4 1 1-16,0-4-1 16,-4 6 1-16,1 1 0 15,-4 6 0-15,-4 2 0 16,4 4 0-16,0 4 0 16,-4 2 1-16,1 3-1 31,-1 7 0-16,1 9 0-15,-1-9 1 16,4-1-2-16,0 1 1 0,3-3-7 0,4-4 1 0,4-3-9 16,-4-3 1-16</inkml:trace>
  <inkml:trace contextRef="#ctx0" brushRef="#br2" timeOffset="105782.65">24134 5484 28 0,'7'16'14'0,"0"-7"1"16,0-3 13-16,-7-9-23 16,0 3 0-16,0 0 2 15,0 3 0-15,0-3-8 16,-4-3 0-16,-3 10 6 16,0-7 1-16,-7 6-3 15,-4 3 0-15,1 1-1 0,3 9 0 16,-4 12-1-16,0-3 0 15,-3 19 0 1,3 3 0-16,4-3 0 0,7 13 0 16,4-10-1-16,6-3 1 15,1-6-4 1,-1-13 1-16,1-6-15 16,6-9 1-1</inkml:trace>
  <inkml:trace contextRef="#ctx0" brushRef="#br2" timeOffset="107147.73">24264 5619 30 0,'4'3'15'0,"10"-3"4"0,-14 0 6 0,7 0-20 16,-4 3 0-16,1 4 2 15,-1 2 1-15,-3 7-11 16,0-7 1-16,-3 4 6 15,-4 12 0-15,0-3-3 16,0-4 1-16,-4 14-2 16,0-4 0-16,1 0-4 15,3 0 0-15,0-2-11 16,3-8 1-16,4 1-1 16,7-6 1-16</inkml:trace>
  <inkml:trace contextRef="#ctx0" brushRef="#br2" timeOffset="107482.86">24479 5914 39 0,'4'15'19'0,"-4"17"-19"0,0-23 36 0,-4 4-35 0,-3 9 0 15,-3-4 2-15,-1 1 0 0,-7 3-4 16,4 0 1-16,0 0 0 15,0-6 1-15,3-4-9 16,4-2 1-16,0-10-6 16,7 0 0-16</inkml:trace>
  <inkml:trace contextRef="#ctx0" brushRef="#br2" timeOffset="108515.28">24751 5722 36 0,'-4'7'18'0,"4"-1"-13"15,0-3 29-15,0 3-30 16,0-6 0-16,0 0 3 15,4 4 1-15,-4-4-9 16,7 0 0-16,0 0 6 16,4 0 1-16,3 0-3 15,3 3 1-15,5-3-2 16,6-3 0-16,-4-1-2 16,-2 4 1-16,-5 4-1 15,-6-1 0-15,-8 0-1 16,-6 9 1-16,-8-2-1 15,-3 2 0-15,-4 4-2 16,1 0 1-16,-1-7-2 16,1 4 0-16,2-1-1 15,1-2 1-15,7-1-1 16,0 0 1-16,7-2 1 0,4-1 0 16,3 3 3-16,10 4 0 15,5-4 2-15,2 7 0 16,1 0 1-16,-4-7 0 15,-3-3-1-15,-8 4 1 16,-10 5-2-16,-14-2 0 16,-14 3-1-16,-7-1 0 15,-8 1-6-15,-2-3 1 16,-1-1-10-16,10-6 1 0</inkml:trace>
  <inkml:trace contextRef="#ctx0" brushRef="#br2" timeOffset="108905.73">25111 5616 48 0,'10'22'24'0,"19"19"-18"0,-19-32 38 16,4 0-40-16,11 7 0 31,17 19 2-31,-6-1 1 16,-15 7-10-16,-18 9 1 15,-17 3 4-15,-25 13 0 16,-3-6-6-16,-22-7 1 0,-13-6-15 16,-4-19 0-1</inkml:trace>
  <inkml:trace contextRef="#ctx0" brushRef="#br1" timeOffset="114327.23">24529 4829 38 0,'3'9'19'0,"1"29"-16"0,-4-23 20 15,-4 4-23-15,1 3 0 0,-8 10 0 16,-3 11 0-16,-4-5 0 16,-6 15 0-16,-5-2-1 15,8-8 1-15,4-5-4 16,-1-10 0-16,4-6-6 15,7-15 0-15</inkml:trace>
  <inkml:trace contextRef="#ctx0" brushRef="#br1" timeOffset="114789.43">24225 5164 39 0,'7'13'19'0,"-3"2"-20"0,-1-11 32 16,-3 5-31-16,0-3 0 16,0 7 1-16,0 3 0 15,-3 2-1-15,-4 1 0 16,0-3 0-16,-4 0 1 15,1-4-1-15,3 1 1 16,-1-1-1-16,5 1 0 16,6-4 0-16,8-6 1 15,7 0 0-15,6-3 1 16,12-3-1-16,2-3 1 16,1 3-1-16,-3-3 1 0,-5-4 0 15,-6 1 0-15,0-1-2 16,-11 4 1-16,-7 3 0 15,-7 3 0-15,-11 0-1 16,-6-3 0-16,-8-3 0 16,0-1 0-16,-3 1 0 15,-4 3 0-15,1-3-2 16,-5 6 1-16,-6-4-5 16,0-5 0-16,3-4-8 15,7-5 1-15</inkml:trace>
  <inkml:trace contextRef="#ctx0" brushRef="#br1" timeOffset="115349.47">24423 4054 27 0,'3'10'13'0,"-17"5"3"16,7-5 14-16,0-7-28 0,-7 6 1 16,-4 7 2-16,1 0 0 15,-4 2-6-15,-1 4 0 16,-2 3 3-16,-1 7 1 15,0-1-7-15,8 4 1 16,3-7-10-16,3-6 0 16</inkml:trace>
  <inkml:trace contextRef="#ctx0" brushRef="#br1" timeOffset="115572.84">24239 4048 42 0,'14'16'21'0,"4"37"-16"15,-11-37 32-15,0 9-37 16,4 12 0 0,-1-2 0-16,1 6 0 0,3-7-1 15,0-3 0-15,4-2-6 16,-1-17 1-16,1-2-7 15,-7-10 0-15</inkml:trace>
  <inkml:trace contextRef="#ctx0" brushRef="#br1" timeOffset="115872.72">24500 4239 47 0,'4'-6'23'0,"10"12"-22"0,-7-6 39 0,0 0-41 15,4 0 1-15,3 3-5 16,4 4 0-16,-1-7-4 16,1 3 0-16,-8-3-5 15,1 0 1-15</inkml:trace>
  <inkml:trace contextRef="#ctx0" brushRef="#br1" timeOffset="116281.8">24927 4170 42 0,'4'6'21'0,"-8"-9"-26"0,4 6 39 16,-3 7-33-16,-4-7 0 16,0 3 2-16,-4 7 0 15,0-1-3-15,1 4 0 0,-4 6 1 16,0 0 1-16,0 0-1 15,3 6 0-15,0-9-1 16,4 6 1-16,7-6-2 16,7 6 0-16,8-6-2 15,6-4 1-15,0 1-7 16,0-3 1-16,0-20-6 16,-7 4 1-16</inkml:trace>
  <inkml:trace contextRef="#ctx0" brushRef="#br1" timeOffset="116608.68">25107 4336 41 0,'11'7'20'0,"-15"-14"-25"16,1 1 37-16,-1-3-32 0,1 2 0 15,-4 4 0-15,-4-3 0 16,0 3 0-16,-3 6 1 16,4 3-1-16,-4 7 1 15,3 3 0-15,0-1 0 16,4 4-1-16,4-6 1 16,3 5-1-16,7-2 0 15,4 0 0-15,3-13 0 0,0 0-1 16,0-6 1-1,0 3 0-15,0-3 0 0,-3 3-4 16,3-10 0-16,-7 1-8 16,3-10 1-16</inkml:trace>
  <inkml:trace contextRef="#ctx0" brushRef="#br1" timeOffset="116924.01">25329 4346 44 0,'11'9'22'0,"-11"-15"-26"16,0 6 36-16,-3-6-32 16,-1-1 1-16,-7 1 0 15,-3 0 1-15,-3 6-2 16,-1 3 0-16,0 3 1 0,1 10 1 15,-1 0-2-15,0-1 0 16,4 7-2-16,4 3 1 16,6-9-1-16,8 6 0 15,3-6-1-15,3-7 0 16,5-6-1-16,2-3 1 16,1-3-6-16,-4-6 0 15,4-4-1-15,-1 1 0 16</inkml:trace>
  <inkml:trace contextRef="#ctx0" brushRef="#br1" timeOffset="117222.74">25393 4465 33 0,'7'-9'16'0,"4"-10"-19"0,-8 19 30 0,1-10-26 15,-1 4 1-15,1-3 4 16,-1 2 1-16,1 1-7 16,3 3 1-16,0 3 3 15,7 3 1-15,-3 3-1 0,3-2 0 16,0-1-4-1,3 3 0-15,1-3-6 0,0 3 1 16,-4-6-9-16,-4 0 1 16</inkml:trace>
  <inkml:trace contextRef="#ctx0" brushRef="#br1" timeOffset="117644.67">25876 4205 33 0,'-3'22'16'0,"-1"9"-14"16,1-28 21-16,-1 10-21 15,-3 2 1-15,4 7 1 16,-1-6 1-16,4 3-6 15,0 0 0-15,0-10 4 16,0 0 0-16,0 1-2 16,0-4 1-16,0-6-2 15,-3 0 0-15,-5-9 0 16,1-1 0-16,-10 4-2 16,-1-3 1-16,-3-4-1 15,-4 7 1-15,8 6-1 16,3 9 1-16,-1 10 0 15,1-13 0-15,4 10 1 0,6 0 1 16,1 2 0-16,3-2 0 16,10 3-1-16,8-3 1 15,3-7-3-15,0-6 1 16,-3 3-10-16,-4-6 0 16</inkml:trace>
  <inkml:trace contextRef="#ctx0" brushRef="#br1" timeOffset="119747.04">25799 5142 31 0,'7'0'15'0,"-39"3"-7"0,18-3 19 0,-4 10-27 15,-3 6 1-15,-4 2 0 16,-3 4 0-16,-7 7-2 15,-4-8 1-15,-7 14-1 16,0 9 0-16,4 3-3 16,-4-6 0-16,4-4-7 15,7-8 1-15</inkml:trace>
  <inkml:trace contextRef="#ctx0" brushRef="#br1" timeOffset="120227.42">25248 5374 43 0,'11'22'21'0,"14"0"-23"0,-22-19 38 15,-3 7-36-15,0 2 0 16,-3 4 0-16,-12 0 1 16,-2-1-2-16,-8 4 1 15,0-3 0-15,8-4 0 16,-1 1 0-16,1 0 0 16,-1-1 0-16,4 1 0 0,3-1 0 15,4-2 1-15,4-4-1 16,3 0 1-16,10 0 0 15,15 1 0-15,7-1 1 16,3 3 1-16,4 7-1 16,-4-7 0-16,-3 1-1 15,-4-7 1-15,-7 3-2 16,-7 4 1-16,-3-10-2 16,-11 0 1-16,0 0-2 15,0-13 1-15,-4-6-1 16,-6-3 1-16,-4-3 0 15,-4 0 0-15,-3 0-8 16,-7 0 1-16,6-6-5 16,5-1 0-16</inkml:trace>
  <inkml:trace contextRef="#ctx0" brushRef="#br1" timeOffset="120811.92">26416 4753 38 0,'-7'22'19'0,"-14"0"-21"0,14-9 31 16,-7 6-29-16,-8 6 0 15,-2 3 0-15,-1 10 1 16,0 9-1-16,-3 6 0 16,-4 10-1-16,4-7 1 15,3-9-10-15,4-12 1 0,7-16-2 16,7-16 1-16</inkml:trace>
  <inkml:trace contextRef="#ctx0" brushRef="#br1" timeOffset="121009.46">26162 4791 37 0,'7'41'18'0,"0"18"-19"16,-3-43 35-16,-1 3-36 16,1 0 0-16,-1-4-5 15,1 4 0-15,-1-3 0 16,4-13 1-16</inkml:trace>
  <inkml:trace contextRef="#ctx0" brushRef="#br1" timeOffset="121382.71">26480 4901 41 0,'-11'3'20'0,"7"16"-19"0,4-16 33 0,4 0-32 15,3 0 1-15,4 0 0 16,6-3 0-16,4 0-6 16,8 3 0-16,2 4-1 15,-2 2 0-15,-5-6-9 16,-10 0 0-16</inkml:trace>
  <inkml:trace contextRef="#ctx0" brushRef="#br1" timeOffset="121897.26">26970 4901 44 0,'-4'3'22'0,"-10"13"-26"0,11-16 35 0,-4 3-31 15,-4 3 0-15,0 3 1 0,-3 1 0 16,0 2-1-16,0 4 0 15,0 3 0-15,3 3 1 16,4 0-1-16,4 3 0 16,3-6-2-16,0-7 1 15,7 1-4-15,4 3 0 16,-1-7-7-16,4 0 0 16</inkml:trace>
  <inkml:trace contextRef="#ctx0" brushRef="#br1" timeOffset="122193.02">27217 5076 39 0,'10'0'19'0,"-6"-3"-19"16,-4 3 32-16,0 0-31 16,-7-3 0-16,-4-3 1 15,-6 3 0-15,-5-7-3 16,-6 10 1-16,0 10 2 15,0-7 0-15,3 9-1 16,0 7 0-16,4-3-2 16,4 0 1-16,3 6-2 15,6 0 1-15,12-4-2 16,7-8 1-16,6-7-1 16,4-6 0-16,4 0 1 15,-4-7 1-15,0 4-7 0,-3 3 1 16,0-7-4-16,-8-2 1 15</inkml:trace>
  <inkml:trace contextRef="#ctx0" brushRef="#br1" timeOffset="122530.54">27393 5080 44 0,'4'6'22'0,"-4"-12"-30"15,0 6 42-15,-4-7-34 16,-3 4 0-16,-3 3 0 16,-5 0 0-16,5 0 0 15,-1 0 0-15,-3 6 1 16,0 7 0-16,0 0-1 15,0-1 1-15,3 10-1 16,4 0 0-16,7 0-1 16,7-6 0-16,0-4-2 15,7-2 1-15,4-7-3 16,0-3 0-16,3 0-7 16,-3-10 1-16</inkml:trace>
  <inkml:trace contextRef="#ctx0" brushRef="#br1" timeOffset="122823.22">27488 5161 41 0,'8'3'20'0,"2"-25"-24"0,-6 16 34 0,-1-3-29 16,4 6 0-16,0-7 2 15,4 10 0-15,-1 0-4 16,1 3 0-16,0 4 2 16,3-7 1-16,0 0-4 15,0 0 1-15,4 0-9 16,3 0 1-16,3-7-3 15,-2-2 0-15</inkml:trace>
  <inkml:trace contextRef="#ctx0" brushRef="#br1" timeOffset="123273.28">28148 4735 37 0,'-10'44'18'0,"-8"15"-26"0,11-46 33 16,0 12-25-16,-4 0 0 16,4 3 3-16,-3 7 0 15,3-1-3-15,3-3 1 16,0 1 1-16,1-17 0 15,-1-2 0-15,4-7 0 0,-3-6-1 16,-1-3 0-16,1-3-1 16,-8-4 0-16,-3-2 0 15,-3-7 0-15,-8 7 0 16,-3-1 0-16,10 10 0 16,0 3 0-16,1 9 0 46,-1 4 1-46,4 12-1 0,3-6 1 0,1 6 0 0,6 0 0 0,4-3 1 16,4-6 0 0,10-1 0-16,18-9 0 0,6-6-1 15,5 0 1-15,-11 0-7 16,-8 0 1-16,-6-3-9 16,-8-6 0-16</inkml:trace>
  <inkml:trace contextRef="#ctx0" brushRef="#br1" timeOffset="125752.01">1298 9692 43 0,'7'7'21'0,"-14"15"-9"15,7-16 21-15,0 3-31 0,-10 4 1 16,3 6 0-16,-4 3 0 16,0 6-4-16,-10 9 0 15,0 1 2-15,0 12 1 16,-4 0-1-16,4 16 0 15,10 3 0-15,8-6 0 16,-4-7-1-16,17-2 1 16,8-10-3-16,3-10 0 15,11-12-14-15,7-13 1 16</inkml:trace>
  <inkml:trace contextRef="#ctx0" brushRef="#br1" timeOffset="126053.68">1655 9912 45 0,'0'16'22'0,"0"-10"-16"16,0 3 27-16,-8 1-32 16,-2 2 0-16,-11 7 0 15,0 3 1-15,-4 6-3 0,0 0 1 16,8 10 0-16,-5 3 0 16,1-7-5-16,11-2 1 15,-4-10-10-15,10-19 0 16</inkml:trace>
  <inkml:trace contextRef="#ctx0" brushRef="#br1" timeOffset="126262.84">1468 9956 38 0,'7'31'19'0,"-4"-3"-15"0,-3-18 26 0,7 9-29 15,4 6 0-15,-1-3 2 16,12 0 1-16,-1 3-6 16,7-7 0-16,0 1-2 15,4-6 0-15,-11-4-8 16,0-9 1-16</inkml:trace>
  <inkml:trace contextRef="#ctx0" brushRef="#br1" timeOffset="126517.1">1926 10213 53 0,'0'16'26'0,"-21"15"-29"0,14-25 47 15,-7 10-44-15,3 6 0 16,-6 12 0-16,-1-5 1 16,-3 21-3-16,-7 0 1 15,3-6-8-15,7-7 1 16,1-8-7-16,13-17 0 16</inkml:trace>
  <inkml:trace contextRef="#ctx0" brushRef="#br1" timeOffset="126803.72">2247 9940 52 0,'7'22'26'0,"-14"6"-31"16,7-21 46-16,-3 5-41 15,-4 7 0-15,3 6 0 16,-6 0 0-16,-8 6 0 16,0 7 0-16,4-7-5 0,-4-2 1 15,8-11-10 1,10-5 0-16</inkml:trace>
  <inkml:trace contextRef="#ctx0" brushRef="#br1" timeOffset="127028.72">2117 9978 39 0,'10'25'19'0,"-3"-25"-12"15,-3 0 25 1,3 6-30-16,-7 3 0 0,7 4 0 16,-7 3 1-16,3 3-5 15,5 2 1-15,-8-5-2 16,10-3 0-16,-6 2-10 16,6-18 0-16</inkml:trace>
  <inkml:trace contextRef="#ctx0" brushRef="#br1" timeOffset="127296.35">2321 9627 48 0,'36'18'24'0,"38"54"-17"0,-60-46 38 16,7 8-45-16,4 10 0 15,-11 16 0-15,-4-1 1 16,-10 16-2-16,0 7 1 16,-3 9-9-16,-18-16 1 0,-8-15-8 15,1-20 1-15</inkml:trace>
  <inkml:trace contextRef="#ctx0" brushRef="#br1" timeOffset="128347.69">3799 10094 37 0,'7'3'18'0,"-7"-6"-13"0,0 3 25 16,0 0-29-16,0-7 1 15,-10 1 3-15,-1 0 0 0,-3 0-6 16,-7-1 0-16,0 1 4 15,0 3 0-15,0 6-1 16,3 3 1-16,0 7-2 16,4 3 0-16,4-1-1 15,3 1 1-15,7 12-1 16,0-3 1-16,10 0-2 16,8-3 1-16,-1-3-1 15,5-3 1-15,-8-1-2 16,3-8 1-16,-6-1-1 15,7-6 1-15,-8-6 0 16,1-10 0-16,-1-3 0 16,1 0 1-16,6-2 0 15,-2-1 0-15,2 3 0 16,1 6 1-16,-8 10 0 16,5 9 0-16,2 10 0 15,1 9 1-15,-8 6 0 0,8 4 0 16,3-4-1-16,4-2 1 15,0-8-6 1,6-8 0-16,-9-10-11 16,-1-9 1-16</inkml:trace>
  <inkml:trace contextRef="#ctx0" brushRef="#br1" timeOffset="129114.42">5211 10141 38 0,'0'44'19'0,"3"9"-11"0,-3-34 23 15,-3 6-29-15,3 9 1 0,-8 4-1 16,5 3 1-16,-8-4-5 16,4-2 0-16,0-10 3 15,4-6 0-15,-4-13-3 16,3-12 1-16,4-16-1 16,0-9 0-16,0-10 0 15,0-6 1-15,0 3-1 16,0-10 0-16,0-2 0 15,4 9 0-15,3-3 1 16,3 6 0-16,1 9 0 16,7 7 1-16,-8 6 0 15,8 7 1-15,6 2 2 16,12 7 1-16,6 12 0 16,-3 3 1-16,0 7 0 15,-15 6 0-15,-6 6-1 16,-11-3 0-16,-14 0-3 0,-4 1 1 15,-10 2-5-15,-14-9 0 16,10-7-6-16,4-6 0 16,3-2-6-16,1-8 0 15</inkml:trace>
  <inkml:trace contextRef="#ctx0" brushRef="#br1" timeOffset="129458.83">5789 10087 47 0,'4'0'23'0,"-8"-12"-23"0,4 6 40 0,-10-1-39 15,-1-2 1-15,-10 0 0 16,3 2 0-16,-10 1-2 15,7 6 0-15,-7 6 1 16,3 7 1-16,7 9-2 16,-3-3 0-16,7 9-1 15,3 6 1-15,8 1-1 16,13-7 0-16,1-12 0 16,10-7 0-16,4-12 0 15,0-10 1-15,3 1-1 16,-11-4 0-16,5-3-7 0,-8-3 0 15,-4-3-6-15,-3 3 0 16</inkml:trace>
  <inkml:trace contextRef="#ctx0" brushRef="#br1" timeOffset="129669.31">5965 10106 52 0,'8'25'26'0,"-5"-12"-30"0,-3-7 46 0,-3-3-42 15,-5 4 0-15,1 8-1 16,7 1 0-16,-7 3-3 16,4-10 0-16,3-6-11 15,0-12 1-15</inkml:trace>
  <inkml:trace contextRef="#ctx0" brushRef="#br1" timeOffset="129865.31">5877 9890 31 0,'25'31'15'0,"3"-6"-9"15,-21-18 15-15,7 2-28 0,0 4 1 16,8 2-11-16,-1 7 0 16,-7 3 19-16,11 0 1 15</inkml:trace>
  <inkml:trace contextRef="#ctx0" brushRef="#br1" timeOffset="130359.88">6142 10194 24 0,'3'6'12'0,"8"-21"-11"0,-7 12 25 16,3-1-26-16,-4 1 0 15,4 3 1-15,0-6 0 16,4 0-3-16,-1-4 1 0,1 1 0 16,0-4 1-1,-1-2-1-15,1 5 0 0,-1 1 0 16,8 3 0-16,-7 2 2 16,3 4 0-16,0 4-1 15,0 5 1-15,-4 4-1 16,-3 2 0-16,1-2 0 15,-1 2 1-15,3 1-1 16,-3-3 1-16,0-1 0 16,4-2 0-16,-1-1 0 15,5-3 0-15,-1-3 0 16,7-9 1-16,-4-3 0 16,15-10 1-16,-7-12 0 15,3-13 0-15,0-16 0 16,1-9 0-16,-1-12-1 15,-7-10 1-15,-10-3-2 16,-11-4 0-16,-7 7-2 0,-4 1 1 16,-7 11 0-16,4 16 0 15,-3 19 0-15,-5 23 0 16,5 14-1-16,-4 20 1 16,3 21-1-16,4 16 1 15,3 16-1-15,4 13 1 16,7 2-1-16,7 4 1 15,7-10-3-15,4-12 1 16,0-4-8-16,-8-15 1 16,1-15-2-16,-8-7 0 15</inkml:trace>
  <inkml:trace contextRef="#ctx0" brushRef="#br1" timeOffset="130557.3">6227 9812 54 0,'21'31'27'0,"18"-19"-28"15,-25-15 59-15,3-3-57 16,15 0 1-16,24-4-5 16,4 1 1-16,11 6-7 15,-4 3 1-15,-7-3-9 16,-18 3 0-16</inkml:trace>
  <inkml:trace contextRef="#ctx0" brushRef="#br1" timeOffset="130991.61">7549 10000 59 0,'8'34'29'0,"-8"16"-33"15,0-37 50 1,-4 12-55 0,-3-3 0-16,7-6-23 0,0-16 1 15</inkml:trace>
  <inkml:trace contextRef="#ctx0" brushRef="#br1" timeOffset="131186.04">7500 9764 53 0,'21'19'26'0,"-3"-9"-42"0,-11-7 39 0,4 3-42 0,3 4 1 0,0-1-3 0,3 10 0 0</inkml:trace>
  <inkml:trace contextRef="#ctx0" brushRef="#br1" timeOffset="131485.6">7708 10169 27 0,'14'9'13'0,"4"-27"-16"16,-7 5 22-16,-8-3-19 15,4-6 0-15,-3-3-1 16,-1 3 0-16,-3-6 1 16,0 0 0-16,0 0 0 0,0 9 0 15,0 3 3-15,4 4 1 16,3 15 0 0,7 6 1-16,4 13 2 0,3 13 0 15,7-1 0-15,0 7 0 16,4 3-3-16,-11 0 1 15,7-10-3-15,-10-6 1 16,7-6-8-16,-8-12 1 16,4-10-10-16,-6-19 0 15</inkml:trace>
  <inkml:trace contextRef="#ctx0" brushRef="#br1" timeOffset="132115.34">9179 9764 5 0,'18'16'2'0,"-4"0"11"0,-14-16-16 16,0 0 12-16,0 0 0 15,0 0 10-15,-3-3 1 16,-1 0-22-16,-3-4 1 0,0 4 15 16,-7 0 1-16,3 3-4 15,-6 3 1-15,-1 3-6 16,-7 4 0-16,1-4-3 15,-1 4 0-15,4 2-1 16,3 4 0-16,0-7-4 16,4 4 0-16,7-1-1 15,4 1 0-15,13-4-1 16,1 4 0-16,10-4 0 16,4 1 0-16,-4-1 1 15,0 0 1-15,-3 1 0 16,-8 5 1-16,-6 4-1 15,-1 9 0-15,-6 4-2 16,-11-7 0-16,-4 3-8 16,-3-3 1-16,0-9-3 0,3-10 1 15</inkml:trace>
  <inkml:trace contextRef="#ctx0" brushRef="#br1" timeOffset="132611.04">9380 10163 46 0,'-3'25'23'16,"-11"19"-25"-16,10-32 46 0,-3 7-44 0,0 3 0 0,0 6 0 15,4 4 1-15,-1-1-2 16,4-6 1-16,0-9 0 16,0-13 0-16,4-13-2 15,3-11 0-15,-4-14-2 16,-3-3 1-16,4-9-1 15,-4-9 0-15,0 3 0 16,0-7 0-16,-4 7 0 16,8 6 1-16,3 9 2 15,3 10 0-15,4 9 1 16,8 13 1-16,9 12 2 0,1 7 1 16,-4 5 2-16,-3 4 0 15,-7 3-2-15,-8 4 1 16,-10-1-2-16,-10-6 1 15,-12 0-7-15,-2-3 1 16,-4 3-12-16,-1-13 1 16,-6-6-1-16,14 0 0 15</inkml:trace>
  <inkml:trace contextRef="#ctx0" brushRef="#br1" timeOffset="133355.09">9991 9877 40 0,'-7'4'20'0,"-15"11"-22"0,15-15 40 0,-3 6-36 15,-4 1 0-15,-11-1 0 16,4 7 1-16,0-4-5 16,0 0 1-16,6 4 3 15,1 3 0-15,0 2-2 16,4-2 1-16,3 0-1 16,3-4 0-16,8-2-1 15,6-4 1-15,1-3-2 16,6-3 1-16,-3-6-1 15,1 0 0-15,-8-4 0 16,3 4 1-16,-3 0-1 16,0-1 1-16,0 1 0 15,0 3 1-15,0 6 0 16,4 3 1-16,-4 4 0 0,0 5 1 16,0 4 0-16,0 3 0 15,-3-3-1-15,-1 3 1 16,4 3-4-16,-3-6 1 15,3-7-11-15,4-8 1 16,6-11-2-16,4-5 0 16</inkml:trace>
  <inkml:trace contextRef="#ctx0" brushRef="#br1" timeOffset="133888.25">10382 9812 48 0,'11'18'24'0,"-8"-11"-32"0,-6-4 48 0,-4 0-39 15,-4 0 0-15,-6-3 0 16,-5 6 0-16,-2 4-1 16,6 2 0-16,0 10 1 15,1-3 0-15,-1 3 0 16,4 0 0-16,3 3 0 15,4 3 1-15,4 0-2 16,6-2 1-16,4-8 0 16,4 4 0-16,10 3-1 15,7-6 0-15,11-9 0 16,0-7 0-16,0 0-1 16,3-6 1-16,-3-10-1 15,0-6 0-15,-4-9 0 0,-3 6 0 16,-7-6 0-16,-4-10 1 15,-7-2-1-15,0-1 1 16,-4 6-1-16,-2 4 1 16,-5 9-1-16,-6 0 1 15,-5 10-1-15,-2 5 1 16,-4 10 0-16,0 7 0 16,-4 9 0-16,4 6 1 15,3 0 1-15,4 9 0 16,7 4 1-16,7 0 0 15,7-1-1-15,11-5 1 0,3-11-1 16,11-5 1-16,7-6-7 16,-4-1 0-1,-10-3-12-15,-11-12 1 0,-10 0-1 16,-1-1 0-16</inkml:trace>
  <inkml:trace contextRef="#ctx0" brushRef="#br1" timeOffset="138421.01">423 9702 35 0,'7'9'17'0,"-3"-6"-8"16,-4-3 17-16,0 3-24 16,7 1 1-16,-7-1 2 0,0 3 0 15,0 3-5-15,0 7 0 16,0 9 4-16,0-6 0 15,0 31-1-15,-7 7 1 16,3-1-2-16,-6 0 1 16,-1-2-2-16,1-4 0 15,-4-6-1-15,-1-10 1 16,8-5-4-16,-3-7 1 16,10-7-7-16,0-5 1 0,0-10-8 15,7-16 1-15</inkml:trace>
  <inkml:trace contextRef="#ctx0" brushRef="#br1" timeOffset="138841.14">402 9683 30 0,'7'6'15'0,"4"-15"-10"16,-11-1 18-16,10 4-23 16,1-3 1-16,0 2 1 0,-1-2 0 15,8 6-1 1,3 0 0-16,0 0 3 0,0 0 0 15,8-1 0-15,2 1 0 16,8-3 0-16,0 0 0 16,0-1-1-16,-8 1 1 15,-2 3-2-15,-8 3 1 16,-11 6-1-16,-3 1 0 16,-14 8-2-16,-7 7 1 15,-21 3-1-15,-4 4 0 0,-3 2-2 16,-8-6 0-16,1 0-4 15,10-6 1-15,8 0-10 16,9-1 1-16</inkml:trace>
  <inkml:trace contextRef="#ctx0" brushRef="#br1" timeOffset="139355.4">751 10106 43 0,'-3'25'21'0,"6"-15"-13"0,-3-10 31 0,0 0-38 16,7-3 0-16,4-4 1 16,0-2 0-16,-1 0-3 15,11-1 1-15,-3 1 2 16,-7 2 0-16,-1 1-2 15,8 3 0-15,-8 0-6 16,5 3 0-16,-1-3-9 16,-11-3 0-16</inkml:trace>
  <inkml:trace contextRef="#ctx0" brushRef="#br1" timeOffset="139564.7">762 10235 43 0,'0'12'21'0,"11"-8"-9"0,-11-4 30 16,7-4-39-16,3 1 0 15,8 0 2-15,-8-3 0 16,12-4-6-16,6-2 1 16,-3 3 1-16,3 2 1 15,-11 1-10-15,5 0 1 16,-12-1-10-16,-3 1 1 0</inkml:trace>
  <inkml:trace contextRef="#ctx0" brushRef="#br1" timeOffset="145838.57">1425 12270 47 0,'0'13'23'0,"0"-1"-13"0,0-9 24 16,4 3-33-16,3 7 1 16,-7 0 0-16,3 2 0 15,-3 7-3-15,-3 13 1 16,3 2 2-16,-7 10 0 0,3 13-2 15,-3-4 1-15,4 1-1 16,-4-4 1 0,7-6 1-1,7-12 1-15,-4-7-1 16,15-9 1-16,3-7 0 16,0-5 0-16,18-7-1 15,-11 0 0-15,11-4-6 16,-7 1 0-16,7 0-12 15,-8 0 1-15,-10 0-4 16,-3 3 1-16</inkml:trace>
  <inkml:trace contextRef="#ctx0" brushRef="#br1" timeOffset="146739.47">2096 12643 43 0,'-4'10'21'0,"8"-4"-23"0,-8-6 38 15,-3 3-33-15,-4 0 0 16,-6 3 0-16,3-2 1 0,3 2-6 16,-3 3 1-16,0 1 3 15,3 2 0-15,4 1-3 16,-3 2 1-16,-1 1-1 16,0 0 0-16,11-4-1 15,0-2 0-15,4-4 0 16,3-6 0-16,4-3 0 15,6-3 1-15,-6-1-1 16,3 4 0-16,0-6-1 16,-3 6 1-16,-8-4 0 15,4 4 0-15,-3-3 0 16,3 3 1-16,-4 6 1 16,4 0 1-16,4 0 0 15,-11 7 1-15,7 5 0 16,-3 4 0-16,-4 6-1 15,7-3 1-15,3-3-3 0,1 0 0 16,-1-10-11-16,8-6 1 16,-4-12-1-16,14-4 1 15</inkml:trace>
  <inkml:trace contextRef="#ctx0" brushRef="#br1" timeOffset="147042.09">2342 12188 44 0,'0'35'22'0,"4"40"-25"0,-4-56 44 0,0 9-40 15,0 13 1-15,-4 6 0 16,4 13 0-16,-10-1-3 16,3-2 0-16,3-4 1 15,-3-12 0-15,0-10-6 16,7-12 1-16,7-7-9 16,0-8 1-16,4-8-1 15,-1-5 1-15</inkml:trace>
  <inkml:trace contextRef="#ctx0" brushRef="#br1" timeOffset="147310.71">2364 12593 38 0,'10'13'19'0,"18"-4"-20"0,-17-6 39 15,0 0-35-15,-1 0 0 16,-3 4 3-16,4 2 0 15,-1 4-7-15,1 2 0 16,-7-5 4-16,3 2 1 16,-7 1-2-16,0-1 0 15,0 1-2-15,-7 3 0 0,-4 2-1 16,-3 7 0-16,-14 7-3 16,-1-7 0-1,-2-3-9-15,-1-7 0 0,7-8-2 16,11-4 0-16</inkml:trace>
  <inkml:trace contextRef="#ctx0" brushRef="#br1" timeOffset="147730.16">2600 12781 52 0,'4'13'26'0,"24"-13"-30"0,-18-3 53 16,1-4-49-16,7 1 1 15,3-7-1-15,-4 1 1 16,-6-7-2-16,0 0 1 15,-1 0-1-15,1 4 1 16,-18-4-2-16,3 6 1 16,-3 1-3-16,-4 9 1 15,1 3-1-15,-1 9 0 0,-6 1 1 16,3 12 0-16,3-1 2 16,-3 5 0-16,10 2 3 15,-3 3 0-15,7 4 1 16,7-7 0-16,4-3-1 15,-1-6 1-15,8-7-5 16,3-5 1-16,0-7-13 16,8-10 1-16</inkml:trace>
  <inkml:trace contextRef="#ctx0" brushRef="#br1" timeOffset="148315.06">3083 12063 55 0,'0'0'27'0,"7"13"-25"0,-7-7 42 0,4 6-42 0,-4 13 1 0,-4 7 1 16,4 15 1-16,-7 12-6 0,4 10 0 15,-8 16 3-15,1 3 1 16,-1 3-4-16,4-10 1 16,0-21-5-16,3-13 1 15,4-3-14-15,0-28 0 16,0-13 0-16,0-3 0 15</inkml:trace>
  <inkml:trace contextRef="#ctx0" brushRef="#br1" timeOffset="152039.91">3468 12486 44 0,'0'4'22'0,"10"5"-20"0,-10-9 23 15,0 0-21-15,0 0 0 16,0 0 1-16,-7-3 1 0,4 6-8 16,-8 3 1-16,-6 7 5 15,-5-1 0-15,1 1-2 16,-3-1 0-16,-1 4-1 16,7 3 0-16,-3 0-1 15,3 3 1-15,8-7-1 16,6-2 0-16,15-1-1 15,-1-2 1-15,12-1 0 16,16 1 0-16,12 2 0 16,-11-2 1-16,-4-1-1 15,-7-3 0-15,-7 4-1 16,-10 5 1-16,-15 10-6 16,-24 10 0-16,-11-7-10 15,-10-6 1-15</inkml:trace>
  <inkml:trace contextRef="#ctx0" brushRef="#br1" timeOffset="155612.9">5129 12323 39 0,'0'7'19'0,"-7"-14"-10"16,7 4 20-16,-10 3-26 16,-8 3 1-16,-3 4 0 15,0 2 1-15,-7 0-7 16,-1 4 0-16,5 3 4 15,-5-1 0-15,1 4-1 16,7 0 0-16,10-3-1 16,4-1 1-16,14-5 0 15,15-1 0-15,6 1 0 16,0 2 1-16,14 4 0 16,-3-4 0-16,-11 4-1 0,-3 0 0 15,-7 9-1-15,-15 6 1 16,-13 4-2-16,-11 2 0 15,-1 1-3-15,-9-7 0 16,2-3-7-16,-2-3 0 16,6-9-4-16,11-6 0 15</inkml:trace>
  <inkml:trace contextRef="#ctx0" brushRef="#br1" timeOffset="155928.51">5253 12511 40 0,'7'7'20'0,"-7"-14"-23"0,0 7 34 0,0 7-30 16,0 5 0-16,3 4 1 15,5 6 0-15,-8 0-1 16,10 3 0-16,-6-3 3 16,6-3 0-16,4-7 0 15,7-12 1-15,-6-6-1 16,-1-7 0-16,0-5-2 16,3-7 1-16,-2-1-8 0,-1 1 0 15,-4-3-11-15,1-3 0 16</inkml:trace>
  <inkml:trace contextRef="#ctx0" brushRef="#br1" timeOffset="156363.79">5659 12606 41 0,'10'43'20'0,"-10"30"-9"0,0-55 25 0,0 11-34 15,0 5 0-15,0-3 1 16,0-5 0-16,0-8-5 16,0-2 1-16,0-10 2 15,0-15 1-15,0-13-2 16,0-3 1-16,4-13-2 15,-4-3 1-15,0-2-3 16,0-8 1-16,-4-2-2 16,4 9 1-16,0 3-1 15,0 1 1-15,11 8 1 16,-1 7 0-16,8 10 2 0,3 5 1 16,-3 7 0-1,3 3 1-15,-10 9 0 16,3 7 1-16,-7 3-2 0,-7 9 0 15,-7 10-3-15,-7 2 1 16,-15-2-6-16,1-3 1 16,0-10-8-16,3-13 1 15</inkml:trace>
  <inkml:trace contextRef="#ctx0" brushRef="#br1" timeOffset="156781.84">5930 12493 44 0,'0'12'22'0,"18"-2"-21"0,-15-14 38 0,4-2-38 15,8 0 1-15,2 0 1 16,1-4 0-16,-1-2-4 15,5-4 0-15,-8 7 2 16,0-4 1-16,-4-3-2 16,1 1 1-16,0-4-2 15,-11 0 1-15,-7 3-1 16,3 1 0-16,-7 2 0 16,1 7 0-16,-4 6 0 15,0 6 0-15,0 10 0 16,-1-4 1-16,5 10 0 0,3 3 0 15,7 1 1-15,7 2 0 16,0 0-1-16,11-3 1 16,-1-3-1-16,4-3 1 15,4-7-5-15,-4-2 1 16,0-7-10-16,1-3 0 16,-5-10-1-16,1-2 0 15</inkml:trace>
  <inkml:trace contextRef="#ctx0" brushRef="#br1" timeOffset="157054.22">6361 12606 45 0,'7'6'22'0,"-7"-16"-30"16,0 1 45-16,0-10-37 15,0-6 1-15,0-3 1 16,0 0 1-16,7 3-2 16,3-1 0-16,1 5 3 15,14 2 1-15,3 3-1 16,4 7 0-16,3 2-4 16,-10 7 1-16,3 0-10 15,-4 0 1-15,-2 0-8 16,-8-6 0-16</inkml:trace>
  <inkml:trace contextRef="#ctx0" brushRef="#br1" timeOffset="157521.6">7652 12521 51 0,'-4'28'25'0,"-10"-6"-24"0,11-19 43 15,3 7-43-15,0 8 1 16,0 1-1-16,0-3 1 16,0-4-6-16,0-5 1 15,3-10-6-15,4-7 0 16,0-6-7-16,0-5 0 16</inkml:trace>
  <inkml:trace contextRef="#ctx0" brushRef="#br1" timeOffset="157701.54">7581 12220 46 0,'11'6'23'0,"6"7"-23"16,-13-10 38-16,3 3-37 16,-3 0 0-16,6-3 0 15,4 4 0-15,0-1-6 16,4 0 0-16,-4 1-9 15,4 2 1-15</inkml:trace>
  <inkml:trace contextRef="#ctx0" brushRef="#br1" timeOffset="158223.54">7832 12565 37 0,'10'12'18'0,"1"-2"-19"0,-4-13 24 15,0-1-24-15,0-2 0 16,-3 0-2-16,3-7 1 16,3 1 2-16,4 2 0 15,-3-2-1-15,-4 2 0 32,7 1 0-32,4 6 1 15,-8 3 1-15,4 6 1 16,-3 4-1-16,-4-4 1 15,0 0-1-15,-3 4 1 16,3-1-1-16,-7-3 0 0,3 0-1 16,-3-2 1-16,7-1-1 15,-7-3 1-15,0 0-1 16,0-13 1-16,4 4 0 16,3-4 1-16,3 1-1 15,-3-7 1-15,4 3-1 16,0 7 1-16,3-1-2 15,-4 1 1-15,4 6-1 16,1 3 1-16,-5 3-1 16,1-3 1-16,-1 3-1 15,4 0 0-15,1 0 0 16,-5 1 1-16,1-1 0 16,-1 0 1-16,1 3 0 15,3 0 0-15,-7 1 0 16,4 2 0-16,-1 7-2 15,1-4 0-15,3 1-5 0,0 2 1 16,4-5-9-16,6-7 0 31</inkml:trace>
  <inkml:trace contextRef="#ctx0" brushRef="#br1" timeOffset="158630.47">8530 12615 46 0,'-3'47'23'0,"-8"31"-21"0,11-53 37 0,-3 7-37 16,-1-1 0-16,0-6-1 16,4-9 1-16,0-13-3 15,4-12 1-15,0-10 1 16,3-9 0-16,0-13-3 15,-7 3 0-15,0-3-2 16,-7-2 1-16,3-4-3 16,-3 3 0-16,0 6 0 15,3 0 1-15,4 7 2 16,7 9 0-16,4 3 4 16,3 10 0-16,0 6 4 15,4 0 0-15,7 6 0 16,-4 3 1-16,-4 3-2 15,-2 7 0-15,-8 0-3 16,-7 3 1-16,-7 6-6 0,-8 9 1 16,1-6-6-1,0 1 1-15,-3-7-6 0,-1-7 0 16</inkml:trace>
  <inkml:trace contextRef="#ctx0" brushRef="#br1" timeOffset="158960.13">9024 12417 54 0,'0'10'27'0,"-7"-13"-38"0,0 0 52 0,-4-1-41 16,-3 4 1-16,-3 4 1 15,-5 2 0-15,1 3-2 16,-3 7 0-16,6 6 2 16,4 3 0-16,0 3-1 15,7-3 0-15,3-3-1 16,11 0 1-16,7-9-1 16,4-10 0-16,3-3-1 15,4-10 1-15,-4-2-3 16,4-1 1-16,-11-6-9 15,3-2 0-15,-6-11-4 16,0 4 0-16</inkml:trace>
  <inkml:trace contextRef="#ctx0" brushRef="#br1" timeOffset="159261.01">9144 12540 48 0,'0'15'24'0,"7"-30"-29"0,-3 8 43 16,-1 1-38-16,1-3 0 0,-1-7 0 15,4 7 1 1,-3-4-1-16,3 1 1 0,-4-1 1 16,1 4 1-16,3-1-1 15,4 1 1-15,3 3 0 16,7 2 0-16,7 4-3 15,7 4 1-15,4 5-3 16,0 0 0 15,3 4-3-31,-6-10 0 0,-5 0-10 16,-3-6 1-16,-3-10-1 0,-4-2 0 0</inkml:trace>
  <inkml:trace contextRef="#ctx0" brushRef="#br1" timeOffset="159500.72">9761 11605 47 0,'22'41'23'0,"-12"22"-32"0,-6-38 47 16,-4 6-37-16,-4 16 1 15,1 13 0-15,-1 24 1 16,1 10-4-16,-5 1 0 15,1-4 2-15,0-19 0 16,0-16-6-16,0-15 1 16,0-13-7-16,0-19 0 15,4-12-3-15,-1-9 1 16</inkml:trace>
  <inkml:trace contextRef="#ctx0" brushRef="#br1" timeOffset="160297.07">9666 12386 40 0,'14'19'20'0,"-3"-19"-24"15,-4-3 39-15,7 3-35 16,-3 3 0-16,10-6 1 16,7 3 0-16,0 0-2 15,4-3 1-15,0 6 0 16,-4-3 0-16,0-3-1 15,-7-1 1-15,-3 1-1 16,-4 0 0-16,-3 3 0 16,-4 0 1-16,-4 0-1 0,1 3 1 15,-4 0 0-15,0-3 0 16,-4 0-1-16,4 4 1 16,0-1-1-16,0 6 0 15,0 1-1-15,0-4 1 16,7 0-1-16,0-6 1 15,4 0 0-15,-1 0 1 16,5 0 0-16,-1-6 0 16,0 0 0-16,0 2 0 15,-3 4 0-15,-1 0 0 16,-3 4 0-16,0 2 1 16,0 3-1-16,0 1 0 0,0 2-1 15,0-2 1-15,-3 2 0 16,3 1 0-16,0-4 0 15,0 0 1-15,0-2-1 16,4-4 0-16,-4 3 0 16,0 0 1-16,0-2 0 15,4 2 0-15,-1 0-1 16,8 0 1-16,3-6-1 16,7-3 1-16,7-9-1 15,4-10 0-15,4 0-1 16,-1-6 1-16,0-13 0 15,-3-6 0-15,-7-19 0 16,-8-9 0-16,-2-10 0 16,-12-6 1-16,-10-3 0 15,-3 3 1-15,-8 3-1 16,-3 13 0-16,0 9 0 0,0 10 1 16,0 18-1-16,0 13 1 15,-1 19-1-15,1 18 1 16,4 10-1-16,-1 19 1 15,1 12-1-15,-1 10 1 16,0 9-1-16,11 10 0 16,0-4-2-16,0 0 0 31,4-2-1-31,-1-14 0 0,1 4-2 0,3-6 0 16,-3-10-6-16,3-9 0 0,-7-13-2 15,7-9 0-15</inkml:trace>
  <inkml:trace contextRef="#ctx0" brushRef="#br1" timeOffset="160522.17">10149 12270 58 0,'50'-6'29'0,"6"-19"-44"16,-20 18 61-16,13 4-50 15,11-3 1-15,10 3-10 16,-6-3 1-16,-11 9 5 16,-7 3 1-16</inkml:trace>
  <inkml:trace contextRef="#ctx0" brushRef="#br1" timeOffset="160736.79">11035 12565 55 0,'21'37'27'0,"-7"-8"-36"15,-10-23 47-15,-1 3-44 16,-3-2 1-16,-7-7-23 16,-3 3 1-16</inkml:trace>
  <inkml:trace contextRef="#ctx0" brushRef="#br3" timeOffset="169588.46">19664 12979 44 0,'17'15'22'0,"-9"10"-9"0,-5-21 22 0,1 2-32 16,-4 10 1-16,0 9 1 15,0 22 0-15,-4 9-7 16,1 19 1-16,-8 26 4 16,-3 24 0-16,0 7-3 15,3-7 1-15,-3-12-4 16,0-22 1-16,0-16-6 15,3-15 0-15,1-22-9 16,-1-26 0-16</inkml:trace>
  <inkml:trace contextRef="#ctx0" brushRef="#br3" timeOffset="169905.27">20091 12950 56 0,'10'0'28'0,"-6"7"-35"0,-8-1 48 16,-3 13-40-16,-3 12 0 15,-1 10 0-15,-3 19 0 16,0 21-1-16,-4 7 0 15,1 15 1-15,2 10 0 16,8-3-1-16,0-10 1 0,4-18-2 16,3-23 1-1,0-15-5-15,3-19 1 0,1-15-7 16,-4-16 1-16,-4-10-6 16,-6-9 1-16</inkml:trace>
  <inkml:trace contextRef="#ctx0" brushRef="#br3" timeOffset="170115.31">19607 13553 62 0,'4'15'31'0,"10"-2"-41"16,-3-10 62-16,6 3-49 15,11 0 0-15,8 1 0 16,3-4 0-16,6 3-6 15,1-3 1-15,-3 0-2 16,-5 4 1-16,-2-1-14 0,-5-3 1 16,-13 0-3-16,-4-3 1 15</inkml:trace>
  <inkml:trace contextRef="#ctx0" brushRef="#br3" timeOffset="170415.71">20274 13640 49 0,'21'19'24'0,"0"-16"-27"0,-21-3 47 0,0 0-45 15,-7 0 1-15,-7 0-1 16,-3 0 1-16,-4 7 0 16,-1 8 1-16,5 13-1 15,-1 4 1-15,0 2-1 16,4 4 1-16,0 3-1 15,7-4 0-15,4-5 0 16,6-10 0-16,4-13 0 16,4-9 1-16,10-9-1 15,4-10 0-15,-1-9 0 16,1-7 0-16,-4 1-6 16,-3-1 1-16,-4 1-10 15,-3 2 1-15</inkml:trace>
  <inkml:trace contextRef="#ctx0" brushRef="#br3" timeOffset="170746.02">20475 13606 43 0,'7'6'21'0,"-3"7"-16"0,-4-7 30 15,0 6-33-15,0 7 0 0,3 10 0 16,1 11 1-16,3-2-4 16,4 0 1-1,-1-7 2-15,4-3 0 0,4-12-1 16,-1-10 1-16,1-9-1 15,0-10 1-15,-4-9-2 16,-4-3 0-16,-2-3-7 16,-1 0 1-16,0-3-10 15,-7-7 1-15</inkml:trace>
  <inkml:trace contextRef="#ctx0" brushRef="#br3" timeOffset="171195.46">21036 13590 58 0,'11'6'29'0,"-11"-12"-38"0,0 6 50 16,-7 0-41-16,-4 3 0 15,-3 4 0-15,-4-1 1 16,1 3-2-16,-8 4 1 16,0-1 0-16,8-2 1 15,-1-1-1-15,4 1 0 16,3-1-1-16,11-3 1 16,7 1-1-16,4 8 1 0,7 1-1 15,3 0 1-15,3 2-1 16,-6 1 1-16,-4 0-1 31,-7-3 1-31,-7-1-1 0,-3-2 0 16,-4 3 0-16,-4-4 1 0,1 1-1 15,-5-1 1-15,1 1 0 16,4-4 0 0,-1-3 0-1,4 1 0-15,0-4-3 16,4 0 0-16,-1 0-9 0,4-3 1 0,0 0-3 15,-4-3 0-15</inkml:trace>
  <inkml:trace contextRef="#ctx0" brushRef="#br3" timeOffset="171486.06">21191 13700 47 0,'4'19'23'0,"-1"9"-29"0,-3-19 45 15,4 1-38-15,-1 9 1 16,-3-1-1-16,0 4 1 15,0 3-5-15,4-3 1 0,-4-6-7 16,0-7 1-16,0-9-6 16,-4-12 1-16</inkml:trace>
  <inkml:trace contextRef="#ctx0" brushRef="#br3" timeOffset="171662.46">21227 13540 42 0,'3'13'21'0,"4"-13"-29"0,0 3 37 0,0 0-37 0,4-3 0 16,0-3-13-16,6 0 1 15</inkml:trace>
  <inkml:trace contextRef="#ctx0" brushRef="#br3" timeOffset="172191.81">21495 13656 33 0,'7'16'16'0,"14"6"-13"0,-10-10 25 0,3 4-26 15,7 9 0-15,4 0 1 16,-1 6 0-16,-3 4-5 16,1-1 1-1,-15 13 2 1,-11-6 1-16,-6 3-2 15,-8-9 0-15,-7-7-1 16,0-3 0-16,-3-6 0 16,-3-7 1-16,-1-2-2 15,4-10 0-15,-4-3-2 16,7-7 1-16,7 1 0 0,8-1 1 16,3 4 0-16,10-3 1 15,8-1 0-15,7 1 1 16,6-1 2-16,8 1 0 15,-4 0-1-15,0-4 1 16,1 1-1-16,-5-7 1 16,1 3 0-16,-4 0 0 15,0 4-1-15,1-1 0 16,-5 1-1-16,1 2 0 0,-1 1-2 16,1-4 1-1,-4 1-9-15,0-4 0 16,0-3 0-16,4 0 0 0</inkml:trace>
  <inkml:trace contextRef="#ctx0" brushRef="#br3" timeOffset="173794.14">22729 13910 44 0,'0'56'22'0,"-17"17"-14"15,10-55 23-15,0 14-30 16,-4 5 1-16,-3 10 2 16,0 7 0-16,0-7-4 0,3-6 0 15,1-10 2-15,3-9 0 16,3-13-1-16,4-15 0 15,7-16-2-15,0-12 0 16,4-20-2-16,-1 1 1 16,1-13-1-16,0-3 0 15,-4-6-2-15,0 3 0 16,0 6-1-16,3 13 1 16,1 9 0-16,3 9 1 15,0 7 2-15,4 12 1 16,-1 1 4-16,5 8 0 15,-5 7 2-15,4 7 0 16,8 5 1-16,-1 7 0 0,-4 0-1 16,1 3 0-16,-4-3-3 15,-14-1 1-15,-14 1-2 16,-3 0 1-16,-15 6-7 16,-7 0 0-16,-7 0-11 15,-6-9 0-15</inkml:trace>
  <inkml:trace contextRef="#ctx0" brushRef="#br3" timeOffset="174184.12">23199 13819 48 0,'-11'63'24'0,"8"-35"-28"0,3-22 35 15,0-3-30-15,0-3 0 16,0-6 0-16,0-3 0 15,3-13-1-15,1-6 0 0,3-1 1 16,0 1 0 0,3 0 0-16,1 9 1 0,3 3-1 15,4 7 0-15,-1 3 0 16,4 9 0-16,1 3-2 16,-1 0 0-16,0 7-5 15,-3 0 1-15,6 5-9 16,1-5 0-16</inkml:trace>
  <inkml:trace contextRef="#ctx0" brushRef="#br3" timeOffset="174380.43">23671 13741 45 0,'4'47'22'0,"-11"19"-18"0,7-57 35 0,-4 4-40 0,1-1 0 16,-1 1-4-16,4-4 0 16,0-6-3-16,0-6 1 15,0-10-7-15,0-12 0 16</inkml:trace>
  <inkml:trace contextRef="#ctx0" brushRef="#br3" timeOffset="174559.93">23594 13553 29 0,'14'34'14'0,"18"-9"-7"0,-25-19 22 0,3 1-31 16,4 5 1-16,1-2-5 16,6 5 1-16,3-2 0 15,5-1 0-15,2-2-5 16,5-7 1-16</inkml:trace>
  <inkml:trace contextRef="#ctx0" brushRef="#br3" timeOffset="175068.54">24074 13678 31 0,'28'-3'15'0,"-4"-10"-13"15,-9 13 31-15,-1-6-30 16,0 3 1-16,0 0 3 16,0 3 0-16,-3 0-9 15,-4 0 1-15,-7 0 4 16,-11 3 1-16,-7 0-2 0,-6 6 0 15,-4 4-2-15,-1 6 0 16,8 9-1-16,4-3 1 16,2 3 0-16,5-6 0 15,3 3-1-15,0 4 1 16,10-4 0-16,11 3 1 16,11-6-1-16,7-3 1 15,3-4-1-15,4-5 0 16,0-7 0-16,-1-6 0 15,1-7-1-15,-3-5 1 16,-1-1-1-16,0-6 1 0,-7-16 0 16,1 4 0-1,-8-4-1-15,-4 4 1 0,-3 2-1 16,-3 7 1-16,-4 0-1 16,-3 10 1-16,-4 5 0 15,-4 10 0-15,-3 6 0 16,0 4 0-16,-4 6 0 15,4 2 1-15,-3 4-1 16,3 7 1 0,0 14 0-1,7-2 0-15,0-3-1 16,7-7 1-16,3-6-3 16,4-6 1-16,1-13-4 15,6-6 0-15,10-6-8 16,8-6 1-16,0-7-2 15,0-3 0-15</inkml:trace>
  <inkml:trace contextRef="#ctx0" brushRef="#br3" timeOffset="175353.94">25075 13524 28 0,'0'-12'14'0,"4"15"-8"0,-4-3 26 15,-4 0-30-15,-3 0 1 16,-3 0 0-16,-4 3 0 15,-4 3-4-15,-3 4 0 0,-4 2 3 16,4 1 1 0,0 2-1-16,3 1 1 0,8 0 0 15,3-4 1-15,10 1-1 16,8 3 1-16,6 2-1 16,15 1 1-16,-4 6-2 15,-7 4 1-15,-3-1-2 16,-4-3 0 15,-7 6-2-31,-14 4 1 0,-17 2-6 0,-19-2 1 0,-17-7-11 16,-10-15 0-16</inkml:trace>
  <inkml:trace contextRef="#ctx1" brushRef="#br3">27143 5559 0,'0'0'16,"0"0"0,0 0-1,0 0 1,0 0 0,0 0-1,0 0 1</inkml:trace>
  <inkml:trace contextRef="#ctx0" brushRef="#br3" timeOffset="182935.89">31672 8927 40 0,'4'10'20'0,"-8"2"-6"16,4-12 20-16,0 3-33 16,-3 0 1-16,-4 1 1 0,-4-1 0 15,-3 3-4-15,-4 3 0 16,1 4 2-16,-4-1 1 16,0 7-2-16,3 0 0 15,4 6-1-15,3-3 0 16,4 0-1-16,4 0 1 15,6-3-2-15,8-3 0 16,3-1-1-16,3-2 1 16,5-1 1-16,-5 1 0 15,1 3 0-15,-8-1 0 16,-6 4 1-16,-4 3 1 16,-11 0-2-16,-3 0 0 0,-3-3-7 15,-1-7 1-15,4 4-3 16,0-7 0-16</inkml:trace>
  <inkml:trace contextRef="#ctx0" brushRef="#br3" timeOffset="183490.49">31884 9159 31 0,'4'0'15'0,"-1"7"-12"16,-6-11 27-16,-4 4-30 0,-8-3 0 16,1-3 0-16,-3 0 1 15,-4 3-1-15,-1-1 0 16,5 4 0-16,3 0 0 15,3 4 0-15,4-1 1 16,0 3-1-16,3 0 1 16,4 1-1-16,7-1 0 15,4-3 0-15,3 0 1 16,4 0-1-16,-4-3 1 0,0 0-1 16,0 0 0-16,-7 0 0 15,0 0 0-15,-3 3-1 16,-8 4 1-16,-3 2-1 15,0 7 1-15,-3 3 0 16,-5 2 1-16,1 5 0 16,-3 5 0-16,6-3 1 15,0 4 1-15,8 5 1 16,-1 1 0-16,1-4 0 16,-1-6 0-16,1 1-1 15,-1-4 0-15,1-6-1 16,-1-7 0-16,8-9-1 15,6 0 0-15,4-3-2 16,8-3 0-16,-1-3-7 16,0-3 0-16,0-7-7 15,4 0 1-15</inkml:trace>
  <inkml:trace contextRef="#ctx0" brushRef="#br3" timeOffset="183870.55">32057 9175 42 0,'0'25'21'0,"7"13"-20"0,-3-26 33 0,-1 7-32 16,1 3 0-16,3 0 2 15,0 0 0-15,0-3-6 16,3-7 1-16,-3-2 2 15,4 2 1-15,0-6-5 16,3-6 1-16,0-6-9 16,0-3 0-16,0-13-3 15,-7 0 0-15</inkml:trace>
  <inkml:trace contextRef="#ctx0" brushRef="#br3" timeOffset="184255.99">32491 9225 44 0,'14'0'22'0,"-18"3"-30"0,1-3 42 15,-4 0-34-15,-7 0 0 16,-11 0 0-16,4 0 0 16,-4 7 0-16,0-1 0 15,1 0 0-15,3 3 1 0,3-2-1 16,4-1 1-16,3-3-1 15,4 0 0-15,7-3 0 16,4-3 0-16,3 0-2 16,7-3 1-16,-3 3 0 15,3-1 0-15,-4 1 0 16,1 3 0-16,-1-3 0 16,1 3 1-16,0 6 0 15,-4 1 0-15,-4 2 0 16,4 4 0-16,-3 2 0 15,-1 4 0-15,4 6-1 16,0-9 1-16,0 0-3 16,4-1 0-16,-4-2-7 15,4-4 1-15,3-6-2 16,0-3 1-16</inkml:trace>
  <inkml:trace contextRef="#ctx0" brushRef="#br3" timeOffset="184529.33">32632 9253 35 0,'11'13'17'0,"-11"-13"-20"0,0-6 34 16,3-1-29-16,1-5 1 15,-1-4 1-15,1-3 0 0,-4 4-6 16,3 2 1-1,-3 4 4-15,4 2 1 0,-4 7-3 16,7 0 1-16,3 7-1 16,4-4 0-16,4 3-1 15,0 0 0-15,-4 1-6 16,-4-1 1-16,-3 3-8 16,1-2 1-16</inkml:trace>
  <inkml:trace contextRef="#ctx0" brushRef="#br3" timeOffset="184872.11">32935 9219 31 0,'29'9'15'0,"16"-18"-14"0,-38 3 19 0,1-4-22 0,-1-2 1 15,0-1 1-15,-4-6 0 16,1 0 1-16,-8 4 0 16,-3 5-1-16,0 4 0 15,-7 9 1-15,0 4 0 16,-4 2-1-16,-3 7 0 16,3-1 0-16,1 4 0 15,3 3 2-15,7 6 0 16,3 10 1-16,11-7 0 0,7-3-1 15,4-2 1-15,10-4-1 16,7-7 0-16,-3-5-6 16,-4-7 0-16,-10 3-8 15,-7-12 1-15</inkml:trace>
  <inkml:trace contextRef="#ctx0" brushRef="#br3" timeOffset="185356.52">31866 10210 49 0,'18'12'24'0,"-7"-27"-29"0,-8 5 45 0,1-2-41 16,-1-13 1-16,1-13 0 16,-1-12 0-16,1-10 0 15,-1-9 0-15,1-3-2 16,3 6 1-16,0 10-1 16,4 6 0-16,3 12 0 15,7 13 0-15,0 12 0 16,0 13 0-16,0 4 0 15,-3 8 0-15,-7 10-8 16,-4 3 0 0</inkml:trace>
  <inkml:trace contextRef="#ctx0" brushRef="#br3" timeOffset="185566.14">31725 10003 41 0,'11'15'20'0,"21"4"-10"0,-18-19 30 15,3 3-40-15,5 1 1 16,-1 2 0-16,3 0 0 16,1-3-4-16,0 0 1 15,-4-3-8-15,0-3 0 16,0-3-4-16,-3 0 0 15</inkml:trace>
  <inkml:trace contextRef="#ctx0" brushRef="#br3" timeOffset="185940.37">32113 10144 41 0,'22'12'20'0,"20"-15"-16"16,-32 0 36-16,5 0-42 15,-5-6 0-15,1-1 0 16,-4-5 0-16,0 2 2 16,-4-3 1-16,-3 1-3 15,0-4 0-15,-3 6 0 16,-4 1 0-16,-4 2 0 15,-3 7 0-15,0 6 0 0,-4 7 0 16,1 5 1-16,3 4 0 16,3 3 1-16,4-6 0 15,7 3 1-15,3 3 1 16,5 0-1-16,2-7 1 16,1 4-1-16,-1-3 0 15,1-4-3-15,-1-2 1 16,1-4-10-16,0-9 1 15</inkml:trace>
  <inkml:trace contextRef="#ctx0" brushRef="#br3" timeOffset="186343.84">32374 10103 41 0,'15'16'20'0,"9"0"-19"15,-17-16 32-15,7 0-33 16,1 0 0-16,-1-4-1 16,3-8 1-16,-6-1 0 15,-1-2 0-15,-3-4-1 16,-7 0 0-16,-3 0-2 0,-4 3 0 15,0-2-2 1,-4 5 1-16,-3 7-1 16,4 9 0-16,-1-3 1 0,4 9 0 15,0 10 4-15,0 6 0 16,3 4 2-16,4-11 0 16,0 11 1-16,4 2 1 15,3-3-1-15,3-6 1 16,5-3-2-16,6-7 0 15,0-5-4-15,0-7 0 16,7-7-8-16,4-5 0 31</inkml:trace>
  <inkml:trace contextRef="#ctx0" brushRef="#br3" timeOffset="186618.87">32925 9592 39 0,'0'44'19'0,"-18"0"-17"16,11-28 32-16,0 5-32 16,0 14 1-16,0 9 0 15,-4 6 1-15,4-3-6 16,0 0 1-16,0-3 1 15,0-10 1-15,0-5-6 16,4-7 1-16,-1-10-9 16,0-9 0-16,-3-9 0 0,-3-3 0 15</inkml:trace>
  <inkml:trace contextRef="#ctx0" brushRef="#br3" timeOffset="186782.46">32674 9890 46 0,'25'34'23'0,"24"-2"-21"0,-35-29 50 0,8-3-51 16,16 0 0-16,8-6 0 15,7-4 0-15,4 4-7 16,-15 0 0-16,-10-1-9 16,-15-2 0-16</inkml:trace>
  <inkml:trace contextRef="#ctx0" brushRef="#br3" timeOffset="190953.23">21565 3324 5 0,'7'6'2'0,"0"-3"4"0,-3-3 3 16,-1 3-5-16,1 0 0 15,-4 4 5-15,4-4 1 16,-4 3-11-16,0 3 1 16,0 1 7-16,0 2 0 15,0 7-2-15,-4-3 1 16,-3 9-3-16,0 12 0 16,0 4-2-16,0 13 1 15,-4-4-1-15,1 0 0 16,-1-6-3-16,4-13 1 0,0-6-10 15,7-9 1-15</inkml:trace>
  <inkml:trace contextRef="#ctx0" brushRef="#br3" timeOffset="191233.92">21784 3270 38 0,'4'28'19'0,"-4"4"-18"16,0-20 29-16,-4 10-30 16,1 0 0-16,-5 10 0 15,1 8 0-15,-3 11 0 16,3 2 0-16,0 16 0 0,3-22 0 15,1-3-3-15,-1-7 1 16,1-8-9-16,3-11 0 16</inkml:trace>
  <inkml:trace contextRef="#ctx0" brushRef="#br3" timeOffset="191481.91">21537 3625 40 0,'4'15'20'0,"20"-8"-17"0,-17-7 31 0,4 3-33 0,3-3 1 0,0 0 0 0,4-3 0 0,-1 3-3 0,1-4 0 0,0 1-1 16,-1 3 0-16,-3-3-9 15,1-3 0-15,-5 0-2 16,-3-4 0 0</inkml:trace>
  <inkml:trace contextRef="#ctx0" brushRef="#br3" timeOffset="191838.13">21879 3634 38 0,'4'3'19'0,"-4"-3"-27"0,0 0 36 16,-4-3-28-16,1-3 0 16,-1 6 1-16,-3-3 1 15,0-7-2-15,0 10 0 16,0 3 0-16,0 4 1 15,0 2-1-15,0 4 1 16,3 8-1-16,1-8 0 0,3 12 0 16,7 0 0-16,0-9 0 15,0 0 0-15,4-4-1 16,3-9 1-16,0-6-1 16,-4-3 1-16,1-7-1 15,-4 1 1-15,0-1-3 16,-3-9 1-16,-1 0-5 15,1 3 1-15,-1-9-4 16,-3 3 1-16</inkml:trace>
  <inkml:trace contextRef="#ctx0" brushRef="#br3" timeOffset="192172.51">22010 3584 28 0,'0'12'14'0,"7"-2"-8"0,-4-7 24 15,-3 3-29-15,0-6 0 16,0 16 0-16,0 3 1 15,0-1-2-15,0 8 0 16,4 2 1-16,-1-9 1 16,5-4 0-16,-1-8 0 0,3-11 0 15,1-5 1-15,-1 0-3 16,-3-1 1-16,4-5-5 16,-4 2 0-16,0-3-8 15,4-3 0-15</inkml:trace>
  <inkml:trace contextRef="#ctx0" brushRef="#br3" timeOffset="192799.31">22341 3543 49 0,'0'9'24'0,"-7"10"-29"0,7-19 43 16,-3 3-39-16,-4 1 1 16,-4-1-2-16,1 0 1 31,-4 3 0-31,3 0 0 0,0-6-3 16,1-6 1-16,3 12-1 0,3-6 0 15,4 0 0-15,4 0 1 16,3 0 0-16,3 10 0 15,1-7 2-15,0 6 0 16,-1-2 1-16,1 5 0 16,-4 1 0-16,0 5 1 0,-4-5-1 15,1 3 0-15,-4-1-1 16,0-5 1-16,-4 9 0 16,1-13 0-16,-1 0-1 15,4-3 1-15,0 4 0 16,0-7 1-16,0 0 1 15,4-7 1-15,-1 4 0 16,8-6 1-16,-1-1-1 16,8 1 1-16,0-4-1 15,3-5 0-15,0-4-2 16,4-3 1-16,-8-4-2 16,-2 7 0-16,-5-3 0 15,-3 6 0-15,-7 4-1 16,-3 5 0-16,-4 14 0 15,0 8 0 32,-4-3 0-31,0 13 0 0,4 0 0-16,0 0 1 0,7 7 0 0,7 2 0 0,7 0 0 0,4 1 1 0,7-10-1 15,3-7 1-15,4-5-5 0,-1-10 0 0,-6 0-7 0,-7-13 0 16</inkml:trace>
  <inkml:trace contextRef="#ctx0" brushRef="#br3" timeOffset="193625.72">23252 3615 36 0,'0'13'18'0,"0"18"-12"0,0-22 26 0,0 10-30 16,-4 16 1-16,-3-4 1 16,0 16 1-16,0 0-6 15,0-3 0-15,0-6 3 16,3-10 0-16,1-6-3 16,3-13 1-16,3-2-2 15,4-20 0-15,0-6-1 16,0-18 0-16,0-7-1 15,-3-10 1-15,0 1-1 16,3-6 0-16,0 11-1 16,0 5 1-16,3 5 0 15,4 7 0-15,1 12 2 0,2 9 1 16,1 1 3-16,3 9 0 16,-3 9 3-16,-4 7 0 15,0 3-1-15,-4 3 1 16,-6 0-2-16,-1 0 0 15,-6-3-2-15,-4 2 0 16,-7-2-2-16,-4-3 0 16,-7-7-5-16,1-5 1 15,-1-4-7 17,4-10 1-32</inkml:trace>
  <inkml:trace contextRef="#ctx0" brushRef="#br3" timeOffset="194031.13">23520 3706 24 0,'-4'25'12'0,"4"-6"-7"16,0-16 14-16,0-3-17 15,-3 0 0-15,-1-6 2 16,1 0 1-16,-1-4-6 0,1-9 0 16,-1 4 4-16,4-4 0 15,0-6-2-15,4 0 0 16,3 3-1-16,3-6 1 15,-3 12 0-15,4-3 0 16,-1 7 0-16,5 8 1 16,2 11 0-16,1 2 0 15,-1 0-2-15,-2-5 1 16,-1 8-7-16,0-2 0 0,0-10-6 16,0-4 1-16</inkml:trace>
  <inkml:trace contextRef="#ctx0" brushRef="#br3" timeOffset="194249.98">23784 3634 44 0,'4'34'22'0,"-11"-5"-21"0,7-20 39 0,0 7-40 15,0-4 0-15,-4 7-2 16,4-6 0-16,0-4-2 16,4-6 0-16,3-12-10 15,0-4 1-15</inkml:trace>
  <inkml:trace contextRef="#ctx0" brushRef="#br3" timeOffset="194457.71">23745 3468 44 0,'22'25'22'0,"-1"-9"-28"0,-14-13 36 16,0 0-33-16,0 6 0 0,4 1-5 16,-1-1 0-16,4-9 2 15,0 3 1-15,4-6-6 16,-7-3 0-16</inkml:trace>
  <inkml:trace contextRef="#ctx0" brushRef="#br3" timeOffset="194947.03">24045 3584 44 0,'25'22'22'0,"0"-19"-24"16,-15-6 49-16,-10 3-47 15,7-6 1-15,-7 6-1 16,0-4 1-16,-7 4-2 16,-7 4 1-16,0 2 0 15,-4-3 1-15,8 3-2 0,-1 4 1 16,1-1 0-16,-1 4 0 16,8-1 0-16,3 10 1 15,-4-3-1-15,4 3 1 16,11-3-1-16,3 6 1 15,3-3-1-15,5-4 1 16,-1-5-1-16,0-4 1 16,0-5-2-16,0-8 1 15,0-8-1-15,1-7 1 16,-1-3-1-16,0-6 0 0,-3 3 0 16,-1-3 1-16,-3 2 0 15,0-8 0-15,-3 9-1 16,0 3 1-16,-4 9 0 15,-7 1 0-15,-4 12 0 16,-3 0 0-16,-4 16 0 16,1 2 0-16,-1 1 0 15,4 6 1-15,0 3 0 16,4 10 0-16,3-3 0 16,7-17 0-16,3 1-1 15,8-3 0-15,3 0-4 16,4-7 0-16,-4-9-11 15,-3-6 1-15</inkml:trace>
  <inkml:trace contextRef="#ctx0" brushRef="#br3" timeOffset="199451.76">23883 7679 25 0,'4'22'12'0,"-1"-16"-3"0,-3-6 12 16,0 0-20-16,4-9 1 16,-1-4 2-16,1-5 1 15,3-4-6-15,0-7 1 0,3-5 2 16,1-10 1-16,3 6-2 16,-3-2 1-16,-4-7-4 15,0 3 1-15,-4 12-8 16,1 4 1-16,-4 0-3 15,-7 6 1-15</inkml:trace>
  <inkml:trace contextRef="#ctx0" brushRef="#br3" timeOffset="200051.04">23728 7171 25 0,'10'25'12'0,"1"-18"-5"0,-4-7 19 15,0 0-24-15,4-7 1 16,-1-2 1-16,4-1 1 16,4-5-6-16,0-1 1 15,-1-6 3-15,1 3 1 16,0 1-2-16,-1-1 1 0,-3 0-2 16,0 3 0-16,-3-3-1 15,0 1 0-15,-4 2-1 16,-4 3 1-16,-3 1-2 15,0 6 0-15,-3 2 0 16,3 4 0-16,-4 4-1 16,4 2 1-16,0 0-1 15,4 0 1-15,3-3 0 16,0 1 1-16,0 2 0 16,0-3 0-16,7 3 1 15,7 4 0-15,11 5 1 16,3 7 0-16,0 10 0 15,1-4 1-15,-8-9-1 16,-3-4 0 62,-8 1-2-78,-6-3 1 0,-11-4 0 0,-7 0 1 0,-14 1-1 0,-15-1 1 0,-2 1-1 0,-8-4 0 0,-14-3-4 0,-7-3 0 0,-4 0-6 0,11-3 0 16</inkml:trace>
  <inkml:trace contextRef="#ctx0" brushRef="#br3" timeOffset="202860.04">23432 8128 26 0,'-4'12'13'0,"8"16"-1"0,-4-21 14 15,0 5-25-15,3 4 0 16,1 9 1-16,-4-6 0 16,0 6-2-16,0 0 0 15,-4 0 1-15,1 0 0 16,-1-9-1-16,0-4 0 15,1-5-3-15,3-7 1 0,0-7-6 16,0-2 1-16,0 0-4 16,3-7 1-16</inkml:trace>
  <inkml:trace contextRef="#ctx0" brushRef="#br3" timeOffset="203655.06">23403 7974 25 0,'-3'0'12'0,"3"-3"-1"15,0 3 19-15,0 0-27 16,3-6 0-16,4 6 4 16,0-7 1-16,0 7-10 0,4 0 1 15,7 0 5-15,3-3 1 16,7 3-2-16,0-3 0 16,1 3-2-16,-5 0 0 15,-3-3 0-15,-3 0 0 16,-7 3-1-16,-4-3 0 15,-4 6-1-15,-6 3 1 16,-8 3-2-16,-3 7 1 0,-7 0-3 16,-4-1 1-16,0 1-2 15,4 0 0-15,0-1-2 16,3 1 1-16,4-3 0 16,4-7 1-16,3 3 0 15,3-2 1-15,-3-4 2 16,7 3 0-16,0 0 3 15,11 4 0-15,-1-1 2 16,1 7 0-16,3 3 0 16,0 9 0-16,-3-6 0 15,-1-3 1-15,1-1-3 16,-4-2 1-16,3 0-1 16,-2-4 1-16,2 1-1 15,1-4 1-15,-1 1-1 16,-3-4 0-16,4-6 0 0,-4 0 1 15,4-3-1 1,-4-7 0 0,3 4-2-16,1-6 1 15,-1-7 0-15,1-3 1 0,0 0-1 0,-1 3 0 16,-3 0-1-16,0 7 1 16,-3 2-1-16,-4 4 0 15,-4 9 0-15,-3 3 0 16,0 10-1-16,-3 0 1 15,2 3 0-15,1-7 0 16,0 4 0-16,4 0 1 0,3 2 0 16,3-2 1-16,8 3-1 15,3-7 1-15,0-5-2 16,4-1 0-16,-1-3-10 16,5-6 1-16</inkml:trace>
  <inkml:trace contextRef="#ctx0" brushRef="#br3" timeOffset="204060.21">23880 8372 38 0,'0'41'19'0,"-15"15"-15"15,8-43 27-15,0 6-30 16,-3 3 0-16,-1 0 2 15,1 0 0-15,-1-7-5 16,4-5 1-16,0-7 2 0,3-9 1 16,4-10-3-16,4 0 1 15,-1-12-2-15,4-10 0 16,4 1 0-16,-4-7 0 16,0 0-2-16,0-3 1 15,0 9 1-15,4 7 0 16,-1 3 1-16,5 6 1 15,-1 9 0-15,3 10 1 16,1 3 1-16,-4 9 0 16,0 1 0-16,-3 6 0 0,-4 2 0 15,-7-2 0-15,-7 3-1 16,-7 3 0-16,-8-3-2 16,1-1 0-16,4 1-5 15,3-6 0-15,6-7-6 16,5-6 1-16</inkml:trace>
  <inkml:trace contextRef="#ctx0" brushRef="#br3" timeOffset="204704.93">23996 8369 27 0,'-4'13'13'0,"11"-20"-7"16,-7 1 18-16,4 0-24 15,-4 0 1-15,4-7 0 0,3-9 1 16,0 3-3-16,0-3 0 16,0 0 2-16,0 0 0 15,0 0 0-15,0 7 1 16,4 2-1-16,-1 1 0 15,1 2 1-15,3 7 0 16,-4 3-1-16,1 3 1 16,3 7-2-16,-3-1 0 15,-1 4 0-15,1-1 0 16,-4-2 0-16,0-1 0 0,0-3-2 16,-3-3 0-16,-1 0-3 15,1 1 0-15,-4-4-5 16,0 0 1-16,3 3-2 15,-3 0 1-15,0-3 7 32,49-16 3-32,-91 26 5 15,53-10 0-15,-1-4 5 16,4 8 1-16,1-1 3 16,2-3 0-16,1 3-7 15,-1-3 0-15,1-6-3 16,-4-1 1-16,0-8-3 15,-3-1 1-15,-1-3-3 16,-2 0 1-16,-5 1-2 16,-3-1 1-16,-3 3-1 0,-5 7 1 15,-6 9-1-15,0 3 0 16,0 9 0-16,0 4 0 16,3 9 0-16,1 6 0 15,3-9-1-15,3 0 0 16,8-3-3-16,6-3 0 15,5-4-9-15,2-8 1 16</inkml:trace>
  <inkml:trace contextRef="#ctx0" brushRef="#br3" timeOffset="205651.66">24546 8065 38 0,'0'25'19'0,"-3"6"-17"0,6-24 27 0,-3 2-28 16,-3 0 0-16,-4 1 0 16,0-4 0-16,0-3-2 15,0 4 1-15,-1-7 1 16,5 3 0-16,-1-3-1 16,4 3 1-16,4 0-1 15,3 0 1-15,4 3 0 16,-4 4 0-16,-4 5 0 15,1 4 1-15,-1 0-2 16,-3-3 1 0,-7 12-2-1,0 3 0-15,0-2-1 16,0-11 0-16,0-5-2 0,3-4 1 16,4-6-1-16,0-3 1 15,4-6 1-15,3 0 1 16,0 0 1-16,4 2 1 15,-4-2 1-15,3 0 0 16,8-3 0-16,7-1 1 16,3 4 0-16,0-10 1 15,-3 0-2-15,-4 1 1 16,-3-1-1-16,-4 4 0 0,-4-1-1 16,-3 0 0-16,-7 7-2 15,-3 6 0-15,-1 3-1 16,-3 4 1-16,0 2-1 15,0 0 1-15,4 1-1 16,3-1 1-16,0-2 1 16,3-1 0-16,4 3 0 15,0 1 1-15,0-1-1 16,0-3 1-16,0 4-2 16,-3-4 1-16,3-3-2 15,0 0 0-15,0-3-1 16,0 0 1-16,0 0-1 15,0 0 0-15,0 0 0 16,0 7 1-16,0-4 1 16,-3 3 0-16,-1 0 1 15,1 4 0-15,3-1 0 16,4 0 0-16,-1-2 0 0,8-1 1 16,3-3 0-16,4-3 0 15,3-9 0-15,7-7 1 16,-10-3-1-16,3-9 0 15,-3-16-1-15,3-3 1 16,0-16-1 0,0-6 0-16,-6-6 0 0,-5-10 0 15,-10 4 0-15,-7 9 0 16,-3 12 0-16,-4 7 1 16,-7 22-1-16,0 9 0 0,-4 18-1 15,-3 17 0-15,-4 9 0 16,0 16 1-16,1 18-1 15,-1-6 1-15,0 10-2 16,4-4 0-16,0-9-2 16,7-9 0-16,3-4-2 15,4-9 0-15,4-6-3 16,3-9 0-16,0-4 0 16,0-6 1-16</inkml:trace>
  <inkml:trace contextRef="#ctx0" brushRef="#br3" timeOffset="206056.25">24797 7999 24 0,'3'3'12'0,"11"7"-16"16,-7-7 26-16,1 6-18 0,2 1 1 16,1 2 1-16,3-6 1 15,3 1-8-15,1-1 0 16,3-3 6-16,11 0 1 15,-4 0-2-15,-3-3 0 16,7-3-1-16,-1 3 1 16,1 3-2-16,0-6 1 15,-7 3-3-15,-4 0 0 16,-7-3-1-16,-11 3 0 0,-3 3-1 16,-7 0 1-16,-7 4-2 15,0-4 1-15,0 3 0 16,3 0 0-16,1 4 0 15,3 2 0-15,3 1 1 16,4-1 0-16,-3 10 1 16,3 6 0-16,10 1 1 15,1-4 1-15,-1-3-1 16,1-3 1-16,-7-1-2 16,-8-2 1-16,-7 0-4 15,1-7 1-15,-8-9-10 16,-10 0 1-16</inkml:trace>
  <inkml:trace contextRef="#ctx0" brushRef="#br3" timeOffset="206956.96">26328 7817 37 0,'3'41'18'0,"-6"25"-17"0,-1-38 27 0,-3 6-25 16,-3 10 0-16,-1 7 0 15,-3-1 1-15,0-16-6 16,0-2 1-16,3-4 2 16,4-9 1-16,0-4-3 15,4-12 1-15,3-6-2 16,3-6 0-16,4-4 0 15,4-2 0-15,3-1 0 16,3 0 0-16,5 4 1 16,-1 6 0-16,0 6 1 15,-7 6 1-15,-3 13 0 16,-1 3 1-16,-3 3 0 16,-3 3 0-16,-1 0-1 0,-3 0 0 15,4-3-1-15,-1-6 0 16,1-3-5-16,3-4 1 15,0-5-8-15,4-10 1 16</inkml:trace>
  <inkml:trace contextRef="#ctx0" brushRef="#br3" timeOffset="207363.11">26712 8197 46 0,'0'3'23'0,"-3"-16"-25"16,3 13 39-16,-4-3-37 15,-3 0 0-15,-3-3 0 16,-8 3 0-16,-3 3 0 16,0 3 1-16,0 3-1 15,-4 13 1-15,4 3-1 16,-1-4 0-16,8 1-2 16,4 3 1-16,6 0-1 0,11 0 0 15,7-3 0-15,4-6 0 16,0-13 1-16,-1-7 0 15,1 1 1-15,0 0 1 16,-4-10-5-16,-4 0 0 16,1-6-8-16,-8 4 1 15</inkml:trace>
  <inkml:trace contextRef="#ctx0" brushRef="#br3" timeOffset="207692.33">26776 8140 39 0,'7'6'19'0,"-4"13"-13"0,-3-16 29 0,0 7-33 0,-3 5 0 0,3 4 0 16,-4 3 1-16,1 0-4 16,-1 3 0-16,4 0 2 15,4 0 1-15,3-3-2 16,7-9 0-16,4-7 0 16,3-6 0-16,0-6-2 0,-3-3 1 15,-1-4-5-15,1-12 0 16,0-3-8-16,-1-7 1 15</inkml:trace>
  <inkml:trace contextRef="#ctx0" brushRef="#br3" timeOffset="208337.87">27192 8096 44 0,'11'25'22'0,"-8"-25"-23"0,-6 3 35 0,-1 1-34 16,-3 2 0-16,-7 3 0 16,0 7 0-16,-4-3 0 15,1-4 0-15,-1 3 0 16,0-2 0-16,4-4-1 16,0 0 0-16,4-2-1 15,2-1 1-15,5 0-1 16,6 0 0-16,8 0 0 15,3 6 1-15,4 4 0 16,-1 0 1-16,-2-4 0 16,-1 4 1-16,-7-1-1 15,-4 7 1-15,-6 3-1 16,-4 0 0-16,-7 0-1 16,-1 0 1-1,-9-3-1 1,-1-4 0-16,7-2 0 0,8-7 1 15,6-3 1-15,4-3 0 16,11-3 1-16,10 0 1 16,11-3 0-16,7-4 1 15,-4-2-1-15,-3-4 0 16,-4 0-1-16,0 1 1 16,-3-4-3-16,-1-3 0 15,-6-10 0-15,0 4 0 16,-8 0-1-16,-3 3 1 15,-3 3-3-15,-8 3 1 16,-6 4 0-16,-1 2 1 0,4 7-1 16,0 9 1-16,0 3 0 15,4 13 0-15,-1 6 3 16,0-3 0-16,4 3 0 16,4 3 0-16,-4 0-1 15,7 7 1-15,4-7-1 16,3-3 0-16,0-3-4 15,0-6 0-15,4-7-11 16,6 1 1-16</inkml:trace>
  <inkml:trace contextRef="#ctx0" brushRef="#br3" timeOffset="208549.23">27757 8388 46 0,'14'31'23'0,"-14"-9"-17"0,0-19 35 15,0-3-41-15,0 3 1 16,-4-6-1-16,-3 3 1 16,0-3-6-16,-4 3 0 15,-3-9-9-15,0 3 0 16</inkml:trace>
  <inkml:trace contextRef="#ctx0" brushRef="#br1" timeOffset="-208030.19">1139 4728 29 0,'11'-15'14'0,"0"-4"2"0,-4 13 14 0,-7 6-25 16,0-7 0-1,0 7 4 1,-7-3 1-16,3 3-13 16,-6 0 1-16,2 3 7 15,-9 0 1-15,3 1-4 16,-4-1 1-16,-3 0-3 15,0 3 1-15,3 0-1 16,4 1 1-16,0 2-1 16,0-6 0-16,3 4-1 15,4-4 0-15,7 3 1 16,0 0 0-16,11-3-1 16,6-3 0-16,12 0 0 15,-5 0 1-15,5-6 0 16,-1 0 0-16,0-4-1 15,-7 4 1-15,-7 0-1 0,4 3 1 16,-8-10 0-16,-2 7 0 16,-8-4-1-16,-8-2 0 15,5 3 0-15,-8-1 1 16,-3 7-1-16,0 3 1 16,-4 0 0-16,1 3 0 15,3 3 0-15,-7 4 0 16,3-1 0-16,0 1 1 15,4 5-1-15,-3 4 1 16,6-9-1-16,4 5 1 0,3 1 0 16,15-4 0-16,0-2 0 15,6-7 0-15,4 0 1 47,1-3 0-47,6-3 0 0,-7 0 0 0,-3-7-1 0,3-2 1 0,-11-4-1 16,1 4 0-16,-1-1-1 15,-10-3 1-15,-3 4-1 16,-4-1 0-16,-4 4-1 16,1 6 0-16,-11-3 0 15,3 12 1-15,-3 0-1 16,3 0 0-16,-3 4 1 16,0-1 0-16,3 7-1 15,-3-4 1-15,10 4 0 16,1-7 1-16,10 13 0 15,0-12 0-15,3-4-1 16,15-3 0-16,10 0 1 0,4-9 1 16,-4 0-1-16,4-4 0 15,-11 1-1-15,0-7 1 16,-3 4 0-16,0-4 0 16,-8 0-1-16,1-6 1 15,-11 7-1-15,0-4 0 16,-11 10-1-16,1-1 0 15,-1 1 1-15,-7 6 0 16,-3 6 0-16,0 6 0 16,-7 1-1-16,7 2 1 0,-4 4 0 15,11-4 1 1,-4 1-1-16,8 6 0 0,10-10 1 16,0 4 0-16,7-1-1 15,7 1 1 1,7-10 0-16,4-3 0 0,-4 0-1 15,0 0 1-15,0-3-1 16,-3-4 0-16,-1 1 0 16,-6 0 1-16,-8-7-1 15,5 1 1-15,-5-4-1 16,-3-3 0-16,-3 7 0 16,-5-4 0-1,-2 4 0 1,-1 2 0-1,-6 7-1 1,3 0 0-16,-4 3 0 0,7 3 1 0,-10 6-1 0,11 4 1 16,-8 6 0-16,7-10 1 15,1 4 0-15,10-1 0 16,3-2 0 0,15-1 0-16,-7-3-1 0,6-2 1 15,4-4-1-15,-3 0 1 16,-4-4-1-16,4 1 1 15,-8 0-1-15,1-6 1 32,-1-4-1-17,-2 4 1-15,-5-4-2 0,-3 4 1 0,-3-10-1 0,-5 6 1 0,-2 4-2 16,-8 3 1-16,4 3-1 16,4 3 1-16,-8 3-1 15,-3 0 0 1,3 6 1-16,4 1 0 0,-11-1 0 15,11 7 1-15,7-10 0 16,-3 3 1-16,-1 4 0 16,11-4 0-16,0 7-1 15,11-6 1-15,6 2 0 16,4-6 0-16,-3 4-1 16,-4-7 1-16,7-3-1 15,-3 0 0-15,0-3 0 16,-4-4 1-16,3-2-7 15,-6-3 0-15,-4-4-13 16,-4 3 0-16</inkml:trace>
  <inkml:trace contextRef="#ctx0" brushRef="#br1" timeOffset="-206563.49">194 9852 33 0,'0'3'16'0,"0"7"-11"0,0-10 16 16,-3 0-20-16,-5-3 1 16,-6 3 1-16,-3-3 0 15,6 3-3-15,4-4 1 16,-4 4 2-16,8-3 1 31,-4 6-1-31,-4 7 0 16,4-4-1-16,4 4 1 15,-8-1-2-15,1 3 0 16,3-2-1-16,-4 2 1 0,11 7-1 16,0 0 1-16,0-3-1 15,11-4 1-15,6-2-1 16,4-1 1-16,0-3 0 15,-3-3 0-15,-4-3-1 32,4-3 0-32,-8-3 0 15,8-3 1-15,-7-4-1 0,-1 1 1 0,1-7-1 16,-4 3 1-16,-4 0-1 16,-6 7 0-16,-4 3 0 15,-4-1 1-15,-17 1-1 16,3 6 1-16,1 3-1 15,10 4 1-15,-4-1-1 16,7 0 1-16,1 0-1 16,-1 1 0-16,4 2 0 0,4 4 1 15,3-1-1 1,0-2 1-16,14-4-1 0,7 0 0 16,4-3 0-16,-4-3 1 15,-4-6-1 1,5-3 1-16,-8-4-1 0,3-3 0 31,1-6 0 0,-8 4 0-31,-6-1-1 0,-4 3 1 0,-4 4 0 0,-3 2 0 16,-3 1 0 0,-18 2 0-16,6 4 0 0,1-3 0 15,0 6 0-15,3 0 1 0,8 6-1 16,-1 1 1-16,1-4-1 15,-1 3 1-15,4 0-1 16,4 7 0-16,-4-4 0 16,7 1 1-16,0-4-1 15,0 0 1-15,0-3 0 16,21-6 1-16,0 0-1 16,-4 0 1-16,1-3-1 15,-7 3 0-15,-1-1-4 16,-3-2 1-16,-3-3-15 15,-22-4 1-15</inkml:trace>
  <inkml:trace contextRef="#ctx0" brushRef="#br1" timeOffset="-205304.22">953 12446 29 0,'-11'6'14'0,"0"-19"0"0,8 7 15 16,3 3-24-16,-7 0 1 16,-4 0 3-16,8 3 0 31,-22 6-11-31,11 0 0 16,-4 0 7-16,-3 4 1 15,3-1-3-15,-3 1 0 0,4-1-3 16,2 4 1-16,8-1-1 15,-3 7 0-15,10-3 0 16,0 2 0-16,10-2 0 16,1-3 0-16,7-7 0 15,-1-3 0-15,-3-3 0 16,-3-3 0-16,-4 0-1 16,4 0 1-16,-4-4-1 15,-4-2 1-15,-3 3-1 16,7-1 1-16,-7 1 0 47,-7-3 0-47,4 3-1 15,-4 2 1-15,-4 8-1 16,0-4 0-16,-6 3-1 16,6 0 1-16,1 0-1 15,-1 0 1-15,4 0 0 0,3 0 0 0,-3 4 1 0,4-1 0 0,-4 0 0 0,7 4 1 16,7-4-1-16,-4 0 1 15,8-3 0-15,7-3 0 16,-1-6 1-16,-3 0 0 16,4-4 0-16,3-2 0 15,-10-4 0-15,6 4 1 16,-6-1-2-16,0 0 1 16,-1-2-2-16,-3 2 1 15,-7 4-2-15,-7-4 1 16,-3 4-1-16,3-1 1 15,-4 10-1-15,0 0 0 0,1 4 0 16,-1-1 0-16,1 3 0 16,-8 0 0-16,7 4 0 15,1-1 0-15,-1 1 0 16,4-1 1-16,4 3-1 16,-4-2 1-16,3-1 0 15,8 1 1-15,3-4-1 16,3-3 0-16,8-3 1 15,-8-3 0-15,1-3 0 16,0-4 0-16,-1 1-1 16,1-7 1-16,-4 4-1 15,3-1 1-15,-6 1-1 16,-4 2 0-16,-4-2 0 16,4 2 0-16,-7 4-2 0,4 0 0 15,-8 6-9-15,-6 3 1 16,-1 0-6-16,4 3 0 15</inkml:trace>
  <inkml:trace contextRef="#ctx0" brushRef="#br1" timeOffset="-204267.43">1048 14070 45 0,'10'-6'22'0,"-10"12"-17"0,0-9 35 0,0 3-39 0,-7-3 1 0,4 0 0 15,-4 3 1-15,3-4-4 16,-3 4 1-16,-3 4 2 16,6-1 0-16,-3-3-2 15,-4 0 1-15,1 6-2 16,-1 3 0-1,4 7-1 1,-3-3 0-16,10-1-1 16,0-2 1-16,7-4 1 15,3 0 1-15,1 0 0 16,-1-3 1-16,1-3-1 16,0-3 1-16,-1-6 0 15,1 0 0-15,-1-4-1 16,1 4 0-16,-4 2-1 0,0 1 1 15,-14 0 0-15,0 3 0 16,-4-1 0-16,1 4 0 16,-1-3 0-16,-10 3 0 15,3 0 0-15,4 0 0 16,7-3 0-16,-3 6 0 16,-1 4 1-16,4-4 0 15,3 6-1-15,4 1 0 16,0 2 0-16,0 1 1 0,0-1-1 15,4-2 0-15,3-4 0 16,11-3 1-16,-8-3 0 16,11-3 1-16,1-3 0 15,-5-7 0 1,4 1-1-16,-10 2 1 0,0-2-1 16,-1-1 1-16,-10-3-2 15,0 1 0-15,-3 2-2 16,-8 1 1-16,-7 5-3 15,-3 7 0-15,-7 7-7 16,0 2 1-16,7-6-7 16,-1 3 1-16</inkml:trace>
  <inkml:trace contextRef="#ctx0" brushRef="#br1" timeOffset="-203638.17">1884 13825 46 0,'0'0'23'0,"0"3"-22"0,0 4 40 0,0-4-38 0,-7 3 0 0,3 4 4 0,4 5 0 16,-7 10-7-16,4 10 0 16,-11 2 6-16,-1 20 0 15,-2 15-2-15,-1 10 0 16,4 2-5-16,-4-5 0 15,8-17-5-15,6-11 1 16,-3-14-10-16,14-12 1 16,-3-15-5-16,13-13 0 0</inkml:trace>
  <inkml:trace contextRef="#ctx0" brushRef="#br1" timeOffset="-203068.6">1958 14211 45 0,'0'31'22'0,"0"29"-17"16,7-44 37-16,-7-1-40 15,0 4 1-15,0-3 1 16,0 0 0-16,0-7-5 16,0 0 0-16,0-2 3 15,0-7 0-15,0-7-2 16,0-2 1-16,4-4-2 15,3-2 1-15,3-1 0 0,1 3 0 16,-1 1 0-16,1 3 0 16,3 5 0-16,-3 11 0 15,-1-1 0-15,-6 0 0 16,3 0 0-16,-4 1 0 16,4-4 0-16,4 3 0 15,-4-3 0-15,-3 4 0 16,3-1 1-16,3 0 0 15,-6 0-1-15,3 4 1 16,-4-4-1-16,4-3 0 16,4-3 0-16,-1-3 0 0,1-6 0 15,0 2 0-15,6 1 0 16,-6 0 1-16,-4 0-1 16,4 2 1-16,-1-2-1 15,1 6 1-15,-1-3-1 16,1 0 0-1,-1 0 0-15,1 3 0 0,0 3 0 16,-1 0 1-16,4 3-1 16,-10 1 1-16,3 2-1 15,-4 0 1-15,4 1-1 16,-3-1 0-16,7-3-3 16,6-6 0-16,1-3-7 15,3 0 0-15,-10-6-7 16</inkml:trace>
  <inkml:trace contextRef="#ctx0" brushRef="#br1" timeOffset="-202708.49">2522 14481 42 0,'-7'41'21'0,"-3"27"-13"0,6-55 31 16,-6 0-38-16,3-4 0 15,-4 0 0-15,4-5 0 16,3-4-1-16,8-10 1 16,3-9 1-16,4-12 0 15,-4 0-1-15,3-10 0 0,-10-6-2 16,4 0 1-16,3-3-4 16,-7 3 1-16,10 0 0 15,-6 9 0-15,10 3 0 16,-3 7 0-16,3 9 4 15,7 10 1 32,4 9 1-47,6 3 1 0,-2 10-1 16,-5-1 1-16,-6 4-1 0,0 3 1 0,-15-1-4 0,-3 8 1 0,-11-1-6 16,-3 6 1-16,-14-3-12 15,0 0 1-15</inkml:trace>
  <inkml:trace contextRef="#ctx0" brushRef="#br1" timeOffset="-202362.23">3030 14220 52 0,'0'4'26'0,"-7"-8"-27"0,4 1 38 0,-8 3-36 0,-6 0 0 0,-1 3 0 15,4 1 1-15,-7 2-2 16,7 0 0-16,-1 7 1 16,5 6 1-16,-1 6-2 15,4 6 1-15,14-6 0 16,4 0 0-16,10-9-1 15,0-7 1-15,7-3-1 16,-6-12 1-16,-5-9 0 16,-6-4 1-16,3 0-4 15,0-6 1-15,-10 0-15 16,3 0 0-16</inkml:trace>
  <inkml:trace contextRef="#ctx0" brushRef="#br1" timeOffset="-202064.64">3309 14277 63 0,'0'0'31'0,"0"-6"-36"0,0 6 48 16,0-7-43-16,4 1 1 15,3-3 0-15,-4-1 0 16,4 1-1-16,4-1 0 16,-1 1 1-16,8 0 1 15,0 6-3-15,13-1 0 0,-2-2-5 16,-5-6 1-16,5-4-6 16,-1-6 0-16,0 0-7 15,4-3 1-15</inkml:trace>
  <inkml:trace contextRef="#ctx0" brushRef="#br1" timeOffset="-201829.43">3845 13653 53 0,'-7'63'26'0,"-3"49"-35"15,10-71 49-15,-7 9-40 16,7 16 1-16,0 10 0 16,7-1 0-16,0-12-3 15,3-13 1-15,-6-19-2 0,3-18 0 16,-7-20-4 0,-7-5 1-16,-7-7-8 0,-4-9 0 15</inkml:trace>
  <inkml:trace contextRef="#ctx0" brushRef="#br1" timeOffset="-201069.28">3725 14133 52 0,'32'44'26'0,"39"-16"-30"0,-54-25 48 0,15-3-44 0,7 0 1 0,0-6 0 0,-4-4 1 0,0 4-3 0,-3-3 1 0,-4-1 0 16,-7 1 1-16,1-1-1 15,-5 1 0-15,-6-4-1 16,-8 4 1-16,4 0-1 16,-7 9 1-16,0 3 0 15,0 6 0-15,0 4 0 16,-7 2 1-16,4 1-1 16,3 3 1-16,-7-3 0 15,7-4 0-15,0-3-1 16,7-2 0-16,-7-1 0 15,10-6 0-15,1 0 0 16,-1-3 0-16,8-3-1 0,-7-1 1 16,-1 1-2-16,-3 3 1 15,4 0 0 1,0 3 0-16,-8 3-1 0,8 0 1 16,-1 0 0-16,-3 0 1 15,0 0-1-15,4 1 1 16,-1-4-2-16,5 3 0 15,-1 0 0-15,-4 0 0 32,1 3-1-32,-1 4 1 0,1 2 0 0,-7 4 0 15,10 0 0-15,-11 2 0 16,8-2 0-16,6-7 1 16,1 7 0-16,7-6 0 15,7-1 1-15,3-3 0 0,-7 1 1 16,7-7 0-16,1 0-1 15,-5-10 1-15,1-2-1 16,14-10 1-16,3-7-1 16,-3-14 1-16,7-5 0 15,-7-17 0-15,-11-17-1 16,-7-15 1-16,-6-3 1 16,-12 5 0-16,-6-5-2 15,-8 9 1-15,-6 7 0 16,-8 8 0-16,-10 10 0 15,0 16 1-15,3 19-1 16,4 28 0-16,-8 15 1 16,1 26 0-16,0 18-2 15,7 23 0-15,7 15-1 16,7 9 1-16,0-9-2 0,7-15 1 16,7-17-7-16,-7-21 0 15,10-16-5-15,-3-9 0 16</inkml:trace>
  <inkml:trace contextRef="#ctx0" brushRef="#br1" timeOffset="-200874.32">4614 14004 62 0,'64'-9'31'0,"21"-45"-41"0,-43 39 60 0,18-10-50 15,17-13 1-15,-10 3-6 16,-10 4 1-16,-11 12-5 16,-14 7 0-16,-15 9-7 15,-17 9 0-15</inkml:trace>
  <inkml:trace contextRef="#ctx0" brushRef="#br1" timeOffset="-200334.35">6466 14443 54 0,'4'0'27'0,"-8"-19"-33"0,4-3 47 0,4-12-40 16,-1-13 1-16,-3-10-1 16,8-8 0-16,-5-11-2 15,1-8 1-15,3-4 1 16,-4 3 0-16,15 10-1 15,-4 15 1-15,11 1 0 16,-1 9 0-16,12 9 1 16,-1 13 0-16,4 15-1 15,-4 10 1-15,-3-3-1 16,-4 9 0-16,-14 6-6 16,0 7 1-16,-7 3-13 0,-10 3 0 15</inkml:trace>
  <inkml:trace contextRef="#ctx0" brushRef="#br1" timeOffset="-200122.77">6339 14111 64 0,'11'19'32'0,"14"-13"-30"0,-15-9 53 0,15 0-54 16,10 3 0-16,-3-4-1 15,7 1 1-15,0 0-2 16,-1 0 0-16,-2 3-5 16,-1-3 1-16,-7 3-15 15,-7 0 1-15</inkml:trace>
  <inkml:trace contextRef="#ctx0" brushRef="#br1" timeOffset="-199599.6">6936 14192 62 0,'17'22'31'0,"-13"-25"-32"0,3 3 46 15,3-6-43-15,1 0 1 16,0-1 1-16,6 1 0 16,-6 0-5-16,-1-1 0 15,1 1 3-15,-4 3 0 0,4-3-2 16,-8-1 1-1,4 1-2-15,-3 0 1 0,-1 0-1 16,-3-4 1-16,0 4-1 16,0 0 1-16,-3 3-2 15,-1 3 0-15,-3 0 0 16,-3 3 1-16,-1 3-2 16,0 7 0-16,1-4 1 15,-8 10 0-15,4 0 1 16,3 3 0-16,4 6 0 15,4 3 0 1,3 0 1-16,7 1 0 0,4-7 0 16,6-6 0-16,4-10-3 15,4-6 1-15,0-3-7 16,-1-6 0-16,8-7-7 16,-11 1 0-16</inkml:trace>
  <inkml:trace contextRef="#ctx0" brushRef="#br1" timeOffset="-198998.48">7394 14192 56 0,'7'3'28'0,"-14"7"-35"0,4-13 49 16,-8 3-42-16,-3 0 1 16,0 3 1-16,-11 3 0 15,4 0-3-15,7 4 1 16,-7-1 1-16,3 1 1 0,8-1-1 15,-1 0 0-15,4 1-1 16,7-7 1-16,7 0-1 16,4-9 0-16,3 0-2 15,3-1 1-15,1 1-3 16,0-3 0-16,-1 2-1 16,1-2 0-1,-1 3 0-15,1 2 0 16,-4 1 2-16,4 3 1 15,-8 0 2-15,1 7 0 0,-4 5 1 16,4 1 1-16,-1 6 0 16,1 2 1-16,10 1-3 15,7-3 1-15,0-9 0 16,11-14 0-16,4-11 0 16,10-17 0-16,3-15-2 0,-3 0 1 15,-11-15 1-15,-10-17 0 16,-11-15-2-16,-10-3 1 15,-1-3-2-15,-24-1 1 16,0 10 1-16,-4 13 0 16,-3 18 1-16,0 23 0 15,0 21 0-15,3 16 1 16,-3 22 0-16,0 6 0 16,-11 16 0-16,15 19 1 15,6 18-1-15,0 17 1 16,8-7-1-16,-1-1 1 15,4-8-3-15,7-7 0 0,4-15-5 16,0-13 0-16,-1-13-5 16,1-15 1-16,-4-9-7 15,-4-7 0-15</inkml:trace>
  <inkml:trace contextRef="#ctx0" brushRef="#br1" timeOffset="-198729.08">7546 14039 56 0,'14'22'28'0,"0"-10"-30"16,-3-12 52-16,3 6-50 16,7 1 1-16,4-1-1 15,-1 0 1-15,5 4-2 0,-5-4 1 16,5 0-1-16,-8-3 0 15,0-3-5-15,0 0 1 16,0 0-8-16,-3-3 0 16,-1 0-4-16,-2-3 1 15</inkml:trace>
  <inkml:trace contextRef="#ctx0" brushRef="#br1" timeOffset="-198592.91">7959 14195 44 0,'0'22'22'0,"10"10"-20"0,-3-26 40 16,0-3-40-16,4 3 1 0,-4-2 2 15,4 2 0 1,6-6-7-16,-6 0 1 0,3-6 3 16,-3-1 1-16,3-2-2 15,0-1 1-15,-4-2-7 16,1-1 1-16,3-2-12 16,-3-7 0-16</inkml:trace>
  <inkml:trace contextRef="#ctx0" brushRef="#br1" timeOffset="-198064.43">8216 14274 54 0,'14'19'27'0,"-7"-35"-27"15,4 10 39-15,-8-7-39 0,5-3 1 16,2 1 0-16,4-10 0 15,11-4-1-15,-4 11 0 16,11-1 0-16,-4 3 1 16,4 0 0-16,-4 4 0 15,-7 6 0-15,0-1 0 16,-3 4-1-16,0 0 1 16,-8 0-1-16,4 0 1 15,0 3-2-15,1 0 1 16,-5 0 0-16,4 0 1 15,0 0-1-15,-3 3 0 0,0-3 0 16,-4 0 0-16,0 0 0 16,-4 3 0-16,-3 0 0 15,0 0 0-15,-3 7 0 16,3-7 0-16,-4 0 0 16,4 0 0-16,0 3 0 15,0-2 1-15,4 5-1 16,3 0 0-1,0 4 0-15,0-4 1 0,0 4-1 16,7-1 0-16,-7-2 0 16,11-1 0-16,6-2-1 15,1-4 0-15,3-6-1 16,8-4 0-16,6-2-1 16,7-10 0 15,-6 0-6-31,-8 0 0 15,-3-3-6-15,-4-3 0 0</inkml:trace>
  <inkml:trace contextRef="#ctx0" brushRef="#br1" timeOffset="-197796.04">9236 13907 45 0,'14'9'22'0,"-11"1"-20"0,-6-7 36 15,-15-3-38-15,-3 0 1 16,3 0 1-16,4 0 0 15,0 3-3-15,4 0 1 0,-1 3 1 16,11-2 1-16,0 2-1 16,0 0 0-16,7 3 0 15,14 7 0-15,11 6 1 16,7-3 0-16,-4 3-1 31,-7 3 1-31,-7 0-2 16,-13 3 1-16,-19 0-4 0,-17 1 1 0,-4-4-14 15,-24-3 1-15</inkml:trace>
  <inkml:trace contextRef="#ctx0" brushRef="#br1" timeOffset="-197129.79">3588 15321 60 0,'-7'3'30'0,"7"-15"-18"0,0 12 46 0,7-7-51 0,3 1 0 0,12 0 2 0,16 6 0 0,22 0-13 0,0 0 0 0,11 0 3 0,-4 0 0 0,-14 3-16 0,-7 0 1 0,-11-9-8 0,0 6 0 0</inkml:trace>
  <inkml:trace contextRef="#ctx0" brushRef="#br1" timeOffset="-196750.73">4618 15199 64 0,'14'0'32'0,"-10"-3"-32"15,-4 6 54-15,-4 0-52 16,-14-6 1-16,1 3 0 16,-8 3 1-16,-3 3-5 15,7 7 0-15,-15 2 2 16,5 7 1-16,2-3-2 16,5 0 0-16,6 3-2 15,0-6 1-15,15-4-2 16,6 1 1-16,15-7-1 15,0-3 1-15,-4-3-1 16,7-6 0-16,4-7 1 0,-11 4 1 16,3 0 0-1,1-4 0-15,3 4 0 0,-7 2 0 16,0 4 2-16,1 3 1 16,-5 3-1-16,1 4 1 15,-1 2-1-15,1 4 1 16,3-1-1-16,-3 1 0 15,-1-4-5-15,1-3 1 16,-1-6-7-16,8-6 0 16,3-7-8-16,7 1 0 0</inkml:trace>
  <inkml:trace contextRef="#ctx0" brushRef="#br1" timeOffset="-196084.27">5249 15111 36 0,'11'-22'18'0,"0"-9"-1"15,-11 24 21-15,0 1-34 16,3 0 0-16,-3 6 3 15,-3 3 1-15,-15 10-9 16,-3 9 1-16,-8-1 5 0,-2 11 1 16,-1 5-3-16,4 4 1 15,-4-6-5-15,4-4 0 16,10-6-7-16,4-6 0 16,7-13-11-16,7-12 0 15</inkml:trace>
  <inkml:trace contextRef="#ctx0" brushRef="#br1" timeOffset="-195842.68">5052 15083 54 0,'10'19'27'0,"-3"-7"-25"16,-3-6 41-16,3 4-39 0,4 2 1 0,10 4 2 15,-7 0 0-15,4 12-10 16,-1-3 1-16,-3 6 5 16,0 4 0-16,-3-1-7 15,0 1 1-15,-1-7-7 16,-6-12 0-16,3-13-10 16,-4-9 1-16</inkml:trace>
  <inkml:trace contextRef="#ctx0" brushRef="#br1" timeOffset="-195453.96">5468 15199 58 0,'0'25'29'0,"-14"3"-33"0,14-18 49 0,-4 2-45 0,4 1 1 0,0-1-1 0,0-2 0 0,0-1-7 0,0-9 1 0,7-6-9 0,-3-10 0 0,-4-6-1 0,4-6 0 0</inkml:trace>
  <inkml:trace contextRef="#ctx0" brushRef="#br1" timeOffset="-195231.28">5539 14929 48 0,'14'13'24'0,"3"-1"-25"16,-10-9 49-16,4-3-45 0,3 0 1 0,4 0 2 0,10 4 1 0,-3 2-8 0,3 0 0 0,0-3 5 0,-10 0 1 0,3 0-2 0,-10 1 0 0,-1-1-2 0,-6 0 0 0,3 3-1 0,-7 0 1 0,-7 4-2 0,3-1 0 0,-6 1-1 0,-8 2 0 15,4 1-2-15,0 2 0 0,3-2-1 0,8-1 1 0,6 1 0 0,8 0 0 0,3-1 3 0,7-2 1 16,0 2 3-16,0-3 0 15,0 4 0-15,-3 3 0 16,-7-4-1-16,-4 4 1 16,-7 0-5-16,-7 2 1 15,-4 1-7-15,0 3 1 16,-10-3-11-16,-3 0 0 16</inkml:trace>
  <inkml:trace contextRef="#ctx0" brushRef="#br1" timeOffset="-194942.2">6244 15516 75 0,'21'43'37'0,"-10"-17"-49"16,-11-17 69-16,-7 7-57 15,-4 2 0-15,-10 4-7 16,-11 0 0-16,-13 7-5 0,-8-7 1 16,3-10-9-16,8 1 1 15</inkml:trace>
  <inkml:trace contextRef="#ctx0" brushRef="#br1" timeOffset="-193445.38">7549 15233 24 0,'22'0'12'0,"-22"-25"3"15,0 25 9-15,3-9-22 16,4-4 0-16,-7 4 2 16,0 3 1-16,0-1-4 15,0 1 0-15,0 0 5 16,0 3 1-16,0 0-1 0,-7 3 0 16,4-4 0-1,-11 4 1-15,6 0-3 0,-2 0 1 16,-1 4-2-16,4-1 1 15,-3 3-2-15,-1 0 1 16,-3-3-2-16,0 4 0 16,3 5-1-16,-10 10 0 15,3 0-1-15,8 0 1 16,-8 0-2-16,11 0 1 16,7-3 0-16,4-4 0 15,6-5 0-15,1-7 1 0,-1-3 0 16,1-3 0-16,7-3-1 15,-8-4 0-15,8 1 1 16,-4-4 0-16,4 7 0 16,-8 3 0-16,-3 3 0 15,-3 3 0-15,-4 3 0 16,-4 7 0-16,1 2-1 16,-8 7 1-16,8 7-1 15,-8 5 0 1,0 4 1-16,-3 15 0 15,0 0 1-15,-10 1 0 0,-1 5 0 16,4-5 0-16,3-7 0 16,11-7 0-16,3-11 0 15,12-11 0-15,9-8 0 16,8-10 0-16,0-7-1 16,10-5 0-16,4-4-9 15,-4-3 0-15,7-2-10 0,-10-8 0 16</inkml:trace>
  <inkml:trace contextRef="#ctx0" brushRef="#br1" timeOffset="-192995.17">7832 15114 57 0,'10'35'28'0,"-3"-1"-26"16,-7-34 44-16,0 13-43 15,0-1 1-15,0 4 2 16,4-7 0-16,3 4-8 16,0-7 1-16,4 0 4 15,-1-6 0-15,11 0-3 0,-7-6 0 16,4-3-4-16,0-1 0 15,-4-2-5-15,0-4 0 16,4-3-11-16,-4 4 1 16</inkml:trace>
  <inkml:trace contextRef="#ctx0" brushRef="#br1" timeOffset="-192572.79">8347 15167 52 0,'3'19'26'0,"-3"-25"-25"0,0 3 40 0,-7 0-37 16,-3 0 0-16,-1 3 2 16,-3 0 1-16,-4 0-9 15,1 3 1-15,-5-3 5 16,1 3 0-16,-3 3-2 15,6 7 0-15,0 2-4 16,1-2 1-16,6-1-2 16,8-2 0-16,3-1-1 15,0-2 0-15,7-4 0 16,10-6 1-16,1-1 0 16,0-5 1-16,-1 0 0 15,1-4 1-15,-1 10 0 16,-2-3 1-1,-1 3 0-15,-4 3 0 16,1-7 1-16,-4 4 1 0,0 6 0 0,0 0 1 16,0 1-1-16,0 5 1 15,4 3-1-15,3 1 0 16,7 0-4-16,4-1 1 16,-1-2-7-16,1-7 0 15,-4-6-9-15,4-7 1 16</inkml:trace>
  <inkml:trace contextRef="#ctx0" brushRef="#br1" timeOffset="-192123.95">8950 14622 53 0,'-14'9'26'0,"-21"51"-27"15,28-48 42-15,-1 10-38 16,-2 10 0-16,3 5 3 16,3 4 0-16,-6 3-7 15,6 0 0-15,1-3 5 16,3-4 0-16,3-2-2 16,1-7 1-16,6-3-2 15,-10-6 0-15,4-3-1 16,-1-7 0-16,1-3-1 0,-4-6 1 15,-4-3-1-15,-3-6 0 16,-3-1-1-16,-8-2 0 16,-3-1 0-16,-4 4 0 15,1 3 0-15,-5 6 1 16,5 6-1 15,-1 0 1-31,7 3 1 0,4 4 1 0,4 3-1 16,10-4 1-16,0 7 0 0,3-3 1 15,8 9-1-15,3-9 0 0,0-1-3 16,7-2 1-16,0-7-7 16,4-6 0-16,3-9-10 15,4-4 0-15</inkml:trace>
  <inkml:trace contextRef="#ctx0" brushRef="#br1" timeOffset="-191161.99">9116 15218 52 0,'3'18'26'0,"1"-14"-31"15,-1-11 40-15,-3 1-33 16,0 0 0-16,0-4 0 16,0-2 1-16,0-4-4 15,0 0 1-15,0 1 1 0,4-1 1 16,-4 7 0-1,0-1 0-15,0 4-1 0,7 3 1 16,4 3-1-16,6 0 1 16,8 0-3-16,3 0 0 31,18-6-6-31,-11-1 1 16,-3 4-3-16,-4 6 0 15,-3 4 0-15,-4-1 0 16,4 3 3-16,-8-2 1 15,-2-1 6-15,-5-3 1 16,1 3 4-16,-4-3 0 16,-4 4 0-16,-3-1 1 0,-3-3-2 15,-4 0 1-15,0 0-3 16,-4 0 1-16,4 1-2 16,0-1 0-16,0 3-1 15,3-3 0-15,4-3 0 16,0 0 1-16,4 6-2 15,6 1 1-15,1 2-1 16,0-6 1-16,3-3-2 16,0-3 1-16,0 3-1 15,0-6 1-15,0 3-1 16,0-10 1-16,0 4-1 16,1-1 1-16,-5 1 0 15,1 0 0-15,-4 2 0 16,0 7 1-16,-4 3-1 15,4 4 0-15,-3-1 0 0,3 0 1 16,0 0-1-16,-3 1 0 16,-1-4 0-16,4 0 0 15,0-3 0-15,-3 3 0 16,3 0-1-16,-4 7 0 16,4-1 0-16,0 1 0 15,4 2-1 1,-4 1 1 31,7 2-3-47,4 1 1 15,6 0-1-15,8-1 1 0,4-5 0 16,6-4 1-16,7-3 0 0,1-6 1 0,-1-6 2 0,-3-10 0 0,0-6 0 0,7-13 0 0,-4-15 0 16,-7-19 0-16,-10-13-2 15,-11-6 1 1,-14-16-2 15,-14-2 1-31,-10-1 0 0,-5 6 0 0,-6 17 1 16,-3 14 0-16,-5 23 1 0,1 22 1 0,-4 22 0 15,0 18 0-15,8 29 0 16,2 19 0-16,8 15 0 16,7 19 0-16,11 13-1 15,10 6 0-15,3-16-1 16,1-3 0-16,-1-22-7 31,-3-16 1-31,0-21-8 0,-3-16 1 0</inkml:trace>
  <inkml:trace contextRef="#ctx0" brushRef="#br1" timeOffset="-190756.63">9938 14967 47 0,'46'31'23'0,"42"-37"-21"0,-60 3 38 16,4-10-40-16,10 1 1 15,11-1 0-15,3-3 1 0,-3 1-3 16,-7 2 1-16,-7 4 0 16,-11-4 1-16,-10 7-1 15,-7 6 1-15,-11 3-2 16,-8 3 0-16,-6-6-2 15,-3 10 1-15,-8-4-2 16,0 7 0-16,4-1 0 16,4 1 0-16,2-1 0 15,5-2 1-15,6 2 2 16,11 4 1-16,7 6 3 16,8 3 1-16,6 6 0 15,11-6 1-15,-8 4 0 16,-2-1 0-16,-8 0-2 15,-7 0 1-15,-11-3-4 16,-10-6 1-16,-21 3-6 16,-14-3 1-16,-11-3-11 0,-11-7 0 15</inkml:trace>
  <inkml:trace contextRef="#ctx0" brushRef="#br0" timeOffset="-184510.84">28691 5842 43 0,'18'-4'21'0,"-7"-2"-9"0,-11 6 21 0,0-9-34 16,-4-1 1-16,-3-2 0 15,-7-4 1-15,-4 4-1 16,1-7 0-16,-8 0 0 16,-3 0 1-16,-4 7-1 15,-3-1 1-15,7 10-1 16,-4 9 0-16,-7 4-2 15,0 2 1-15,0 13-2 16,1 3 1-16,6 4 0 16,7 12 0-16,7 6 0 15,11 0 0-15,14 7 2 0,8-4 0 16,6-6 1-16,3-13 1 16,1-9 0-16,7-12 1 15,10-16-1-15,11-13 1 16,0-15-1-16,3-16 1 15,-3-7-3-15,-3 1 1 16,-11 0-7-16,-8 9 1 16,-9 9-9-16,-15 7 0 15</inkml:trace>
  <inkml:trace contextRef="#ctx0" brushRef="#br0" timeOffset="-184165.35">28388 5967 40 0,'-7'9'20'0,"11"7"-11"16,-4-10 27-16,0 1-33 16,0 8 1-16,0 1 2 15,-4 6 0-15,0 9-7 16,1 7 0-16,-1-10 5 0,1 4 0 16,-1 2-3-16,4 4 0 15,-3-13-5-15,3-6 0 16,0-7-11-16,0-9 1 15,-4-6-3-15,4-3 1 16</inkml:trace>
  <inkml:trace contextRef="#ctx0" brushRef="#br0" timeOffset="-183712.49">28949 5795 47 0,'0'18'23'0,"3"14"-23"0,-3-20 44 16,0 13-42-16,-3 10 0 15,-4 9 2-15,-4 6 0 16,-3 6-5-16,-3-5 1 16,-5 2 2-16,1-3 1 15,4-3-4-15,2-16 1 16,1-5-9-16,4-14 1 0,-1-9-9 16,4-9 1-1</inkml:trace>
  <inkml:trace contextRef="#ctx0" brushRef="#br0" timeOffset="-182333.98">19025 5581 37 0,'4'-15'18'0,"-4"5"-11"15,0 4 18-15,-11-3-20 16,-3-4 1-16,-7 10 0 16,-4 3 0-16,-10 3-9 15,0 3 1-15,3 10 5 16,0 9 1-16,-7 3-3 16,4 19 1-16,0 10-2 15,10 12 1-15,8 9 0 16,13 7 0-16,11-10-1 15,11-6 1-15,10-12-1 16,11-17 0-16,7-21 1 16,-1-6 0-16,-6-20 0 15,0-15 1-15,3-12-2 16,-6-7 1-16,-5-3-9 16,-6 3 1-16,-4-2-9 15,-10-4 1-15</inkml:trace>
  <inkml:trace contextRef="#ctx0" brushRef="#br0" timeOffset="-182077.32">18778 6161 62 0,'11'101'31'0,"-8"-13"-42"0,-3-63 54 0,0 6-48 0,4-3 1 0,0-6-22 16,3-9 1-16,3-10 24 15,1-13 1-15</inkml:trace>
  <inkml:trace contextRef="#ctx0" brushRef="#br0" timeOffset="-181133.44">19262 5726 49 0,'10'15'24'0,"18"-27"-10"0,-13 15 24 0,2 3-37 15,11 0 1-15,4 7 1 16,3-1 0-16,4 1-3 16,-7 3 0-16,-4-4 3 15,-7 1 0-15,-6 2-2 16,-8 7 1-16,-11 0-2 15,-7 10 1-15,-10-1-4 16,-3 4 1-16,-8-7-1 16,-3 3 1-16,-1 4 0 15,5-1 0-15,6-2 2 16,4-1 0-16,7 3 2 16,3 1 1-16,7-4 1 15,12-9 1-15,9-6-1 16,15-7 1-16,10-9-1 0,11-6 0 15,7 0-4-15,4 3 0 16,-8 3-9-16,-10 6 0 16,-11 10-12-16,-14 5 1 31</inkml:trace>
  <inkml:trace contextRef="#ctx0" brushRef="#br0" timeOffset="-180067.22">18281 12098 47 0,'7'3'23'0,"11"-19"-12"0,-11 10 23 16,0-4-31-16,0-2 1 15,-4-4 0-15,-3 0 0 16,-7 4-6-16,-7-1 1 0,-3 7 4 16,-8 0 0-1,-10 9-2-15,-4 3 0 0,-4 4-1 16,1 8 0-16,3 17-2 16,4 9 0-16,-4 19 0 15,4 9 0-15,10 6-1 16,11 10 0-16,14-3 2 15,7-7 0-15,25-19 1 16,7-11 0-16,7-23 2 16,7-16 0-16,-1-28 0 15,-2-18 1-15,-1-20-1 16,-6-2 1-16,-12-14-4 16,-10-2 0-16,-13 0-13 15,-8 6 1-15,-8 6-4 16,-2 26 0-16</inkml:trace>
  <inkml:trace contextRef="#ctx0" brushRef="#br0" timeOffset="-179360.23">17978 12455 48 0,'10'9'24'0,"18"13"-19"0,-17-12 42 0,3 5-45 16,7 7 1-16,4 16 0 15,0 3 0-15,3 9-5 16,-3 3 1-16,-1-3 1 16,-3-12 1-16,-3-3-8 15,-4-10 0-15,0-7-10 16,-3-11 1-16</inkml:trace>
  <inkml:trace contextRef="#ctx0" brushRef="#br0" timeOffset="-178565.1">18606 12022 49 0,'-8'-3'24'0,"12"16"-18"0,0-10 36 16,3 0-39-16,0 3 0 15,0 0 4-15,0 1 1 16,7-1-8-16,0 0 0 16,0 1 6-16,4 2 0 15,3-3-2-15,4 1 1 16,-1-1-3-16,-6 0 0 15,-4 3-2-15,-3 4 0 16,-11 3-1-16,-4-4 0 16,-3 1-2-16,-4-1 1 15,-3-2-2-15,0-4 0 16,0 7-1-16,0-4 0 0,0 4 0 16,3 2 1-16,1 4 0 15,3 3 1-15,3-3 1 16,4 0 0-16,4-7 2 15,3 1 0-15,3-7 1 16,4 3 1-16,4 4 1 16,0 3 1-16,-1 2-1 15,-3 1 0-15,-7 3-1 16,-7 3 1-16,-10 7-4 16,-8 2 1-16,-13 4-7 15,-15-4 0-15,0-2-11 16,-7-10 0-16</inkml:trace>
  <inkml:trace contextRef="#ctx0" brushRef="#br0" timeOffset="-177649.16">27019 12323 39 0,'-3'-12'19'0,"-4"2"-10"0,0 7 19 0,0-3-25 16,-4-3 1-16,-7-1 0 15,-6 1 0-15,-1-4-6 16,-7 1 1-16,4 5 3 15,0 4 1-15,-4 10-3 16,-3 8 0-16,-8 13-1 16,-2-3 0-16,2 16 0 15,8 6 1-15,7 3-1 16,7 10 0-16,13-4 1 0,19-5 1 16,21-7 1-16,3-10 1 15,11-9-1-15,7-9 1 16,-4-10-2-16,-6-12 1 15,-5-10-4-15,-2-6 0 16,-5-6-13-16,-2-10 0 16</inkml:trace>
  <inkml:trace contextRef="#ctx0" brushRef="#br0" timeOffset="-177255.68">26723 12580 49 0,'7'51'24'0,"4"43"-19"0,-8-69 33 16,-3 9-38-16,0 4 0 15,0 0-1-15,0-4 0 16,0-3-4-16,0-9 0 16,0-9-10-16,-7-13 1 15</inkml:trace>
  <inkml:trace contextRef="#ctx0" brushRef="#br0" timeOffset="-176868.41">27330 12304 45 0,'-4'7'22'0,"-13"5"-16"15,17-5 34-15,-8 5-40 16,1 1 1-16,-7 5 2 16,0 8 0-16,-3 2-3 0,-1 3 0 15,7-3 3-15,1 7 0 16,6-7 0-16,8-6 0 15,6-3-1-15,4-3 0 16,1-7-3-16,6 0 0 16,3-6-5-16,1 1 0 15,3-8-12-15,4-5 0 16</inkml:trace>
  <inkml:trace contextRef="#ctx0" brushRef="#br0" timeOffset="-176645.45">27697 12339 60 0,'0'28'30'0,"-18"7"-32"0,7-29 50 0,-6 10-46 16,-8 9 1-16,-10 12 1 15,-8 26 0-15,-6 9-5 16,0 13 0-16,3 3 3 15,0 6 1-15,0-6-8 16,4-16 1-16,6-22-15 16,12-16 1-16</inkml:trace>
  <inkml:trace contextRef="#ctx1" brushRef="#br1" timeOffset="83963.68">6057 11718 0,'0'0'16,"0"0"-1,0 0 1,0 0-1,0 0 1,0 0 0,0 0-1,4 6 1,3 1 0</inkml:trace>
  <inkml:trace contextRef="#ctx0" brushRef="#br1" timeOffset="-168611.92">10904 15312 53 0,'14'12'26'0,"18"-2"-17"15,-21-7 26-15,-1 6-34 16,-3 7 1-16,-7 9 1 15,-7 9 1-15,-10 10-5 16,-15 10 1-16,-3-4 2 16,3 0 0-16,-3-9-5 15,3-10 0-15,7-12-14 16,8-16 0-16</inkml:trace>
  <inkml:trace contextRef="#ctx0" brushRef="#br1" timeOffset="-167681.53">11970 14876 49 0,'7'12'24'0,"3"-12"-19"15,-10 0 31-15,0-3-34 16,-7-3 1-16,-3 0 0 16,-8 3 0-16,0 3-4 15,-6 3 0-15,-4 9 3 16,-8 13 0-16,1 0-2 15,0 10 0-15,-1 9-1 16,8-7 0-16,11 7 0 16,10-3 1-16,17 0-1 15,11-7 1-15,11-12 1 0,0-12 0 16,3-13 1-16,4-10 0 16,0-3-1-16,-4-12 0 15,-10-3-5-15,-8-4 0 16,-6-5-13-16,-4-4 1 15</inkml:trace>
  <inkml:trace contextRef="#ctx0" brushRef="#br1" timeOffset="-167302.89">12263 15189 45 0,'7'22'22'0,"-7"-28"-25"16,0-3 29-16,-4-7-26 15,1-3 0-15,-4-9 1 16,-4 0 1-16,0-4-2 15,1 1 1 1,-1-3 2-16,1 2 0 0,3 4 1 16,-1 6 1-16,8 6 1 15,4 4 0-15,7-1-1 0,6 10 1 16,8 3-2-16,3 6 0 16,0 4-2-16,-3-1 0 15,-4-3-6-15,-3 1 0 16,-4-1-15-16,-3-3 1 15</inkml:trace>
  <inkml:trace contextRef="#ctx0" brushRef="#br1" timeOffset="-167067.33">12612 15055 46 0,'3'50'23'0,"-6"-6"-18"16,3-35 26-16,0-3-31 16,0-3 1-16,0 1-2 15,0-1 1-15,0-3-3 16,7-7 0-16,0-8-10 16,-4-10 0-16</inkml:trace>
  <inkml:trace contextRef="#ctx0" brushRef="#br1" timeOffset="-166896.39">12510 14716 42 0,'14'34'21'0,"3"-12"-13"0,-10-18 30 16,0 2-37-16,-3 0 0 15,-1-3 0-15,4 0 1 16,4 4-4-16,3-1 0 15,0 0-7-15,4 0 0 32</inkml:trace>
  <inkml:trace contextRef="#ctx0" brushRef="#br1" timeOffset="-166209.45">13077 14813 58 0,'22'22'29'0,"-1"-13"-27"0,-18-5 41 0,1-1-42 15,-1 3 0-15,-3-3 0 16,-3 3 0-16,-4 4-2 0,-4 2 1 16,-3 4 0-16,-7 0 1 15,3-1-4-15,1-2 1 16,-4 3-3-16,-1 2 1 15,5 1-2-15,3 0 1 16,7-3-1-16,7-1 1 16,3-2 2-16,4 0 0 15,4-1 2-15,-1 1 1 16,1 2 0-16,-1-2 0 16,1 6 0-16,0 3 1 15,-4 3-1-15,3 0 1 0,4 3-1 16,4 3 1-16,3 7 0 15,0 9 1-15,1-6 0 16,-5 0 0-16,-6 6 0 16,-4-3 0-16,-7-1 0 15,-11-8 0-15,-6-1-1 16,-8 4 1-16,0-10-1 16,0-3 1-16,4-6-1 15,0-9 0-15,0-14-1 16,0-2 0-16,3-6 0 15,4-7 0-15,3 0 0 16,4-3 0-16,4-3 0 16,3 3 1-16,3 3-1 15,4 3 0-15,1-2-3 16,-1-4 1-16,7 0-4 0,0 0 0 16,0 0-9-16,0-6 0 15</inkml:trace>
  <inkml:trace contextRef="#ctx0" brushRef="#br1" timeOffset="-165917.03">13462 14982 53 0,'14'10'26'0,"-14"-4"-26"0,0-3 46 0,-3 7-44 15,-1 9 0-15,-3 6 1 16,0 3 0-16,0-3-5 16,3 0 1-16,1-3-1 15,3-3 1-15,3-7-11 16,4-12 1-16,-3-9-6 15,-4-7 0-15</inkml:trace>
  <inkml:trace contextRef="#ctx0" brushRef="#br1" timeOffset="-165744.5">13377 14691 44 0,'22'22'22'0,"6"-7"-25"0,-21-15 37 16,3-3-36-16,4 0 1 16,1 3-10-16,-1-3 0 15,0 0 5-15,0 3 1 16</inkml:trace>
  <inkml:trace contextRef="#ctx0" brushRef="#br1" timeOffset="-165385.47">13642 15139 42 0,'-4'57'21'0,"-6"-26"-28"16,10-31 35-16,0 0-28 16,0-6 0-16,3 0 0 15,4-7 1-15,0-12-1 16,-3-3 0-16,0-4 0 15,-1-2 1-15,1-4-1 16,-1 1 0-16,4 5-1 16,0 7 1-16,7 3 0 15,7 10 0-15,4 5 1 16,3 10 0-16,1 4 2 16,-1 5 1-16,0 1-1 0,-3 9 1 15,-1 6-1-15,5 7 0 16,-8-1-1-16,0-6 1 15,-3 0-4-15,-4-6 0 16,-4-3-6-16,1-9 0 16,-4-7-7-16,-7-3 0 15</inkml:trace>
  <inkml:trace contextRef="#ctx0" brushRef="#br1" timeOffset="-163552.02">14400 14732 21 0,'-3'9'10'0,"-8"-3"-4"16,11-6 11-16,-3 0-11 15,-1 0 0-15,1 0 7 16,-1 0 1-16,-3 0-16 15,4 0 1-15,-1 3 10 16,1-3 1-16,-1 4-2 16,4-1 0-16,4 3-3 15,3-3 0-15,0 3-2 16,10-2 1-16,8-4-4 16,10 0 1-16,4-4-5 15,-4 1 1-15,4 0-9 16,-4 0 1-16,-6 0-7 15,-8-3 0-15</inkml:trace>
  <inkml:trace contextRef="#ctx0" brushRef="#br1" timeOffset="-163341.92">14369 14913 45 0,'-14'48'22'0,"31"-17"-14"0,-13-25 35 15,3 4-40-15,3-1 1 16,4 0 2-16,11-2 1 0,3-4-9 16,4-3 1-1,-4-3 1-15,1-4 1 0,-1 1-11 16,-7 0 0-16,-3-7-8 16,-4 7 1-16</inkml:trace>
  <inkml:trace contextRef="#ctx0" brushRef="#br1" timeOffset="-162920.97">15275 14515 47 0,'7'0'23'0,"-10"-12"-19"0,-1 9 36 16,-3 3-39-16,-3 3 1 15,-4 3 1-15,-1 7 1 16,-2 8-5-16,-4 1 1 16,-4 13 2-16,0 6 1 15,4 12 1-15,7 10 0 0,7 3-1 16,7 3 1-16,7-4-2 16,4-11 1-16,-1-1-5 15,4-15 1-15,-3-4-11 16,-4-12 1-16,-4-13-8 15,4-2 0-15</inkml:trace>
  <inkml:trace contextRef="#ctx0" brushRef="#br1" timeOffset="-162502.05">15632 14841 45 0,'21'-9'22'0,"-7"-10"-20"0,-14 10 33 15,0-4-34-15,-4-2 1 16,-3-4 0-16,-7 3 0 15,-7 0-3-15,-4 4 1 16,-3 2 2-16,0 10 1 16,-4 7-2-16,4 8 1 15,0 7-1-15,-4 13 0 0,11 9-1 16,7 0 0-16,10 3-1 16,8-7 1-16,13-5 0 15,12-13 0-15,2-13 0 16,1-6 1-16,0-9 0 15,-4-6 0-15,-3-17-3 16,-4-5 1-16,-7-4-8 16,0-12 0-16,-10 6-7 15,-8 7 1-15</inkml:trace>
  <inkml:trace contextRef="#ctx0" brushRef="#br1" timeOffset="-162244.99">15843 15058 54 0,'11'31'27'0,"-22"10"-34"0,4-32 49 15,-3 1-42-15,-4 2 0 16,-1 4 0-16,1 6 1 16,0-3-5-16,4 3 1 15,-1-4-11-15,4-8 0 0</inkml:trace>
  <inkml:trace contextRef="#ctx0" brushRef="#br1" timeOffset="-161856.21">16344 14782 49 0,'4'-3'24'0,"-32"-22"-24"0,20 15 36 0,-2 4-36 0,-11-4 0 0,-4 10 2 0,-7 4 1 15,-3 5-3-15,10 0 0 16,-10 23 2-16,3 5 0 16,8 7-1-16,6 6 0 15,11 1-1-15,14-4 0 16,14-13-1-16,14-6 1 15,4-9 1-15,-11-16 0 16,1-12 0-16,-1-13 0 16,0-9-1-16,-3-10 0 15,-4-3-7-15,0 0 0 0,-7-6-9 16,0 3 1-16</inkml:trace>
  <inkml:trace contextRef="#ctx0" brushRef="#br1" timeOffset="-161570.29">16574 14415 54 0,'10'34'27'0,"25"29"-25"0,-21-41 45 0,11 3-44 16,3 10 1-16,4 12 0 15,-4 6 1-15,-3 13-7 16,-11 3 0-16,-7 6 1 16,-14-12 1-16,-21 3-15 0,-18-4 0 15,-17-5-3-15,3-7 0 16</inkml:trace>
  <inkml:trace contextRef="#ctx1" brushRef="#br0" timeOffset="97928.17">18288 5694 0,'0'0'15,"0"0"-15,14 10 16,0-1-16,-3 4 16,-11-13-16</inkml:trace>
  <inkml:trace contextRef="#ctx0" brushRef="#br0" timeOffset="-153419.05">23040 9554 27 0,'11'16'13'0,"-15"-10"2"16,4-6 13-16,-4-3-26 16,1-3 1-16,-1 0 2 0,1-4 0 15,-1 4-5-15,1-3 0 16,-1-1 5-16,-3 7 0 15,-3 0-2-15,-1 0 1 16,-7-4-2-16,4 1 1 16,0-3-2-16,0-1 0 15,0 4-1-15,3 3 1 16,-3 6 0-16,4 7 0 16,-1 5 0-16,4 7 0 15,0-3-1-15,3 3 1 0,4 3 0 16,4 0 0-16,3-3-1 15,4-6 0-15,3-4 1 16,3-2 0-16,1-4-1 16,7-6 0-16,-4-3 0 15,0-7 0-15,0-2 0 16,-3-4 0-16,-4-9-1 16,-3-6 1-16,-4-1 0 15,-7-5 1-15,-7 2-1 16,-8 7 0-16,-6 6 0 15,-3 6 0-15,2 13 0 16,5 3 1 0,-15 13-1-1,4 6 0-15,0 3 0 16,6 3 1-16,8 0-1 16,4 0 1-16,6-3 0 0,8 3 1 15,6 0-1-15,4-3 1 16,4-3-1-16,0 0 1 15,3-7-1-15,0-6 1 16,4-2-1-16,-4-14 0 16,0-2 0-16,0-1 0 15,-3-3 0-15,-4-9 0 16,-7-3-1-16,-3 0 0 16,-11-4 0-16,-8 1 1 15,-2 0-1-15,-4 3 0 16,3 2 0-16,4 11 1 15,0 2-1-15,-4 16 0 0,4 4 0 16,0 2 1-16,0 0-1 16,3 7 0-16,1 6 0 15,3 3 1-15,-1 3-1 16,5-3 1-16,3 1-1 16,7-1 1-16,0-7-1 15,0-2 0-15,7-3 0 16,4-7 1-16,0 0-1 15,-1-9 0-15,4-3 0 16,-3 0 0-16,-4-7 0 16,-3 0 1-1,-1-15-1-15,-3 0 1 0,-7-10-1 16,-3 4 1-16,-11-1-1 16,-4 4 0-16,0 6 0 15,1 9 0-15,-4 10 0 0,-1 9 0 16,1 7-1-16,-3 2 0 15,2 7 0-15,1 3 1 16,7 3-1-16,7 3 0 16,4 0 0-16,10-3 1 15,3-9 0-15,8 0 1 16,3-4-1-16,7-2 1 16,4-7 0-16,3 3 0 15,-10-6-1-15,-4-9 1 16,-7-7-1-16,-7-3 1 0,-7-6-1 15,-7 0 1-15,0-6-1 16,-3-4 0-16,-5 1 0 16,1 6 0-16,0 6-1 15,-7 6 1-15,3 10-1 16,1 6 1-16,-4 6-1 16,3 6 0-16,0 4-1 15,4-3 1-15,4 2 0 16,3 4 0-16,7 0 1 15,7 6 0-15,7-3 0 16,0 3 0-16,-4-6 0 16,1 0 1-16,0-7-1 15,-1-2 1-15,-3-4-1 16,0-6 0-16,0-6 0 16,0-7 0-16,0-3 0 15,1-6 0-15,-5 4 0 0,1-4 0 16,-8 0-1-16,1 3 1 15,-1 3 0-15,0 4 1 16,-3 2-2-16,0 4 1 16,0 0 0-16,0 6 0 15,0 6 0-15,0 3 1 16,0 1-1-16,4 6 1 16,-1 6 0-16,4 3 0 15,0 3-5-15,0-3 1 16,0-3-11-16,0-10 1 15,-7 1-7-15,0-10 0 16</inkml:trace>
  <inkml:trace contextRef="#ctx0" brushRef="#br0" timeOffset="-152833.5">21198 8733 48 0,'11'12'24'0,"10"17"-18"0,-7-23 38 0,15 13-41 16,9 9 0 0,19 3 3-16,24 4 1 0,0-7-9 15,14 3 1-15,-3-9 3 16,-7-6 1-16,-15-4-8 16,-10-5 0-16,-10-1-13 15,-19-9 0-15</inkml:trace>
  <inkml:trace contextRef="#ctx0" brushRef="#br0" timeOffset="-152487.02">21967 8770 47 0,'25'-3'23'0,"0"13"-12"0,-15-7 29 0,8 3-37 16,3 4 0-16,7 5 0 16,1 1 1-16,-5 0-6 15,-6-1 1-15,-4 10 2 16,-10 4 1-16,-11 5-2 15,-7-9 0-15,-8 6-2 16,-6 4 1-16,-11-1-5 16,-7 1 1-16,-3-4-9 15,7-6 0-15,-1-9-2 16,5-10 0-16</inkml:trace>
  <inkml:trace contextRef="#ctx0" brushRef="#br0" timeOffset="-152276.41">21826 8770 48 0,'7'26'24'0,"15"24"-21"0,-15-35 46 15,0 10-47-15,0 7 0 16,0 2-1-16,-7 1 1 15,-4 2-8-15,1-2 0 16,-4-4-9-16,-4-9 0 16</inkml:trace>
  <inkml:trace contextRef="#ctx0" brushRef="#br0" timeOffset="-151646.22">19438 7952 37 0,'11'-9'18'0,"-4"21"-12"0,-7-12 19 0,0 0-23 16,-4-3 1-16,-3 0 0 15,-7 3 1-15,0 0-5 16,-4 0 1-16,-3 6 3 16,0 7 0-16,-4 12-1 15,1 0 0-15,6 12-1 16,11 7 1-16,3 3-2 16,4-6 1-16,11-3 0 15,10-7 0-15,4-12-1 16,-1-10 1-16,1-2-1 15,-4-10 0-15,-3-13-5 16,0-9 1-16,-8-3-11 16,-3-10 1-16</inkml:trace>
  <inkml:trace contextRef="#ctx0" brushRef="#br0" timeOffset="-151302.31">19607 8215 56 0,'7'16'28'0,"-7"-25"-32"0,0 9 47 0,-3 0-43 16,-1 0 0-16,1-3 2 15,3-4 0-15,-4-5-2 16,1-7 0-16,-1 3 2 16,4-6 0-16,7 0 0 15,0 0 0-15,4 7 0 16,3 5 1-16,0 4-4 16,4 9 0-1,10 13-11 1,0-4 0-16,-3-5-6 15,3-1 1-15</inkml:trace>
  <inkml:trace contextRef="#ctx0" brushRef="#br0" timeOffset="-151104.24">19925 8193 54 0,'3'47'27'0,"-6"7"-37"0,3-48 48 16,0-3-44-16,0 0 1 16,0-3-7-16,7-9 1 0,4-10 6 15,-4-3 0-15,0-9-8 16,-4-1 0-16</inkml:trace>
  <inkml:trace contextRef="#ctx0" brushRef="#br0" timeOffset="-150655.98">19897 7968 34 0,'7'31'17'0,"17"0"-18"0,-13-27 35 0,3 8-34 0,4-3 1 0,3 1 0 16,4-4 1-16,-1 0-2 15,5 1 0-15,-1-1 1 16,4-3 1-16,-1 0-1 15,-6-3 1-15,-4-3-1 16,-3 3 0-16,-1 0-1 16,-2-3 1-16,-5 3-1 15,-3 0 0-15,-7 3 0 0,-3 3 0 16,-4 1-1-16,-8-1 0 16,-2 13-2-16,-1 0 1 15,4 6-1-15,-4 6 0 16,4 3 1-16,0 7 0 15,7 0 2-15,4-3 1 16,3 2 2-16,0 4 0 16,0 0 1-16,3 0 1 15,-3-3-1-15,0-3 0 0,0-1-3 16,-7-9 1-16,-7 1-2 16,-11-7 1-16,-3-4-2 15,-4-2 1-15,-3-13-3 16,7-6 1-16,3-3-5 15,4-7 1-15,14 1-7 16,10-7 0-16</inkml:trace>
  <inkml:trace contextRef="#ctx0" brushRef="#br0" timeOffset="-150413.49">20380 8306 60 0,'0'19'30'0,"-7"13"-40"0,7-23 57 16,0 7-47-16,0-1 0 15,0-2-3-15,3-1 0 16,1-5-2-16,3-7 1 15,0-10-12-15,0-2 1 16</inkml:trace>
  <inkml:trace contextRef="#ctx0" brushRef="#br0" timeOffset="-150234.47">20348 7968 46 0,'11'22'23'0,"10"3"-20"15,-14-22 33-15,7 3-36 16,4 4 0-16,6-1-5 16,1-6 1-16,3 3-1 15,1 1 0-15,-1-1-8 16,-7-3 0-16</inkml:trace>
  <inkml:trace contextRef="#ctx0" brushRef="#br0" timeOffset="-149932.28">20627 8172 24 0,'-4'21'12'0,"4"42"0"16,4-47 13-16,-1 6-23 16,1 6 1-16,-4 3 0 15,4-6 1-15,-4-6-6 0,3-6 0 16,1-13 3-16,3-13 0 16,0-6-2-16,0-12 0 15,-4-7 0-15,4-2 0 16,-3 2 0-16,-1 4 0 15,1 2 1-15,-1 4 1 16,4 6 2-16,8 10 0 16,-1 12 1-1,7 9 1-15,7 13-1 0,4 12 1 16,0 1-1-16,-1 6 0 16,1-4-3-16,0-2 1 46,7-4-6-46,-8-12 1 0,-9-10-11 16,-12-2 0-16</inkml:trace>
  <inkml:trace contextRef="#ctx0" brushRef="#br0" timeOffset="-142848.99">660 17789 45 0,'-7'16'22'0,"3"-7"-15"0,4-9 37 16,0 0-42-1,4-6 1-15,6-4 1 0,8-8 0 16,3-14-5-16,7-5 0 15,-7-7 3-15,8-6 1 16,-8-1-2-16,-4 4 1 16,5 3-2-16,-5 1 0 15,-3 2-2-15,8 3 1 16,-5 7-2-16,-6 6 1 16,6 0 0-16,-6 12 0 15,-7 7 0-15,3 9 0 16,-7 13 1-16,0 12 0 15,0-3 0-15,-7 6 1 0,3 10-1 16,4 0 1-16,11 0 0 16,-1 6 1-16,11-10-1 15,8 1 1-15,9-19 0 16,12-16 1-16,3-16 0 16,3-9 1-16,-14-12 0 15,-3-4 1-15,0-15-2 31,-7-16 1-31,-15-57-4 16,-6 14 1-16,-11 11-3 16,-18 13 1-16,-3 23-5 15,0 14 0-15,-7 17-7 16,0 18 1-16,6 16-3 16,1 7 0-16</inkml:trace>
  <inkml:trace contextRef="#ctx0" brushRef="#br0" timeOffset="-142444.83">1817 17482 42 0,'7'-3'21'0,"-7"-4"-20"0,0 7 38 0,-7-6-38 15,-4 0 0-15,1-4 0 16,-12 4 1-16,5 6-2 16,-15 3 0-16,4 7 2 15,-4 2 0-15,4 4-1 16,0 0 1-16,14 2-2 15,3 1 1-15,4 0 0 16,14 0 0-16,7-4-1 16,4-8 0-16,3-7-1 15,0-7 1-15,-3-8-1 16,3-4 0-16,-3-6-9 16,3 3 0-16,-4-13-5 15,-3-2 1-15</inkml:trace>
  <inkml:trace contextRef="#ctx0" brushRef="#br0" timeOffset="-142234.34">2078 16735 39 0,'0'29'19'0,"-14"21"-9"0,14-41 31 16,-11 10-39-16,-6 12 1 0,6 16 1 15,0 19 0-15,1 6-6 16,-1 7 1-16,-6-13 3 16,6-7 0-16,0-9-8 15,1-9 1-15,-1-16-10 16,11-19 0-16</inkml:trace>
  <inkml:trace contextRef="#ctx0" brushRef="#br0" timeOffset="-142013.36">1789 17156 47 0,'7'50'23'0,"3"-19"-14"16,-10-25 34-16,11 1-40 15,-4-1 0-15,14-3 0 0,0-9 1 16,7-4-7-1,11-5 1-15,-3-4-3 16,2 3 0-16,-2-3-12 0,-5 10 1 16</inkml:trace>
  <inkml:trace contextRef="#ctx0" brushRef="#br0" timeOffset="-141646.58">2053 17435 53 0,'0'18'26'0,"21"-18"-25"0,-10-3 40 0,10-3-40 16,7 0 0-16,-7 0-1 15,8-4 1-15,-8-2-2 16,0-4 1-16,-3-3-2 16,-1-6 1-16,-13 3-3 15,3 0 0-15,-7 3-1 16,-7 0 0-16,3 10-1 15,-10 9 1-15,4 9 1 16,-4 13 0-16,-4 4 4 16,0-1 1-16,4 3 4 15,4 3 0-15,-1 1 1 16,4-1 1-16,14-3 0 16,7 0 0-16,14-3-3 15,1-6 1-15,13-6-4 16,-3-4 1-16,-8-12-4 15,5-6 0-15,-12-1-14 16,-6-2 1-16,-7-4-2 0,-11 3 0 16</inkml:trace>
  <inkml:trace contextRef="#ctx0" brushRef="#br0" timeOffset="-141346.29">2681 17102 64 0,'21'50'32'0,"-14"-12"-40"15,-7-35 66-15,0 0-59 16,0 0 1-16,0 1-1 16,0-4 1-16,-7 0-2 15,7 0 1-15,7-10-7 16,-7 10 0-16,0 0-10 16,0 0 1-16</inkml:trace>
  <inkml:trace contextRef="#ctx0" brushRef="#br0" timeOffset="-141181.25">2635 17400 72 0,'11'16'36'0,"-15"3"-47"0,4-16 64 16,4 0-54-16,-4-3 1 15,0 0-10-15,0-6 1 16,-4-1-5-16,-13 1 1 15</inkml:trace>
  <inkml:trace contextRef="#ctx0" brushRef="#br0" timeOffset="-136212.78">3806 16811 38 0,'11'6'19'0,"17"-19"-15"15,-24 10 20-15,3-3-19 16,-7 3 1-16,3 0 2 15,4 0 1-15,-7 3-11 16,0 0 1-16,0 0 7 16,0 3 0-16,-7 3-3 15,-3 3 0-15,-8 4-1 16,-7-4 0-16,4 10-2 16,-14 6 1-16,10 3-1 15,-3 13 1-15,-7 13 0 16,0 2 1-16,6 7 0 0,-2 3 0 15,13-13 0 1,7 10 0-16,11-10 0 0,11-9 0 16,7-13-2-16,13-12 0 15,19-7-4-15,-1-12 0 16,-7-3-9-16,4-3 1 16,-10-3-7-16,-1-7 1 15</inkml:trace>
  <inkml:trace contextRef="#ctx0" brushRef="#br0" timeOffset="-135716.43">4166 17278 42 0,'0'-3'21'0,"-7"-16"-21"16,4 16 33-16,-4 3-30 15,-4-3 1-15,-3 3 0 16,-4 0 1-16,-10 6-7 16,7 3 1-16,-7 10 4 15,3 3 0-15,7 0-2 0,-3-6 1 16,11 6-2-16,-1 3 1 15,11 0 0-15,4-3 0 16,6-7-2-16,1-5 1 16,6-4 0-16,-2-9 0 15,2-6 0-15,1 2 0 16,3 1-1-16,-3-3 0 16,-8-4 1-16,4-3 0 15,-3 4 0-15,3 2 0 16,-10 4 1-16,3 6 0 15,-4 3-1-15,4 4 1 16,-7 2 0-16,4-6 0 0,3 3-1 16,-4 4 1-16,4 2-1 15,0-2 0-15,4-1-4 16,0-3 1-16,3 1-12 16,3-7 0-16</inkml:trace>
  <inkml:trace contextRef="#ctx0" brushRef="#br0" timeOffset="-135389.21">4445 17444 44 0,'4'19'22'0,"-1"-13"-15"0,-3-6 28 16,0 3-35-16,0-3 1 16,0-6 1-16,0-7 0 15,0 4-2-15,0-10 0 16,4-3 1-16,3-6 0 16,-7 0 0-16,10 3 1 15,-6 3-1-15,6 6 1 16,8 0-3-16,0 10 0 15,-4 3-4-15,7 0 1 0,4-3-7 16,-4-1 1 0,0-8-5-16,-3-7 0 0</inkml:trace>
  <inkml:trace contextRef="#ctx0" brushRef="#br0" timeOffset="-135161.28">4851 16453 44 0,'10'13'22'0,"1"24"-19"16,-8-24 41-16,-3 3-41 15,-3 12 0-15,-4 13 2 16,3 12 0-16,-6 10-7 16,3 2 1-16,7 17 4 15,0 3 0-15,0-1-3 16,-4-15 0-16,4-15-7 15,-3-17 1-15,-1-15-11 16,4-16 1-16</inkml:trace>
  <inkml:trace contextRef="#ctx0" brushRef="#br0" timeOffset="-134976.58">4643 16986 57 0,'21'32'28'0,"18"-14"-33"0,-29-14 45 16,4-4-41-16,14 0 1 0,11-4-9 15,0 1 0-15,0 0-1 16,0 6 0-16</inkml:trace>
  <inkml:trace contextRef="#ctx0" brushRef="#br0" timeOffset="-134623.52">4971 17250 45 0,'24'25'22'0,"22"-10"-14"16,-35-15 31-16,10-3-39 15,7-6 0-15,-7-1-1 16,1 1 1-16,-5-3 0 15,-3-1 0-15,-7-6-1 0,-3 0 1 16,-8-3-2-16,-3 4 1 16,-7-1-1-16,4 9 0 15,-8 4 0-15,7 12 1 16,-6 7 0-16,3 3 1 16,3 2 1-16,0 7 0 15,8 1 1-15,3 2 1 16,3 3 0-16,8-6 0 15,0-3-2-15,10-3 1 16,-7-6-5-16,11-7 1 16,-11-6-8-16,3-6 0 0,-6-7-5 15,-1-3 0-15</inkml:trace>
  <inkml:trace contextRef="#ctx0" brushRef="#br0" timeOffset="-134307.53">5553 17005 43 0,'7'28'21'0,"-25"-6"-19"15,15-15 37-15,-15 2-38 16,0 3 1-16,-3 1 0 16,4 3 1-16,2-1-4 15,-2 1 1-15,3-7 1 16,7 1 1-16,7-1-1 15,7-2 1-15,14-4-1 0,-4 3 0 16,5 3 0 0,-1 1 0-16,-4 2 0 0,-2 7 1 15,-5 3-2-15,-3 6 0 16,-14 1-3 0,4-8 1-16,-11 1-4 0,-1-3 0 15,5-3-9-15,-1-10 0 16,11-6 0-16,14-6 0 15</inkml:trace>
  <inkml:trace contextRef="#ctx0" brushRef="#br0" timeOffset="-134109.78">5711 17215 38 0,'8'44'19'0,"-16"0"-18"15,5-38 37-15,3 1-38 16,0-1 0-16,0-3-4 16,0-3 1-16,0-6-6 15,11-7 1-15,-11-9-4 16,0-9 0-16</inkml:trace>
  <inkml:trace contextRef="#ctx0" brushRef="#br0" timeOffset="-133976.18">5694 17027 27 0,'35'31'13'0,"4"-9"-10"0,-28-15 21 31,10-1-40-31,10 0 0 16</inkml:trace>
  <inkml:trace contextRef="#ctx0" brushRef="#br0" timeOffset="-133587.12">6096 17152 46 0,'4'0'23'0,"3"10"-27"0,-7-7 46 15,0 0-42-15,-7 3 0 0,3 1-1 16,-7-1 1-16,1 3 0 16,3 1 0-16,-4 2-2 15,1 1 0-15,-4-1-2 16,6 4 1-16,8-3 0 15,4-1 1-15,3-6-2 16,4-2 1-16,3-4 2 16,0-4 1-16,7-2 1 15,-7-6 1-15,4 2-2 16,-1 1 1-16,-2-1 0 16,2 4 1-16,-10 0-2 15,4 3 1-15,-4 3-1 16,0 3 0-16,0 3 0 15,4 7 1-15,-1-1-1 16,-3 4 0-16,4 3 0 16,-1-7 0-16,1-2 0 15,0-4 0-15,-1-3 0 16,1-3 0 0,-4 0-5-16,3 0 0 0,1-3-6 0,-11-3 0 15</inkml:trace>
  <inkml:trace contextRef="#ctx0" brushRef="#br0" timeOffset="-133300.04">6608 17165 30 0,'17'13'15'0,"8"-7"-8"0,-11-6 20 0,-3 0-25 15,3 0 1-15,3 0 5 16,4 3 0-16,4 0-9 16,7 0 1-16,-7 3 5 15,3 1 1-15,4-1-2 16,13 0 0-16,5 1-3 16,3-1 1-16,3 0-2 15,4-3 1-15,0 0-5 16,-10-6 0-16,-8-3-11 15,-10-10 0-15</inkml:trace>
  <inkml:trace contextRef="#ctx0" brushRef="#br2" timeOffset="-128435.56">23918 9009 39 0,'7'3'19'0,"8"3"-11"0,-12-6 20 16,4 3-25-16,-3 4 0 15,-1-1 0-15,1-3 0 0,-4-3-5 16,0 6 1-16,0-6 1 16,0 0 1-16,0 0-6 15,0 0 1-15,3-3-9 16,-3-3 0-16</inkml:trace>
  <inkml:trace contextRef="#ctx0" brushRef="#br2" timeOffset="-128179.29">23968 8890 36 0,'7'12'18'0,"0"-12"-13"16,-7 0 25-16,0 0-30 0,0 0 0 15,0 0 0-15,0 0 1 16,0 0-1 0,3-3 0-16,-3 3-2 0,0 0 0 15,0-13-7-15,0 1 1 16,-3-4-4-16,-4-6 1 15</inkml:trace>
  <inkml:trace contextRef="#ctx0" brushRef="#br2" timeOffset="-127967.96">23915 8585 36 0,'3'7'18'0,"4"-14"-17"15,-7 7 34-15,0 0-34 16,4 0 0-16,-1 0 0 16,1 0 0-16,-4 0-3 15,0 0 0-15,0 0-5 16,4-6 1-16,-1-6-6 16,4-1 1-16</inkml:trace>
  <inkml:trace contextRef="#ctx0" brushRef="#br2" timeOffset="-127761.9">23922 8388 33 0,'7'3'16'0,"0"3"-11"0,-7-6 27 15,0 0-30-15,4 0 0 16,-4 0-1-16,3-3 1 31,8-9-8-31,-4 2 1 16,-4 1-5-16,-3-1 0 15</inkml:trace>
  <inkml:trace contextRef="#ctx0" brushRef="#br2" timeOffset="-127533.45">23915 8106 26 0,'3'0'13'0,"1"-3"-1"15,-4 3 14-15,0-7-22 16,3 4 0-16,-3 3 3 16,4-6 0-16,-1 0-9 15,1-1 0-15,0 1 3 16,-1 0 1-16,4-4-7 15,-3 1 1-15,-4-7-9 16,0 1 0-16</inkml:trace>
  <inkml:trace contextRef="#ctx0" brushRef="#br2" timeOffset="-127311.77">23922 7839 35 0,'3'3'17'0,"4"-12"-17"0,-3 3 25 15,0-1-25-15,-1-2 0 16,-3 3 0-16,7-1 1 0,-7 1-2 16,0 0 0-16,0 0-6 15,0-1 1-15,-7-2-4 16,0-1 1-16</inkml:trace>
  <inkml:trace contextRef="#ctx0" brushRef="#br2" timeOffset="-127090.65">23890 7576 46 0,'7'9'23'0,"0"-6"-26"15,-7-3 46-15,4-6-42 16,-4 6 0-16,0 0 0 16,0-9 1-16,0 2-4 0,0 1 1 15,3 0-5-15,-3 6 0 16,0 0-8-16,-3-3 0 16</inkml:trace>
  <inkml:trace contextRef="#ctx0" brushRef="#br2" timeOffset="-126885.77">23872 7450 45 0,'8'-15'22'0,"-5"30"-25"0,-3-15 35 0,0 0-33 15,0-6 1-15,0 6-9 16,0 0 0-16,0 0 2 16,-3-9 0-16</inkml:trace>
  <inkml:trace contextRef="#ctx0" brushRef="#br2" timeOffset="-126676.3">23890 7293 39 0,'11'19'19'0,"-8"-12"-15"0,-3-7 29 16,0 0-31 0,-3 0 1-16,-1 0 0 0,1-4 0 15,-1-2-8-15,4-3 0 16,0-4-7-16,-3 1 1 15</inkml:trace>
  <inkml:trace contextRef="#ctx0" brushRef="#br2" timeOffset="-125986.22">22941 6663 37 0,'-3'13'18'0,"-1"-20"-3"0,4 7 23 0,0 0-35 15,0 0 0-15,0 0 1 16,7-3 0-16,7 0-5 15,-7 0 0-15,4 3 1 16,3 0 1-16,0 3-7 16,0-3 1-16,4 3-9 15,-4 0 1-15,0 1-3 16,4 2 0-16</inkml:trace>
  <inkml:trace contextRef="#ctx0" brushRef="#br2" timeOffset="-125758.16">23192 6638 44 0,'24'22'22'0,"1"-16"-21"0,-18-3 45 0,0 1-46 0,0-1 1 0,0 0-1 0,0-3 1 0,0 0-2 0,0-3 1 16,0-4 0-16,1 4 0 0,-1 0-4 15,0 3 1-15,-7 0-4 16,0 0 1-16,0 0-9 16,0 0 1-16</inkml:trace>
  <inkml:trace contextRef="#ctx0" brushRef="#br2" timeOffset="-125572.27">23393 6666 26 0,'0'0'13'0,"7"0"-5"16,-7 0 15-16,0 0-21 15,0 0 0-15,3-3-1 16,4 3 1-16,0-3-6 16,-3 3 1-16,-1 0-6 15,1 0 1-15</inkml:trace>
  <inkml:trace contextRef="#ctx0" brushRef="#br2" timeOffset="-125344.7">23534 6604 35 0,'17'9'17'0,"5"4"-8"0,-15-10 27 0,0-3-33 15,0 3 1-15,3 0 2 16,1-3 0-16,0 0-8 16,-1-6 0-16,1-1 4 15,-4-2 1-15,0 0-9 16,-4-1 1-16,-3 1-10 16,-7-4 1-16</inkml:trace>
  <inkml:trace contextRef="#ctx0" brushRef="#br2" timeOffset="-120718.29">25231 7005 12 0,'10'0'6'0,"-20"6"5"0,10-6 6 16,0 0-16-16,-4 0 1 16,-6 3 3-16,3 1 1 15,-8 2-5-15,-2 6 0 16,-4 7 5-16,-11 9 1 16,-14 4 0-16,-14 5 0 0,-7 7-2 15,-18-3 1-15,4 6-3 16,-7 6 1-16,-7-2-2 15,3-1 0-15,-3-3-2 16,3-10 1-16,18-5-2 16,7-1 1-16,7-6-3 15,7-3 0-15,11-6-7 16,6-7 1-16,12-2-5 16,10-7 1-16</inkml:trace>
  <inkml:trace contextRef="#ctx0" brushRef="#br2" timeOffset="-120237.96">24289 7394 41 0,'-11'16'20'0,"-24"21"-16"0,21-31 36 16,-11 4-40-16,-7-1 1 16,-6 1 1-16,-5 5 0 15,-6 1-3-15,-8 3 1 16,-3 0 1-16,11-1 0 16,7-2 0-16,6-6 0 15,8-1-1-15,11-3 0 16,9-3 0-16,16 0 1 0,13-3-1 15,7 4 1-15,7 2-1 16,-3 6 0 0,0 4 0-16,-1 3 1 0,5 3-1 15,-8 3 0-15,-10 0 0 16,-4-3 0-16,-4-3-1 16,-3-4 1-1,-7-8-1 1,-3-7 1-16,-1-3-1 15,-3-7 0-15,0-5 0 16,4-7 1-16,-4-16 0 16,3-3 0-16,4-6-3 15,7-3 0-15,7 6-11 16,7 3 1-16</inkml:trace>
  <inkml:trace contextRef="#ctx0" brushRef="#br2" timeOffset="-119443.83">25333 6883 40 0,'-4'28'20'0,"-3"-12"-10"0,4-16 25 15,-4-4-34-15,0-2 1 16,-4 0 0-16,1-3 0 16,-1-4-2-16,7 0 0 15,8-5 2-15,0-14 1 16,3-2-1-16,3-4 0 15,1-3 0-15,3-3 0 0,0 4-1 16,4 2 1-16,-1 0-2 16,1 4 0-1,0 6-2-15,3 6 0 0,0 6-4 16,0 7 0-16,-3-1-3 16,-1 13 0-16,1 1-1 15,-4 2 0-15,0 0 2 16,-3 0 1-16,-1 1 4 15,-3 2 1-15,0 0 3 16,-3 1 1-16,0 2 2 16,-1-2 1-16,1-4 0 15,3 3 0-15,0-5-2 16,0-1 1-16,-4-6-3 16,1-4 0-16,-4-2-10 15,0 3 0-15,-7-1-2 16,-4-2 0-16</inkml:trace>
  <inkml:trace contextRef="#ctx0" brushRef="#br2" timeOffset="-118481.09">25569 6444 42 0,'4'12'21'0,"-4"1"-20"16,0-10 42-16,0-3-41 15,3 9 0-15,1 1 2 16,-4 2 1-16,0 1-6 16,0 2 1-16,-7 7 3 0,-7-3 0 15,-11-3-2-15,-7 0 1 16,-3-1-2-16,-4-5 1 16,7-1-1-16,-3-6 0 15,0-3-2 1,10 0 1-16,4-6-2 0,7 3 1 15,7-3-1-15,7-1 1 16,7 1-1-16,4 6 1 16,6 6 1-16,4 1 0 0,1 8 1 15,-1 7 0-15,0 6 0 16,0 4 1 15,-3-10 0-31,-4 0 0 0,0 3-1 0,0-3 1 0,-3 0-1 16,-1 0 1-16,-3-7-1 15,-3 1 1-15,-4 0-1 16,0-1 0-16,0 1 0 16,-4-3 0-16,4-4 0 15,0-3 0-15,4-3 0 16,3 0 1-16,3-3-1 16,4-3 1-16,4 0 0 15,0-3 0-15,-1 6 0 16,1-6 0-16,0-4-1 15,6 1 1-15,5-7-1 16,-5-3 1-16,1 4-2 0,0-4 1 16,-8-3 0-16,-3 0 1 15,-7 3-1-15,-3 3 0 16,-8 4 0-16,-6 6 1 16,-4 9-1-16,-4 3 0 15,1 7 0-15,2-4 0 16,5 10 0-16,3 3 1 15,0 6-1-15,7-9 0 0,0 3-1 16,7 0 0 0,3-3-3-16,8-10 0 0,3-3-8 15,0-3 1-15,4-6-5 16,3-6 1-16</inkml:trace>
  <inkml:trace contextRef="#ctx0" brushRef="#br2" timeOffset="-118243.99">26091 6823 39 0,'8'10'19'0,"-5"-4"-17"16,-3-6 34-16,-3 0-34 15,-5-3 0-15,-2 3 1 16,-4 3 1-16,-4 0-4 16,0 6 0-16,-3 1 3 15,4 2 0-15,-1 1-1 16,4 6 1-16,0 3-1 15,3 3 1-15,8 0-2 16,3-3 1-16,7 0-3 0,10-7 0 16,1 1-5-1,0-10 1-15,3-6-11 0,-4-3 0 16</inkml:trace>
  <inkml:trace contextRef="#ctx0" brushRef="#br2" timeOffset="-117926.16">26412 6155 46 0,'4'35'23'0,"-18"21"-18"16,7-40 35-16,-7 9-40 16,-7 16 0-16,-4 15 0 15,-3 16 0-15,3 7 0 16,-3 12 1-16,3-7-1 16,4-12 0-16,0-12-3 15,7-10 0-15,3-22-3 16,4-15 0-16,3-13-9 15,4-10 1-15</inkml:trace>
  <inkml:trace contextRef="#ctx0" brushRef="#br2" timeOffset="-117087.48">26155 6814 44 0,'21'12'22'0,"0"-2"-24"0,-10-7 37 15,3 6-33-15,0 1 1 16,4-1-1-16,3 4 0 16,0-4-4-16,0-3 1 0,0-3 1 15,-3-9 1-15,-4 0-2 16,0-4 1-16,-3-2 0 16,-4 2 0-16,-7 10 0 15,0-6 0-15,-7-3 0 16,-4 9 1-16,1 9-1 15,-4 1 1-15,-1-1-1 16,1 0 1-16,0 4-1 16,4 0 0-16,3-4 0 15,3 0 1-15,4 4-1 16,7-4 0-16,4-2 0 16,-1-1 0-16,4-3 0 15,1 0 0-15,-1-3-3 16,-4 0 1-16,1-3-1 15,-1 3 0-15,1 0 0 0,0 0 0 16,3-3 0 0,0 0 0-16,3 3 2 0,-6 0 1 15,0 0-1-15,-1 3 1 16,1 0-1-16,-1 3 0 31,1 0-1-31,3 1 0 0,4 2 0 0,-1 1 0 16,4-1 0-16,4-6 1 15,0 0 0-15,0-9 1 16,6 0 1-16,1-1 1 16,0 1-1-16,-4-3 1 15,-3-1-1-15,-4 4 1 16,-3-3-1-16,-8 2 0 0,-6 7-2 16,-4 4 1-16,-4 5-1 15,-3 7 1-15,0 2-2 16,-4 11 1-16,-3 11-1 15,-3-2 0-15,3 9 0 16,6-3 0 0,-6 12 2-1,0-5 1 1,-3-4 0-16,-5-13 1 0,-6-6-1 16,-4-9 1-16,1-9 0 15,-1-7 0-15,0-10-3 16,4-5 1-16,3 3 0 15,8-4 1-15,6 0 0 16,4 1 0-16,7 2 0 16,7 7 1-16,7 0-1 15,4 0 0-15,7-3-1 0,6-7 0 16,1-2-6-16,0-7 0 16,-4-7-5-16,4-11 1 15</inkml:trace>
  <inkml:trace contextRef="#ctx0" brushRef="#br2" timeOffset="-116860.14">27058 6441 34 0,'11'59'17'0,"-11"45"-10"0,0-79 27 0,-4 9-33 16,-3 1 0-16,-4 12 2 15,-3 6 0-15,-3 10-4 16,-1-4 1-16,-3 1-1 16,7-10 0-16,-4-12-9 15,11-10 0-15,4-12-3 16,-1-13 1-16</inkml:trace>
  <inkml:trace contextRef="#ctx0" brushRef="#br2" timeOffset="-116529.75">27157 7102 47 0,'42'3'23'0,"11"-12"-32"0,-42 3 46 16,-4-4-38-16,0-2 0 15,0-1 0-15,-4-3 0 16,1-2 1-16,-4-1 0 15,-7 0-1-15,-4 0 1 16,-3 10-1-16,-3-1 1 16,-5 14 0-16,1 2 0 15,4 9 2-15,2 11 1 16,8 8 1-16,7 4 0 0,11 2 0 31,10 4 1-31,4-6-1 0,10-7 1 0,11-2-4 16,7-7 0-16,-4-10-7 15,-10-9 1-15,-7-9-11 16,-15-3 0-16</inkml:trace>
  <inkml:trace contextRef="#ctx1" brushRef="#br0" timeOffset="144363.17">3986 13204 0,'0'0'16,"0"0"-1,0 0 1,0 0-16,11 4 16,-4-1-1</inkml:trace>
  <inkml:trace contextRef="#ctx0" brushRef="#br0" timeOffset="-108169.73">8587 16892 41 0,'0'10'20'0,"0"-10"-8"16,0 0 21-16,-7 3-30 0,7 0 1 15,-4 3 1 1,-3-3 0-16,-4 0-6 0,1 1 0 15,-1 2 4-15,-10-3 0 16,0 3-1-16,3 0 0 16,-10 7-1-16,3 6 0 15,-3 9 0-15,10 7 0 16,8 2 0-16,-1 1 1 16,15-1-1-16,10 1 0 15,11-3-2-15,10-7 0 16,-3-9-6-16,-1-1 0 15,8-8-11-15,-7-7 1 16</inkml:trace>
  <inkml:trace contextRef="#ctx0" brushRef="#br0" timeOffset="-107823.14">8957 17040 44 0,'18'15'22'0,"-4"-15"-15"16,-14 0 29-16,0 0-35 16,0 0 0-16,-4-6 0 15,-3 3 1-15,-7 0-3 16,0 0 1-16,-4 3 1 16,1-4 0-16,-8 4-1 0,0 7 1 31,-6 12 0-31,13 6 1 15,-3 6-1-15,17-3 0 16,8 0 0 0,6-3 0-16,1-6-1 0,0-9 0 15,6-4-1-15,4-9 1 16,-7-10-2-16,8-6 0 16,2-9-8-16,-3-6 1 15,-3-4-6-15,-4 1 1 16</inkml:trace>
  <inkml:trace contextRef="#ctx0" brushRef="#br0" timeOffset="-107448.63">9264 17058 40 0,'-14'25'20'0,"10"-15"-18"0,4-10 31 0,-3-3-30 16,-1-4 0-16,1-2 2 15,3-3 0-15,-4-1-6 16,1-3 0-16,3 4 4 0,-4-4 0 15,4 4 0-15,4-4 0 16,3 6-1-16,10-2 0 16,12 6 1-16,2-1 1 15,5 4-1-15,2-3 0 16,-2 3-4-16,-5 3 1 16,-2 0-6-16,-12 0 0 15,-3 0-12-15,-7-3 1 16</inkml:trace>
  <inkml:trace contextRef="#ctx0" brushRef="#br0" timeOffset="-106634.16">8608 16933 48 0,'3'-3'24'0,"4"-10"-19"15,-7 13 34-15,0 0-36 16,0 0 1-16,0 0 1 15,-3 7 0-15,-4-4-7 16,0 3 0-16,0 3 4 0,0 4 1 16,-4 6-3-16,0 12 1 15,1 7-2-15,3-1 1 16,3 1-1-16,8-7 0 16,-1-6-1-16,8-12 1 15,7-16 0-15,-1-10 0 16,1-6 0-16,3-6 1 15,-10-3-6-15,-1-3 1 0,-3-1-10 16,-3-2 0 0</inkml:trace>
  <inkml:trace contextRef="#ctx0" brushRef="#br0" timeOffset="-106065.84">9772 16437 45 0,'-7'22'22'0,"3"38"-13"0,1-38 30 16,-1 6-37-16,-3 10 1 15,0 9 1-15,4 3 0 16,3 0-5-16,3 4 0 15,4-1 5-15,4-6 0 16,-1-10-2-16,-3-8 0 16,4-7-1-16,-4-13 1 0,-7-9-2 15,-3-3 0-15,-8-6-1 16,-7-7 0-16,1 0-3 16,-1 0 1-16,-7 4-1 15,1 3 0-15,-1 5 0 16,-3 11 0-16,3 2 0 15,4 4 1-15,7 5 3 16,3 11 0-16,8 2 2 16,-1-6 0-16,11 10 0 15,4-1 0-15,-1-3 0 16,5-2 0-16,2-11-2 16,1-8 1-1,10-4-5-15,0-9 1 0,8-6-13 16,6-10 1-16</inkml:trace>
  <inkml:trace contextRef="#ctx0" brushRef="#br0" timeOffset="-105865.89">10118 17008 58 0,'7'28'29'0,"-11"1"-32"0,4-23 46 15,-3 6-44-15,-1-2 1 16,1-1-3-16,-1 1 1 0,1-4-3 16,3-6 0-1,0-9-11-15,0-10 1 0</inkml:trace>
  <inkml:trace contextRef="#ctx0" brushRef="#br0" timeOffset="-105719.96">10093 16829 29 0,'25'22'14'0,"10"-15"-13"0,-24-7 13 0,3 0-18 16,-4-3 0-16,1 3-10 16,-1 0 0-16</inkml:trace>
  <inkml:trace contextRef="#ctx0" brushRef="#br0" timeOffset="-105433.53">10248 16980 43 0,'-7'38'21'0,"11"-13"-24"0,-4-16 41 16,3 1-37-1,1-1 1-15,-1-6-1 0,4-3 0 16,4-3-2-16,-1-10 0 16,1 1 1-16,0-1 0 15,-1 1-5-15,1-7 1 16,-1 3-2-16,5-6 1 15,-1 7 0-15,-4-1 0 16,8 7 3-16,-4 2 0 16,7 7 4-16,-3 7 1 15,-1 5 1-15,-2 1 1 16,-1 2-1-16,0 1 0 0,-4 3-4 16,4-10 0-16,1 1-8 15,2-4 0-15,4-6-4 16,1-3 0-16</inkml:trace>
  <inkml:trace contextRef="#ctx0" brushRef="#br0" timeOffset="-104866.64">10830 16917 38 0,'18'-12'19'0,"-7"-4"-18"16,-8 10 35-16,1 3-34 16,-4-4 1-16,-4 4 1 15,-7 3 1-15,-3 6-7 16,0 4 1-16,-3 2 2 15,-1 4 1-15,0 0-2 16,1-1 1-16,3 1-2 16,3-3 0-16,7 6 0 0,8-13 1 15,3-3-2-15,7-3 1 16,4-6-1-16,-1-4 0 16,-2 1-2-16,-1-1 1 15,3-2-2-15,1 2 0 16,-7 4 0-1,3 0 1-15,0 0 1 0,0 3 0 16,3 3 2-16,1 0 0 16,0 0 3-16,-1 0 0 15,5 0 0-15,2-4 0 16,4 1 1-16,4-6 0 0,7-1-2 16,3-5 1-16,-6-13-2 15,-1-10 1-15,-3-15 0 16,-1-16 0-1,-2-13 0-15,-8 4 0 16,-7-7 0-16,-3-3 0 0,-8 4 1 16,-6 15 0-16,-5 12 0 15,1 19 0-15,0 23 0 16,-7 21 0-16,-3 22 0 16,-5 10 0-16,-2 28 0 15,6 25 0-15,0 25-1 16,4-6 0-16,4-7 0 15,10-6 0-15,7-12-1 16,3-19 1 0,8-44-9-1,-4-4 0-15,-10-24-6 16,-8-9 0-16</inkml:trace>
  <inkml:trace contextRef="#ctx0" brushRef="#br0" timeOffset="-104619.99">11137 16748 61 0,'7'19'30'0,"21"3"-31"0,-20-16 57 15,2 3-55-15,4 1 0 0,4-1 0 16,3 1 0-16,0-4-2 15,4-3 0-15,3 0-3 16,0 0 1-16,-3-3-6 16,-7 0 0-16,-4 0-10 15,0 0 1-15</inkml:trace>
  <inkml:trace contextRef="#ctx0" brushRef="#br0" timeOffset="-104354.09">11511 16867 56 0,'42'6'28'0,"11"-12"-34"0,-35 6 46 0,7 3-40 16,-4-3 0-16,4-6 0 15,-4-7 0-15,-7-2-1 0,-7-1 1 16,-7 0-2-16,-7 4 1 16,-7 6-3-16,-4 6 1 15,-3 9-1-15,0 4 1 16,3-1 0-16,4 4 1 15,3 6 2-15,4 3 1 16,7-3 1-16,7 0 1 16,4-4-4-16,3-2 1 15,7-10-11-15,8-2 1 16,-1-8-4-16,7-8 1 16</inkml:trace>
  <inkml:trace contextRef="#ctx0" brushRef="#br0" timeOffset="-104083.3">12044 16748 37 0,'-21'34'18'0,"-15"-15"-23"16,26-16 35-16,-4 1-30 16,0 2 0-16,-1 0 3 15,8 0 1-15,-3 1-3 16,-1-1 1-16,4 0 3 15,4-3 0-15,6 10 1 16,15 6 1-16,10 3-2 16,7 6 1-16,-3 0-2 15,-7 7 0-15,-8-4-2 0,-17 0 0 16,-14 1-8 0,-17-1 1-16,-5 0-12 0,-17-6 0 15</inkml:trace>
  <inkml:trace contextRef="#ctx0" brushRef="#br0" timeOffset="-103499.49">13384 16312 64 0,'4'-3'32'0,"-18"3"-30"0,7 0 52 0,-4 0-52 0,-6 9 0 0,-5 7 1 0,-2 6 0 0,-8 12-4 0,-3 10 0 0,-4 19 3 0,0 22 0 16,4 9-2-16,7 12 1 0,17 1-3 15,14-10 1 1,15-18-5-16,7-17 1 0,3-18-7 16,7-22 1-16,1-12-9 15,-1-20 0-15</inkml:trace>
  <inkml:trace contextRef="#ctx0" brushRef="#br0" timeOffset="-103124.77">13490 16930 49 0,'-3'56'24'0,"-1"-9"-19"16,4-37 37-16,-3 2-41 0,-1 1 0 16,1-4 0-16,-1-6 1 15,4-3-3-15,0-6 0 16,4 0 1-16,-1-10 1 15,1 0-2-15,3-2 1 16,0-4-2-16,3-7 0 16,-3 7 0-16,0 4 1 15,1 5-1-15,2 1 0 16,1 5 1-16,-1 4 1 16,1 9 1-16,-1 4 1 15,1 2 0-15,0 1 1 16,-1 3-1-16,1-1 0 0,-4 7 0 31,3-3 0-31,1-3-7 0,3 6 0 0,0-7-6 16,4-8 1-16,3-4-6 15,0-6 0-15</inkml:trace>
  <inkml:trace contextRef="#ctx0" brushRef="#br0" timeOffset="-102808.77">14005 16920 34 0,'25'-12'17'0,"0"-13"-9"15,-18 18 27-15,-4 4-31 16,1 0 0-16,-4 3 2 16,-4 0 0-16,-6 0-8 15,-4 3 1-15,-4 0 4 16,-3 4 1-16,-4-1-2 16,0 7 0-16,1 5-1 0,-1 1 0 15,7 0-1-15,4 9 1 16,7-6 0-16,7 3 0 15,7-3-1-15,4-6 0 16,3 0-1-16,0-7 1 16,7-12-1-16,-7-7 0 15,0-2 0-15,1-7 0 16,-1 0 0-16,0-6 1 16,0-3-3-16,0 6 1 31,-3 0-7-31,-4 6 0 15,-4 4-6-15,4 6 0 0</inkml:trace>
  <inkml:trace contextRef="#ctx0" brushRef="#br0" timeOffset="-102340.22">14065 16876 41 0,'7'0'20'0,"0"-9"-9"0,-7 9 33 16,4 0-41-16,3 6 0 0,0 4 2 15,4 5 1 1,-1 7-8-16,1 3 1 0,-1 4 3 16,4 2 1-16,8-6-4 15,2-9 0-15,1-7-7 16,0-9 0-16,-4-9-10 16,0-4 1-16</inkml:trace>
  <inkml:trace contextRef="#ctx0" brushRef="#br0" timeOffset="-101472.92">14393 16895 59 0,'11'29'29'0,"-4"-4"-36"0,-3-22 50 0,-1 0-44 0,8-6 0 15,-4 0 0-15,3-10 0 0,1-3 1 16,-1 7 0-16,1 0 0 16,0-1 0-1,-1 1-1-15,-3 2 1 16,0 1-1-16,0 3 0 0,0 6 0 16,0-3 0-16,1 0 0 15,-1 3 0-15,0 0 0 16,0 1 0-16,0-4 0 15,0 0 1-15,0-4 0 16,0 1 0-16,0 0-1 16,0 3 1-16,0-3-2 15,0 3 1-15,-7 0-2 16,4-6 1 0,6-13-1-1,4 0 0-15,0 4 0 16,1 5 1-16,-1 4 1 0,0 6 0 15,0 3 1-15,0 3 0 16,-3 4 1-16,-4-1 0 16,3 0 0-16,1 1 0 15,-4-7 1-15,3 3 1 16,-2-3 0-16,6 4 1 16,0-4-1-16,0 0 0 15,3 3-1-15,5-3 1 16,-1 0-2-16,7-6 1 15,-3 3-2-15,-1 0 0 16,-2-6 0-16,-1-3 0 16,0-7 0-16,-3-3 0 0,-4-3-1 15,-7 0 1-15,-7 3 0 16,-7 7 0 15,-4 6-1-15,-7 9 0-16,1 6 0 0,-1 7 1 0,1 3 0 15,2-4 0-15,8 4 1 0,4 3 0 0,3 0 0 16,7-3 0-16,7 0 0 16,4-4 0-16,3-5-2 15,0-4 0-15,0-3-6 16,0-6 1-16,-3-9-9 16,-7-1 1-16</inkml:trace>
  <inkml:trace contextRef="#ctx0" brushRef="#br0" timeOffset="-100872.48">15688 16303 53 0,'11'15'26'0,"-11"4"-27"0,0-9 44 0,-4 5-42 15,1 4 1-15,-1 12 1 16,4 4 1-16,-3 9-5 16,3 9 1-16,0 7 2 15,0-4 0-15,0-9-1 16,3-12 0-16,1-7-1 15,-1-12 0-15,1 2-1 16,-1-8 0-16,-3-10 0 16,-7-6 0-16,-11-7 0 0,-6-3 1 15,-4-3-2-15,-4 4 1 16,0 2-1-16,0 10 1 16,4 9-1-16,3 10 1 15,8 6 0-15,6 0 0 16,11 6 2-16,11 0 0 15,6-3 0-15,15-6 0 16,10-6-1-16,-3-13 1 0,-3-3-6 16,-5-7 1-1,-2-2-12-15,-12-10 1 0</inkml:trace>
  <inkml:trace contextRef="#ctx0" brushRef="#br0" timeOffset="-100240.8">16983 17040 41 0,'7'-22'20'0,"-4"-44"-18"0,-3 50 25 0,-3-12-27 16,-1-16 0-16,-6-19 0 15,-1-12 0-15,1-7 0 16,2 7 0-16,1 0 0 16,7 3 1-16,0 3-1 15,7 16 1-15,4 12 2 16,7 9 1-16,3 14-1 15,7 11 0-15,4 10 1 16,0 7 0-16,-4 2-4 16,-4 7 1-16,-2-3-12 0,-12 6 1 15,-10 0-5 1,0 6 0-16</inkml:trace>
  <inkml:trace contextRef="#ctx0" brushRef="#br0" timeOffset="-100014.08">16750 16720 61 0,'25'19'30'0,"6"2"-36"0,-24-14 59 0,8 2-53 16,6 1 0-16,7-1-1 15,7 4 1-15,4-4-1 16,0 3 0-16,0-5-5 15,-1-1 1-15,1 0-9 16,0 1 1-16,-7-7-4 16,-4-7 0-16</inkml:trace>
  <inkml:trace contextRef="#ctx0" brushRef="#br0" timeOffset="-99776.45">17378 16751 46 0,'3'0'23'0,"1"9"-24"16,-1-5 43-16,-6 2-41 15,-4 3 0-15,-7 4 0 16,-7 3 1-16,-4-4-2 0,0-3 0 16,0 10 1-1,1-3 0-15,6 0-1 0,4-4 1 16,11-2-1-16,10-4 1 16,7-6-1-16,7-10 0 15,4 1 0-15,-1 3 0 16,-6-4-4-16,3-2 1 15,0-4-11-15,0 0 0 16,-7 1-1-16,4-1 1 16</inkml:trace>
  <inkml:trace contextRef="#ctx0" brushRef="#br0" timeOffset="-99530.11">17537 16851 57 0,'10'19'28'0,"4"-19"-41"0,-14 0 60 0,0 0-48 16,4-6 1-16,-1 0 2 16,4-1 1-16,0 1-1 15,4-3 0-15,7 2 2 16,6 1 0-16,8-3 0 16,3 3 1-16,4-4-5 15,-4 1 0-15,-6-1-8 16,-1-2 1-16,-7-1-12 15,-10 1 1-15</inkml:trace>
  <inkml:trace contextRef="#ctx0" brushRef="#br0" timeOffset="-98423.83">19170 16133 53 0,'11'3'26'0,"-1"1"-22"0,-6-4 39 0,-1 6-38 16,1 3 0-16,-4 10 1 16,-4 6 1-16,-3 7-10 15,-7 5 1-15,0 16 5 16,-4 23 0-16,1-1-6 16,-1 7 1-16,4-14-6 15,3-8 1-15,4-10-7 16,7-22 0-16,4-18-5 15,3-20 1-15</inkml:trace>
  <inkml:trace contextRef="#ctx0" brushRef="#br0" timeOffset="-98108.54">19029 16127 53 0,'14'22'26'0,"35"-9"-31"0,-27-10 50 15,9 0-43-15,15 6 1 16,11 4 4-16,6 2 0 16,-3 4-8-16,-14-3 1 15,-4 0 4-15,-14 2 1 0,-10 8-3 16,-11-1 1-16,-21 6-3 15,-14 7 1-15,-18 2-6 16,-7-2 1-16,-7 0-4 16,4-7 1-16,6 0-9 15,8-2 0-15,3-1-2 16,7-3 0-16</inkml:trace>
  <inkml:trace contextRef="#ctx0" brushRef="#br0" timeOffset="-97670.77">19495 16773 52 0,'0'22'26'0,"7"-22"-31"15,-7 0 50-15,7-3-44 0,3-3 0 16,1-4 1-16,3-2 1 16,0-4-4-16,0-3 1 15,4 0 1-15,-4-9 0 16,0 3-1-16,-7 0 1 16,0-3-2-16,-7 6 1 0,-3 0-1 15,-4 9 1-15,-1 7-1 16,1 6 0-16,0 13 0 15,-3 2 0-15,-4 4 0 16,3 3 0-16,0 3 1 16,1-3 0-16,6 16 0 15,4-4 1 1,7-6 0-16,4-3 0 16,7-6 0-16,3-6 0 15,7-1-2 1,0-2 0-16,0-4-7 0,-3-3 0 0,0-6-8 15,0-6 1-15</inkml:trace>
  <inkml:trace contextRef="#ctx0" brushRef="#br0" timeOffset="-97344.77">20144 16588 54 0,'3'0'27'0,"-3"-6"-32"0,0 6 47 0,0 0-42 0,-3-10 0 16,-4 10 1-16,-4 0 0 16,-7 7 0-16,-6 5 0 15,-5 4 0-15,1-1 1 0,0 7 0 16,3 4 0-16,4 5 0 15,7 0 0-15,3-3-1 16,11-2 0-16,11-1-2 16,3 0 1-16,7-6-5 15,4-10 1 1,0-6-9-16,-1-3 0 0,-2-6-5 16,2-4 1-16</inkml:trace>
  <inkml:trace contextRef="#ctx0" brushRef="#br0" timeOffset="-97029.9">20362 16666 57 0,'0'7'28'0,"-21"-1"-37"16,14-3 55-16,-11 3-45 16,1 1 0-16,-8 2 1 15,0 4 0-15,4 2-3 0,7 1 1 16,0-4 1-16,3 1 0 15,1 3 0-15,3-4 0 16,3 1 0-16,1-4 0 16,3-3-1-16,3 1 1 15,4-4-1-15,-3 0 1 16,3 3-1-16,-4 1 0 16,5-1 0-16,-1 0 0 15,-4-6-1-15,4 0 1 16,4-3-1-16,3 3 0 15,0 0-4-15,-3 3 0 0,-1 0-12 16,1-6 1 0</inkml:trace>
  <inkml:trace contextRef="#ctx0" brushRef="#br0" timeOffset="-96728.08">20511 16873 40 0,'0'-12'20'0,"-11"24"-18"15,7-18 22-15,1-3-20 16,-1-4 1-16,1-3 3 16,-1-2 1-16,4-4-11 15,0 0 0-15,0 3 7 0,4 3 1 16,3 4-2-16,3 2 0 15,5 4-2-15,6 0 0 16,7-1-1-16,0-2 0 16,-7 3-3-16,8-4 1 15,-5-5-6-15,1-4 0 16,-4 3-10-16,0-12 1 16</inkml:trace>
  <inkml:trace contextRef="#ctx0" brushRef="#br0" timeOffset="-96487.21">20955 15914 53 0,'0'53'26'0,"-11"32"-29"0,8-60 42 0,-8 19-38 15,1 3 0-15,-4 16 1 16,0 18 1-16,6 7-4 15,1 0 1-15,4-10 0 16,3-15 1 0,0-13-4-16,0-3 1 0,0-19-7 15,0-9 1-15,0-13-8 16,-4-15 1-16</inkml:trace>
  <inkml:trace contextRef="#ctx0" brushRef="#br0" timeOffset="-96261.53">20683 16547 44 0,'4'19'22'0,"3"-3"-14"0,-7-16 36 16,7 0-43-16,4 3 0 16,6-6 1-16,8 0 0 15,7-1-3-15,3 1 0 16,4 3-5-16,-4 3 1 0,-7-3-10 15,-3-3 0-15</inkml:trace>
  <inkml:trace contextRef="#ctx0" brushRef="#br0" timeOffset="-95962.48">21019 16657 57 0,'24'16'28'0,"11"-16"-34"16,-17-3 47-16,3-4-41 16,4-2 0-16,-4-4-1 15,-3-6 0-15,-4-6 1 16,-4 3 0-16,-2 1-1 16,-5-1 1-16,-3 3-1 15,-7 3 1-15,-4 7 0 16,-3 9 0-16,0 6-1 0,0 6 1 15,0 7 0-15,0 6 1 16,0 0-1-16,3 1 0 16,8 2 0-1,3 3 1-15,7 4-4 0,3-10 1 16,8-6-7-16,3-10 0 16,0-9-6-16,4-6 1 15</inkml:trace>
  <inkml:trace contextRef="#ctx0" brushRef="#br0" timeOffset="-95662.18">21576 16412 34 0,'3'16'17'0,"-17"9"-15"0,11-22 26 0,-4 4-26 16,-4-1 0-16,-3 0 2 15,0 0 0-15,0-2-4 16,3 2 1-16,4 0 3 15,0 3 1-15,4 1-1 16,3 6 0-16,7 6-1 16,3-1 0-1,15 11-1 1,0-4 1-16,-4-6-1 16,-7 0 0-16,-7 6-1 15,-7-3 0-15,-11-3-2 16,-3 0 1-16,-3-3-5 0,-15-6 0 15,-10-1-11 1,-15 1 0-16</inkml:trace>
  <inkml:trace contextRef="#ctx0" brushRef="#br0" timeOffset="-94717.79">22190 15600 53 0,'10'10'26'0,"19"15"-17"0,-19-16 27 16,8 10-33-16,-1 15 1 15,15 20 2-15,21 27 0 16,-4 16-7-16,1 10 0 16,-18 15 5-16,-18 7 0 15,-21 3-3-15,-25-7 1 16,-10 1-9-16,-8-1 1 16,-6-28-13-16,-1-28 0 0</inkml:trace>
  <inkml:trace contextRef="#ctx0" brushRef="#br0" timeOffset="-93905.81">19244 16996 49 0,'-11'22'24'0,"-3"6"-13"0,14-22 25 15,4 4-32-15,-4 5 0 16,7 1 4-16,4-4 0 16,10-2-9-16,25-1 0 15,14-9 6-15,35 0 1 0,32-3-3 16,28-6 0-16,32 2-1 16,18-8 0-16,20 5-2 15,-2-5 1 16,-26 2-7-31,-28 1 0 16,-38 2-10 0,-32 1 0-16,-22-1-5 0,-17 10 1 0</inkml:trace>
  <inkml:trace contextRef="#ctx0" brushRef="#br0" timeOffset="-88245.19">9384 3596 38 0,'0'29'19'0,"0"-17"-13"0,0-12 19 16,0 0-23-16,0 0 0 15,7-6 3-15,4 0 0 16,10-10-6-16,3 3 0 15,5 1 4-15,6 6 0 16,4-1-1-16,3 7 0 31,53 13-1-31,4-10 1 16,-4-3-1-16,8-9 1 0,6-13-1 16,7 9 1-16,4-3-1 15,-3 1 1-15,10 12 0 16,0-7 0-16,7 10-1 15,-4 0 0-15,4 16 0 16,8-4 0-16,2-2-1 31,1-4 0-31,6 3 0 0,12-15 0 0,-4 3 0 16,3 3 1-16,7-6-1 16,-3-4 0-16,3 4 0 15,4 9 1-15,-4 4-1 16,8 5 1-16,-4 1-1 15,0-1 0-15,-4-6 0 16,7-9 1-16,4-6-1 16,-10 3 0-16,-1-4 0 15,7 1 0-15,-17-4 0 0,0 4 0 16,3 3 0-16,-7 6 0 16,-10 0 0-16,3 6 0 15,-7 3 0-15,-7 1 0 16,-21-1 0-16,-4 0 1 15,-6 1-1-15,-8-1 0 16,-14-2-3-16,-10-7 1 16,-11 3-8-16,-7 0 1 15,-18 9-8-15,-7-8 0 16</inkml:trace>
  <inkml:trace contextRef="#ctx0" brushRef="#br0" timeOffset="-83003.13">3750 18137 17 0,'18'-9'8'0,"-8"-10"2"0,-3 16 8 16,-7 3-10-16,0-7 1 15,0 7 5-15,4-3 1 16,3 0-18-16,-7 3 1 16,3-6 11-16,-3 6 1 0,0 0-5 15,-3-9 0-15,-4 2-3 16,-4 4 1-16,-6-3-2 16,-8 3 0-16,0 3-1 15,1 3 1-15,-12 3-3 16,5 4 1-16,-1 2-2 15,0 1 1-15,4 2-1 16,7 4 1-16,3 6-1 16,7 3 0-16,1 1 2 15,10-4 0-15,3 0 1 16,4 0 0-16,4-3-1 16,7-3 1-16,3-10-1 15,0-6 1-15,7-6-1 16,4-16 0-16,7-9 0 15,10-10 1-15,-10-2-1 16,-4-7 1-16,0 3-7 16,-10 15 0-16,0 1-6 0,-11 0 1 15</inkml:trace>
  <inkml:trace contextRef="#ctx0" brushRef="#br0" timeOffset="-82553.7">4110 17839 45 0,'-4'32'22'0,"4"18"-16"0,-7-38 38 15,4 1-43 1,-8 9 1-16,1 6 0 0,-1 13 0 16,-7 9-4-16,1 3 0 15,-4 7-3-15,-1-4 0 16,1-12-10-16,4-12 0 15</inkml:trace>
  <inkml:trace contextRef="#ctx0" brushRef="#br0" timeOffset="-82000.28">3750 18146 48 0,'0'10'24'0,"18"2"-19"16,-18-8 36-16,10-4-40 15,1 0 1-15,6 0 0 16,-6-7 1-16,10-2-4 16,7-10 1-16,1-6 1 15,6 0 1-15,4-6-3 16,0-10 1-16,-1 0-2 15,-9 0 0-15,2 7 0 16,-2 2 0-16,-8 10-1 16,-7 7 1-16,0 9 0 0,-3 9 0 15,-1 9 1 1,-10 7 0-16,4 6 1 0,-4-6 0 16,-4 9 1-16,4-6 0 15,0 3 0-15,-7-3 1 16,7 0-1-16,0-6 1 15,0-1-2-15,0-2 1 16,7 0-1-16,-7-10 0 16,11-3 0-16,-1-3 0 15,-3-1-1-15,7 1 1 16,4 3 0-16,-7 0 0 16,6 3 0-16,-6 1 1 15,-1 5 0-15,1 0 0 16,0 7 1-16,-4 0 0 0,3 2-1 15,1-2 1-15,-1 0 0 16,-6-4 0-16,7-2-7 16,3-4 0-16,0-6-11 15,3-6 0-15</inkml:trace>
  <inkml:trace contextRef="#ctx0" brushRef="#br0" timeOffset="-81595.66">4554 18143 54 0,'0'16'27'0,"4"-22"-25"0,3 3 40 15,4-1-41-15,6-2 1 16,-3-3 0-16,4 3 0 15,0-4-4-15,3-2 1 16,-11-7 1-16,1-6 1 16,-1 9-1-16,-2 0 0 15,-5 4-2-15,4 2 0 16,-7 10 0-16,0-6 0 16,-10 6 0-16,-1 6 0 0,-7 10-1 15,1 0 1-15,3 3 3 16,3-4 0-16,-3 4 1 15,10 3 0-15,4 0 0 16,4 3 1-16,3 3-1 16,4-9 1-16,-1-3-4 15,8-7 1-15,-4-9-8 16,3-9 1-16,5-7-9 16,2-6 0-16</inkml:trace>
  <inkml:trace contextRef="#ctx0" brushRef="#br0" timeOffset="-80242.73">5002 18030 41 0,'4'32'20'0,"-1"-1"-11"15,-6-25 19-15,-1 1-25 16,4 2 0-16,-7-3 0 16,4-2 0-16,3-8-4 15,0-2 0-15,0-3 3 16,0-7 0-16,0-6-1 16,10 6 0-16,-6-2-1 15,7-4 1-15,6 0 0 0,1-3 0 16,10 3 0-16,-3 0 0 15,10 6 0-15,-10 3 0 16,-4 4-2-16,4-3 1 16,-4 5-10-16,0 1 1 15,-3 0-6-15,3 3 0 16</inkml:trace>
  <inkml:trace contextRef="#ctx0" brushRef="#br0" timeOffset="-79657.84">6724 17664 55 0,'0'25'27'0,"0"3"-32"0,-7-19 50 16,0 1-45-16,-4-1 0 16,-3 1 0-16,4-1 1 15,-8 0-1-15,4 1 0 16,0-1 0-16,0 1 1 0,3-1 0 15,0 0 0-15,4-2-1 16,4-1 0-16,6 0 0 16,4 0 1-16,8 4-1 15,9-4 1-15,8 0 0 16,3 1 0-16,1 5 1 16,-15-2 0-16,-4 5-1 15,-17 1 0-15,-14-3-1 16,-10 2 1-16,-8 1-7 15,-7 3 0-15,0-10-12 16,-7 1 0-16</inkml:trace>
  <inkml:trace contextRef="#ctx0" brushRef="#br0" timeOffset="-53999.52">7116 17748 28 0,'7'3'14'0,"-14"-3"3"0,7 0 14 16,0 4-27-16,0-1 1 0,0 6 2 15,0 7 0-15,-4 9-9 16,-3 3 0-16,-4-3 5 15,-6 13 1-15,3 6-4 16,-11 0 1-16,4 3-6 16,0 0 1-16,3-10-11 15,4-5 1-15</inkml:trace>
  <inkml:trace contextRef="#ctx0" brushRef="#br0" timeOffset="-53773.86">6904 17729 42 0,'3'44'21'0,"4"22"-18"0,-3-44 29 15,0 3-30-15,-1 10 1 16,1-4-1-16,-1 0 0 15,1-5-9-15,3-5 0 16,-7-8-5-16,0-13 0 16</inkml:trace>
  <inkml:trace contextRef="#ctx0" brushRef="#br0" timeOffset="-53325.63">7366 17610 37 0,'7'10'18'0,"-18"18"-21"16,8-22 25-16,-4 0-22 16,0 7 1-16,-4 3 0 15,1-4 0-15,-1 1-1 0,4-4 1 16,4 1 0-16,-5-1 1 16,8 0-1-16,8 1 0 15,-5-1 0-15,8 1 0 16,3-1-1-16,0 0 1 15,0 4-1-15,0-4 0 16,-3 4 0-16,-1-1 1 16,1 1-1-16,-4 3 1 15,-7 6-1-15,-11-4 0 16,-6-5-1-16,-1 0 0 16,-3-1-6-16,0-6 1 15,0 4-5-15,3-7 0 0</inkml:trace>
  <inkml:trace contextRef="#ctx0" brushRef="#br0" timeOffset="-53053.16">7641 17391 41 0,'7'25'20'0,"-21"19"-25"16,11-29 38-16,-4 11-30 16,3 14 1-16,-7 10 2 15,1 4 1-15,3-1-9 16,0 0 1-16,3-6 5 0,4-12 0 16,-7-10-5-16,4 0 0 15,3-12-8-15,0-10 1 16,0-3-7-16,-11-10 1 15</inkml:trace>
  <inkml:trace contextRef="#ctx0" brushRef="#br0" timeOffset="-52845.06">7451 17739 41 0,'14'16'20'0,"0"-13"-18"0,-4-3 34 0,12-3-33 16,-1-4 0-16,11 1 0 16,3 6 1-16,7 0-9 15,-3 0 1-15,-7 0-3 16,-4 0 0-16,-7 0-7 16,-7-3 1-16</inkml:trace>
  <inkml:trace contextRef="#ctx0" brushRef="#br0" timeOffset="-52468.37">7761 17824 41 0,'21'31'20'0,"15"3"-25"0,-26-27 34 15,11-1-28-15,0 0 0 16,8-3 0-16,-1-6 1 15,-3-3-3-15,-4-7 1 16,-4-5 0-16,-6 2 1 16,-4-3-2-16,-3 0 1 15,-8-3-4-15,-3 3 1 16,-4 1-2-16,-3 8 1 16,-3 7 0-16,-1 6 0 15,0 10 3-15,4 6 0 0,-3 9 4 16,6 3 1-16,0-3 0 15,4 1 1-15,7-4-1 16,4 0 1-16,3 0-4 16,4-3 1-16,3-3-2 15,7-7 1-15,-11-6-9 16,8-6 1-16,-4-12-5 16,-7-4 1-16</inkml:trace>
  <inkml:trace contextRef="#ctx0" brushRef="#br0" timeOffset="-51975.12">8103 17921 40 0,'7'44'20'0,"-7"-19"-24"16,0-19 36-16,0 3-32 0,0-2 0 16,0-1-1-16,4-9 1 15,3-7 0-15,0 1 0 16,4 3-1-16,-1-4 1 15,4-2-1-15,4-4 0 16,0 0 0-16,-8 4 1 16,4 2 0-16,-3 7 0 15,3 6 0-15,-11 7 0 16,5 2 0-16,-5-2 1 16,1-4-1-16,-4 0 0 15,0-3 0-15,3 1 0 16,-3-4-1-16,0 3 1 15,4 0 0-15,-4-3 0 16,3-3-1-16,4-4 1 0,0 1 0 16,0-3 0-16,4-1 0 15,-4 1 0-15,7-4 0 16,0 4 0-16,0 3 1 16,0-1 0-16,4 7 0 15,0 0 1-15,-4 0-1 16,-4 4 0-16,1 2 0 15,-4 3 1-15,-3 1-2 16,-1-1 0-16,-3 1 0 16,0-1 1-16,0-3-2 15,0 0 0-15,4-2-4 16,3-1 1-16,3 0-8 16,-3-3 1-16</inkml:trace>
  <inkml:trace contextRef="#ctx0" brushRef="#br0" timeOffset="-51687.28">8816 17692 40 0,'0'3'20'0,"-11"31"-19"0,4-27 32 16,-3-1-32-16,-8 0 0 16,4 1 0-16,-14-1 0 15,0 3-2-15,-1 1 1 16,8-1 0-16,7 0 0 0,0 1 0 15,3-1 0-15,15 1 1 16,6-1 1-16,15 0 1 16,10 4 1-16,1 0 0 15,-1 5 0-15,-10-2 0 16,-1 0 0-16,-13-1-5 16,-22-2 0-16,-13 3-12 15,-22 2 0-15,-11-5-3 16,1-7 0-16</inkml:trace>
  <inkml:trace contextRef="#ctx0" brushRef="#br0" timeOffset="-50861.98">10125 17391 28 0,'10'-3'14'0,"8"-7"13"0,-11 7 19 16,-7-3-43-16,4 3 1 0,-4 3 3 16,0 0 1-16,-4 6-9 15,-7 3 0-15,-6 1 6 16,-8 9 1-16,-3 9-2 16,-7 13 0-16,-1 9-2 15,-2 16 0-15,-5 12-1 16,1 4 0-16,7 2-1 15,6 13 1-15,15-12-1 16,14-13 1-16,14-12-2 16,8-10 0-16,6-16-9 15,3-15 0-15,1-9-10 16,-4-7 0-16</inkml:trace>
  <inkml:trace contextRef="#ctx0" brushRef="#br0" timeOffset="-49091.99">10375 17855 28 0,'4'3'14'16,"10"-9"-1"-16,-11 6 15 16,4 0-23-16,4 6 0 0,-4 3 4 15,0 10 0-15,-3 0-11 16,3-6 1-16,-4 12 7 15,-3 9 0-15,-3 4-2 16,-4 6 0-16,0 6-3 16,0-3 1-16,-8-6-2 15,12-13 0-15,-4-9-2 16,3-10 1-16,1-9-2 16,-4-12 0-16,3-10-2 15,1-10 1-15,-1-12-3 16,1 0 0-16,-1-9-1 15,1-3 0-15,-1 2 1 16,4 1 1-16,0 6 2 0,4 6 1 16,-1 7 3-16,1 6 1 15,3 12 3-15,3 3 0 16,1 4 0-16,3 6 1 16,4 3 1-16,-1 3 0 15,4 6-1-15,8 4 0 16,6-1 0-16,0 4 0 15,-3 3-1-15,-4 3 0 16,-3 0-2-16,-8 3 1 16,-9-3-2-16,-12 3 0 15,-7-6-3-15,-6-4 1 16,-8-2-4-16,-3-4 0 0,3-2-11 16,-7-1 0-16</inkml:trace>
  <inkml:trace contextRef="#ctx0" brushRef="#br0" timeOffset="-48684.33">10922 17817 39 0,'7'7'19'0,"-10"-11"-15"16,-1 1 23-16,-3 0-26 0,-4-3 1 16,1 0-1-16,-1-1 1 15,-3 4-3-15,0 0 1 16,0 3 2-16,3 3 0 15,-3 3-3-15,4 4 1 16,-1 6-1-16,0 2 0 16,4 4 0-16,7 0 1 0,0-6-2 15,11-4 1 1,3-5 2-16,4-7 0 16,3-7 0-16,0-2 0 0,0-7-6 15,-3-9 0 1,-11 3-7-16,0-9 1 0</inkml:trace>
  <inkml:trace contextRef="#ctx0" brushRef="#br0" timeOffset="-48398.28">11169 17312 47 0,'14'22'23'0,"-14"22"-22"0,0-38 40 16,-3 16-40-16,-1 16 1 16,-3 12 1-16,0 13 0 15,0 12-4-15,0 0 0 16,0-15 1-16,3-7 1 15,1-9-7-15,3-6 0 16,3-13-10-16,1-16 1 16</inkml:trace>
  <inkml:trace contextRef="#ctx0" brushRef="#br0" timeOffset="-47934.56">11543 17839 49 0,'3'3'24'0,"-13"-12"-24"0,6 6 38 0,-6 0-37 15,-8-4 1-15,0 7-1 16,-3 0 1-16,-3 0-3 15,2 4 1-15,1-1 1 16,7 3 1-16,0 3-2 16,0 1 0-16,3 2-1 15,4-2 1-15,4 2-1 16,3-2 0-16,3-4-1 0,4-3 0 16,4-3 0-16,0 0 1 15,-1-3-1-15,4 0 0 16,-3-4 0-16,3 4 0 15,-7-3 1-15,4 3 0 16,-4-3 0-16,3 6 1 31,8 9 2-31,-4 0 0 16,0 1 0-16,-3 2 0 16,-1 1-1-16,-3-4 1 0,0 1-6 15,4-4 1-15,-1-3-11 16,1-3 1-16</inkml:trace>
  <inkml:trace contextRef="#ctx0" brushRef="#br0" timeOffset="-47665.04">11719 17830 39 0,'7'0'19'0,"-7"-25"-20"15,0 15 25-15,0 4-25 16,0-3 1-16,0-4 3 16,-3 4 0-16,3-1-1 15,3 4 1-15,8 3 3 16,7-3 1-16,3 2-1 16,3 1 1-16,15 0-2 0,4 0 0 15,2 0-4-15,-6-3 0 16,-7-1-8-16,-7 1 0 15,-15-3-9-15,-3-4 0 16</inkml:trace>
  <inkml:trace contextRef="#ctx0" brushRef="#br0" timeOffset="-47079.07">13159 17802 55 0,'14'9'27'0,"-11"-3"-28"0,-3-6 44 15,-7-3-41-15,0 0 0 16,-7 0 1-16,-4 0 0 16,-3 3-3-16,0 0 0 15,0 3 2-15,3 3 1 16,1 7-1-16,3 5 0 0,-4 8-1 15,4-1 1-15,3 6-2 16,4 3 1-16,7 1-1 16,7-7 0-16,11-6-4 15,7-3 1-15,6-6-6 16,1-7 1-16,3-6-9 16,1-10 0-16,-1-12-1 15,0 0 0-15</inkml:trace>
  <inkml:trace contextRef="#ctx0" brushRef="#br0" timeOffset="-46778.43">13473 17883 52 0,'10'16'26'0,"-6"-7"-31"0,-4-6 53 16,-7 0-48-16,3 1 0 15,-14-4 0-15,-3 3 0 16,-7 0 0-16,3 3 1 15,1 4-1-15,-1-4 1 16,4 0-1-16,0 7 1 16,7 2-1-16,3 1 1 15,4 0-2-15,7 2 1 16,7-5-1-16,7 0 1 16,4-4-1-16,3-6 1 15,0-3-1-15,0-9 1 0,0-4-4 16,-3-3 0-1,3 1-8-15,-7-4 0 0,-10-6-3 16,-4 0 0-16</inkml:trace>
  <inkml:trace contextRef="#ctx0" brushRef="#br0" timeOffset="-46354.77">13730 17886 57 0,'14'3'28'0,"-17"-9"-35"0,3 6 57 16,-4-3-49-16,-6 3 0 16,-5 0 0-16,-2 3 1 15,-4 3-3-15,-8 4 1 16,5 2 1-16,6 4 1 16,0-3-2-16,1-4 0 15,-1 7-1-15,8-4 1 16,3 4-1-16,3-4 1 0,11-2-1 15,7-10 0-15,4-3 0 16,3-4 0-16,0 1-3 16,0 3 0-16,1-3-7 15,-5-4 1-15,-3-2-6 16,4-7 0-16</inkml:trace>
  <inkml:trace contextRef="#ctx0" brushRef="#br0" timeOffset="-46042.86">13959 17980 41 0,'4'13'20'0,"-4"-23"-24"15,0 10 32-15,0-3-28 0,-4 3 0 16,1 0 3-16,-1-6 0 15,1-3-2-15,-1-1 1 16,4-2 1-16,0-1 1 16,7 1 0-16,0-1 0 15,8-3-2-15,-1 1 1 16,3 2-2-16,1 4 0 16,-4 2-2-16,4 4 0 15,-1 3-5-15,1 0 1 16,0 0-9-16,-1-3 0 15,1-3-1-15,7-3 1 0</inkml:trace>
  <inkml:trace contextRef="#ctx0" brushRef="#br0" timeOffset="-45624.22">14542 17381 54 0,'17'44'27'0,"-17"3"-34"15,-3-28 59-15,-1 6-51 16,1 7 0-16,-1 8 0 16,1 1 1-16,-1 3-3 15,0 0 1-15,1-3 1 0,3-7 0 16,0-6 0-16,0-6 0 15,0-6-1-15,0-3 1 16,0-4-1-16,-4-9 1 16,-3-9-2-16,-3-1 1 15,-4-2-3-15,-4-1 1 16,-3 4-1-16,-4 2 0 16,-3 7-1-16,3 4 1 15,1 5 0-15,2 3 0 16,8 7 1-16,4 6 0 15,6-9 0-15,8 0 1 16,6 3-3-16,4-7 0 16,4 1-4-16,7-7 1 0,-1-6-6 15,8 0 0-15</inkml:trace>
  <inkml:trace contextRef="#ctx0" brushRef="#br0" timeOffset="-45354.28">14887 17689 43 0,'7'12'21'0,"-14"4"-21"16,4-13 39-16,-8 3-39 15,-7 1 0-15,-6-1 0 16,-1 3 1-16,0-2-1 16,4 2 1-16,4 0 0 0,2 1 0 15,5-1 1 1,13 4 1-16,8 2 1 0,10 7 1 15,0 0-1-15,1 3 0 16,-5-6-1-16,-3-6 1 16,-10 6-3-16,-15 2 0 15,-13-5-8-15,-12 0 1 16,-6-10-12-16,-11-6 1 16</inkml:trace>
  <inkml:trace contextRef="#ctx0" brushRef="#br0" timeOffset="-44738.42">16397 18322 45 0,'7'13'22'0,"0"-16"-11"0,-7 3 30 16,0 0-38-16,4-10 1 0,-4-9 2 16,0-6 1-16,3-9-9 15,1-10 1-15,6-3 4 16,-3 0 1-16,1-10-2 16,-1-2 0-16,0 2-2 15,0-2 1-15,3 5-1 16,1 7 1-16,3 10-1 15,4 5 0-15,6 14-2 16,5 5 0-16,-1 13-3 16,0 6 1-16,-7 1-7 15,-10 5 0-15,-15 4-7 16,-6-1 0-16</inkml:trace>
  <inkml:trace contextRef="#ctx0" brushRef="#br0" timeOffset="-44526.38">16178 18043 68 0,'15'28'34'0,"16"-6"-39"0,-17-19 63 16,8 7-57-16,6-1 0 16,11 4 0-16,-1 2 0 15,5-2-3-15,-1-1 0 16,-7 1-5-16,-3-13 0 15,-4-9-11-15,-3-1 1 16,-4-2-3-16,0-4 0 16</inkml:trace>
  <inkml:trace contextRef="#ctx0" brushRef="#br0" timeOffset="-44256.58">16842 18062 49 0,'7'9'24'0,"-7"10"-25"0,-4-16 47 0,-3-3-46 15,0 3 0-15,-7 0 1 16,0 4 0-16,-4-1-1 16,1 3 0-16,-1 1 1 15,0 2 0-15,4 7 0 16,4 6 0-16,3-3-1 16,7 0 1-16,7-3-1 15,10-3 1-15,4-7-1 16,-3-9 1-16,3-9-1 15,0-4 0-15,1-9-1 16,-5 3 0-16,-3 1-9 16,-3 2 0-16,-8-9-6 0,4 6 0 15</inkml:trace>
  <inkml:trace contextRef="#ctx0" brushRef="#br0" timeOffset="-43972.23">17046 18250 63 0,'0'3'31'0,"-7"-22"-41"0,7 10 58 0,0-7-47 16,4-3 1-16,-4 1 4 15,7-1 0-15,0 3-6 16,3 0 1-16,8 4 3 15,7 2 1-15,14 1-1 16,3 0 1-16,-3 2-5 16,-1 1 1-16,-2 3-8 15,-8-6 1-15,-10 2-15 16,-18 7 0-16,-7-3-1 16,3 0 1-16</inkml:trace>
  <inkml:trace contextRef="#ctx0" brushRef="#br0" timeOffset="-42875.78">18535 18140 38 0,'7'32'19'0,"4"-10"-19"0,-8-19 34 16,1 0-33-16,-4 0 0 15,0-3 2-15,0-6 0 16,0-7-4-16,0-6 1 16,0 0 1-16,0-6 1 15,0-3-1-15,3 3 1 16,1 0-2-16,3-3 1 0,3 3-1 16,4 3 1-16,1 3 0 15,2 6 1-15,1 7-1 16,-1 6 0-16,1 6 0 15,0 7 1-15,-4-7-2 16,0 0 0-16,-3 1-7 16,-1-4 1-16,1-3-9 15,-4 3 1-15</inkml:trace>
  <inkml:trace contextRef="#ctx0" brushRef="#br0" timeOffset="-42545.76">19032 17987 53 0,'4'9'26'0,"-4"-18"-30"0,0 9 45 16,-4 0-41-16,1 0 1 15,-8 0 0-15,-3 0 0 16,-3-4-1-16,-5 1 0 15,-2 13 0-15,-8 2 1 16,4 4-3-16,-1 3 1 16,8 6 0-16,4 0 0 15,3 0-1-15,10-3 0 16,8-3 1-16,6-7 0 0,8-9 2 16,-1-9 1-16,5-6-1 15,-5-4 0-15,1-3-4 16,-1-6 1-16,5 0-12 15,-12 6 0-15</inkml:trace>
  <inkml:trace contextRef="#ctx0" brushRef="#br0" timeOffset="-42227.66">19368 17554 59 0,'7'9'29'0,"-14"13"-32"16,3-9 48-16,-3 9-45 0,-7 9 1 15,-4 4 1-15,1 8 0 16,-1 11-2-16,0-4 0 15,4 9 1-15,4-8 1 16,3-1-2-16,3-9 1 16,0-13-7-16,4-12 1 15,0-7-9-15,-3-9 0 16,-4-13-4-16,0 1 0 16</inkml:trace>
  <inkml:trace contextRef="#ctx0" brushRef="#br0" timeOffset="-41406.11">19124 17961 54 0,'49'19'27'0,"4"-3"-36"16,-38-10 52-16,6 4-44 16,3-4 0-16,5 3-2 15,-1-2 0-15,0-1 0 16,0-3 1-16,-3-3-5 15,3-3 1-15,-3 0 0 16,-4-4 1-16,-3 1 3 16,-1 0 1-16,-3 3 5 15,1 0 0-15,-1 0 4 16,0-1 0-16,-7 4 0 0,0 0 0 16,-4 4-2-16,-6-4 0 15,-1 0-3-15,-3 0 0 16,-3 3-2-16,-4 0 1 31,-15 16-2-31,5 3 0 16,3-4-1-16,6 1 0 15,8-3-1-15,7-4 1 16,7-2-1-16,4-1 0 16,3-6-1-16,0 0 1 15,-3-6-3-15,-1 3 1 16,1-3-1-16,0-3 0 0,-1 0-1 15,1-4 1-15,3-2 0 16,0 2 1-16,-3 1 3 16,-1 3 0-16,-3 3 1 15,0 6 0-15,-7 6 1 16,0 0 0-16,0 4 0 16,4 3 0-16,-1-4 0 15,4 1 0-15,4-1 0 16,7 7 0-16,6-9 1 15,1-7 0-15,3-6 1 16,4-7 0-16,3-6-1 16,0-6 0-16,4-3 0 15,4-3 0-15,-5-9-2 16,-2-14 0-16,-12-8-1 16,1-13 1-16,-4 0 0 0,-3 3 0 15,-4 0-1-15,-3 12 1 16,-4 4 0-16,-4 15 1 15,-3 7 0-15,0 9 0 16,-3 9 0-16,-8 10 1 16,-3 13-1-16,-7 8 1 15,0 14-1-15,-4 18 1 16,-3 10 0-16,-1 9 0 16,1-4-1-16,4 8 1 15,2-1-1-15,8-13 0 16,7-5-2-16,4-14 0 0,3-15-5 15,3-12 0-15,1-10-10 16,-8-9 1-16</inkml:trace>
  <inkml:trace contextRef="#ctx0" brushRef="#br0" timeOffset="-41190.49">19801 17911 55 0,'25'10'27'0,"46"-4"-29"15,-50-6 44-15,14 3-42 16,-3-3 0-16,-4 3-1 0,-3 0 0 16,-4 1-4-1,-3 2 1-15,-4 0-11 0,-7-3 0 16</inkml:trace>
  <inkml:trace contextRef="#ctx0" brushRef="#br0" timeOffset="-41007.6">20189 17980 39 0,'22'10'19'0,"-22"18"-11"0,0-16 24 16,-4 1-30-16,1 6 1 0,-4 6-1 15,-1-3 1-15,-2-3-5 16,3-7 1-16,3-2-1 15,1-4 0-15,-1-6-6 16,4-6 0-16,-3-4-6 16,-1-5 1-16</inkml:trace>
  <inkml:trace contextRef="#ctx0" brushRef="#br0" timeOffset="-40654.09">20316 17965 40 0,'32'15'20'0,"0"-15"-24"16,-18-3 34-16,4 6-29 15,3-3 0-15,4 0 1 16,-8 0 1-16,4 0-2 16,1 0 1-16,-5 0 2 0,1-3 0 15,-4 0 0-15,0 0 1 16,-3 0-1-16,-1 3 0 15,-10 0-2-15,-3 0 0 16,-8 0-1-16,-3 0 1 16,-4 3-2-16,1 0 1 15,-4 0-2-15,-1 3 0 16,5 10-1-16,3 0 0 16,3 6-3-16,4 3 1 15,7-3-1-15,7-3 0 16,7-7-2-16,7-6 1 15,1-6-7-15,-1-6 0 0,-4-6 1 16,-3-7 1-16</inkml:trace>
  <inkml:trace contextRef="#ctx0" brushRef="#br0" timeOffset="-40338.25">20680 18084 36 0,'-7'31'18'0,"3"-12"-26"15,4-19 36-15,0 0-29 16,0 0 1-16,4-3 0 16,-1-7 0-16,1-2-1 15,3-7 1-15,3 0 0 16,5 0 0-16,-1 4 0 16,3 2 1-16,1 7 2 15,3-3 0-15,4 9 2 0,0 3 0 16,3 6 0-16,0 7 1 15,4 3 0-15,14 9 1 16,-1-6-3-16,1 3 0 16,-3-10-2-16,-1-5 0 15,-3-4-4-15,0-3 1 16,-15-6-9-16,-6 0 0 16,-25-6-6-16,-11 9 1 15</inkml:trace>
  <inkml:trace contextRef="#ctx0" brushRef="#br0" timeOffset="-38236.33">22197 17422 36 0,'0'0'18'0,"-4"10"-11"0,1-4 19 0,-4 6-25 16,-4 7 0-16,-7 6 2 16,1 10 0-16,-4 18-2 15,-4 3 0-15,4 13 3 16,-4-3 1-16,0 10-1 15,4 15 0-15,4-7-2 16,2-12 1-16,8-9-2 16,14-10 0-16,4-12-5 15,3-16 0-15,7-9-11 16,1-10 0-16</inkml:trace>
  <inkml:trace contextRef="#ctx0" brushRef="#br0" timeOffset="-37305.56">22377 18106 34 0,'7'12'17'0,"7"-5"-9"16,-14-4 18-16,0 0-24 15,0 0 0-15,0-3 1 16,0 0 0-16,0-3-4 16,-4-3 1-16,1-1 3 15,3-8 0-15,0-10-2 16,0-1 1-16,0-5-1 15,0-3 1-15,3-1-1 16,1 1 0-16,-1 2 0 0,4 4 0 16,1 6 0-1,6 6 0-15,7 4 0 0,0 2 1 16,7 7 0-16,4 0 1 16,0 6-2-16,-1 0 0 15,-2 4-9-15,-8-1 1 16,-11-3-9-16,-3 3 1 15</inkml:trace>
  <inkml:trace contextRef="#ctx0" brushRef="#br0" timeOffset="-36749.63">22860 18212 49 0,'14'3'24'0,"-3"13"-16"0,-11-16 39 16,3 3-46-16,1 7 0 0,-4 2 0 15,-4 4 1-15,-6 3-3 16,-12 6 1-16,-6 3-1 15,0 3 1-15,3-2-5 16,4-4 1-16,7-3-10 16,7-7 1-16,7-5-4 15,11-17 1-15</inkml:trace>
  <inkml:trace contextRef="#ctx0" brushRef="#br0" timeOffset="-36316.22">23650 17896 45 0,'11'0'22'0,"-15"-13"-28"0,1 4 41 16,-4 2-35-16,-11 1 0 16,-7 0 1-16,-3 6 0 15,0 6-1-15,3 7 0 16,-3 9 0-16,0-7 1 16,0 14-1-16,3 8 1 0,7 7-2 15,11 9 1-15,7 1-1 16,7 2 0-16,4-9 0 15,14-9 1-15,10-16 2 16,4-13 1-16,-8-18 1 16,1-16 0-16,0-13 0 15,-4-12 1-15,-7 6-2 16,-7-6 1-16,-3-4-8 16,-4 4 0-16,-7 10-12 15,-4 11 1-15,-3 10-1 16,-3 13 1-16</inkml:trace>
  <inkml:trace contextRef="#ctx0" brushRef="#br0" timeOffset="-36028.24">23368 18037 44 0,'-4'19'22'0,"8"-13"-20"0,-4-3 45 15,4-3-44-15,3 0 1 16,3 3 3-16,11-3 0 16,18 0-9-16,11 0 1 15,6 3 4-15,0 0 0 0,-3-3-6 16,-10 0 0-16,-8-3-14 15,-14 3 1-15,-10-6-2 16,-4 3 0-16</inkml:trace>
  <inkml:trace contextRef="#ctx0" brushRef="#br0" timeOffset="-35565.39">24049 17353 34 0,'10'0'17'0,"12"16"-14"0,-15-7 29 16,14 32-24-1,4 9 1-15,-1 7 0 16,1 12 0-16,0 6-13 16,-8-6 0-16,-6 9 8 15,-8 1 0-15,-10 5-4 16,-10-2 0-16,-12-7-4 16,-6-12 0-16,0-16-10 15,3-19 0-15,-3-15-1 16,7-17 1-16</inkml:trace>
  <inkml:trace contextRef="#ctx0" brushRef="#br0" timeOffset="-35115.13">24546 16873 36 0,'0'10'18'0,"21"56"-16"16,-10-44 32-16,14 28-30 15,6 22 1-15,12 9 4 16,10 20 0-16,7 18-11 15,-7 9 0-15,-15-2 6 16,-9 2 1-16,-19 4-3 16,-20-10 0-16,-19-12-5 15,-16-22 1-15,-15-22-14 16,-14-10 0-16</inkml:trace>
  <inkml:trace contextRef="#ctx0" brushRef="#br0" timeOffset="-21584.34">5330 1392 39 0,'18'19'19'0,"-7"-10"-4"0,-8-9 19 16,4 0-31-1,4 3 1-15,-11 4 1 0,3-1 1 16,4-3-8-16,-7 3 0 16,0-6 4-16,0 0 1 15,4 0-4-15,7 3 0 16,-4-3-8-16,0 0 0 16,3 0-7-16,-6-9 1 15</inkml:trace>
  <inkml:trace contextRef="#ctx0" brushRef="#br0" timeOffset="-21317.99">5687 1260 52 0,'3'10'26'0,"-3"-4"-28"15,0-6 44-15,0 9-43 16,-3 1 1-16,-1-1-6 16,1 1 1-16,3-4 0 15,0 3 1-15,0 1-11 16,0-7 1-16</inkml:trace>
  <inkml:trace contextRef="#ctx0" brushRef="#br0" timeOffset="-20941.23">5341 1671 45 0,'4'6'22'0,"13"7"-18"0,-10-7 36 0,4-3-40 16,-1 13 1-16,1 0-1 15,0-4 1-15,6 7-1 16,-6 12 0-16,6 1 0 16,5-7 1-16,-1 3-1 15,-4-6 0-15,15-10-1 16,-7-5 1-16,10-7-3 16,-10-19 1-16,3-6-3 15,-3-13 0-15,-4-3-9 16,-7-6 1-16</inkml:trace>
  <inkml:trace contextRef="#ctx0" brushRef="#br0" timeOffset="-20311.18">6061 1489 39 0,'56'-63'19'0,"-35"-24"-10"0,-17 68 28 0,-8-16-34 16,-6-9 1-16,-8-3 0 16,-10-6 0-16,-7-7-6 15,-15 13 1-15,1-3 3 16,-22 13 1-16,-3-1-4 15,-10 22 1-15,-15 7-3 16,7 12 0-16,14 19-2 16,-10 6 1-16,14 7-1 15,7 2 1-15,7 17 0 0,4 2 0 16,6 13 2-16,15 19 0 16,17 12 2-16,8 10 0 15,20 6 1-15,19-3 1 16,20-3 1-16,11-26 1 15,35-18 1-15,25-16 0 16,4-21-1-16,6-29 0 16,-10-19-1-16,-32 9 0 15,22-34-3-15,-26-18 1 16,-17-10-1-16,-14-22 0 0,-14-7-1 16,-18 1 0-16,-17-16-10 15,-15 9 1-15,-6 1-5 16,-19-1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3:55:58.7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3:57:00.97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6872 17742 31 0,'11'9'15'0,"3"-27"-16"16,-7 11 17-16,-4 1-18 16,1 6 0-16,-1-6-13 15,-3 9 1-15</inkml:trace>
  <inkml:trace contextRef="#ctx0" brushRef="#br0" timeOffset="46134.2">1824 4045 36 0,'14'0'18'0,"4"3"-8"16,-8-3 18-16,-3 3-22 15,-7 0 1-15,4 3 2 16,-4 4 0-16,-4 9-12 0,4 0 1 16,-7 15 7-16,7 19 1 15,-10 10-4-15,3 6 1 16,-4 25-4-16,0 6 1 16,8 1-3-16,-8-20 1 15,4-15-5-15,0-13 0 16,7-18-10-16,7-10 1 15</inkml:trace>
  <inkml:trace contextRef="#ctx0" brushRef="#br0" timeOffset="46554">2036 4716 54 0,'-18'31'27'0,"4"-9"-34"16,3-16 44-16,11 4-37 15,-7 2 0-15,4-2 0 16,3-4 1-16,-7 0-2 16,7-6 1-16,0-6 0 15,0-3 0-15,0-4-1 16,0 1 0-16,10-4-2 15,-3-3 1-15,4 3-1 16,-1 1 0-16,8-1 0 0,-7 3 0 16,10 1 0-16,-11 3 1 15,8 5 4-15,-7 4 0 16,-1 0 1-16,1 0 1 16,-1 4 0-16,-6 8 1 15,3 4-2-15,0-1 1 16,-7 11-3-16,3 5 1 15,-3-3-5-15,0-3 0 16,0-3-9-16,8-9 1 0,-5-4-4 16,15-9 1-16</inkml:trace>
  <inkml:trace contextRef="#ctx0" brushRef="#br0" timeOffset="48101.36">2335 4631 35 0,'7'3'17'0,"4"-3"-13"16,-7-3 30-16,3 3-30 16,3 3 1-16,1-3 1 15,6 0 0-15,-2 0-8 16,2 0 0-16,1-6 5 15,-4-3 1-15,-3 2-3 16,3 1 1-16,-11-3-2 16,4-4 1-16,4 1-2 0,-11-4 1 15,3 3-1-15,-3 4 0 16,0 0-2-16,0 5 0 16,-3 4-1-16,-8 7 1 15,4 2-1-15,-3 7 1 16,-1-7 0-16,-7 4 1 15,4 9 2-15,7 0 1 16,-3 3 1-16,3 0 0 31,24-3 0-31,1-10 1 16,3-2-5-16,0-10 0 0,7 0-10 16,1-16 0-1</inkml:trace>
  <inkml:trace contextRef="#ctx0" brushRef="#br0" timeOffset="48430.58">2780 4722 47 0,'3'31'23'0,"-3"-43"-21"16,0-1 36-16,-3-2-37 15,3-14 0-15,-7-5 0 16,3-16 1-16,-10-7-3 16,0-12 0-16,4 4 2 0,2 2 0 15,8 6 0-15,8 4 0 16,2 15 0-16,1 7 0 16,6 0 0-16,4 9 0 15,1 6-1-15,-5 7 1 16,-3-1-1-16,4 10 0 15,0 3-4-15,-15 7 1 16,4 6-7-16,-7-1 0 16,-7 7-5-16,4 3 0 15</inkml:trace>
  <inkml:trace contextRef="#ctx0" brushRef="#br0" timeOffset="48628.05">2614 4581 59 0,'11'16'29'0,"17"-7"-34"16,-18-9 56-16,8-6-51 15,3 3 1-15,0 3-1 16,1-7 0-16,2 4-4 16,1 0 0-16,-4 0-8 15,4 3 0-15,-11-6-5 16,4-1 1-16</inkml:trace>
  <inkml:trace contextRef="#ctx0" brushRef="#br0" timeOffset="48939.82">3059 4769 46 0,'3'16'23'0,"8"-35"-30"0,-4 6 40 0,-7-5-30 0,0-14 0 16,0-2 2-16,0-16 0 16,-7-10-7-16,-4-6 0 15,1 0 5-15,-1-6 0 16,4 3-2-16,3 16 0 16,4 6 0-16,11 3 0 0,-4 3 0 15,4 13 0-15,3 9 0 16,7 10 1-1,4 9-2-15,-1 3 0 0,1 3-3 16,-14 4 0-16,-1 5-7 16,-6 1 0-16,-8 6-6 15,-6 3 1-15</inkml:trace>
  <inkml:trace contextRef="#ctx0" brushRef="#br0" timeOffset="49123.05">3023 4556 45 0,'-3'41'22'0,"13"-41"-16"16,-6 0 39-16,3 0-42 16,0 0 0-16,4 0 2 15,-8 0 0-15,15 0-7 16,-4 0 0-16,11 0 3 0,-4 0 0 16,7 3-7-16,-3 3 1 15,-1-6-12-15,1-6 1 16</inkml:trace>
  <inkml:trace contextRef="#ctx0" brushRef="#br0" timeOffset="49300.91">3457 4641 52 0,'4'28'26'0,"-15"-6"-28"0,11-16 39 16,-3 3-38-16,3 1 0 0,-7-1-3 15,7-2 1-15,0-7-1 16,0 0 1-16,7-7-11 16,3-12 1-16</inkml:trace>
  <inkml:trace contextRef="#ctx0" brushRef="#br0" timeOffset="49690.6">3433 4481 42 0,'24'31'21'0,"12"0"-24"16,-22-27 33-16,-4 2-31 15,1 0 1-15,10-3-4 16,-3-3 1-16,3 0 1 16,0-3 1-16,-3-3-3 15,3-4 1-15,-4 4-1 16,5-3 1-16,-8-1 1 0,3 1 0 15,-10 3 3-15,4-1 1 16,0 4 1-16,-8 3 0 16,4 6 0-16,-14 4 1 15,4 2-1-15,-8 1 0 16,-7 0-1-16,8 2 0 16,-8 7-2-16,4 3 1 15,3 0 0-15,4 0 0 16,-3-6 0-16,10 0 0 15,3-3-1-15,4-7 1 0,4 1-3 16,7-4 1-16,3-3-7 16,0-3 1-16,7-6-5 15,4-4 1-15</inkml:trace>
  <inkml:trace contextRef="#ctx0" brushRef="#br0" timeOffset="49841.54">3997 4675 46 0,'-7'31'23'0,"-4"-15"-32"16,8-13 44-16,3 0-36 15,-7 1 1-15,3-4-9 16,4 0 1-16,0-7 1 16,-7-5 0-16</inkml:trace>
  <inkml:trace contextRef="#ctx0" brushRef="#br0" timeOffset="50038.12">3944 4553 44 0,'11'15'22'0,"-8"-5"-24"0,4-10 36 16,-7 0-34-16,4-3 0 15,3 0 0-15,3-4 0 16,1 1-2-16,7 0 0 0,-8 0-5 15,4 2 0-15,-3 4-5 16,-4 0 0-16</inkml:trace>
  <inkml:trace contextRef="#ctx0" brushRef="#br0" timeOffset="50353.78">4184 4606 46 0,'25'10'23'0,"24"-17"-22"16,-31 4 43-16,-1 6-43 15,-6-3 0-15,-1 0-1 16,1-3 0-16,0 3-1 16,-4-6 0-16,-7 6 0 15,0 0 1-15,-4-3-2 16,1 3 0-16,-8 0-1 16,0 0 1-16,1 0-1 15,-1 3 1-15,1 6 0 0,6 4 0 16,4-1 0-16,0 4 1 15,0-3 1-15,7-4 1 16,0 0-2-16,4 1 0 16,-1-7-1-16,1-6 0 15,7-4-2-15,-4-2 1 16,3 3-5-16,-6 0 0 16,7-4-3-16,-8 7 1 15</inkml:trace>
  <inkml:trace contextRef="#ctx0" brushRef="#br0" timeOffset="50968.39">4625 4600 36 0,'-4'6'18'0,"-13"7"-18"0,17-4 35 0,-7 0-32 15,3 4 1-15,-3 6 1 16,4-10 0-16,3-3-7 16,0 4 0-16,0-4 5 15,3-3 0-15,8-3-3 16,-1-9 1-16,4-1-3 16,1-2 1-16,2-1-2 15,-6-2 0-15,-1 2-2 16,1 7 1-16,-4 0-1 15,4 3 1-15,-11-4 0 16,10 4 1-16,-10 3 1 16,11 6 1-16,-8-6 1 0,11 0 0 15,-3 0 0-15,10-3 0 16,-3 0-1-16,13 3 1 16,-2-9 0-16,2-7 0 15,8-12 0-15,0-4 0 16,3-15-1-16,-3-15 1 15,0-10-1-15,-7-4 0 16,-4-8 1-16,-7-17 0 47,-17 7 1-31,3 3 0-16,-7 7 1 0,-11 15 1 0,1 18 0 0,-12 8 1 0,-2 14 0 0,-1 26 0 0,7 19-1 15,-3 31 1-15,11 9-1 16,-4 23 1-16,10 24-1 15,8 16 0-15,10 13-3 16,-4-16 1-16,1-16-3 16,3-15 1-16,0-25-6 15,0-23 1-15,4-24-6 16,-8-7 1-16,-10-12-2 16,-7-13 0-16</inkml:trace>
  <inkml:trace contextRef="#ctx0" brushRef="#br0" timeOffset="51165.18">4741 4418 72 0,'22'0'36'0,"168"-53"-53"0,-126 31 80 16,-1 0-73-16,-3 3 1 15,-18 6-15-15,-3 1 0 16,-21 9 21-16,-8 6 1 0</inkml:trace>
  <inkml:trace contextRef="#ctx0" brushRef="#br0" timeOffset="51643.42">6738 3700 56 0,'21'9'28'0,"7"4"-30"0,-20-4 49 16,-1 4-43-16,-7 9 0 0,0 6 0 15,-7 6 1-15,-4 13-7 16,-14 16 0-16,4 6 2 16,0 13 0-16,0-7-7 15,10-19 1-15,1-9-7 16,-1-18 0-1,-3-23-5-15,7-22 0 0</inkml:trace>
  <inkml:trace contextRef="#ctx0" brushRef="#br0" timeOffset="52078.77">6505 4142 55 0,'18'44'27'0,"3"-25"-33"0,-7-16 51 15,4 3-45 1,-1 0 0-16,15 1 1 0,-4 2 0 16,11-3-2-16,4 1 0 15,-12-7-1-15,1 3 1 16,-4-3-4-16,0-10 0 16,1 7-2-16,2-3 1 15,1-3 1-15,0-4 1 16,-4 7 4-16,-3-10 0 31,-4 7 5-31,-7 2 0 0,-3 4 1 0,-11 3 0 16,-4-3-2-16,-13 0 0 15,-1 9-2-15,-7 4 0 0,1 5-3 16,-1 14 1-16,4 8-1 16,-8 4 0-16,8-10 0 15,4 1 0-15,10-4 0 16,10-3 0-16,8-16 1 15,13-9 0 48,5-9 0-63,-1 0 1 0,-7-13-1 0,-3 0 1 0,-8-10-5 0,-10 1 0 0,0 0-10 0,-10-4 1 16</inkml:trace>
  <inkml:trace contextRef="#ctx0" brushRef="#br0" timeOffset="52908.45">8153 4612 56 0,'-14'16'28'0,"7"-13"-27"0,14-9 46 16,-7 0-43-16,17-4 1 15,4-9 0-15,8-15 1 16,13-16-8-16,0-13 0 16,4-12 5-16,0 0 0 15,-7-10-3-15,-7-6 1 0,-8-6-2 16,-13 6 1 0,-4 3-1-16,-4 10 0 0,-6 18-4 15,-4 16 1-15,-4 10-2 16,1 5 1-16,-11 14-1 15,3 21 1-15,0 13 0 16,1 18 0-16,2 10 4 16,5 19 0-16,3 3 2 15,3 16 0-15,8-4 1 16,3 7 0-16,7-9-1 16,4-4 1-16,6-15-1 15,1-13 0-15,3-13-5 16,-10-18 0-16,0-7-11 62,-1-6 0-62</inkml:trace>
  <inkml:trace contextRef="#ctx0" brushRef="#br0" timeOffset="53086.88">8678 4293 55 0,'11'47'27'0,"-18"22"-27"0,3-60 44 15,1 3-44-15,-4 1 0 16,0 0-2-16,-4-1 0 16,8-9-3-16,3-9 0 15,-7-13-11-15,3 0 1 16,4-9-1-16,0-3 1 0</inkml:trace>
  <inkml:trace contextRef="#ctx0" brushRef="#br0" timeOffset="53237.14">8565 4089 52 0,'0'9'26'0,"15"16"-28"0,-15-25 56 16,7 10-53-16,-4-7 0 0,4 6 0 0,4-3 0 0,-1 7-6 0,8-10 0 0,-4 0-11 15,7 0 0-15</inkml:trace>
  <inkml:trace contextRef="#ctx0" brushRef="#br0" timeOffset="53551.15">9017 4170 62 0,'18'38'31'0,"-40"-16"-35"0,15-13 48 15,-7 4-45-15,-3-1 1 16,-8-2-1-16,4 2 1 15,-4 4-1-15,11-7 0 16,3 1-1-16,4-1 1 16,7 4 0-16,14-1 0 15,4 1 0-15,7-1 0 16,0-2 1-16,-1-4 0 16,-3 3 0-16,-7 4 1 0,-6 6-2 15,-8-7 1-15,-8 13-3 16,-6 0 1-16,-7-3-5 15,0 0 1-15,3-12-8 16,4-4 0-16,0-3-1 16,7-12 1-16</inkml:trace>
  <inkml:trace contextRef="#ctx0" brushRef="#br0" timeOffset="53791.16">9373 3509 46 0,'7'0'23'0,"-14"25"-27"15,0-7 48-15,-3 8-43 16,-4 11 0-16,-4 20 0 0,0 12 1 16,-3 12-4-16,7 19 1 15,7 17 0-15,7-8 1 16,3-8-2-16,1-29 0 15,0-28-5-15,-4-22 1 16,-8-13-8-16,-6-22 1 16</inkml:trace>
  <inkml:trace contextRef="#ctx0" brushRef="#br0" timeOffset="53957.35">9010 4158 53 0,'3'37'26'0,"26"-2"-21"0,-19-29 46 0,4-6-48 15,8 0 0-15,13-9 0 16,21-10 0-16,8-3-8 16,6-9 1-16,-10 9-6 15,-7 0 1-15,-17 6-10 16,-12 10 1-16</inkml:trace>
  <inkml:trace contextRef="#ctx0" brushRef="#br0" timeOffset="54674.94">10403 4474 58 0,'25'32'29'0,"-14"5"-31"0,-8-27 51 0,1-1-49 16,-1-3 0-16,1-2 0 15,3-4 1-15,0-4-1 16,4-2 0-16,-1-3 0 16,1-10 0-16,-1 0-1 15,1 0 1-15,-1 7-1 16,1-4 1-16,-4-6-1 15,0 6 1-15,0 4-2 16,4-10 1-16,-1 6 0 16,1 1 0-16,0 8-1 15,-1 7 1-15,1 7 0 16,-1 2 0-16,1 0 1 16,-4 1 0-16,0 2-1 0,-4 1 1 15,1-10-1-15,0 3 1 16,-1-6-2-16,1 3 1 15,-1-3-1-15,4-3 1 16,0-6-1-16,4 0 0 16,-1-7-1-16,1 0 1 15,-4 4 1-15,4-7 0 16,-1 3 1-16,1 13 1 16,-1 6-1-16,1 7 1 15,0 2 1-15,-4 1 1 16,3 2-2-16,1-2 0 15,-4-4-1-15,0 1 1 0,3-1-6 16,1-3 0-16,3 4-9 16,-3-7 0-16</inkml:trace>
  <inkml:trace contextRef="#ctx0" brushRef="#br0" timeOffset="55095">11232 4311 41 0,'11'10'20'0,"-18"-7"-15"15,3 0 29-15,-6 0-32 16,-4-3 0-16,-7 3 1 16,-1 0 0-16,-2 4-4 15,3-1 1-15,-1 3 2 16,5 7 0-16,-1-3-1 0,8-4 0 15,-1 0 0-15,4 4 0 16,3-4-1-16,8 1 1 16,6-7-1-16,1 0 1 15,3-3-2-15,0 0 1 16,0-3-1-16,4 0 1 16,-4-4-1-16,0 4 0 15,0-6 0-15,0 3 1 16,1-1 0-16,-5 4 1 0,1 3-1 15,-1 3 1-15,-3 4-1 16,0 2 1-16,-3 7-1 16,0-4 1-16,-1 7-4 15,1-6 1-15,3-4-7 16,0-6 1-16,3-6-7 16,-3-6 1-16</inkml:trace>
  <inkml:trace contextRef="#ctx0" brushRef="#br0" timeOffset="55441.18">11352 4343 38 0,'4'22'19'0,"7"9"-14"16,-11-25 30-16,0 1-33 0,-4 2 0 16,0 0 0-1,1 1 1-15,-1-4-4 0,1 0 0 16,-1 1 1-1,4-1 1-15,0-6-1 0,7-10 0 16,8 4 0-16,2 0 0 16,1-7-1-16,3 4 1 15,-3 0 0-15,-1-4 0 16,1 4 0-16,-4 2 0 16,0 4 0-16,-3 6 0 15,-1-3 0-15,1 3 1 16,-1 4-1-16,-3-4 0 15,4 6 0-15,-4 1 0 0,4 5-1 16,-1-5 0-16,4 2-5 16,1 1 1-16,2-7-8 15,1-6 0-15</inkml:trace>
  <inkml:trace contextRef="#ctx0" brushRef="#br0" timeOffset="55710.94">12086 4189 36 0,'0'16'18'0,"-21"-1"-16"15,14-8 26-15,-7 2-26 16,-4 7 1-16,-3 6 2 0,-4 6 0 15,4 6-5-15,-4 13 0 16,-6 7 4-16,-1 12 0 16,4 3-3-16,3 9 1 15,4-6-8-15,3-9 0 16,4-19-8-16,4-16 0 16</inkml:trace>
  <inkml:trace contextRef="#ctx0" brushRef="#br0" timeOffset="55943.03">11698 4296 43 0,'21'15'21'0,"4"23"-10"0,-18-22 34 0,0-4-44 15,0 10 1-15,0 6 0 16,0 1 0-16,0 5-5 15,0-12 1-15,-3-6-7 16,-1-1 1-16,-6-5-8 16,-4-16 1-16</inkml:trace>
  <inkml:trace contextRef="#ctx0" brushRef="#br0" timeOffset="56611.88">13522 4568 43 0,'-4'22'21'0,"12"-6"-15"0,-8-13 34 0,3 13-38 15,-3 3 1-15,0 0-1 16,0 2 0-16,0-2-4 15,-3 0 1-15,-1-6 1 16,-3-7 0-16,0-9-1 0,3-13 0 16,1-6-1-16,3-9 1 15,-4-19 0-15,4-4 0 16,-3-2-2 0,-1-1 1-16,4 7-1 0,0 6 1 15,7 7 0-15,0 2 0 16,4 10 1-16,7 6 0 15,3 7 2-15,10 9 1 16,8 9 1-16,0 10 0 0,-7 6 1 16,-7 9 0-16,-15-6-1 15,-10 3 0-15,-18 4-2 16,-6-1 0-16,-8-6-6 16,0 0 0-16,4-3-10 15,-4-13 0-15</inkml:trace>
  <inkml:trace contextRef="#ctx0" brushRef="#br0" timeOffset="56942.42">14023 4333 50 0,'7'-3'25'0,"-11"0"-28"0,1-3 40 16,-8 6-38 0,-3 0 1-16,-7-7 1 0,-7 14 0 15,-4-1-1-15,4 10 0 16,0 6 1-16,-4-10 0 16,4 7-1-16,7 3 1 15,6 0-1-15,8 3 0 16,11 0-1-16,6-12 1 15,12-1-1-15,6-6 1 16,0-9-4-16,0-6 1 16,-3-4-5-16,3-2 0 0,-7-1-6 15,-7-12 1 1</inkml:trace>
  <inkml:trace contextRef="#ctx0" brushRef="#br0" timeOffset="57141.47">14129 4443 53 0,'10'25'26'0,"-13"-3"-34"0,3-16 49 0,0 1-42 16,-4-4 0-16,4 0-5 15,0-3 0-15,0-6-2 16,0-7 1-16,0-6-7 15,0 0 1-15</inkml:trace>
  <inkml:trace contextRef="#ctx0" brushRef="#br0" timeOffset="57318.37">14055 4176 44 0,'14'13'22'0,"3"3"-27"0,-6-16 41 15,3 0-37-15,4 0 1 16,3-7-4-16,-3 4 1 0,3 6-3 16,-4 4 1-1,5-4-7-15,-12 6 1 16</inkml:trace>
  <inkml:trace contextRef="#ctx0" brushRef="#br0" timeOffset="57828.44">14319 4374 35 0,'4'44'17'0,"-1"-32"-19"0,-3-5 29 0,4-4-27 16,-4 0 0-16,3 0-1 16,-3 0 0-16,0-3-1 15,7-6 0-15,0 3-3 16,4-7 0-16,0-2 0 16,-1-4 0-16,1 1 0 15,3 2 1-15,7-6 2 16,-3 4 1-16,-1 8 1 15,1-2 1-15,0 9 1 16,-4 3 1-16,-4 10-1 31,1 2 1-31,-4 4 1 0,4-6 0 0,-4 5-1 0,3-2 1 32,1 0-2-32,3-10 1 15,0-6-1-15,7-3 0 0,11-10-2 0,3-12 1 16,11-12 0-16,0-7 0 15,0-13-1-15,-4-2 0 16,-7-13 1-16,-6-19 0 16,-19 3-1-16,-6-9 1 0,-11 15 0 15,-11 4 0-15,-7 12 0 16,-3 19 1-16,-7 15-1 16,-4 17 0-16,4 24 0 15,3 26 1-15,7 18 0 16,4 13 1-16,7 9-1 15,3 16 1-15,4 16-3 16,7 2 0-16,7-2-2 16,4-19 0-16,0-22-9 15,3-26 0-15,-7-21-2 16,-7-19 0-16</inkml:trace>
  <inkml:trace contextRef="#ctx0" brushRef="#br0" timeOffset="58203.9">14556 4180 39 0,'24'34'19'0,"8"-21"-17"0,-21-13 37 16,10 0-38-16,14 0 1 16,7-7 0-16,8 1 1 15,6 0-4-15,4-4 1 16,-7 7 2-16,-11-3 1 15,-10 6-2-15,-11-3 1 16,-6 3-2-16,-12 0 1 16,-6 3-1-16,-8 3 0 0,-3-6-1 15,0 3 1-15,-4 7-2 16,4-1 0-16,0 4-1 16,3-1 1-16,8 4 1 15,3 3 0-15,7 6 0 16,7-6 1-16,4 3 1 15,-1 0 1-15,-3-4-1 16,-3 1 0-16,-8 6-1 16,-10-6 0-16,-10 3-7 15,-8 0 1 1,-17-13-8 0,-8-5 1-16</inkml:trace>
  <inkml:trace contextRef="#ctx0" brushRef="#br0" timeOffset="58663.35">16704 4211 44 0,'-14'38'22'0,"0"-20"-27"0,14-14 35 0,-4-4-30 16,4 3 0-16,-3-3 0 15,-1 0 0-15,4 0-6 16,0-3 0-16,-3-1-5 15,3 4 0-15</inkml:trace>
  <inkml:trace contextRef="#ctx0" brushRef="#br0" timeOffset="58834.31">16623 3998 45 0,'21'19'22'0,"11"-10"-23"0,-22-9 39 0,1 3-38 0,0 0 0 16,-1-3-3-16,1 0 0 15,-4 7-4-15,3 5 0 16,-6 7-6-16,-1 0 1 16</inkml:trace>
  <inkml:trace contextRef="#ctx0" brushRef="#br0" timeOffset="59135.35">16789 4267 23 0,'7'22'11'0,"0"0"-5"0,-4-22 13 0,1 3-19 16,-1-3 0-16,1 0 0 15,-1-9 1-15,1-3-2 16,0-1 1-16,3-9-1 16,3 3 0-16,1-12 0 15,3-1 0-15,0 1 2 16,0 9 0-16,0 3 2 15,11 7 1-15,-4 12 3 16,4 6 0-16,-1 10 2 16,1 12 0-16,-4 6-1 0,4 4 0 15,0 6-3-15,3 0 0 16,4-10-3-16,3-2 1 16,4-10-5-16,-4-13 0 15,4-12-7-15,3-16 0 16,-3-3-7-16,-11-3 0 15</inkml:trace>
  <inkml:trace contextRef="#ctx0" brushRef="#br0" timeOffset="59795.84">20038 4026 48 0,'-7'63'24'0,"-14"53"-23"0,14-69 41 16,-4 12-42-16,-3-2 1 15,-4 5-1-15,1-8 1 16,-5-17-3-16,8-15 1 16,4-9 1-16,3-26 0 0,3-15-1 15,1-16 1-15,-1-9-2 16,4-7 1-16,0-5-1 15,0 2 0-15,4-3-2 16,3-3 0-16,3 16 1 16,4 9 0-1,4 9 1 1,14 10 0 0,-1 13 4-16,1 5 0 31,-4 14 3-31,-3 8 0 0,-7 7-1 0,-8 0 1 0,-6 10-1 15,-15 5 0-15,-13 1-5 0,-12 3 1 0,-6-10-9 16,0 0 0-16,-8-15-7 16,11-7 1-16</inkml:trace>
  <inkml:trace contextRef="#ctx0" brushRef="#br0" timeOffset="60060.21">20260 3637 46 0,'-18'85'23'0,"11"62"-28"0,4-106 39 0,-1 12-35 0,1 1 0 0,6-1-5 0,1-6 1 0,3-13-1 16,3-9 0-16,5-12-6 16,6-7 0-16</inkml:trace>
  <inkml:trace contextRef="#ctx0" brushRef="#br0" timeOffset="60431.7">20556 4064 47 0,'-3'15'23'0,"-36"-12"-32"15,28 4 46-15,-3-4-37 16,-3 3 0-16,-4 0 0 0,-1 4 1 16,5-1-1-16,3 4 1 15,3-4-1-15,8 4 1 31,17-1 0-31,7-9 1 16,7-3-1-16,-3-6 0 16,-1-6-1-16,-2 2 1 15,-5 1-1-15,1 6 0 16,-4-7 1-16,-3 4 0 16,-1 6-1-16,-3 6 1 15,0-6 0-15,-3 10 0 0,-1-1-1 16,4-3 1 15,0 10-6-15,0-10 0-16,1 0-9 15,-5-2 0-15</inkml:trace>
  <inkml:trace contextRef="#ctx0" brushRef="#br0" timeOffset="60815.7">20824 4123 46 0,'-3'25'23'0,"-1"-9"-29"15,1-22 35-15,3-1-30 16,-4-2 1-16,1 0 0 0,-1-1 0 16,4-9 0-16,0 7 0 15,7-1 0-15,4-9 0 16,3 4 0-16,4-1 0 15,3 0 0-15,4 6 1 16,-1 4-1-16,8 3 0 16,-7 6 0-16,-4 0 1 15,-3 3 1 1,-1 3 0-16,-6 3-1 0,-1 1 1 16,-6-4 0-16,-4 4 0 15,0 2-1-15,0 4 1 0,-4-1-2 16,4 4 1-16,0-9-1 15,4 2 1-15,-1-2-5 16,4 2 1-16,4-12-10 16,0 0 0-16,-1-12-1 15,-3-1 1-15</inkml:trace>
  <inkml:trace contextRef="#ctx0" brushRef="#br0" timeOffset="61200.52">21227 4073 55 0,'3'22'27'0,"8"-22"-31"16,-1-6 58-16,4 9-54 16,8-3 1-16,6 0-1 15,0-10 1-15,0-2-2 0,-3 6 0 16,-4-4 0-16,-7-2 1 15,0-4-1-15,-10-9 0 16,-8 3-2-16,-13 6 0 16,-1 1-2-16,-3 8 1 15,0 10 0-15,-4 10 0 16,7 3 2-16,1 6 1 16,3 3 3-16,7 3 0 15,10-3 1-15,8-3 1 31,13 0 0-31,12-6 0 0,3-7-5 0,-4-3 1 32,0 1-8-32,-7-4 0 0,-3-6-7 15,-4-4 0-15</inkml:trace>
  <inkml:trace contextRef="#ctx0" brushRef="#br0" timeOffset="61391.1">21809 4233 49 0,'24'25'24'0,"-13"-9"-23"16,-11-16 40-16,0 0-42 15,-7 0 1-15,0 3-8 0,3-3 0 16,-10 3-2-16,-10 0 0 15</inkml:trace>
  <inkml:trace contextRef="#ctx1" brushRef="#br0">19085 5318 0,'0'0'0,"0"0"16</inkml:trace>
  <inkml:trace contextRef="#ctx0" brushRef="#br0" timeOffset="63007.46">25210 5675 31 0,'14'4'15'0,"-7"-14"1"0,-7 10 15 16,0 0-28-16,0 3 0 0,-4 4 2 15,1 8 0-15,-4 13-7 16,3 19 1-16,4 19 4 16,0 6 1-16,0 10-3 15,-3 15 0-15,-1 13-1 16,4 19 1-16,-7 2-1 15,0 32 1-15,-7 16-2 16,3 31 1-16,-3 19 0 16,3 31 1-16,1 10-1 15,3 18 0-15,-4 10 0 16,8 13 0-16,-4 6 0 16,3 6 0-16,-3 21 0 15,-3 1 1-15,-5 16-1 16,1 12 0-16,-3-9 0 15,-8 0 0-15,-3 3 0 0,0-19 1 16,-8 15-1-16,4-21 0 16,8-9 0-16,-1-1 1 15,7-22-1-15,1 1 0 16,-1-19-1-16,4-13 1 16,-4-25-4-16,1-16 0 15,-4-12-7 1,-8-19 1-16,-16-29-5 0,2-15 1 15</inkml:trace>
  <inkml:trace contextRef="#ctx0" brushRef="#br0" timeOffset="64029.71">19851 10602 46 0,'28'19'23'0,"21"-10"-30"16,-27-9 43-16,6 0-37 0,7-3 1 16,14-7 2-16,15-2 1 15,21-1-2-15,17-5 0 16,4-11 2-16,24 4 0 16,15 3 0-16,7 3 1 15,21 13-2-15,13 6 1 16,12 10-3-16,28-1 1 15,3 4 0-15,29-4 0 16,3 3-1-16,14 4 0 16,21 3-1-16,4 3 1 0,18 6 0 15,-4 4 1 1,7-4-1-16,14 3 1 0,-4 0 0 16,12-9 1-16,-5 3 1 15,-3-12 0-15,11-4 0 16,-7-9 1-16,-8-3-1 15,-3-3 0-15,-14 0-1 16,0 6 0-16,-14 6-2 16,0 0 0-16,-11 4 0 15,4-1 0-15,-25-3 0 16,4 1 0-16,-18-7-1 16,-7-3 1-16,-28-4 0 15,-18-2 0 1,-36-4-5-16,-16 1 0 0,-26-4-12 15,-24 4 0-15,-22-7-2 16,-20-6 1-16</inkml:trace>
  <inkml:trace contextRef="#ctx0" brushRef="#br0" timeOffset="64659.94">30780 10172 36 0,'-14'6'18'0,"-4"23"-8"15,18-29 30-15,-3 3-37 16,-1-3 1-16,4 6 2 15,0-3 0-15,7 3-8 16,7 4 1-16,7 2 4 16,15 7 1-16,17 3-2 15,7 6 0-15,14 7-2 0,3 6 1 16,-6-1-1-16,-11-2 0 16,-11 0-1-16,-17-1 1 15,-14 4-1-15,-11-10 0 16,-14 7-2-1,-11 3 1-15,-7 3-2 0,1 3 1 16,2 6 0-16,8 0 0 16,0-2 0-16,4-8 1 15,-1-5 1-15,4-10 1 16,3-6-1-16,1-6 0 0,-1-13 2 16,1-12 0-16,-1-20 0 15,-6-11 0-15,-4-10-1 16,-4-4 1-16,-7-12 0 15,-3-12 0-15,0-7-15 16,0 4 1-16</inkml:trace>
  <inkml:trace contextRef="#ctx0" brushRef="#br0" timeOffset="65184.7">32029 10583 36 0,'7'6'18'0,"-14"7"-10"16,0-7 19-16,-7 7-27 15,-8 5 1-15,-13 1 0 16,-4 3 1-16,-7 13-3 15,8 2 0-15,2 1-1 16,5-7 0-16,6-9-8 16,7-3 1-16,1-13-3 15,6-12 1-15</inkml:trace>
  <inkml:trace contextRef="#ctx0" brushRef="#br0" timeOffset="65353.07">31690 10370 45 0,'11'56'22'0,"45"101"-29"0,-35-116 46 16,15 18-38-16,6 26 0 15,4-7-1-15,0-9 0 16,-1-12-8-16,-9-23 0 0,-19-18-5 16,-10-25 1-16</inkml:trace>
  <inkml:trace contextRef="#ctx0" brushRef="#br0" timeOffset="66446.35">24751 5716 38 0,'28'-9'19'0,"25"12"-13"0,-35-9 19 15,10-7-24-15,4-3 0 0,-1-9 2 16,5 3 0-16,-8-3-3 15,-7-12 0-15,-3-4 2 16,-4-3 0-16,-4 0-1 16,-3 0 1-16,1 7-1 15,-5 5 0-15,1 13-1 16,-4 7 1-16,0 12-1 16,3 9 0-16,4 1 0 15,4 8 1-15,-1 14-1 16,8 2 0-16,3 1 0 15,7 9 1 1,4 6-1-16,7-3 0 16,7 9 0-16,7 4 0 15,-4-4 0-15,0-5 0 0,-10-8-1 16,-11-8 1-16,-10-10-2 16,-11-12 1-16,-14-4-1 15,-14-6 1-15,-11-9-1 16,-17-7 1-16,-11-5 0 0,0-1 0 15,0-3 2-15,-7-3 0 16,-4 6-2-16,4 3 1 31,-24 22-12-31,6 7 1 16</inkml:trace>
  <inkml:trace contextRef="#ctx0" brushRef="#br0" timeOffset="66853.09">25404 4606 38 0,'-8'-9'19'0,"-9"31"-15"0,13-19 24 0,-6 6-27 0,-8 10 0 0,-7 3 0 0,-6 12 1 16,-8 20-3-16,7 15 1 16,4 3-2-16,0-3 1 15,6-10-4-15,8-2 0 16,4-19-6-16,3-13 1 16,3-22-2-16,1-13 1 15</inkml:trace>
  <inkml:trace contextRef="#ctx0" brushRef="#br0" timeOffset="67175.43">25090 4518 37 0,'0'-22'18'0,"7"60"-17"0,-7-25 39 0,3 5-36 16,4 14 0-16,4-4-1 16,3 6 1-16,0-9-15 15,0 4 1-15,-3-4-2 16,-1 3 1-16</inkml:trace>
  <inkml:trace contextRef="#ctx0" brushRef="#br0" timeOffset="69931.86">27065 10552 37 0,'4'0'18'0,"-1"-4"-10"0,-3 4 18 16,0 0-21-16,0 4 1 16,0 8 2-16,4 13 0 15,-4 3-10-15,0 13 0 16,3 19 7-16,1 15 0 15,-1 0-3-15,4 1 1 16,0-11-5-16,-3-8 0 16,-1-23-14-16,-6-18 1 15</inkml:trace>
  <inkml:trace contextRef="#ctx0" brushRef="#br1" timeOffset="75423.92">26412 11285 27 0,'0'7'13'0,"0"-17"1"0,0 13 14 0,0-3-25 15,0 0 1-15,8-3 2 16,-1 3 1-16,0 0-8 16,3 0 1-16,4 0 5 15,0 0 1-15,1 0-3 16,2 0 0-16,1 3-1 16,3 0 0-16,7 1-2 15,4-1 1-15,-4-3-2 16,-3 6 1-16,-4-3-1 15,-3 0 1-15,-11 16-1 16,-7 6 1-16,-11 10-1 16,-14 12 1-16,-10 3-3 0,-7 0 1 15,-4-6-2-15,0-3 0 16,0-10-1-16,11-9 1 16,3-6 0-16,8-4 1 15,9-5 0-15,5-7 1 16,6-7 2-16,8-2 0 15,6-7 0-15,5-3 0 16,2-6 0-16,4 0 0 16,1 3 0-16,-5 7 1 15,4 2 0-15,-7 7 0 16,1 9 0-16,-5 13 1 0,-3 2 0 16,0 17 0-16,0 6 0 15,4-4 1-15,-1-2-1 16,5-1 0-1,2 1-1-15,1-4 1 0,0-6-5 16,-1-9 1-16,1-13-12 16,-8-3 1-16</inkml:trace>
  <inkml:trace contextRef="#ctx0" brushRef="#br1" timeOffset="76609.45">27164 9799 38 0,'3'3'19'0,"4"7"-15"0,-7-10 20 0,0 0-24 0,-3 0 0 0,-1-7 0 16,-3 1 0-16,-3 0 0 15,-1-4 0-15,1 4 0 16,-4 6 1-16,3 0-1 15,0-3 1-15,1 3-1 16,-1 0 1-16,4 3-1 16,-3 3 1-16,2 4-1 15,1-1 1-15,0 1-1 16,0-1 1-16,4 3-1 0,6 1 0 16,8-7 0-16,3 4 1 15,7-4-1-15,0 0 1 16,1-3 1-16,-5 1 0 15,-3-8-1-15,-3-2 1 16,-1 0-1-16,-3-4 1 16,-7 1-2-16,-3 0 1 15,-4-4-1-15,-4 4 1 16,-3 6-1-16,0-1 0 16,0 4 0-16,0 4 1 0,3-1 0 15,4 0 1-15,4 3-1 16,3 0 0-16,3-3-8 15,4 1 1-15,0-8-8 16,0 1 1-16</inkml:trace>
  <inkml:trace contextRef="#ctx0" brushRef="#br1" timeOffset="77436.25">27234 8193 36 0,'8'13'18'0,"-8"-13"-11"0,0 0 25 0,0-6-30 15,0-1 1-15,-4-2 1 16,0 3 0-16,1 0-6 16,-1 2 1-16,1 1 3 0,-4 0 1 15,0 6-2-15,0 0 0 16,0 1-1-16,-4 2 0 15,0 3 0-15,1 1 1 16,-1 2-1-16,4 4 1 16,4-1-1-16,3 1 1 15,3 0 0-15,4-7 0 16,4 1-1-16,-1-4 0 16,1 0 0-16,0-3 1 0,-1-6-1 15,1 0 1-15,-4-9 0 16,0-1 0-16,0-6-1 15,-3 0 1-15,-4 1-1 16,0 2 0-16,-4 0 0 16,0 1 1-1,-3 5-1-15,-3 4 1 0,-1 6 0 16,1 0 0-16,-1 3 0 16,0 0 1-16,1 7-1 15,-1 2 1-15,4 1 0 16,0-1 0-16,4 4 0 15,3-7 0 1,7 1-3-16,3-7 0 16,1-10-11 15,-1-2 0-31,-6-3-5 0,-4-7 0 0</inkml:trace>
  <inkml:trace contextRef="#ctx0" brushRef="#br1" timeOffset="78352.02">27316 6412 35 0,'10'3'17'0,"-3"10"-9"0,-7-13 22 0,0-6-27 15,0 6 1-15,0 0 2 16,0-7 1-16,0 1-9 16,-3-6 1-16,-1-1 4 15,1 4 1-15,-4-4-3 16,3 1 1-16,1-1-2 16,-5 1 1-16,1 5-1 15,0 1 1-15,-3 9-1 16,-4 0 0-16,0 4 1 15,-1 2 0-15,5 3-1 16,3 1 0-16,3 0 0 16,8 5 1-16,3-2-1 15,3 0 1-15,1-4-1 16,0-2 1-16,-1-1 0 16,-3-6 0-16,0-3-1 15,0-3 1-15,0-6-1 0,0-1 1 16,1 1-1-16,-5-7 1 15,-3 1-1-15,0-4 1 16,-3 3-1-16,-1-3 1 16,0 10-1-16,1-1 1 15,-4 4-3-15,3 3 0 16,1 3-11 0,3-3 0-16,-4 0-4 0,18 3 1 15</inkml:trace>
  <inkml:trace contextRef="#ctx0" brushRef="#br1" timeOffset="79148.93">27312 5149 45 0,'11'-4'22'0,"13"-2"-20"0,-20 0 38 0,-1-3-38 16,1-4 1-16,-4 0 1 16,-7 1 0-16,-4 2-4 15,4 4 0 1,-10-3 4 0,-1 9 1-16,0 0-1 15,1 0 0-15,-1 9-1 16,0-3 1-16,4 4-3 15,0 2 1-15,4-2-2 16,-1-1 1-16,7 4-1 16,4 2 1-16,8 1-1 15,2 0 0-15,4-7 0 16,4-9 0-16,0-9-1 16,-4 9 1-16,-7-13 0 15,0 1 0-15,0-4 0 0,0-3 0 16,-4-3 0-16,-3 0 1 15,0-3 0 1,-3 3 0-16,-1 3-1 0,1-2 1 16,-4 8-1-16,0 10 1 47,0 6 0-47,-4 6 0 46,0 7-1-30,4 3 0 0,0 0-5-16,0-4 0 0,4 4-15 0,-4-16 1 0</inkml:trace>
  <inkml:trace contextRef="#ctx0" brushRef="#br1" timeOffset="80469.89">27132 10740 31 0,'18'6'15'0,"3"-25"-1"15,-18 22 15-15,1-3-28 16,-4 0 1-16,0 0 3 16,0 0 1-16,0 0-7 15,-4 0 1-15,1 0 3 16,-4 0 0-16,-4-6-1 15,1-3 1-15,-4-1-3 0,-4 1 1 16,-3 3-1-16,0 2 1 16,-1 4-1-16,1 4 1 15,4-1-1-15,-1 6 1 16,0-3-1-16,8 1 1 16,-4 8-1-16,7 4 1 15,10 0-1-15,1 0 1 16,6 3-1-16,-3-10 0 15,4 1 0-15,0-4 0 16,3-6 0-16,0-9 1 0,3-3 0 16,-3-7 0-16,1 0 0 15,-1 4 1-15,-4-4-1 16,-3-3 1-16,-3-3-1 16,-4-3 0-16,-7 3-1 15,-4 3 1-15,-3 7-1 16,-4 3 1-16,1 5-1 15,-1 8 1-15,4 2 0 16,0 3 0-16,0 4-1 16,3-4 1-16,1 1-1 15,6-1 0-15,4-3-2 16,4-3 0-16,10 1-15 16,0-1 0-16</inkml:trace>
  <inkml:trace contextRef="#ctx0" brushRef="#br1" timeOffset="81294.2">27037 12715 29 0,'10'10'14'0,"5"-26"9"0,-15 16 4 16,7-6-22-16,0-1 0 16,0-2 4-16,0 0 0 15,0-4-11-15,-7-3 1 16,0-2 6-16,-4 5 0 15,-3-6-2-15,-7 4 0 16,0-1-2-16,0 3 0 16,0 4-1-16,0 0 1 15,-4 2-1-15,0 7 1 16,-3 0-2-16,0 7 1 16,7 2-1-16,3 3 0 0,8 4 0 15,6 0 1-15,4 3-1 16,4-7 0-16,3 1 1 15,7-7 0-15,-3-3 0 16,0-3 0-16,-4-3 0 16,0-3 0-16,-4-7 0 15,-3 1 0-15,1-4 0 16,-8-6 1-16,-4 0-1 16,-3 0 0-16,-4 0 1 15,1 3 0-15,-1 4-1 16,1 2 1-16,3 7-4 15,0 6 0-15,7 6-13 16,-4 4 0-16,11-1-1 16,4 4 1-16</inkml:trace>
  <inkml:trace contextRef="#ctx0" brushRef="#br1" timeOffset="82061.13">27083 13992 37 0,'-4'3'18'0,"-3"-13"-17"0,4 4 32 16,-1 0-30-16,-3-4 1 16,0-2 1-16,0-1 0 15,-4 4-6-15,1 3 0 16,-1 2 4-16,-3 8 0 16,4 5-1-16,-1 4 0 0,0-1-1 15,-3 4 0 1,14 3-1-1,0-1 1-15,7-5-1 16,0-4 1-16,4-2-1 16,0-1 1-16,-1-3 0 15,1 3 0-15,-1-6-1 16,1-6 1-16,-1-3 0 16,1-4 0-16,-4-6-1 15,-3-6 0-15,-4 3 0 16,-4 0 1-16,1-3-1 15,-1 9 1-15,-3 4-1 16,0 6 1-16,0 3-7 16,0-1 1-16,0 11-11 0,0 2 1 15</inkml:trace>
  <inkml:trace contextRef="#ctx0" brushRef="#br1" timeOffset="82848.07">26931 15271 38 0,'11'13'19'0,"-4"-20"-16"0,-7 7 21 16,0 0-22-16,0 0 1 16,0 0 3-16,0-6 0 15,0 0-7-15,0-1 1 16,-4 1 3-16,1-3 1 16,-4-1-2-16,0 1 1 0,-1 3-3 15,-2-1 1-15,-1 7 0 16,1-3 0-16,-1 3-1 15,-6 3 1-15,2 4-1 16,-2 5 1-16,3 4-1 16,0 0 1-16,3-1-2 15,4-2 1-15,14-4 0 16,4-6 0-16,6-3 0 16,4-6 0-16,-3 3 1 15,0 0 0-15,-4-7 0 16,-4-2 0-16,1-1 0 15,-4 1 0-15,0-1-1 16,-3 4 1-16,-1 3-1 16,-3-4 0-16,0 4-2 15,-3-4 0-15,-1 7-11 16,-3 0 0-16,-4-3-3 16,4-4 1-16</inkml:trace>
  <inkml:trace contextRef="#ctx0" brushRef="#br1" timeOffset="84793.52">29266 5870 41 0,'39'6'20'0,"-14"0"-6"16,-22-6 21-16,1 7-33 16,-4-1 0-16,-11 10 1 15,-10 12 1-15,-10 9-5 16,-19 7 1-16,-10 10 2 16,-14 5 1-16,-18 13-2 15,-10 19 0-15,-7 0-1 16,10 0 0-16,4-6-4 15,10-26 0-15,7-15-8 0,18-9 0 16,15-20-4-16,20-15 0 16</inkml:trace>
  <inkml:trace contextRef="#ctx0" brushRef="#br1" timeOffset="85258.16">28360 6281 40 0,'17'72'20'0,"-27"-22"-19"0,6-31 35 0,-3 9-34 16,-10 13 1-16,-12 3 0 15,-6 12 0-15,-11-3-4 16,4-12 0-16,-7-6 2 15,-1-7 1-15,1-6-2 16,10-7 0-16,7-5 0 16,4-4 0-16,7 0 0 15,7-2 0-15,7-1 0 16,10 0 1-16,11-3 0 16,11 9 0-16,14 7 0 15,7 6 1-15,3-3 0 31,0 0 1-31,1-4-1 0,-4-2 1 0,-11-4-1 0,-7-3 1 16,-7-2-2-16,1-4 0 16,-8-4-2-16,-4-5 1 15,-3-13-1-15,0 3 1 16,-3-9-1-16,3-16 0 16,-4-6 0-16,1-10 1 15,-4 1-10-15,-7-1 0 16,-11-3-6-16,-3 13 0 15</inkml:trace>
  <inkml:trace contextRef="#ctx0" brushRef="#br1" timeOffset="86084.93">29856 4537 43 0,'21'-12'21'0,"0"-1"-7"15,-18 13 32-15,1 3-43 16,-4 7 0-16,-7 8 1 16,-4-5 0-16,-3 15-6 15,-3 10 1-15,-5 3 4 16,1 9 0-16,0 12-3 16,3-15 1-16,4 4 0 15,7-4 0-15,4-7-1 16,3-5 0-16,3-7-1 15,4-6 1-15,4-6-1 16,3-7 0-16,0-9-2 16,0-6 1-16,0 3-1 0,4-10 1 15,-4 7 0-15,0-3 0 16,4-1 0 0,0 4 1-16,-1 0 0 15,1 2 1 1,6-2 0-16,-2 3 1 0,-5 3-1 0,1-3 0 15,0-3 0-15,-1-1 1 16,1-8-2-16,-4 2 1 16,-3-34-1-16,-4-3 1 15,0-6-5-15,-4 2 1 0,-3 7-11 16,0 6 0-16</inkml:trace>
  <inkml:trace contextRef="#ctx0" brushRef="#br1" timeOffset="86698.28">30360 4935 36 0,'14'19'18'0,"-10"-13"-6"0,-4-2 18 16,-4-4-29-16,1 3 1 15,-8 0 1-15,-3-6 1 0,0 6-5 16,-4-3 1-16,-3 3 2 16,3 0 0-16,1 3 0 15,3 1 0-15,0-1-2 16,6-3 1-16,5 6-2 15,3-9 1-15,7 4-1 16,0-4 0-16,4 0-1 16,-1-4 1-16,4 4 0 15,0-6 0-15,1 0 0 16,2 6 1-16,-3 0 0 16,0-3 0-16,-3 3 0 15,-4 3 1-15,-3 3-1 16,-4 10 0-16,0 0 0 15,-4 2 0-15,1 7 0 16,-1-9 1-16,0-3-5 16,4-4 0-16,4 1-9 15,3-4 1-15,0-9-2 0,4-7 1 16</inkml:trace>
  <inkml:trace contextRef="#ctx0" brushRef="#br1" timeOffset="87267.97">30508 5080 33 0,'4'18'16'0,"-1"-8"-15"0,-3-10 32 0,0 0-34 16,4 0 1-16,-4 0-1 15,0 0 1-15,0 0 0 16,7 0 0-16,0-3 0 15,-4 0 0-15,5-4-1 16,-1-2 0-16,0-1-1 16,3-2 1-16,-3-4 0 15,0 7 0-15,0 3 0 16,-7 6 0-16,7 3 1 16,-3 3 0-16,-1 3 0 15,-3 10 1-15,0 0-1 16,0-6 0-16,0 2-1 15,0 1 1-15,4-4 0 16,7-5 0-16,6-4 0 16,4-3 1-16,8 0 0 15,2 0 0 1,8-13 0-16,4-5 0 0,2-20 0 16,1-28 0-16,0-9 0 0,3-13 0 15,-10-3 0-15,-7-22 0 16,-7 7 0-16,-8-1 1 15,-3 19 0-15,-3 19 0 16,-4 19 0-16,-3 12 0 16,-11 29 0 15,-8 18 1-31,-6 23-1 16,-3 27 1-16,-12 20-3 15,5 24 0-15,-5 16-2 0,12-12 0 0,6-16-5 0,4-28 0 0,3-26-7 16,4-18 1-16,0-22 1 15,4-22 1-15</inkml:trace>
  <inkml:trace contextRef="#ctx0" brushRef="#br1" timeOffset="87452.19">30642 4584 39 0,'7'22'19'0,"18"47"-9"16,-11-56 42-16,4-4-49 15,10 0 0-15,7-2 1 16,11 2 0-16,11-9-7 16,3-6 1-16,3 3-4 15,-10-4 0-15,-4 4-11 16,-13 0 1-16</inkml:trace>
  <inkml:trace contextRef="#ctx0" brushRef="#br1" timeOffset="88066.39">31955 5356 33 0,'3'-13'16'0,"-3"35"-2"15,0-22 16-15,-3 0-29 16,-1 0 0-16,-3 0 3 16,0-3 1-16,-7-3-6 15,0-1 0-15,0 4 3 16,-4 3 1-16,4 10-1 0,0 2 0 16,0 4-2-16,0 6 0 15,3 3-1-15,4-3 1 16,3-3-3-16,8-4 1 15,10-2-1-15,4-10 1 16,-1-6-1-16,4-7 1 16,1-2 0-16,2-4 1 15,-2 0 0-15,-5 4 0 16,1-1 0-16,-4 10 0 16,-7 22 0-1,0 3 1-15,-3-3 0 16,-4 3 0-16,0 3 0 15,0-3 0-15,0 0 0 16,0-3 1-16,3-4-5 16,4-5 0-16,4-7-7 15,3-9 0 1</inkml:trace>
  <inkml:trace contextRef="#ctx0" brushRef="#br1" timeOffset="88351.09">32498 4697 39 0,'7'28'19'0,"-7"26"-21"0,-4-45 31 0,-3 19-28 0,-3 10 0 0,-11 9 1 0,-8 9 0 0,-2 7-3 0,-1 9 1 16,4 7 1-16,7 2 0 16,3-15-1-16,4-10 1 31,3-12-4-31,4-22 1 0,4-9-4 0,-1-20 0 16,8-11-6-16,-1-11 1 15</inkml:trace>
  <inkml:trace contextRef="#ctx0" brushRef="#br1" timeOffset="88531.12">32561 4675 38 0,'32'-16'19'0,"-11"26"-18"0,-17-4 33 0,-1 13-31 16,-3 12 0-16,-3 13 0 16,-8 3 0-16,-3 13-5 15,-7-1 1-15,0 13 1 16,-4 13 0-16,-3 0-7 15,3-13 1-15,-10-12-7 16,7-7 1 0</inkml:trace>
  <inkml:trace contextRef="#ctx0" brushRef="#br1" timeOffset="89265.37">29979 6049 40 0,'-18'59'20'0,"4"-2"-19"0,14-45 32 15,-3 4-32-15,-1-1 0 16,-3-2 2-16,4-4 0 16,-1-2-4-16,1-7 1 15,3-16 1-15,7-9 1 16,3-19-2-16,1-9 0 16,-1-1-1-16,8-5 1 15,-4-4-2-15,0 16 1 31,-3 3-1-31,3 10 0 0,0 9 0 32,4 9 1-32,3 10-1 15,4 6 1-15,-4 15 3 0,-4 1 0 0,-10 3 1 0,1 9 0 0,-12 0-1 16,-7 4 0 31,-6-4-1-47,-1-9 1 0,-3-7-6 0,0-2 1 0,0-7-10 0,3-6 0 0,0-13 0 15,4 0 0-15</inkml:trace>
  <inkml:trace contextRef="#ctx0" brushRef="#br1" timeOffset="89587.28">30378 5892 40 0,'7'9'20'0,"-7"-15"-25"0,0 6 39 16,-4-6-34-16,-6-1 0 15,-4 1 2-15,-4 0 0 16,0 0-2-16,-3 6 0 16,-4 3 2-16,1 3 0 15,3-3-1-15,3 7 1 16,4-1-1-16,7 0 1 0,7 4-2 15,7-1 1-15,3-2-1 16,1-1 0-16,0-3-1 16,3-6 1-16,0-6-6 15,3 0 1-15,1-3-8 16,-4-1 0-16</inkml:trace>
  <inkml:trace contextRef="#ctx0" brushRef="#br1" timeOffset="89791.25">30512 5945 49 0,'-4'25'24'0,"-13"16"-31"0,10-29 41 0,-1 4-35 16,1-3 0-16,-3-4-6 15,3-3 1-15,3-12 0 16,4-6 0-16,0-4-7 16,0-6 1-16</inkml:trace>
  <inkml:trace contextRef="#ctx0" brushRef="#br1" timeOffset="89973.2">30452 5801 35 0,'10'22'17'0,"1"-16"-15"0,-11-6 32 0,7-6-35 16,0-4 1-16,4 4-4 15,-1 0 0-15,4 0-5 16,-3 6 1-16,-8 0-3 16,-3 3 0-16</inkml:trace>
  <inkml:trace contextRef="#ctx0" brushRef="#br1" timeOffset="90505.67">30593 6042 31 0,'3'38'15'0,"-3"-22"-18"0,0-16 30 0,0 0-28 0,0-7 1 0,0 7 0 0,4-9 0 0,-1-4 0 0,5-5 0 0,6 2-2 0,-4-3 1 15,4 3-1 1,-3 1 0 15,0 8 0-31,-1-2 0 0,-3 9 1 0,0 9 0 0,-7 13 1 0,0-3 1 16,0 3 1-16,0 0 0 0,4 0 0 0,3 0 0 0,7-3 0 0,0-3 1 31,7-7 0-31,7-9 0 0,8-9-1 0,2-13 1 0,8-13-1 16,-3-9 0-16,3-9-1 15,-11-13 0-15,0 6-1 16,-3-5 0-16,-4-8 0 16,-3-5 0-16,-8 15 1 15,-10 4 0-15,-3 21 0 16,-8 10 0-16,1 22 1 15,-4 12 0-15,-4 16 0 16,-6 12 1 0,-8 7-2-16,-3 22 1 0,0 18-2 15,3 7 0-15,4-6-2 16,3-13 1-16,7-16-5 16,4-22 0-16,0-15-5 15,4-13 1-15,-1-15-2 16,-3-7 0-16</inkml:trace>
  <inkml:trace contextRef="#ctx0" brushRef="#br1" timeOffset="90901.89">30819 5851 40 0,'10'35'20'0,"11"-14"-23"0,-6-17 41 0,2-1-38 16,11 0 1-16,8-3-1 0,6 6 0 15,-7 0 0-15,-3-2 0 16,3-4 0-16,1 6 0 0,-5-6 0 16,-2 6 0-16,-5-3-1 15,-6 3 1-15,-8-2-1 16,-6-1 0-16,-8 0 1 16,-3 3 0-16,-3-3-1 15,-4 4 1-15,3 2 0 16,-3-6 0-16,0 3 0 15,3 4 1-15,1-1-1 16,3 4 1-16,7-1-1 16,3 1 1-16,4 3 1 15,7 2 0-15,11 7 0 16,-4-6 0-16,-7 3-1 16,-3-3 1-16,-15-3-1 15,-10-1 0-15,-3-2-4 16,-4-1 1-16,-8-5-12 15,-6-7 1-15,3-7 0 16,8-8 0-16</inkml:trace>
  <inkml:trace contextRef="#ctx0" brushRef="#br1" timeOffset="91306.87">31990 6218 47 0,'-4'19'23'0,"-3"-13"-33"0,4-6 47 0,-11-3-34 16,3 0 0-16,-7 0 1 16,1 3 0-16,-8 0-6 15,-3 3 1-15,0 0 4 16,-1 0 0-16,12 6-2 16,-1-2 0-16,4 5 0 15,3 4 0-15,4-4-1 16,11-2 1-16,10-4-1 15,7 0 1-15,4-6-3 16,-4-9 0-16,0 0-6 16,-3-1 0-16,0 4-7 15,-1 0 0 1</inkml:trace>
  <inkml:trace contextRef="#ctx0" brushRef="#br1" timeOffset="91654.16">32029 6397 56 0,'3'22'28'0,"1"-10"-38"0,-4-12 51 0,0 0-42 15,7 0 1-15,0-6 0 16,3-4 0-16,1-5 0 16,3-1 0-16,0-3-1 15,4 0 1-15,-4 4-2 16,4-7 0-16,-1-3 0 15,1 0 0-15,-4 3-1 16,4 9 1-16,-4 7 1 16,0 12 0-16,-4 0 2 15,-2 7 0-15,-5 9 1 16,1 0 0-16,-1 3 0 16,-3 0 0-16,7 3-2 15,4-6 1-15,-1 0-4 16,4-9 1-16,-3-4-10 15,-4-6 0-15,-10 0-2 16,-1-3 1-16</inkml:trace>
  <inkml:trace contextRef="#ctx0" brushRef="#br1" timeOffset="92172.59">29598 6626 52 0,'7'31'26'0,"-10"3"-32"0,-1-21 53 0,4 3-45 16,0 2 0-16,0-2 2 0,0 0 0 15,4-7-5-15,-1 1 1 16,4-4 3-16,4-6 0 16,3-10-1-16,7-11 1 15,7-8-2-15,8-8 1 16,-1-7-4-16,0 3 1 15,0 3-8-15,-3 7 1 16,-4 9-10-16,-14 16 1 16</inkml:trace>
  <inkml:trace contextRef="#ctx0" brushRef="#br1" timeOffset="92662.33">29901 6732 54 0,'15'25'27'0,"20"-15"-30"0,-25-10 43 0,8-3-40 0,0-1 0 0,-4-2 0 0,0 0 0 0,0-4 0 15,-3-2 0-15,-4-4-1 16,-4-6 1-16,-3-9-1 15,-3 9 1-15,-1 0-3 16,-3 6 1-16,-3 10-1 16,-5 12 1-16,1 7 0 15,0 9 1-15,0 9 0 16,3 7 1-16,-3-10 2 16,7 7 0-16,7 2 0 0,7-2 0 46,0-1-1-30,8-9 0-16,-1-6-4 31,3-10 0 16,4-5-9-16,1-4 1-31,-1-13-3 16,0-3 0 15</inkml:trace>
  <inkml:trace contextRef="#ctx0" brushRef="#br1" timeOffset="92824.96">30177 6949 42 0,'-4'-7'21'0,"4"-18"-28"0,4 13 39 0,-4-4-31 0,3 3 0 0,4 1 3 0,0-4 1 0,0-6-5 16,0 7 1-16,4 2 3 15,3 4 1-15,4 5-1 16,10 8 0-16,4 2-2 15,3 0 0-15,0 0-3 16,-3-2 0-16,-4-1-4 16,4 0 1-16,-7-3-7 15,-4-6 1-15,-4-7-5 0,1-3 0 16</inkml:trace>
  <inkml:trace contextRef="#ctx0" brushRef="#br1" timeOffset="93070.08">30790 6447 41 0,'8'31'20'0,"-16"4"-14"0,5-26 35 0,-4 13-40 0,-4 3 1 0,-3 6 0 0,-7 10 1 0,-4 6-5 16,1 7 1-16,2 5-1 15,8 7 1-15,4-16-6 16,3-15 1-16,0-17-7 16,3-14 1-16,1-14-2 15,-4-12 0-15</inkml:trace>
  <inkml:trace contextRef="#ctx0" brushRef="#br1" timeOffset="93276.86">30561 6760 47 0,'11'35'23'0,"6"-29"-25"0,-17-6 48 15,11-3-45 1,3-3 1-16,7 6-1 0,0 0 1 16,1 0-3-16,-1 3 0 15,-4 3-3-15,1 0 1 16,0 1-12-16,-4-7 0 15,3 0 0-15,1 0 0 16</inkml:trace>
  <inkml:trace contextRef="#ctx0" brushRef="#br1" timeOffset="93447.5">30857 6964 45 0,'0'54'22'0,"-17"-14"-25"0,13-30 46 0,1 2-44 0,-1-2 1 0,-3-4-4 16,4-6 1-16,3-9-3 16,3-4 0-16,4-3-7 15,0-6 0-15</inkml:trace>
  <inkml:trace contextRef="#ctx0" brushRef="#br1" timeOffset="93618.72">30868 6792 35 0,'21'34'17'0,"7"-27"-10"0,-20-4 27 0,2 3-34 0,-3 3 0 0,0 1-1 0,0-4 1 16,0 3-2-16,4 1 0 31,-1-1-7-31,1-2 0 0,0-1-3 16,3-3 1-16</inkml:trace>
  <inkml:trace contextRef="#ctx0" brushRef="#br1" timeOffset="93949.2">31238 6974 21 0,'25'15'10'0,"-11"-15"2"0,-14 0 15 0,0 0-24 0,0-6 0 0,0 6 3 0,-7-3 0 0,0 3-7 15,-3-3 1-15,-5 0 5 16,-2 6 0-16,3 0-1 16,0 3 0-16,0 7-2 15,-1 2 1-15,1 4-2 16,0 6 0-16,0-3 0 16,0 3 0-16,0-3-1 15,0 7 0 16,3-4 0-31,1 0 0 0,3-3 0 0,3-4 1 32,8-2-2-32,6-6 1 0,4-4-2 0,0-6 0 0,7-3-6 15,8 0 0-15,-1-1-6 16,-3-2 0-16</inkml:trace>
  <inkml:trace contextRef="#ctx0" brushRef="#br1" timeOffset="94580.77">31415 7221 45 0,'18'3'22'0,"-26"-12"-26"0,5 6 38 0,-4-6-32 0,-4-1 0 0,1 1 1 0,-8 6 1 0,0-1-5 0,-3 4 0 0,4 10 3 0,-5-4 0 0,5 7-1 16,3-1 0-16,7 4 0 15,7 0 0-15,7-1-1 16,3-2 1-16,4-4-2 16,1-3 1-16,-1-2-3 15,0-4 1-15,-4-4-2 16,1 1 0-16,-1 0 0 15,1-3 0-15,0 3 0 63,-4 0 1-63,0 3 1 0,-4 3 1 0,1 3 1 0,-4 0 0 0,0 1 0 0,0 2 0 0,0 0 0 16,0 1 0 30,3-1 0-46,4-2 1 63,8-4-2-47,2-3 1-16,11-7-1 46,4-5 1-46,3-10 0 0,1-3 0 32,-1-16 0-32,4-9 0 0,0-16-1 0,-1 3 1 0,-2-9 0 0,-15 0 0 0,-11-9 0 15,-10 15 0-15,-7 19 1 0,-7 22 1 0,0 21 1 0,-4 23 0 0,-3 13 0 0,-7 18 1 0,3 19-1 0,1 12 1 0,6 7-3 16,4-13 1-16,10-6-5 0,11-19 0 0,4-15-9 0,0-10 0 0,-8-9-2 0,-3-10 1 0</inkml:trace>
  <inkml:trace contextRef="#ctx0" brushRef="#br1" timeOffset="95241.19">32032 7510 34 0,'-3'34'17'0,"3"23"-13"16,3-42 32-16,1 1-31 16,3 0 0-16,7-4 2 15,11-2 1-15,3-10-10 16,4-13 0-16,3-12 7 15,7-9 0-15,4-13-3 16,-4-4 1-16,1-14-2 16,-8-20 1-16,-3-6-1 15,-8-3 0-15,-6 16-1 16,-4 9 1-16,-10 9-2 16,-4 16 0-16,-4 16-2 15,-10 12 1-15,-4 7-1 16,-3 15 0-16,-3 10-1 0,2 12 1 31,1 13 1-31,4 15 1 0,3 10 0 16,-1-3 1-16,5 12 0 0,-1-9 0 15,8-3-1-15,3-4 1 16,7-9-4-16,3-12 1 16,1-10-7-16,3-9 1 15,-3-10-5-15,3-2 1 16</inkml:trace>
  <inkml:trace contextRef="#ctx0" brushRef="#br1" timeOffset="95461.5">32501 7541 40 0,'0'28'20'0,"-14"10"-20"0,11-29 37 0,-1 4-38 0,1-4 1 0,-1-9-1 0,-3-6 1 0,7-6-2 0,7-7 0 0,-3-3-3 15,3-6 1-15,-4-4-8 16,1 4 0-16</inkml:trace>
  <inkml:trace contextRef="#ctx0" brushRef="#br1" timeOffset="96141.73">32466 7243 37 0,'14'3'18'0,"0"16"-14"0,-10-12 30 16,3-1-33-16,0 3 1 0,0 4-1 0,0-1 1 0,0 1-3 0,4-4 0 0,-1 1 0 0,1-1 1 46,3 0-3-46,-3-2 0 0,-4-1-3 0,-4 3 0 0,-3 4-4 0,-3 6 1 0,-4 3 0 16,0 6 1-16,0-6 2 16,-1 3 0-16,1-3 4 15,0 0 1-15,4 0 5 16,-1 3 0-16,1-6 1 16,3-7 0-16,3-2-1 15,4-7 1-15,0-6-3 16,4-7 0-16,3-5-2 15,0-1 1-15,0 0-1 16,0-3 1-16,1 7-1 16,-5-1 0-16,1 7 0 15,-1 6 1-15,-3 0 0 16,0 6 0-16,0 4 0 16,1-1 1-16,-5 4-1 15,4 2 1-15,-3 1 0 16,-1 0 0-16,1 3-1 15,-1-1 1-15,1 1-1 0,3-3 0 16,0-7 1-16,3-6 0 16,1-6-1-16,0-3 1 15,3-3 0-15,3-4 0 16,5-3-1-16,-1-2 1 16,0-4-1-16,0-3 0 15,-7-1-1-15,0-2 0 16,-7 3 0-16,-3 3 0 15,-11 10-1-15,-4 2 1 0,-3 13 0 16,0 4 0-16,-4 2 0 16,4 10 0-16,4 6 0 15,3 3 0-15,0 0 0 16,3 4 1-16,0-1-1 16,8-3 0-16,7-3-2 15,3-3 1-15,7 0-6 16,4-9 0-16,-4-4-5 15,3 1 1-15</inkml:trace>
  <inkml:trace contextRef="#ctx0" brushRef="#br1" timeOffset="96363.09">33115 7874 46 0,'28'47'23'0,"-10"-25"-24"0,-14-26 43 16,-1 8-44 0,-3-4 1-16,0 3-9 0,-3-3 1 15,-11-10 1-15,3-5 0 16</inkml:trace>
  <inkml:trace contextRef="#ctx0" brushRef="#br2" timeOffset="101996.09">2215 5860 42 0,'-3'10'21'0,"3"-16"-11"16,-7 2 22-16,-4 4-30 0,1 0 1 15,-11 0 0-15,-8 4 0 16,-2-1-4-16,-5 3 0 16,5 3 2-16,-1-2 1 15,-7 2-4-15,7 4 0 16,-7-1-3-16,11 1 1 16,0-1-2-16,14 4 1 15,-4-4-2-15,11 1 1 16,7 3 2-16,7-4 1 15,-7 4 1-15,11 0 1 0,-11 2 1 16,0 4 0-16,0 7 0 16,-11 5 1-16,1-3 0 15,-12 7 1-15,5 3 0 16,-1 0 0-16,4 2 0 16,4-5 1-16,-1 6 1 15,4-3 1-15,3 0 0 16,-3-7 0-16,7 1 0 15,0-7 1-15,0-3-2 16,11 0 1-16,-1-6-3 16,1-4 0-16,7-5-1 15,3-7 0-15,7-6-1 16,11-7 0-16,-7-2-1 16,6-7 1-16,1 0-5 15,-3 0 0-15,-1 4-11 16,-14 2 1-16</inkml:trace>
  <inkml:trace contextRef="#ctx0" brushRef="#br2" timeOffset="102257.08">1736 6346 53 0,'0'10'26'0,"3"-7"-19"0,4-3 40 16,-7 3-44-16,11-3 1 15,6 6 1 1,-2 1 0-16,9-4-11 16,-3-3 1-16,8-3-1 15,-8-7 0-15,11 1-12 16,-15-1 0-16</inkml:trace>
  <inkml:trace contextRef="#ctx0" brushRef="#br2" timeOffset="103604.87">2364 6444 49 0,'17'-10'24'0,"-17"7"-12"0,0 3 25 16,0 3-36-16,0-3 0 16,-10 0-1-16,-8 0 0 15,-3-3-1-15,3 0 1 16,-10 3 0-16,7-3 0 15,-7 0-1-15,3 3 1 16,7 3-1-16,1 0 0 16,3 3-1-16,6 1 1 0,5 5-1 15,3 1 0-15,3 5 0 16,8 4 1-16,-4-6 0 16,4 3 0-1,-8 0 0-15,4-4 1 31,0-5 0-31,-3-4 0 0,3 0 0 0,4-3 0 0,-1 1-1 16,-6-1 1-16,3 6 0 16,-7 1 0-16,-7 2 0 15,3 10 1-15,-6 6 0 16,-1-3 1-16,-14 0 0 16,1 13 0-16,-5 3 1 15,8 6 0-15,4 0-1 16,-1 3 1-16,7-3-1 15,8-6 0-15,-4-7-1 16,7-9 1-16,7-6-1 16,3-9 0-16,12-10-1 0,-1-7 1 15,7-5-3-15,4-1 1 16,3 1-8-16,-3-4 0 16,-1-3-8-16,-2-3 0 15</inkml:trace>
  <inkml:trace contextRef="#ctx0" brushRef="#br2" timeOffset="103919.32">2533 6569 49 0,'0'6'24'0,"0"10"-19"0,0-10 39 0,0 4-42 16,0 2 0-16,0-2 1 15,0 2 1-15,0 4-5 16,0 0 0-16,0 2 3 16,0 1 0-16,0-3-1 15,11 0 1 1,17-13-4-1,4-6 0-15,6-7-6 16,1-2 1-16,0-1-10 16,-4-3 0-16</inkml:trace>
  <inkml:trace contextRef="#ctx0" brushRef="#br2" timeOffset="104564.56">3062 6541 53 0,'7'19'26'0,"-7"9"-26"0,0-19 41 16,0 1-40-16,-10-1 0 15,-1 1 0-15,-7-1 0 16,8 0-2-16,-11 4 1 0,7-1 0 16,-1-2 1-16,5 2-2 15,-1-2 1-15,4-4-2 16,7-3 1-16,7-3-3 15,7-6 1-15,4 0-2 16,0-4 0-16,-4 1 0 16,3-1 1-16,-6-2-1 15,7-1 0-15,-8-2 2 16,4 5 0-16,4-2 1 16,-11 5 1-16,4 7 1 15,-1 4 1-15,1 5 0 16,-8 0 1-16,4 4 0 15,-7 0 0-15,11-1-1 16,-4 1 1-16,7-4-2 16,4-6 1-16,10-3-1 15,-3-6 0-15,3-13 0 0,4-12 1 16,3-10 0-16,4-12 0 16,-4-4 0-16,0-6 0 15,-14-6 0-15,1-9 0 31,-5-3-1-31,-6 8 1 0,-1-2-1 0,-6 9 1 16,3 10-1-16,-7 12 0 16,-7 16 1-16,3 18 1 15,-6 17-1-15,-1 15 1 16,1 25 0-16,-8 12 0 16,-3 10 0-16,0 16 0 0,3 6 0 15,-3 3 0-15,0-9-1 16,7-13 0-16,10-19-2 15,-3-9 0-15,14-19-3 16,-3-13 1-16,3-8-10 16,10-11 0-16,-13-8-2 15,6-1 1-15</inkml:trace>
  <inkml:trace contextRef="#ctx0" brushRef="#br2" timeOffset="104778.01">3182 6346 53 0,'35'26'26'0,"46"-23"-30"0,-59-6 53 16,6-1-49-16,4-2 1 16,-1 0 0-16,-2 0 0 15,-1 2-3-15,-3-2 0 16,-1 6-7-16,-10 6 1 15,4-2-8-15,-11-4 1 16</inkml:trace>
  <inkml:trace contextRef="#ctx0" brushRef="#br2" timeOffset="104926.79">3609 6481 52 0,'0'35'26'0,"7"31"-30"0,-7-51 44 0,-7 1-40 16,7 0 0-16,0-4-6 15,0-5 1-15,0-7-1 16,0-16 0-16,0-9-8 16,7-3 0-16</inkml:trace>
  <inkml:trace contextRef="#ctx0" brushRef="#br2" timeOffset="105283.6">3665 6403 40 0,'22'16'20'16,"16"-29"-24"-16,-27 10 33 0,0 3-29 15,10 0 0-15,-4 3-1 16,4 0 1-16,1 0 0 0,-5 0 1 16,-3 1-1-16,4-4 1 15,-7 0 0-15,6-4 0 16,-3 1 2-16,-3 3 1 15,-4 0-1-15,-3 0 1 16,-4 0-1-16,-4 3 0 16,-3 1-1-16,-4-1 0 15,1 6-2-15,-4 1 1 16,-4 2-1-16,7 7 0 16,4 3-3-16,4 3 1 15,3 0-1-15,10 0 0 0,1-12-2 16,10-7 1-16,-3-9-6 15,3-10 1-15,-3-2-3 16,3-4 1-16</inkml:trace>
  <inkml:trace contextRef="#ctx0" brushRef="#br2" timeOffset="105584.9">4096 6588 40 0,'3'47'20'0,"-3"-31"-23"15,0-16 37-15,7 0-33 16,-3-3 1-16,3-7-1 16,4-6 0-16,-4-6-2 15,3 1 0-15,-6-5 0 16,6-5 0-16,1 6-1 0,3 3 0 16,-3 6 0-16,-1 7 1 15,1 3 1-15,-1 6 0 16,1 9 3-16,-1 0 0 15,-2 7 0-15,2 0 1 16,1 0-1-16,-8-1 1 16,4 1-5-16,4-4 1 15,6-5-7-15,-2-4 0 16,9-9-7-16,-3-13 1 16</inkml:trace>
  <inkml:trace contextRef="#ctx0" brushRef="#br2" timeOffset="105856.29">4632 6277 34 0,'11'-3'17'0,"-22"6"-14"0,0 1 26 0,4-1-28 15,-10 6 1-15,3 1 0 16,-11 2 0-16,11 1-3 16,-7-1 1-16,7 4 2 15,-1-4 0-15,8 1-1 16,7 0 1-16,7 2 1 15,4 4 1-15,10-3 0 16,7 2 0-16,-6 1 0 16,-5 3 0-16,-6 0-1 15,-8 6 1-15,-6-6-5 16,-18 7 1-16,-8-1-9 16,-16 0 1-16,-12-6-8 15,8-9 0-15</inkml:trace>
  <inkml:trace contextRef="#ctx0" brushRef="#br2" timeOffset="106517.23">5920 6572 49 0,'-4'7'24'0,"15"-23"-28"0,-11 10 40 16,0-10-36-16,3-3 0 0,-3-3 0 15,7-6 0-15,-7 0 0 16,11-4 0-16,-8 1 1 16,11 9 0-16,8 3 0 15,-1 4 1-15,-4 2-1 16,8 4 0-16,3 5-2 16,1-2 0-16,-8 0-4 15,0 0 0-15,-3-1-9 16,-4 4 0-16</inkml:trace>
  <inkml:trace contextRef="#ctx0" brushRef="#br2" timeOffset="106891.48">6241 6412 56 0,'17'32'28'0,"12"-14"-28"0,-19-14 50 15,-3-11-50-15,7-2 1 16,-3-4-2-16,6 1 1 16,-2-7-1-16,-1-3 1 15,0-3 0-15,-7 6 0 16,3 0-3-16,-10-3 1 16,-10 4-2-16,10 5 1 15,-7 7-1-15,3 9 1 16,-3 3 0-16,0 10 0 15,0 6 2-15,0 6 1 0,4 3 2 16,3 7 1 0,3-7 0-16,4 4 1 0,-3-10-1 15,6 0 0 1,8-9-3-16,7-4 1 0,-1-5-6 31,-6-4 0-15,3-3-10-16,4-3 0 0,-1-16-1 0,-2 6 0 0</inkml:trace>
  <inkml:trace contextRef="#ctx0" brushRef="#br2" timeOffset="107237.4">6615 6635 53 0,'-7'63'26'0,"3"21"-40"0,-3-68 54 16,3 6-40-16,1 0 1 15,-1-6-3-15,8-13 0 16,-1-10 3-16,1-14 0 16,3-11 0-16,-7-9 0 15,4-15-1-15,3-7 1 16,-7 1-2-16,3-7 1 16,4 15-3-16,4 7 0 15,3 6 1-15,4 10 0 16,6 9 2-16,8 13 1 0,-11 2 3 15,0 14 0-15,-3 8 1 16,-7 4 0-16,-11 3-1 16,0 6 0-16,-11 1-4 15,-10 2 1-15,3-6-5 16,-3-3 1-16,3-9-7 16,8-4 0-1,3-9-5-15,10-6 0 0</inkml:trace>
  <inkml:trace contextRef="#ctx0" brushRef="#br2" timeOffset="107582.51">6957 6400 43 0,'0'31'21'0,"-4"-12"-16"0,4-13 36 0,0 4-40 0,-7-1 0 0,4-6-1 0,-4-3 0 15,3-6-1-15,1-7 1 16,-1-2 0-16,4-4 0 16,4-3 0-16,-1-6 0 15,8 6 0-15,-1 6 1 16,1 0 0-16,10 7 0 15,7 0 0-15,-3-1 1 16,3 10-2-16,-3-6 1 16,0 9-2-16,-4-6 1 0,0 0-6 15,-3-4 0-15,-1 7-9 16,-3-6 1-16</inkml:trace>
  <inkml:trace contextRef="#ctx0" brushRef="#br2" timeOffset="107973.76">7292 6346 57 0,'3'32'28'0,"5"-23"-31"16,-1-9 49-16,0 0-46 15,3-3 1-15,4 0-1 16,4-3 1-16,0-4-1 0,-1-2 0 15,1-1 0-15,-4-2 0 16,-3 2 0-16,-4 4 0 16,0-4-2-16,3 0 0 15,-10 1-2-15,0 3 1 16,0 5-1-16,-10 8 1 16,3-1 0-16,-4 3 1 15,0 13 2-15,1 3 0 16,-1 3 2-16,1 3 1 15,10 3-1-15,3 1 1 16,15 2-1-16,-8 1 1 16,1-4-3-16,0 0 1 0,6-9-4 15,4-9 0-15,1-7-6 16,2-12 1-16,5-7-8 16,6-9 1-16</inkml:trace>
  <inkml:trace contextRef="#ctx0" brushRef="#br2" timeOffset="108622.72">7952 6246 54 0,'-11'19'27'0,"-31"-13"-35"15,31-6 49-15,-3 3-40 16,0-6 0-16,3 3 1 15,-6 3 0-15,6 0-3 0,1 1 1 16,2-1 1-16,8 0 1 16,4 3-1-16,7 0 0 15,3 1-1-15,3-1 0 16,-6 7 0-16,3-4 1 16,0 3-1-16,-3 1 0 15,3 0 0-15,-4-1 0 16,-3-2 0-16,-3 2 0 15,-4 4-1-15,-7 3 1 16,0-1 0-16,-14 4 0 16,3 3-1-16,-3 0 1 0,0 4 0 15,3-10 0-15,4-7 0 16,7 1 0-16,0-4 0 16,14-9 1-16,7-6-1 15,7-4 0-15,7-5 0 16,4-4 1-16,3-3-2 15,-6 0 1-15,2-3-1 32,-2 0 1-32,-1 3-1 0,-3-3 1 0,-1 3-1 15,-3-3 1-15,-6 3 0 16,-5 3 0-16,-6 6-1 16,-8 7 1-16,1-3-1 15,-19 6 0-15,8 9 0 16,0 6 0-16,4 4 0 15,-4 3 1-15,6 3 0 16,1-3 0-16,11 6 1 16,3 0 1-16,11-6-1 0,-8-1 0 15,4-5-2-15,0-7 1 16,8-3-6-16,-8-6 1 16,3-3-10-16,1 0 1 15,-4-4-1-15,4-2 0 31</inkml:trace>
  <inkml:trace contextRef="#ctx0" brushRef="#br2" timeOffset="109128">8297 6437 25 0,'4'4'12'0,"3"24"-3"0,-7-22 21 0,0 3-27 0,0 1 0 0,0 2 1 16,-7 1 1-16,7-4-7 16,0 1 1-16,7-4 4 15,-4 3 0-15,5-5-2 16,-1-4 0-16,3-4-1 15,1-5 1-15,-1 3-2 16,4 3 1-16,1-4 0 16,-1 7 0-16,3 0 0 15,-3 0 0-15,1 3 0 16,-5 1 0-16,1 2 0 16,-1 3 0-16,-3 1 1 15,0-4 0-15,0 0 0 16,4-6 1-16,7-3 0 15,-8-6 0-15,8-10-1 16,7-3 0-16,3-9-1 0,14-16 1 16,4-4-1-16,-4-11 0 15,-3-20-1-15,-7-6 0 16,-4-9 0-16,-10 0 0 31,-8 3 0-31,-10 3 0 16,0 6 0-16,-14 10 1 0,-3 19 1 0,-1 21 0 15,0 19 1-15,1 23 0 16,-8 11-1-16,0 17 0 16,4 25-2-16,7 30 1 31,0 8-2-31,7 2 1 0,3 3-1 0,4-12 0 0,0-12-1 16,0-16 0-16,0-13-5 15,0-10 1-15,-3-14-5 31,-1-11 0-15</inkml:trace>
  <inkml:trace contextRef="#ctx0" brushRef="#br2" timeOffset="109342.61">8361 6240 55 0,'32'31'27'0,"17"-28"-21"0,-24-3 53 0,-4-9-58 0,28-13 0 0,15-6 0 16,20 0 0-16,8-10-7 0,-14 3 1 15,-18 7-11-15,-18 13 1 16,-21 8-4-16,-10 7 0 16</inkml:trace>
  <inkml:trace contextRef="#ctx0" brushRef="#br2" timeOffset="111110.21">10333 6074 48 0,'0'6'24'0,"0"-25"-22"0,0 25 45 15,0-6-45-15,-4 0 0 16,1-3 0-16,-8 6 0 16,1 7-3-16,-4-7 1 15,-1 6 1-15,1 4 1 0,-3 9-1 16,-4 9 0-16,-1 1 0 15,1 11 0-15,4 1 0 16,6 0 1-16,11 0-2 16,7-3 1-16,7-10-1 15,4-9 1-15,10-9-3 16,4-7 0-16,3-6-9 16,0-3 1-16,-3-10-7 15,3 1 0-15</inkml:trace>
  <inkml:trace contextRef="#ctx0" brushRef="#br2" timeOffset="111410.34">10495 6277 56 0,'-3'-6'28'0,"3"16"-29"0,0-7 47 16,0 6-45-16,0 4 0 16,3 6 0-16,1 2 0 15,3 1-2-15,3-3 1 16,1 0 0-16,-1-6 0 16,5-10-1-16,2-6 0 0,4-10 0 15,1-12 0-15,-1 3-3 16,0-3 1-16,-3-6-10 15,-1-1 0-15,-6 1-3 16,-1 9 1-16</inkml:trace>
  <inkml:trace contextRef="#ctx0" brushRef="#br2" timeOffset="111715.38">10897 6353 47 0,'-3'3'23'0,"-1"-25"-31"16,4 13 42-16,0-1-32 16,0-9 0-16,0-6 2 0,0-9 0 15,4 2-5-15,3 1 1 16,0 0 3-16,7 2 0 15,4 11-1-15,3 5 1 16,7-3-2-16,11 10 1 16,0 3-2-16,-4 0 1 15,-7 0-6-15,-3-4 1 47,-8 11-12-47,-9-4 1 0</inkml:trace>
  <inkml:trace contextRef="#ctx0" brushRef="#br2" timeOffset="112010.82">11257 6092 60 0,'4'44'30'0,"-1"3"-32"0,1-37 50 0,-4 5-48 0,0 1 1 0,0-10-1 0,3 7 1 0,1 6-2 0,-1-7 1 0,1-2 1 16,-1-4 0-16,1-3 0 15,3-9 0-15,0 6 0 16,4-10 0-16,6-5 0 16,1-10 0-16,7 0-5 15,-1 0 1-15,4-1-7 16,-3 1 1-16,-7 3-9 0,3 0 1 15</inkml:trace>
  <inkml:trace contextRef="#ctx0" brushRef="#br2" timeOffset="112400.9">11557 6146 55 0,'-4'34'27'0,"15"-6"-25"0,-7-21 46 0,3-4-48 15,7 0 1-15,3-3-1 16,5-3 0-16,2-3-1 16,1-7 1-16,0-6 0 15,-4 4 0-15,-4-4-1 16,-2-6 1-16,-5 3-2 16,-6 0 0-16,-4 0-2 15,-4 3 0-15,-3 3 0 16,-3 16 0-16,-1 3 0 15,-3 13 0-15,0 0 3 16,0 6 0-16,3 6 3 16,0 3 1-16,4-2 0 15,4-7 0-15,3 3 0 16,0-3 0-16,7 6-2 16,0-6 1-16,4-7-2 15,3-2 0-15,7-10-2 0,4-9 0 16,-1 0-6-16,-3-4 1 15,4-9-9-15,0-3 1 16</inkml:trace>
  <inkml:trace contextRef="#ctx0" brushRef="#br2" timeOffset="112731.73">12234 5992 60 0,'-14'16'30'0,"-18"-32"-38"0,22 16 55 0,-1 0-46 16,-3 6 0-16,-3-2 1 16,-1 5 1-16,4 0-4 15,0 4 1-15,7-1 1 16,7 1 1-16,10 3-1 15,8 2 1-15,3 4-1 16,4 4 1-16,-4-1-1 16,-7-3 1-16,-10-4-2 15,-8 1 1-15,-10 3-4 16,-18 3 0-16,-7-6-9 16,-3-10 1-16,-4-9-8 0,4-9 1 15</inkml:trace>
  <inkml:trace contextRef="#ctx0" brushRef="#br2" timeOffset="113182.64">13691 6218 47 0,'7'-6'23'0,"7"24"-13"16,-6-14 37-16,-5 5-43 15,1-6 1-15,-1 10 0 16,1-4 1-16,-4 4-9 0,0-1 1 15,0 1 1-15,0 2 0 16,0-2-11-16,7-7 0 16,0-9-7-16,0-6 1 15</inkml:trace>
  <inkml:trace contextRef="#ctx0" brushRef="#br2" timeOffset="113378.61">13578 5882 54 0,'11'10'27'0,"10"-13"-31"0,-14 0 47 0,4-1-43 16,-1-5 0-16,8 3-7 16,3-1 0-16,0 1 0 15,1 3 0-15,-1-3-8 16,0 6 1-16</inkml:trace>
  <inkml:trace contextRef="#ctx0" brushRef="#br2" timeOffset="113706.4">13935 6221 44 0,'14'56'22'0,"-4"-49"-28"15,-6-4 40-15,-4 3-35 0,0-6 0 16,0-6 0-16,0 6 0 15,3-10 1-15,5-8 0 16,-1-11-2-16,3 1 1 16,1-9-1-16,-1-4 0 15,1 3 0-15,0 4 1 16,3 9 1-16,0 12 1 16,7 19 3-16,0 10 1 15,4 6 1-15,3 6 0 16,0 7 0-16,0-4 0 15,-3-6-3-15,3-6 1 16,1-3-3-16,6-4 0 0,0-6-5 16,4 1 0-1,0-10-5-15,-8-7 0 0,-2-6-6 16,-8-2 0-16</inkml:trace>
  <inkml:trace contextRef="#ctx0" brushRef="#br2" timeOffset="114187.71">16178 5820 54 0,'4'3'27'0,"-4"-6"-25"0,-4 3 50 15,1 3-49-15,-8 3 1 16,-3 3-1-16,-7 4 1 15,-4 0-6-15,1-1 1 0,-1 4 2 16,4-1 1-16,0 1-5 16,3 3 0-1,4 0-1-15,3-7 0 0,4 1-1 16,7 3 0-16,11 2 1 16,10-2 0-16,11 3 2 15,3 3 1-15,0 3 1 16,-7 3 1-16,-10 0 0 15,-11-9 0-15,-14 6-1 16,-11 3 1-16,-6-6-5 16,-4 0 1-16,-8-9-12 15,1-7 0-15</inkml:trace>
  <inkml:trace contextRef="#ctx0" brushRef="#br2" timeOffset="114624.17">16369 6215 49 0,'-7'69'24'0,"-32"9"-22"0,32-50 35 16,0 23-37-16,3 2 0 15,1 3 1-15,3-12 1 16,-4-12-3-16,4-17 1 16,-3-15 0-16,3-25 1 0,0-16-1 15,0-15 1-15,0-1-2 16,0-11 1-16,3-5-2 16,1-5 1-16,-1 3-2 15,4 9 1-15,8 6 0 16,2 10 1-16,8 12 2 15,10 7 0-15,4 19 2 16,-4 12 0-16,-3 6 1 16,-7 13 0-1,-8 9-2-15,-17 0 1 0,-10 10-2 16,-15 6 1-16,-10-4-6 16,-4-11 0-16,4-1-8 15,6-6 0-15,1-7-4 16,7-8 1-16</inkml:trace>
  <inkml:trace contextRef="#ctx0" brushRef="#br2" timeOffset="115045.77">16824 6002 57 0,'0'9'28'0,"-7"3"-38"0,0-8 56 32,-11-1-46-32,-6 6 1 0,-5-3 0 0,1 4 1 0,0-1-2 15,3-2 0-15,4-1 1 16,3 3 0-16,8 4-1 16,3 2 1-16,10-5-1 15,11 2 0-15,8-2-1 16,6-7 0-16,0-3-1 15,0-3 1-15,-3-3-1 16,-7-1 1-16,-4 1-1 16,0 0 1-16,-4-1 0 15,1-2 1-15,-4 12 0 16,-3 3 0-16,-1 7 0 16,-3 6 0-16,0 3 0 15,0 0 1-15,0-7-2 16,0-2 1-16,0-1-5 15,4-8 1-15,6-1-9 16,4-6 0-16,0-7-2 16,0-2 1-16</inkml:trace>
  <inkml:trace contextRef="#ctx0" brushRef="#br2" timeOffset="115660.06">17276 5917 64 0,'10'9'32'0,"-3"-9"-47"0,-7 0 69 0,-3-3-54 16,-4 0 0 0,-4 6 1-16,-7-3 0 0,-6 3-2 15,-1 4 1-15,0-1 1 16,-3 9 0-16,0 1 0 15,7 3 1-15,0 6-1 16,10-3 0-16,4 6 0 16,7 7 0-16,3 2 0 15,8-8 0-15,3-4-1 16,4-3 0-16,3-10 0 16,7-2 0-16,7-4-1 15,4 0 1-15,-7-9-1 16,0-3 0-16,3-7 0 15,4-3 0-15,0-5 0 16,-1-1 1-16,-2-10-1 16,-8-2 1-16,-3-1-1 0,-4-2 0 15,-4 8 0-15,-2-2 0 16,-12 12 0-16,-6 7 0 16,-5 2-1-16,-2 10 1 15,-4 3-1-15,0 7 1 16,0-1 1-16,-1 16 0 15,5 0 0-15,-1 0 1 16,4 4-1-16,7 5 1 16,7 1 0-1,7-4 1-15,11 0-2 32,14-2 1-1,17-7-1-31,8-19 1 0,-8 3-5 15,-6-6 1 1,-8-6-10 0,-10-7 1-16,-11 1-5 0,-3 2 1 0</inkml:trace>
  <inkml:trace contextRef="#ctx0" brushRef="#br2" timeOffset="120750.19">18359 6108 44 0,'24'10'22'0,"-13"8"-7"16,-11-8 22-16,-4 9-36 16,-6-1 1-16,-11 11 0 15,-11 15 1-15,-3-1-4 16,-4 17 0-16,0 3-1 16,4-7 0-16,6-12-10 15,8-13 0-15,11-27-4 16,10-20 0-16</inkml:trace>
  <inkml:trace contextRef="#ctx0" brushRef="#br2" timeOffset="121321.79">19371 5848 28 0,'-7'28'14'0,"-7"7"-6"0,14-23 19 16,-4 10-27-16,1 3 1 16,-1-9-5-16,4-4 0 15,0-12-4-15,4-9 0 16</inkml:trace>
  <inkml:trace contextRef="#ctx0" brushRef="#br2" timeOffset="121500.3">19315 5650 50 0,'14'32'25'0,"10"-7"-31"16,-17-22 46-16,4-3-41 16,0-3 0-16,3 0-12 15,0-7 0-15,-4-2 6 16,-3 5 1-16</inkml:trace>
  <inkml:trace contextRef="#ctx0" brushRef="#br2" timeOffset="121936.16">19554 5882 47 0,'11'-6'23'0,"3"19"-18"0,-7-13 39 0,4-3-44 16,-1 3 0-16,5-4 0 15,-1 4 0-15,0-12-1 16,3-1 1-16,-3-6 0 15,-3 1 0-15,-4-1-1 16,-3 0 1-16,-8 3-1 16,-3 4 0-16,-4 6-1 15,-3 6 1-15,0 9 0 16,0 7 0-16,4 2 0 16,3 11 0-16,-1-1 1 15,5 10 1-15,3-1 0 16,7 7 1-16,11-3-1 15,3-7 0-15,3 1-4 16,5-10 1-16,2-9-12 16,1-7 1-16,0-9-1 0,0 3 0 15</inkml:trace>
  <inkml:trace contextRef="#ctx0" brushRef="#br2" timeOffset="122625.51">20119 6074 64 0,'14'34'32'0,"-7"-6"-42"0,-7-12 69 0,-3 9-60 16,-4 0 1-16,-11 10-5 16,-7 12 0-16,-7-6-3 15,1-7 0-15,-1-12-10 16,7-22 1-16</inkml:trace>
  <inkml:trace contextRef="#ctx0" brushRef="#br2" timeOffset="124952.86">3556 7547 45 0,'4'-3'22'0,"3"-6"-12"0,-7 3 23 31,-11-4-30-31,-7 4 0 16,-3 6 1-16,-7 0 0 16,7 6-6-16,-7 4 1 15,-1 2 2-15,5 4 0 16,-5 3-2-16,8 3 0 16,7 3-1-16,11 0 0 15,3 0-1-15,3-6 1 16,11-7-1-16,7-5 0 15,8-14 0-15,2-5 1 0,-9-7 0 16,-1-3 0 0,-4 0-1-16,1-6 1 0,-4 6 0 15,4 0 1-15,-8 3 0 16,1 0 0-16,0 7 2 16,-1-1 1-16,-3 10 2 15,4 9 0-15,-11 7 0 16,3 9 1-16,-3 9-1 15,0 4 1-15,0-1-3 16,0 1 0-16,0-1-1 16,7-3 0-16,-3-2-5 15,3-14 0-15,0-8-11 16,7-7 0-16</inkml:trace>
  <inkml:trace contextRef="#ctx0" brushRef="#br2" timeOffset="125224.65">3845 7052 48 0,'11'16'24'0,"-11"34"-18"0,0-34 34 15,0 6-39-15,-7 12 0 16,-4 7 1-16,1 9 0 0,-1 10-3 16,0-1 0-16,4 1 0 15,4-4 0-15,-4-15-7 16,3-10 0-16,4-12-8 16,11-10 1-16</inkml:trace>
  <inkml:trace contextRef="#ctx0" brushRef="#br2" timeOffset="125419.75">4025 6967 48 0,'11'25'24'0,"-18"10"-25"16,3-16 39-16,-3 9-37 15,-3 10 0-15,-8 18 1 16,-3 10 0-16,0 9-4 15,3 16 1-15,4 3-4 16,3-12 0-16,11-16-9 16,0-23 0-16</inkml:trace>
  <inkml:trace contextRef="#ctx0" brushRef="#br2" timeOffset="126048.42">5253 7820 43 0,'0'35'21'0,"7"24"-11"16,-7-55 32-16,-7 8-41 15,3 4 1-15,4 6-1 0,-7 0 1 16,4-7-3 0,-1 1 0-16,1 3 1 0,3-13 1 15,0-6-2-15,7-16 0 16,3 1-1-16,-6-17 0 16,3-12-2-16,-7-6 0 15,3-9 0-15,-3-1 1 16,0 4-1-16,0 9 1 15,8 0 0-15,-8 6 1 16,10 6 1-16,-3 10 1 16,4 3 0-16,3 3 1 15,3 7 3 1,8-1 1-16,3 10 0 16,8 3 1-16,-5 7-1 0,-13 2 1 0,3 7-2 15,-17 2 0-15,-8 4-3 16,-17 10 0-16,3-7-6 15,-13 6 0-15,2-6-7 16,1 0 0-16,7-9-4 16,0 0 0-16</inkml:trace>
  <inkml:trace contextRef="#ctx0" brushRef="#br2" timeOffset="126362.42">5810 7557 41 0,'0'3'20'0,"-7"-6"-20"0,4 0 36 16,-4 3-34-16,-7 0 1 16,-4 0 2-16,-3 0 1 15,0 6-7-15,-8 0 0 16,8 7 5-16,4 3 0 15,-1 5-2-15,4 11 1 16,7-7-3-16,7 0 1 16,7-3-1-16,3 0 0 15,8-10-1-15,-4-8 0 0,7-8-1 16,4-5 0 0,-11-13-4-16,4 0 1 15,-1-3-10-15,-6-3 0 0</inkml:trace>
  <inkml:trace contextRef="#ctx0" brushRef="#br2" timeOffset="126564.79">5962 7591 62 0,'-4'19'31'0,"-6"19"-40"16,10-32 54-16,0 0-45 15,0-2 0-15,-7-1-3 16,7 0 0-16,0-9-3 16,7-4 1-16,-7-2-11 15,10-4 0-15</inkml:trace>
  <inkml:trace contextRef="#ctx0" brushRef="#br2" timeOffset="126740.26">5937 7381 48 0,'21'10'24'0,"-3"-1"-29"0,-7-9 36 16,-8 0-33-16,8 0 0 0,3 3-11 16,0-3 0-16,4 3 8 15,-8-3 1-15</inkml:trace>
  <inkml:trace contextRef="#ctx0" brushRef="#br2" timeOffset="127248.95">6191 7573 34 0,'18'6'17'0,"10"-16"-18"16,-24 1 26-16,3 0-25 15,-4 2 1-15,4 1 0 16,0 3 1-16,-3 0-2 15,3 3 0-15,-4 0 0 16,5 0 1-16,2 3 0 16,-3-3 0-16,4 0-1 0,-1 3 0 15,1 0 1 1,-1 0 1-16,-10 4-1 0,8 2 0 16,-5 4 0-16,-3 5 0 15,4 7 0-15,-4 1 0 16,0-8-2-16,3-2 1 15,8-10 0-15,3-6 0 16,11-12 0-16,6-13 0 16,8-7 0-16,0-18 0 15,3-9 0 95,-14-14 1-110,-3-14-2 0,-7-7 1 15,-11 3-1-15,-4-3 1 0,-6 6-1 0,-1 9 1 0,-3 7-1 0,0 19 0 0,-3 15 2 0,-1 23 1 0,-3 11 1 0,0 20 1 0,-7 19 0 16,3 15 0-16,4 31 0 16,0 13 1-1,3 10-3-15,8-1 0 0,3-9-4 0,10-18 1 0,1-17-6 16,6-15 0-16,5-19-8 0,-8-15 0 0</inkml:trace>
  <inkml:trace contextRef="#ctx0" brushRef="#br2" timeOffset="127669.97">6470 7328 56 0,'49'28'28'0,"25"-9"-31"0,-52-19 49 15,13-6-47-15,7-4 1 16,11-5 0-16,-11-4 1 16,4 0-1-16,-7 3 0 15,-7 4 0-15,-11 6 0 16,-3 2 0-16,-18 8 0 16,0 5 0-16,0 7 0 0,-7-1-1 15,0-2 1-15,-4-1-1 16,0 4 1-16,-3 0-1 15,4-4 0-15,3 1 0 16,7-4 0 0,7 4 0-16,3-1 1 0,8 7 0 15,0 0 1-15,-4 3 0 16,-4 3 1-16,1 0-2 16,-22 6 1-16,4-2-5 15,-3 2 0-15,-12-6-11 16,-9-6 1-16,2-13-2 15,1-15 0 17</inkml:trace>
  <inkml:trace contextRef="#ctx0" brushRef="#br2" timeOffset="128075.26">8484 7435 48 0,'-3'28'24'0,"3"0"-20"15,0-22 48-15,0 1-50 16,0 2 0-16,0 4 0 15,3-1 0-15,1 1-5 16,-1-4 0-16,-3-3-3 16,0-6 1-16,4-9-10 15,-4-10 0-15,0-9-2 16,-7-4 0-16</inkml:trace>
  <inkml:trace contextRef="#ctx0" brushRef="#br2" timeOffset="128254.69">8410 7206 49 0,'18'12'24'0,"3"-18"-26"0,-14 6 49 16,4 0-47-16,-1 0 0 16,4 3-4-16,0 3 1 15,1 1-3-15,2-1 1 0,-10 3-10 16,7 1 1-16</inkml:trace>
  <inkml:trace contextRef="#ctx0" brushRef="#br2" timeOffset="128571.29">8590 7535 25 0,'7'19'12'0,"11"-29"-2"0,-11 7 11 0,0-3-20 15,0 0 1-15,4-4-1 16,-8-5 1-16,4-4-3 15,0-3 0-15,0-3 1 16,4 3 0-16,-4 0-1 16,7 3 1-16,-3 6 2 15,3 4 1-15,3 9 2 16,1 3 0-16,3 3 3 0,0-2 0 16,1 5 0-16,-1 4 0 15,0 5-3-15,0 11 1 16,4 5-4-16,-4 1 1 15,4 2-4-15,-1 1 0 16,-3-7-3-16,1-12 0 16,-1-16-6-16,-4-9 1 15,1-10-8-15,3-6 1 16</inkml:trace>
  <inkml:trace contextRef="#ctx0" brushRef="#br2" timeOffset="129065.49">10587 7184 54 0,'21'19'27'0,"-17"-7"-25"0,-4-12 48 0,-4 3-48 15,-3 0 1-15,-7 4 0 0,-4 2 0 16,-3 0-5-16,-4 1 1 15,-3-1 1-15,0 1 0 16,-4-4-4-16,0 0 1 16,8 0-3-16,6 1 1 15,4-4-1-15,7 0 0 16,7 0 2-16,14 3 1 16,7 4 2-16,7 2 1 15,8-2 3-15,-8-4 0 0,-7 7-1 31,-3-4 1-31,-11 7-1 0,-11 3 0 0,-6 2-5 16,-15 5 1-16,-3-5-12 16,-4-5 1-1,-3-10-2-15,10-2 0 0</inkml:trace>
  <inkml:trace contextRef="#ctx0" brushRef="#br2" timeOffset="129516.43">10633 7569 55 0,'-7'41'27'0,"-18"47"-37"0,21-69 56 16,-3 12-46-16,4 1 1 16,-1-4-2-16,1-9 1 15,3-7-1-15,7-15 1 16,3-10-1-16,5-21 0 16,-5-13 0-16,1-6 0 15,-1-4-1-15,1 1 0 16,-1-4-1-16,1 1 0 15,0 5 0-15,3 7 1 0,0 6 0 16,0 10 0-16,0 6 3 16,4 16 1-16,-1 12 1 15,-3 6 1-15,-3 10-1 16,-7 0 1-16,-8 6-2 16,-3 3 0-16,-11 7-5 15,-3-4 1-15,-3-3-7 16,-1-6 0-16,4-9-6 15,3-7 0-15</inkml:trace>
  <inkml:trace contextRef="#ctx0" brushRef="#br2" timeOffset="129938.55">11211 7315 58 0,'7'4'29'0,"-21"-1"-43"0,4 0 57 0,-8 0-43 0,-7 3 1 0,-3 1-1 0,3-1 1 16,-3-3-1-16,0 3 0 15,3 0 0-15,8-2 1 16,-1 5-1-16,7 7 0 15,11-4 0-15,11-2 0 0,7-4-1 16,3-6 1-16,3 0-1 16,5-9 1-16,-1 2-1 31,-3 4 1-31,-4-3-1 16,-4 3 1-16,1 0 0 0,-7 3 0 0,-1 0 0 15,-3 0 1-15,-3 3-1 16,-4 3 1-16,0 7-1 15,3-1 0-15,1 10-4 16,-1-6 0-16,4-4-9 16,4-2 0-16,0-14-2 15,-1-2 1-15</inkml:trace>
  <inkml:trace contextRef="#ctx0" brushRef="#br2" timeOffset="130476.61">11680 7224 58 0,'4'10'29'0,"-15"-7"-44"0,8-3 60 16,-8 0-45-16,-3 0 1 16,-3 0 0-16,-1 3 0 15,0 3-1-15,-3 4 0 16,-4 2 1-16,4 4 1 15,0 3-1-15,3-3 0 0,8 2 0 16,3 7 0-16,7 1 0 16,7-1 0-16,7 0 0 15,4 0 0-15,3-6-1 16,0-4 1-16,0-2-1 16,4-7 0-16,3-3-1 15,4-9 1-15,0-3-1 31,-1-10 1-31,-2-3-1 0,-1 3 1 16,-4-9 0-16,-6 0 0 0,-7-4-1 16,3 4 1-1,-4 6-1-15,-3 3 1 0,-3 4-1 16,-1 2 0-16,-6 10-1 16,-1 6 1-16,-3 6 0 15,0 7 0-15,0 6 0 16,-3-6 1-16,3 3 2 0,0-1 0 15,3 7 0 1,8 1 0-16,6-1 0 0,1-3 1 16,10-4-1-16,7-5 0 15,11-7-3-15,0-3 0 16,-8-6-8-16,-9-3 1 16,-8-4-9-16,-7 4 0 15</inkml:trace>
  <inkml:trace contextRef="#ctx0" brushRef="#br2" timeOffset="131122.93">13032 7315 62 0,'10'60'31'0,"-10"-10"-41"0,0-31 55 16,0-3-45-16,0-1 0 15,0-5 0-15,0-1 1 16,0-3-1-16,0 1 0 16,7-7 0-16,0-3 1 0,0-7-2 15,4-6 1-15,3-2-2 16,4 2 1-16,-1-3-2 16,1 7 1-16,0 2-1 15,-1 4 1-15,4 9-1 16,1 10 1-16,-1 5 1 15,0 4 0-15,-3-6 0 16,-1 0 1-16,1-4 0 16,-1-2 0-16,1-10 1 15,0-7 1-15,3-8 0 16,0-7 0-16,4-3 0 16,-4-7 0-16,-3-5-3 15,-4 2 1-15,-4-2-15 16,-6-4 1-16</inkml:trace>
  <inkml:trace contextRef="#ctx0" brushRef="#br2" timeOffset="131558.87">13653 6713 60 0,'17'54'30'0,"-20"30"-34"0,-4-59 46 15,0 7-42-15,-1 18 0 0,-6 6 0 16,0 10 1-16,4 0-2 16,3-9 1-16,0-10-1 15,-1-13 1-15,8-9-2 16,4-12 1-16,3-7-4 15,4-9 1-15,3-10-2 16,3-2 0-16,1-1 0 16,0 3 1-16,-1 1 1 15,-3 2 0-15,1 7 3 16,-1 6 1-16,-4 10 3 16,1 6 0-16,-1 3 1 15,-3-3 0-15,1-1-1 16,-1 1 1-16,-4 0-2 15,1 0 0-15,-1 0-4 16,1-4 1-16,-1 4-6 0,4-9 0 16,4-7-7-16,3-10 1 15</inkml:trace>
  <inkml:trace contextRef="#ctx0" brushRef="#br2" timeOffset="131753.43">14044 7290 49 0,'0'51'24'0,"-14"-17"-25"0,10-31 42 16,-3 3-42-16,0 1 1 0,-3-1-5 16,3-6 0-16,3-3-2 15,8-3 1-15,-4-13-8 16,0 0 1-16</inkml:trace>
  <inkml:trace contextRef="#ctx0" brushRef="#br2" timeOffset="131921.5">13952 7168 59 0,'25'31'29'0,"-4"-34"-41"16,-10 0 57-16,-1 0-47 15,5 0 1-15,-5-3-11 16,8 6 1-16,3-4 2 16,0 4 1-16</inkml:trace>
  <inkml:trace contextRef="#ctx0" brushRef="#br2" timeOffset="132159.34">14439 7212 48 0,'4'0'24'0,"-40"3"-29"0,22-3 37 16,-3 3-31-16,-8 3 1 15,-3 4-1-15,0 6 1 0,-1 2-3 16,5 4 1-16,2-3 1 16,5-3 1-16,10 6-2 15,7 3 1-15,10 0-4 16,12-9 1-16,2-10-9 15,8-6 1-15,0-9-3 16,3-4 0-16</inkml:trace>
  <inkml:trace contextRef="#ctx0" brushRef="#br2" timeOffset="132550.14">14577 6798 48 0,'-11'72'24'0,"-3"35"-26"0,11-79 46 15,-4 16-44-15,-4 6 1 16,-3 7-1 0,3-10 1-16,1-7-2 15,3-8 1-15,7-14 0 0,7-11 0 16,0-14-1-16,3-5 1 15,1-4-1-15,-1 4 1 16,-2-1-1-16,2 4 1 16,1 6-1-16,-1-1 1 15,1 4-1-15,-1 7 1 0,1 2 0 16,0 7 0-16,-1 6 1 16,4-3 0-16,-3 6 0 15,-1 6 1-15,1-3-1 16,3-3 1-16,0-9-4 15,4-7 1-15,7-9-9 16,-1-6 1-16,-3-3-6 16,4-4 1-16</inkml:trace>
  <inkml:trace contextRef="#ctx0" brushRef="#br2" timeOffset="133105.47">16510 7049 68 0,'7'22'34'0,"-32"15"-42"16,18-30 67-16,-7 2-59 16,-3 4 1-16,-5-1-1 15,-6 1 1-15,3-1-2 16,8 1 1-16,3-1-2 16,3 4 0-16,1 0-1 15,3 6 0-15,-1 0 0 16,5-4 1-16,3 4 0 15,7-3 0-15,4 0 1 16,3-3 1-16,0 3 0 16,-4-4 1-16,1 1-2 15,-8 0 1-15,-6 2-1 0,-1-2 0 16,-6-3-7-16,-1-1 1 16,1-6-10-16,3-2 0 15</inkml:trace>
  <inkml:trace contextRef="#ctx0" brushRef="#br2" timeOffset="133538.87">16845 7231 54 0,'7'6'27'0,"-3"-6"-26"0,-8 0 44 15,1 0-44-15,-1 0 0 0,-10 0 0 16,-4 3 0-16,-10 3-1 16,-4 1 0-16,-3 2 1 15,0 7 0-15,3-1-2 16,4 1 1-16,3 0-1 16,8 0 0-16,6-7-1 15,11-3 1-15,11-3-2 16,3 0 1-16,3 4-1 15,1-7 1-15,3-3-2 16,0-4 0-16,0-2-1 16,-3 0 1-16,0-4 0 15,-4 7 0-15,0 3 2 0,0 3 1 16,-3 3 3 0,-1 6 1-16,-3 1 1 0,4-4 0 15,-4 6-1-15,4 1 1 16,-1-1-3-16,8-2 1 15,-1-4-7-15,1-6 0 16,0-6-9-16,3 0 0 16</inkml:trace>
  <inkml:trace contextRef="#ctx0" brushRef="#br2" timeOffset="133795.19">17152 6563 53 0,'-7'81'26'0,"-18"13"-29"16,18-65 44-16,0 15-41 16,-3 12 1-16,-1 16-1 15,-3 3 1-15,3 1-4 16,1-10 0-16,-1-16-7 15,4-16 1-15,4-12-6 16,-1-16 0 0</inkml:trace>
  <inkml:trace contextRef="#ctx0" brushRef="#br2" timeOffset="133976.44">16835 7055 57 0,'28'28'28'0,"21"-28"-31"0,-24 0 55 16,3-3-53-16,4 0 1 15,0 0 0-15,-1 0 0 16,1 3-5-16,0 0 1 16,0 0-13-16,-8 0 1 15</inkml:trace>
  <inkml:trace contextRef="#ctx0" brushRef="#br2" timeOffset="134141.01">17300 7265 56 0,'-3'38'28'0,"-22"6"-34"16,18-38 41-16,0 0-37 15,0-3 0-15,0-6-12 16,3-9 0-16,8-10 8 15,-1-3 0-15</inkml:trace>
  <inkml:trace contextRef="#ctx0" brushRef="#br2" timeOffset="134531.73">17286 7071 59 0,'25'31'29'0,"-4"-6"-38"0,-14-25 53 15,4-3-45-15,-1-3 1 16,8-4 0-16,3 1 0 16,4-3-1-16,3 2 0 15,-7 4 0-15,-7 3 0 16,-3 3-1-16,-4 0 1 16,-4 3 0-16,-3 3 0 0,-3 4 0 15,-4-1 1-15,-4 0-1 16,-3 4 1-16,4-4 0 15,-5-2 0-15,5-1-1 16,-4 6 1-16,10-5-1 16,8 2 1-16,10 0 0 15,3 1 0-15,1 2 0 16,0 4 0-16,-4 3 0 16,-4 0 1-16,-3 0 0 15,-7 2 0-15,-7-2-4 16,-3-6 1-16,-1-1-8 15,1-2 0-15,-1-4-4 16,8-3 1-16</inkml:trace>
  <inkml:trace contextRef="#ctx0" brushRef="#br2" timeOffset="134861.56">17829 7375 44 0,'4'19'22'0,"-1"-19"-27"0,-3 0 40 0,0-3-35 0,0-4 1 16,0-11 1-16,0-14 1 16,-3-12-3-16,-4-15 0 15,-4-7 1-15,1-6 1 0,-4-3 0 16,3-4 0-16,0 7-1 15,8 0 0-15,6 15 0 16,8 7 0-16,7 13 0 16,6 12 0-16,1 15-1 15,-4 10 1-15,-3 6-2 16,-4 7 1-16,-3 6-6 16,-4 0 1-16,-4 3-10 15,-10-1 1-15</inkml:trace>
  <inkml:trace contextRef="#ctx0" brushRef="#br2" timeOffset="135056.91">17695 7115 69 0,'29'31'34'0,"9"-21"-43"16,-20-14 63-16,3-8-55 0,7-1 1 15,4-2-5-15,7 2 1 16,3 1-3-16,-6 5 1 16,-8 4-12-16,-4 6 0 15</inkml:trace>
  <inkml:trace contextRef="#ctx0" brushRef="#br2" timeOffset="135313.93">18408 7105 56 0,'0'19'28'16,"-28"31"-30"-16,14-40 44 0,-11-1-41 15,-7 10 0-15,-7 6 1 16,-6 6 0-16,-1 7-2 15,0 3 0-15,7 0-1 16,7-4 0-16,8-2-9 16,2-7 1-16,5-12-8 15,10-10 1-15</inkml:trace>
  <inkml:trace contextRef="#ctx0" brushRef="#br2" timeOffset="135481.63">18030 7115 63 0,'46'100'31'0,"-28"-18"-39"0,-14-67 58 15,-4 1-55-15,0-3 1 16,-4-4-13-16,-3-3 1 16,0-6 9-16,3-9 1 15</inkml:trace>
  <inkml:trace contextRef="#ctx0" brushRef="#br2" timeOffset="136814.18">3556 8388 46 0,'11'66'23'0,"-29"15"-14"0,7-53 24 0,1 16-33 16,-11 22 0-16,-8 13-5 15,-2-1 0-15,-5 0 0 16,5 1 0-16,9-16-9 16,12-20 1-16</inkml:trace>
  <inkml:trace contextRef="#ctx0" brushRef="#br2" timeOffset="137534.68">3023 9166 43 0,'-3'18'21'0,"17"-2"-25"0,-7-13 36 16,-7-6-33-16,11-13 0 15,6-12 0-15,15-9 0 16,10-14 2-16,4-15 0 15,7-12-1-15,3-3 1 16,4 2-1-16,-7 20 1 16,-7 2 0-16,-7 7 0 0,-7 12 1 15,-4 7 1-15,-7 9 0 16,0 13 0-16,-10 9-1 16,-4 6 1-16,-7 16-1 15,0 12 1-15,0 13-3 16,-7 16 1-16,-4 6-1 15,-6 0 0-15,3-16 0 16,3-6 1-16,4-3-1 16,7-15 0-16,0-11 0 15,11-2 0-15,6-10-1 16,-6-12 1-16,-8-3-1 16,4-1 1-16,4 1 0 15,-4-1 0-15,4 4 0 16,-1 0 1-16,1 3-1 15,3 0 1-15,11 3-1 16,-4 0 1-16,-4 3-1 16,5 0 0-16,-1 3 0 15,-4-3 1-15,-3 4-2 0,4-4 1 16,-7-3-1-16,-4-7 1 16,3-2-1-16,1-7 1 15,-1 1-1-15,5-4 1 16,-1 0 0-16,-4 6 0 15,1 1-1-15,-11 3 1 16,0 5-2-16,-7 4 1 16,3 7 0-16,-3-1 0 15,-3 10 0-15,10 2 1 16,-7 11 2-16,3-4 0 0,8-3 0 16,3-4 1-16,10 4 0 15,4-9 0-15,8-4-2 16,2-5 0-16,-2-4-8 15,-5-7 0-15,-6-2-9 16,0-7 1-16</inkml:trace>
  <inkml:trace contextRef="#ctx0" brushRef="#br2" timeOffset="138527.76">4981 9056 46 0,'21'12'23'0,"39"-18"-14"0,-42 3 35 0,14 3-42 16,-4 0 0-16,4-3-1 15,-15-7 1-15,5-8-4 16,2-8 1-16,-6-5 1 16,0 0 1-16,-15 3-3 15,4-1 1-15,-7 7-3 16,0 7 0-16,-7 2-1 16,4 16 1-16,-15 10 0 15,0 3 0-15,-3 12 1 16,0 6 0-16,0-2 2 15,3-1 1-15,4 3 2 16,7-2 0-16,14-4 1 16,4-6 0-16,3-3-1 15,7-7 1-15,4-5-1 0,-4-4 0 16,10-6-3-16,5-7 0 16,6-5-2-16,0-1 1 15,4-6-1-15,4-9 1 16,-8-4 1-16,0 4 0 15,-6-7 3-15,-5 4 0 16,-2 5 1-16,-8 11 1 16,-7 2 0-16,0 3 0 15,-11 7-2-15,-3 3 1 0,-3 9-2 16,-11 4 1-16,0-1-1 16,-7 7 0-16,-4 6-1 15,0 3 1-15,4 6 0 16,3-9 0-16,1 3-1 15,6 0 1-15,8-3-1 16,3-3 1-16,10-7-2 16,1-2 1-16,3-7-1 15,0 0 1-15,0-3-2 16,4 0 1-16,-8-6 0 16,8 0 0-16,-7 2-1 15,-1 4 1-15,1 0 0 16,-4 0 0-16,0-6 0 15,-7 6 1-15,-4 10 0 16,-3 8 1-16,-3 8-1 0,-4 5 1 16,-4 3 0-1,4 7 0-15,7 6-1 0,-4-3 1 16,11 0-1-16,0-3 1 16,4-7-1-16,6-9 1 15,1-6-3-15,3-13 0 16,7-9-8-16,-3-9 1 15,3-7-7-15,-10-9 1 16</inkml:trace>
  <inkml:trace contextRef="#ctx0" brushRef="#br2" timeOffset="138778.93">5958 8865 45 0,'11'43'22'0,"-7"8"-15"0,-4-39 37 0,-4 4-43 16,4-4 0-16,-4 7 1 16,1 3 0-16,3-3-3 15,3-3 1-15,8 2 1 16,3-8 1-16,7-4-2 16,4-9 1-16,7-3-3 15,-4-4 1-15,4 4-6 16,0-3 1-16,3-1-5 15,-3-2 0-15,-4-4-5 16,-4-3 0-16</inkml:trace>
  <inkml:trace contextRef="#ctx0" brushRef="#br2" timeOffset="139320.22">6410 8921 23 0,'-4'13'11'0,"-17"-1"1"0,21-9 14 15,-7 3-23-15,7 1 1 16,-3-1 1-16,-1 3 1 15,1 4-7-15,-1-1 0 16,1-2 5-16,-1-1 0 16,1 4-2-16,-1 3 1 15,0 2-2-15,4-2 1 16,0-3-2-16,0-1 1 0,0-6-2 16,8-6 0-16,-5-3 0 15,1-3 0-15,3-3 0 16,0-1 0-16,3 7-1 15,-6 3 1-15,3 3 0 16,3 3 1-16,-10 4-1 16,4-1 1-16,3 1-1 15,4-1 0-15,6-3 0 16,8-3 1-16,0-6-2 16,3-6 1-16,4-7-1 15,3 1 1-15,0-11 0 16,4-11 0-16,0-10 0 15,3-16 1-15,-14-3-1 16,4-12 1-16,-4 3 0 16,-14-7 0-16,-3 10-1 15,-7 0 1-15,-8 3 0 16,-7 9 1-16,-3 13 0 16,-10 16 1-16,2 18 0 0,-2 23 1 15,-1 9 0-15,0 24 0 16,4 14 0-16,4 12 0 15,6 25-1-15,4 9 0 16,7-12-2-16,0-12 1 16,7-20-7-16,-7-18 1 15,11-13-8-15,-8-21 0 16</inkml:trace>
  <inkml:trace contextRef="#ctx0" brushRef="#br2" timeOffset="139515.47">6509 8708 52 0,'46'31'26'0,"28"-25"-27"16,-53-12 44-16,7 0-43 16,4-4 0-16,3 4-3 15,-7 0 1-15,1 0-4 16,-5 6 0-16,-3 3-9 15,-3 6 0-15</inkml:trace>
  <inkml:trace contextRef="#ctx0" brushRef="#br2" timeOffset="139697.54">7006 8918 28 0,'11'25'14'0,"-15"9"-4"0,4-21 14 15,0-1-24-15,-7 1 0 16,4 3 0-16,-8-1 0 15,4-2-1-15,0-4 0 16,3-12-2-16,4 3 0 16,7-9-4-16,1-10 1 15,6-3-4-15,-4-3 1 16</inkml:trace>
  <inkml:trace contextRef="#ctx0" brushRef="#br2" timeOffset="140116.16">7098 8886 43 0,'18'22'21'0,"10"-12"-22"0,-18-10 45 0,8 0-43 16,-4-3 1-16,11 0 0 16,7-4 0-16,-8 1-3 15,1-3 0-15,-4 2 2 16,-3-2 0-16,-4 3-1 16,0 6 0-16,-3 3-1 15,-1 3 1-15,-3 3-1 16,7 4 1-1,0 9-1 1,1 0 1-16,-5-6 0 16,1-4 0-16,-1 1 0 15,-10-4 0-15,11-3-1 16,-4-3 1-16,7-3 0 16,4 0 0-16,-1-3-1 15,8-3 1-15,3 6 0 0,-3 0 0 16,0 3 0-16,-4 0 0 15,0 4 0-15,0-1 1 16,0 0-1-16,4 4 0 16,-7-4 0-16,6-3 1 15,1 0-1-15,0 3 0 16,-4 1-2-16,0-1 1 16,0-3-5-16,4 0 1 15,-11 0-9-15,0-3 1 16</inkml:trace>
  <inkml:trace contextRef="#ctx0" brushRef="#br2" timeOffset="140328.24">8551 9184 52 0,'11'29'26'0,"-11"-23"-29"16,3-6 44-16,-3 3-41 16,0-3 1-16,0 3-10 15,0-3 1-15,-3-9-3 16,-8 2 1-16</inkml:trace>
  <inkml:trace contextRef="#ctx0" brushRef="#br2" timeOffset="141406.18">10460 6738 45 0,'18'10'22'0,"10"2"-11"15,-18-8 23-15,4 2-32 16,4-3 0-16,7 0 3 16,7-3 0-16,-1-6-6 15,1-4 1-15,10 1 4 16,8 0 1-16,3 2-2 16,7 7 1-16,14 7-2 15,3-1 1-15,1 3-1 0,14 4 1 16,6-1-2-1,19 1 1-15,10-7-1 0,10 4 1 16,19-7-1-16,2 0 0 16,8 0 0-16,14 0 0 15,0-3 0-15,7 0 0 16,11 3 1-16,6-3 0 16,11 3 0-16,8-12 0 15,9-4 0-15,5-12 0 16,10-3-1-16,3-3 0 15,4-1-1-15,4-2 0 0,-1 3 0 16,1 5 0-16,-8 11 0 16,8-1 1-16,-22 4-1 15,1-1 1-15,-26 0 0 16,-3 7 1-16,-21 6-1 16,-10 6 1-16,-26 1-3 15,-31 8 1-15,-17-2-6 16,-22 3 0-16,-21-13-15 15,-21 0 1-15,-11-3-4 16,-11 0 1-16</inkml:trace>
  <inkml:trace contextRef="#ctx0" brushRef="#br2" timeOffset="148172.68">27139 3879 34 0,'7'-22'17'0,"-3"-16"-12"0,-4 25 18 16,3 4-21-16,-3 9 1 0,4 3 0 16,-1 3 1-16,1 4-5 15,-1 2 0-15,1-2 3 16,-4-1 0-16,3 1 0 16,1 2 0-16,0 4-1 15,-4 3 1-15,0 9-1 16,0 3 0-16,-4 13 0 15,0-3 1-15,1 6-2 16,3 0 0-16,0 0 0 16,0 0 1-16,0-9-1 15,0-7 1-15,3 4-1 16,1 5 1-16,-4 7 0 16,4-6 0-16,-1 12-1 15,1-2 1-15,3 2-1 16,3 3 0-16,1 4 0 0,-1-4 0 15,1 1 0-15,0-1 0 16,-4-9 0-16,0 7 0 16,0 8 0-16,0-5 1 15,0-1-1-15,0 4 0 16,-4-1 0-16,1-2 0 16,-4-1 0-16,0-9 0 15,0 0 0-15,0-6 0 16,0 0 0-16,3 3 1 15,-3 3-1-15,0-3 1 16,0 0-1-16,4 6 0 0,-4 9 0 16,0-18 0-16,0 0 0 15,0 0 0-15,0-1 0 16,0 1 0-16,0-6 0 16,-4-1 0-16,1 7 0 15,-4 3 0-15,0 3 0 16,3-3 0-16,1 3-1 15,3 6 1-15,0-6 0 16,0 0 0-16,0 3-1 16,-4 1 1-16,1-8-1 15,-4 1 1-15,0 3-1 16,-7-3 1-16,3 6 0 16,-3 1 0-16,0-1 0 15,0 3 0-15,3-6 0 0,0 3 0 16,1 7 0-1,3-13 0-15,0 6 0 0,-4 6 1 16,4 1-2 0,0 5 1-16,0 11 0 0,0-8 0 15,-4 8 0-15,1-11 0 16,3 14 0-16,0-7 0 16,3 6 0-16,1 6 1 15,-1-2-1-15,1-1 0 16,-1-6 0-16,0 7 0 15,-3 2 0-15,0 1 0 16,4 2 0-16,-4-5 0 16,0-1 0-16,0-3 0 0,3-6 0 15,1 4 1-15,3-5-2 16,0 5 1-16,0 2 0 16,0-9 0-16,0 6 0 15,0 0 0-15,0-6 0 16,0 0 0-16,0 6 0 15,3-3 1-15,4 9-1 16,0-9 0-16,0 6 0 16,4-9 0-16,-1 0 0 15,-2 0 0-15,-1-3 0 16,0 6 1-16,0-3-1 16,0-4 1-16,0 1-1 15,0 0 1-15,0-7-1 16,0-9 0-16,0 3 0 15,-3 4 1-15,-1-1-1 0,1 3 0 16,3 4 0-16,0-4 0 16,0-2 0-16,0-1 0 15,0 3 0-15,-4-2 0 16,1-7 0-16,-4 3 0 31,0 0 0-31,0 0 0 0,0 10 0 0,-4 0 1 16,4-4-1-16,-3 0 0 15,-1 7 0-15,-3-6 0 16,4-1 0-16,-1-3 0 16,4 4 0-16,0 5 0 0,4 4 0 15,-4-3 1-15,0 3-1 16,-4 3 0-16,1-6 0 16,-4 9 1-16,3-6-1 15,1 3 0-15,-1 12 0 16,1-9 0-16,-1 0-1 15,1 0 1-15,-5-3 0 16,-2 4 0-16,-1-4 0 16,1 12 0-16,-1-6 0 15,-3 13 0-15,3-9 0 16,1 2 0-16,-1 7 0 16,-3 9 0-16,4-3 0 15,-5 3 1-15,-2-6-1 16,-11 0 1-16,6-9-1 15,1 2 1-15,4-5-1 16,-1-4 1-16,0 4-1 0,1 2 0 16,3-12 0-16,3 3 1 15,0 3-1-15,4 10 0 16,0-10 0-16,0-3 0 16,0-3 0-16,4 0 0 15,-4-12 0-15,3 2 1 16,1 1-1-16,3 3 0 15,0 6 0-15,0 0 0 16,3 3 0-16,-3 3 1 16,4-3-1-16,-1 0 0 0,11 0 0 15,4 13 0-15</inkml:trace>
  <inkml:trace contextRef="#ctx0" brushRef="#br2" timeOffset="150971.51">27965 14164 18 0,'10'9'9'0,"-3"-24"9"0,0 12 9 15,-7 3-21-15,4-4 0 16,-4 4 5-16,0 0 1 16,0 4-15-16,-7 5 1 0,3 4 9 15,-6 2 0 1,-8 7-3-16,-3 13 0 0,3 9-3 15,-6 15 1-15,-12 1-2 16,-6 2 1-16,-4 4-2 16,4-3 0-16,7-13-4 15,6-12 1-15,8-13-9 16,11-16 0-16,6-18-3 16,11-7 0-16</inkml:trace>
  <inkml:trace contextRef="#ctx0" brushRef="#br2" timeOffset="151299.75">27721 14211 28 0,'7'16'14'0,"-3"9"-2"0,-1-19 22 16,1 4-30-16,-1-1 0 15,1 0 3-15,3 1 0 16,0 5-8-16,4 7 0 16,3 3 5-16,3 7 1 0,-2 9-2 15,6-1 0 1,3 4-2-16,-2 0 0 0,-1 0-3 15,-4-9 1-15,-3-4-8 16,1-9 0-16,2-13-7 16,4-9 1-16</inkml:trace>
  <inkml:trace contextRef="#ctx0" brushRef="#br2" timeOffset="151703.24">28247 14280 49 0,'-4'3'24'0,"4"3"-19"0,0-6 40 0,0 0-43 0,7 4 1 16,1 5 1-16,2-3 0 15,4-3-5-15,0 1 0 16,4-4 3-16,0 0 1 0,6 0-3 15,8 3 0 1,-4 0-4-16,0 3 1 0,1-3-9 16,-12 0 1-16,-6-9-7 15,-11 9 1-15</inkml:trace>
  <inkml:trace contextRef="#ctx0" brushRef="#br2" timeOffset="151901.99">28212 14603 57 0,'7'13'28'0,"7"-10"-32"16,-7-3 51-16,3 0-47 16,5-3 1-16,2 3-1 15,4-4 1-15,1 1-4 0,-5 0 0 16,1 0-5-16,-1 0 1 15,-2-3-9-15,2-4 0 16</inkml:trace>
  <inkml:trace contextRef="#ctx0" brushRef="#br2" timeOffset="152591.1">28885 14079 51 0,'11'0'25'0,"7"0"-22"16,-11 0 41-16,0 0-44 16,0 0 1-16,0 0 1 15,14 0 0-15,0 7-2 16,7 2 0-16,4 7 2 0,0 6 0 15,-7 0-1-15,-4 3 0 16,-7 0-1-16,-7 3 1 16,-7 7-2-16,-11 2 0 15,-6-2 0-15,-15 2 1 16,4 4-1-16,-7 0 0 16,-4-4-1-16,-7-5 0 15,4-10-2-15,3-3 1 16,7-7-1-16,4-6 0 0,7-6-1 15,6-9 1-15,12-4 0 16,6-5 1-16,8 2 1 16,7 0 0-16,3 4 2 15,4 5 0-15,-1 11 2 16,-3 5 0-16,-3 4 2 16,-4 5 1-16,0 1-1 15,0 3 0-15,-3 6 0 16,3-3 0-16,-3-3-3 15,3-3 1-15,10 0-1 16,12-3 0-16,6 2-1 16,7-2 0-16,1 0-3 15,-4-7 1-15,-7-2-12 16,-11-4 1-16,-11-3-3 16,-10 6 0-16</inkml:trace>
  <inkml:trace contextRef="#ctx0" brushRef="#br2" timeOffset="156630.81">30339 13813 27 0,'-11'15'13'0,"4"1"4"16,7-13 13-16,-3 0-26 0,-1 1 1 16,1-4 2-16,-4 3 1 15,0 3-10-15,-4 0 1 16,0 7 5-16,-10 9 1 15,-11 9-3-15,-3 4 1 16,-7 18-3-16,-8 22 0 16,-6 13-2-16,0 12 1 15,3 7 0-15,7-4 1 16,11 10-2-16,10-19 1 0,18-6 0 16,7-13 1-16,10-9-5 15,8-19 0-15,7-15-9 16,-1-20 0-16</inkml:trace>
  <inkml:trace contextRef="#ctx0" brushRef="#br2" timeOffset="157367.1">30484 14421 19 0,'-8'22'9'0,"8"-16"4"0,0-6 0 15,0 0-9-15,0 0 1 16,0 0 2-16,0 0 1 0,0 0-9 15,0 0 0-15,-3-3 7 16,-1 3 1-16,-3 0-2 16,0-3 0-16,0 0-2 15,-3 3 1-15,-1 0-2 16,1-3 1-16,-5 3-2 16,1 0 1-16,0 0-2 15,0 0 1-15,0 3-1 16,0 3 1-16,3 7 0 15,1 6 0-15,3-1-1 16,3 1 1-16,4 0-1 16,4-3 1-16,3-4-2 15,3-2 1-15,1-4 0 16,-1-3 0-16,5-3-1 16,-5-3 0-16,4-3-1 15,0-1 1-15,0-2-2 0,1-4 1 16,-1-2-1-16,0-1 1 15,3 4 0-15,-2 5 1 16,-5 4 1-16,-3 9 1 16,-3 4 0-16,-1 6 1 15,-3 2 0-15,0 4 0 16,-3-6-2-16,-1-4 1 16,4 4-5-16,0-6 0 15,4 2-10-15,3-12 1 0</inkml:trace>
  <inkml:trace contextRef="#ctx0" brushRef="#br2" timeOffset="157668.24">30773 14054 38 0,'3'16'19'0,"-3"-10"-10"15,0-3 24-15,-3 4-32 16,-4 5 0-16,0 7 2 16,-4 6 0-16,-3 3-4 15,3 10 1-15,-3 3 1 0,4 3 0 16,-4-1-2-16,3-5 0 15,4-7-8-15,0-5 1 16,7-14-6-16,7-9 0 16</inkml:trace>
  <inkml:trace contextRef="#ctx0" brushRef="#br2" timeOffset="157847.99">30939 13998 43 0,'3'44'21'0,"-20"6"-18"0,9-31 38 0,-2 6-41 16,-4 9 1-16,-4 16-2 15,-3 7 1-15,3 18-5 16,1-9 1-16,3-3-9 16,10-10 0-16</inkml:trace>
  <inkml:trace contextRef="#ctx0" brushRef="#br2" timeOffset="158523.18">31750 14694 45 0,'0'50'22'0,"-21"0"-20"0,17-31 34 0,1 9-36 16,-1 7 1-16,1 2-1 15,-4-5 0-15,0-7-1 16,3-9 0-16,1-13 0 16,3-10 0-16,3-18-1 15,-3-9 1-15,0-7-1 16,4-3 0-16,-1-3 0 16,1-6 0-16,3-4-1 15,0 7 1-15,3 3-1 16,1 10 1-16,3 2 1 15,7 13 0-15,4 10 2 0,-4 2 0 16,7 10 2-16,1 10 0 16,-1 5 1-16,-4 4 1 15,-6 3-1-15,-7-3 1 16,-8-3-3-16,-10-4 1 16,-3 1-2-16,-12 2 0 15,-2-5-5-15,-5-1 1 16,5 1-9-16,3-4 0 15,7-3-2-15,6-3 0 16</inkml:trace>
  <inkml:trace contextRef="#ctx0" brushRef="#br2" timeOffset="158836.84">32212 14600 48 0,'0'3'24'15,"-7"-16"-32"-15,0 10 49 0,-4-3-41 16,-3 0 1-16,-3 0 0 16,-4 6 1-16,-4 3-3 15,0 6 1-15,0 4-2 16,4-1 1-16,4 4-2 15,6 3 1-15,4-1-1 16,7 1 0-16,7-6 0 0,7-4 0 16,4-2 1-16,-1-7 1 15,5-7-4-15,-1 1 0 16,0-3-6-16,-7-1 0 16</inkml:trace>
  <inkml:trace contextRef="#ctx0" brushRef="#br2" timeOffset="159034.31">32269 14609 50 0,'0'29'25'0,"-15"5"-31"0,15-28 48 0,0 1-44 16,0-1 1-16,-3-3-9 15,3 0 1-15,0-3 1 16,-4-12 0-16</inkml:trace>
  <inkml:trace contextRef="#ctx0" brushRef="#br2" timeOffset="159230.17">32251 14358 44 0,'0'38'22'0,"21"-19"-23"0,-10-16 34 16,3 0-35-16,0 0 0 15,4 0-4-15,-1 4 0 16,-3-4 0-16,0 0 0 16,-7 0-6-16,1 3 0 15</inkml:trace>
  <inkml:trace contextRef="#ctx0" brushRef="#br2" timeOffset="159706.76">32441 14603 37 0,'8'28'18'0,"-1"-9"-19"0,-4-13 35 0,-3 1-35 16,0-1 1-16,-3 0-2 16,3-3 1-16,0 0 0 15,0-3 0-15,0-6-3 16,3-3 0-16,1-1 0 15,-1 4 1-15,8 3 0 16,-4 3 1-16,0 0 0 16,3 0 1-16,1 6 3 15,0 4 0-15,-1 2 1 16,1 1 0-16,-1-4 0 16,1-3 0-16,7-2 0 15,3-11 1-15,10-5-2 16,1-4 0-16,-4-6 0 15,-3-12 0-15,0-13 0 0,0-19 0 16,-4-6 0-16,-4-4 1 16,1-5-1-16,-7-1 0 15,-4 10 0-15,0 6 0 16,-7 16-1-16,0 9 0 16,-7 26 0-16,0 15 1 15,0 18-1-15,-1 14 0 16,-6 15 0-16,0 19 0 15,4 6-2-15,-1 6 1 16,0 1-3-16,1-17 1 16,3-8-4-16,3-7 1 15,4-16-8-15,0-12 0 0,4-10-1 16,-4-15 1-16</inkml:trace>
  <inkml:trace contextRef="#ctx0" brushRef="#br2" timeOffset="160129.94">32597 14336 38 0,'7'29'19'0,"10"-10"-17"16,-10-19 37-16,8 3-37 16,2 3 0-16,8 0 0 15,0 4 1-15,6-4-6 16,15-3 0-16,4 3 2 15,2-3 0-15,-6-3-1 16,-3 4 0-16,-15-1-3 0,-10-3 0 16,-8 3 2-16,-3 0 1 15,-7 0 0-15,-7 0 1 16,-3 0-1-16,-5 1 1 16,-2-1 2-16,-8 0 1 15,0 0-2-15,1 0 1 16,3 0-1-16,3-3 1 15,4 0-1-15,7 3 1 16,7 4 0-16,10 2 1 16,8 4 2-16,7 5 0 15,3 4 0-15,0 0 0 0,0-6-1 16,-14 0 1-16,-10 12-2 16,-18-3 1-16,-18 0-7 15,-3-3 0-15,-8-6-10 16,-2-16 0-16</inkml:trace>
  <inkml:trace contextRef="#ctx0" brushRef="#br2" timeOffset="160774.43">30611 14995 46 0,'0'3'23'0,"0"7"-19"16,0-7 35-16,0 3-35 15,-4 0 0-15,-3 4 4 16,-4 5 0-16,-3 7-10 16,-10 6 1-16,-5 1 6 15,-2 8 0-15,-8 17-2 0,0 8 0 16,4 7-2-16,3 3 0 16,7-6-3 15,11-9 1-31,11-13-4 0,10-10 0 0,10-9-7 0,4-6 0 15,8-13-7-15,-8-6 1 16</inkml:trace>
  <inkml:trace contextRef="#ctx0" brushRef="#br2" timeOffset="161238.81">30600 15240 55 0,'-4'6'27'0,"8"-6"-23"15,-4 0 48-15,3 3-48 16,-3-3 0-16,8 0 2 15,-1 0 0-15,7 3-8 16,7 3 1-16,7 1 4 16,0 2 1-16,-3-3-3 15,-7 1 1-15,-4-1-3 0,-7 0 1 16,-11 7-1-16,-3-4 1 16,-3 4-2-16,-8-1 1 15,4 1-1-15,-4 2 1 16,1 7 0-16,3 3 1 15,3 4 0-15,0 2 0 16,4 4 0-16,4-7 0 16,3-3 0-16,3-6 1 15,8-4-3-15,3-2 1 16,0-7-4-16,4-3 0 16,-4-3-7-16,0-6 0 0,7-7-8 15,4 7 1-15</inkml:trace>
  <inkml:trace contextRef="#ctx0" brushRef="#br2" timeOffset="161483.6">31009 15613 63 0,'0'28'31'0,"-17"0"-38"16,9-18 56-16,-6 5-49 16,-7-2 0-16,0 12-1 15,-4 6 1-15,1 13-2 16,2-3 0-16,5-3-6 0,6-1 0 16,4-12-9-16,11-12 1 15</inkml:trace>
  <inkml:trace contextRef="#ctx0" brushRef="#br2" timeOffset="161797.87">31623 15447 57 0,'4'22'28'0,"-12"6"-27"16,5-19 47-16,-4 1-48 16,-7 5 1-16,-7 7 0 15,-4 10 1-15,-7 2-2 16,-3 1 0-16,-11 8 0 15,4-2 1-15,3 0-7 16,4-7 1-16,10-12-12 16,7-9 0-16</inkml:trace>
  <inkml:trace contextRef="#ctx0" brushRef="#br2" timeOffset="162021.13">31334 15487 52 0,'0'32'26'0,"3"-7"-23"0,-3-22 36 16,4 6-39-16,-1 4 1 16,4 6 0-16,0 3 0 15,4 0-3-15,0-4 0 0,-1 1-6 16,1-6 1-1</inkml:trace>
  <inkml:trace contextRef="#ctx0" brushRef="#br2" timeOffset="162426.68">31926 15199 53 0,'18'3'26'0,"17"35"-23"0,-24-26 30 16,3 10-33-16,4 9 1 15,-1 10 1-15,-6-9 0 0,-8 18-3 16,-10 3 0-16,-14 7 1 15,-4-7 0-15,-13 0-5 16,-1-3 1-16,-3-6-11 16,3-9 0-16</inkml:trace>
  <inkml:trace contextRef="#ctx0" brushRef="#br2" timeOffset="163146.96">33267 13484 39 0,'0'9'19'0,"7"10"-12"0,-3-13 24 15,-4 13-29-15,7 9 0 16,0 13 1-16,3 18 0 16,1 7-5-16,-1 6 1 15,-6 26 2-15,-1 33 1 16,-6 20-2-16,-11 34 0 16,-18 9-1-16,-21 20 1 15,-10 5-1-15,-15-28 0 16,4-15-4-16,3-16 1 0,-3-19-9 15,-3-6 0-15</inkml:trace>
  <inkml:trace contextRef="#ctx0" brushRef="#br2" timeOffset="173549.93">27174 8658 10 0,'8'0'5'0,"-8"15"10"0,0-12 5 0,0 4-15 16,0-7 0-16,0 0 5 16,-4 0 0-16,0-3-11 15,1-1 1-15,-1 4 8 16,1 0 0-16,-1 0-2 15,-3 0 0-15,4 0-3 16,-4 0 1-16,0 4-2 16,0-4 0-16,0 0-2 15,-4-4 1-15,0-2-1 16,-3 3 0-16,4-3 0 16,-1 3 0-16,1-1 0 15,-1 1 1-15,4 3-1 16,-4 3 1-16,1 4-1 15,-1 5 0-15,4 4 0 16,0 3 1-16,7 3-1 16,4 3 1-16,3 0-1 15,7-6 1-15,7-1 0 0,4 1 0 16,3-3 0-16,-3-3 1 16,-1-1-1-16,-3-6 0 15,-3-3-1-15,-4-3 1 16,-3 0-1-16,-1-9 1 15,-3-10-2-15,-7-6 0 16,-3-6 0-16,-4 3 0 16,0-1 0-16,-7 4 1 15,-4 6 0-15,-3 7 1 16,-4 3-1-16,0 2 1 16,4 4 0-16,0 3 0 0,3 6-1 15,1 4 1-15,3 2-1 16,3 7 1-16,4 3 0 15,0 6 0-15,3-3-1 16,4 0 1-16,8 1-1 16,2-4 0-16,8-4 0 15,3-5 1-15,7-4-2 16,-3-6 1-16,0-3 0 16,-4-6 0-16,0-3-1 15,-4-10 1-15,-2-6 0 16,-5 0 0-16,-3-3 0 15,0-1 0-15,-7 1-1 16,0 3 1-16,-3 3-1 16,-4 3 1-16,-7 7 0 15,-1 2 1-15,-2 7-1 0,-4 3 1 16,0 6-1-16,3 4 1 16,0 2 0-16,1 7 1 15,2 3-1-15,5 6 1 16,6-3-1-16,4 1 0 15,7-1 0-15,8-7 1 16,2-2-2-16,1-6 1 16,-1-1-1-16,1-6 0 15,-4-3 0-15,0-3 0 16,-3-10 0-16,-1-2 0 0,-2-7-1 16,-5-6 1-16,-3-1-1 15,-3 1 1-15,-8 0 0 16,-3 6 0 15,0 3 0-31,-4 7 0 0,0 2 0 0,1 7 1 0,-1 6 0 16,1 3 0-16,-1 4 0 15,4 6 0-15,0 2 0 16,3 7 0-16,4 4-1 16,0-1 1-16,7-3-1 15,7-3 1-15,4 0-1 16,10-6 1-16,7-4-1 15,0-9 0-15,0 0 0 16,-3-6 1-16,-4-6-1 16,-3-7 0-16,-4-3 0 15,-7-6 0-15,-3-3-1 16,-8 0 1-16,-3 3-1 0,-4 3 1 16,-6 3 0-16,-1 3 0 15,-3 7 1-15,-4 6 0 16,4 3 0-16,-4 3 0 15,4 0-1-15,4 10 1 16,3-1-1-16,3-3 1 16,4 17-1-16,3 5 0 15,4-6 0-15,7-3 1 16,4 0-1-16,3-6 1 16,0-4-2-16,4-6 1 15,0-6-1-15,-1-9 0 0,4-10 0 16,-7-3 0-16,-3-3-1 15,0 0 1-15,-8-3 0 16,-3 3 1-16,0 3 0 16,-3 3 1-16,-4 6-1 15,-4 1 1-15,0 6-1 16,1 6 1-16,-4 3 0 16,0 3 0-16,-1 3-1 15,1 7 1-15,4 0-1 16,-1 6 1-16,1 0-1 15,-1 0 1-15,4-4-1 16,3 1 1-16,4-3-1 16,0-4 0-16,11-8 0 15,3-1 0-15,4-6-1 16,-1-7 0-16,1-2 0 0,-4-4 0 16,0 0 0-16,-3 1 0 15,-4-4 0-15,-4 0 0 16,-3 3 0-16,-3 1 1 15,-1-1 0-15,1 3 0 16,-1 4 0-16,-3 3 1 16,0-4-1-16,0 10 1 15,0 0 0-15,0 7 0 16,0-1-1-16,0 3 1 16,0 1 0-16,0 5 0 15,3 7-1-15,1 0 1 0,-1 3-1 16,4 4 1-16,4-7-3 15,3-7 1-15,0-5-8 16,3-7 0-16,5-13-12 16,-5 1 1-16</inkml:trace>
  <inkml:trace contextRef="#ctx0" brushRef="#br2" timeOffset="174197.24">28042 8309 36 0,'-3'-18'18'0,"-1"27"-5"15,4-9 16-15,-3 3-25 16,-4 3 1-16,-4 4 3 16,-3 2 0-16,-4 7-10 15,1 3 1-15,-8 3 7 0,7 7 0 16,1 8-2-16,6 11 0 15,1 21-2-15,3 6 1 16,3 0-3-16,0-12 1 16,1-15-6-16,-1-11 0 15,4-5-13-15,7-13 0 16</inkml:trace>
  <inkml:trace contextRef="#ctx0" brushRef="#br2" timeOffset="176043.23">28247 8494 34 0,'0'4'17'0,"11"5"-2"0,-8-9 12 15,4 0-23-15,0 0 0 16,0 0 4-16,0-3 0 15,4 3-10-15,-1 0 1 0,1 0 5 16,0-3 1 0,3 0-2-16,-4-1 0 0,8 4-2 15,7 0 0-15,-4 0-1 16,0 4 1-16,0-4-1 16,-10 0 1-16,-4 3-1 15,-11 3 0-15,-6 7-1 16,-8 5 0-16,7 4 0 15,-3-3 0-15,-3 0 0 16,-4 3 0-16,-1 3 0 16,1-3 1-16,0 3 0 15,3 6 0-15,8 1 0 16,3-4 1-16,7-3 0 16,7-6 1-16,7 0-1 15,4-10 1-15,-1-3-1 16,-3-2 1-16,0-4-3 15,4 3 0-15,0 0-7 16,-4 0 0-16,0-3-10 0,0 9 1 16</inkml:trace>
  <inkml:trace contextRef="#ctx0" brushRef="#br2" timeOffset="176315.29">28804 8868 49 0,'18'12'24'0,"0"-6"-17"0,-18-6 38 0,0 7-44 16,-4 8 0-16,-7 14 0 15,-10-4 1-15,-7 12-5 16,-4 7 1-16,1 0-7 16,-5-6 1-16,1-4-8 15,7-9 0-15</inkml:trace>
  <inkml:trace contextRef="#ctx1" brushRef="#br2" timeOffset="114520.92">21322 4336 0,'0'0'16,"0"0"-1,0 0 1</inkml:trace>
  <inkml:trace contextRef="#ctx0" brushRef="#br2" timeOffset="177349.39">25400 8639 30 0,'-7'19'15'0,"7"-7"-1"0,3-12 15 15,-3 0-26-15,8 3 1 16,-1-3 1-16,0 0 1 16,3-3-8-16,4-3 0 15,8 3 2-15,-5 0 0 0,1 3-8 16,-1 0 1-16,5 0-7 16,-5-4 1-16</inkml:trace>
  <inkml:trace contextRef="#ctx0" brushRef="#br2" timeOffset="177575.81">25845 8620 33 0,'7'16'16'0,"-4"-10"-8"16,-3-6 24-16,0 0-32 15,4 0 0-15,3 0 0 16,0 0 0-16,0 0-1 16,3 0 1-16,1 0-5 15,0 0 1-15,-1 3-7 0,4-3 0 16</inkml:trace>
  <inkml:trace contextRef="#ctx0" brushRef="#br2" timeOffset="177798.17">26162 8701 39 0,'35'13'19'0,"-21"-10"-19"0,-14-3 31 0,7-3-31 15,1 0 0-15,-1 3 0 16,-4 3 1-16,4 0-3 15,0 0 0 1,0 4-8-16,0-1 1 0,4-6-2 16,-1 0 0-16</inkml:trace>
  <inkml:trace contextRef="#ctx0" brushRef="#br2" timeOffset="178041.86">26529 8708 39 0,'10'12'19'0,"-2"-12"-26"0,-5 0 37 15,4-3-30-15,0-3 1 16,0 3-4-16,4 0 1 15,-1 3-3-15,-3 0 1 16,1-4-6-16,2 1 1 16</inkml:trace>
  <inkml:trace contextRef="#ctx0" brushRef="#br2" timeOffset="178220.79">26730 8752 26 0,'11'18'13'0,"-8"-11"-12"0,4-7 19 0,-7-7-31 16,4 4 0-16,-8-3-4 16,-6 0 1-16</inkml:trace>
  <inkml:trace contextRef="#ctx0" brushRef="#br2" timeOffset="178850.73">24878 8645 40 0,'-11'13'20'0,"8"-23"-18"0,3 10 41 16,0-6-39-16,-4 6 0 15,1 0 4-15,3 0 0 16,0 0-8-16,0 0 0 15,7 0 7-15,10 0 0 16,12 0-1-16,13 3 0 16,7 3-3-16,15 4 1 15,3-1-5-15,3 4 1 16,-3 2-7-16,-7 1 1 16,-10 3-15-16,-15-10 1 0</inkml:trace>
  <inkml:trace contextRef="#ctx0" brushRef="#br2" timeOffset="179467.74">24388 8507 42 0,'3'-3'21'0,"1"12"-9"15,-8-2 20-15,1 2-29 16,-8 4 0-16,-3 5 1 15,-7 7 1-15,-4 7-6 16,-7 15 0-16,-7 6 3 16,-6 4 1-16,2 2-4 15,8-2 1-15,3-1-7 16,11-12 0-16,7-10-9 16,14-18 0-16</inkml:trace>
  <inkml:trace contextRef="#ctx0" brushRef="#br2" timeOffset="179720.54">24155 8447 42 0,'0'26'21'0,"7"-5"-12"0,-7-21 29 0,0 7-36 16,3 5 1-16,-3 1-1 15,7 3 1-15,4 9-8 16,0 0 1-16,3 0-10 16,3 0 1-16</inkml:trace>
  <inkml:trace contextRef="#ctx0" brushRef="#br2" timeOffset="180550.19">29418 8560 33 0,'0'0'16'0,"0"-6"-4"15,0 9 16-15,-3 3-24 16,-8 4 1-16,-3 6 1 16,-4 6 1-16,-3 12-10 15,-7 16 1-15,-4 7 5 16,-3 2 1-16,0-9-7 15,-1 1 1-15,8 2-10 16,3-12 0-16,11-16-2 16,7-10 0-16</inkml:trace>
  <inkml:trace contextRef="#ctx0" brushRef="#br2" timeOffset="180758.87">29150 8592 57 0,'14'56'28'0,"-10"26"-41"0,-1-54 57 16,1 6-45-16,3 1 1 31,3 6-29-31,1-26 1 15</inkml:trace>
  <inkml:trace contextRef="#ctx0" brushRef="#br2" timeOffset="181237.5">29672 8143 46 0,'32'38'23'0,"10"50"-12"0,-21-57 29 0,4 13-40 16,-4 16 1-16,0 9-1 15,-6 15 1-15,-15 7-2 16,-18-3 0-16,-17 6-3 16,-15-6 0-16,-6 3-11 15,-11-3 0-15</inkml:trace>
  <inkml:trace contextRef="#ctx0" brushRef="#br2" timeOffset="188925.25">1704 10037 28 0,'25'7'14'0,"31"-7"-2"16,-42-4 14-16,11-2-19 15,0 0 1-15,-1 0 3 16,1-1 1-16,-7-2-15 16,-1 6 1-1,-13 3 10 1,-8 6 0-16,-20 7-5 15,-12 2 1-15,-3 1-3 0,1 0 0 16,-12-1-3-16,8-2 0 16,-4-1-1-16,14-2 0 15,1 2-1-15,13 1 0 16,0-1-1-16,8 10 1 16,6-3 1-16,4 6 0 15,-7 4 0-15,7 2 1 16,0 10 1-16,-10 12 1 15,-1 10 1-15,-10-1 0 16,0 4 0 0,3 3 0-16,0-3 0 0,4 6 1 0,7-12 0 15,4-1 1-15,3-8 1 16,3-8 0-16,18-5 1 16,8-10 1-16,9-9-1 15,1-9 1-15,4-4-3 16,-1-3 0-1,4-6-6-15,-4-7 0 0,-3-2-13 16,-11-7 0-16,-14-3-3 16,0 3 1-16</inkml:trace>
  <inkml:trace contextRef="#ctx0" brushRef="#br2" timeOffset="189178.62">1517 10737 44 0,'11'-7'22'0,"17"4"-20"0,-14 3 38 16,4 0-39-16,3 3 0 15,7-3 0-15,0 0 0 16,0 3-6-16,-3-3 1 16,3 4-10-16,-10-8 1 15</inkml:trace>
  <inkml:trace contextRef="#ctx0" brushRef="#br2" timeOffset="189511.43">2501 10574 48 0,'4'12'24'0,"-8"-3"-23"16,-3-2 37-16,-3 5-37 0,-19 10 0 15,-2-3 1-15,-12 6 0 16,4 7-3-16,-6 5 1 16,2 1 0-16,4-4 0 15,8 1-7-15,2-10 0 16,8-9-8-16,4-16 1 15</inkml:trace>
  <inkml:trace contextRef="#ctx0" brushRef="#br2" timeOffset="189709.21">2194 10552 41 0,'18'34'20'0,"14"29"-9"16,-22-44 29-16,1-1-37 15,10 11 0-15,7 8 0 16,0 4 1-16,1-3-6 16,2-1 1-16,-9-8-2 15,-1-4 1-15,-4-3-14 16,-6-13 1-16</inkml:trace>
  <inkml:trace contextRef="#ctx0" brushRef="#br2" timeOffset="190022.01">1157 11426 49 0,'11'26'24'0,"38"-17"-16"0,-28-9 35 16,18-3-40-16,21-3 0 15,21-4 3-15,29-6 1 16,20-5-8-16,8-8 0 0,-1 10 4 16,-6-2 1-16,-22-5-5 15,-10 8 0-15,3 2-11 16,-14 3 1-16,-10-2-8 15,-14-4 0-15</inkml:trace>
  <inkml:trace contextRef="#ctx0" brushRef="#br2" timeOffset="190349.02">3069 9943 51 0,'0'10'25'0,"0"15"-18"0,-7-13 40 16,4 16-43-16,-8 7 0 15,-7 18 1-15,8 23 0 16,-8 14-7-16,8 14 0 16,-8 18 4-16,14 7 1 15,-3-10-6-15,7-16 0 16,0-15-13-16,-3-19 1 16,-8-19-4-16,4-18 1 15</inkml:trace>
  <inkml:trace contextRef="#ctx0" brushRef="#br2" timeOffset="191071.25">4706 10646 33 0,'7'-13'16'0,"21"-15"-4"16,-17 18 23-16,-8 1-29 15,5 3 0-15,-5 0 4 16,-3 6 0-16,-3 9-12 0,-5 7 0 16,5 6 8-16,-15 0 0 15,-3 9-3-15,-18 10 0 16,1 6-2-16,-5 9 1 15,4-3-4-15,8-6 0 16,2-9-6-16,8-13 1 31,11-44-11-31,-4-9 1 16</inkml:trace>
  <inkml:trace contextRef="#ctx0" brushRef="#br2" timeOffset="191282.17">4473 10574 42 0,'11'9'21'0,"3"13"-12"0,-7-16 26 0,0 7-34 15,4 6 1-15,-1-4 2 16,4 13 1-16,4 16-6 16,3 10 0-16,7 8 3 15,-6 1 1-15,6-6-4 16,-7-10 1-16,7-10-9 15,-7-15 1-15,-3-9-8 16,3-20 1-16</inkml:trace>
  <inkml:trace contextRef="#ctx0" brushRef="#br2" timeOffset="191568.56">5151 10599 59 0,'14'9'29'0,"3"-6"-31"0,-6-6 53 15,-1 0-47-15,1 0 0 16,0-4 0-16,3 1 1 0,7-3-7 15,0-4 0-15,0 4 1 16,0 3 1-16,1-7-10 16,-5 7 0-16,-6 3-9 15,-11 3 0-15</inkml:trace>
  <inkml:trace contextRef="#ctx0" brushRef="#br2" timeOffset="191746.37">5052 10859 63 0,'14'6'31'0,"32"-15"-37"15,-32 6 53-15,11-4-48 16,-1-2 1-16,12 3-4 16,2-1 1-16,-2 4-7 15,2 3 0-15,-6-9-7 0,-4 3 1 16</inkml:trace>
  <inkml:trace contextRef="#ctx0" brushRef="#br2" timeOffset="192243.23">5958 10301 62 0,'7'12'31'0,"8"-12"-30"0,-5 0 58 0,8 3-56 16,-4-6 0-16,11-3 3 15,6 0 0-15,8-1-6 16,4 4 0-16,-1 0 5 16,4 0 0-16,-4 3-2 15,-7 6 1-15,-10 7-4 16,-14 9 0-16,-11 9-2 16,-4 10 0-16,-7 12-2 15,-20 4 1-15,-5-4-1 16,-2 7 1-16,2-4 1 0,8 13 0 15,7-6 1-15,3-4 0 16,11-9 2-16,14-12 0 16,15-7 1-16,16-12 0 15,8-12 0-15,21-11 0 16,7-5-3-16,0 3 1 16,-7-1-11-16,-10 1 1 15,-22-3-12-15,-7-1 0 16</inkml:trace>
  <inkml:trace contextRef="#ctx0" brushRef="#br2" timeOffset="194224.07">8266 10458 49 0,'10'12'24'0,"11"19"-13"0,-17-27 25 15,3-1-32-15,0 3 1 16,0-3 4-16,-3 3 1 16,-1 4-12-16,1 2 1 31,6 26 7-31,4-10 0 15,-3 0-1-15,3-3 0 16,0-6-1-16,7-6 0 0,-7-10 0 16,11-28 0-16,0-38-1 15,7-31 1 1,24-28-7-16,22-29 0 0,13-18-21 16,-6 0 1-16</inkml:trace>
  <inkml:trace contextRef="#ctx0" brushRef="#br2" timeOffset="196850.07">4861 12239 48 0,'4'37'24'0,"-43"48"-17"0,28-57 24 15,-10 19-31-15,0 28 0 16,-18 13 0-16,-3 9 1 16,-4-2-2-16,4 2 1 15,3-9-2 1,7-13 1-16,4-12-7 0,7-20 0 16,3-11-6-16,4-26 1 15</inkml:trace>
  <inkml:trace contextRef="#ctx0" brushRef="#br2" timeOffset="197108.36">4445 12317 43 0,'7'6'21'0,"7"7"-21"15,-7-7 35-15,-3 4-34 16,3 2 0-16,3 10 2 16,-6 6 1-16,7 10-5 15,3 3 1-15,0 3 0 16,-4-10 1-16,1-6-13 16,3-6 1-16,-10-12-3 0,3-14 0 15</inkml:trace>
  <inkml:trace contextRef="#ctx0" brushRef="#br2" timeOffset="197393.81">5006 12424 60 0,'3'0'30'16,"12"-13"-41"-16,-8 10 62 0,3 0-51 16,11 0 1-16,-3 0-1 15,7 3 1-15,-1-7-6 16,1 1 0-16,-4 0-11 15,-7 3 1-15</inkml:trace>
  <inkml:trace contextRef="#ctx0" brushRef="#br2" timeOffset="197571.07">5017 12659 65 0,'3'31'32'0,"11"-25"-31"0,-7-6 53 15,7 0-53-15,11-3 1 16,0-3-1-16,10-3 0 16,-10-1-7-16,3-2 1 15,0 2-14-15,-14 4 1 16</inkml:trace>
  <inkml:trace contextRef="#ctx0" brushRef="#br2" timeOffset="198098.33">5761 12558 59 0,'18'13'29'0,"-4"-13"-26"0,-7-3 39 16,10 0-41-16,-3-4 0 0,11 1-1 15,10-3 1-15,11-1-9 16,-10 1 0-16,-1 6-8 16,-7-3 0-16</inkml:trace>
  <inkml:trace contextRef="#ctx0" brushRef="#br2" timeOffset="198366.96">6505 12019 62 0,'11'10'31'0,"-22"21"-30"16,11-15 52-16,0 9-52 0,0 9 1 15,-7 13-1-15,4 13 1 16,-8 12-3-16,11 13 0 16,0 6-4-16,0-1 0 15,0-14-14-15,-7-20 1 16</inkml:trace>
  <inkml:trace contextRef="#ctx1" brushRef="#br2" timeOffset="137016.94">0 10959 0,'0'0'0,"0"0"0,0 0 0,0 0 0,0 0 0,0 0 0,0 0 0,0 0 0,0 0 0,0 0 0,0 0 0,0 0 0,0 0 16,0 0-1,0 0 1,0 0 0,0 0-1,0 0 1,0 0-1</inkml:trace>
  <inkml:trace contextRef="#ctx0" brushRef="#br2" timeOffset="200140.37">3658 14330 37 0,'0'22'18'0,"-7"-6"-6"16,7-16 18-16,0 0-25 16,0 3 0-16,7-3 3 15,0-6 0-15,7-1-10 16,8 1 0-16,6-3 6 16,4-4 1-16,3 1-6 15,0-4 1-15,4-3-11 16,7 4 0-16,-18-1-6 15,4-3 1-15</inkml:trace>
  <inkml:trace contextRef="#ctx0" brushRef="#br2" timeOffset="200454.07">4456 13700 48 0,'7'19'24'0,"7"0"-19"0,-7-13 41 0,-7 13-41 15,0 12 1-15,0 16 2 16,-7 13 0-16,3 18-11 15,4 32 0-15,-7 15 7 16,7-3 1-16,-3-5-8 16,3-8 1-16,0-18-12 15,0-19 1-15,10-37-6 16,1-13 0-16</inkml:trace>
  <inkml:trace contextRef="#ctx0" brushRef="#br2" timeOffset="201053.74">5094 13963 50 0,'0'7'25'0,"-14"5"-24"0,7-6 41 0,-4 4-40 16,1 9 1-16,-11-4 0 15,3 1 1-15,-3 6-5 16,0 0 0-16,-4 0 3 16,0-3 0-16,8-1-1 15,-5-2 0-15,12-3 0 0,-1-1 1 16,1 1 0-16,10-1 0 16,3 1 0-16,15-1 1 15,-4 1-1-15,11 0 1 16,-4 2-2-16,4-2 1 15,10 2-3 1,4-2 1-16,-1-7-9 0,-2 0 0 16,-8-2-11-16,-10-1 1 15</inkml:trace>
  <inkml:trace contextRef="#ctx0" brushRef="#br2" timeOffset="201479.74">5927 13976 38 0,'0'3'19'0,"-14"10"-4"0,7-7 19 15,-8 6-29-15,1 1 1 16,0-1 1-16,0 10 1 15,-14 10-10-15,-4 5 0 16,0 14 7-16,-6 5 0 16,-1 7-5-16,0-1 0 15,11-15-6-15,7-12 1 16,6-16-10-16,8-19 1 16,0-22-4-16,14-19 0 0</inkml:trace>
  <inkml:trace contextRef="#ctx0" brushRef="#br2" timeOffset="201671.26">5581 13916 57 0,'28'47'28'0,"-17"22"-34"16,-4-56 56-16,3 18-50 15,12 13 1-15,6 19 0 16,4 6 1-16,-8 9-3 15,12-12 0-15,-8-9-6 16,3-17 1-16,-2-5-10 16,-5-23 0-16</inkml:trace>
  <inkml:trace contextRef="#ctx0" brushRef="#br2" timeOffset="202151.98">6724 13791 42 0,'-18'22'21'16,"-10"34"-14"-16,25-37 28 0,-15 6-32 16,4 3 1-16,-4-3 2 15,-3 4 0-15,-7 2-7 16,-4-3 0-16,4 4 5 15,0-4 0-15,3-3-2 16,7-3 1-16,1-3-1 16,6-7 0-16,4 1 0 15,7-1 1-15,11-2 0 16,6-1 0-16,11 4-1 0,11-1 1 16,-3 7-1-1,6 3 0-15,0-6-5 0,1 2 0 16,-8 1-8-16,-3-6 0 15,-11-1-9-15,-4-8 0 16</inkml:trace>
  <inkml:trace contextRef="#ctx0" brushRef="#br2" timeOffset="203005.7">7366 13518 47 0,'7'0'23'0,"11"0"-11"0,-8 3 34 15,1-6-41-15,-4 3 0 0,4 0 2 16,-1 0 1-16,11-3-9 16,11 3 0-16,7 0 6 15,0 0 1-15,-11 0-3 16,4 0 0-16,-15 0-2 16,-3 3 0-16,-7-3-3 15,-10 6 1-15,-8 7-2 16,-3-1 0-16,-7 4-3 15,-4 6 1-15,4-3 0 16,0 0 0-16,7-4-1 16,0 4 1-16,10-6 2 15,-6-1 0-15,10 4 2 16,-7 0 1-16,3 6 0 16,1 3 1-16,3-3-1 15,0 3 1 1,0 0-1-16,7 0 1 15,3 0 0-15,1 0 0 0,3-3 2 0,18 0 0 16,-8-3 1-16,5 0 0 16,-1 3 0-16,0-10 1 15,-14 7-2-15,-3 3 1 16,-15 6-3-16,-6 10 1 16,-26 18-4-16,-6 7 0 15,-14 6-10-15,-15-3 1 16,-3-16-9-16,3-3 0 15</inkml:trace>
  <inkml:trace contextRef="#ctx0" brushRef="#br2" timeOffset="208307.1">4801 15453 44 0,'11'-3'22'0,"-8"-7"-8"16,-3 10 23-16,0 0-34 15,-3 0 1-15,-4 10 0 16,-4 5 0-16,1 7-6 0,-8 7 1 16,-3 8 3-16,-11 1 1 15,-7 9-2-15,-3 3 0 16,-4 3-3-16,4 4 1 15,3-4-4-15,7-6 0 16,4-9-9-16,7-13 1 16,10-16-4-16,4-15 0 15</inkml:trace>
  <inkml:trace contextRef="#ctx0" brushRef="#br2" timeOffset="208534.58">4463 15506 56 0,'21'35'28'0,"0"-13"-32"15,-17-13 55-15,10 7-49 16,-4 6 0-16,4 6 3 16,11 9 0-16,0 17-7 15,10 12 1-15,7 6 3 16,8-3 0-16,-1-7-7 15,-10-8 1-15,-7-10-15 16,-4-19 1-16</inkml:trace>
  <inkml:trace contextRef="#ctx0" brushRef="#br2" timeOffset="208879.36">5129 15550 55 0,'11'3'27'0,"0"0"-18"0,-8-3 38 16,4 3-44-16,4 1 1 0,-1 2 1 16,8 0 1-16,-7-3-8 15,10 0 1-15,7-3 3 16,0-6 0-16,4 0-7 16,-7 0 1-16,-8 2-12 15,-6 4 0-15,-15 0-5 16,-6 7 1-16</inkml:trace>
  <inkml:trace contextRef="#ctx0" brushRef="#br2" timeOffset="209059.81">5129 15813 63 0,'11'51'31'0,"0"-51"-35"0,-1 3 61 15,4 0-57-15,4-6 1 16,3-4-1-16,7 1 1 15,11 0-6-15,0-3 1 16,-4-1-9-16,0 1 0 16,4-1-6-16,-11-2 1 15</inkml:trace>
  <inkml:trace contextRef="#ctx0" brushRef="#br2" timeOffset="209417.78">6417 15371 45 0,'11'7'22'0,"-15"8"-18"16,1-8 37-16,-1 2-38 16,-3 13 0-16,-7 3 2 15,-4 6 0-15,-6 16-6 16,-5 0 0-16,-9 16 5 16,-12 22 0-16,8 15-1 15,3 7 0-15,-7 3-2 16,11-1 1-16,7-12-3 0,6-15 0 15,5-16-8-15,10-22 0 16,3-16-10-16,-6-22 1 16</inkml:trace>
  <inkml:trace contextRef="#ctx0" brushRef="#br2" timeOffset="209628.19">5807 15378 55 0,'10'12'27'0,"4"35"-23"0,-7-28 44 0,-7 9-45 16,11 13 0-16,-4 3-2 16,7 6 0-16,4 0-10 15,7-3 0-15,-11-12-8 16,-4-20 1-16</inkml:trace>
  <inkml:trace contextRef="#ctx0" brushRef="#br0" timeOffset="-210601.62">3108 12054 23 0,'4'-19'11'0,"3"13"-4"0,-7 6 11 15,0 3-15-15,3 3 0 16,-3 6 2-16,0 1 0 15,0-4-6-15,0 7 1 16,0 0 5-16,-3 6 0 16,3-3-1-16,0 6 1 15,-7 9-1-15,3 7 0 16,4 12-1-16,0 7 0 16,4 18-1-16,3 23 1 0,-4 2-2 15,4 16 1-15,-7 19 0 16,4 3 0-1,-4 7-1-15,0 18 1 0,7 6-2 16,3 10 1-16,1 9-1 16,-1 1 1-16,1 2-1 15,-4 13 0-15,-7-9-1 16,0-4 0-16,0-3-1 16,-7-15 0-16,4-13-3 15,3 6 0-15,0-12-8 16,3-13 0-16,-3-9-1 15,11-6 0 1</inkml:trace>
  <inkml:trace contextRef="#ctx0" brushRef="#br0" timeOffset="-208818.63">3457 12047 28 0,'0'-3'14'0,"4"13"-8"15,3-10 23-15,-4 3-27 16,4 0 1-16,4 3 1 15,7 4 0-15,-8-4-5 16,11 0 0-16,-3-3 4 16,-4 0 1-16,14 1-1 15,1-1 0-15,2 0-1 16,8 0 1-16,11 0-1 16,2 0 0-16,8 0-1 15,7-6 1-15,4 0-1 0,-4-6 1 16,14-4-1-16,7-3 0 15,8-2 0-15,-1-7 0 16,7-7-1-16,8 1 1 16,9 3-1-16,-2 9 1 15,6 0-1-15,-27 6 0 16,52 1-1-16,-7-1 1 16,4 1 0-16,10-1 1 15,3-6-2-15,-9-3 1 0,-1 1 0 16,7-1 1-16,0 0-1 15,-10 0 1 32,3 9-1-31,7-6 0-16,-7-3-1 0,4 10 1 0,0-4 0 0,0-6 0 0,-18 0-1 16,-7-3 1-16,0 3 0 0,0 0 0 0,-11 0 0 15,-17 0 0-15,-7 4 0 16,-1 2 0-16,-13 0 0 15,-4 4 0-15,-11 9 0 16,-6 3 0-16,-11 6-2 16,-4 9 1-16,-7 11 0 15,-3 11 0-15,-4 4 0 16,-10 9 1-16,-4 7-1 16,-7 5 0-16,0 10 1 15,-3 13 0-15,-4 9 0 0,-11 6 1 16,4 1-1-16,-4 9 0 15,1 6 0-15,-1 12 0 16,-10 1 0-16,7-1 0 16,3 17 0-16,-3-4 0 15,4 6-1-15,6 10 1 16,1-3 0-16,-1-13 0 16,1-3 0-16,-1 3 1 15,1-3-2-15,-4-10 1 16,-1 1 0-16,5-1 0 0,-8 4 0 15,4 3 0-15,-3-16-1 16,3 7 1-16,0-10-1 16,0 3 0-16,3-10 0 15,-3-8 0-15,0-1 0 16,0-12 0-16,-4-3 0 16,1-4 0-16,-4-2 0 15,3-4 0-15,-10-3 0 16,0-6 1-16,-8-10-1 15,1-6 0-15,-11-6 0 16,1-3 1-16,-12-10-1 16,-3-2 1-16,-7-7-1 15,-3-4 1-15,-8 4 0 16,-3 3 0-16,-14-3 0 16,-4-3 0-16,-10 3 0 15,3 3 0-15,-10 0 0 16,-8 4 0-16,-10-7-1 15,7-1 1-15,-10 1 0 0,-11 0 0 16,-7 0 0-16,-11 3 0 16,-14 4 0-16,0 2 1 15,-10 0 0-15,-8-2 0 16,-3-7 0-16,0-1 0 16,-10 8 0-16,10-4 1 15,-15 0-1-15,8-3 1 16,-7 3 0-16,0-9 0 15,7 6-1-15,7-7 1 16,0-9-7-16,25 4 0 0,3-10-9 16,14-3 0-16</inkml:trace>
  <inkml:trace contextRef="#ctx0" brushRef="#br0" timeOffset="-206881.07">4057 17347 43 0,'11'12'21'0,"-4"-5"-6"16,-7-7 21-16,0 0-36 15,0-3 1-15,-11-1 0 16,-7 4 1-16,1-3-3 0,-8 3 1 16,-3 3 1-16,0 7 0 15,-4-1-2-15,-7 4 1 16,7 12-3-16,-7 3 0 16,4 10 0-16,3 9 0 15,11 6 1-15,11-9 0 16,13-6 1-16,22-4 1 15,0-9 2-15,13-12 1 16,8-10 0-16,7-16 0 16,-7-18-2-16,-4-7 1 15,-3-6-1-15,-14-3 1 16,0 0-5-16,-15-3 0 0,-10 3-5 16,0 6 0-16,-10 10-7 15,-1 9 1-15</inkml:trace>
  <inkml:trace contextRef="#ctx0" brushRef="#br0" timeOffset="-205936.14">4265 17557 25 0,'0'6'12'0,"-10"-9"0"16,10 3 13-16,0 0-25 15,0 0 0-15,0 3 0 16,0 0 1-16,0-3-1 15,0 4 0-15,0-4 1 16,0 3 0-16,0 0 0 16,0 3 1-16,0-3 0 0,0-3 0 15,0 3 0-15,0-3 1 16,0 3 0-16,0 1 0 16,0-1-1-16,0 3 1 15,0 0-2-15,0 1 1 16,-8-1-1-16,8 0 1 15,0 0-2-15,-3 1 1 16,3-1 0-16,0 0 0 16,0 0 0-16,-7-6 0 15,7 4 0-15,0-1 1 0,0-3-2 16,0-7 1-16,7 1-1 16,-4-3 0-16,5-4 0 15,2-2 0-15,4-1 0 16,11-9 0-16,-4 3 0 15,0 0 0-15,0 0 0 16,1 6 1-16,2 7-1 16,-10 3 1-16,4-1-1 15,-11 4 0-15,4 3 0 16,-8 3 1-16,4 7-2 16,-3-1 1-16,3 4 0 15,-7 2 0-15,0 7 0 16,0 3 1-16,0 4-1 15,0-7 1-15,10-1-1 16,1-2 0-16,-4-3-9 16,4-7 1-16,-1-5-7 15,1-8 1-15</inkml:trace>
  <inkml:trace contextRef="#ctx0" brushRef="#br0" timeOffset="-205245.67">5687 17501 59 0,'0'0'29'0,"3"-4"-33"0,-3 4 52 16,-3-3-48-16,-4 0 1 15,-4 3 0-15,1 3 0 16,-12 4-1-16,5-1 1 16,-11 6 0-16,6 4 1 15,-9 6-2-15,6 9 0 0,0 1-1 16,8 2 1-16,2-2-1 15,12-1 0-15,10-6-1 16,4-6 1-16,6-10 1 16,4-6 0-16,8-6-1 15,-8-9 1-15,7-10-1 16,-7-7 1-16,0-5-3 16,-3-1 1-16,3-2-10 15,-3-4 0-15,-4 7-4 16,-7 9 0-16</inkml:trace>
  <inkml:trace contextRef="#ctx0" brushRef="#br0" timeOffset="-204857.41">5807 17598 64 0,'-4'15'32'0,"11"4"-36"0,0-13 62 16,-7-2-57-16,4 2 1 16,-4-3 0-16,0 0 1 15,0 0-4-15,0-3 0 16,7-3 2-16,-4 0 0 16,8 0-2-16,-4 3 1 15,4 0-2-15,-4 6 0 16,3 4-1-16,-10 5 0 0,11-2-1 15,-8-1 1-15,8-2 0 16,0-1 1-16,3-3 0 16,7-6 0-16,-4-3 2 15,5-3 0-15,-1-7 0 16,-7 1 0-16,4-1 0 16,-1 1 0-16,-3-1-1 15,0 1 0-15,1-7-5 16,-5 0 1-16,1 0-12 15,-1-6 1-15</inkml:trace>
  <inkml:trace contextRef="#ctx0" brushRef="#br0" timeOffset="-204449.25">6325 17538 49 0,'11'13'24'0,"-11"-10"-15"0,0-3 36 16,0 6-43-16,0 0 1 15,0 1 3-15,0 2 0 16,0-3-8-16,0 1 1 16,0-4 3-16,0 0 1 0,0-3-2 15,10-6 0-15,-10-4-4 16,4-5 0-16,3-1-2 15,0 3 1-15,4-2-1 16,-1-1 0-16,11 3 1 16,-6 1 0-16,2 6 3 15,4 2 0 1,15 11 2 0,-12 2 1-16,5 4 0 15,-1 5 1-15,-7 1 0 16,7 3 0-16,-7 6-1 15,8-9 0-15,-5-6-5 16,1-7 0-16,-4-3-13 16,-3-12 0-16</inkml:trace>
  <inkml:trace contextRef="#ctx0" brushRef="#br1" timeOffset="-190442.7">7451 12141 23 0,'0'0'11'0,"3"-15"0"15,-3 15 12-15,0 0-18 16,7-3 0-16,-7 3 4 16,4 3 0-16,3 0-10 15,-7 6 0-15,3 1 7 16,1 2 1-16,-1 4-2 15,1 0 0-15,3 9-2 0,0 0 1 16,4 0-2-16,-8 0 0 16,8-3 0-16,-4-6 0 15,3-4 0-15,-3 1 0 16,4-4-1-16,0-3 1 16,-1 1-1-16,-3-7 1 15,7-13-1-15,8-18 1 16,2-13-1-16,12-22 1 15,20-22-1-15,7-3 0 16,15-12-8-16,21-13 1 16,3 6-13-16,-17 19 1 15</inkml:trace>
  <inkml:trace contextRef="#ctx0" brushRef="#br1" timeOffset="-187380.16">24730 11809 14 0,'-7'3'7'0,"-7"-3"6"0,10-3 8 16,4 3-14-16,0 0 0 15,0 0 6-15,0 0 1 16,0 0-16-16,7-3 0 15,0 0 11-15,4 3 1 16,6 0-3-16,8 3 0 16,10-3-4-16,8 3 1 15,3 0-2-15,-1 0 0 16,1-3-2-16,-7 0 0 16,0 3-5-16,0-3 1 0,-11 0-13 15,-10-3 0 1</inkml:trace>
  <inkml:trace contextRef="#ctx0" brushRef="#br1" timeOffset="-186552.72">23580 11749 42 0,'-4'10'21'0,"4"-10"-9"0,0 0 24 16,0 0-34-16,0 0 1 15,7 0 1-15,4-3 1 16,-1 0-7-16,4-1 1 15,4 1 3-15,7 3 1 0,3 0-4 16,0 3 1-16,4 4-7 16,0-4 0-16,-4 0-9 15,-7-9 0-15</inkml:trace>
  <inkml:trace contextRef="#ctx0" brushRef="#br1" timeOffset="-186179.58">24102 11461 52 0,'3'16'26'0,"-17"28"-28"0,11-26 43 15,-1 17-40-15,1 15 0 16,-4 3 2-16,0 10 0 15,-1-3-4-15,5-1 1 16,3 1 0-16,0-16 0 0,3-10-12 16,1-9 0-16,0-9-4 15,-1-7 0-15</inkml:trace>
  <inkml:trace contextRef="#ctx0" brushRef="#br1" timeOffset="-181795.47">19216 11671 20 0,'10'3'10'0,"-3"-3"-4"16,-7 0 10-16,8 0-12 15,-1 0 0-15,0 0 1 0,3-3 1 16,1 0-7-16,3 3 0 16,0-3 5-16,4 3 1 15,-1-3-3-15,4 0 1 16,1 3-1-16,-1-4 1 15,3 4-1-15,1 0 0 16,-4 0 0-16,1 0 1 16,-5 0-1-16,1 0 1 15,3-3-1-15,-3-3 0 63,3 3 0-63,0-3 0 0,4-1-1 0,3 10 0 0,-7-3 0 0,0 0 0 15,4 0 0-15,3 0 0 0,0 0 0 0,4 0 0 0,0-3 0 16,0 0 0-16,-1 3-1 16,5-6 1-16,-5 3 0 15,-2-7 0-15,-1 4 0 16,-4 3 0-16,8-3-1 16,0 3 1-16,0-4 0 15,-1 4 0-15,-2 3 0 16,-5 3 0-16,1 0 0 15,0 1 1-15,-1-1-1 16,5 0 1-16,2 0-1 16,1-3 0-16,11 6-1 15,-5-6 1-15,1 0-1 16,0-3 1-16,-7-3-1 16,3 0 1-16,4-1-1 0,0 1 1 15,-1 0 0-15,-6 6 1 16,0 3-1-16,3 0 0 15,4 0 0-15,3 3 1 16,8 1-1-16,-1-4 0 16,-3 0-1-16,0-6 0 15,0 0 0-15,3 3 1 16,-3 0-1-16,-4 3 1 16,1-3 0-16,2 6 0 15,8 0-1-15,0 4 1 0,0-7 0 16,0 3 0-16,-7 0-1 15,3-2 1-15,11 2-1 16,-7-3 0-16,4 3 0 16,3 1 1-16,7-4-1 15,-4 0 1-15,-3-3-1 16,-7 0 1-16,4 0-1 16,-1 0 1-16,0 0-1 15,-3 0 0-15,4 0 0 16,-4 0 1-16,0 0-1 15,0 0 0-15,-4 0 0 16,0 0 0-16,-6 0-1 16,-5 0 0-16,-2 0-6 15,-5 3 1-15,-6 0-15 16,-11 3 1-16</inkml:trace>
  <inkml:trace contextRef="#ctx0" brushRef="#br1" timeOffset="-180249.07">25693 11775 26 0,'-4'6'13'0,"18"-6"1"0,-7 0 0 16,1-3-12-16,2 0 1 16,1-1 0-16,3 1 1 15,0 0-5-15,-4 0 1 16,1 0 3-16,3 3 0 0,0 0-1 15,4 0 1-15,0-3-1 16,6 0 1-16,1-1-1 16,3 1 0-16,4 0 0 15,0 0 0-15,-1 0 0 16,-2 0 0-16,-1-3-1 16,-3-1 1-16,3 1-1 15,0 0 0-15,4 3 0 16,7-1 0-16,-8 1 0 15,-2 0 0-15,2 3 0 16,5-3 1-16,2 0 0 16,1 0 0-16,7 0-1 15,0-1 1-15,-4 1 0 16,-3 0 0-16,7 0-1 16,3 3 1-1,36 3 0-15,0 0 1 16,3 0-1-1,-11 1 1-15,8 2-1 0,-4 3 0 16,4 4 0-16,10-1 0 16,4-2-1-16,-4-1 0 15,7 4-1-15,1 2 1 47,6 4-1-47,4-3 1 0,-7-10-1 0,3 7 1 0,4 2-1 0,4 7 0 16,-1-6 0-16,11 0 0 15,-7-1-1-15,7 1 1 0,0-7 0 16,7 1 0-16,-4 2 0 16,12 4 0-16,-5 0 0 15,4-4 1-15,0 10-1 16,15 0 1-16,-12 0-1 16,1 6 0-16,14 1 0 15,-4-7 0-15,0 0 0 16,-7-1 1-16,11 5-2 15,-14-8 1-15,-1 4 0 16,1 0 0-16,-4-3 0 16,-14-6 0-16,-3-7 0 15,-8-3 0-15,-10-6 0 16,-4-7 0-16,-14-2-3 16,-17-1 1-16,-11 1-10 15,-18 2 0-15,-17-8-8 16,-11 2 1-16</inkml:trace>
  <inkml:trace contextRef="#ctx0" brushRef="#br1" timeOffset="-179409.56">31806 11546 37 0,'0'18'18'0,"-3"-2"-10"16,-1-10 21-16,1 1-25 16,-4 2 0-16,-4 0 2 15,-3 4 1-15,4 3-9 16,-5 6 0-16,-2 6 6 15,-8 6 0-15,-10-5-3 16,-8 11 1-16,-2 4-2 0,-1 0 1 16,7 0-5-16,4-13 0 15,10-12-9-15,7-6 0 16,15-10-2-16,6-6 0 16</inkml:trace>
  <inkml:trace contextRef="#ctx0" brushRef="#br1" timeOffset="-179138.94">31556 11558 37 0,'4'10'18'0,"-4"-10"-16"15,0 3 32-15,0 0-34 16,-4 6 0-16,0 1 2 16,1 2 0-16,-4 1-2 15,3-4 0-15,4-3 1 16,4 1 0-16,6 2-6 16,1 1 1-16,0-1-8 15,-8 0 0-15</inkml:trace>
  <inkml:trace contextRef="#ctx0" brushRef="#br1" timeOffset="-178715.53">31937 11608 48 0,'7'19'24'0,"25"0"-22"16,-22-19 40-16,8 0-42 16,3 0 0-16,4 0 0 15,3-3 0-15,0 0-1 16,-3 0 1-16,-7 3-10 15,-4 0 0-15,-14 0-5 16,-4 9 1-16</inkml:trace>
  <inkml:trace contextRef="#ctx0" brushRef="#br1" timeOffset="-178522.73">31881 11834 57 0,'10'13'28'0,"15"-10"-35"0,-15 0 53 16,12-3-46-16,6 0 1 0,0-3-2 15,0-3 1-15,0 2-9 16,-3 1 1 0,-7-6-8-1,-8-1 1-15</inkml:trace>
  <inkml:trace contextRef="#ctx0" brushRef="#br1" timeOffset="-178223.39">32322 11753 54 0,'3'6'27'0,"11"-6"-26"0,-3 0 45 15,3-3-46 1,0 0 1-16,0-1 0 0,0-2 1 16,7 3-3-16,8 0 1 15,2 0-3-15,-6 0 1 16,0 3-13-16,-8-3 0 15,1 3-2-15,-4 0 1 16</inkml:trace>
  <inkml:trace contextRef="#ctx0" brushRef="#br1" timeOffset="-177937.25">32925 11436 59 0,'0'9'29'0,"-7"32"-36"15,3-16 60-15,-6 6-50 16,-5 7 0-16,-2 12 1 15,-1-9 0-15,-3 6-7 16,0-6 1-16,0 0-6 16,3-7 0-16,0-9-10 15,4-9 0-15</inkml:trace>
  <inkml:trace contextRef="#ctx0" brushRef="#br1" timeOffset="-174724">28893 11834 29 0,'7'3'14'0,"-4"-3"-1"0,-3 0 15 15,0 0-27-15,4-3 1 16,-1-3 0-16,-3 0 1 15,0-4-3-15,-3 1 1 0,-4-1 2 16,0 1 0-16,-4 0-1 16,0 2 0-16,-3 1 0 15,0 3 0-15,-4 3-1 16,1 3 0-16,-1 3-1 16,1 7 1-16,2-1-1 15,5 4 1-15,3 9-1 16,7 3 1-16,7-3-1 15,3 4 1-15,5-7-1 16,6-7 0-16,3-5 0 16,1-7 1-16,-4-6-1 15,0-7 1-15,1-5-1 16,-1-4 1-16,-4 0 0 16,1 0 0-16,-7-3-1 15,-8 0 1-15,-3 3-1 16,-3 1 0-16,-4 2 0 15,-4 3 1-15,-3 7-1 0,0 3 0 16,-4 3 1-16,1 3 0 16,-1 3-1-16,4 4 1 15,0 2-1-15,3-2 0 16,0 2 0-16,4 1 1 16,4 3-1-16,3-4 1 15,3 1-1-15,1-4 0 16,3-3 0-16,0 1 0 15,4-4-1-15,-1-6 1 0,1-1-1 16,-1-2 1-16,1 0-1 16,0-4 1-16,-4-2-1 15,0-7 1-15,-4 0-1 16,1 0 1-16,-8 4 0 16,1 2 1-16,-4 4-1 15,0 6 1-15,-4 3-1 16,-3 3 1-16,-4 6-1 15,1 4 1-15,-1 2-1 16,0-5 1-16,4-4-1 16,4 0 0-16,3 4 0 15,3-1 1-15,8-2-1 16,6-1 0-16,8-3 0 16,-1-3 0-16,1 0 0 15,0 3 0-15,-4-3-1 16,0-6 1-16,-3-4-1 15,-1-5 1-15,-3-4-1 0,-3 0 1 16,-1 0 0-16,-3 0 0 16,0 4 0-16,-3 5 1 15,-1 4-1-15,-6 3 0 16,-1 6 0-16,-3 7 0 16,0 2 0-16,0 4 1 15,0 3-2-15,-1-7 1 16,5-3-11-16,-1-2 0 15,8 5-4-15,3-5 0 0</inkml:trace>
  <inkml:trace contextRef="#ctx0" brushRef="#br1" timeOffset="-174092.27">28303 12301 44 0,'-7'7'22'0,"-7"5"-19"16,7-9 35-16,-3 7-36 16,-5 2 0-16,-2 4 1 15,-4-7 0-15,-1 10-4 16,1 9 0-16,0 10 3 16,0 18 1-16,3 1-2 15,8 2 1-15,3-5-2 16,7-4 1-16,3-9-6 15,8-10 0-15,3-12-11 0,4-10 1 16</inkml:trace>
  <inkml:trace contextRef="#ctx0" brushRef="#br1" timeOffset="-173602.6">28755 12762 54 0,'25'35'27'0,"-18"9"-29"0,-7-32 43 16,0 4-41-16,-7 0 0 15,-4-1 0-15,-3 1 0 16,0-7-1-16,-4-2 0 16,1 2-6-16,-1-6 1 15,7 0-9-15,8-6 0 16</inkml:trace>
  <inkml:trace contextRef="#ctx0" brushRef="#br1" timeOffset="-173313.07">29002 12631 45 0,'-4'25'22'0,"-3"-16"-13"0,7-9 34 0,4 3-42 16,3-3 1-16,3-3 1 15,8 0 1-15,3 0-5 16,0 0 1-16,1 0 2 15,2-4 1-15,1 7-3 16,-4 0 0-16,0 0-7 0,-3-3 1 16,-4 3-11-16,0 0 0 15</inkml:trace>
  <inkml:trace contextRef="#ctx0" brushRef="#br1" timeOffset="-173110.69">29584 12499 44 0,'11'25'22'0,"-4"-6"-11"0</inkml:trace>
  <inkml:trace contextRef="#ctx0" brushRef="#br1" timeOffset="-172728.68">29813 12486 41 0,'0'60'20'0,"14"9"-7"0,-10-47 21 0,3 6-34 0,0 7 1 0,-3 5 0 0,-4 1 0 0,-8-3-2 0,-9-7 1 0,-4 4-4 16,-15-4 1-16,-9 0-11 15,-15-6 1-15</inkml:trace>
  <inkml:trace contextRef="#ctx0" brushRef="#br1" timeOffset="-172090.2">28575 12411 49 0,'-11'10'24'0,"-24"5"-24"16,25-9 37-16,-8 7-37 16,-3 0 1-16,-4 9 0 15,0 6 0-15,-3 3-2 0,0 4 1 16,3-4-5-16,1-3 1 16,6-3-10-16,7-12 1 15</inkml:trace>
  <inkml:trace contextRef="#ctx0" brushRef="#br1" timeOffset="-171926.31">28392 12377 55 0,'0'28'27'0,"0"28"-31"0,3-37 46 0,1 6-43 15,6 10 1-15,4 2-1 16,7 4 1-16,4-3-4 16,-4-7 1-16,-7-6-12 15,-6-3 0-15</inkml:trace>
  <inkml:trace contextRef="#ctx0" brushRef="#br1" timeOffset="-171075.26">29580 12361 25 0,'15'-13'12'0,"-5"-5"8"0,-6 14 6 0,-4 4-20 15,0 0 1-15,0 0 4 16,0 7 1-16,-7 5-15 16,0 1 1-16,-1-1 10 15,-2 10 0-15,3 3-3 16,0 7 0-16,0 9-2 16,0 15 1-16,0-3-2 15,3 4 1-15,-3 2-2 31,0-9 0-31,-4 4-2 16,4-10 0-16,0-7-7 0,4-15 0 0,3-12-11 16,0-10 0-16</inkml:trace>
  <inkml:trace contextRef="#ctx0" brushRef="#br1" timeOffset="-170176.02">28797 11392 27 0,'0'16'13'0,"4"-19"-1"16,-4 3 14-16,0 0-21 15,0-4 1-15,0 1 4 16,-4 3 0-16,4 0-13 16,0 0 0-16,0 0 8 15,0-3 1-15,0 3-5 0,0 0 0 16,7-6-7-16,0-4 0 15,0 1-9-15,-3-4 0 16</inkml:trace>
  <inkml:trace contextRef="#ctx0" brushRef="#br1" timeOffset="-170004.09">28861 11160 38 0,'7'19'19'0,"0"-16"-17"0,-7-3 26 0,3-6-28 15,-3-1 0-15,0 1 0 16,0-3 1-16,0 2-5 16,0 1 0-16,0 3-7 15,0-3 0-15</inkml:trace>
  <inkml:trace contextRef="#ctx0" brushRef="#br1" timeOffset="-169725.53">28878 10978 31 0,'4'0'15'0,"-1"-16"-4"0,-3 16 21 15,0-9-28 1,0 0 0-16,0-1 2 0,0 1 1 16,0 2-9-16,0 4 1 15,0 3 4-15,0 0 1 16,0 0-3-16,0 0 1 16,0-6-6-16,4 0 0 15,-4 6-11-15,0-6 1 16</inkml:trace>
  <inkml:trace contextRef="#ctx0" brushRef="#br1" timeOffset="-169424.7">28938 10664 43 0,'0'0'21'0,"4"0"-11"0,-1 0 28 0,1 4-38 16,-4 5 1-16,0 0 0 15,0 7 0-15,-4 12-1 0,1 4 0 16,-1 5-3-16,1 7 1 31,-1 0-10-31,1-3 1 0,-4-13-3 0,0-12 0 16</inkml:trace>
  <inkml:trace contextRef="#ctx0" brushRef="#br1" timeOffset="-168854.35">29034 9997 45 0,'-11'0'22'0,"-17"9"-23"0,21-6 41 16,0 3-38-16,0 7 1 0,-11 9 0 16,0 0 0-16,-6 9-5 15,-1 7 1-15,0-1 0 16,8 1 0 0,3-7-7-16,6-6 0 0,8-6-7 15,4-12 0-15</inkml:trace>
  <inkml:trace contextRef="#ctx0" brushRef="#br1" timeOffset="-168694.91">28945 10022 66 0,'7'59'33'0,"18"13"-46"0,-18-53 64 16,4 9-56-1,6-3 1-15,1 1-22 0,3-8 0 16,0-8 24-16,-14-4 1 16</inkml:trace>
  <inkml:trace contextRef="#ctx0" brushRef="#br3" timeOffset="-157233.78">8019 13609 27 0,'0'9'13'0,"14"4"-4"0,-14-13 16 0,7 0-22 16,-7 3 0-16,7-3 2 16,-4 6 1-16,4 1-8 15,-3 5 1-15,3 10 3 16,4 3 1-16,-8 0-2 15,4 0 1-15,0 0-1 16,-3-3 0-16,3-6 0 16,-4-3 1-16,4-4 0 15,4-6 0-15,0-6 0 16,-1-10 0-16,11-5-1 16,8-17 0-16,2-15 0 15,19-10 1-15,10-12-2 16,0-15 0-16,10-4-14 15,15-10 0-15</inkml:trace>
  <inkml:trace contextRef="#ctx0" brushRef="#br3" timeOffset="-153390.28">8442 14067 39 0,'-7'3'19'0,"7"3"-12"16,0-6 20-16,3 0-22 15,5 3 0-15,2 0 3 16,4-6 0-16,7 3-10 16,8-3 0-16,20 3 7 15,18-3 1-15,7 6-6 16,7 0 1-16,-7-3-7 16,4 0 0-16,-15 0-10 0,1-3 1 15</inkml:trace>
  <inkml:trace contextRef="#ctx0" brushRef="#br3" timeOffset="-153060.28">9116 13857 40 0,'3'6'20'0,"26"-15"-21"0,-19 5 26 0,8 4-22 16,14 7 0-16,6-1 2 16,12 7 1-16,-1 2-7 15,-3 7 0-15,-4 3 4 16,-13 0 0-16,-15-3-2 15,-14 10 1-15,-11-1-5 16,-7 3 1-16,-13 4-6 16,-8 3 1-16,-3 0-7 15,3-4 1-15</inkml:trace>
  <inkml:trace contextRef="#ctx0" brushRef="#br3" timeOffset="-152834.02">9123 13960 37 0,'-4'50'18'0,"4"13"-23"0,0-41 29 16,0 13-25-16,0 5 1 15,4 1-12-15,3 0 1 0,0-10 8 16,7-6 0-16</inkml:trace>
  <inkml:trace contextRef="#ctx0" brushRef="#br3" timeOffset="-152292.87">10269 13612 34 0,'0'28'17'0,"0"10"-16"0,0-29 31 0,-3 20-30 0,-4-1 0 0,3 9 0 15,1 14 0-15,-8 2-4 16,1 0 1-16,-5-3 1 16,5-9 0-16,-1-13-6 15,4-15 0-15,7-13-6 16,0 0 1-16</inkml:trace>
  <inkml:trace contextRef="#ctx0" brushRef="#br3" timeOffset="-151588.66">10135 13512 39 0,'4'6'19'0,"10"-3"-16"0,-7-3 34 16,4 0-34-16,3 0 0 16,3-3 3-16,8 6 1 15,7-3-7-15,7 0 0 16,-4 6 6-16,0-2 0 15,0 2-2-15,1-3 1 16,-5 0-2-16,-2-3 0 16,-8 3-4-1,-11 7 1-15,-6 5-3 16,-8 7 0-16,-6 0 0 16,-4 3 1-16,-7 0-1 15,-4 1 0-15,-3 2 1 16,-1-3 1-16,5-6 0 15,3-1 1-15,-1 1-1 16,5-6 1-16,3 2-1 16,0-2 0-16,6-7 0 15,1 1 1-15,4 2-1 16,3-3 1-16,7 1-1 16,7 2 1-16,4 0 0 15,6 1 1-15,-2-1 0 16,-1 4 1-16,-4 2-1 0,5 1 1 15,-5 0-1-15,-3-4 1 16,0 1-1-16,1-1 1 16,2-2-1-16,1-4 0 15,-1-6-1-15,1-3 0 16,0-6 0-16,-1-10 0 16,1 0-1-16,-4 0 0 15,-3 0 0-15,-4 4 1 16,-4 2-1-16,-6 7 0 15,-1 3 0-15,-3 6 0 16,0 6 0-16,0 4 0 16,0 2 0-16,3 4 0 0,1 3 1 15,3-6 0-15,3 3 0 16,1-4 1-16,3 1-1 16,4 0 1-16,3-1-2 15,0-2 0-15,3-7-4 16,1-3 1-16,0-6-9 15,3-3 0-15,4-7-2 16,3-2 0-16</inkml:trace>
  <inkml:trace contextRef="#ctx0" brushRef="#br3" timeOffset="-151047.95">10961 13926 37 0,'7'-7'18'0,"7"4"-15"0,-14 3 34 0,4 0-34 15,-1 3 1-15,-3 4 0 16,-3 2 1-16,-5 1-7 0,-6 2 0 15,-3 1 4 1,-1-1 1-16,-7 4-3 0,4 3 1 16,4-7-1-16,2 4 0 15,5-4-1-15,6-2 1 16,4 2-1-16,11-5 1 16,10-4-1-16,11-6 0 15,10-1 1-15,1-2 1 16,-8-3-1-16,-7-4 1 15,-7-2 0-15,-3 2 0 16,-8 1-2-16,-3 2 1 16,-7 1-3-16,-3 9 1 0,-8 12-1 15,-3 1 0-15,0-1 0 16,-7 17 0-16,3-1 1 16,1 6 1-16,3 7 3 15,7 0 1-15,3 6 0 16,4-6 1-16,4 2 0 15,-1-2 1-15,-6 0-2 16,-5-3 1-16,-6-4-3 16,-7-6 0-16,-4-3 0 15,-6-6 0-15,6-3-2 16,4-7 0-16,0-2 0 16,3 2 1-16,4-12-1 15,7-10 0-15,3-2 0 16,4-4 1-16,0 0 0 15,11 0 0-15,7 4-1 0,-1-1 0 16,4 0-2-16,1 1 1 16,2-1-4-16,8 3 0 15,-4-2-9-15,4-4 1 16</inkml:trace>
  <inkml:trace contextRef="#ctx0" brushRef="#br3" timeOffset="-150836.39">11310 13976 55 0,'11'44'27'15,"-11"-10"-34"-15,0-27 47 0,-4 8-40 16,-3 4 0-16,4-3-7 15,-1-4 1-15,0-5-5 16,4-17 0-16</inkml:trace>
  <inkml:trace contextRef="#ctx0" brushRef="#br3" timeOffset="-150656.28">11165 13700 33 0,'22'22'16'0,"2"-13"-7"0,-17-9 16 16,0 3-25-16,0-3 1 15,1 0-3-15,-1 0 1 16,0 0-9-16,-4 0 1 16</inkml:trace>
  <inkml:trace contextRef="#ctx0" brushRef="#br3" timeOffset="-150324.78">11712 13963 49 0,'7'3'24'0,"-14"-24"-28"16,4 11 41-16,-4 4-37 15,-7 0 1-15,-4 6 0 16,0 6 1-16,1 6-3 16,-1 4 1-16,4 0 0 15,0-1 0-15,7 4-2 16,3-3 0-16,8-7-3 15,10 1 0-15,7-4-6 16,4-3 1-16,-1-3-3 0,-2-6 0 16</inkml:trace>
  <inkml:trace contextRef="#ctx0" brushRef="#br3" timeOffset="-150027.56">11832 14048 34 0,'7'22'17'0,"-3"6"-21"0,-1-25 30 16,-3-3-26-16,7-3 0 0,0 0 0 15,-3-6 0-15,-1-10 0 16,1-6 0-16,3-7 0 16,0-8 0-16,0-1 1 15,0 3 1-15,0 7 1 16,4 9 0-16,3 3 2 15,11 16 0-15,6 9 0 16,5 10 0-16,2 6-1 16,8 6 1-16,4 3-4 15,-4-2 0-15,-8-4-9 16,-2-6 0-16,-12-7-7 16,-10-12 1-16</inkml:trace>
  <inkml:trace contextRef="#ctx0" brushRef="#br3" timeOffset="-149395.95">13134 13897 48 0,'0'16'24'0,"0"12"-27"0,0-21 41 15,0 2-38-15,3 4 0 16,-3 2-5-16,0 4 1 0,0-6-7 16,8-10 0-16</inkml:trace>
  <inkml:trace contextRef="#ctx0" brushRef="#br3" timeOffset="-149184.33">13088 13618 42 0,'14'16'21'0,"7"-10"-18"16,-14-6 29-16,0 3-32 15,1-3 0-15,2 0-2 16,4 0 0-16,0 0-5 16,4-3 0-16,3 3-5 15,-3 7 0-15</inkml:trace>
  <inkml:trace contextRef="#ctx0" brushRef="#br3" timeOffset="-148871.52">13328 13951 33 0,'7'19'16'0,"7"3"-13"0,-10-19 25 16,-1 0-29-16,-3-3 1 16,0 0 0-16,0 0 0 15,0-10 0-15,0-2 0 16,0-4-1-16,0 1 1 16,7-20 0-1,0 4 0-15,7 6 1 16,1-1 0-16,-1 11 2 15,3 5 1-15,1 7 1 16,0 13 0-16,-4 5-1 16,0 10 1-16,-4 10-2 15,4-1 1-15,4 4-3 16,3 3 1-16,0-4-3 16,4-11 1-16,7-8-7 15,0-11 0-15,3-14-8 16,-3-5 1-16</inkml:trace>
  <inkml:trace contextRef="#ctx0" brushRef="#br3" timeOffset="-147968.93">14679 13832 44 0,'-7'84'22'0,"7"-2"-18"0,-3-63 34 0,-1 6-38 15,0 9 1-15,1 4 0 16,-1-4 1-16,1-9-3 16,-1-6 0-16,1-9 1 15,-1-13 0-15,1-13-1 16,3-6 0-16,0-9-2 16,0-13 0-16,0-3 0 15,3-22 0-15,4 6-1 16,0 3 1-16,4 4 0 15,7 15 0-15,3 7 2 16,7-1 1-16,0 23 1 16,8 2 0-16,-1 13 2 15,0 4 1-15,-7 5-1 16,-7 16 0-16,-3 1 0 0,-14 2 0 16,-11 0-3-16,-15 4 1 15,-6-4-5-15,-4-3 0 16,-3-6-9-16,7-9 1 15,0-7-1-15,10-6 0 16</inkml:trace>
  <inkml:trace contextRef="#ctx0" brushRef="#br3" timeOffset="-147715.49">15117 13198 47 0,'10'82'23'0,"-20"46"-29"16,6-96 49-16,0 18-43 16,4 13 1-16,4 6-1 15,0-10 0-15,3-2-3 16,0-14 0-16,0-8-9 15,3-10 1-15,-6-6-3 16,6-7 1-16</inkml:trace>
  <inkml:trace contextRef="#ctx0" brushRef="#br3" timeOffset="-147340.65">15339 13700 49 0,'10'19'24'0,"-10"0"-33"0,-3-13 49 16,-4-3-40-16,-7 3 0 16,-4 4 0-16,-3 2 1 15,3 4-1-15,1 3 0 16,2-4 0-16,1 1 0 16,4-3 0-16,3-4 1 15,3-3-1-15,1 1 0 16,6-4 0-16,4 0 1 15,7-3-1-15,4 0 0 0,-4-3 0 16,4 3 0-16,-4-3 0 16,0 3 1-16,0 0-1 15,-3 3 0-15,-1 3 0 16,1 3 0-16,-4 4 0 16,0-1 1-16,-4 4-1 31,5 0 0-31,-5 3-1 0,1-4 1 0,-1-2-7 15,4-1 1-15,0-5-8 16,7-10 1-16</inkml:trace>
  <inkml:trace contextRef="#ctx0" brushRef="#br3" timeOffset="-146740.52">15596 13904 31 0,'7'25'15'0,"-10"-3"-11"0,3-19 18 16,-4-3-23-16,1 0 1 15,-1 0 0-15,1-6 0 16,-1-4 0-16,1-2 0 16,-1-1 0-16,4-3 1 15,4-5-1-15,3-1 1 16,3 0-1-16,4 3 1 0,1 0 0 15,-1 10 0-15,3 5-1 16,-3 8 1-16,1 8-1 16,-5 4 0-16,1-1 0 15,-4 1 1-15,0 0 0 16,3 0 0-16,1-4 0 16,-4 1 1-16,4-1-1 15,-1-2 1-15,1-1-1 16,-1 4 1-16,1-4-1 15,3 0 0-15,0-6-1 16,7-3 1-16,0-6 0 16,4-6 1-16,10-1 0 15,-3-6 0-15,-4-12-1 16,-3 3 1-16,-4-1-2 16,-7-2 0-16,-7 0-2 15,-3 6 1-15,-8 3-1 16,-3 3 0-16,-3 10-1 0,-4 5 1 15,3 11 1-15,1 11 0 16,2 17 3-16,8 3 1 16,8 5 2-16,6 5 0 15,14-5 0-15,11-14 1 16,3-4-1-16,18-3 0 16,14-3-5-16,-7-7 1 15,-14-9-13-15,-18-12 0 16,-10-7-4-16,-25-12 0 0</inkml:trace>
  <inkml:trace contextRef="#ctx0" brushRef="#br3" timeOffset="-141094.91">23820 10332 26 0,'0'9'13'0,"-4"10"2"16,4-16 13-16,0 1-25 15,0 2 1-15,0 0 3 16,0 4 1-16,0 2-9 16,0 4 0-16,0 12 7 15,0 0 0-15,0 13-2 16,0 6 0-16,-3 3-1 16,-1 7 0-16,0 2-1 15,1-9 0-15,-1-6-4 16,1-3 1-16,3-13-13 15,0-6 0-15,3-9-3 0,4-10 1 16</inkml:trace>
  <inkml:trace contextRef="#ctx0" brushRef="#br3" timeOffset="-140460.72">22938 9846 35 0,'3'6'17'0,"8"-3"-10"0,-8-3 27 0,4 4-30 15,0-1 0-15,0 0 1 16,0 0 1-16,1 0-8 16,6 0 1-16,3-3 4 15,4-3 0-15,4 0-5 16,0 3 1-16,0 0-8 15,-4 3 0-15,0-3-6 16,-3 3 1-16</inkml:trace>
  <inkml:trace contextRef="#ctx0" brushRef="#br3" timeOffset="-140162.28">23424 9551 46 0,'0'13'23'0,"-3"21"-25"0,-1-27 40 15,-3 15-37-15,-3 6 1 16,3 13 0-16,0 12 0 16,0-3-3-16,0 6 0 0,3-2-8 15,4-4 0-15,-7-9-5 16,0-13 1-16</inkml:trace>
  <inkml:trace contextRef="#ctx0" brushRef="#br3" timeOffset="-137879.28">28127 10564 22 0,'4'0'11'0,"-4"10"2"0,0-7 11 16,0 6-22-16,0 7 1 15,0 6 1-15,-4-3 1 16,0 9-6-16,1 3 1 16,3 7 4-16,0-4 1 15,0 4-2-15,-4-1 0 16,4-2-2-16,-3 3 0 16,-1-4-7-16,1-6 0 0,3-6-7 15,0-3 1-15</inkml:trace>
  <inkml:trace contextRef="#ctx0" brushRef="#br3" timeOffset="-137026.28">28081 9689 30 0,'-3'10'15'0,"-4"-7"-6"15,7 0 20-15,0 3-26 16,0-3 0-16,3 0 4 15,1 1 0-15,3-8-8 16,3 1 1-16,4 0 5 16,4-3 1-16,0 0-2 15,6 6 0-15,1 3-2 0,-4 3 1 16,0 3-1-16,-3 4 0 16,-4 0-2-16,-7-1 0 15,-7-3 0-15,-7 4 0 16,-3-4-1-16,-5 4 1 15,1 0-1-15,0-4 0 16,0 7 0-16,0-1 0 16,3-5-1-16,4 5 1 15,0-5 0-15,4-1 0 16,3 1 0-16,3-4 1 0,4 3-1 16,4-2 1-1,-1-1 0-15,5 3 0 0,2 1 0 16,1-1 1-16,-4 4-2 15,-3 2 1-15,-4 4 0 16,-7 0 0-16,-7 3-1 16,-4 0 1-16,-3-3-1 15,-4-1 1-15,-3-8-5 16,-7 2 0-16,-7-2-10 16,-11-7 1-16</inkml:trace>
  <inkml:trace contextRef="#ctx0" brushRef="#br3" timeOffset="-133016.93">23308 17312 35 0,'21'0'17'0,"14"-28"-15"16,-24 16 17-16,0-1-18 0,-1 4 0 16,-3 2 0-16,0 4 1 15,-3-3-4-15,-4 6 1 16,0-6-1-16,0-4 1 16,-4-9-9-16,1-6 1 15</inkml:trace>
  <inkml:trace contextRef="#ctx0" brushRef="#br3" timeOffset="-132791.31">23273 16513 35 0,'7'-10'17'0,"7"-18"-14"15,-7 19 28-15,0 2-31 16,0-2 1-16,0-4-2 16,4 1 0-16,-4 3-5 15,0-4 1-15,0-3-6 16,-4-3 1-16</inkml:trace>
  <inkml:trace contextRef="#ctx0" brushRef="#br3" timeOffset="-132564.8">23357 15817 25 0,'11'6'12'0,"0"-25"-8"0,-8 16 15 15,1-3-18-15,-1-4 1 16,1 4-1-16,-1 0 1 15,-3-1-3-15,0 1 0 16,4-3-6-16,-1-7 0 16,-3-3-1-16,-3-6 0 15</inkml:trace>
  <inkml:trace contextRef="#ctx0" brushRef="#br3" timeOffset="-132371.86">23386 15233 33 0,'7'-3'16'0,"3"9"-15"16,-6-12 32-16,-4 6-33 15,3-3 1-15,1-6 0 16,-1 2 0-16,1 4-2 16,3-3 0-16,-3-7-6 15,-1 1 0-15,-3-4-4 16,0-3 1-16</inkml:trace>
  <inkml:trace contextRef="#ctx0" brushRef="#br3" timeOffset="-132145.28">23372 14609 21 0,'3'7'10'0,"4"-11"-11"0,-7 4 12 16,4-9-12-16,-1-4 0 16,1 1-1-16,-1-4 1 15,-3 1 1-15,0-1 1 0,0 0-5 16,-3 1 0 0,-1-1-1-16,1-9 1 0</inkml:trace>
  <inkml:trace contextRef="#ctx0" brushRef="#br3" timeOffset="-131963.79">23379 13766 19 0,'-4'-32'9'0,"1"-11"-13"15,3 33 17-15,0 1-22 16,-4-1 0-16</inkml:trace>
  <inkml:trace contextRef="#ctx0" brushRef="#br3" timeOffset="-131710.45">23424 13029 23 0,'4'-16'11'0,"-8"13"-15"0,4 3 23 0,0-6-22 16,0-7 0-16,4 4-5 15,0-4 0-15,-1-6 7 16,-3-2 1-16</inkml:trace>
  <inkml:trace contextRef="#ctx0" brushRef="#br3" timeOffset="-131469.59">23372 12424 17 0,'0'3'8'0,"3"-9"-7"0,-3-1 15 16,0 7-14-16,4-9 1 15,-1-4 0-15,-3-2 1 16,0-1-10-16,4 0 0 15,-4 4 0-15,-4-1 1 16</inkml:trace>
  <inkml:trace contextRef="#ctx0" brushRef="#br3" timeOffset="-131301.78">23350 12019 9 0,'4'6'4'0,"6"16"-11"0,-6-19 2 0</inkml:trace>
  <inkml:trace contextRef="#ctx0" brushRef="#br3" timeOffset="-130658.27">23841 9620 18 0,'3'-6'9'0,"-3"9"-3"0,0-3 19 16,0 0-20-16,0 3 0 15,0-3 0-15,0 0 1 16,0 0-9-16,0 0 1 16,4-9 3-16,-1-10 1 15,1-9-9-15,3-4 0 16,-4-11-3-16,1-4 0 16</inkml:trace>
  <inkml:trace contextRef="#ctx0" brushRef="#br3" timeOffset="-130435.13">23696 8601 40 0,'4'13'20'0,"6"-20"-23"16,-10 7 38-16,0 0-35 15,4-3 1-15,-1-3-1 16,4-3 0-16,0-1-2 15,0 1 1-15,4-7-4 16,0 4 1-16,-1 2-6 16,1 1 1-16,-1-7-3 15,-6-3 1-15</inkml:trace>
  <inkml:trace contextRef="#ctx0" brushRef="#br3" timeOffset="-130256.11">23728 7949 5 0,'10'3'2'0,"5"-9"0"0,-12 6-3 16,4-3 0-16,-3-7 1 16,-1-2 0-16,1-7 0 15,-1 0-1-15,-3 0 1 0</inkml:trace>
  <inkml:trace contextRef="#ctx0" brushRef="#br3" timeOffset="-130028.18">23721 7300 34 0,'10'-3'17'0,"8"-4"-29"15,-11 4 41-15,0-3-34 16,0-3 0-16,4-1-2 16,-4-2 0-16,0 2 9 15,0-6 1-15,-4-2-6 16,-3-7 0-16,0-4-3 0,-3-2 1 16</inkml:trace>
  <inkml:trace contextRef="#ctx0" brushRef="#br3" timeOffset="-129801.42">23777 6415 24 0,'21'7'12'0,"8"-29"-31"0,-22 12 20 0,3-2-4 15,-3-7 1 1,4 0-1-16,-4 7 1 0,0-4 3 16,-3-3 0-16,-1-6-3 15,-6-3 0-15</inkml:trace>
  <inkml:trace contextRef="#ctx0" brushRef="#br3" timeOffset="-129561.5">23816 5638 39 0,'-11'-44'19'0,"-3"9"-30"0,11 23 47 16,-1-1-36-1,1-12 0-15,-1 3-4 0,1 0 0 16,3 3-1-16,0-2 0 16,0-1-5-16,3-10 0 15</inkml:trace>
  <inkml:trace contextRef="#ctx0" brushRef="#br3" timeOffset="-129399.28">23795 4989 21 0,'-7'-13'10'0,"-7"-9"-9"16,10 13 15-16,4-1-28 16,0 1 1-16</inkml:trace>
  <inkml:trace contextRef="#ctx0" brushRef="#br3" timeOffset="-129157.02">23742 4568 34 0,'14'-3'17'0,"-3"-9"-23"0,-8 2 34 15,1 1-29-15,-1-4 1 16,1-2-1-16,3-1 1 16,0 7 0-16,0-7 1 15,4 3-6-15,-1 7 1 16,1 0-5-16,-8 3 0 16</inkml:trace>
  <inkml:trace contextRef="#ctx0" brushRef="#br3" timeOffset="-129022.13">23802 3932 19 0,'3'-31'9'0,"-3"5"-11"16,0 26 10-16,0-3-16 16,-3 3 0-16</inkml:trace>
  <inkml:trace contextRef="#ctx1" brushRef="#br3" timeOffset="-190648.22">21442 12126 0,'0'0'16,"0"0"0,0 0-1</inkml:trace>
  <inkml:trace contextRef="#ctx0" brushRef="#br3" timeOffset="-127834.68">28035 16892 28 0,'14'22'14'0,"-7"-12"-4"0,-7-10 15 0,0 0-25 15,0 0 0-15,0 0 0 16,4-4 0-16,-1-5-6 15,1 0 1-15,3-4-5 16,7-6 1-16</inkml:trace>
  <inkml:trace contextRef="#ctx0" brushRef="#br3" timeOffset="-127624.79">28032 16102 34 0,'24'3'17'0,"-9"10"-17"0,-12-13 30 15,1 3-30-15,-1 0 0 16,1 0-2-16,-4-3 1 16,0 0-5-16,3-6 0 15,4-4-4-15,0-5 0 16</inkml:trace>
  <inkml:trace contextRef="#ctx0" brushRef="#br3" timeOffset="-127447.02">28095 15450 29 0,'7'-7'14'0,"7"14"-16"16,-7-7 23-16,1-3-22 15,-1-1 0-15,0-2-12 16,0 0 1-16,0 0 11 16,0-4 0-16</inkml:trace>
  <inkml:trace contextRef="#ctx0" brushRef="#br3" timeOffset="-127207.54">28145 15305 33 0,'10'4'16'0,"1"-11"-20"0,-4 1 33 0,-4-3-30 0,1-4 1 15,-1 1-8-15,1-1 1 16,-4 4 2-16,0-1 0 16</inkml:trace>
  <inkml:trace contextRef="#ctx0" brushRef="#br3" timeOffset="-126652.02">28190 15158 28 0,'15'22'14'0,"-8"-28"-17"16,-7-1 21-16,0-8-19 15,0-7 1-15,-4-6-11 16,1-7 1-16,-4-12 8 16,-1-3 1-16</inkml:trace>
  <inkml:trace contextRef="#ctx0" brushRef="#br3" timeOffset="-126453.08">28056 14098 34 0,'18'16'17'0,"-7"-32"-24"0,-8 10 35 16,4 3-28-16,0-4 0 15,0 1-8-15,0-3 1 16,0-4 2-16,1-2 0 16</inkml:trace>
  <inkml:trace contextRef="#ctx0" brushRef="#br3" timeOffset="-126260.7">28074 13408 21 0,'7'0'10'0,"11"0"-1"0,-15 0 12 0,4 3-19 16,0 1 0-16,-7-4-1 16,4 0 1-16,-4 0-11 15,3-13 0-15</inkml:trace>
  <inkml:trace contextRef="#ctx0" brushRef="#br3" timeOffset="-126005.34">27965 12762 35 0,'10'0'17'0,"-3"-22"-20"0,-3 16 26 16,-4-3-24-16,0-1 0 15,3 1-1-15,1 3 0 16,-1-4 2-16,1-5 0 0,-4-7-2 16,-4-7 1-16,1-8-7 15,-1-4 0-15</inkml:trace>
  <inkml:trace contextRef="#ctx0" brushRef="#br3" timeOffset="-125809.73">27898 11906 24 0,'10'-28'12'0,"-6"19"-7"15,-1 2 15-15,-3 7-17 16,4-6 1-16,3 3 1 15,-7 3 0-15,7 0-7 16,4-6 0-16,-1-7 1 16,4-6 1-16,-3-3-10 15,-4 0 1-15</inkml:trace>
  <inkml:trace contextRef="#ctx0" brushRef="#br3" timeOffset="-125599.78">27852 11135 26 0,'3'0'13'0,"15"-6"-10"0,-18 6 17 16,4-4-17-16,-1-2 0 15,1 3 1-15,-1-6 0 0,1-4-10 16,3 1 0-16,-4-1-2 15,8 7 1-15</inkml:trace>
  <inkml:trace contextRef="#ctx1" brushRef="#br3" timeOffset="-187420.47">21960 6469 0,'0'0'15,"0"0"1</inkml:trace>
  <inkml:trace contextRef="#ctx0" brushRef="#br3" timeOffset="-124818.89">28113 9658 52 0,'7'28'26'0,"7"-6"-17"0,-10-22 27 0,3-6-37 16,0-10 0-16,0 0-8 15,3 7 0-15,-3-7 0 16,0-2 1-16,-7-8-7 16,0 1 0-16</inkml:trace>
  <inkml:trace contextRef="#ctx0" brushRef="#br3" timeOffset="-124634.41">28028 8774 39 0,'14'-19'19'0,"11"12"-17"16,-18 4 36-16,0 3-35 15,0-3 0-15,4-3 0 16,-1 3 0-16,1-7-11 16,0-5 0-16,3-4-4 15,0-6 0-15</inkml:trace>
  <inkml:trace contextRef="#ctx0" brushRef="#br3" timeOffset="-124443.23">28265 7870 18 0,'17'0'9'0,"-6"-9"2"0,-8 3 1 0,1-4-13 15,-1-2 1-15,1-1-1 16,-4 4 1-16,0-10-6 16,0-6 1-16</inkml:trace>
  <inkml:trace contextRef="#ctx0" brushRef="#br3" timeOffset="-124201.47">28219 6917 38 0,'14'-3'19'0,"0"-3"-22"16,-7-4 35-16,0 4-32 16,0-6 0-16,0 2-1 15,0 1 1-15,4 2 0 0,-1 1 1 16,1-3-1-16,0 3 1 15,-1-4-7-15,1-2 0 16,-4-7-4-16,-7-6 0 16</inkml:trace>
  <inkml:trace contextRef="#ctx0" brushRef="#br3" timeOffset="-123919.47">28363 6127 38 0,'11'-13'19'0,"3"1"-21"16,-10 6 31-16,-4-4-28 15,3 1 1-15,1-4 1 16,-1 1 0-16,4-7-3 16,-7-3 0-16,0 3 3 15,0-6 0-15,0-6-4 16,-3-10 0-16,-1 0-5 15,4 10 0-15,0-4-4 16,0 4 0-16,-3 0-2 16,-1 2 1-16,1 4 1 15,-1-3 1-15,1 6 3 16,-1 3 0-16</inkml:trace>
  <inkml:trace contextRef="#ctx0" brushRef="#br3" timeOffset="-123773.33">28289 5277 22 0,'4'-25'11'0,"6"-13"-19"0,-10 38 26 16,7-3-29-16,0-3 1 15</inkml:trace>
  <inkml:trace contextRef="#ctx0" brushRef="#br3" timeOffset="-123548.45">28219 4612 38 0,'17'7'19'0,"-10"-14"-27"15,-7 7 38-15,0-3-31 16,-3 3 1-16,-1-3-9 16,1-6 1-16,-4-7 3 15,0 0 0-15</inkml:trace>
  <inkml:trace contextRef="#ctx0" brushRef="#br3" timeOffset="-123370.55">28159 4051 35 0,'3'-16'17'0,"1"7"-15"0,-4 9 28 15,0 0-30-15,7-6 1 16,-7 6-1-16,0 0 0 16,0-3-6-16,0-4 1 15,-4 4-5-15,1-9 0 16</inkml:trace>
  <inkml:trace contextRef="#ctx0" brushRef="#br3" timeOffset="-123183.65">28205 3866 34 0,'10'-9'17'0,"8"-7"-12"0,-11 13 27 0,0-3-31 0,0-4 1 0,0-2 2 0,-7-4 1 0,-3-9-5 0,-1 0 1 16,-7-7 2-16,1-2 1 0,-1-10-7 16,1 16 1-16,-1-10-11 15,11 4 0-15</inkml:trace>
  <inkml:trace contextRef="#ctx1" brushRef="#br3" timeOffset="-184736.95">18856 1909 0,'0'0'16,"0"0"-1,0 0 1,0 0-1</inkml:trace>
  <inkml:trace contextRef="#ctx0" brushRef="#br3" timeOffset="-121606.83">25090 3700 29 0,'14'-13'14'0,"17"-6"-3"0,-20 10 14 0,0 9-23 16,-4 0 1-16,3-6 1 16,-3 12 1-16,-3 3-7 15,-8 4 1-15,-3 18 3 16,-10 13 1-16,-5 16-3 15,-20 18 1-15,-18 19-1 16,-17 20 1-16,-22 17 0 16,11 14 0-16,-11 24-1 15,0-6 0-15,0 7 1 16,0-10 1-16,11-13-1 16,14-8 0-16,4-11-3 15,6-15 1-15,8-15-5 16,3-14 1-16,0-18-8 15,14-9 0-15</inkml:trace>
  <inkml:trace contextRef="#ctx0" brushRef="#br3" timeOffset="-121127.68">25979 3552 31 0,'45'-25'15'0,"-9"7"-4"0,-29 18 21 0,0 0-31 15,-11 12 0-15,-6 23 0 16,-8 24 1-16,-17 20-3 16,-25 21 0-16,-11 38 1 15,-17 19 1-15,-21 47-2 47,-15 9 0-47,-3 25 0 0,4 13 1 16,3-16-1-16,10-9 1 15,-2-16 0-15,6-16 0 0,7 4 0 16,-7-13 1-16,4-6-1 0,-8 3 0 0,12-19-3 0,13-7 1 16,7-14-7-16,11-8 1 15,4-8-4-15,6-16 1 16</inkml:trace>
  <inkml:trace contextRef="#ctx0" brushRef="#br3" timeOffset="-120602.6">26550 4233 17 0,'39'-47'8'0,"0"19"5"16,-29 25 10-16,1 3-19 16,-1 9 1-16,-3 3 1 15,1 7 1-15,-5 6-9 16,-6 16 1-16,-15 19 4 0,-14 12 1 16,-17 34-2-16,-32 36 0 15,-11 30-2-15,-17 32 1 16,-18 22-2-16,-4 18 0 15,-10 7 0 1,-7 22 1 15,-4-13-1-31,18 7 0 0,0-7 0 0,7 7 0 0,7-10 1 16,11 3 0-16,-1-15-1 0,22-17 0 16,7-2 0-16,7-25 0 0,0-16-1 15,7-16 0-15,0-18-7 16,3-19 1-16,-10-23-2 15,0-18 0-15</inkml:trace>
  <inkml:trace contextRef="#ctx0" brushRef="#br3" timeOffset="-120014.97">27309 5384 10 0,'45'-35'5'0,"-6"67"3"0,-28-39 3 16,-1 1-8-16,1 3 1 16,-8-3 2-16,-6-4 0 0,-11 20-6 15,-7 12 0-15,-15 25 4 16,-20 15 1-16,-22 36-2 15,-27 27 1-15,-1 26-3 16,-21 30 1 0,-14 14-2-16,-1 27 0 0,-16 17 0 47,6 15 0-47,-3 0-1 0,17 12 1 31,1-5 0-31,3 18 1 0,7-6-1 0,3-4 0 0,15 1 0 0,3-19 1 15,-3 0-1-15,3-16 0 0,-4-9-1 16,12-1 1-16,2-18-1 16,5 0 0-16,-5-12-1 15,8-20 1-15,-4-12-1 16,8-9 0-16,13-19-2 16,11-16 0-16,7-28-4 0,7-25 0 15</inkml:trace>
  <inkml:trace contextRef="#ctx0" brushRef="#br3" timeOffset="-119439.66">27450 6892 27 0,'46'35'13'0,"-43"30"-14"16,-3-33 21-16,-7 12-19 15,-4 12 0-15,-17 10 1 16,-7 16 0-16,-4 18-2 0,-28 25 0 16,-28 16 1 15,-29 38 0-31,-27 25-2 15,-22 34 1-15,0 19-3 16,-14 23 1-16,7-5-2 0,18 11 1 0,7-16 0 0,6 12 1 16,12-19 1-16,-1 19 1 15,1-3 1-15,-1 10 1 16,0-13 0-16,-3 12 1 16,14 7-1-16,4-9 0 0,6-29 1 15,12-13 0-15,-5-31-2 16,19-9 1-16,2-3-1 15,5-16 0-15,6-38-2 16,4-21 1-16,14-23-9 16,11-24 0-1</inkml:trace>
  <inkml:trace contextRef="#ctx0" brushRef="#br3" timeOffset="-118876.2">27474 8824 35 0,'64'47'17'0,"-39"3"-19"0,-22-28 27 16,-3 0-25-16,-3 12 0 15,-12 13 0-15,-6 7 1 0,-10 15-2 16,-15 9 1-16,7 4 0 16,-21 12 0-16,-21 37 0 15,-29 17 0-15,-10 24-1 16,-28 35 1-16,-18 16 0 16,4 31 1-16,-7-3-1 15,7 12 1-15,10-9-1 16,0 19 0-16,4-13 1 15,10 10 0-15,1-10-1 16,-1 16 1-16,-3-9-1 16,-7 12 0-16,-4-10 0 15,4 11 0-15,11-30 0 16,10-8 0-16,10-26 0 0,22-40 0 16,21-29-3-1,14-28 1-15,7-28-8 16,4-22 1-16</inkml:trace>
  <inkml:trace contextRef="#ctx0" brushRef="#br3" timeOffset="-118334.52">27555 10708 29 0,'15'29'14'0,"-30"36"-16"0,12-49 18 0,-1 9-12 16,-6 3 0-16,-4 7 1 15,0 3 1-15,-4 2-8 16,-10 14 0-16,-11 2 5 16,-7 16 1-16,-14 25-3 15,-17 23 0-15,-22 11-1 0,-7 29 1 16,-25 16-2-1,-3 6 0-15,-10 22 0 0,3-4 1 16,-8 26-1-16,8 6 0 16,0 19 0-16,4 0 1 15,-1 25 0-15,7-7 1 16,-3 10-1-16,11-15 1 16,17-4 0-16,7-18 0 15,8-32 0-15,9-28 0 16,1-4-2-16,7-21 1 0,4-19-4 15,10-31 0-15,10-19-6 16,8-20 0 0</inkml:trace>
  <inkml:trace contextRef="#ctx0" brushRef="#br3" timeOffset="-117839.58">27256 12744 28 0,'-7'100'14'0,"-39"16"-10"0,32-85 19 16,-4 16-20-16,-7 16 1 16,-10 15-1-16,-11 1 1 15,-17 12-6-15,-4 34 0 31,-15 13 3-31,-16 16 1 0,-26 25-4 0,1 9 1 16,-11 22-2-16,0 0 0 0,3-6 2 16,11 12 0-16,0-9-1 15,7 3 1-15,7 0 1 16,4-18 1-16,-4-7 1 16,15 9 1-16,2-22-2 15,1-2 0 1,4-10 0-16,6-16 1 0,18-28-5 15,11-22 1 1,17-25-8-16,21-28 1 0</inkml:trace>
  <inkml:trace contextRef="#ctx0" brushRef="#br3" timeOffset="-117359.34">27541 14641 4 0,'14'0'2'0,"-3"-3"22"0,-7 3-12 0,-1 6-7 16,-3 6 0-16,-7 7 3 16,-7 9 1-16,-11 13-12 15,-14 12 1-15,-10 16 7 16,-18 13 0-16,-21 28-3 15,-25 28 0-15,-3 12-2 16,-15 29 1-16,0 6-1 16,-3-3 0-16,7 15-1 15,-7-5 1 1,7-4-1-16,18-3 1 0,7-13 0 16,10-27 1-16,18-17-1 15,21-21 0-15,21-23-4 16,22-24 0-16,24-29-6 0,18-21 1 15</inkml:trace>
  <inkml:trace contextRef="#ctx0" brushRef="#br3" timeOffset="-116952.77">27753 15208 27 0,'4'3'13'0,"-8"35"-6"15,1-22 19-15,-1 9-23 16,-10 19 1-16,-7 12 2 16,-18 19 0-16,-18 13-8 15,-13 19 1-15,-8 25 4 16,-24-4 1-16,-11 10-2 15,-7 16 0-15,-3-1-5 16,-4-18 0-16,14-19-10 0,7-12 1 16</inkml:trace>
  <inkml:trace contextRef="#ctx0" brushRef="#br3" timeOffset="-112449.58">17321 13289 20 0,'0'10'10'0,"0"5"4"0,0-15 11 15,0 3-22-15,0-3 1 16,0 3 5-16,0 1 0 15,0-4-10-15,7-4 0 16,4-8 7-16,0-13 1 16,10-10-3-16,7-5 0 15,14-7-2-15,-3-10 0 16,3-2-1-16,1-1 0 16,-1 0-1-16,-3-2 0 15,-4 5 0-15,-3 13 0 16,-4 10-2-16,-3 6 1 15,-7 6-1-15,-4 9 0 16,-4 7-1-16,-3 6 1 0,-3 9-1 16,-8 7 1-16,1 6 0 15,-4 9 1-15,-4 10 1 16,1 6 1-16,-5 9 0 16,1 7 0-16,4 6 0 15,-1-3 1-15,1-3-1 16,3-10 0-16,-1-9-5 15,5-10 1-15,3-12-7 16,0-9 0-16,0-10-4 16,0-9 1-16</inkml:trace>
  <inkml:trace contextRef="#ctx0" brushRef="#br3" timeOffset="-112218.21">17381 13051 46 0,'4'15'23'0,"28"-24"-22"0,-22 9 45 15,11 3-44-15,8 3 0 16,6-2 0-16,0-1 0 16,0 0-6-16,-3-3 1 15,0 0-6-15,-4-6 1 16,-3-4-7-16,-7 1 0 15</inkml:trace>
  <inkml:trace contextRef="#ctx0" brushRef="#br3" timeOffset="-111936.09">18087 12659 31 0,'14'19'15'0,"-32"31"-7"16,11-41 20-16,0 7-28 16,-3 9 1-16,-4 9 1 15,-4 1 1-15,0 12-3 16,4 13 0-16,0 9 2 0,0 3 0 15,3-3-3-15,1-16 0 16,3-12-8-16,3-13 1 16,8-19-4-16,3-15 1 15</inkml:trace>
  <inkml:trace contextRef="#ctx0" brushRef="#br3" timeOffset="-111728.02">18253 12417 40 0,'17'0'20'0,"-24"54"-22"0,4-32 38 15,-1 15-35-15,-6 13 0 0,-4 10 2 16,-1 9 1-16,-2 13-5 16,-4 15 1-16,-1 9 0 15,8-2 0 16,-3-13-11-31,3-25 1 16,7-19-3-16,7-19 0 0</inkml:trace>
  <inkml:trace contextRef="#ctx0" brushRef="#br3" timeOffset="-111097.7">19350 12690 40 0,'-4'6'20'0,"-6"16"-22"15,6-12 37-15,-6-1-33 16,-4 4 1-16,-4 9 1 0,-3 6 0 16,-7 6-4-16,-4 7 1 15,0 9 3-15,4 16 0 16,7 6-2-16,3 0 1 16,11-6-1-16,7-6 0 15,7-10-5-15,11-12 0 16,3-10-9-16,3-9 0 15,5-13-4-15,2-6 1 16</inkml:trace>
  <inkml:trace contextRef="#ctx0" brushRef="#br3" timeOffset="-110870.83">19639 12972 52 0,'-14'13'26'0,"-25"25"-32"0,25-29 51 0,-7 10-45 0,-11 3 0 0,-3 15 0 16,0 7 1-16,-1-6-3 16,8-7 1-1,14-9-13 1,3-15 0-16</inkml:trace>
  <inkml:trace contextRef="#ctx0" brushRef="#br3" timeOffset="-110637.29">19424 12991 44 0,'21'38'22'0,"7"47"-12"0,-17-60 27 16,3 12-36-16,4 1 0 15,-1 0-1-15,-3-1 1 16,4-6-6-16,0-5 1 0,3-11-9 16,-3-5 0-16,-4-7-1 15,0 0 0-15</inkml:trace>
  <inkml:trace contextRef="#ctx0" brushRef="#br3" timeOffset="-110406.27">19837 13421 54 0,'0'25'27'0,"-11"3"-35"0,8-22 56 0,-8 1-48 0,-7 2 0 0,-6 4-3 0,-1 5 1 15,0 1-3-15,8 3 0 16,3-3-10-16,3 0 1 16</inkml:trace>
  <inkml:trace contextRef="#ctx0" brushRef="#br3" timeOffset="-110106.35">20458 13001 47 0,'-4'12'23'0,"-21"7"-19"0,18-10 36 0,-7 4-39 15,-7 6 0-15,-4 9 0 16,-3 16 1-16,-7 6-3 16,0 10 1-16,6-1 1 15,1 1 0-15,0-1-5 16,7-15 1-16,7-9-12 15,3-20 0-15</inkml:trace>
  <inkml:trace contextRef="#ctx0" brushRef="#br3" timeOffset="-109895.14">20147 13095 45 0,'14'50'22'0,"18"6"-22"0,-21-37 31 0,-1 0-32 15,1 3 1-15,-4-3-9 16,0-4 0-16,-4-5 1 16,4-7 1-16</inkml:trace>
  <inkml:trace contextRef="#ctx0" brushRef="#br3" timeOffset="-109597.06">20620 12693 41 0,'14'57'20'0,"7"-4"-12"0,-10-25 31 16,-4-3-37-16,0 16 0 16,-4 12 0-16,1 7 1 15,-4 9-5-15,-4 6 1 16,-10-3-3-16,-10-12 0 15,-8-10-10-15,-3-9 0 16</inkml:trace>
  <inkml:trace contextRef="#ctx0" brushRef="#br3" timeOffset="-108786.88">21280 13195 30 0,'3'25'15'0,"4"-15"5"0,-7-4 14 0,0 6-30 15,-3 4 1-15,-1 3 1 16,1 3 1-16,3 6-9 16,-4 0 1-16,4-3 5 15,4 0 1-15,3-9-3 16,3-6 0-16,4-10-1 15,4-7 0-15,0-2-2 16,-4-4 0-16,0-2-2 16,-4 5 1-16,1 4-2 15,-4 6 1-15,-3 3-1 0,-1 3 1 16,1 4 0-16,3 5 1 16,0-2 1-16,3 0 0 15,8-1 2 1,-4-3 0-16,4 1 1 0,-4-4 0 15,3-3 0-15,-2-3 0 16,-1-9-1-16,0-7 0 16,3-6-3-16,1-9 0 15,0-16-8-15,-4 0 1 16,-4-6-6-16,-3-1 1 16</inkml:trace>
  <inkml:trace contextRef="#ctx0" brushRef="#br3" timeOffset="-108185.35">21823 12740 46 0,'10'54'23'0,"-27"21"-23"16,13-59 40-16,-3 18-39 15,4 16 0-15,-1 7 2 16,1 12 0-16,-1 3-4 16,1-9 1-16,-1-10 1 15,1-12 0-15,-1-13-1 0,0-9 1 16,4-13-3-16,0-6 0 16,4-9-2-16,0-7 1 15,-1 0-2-15,1-6 1 16,-1 0 0-16,-3 7 0 15,4-4 1-15,-1 9 1 16,4 10 1-16,4 4 1 16,-1 5 2-16,1 7 1 15,3-4-1-15,0 1 1 16,0-4 0-16,7 0 0 16,-3 1 0-16,-4-4 1 15,14-3-1-15,-3-6 0 0,-4-3-1 16,0 0 0-16,-3-7-1 15,-4-9 0-15,-3-6-1 16,-4 0 0-16,0 3 0 16,-4 3 0-16,-3 3 0 15,-3 6 0-15,-1 7-1 16,-3 9 0-16,0 7-1 16,0 8 1-16,0 14 0 15,4-4 0-15,3 3 0 16,3-2 1-16,4 2 0 15,4-3 0-15,3-6-1 16,4-6 1-16,3-4-5 16,0-12 1-16,0-9-10 31,-3-4 0-31</inkml:trace>
  <inkml:trace contextRef="#ctx0" brushRef="#br3" timeOffset="-107645.2">22303 13408 29 0,'3'22'14'0,"1"-25"-6"0,-4 3 14 16,0-9-21-16,3-7 1 16,1 0 1-16,-1 4 1 15,1-1-5-15,-1-6 1 0,-3 4 2 16,4-1 1-16,-1 0-1 15,1 7 1-15,-1 0-1 16,1-1 1-16,7 4-1 16,-1-3 1-16,4 2-1 15,0 4 1-15,0 0-2 16,1 0 1-16,-1 3-1 16,7 6 0-16,-7 7-1 15,0-1 1-15,0 1-1 16,-3-1 0-16,-1 1 0 15,1-4 0 1,14-6 1 0,-1-3 0-16,1 0 0 15,0 0 1-15,-1 0-1 16,-2-6 0-16,-5-3 0 0,-3-7 1 16,-3-3-3-16,-8 4 1 15,-3-1 0-15,-7 3 0 16,-3 13-1-16,-8 10 1 15,1 9 0-15,-1-1 0 16,0 11 0-16,8 8 1 16,3 1-1-16,3-1 1 15,11-15-1-15,4-6 1 16,10-3-3-16,4-4 0 16,-1 0-13-16,-10-9 0 15</inkml:trace>
  <inkml:trace contextRef="#ctx0" brushRef="#br3" timeOffset="-106818.84">18009 14327 56 0,'0'19'28'0,"7"-10"-19"0,0-9 29 15,8 0-39-15,6 0 0 16,7 0 1-16,11 0 0 15,3 0-3-15,4 0 0 0,-4 0-12 16,-3 0 1-16,-14-6-2 16,-8 0 1-16</inkml:trace>
  <inkml:trace contextRef="#ctx0" brushRef="#br3" timeOffset="-106487.13">18662 13907 44 0,'11'9'22'0,"3"16"-19"16,-14-15 40-16,-4 5-41 0,4-2 0 16,-10 22 1-16,-1 12 0 15,4 9-4-15,-4 16 0 16,1 7 2-16,3 2 0 16,3-21-6-16,1-7 1 15,-1-15-11-15,11-10 0 16,0-9-1-16,11-13 1 15</inkml:trace>
  <inkml:trace contextRef="#ctx0" brushRef="#br3" timeOffset="-106128.73">19262 14073 48 0,'0'0'24'0,"-29"19"-29"16,15-10 50-16,-7 1-44 15,-4 5 1-15,-3 4 1 16,4 3 0-16,-1 0-3 16,4 0 1-16,0 0 1 15,3 0 1-15,4-9-1 16,3 2 1-16,4-2-2 15,7 2 1-15,4 1 0 0,3 0 0 16,3 6 0-16,11-3 1 16,8-1-1-16,6 4 0 15,-3 0 0 1,-1-3 0-16,-2 0-5 0,-5-3 0 16,-6-4-11-16,-4-2 0 15,-3-7-5-15,3 0 0 16</inkml:trace>
  <inkml:trace contextRef="#ctx0" brushRef="#br3" timeOffset="-105512.2">20017 14073 42 0,'7'6'21'0,"-11"13"-14"0,1-13 33 0,-8 7-39 15,-3 3 1-15,-4 2 1 16,-6 4 0-16,-12 13-4 16,1 6 0-16,-7 6 2 15,-1 3 0-15,5-9-5 16,6-7 0-16,7-9-10 16,11-12 1-16,10-13-2 15,8-16 0-15</inkml:trace>
  <inkml:trace contextRef="#ctx0" brushRef="#br3" timeOffset="-105301.72">19798 14020 54 0,'14'56'27'0,"11"45"-34"0,-18-76 55 16,7 9-48-16,7 7 0 15,7 9-1-15,-7-15 1 16,15 12-3-16,-8-7 0 16,-7-5-8-16,-3-13 1 0,-8-13-5 15,-3-9 0-15</inkml:trace>
  <inkml:trace contextRef="#ctx0" brushRef="#br3" timeOffset="-104958.06">20528 14148 46 0,'0'22'23'0,"-28"10"-21"15,21-26 41-15,-7 3-42 16,-4 7 0-16,-3 6 1 15,-7 0 0-15,0 6-2 16,3 0 1-16,0-3 1 16,7 1 0-16,4-1 0 0,4-3 1 15,-1-4-1-15,8-2 0 16,6-3-1-16,8-1 1 16,3-2 0-16,0 2 0 15,7 1-1-15,0-1 0 16,1 1-4-16,-1-1 1 15,0-2-8-15,4-1 1 16,-8-6-9-16,-3-6 0 16</inkml:trace>
  <inkml:trace contextRef="#ctx0" brushRef="#br3" timeOffset="-104208.09">21043 13797 54 0,'11'31'27'0,"3"7"-31"0,-7-35 45 0,4 4-39 16,3-1 0-16,3 3 3 15,8 1 0-15,-4-1-5 16,11 0 0-16,3 4 3 16,0 0 1-16,-3-4-3 15,-4 0 1-15,-10-2-3 16,-7 2 1-16,-15 0-2 16,-14 7 0-16,1-6-3 15,-8-1 1-15,-7 3-2 16,-6-5 1-16,-1-1-2 15,7 3 1-15,4 1 1 16,10 2 0-16,8 4 3 16,10 0 0-16,10 3 4 15,11 2 1-15,4 8 1 0,10 2 0 16,8 10 1-16,-1 0 0 16,-3 2-1-16,-11-5 0 15,-14 0-3-15,-17-1 1 16,-19-2-3-16,-6-1 1 15,-18 4-6-15,-14-13 0 16,-3-12-10-16,-15-20 1 16</inkml:trace>
  <inkml:trace contextRef="#ctx0" brushRef="#br3" timeOffset="-94507.08">10220 12828 21 0,'4'6'10'0,"17"-6"-5"15,-11-3 11-15,4 0-14 16,4-3 0-16,3 0 4 16,7-7 1-16,1 4-7 15,2-7 0-15,8-6 5 16,4-9 1-16,2-4-2 16,1-6 1-16,0-12-3 15,0-6 1-15,3-17-1 16,1-18 1-16,-4-6-2 0,-1-10 1 15,30-150 2 1,-51 122-3-16,-3 0 1 31,-3-94-2-31,-11 15 0 16,-7 11 0-16,-3 20 1 16,-8 1-1-16,-14 4 0 15,-3 14 0-15,-11 11 0 16,4 5 0-16,-11 1 0 15,-14 8 0-15,-3 1 0 16,-4 16 0-16,-7 3 0 16,-1 9 0-16,1 16 1 0,4 15-3 15,3 16 0-15,7 22-2 16,3 13 0-16,4 6-5 16,8 9 1-16,-1 0-6 15,3 4 1-15</inkml:trace>
  <inkml:trace contextRef="#ctx0" brushRef="#br3" timeOffset="-93863.84">9500 8833 44 0,'11'28'22'0,"14"-9"-23"0,-15-19 40 16,4 0-37-16,4 0 0 16,3-6 1-16,4-3 0 0,3-7-4 15,14-12 1-15,1-4 2 16,3-9 0-16,-4-6-1 16,-7 4 1-16,-7-8-2 15,-3 7 1-15,-11 1-1 16,-7 5 0-16,-3 7-1 15,-8-1 1-15,-6 4-4 16,-12 9 0-16,-2 0-2 16,-1 4 0-16,4 2 0 15,3 7 1-15,8 6 1 16,3 0 0-16,7 6 3 16,3 0 0-16,4 4 2 15,11-4 1-15,3-3-1 16,7 4 0-16,15 2 1 15,10 7 0-15,3-1 2 16,-7 4 0-16,4-3-1 0,-7 3 1 16,-7-1-1-16,-11 7 0 15,-7 4-2-15,-17 8 1 16,-11 7-3-16,-14 16 1 16,-25 6-1-16,-18 3 0 15,-20-7-4-15,2-5 1 16,-2-13-10-16,6-19 1 15</inkml:trace>
  <inkml:trace contextRef="#ctx0" brushRef="#br3" timeOffset="-93021.94">11850 8193 46 0,'7'7'23'0,"7"-4"-11"0,-14-3 23 16,7 9-33-16,-3 7 1 0,-1 3 1 0,1 9 1 0,-4 13-6 0,-4 15 0 15,-3 13 3-15,-4 16 1 16,-3 6-2-16,-3 0 0 16,-1-16-3-16,0-12 1 15,4-10-5-15,4-12 0 16,10-19-9-16,7-3 0 0,0-19-2 16,-4-4 1-16</inkml:trace>
  <inkml:trace contextRef="#ctx0" brushRef="#br3" timeOffset="-92632.44">11956 8890 41 0,'-11'50'20'0,"0"-16"-26"16,8-24 38-16,-1-1-31 15,1 4 1-15,-1-4 0 16,1-3 1-16,3-3-4 16,3-9 0-16,4-3 1 0,0-4 1 15,4-2-2-15,3-7 0 16,4 0-3-16,-4 0 1 16,4 3-2-16,-4 3 1 15,3 7 0-15,-3 6 0 16,1 3 1-16,-5 3 0 15,4 0 4-15,-3 0 0 16,-1 0 3-16,1-3 0 16,0 3 1-16,-4 4 0 15,0 2-1-15,0 4 1 16,0 2-3-16,0 7 1 0,-4-3-7 16,1-3 1-1,3-4-10-15,4-9 1 0</inkml:trace>
  <inkml:trace contextRef="#ctx0" brushRef="#br3" timeOffset="-91881.04">12354 8943 51 0,'11'25'25'0,"7"-25"-27"0,-11-3 44 0,3-3-43 0,1-7 1 0,3-6-1 0,0 0 0 0,0-6 1 0,-7 0 1 16,-10-9-5-16,-1 6 1 16,-3 6-2-16,0 9 0 15,0 10 0-15,0 9 0 16,0 10 1-16,-4 3 1 15,8 9 4-15,3 0 1 16,3 0 0 15,1-3 1-31,13 1 1 0,5-8 1 16,6-5-5 31,4-4 0-47,-4-2-4 0,3-4 1 0,1-6-3 47,4-7 0 15,2-2-2-62,1-7 1 16,0-9 5-16,-7-1 1 0,-4 1 3 0,-7 0 1 0,-3 9 4 0,-4 3 0 0,-7 7 0 0,-7 9 1 15,-4 0-4-15,-6 6 1 0,-4 4-2 0,-8 2 0 0,-2 4-2 0,-1 6 0 0,4 6-1 0,0 0 1 0,7 4-1 16,0-10 1-16,6 0 0 0,5-7 0 0,6-2-1 0,12-4 1 0,9-3-1 16,1-6 0-16,0-3 0 15,-1-6 0-15,-2-1-1 0,-5-2 1 63,1 3-1-48,-4-1 1 17,-3 4-1-32,-4 3 1 0,0 9 0 15,-4 7 0-15,-3 2 0 16,-3 4 0-16,-4 6 1 0,-4 3 0 31,0 13 0-31,1-3 0 16,-4 12-1-16,3 0 1 0,1-9 0 0,2-7 0 0,5-5-1 0,3-11 0 0,7-2-5 0,4-10 0 0,3-12-10 15,3-13 0-15</inkml:trace>
  <inkml:trace contextRef="#ctx0" brushRef="#br3" timeOffset="-91594.27">13159 8814 44 0,'17'38'22'0,"-13"15"-21"0,-1-43 30 0,-3 9-29 15,0-4 1-15,-3 1 1 16,3 0 1-16,3-4-6 16,1 1 1-16,6-1 2 15,1-2 1-15,3-4-2 0,4-3 0 16,3 0-4-16,0-6 1 16,4-6-6-16,3-4 0 15,0 0-7-15,0-5 1 16</inkml:trace>
  <inkml:trace contextRef="#ctx0" brushRef="#br3" timeOffset="-90612.73">13610 8839 20 0,'14'-9'10'0,"4"28"6"0,-15-13 6 0,1 0-19 0,-4 1 0 0,-4 2 2 0,-3 0 1 0,-3 1-7 0,-1-1 0 0,-3 4 4 0,0 3 1 0,3-4-2 15,4 1 0-15,0-1-2 16,4 1 1-16,-1-1-2 16,-3 1 1-16,4-4-3 15,6-3 1-15,4 1-1 16,7-1 1-16,0 0-1 16,4-3 0-16,3-3 1 15,0 4 1-15,1-4 0 16,-1 0 0-16,-4 0 1 15,1 3 0 48,0 0-1 93,-1-3 1-140,1 0-1-16,3-3 1 0,4 3-2 47,3 0 1-47,4-7-1 31,3-15 1-31,4-6-1 0,-7-19 0 47,-1-22 1-32,1-6 0 48,-4-7 2-63,-6-5 0 0,-8-11 1 0,-11-2 0 47,-3 3 0-47,-3 6 1 0,-1 25 0 62,1 16 0-62,-1 9-1 0,1 19 0 16,-5 22 0-16,-2 22 0 0,3 25-1 47,0 28 1 0,-4 16-3-32,11 25 0 1,0 4-4 0,4-11 0-1,-4-24-6 1,-4-25 0 15</inkml:trace>
  <inkml:trace contextRef="#ctx1" brushRef="#br3" timeOffset="-152561.06">9144 5832 0,'0'0'16,"0"0"0,0 0-1</inkml:trace>
  <inkml:trace contextRef="#ctx0" brushRef="#br3" timeOffset="-89801.03">14340 8701 42 0,'4'16'21'0,"-4"12"-15"0,0-12 22 0,-4 3-26 0,1 0 0 0,-1 9 1 15,1-3 0-15,-1 0-7 16,1 0 1-16,3-3-5 16,3-6 1-16,4-13-6 15,7-9 0-15</inkml:trace>
  <inkml:trace contextRef="#ctx0" brushRef="#br3" timeOffset="-89608.15">14298 8363 28 0,'18'3'14'0,"-1"-16"-33"0,-6 10 19 16,7-3-6-16,3-10 1 15</inkml:trace>
  <inkml:trace contextRef="#ctx0" brushRef="#br3" timeOffset="-89403.26">14834 7792 23 0,'14'38'11'0,"-24"28"-5"0,3-44 22 0,-4 18-25 16,-3 14 0-16,4 21 2 15,-5 13 1-15,1 15-8 16,0 10 0-16,4-3 4 16,3-16 0-16,3-16-8 15,0-24 1-15,1-20-6 16,-4-18 0-16</inkml:trace>
  <inkml:trace contextRef="#ctx0" brushRef="#br3" timeOffset="-89204.39">14527 8576 43 0,'18'35'21'0,"10"-20"-24"0,-17-12 40 16,3 7-37-16,7-10 0 15,11 0 1-15,0 0 1 16,6 0-6-16,1 3 0 15,-3-6-8-15,-8 3 0 16</inkml:trace>
  <inkml:trace contextRef="#ctx0" brushRef="#br3" timeOffset="-89013.72">15018 8576 42 0,'10'44'21'0,"-3"9"-20"15,-7-40 32-15,0 6-33 16,-3 6 0-16,-1-3 0 16,1-4 0-16,3-5-3 15,0 0 0-15,0-13-9 16,3-10 0-16</inkml:trace>
  <inkml:trace contextRef="#ctx0" brushRef="#br3" timeOffset="-88835.83">15004 8469 46 0,'17'16'23'0,"8"-10"-28"0,-18-6 36 0,4 0-34 0,3 3 0 0,0-3-11 0,0 0 0 0,-7 7 11 0,-3-1 0 15</inkml:trace>
  <inkml:trace contextRef="#ctx0" brushRef="#br3" timeOffset="-88500.65">15194 8755 53 0,'21'41'26'0,"36"-41"-31"0,-40-4 50 0,8-5-46 16,0-7 1-16,-4-3-2 15,-3-6 1-15,-4 0 1 16,-7-3 1-16,-7 0-2 16,-11-3 0-16,-3 9 0 15,-4 9 1-15,-6 7-1 16,-1 9 0-16,0 6 0 15,8 4 1-15,-1 9-1 0,7 3 1 16,1 3 0-16,3 7 1 16,7-4-1-16,10 3 1 15,5-2 0-15,6-4 0 16,7 0-2-16,0-9 0 16,4-6-7-16,0-10 1 15,3-6-7-15,0-13 0 16</inkml:trace>
  <inkml:trace contextRef="#ctx0" brushRef="#br3" timeOffset="-88233.01">15727 8488 37 0,'3'6'18'0,"-3"1"-15"0,4 2 27 0,-4 4-30 16,-4-1 1-16,-3 4-1 15,-3-4 1-15,-1 1-2 16,-3 0 1-16,3-1 0 15,1-2 1-15,3-1 0 16,3-3 0-16,11 7 1 16,4-1 0-16,3-2 1 15,-3 2 1-15,3 7-1 16,0 3 1-16,-4 3-2 16,-6 3 1-16,-4 1-3 15,-4 2 0-15,-10 0-11 16,-10-3 1-16,-15-6-5 15,4-9 0-15</inkml:trace>
  <inkml:trace contextRef="#ctx0" brushRef="#br3" timeOffset="-87091.22">16933 8664 42 0,'7'31'21'0,"4"13"-22"0,-4-31 36 0,-3-1-35 15,-4 4 1-15,3-4-1 16,-3 4 1-16,-3-7-2 15,-1-5 1-15,1-11-1 16,-5-5 1-16,1-10 0 16,4 0 0-16,-1-3-1 15,4-3 1-15,4-1 1 16,3 4 0-16,4 0 0 16,6 6 1-16,4 4-1 15,0 5 1-15,1 4-1 16,2 9 0-16,-2 3-4 15,2 4 1-15,-3-1-12 16,1-2 1-16</inkml:trace>
  <inkml:trace contextRef="#ctx0" brushRef="#br3" timeOffset="-86731.15">17293 8748 56 0,'35'19'28'0,"1"-16"-32"0,-22-6 48 15,7-3-44-15,4-3 0 16,3-1-1-16,-3 1 1 0,-8-7 0 16,-6 0 0-16,-4-2-1 15,-11 2 1-15,-3-6-1 16,-7 0 0-16,-3 13-2 15,-1 6 1-15,-7 6-2 16,4 9 1-16,0 10 0 16,3 3 0-16,4 13 2 15,7-1 0-15,7 1 2 16,7 0 1-16,0-1 1 16,7-5 0-16,7 2-1 15,8-6 0-15,10-9-6 16,-8-3 0-16,1-7-10 15,3-15 0-15</inkml:trace>
  <inkml:trace contextRef="#ctx0" brushRef="#br3" timeOffset="-86356.22">17720 9125 53 0,'0'66'26'0,"-3"-13"-26"0,3-44 43 16,0 1-44-16,-4-10 0 16,0-10 0-16,4-15 1 15,0-6 0-15,4-7 0 16,0-12-1-16,-1-6 1 0,1-16 0 16,-1-7 1-16,4 4-1 15,4 3 0-15,3 15 1 16,3 10 0-16,5 7 0 15,-1 18 1-15,0 9-1 16,-3 13 1-16,-4 9-1 16,0 4 0-16,-4 3-1 15,-3 12 1-15,-3 0-2 16,-8 3 1-16,-3 1-4 16,0-4 0-16,0-6-9 15,0-3 0-15,0-16-3 16,0-6 0-16</inkml:trace>
  <inkml:trace contextRef="#ctx0" brushRef="#br3" timeOffset="-85947.31">18235 8786 44 0,'4'35'22'0,"-15"12"-26"0,8-38 39 15,-1 4-36-15,-3-1 1 0,3 1 0 16,1-7 0-16,-1-3 1 15,4-9 0-15,0-4 0 16,4-12 0-16,-1-6 0 16,4-6 1-16,1-4-1 15,2 0 1-15,1 1-1 16,6 2 0-16,4 4 0 16,-3 3 1-16,3 15 0 15,0 4 0-15,-3 6-1 31,0 3 0-31,-1 3-2 0,-3 0 1 0,1 3-8 16,2-3 1-16,-10 4-8 16,0-1 0-16</inkml:trace>
  <inkml:trace contextRef="#ctx0" brushRef="#br3" timeOffset="-85605.88">18549 8692 52 0,'18'28'26'0,"10"4"-30"0,-21-29 45 15,7-3-41-15,7-7 0 16,0-2 2-16,4 0 0 16,-4-4-2-16,0-3 0 0,-6 4 1 15,-5-4 0-15,-3 1 0 16,-10-4 0-16,-4 0-3 15,-4 3 1-15,-3 10-1 16,-7 6 0-16,3 6 0 16,-3 4 1-16,3 12-1 15,8 6 1-15,3 6 1 16,7 7 1-16,7-3-1 16,3-1 1-16,4-2-4 15,4-7 1-15,0-6-7 16,3-9 1-16,4-10-6 15,3-13 0-15</inkml:trace>
  <inkml:trace contextRef="#ctx0" brushRef="#br3" timeOffset="-85049.44">19135 8463 34 0,'3'22'17'0,"-27"3"-18"0,16-19 27 16,-2 7-26-16,-1 3 1 15,-3-1-1-15,-3 4 1 16,-1-3-1-16,0 0 0 16,8-4 1-16,-1 1 0 15,8-7-1-15,3 0 1 16,7 0 1-16,0-2 1 16,7 2 0-16,3 0 1 0,1 4-1 15,0 2 0-15,-4 1-1 16,-7 5 1-16,-4 7-2 15,-3 1 0-15,-3-1-2 16,-4-3 0-16,-4 0-1 16,4-4 1-16,0-2-3 15,0-7 1-15,0 1-1 16,3-7 1-16,4 0 0 16,0-6 1-16,4-3 1 15,10 3 1-15,11-7 2 16,7 1 0-16,6-7 1 15,5 0 1-15,-4-2-1 16,-1-4 1-16,-2-3-2 16,-8-1 1-16,-3 5-2 15,-8-8 1-15,-6 4-2 16,-11 3 0-16,-7-3 0 16,-4 13 0-16,-3 9-1 0,0 6 1 15,0 6 0-15,0 13 0 16,3 0-1-16,4 9 1 15,3 4 0-15,4-7 0 16,8 0-1-16,2-6 0 16,1 0-3-16,3-6 0 15,0-4-9-15,0-5 0 16</inkml:trace>
  <inkml:trace contextRef="#ctx0" brushRef="#br3" timeOffset="-84555.21">19540 8786 39 0,'11'53'19'0,"-4"-21"-16"0,-3-29 27 0,-4 0-30 16,3 0 0-16,1 0 0 16,-4-3 0-16,3-3-1 15,4-6 1-15,-3-1 0 16,-1-5 0-16,-3 8 0 15,4-2 0-15,-4 9 0 16,3 3 0-16,1 7 0 16,3 2 0-16,0 7 0 15,4-3 1-15,3 2-1 16,3-5 1-16,4 3-1 16,4-13 0-16,0-6 0 15,0-13 0-15,3 0-1 0,7-18 1 16,0-10-1-16,1-13 1 15,-1-5-2-15,4-23 1 16,-15-6 0-16,-10-6 0 16,1-13 0-16,-8 16 1 15,-7 3-1-15,-4 10 1 16,1 15 0-16,-4 16 0 16,-1 18 1-16,-2 26 1 15,-4 15-1-15,0 23 0 16,3 27-2-16,4 29 1 0,7 12-1 15,4 10 1 1,6 9-2-16,1-18 0 0,-1-20-6 16,-3-21 1-16,-7-19-3 15,0-23 1-15</inkml:trace>
  <inkml:trace contextRef="#ctx0" brushRef="#br3" timeOffset="-84345.21">19558 8488 54 0,'28'25'27'0,"64"-34"-28"16,-57 12 55-16,22-9-53 16,17-10 0-16,-4-6 0 0,19-3 1 15,-8 3-7-15,-14 3 1 16,-14 4-8-16,-18 5 0 15,-25 7-5-15,-13 6 0 16</inkml:trace>
  <inkml:trace contextRef="#ctx0" brushRef="#br3" timeOffset="-83667.38">14153 10081 41 0,'11'22'20'0,"-11"-25"-15"0,0 3 21 0,4-9-26 16,-1-7 1-16,1-6 0 16,3-6 0-16,0-13-2 15,3-3 1-15,4 0 1 16,4 0 0-16,0 7 0 15,-1 5 0-15,-3 7 1 16,4 10 0-16,0 8-1 16,-1 4 0-16,-3 3-4 15,4 0 1-15,-4 0-11 16,4 0 0-16</inkml:trace>
  <inkml:trace contextRef="#ctx0" brushRef="#br3" timeOffset="-82782.83">14549 9868 57 0,'28'22'28'0,"0"-16"-31"0,-21-6 48 15,4-3-45-15,3-3 0 16,0-4 1-16,0 1 0 15,0 0-1-15,-3-4 0 16,-8 0 0-16,-3-5 0 0,-3 8-1 16,-8 1 1-16,1 9-3 15,-1 6 0-15,0 7-2 16,1 12 0-16,-1 3 1 16,4 0 0-16,0 0 1 15,7 1 1-15,4-4 2 16,3-3 0-16,10-7 1 15,8-2 1-15,3-4-3 16,4-2 0-16,0-4-2 16,-1-6 0-16,-2-7-1 15,2 1 1-15,1-7 1 16,-4-6 1 0,4-6 4-1,-11 9 0-15,-7 0 2 16,-3 4 1-16,-7 8 0 15,-8 1 0-15,-3 6-2 0,-4 3 1 16,-3 3-4-16,0 7 1 16,4 3-2-16,-5-1 1 15,8 4-2-15,4 3 1 16,3 0-1-16,3-3 1 16,8-3 0-1,7-4 0-15,3-6-1 0,0-6 1 16,4-9-1-16,-4-7 1 15,-4 1-1-15,-2-1 1 16,-5-6-2-16,-3 0 1 0,0 6-2 16,-7 7 0-16,0 3-1 15,-3 12 1-15,-1 7-1 16,1 8 0-16,-1 11 3 16,1-1 0-1,3 16 4-15,7 13 1 0,3 3 1 16,4 5 1-1,-3 1 0-15,0 0 1 0,-4-3-2 16,-4-12 0-16,-3-14-4 16,-7-5 1-16,-4-13-2 15,-10-10 0-15,-7-5-1 16,-7-10 1-16,-4-13-2 16,-3-6 1-16,-8-19 0 15,8-6 1-15,3 0-1 16,7 6 0-16,11-3 1 15,11 13 0-15,3 9 0 0,10 3 0 16,4 10 0-16,11-1 0 16,3 4-1-16,4-3 0 15,6-1-5-15,5-2 1 16,6-7-12-16,-3 3 1 16</inkml:trace>
  <inkml:trace contextRef="#ctx0" brushRef="#br3" timeOffset="-82572.08">15272 9931 47 0,'14'66'23'0,"-14"-26"-15"0,-4-27 33 0,1 6-41 15,-1-1 1-15,1-2-1 16,-1 0 1-16,4-4-5 15,4-5 1-15,3-7-8 16,3-10 1-16,1-15-5 16,0 0 0-16</inkml:trace>
  <inkml:trace contextRef="#ctx0" brushRef="#br3" timeOffset="-82181.93">15399 9771 37 0,'46'22'18'0,"7"6"-16"0,-39-25 30 16,7 6-31-16,0-2 0 15,4-1-1-15,-4 0 0 16,0-3-1-16,0 1 1 16,-7-4 0-16,0-7 0 15,-3 1 0-15,0-3 1 16,-4-4 0-16,0 7 0 15,-7 6 0-15,0 0 1 16,0 0 0-16,-4 3 0 16,-3 6-1-16,0 1 0 15,-4 2 0 1,-3 4 0-16,0 3 0 0,0 3 0 16,4-7-1-16,2 1 1 0,1 3-1 15,7 0 0-15,7-4-1 16,4-2 1-16,3-7 0 15,4-3 0 1,-4-9-2-16,0 0 1 0,-3-10-3 16,-1-6 1-16,1 0-10 15,3-3 0-15</inkml:trace>
  <inkml:trace contextRef="#ctx0" brushRef="#br3" timeOffset="-81867.24">15879 10028 43 0,'21'25'21'0,"-4"-12"-21"0,-6-13 32 15,-4-4-33-15,0-5 1 32,4-4-1-32,-1-2 0 0,1-4 0 15,-1-9 0-15,1-4-1 0,-4-2 1 16,0 6 0-16,4 3 0 15,-1 3 0-15,4 0 1 16,0 12 2-16,4 7 0 16,0 13 1-16,3 11 0 15,0 8 0-15,0-4 0 16,-3 6-1-16,0-3 0 0,-1-3-6 16,-3-9 1-16,0-6-9 15,0-10 1-15,4-10-2 16,3-6 0-16</inkml:trace>
  <inkml:trace contextRef="#ctx0" brushRef="#br3" timeOffset="-81598.58">16626 9642 43 0,'4'16'21'0,"-15"0"-26"15,4-10 42-15,-3 3-37 16,-4 1 0-16,-4-1 2 15,-3 4 0-15,0-1-2 16,3 4 0-16,4-1 2 0,7 4 0 16,10 3 0-1,4 6 1-15,4 1-1 0,3-4 1 16,0 0-2-16,-3 3 1 16,-4 0-1-16,-7 1 1 15,-4-4-3-15,-6 0 1 16,-18-6-6-16,-11-7 1 15,-4-6-10-15,-6-6 0 16</inkml:trace>
  <inkml:trace contextRef="#ctx0" brushRef="#br3" timeOffset="-80934.53">17307 9786 44 0,'4'29'22'0,"-1"15"-17"15,-3-32 31-15,-3 7-36 16,-1 0 0-16,-3 0-1 15,4-7 1-15,-1 1-3 16,1-1 1-16,3-2-10 16,3-4 0-16,-3-12-1 15,0-4 0-15</inkml:trace>
  <inkml:trace contextRef="#ctx0" brushRef="#br3" timeOffset="-80755.25">17244 9586 36 0,'17'25'18'0,"12"-6"-21"0,-19-13 33 15,1 6-30-15,3 1 0 16,0 0-2-16,0-4 0 16,0 4-6-16,0-1 1 0,0 7-3 15,-3 3 0-15</inkml:trace>
  <inkml:trace contextRef="#ctx0" brushRef="#br3" timeOffset="-80439.27">17455 9918 25 0,'0'-3'12'0,"25"-10"-11"0,-18 7 20 0,4-3-20 16,-1 3 0-16,1-7 0 16,3 0 1-16,4 1-3 15,-1-1 0-15,-3-5 1 16,1 2 1-16,-1 3-1 15,-4 1 0-15,1 2 1 16,-1 7 1-16,-3 6 1 16,1 7 0-16,2 2 3 15,4 10 0-15,0 10 1 0,0-4 0 16,8 3 0 0,-1 4 1-16,3-1-3 0,1 1 0 15,3-7-2-15,-3-6 0 16,7-6-2-16,3-7 0 15,4-9-4-15,-4-3 1 16,-3-7-14-16,-4-2 1 16,-3-4-2-16,-4 4 1 15</inkml:trace>
  <inkml:trace contextRef="#ctx0" brushRef="#br3" timeOffset="-79765.48">18930 9971 46 0,'7'32'23'0,"-7"27"-23"0,-7-40 44 15,4 0-44-15,-5 9 1 0,-2 4-1 16,3-1 1-16,0-6-2 15,0-9 0-15,3-13 0 16,4-19 1-16,0-3-1 16,0-12 0-16,0-7-3 15,4-18 1-15,-1-1-2 16,1-2 1-16,3 2-2 16,7 4 0-16,7 3 0 15,0 9 1-15,-3 13 5 16,7 3 0-16,3 12 5 15,4 10 0-15,-4 13 2 16,-7 5 0-16,-7 4 0 16,-14 6 1-16,-10 10-5 15,-5 5 0-15,-9-2-5 16,-8-7 1-16,-3-9-7 16,-1-6 0-16,5-10-7 15,2-6 1-15</inkml:trace>
  <inkml:trace contextRef="#ctx0" brushRef="#br3" timeOffset="-79525.84">19442 9250 34 0,'-4'50'17'0,"-24"41"-6"0,21-66 23 0,-4 13-31 15,-6 6 1-15,-1 19 0 16,0 6 0-16,1 9-6 16,3 4 0-16,3-7 1 15,7-16 1-15,4-18-9 16,7-19 0-16,8-16-5 16,2-9 1-16</inkml:trace>
  <inkml:trace contextRef="#ctx0" brushRef="#br3" timeOffset="-79150.03">19622 9771 48 0,'7'19'24'0,"-22"-4"-28"16,12-12 45-16,-1 7-41 0,-6 2 1 15,-1 1 0-15,-3 6 0 16,-4 6-1-16,1-3 0 15,3-7 0-15,0 1 1 16,3-3-2-16,4-4 0 16,7 0 0-16,7-5 0 15,4-1 0-15,-1-3 0 16,1-3 0-16,-1-7 0 16,1 1 1-16,-4 3 0 15,0-1 0-15,0 4 0 16,-3 3 0-16,-1 3 0 0,1 7 1 15,-1-1 0-15,1 4 0 16,-1 2 0-16,1 1 0 16,3 3 0-16,3-4-2 15,1-2 0-15,0 0-4 16,3-7 0-16,-4-3-9 16,1-9 1-16</inkml:trace>
  <inkml:trace contextRef="#ctx0" brushRef="#br3" timeOffset="-78624.94">19816 9990 43 0,'3'16'21'0,"-3"3"-23"15,0-16 32-15,0 0-29 0,0 0 0 16,0-3 0-16,0 0 0 15,7-6-2-15,0-4 1 16,4 1 0-16,3-3 1 16,0-4 0-16,0 3 1 15,0 7 0-15,0 9 0 16,4 0 0-16,7 7 0 16,-1 5 0-16,1 1 0 15,0-3-1-15,-1-4 0 16,-2-6-1-16,6-3 1 15,4-3 0-15,-1-6 0 0,5 2 0 16,-5-2 0-16,-2-7 0 16,-1 1 0-16,-7-4-1 15,0 0 1-15,-3-6-1 16,-4 0 0-16,-4 0-1 16,1 3 1-16,-4 0-1 15,-3 6 0-15,-4 4 1 16,0 5 0-16,-4 10-1 15,4 7 1-15,0 9 0 16,0 12 0-16,0-3 1 16,4 4 0-16,-1 2-1 15,4 1 1-15,4-4-1 16,10-3 1-16,4-6-3 16,10-6 1-16,4-10-6 15,-4-9 1-15,4-3-9 16,0-4 1-16</inkml:trace>
  <inkml:trace contextRef="#ctx0" brushRef="#br3" timeOffset="-78441.79">21198 10025 79 0,'18'22'39'0,"0"-19"-55"0,-18-3 77 15,3 3-69-15,1 3 1 0,-4 7-30 16,-14 2 0-16,-15 4 39 16,-2 3 0-16</inkml:trace>
  <inkml:trace contextRef="#ctx0" brushRef="#br3" timeOffset="-77033.24">1637 6955 42 0,'-7'12'21'0,"24"4"-6"15,-9-16 21-15,2 3-33 16,1-3 1-16,-1 3 1 16,11-3 1-1,50-3-6 1,14 6 0 0,77 4 5-1,14-4 0-15,4-3-2 16,0-13 1-16,11-3-2 15,10-5 0-15,-14-8-2 16,-7 4 1-16,7 6-1 0,-18-3 1 16,-10 1-3-16,-18 5 1 15,-21 6-5-15,-21 7 0 16,-29 3-13-16,-17 3 0 16</inkml:trace>
  <inkml:trace contextRef="#ctx0" brushRef="#br3" timeOffset="-76102.44">9920 6654 41 0,'-7'0'20'0,"11"-6"-8"0,-4 6 20 16,7-7-30-16,24-8 7 31,-2 8-3-31,13-2-6 0,7-1 0 16,22 1 5-16,21-3 1 15,24-4-2-15,18-6 1 16,14 3-2-16,11 0 1 15,0 0-1-15,-4 4 1 16,-7-7-2-16,-14 0 0 16,-21 0-1-16,-7-3 1 15,-11 3-1-15,-3 6 0 0,-14 4-1 16,-15 2 0-16,-10 1-3 16,-11 3 1-16,-10-1-6 15,-18 7 1-15,-14 3-13 16,-18-3 1-16,-6 0-2 15,-1 7 1-15</inkml:trace>
  <inkml:trace contextRef="#ctx0" brushRef="#br3" timeOffset="-75007.98">11670 9313 39 0,'-4'9'19'0,"18"-6"-8"16,-6-3 20-16,-1 0-29 15,3 4 1-15,8-1 0 16,3 0 1-16,4-3-5 16,-1 0 1-16,12-3 4 15,13 3 0-15,18 0 0 16,11-3 1-16,10-7 0 0,18 4 1 16,17 0-1-16,25-7 0 15,15 1-1-15,24-10 0 16,7-10-2-16,21 1 0 15,4 3-2-15,10 3 1 16,4 3-1-16,-8 6 1 16,-13 0-1-16,-18 10 0 15,-28-3-2-15,-18 2 0 16,-14 1-3-16,-28 3 1 16,-25 3-4-16,-24-6 0 0,-26-4-12 15,-27-5 0-15</inkml:trace>
  <inkml:trace contextRef="#ctx0" brushRef="#br3" timeOffset="-74270.66">13670 10392 33 0,'-17'6'16'0,"17"-12"-1"16,0 6 16-16,7-3-25 15,7-1 1-15,7 1 4 16,18 3 0-16,17 0-14 0,15 0 1 16,31 3 9-16,25 1 1 15,21-4-4-15,29 6 0 16,17-9-2-16,14 0 0 15,14-1-1-15,-10-5 1 16,-8 3-2-16,-20-4 1 16,-29-2-1-16,-28-1 0 15,-14 4-2-15,-22-1 0 16,-16 7-7-16,-23 3 1 16,-20 3-12-16,-21 1 1 15</inkml:trace>
  <inkml:trace contextRef="#ctx0" brushRef="#br4" timeOffset="-66313.94">6735 15478 28 0,'0'16'14'0,"10"-7"1"0,-10-9 14 0,0 3-25 16,0-3 1-16,0 0 3 16,0 0 0-16,0 0-10 15,0 0 1-15,7 6 6 16,0 1 1-16,-3 5-3 15,-1 7 0-15,4 3-2 16,-3 3 1-16,3-3-2 16,-7 0 1-16,3-3 0 15,5 0 1-15,-8-4-1 16,7-5 0-16,0-1 1 16,3-6 0-16,4-12 1 15,7-16 1-15,4-13-1 16,18-21 0-16,16-14 0 15,23-8 1-15,9-13-4 0,8 0 0 16,18-3-11-16,-5 12 1 16,-13 10-11-16,-32 12 1 15</inkml:trace>
  <inkml:trace contextRef="#ctx0" brushRef="#br4" timeOffset="-57516.18">29887 10561 27 0,'0'-6'13'0,"4"3"-4"15,-4 3 14-15,0 0-21 16,0 0 1-16,0 0 2 16,0 3 1-16,3 3-6 0,1 3 1 15,3 4 4 1,0 3 1-16,0-1-2 0,-3 4 1 16,-1 3-2-16,1-9 1 15,-4 12-2-15,0 6 1 16,-4 0-1-16,1 7 0 15,-1 0-1-15,1 2 1 16,-1-2-1-16,-3-3 0 16,0-10-1-16,0-3 0 15,0-4 0-15,0-5 0 16,0-7-1-16,0-6 1 16,0-6-1-16,0-10 1 0,-1 1-1 15,5-7 1-15,-1-10 0 16,4-5 0-16,0 2-1 15,4 4 1-15,-1-1 0 16,1 1 1-16,3 3-1 16,-3 0 1-16,-1 6-1 15,1 6 1-15,-1 7 0 16,1 2 0-16,-4 7-1 16,3 3 1-16,1 4 0 15,-4 2 0-15,0 1-1 16,3-1 0-16,-3 0 0 15,0 10 1-15,0 0-1 16,0 6 0-16,0 0 0 16,-3 7 1-16,-1 2-2 31,1 7 1-31,-1 0 0 0,-3-7 0 0,0 1 0 16,0-1 0-16,0-9-1 15,3-6 1-15,1-10-1 0,6-6 1 16,-3-3-1-16,7-12 0 15,4-10 1-15,-4-6 0 16,0-7 0-16,0-2 0 16,0-4 0-16,0 0 0 15,-3 3 0-15,-1-2 1 16,-3-4-1-16,0 3 0 16,0 3 0-16,0 10 0 15,0 6 0-15,0 3 1 16,0 7 0-16,0 6 0 0,0 6-1 15,-3 6 1-15,-1 0-1 16,1 0 1-16,-1 1-1 16,4 2 0-16,0 1 0 15,0-1 0-15,0 3 0 16,-3 1 0-16,-1 3 1 16,1 9 0-16,-4 6 0 15,0 0 0-15,0 1-1 16,-1-7 0-16,1 0-1 15,0-9 1-15,0-4-1 16,4-5 0-16,-1-4 0 16,4-3 0-16,0-7 0 15,0 1 1-15,0-3-2 16,4-4 1-16,-1 1-12 16,4-1 1-16,0 1-5 15,0 8 1-15</inkml:trace>
  <inkml:trace contextRef="#ctx0" brushRef="#br4" timeOffset="-56735.18">29940 11185 26 0,'7'0'13'0,"4"0"1"0,-11 0 14 0,3 3-25 16,-3 0 1-16,0 4 1 15,0-1 1-15,-3 3-8 16,-1 1 1-16,-3 2 4 16,-3 1 0-16,-1-7-2 15,-3 3 1-15,0 4-2 16,0-1 1-16,0 10 1 15,3 4 0-15,4-8 0 16,4 1 0-16,3-3 1 16,7 3 0-16,3-4 0 15,4-5 0-15,0-4-2 16,4 0 1-16,0-6-1 16,-1 0 0-16,4 0-2 15,-3-6 0-15,-4 3-5 16,-3-3 0-16,-1 2-11 15,-6 1 1-15</inkml:trace>
  <inkml:trace contextRef="#ctx0" brushRef="#br4" timeOffset="-56432.26">30141 11188 44 0,'11'6'22'0,"-15"7"-13"0,-3-7 30 0,-3 4-36 16,-4 2 1-16,0 10 1 16,-4 6 1-16,-3 10-7 15,-4 6 0-15,-3 12 5 16,-4 4 1-16,-3 3-3 15,3-1 1-15,0-8-2 16,4-17 0-16,7-8-8 16,3-4 1-16,11-16-12 15,11-18 0-15</inkml:trace>
  <inkml:trace contextRef="#ctx0" brushRef="#br4" timeOffset="-54302.66">24881 6660 23 0,'-10'6'11'0,"-1"1"5"0,11-7 11 16,0 0-24-16,0 0 1 15,0 0 5-15,0 0 0 16,0 0-9-16,7-4 0 15,0 4 7-15,0 0 0 16,4 4 0-16,3 2 1 16,4 0-3-16,3 4 0 0,7-4-1 15,0 0 0-15,-3-3-1 16,-4 0 1-16,32 0-2 16,7-3 0-16,14-6-1 15,7-3 0-15,-7-1-1 16,-14 4 1-16,-7 0-2 15,-14 3 1-15,-11 3-1 16,-10 3 1-16,-7 3-1 16,-18 4 0-16,-18-1 0 15,-14-3 0-15,-10-3 0 16,-15-3 0-16,1-3 0 16,10 0 1-16,3 3-1 15,4 0 0-15,1 3 1 16,2 3 0-16,4 4-1 15,8-1 1-15,6-2 0 16,7-1 0-16,4-3 0 16,7-3 0-16,7 0-1 0,11-3 1 15,3-3 0-15,7-1 0 16,4 1 0-16,17 0 0 16,4-1 0-16,3 1 1 15,1 0-1-15,-8 0 1 16,-3-1-2-16,-11 1 1 15,-7 3-1-15,-7 0 1 16,-10 3-1-16,-8 0 1 16,-3 3-6-16,-3 0 0 15,-4 0-13-15,-11 0 1 0</inkml:trace>
  <inkml:trace contextRef="#ctx0" brushRef="#br4" timeOffset="-53716.32">24335 6346 56 0,'7'26'28'0,"-7"-14"-26"0,0-12 38 0,-4 3-39 15,1 4 0-15,-4 2 1 16,-4 3 1-16,-3 1-3 15,-4 6 1-15,1 0 1 16,2 6 1-16,-2 0-1 16,6 0 0-16,1 3 0 15,3-12 1-15,3-1-2 16,4 1 0-16,7-3 0 16,11-1 0-16,10-2-1 15,0-1 0-15,8 0-6 16,-1-2 1-16,-3-7-10 15,-1-3 0-15,-6-19-4 16,0-3 1-16</inkml:trace>
  <inkml:trace contextRef="#ctx0" brushRef="#br4" timeOffset="-53491.53">24634 6271 34 0,'4'-3'17'0,"-11"6"-1"0,3 0 25 16,1 10-36-16,-8 3 1 15,-3 9 5-15,4 3 1 16,-4 6-13-16,-4 13 0 16,-7 7 10-16,-14 18 0 0,-10-3-3 15,-4 6 0-15,-7 3-3 16,4-2 1 0,3-17-6-16,7-9 1 0,11-18-9 15,13-13 0-15,19-13-12 16,17-6 0-16</inkml:trace>
  <inkml:trace contextRef="#ctx1" brushRef="#br4" timeOffset="-114769.34">26120 3048 0</inkml:trace>
  <inkml:trace contextRef="#ctx0" brushRef="#br4" timeOffset="-50480.33">30861 6180 35 0,'18'-12'17'0,"3"-1"-4"0,-14 10 18 0,3 0-28 0,-2 0 0 16,-1 3 2-16,0 0 1 16,-4-3-8-16,1-4 1 15,-8-2 4-15,1 3 1 0,-4-1-3 16,-4-5 1-16,0 2-1 15,-3 4 0-15,0 0 0 16,4 6 0-16,-1 3 0 16,0 0 0-16,1 7 0 15,3 8 0-15,3 4 0 16,4 3 0-16,7 1 0 16,11-11 0-16,3-5 1 62,7 2 0-62,1-2 0 0,2-1 1 94,1-6-1-94,-7 3 1 94,-4-15-1-79,0-4 0 16,-3-5-2-31,-4-7 1 79,-4-1-1-79,-3-5 1 15,-7 0-1-15,-7 6 0 0,-7 3 0 0,-7 6 1 0,-7 7 0 0,-4 12 0 0,-3 3-1 16,0 7 1-16,6-1-1 0,5 7 1 0,3 6 0 0,3 6 0 0,7-2-1 0,8-4 0 15,6 0 1-15,11 0 0 0,8 0 0 0,6-13 0 0,4-5 0 0,-1-7 1 0,1 0-1 0,-11-3 0 16,-3-7 0-16,-4-15 0 0,-3-3-1 0,-4-3 0 0,-7-7 0 0,-11-3 0 0,-7 4-1 0,-3 2 1 16,-7 4 0-16,-7 9 0 0,3 9 0 0,-3 10 1 0,-1 9-1 0,1 10 1 0,3 6-1 0,8 3 1 0,3 3-1 0,10 7 1 15,7 2-1-15,8-5 1 0,14-1 0 0,6-6 0 0,12-6 1 0,2-10 0 0,1-2-1 0,0-7 1 0,-4-19 0 0,-3-6 0 0,-14 0-1 16,-4-13 1-16,-11-6-2 16,-6-6 0-16,-8 9 0 15,-6 7 0-15,-12-1 0 0,5 13 1 16,-8 13-1-16,-3 6 0 15,-4 6-1-15,0 9 1 16,7 17 0-16,4 2 1 16,3-3-1-1,8 4 1-15,10-1-1 0,10 3 0 16,15-2 1-16,3-4 0 16,4-9-1-16,-1-4 0 15,1-2 0-15,0-4 1 0,-4-18-2 16,-3-10 1 15,-4-3-1 32,0-15 1 30,-4-7-1-77,-6 3 0 93,-4 0 0-15,-4 4 1-78,-6 2 0-16,-4 13 0 15,-8 6 0-15,-2 7 0 0,-4 3 0 0,3 6 0 0,4 6 0 0,3 13 0 16,4 6 0-16,3 6 0 0,8-2 0 0,10-1 1 0,3 0-1 0,8-3 0 0,7-3 0 0,0-9 1 0,-1-7-2 0,-3-6 1 16,-3-6 0-16,-4-4 0 0,-3-9-1 0,-4-6 1 0,-4-6-1 0,-3-4 1 15,-3 1 0-15,-1-4 0 0,-3 10-1 0,0 3 0 0,-3 9 0 0,-1 7 0 0,-7 9-1 0,-3 6 0 0,4 10 0 0,-1 6 1 16,4 3-1-16,3 6 1 0,4 4 0 0,4-7 0 0,3 3 0 0,7 1 1 0,3-1 0 0,4-3 0 0,8-6 0 0,-1-6 0 0,0-10-1 15,0-6 1-15,0-9 0 0,-3-7 0 0,-4-3-1 0,-7-6 1 0,-3-6-1 0,-8 3 1 0,-3-4 0 0,0 4 0 0,-4 3 0 16,1 3 0-16,-1 9 0 0,-3 7 0 0,0 6 0 0,-4 10 0 0,4 2 0 0,7 7 0 0,0 3 0 0,4 3 0 0,3-3 0 16,0-3 1-16,3 0-1 15,4-4 0-15,4-2 0 16,3-7 1-16,0-3-2 16,0-3 1-16,-3-6 0 15,-1 6 0-15,-3-6-1 16,-3-1 1-16,-4-2 0 15,0-4 0-15,0 1 0 16,0-4 0-16,0 4-1 0,-4 2 1 16,1 4 0-16,-1 9 1 15,-3 3-6-15,0 4 0 94,4-1-14-94,3-3 0 0,7-2-2 16,3-14 0-16</inkml:trace>
  <inkml:trace contextRef="#ctx0" brushRef="#br4" timeOffset="-49769.91">31101 5713 20 0,'-4'-6'10'0,"-3"6"-1"0,4 0 7 0,-1 0-10 16,-3 3 0-16,0 3 5 16,-3 4 0-16,3-4-11 15,3 0 0-15,0 0 10 16,4-6 0-16,8 4-2 15,2-8 1-15,1-2-1 16,3 3 0-16,0-10-2 16,0-5 0-16,4-14-1 15,6-12 0-15,12-15-1 16,2-10 0-16,8-10-1 16,7-21 1-16,0-16-2 15,0-9 1-15,0-1-1 16,-11 1 0-16,-6-13-1 15,-8 3 1-15,-7 16-2 16,-3 15 1-16,-11 13-1 0,-4 7 0 16,-6 21-2-16,-1 13 1 15,1 6-6-15,-1 16 1 16,1-4-11-16,-1 7 0 16,-7 3-7-16,4-3 0 15</inkml:trace>
  <inkml:trace contextRef="#ctx0" brushRef="#br4" timeOffset="-49121.86">31500 2687 56 0,'10'9'28'0,"-3"-15"-32"0,-7 6 46 0,0-9-40 16,-3 6 0-16,-4-13 1 16,-8 13 0-16,-2 6-4 15,-11 13 1-15,-1 2 3 16,1 1 1-16,-4 9-2 15,4 7 0-15,0-7-1 16,3 13 1-16,4 0-1 16,3 3 1-16,11-1-2 15,11 1 1-15,14 0-1 16,6-9 0 0,19-16-9-1,-5-10 0-15,-2-3-10 16,-8-12 1-16</inkml:trace>
  <inkml:trace contextRef="#ctx0" brushRef="#br4" timeOffset="-48569.15">31623 2624 55 0,'11'-6'27'0,"-1"12"-29"0,-6 4 41 0,-4-1-39 0,0 7 1 0,-4 6 1 0,1-7 1 0,-4-2-4 16,0 3 1-16,-1-1 2 15,1 4 0-15,0 6-1 16,4-6 0-16,-1 6 0 15,4 3 0-15,4-15-2 16,3-1 1-16,0 1-2 16,4-7 1-16,3-3-3 15,0 4 1-15,-4-17-4 16,-3-2 1-16,0-10-1 16,1-3 0-16,2 3 0 15,-3-3 1-15,0-10 1 16,0 7 1-16,0 6 5 15,-3 3 0 1,-1 7 3 31,-3-4 1-31,0 16 2-16,0 6 0 0,-3 16 1 0,-1-6 1 0,1 9-2 0,-1 9 1 0,1-2-3 0,-4 12 1 0,-4 3-3 0,1 0 1 15,-1 0-2-15,0-3 0 16,1-10-4-16,3-2 0 15,0-4-6-15,3-13 1 16,4 1-7-16,0-13 1 16,-3-3-6-16,3 6 0 15</inkml:trace>
  <inkml:trace contextRef="#ctx0" brushRef="#br4" timeOffset="-48321.17">31761 3092 55 0,'0'15'27'0,"-15"20"-32"16,8-23 52-16,0 7-46 16,4 6 0-16,-1 0 0 15,1 0 0-15,-1 4-2 16,1-11 0-16,-1-2-3 15,4-7 0-15,0-9-10 16,0 0 0-16,0-6-2 16,4-6 0-16</inkml:trace>
  <inkml:trace contextRef="#ctx0" brushRef="#br4" timeOffset="-47967.26">32039 2772 39 0,'11'6'19'0,"-11"10"-19"0,0-16 35 0,0 0-31 16,-4 3 0-16,-3 3 2 15,0 3 0-15,-3 1-8 16,-1 6 1-16,0 2 5 15,4-8 0-15,0 2-2 16,4 1 0-16,3-4-1 16,0 4 0-16,3 2-1 15,1-11 0-15,3 5 0 16,4-3 1-16,-1 1-2 16,1-7 0-16,-1 3-3 15,1-3 1-15,3-3-3 16,0-4 0-16,0 1-6 15,4-3 0-15,-4-4-3 16,0-3 1-16</inkml:trace>
  <inkml:trace contextRef="#ctx0" brushRef="#br4" timeOffset="-47737.21">32212 2696 47 0,'4'-15'23'0,"-4"37"-24"0,0-13 45 0,0 0-42 0,-4 4 0 0,1 6 1 0,-4 12 0 16,-8-3-4-16,-2 10 0 15,-4 12 3-15,-4-6 0 0,0 6-2 16,4 0 0-16,0-15-4 16,3-7 0-16,4-3-6 15,4-6 0-15,6-16-6 16,4 3 0-16</inkml:trace>
  <inkml:trace contextRef="#ctx0" brushRef="#br4" timeOffset="-47442.18">32293 2467 46 0,'4'51'23'0,"3"11"-24"0,3-37 40 16,5 7-38-16,2 12 1 15,-3 6 1-15,-3-12 0 16,-8 12-4-16,-10 3 0 15,-7 3 2-15,-7 10 0 16,-4 3-5-16,-13 10 1 16,-12-7-12-16,4-16 1 15</inkml:trace>
  <inkml:trace contextRef="#ctx0" brushRef="#br4" timeOffset="-45206.42">25202 10652 30 0,'15'-16'15'0,"-15"10"-7"0,0 6 15 15,-7 0-21-15,-1 0 0 0,-2 0 3 16,-4 0 1-16,0 0-6 15,3-6 0-15,0-1 4 16,1 1 0-16,-1 0 0 16,1 3 0-16,-1 3-2 15,1 3 1-15,-1 6-1 16,0 4 0-16,1 3 0 16,3-1 1-16,3 1-1 15,1-7 0-15,6-2 0 16,4 2 0-1,4 7 1 1,3-1 0-16,0-5-1 16,0-7 1-16,4-6-1 15,3 0 1-15,0-7-1 16,-7-12 0-16,-3 0-2 16,-4 0 1-16,-4 0-1 0,-10 0 0 15,-3 0 1-15,-8 1 0 16,4 2-1-16,3 6 1 47,-3 4-1-47,0 2 0 31,0 7 1 16,-3 4 0-32,-1 5-1-15,-3 7 0 16,3 6 0-16,4 6 1 0,0-3-1 0,7 0 1 0,7 0-1 0,7 3 1 0,7 4-1 0,4-10 1 0,-4 0-1 0,3-7 1 0,-3-2-1 0,1-7 1 0,-1-6-1 0,0-6 0 0,0-7-1 16,-4-2 1-16,1-1-1 31,-4-3 1 16,-7-6 0-47,-3-3 0 15,-4 6 0 1,-1 3 0 31,-2 3 0 15,-4 7 0-30,-4 3 0-32,-3 6 0 0,-4 3 0 0,4 6 1 0,0 7-1 0,3 0 0 0,4-1 0 0,7 7 1 0,4 3 0 15,6 0 0-15,4 0 0 0,7 1 0 0,0-11-1 0,4-2 1 0,-4-10 0 0,-3-3 0 0,-1-6-1 0,-3-10 0 0,0-3 0 16,1 3 0-16,-5-5 0 0,1-8 0 0,-1-5 0 0,1 6 0 0,-1-4 0 0,-3 7 0 0,0 3-1 0,-3 3 1 0,-4 13 0 0,0 3 0 16,-4 3 0-16,-3 3 0 15,0 7 0-15,-4-1 1 16,4 3-1-16,0 4 0 0,7 0 0 15,3 3 1-15,4-1-1 16,7 1 0-16,4-9 0 16,3-4 1-16,0-3-1 15,0 0 0-15,-3 4-1 16,-1-7 1-16,-3-10-1 16,-3-6 1-16,-4-2-1 15,0-4 0-15,0 3 0 16,0-9 1-16,0-4 0 15,0 4 1-15,0 9-1 16,-4 7 0-16,1 2-1 63,-4 13 1-63,-4 4 0 0,-3-1 0 0,0 3 0 15,0 4 0-15,0 3 0 0,3 9 0 0,-3 3-1 0,4 0 1 0,-1 3-1 0,-3 1 1 16,3 2-4-16,4-9 0 15,0-6-7-15,4-9 0 16,3-10-9-16,7-16 0 16</inkml:trace>
  <inkml:trace contextRef="#ctx0" brushRef="#br4" timeOffset="-44139.89">24444 9504 31 0,'0'0'15'0,"0"-3"1"0,0 3 12 0,0 0-23 0,-4-3 0 0,-3 3 2 16,-3 3 1-16,-1 0-9 16,-6 7 0-16,-5 8 7 15,-2 1 0-15,-1-3-2 16,0 6 1-16,-3 6-1 15,3 10 0-15,4-4-1 16,4 7 0-16,6 0-1 16,4 3 0-16,7-7-2 15,4-8 0-15,6-8-4 16,8-5 0-16,3 0-9 16,4-7 0-16,-1-9-7 15,-3-9 1-15</inkml:trace>
  <inkml:trace contextRef="#ctx0" brushRef="#br4" timeOffset="-43904.95">24599 9655 1 0,'11'-3'0'0</inkml:trace>
  <inkml:trace contextRef="#ctx0" brushRef="#br4" timeOffset="-43517.51">24592 9608 39 0,'7'6'19'0,"-7"-6"-10"0,0 0 19 0,-3 0-25 15,-4 0 1-15,0 0 2 16,0-3 1-16,-4 6-9 0,0 10 0 15,-3 5 5-15,-3 4 1 16,-1 3-2-16,4 4 0 16,0-1-2-16,7 3 1 15,3-3-1-15,4-3 1 16,11-9-1-16,3-6 1 16,0-10-1-16,-3-7 1 15,3-5-1-15,-4-10 1 16,1 0-2-16,-1-13 1 15,1 1 0-15,-4-7 0 16,-7-3-2-16,-3 3 0 16,-1 10-7-16,0 6 1 0,-3 12-8 31,-3 13 1 16</inkml:trace>
  <inkml:trace contextRef="#ctx0" brushRef="#br4" timeOffset="-43223.76">24776 9777 46 0,'0'13'23'0,"-15"-10"-22"0,8 0 38 16,-7 3-38 0,-3 7 1-16,-8 9 1 0,-7 6 0 15,8 3-4-15,2 4 0 16,1-1-1-16,4-2 1 16,6-7-8-16,4-10 0 15,3-8-6-15,11-7 0 16</inkml:trace>
  <inkml:trace contextRef="#ctx0" brushRef="#br4" timeOffset="-42893.34">25026 9683 42 0,'11'3'21'0,"-4"-15"-19"16,-7 5 36-1,-18-2-35 1,-3-1 1-16,-4 10 1 16,1 0 0-16,-5 10-7 15,5 2 0-15,-1 10 4 16,0 0 1-16,4 10-2 0,7-1 0 15,7 0-1 1,10 1 1-16,12-13-1 0,9-10 0 16,4-12 0-16,4-10 0 15,-4-2-1 1,1-14 1-16,-5 4-5 0,-6-3 1 16,-4 0-12-16,-7 3 1 15</inkml:trace>
  <inkml:trace contextRef="#ctx0" brushRef="#br4" timeOffset="-42620.8">25121 9344 53 0,'11'29'26'0,"10"14"-25"16,-10-27 40-16,3 12-40 16,-4 4 1-16,-3 12 2 15,-3-1 0-15,-4 8-6 16,-7 5 1-16,-11 4 1 16,4-7 1-16,-4 0-13 15,-10-9 1-15,-11-6-6 16,4-7 0-16</inkml:trace>
  <inkml:trace contextRef="#ctx0" brushRef="#br4" timeOffset="-40146.28">23728 11988 37 0,'0'3'18'0,"3"-12"-7"0,-3 9 19 0,4-7-26 15,-4 1 0-15,0 3 1 16,0-3 1-16,-7 2-8 15,-4 1 0-15,1 0 5 16,-8-3 1-16,0 3-3 16,1 0 1-16,-1-1-1 15,0 4 0-15,1-3 0 16,3 3 0-16,3 3 0 16,1 4 0-16,3-1 0 15,-4 3 0-15,4 4-1 16,0 9 1-16,3-3-1 15,4 3 1-15,7-7-1 16,7-2 0-16,4-7 0 16,0-6 1-16,3-6 0 15,0-4 0-15,0-5 1 16,0 2 0-16,1-2-1 16,-5-1 1-16,-3-3-1 0,-3 0 0 15,-4 4-1-15,-4-4 1 16,-3 0-1-16,-3 6 0 15,-4 4 0-15,-4 3 1 16,-3-1-1-16,0 7 0 16,-4 4 0-16,-3 2 1 15,0 6-1-15,0 1 1 16,3 3-1-16,1-1 0 16,3 1 0-16,7 3 1 0,-1 0-1 15,5 3 1-15,3 0-1 16,7-4 0-16,4-2 0 15,3-10 0-15,3-9-1 16,1-6 0-16,0-4 1 16,-4 1 0-16,0-1 0 15,-4-3 0-15,-3-2 0 16,-3-4 1-16,0 3 0 16,-8 0 0-16,0 0-1 15,-3 7 1-15,-3 2-1 16,-8 4 1-16,-3 3-1 15,0 6 0-15,-4 6 0 16,4 4 1 0,3-4-1-16,4 7 1 0,4-3-1 15,-1-1 1-15,11-2-1 32,11-1 0-32,3 0 0 0,0-5 0 0,0-4-1 0,0-4 0 15,4-2 0-15,-4 0 0 16,0-7 0-16,-3-2 1 15,-4-1-1-15,0 0 0 16,-4 1 1-16,-3 5 1 16,-3 4-1-16,-11 0 0 15,-4 2-4-15,-3-2 1 16,3 9-7-16,0 4 0 16,4-4-9-16,7 3 1 15</inkml:trace>
  <inkml:trace contextRef="#ctx0" brushRef="#br4" timeOffset="-39560.18">23943 12615 34 0,'7'-3'17'0,"-14"6"-7"0,7-6 20 0,-3 6-25 16,-5 3 1-16,-2 0 2 16,-4 7 1-16,-4 3-11 15,-7 6 0-15,-3 0 8 16,-4 3 0-16,1 6-2 16,2 7 0-16,-2-1-2 15,-1-2 1-15,4 2-1 16,3 1 0-16,11-3-1 15,10-1 0-15,11 1-5 16,4-4 1-16,3-9-6 16,0 0 1-16,4-10-10 15,0-9 0-15</inkml:trace>
  <inkml:trace contextRef="#ctx0" brushRef="#br4" timeOffset="-39297.33">23816 12963 45 0,'4'-3'22'0,"10"12"-9"0,-11-9 32 15,4 0-44-15,4-3 1 0,-1 0 0 16,5 0 1-1,2 3-4-15,-3 0 0 0,0 0 0 16,1 3 0-16,-1-3-10 16,-4-3 1-16,-10 3-7 15,0 0 1-15</inkml:trace>
  <inkml:trace contextRef="#ctx0" brushRef="#br4" timeOffset="-39031.89">24264 12718 49 0,'-7'26'24'0,"-18"2"-21"0,18-16 40 16,0 7-43-16,0 0 1 15,-7 9 0-15,0 3 1 16,0 4-2-16,3-4 0 16,-3-2-1-16,7-1 1 15,-4-6-9-15,4-3 1 16,4-4-7-16,6-5 0 16</inkml:trace>
  <inkml:trace contextRef="#ctx0" brushRef="#br4" timeOffset="-38802.12">24299 13186 47 0,'-7'47'23'15,"-21"-7"-21"-15,21-27 37 0,-7 0-39 16,0 2 0-16,-11 7 0 15,0 0 1-15,-3-3-1 16,3 0 0-16,4 0-7 16,7-10 1-16,7-6-8 15,14-9 1-15</inkml:trace>
  <inkml:trace contextRef="#ctx0" brushRef="#br4" timeOffset="-38536.07">24490 13076 64 0,'7'0'32'0,"7"0"-41"0,-7-3 58 15,0 0-49-15,4-1 1 16,6 4 1-16,5 0 1 0,-1 4-5 16,0 2 1-16,0 0-4 15,0-6 1-15,-7-3-14 16,0 0 1-16</inkml:trace>
  <inkml:trace contextRef="#ctx0" brushRef="#br4" timeOffset="-38237.39">24984 12885 46 0,'0'34'23'0,"-4"-3"-15"0,1-27 28 16,-1 5-35-16,-3 10 1 15,0 3-1-15,0 9 0 16,-7 4-2-16,3 12 1 16,-3-10-3-16,4-2 1 15,-5-7-8-15,5-3 0 16,6-12-5-16,8-10 1 15</inkml:trace>
  <inkml:trace contextRef="#ctx0" brushRef="#br4" timeOffset="-37983.36">25100 12888 54 0,'0'72'27'0,"18"-6"-33"16,-8-41 51-16,1 12-46 16,-4 10 1-16,-7 1-1 15,-7 2 0-15,-7 3-3 16,-21-6 0-16,-18 9-11 15,-14-8 0-15</inkml:trace>
  <inkml:trace contextRef="#ctx0" brushRef="#br4" timeOffset="-32354.26">18203 16873 21 0,'-3'-12'10'0,"20"15"1"15,-9-3 10-15,2 0-18 16,4-3 1-16,4 0 2 16,3-7 0-16,0 1-7 15,0-4 1-15,1-2 5 16,-1-1 1-16,0 0-2 16,0-3 1-16,0 1-1 0,0-11 0 15,8-5-1-15,-8 9 0 16,10-10-1-16,1 1 1 15,4 3-1-15,-8 2 0 16,0 4-1-16,0 0 1 16,0 3 0-16,1-6 0 15,2 9 0-15,1-6 0 16,0 0-1-16,3-3 0 16,-3-4 0-16,0 1 0 15,-11 0 0-15,4-1 1 16,-4 4-1-16,3 0 1 0,1-4-1 15,0-2 1-15,-1 3 0 16,5 2 0-16,-1-2-1 16,0 0 1-16,4-4-1 15,3 1 1-15,0 2-2 16,1-2 1-16,-1-4-1 16,0 1 1-16,-3 2-1 15,3 1 0-15,-10-4 0 16,3 0 0-16,4-2 0 15,3-4 1-15,1 0-1 16,2 3 1-16,-2 3 0 16,-1-2 0-16,4 5-1 15,-1 7 0-15,5 3 0 16,-1-3 1-16,4-1-1 16,-7-2 1-16,-4 0-1 15,-3-1 1-15,3-2 0 0,4-4 0 16,0 1 0-16,0-4 0 15,-1 3 0-15,1-3 0 16,0 7-1-16,3-4 1 16,1 4-1-16,6 2 1 15,-3 4-1-15,-4-6 1 16,-7-4-1-16,1 0 1 16,-1-2-1-16,4-1 1 15,0-3-1-15,-1-3 1 16,1 3-1-16,4 0 0 0,-1 0 0 15,0-6 0-15,8 16 0 16,-8-4 0-16,-3 0 0 16,0 1 0-16,-8-1 0 15,-2 0 0-15,2-2 0 16,5 2 1 15,-1-3-1-31,4 4 0 0,-4-1 0 0,0 0 0 0,1 1 0 16,-1-1 0-16,7-3 0 15,-3 7 0-15,0 6 0 16,0-1 0-16,-1 1 0 16,-2 0 0-16,-8 0 0 15,-3 0 1-15,3-1-1 16,4 4 0-16,3-6-1 16,0 0 1-16,-3-4 0 0,0 1 0 15,6-4 0-15,-6 7 0 16,0-1 0-16,3 1 0 15,-3 6 0-15,3-7 0 16,0 1 0-16,1 3 1 16,-5 9-1-16,-6-3 0 15,7-3 0-15,0 0 0 16,3 0 0-16,4 0 0 16,-4 0 0-16,0 3 0 15,1 0-1-15,-1-3 1 16,0-10 0-16,0 4 1 0,1-1-1 15,-1 4 0-15,-3 0 0 16,-1 0 0-16,-2 0 0 16,-1-1 0-16,-3 4 0 15,-4 0 0-15,3-3 0 16,1 12 1-16,0 1-1 16,3-1 0-16,4-3 0 15,-4 0 0-15,-3-3 0 16,-1 0 0-16,1 0 0 15,3 0 0-15,-3 4 0 16,3-4 0-16,1 6 0 16,2-3 0-16,-3-3 0 15,4-6 0-15,-4 0 0 16,1 0 1-16,-5 2 0 16,1 1 0-16,0 0 0 15,3 0 0-15,4 3 0 0,3-3 1 16,-3 0-1-16,0-3 0 15,-1 9 0 17,1-3 0-32,0 0-1 15,3 0 1-15,0-3-1 0,1-3 1 0,-1 0-1 0,0 3 1 16,-3 0-1-16,0-1 1 16,-8-2-1-16,8-3 0 15,-4-1 0-15,1 4 0 16,2 0 0-16,5 0 0 15,-1-4 0-15,0 1 1 0,0 0-1 16,1-1 0 0,-1 7 0-16,0 0 0 0,1 0 0 15,-1-3 1-15,0 3-1 16,-3 3 1-16,-4 0-1 16,0 0 1-1,4 0-1 1,3 0 0 15,4-9 0-15,-4-1 0-1,1-2-1-15,-1 2 1 0,0-5 0 0,0 6 0 0,1 2 0 16,-1 1 1-16,0 0-1 0,1 3 0 0,-1 0 0 0,4 9 1 0,-15-3-1 16,5-3 0-16,6-3-1 15,4-6 1-15,-1-1 0 16,-2 1 0-16,3 3 0 0,-1 0 0 15,5-4 0-15,-1-5 0 16,4-1 0-16,0 0 1 16,0-6-1-1,-4-3 0-15,4 7-1 0,3 2 1 16,1-3 0 0,-5 1 0 15,5-1 0-16,3 0 0-15,0 0 0 32,3-3 0-32,1 0 0 0,-8-3 0 0,-3 0 0 0,3 0 0 15,4 0 0-15,0 13 0 16,0-4 0-16,0 1 0 16,0-4 0-16,0 0 1 0,3 6-1 0,-6-5 0 0,-8-1 0 0,-3 0 1 0,-1 0 0 15,1-2 0-15,4-1 0 16,2 0 0-1,-2 0-1-15,-1 6 1 16,4 7 0-16,3-1 0 16,18-15-1-1,-7 0 0-15,-10 3 0 16,3-3 1-16,3-6-1 16,1 6 1-16,-1 3-1 15,0 0 0-15,4 4 0 16,0-1 1-16,-3 3-1 0,-1 4 0 31,-3-1 0-31,7 1 1 0,0-7-1 16,4 0 0-16,6-9 0 0,1-10 0 15,-4-2 0-15,-4 5 0 16,-6 1 0-16,6 6 1 16,4 12-1-16,0 3 0 15,11-2 0-15,0 2 0 16,-1-2 0-16,-10-1 0 15,0-9 0-15,4 0 0 0,-1 0-1 16,1-3 1 0,-4 6 0-1,3-3 0-15,-3 0 0 0,-3 6 1 0,-11-3-1 16,3 0 0-16,8-3 0 16,-1 6 0-1,1-6 0-15,-1-6 0 16,1 0-1 15,-1 0 1 16,-3-4 0-47,-7 1 0 16,0 9 0-16,11 0 0 0,-8-7 0 0,1-5 1 0,3 2-2 0,-1-2 1 0,1-1 0 0,0 0 0 0,-3-5 0 15,-8 5 0-15,11 7 0 0,0-4 0 0,0 1 0 16,4 3 0-16,3-13 0 15,3 3 0-15,-3 0 0 16,-10 1 0-16,17-4 0 0,0 12 0 16,7-8 0-16,4-4 0 15,-1-3 0-15,-2-3 1 16,-8 6-1-16,7 0 0 16,3-6 0-1,8 6 0-15,3-3-1 16,-6 3 1-16,-1-12 0 0,3-7 0 15,-2 0 0-15,6 4 0 16,0 9 0-16,0-7 0 0,-10 10 0 16,3-12 1-16,0 6-1 15,1-1 1-15,2-2-2 16,-2 12 1-16,-15 3-5 16,-14-2 1-16,0 11-6 15,0 10 0-15,-11 7-15 16,-3 8 1-1,-18 11-3-15,-10-7 1 0</inkml:trace>
  <inkml:trace contextRef="#ctx0" brushRef="#br4" timeOffset="-29515.99">19650 16174 42 0,'10'3'21'0,"-10"13"-10"16,0-13 22-16,0 3-30 15,-3 1 0-15,-1 5 2 16,-6 4 0-16,-1-4-6 15,1 4 0-15,-12 9 4 16,-6 10 0-16,-11 12-1 16,-7 15 0-16,-3 4-1 15,3 3 0-15,4-6-2 16,3-13 1-16,7-3-6 16,8-19 0-16,10-6-11 0,10-9 1 15</inkml:trace>
  <inkml:trace contextRef="#ctx0" brushRef="#br4" timeOffset="-29241.06">19357 16105 54 0,'21'16'27'0,"7"9"-29"16,-21-16 41-16,0 7-39 16,0 3 0-16,4 6 0 15,-4-3 0-15,0 0-4 16,-3 0 1-16,-1 0-10 16,1-7 1-16,-4-8-3 15,0-4 1-15</inkml:trace>
  <inkml:trace contextRef="#ctx0" brushRef="#br4" timeOffset="-28913.43">19826 16174 56 0,'14'0'28'0,"7"-9"-33"0,-10 6 57 0,7 3-52 16,3 0 1-16,11 0 0 15,-1 0 1-15,1 0-3 16,0 3 1-16,-11 0-3 16,0 0 1-16,0 3-12 15,-3 0 0-15,-11 1-3 16,0 2 0-16</inkml:trace>
  <inkml:trace contextRef="#ctx0" brushRef="#br4" timeOffset="-28719.47">19886 16318 56 0,'0'16'28'0,"14"-32"-23"15,-7 19 55-15,0 4-58 16,4-1 0-16,10 3 1 0,0 4 0 16,7 3-5-1,1-1 1-15,-1-2-3 0,4-4 0 16,-1 1-9-16,1-1 0 15,0-6-7-15,7 0 0 16</inkml:trace>
  <inkml:trace contextRef="#ctx0" brushRef="#br4" timeOffset="-28434.83">21064 16152 56 0,'14'-12'28'0,"-21"8"-31"16,0 8 50-16,-10 5-43 16,-11 4 0-16,-8 5 0 15,-20 7 1-15,6 1-7 16,1 8 1-16,0 4 3 15,-1 6 1-15,8 6-7 16,3-3 1-16,11-10-11 16,7-8 1-16,7-20-6 15,7-9 1-15</inkml:trace>
  <inkml:trace contextRef="#ctx0" brushRef="#br4" timeOffset="-28235.73">20609 15995 59 0,'21'63'29'0,"4"25"-25"0,-18-60 54 15,0 10-56-15,7 12 1 16,11 6-1-16,17 16 1 16,1-9-5-16,-1 0 1 15,-3-10-3-15,-7-9 1 16,-11-9-17-16,-14-17 0 0</inkml:trace>
  <inkml:trace contextRef="#ctx0" brushRef="#br3" timeOffset="-18463.93">23343 17990 46 0,'-3'0'23'0,"-1"0"-12"15,4 0 24-15,0 0-33 16,0-7 1-16,0 7 0 16,4 0 0-16,3 4-4 15,7-4 1-15,4 0 2 16,-4 0 0-16,7-4-7 15,0 4 1-15,7-3-12 16,-3 6 0-16</inkml:trace>
  <inkml:trace contextRef="#ctx0" brushRef="#br3" timeOffset="-18136.91">23858 17610 47 0,'-7'19'23'0,"-7"25"-17"0,11-31 32 0,-4 2-36 15,-4 4 0-15,0 6 1 16,1 6 1-16,-1 7-5 16,-3-3 0-16,4 5 3 15,-1 4 0-15,0 0-4 16,1-6 1-16,-1-1-9 16,1-2 0-16,3-10-6 15,7-9 1-15</inkml:trace>
  <inkml:trace contextRef="#ctx0" brushRef="#br3" timeOffset="-17744.19">24035 17773 41 0,'-11'16'20'0,"-10"12"-14"0,21-21 32 16,-4 2-36-16,1 3 1 16,-4 1 2-16,0 0 0 15,-4 2-6-15,1-2 0 0,-8-1 4 16,4-2 0-16,3-1-2 15,1 1 1-15,3-4-1 16,3 0 1-16,4 0-2 16,4 1 1-16,3-4 0 15,3 3 0-15,4-6-1 16,4 3 1-16,-7 0-4 16,-1 7 0-16,-3 2-7 15,0-2 1-15,-3-4-8 16,-1 0 1-16</inkml:trace>
  <inkml:trace contextRef="#ctx0" brushRef="#br3" timeOffset="-17399.07">24388 17792 38 0,'0'10'19'0,"-4"2"-12"0,0-9 26 16,-3 7-31-16,-7 2 1 15,-3 4 1-15,-4 3 0 0,-1 3-5 16,1-4 0-16,0-5 3 16,0 0 1-16,3 2-6 15,1-5 1-15,2-4-7 16,8-3 0-16,7-3-5 16,7-6 0-16</inkml:trace>
  <inkml:trace contextRef="#ctx0" brushRef="#br3" timeOffset="-17206">24278 17673 45 0,'4'47'22'0,"-4"3"-24"0,0-37 41 16,0 9-39-16,0 6 0 15,3 3 1-15,-3-6 0 16,0 0-2-16,4 7 1 15,-1-7-4-15,1-3 1 16,-1-3-10-16,4-10 0 16</inkml:trace>
  <inkml:trace contextRef="#ctx0" brushRef="#br3" timeOffset="-16801.02">24702 17802 42 0,'7'6'21'0,"-11"10"-16"16,1-10 30-16,-8 3-34 15,-3 4 1-15,-7 6 2 16,-1 2 0-16,5-2-5 16,3-6 1-16,0-4 2 15,0 1 1-15,-1-1-1 16,5 4 0-16,-1-4 0 16,4 0 0-16,4 4-1 15,-1 0 0-15,4-4 1 16,4 0 0-16,3 4-1 0,3-4 1 15,4 1-1-15,4-1 0 16,0 1-1-16,-4 2 1 16,0 1-7-16,-4-7 1 15,-2-3-12-15,-5 0 0 16</inkml:trace>
  <inkml:trace contextRef="#ctx0" brushRef="#br3" timeOffset="-16274.39">25047 17613 58 0,'7'16'29'0,"0"-13"-27"16,-3 0 44-16,-1 0-45 15,4 1 0-15,1-1 1 16,-5-3 1-16,8 3-4 16,6 0 1-16,4 3 2 15,4 1 0-15,3-4-1 16,-6 0 1-16,-5-3-2 0,-6 3 1 15,-11 6-1-15,-11 4 0 16,-6-1-2-16,-8 1 1 16,4-4-3-16,-1 4 0 15,1-4-1-15,4 1 1 16,-1-1 0-16,7 1 0 16,4-1 1-16,4 4 1 15,6 2 2-15,4 4 1 16,1 0-1-16,9 6 1 15,8-3 0-15,7-3 0 0,-1 0-1 16,-2-4 1 0,-8 4-1-16,-14-3 0 15,-18 3-1-15,-13-1 1 0,-5 4-5 32,-13-3 1-17,-7-6-11-15,-1-7 0 0</inkml:trace>
  <inkml:trace contextRef="#ctx0" brushRef="#br3" timeOffset="130089.15">9839 12690 24 0,'18'6'12'0,"6"13"-10"16,-20-12 13-16,-1-4-15 16,1 19 1-16,-4 18 0 15,-4 23 1-15,1 19-3 0,-4 31 1 16,-11 28 0-16,1 25 0 15,-1 28-1-15,7 13 1 16,8 0 0-16,6 3 0 16,8-3 0-16,3-12 1 15,-3-7-2-15,3-16 1 16,-4-31-7-16,-3-25 1 16</inkml:trace>
  <inkml:trace contextRef="#ctx0" brushRef="#br3" timeOffset="131530.25">10075 12957 22 0,'57'9'11'0,"3"-31"-13"0,-39 16 15 16,11 0-13-16,17-1 0 16,11 4 3-16,18 0 0 15,-1-3-2-15,11-4 1 16,11-5 2-1,18-7 0-15,3 0-3 0,17 0 1 16,22-16-2-16,0 7 1 0,31-7-3 16,11 7 1-16,18 0-1 15,10 5 0-15,4 5 3 16,18 2 0-16,3 3 0 16,17 0 1-16,4-6-2 15,8 0 1-15,2-9-1 16,-2 3 0-16,16 0-2 15,-2-7 1-15,13 1-1 16,-3 5 0-16,11 11 0 16,-1 8 1-16,-6 10-1 15,17 6 1-15,-4 4 1 16,8-4 0-16,-18-6 1 16,7-9 0-16,-11-7 0 0,-10-3 0 15,7-3 0 1,-21 7 0-16,3-1-1 0,-21 7 1 15,11-1-1-15,-7 10 0 16,-18 0 1-16,3 3 0 16,-28-3 0-16,-3 0 1 15,-7 0 0-15,-29-3 1 16,-3 3-2-16,-14 0 1 16,-14 3-1-16,-25 10 0 15,-14 3-2-15,-7 2 1 16,-11 1-1-16,-3 3 1 15,-4 0-1-15,-10-3 0 16,-11 0 0-16,-14 3 1 16,-4 3 0-16,1 0 0 0,-8 3-1 15,1 3 1-15,-5 7-1 16,-9 6 0-16,-8 3-1 16,-7 13 1-16,-3-1-1 15,-11 19 0-15,-4 4 0 16,1 6 1-16,-4 0-1 15,-4 9 1-15,-6-6 0 16,-1 0 1-16,-3 3 0 16,0 0 1-16,-4 3 0 15,1 0 0-15,-5 7-1 16,-6-10 1-16,-3 0-1 16,-5-6 1-16,-3-16-1 15,-6-3 1-15,-8-3-1 16,-11-10 1-16,1-6-1 15,-4-3 1-15,-15-12-2 0,-16-1 1 16,-15-2 0-16,3 2 0 63,-9-6-1-63,-19 1 1 0,-3-4 0 0,-4-3 0 0,-10 0-1 0,-18-4 1 0,4-2 0 0,-25 3 0 15,7-3 0-15,-14 2 0 16,-18 1 0-16,7 6 0 15,-24-3-1 1,7 6 1 0,-22-9 0-16,4-3 0 0,-21-10-1 0,7 1 0 15,-21-1 1-15,14-3 0 0,-25-9-1 16,11-1 1-16,-18-8 0 16,-4 5 0-16,5 4 0 15,-26 3 0-15,11 3-1 16,-21 0 1-16,10 6 0 15,11 10 1-15,-21-4-1 16,11-5 1-16,-8-1 0 16,4-3 1-16,10 0-1 15,-10-6 1-15,7-3 0 16,-14-7 0-16,14-2-1 16,0-7 1-16,-10 3-1 15,6 3 1-15,-10 7-3 16,3 9 1-16,15 15-4 15,-1 10 1-15,11-6-6 0,-10 3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4:04:20.70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5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4:05:07.93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5271 4590 55 0,'0'16'27'0,"10"15"-22"16,-10-18 28-16,7 9-32 15,-3 6 0-15,-1 7 1 16,-3 15 0-16,0-6-3 15,0 0 0-15,-3-4 2 16,-1-5 0-16,4-7-4 16,-3-9 0-16,-1-7-7 15,8-8 0-15,-1-14-6 16,4-2 1-16</inkml:trace>
  <inkml:trace contextRef="#ctx0" brushRef="#br0" timeOffset="553.59">5680 4616 40 0,'31'-19'20'0,"1"-16"-14"0,-25 20 32 0,0-7-36 16,-7-4 1-16,0 8 1 16,-10-14 0-16,-4 4-5 15,-8 0 0-15,-9 3 3 16,-12 9 1-16,-6 7-2 15,-18 2 1-15,14 14-1 16,-3 8 1-16,-11 1-3 16,3 6 0-16,4 12-1 15,0 7 1-15,11 13-2 16,-1 11 1-16,19 20 0 16,9 15 0-16,15-5 1 0,11 2 1 15,21-13 2 1,6-11 0-16,19-20 1 0,-8-16 1 15,7-11 0-15,19-17 1 16,-5-15-2-16,8-13 1 16,3-19-2-16,-11-9 1 15,-6-22-3-15,-8-15 0 16,-10-1-2-16,-18-6 1 31,-18 3-1-31,-20 19 1 16,-18-6-6-16,-25 6 0 0,-11 9-10 0,-3 13 0 0</inkml:trace>
  <inkml:trace contextRef="#ctx0" brushRef="#br0" timeOffset="2641.45">6967 5026 21 0,'29'-19'10'0,"9"4"-2"0,-27 5 10 0,7-5-12 15,-8 2 1-15,-3-3 6 16,0 1 1-16,-3-1-16 16,-4 10 1-16,-4 0 11 15,-10 12 1-15,-7 6-3 16,-4 13 0-1,-38 44-5 1,-4 7 0-16,17-17-3 16,8-2 0-16,10-13-5 15,11-13 0-15,7-9-9 16,11-16 0-16,3-15-3 16,0-16 1-16</inkml:trace>
  <inkml:trace contextRef="#ctx0" brushRef="#br0" timeOffset="2838.85">6784 4848 44 0,'28'31'22'0,"14"25"-16"0,-31-43 38 16,7 15-40-16,10 7 0 15,4 15 0-15,-4 0 1 16,4 6-8-16,-8 1 1 15,-2-10-1-15,-5-6 0 16,-3-13-13-16,-7-22 0 16</inkml:trace>
  <inkml:trace contextRef="#ctx0" brushRef="#br0" timeOffset="3168.54">7444 4913 55 0,'7'22'27'0,"3"-12"-23"0,-6-10 41 16,3 0-45-16,-4 3 1 15,15-3-1-15,10 0 1 16,0 0-3-16,4 0 0 16,0 0-5-16,-4 6 0 15,-3-3-10-15,-7 4 1 16</inkml:trace>
  <inkml:trace contextRef="#ctx0" brushRef="#br0" timeOffset="3346.25">7430 5167 62 0,'31'19'31'0,"5"-9"-35"0,-19-14 53 0,15 1-50 16,7 0 1-16,0-6-6 15,-1 9 0-15,-2-10-4 16,-5 7 1-16,-9-3-8 16,-5 0 0-16</inkml:trace>
  <inkml:trace contextRef="#ctx0" brushRef="#br0" timeOffset="3828.85">8251 4481 49 0,'0'3'24'0,"0"-6"-21"15,0 3 43-15,0 9-45 16,-3-3 1-16,-11 10 0 16,0 0 1-16,-4 9-4 15,4 9 1-15,3 4 2 16,1 6 0-16,6-10-1 16,11 10 0-16,4-3-1 15,7 0 1-15,-1-16-3 16,8-6 0-16,7-7-8 15,3-12 0-15,-7-15-7 16,4-7 0-16</inkml:trace>
  <inkml:trace contextRef="#ctx0" brushRef="#br0" timeOffset="4038.41">8530 4377 47 0,'7'41'23'0,"-7"-3"-15"0,0-13 37 0,-10-3-40 0,-8 18 0 0,0 14 2 0,-3 18 1 0,-3 6-10 0,2 13 0 0,-2 9 6 16,6-12 0-16,4-6-8 31,-4-19 0-31,8-20-13 0,6-17 1 0,11-23-4 0,7-13 1 31</inkml:trace>
  <inkml:trace contextRef="#ctx0" brushRef="#br0" timeOffset="4794.7">10605 4600 55 0,'0'6'27'0,"-4"29"-28"0,4-23 52 0,-4 7-50 0,-3 6 1 0,0 16 2 0,0 15 0 0,0 7-5 15,0 6 1-15,7 12 2 16,4-5 1-16,3-10-1 16,0-13 0-16,3-12-1 15,5-23 0 63,-1-14-1-78,0-23 1 0,-11-28-1 16,-13-10 0-16,-15-15-1 0,-14-3 0 0,-10 6-2 47,-4 9 0-32,-4 13-1 32,8 16 1-47,0 18 0 32,-1 7 0-32,4 16 0 0,11 12 0 31,10 9 3-31,11 0 1 0,18 1 4 0,17-1 0 0,7-9 1 0,29-6 1 15,20-10 0-15,19-3 0 0,-8-9-2 0,3-7 1 0,1-6-7 0,-7-3 1 0,-15 0-10 0,-10 7 1 0,-10-1-14 0,-15 4 1 0</inkml:trace>
  <inkml:trace contextRef="#ctx0" brushRef="#br0" timeOffset="5593.46">12764 4681 59 0,'-4'13'29'0,"-17"9"-28"0,14-13 41 16,-7 7-42-16,-8 18 0 15,-6 13 1-15,-11 22 0 16,-6 10-3-16,-5 24 1 16,-3 1-1-16,-3 2 0 0,-1-8-1 31,8-7 0-31,7-22-4 62,10-7 0-62,7-21-8 16,11-19 0-16</inkml:trace>
  <inkml:trace contextRef="#ctx0" brushRef="#br0" timeOffset="5854.42">12210 4822 40 0,'7'32'20'0,"10"9"-18"0,-13-32 28 16,3 7-29-16,4-4 1 16,-1 10 2-16,1 0 1 15,3 9-6-15,-4-2 1 16,1 5-2-16,3-6 1 15,-3-2-11-15,-4-14 0 16</inkml:trace>
  <inkml:trace contextRef="#ctx0" brushRef="#br0" timeOffset="8856.07">13155 4562 40 0,'0'3'20'0,"11"-6"-6"15,-4 3 21-15,0 0-31 16,0 3 1-1,28 7 6 1,4-1 0-16,3-9-13 16,1 0 1-16,-8 6 7 15,-3 4 1-15,-8-1-4 16,-3 4 1-16,-10 2-4 16,-7 7 0-16,-8 3-2 15,-14 7 1-15,-10 12-1 16,-18 3 1-16,0 3-3 15,-6 3 0-15,-1-6-2 16,7-6 1-16,7-6-7 16,11 2 0-16,10-12-6 0,22-3 0 15</inkml:trace>
  <inkml:trace contextRef="#ctx0" brushRef="#br0" timeOffset="9981">13575 4895 40 0,'10'18'20'0,"-6"-8"-13"15,-8-4 31-15,-3 10-36 16,0-7 0-16,-7 10 0 16,-10 9 1-16,-15 0-4 15,-7 19 1-15,-3 1 1 16,-1 5 1-16,1-6-1 15,6 3 0-15,5-6-1 16,6-3 0-16,11-10-6 16,10-12 1-16,8-7-10 15,13-12 1-15</inkml:trace>
  <inkml:trace contextRef="#ctx0" brushRef="#br0" timeOffset="10494.41">14288 4575 43 0,'3'-13'21'0,"4"-15"-10"16,-7 15 29-16,0-2-39 16,-3-1 1-16,-8 7 0 15,-7-7 0-15,-6 7-3 16,-8-1 0-16,7 7 2 15,-3 12 1-15,-7 20-2 16,-1-4 0-16,-2 22 0 16,2 9 0-16,5 26-1 15,9 12 0-15,12-6 0 16,10-4 1-16,17-5-1 0,12-17 1 16,20-21 1-16,22-25 0 15,10-16 2-15,-4-16 1 16,-10-15-1-16,-10-16 1 15,-15-19-1-15,-10-6 1 16,-18 0-5-16,-17-10 1 16,-19 7-11-16,-13 3 1 15,-14 12-9-15,6 16 1 16</inkml:trace>
  <inkml:trace contextRef="#ctx0" brushRef="#br0" timeOffset="13584.46">4953 7381 46 0,'0'0'23'0,"18"-3"-16"0,-8 3 24 0,4-3-29 15,8-3 1-15,6-4 1 16,7-2 1-16,0-1-6 15,1 1 1-15,-8 2 3 16,-7 7 0-16,0 6-1 16,-3 7 0-16,-8 2-2 15,1 10 1-15,-11 6-3 16,-11 4 1-16,-6 9-2 16,-4 2 0-16,-8-2 0 15,-2-3 1-15,2-7-1 16,1-6 0-16,7-6 0 15,3-9 0-15,4-7 2 0,7-3 1 16,4-7-2-16,3-5 1 16,3-1 0-16,4 4 1 15,4-1 1-15,3 4 1 16,4 3-1-16,3 9 1 16,3 1 1-16,1 2 0 15,-4 4 0-15,4-1 1 16,-11-2-2-16,4 2 1 15,-8-3-6-15,8-2 1 16,-7-4-13 0,3-9 0-16</inkml:trace>
  <inkml:trace contextRef="#ctx0" brushRef="#br0" timeOffset="14199.92">5620 7337 48 0,'28'-34'24'0,"-14"-26"-20"0,-7 48 33 16,-14-13-36-16,-3-4 0 15,-8-8 2-15,-14-4 0 16,-10 0-3-16,-18-9 0 16,10 9 2-16,-20 10 0 0,-1 9-2 15,-6 13 0-15,-11 18-3 16,6 13 0-16,5 12-4 16,13 17 1-16,-3 5-1 15,14 13 1-15,7 13 0 16,15 12 1-1,13 19 3-15,18 3 1 0,18 0 5 16,21-7 0-16,20-18 3 16,33-15 1-16,3-29-1 15,22-19 0-15,-1-22-1 16,1-22 1-16,-15-21-4 16,-14-20 0-16,-28-15-3 15,-17-16 0-15,-15-2-4 16,-25-11 0-16,-24 1-11 15,-18-7 1-15,-14 10-3 16,4 19 0-16</inkml:trace>
  <inkml:trace contextRef="#ctx0" brushRef="#br0" timeOffset="17834.68">7063 7334 46 0,'0'7'23'0,"0"5"-16"0,-7-9 23 15,0 7-29-15,-8 8 0 16,-6 14 0-16,-11 9 0 16,-6 12-1-16,-8 6 0 15,3 7 0-15,-2-3 1 16,9-10-3-16,8-9 0 0,7-3-6 15,0-10 1-15,10-9-7 16,8-15 0-16</inkml:trace>
  <inkml:trace contextRef="#ctx0" brushRef="#br0" timeOffset="18076.62">6629 7243 52 0,'7'22'26'0,"21"44"-25"0,-14-47 48 0,7 19-47 16,15 9 0-16,2 15 2 16,-2 1 1-16,9 3-7 15,12-3 1-15,-4-4-1 0,-4-15 1 16,1-13-13-16,-15-5 0 15,0-8-4-15,-10 4 0 16</inkml:trace>
  <inkml:trace contextRef="#ctx0" brushRef="#br0" timeOffset="18674.02">8008 7334 39 0,'0'-6'19'0,"4"6"-11"0,-4 0 32 15,0 3-37-15,-4 7 1 16,-3-1 2-16,-7 10 0 0,-4 12-7 15,-17 19 0-15,-4 16 5 16,-3 13 0-16,0 8-2 16,-4 17 1-16,3-1-2 15,1-2 0 1,7-10-3-16,3-19 1 0,7-19-5 16,8-15 1-16,10-23-11 15,7-21 1-15,7-22-2 16,3-13 0-16</inkml:trace>
  <inkml:trace contextRef="#ctx0" brushRef="#br0" timeOffset="18885.82">7472 7240 47 0,'14'32'23'0,"11"37"-26"0,-25-51 45 15,10 14-40-15,4 5 1 16,15 20-1-16,2 2 0 16,5 4-4-16,-8-3 1 15,4-7-1-15,-15-9 1 16,1-13-14-16,-4-12 1 16</inkml:trace>
  <inkml:trace contextRef="#ctx0" brushRef="#br0" timeOffset="19456.41">8438 7384 43 0,'-7'7'21'0,"4"-17"-10"0,3 10 28 16,0 0-34-16,0 0 0 15,0 0 3-15,10 0 1 0,5 0-11 16,9 0 0 0,4-3 7-16,11 3 0 0,11 0-5 15,6 0 0-15,4 3-7 16,-3-3 1-16,-8 0-13 15,-17 3 1-15,-15 10-1 16,-6 3 0-16</inkml:trace>
  <inkml:trace contextRef="#ctx0" brushRef="#br0" timeOffset="19667.32">8266 7698 66 0,'14'31'33'0,"42"-12"-42"0,-35-16 71 16,15 0-62-16,6 1 1 15,7-4-2-15,4 3 1 16,4-3-4-16,-4 3 0 16,0 0-6-16,-8 0 1 15,-6-3-10-15,-7-3 0 16</inkml:trace>
  <inkml:trace contextRef="#ctx0" brushRef="#br0" timeOffset="20191.2">10220 7171 51 0,'0'-6'25'0,"7"-13"-28"15,-3 10 40-15,-8-1-37 0,-10-2 0 16,-18-1-1 0,-14 4 1-16,-17-1 0 0,-8 10 0 15,1 7 0-15,3 8 0 16,3 10-2-16,4 19 0 16,4 10 0-16,6 15 1 15,15 18-1-15,14 7 0 16,14 4 0-16,17-20 0 15,12-6 2-15,20-18 1 16,25-14 1-16,21-15 0 16,4-21 2-16,-4-20 0 15,-7-16 0-15,-7-11 1 0,-10-17-1 16,-11-9 0-16,-18 0-2 16,-17-6 0-16,-22-10-6 15,-14 10 1-15,-13 9-12 16,-15 6 0-16,0 13-1 15,0 22 0-15</inkml:trace>
  <inkml:trace contextRef="#ctx0" brushRef="#br0" timeOffset="22468.08">4904 10235 55 0,'17'6'27'0,"-6"-6"-19"15,-1-3 28-15,1 3-34 16,7-3 1-16,3 0 2 16,7 0 1-16,7 3-7 15,1 0 1-15,-1 6 3 16,0 0 0-16,-14 0-1 15,-3 7 0-15,3-1-3 16,-10 1 1-16,-4 0-1 16,3 5 1-16,-6 4-3 15,3 3 1-15,-14 1-2 16,3 2 1-16,-6 3-1 0,3-12 1 16,-4 0-1-16,1-4 1 15,-1-2 1-15,4-4 1 16,3-2 1-16,8-4 0 15,3 0 0-15,4 0 1 16,3 3 1-16,-4 4 0 16,15 2 1-16,3 7 1 15,7 0-1-15,1 3 1 16,-5-3-1-16,-2-4 1 16,-19 1-3-16,-17 9 1 15,-7 6-2-15,-14 1 0 0,0 2-3 16,-4 1 1-1,-7-7-5-15,-7-3 1 0,4-9-13 16,10-13 1-16</inkml:trace>
  <inkml:trace contextRef="#ctx0" brushRef="#br0" timeOffset="23809.2">5761 10084 53 0,'18'-75'26'0,"-18"-16"-25"0,-8 63 37 16,5-3-36-16,-8-13 0 16,-10 0 0-16,-7 9 0 15,-11 4-3-15,-17 6 1 16,-15 6 1-16,1 6 1 0,-22 17-2 15,-7 11 0-15,-10 17-2 16,6 12 0-16,5 15-3 16,-1 20 0-16,11 5-1 15,-1 23 1 1,19 21 0 0,10 4 0-16,18 12 2 0,17 1 1 0,21-1 4 15,15-25 0-15,28-12 1 16,0-10 0-16,31-22 2 15,18-15 0-15,18-23-1 16,11-18 1-16,10-19-2 16,-7-16 0-16,-8-21-1 15,-2-17 1-15,-26-15-2 16,-13-12 0-16,-11-10-1 16,-21-16 1-16,-7-12-3 15,-8-3 0-15,-10-3-7 16,-10-1 0-16,-8 4-7 0,-3 12 0 15</inkml:trace>
  <inkml:trace contextRef="#ctx0" brushRef="#br0" timeOffset="25613.42">7415 10109 39 0,'0'13'19'0,"-10"9"-12"0,6-16 20 16,-10 0-24-16,-3 4 0 0,-8 9 0 15,-3 9 0-15,-8 6-4 16,-2 13 0-16,-8 4 3 15,7-4 1-15,4-3-4 16,6-10 0-16,8-6-4 16,4-6 0-16,10-9-9 15,7-13 1-15</inkml:trace>
  <inkml:trace contextRef="#ctx0" brushRef="#br0" timeOffset="25838.83">7013 10084 60 0,'21'47'30'0,"39"13"-35"0,-31-41 56 16,6 12-51-16,18 7 0 15,3 9 0-15,-6 3 1 16,3 10-4-16,-4-4 0 15,-14-6-12-15,-14-6 1 16,-10-6-3-16,-4-7 1 16</inkml:trace>
  <inkml:trace contextRef="#ctx0" brushRef="#br0" timeOffset="26437.04">8209 9928 48 0,'18'-29'24'0,"-4"23"-21"0,-18 6 43 0,4 0-45 15,-3 9 1-15,-11 10 1 16,-14 10 0-16,-8 14-4 15,-10 17 1-15,-14 22 3 16,-14 21 1-16,-10 19-1 16,-5 19 0-16,12 13-1 15,6 0 1-15,1-7-2 16,6 4 1-16,-3-20-2 16,4-8 1-16,13-17-4 15,4-21 0-15,8-13-5 16,13-19 1-16,7-12-12 15,15-16 0-15</inkml:trace>
  <inkml:trace contextRef="#ctx0" brushRef="#br0" timeOffset="26872.12">8287 10774 33 0,'10'13'16'0,"-10"15"-5"15,-7-19 15-15,0 7-23 16,-3 6 0-16,-12 9 3 16,-9 16 0-16,-8 7-7 15,4 12 1-15,-8 9 5 16,-3 10 0-16,8 15-2 15,-5-9 0-15,8 0-1 16,7-19 0-16,0-9-3 16,10-16 1-16,11-10-8 15,7-12 1-15,0-12-9 0,7-16 1 16</inkml:trace>
  <inkml:trace contextRef="#ctx0" brushRef="#br0" timeOffset="27084.67">7853 10853 54 0,'7'12'27'0,"3"23"-27"0,-2-20 45 0,2 14-44 16,1 11 0-16,10 17 1 15,-3-7 0-15,3 3-4 16,-11-6 1-16,8-3-6 15,-4-12 1-15,4-14-11 16,-8-8 1-16</inkml:trace>
  <inkml:trace contextRef="#ctx0" brushRef="#br0" timeOffset="27923.04">8848 10533 47 0,'7'3'23'0,"10"-3"-21"0,-10 3 35 16,0 0-34-16,4 0 1 16,3 4 2-16,0 2 1 15,-3 0-8-15,3 1 0 16,11-1 6-16,-4-3 0 0,4 1-2 16,6-1 1-16,12 0-2 15,6 1 0-15,0 2-1 16,-6 4 0-16,-4 2 0 15,-11-2 0-15,-7 9-1 16,-10 9 0-16,-15 0-1 16,-14 4 1-16,-6 3-1 15,-1 5 1-15,-7 4-2 16,-3-3 1-16,-4 3-4 16,0 0 1-16,8-9-10 15,6 0 1-15,11-13-5 16,7-10 0-16</inkml:trace>
  <inkml:trace contextRef="#ctx0" brushRef="#br0" timeOffset="28477.54">10478 10307 44 0,'17'-9'22'0,"-10"-26"-20"0,-7 29 36 16,-14-10-35-1,-14 0 0-15,-14 4 1 16,-8 6 0-16,-6 9-5 16,-15 12 0-16,1 14 3 15,-4 8 1-15,3 17-3 16,4 15 0-16,3 15-1 15,15 17 1-15,14 12-1 16,7 3 0-16,13-13 0 16,19-6 0-16,21-15 1 15,21-16 0-15,28-26-1 0,10-24 1 16,12-10 0 0,-26 1 1-16,29-42 0 0,-11-21 0 15,-10-13 0-15,-18-13 0 16,-15-12-1-16,-16-6 1 15,-19-7-2-15,-13 7 0 16,-15 6-5-16,-7 12 0 16,-17 4-9-16,-7 12 0 15</inkml:trace>
  <inkml:trace contextRef="#ctx0" brushRef="#br0" timeOffset="29979.85">4872 13233 57 0,'3'-3'28'0,"4"12"-22"16,-7-9 28-16,0 0-34 16,0 9 0-16,0 7 0 15,-10 6 1-15,-1 6-1 16,-6 7 0-16,-1-1 0 16,4 7 1-16,3 0 1 0,4-4 0 15,7-2 1-15,11-1 0 16,10-2 0-16,14-4 1 15,4-9-2-15,14-10 1 16,-4-6-8-16,1-6 0 16,-8-6-14-16,-7-7 1 15</inkml:trace>
  <inkml:trace contextRef="#ctx0" brushRef="#br0" timeOffset="30204.65">5274 13132 48 0,'0'22'24'0,"-3"44"-14"15,3-47 28-15,-11 15-37 16,0 20 0-16,-17 8 1 16,0 20 0-16,0 9-3 15,3 16 1-15,-3-7 0 16,0-12 1-16,10-19-7 15,4-16 0-15,3-22-10 16,11-21 0-16</inkml:trace>
  <inkml:trace contextRef="#ctx0" brushRef="#br0" timeOffset="30759.51">5771 13446 48 0,'50'-75'24'0,"-50"-41"-20"0,7 87 36 0,-7-8-37 16,-7-4 0-16,3 3 0 15,-17 1 0-15,-7 2-5 16,-11 1 1-16,-21 6 3 16,-10 12 1-16,-4 13-2 15,-11 9 0-15,-21 13-2 16,4 9 1-16,-1-3-1 15,15 6 1-15,0 7-3 16,7 12 1-16,-4 0-1 16,11 10 0-16,14 3 1 15,0 12 1-15,11 22-1 16,10 16 1 31,7 9 1-47,22-2 0 15,20-4 2-15,15-10 0 0,21-24 0 0,7-16 1 0,24-16-1 16,4-16 1-16,18-24-2 0,0-20 0 0,-7-12-2 0,14-18 1 16,-8-14-3-16,1-18 1 15,-7-25-4-15,-22-7 1 16,-10 7-11-16,-28-6 1 16</inkml:trace>
  <inkml:trace contextRef="#ctx0" brushRef="#br0" timeOffset="33492.41">7479 13330 28 0,'18'3'14'0,"6"10"2"0,-20-10 14 16,-1 3-25-16,1 3 0 16,-8 4 2-16,-3 12 1 15,-14 10-11-15,-14 12 1 16,-15 18 6-16,-13 23 0 15,-4 13-3-15,7-14 0 16,7-5-4-16,4-10 0 16,6-12-5-16,12-17 0 15,9-17-7-15,8-17 1 16</inkml:trace>
  <inkml:trace contextRef="#ctx0" brushRef="#br0" timeOffset="33718.6">6992 13286 52 0,'21'50'26'0,"15"25"-26"16,-22-49 47-16,7 17-44 16,11 23 0-16,17 22 4 15,11 16 0-15,0-1-9 16,-4-6 0-16,15-6 3 15,-18-16 0-15,3-15-8 16,-20-16 0-16,-8-16-12 16,-14-12 0-16</inkml:trace>
  <inkml:trace contextRef="#ctx0" brushRef="#br0" timeOffset="34289.55">8213 13515 49 0,'-4'9'24'0,"-6"-18"-15"0,10 9 34 15,0 3-40-15,3 0 1 16,8-3 2-16,-1 0 1 16,8-3-9-16,14 6 1 15,14-3 4-15,3-3 1 16,0-3-6-16,1 0 1 16,-8-1-9-16,-7 7 1 15,-14 0-10-15,-10 3 0 16</inkml:trace>
  <inkml:trace contextRef="#ctx0" brushRef="#br0" timeOffset="34486.36">8142 13803 52 0,'-14'54'26'0,"14"-17"-19"0,0-30 40 0,4-1-42 15,10 0 0-15,3-3 2 16,12 0 1-16,13-3-10 15,14-3 0-15,4 0 3 16,0 3 1-16,-3 0-10 16,3-3 0-16,-14 3-12 15,-4-3 0-15</inkml:trace>
  <inkml:trace contextRef="#ctx0" brushRef="#br0" timeOffset="34932.81">9208 13142 62 0,'14'53'31'0,"-14"25"-27"0,0-52 48 0,0 14-50 16,0 14 0-16,3 15 1 15,1 22 1-15,3 15-5 16,-4 4 0-16,4-7 2 16,-3-2 1-16,-1-4-6 15,1-19 0-15,3-15-12 16,-4-16 1-16,12-22-6 15,6-3 1-15</inkml:trace>
  <inkml:trace contextRef="#ctx0" brushRef="#br0" timeOffset="35400.47">10340 13455 46 0,'11'22'23'0,"-26"0"-17"0,8-19 37 0,-3 7-40 0,-8 9 0 0,-3 9 3 0,-4 13 1 0,-10 18-8 0,-7 20 0 15,-4 2 4-15,0 7 1 16,0 3-2-16,11 6 1 16,0-15-4-1,6-10 0-15,5-10-4 0,6-15 1 16,7-12-8-16,4-16 0 16,0-13-7-16,4-9 1 15</inkml:trace>
  <inkml:trace contextRef="#ctx0" brushRef="#br0" timeOffset="35610.91">9835 13411 53 0,'15'22'26'0,"-1"22"-27"0,-4-31 46 0,-3-1-44 0,0 13 0 0,4 10 0 15,3 9 0-15,0 9-2 16,4-3 1-16,3-6-6 16,4-6 1-16,-8-10-11 15,-3-3 1-15</inkml:trace>
  <inkml:trace contextRef="#ctx0" brushRef="#br0" timeOffset="36043.72">10880 12671 53 0,'7'69'26'0,"-4"35"-19"0,1-73 41 0,3 23-44 15,10 30 1-15,-2 26 4 16,-5 6 0-16,4 25-11 16,-3 22 1-16,-1-12 6 15,-2-1 0-15,-1-12-3 16,-4-12 0-16,1-23-9 16,-4-18 1-16,0-19-15 15,-7-26 0-15,-8-15-1 16,1-15 1-16</inkml:trace>
  <inkml:trace contextRef="#ctx0" brushRef="#br0" timeOffset="38972.14">5793 868 48 0,'14'-12'24'0,"-4"-10"-14"0,-10 19 24 15,4-7-33-15,-4 4 0 16,-4 3 1-16,-6 3 1 15,-15 0-4-15,-10 0 1 16,-4 9 1-16,-10 1 1 16,-8 5-2-16,-3 17 0 15,0 18 0-15,11 13 0 16,-1-1 0-16,12 13 0 16,13 10 0-16,7-3 0 0,11-7 1 15,14-9 0-15,21-16-1 16,11-16 1-16,14-8-4 15,7-17 1-15,0-12-7 16,-3-7 1-16,-15-5-8 16,-10-4 0-16</inkml:trace>
  <inkml:trace contextRef="#ctx0" brushRef="#br0" timeOffset="39348.44">5906 768 43 0,'-18'28'21'0,"-3"19"-15"16,14-34 32-16,0 15-37 0,3 16 0 16,-7 9 2-16,-6 0 0 15,-1 1-4-15,4-1 1 16,-7 3 2-16,10-8 1 15,4-8-2-15,4-15 1 16,6-6-2-16,8-9 0 16,-1-10 0-16,8-10 0 15,-4 1-1-15,4-7 1 16,-1 7-1-16,1-1 1 16,-4 4-1-16,-3 3 1 15,-1 3-1-15,5 9 0 0,-5-6-1 16,1 13 0-16,-1 0-1 15,1-4 1-15,3 4-4 16,0-3 1-16,7-1-9 16,-3 1 0-16</inkml:trace>
  <inkml:trace contextRef="#ctx0" brushRef="#br0" timeOffset="39724.65">6350 1266 39 0,'0'0'19'0,"11"0"-15"32,-11 0 28-32,-7 0-30 0,-1 0 0 0,-9 10 1 15,-4-7 1-15,0 13-5 16,-8-7 0-16,8 7 3 0,0 3 1 16,-4-7-2-1,11 4 0-15,4-1-1 0,10-5 0 16,0-7-1-16,10-3 1 15,4-3-1-15,0-3 1 16,0 2-1-16,-3-2 0 16,0 3 0-16,-4 0 1 15,0 3-1-15,3 0 0 16,-6 3 0-16,3 6 1 16,4-5 0-16,-8 5 1 15,4 7 0-15,0-4 0 31,0 4 0-31,0 0 0 0,0 2-4 0,4-8 0 0,-1-7-8 16,1-6 1-16,7-16-4 16,3-9 1-16</inkml:trace>
  <inkml:trace contextRef="#ctx0" brushRef="#br0" timeOffset="39990.75">6727 545 48 0,'0'16'24'0,"-14"37"-26"16,7-34 48-16,-3 0-44 0,-1 25 0 16,-6 9 0-16,-1 19 0 15,-3 16-3-15,-4-13 0 16,0 7 2-16,11-7 0 15,-3-9-2-15,6-16 0 16,11-12-3-16,4-19 0 16,10-10-8-16,-4-12 0 15,11-13-4-15,8-9 1 16</inkml:trace>
  <inkml:trace contextRef="#ctx0" brushRef="#br0" timeOffset="40203.94">6893 526 39 0,'0'22'19'0,"-17"29"-20"0,13-26 33 0,-6-3-31 15,-5 21 1-15,1 17 3 16,-7 15 0-16,4 13-6 16,-1-9 1-16,0 2 2 15,4-12 1-15,4-6-5 16,10-22 0-16,0-10-9 15,3-12 0-15,8-19-3 16,3-10 0-16</inkml:trace>
  <inkml:trace contextRef="#ctx0" brushRef="#br0" timeOffset="40983.31">6862 1251 53 0,'10'6'26'0,"15"13"-31"0,-15-25 54 16,1 6-48-16,7-4 1 15,3 4 0-15,0 0 0 16,4 0-3-16,-4-6 0 16,-4 3 2-16,5-9 0 15,-12-1-1-15,1-3 0 16,-8 4-2-16,1-4 1 0,-8-3-3 15,-3 13 1-15,0 6-2 16,-10 6 1-16,2 4-1 16,5 2 0-16,3 1 1 15,7-4 1-15,0 1 1 16,0 8 1-16,7-8 1 16,3 5 1-16,1-5-1 15,10 2 0-15,-3 4 0 16,3-13 0-16,4 0 0 15,3 1 0-15,0-4 0 16,4 0 0-16,3-4 0 16,0 1 1-16,-3 0 1 15,0-6 0-15,-7-1 0 16,3 4 0-16,4 3 0 16,-4-7 0-16,-3 4-1 0,-1 3 1 15,1 3-1 1,0 0 0-1,-4 0-1 1,-4 0 1-16,5 0-1 0,-12 0 0 0,4 9-1 0,-3 1 1 16,3 9-1-16,-10 6 1 15,3-3-1-15,0 12 1 16,0 13 0-16,0 3 0 16,0 13 0-16,3-6 0 15,1-7 0-15,0 6 0 16,-8-2 0-16,-3-4 0 0,-3-13-1 15,-8-2 1-15,-7-10-1 16,-6-6 0-16,-5-10-1 16,-6-9 1-1,3-16-1 1,4-6 1-16,3 1-1 0,1-1 0 0,3-10 1 16,6 10 1-16,8-3 0 15,4 16 0-15,3-1 0 16,14 1 0-16,4 9 1 15,6-6 0-15,5 3-2 16,-1 3 1-16,0-13-7 16,0 0 1-16,4 4-7 15,-4-16 1-15</inkml:trace>
  <inkml:trace contextRef="#ctx0" brushRef="#br0" timeOffset="41661.07">8022 1361 59 0,'-3'84'29'0,"3"-43"-42"0,3-28 58 16,-3-4-45-16,0-6 0 15,7 3-1-15,-3-12 1 0,13-3-1 16,-2-4 1-1,9-9-3-15,-10 3 0 0,4-6-1 16,3 3 1-16,-3-3 0 16,3 0 0-16,-3 3 1 15,3 7 0-15,7 5 4 16,4 1 0-16,10 2 1 16,7 4 0-16,-3 13 1 15,4-1 0-15,-8 1-1 16,7 5 1-16,-3-5-3 15,-3-7 0-15,-5 3-1 16,-9-6 1-16,-8 0-2 16,-7-6 1-16,-7 3-1 15,-14 3 0-15,-4 0-1 16,-6 9 1-16,-1 10-1 16,-3 6 0-16,7 9 0 0,0 13 1 15,7 10-1 1,7 2 1-16,-7-12 0 15,3 7 0-15,-3 5 1 16,0-5 0-16,-4-1-1 0,1-9 0 16,-4-3 0-16,-11-1 0 15,0-11-1-15,-14-4 0 16,8-16 0-16,-5-15 0 16,12-7 0-16,3-9 1 15,10 4 1-15,11-4 1 16,14-3 2-16,14-4 0 15,4 7 1-15,0 10 1 0,3 2-1 16,0 1 0-16,1 0-1 16,-1-4 0-16,0 13-3 15,-3 0 0-15,-4 0-6 16,0 0 1-16,-3 0-10 16,0-3 0-16</inkml:trace>
  <inkml:trace contextRef="#ctx0" brushRef="#br0" timeOffset="41933.18">9197 1652 59 0,'7'10'29'0,"0"-4"-35"0,-3-6 50 16,-4 0-46-16,-4 0 1 15,1 0-13-15,-1 0 0 16,-10 0 6-16,7-10 1 15</inkml:trace>
  <inkml:trace contextRef="#ctx0" brushRef="#br0" timeOffset="46612.18">23932 3716 39 0,'4'-16'19'0,"10"6"-9"0,-14 10 20 0,0 0-27 16,4 0 0-16,-1 4 1 15,1 2 0-15,-4 16-6 16,0 3 0-16,-4 25 4 16,-3 19 0-16,-11 19-2 15,8 12 0-15,-4 22 1 16,0 4 0-16,0 9 0 15,-1 25 1-15,-2 6-1 16,-1 19 1-16,1 0-1 16,-5 19 1-16,5 12-2 15,-1 10 1 1,-10 200-2 0,10-43 0-16,1-22-1 15,6-1 1-15,4-12 0 0,3 7 0 16,4 2 0-16,4-9 0 15,3 0 1-15,4-6 1 16,-4 6 0-16,0 10 1 16,-4-13-1-16,-6-7 1 15,-4-15-1-15,-4 10 1 16,-3-17-1-16,0-8 0 16,3-1-2-16,1-15 1 15,3-1-1-15,3-12 0 16,4-15-1-16,4-1 1 0,6-15-3 15,1-7 1-15,-1-9-3 16,1-6 1-16,0-16-8 16,-4-22 1-16,0-28-2 15,3-25 0-15</inkml:trace>
  <inkml:trace contextRef="#ctx1" brushRef="#br0">14199 6237 0</inkml:trace>
  <inkml:trace contextRef="#ctx0" brushRef="#br0" timeOffset="48310.68">16902 9755 21 0,'-7'0'10'0,"3"0"-1"0,8-3 10 0,-4 3-15 16,7-3 1-16,3 0 2 16,11-4 1-16,1 1-10 15,6 3 0-15,7 3 7 16,11 0 1-16,7 3-4 15,7 0 1-15,14 4-1 16,11-1 1-16,13 3 0 16,8-3 0-16,0 1-1 15,-25-4 1-15,64 0-1 16,-1-3 1-16,12 0-2 16,6 0 1-16,4-6-2 15,10-4 1-15,4 4-1 16,7-3 0-16,3 6 0 15,8-4 1-15,0 4 0 0,10 0 0 16,3 3 0-16,8-3 0 16,17-3 0-16,1-1 1 15,13-2-1-15,-3 0 0 16,11-1-1-16,-4-2 1 16,14 5-1-16,-4-5 0 15,15 2 1-15,-7 4 0 16,17-3-1-16,-10-4 1 15,17-3-1-15,-7-2 1 16,-3-1-1-16,10 3 1 16,-10 0 0-16,11 1 1 0,-12 2-1 15,15-2 1-15,-4-1-1 16,4 6 1-16,-3-2-1 16,3 3 0-16,-15 5 0 15,12 4 0-15,-26 4 0 16,11 2 0-16,-20 9 0 15,-8 4 1-15,-22-3-1 16,1 3 0-16,-3 3 0 16,-15-10 0-16,-18 1-1 15,-3-4 0-15,-21-6 0 16,-14 0 0-16,-11 4-2 16,-7-4 1-16,-10 0-5 15,-18 0 0-15,-25-3-8 16,-14-3 1-16,-4-10-7 15,-10 4 1-15</inkml:trace>
  <inkml:trace contextRef="#ctx0" brushRef="#br0" timeOffset="48926.24">30861 9181 53 0,'-4'13'26'15,"8"-10"-28"-15,3-3 47 0,0 3-43 16,7 0 0-16,7 0 3 16,8 0 1-16,13 4-8 15,-3 5 1-15,14 10 4 16,3 0 0-16,-3 0-1 15,-4 0 0-15,-3 3-3 0,-10-6 1 16,-12-3-2 0,-10 2 0-16,-10 4-1 15,-8 7 0-15,-3 2-1 16,-7 0 0-16,-7 13 0 0,0 0 1 16,0 3 0-16,0 3 1 15,6 7 0-15,8-7 1 16,4-6 2-16,6-13 0 15,4-6 1-15,8-9 1 16,-1-22-1-16,0-16 1 16,0-13-1-16,-4-21 1 15,-6 3-2-15,-8-13 0 0,-10-10-1 16,-7-11 1-16,0 5-4 16,3 1 1-1,-20-7-14 1,-1 22 0-16</inkml:trace>
  <inkml:trace contextRef="#ctx0" brushRef="#br0" timeOffset="49346.27">32156 9256 40 0,'-4'10'20'0,"-28"6"-14"0,18-4 20 0,-10 7-25 16,-12 6 0-16,-2 10 0 15,-12 5 0-15,1 4-2 16,3-6 1-16,11 3-2 15,6-4 1-15,8-5-9 16,7-17 0-16,11-18-2 16,13-13 0-16</inkml:trace>
  <inkml:trace contextRef="#ctx0" brushRef="#br0" timeOffset="49514.12">31789 9106 46 0,'21'53'23'0,"32"54"-19"0,-32-69 46 0,14 21-49 0,18 4 1 0,0 9-1 0,-3-3 1 15,-12-13-7-15,-2-5 0 16,-15-17-10-16,-11-18 0 16</inkml:trace>
  <inkml:trace contextRef="#ctx0" brushRef="#br0" timeOffset="50577.07">23432 3963 45 0,'-4'3'22'0,"8"4"-11"16,-4-7 23-16,0 0-34 15,0 0 1-15,0 0 1 0,10-7 0 16,8-5-2-16,3-4 1 16,11-12 1-16,6-16 0 15,8-9-1-15,4-4 1 16,-1 1-1-16,-3 9 0 15,-4 0-2-15,-3-7 0 16,-11 11-1-16,-3 8 1 16,-4 7-2-16,-3 3 1 15,-4 9-2-15,0 10 1 16,0 6 0-16,-3 12 0 0,10 7 2 16,7 13 0-16,14 8 2 15,4 10 0-15,4 7 1 16,6 2 1-16,4-11 0 15,-3-1 0-15,-8-7-1 16,-10-5 1-16,-4-4-2 16,-14-9 1-16,-3-12-2 15,-8-1 1-15,-17-9-1 16,-21 0 1-16,-28-9-2 16,-15-1 0-16,-3-6 0 15,-7-2 1-15,-11-14-2 16,-3 7 0-16,-4 3-5 15,4 7 1-15,10 8-9 16,8 4 0-16</inkml:trace>
  <inkml:trace contextRef="#ctx0" brushRef="#br0" timeOffset="51057.12">24141 2521 39 0,'0'0'19'0,"0"-3"-13"16,0 6 27-16,-4 9-31 16,-3 7 1-16,-7 9 0 15,-4 7 1-15,1 9-6 16,-8 12 1-16,-7 13 3 0,-3 3 0 16,3 4-4-16,0 2 1 15,11-15-5-15,4-13 1 16,6-19-9-16,7-25 1 15</inkml:trace>
  <inkml:trace contextRef="#ctx0" brushRef="#br0" timeOffset="51222.95">23925 2536 47 0,'32'51'23'0,"0"49"-25"15,-18-75 38-15,7 16-41 16,0 0 0-16,1 3-21 16,-5-23 1-16</inkml:trace>
  <inkml:trace contextRef="#ctx0" brushRef="#br1" timeOffset="124982.77">8975 3628 8 0,'14'0'4'0,"14"-13"1"16,-17 13 5-16,3-6-7 15,0 3 1-15,0 3 0 16,0 0 1-16,4 0-7 15,3 0 0-15,0 0 5 16,7-6 0-16,4 6-1 16,3-4 0-16,4-2 0 0,0 3 0 15,7-3 1 1,7 6 0-16,-7 0 0 16,-1 0 1-16,1 0-2 0,4 3 0 15,-1 3 0-15,4 0 0 16,0-2-2-16,3-4 0 15,4-4 0-15,7 4 0 16,-7 0 0-16,4-6 0 16,3 12 0-16,0-6 0 15,0 0 0-15,0 0 1 16,3 4-1-16,5 2 1 16,-8-6 0-16,3 0 0 0,4 0-1 15,0-6 0-15,4-7 0 16,7 0 0-16,-4 1 0 15,-7-7 0-15,3 3 0 16,5 4 0-16,-5 6 0 16,4-1 1-16,4 7-1 15,-4 0 0-15,-7-3 0 16,4 3 1-16,6 3-1 16,5-6 1-16,6 6-1 15,0-3 0-15,-3 7 0 16,0-7 1-16,-1 3 0 15,5 0 0-15,-1 0 0 32,0-6 0 30,-10 3 0-62,3 0 0 16,-3-6-1-1,3-1 1 17,0 4 0-32,4 3 0 0,-11-9-1 0,0 2 1 15,4 4-1-15,-1-3 1 0,1 0 0 0,0 0 0 0,-1-1 0 0,-10-2 1 0,-3-1-1 0,7 1 0 16,-4 0 0-16,0-1 1 0,3-2-2 0,4-1 1 0,-3 4-1 0,3-1 1 0,-7 4-1 0,0 0 1 16,-3 3-1-16,-1 0 1 15,-2 3-1-15,-1-4 0 31,0 4 0-15,-11-3 0 47,0 3 0-48,1 0 0-15,-1-3 0 0,-3 3 0 16,-7 0 0-16,-7 0 0 15,0 0 0-15,-8 0 0 0,-2 0 0 0,-1-3 0 0,0 3 0 16,-7 0 0-16,-3 0-1 0,-4 0 1 0,-3 0-2 0,-1 0 1 0,-3 0-2 0,-7 0 1 0,0 0-3 0,-3 0 1 0,-4-3-5 16,-4 3 1-16,1 0-4 15,2 3 1-15</inkml:trace>
  <inkml:trace contextRef="#ctx1" brushRef="#br1" timeOffset="87310.28">14736 11859 0,'0'0'15,"0"0"1,-8-3 0,-6-3-1,11 3 1,-1 3 0,-3 0-1,4 3 1,-1 0-1</inkml:trace>
  <inkml:trace contextRef="#ctx0" brushRef="#br1" timeOffset="148417.41">5768 5741 34 0,'11'-3'17'0,"-1"-16"-5"0,-10 19 18 0,0 0-25 16,-7 0 0-16,4 3 2 16,3 7 0-16,-11-1-9 15,-7 10 0-15,1 3 6 16,-5 6 1-16,-2 13-3 15,-4 9 1-15,-1 7-2 16,1 12 0-16,0 3 1 16,3 3 1-16,8 3-1 15,10 4 1-15,3-13-1 16,8-16 0-16,13-12-2 16,11-10 0-16,1-9-8 0,6-12 1 15,0-17-12-15,-14-2 1 16</inkml:trace>
  <inkml:trace contextRef="#ctx0" brushRef="#br1" timeOffset="150189.76">6096 5870 30 0,'-7'6'15'0,"3"0"-5"0,4-6 16 15,0 0-25-15,0 0 1 16,0 0 2-16,0 0 0 16,-3 4-4-16,-1-4 1 15,1 3 2-15,-4 3 1 16,-4 6-2-16,1 1 1 15,-1 6-1-15,4 3 0 16,-4 0-1-16,4 3 1 0,4-6 0 16,3-4 0-16,0 1 0 15,7-3 1-15,3-4-1 16,5-3 1-16,6-3-1 16,3 0 0-16,1-3-4 15,0 0 1-15,0 4-5 16,-1-8 0-16,-3-2-11 15,1-6 1-15</inkml:trace>
  <inkml:trace contextRef="#ctx0" brushRef="#br1" timeOffset="150505.04">6336 5773 33 0,'0'-4'16'0,"0"4"-7"0,0 0 17 15,0 0-23-15,0 0 0 16,0 7 4-16,0 2 1 16,-7 7-9-16,3 3 1 15,-6 6 5-15,3 12 0 16,-4 7-1-16,-7 6 0 15,-3 10-3-15,0-7 1 16,0 4-2-16,0-10 0 16,3-3-5-16,8-7 1 0,3-5-6 15,3-10 0-15,15-10-6 16,-1-6 1 0</inkml:trace>
  <inkml:trace contextRef="#ctx0" brushRef="#br1" timeOffset="150823.23">6495 6265 46 0,'21'16'23'0,"-18"18"-23"0,1-21 41 16,-8 5-41-16,1-2 1 16,3 12-1-16,-11 1 1 15,1 8-2-15,-12 4 0 16,5-3-8-16,-1-4 1 15,4-12-6-15,0-16 0 16</inkml:trace>
  <inkml:trace contextRef="#ctx0" brushRef="#br1" timeOffset="151856.84">7331 5958 37 0,'10'0'18'0,"-6"18"-7"16,3-18 18-16,-7 7-27 16,0-1 1-16,-7 3-1 15,3 10 1-15,-13 0-5 16,-4 12 1-16,-11 10 2 16,-4 3 1-16,-2 9-2 15,-5 10 0-15,5 0 0 16,2 3 1-16,5-10-3 15,6-12 1-15,4-10-4 16,3-5 1-16,7-20-9 16,8-9 0-16,3-12 0 15,3-7 0-15</inkml:trace>
  <inkml:trace contextRef="#ctx0" brushRef="#br1" timeOffset="152083.84">6974 5882 37 0,'0'10'18'0,"7"2"-17"0,-3-12 37 16,0 7-37-16,3 2 0 0,10 10 0 16,1 9 1-1,3 3-3-15,0-2 1 0,0 2 0 16,-3-3 0-16,3-6-10 15,-10-6 1-15,3-7-4 16,0-2 1-16</inkml:trace>
  <inkml:trace contextRef="#ctx0" brushRef="#br1" timeOffset="152605.88">7479 5594 37 0,'-4'16'18'0,"18"18"-18"0,-6-21 33 0,6-1-31 16,0 13 1-16,10 10 4 16,12 2 1-16,-1 1-8 15,0 12 0-15,-6 0 5 16,-8 13 0-16,-11 3-2 15,-10-3 1-15,-10 9-7 16,-15-3 1-16,0 0-12 16,-6-10 0-16,-5-9-2 0,5-12 1 15</inkml:trace>
  <inkml:trace contextRef="#ctx0" brushRef="#br1" timeOffset="154261.49">8604 6136 43 0,'18'10'21'0,"0"21"-17"0,-11-21 22 15,-7 5-27-15,-11 4 1 16,0 6-1-16,1 10 0 16,-8-4-1-16,1-3 0 15,-1 0-6-15,0-9 1 16,4-6-5-16,4-4 1 16</inkml:trace>
  <inkml:trace contextRef="#ctx0" brushRef="#br1" timeOffset="154619.97">9998 5926 29 0,'-21'-3'14'0,"-4"9"-5"15,18 1 24-15,-11 5-30 16,-7 16 1-16,1-2 1 15,-4 8 0-15,-1 10-7 0,-2 0 0 16,2 12 3-16,5-2 0 16,3 2-4-16,3-12 1 15,4-10-11-15,3-8 0 16</inkml:trace>
  <inkml:trace contextRef="#ctx0" brushRef="#br1" timeOffset="154846.25">9599 5748 42 0,'4'34'21'0,"10"10"-16"16,-7-32 32-16,3 7-35 15,1 19 1-15,3 0-1 16,0 5 1-16,4 1-6 15,-4 0 1-15,0-9-4 16,-3-7 1-16,-8-9-10 16,1-13 1-16</inkml:trace>
  <inkml:trace contextRef="#ctx0" brushRef="#br1" timeOffset="155279.88">10174 5857 44 0,'-3'3'22'0,"6"4"-20"0,-3-7 35 0,0 0-35 16,0 0 1-16,7 0 1 15,0 0 0-15,7 3-5 16,8-3 1-16,2 3 4 16,8-3 0-16,3 0-2 15,-3 3 0-15,-7 3-1 16,-8 1 1-16,-10 5-2 15,-14 7 0-15,-7 3-1 16,-3 6 0-16,-8 0-2 16,4-6 1-16,0 0-2 15,-1 0 0-15,5-6-4 16,3 0 1-16,3-4-9 16,4-2 0-16</inkml:trace>
  <inkml:trace contextRef="#ctx0" brushRef="#br1" timeOffset="155674.01">10664 6067 37 0,'-10'25'18'0,"-50"-3"-14"16,39-9 26-16,-7 6-29 16,-11 3 0-16,-4-3 3 15,-6 2 0-15,7 5-4 16,6 5 0-16,5-6 2 16,6-3 1-16,4-3-5 15,7-4 0-15,3-5-11 16,8-10 0-16</inkml:trace>
  <inkml:trace contextRef="#ctx0" brushRef="#br1" timeOffset="156089.09">11028 5873 44 0,'10'-9'22'0,"-13"-17"-24"0,3 20 33 0,-4 3-31 15,-6 0 1-15,-8 6-1 16,-10 3 1-16,-4 10-2 15,-3 3 1-15,3 12 0 16,0 10 1-16,4 6-1 16,0 6 0-16,3-6-1 15,8 0 1-15,10 4-1 16,10-8 1-16,11-11-2 16,14-20 1-16,18-12-1 15,7-15 1-15,7-20 0 16,-7-2 1-16,-11-10 0 15,-10-7 1-15,-18 1-8 16,-17-7 1-16,-15-2-4 0,-10 2 0 16</inkml:trace>
  <inkml:trace contextRef="#ctx0" brushRef="#br1" timeOffset="159422.94">27813 9153 39 0,'4'9'19'0,"-1"-5"-6"0,1-1 20 0,-4 3-30 16,3 7 1-16,1 2 2 15,-1 4 0-15,1 9-8 16,-1 10 1-16,1-4 5 16,-1 4 0-16,-3 3-2 15,0 3 1-15,0-10-3 16,0 4 1-16,0 6-5 16,0-10 1-16,-3-2-10 15,3-14 1-15,-7-8-5 16,3-4 1-16</inkml:trace>
  <inkml:trace contextRef="#ctx0" brushRef="#br1" timeOffset="159950.7">27795 10056 42 0,'0'28'21'0,"-3"7"-24"16,3-23 36-1,-4-5-33-15,-3-1 0 0,-3 0 3 16,-1 7 1-16,4 2-4 16,0 4 1-16,0 0 2 15,3-3 0-15,4-1 0 16,4-2 1-16,3-1-2 16,4-2 0-16,-1-4-1 0,4-3 1 15,-3 0-3-15,-1 1 1 16,5-1-5-1,-1-3 0-15,0 0-10 0,3-3 0 16</inkml:trace>
  <inkml:trace contextRef="#ctx0" brushRef="#br1" timeOffset="160264.76">28039 10015 41 0,'-7'3'20'0,"-7"19"-11"16,7-15 27-16,-4 8-33 15,-3 4 0-15,-7 9 0 16,-8 13 1-16,8 6-5 15,0 13 1-15,0 6 2 16,0 0 1-16,0 3-2 16,-1-13 1-16,5-9-4 15,6-13 0-15,4-2-13 16,4-13 0-16,-4-16-1 16,3-6 1-16</inkml:trace>
  <inkml:trace contextRef="#ctx0" brushRef="#br1" timeOffset="166675.43">27799 8730 10 0,'0'6'5'0,"3"-15"-1"0,-3 9 5 0,0-7-6 15,0 1 1-15,0 0 2 16,0 6 0-16,0-7-8 16,0 4 1-16,0-3 5 15,0 6 1-15,0-6-2 16,0-4 0-16,-3 1 0 16,-1 0 0-16,1-1-1 15,3-2 1-15,-4-4-1 16,4 0 1-16,0 4-2 15,0-4 1-15,4 0-1 16,-1 4 0-16,-3-1-1 16,4 4 1-16,-4-1 0 15,0 1 0-15,0-4 0 16,3 1 0-16,-3-4 0 16,4 4 0-16,-1-7 0 15,5 3 1-15,-5-3-2 0,1 4 1 16,-1-1-1-16,1 0 0 15,-1-6 1-15,1 7 0 16,-4-4-1-16,0 0 1 16,0 0 0-16,0 0 0 15,0-2-1-15,0-1 1 16,-4 3-1-16,4-6 0 16,0 3 1-16,0 0 0 15,0-3 0-15,0 3 0 16,0 0 0-16,0 0 0 15,0 6 0-15,0 4 1 0,-3-1-2 16,3-3 1-16,0 1 0 16,0-4 0-16,0-3-1 15,0 0 0-15,0 0 0 16,0 3 1-16,0-3-1 16,3-3 0-16,-3 0 1 15,4 0 0-15,-4 0 0 16,3 0 0-16,-3 0 0 15,0 3 0-15,0 0-1 16,0-3 1-16,0 0-1 16,0-4 1-16,0 4-1 15,4-3 0-15,-4 6 0 16,0 3 0-16,0-3 0 16,0 4 0-16,0-4 0 15,0 0 0-15,0-3 0 16,0-4 0-16,0 7 0 0,0-3 0 15,0-3 0-15,0-3 1 16,0 3-1-16,0 3 0 16,-4-4 0-16,1 4 1 15,3-3 0-15,0 0 0 16,0 0-1-16,0-7 0 16,0 4 0-16,3 6 1 15,-3-4-1-15,0 1 0 16,0-3 0-16,0-1 1 15,0 1-1-15,0 6 1 0,0-6-1 16,0-1 1-16,-3 1-1 16,3-4 1-16,-4 1 0 15,1 3 0-15,-1-4-1 16,1 4 1-16,-1-4-1 16,4 1 1-16,-3-1 0 15,3 7 0-15,0 0-1 16,0-7 0-16,0 1 0 15,0-4 1-15,-4 4 0 16,0 2 0-16,1-5-1 16,-1-1 1-16,1 4-1 15,-1-1 1-15,1 1 0 16,-1-7 0-16,4 3-1 16,0 1 0-16,0 5 0 15,0-2 0-15,0-4 0 16,0 0 1-16,-3 1-1 0,-1 9 0 15,1-13 0-15,-1 3 1 16,1 1-1-16,-1-4 1 16,1-3-1-16,-1 6 0 15,1 1 0-15,3-10 1 32,-4 9-1-17,4 10 0-15,0 0 0 0,0-1 1 0,0 4-1 0,0-9 1 16,0 6-1-16,0-7 1 15,0 7-1-15,0-7 1 0,0 4-1 16,0 0 0 0,-3-4 0-16,3 7 1 15,-4-7-1-15,0 7 0 0,1 3 0 16,3 0 0-16,0-3 0 16,0-7 0-16,-4 7 0 15,4 3 0-15,-3 3 0 16,-1-9 0-1,1-1 0-15,3 1 0 16,-4 3 0-16,1-7 0 16,-1-6 0-16,1-2 0 0,-1-1 0 15,1 3 0-15,-1-3 0 16,1-3 0-16,3 9 0 16,-4-2 0-16,1-1 0 15,-1 0 1-15,0 0-1 16,1 7 1-16,-1-10-1 15,1 0 0-15,-1-6 0 16,1 3 1-16,-1 3-1 0,1 0 1 16,-1 3-1-16,1 4 0 15,-4 5 0-15,0-5 0 16,0-4 0-16,0 3 0 16,-1 1 0-16,1 11 0 15,0-5 0-15,-3 0 0 16,3 3 0-16,0 2 1 15,0-2-1-15,0 6 0 0,3 0 0 16,-3 0 0-16,3 10 0 16,1-7 0-16,-1 0-1 15,1 3 1-15,-1 7-1 16,4 0 0-16,0-1-4 16,0 1 0-16,0-1-8 15,0 4 1-15,-3 3-7 16,13 0 1-16</inkml:trace>
  <inkml:trace contextRef="#ctx0" brushRef="#br1" timeOffset="170487.31">22765 3267 29 0,'0'22'14'0,"-7"13"-5"0,3-29 15 16,1 3-22-16,-4 4 0 16,0 2 0-16,-4 11 1 15,-7-11-4-15,-3 13 1 16,0 16 1-16,-4 10 1 16,1 27-1-16,2 1 1 15,5 6-1-15,6 6 0 0,15 0 0 16,6-3 0-1,15-13 0-15,17-6 0 0,11-12-2 16,0-13 1-16,11-10-6 16,3-5 1-16,-4-4-7 15,-13-9 0-15</inkml:trace>
  <inkml:trace contextRef="#ctx0" brushRef="#br1" timeOffset="170820.44">23199 4186 37 0,'35'28'18'0,"-7"10"-18"0,-21-29 29 15,0 4-29-15,-7 9 0 16,-7 6-1-16,-7-3 0 16,-7 6 0-16,-4 7 1 15,-6-4-4-15,-1 4 1 16,-7-7-3-16,0 10 0 15,4-6-4-15,3-7 0 0</inkml:trace>
  <inkml:trace contextRef="#ctx0" brushRef="#br1" timeOffset="171060.44">22969 4186 40 0,'11'34'20'0,"-18"20"-26"16,3-35 38-16,-3 12-32 15,-3 10 0-15,-4 12-6 0,3-6 1 16,4-3-3-16,-4-10 0 15</inkml:trace>
  <inkml:trace contextRef="#ctx0" brushRef="#br1" timeOffset="172065.49">21668 1803 33 0,'14'0'16'0,"0"9"-7"0,-14-9 16 16,0 10-24-16,-7 15 0 15,-4 12 0-15,-6 17 1 0,-12-1-3 32,-6 13 0-32,0 3 1 0,-8 0 1 0,5 3-2 15,2-9 0-15,5-10-5 16,9-16 0-16,5-8-5 15,6-20 1-15</inkml:trace>
  <inkml:trace contextRef="#ctx0" brushRef="#br1" timeOffset="172278.76">21396 1884 46 0,'7'63'23'0,"11"6"-30"0,-11-41 43 15,-4 10-37-15,4-1 1 16,0 4-4-16,0-13 1 16,0-3-7-16,4-12 0 15</inkml:trace>
  <inkml:trace contextRef="#ctx0" brushRef="#br1" timeOffset="174301.07">21908 1834 36 0,'0'6'18'0,"7"-15"-9"15,-7 12 23-15,0 0-29 16,3 0 1-16,-3 4 2 16,4 2 1-16,-1-6-8 0,1 3 0 15,-1 4 5-15,4-1 1 16,0-6-3-16,4 0 0 16,3-3-1-16,0 0 1 15,4 4-2-15,6-4 1 16,5 0-1-16,-1 6 0 15,-3-6 0-15,-4 0 0 16,-4 3 0-16,-6 3 0 16,-11 4-1-16,-7-1 1 15,-7 10-1-15,-4 0 1 16,-3 0-1-16,0 3 1 16,-7 9-2-16,-1 0 0 0,5 7-4 15,3-10 0-15,3 7-10 16,7-7 0-16</inkml:trace>
  <inkml:trace contextRef="#ctx0" brushRef="#br1" timeOffset="174666.03">22296 2088 36 0,'14'-9'18'0,"-7"-4"-7"0,-7 13 21 16,-4 3-30-16,-6 10 0 16,-12 12 0-16,-9-6 1 15,-8 9-5-15,-3 6 1 16,-1 10 0-16,4-9 0 0,1-4-4 16,6 10 1-16,7-13-9 15,11 0 0-15</inkml:trace>
  <inkml:trace contextRef="#ctx0" brushRef="#br1" timeOffset="175082.12">22754 1909 42 0,'18'-9'21'0,"-8"-7"-24"16,-10 10 33-16,-3 6-30 0,-8-3 1 15,-6-3 0-15,-12 2 1 16,-2 8-3-16,-8 5 1 15,0 7-1-15,-3 9 1 16,6 6-2-16,8 13 1 16,11 6-1-16,10 3 0 15,14-6 0-15,14-3 1 16,18-9 1-16,17-13 1 16,4-16 1-16,-7-12 0 15,-7-7 0-15,-4-15 1 0,-14-16-2 16,-17 0 0-16,-8-9-10 15,-17 0 1-15,-14-7-4 16,0 10 0-16</inkml:trace>
  <inkml:trace contextRef="#ctx0" brushRef="#br1" timeOffset="177139.86">27813 9398 1 0,'0'28'0'0</inkml:trace>
  <inkml:trace contextRef="#ctx0" brushRef="#br1" timeOffset="180742.08">27827 9438 18 0,'4'-3'9'0,"3"-19"-3"0,-4 13 9 16,4-1-12-16,4 1 0 15,-1 0 4-15,1-4 1 16,0 1-8-16,-1 5 1 15,-3 1 5-15,0-3 0 16,-7 9-2-16,0-10 1 0,-7 1-3 16,0-1 1-16,-3-2-2 15,-1 2 1-15,-3 1-1 16,0 3 0-16,0 3 0 16,0-1 0-16,-4 4 0 15,0 0 0-15,1 7-1 16,3-1 1-16,-1 3-1 15,5 10 1-15,3 6-1 16,3 0 1-16,4 4-1 16,7 5 0-16,4 4 1 15,3-4 0-15,0-9 0 16,0 0 0-16,-3-6 0 16,-1-6 0-16,1-4 0 15,0-3 1-15,3-2-1 16,3-11 0-16,5-5 0 15,2-10 1-15,1-10-1 0,-4-2 0 16,0-7-1-16,-7 0 0 16,-7 4 0-16,0 2 0 15,-7 7 0-15,-3 3 1 16,-8 6-1-16,-3 4 0 16,-7-1 0-16,0 6 0 15,3 7 0-15,1 0 0 16,-5 3-1-16,1 3 1 15,0 4-1-15,-4 2 1 16,1 4-1-16,-1-1 0 0,0 4 0 16,1 6 0-16,2 3 0 15,5 0 1-15,3 0 0 16,7 3 0-16,10 7-1 16,8-1 1-16,6 1 0 15,8-7 1-15,0-6 0 16,3-10 0-16,-7-2 0 15,0-7 0-15,4-6 0 16,0-7 1-16,-1-5 0 16,1-10 0-16,-4-10-2 15,-3-6 1-15,-4 1-1 16,-7-1 0-16,0 0 0 16,-14 3 0-16,-3 4 0 15,-8-1 0-15,0 14 0 16,1 5 0-16,-5 10-1 0,-2 2 1 15,-1 8-1 1,-3 5 1-16,0 4-2 0,3 2 1 16,0 7 0-16,4 9 0 15,3 7 0-15,8-3 1 16,6-1 0-16,8 1 0 16,10-4 0-16,11-6 1 15,3-3-1-15,0-9 0 16,0-4 0-16,4-6 1 15,0-3 0-15,-4-6 0 16,0-4 0-16,-3-5 0 16,-7-10-1-16,3-10 1 15,-11-2-1-15,-3-1 1 0,-7 3-1 16,-7 4 0-16,-7 6-1 16,-7 3 1-16,0 6 0 46,-4 4 0-46,1 6-1 0,-1 2 1 16,-3 4-1-16,6 0 0 0,-9 10 0 0,2 9 0 0,1 6-1 16,4 0 1-16,-1 6 0 15,7 0 1-15,8 1-1 16,6-1 1-16,11 1 0 16,11-1 1-16,6-6 0 15,8-6 0-15,-4-4 0 16,1-8 1-16,-1-4-1 15,0-9 1-15,0-7 0 16,-6-6 0-16,-5-12-1 0,-3-7 0 16,-7-2-1-1,-3-1 0-15,-8-6 0 0,-6 3 0 16,-1 3 0-16,-3 10 0 16,-11 6-1-16,-3 6 1 15,-4 9-1-15,1 4 0 16,-1 6 0-16,4 10 0 15,-1 2 0-15,5 7 0 16,3 3 0-16,3 9 0 16,7 7 1-16,8 3 0 15,10-4 0-15,7 1 1 16,11-4-1-16,6-2 1 0,5-10-1 16,-8-7 1-16,0-8 0 15,-3-7 0-15,0-7-1 16,-4-5 1-16,-4-7-1 15,-3-12 1-15,-3-1-1 16,-4-2 0-16,-7-1-1 16,-3 1 1-16,-4 6 0 15,-4-1 0-15,0 17-1 16,-6-1 1-16,-4 10 0 16,-1 3 0-16,1 6-1 15,0 4 0-15,3 2 0 16,1 1 0-16,6 12 0 15,4 3 0-15,4 4 0 16,-1-1 1-16,8 0 0 0,6-3 1 16,4 1-1-16,0-7 1 15,4-7-1-15,0-5 1 16,-4-7 0-16,0-3 1 16,4-6-1-16,-1-10 0 15,1-6 0-15,-1-9 0 16,-2-1 0 15,-5-5 0-31,-3 2-1 0,-3 4 0 0,-8 3 0 0,-6-4 1 16,-1 7-1-16,-3 6 0 15,-4 7 0-15,-3 2 0 0,-4 10 0 16,-6 3 0-16,-1 7 0 16,4 2 0-16,3 7 0 15,4 6 0-15,3 7 0 16,11 5 0-16,7-2 0 15,11 2 0-15,13-2 0 16,8-4 1-16,0-2-1 16,-4-8 1-16,4-5 0 15,0-3 0-15,-4-10 0 16,0-6 0-16,-7-7 0 16,-3-2 0-16,-8-13 0 15,-2-7 0-15,-8-2-1 16,-8-1 0-16,-6 4-1 15,0 6 1-15,-3 9 0 16,-1 7 0-16,-3-1 0 0,-4 7 0 16,0 6-1-1,1 4 0-15,-1 2 0 0,4 4 0 16,3 2 0-16,4 7 0 16,4 0 0-16,6 0 0 46,4 6 2-46,4 1 0 0,6-1 0 0,4-3 0 0,0-3-1 0,0-7 1 16,4-2-1-16,0-4 0 16,-4-9-2-16,0-12 1 15,-3-1 0-15,-1-5 0 0,-3-8 0 16,-3-5 1-16,-4-7-1 16,0 4 1-16,-7 3 0 15,-4 2 0-15,-7 4 0 16,1 3 0-16,-4 7 0 15,-1-1 0-15,1 10 0 16,0 6 0-16,3 3 0 16,4 3 0-16,4 7 0 15,3 2 0-15,3 4 0 16,4 3 0-16,7 3 0 16,0 0 0-16,4-3 0 15,7-3 0-15,-1-3 0 16,4-7 0-16,1-3-1 15,-5-6 1-15,1-9 0 16,-4-13 0-16,-4-3-1 0,-2-3 1 16,-5 0 0-16,-3-1 0 15,0-2 0 1,-3-4 0-16,-5 10 0 0,-2 3 0 16,-1 4 0-16,-3 5 1 15,-3 7-1-15,-5 6 0 16,1 6 0-16,4 7 1 15,-1 2-1-15,4 1 0 16,3 3 0-16,4 3 0 16,7 9 0-16,11 0 0 15,3 1 0-15,7-7 0 16,0-3 0-16,0 0 1 0,-3-7-1 16,0-5 0-16,-4-4-1 15,0-6 1-15,-4-12 0 16,-2-4 0-1,-1-15 0 1,-7-1 0-16,-4 4-1 16,-7 6 1-16,-3 3 0 15,-3 4 0-15,-1 2 0 16,-3 7 0-16,0 3 0 16,0 3 0-16,3 0 0 15,0 3 0-15,4 3 0 16,4 7 0-16,3-1 0 15,3 7 1-15,8 6 0 16,6 3 0-16,11-3-1 16,4-3 1-16,0-3-1 0,-1-3 0 15,-2-7 0-15,-5-3 1 16,-3-2-1-16,0-14 0 16,1-2 1-16,-1-7 0 15,0-3-1-15,-4-3 0 16,-3 0 0-16,-7-4 0 15,-3 1-1-15,-1 0 0 16,-6 6 1-16,-4 3 0 16,-4 4 0-16,-3 2 0 15,0 4 0-15,-4 2 0 16,4 10-1-16,0 1 1 16,-1 5-1-16,5 4 0 0,3 5 0 15,3 4 1-15,4 7 1 16,4-4 0-16,6 3-1 15,8 0 0-15,3-3 0 16,7-6 1-16,4 0-1 16,-1-7 1-16,-2-2-2 15,-1-1 0-15,-7-6 1 16,0-9 0-16,0-3-1 16,-3-7 1-16,-1-3-1 15,-3-3 1 1,-7 0 0-16,0 0 0 0,-7 0 0 15,-3 3 0-15,-5 4-1 16,-2-1 1-16,-1 7 0 16,-3 2 1-16,0 7-1 15,3 0 0-15,1 7 0 0,-1-1 1 16,4 7-1-16,0-1 0 16,3 4 0-16,1-1 1 15,6-2-1-15,4 3 0 16,4-4 1-16,3 1 0 15,7-7-1-15,3-3 0 16,1-6 0-16,3-3 0 16,-3-4 0-16,-1-2 0 15,-2-1-2-15,-1-2 1 16,-4-1 1-16,-3-3 0 16,0-6-1-16,-3 6 1 0,-4 4-1 15,-4 2 1-15,-6 4 0 16,-4 5 0-16,0 4 0 15,-1 4 0-15,1 2 0 16,0 3 1-16,4 4-1 16,3 2 1-16,0 4-1 15,7 13 0-15,3-4 0 16,8 0 0-16,-1-3 0 16,4 0 1-16,0-6-1 15,1-3 0-15,-1-7 0 16,0-3 0-16,-4-9-1 15,1-12 1-15,-4-4 0 16,-3-6 0-16,-4-4-1 16,0-2 1-16,-4 3 0 15,0 3 1-15,-3 3-1 16,-3 6 0-16,-4 7 1 0,-4 9 0 16,0 6 0-16,1 7 1 15,3 2-1-15,3 10 0 16,4-3 0-16,4 0 0 15,6 0-1-15,8-3 1 16,3-6-3-16,3-4 1 16,-2-6-7-16,-1 3 1 15,-7-2-11-15,-11-8 0 16</inkml:trace>
  <inkml:trace contextRef="#ctx0" brushRef="#br1" timeOffset="184601.6">28840 3650 29 0,'10'-7'14'16,"-6"14"-7"-16,-4-4 15 0,-7 3-21 0,-11 13 0 15,-14 0 0-15,-7 15 1 16,-10-2-2-16,-14 8 0 15,3 14 0-15,-4-7 1 16,-3 3-4-16,7-9 0 16,11-1-7-16,6-5 1 0</inkml:trace>
  <inkml:trace contextRef="#ctx0" brushRef="#br1" timeOffset="185050.04">28296 3756 26 0,'7'50'13'0,"-17"16"-4"16,6-47 16-16,-6 3-24 15,-4 3 0-15,-4 3 0 16,-3 7 1-16,-4-1-2 15,-3 1 0-15,-4-10 1 16,0 3 0-16,1-6-1 16,2 3 1-16,8 0-1 15,4-15 1-15,10-7-1 0,10 3 0 16,8-3 0-16,-1 0 0 16,8-3 0-16,3 4 1 15,7 2 0-15,8 3 1 16,2 1 0-16,1-1 1 15,0-6 0-15,-7-3 0 16,-8 0-1-16,-2-9 1 16,-8 6-2-16,-7-7 1 15,-14 1-2-15,-11-1 0 0,-10-2-1 16,-7-7 1-16,-1-6 0 16,4-3 0-16,8-7-4 15,6-9 0-15,11 4-9 16,14-20 1-16</inkml:trace>
  <inkml:trace contextRef="#ctx0" brushRef="#br1" timeOffset="185862.03">29115 3189 24 0,'0'25'12'0,"0"-13"3"15,3-12 8-15,-3 3-20 16,4 4 1-16,-4 5 2 16,0 1 0-16,3 3-7 15,1-10 1-15,-1 0 4 16,4-9 0-16,8-16-1 0,9-15 0 16,8-4-1-16,7-22 0 15,0 4-2-15,-1-7 1 16,-6-12-1-16,-7 3 1 15,-7 6-2-15,-8 3 1 16,-6 13-2-16,-1 3 1 16,-6 19-2-16,-4 6 1 15,-4 13-1-15,0 18 1 16,1 16-1-16,-1 9 1 0,1 14 2 16,-1 2 0-16,0-3 0 15,-3 12 1-15,4-5-1 16,3 2 1-16,0 4-1 15,3-20 0-15,4 1-3 16,4-13 1-16,6-12-6 16,1-3 0-16,-1-4-4 15,1-9 1-15</inkml:trace>
  <inkml:trace contextRef="#ctx0" brushRef="#br1" timeOffset="186087.73">29471 3079 44 0,'0'19'22'0,"-3"6"-29"0,3-16 43 15,-4 1-36-15,-3-1 0 16,0 0-1-16,3 1 1 15,1-4-6-15,-1-3 1 16,4-3-7-16,-3-9 1 16</inkml:trace>
  <inkml:trace contextRef="#ctx0" brushRef="#br1" timeOffset="186282.04">29439 2885 34 0,'25'25'17'0,"-7"-16"-14"16,-11-6 26-16,-4-3-29 15,1 6 1-15,-4-6-1 16,3 0 1-16,4 0-6 16,4 0 1-16,0 0-6 15,-11 0 0-15</inkml:trace>
  <inkml:trace contextRef="#ctx0" brushRef="#br1" timeOffset="186897.69">29591 3186 36 0,'0'37'18'0,"11"-2"-20"0,-11-35 28 15,3-7-26 1,4-2 0-16,0 0 0 0,-3-7 0 16,3 3 0-16,3-2 0 15,-3-4 0-15,4 0 0 16,-4 0 0-16,0 0 0 0,0 7 0 16,4-1 1-1,-4 4-1-15,3 9 1 0,-3-6-1 16,1 6 1-16,-1 6 0 15,0 3 1-15,0 1-1 16,0-1 1-16,0 4-1 16,0-1 1-16,-4 1 0 15,1 2 0-15,-1-2-1 16,1 0 0 0,-4-1 0-16,0-2 0 15,4-1-1-15,-1 0 0 0,4-2 0 16,4-4 1-16,3-3 0 15,7 0 1-15,4-3-1 16,3-4 1-16,-3-2-1 16,-1-4 1-16,-3-2-2 15,1-1 1-15,-8 3-1 16,-4-12 1-16,-3 3-2 16,-3-3 1-16,-4 0 0 15,-4 0 0-15,-6 13-1 0,-4 2 1 16,-4 10 0-16,-7 10 0 15,8 8 0-15,3 8 1 16,7 17-1-16,3 4 0 16,11-9 0-16,7 0 1 15,7-4-1-15,4-12 0 16,3-9-5-16,0-7 1 16,1-12-10-16,-12-4 1 15</inkml:trace>
  <inkml:trace contextRef="#ctx0" brushRef="#br1" timeOffset="191505.03">27301 3195 21 0,'4'22'10'0,"0"-13"-1"16,-4-9 10-16,7 3-16 16,-4-3 0-16,8 4 2 15,-1-8 1-15,4-5-8 16,4-3 1-16,3-1 4 15,4-12 0-15,0 6-2 16,3-15 0-16,-7-1-1 16,-3 4 0-16,-4-4 0 15,-4-6 0-15,-3 7-1 0,-3 12 1 16,-4 3-1 0,0 4 1-16,0 15-1 0,0 0 1 15,3 6-1-15,1 3 1 16,3 1 0-16,4-1 0 15,-1 7 0-15,4 3 1 16,4 9-1-16,3 0 0 16,4 6-1-16,-1 4 1 15,-2 3-4-15,-5 0 1 16,-3-7-7-16,-10-9 0 0</inkml:trace>
  <inkml:trace contextRef="#ctx0" brushRef="#br1" timeOffset="197390.23">30572 3132 24 0,'3'35'12'0,"1"18"2"0,-1-40 12 16,1-4-26-16,-4 7 1 15,3-13 0-15,1 3 1 0,-1-15-2 16,1 2 0-16,-4-2 1 16,3 3 0-16,1-10-1 15,-4 0 1-15,0-6 0 16,4 7 1-16,3-1 0 15,3 7 0-15,4-1 0 16,4 1 1-16,10 3-2 16,-3-1 1-16,0 1-2 15,-4 0 0-15,-4 6-11 16,5-10 1-16,-1 10-3 16,0 0 0-16</inkml:trace>
  <inkml:trace contextRef="#ctx0" brushRef="#br1" timeOffset="197857.16">31048 3160 26 0,'18'0'13'0,"-15"-9"-6"0,-3 9 19 16,-3 0-24-16,-4 0 0 16,-8-6 1-16,-2 6 0 15,-1 0-4-15,-3 0 1 16,-4 6 2-16,8-6 1 16,-1 9-2-16,4 1 1 0,7-1-1 15,7-2 1-15,7 2-2 16,0-6 1-16,0 3 0 15,4-6 0-15,-1 0-2 16,-3 0 1-16,0 4-2 16,4-4 1-16,-4 0-1 15,-4 6 1-15,1-3-1 16,0 0 0 0,3 0 1-1,0 10 0-15,3 2 0 16,1 1 1-16,-4 0 0 15,0 3 1-15,0-1-2 16,0 1 1-16,0-6-10 16,4-1 1-16,-4-2-1 15,-4-10 0-15</inkml:trace>
  <inkml:trace contextRef="#ctx0" brushRef="#br1" timeOffset="198112.34">31485 3107 26 0,'4'19'13'0,"-18"6"-4"0,3-16 22 0,1 10-31 15,-11 10 0 1,-4 5 0-16,-7 13 1 0,-3-6-1 15,-4 6 0-15,7 3 1 16,8-6 0-16,2-6-5 16,8-16 0-16,4-7-6 15,-1-18 1-15</inkml:trace>
  <inkml:trace contextRef="#ctx0" brushRef="#br1" timeOffset="198278.37">31179 2988 31 0,'-8'19'15'0,"16"40"-7"16,-5-37 23-16,4 16-31 15,0 9 1-15,0 3-1 16,0 4 0-16,0-7-6 16,0-16 0-16,-7-3-5 0,0-9 1 15</inkml:trace>
  <inkml:trace contextRef="#ctx0" brushRef="#br1" timeOffset="198773.11">30681 2765 19 0,'0'-3'9'0,"-21"6"2"15,14 1 9-15,0 2-16 16,-4 3 1-16,-3 10 0 0,-4-3 0 15,-3 6-7-15,-3-4 0 16,-1 11 5-16,0 11 0 16,4 4-2-16,7 22 0 15,0 0 0-15,10 9 0 16,11-6-4-16,11-12 0 16,0-4-8-16,-4-15 1 15</inkml:trace>
  <inkml:trace contextRef="#ctx0" brushRef="#br1" timeOffset="199155.11">31616 2696 29 0,'7'10'14'0,"25"53"-5"0,-22-35 18 16,1 13-27 0,3 6 1-16,0 12 1 0,-3 23 0 15,-11-1-3-15,-4 1 0 16,-17 15-3-16,-18 0 1 16,-21-12-7-16,-17-7 0 15</inkml:trace>
  <inkml:trace contextRef="#ctx0" brushRef="#br2" timeOffset="213064.13">5817 8545 22 0,'0'-16'11'0,"0"0"-6"0,0 16 11 16,0 0-12-16,0 0 0 15,0 7 2-15,0-1 1 16,0 6-8-16,0 1 0 15,-10 3 8-15,-1 2 0 16,-3 8-2-16,0 8 1 16,-11 7-1-16,-7 6 0 0,-6 16-2 15,-5 6 1 1,-6 6-3-16,0-6 0 0,6-13-1 16,4-12 0-16,8-9-1 15,2-4 0-15,12-15-4 16,13-7 0-16,15-9-9 15,17-16 0-15</inkml:trace>
  <inkml:trace contextRef="#ctx0" brushRef="#br2" timeOffset="213397.31">5525 8573 30 0,'3'9'15'0,"8"1"0"0,-8-7 15 16,4 6-23-16,4 1 1 15,-1 12 4-15,1 6 0 16,7 9-15-16,3 4 1 15,7 9 9-15,-7 4 1 16,4-4-5-16,0 0 1 16,-11-3-5-16,0-9 0 15,-4-7-6-15,1-6 0 0,0-9-9 16,-1-13 0-16,-3-16-2 16,4-5 0-16</inkml:trace>
  <inkml:trace contextRef="#ctx0" brushRef="#br2" timeOffset="213748.02">6025 8705 54 0,'0'9'27'0,"4"0"-31"0,-4-9 53 16,4 4-47-16,-1-4 1 15,8-4 2-15,-1 4 1 16,8 0-8-16,14 0 1 15,-4 0 2-15,4 0 0 16,-4 4-5-16,4-4 1 16,-15 3-11-16,-3 0 1 15,-7 0-5-15,-7 3 0 16</inkml:trace>
  <inkml:trace contextRef="#ctx0" brushRef="#br2" timeOffset="213966.7">5997 8940 47 0,'4'44'23'0,"17"-10"-19"0,-18-28 40 0,5 1-41 16,6-4 0-16,-4 0 1 16,11 0 1-16,8 0-7 15,2-3 0-15,8-3 4 16,-7 0 0-16,-4 0-7 15,0 0 1-15,-6 0-11 16,-8-1 1-16,-7-5-3 16,-4 3 1-16</inkml:trace>
  <inkml:trace contextRef="#ctx0" brushRef="#br2" timeOffset="214543.94">6943 8589 42 0,'21'-13'21'0,"-21"-18"-27"0,0 18 39 0,-11 4-33 0,4 6 1 0,-7-1 0 0,-11-2 1 0,-13 9-2 0,2 7 1 0,-2 9 1 0,-8 6 1 0,7 9-2 15,4 13 1-15,-1 6 0 16,12 7 0-16,2 0-2 15,15 5 1 64,14 1 0-79,15-12 0 15,6-10 0-15,14-16 0 47,8-16 1-47,-1-18 0 16,0-10 0-16,-6-15 1 47,-5-7-1-47,-9-15 0 15,-15-13-1 1,-7 3 0-16,-7-2-3 0,-7 8 0 0,3 4-9 0,-6 3 0 0,-8 12-5 15,-3 10 1-15</inkml:trace>
  <inkml:trace contextRef="#ctx1" brushRef="#br2" timeOffset="167811.73">3288 6284 0</inkml:trace>
  <inkml:trace contextRef="#ctx0" brushRef="#br2" timeOffset="-214043.58">8396 8880 43 0,'4'0'21'0,"6"0"-12"0,-10 0 22 16,0-6-28-16,0-3 1 15,-3 5 2-15,-8 1 0 0,1 3-7 16,-5 3 0-16,1-3 5 15,-10 4 1-15,2 2-2 16,-2 0 0-16,-4 3-1 16,-1 7 0-16,5 3-1 15,-1 9 1-15,7-6-1 16,4 0 1-16,11-6-1 16,6-7 0-16,15-3-2 15,3-2 1-15,4-4-3 16,-1-7 0-16,1 1-6 15,0-7 1-15,-1 4-10 16,-2-10 0-16</inkml:trace>
  <inkml:trace contextRef="#ctx0" brushRef="#br2" timeOffset="-213579.22">8569 8965 37 0,'0'44'18'0,"0"-13"-11"0,0-31 20 15,-4 3-25-15,4 0 0 16,0 1 2-16,0-4 1 16,-3 0-6-16,3-4 1 0,0-5 3 15,0-4 0-15,0-2-2 16,0-4 1-16,0 0-2 15,0 0 1-15,3 4-1 16,-3-4 0-16,4 6 0 16,-4 1 1-16,7 2-1 15,4 4 1-15,-8 0 0 16,4 3 0-16,4 0 0 16,-1 3 0-16,1 0-1 15,0 3 1-15,-1 0-1 16,1-3 1-16,-1 3-1 15,-3-3 0-15,0 6 0 16,4-3 0-16,-7 7 0 16,3-1 1-16,0 4-1 15,0-1 0-15,-4 4-1 16,1-7 1 0,6-9-8-1,1-3 0-15,-4-3-7 0,0 0 1 16</inkml:trace>
  <inkml:trace contextRef="#ctx0" brushRef="#br2" timeOffset="-212902.15">10008 8648 42 0,'0'13'21'0,"0"-1"-14"0,-3-5 32 0,-8 5-38 15,-3 10 1-15,-7 12 0 16,-11 7 1-16,-10 16-4 16,-4 5 1-16,4 20 2 15,6-1 0-15,5-2-1 16,2-7 0-16,8-3-4 15,4-19 0-15,10-15-6 16,7-20 0-16,0-15-7 16,0-22 1-16</inkml:trace>
  <inkml:trace contextRef="#ctx0" brushRef="#br2" timeOffset="-212688.94">9606 8736 53 0,'18'31'26'0,"-1"29"-28"0,-6-51 49 15,-7 7-46-15,3 3 1 16,0 3-1-16,3 3 1 16,4 0-4-16,4-6 0 15,-7-4-4-15,6-2 0 16,-3-7-10-16,0-9 0 0</inkml:trace>
  <inkml:trace contextRef="#ctx0" brushRef="#br2" timeOffset="-212328.88">10181 8852 47 0,'0'19'23'0,"4"-13"-15"0,-4-6 34 15,0 0-39-15,7 0 0 16,0 0 4-16,3 0 0 16,-3 0-8-16,8-6 0 15,6 3 5-15,10 0 0 16,1 3-4-16,-4 0 1 16,1-4-8-16,-8 4 1 15,-7 0-13-15,-3-3 0 16</inkml:trace>
  <inkml:trace contextRef="#ctx0" brushRef="#br2" timeOffset="-212134.52">10097 9090 57 0,'24'16'28'0,"19"-10"-24"0,-29-6 43 0,0-3-47 16,7 0 1-16,4 3-1 15,6 0 1-15,1 0-4 16,-4 3 0-16,1 3-6 16,-8-6 1-16,0-6-9 15,4-3 0-15</inkml:trace>
  <inkml:trace contextRef="#ctx0" brushRef="#br2" timeOffset="-211741.58">11102 8780 31 0,'21'-22'15'0,"-21"-19"-5"0,-3 29 15 15,-4-4-23-15,-1 0 1 16,-6 1 3-16,-3-1 0 15,-12-3-7-15,-6 7 1 16,0 5 4-16,-4 4 1 0,0 9-2 16,4 10 1-16,3 15-3 15,4 13 1-15,0 10-2 16,7 8 0 0,7 7-1-16,7 3 1 0,10-12-1 15,8-10 0-15,13-9 1 16,22-19 0-16,7-16 2 15,4-25 0-15,-5-9 0 16,-2-16 0-16,-15-15 0 16,-10-13 0-16,-15 3-7 15,-10 0 1-15,-10 0-12 16,-11 9 1-16</inkml:trace>
  <inkml:trace contextRef="#ctx0" brushRef="#br2" timeOffset="-202379.9">17265 9627 12 0,'3'-4'6'0,"-3"11"-5"16,0-7 7-16,0 0-6 16,0 0 1-16,4-7 3 15,0 4 0-15,-1 3-5 16,1 0 0-16,-4 0 6 0,3 0 0 16,-3 0-1-16,0 0 1 15,0 0-2-15,-3 7 0 16,-4 5-3-16,-8 1 1 15,-6 5-3-15,-3 8 1 16,-8 2-4-16,0 3 1 16,-7 7-9-16,8 2 1 15,2-11-1-15,8-4 0 16</inkml:trace>
  <inkml:trace contextRef="#ctx0" brushRef="#br2" timeOffset="-202060.87">17618 9617 26 0,'7'-3'13'0,"0"16"-8"0,-7-13 24 0,0 3-27 16,0 0 1-16,-4 6 0 15,-6 1 0-15,-4 5-4 16,-8 7 0-16,-2 3 2 16,-4 7 1-16,-1 2-2 0,8 4 0 15,0-1-6-15,7-8 1 16,3-7-6-16,-3-10 1 15</inkml:trace>
  <inkml:trace contextRef="#ctx0" brushRef="#br2" timeOffset="-201627.11">18327 9705 29 0,'14'3'14'0,"-11"-3"-9"15,-3 0 21-15,0 3-26 0,-3 0 1 16,-4 10-1-16,-4-4 1 15,-3 7-1-15,0 3 0 16,3 3 0-16,-3-3 0 16,4 2-6-16,-1-2 1 15,1 3-4-15,3-3 0 16</inkml:trace>
  <inkml:trace contextRef="#ctx0" brushRef="#br2" timeOffset="-201355.66">18785 9617 25 0,'11'0'12'0,"3"-3"-4"0,-14 3 17 0,4 3-23 15,-4-3 1-15,3 3 0 16,-3 7 0-16,-3-1-4 16,-4 4 0-16,-4 5 2 15,0 1 0-15,-3 3-5 16,0 3 0-16,0 0-7 16,4-9 1-16</inkml:trace>
  <inkml:trace contextRef="#ctx0" brushRef="#br2" timeOffset="-201084.86">19360 9623 25 0,'18'7'12'0,"-14"-4"-9"0,-4 0 16 0,-4 6-16 16,-3 4 0-16,-4 3 0 15,-3 2 0-15,0 7-5 16,-7 4 1-16,-4-1 1 16,4 10 0-16,0 2-9 15,3-11 1-15</inkml:trace>
  <inkml:trace contextRef="#ctx0" brushRef="#br2" timeOffset="-200800.22">19858 9627 27 0,'7'9'13'0,"-7"3"-6"0,0-8 17 16,-4 2-24-16,-3 10 1 16,0 6-1-16,-7-1 1 15,-11 8-2-15,1 2 1 16,-1 0-2-16,-3 7 1 15,3-7-8-15,8-12 0 16</inkml:trace>
  <inkml:trace contextRef="#ctx0" brushRef="#br2" timeOffset="-198800.26">24042 4032 12 0,'25'-6'6'0,"-11"6"8"0,-14 0 7 15,3 0-17-15,-3 3 1 16,-3 0 2-16,-8 13 0 16,-3 6-9-16,-4 3 0 15,-6 13 6-15,-12 15 1 0,-13 3-3 16,-4 23 0-16,4-1-1 16,-1 13 0-16,8-16-1 15,7-9 0 1,3-9-6-16,11-7 1 0,14-19-6 15,10-15 0-15</inkml:trace>
  <inkml:trace contextRef="#ctx0" brushRef="#br2" timeOffset="-198563.56">23848 4882 32 0,'3'50'16'0,"-17"4"-16"15,11-45 26-15,-4 7-26 16,-4 6 1-16,0 6-1 0,-3-9 1 16,-3 3-2-16,-4 9 1 15,-1 0-7-15,-2 1 1 16,-1-4-4-16,7-3 1 15</inkml:trace>
  <inkml:trace contextRef="#ctx0" brushRef="#br2" timeOffset="-198053.22">23985 5487 33 0,'-3'0'16'0,"-4"41"-15"0,3-32 29 16,-6 10-29-16,-15 13 1 16,-3 5 0-16,-8 17 1 0,-2 5-4 15,-5 13 0 1,8 0 0-16,-4-6 0 0,4-3-10 15,7-16 1-15</inkml:trace>
  <inkml:trace contextRef="#ctx0" brushRef="#br2" timeOffset="-197622.39">23968 6513 39 0,'0'47'19'0,"-36"15"-14"0,22-46 29 15,-10 12-35-15,-15 7 1 0,-3 9-1 16,-8 9 1-16,1 16-2 15,-1 0 0-15,8 0-7 16,7-6 1-16,7-10-4 16,13-6 0-16</inkml:trace>
  <inkml:trace contextRef="#ctx0" brushRef="#br2" timeOffset="-197243.38">23922 7566 34 0,'-28'19'17'0,"10"12"-18"0,11-18 31 0,-4 9-29 15,-6 3 0-15,-11 16 0 16,-4 9 0-16,-4 6-2 16,-6 7 1-16,0 9-3 15,-1 4 0-15,8-7-7 16,3-16 0-16</inkml:trace>
  <inkml:trace contextRef="#ctx0" brushRef="#br2" timeOffset="-196940.6">23805 8269 25 0,'-17'44'12'0,"-22"-7"0"0,28-18 14 15,-3 6-22-15,0-3 0 16,-3 9 0-16,-5 7 1 16,-2 6-8-16,-5 0 1 15,1 12 0-15,-3 4 0 0,6-1-9 16,-3-5 0-16</inkml:trace>
  <inkml:trace contextRef="#ctx0" brushRef="#br2" timeOffset="-196463.95">23964 9407 35 0,'0'25'17'0,"-10"-3"-15"0,6-16 25 0,-10 7-26 16,-4 9 1-16,-6 6 0 16,-12 7 0-16,-2 5-3 15,-8 10 0-15,-11 19 2 16,-3 4 0-16,11 8-5 16,0-12 0-16,6 0-7 15,4-12 0-15</inkml:trace>
  <inkml:trace contextRef="#ctx0" brushRef="#br2" timeOffset="-196013.17">23940 10733 42 0,'3'4'21'0,"-10"2"-22"0,0 3 36 0,-11 7-35 15,-6 9 1-15,-12 10-1 16,-10 12 1-16,-6 9-2 15,-12 10 0-15,8 6-3 16,-1 3 0-16,8-3-8 16,10-3 1-16,7-9-1 15,8-13 0-15</inkml:trace>
  <inkml:trace contextRef="#ctx0" brushRef="#br2" timeOffset="-195709.75">23830 11514 43 0,'4'47'21'0,"-4"-15"-29"0,-4-23 46 0,-3 7-39 16,-7 3 1-16,-4 9 0 16,-3 3 0-16,-4 1 0 15,-3 5 0-15,-7 7-2 16,-4 0 0-16,0 3-7 16,4 6 0-16,0-6-3 15,0 0 1-15</inkml:trace>
  <inkml:trace contextRef="#ctx0" brushRef="#br2" timeOffset="-195267.9">23918 13220 24 0,'0'25'12'0,"-14"16"-4"0,7-32 19 16,-7 4-24-16,-11 9 0 0,-6 6 1 16,-8 7 1-16,-7-1-6 15,-3 4 0-15,-1 3 3 16,8-7 0-16,3 7-3 15,7-13 1-15,8 0-7 16,2-3 0-16,8-9-4 16,-3-3 0-16</inkml:trace>
  <inkml:trace contextRef="#ctx0" brushRef="#br2" timeOffset="-194933.48">23936 13866 29 0,'7'16'14'0,"-10"6"-10"0,-1-13 22 15,-3 4-24-15,-7 6 1 0,-7 6 0 16,-8-3 1-16,-2 3-5 16,-5 3 0-16,-2 3 2 15,-5 1 1-15,-3-1-5 16,4 0 1-16,3-6-9 15,15-6 0-15</inkml:trace>
  <inkml:trace contextRef="#ctx0" brushRef="#br2" timeOffset="-194626.46">23982 14409 36 0,'-7'34'18'0,"-18"-15"-13"0,11-7 27 16,-7 10-31-16,-7 4 1 15,-8 2 0-15,-2 3 0 0,-1 7-3 16,0-4 0-16,0 1-5 16,7-4 1-16,8-9-7 15,10-3 0-15</inkml:trace>
  <inkml:trace contextRef="#ctx0" brushRef="#br2" timeOffset="-194139.87">23880 12414 47 0,'3'7'23'0,"-28"55"-22"0,11-43 40 0,-14 19-40 16,-11 9 0-16,-14 12 0 15,-7 7 0-15,4 0-9 16,-1-3 0-16,8-13-6 16,14-6 1-16</inkml:trace>
  <inkml:trace contextRef="#ctx0" brushRef="#br2" timeOffset="-193466.19">23516 15528 29 0,'-10'38'14'0,"-19"-7"2"0,22-22 15 16,0 7-30-16,-3 6 0 16,-11 0 0-16,-4 6 1 15,-3 7-3-15,-4 2 1 0,4 7-2 16,3-6 0-16,7-7-10 16,11-15 1-16</inkml:trace>
  <inkml:trace contextRef="#ctx0" brushRef="#br2" timeOffset="-193248.76">23315 15575 39 0,'-7'50'19'0,"7"16"-14"0,0-56 27 0,0 12-32 15,4 9 0-15,-1 13 0 16,8 0 1-16,-1 0-2 0,8-4 0 16,0-2-6-16,-1-16 1 15,4-13-6-15,1-9 1 16</inkml:trace>
  <inkml:trace contextRef="#ctx0" brushRef="#br2" timeOffset="-192891.02">23675 15839 45 0,'0'9'22'0,"0"-12"-16"15,0 3 39-15,3 0-45 16,8-6 0-16,3-4 1 16,7 4 0-16,8 3-2 15,2 3 1-15,1 0-4 16,0 3 1-16,-8 0-10 15,-6 0 1-15,-7-3-3 16,-11 0 0-16</inkml:trace>
  <inkml:trace contextRef="#ctx0" brushRef="#br2" timeOffset="-192700.93">23580 16046 48 0,'21'37'24'0,"18"-18"-30"0,-22-22 48 32,12 3-43-32,6 0 0 0,4 0-8 0,-1 3 0 15,-2-3 0-15,-1 0 1 16</inkml:trace>
  <inkml:trace contextRef="#ctx0" brushRef="#br2" timeOffset="-192439.84">24409 16049 41 0,'14'22'20'0,"-11"-35"-20"16,-3 7 30-16,-3-4-31 15,-8-5 1-15,-6 2 0 16,-8 1 1-16,-3 5-1 15,-8 10 1-15,-6 10 0 16,-4 9 0-16,4 6 0 16,3 10 0-16,11-1 0 0,7 1 0 15,14-7-1 1,17-5 1-16,18-8 0 0,11-2 1 16,4-13-1-16,2-9 0 15,1-13-2-15,-10-9 1 16,-12-10-13-16,-17-12 0 15</inkml:trace>
  <inkml:trace contextRef="#ctx0" brushRef="#br2" timeOffset="-190966.43">20535 9542 8 0,'25'3'4'0,"-4"-9"12"16,-21 6 4-16,7 3-14 15,-3 0 0-15,-4-3 4 16,3 3 1-16,-3-3-14 15,0 3 1-15,-3 4 9 16,-8 5 1-16,-7-3-4 16,-6 10 1-16,-8 6-3 15,0 4 0-15,-3 2-3 16,-4 7 1-16,11-4-6 16,7-3 0-16,10-5-7 15,11-8 0-15</inkml:trace>
  <inkml:trace contextRef="#ctx0" brushRef="#br2" timeOffset="-190709.36">21153 9592 47 0,'7'9'23'0,"-7"4"-29"16,-4-13 40-16,-6 3-33 16,-8 10 1-16,-7 9-1 15,0 6 1-15,-3 0-4 16,0 7 0-16,3-1-3 16,4-3 1-16,7 1-9 15,7-13 0-15</inkml:trace>
  <inkml:trace contextRef="#ctx0" brushRef="#br2" timeOffset="-190456.92">21840 9601 30 0,'29'4'15'0,"-15"-1"-9"0,-14-3 18 16,-4 3-25-16,-3-3 1 16,0 3 0-16,-7 10 0 15,0 5 0-15,0 1 0 16,-4 3-1-16,1 3 1 16,-1 0-4-16,0 0 0 15,8 0-5-15,3-9 0 0</inkml:trace>
  <inkml:trace contextRef="#ctx0" brushRef="#br2" timeOffset="-190202.32">22560 9489 43 0,'4'15'21'0,"-4"1"-27"16,0-13 39-16,-4 10-33 16,-6-1 0-16,-8 1 0 15,-10 2 0-15,-1 14 0 16,1 2 1-16,0 0-2 16,7 1 0-16,3-7-5 15,4 0 1-15,4-10-6 16,6-8 0-16</inkml:trace>
  <inkml:trace contextRef="#ctx0" brushRef="#br2" timeOffset="-189946.38">22973 9501 30 0,'32'22'15'0,"-1"-25"-5"0,-24 3 21 0,1 0-29 16,-5 6 0-16,-6 7-1 16,-8-1 0-16,-7 1-2 15,-6 12 0-15,2 6 1 16,1 7 1-16,-7 0-5 16,3 2 1-16,4-5-7 15,4-7 1-15,6-19-2 16,4-2 0-16</inkml:trace>
  <inkml:trace contextRef="#ctx0" brushRef="#br2" timeOffset="-189705.31">23502 9489 40 0,'14'3'20'0,"-17"0"-28"0,-4 3 41 16,-4 7-33-16,0 12 0 15,-6-6 0 1,-8 9 0-16,-3 9 0 0,0 4 0 16,-1 3-6-16,5 3 0 15,3-9-5-15,6-10 1 16</inkml:trace>
  <inkml:trace contextRef="#ctx0" brushRef="#br2" timeOffset="-189121.31">24592 9445 42 0,'35'3'21'0,"-13"-6"-23"0,-22 3 38 0,3-3-35 15,-3 3 1-15,0 0 1 16,-7 3 0-16,-7 6-4 15,-4 7 1-15,4 9 1 16,-3 0 1-16,-1 6-3 16,-3 1 0-16,7-4-6 15,3-3 0-15,11-9-7 16,7-13 1-16</inkml:trace>
  <inkml:trace contextRef="#ctx0" brushRef="#br2" timeOffset="-188881.02">25340 9404 34 0,'14'38'17'0,"-10"-35"-8"0,-4-3 24 15,-4 6-33-15,-6 3 0 16,-1 7 0-16,-3 3 0 15,-11 3 0-15,0 0 0 16,4 0-1-16,0 0 0 16,11-7-4-16,6-2 1 0,11-4-8 15,11-12 1-15</inkml:trace>
  <inkml:trace contextRef="#ctx0" brushRef="#br2" timeOffset="-188655.59">25964 9373 31 0,'18'43'15'0,"-4"-14"-5"16,-10-23 21-16,-4 6-32 16,-4 4 1-16,-6 6 0 15,-4 0 0-15,-8 0 0 16,5 0 0-16,-1-3-1 15,4 0 1-15,0 3-4 16,3-7 1-16,4-2-8 16,4-7 1-16</inkml:trace>
  <inkml:trace contextRef="#ctx0" brushRef="#br2" timeOffset="-188400.7">26614 9404 36 0,'42'-16'18'0,"-14"-12"-16"0,-21 25 27 0,-7 3-28 16,4 6 0-16,-8 7 0 15,-6-1 1-15,-5 10-3 16,-6 3 1-16,0 3 0 15,-4 4 1-15,1-10-5 16,3 0 1-16,3-7-8 16,4-2 0-16</inkml:trace>
  <inkml:trace contextRef="#ctx0" brushRef="#br2" timeOffset="-188156.88">27002 9329 25 0,'28'25'12'0,"-3"-10"-2"0,-18-11 12 16,0-4-21-16,-4 6 0 16,-3 0-1-16,-7 3 1 31,-14 20-2-31,-4-1 1 15,4 0-2-15,0-3 1 16,7-3-8-16,0-3 0 16</inkml:trace>
  <inkml:trace contextRef="#ctx0" brushRef="#br2" timeOffset="-187468.29">28674 9222 36 0,'14'22'18'0,"0"-13"-13"15,-14-6 30-15,0 4-36 16,-4 2 1-16,-10 10-1 16,-3 12 0-16,-8 7 1 15,-10 6 0-15,-1 0-4 0,5-3 0 16,6-4-6-16,7-2 1 16,18-13-2-16,15-10 0 15</inkml:trace>
  <inkml:trace contextRef="#ctx0" brushRef="#br2" timeOffset="-187228.96">29450 9413 37 0,'3'35'18'0,"-24"-4"-21"15,11-18 37-15,-4 2-34 16,-4 1 0-16,-3 3 0 16,3-3 1-16,0-1-2 15,4-5 0-15,4-4-3 16,3 0 0-16,7 4-7 16,7-10 1-16</inkml:trace>
  <inkml:trace contextRef="#ctx0" brushRef="#br2" timeOffset="-186989.25">29947 9413 27 0,'11'32'13'0,"3"-4"-3"0,-14-22 17 15,-4 4-27-15,-6 2 1 16,-1 7 1-16,-3 3 0 15,-3-10-3-15,-5 1 1 16,1 3 1-16,4-4 0 16,2-2 0-16,8-4 0 15,4-3-6-15,3-3 1 16,7 0-6-16,7 3 0 16</inkml:trace>
  <inkml:trace contextRef="#ctx0" brushRef="#br2" timeOffset="-186749.12">30254 9526 31 0,'-3'35'15'0,"-1"-10"-12"16,4-19 21-16,-3-3-23 15,-1 3 0-15,-6 4 0 16,-5 6 0-16,5-4-2 15,3-3 1-15,-4 1 0 16,8-4 0-16,3-3-3 16,7-6 1-16,0 0-3 15,3-3 0-15,4-1-5 16,4-2 1-16</inkml:trace>
  <inkml:trace contextRef="#ctx0" brushRef="#br2" timeOffset="-186508.3">30716 9454 28 0,'-7'19'14'0,"-7"15"-13"0,11-24 24 0,-4 5-24 16,-4 1 1-16,0-3 1 15,1 5 1-15,-1 4-5 16,1 0 0-16,-1 0 3 15,4-6 0-15,0-3-2 16,3-1 0-16,1-2-6 16,3-1 0-16,0-6-4 15,0-3 0-15</inkml:trace>
  <inkml:trace contextRef="#ctx0" brushRef="#br2" timeOffset="-186344.42">31027 9445 27 0,'17'3'13'0,"-13"19"-12"16,-8-10 21-16,-6 10-20 15,-8 6 0-15,-6 10 0 0,-8 9 0 16,0 3-5-16,0 4 1 16,1-7-6-16,2-10 1 15</inkml:trace>
  <inkml:trace contextRef="#ctx0" brushRef="#br2" timeOffset="-185475.14">33034 9172 14 0,'4'-3'7'0,"-1"9"12"0,-3-3 1 15,0 0-18 1,0 0 1-16,-3 4 2 0,-1 2 1 15,-14 0-6-15,-10 7 0 16,-11 19 4-16,4 2 0 16,-7 10-1-16,-11 10 0 15,-4-7-2-15,1 3 1 16,7 1-7-16,10-11 1 16,7-11-8-16,18-17 1 15</inkml:trace>
  <inkml:trace contextRef="#ctx0" brushRef="#br2" timeOffset="-185262.14">32720 9209 37 0,'11'35'18'0,"6"18"-21"15,-13-40 27-15,-4 6-25 16,0-1 1-16,-4 4-7 16,-3 3 0-16,0-3 1 15,0-3 0-15</inkml:trace>
  <inkml:trace contextRef="#ctx0" brushRef="#br2" timeOffset="-184915.12">33136 9426 46 0,'11'12'23'0,"14"-5"-26"0,-15-4 42 0,4 0-39 16,4 0 0-16,3 0 0 15,0 0 0-15,1 0-2 16,-5 1 0-16,-3-1-4 15,-3-3 0-15,-8 0-7 16,-3 0 1-16</inkml:trace>
  <inkml:trace contextRef="#ctx0" brushRef="#br2" timeOffset="-184725.72">33009 9617 30 0,'11'13'15'0,"35"-7"-1"0,-28-6 19 0,3 3-33 0,3 3 0 16,5 1-1-16,-1-1 1 15,-3 0-5-15,-4-3 1 16,-4-3-8-16,-6-6 1 16</inkml:trace>
  <inkml:trace contextRef="#ctx0" brushRef="#br2" timeOffset="-184348.31">33651 9548 31 0,'8'-9'15'0,"-30"-10"-14"15,12 16 21-15,-4 3-21 16,0 0 0-16,-4 3 0 16,-7 9 1-16,-3 1-2 15,0 6 0-15,-4-4 1 0,11 11 1 16,3 2 0-16,4 6 0 15,11-2-1-15,13-4 1 16,15-3-1-16,7-9 0 16,-1-13-1-16,1-10 1 15,0-8-1-15,-4-7 0 16,-7 6-10-16,-3-9 1 16,-4-9-2-16,-3-1 1 15</inkml:trace>
  <inkml:trace contextRef="#ctx0" brushRef="#br2" timeOffset="-175176.27">24963 14857 24 0,'3'0'12'0,"8"-9"0"15,-11 9 12-15,0 0-20 16,3-4 1-16,-3-2 3 15,0 6 1-15,0 0-10 16,-3 3 0-16,-4 0 6 16,-4 7 1-16,-10 2-2 15,0 10 0-15,-4 3-3 0,-3 4 1 16,0 5-1-16,-8 4 0 16,5-4-1-16,-5-5 0 15,8 2-2-15,3-6 0 16,8-3-5-16,3-13 1 15,7-2-9-15,10-7 0 16</inkml:trace>
  <inkml:trace contextRef="#ctx0" brushRef="#br2" timeOffset="-174842.75">24772 14754 40 0,'7'6'20'0,"-7"-3"-15"16,0 0 29-16,0 3-30 15,0 7 1-15,0 6 2 16,0 12 0-16,0 7-9 15,0 18 0-15,4-3 6 16,3 4 0-16,3 2-3 16,8-5 1-16,3-4-2 15,0-3 1-15,0-12-5 16,-3-4 1-16,-4-9-11 0,-3-16 0 16,-8-9-2-16,-3 3 0 15</inkml:trace>
  <inkml:trace contextRef="#ctx0" brushRef="#br2" timeOffset="-174465.87">25400 15014 34 0,'-25'22'17'0,"-13"19"-17"16,27-29 28-16,-7 7-25 15,-6 0 0-15,-8 9 3 16,0 6 0-16,4 7-8 16,3 3 0-16,0 3 4 15,4 0 0-15,0-9-4 16,4-7 1-16,2-9-8 16,8-6 0-16,4-16-3 15,-1-16 0-15</inkml:trace>
  <inkml:trace contextRef="#ctx0" brushRef="#br2" timeOffset="-174244.73">25093 14926 29 0,'-3'28'14'0,"6"0"-4"0,-3-24 22 0,4-1-29 16,-1 3 0-16,-3 7 2 15,4 2 1-15,-1 7-8 16,1 6 1-16,-1 1 3 16,-3 5 0-16,0-3-6 15,0 1 1-15,-3-13-10 16,3-10 0-16</inkml:trace>
  <inkml:trace contextRef="#ctx0" brushRef="#br2" timeOffset="-173896.31">25583 15136 49 0,'-7'10'24'0,"7"2"-20"0,4-12 39 16,-1 3-41-16,5 0 0 15,-1 0 1-15,3 1 0 16,4-4-4-16,4 3 0 15,3 0 2-15,0 0 0 16,-10 6-17 0,-15 7 1-16</inkml:trace>
  <inkml:trace contextRef="#ctx0" brushRef="#br2" timeOffset="-173703.04">25456 15321 40 0,'18'19'20'0,"14"-3"-6"16,-22-13 17-16,5 3-31 15,2 0 1-15,4 1-1 16,-3-1 1-16,7 3-4 16,3 1 1-16,-3 2-6 0,-4 1 1 15,-4-7-7-15,1-3 1 16</inkml:trace>
  <inkml:trace contextRef="#ctx0" brushRef="#br2" timeOffset="-173328.28">26296 15287 44 0,'11'-3'22'0,"-4"-23"-21"16,-11 17 39-16,-3-4-39 15,-7 4 0-15,-4-3 1 16,1 5 1-16,-8 7-3 16,-7-3 0-16,-7 16 2 15,-3 9 0-15,0 6-2 16,-1 16 1-16,8 3-2 15,7-3 1-15,10 0-1 16,18-4 0-16,25-2 0 16,14-13 0-16,0-16 1 15,3-9 0-15,0-15 0 16,-3-13 1-16,-7-16 0 16,-7 0 0-16,-8-6-6 15,-6 6 1-15,-11-10-11 16,3 10 1-16</inkml:trace>
  <inkml:trace contextRef="#ctx0" brushRef="#br2" timeOffset="-172636.2">27503 14785 37 0,'7'0'18'0,"-14"-13"-9"0,3 13 22 16,-7 4-29-16,-6 2 1 0,-8 3 1 16,-7 10 1-16,4 9-5 15,-11 10 0-15,-14 25 5 16,-10 6 0-16,-8 21-1 16,-10 33 0-16,4 12-1 15,-1 15 0-15,7 1-1 16,8-4 0-16,10-34-2 15,18-16 0-15,14-15-3 16,17-20 1-16,15-15-9 16,-1-18 0-16,15-14-6 15,0-5 0-15</inkml:trace>
  <inkml:trace contextRef="#ctx0" brushRef="#br2" timeOffset="-170641.86">27855 15004 33 0,'7'7'16'0,"4"2"-7"16,-11-6 21-16,0 0-29 15,-4 4 1-15,1-1 2 16,-1 3 1-16,-6 1-5 16,-4 2 0-16,-4 4 3 15,-7 3 1-15,-3 0-1 16,-4-4 0-16,-3 4-2 15,3 0 1-15,4 0-3 16,3-4 1-16,1-2-8 16,6-1 1-1,8-5-8-15,6-1 1 0</inkml:trace>
  <inkml:trace contextRef="#ctx0" brushRef="#br2" timeOffset="-170399.39">27682 14961 58 0,'15'31'29'0,"2"-9"-32"0,-10-10 52 0,0 13-49 15,0 1 1-15,0 14-1 16,1 1 0-16,2 6-1 15,1-6 0-15,-1-7-5 16,-3-5 1-16,0-4-12 16,-3-16 1-16</inkml:trace>
  <inkml:trace contextRef="#ctx0" brushRef="#br2" timeOffset="-169526.27">28004 15189 43 0,'7'7'21'0,"-11"8"-8"16,11-18 26-16,0 3-39 16,0 0 1-16,4 0 0 15,3 0 0-15,4 3-1 16,6 4 0-16,1 2-3 15,0 4 1-15,-4 2-11 16,-7-5 1-16,-4-4-3 16,-2 0 1-1</inkml:trace>
  <inkml:trace contextRef="#ctx0" brushRef="#br2" timeOffset="-169004.49">28593 15280 47 0,'-4'7'23'0,"-6"-14"-28"0,2 4 45 0,-2 0-40 16,-8-3 0-16,1 3 1 16,-5 3 0-16,1 3-1 15,4 3 0-15,-5 0 1 16,5 4 0-16,-1 2 0 16,4 1 0-16,7-1-1 15,4 1 1-15,3-4-1 16,10 1 0-16,4-4 0 15,4-3 0-15,-1 0-1 16,5-3 0-16,-8 0-1 16,-4 0 0-16,1 0 0 15,-4-3 0-15,0 0 0 16,0 3 1-16,-7 0 0 16,7-3 1-16,-3 3 1 0,-1 3 1 15,-3 3 0-15,4 4 1 16,-4 5-1-1,-4 7 0-15,-3 0-1 0,0 0 0 16,4-3-5-16,3 3 1 16,7-6-10-16,7-7 0 15,3-6-1-15,12-3 0 16</inkml:trace>
  <inkml:trace contextRef="#ctx0" brushRef="#br2" timeOffset="-168777.28">28949 15290 33 0,'-4'28'16'0,"4"-6"-12"15,0-16 29-15,-3 4-31 16,-4-1 1-16,-7 4 2 16,-4 2 0-16,-3 7-7 15,-4 3 1-15,1-3 3 16,-1-3 1-16,4 3-5 15,3-9 0-15,4-4-7 16,7-3 0-16,3-6-4 16,4-6 0-16</inkml:trace>
  <inkml:trace contextRef="#ctx0" brushRef="#br2" timeOffset="-168553.7">28822 15352 44 0,'7'35'22'0,"-7"12"-23"0,0-38 42 16,0 7-40-16,0 0 0 15,0 3 0-15,0-1 1 16,0 4-3-16,0 0 1 16,4-3-1-16,-1 0 1 15,1-7-5-15,3-2 1 16,3-7-6-16,1-9 0 0,3-7-4 15,-3 1 0-15</inkml:trace>
  <inkml:trace contextRef="#ctx0" brushRef="#br2" timeOffset="-168389.96">29041 15428 39 0,'-7'47'19'0,"-7"9"-19"16,6-43 36-16,1 2-36 15,-3 7 1-15,3 0-1 16,3 0 0-16,1-6-5 16,-1-3 1-16,1-7-8 15,-1-12 1-15</inkml:trace>
  <inkml:trace contextRef="#ctx0" brushRef="#br2" timeOffset="-167981.97">29125 15440 35 0,'14'25'17'0,"1"-15"-20"0,-8-7 24 16,7-3-22-16,3 3 1 0,8 0-1 15,3-3 1-15,4 0 0 16,-4 0 1-16,-3-6 0 15,0 0 1-15,-8-4 0 16,1 1 0-16,-4 3 1 16,-3-1 0-16,-4 4-1 15,-7 6 0-15,-11 4-1 16,-7 2 1-16,-6 0-3 16,-4 4 0-16,-1-7-2 15,5 10 0 16,6-10 0-31,4 0 1 0,10 1 0 0,11 2 1 16,8 7 2-16,6 3 0 0,7 3 1 16,0 3 1-16,-7-3-2 15,-3-4 1-15,-11-2-4 16,-18 0 1-16,-17-4-10 16,-11-2 1-16</inkml:trace>
  <inkml:trace contextRef="#ctx0" brushRef="#br2" timeOffset="-167398.04">28219 15751 47 0,'3'6'23'0,"-17"-15"-22"16,11 9 40-16,-4 6-41 15,-4 10 0-15,-3 6 2 16,3-4 0-16,-3 4-1 16,4 6 0-16,-1 1 1 15,4 2 0-15,0 0-1 16,3-2 1-16,4-7-2 16,0-10 1-16,7-9-2 15,-3-9 0-15,-1-7-1 0,-6-5 1 16,-4-4 0-16,-4-3 0 15,-3 0-2-15,-3-1 1 16,-5-2-1-16,5 6 1 16,-1 3 0-16,4 4 0 15,3 2 1-15,1 10 1 16,6 6 2-16,8 7 0 16,6-4 3-16,8 3 1 15,7 1-1-15,14-4 1 16,10 0-1-16,0-6 0 0,1 3-2 15,-11-3 0 1,-4 0-9-16,-3 4 0 0,-8-4-13 16,-10-4 1-16</inkml:trace>
  <inkml:trace contextRef="#ctx0" brushRef="#br2" timeOffset="-166842.12">27203 16227 35 0,'3'29'17'0,"-6"-11"-8"16,-1-14 15-16,-3 2-21 15,-7 0 1-15,0 0 2 16,-7 4 0-16,-7 9-8 16,-4-1 1-16,-4 11 4 15,1 2 1-15,0 0-5 16,0-6 0-16,6-6-6 16,8-3 0-16,7-7-7 15,7-12 1-15</inkml:trace>
  <inkml:trace contextRef="#ctx0" brushRef="#br2" timeOffset="-166625.65">26995 16218 44 0,'3'28'22'0,"4"-3"-26"0,-3-18 38 0,-1-4-35 15,1 6 1-15,-1 4-4 16,1-1 1-16,-4 4-7 16,3 0 1-16,4-10-3 15,0-3 0-15</inkml:trace>
  <inkml:trace contextRef="#ctx0" brushRef="#br2" timeOffset="-166211.65">27404 16318 31 0,'0'10'15'0,"10"-4"-16"0,-10-6 28 15,4 6-26-15,-4-6 0 16,0 0 3-16,0 0 0 15,0 3-4-15,0-3 1 16,-4-3 3-16,4 3 0 16,0 0 0-16,0 3 1 0,7 1-2 15,8-1 1-15,2 3-4 16,8 0 1-16,0-3-11 16,-1 4 1-16,1-4-5 15,-4 0 1-15</inkml:trace>
  <inkml:trace contextRef="#ctx0" brushRef="#br2" timeOffset="-165686.96">28049 16459 53 0,'0'7'26'0,"-14"-7"-35"0,7-3 51 16,-3 3-42-16,-8 3 1 15,-3 0 0-15,-7 0 1 16,6 6-3-16,5 4 1 16,-4-1 1-16,3 1 0 15,4 0-1-15,3-4 1 0,4 0-1 16,7 1 0-16,0-4-1 16,7 0 1-16,4 1-1 15,7-4 0-15,-1-3-2 16,4-3 0-16,0-1-1 15,4-5 0-15,-7 0 1 16,-4 2 0-16,0 1 1 16,0 3 1-16,-3 3 2 15,-1 3 1-15,-3 3 0 16,-3 10 1-16,-4 0-1 16,-4 6 0-16,1 3-2 15,-1 3 0-15,4-3-7 16,0 3 0-16,7-9-7 15,7-6 1-15</inkml:trace>
  <inkml:trace contextRef="#ctx0" brushRef="#br2" timeOffset="-165453.58">28536 16597 42 0,'-24'25'21'0,"-8"-15"-18"0,21-7 35 16,-6 0-38-16,2 3 1 0,-6 7 0 15,-7 6 0-15,-4 6-3 16,4-3 0-16,0-3-4 16,10-7 0-16,8-6-8 15,10-15 1-15</inkml:trace>
  <inkml:trace contextRef="#ctx0" brushRef="#br2" timeOffset="-165194.86">28370 16532 45 0,'7'43'22'0,"4"17"-19"15,-7-54 37-15,-1 7-41 16,1 3 1-16,-4 5 0 15,0-2 0-15,3 0-1 16,-3 3 1-16,0 0-2 16,0-3 0-16,0-7-6 0,-3 1 0 15,3-7-6-15,3-9 1 16</inkml:trace>
  <inkml:trace contextRef="#ctx0" brushRef="#br2" timeOffset="-165037.95">28663 16745 42 0,'-17'37'21'0,"-5"-5"-26"0,15-23 36 0,0-3-30 15,0 1 0-15,-3-1 0 16,6 3 0-16,1-2-8 15,6-4 1-15,4-3-5 16,7-10 0-16</inkml:trace>
  <inkml:trace contextRef="#ctx0" brushRef="#br2" timeOffset="-164559.72">28748 16582 34 0,'10'34'17'0,"19"-6"-8"16,-22-24 25-16,3 2-35 16,4 0 1-16,4 4 0 0,3-4 1 15,0 6-1-15,1-5 0 16,9-4 0-16,5 0 0 16,-5 0-1-16,-2-3 1 15,-5 0-1-15,-3-3 1 16,-3 0 0-16,0 3 0 15,-1 0-1-15,-3 3 1 16,1 0 0-16,-5 3 1 16,-3 4-1-16,-3-4 0 31,-11 0 0-31,0-3 0 16,-11-3 1-16,0 0 0 0,-6 0-1 15,-5 0 1-15,8 4 1 16,0 2 0-16,0 3-2 15,3 4 0-15,1-1 0 16,6 1 0-16,0-1-1 16,11 1 1-16,4-1 0 15,14 7 0-15,10 0 2 16,4 0 0-16,-4 3 0 16,-3-3 0-16,-8-1-1 15,-13-5 0-15,-18 0-4 16,-15 5 0-16,-6-5-11 15,-11-10 1-15</inkml:trace>
  <inkml:trace contextRef="#ctx1" brushRef="#br2" timeOffset="-211288.1">25379 11103 0,'0'0'16</inkml:trace>
  <inkml:trace contextRef="#ctx0" brushRef="#br2" timeOffset="-163629.58">30025 15265 40 0,'-4'28'20'0,"15"10"-16"0,-4-23 20 16,4 23-22-16,10 15 0 16,7 16 4-16,7 13 1 15,-6 18-8-15,-8-25 1 16,-14 51 4-16,-14-1 1 15,-22 13-2-15,-13-3 1 16,-35 0-4-16,-29-13 0 16,0-9-7-16,-7-10 1 15,0-30-9-15,25-17 0 16</inkml:trace>
  <inkml:trace contextRef="#ctx0" brushRef="#br2" timeOffset="-161618.43">23788 9554 23 0,'35'-6'11'0,"0"-22"8"0,-28 22 11 16,0-1-27-16,1 1 1 16,-5 0 2-16,-6 0 0 15,-1-1-8-15,-7 1 1 16,-6 0 5-16,-4-4 0 16,-4 7-2-16,-3 0 0 15,3-3-1-15,0 3 0 16,-3 6 0-16,0 3 0 0,3 3 0 15,4 4 0-15,3 6 0 16,11 3 1-16,4 0-1 16,10-3 0-16,3 2-1 15,5 5 1-15,2-4 0 16,1-4 0-16,3 1-1 16,0-6 1-16,0-4-1 15,4-6 0-15,0-9 0 16,-1-7 1-16,1 1-1 15,-4-7 1-15,-3-6-2 16,-8-3 1-16,-2 0 0 16,-12 2 0-16,-7-2 0 15,-6 9 0-15,-8-3 0 16,-3 10 0-16,-4 6 0 16,-3 6 1-16,0 6-1 15,-1 3 0-15,1 10 0 0,3 6 1 16,8-3-1-16,2 10 0 15,12 2 0-15,6-3 0 16,8 1 0-16,6-7 1 16,5-3-1-16,6-10 0 15,0-2 0-15,0-7 0 16,4-6 0-16,-4-7 0 16,0-2 0-16,0-7 0 15,-3 3 0-15,-4-6 1 16,-3-6-1-16,-8-3 0 0,-6 3 0 15,-8 2 0-15,-3 4 0 16,-4 10 0-16,-6 6 0 16,-5 6 0-16,1 3 0 15,0 3 0-15,0 3-1 16,3 4 1-16,7 6-1 16,1-3 1-16,10 9-1 15,7 0 1-15,7 3-1 16,7-3 1-16,7-3 0 15,4-3 1-15,-1-7-1 16,1-5 0-16,0-7 0 16,-4-10 0-16,0-9 0 15,0 7 1-15,0-10-1 16,-3-6 1-16,-4-7-1 16,-7 4 0-16,-10 3 0 15,-4-4 0-15,-8 10 0 16,-2 10 1-16,-1 2-1 0,1 1 0 15,-1 9 0-15,-3 3 0 16,0 6-1-16,3 4 1 16,0 3-1-16,8 2 1 15,3 8 0-15,7-11 0 16,3-2-1-16,4-1 1 16,4-2 0-16,-4-7 0 15,0 0-1-15,0 3 1 16,0-3-1-16,4-6 0 0,-1-3 1 31,4-3 0-31,0-4-1 0,1-3 1 0,-1 4 0 16,-4-4 1-16,-3 7-1 15,-7-1 0-15,-3 4-1 16,-4 0 1-16,-4 0 0 16,1 2 0-16,-1 1-1 15,-3-3 1-15,0 3 0 16,0 0 1-16,0 3-1 15,-4 0 0-15,4 3 0 16,0 6 1-16,0 1-1 16,3 2 0-16,0 4 0 15,4 3 0-15,7-7 0 16,7 1 1-16,8-4-1 16,2-3 0-16,4 4 0 15,4-7 0-15,0-3 0 16,-1-6 1-16,-2-4-1 0,-1-5 0 15,-4-4 0-15,-3-3 0 16,-3 3 0-16,-4-9 0 16,-3 0 0-16,-8-1 0 15,-3 7 0-15,-7 4 0 16,-4 5 0-16,1 10 0 16,-8 6 0-16,0 13 0 31,-3 9-1-31,7-3 1 15,7 0 0-15,7 0 0 0,7-3-1 16,7-4 1-16,3-5-2 16,1-4 0-16,0-6-9 15,-4-6 1-15,3-7-6 16,4-3 1-16</inkml:trace>
  <inkml:trace contextRef="#ctx0" brushRef="#br3" timeOffset="-142641.09">4921 12091 31 0,'4'3'15'0,"13"-6"-3"15,-17 3 16-15,0 0-24 16,0 0 1-16,0 3 2 16,-7 4 0-16,4-1-9 15,-8 6 0-15,-6 4 6 16,-5 3 0-16,5 3-3 16,-11 9 1-16,3 7-2 15,4-4 1-15,-4 1-2 16,4-4 1-16,0-3-2 15,0-6 0-15,10-3-4 16,-3-6 0-16,10-10-6 16,8-9 1-16,3-4-3 0,0-9 0 15</inkml:trace>
  <inkml:trace contextRef="#ctx0" brushRef="#br3" timeOffset="-142385.71">4703 12022 31 0,'0'0'15'0,"0"10"-11"0,0-7 27 15,0 3-27-15,3 3 0 0,4 4 2 16,-7 0 1-16,4 2-8 16,-4 10 0-16,0 0 6 15,10 7 0-15,8 9-2 16,10-1 1-16,0 4-3 15,8 0 1-15,-1-3-5 16,4-3 1-16,-15-7-11 16,-2-6 1-16,-5-19-3 15,1 1 0-15</inkml:trace>
  <inkml:trace contextRef="#ctx0" brushRef="#br3" timeOffset="-141829.41">5122 12182 30 0,'0'13'15'0,"0"-23"-8"0,0 10 23 0,0 0-25 15,0 0 0-15,4-3 3 16,10 0 0-16,-3-3-10 16,10 9 1-16,-4-3 7 15,5 0 0-15,-1-3-3 16,7 3 1-16,-7-3-2 15,0 3 0-15,-3-3-2 16,-4 6 1-16,-7 3-2 16,-7 3 0-16,-11 4-1 0,1 6 1 15,-1 3-2-15,1 0 1 16,-1 0-2-16,4-1 1 16,-3 1-5-16,10-9 1 15,-8 0-8-15,5-7 0 16</inkml:trace>
  <inkml:trace contextRef="#ctx0" brushRef="#br3" timeOffset="-141349.43">5729 12082 31 0,'0'-6'15'0,"-7"-20"-7"16,4 20 20-16,-5-3-27 15,-2 3 0-15,-1 2 1 16,-6 4 0-16,3 0-3 16,-11 7 1-16,11 5 2 15,-7 7 0-15,3 9-1 0,0 0 0 16,4 7-1-16,4 9 1 16,3 6-1-16,7 3 1 15,10-2-1-15,8-4 1 16,10-10 0-16,-3-9 1 15,10-9 0-15,-3-9 1 16,-4-17 0-16,-3-11 1 16,-8-4-1-16,1-10 0 15,-7-12-3-15,-8-3 1 16,-6-3-8-16,-8-3 0 16,0-4-8-16,-10 10 0 15</inkml:trace>
  <inkml:trace contextRef="#ctx0" brushRef="#br3" timeOffset="-140569.71">6276 11956 26 0,'0'-3'13'0,"-11"6"-3"0,11 1 12 0,-10 2-21 16,3 3 1-16,-4 7 2 15,1 6 1-15,2 12-4 16,5 1 1-16,-4 2 3 15,3 4 1-15,4 0-1 16,4-3 1-16,3-10-2 16,4-6 0-16,-8-10-2 15,4-9 0-15,0-9-2 16,-7-6 1-16,-7-4-2 0,-3-3 0 16,-15-3-3-16,0-9 1 15,-3 3-1-15,-4 3 0 16,0 3 1-16,4 3 0 15,4 9 1-15,-1 4 1 16,7 12 3-16,15 7 0 16,3 9 2-16,10-3 1 15,11-4 0-15,18-2 0 16,4-7-1-16,13-6 1 16,-14-9-4-16,1-10 1 15,-5 0-12-15,-2-3 0 0,-15 0-7 16,-3 7 1-16</inkml:trace>
  <inkml:trace contextRef="#ctx0" brushRef="#br3" timeOffset="-140071.96">6967 12298 36 0,'4'19'18'0,"-11"-3"-12"0,0-13 25 0,3 6-28 15,-3 4 0-15,-7-4 3 16,-7 10 1-16,-11 9-9 16,0 10 1-16,1 3 5 15,-1 6 0-15,4 3-2 16,7-9 0-16,-4-7-5 16,7-6 0-16,4-12-6 15,11-7 0-15,3-18-6 16,0-19 0-16</inkml:trace>
  <inkml:trace contextRef="#ctx0" brushRef="#br3" timeOffset="-139845.93">6632 12163 44 0,'18'38'22'0,"7"6"-23"0,-22-25 39 0,4 6-38 0,4-3 1 0,-1 6-2 0,1 3 0 16,7 1-6-16,-8-10 0 16,8-7-6-16,-8-8 1 15</inkml:trace>
  <inkml:trace contextRef="#ctx0" brushRef="#br3" timeOffset="-139442.74">7091 12276 47 0,'-7'13'23'0,"17"-10"-20"16,-10-3 41-16,0 0-41 15,7 0 0-15,4-3 2 16,0 0 0-16,3 0-6 16,7-1 1-16,7 4 4 0,7 0 0 15,4 0-2 1,4 0 1-16,-12 0-2 15,-3 4 0-15,-6 2-1 0,-5 3 0 16,-13 7-2-16,-8 0 1 16,-13 6-1-16,-8 9 1 15,-3 3-2-15,0 1 1 16,6-1-1-16,-6-2 1 16,10-7-4-16,4 0 1 15,7-9-7-15,7-7 0 16,11-12-4-16,7-10 0 15</inkml:trace>
  <inkml:trace contextRef="#ctx0" brushRef="#br3" timeOffset="-139099.4">7934 12214 40 0,'11'0'20'0,"-8"-16"-22"16,-6 3 33-16,-4 1-30 15,-8 2 1-15,1 4 0 16,-17 6 1-16,2 6-3 16,1 4 1-16,-4 9 1 0,-6 15 1 15,2 1-1-15,5 15 0 16,6 3-1-16,11-3 1 15,10-3-1-15,8-6 1 16,13-13 0 0,19-15 0-16,9-16 0 0,5-13 0 15,-8-9 0-15,-3-3 0 16,-14-10-3-16,-4-9 0 16,-21 0-15-16,-11-9 0 15</inkml:trace>
  <inkml:trace contextRef="#ctx0" brushRef="#br3" timeOffset="-137971.18">9271 12151 26 0,'4'3'13'0,"-15"-3"-1"16,11-3 14-16,-11-3-23 15,4-1 0-15,-3 4 2 16,-4 3 0-16,-4 0-6 16,4 10 1-1,-11 12 4 1,4 6 0-16,3 6-1 15,1 1 0-15,6-7-1 0,8-3 1 16,3 3-2-16,3-9 1 16,8-3-1-16,6-10 1 15,1-6-2-15,0-3 1 16,-4-7-5-16,3-5 0 16,-2-7-11-16,-5-6 1 15</inkml:trace>
  <inkml:trace contextRef="#ctx0" brushRef="#br3" timeOffset="-137386.12">9521 12254 40 0,'-7'38'20'0,"-14"15"-16"15,14-43 25-15,-3 2-25 16,-1 7 0-16,0 3 1 16,1 0 1-16,-1-3-8 15,1-7 0-15,3-5 5 16,3-11 1-16,-3-8-4 16,4-1 1-16,-1 1-2 15,4-4 1-15,0-6-3 16,4-3 0-16,-1 0-1 15,8 0 0-15,-1 3 1 16,4 3 0-16,4 0 1 16,7-3 0-16,-4 4 2 0,7 2 1 15,-3 6 1-15,-1 4 1 16,-6 6 0-16,0 6 0 16,-4 1 0-16,0 2 0 15,-3 7-1-15,-4-7 0 16,-4 4-2-16,1-1 0 15,-1 1-1-15,-3-1 1 16,-7 4-1-16,-3 0 0 16,-5-4 1-16,1 1 0 0,0-1 0 15,4-2 0-15,-1-4 0 16,4 0 0-16,7 1 1 16,7-4 1-16,4 3 0 15,3 7 0-15,0-1 0 16,0 1 1-16,7 2 0 15,4-2 0-15,3-1-2 16,0-2 1-16,4-1-11 16,-4-9 0-16,-10-9-7 15,-4 3 0-15</inkml:trace>
  <inkml:trace contextRef="#ctx0" brushRef="#br3" timeOffset="-135881.75">10717 11969 40 0,'-3'19'20'0,"-8"3"-13"0,8-13 20 0,-8 4-27 16,-3 9 0-16,-7 9 0 15,-4 0 1-15,1 10-1 16,-5 3 0-16,5 0 0 15,-1-13 1-15,4-6-4 16,3-6 0-16,4-3-8 16,7-7 0-16,3-15-1 15,4-7 0-15</inkml:trace>
  <inkml:trace contextRef="#ctx0" brushRef="#br3" timeOffset="-135649.02">10470 12044 37 0,'4'22'18'0,"3"-3"-19"0,-3-10 36 16,-1 1-33-16,8 5 0 16,-1 1 2-16,8 6 0 15,7 9-5-15,3 7 0 16,0 0 1-16,-3-10 1 15,-4 0-10-15,-7-3 0 16,-7-9-4-16,-7-10 1 16</inkml:trace>
  <inkml:trace contextRef="#ctx0" brushRef="#br3" timeOffset="-135030.05">11049 11985 46 0,'4'12'23'0,"-12"-12"-24"0,5 3 43 0,-4 4-41 15,-4-1 0-15,-6 3 0 16,-1 4 1-16,-7 2-3 15,1 1 1-15,-1 3 0 16,-3 0 1-16,7 0-1 16,3-4 1-16,4-2-1 15,3-4 0-15,1 1 0 16,6 2 1-16,15 1 0 16,6-1 0-16,12 7 0 15,-1-3 1-15,7 3-1 16,-3 3 0-16,-4-1-3 15,-3 1 1 1,-8-9-14 0,1-4 0-16</inkml:trace>
  <inkml:trace contextRef="#ctx0" brushRef="#br3" timeOffset="-134635.49">11448 12007 43 0,'14'-7'21'0,"-18"-24"-19"0,1 25 24 0,-4-4-26 16,-7 4 1-16,-11 6 0 15,7 6 0-15,-6 10 0 16,-1 6 0-16,-3 16-1 16,3 5 1-16,0 8 0 15,8 2 1-15,10-3-1 16,10-12 1-16,11-7-1 16,7-12 0-16,18-3 2 15,11-16 0-15,-1-13-2 31,-10-9 0-31,-11-9-1 0,-10-13 1 47,-11-9-7-47,-18-4 1 0,-7-6-10 16,-3 4 1-16</inkml:trace>
  <inkml:trace contextRef="#ctx1" brushRef="#br3" timeOffset="-181393.88">7024 9034 0</inkml:trace>
  <inkml:trace contextRef="#ctx0" brushRef="#br3" timeOffset="-133557.15">11825 11831 40 0,'14'-16'20'0,"-3"10"-12"0,-11 6 20 0,3 0-25 16,1 6 1-16,-4 1 0 0,-4-1 1 15,-3 13-7 1,-3 12 1-16,3 7 3 0,3 2 1 15,1 7-2-15,3-6 1 16,0 0 0-16,7-7 0 16,0-5-1-16,0-10 1 15,0-7-1-15,0-6 0 16,-4-12-2-16,-3-10 1 16,-3-2-2-16,-8-8 1 15,-3-2-2-15,-11 0 0 16,-3 3-2-16,-7 3 0 15,3 3 0-15,0 7 1 16,1 5 1-16,3 11 0 0,6 2 1 16,5 3 1-16,13 4 2 15,8 2 0-15,10 1 3 16,11-7 0 0,13-5-1-16,8-1 1 0,4-6-2 15,2-4 1-15,-2 1-9 16,-4 6 1-16,-4-6-9 15,-3 6 0-15</inkml:trace>
  <inkml:trace contextRef="#ctx0" brushRef="#br3" timeOffset="-133178.5">12548 11878 31 0,'0'3'15'0,"-24"22"-8"0,17-15 19 0,-4-1-23 0,0 7 0 0,-3 6 4 16,0 9 1-16,-3 10-9 15,-1 9 0-15,-10 13 5 16,3-4 1-16,-3 10-2 16,0-3 0-16,3-9-5 15,4-14 0-15,3-11-6 16,7-13 0-16,8-13-6 15,-1-12 0-15</inkml:trace>
  <inkml:trace contextRef="#ctx0" brushRef="#br3" timeOffset="-132961.28">12224 12016 46 0,'17'38'23'0,"1"2"-24"0,-11-27 40 16,4 3-40-16,-1-1 1 16,4 1-2-16,-3 3 0 15,0 3-2-15,-4 0 0 16,-4-10-9-16,-3-9 0 16</inkml:trace>
  <inkml:trace contextRef="#ctx0" brushRef="#br3" timeOffset="-132191.78">12926 11847 44 0,'10'6'22'0,"1"-3"-24"0,-11-3 35 0,0 3-32 15,-7 10 1-15,-4 2 0 16,-10 7 1-16,0 7-4 16,-4-4 1-16,1 3 1 15,-1 0 0-15,4-6-1 16,0 0 1-16,6-3-1 0,5 0 1 15,3-10 0 1,7 0 1-16,7-5 0 0,7-1 1 16,4 3-1-16,3 0 0 15,0 7-1-15,0-4 1 16,-3 7-2 0,-4 3 0-16,0 6-4 0,-3-3 1 31,-4-3-8-31,-4-4 0 0,-6-8-5 0,-1-4 1 15</inkml:trace>
  <inkml:trace contextRef="#ctx0" brushRef="#br3" timeOffset="-131787.08">13543 11837 34 0,'-14'-3'17'0,"-32"0"-21"0,25 3 26 0,-7 3-22 0,-11 0 0 0,4 4 1 0,-4 11 1 0,0 11-2 16,7 8 1-16,4 13 0 0,14 7 0 16,10 9 0-16,12 0 1 15,9-13 0-15,18-12 0 16,15-10 1-16,-1-15 1 16,1-20 0-1,6-14 0-15,-10-14 0 0,-4-5 1 16,-17-10-2-16,-14-4 0 15,-8-2-13-15,-14 3 0 16,-10 0-4-16,-7 6 1 16</inkml:trace>
  <inkml:trace contextRef="#ctx0" brushRef="#br3" timeOffset="-128949.24">4357 11775 37 0,'17'3'18'0,"-2"15"-15"0,-8-11 19 0,0-1-20 16,-7 7 1-16,3 9 3 15,-3 9 0-15,0 13-7 16,-3 15 1-16,-4 13 3 16,-4 7 1-16,0 9-2 15,-6-10 1-15,6-3-4 16,1-9 0-16,3-12-6 16,3-11 1-16,4-14-8 31,4-14 1-31</inkml:trace>
  <inkml:trace contextRef="#ctx0" brushRef="#br3" timeOffset="-127507.46">4463 11803 25 0,'10'-7'12'0,"33"-11"-5"16,-26 11 11-16,4 1-14 15,1 3 0-15,6 3 1 16,0 0 1-16,-7 3-8 15,7 0 1-15,4 0 5 16,7-3 0-16,10 0-2 16,1-3 0-16,20-3-1 15,1 0 1-15,-11-4-1 16,3 1 1-16,4 0-1 16,0-1 1-16,-3 1 0 0,3-1 0 15,3 1-1-15,-6 3 1 16,-1-1-1-16,-3 4 0 15,11 0-1-15,3-3 1 16,11 3-2-16,6 0 1 16,-9-1 0-16,-5 1 0 15,-17-6 0-15,-7 6 0 16,4-4 0-16,-5 7 1 16,5-3-1-16,-4 3 1 15,3 3-1-15,4 1 1 16,4-4-1-16,3 3 1 15,-7-3-1-15,3 0 0 0,1 3 0 16,6 0 0-16,-10 0 0 16,-7 0 0-16,4 0 0 15,-8 1 0-15,-3 2 0 16,0-3 0-16,-4 0 0 16,-3 0 1-16,3 0-1 15,11-3 0-15,4 0 0 16,-1 3 1-16,-3 1-1 15,-4 5 0-15,-3 4-1 16,4 2 1-16,-12 4 0 16,1 0 0-16,-4 0 0 15,1-7 0-15,-5-2 0 16,1-4 1-16,-4-3-1 16,11 3 1-16,-3-3-1 15,2 1 0-15,-2-1 0 0,-12 0 1 16,5 3-2-16,-5 7 1 15,-3-1-1-15,-3 1 1 16,-4 2 0-16,0-2 0 16,0 3-1-16,-10-1 1 15,3 1-1-15,0 3 1 16,0 6 0-16,-3 6 0 16,-4 1-1-16,0 2 1 15,0 7 0 1,-4 3 0-16,4 6 0 0,-3-9 0 0,-1 3 0 15,0 0 0-15,1-4 0 16,3-2 0-16,-7-4-1 16,3-5 1-16,4-1 0 15,-7-6 0-15,4-3 0 16,-1-1 0-16,1 1-1 16,-8 0 1-16,1 0 0 15,-1-3 0-15,-10-1-1 16,0-2 1-16,-4-1-1 15,-7-2 1-15,0 2-1 16,-6 1 0-16,-19-7 0 16,-6 4 1-16,-33 2-1 15,12-3 0-15,-4 1 1 16,-8-1 0-16,1-2-1 16,-14-1 1-16,3 0 0 15,14-3 0-15,-14 7 0 16,4-7 1-16,-4 3-1 15,0-3 0-15,8 3 1 0,-1-2 0 16,-11-4-1-16,-6-4 1 16,3 1-1-16,4-3 1 15,-4-3-1-15,0-4 1 16,-10 7-1-16,13 0 1 16,-6-4-1-16,-4 7 0 15,-4-6 0-15,-6-1 0 16,17-2 0-16,0-4 1 15,-7 3-3-15,0-2 0 0,11-1-2 16,-1 4 0-16,5-1-7 16,9 4 1-16,8-1-4 15,7 1 1-15</inkml:trace>
  <inkml:trace contextRef="#ctx0" brushRef="#br3" timeOffset="-124611.09">24003 8128 31 0,'7'3'15'0,"0"0"-10"16,-3 3 16-16,3 4-19 16,3 8 0-16,4 11 1 15,4-1 0-15,10 16-4 16,4 9 1-16,7 25 2 15,7 13 1-15,10 10-1 16,4 8 0-16,-11 4-1 16,1-12 0-16,-1-4-1 15,-6-12 1-15,-5-13-6 0,-2-19 0 16,-12-3-7-16,-10-18 1 16</inkml:trace>
  <inkml:trace contextRef="#ctx0" brushRef="#br3" timeOffset="-124174.45">24469 7563 23 0,'28'66'11'0,"7"59"0"16,-17-90 11-16,3 12-21 16,7 13 1-16,11 12 1 15,7 12 0-15,7 14-4 0,3 5 0 16,8 10 2 0,-8 3 1-16,8-6-2 0,-4-10 1 15,-4-22-4-15,-14-15 1 16,-10-19-7-16,-11-22 1 15,-10-19-2-15,-15-22 1 16</inkml:trace>
  <inkml:trace contextRef="#ctx0" brushRef="#br3" timeOffset="-123784.9">24384 6334 24 0,'21'-47'12'0,"-21"-47"-16"16,-3 75 23-16,-1-3-20 16,1-6 1-16,3 0 1 15,0 9 0-15,7 6 0 16,3 16 0-16,8 10 1 15,10 25 0-15,0 18 0 16,11 29 0-16,18 15 0 16,6 19 1-16,11 16-1 15,11 6 1-15,-4 22 0 16,14 13 0-16,15 18 1 0,2 10 1 16,-2 3-2-16,-1-3 1 15,-3-13-1-15,-18-18 0 16,-10-23-6-16,-11-21 1 15,-7-13-11-15,-7-29 1 16,-4-14-1-16,-7-20 1 16</inkml:trace>
  <inkml:trace contextRef="#ctx0" brushRef="#br3" timeOffset="-123288.58">24645 4612 26 0,'-7'-15'13'0,"-7"2"-11"15,14 13 24-15,3 0-21 16,1 3 0-16,7 16 2 16,6 16 0-16,8 12-11 0,7 15 1 15,6 26 5-15,12 6 0 16,6 16-3-16,1 25 0 15,20 18-1-15,15 32 0 16,17 16 1-16,8 22 0 16,-1 18 1-16,15 23 0 15,6 8 1-15,-6 1 0 16,-1 0-1-16,4-6 1 16,1-20-1-16,-16-27 0 15,-20-26-1-15,-7-24 1 16,-7-32-2-16,-15-29 0 15,-13-24-4-15,-19-32 0 16,-16-31-4-16,-22-37 0 0</inkml:trace>
  <inkml:trace contextRef="#ctx0" brushRef="#br3" timeOffset="-122855.08">25058 3901 19 0,'28'15'9'0,"18"64"-1"0,-21-48 12 15,13 22-21-15,12 13 0 16,6 13 0-16,4 8 1 16,-3 14-1-16,-1 24 1 15,15 16-3 16,10 25 0-31,18 19 2 0,13 32 0 0,19 18 1 0,14 28 1 0,17 23 2 16,0 15 0-16,11-10 0 16,-7-11 1-16,-25-23-3 15,4-19 0-15,-4-15-5 16,-4-16 0-16,-10-29-5 16,-24-11 1-16</inkml:trace>
  <inkml:trace contextRef="#ctx0" brushRef="#br3" timeOffset="-122342.93">25629 3355 11 0,'11'-16'5'0,"-8"13"-3"0,-3 3 3 15,0 0-7-15,0 16 1 0,4 15 0 16,10 22 0-16,14 20 2 16,15 27 0-16,13 32-1 15,25 28 0-15,0 9 0 16,25 28 1-16,14 20 1 16,14 12 0-16,0 15 1 15,18 17 0-15,14 11 2 16,-11 14 0-16,18 5 2 15,14 14 0-15,-18 5-1 16,8-3 0-16,-1-9-2 16,-21-16 0-16,4-12-3 15,-11-13 1-15,-7-25-6 16,-10-18 1-16,-29-29-7 16,-10-16 1-16,-11-28-1 15,-11-28 1-15</inkml:trace>
  <inkml:trace contextRef="#ctx0" brushRef="#br3" timeOffset="-121997.61">26889 3019 22 0,'49'60'11'0,"-14"15"-16"16,-24-47 20-16,3 13-20 16,7 16 1-16,4 5-1 15,7 17 0-15,10 15 4 16,0 22 1-16</inkml:trace>
  <inkml:trace contextRef="#ctx0" brushRef="#br3" timeOffset="-121820.86">28134 5506 13 0,'159'242'6'0,"-8"81"-5"0,-91-233 11 16,29 48-14-16,-1 32 0 16,25 30-3-1,10 26 0-15,15 6 5 0,-18 10 0 16,10 2-4-16,-3-12 1 16,-10-25 0-16,-11-19 0 15</inkml:trace>
  <inkml:trace contextRef="#ctx0" brushRef="#br3" timeOffset="-121457.6">27644 3145 29 0,'38'50'14'0,"15"66"-24"0,-38-85 35 16,-1 10-26-16,3 22 1 16,-3 3-5-16,11 28 1 15,7 3-1-15,10 28 1 16</inkml:trace>
  <inkml:trace contextRef="#ctx0" brushRef="#br3" timeOffset="-121291.77">28494 5171 34 0,'134'260'17'0,"71"100"-16"0,-135-247 31 0,29 54-31 15,14 30 0-15,-4 23 0 16,15 5 0-16,6 14-2 47,1-7 0-47,-22-19-1 0,-10-12 0 0,0-19-8 0,-8-16 1 0,-13-22-2 15,-8-22 0-15</inkml:trace>
  <inkml:trace contextRef="#ctx0" brushRef="#br3" timeOffset="-120766.68">28706 2922 30 0,'35'44'15'0,"21"82"-18"0,-35-86 28 0,8 23-24 16,-5 19 0-16,15 15 2 16,25 28 0-16,10 29-4 15,10 18 1-15,8 13 2 16,3 25 0-16,25 22-1 16,18 22 1-16,-8 4-1 15,12 18 0-15,6-7 0 16,-7 7 0-16,-21-9 0 15,-7-10 0-15,0-16-2 0,-15-15 1 16,-2-13-4-16,-8-21 1 16,-11-20-8-16,-10-28 0 15</inkml:trace>
  <inkml:trace contextRef="#ctx0" brushRef="#br3" timeOffset="-120271.05">29577 2891 17 0,'-4'-35'8'0,"-3"17"-4"15,7 18 4-15,0 0-8 16,7 9 1-16,0 10 0 15,4 15 1-15,7 4-2 16,10 18 0-16,4 13 2 0,10 13 1 16,4 6-1-16,10 18 1 15,-3 17 0-15,18 21 1 16,13 25-1-16,12 19 1 16,2 22-1-16,-2 16 0 15,2 25-2-15,8 0 1 16,-14-10-2-16,-4 1 1 15,-10-29-3-15,-15-15 0 16,-6-13-5-16,-4-19 0 16,-7-6-3-16,-11-22 1 15</inkml:trace>
  <inkml:trace contextRef="#ctx0" brushRef="#br3" timeOffset="-119790.42">30551 2891 26 0,'21'3'13'0,"0"35"-17"0,-18-16 23 16,12 21-19-16,13 26 1 16,11 25 0-16,10 23 0 15,14 14 0-15,12 23 0 16,-5 34 1-16,22 25 0 0,10 29 0 16,7 15 0-16,8 19-1 15,-8 9 1-15,22 1-1 16,3-1 0-16,-4-9-2 15,-10-16 0-15,-7-22-8 16,-7-21 0-16</inkml:trace>
  <inkml:trace contextRef="#ctx0" brushRef="#br3" timeOffset="-118651.5">26328 1884 37 0,'0'38'18'0,"-21"12"-9"0,21-37 19 16,-4 9-25-16,1 9 0 0,-1 10 1 16,-3 9 1-16,0 16-7 15,-4 6 1-15,1 12 3 16,3 11 0-16,3-1-5 15,1-10 0-15,3-18-9 16,0-6 0-16,0-26-2 16,0-12 1-16</inkml:trace>
  <inkml:trace contextRef="#ctx0" brushRef="#br3" timeOffset="-118215.27">26010 2562 29 0,'25'37'14'0,"14"42"-6"0,-32-70 24 15,11 25-29-15,3 4 0 16,-7 6 2-16,0-6 1 15,-4 9-8-15,-2-7 1 16,-1-2 4-16,-4-3 1 16,1-1-2-16,-1-15 0 15,1 0-1-15,-1-4 1 16,1-5-1-16,3-10 1 16,7-10-1-16,4 1 0 15,10-16 1-15,0 6 0 16,4-12-1-16,-4 2 0 0,-7-2 0 15,-3 9 0-15,-4 3-1 16,-7 7 1-16,-11 6-2 16,-6 6 1-16,-15 0-1 15,-10 3 1-15,0 3-1 16,-8 3 1-16,-6-2-7 16,-4-4 1-16,4 3-9 15,13-6 0-15</inkml:trace>
  <inkml:trace contextRef="#ctx0" brushRef="#br3" timeOffset="-117132.09">25806 573 30 0,'3'7'15'0,"-6"2"-8"0,-1 1 15 16,1-1-21-16,-4 7 0 15,-4-4 1-15,-7 7 0 16,-3 12-3-16,0 7 1 0,3-4 1 15,1 1 1-15,-1-4-1 16,0 4 0-16,4-1-5 16,4-15 1-16,3-3-8 15,3-16 1-15</inkml:trace>
  <inkml:trace contextRef="#ctx0" brushRef="#br3" timeOffset="-116891.77">25566 633 33 0,'14'31'16'0,"11"1"-12"15,-18-23 25-15,0 10-27 0,0 6 1 16,10 6 0-16,5 4 1 15,2 9-6-15,1 9 1 16,-4-9-1-16,-3-9 1 16,-4-7-11-16,-4-9 1 15</inkml:trace>
  <inkml:trace contextRef="#ctx0" brushRef="#br3" timeOffset="-116488.52">25890 733 37 0,'-3'10'18'0,"6"-4"-12"16,-3-3 26-16,4 3-31 15,-1-6 1-15,4 4 2 16,4 2 1-16,3-6-5 16,4 3 0-16,10-3 4 15,0 6 0-15,0 4-1 0,-3-10 0 16,-7 6-2-1,-4 3 1-15,-7 1-3 0,-7-1 1 16,-7 1-1-16,-7 8 1 16,-4 1-3-16,1 9 0 15,-1-6-3-15,-3 0 0 16,7 0-9-16,3-3 1 16</inkml:trace>
  <inkml:trace contextRef="#ctx0" brushRef="#br3" timeOffset="-116111.92">26504 689 37 0,'14'-3'18'0,"-14"-6"-19"16,-3 9 24-16,-8 0-23 16,-6 3 0-16,-1 3 0 15,-10 4 1-15,3 2-2 16,-3 13 0-16,0 10-1 16,6 3 0-16,5 5 0 15,10 11 1-15,7-10-1 0,14-10 1 16,7-12 0-16,18-6 1 15,10-10 2-15,8-12 0 32,-12-41 0-32,-13-3 0 15,-18 2-10-15,-17 5 0 16,-11-1 0-16,0 6 0 16</inkml:trace>
  <inkml:trace contextRef="#ctx0" brushRef="#br3" timeOffset="-115549.83">25696 1420 39 0,'-17'35'19'0,"-8"-1"-25"0,25-15 38 0,-4 9-32 16,-3 7 0-16,-3 2 0 16,-8 10 0-16,1-6-1 15,-1 3 0-15,0-10-7 16,4-5 0-16,7-17-3 15,4-5 1-15</inkml:trace>
  <inkml:trace contextRef="#ctx0" brushRef="#br3" timeOffset="-115346.96">25566 1395 35 0,'3'25'17'0,"11"0"-17"0,-6-15 32 16,-1 8-32-16,0 8 0 15,0 2 0-15,0-3 0 16,-4 3-2-16,1-9 0 16,-1-3-8-16,1-7 0 15</inkml:trace>
  <inkml:trace contextRef="#ctx0" brushRef="#br3" timeOffset="-114911.56">25816 1395 46 0,'-3'6'23'0,"6"-6"-21"16,4 3 39-16,0 4-40 0,4-4 1 15,3 6 0-15,4 4 1 16,6-4-4-16,8 1 1 16,7-1 1-16,-7-6 1 15,-8 3-2-15,-6 4 1 16,-7-1-2-16,-11 7 1 16,-7 3-1-16,-8 6 1 15,-6-6-2-15,-3 3 0 16,-1 3-2-16,0 0 0 31,8 0-5-31,2-6 1 0,5-1-7 0,10-8 1 16</inkml:trace>
  <inkml:trace contextRef="#ctx0" brushRef="#br3" timeOffset="-114552.14">26515 1373 35 0,'7'9'17'0,"-18"-9"-22"15,4 0 27-15,-7 0-22 16,-4 0 1-16,-13 4 0 15,2 5 0-15,-2 10-1 16,-1 12 0-16,4-3 1 0,3 16 0 16,4-6-1-16,7 6 1 15,3-10 0-15,15 1 1 16,13-13 0-16,12-7 0 16,13-15 0-16,4-9 1 15,0-10-1-15,-4-6 0 16,-10-9-2-16,-11-4 0 15,-18-3-11-15,-10-9 0 16</inkml:trace>
  <inkml:trace contextRef="#ctx0" brushRef="#br3" timeOffset="-109476.74">17053 15092 25 0,'14'35'12'0,"15"15"-6"0,-19-41 12 16,4 10-14-16,7 9 0 15,4 7 3-15,7 12 0 16,0 3-7-16,-1 10 0 15,-2 9 5-15,-8-7 1 16,0 4-4-16,-3 3 1 0,-1-6-4 16,4 9 1-16,-3-9-3 15,0-7 0-15,-4-9-4 16,-4-12 1-16,-3-7-6 16,1-9 1-16</inkml:trace>
  <inkml:trace contextRef="#ctx0" brushRef="#br3" timeOffset="-109101.81">17082 14311 27 0,'10'35'13'0,"25"9"-7"0,-21-29 18 15,11 17-21-15,7 5 0 16,3 26 1-16,8 25 0 15,9 15-6-15,15 20 1 16,8 15 3-16,-1-3 1 16,-4 3-3-16,-10-22 1 0,-7-13-4 15,-11-9 0-15,-6-15-5 16,-8-17 1-16,-7-18-4 16,-3-19 0-16</inkml:trace>
  <inkml:trace contextRef="#ctx0" brushRef="#br3" timeOffset="-108742.7">17339 13226 37 0,'-7'-28'18'0,"7"25"-23"0,0 3 35 16,0 0-30-16,7 6 1 15,4 19 0-15,3 16 0 16,7 22-2-16,18 25 1 16,21 21 0-16,7 23 1 15,7 19-1-15,0 15 1 16,3 19-1-16,15 19 0 15,3 3-1-15,1 9 0 16,2 0 0-16,-16-12 1 16,-1-12-4-16,3-20 0 15,-2-25-2-15,-12-21 0 0,-6-32-4 16,-11-31 1-16</inkml:trace>
  <inkml:trace contextRef="#ctx0" brushRef="#br3" timeOffset="-108335.59">17346 11577 22 0,'0'-56'11'0,"11"21"-10"16,-8 29 16-16,4 0-15 15,-7 6 1-15,11 6-1 16,-1 9 1-16,1 17-3 0,7 12 0 16,10 18 2-16,7 26 1 15,11 22-1-15,10 25 0 16,11 34 1-16,4 29 0 15,17 27-1-15,15 23 1 16,24 34-1-16,-8 19 1 16,8 26-3-16,11-11 1 15,3-8-3-15,-17-32 0 0,-11-22-2 16,-4-32 1-16,-7-24-4 16,-10-32 1-16,-11-31-4 15,-14-35 1-15</inkml:trace>
  <inkml:trace contextRef="#ctx0" brushRef="#br3" timeOffset="-107914.96">17851 10345 34 0,'49'47'17'0,"46"131"-18"0,-56-127 30 15,14 30-29-15,14 26 1 16,4 9-2-16,-8 22 1 15,4 12-1-15,0 23 0 16,18 24-2-16,3 26 1 16,11 21-1-16,-1 29 1 15,26 41 0-15,21 21 1 16,-4 17 1-16,10-1 1 16,1-28 0-16,-4-28 1 0,-24-45 0 15,-15-27 1-15,4-22-4 16,-14-19 0-16,-11-19-6 15,-7-19 1 17,-10-12-3-32,-15-19 0 0</inkml:trace>
  <inkml:trace contextRef="#ctx0" brushRef="#br3" timeOffset="-107553.81">19311 10564 43 0,'25'3'21'0,"42"91"-28"0,-46-59 43 16,11 28-36-16,-1 27 0 15,12 30-3-15,10 33 1 16,10 17-2-16,11 37 1 16,11 25-4-16,0 28 1 15,20 19 2-15,19 22 0 16,14 9 5-16,-1 23 0 16,22 9 3-16,-4-7 1 15,-10-21 2-15,-22-41 0 0,-13-32-5 16,-15-37 0-16,-18-57-13 15,-10-40 0-15</inkml:trace>
  <inkml:trace contextRef="#ctx0" brushRef="#br3" timeOffset="-107195.3">20599 10793 60 0,'102'179'30'0,"57"97"-42"0,-113-185 54 16,17 28-43-16,4 34 0 15,4 36-3-15,13 24 0 16,12 25 2-16,13 41 1 31,106 292-8-15,-38-107 0-16,-29-100 0 0,-32-76 0 16,-17-71 0-16,-18-64 1 0,-10-52-1 15,-15-45 0-15,-14-46 3 16,-10-36 0-16</inkml:trace>
  <inkml:trace contextRef="#ctx0" brushRef="#br3" timeOffset="-106940.55">21244 10683 27 0,'-14'-88'13'0,"28"88"-6"0,4 16 28 0,14 19-32 16,14 24 1 0,66 136-1-1,-13 15 0-15,0 12-6 16,113 261-4 0,-96-216 4-16,-14 3-6 0,11 21 0 15,0-21-2-15,-3-26 0 16,-5-37 1-16,-16-40 0 15</inkml:trace>
  <inkml:trace contextRef="#ctx0" brushRef="#br3" timeOffset="-106640.41">21717 9931 42 0,'11'9'21'0,"31"104"-22"15,-24-60 50-15,27 45-47 16,-9-26 1-16,48 97-1 16,8 25 0-16,-14 10-4 15,10 16 0-15,0-1-1 16,0 13 1-16,8-12-3 15,-8-16 0-15,-7-16-2 16,-11-22 1-16,-3-28-4 16,-7-28 1-16,-14-41-2 15,-10-38 0-15</inkml:trace>
  <inkml:trace contextRef="#ctx0" brushRef="#br3" timeOffset="-106398.42">22334 10066 42 0,'4'-26'21'0,"24"67"-26"0,-7-19 40 16,18 28-32-16,14 26 0 0,14 24 1 15,4 32 1-15,-4 24-7 16,14 36 1-16,7 21 3 15,0 16 1-15,4 9-10 16,-15-9 0-16,-20 0-7 16,-11-16 1-16</inkml:trace>
  <inkml:trace contextRef="#ctx0" brushRef="#br3" timeOffset="-105751.09">19233 17294 28 0,'4'47'14'0,"-4"-16"-1"15,0-31 14-15,0 0-25 0,7-9 0 16,4-13 1-16,6-13 1 15,4-21-5-15,1-7 0 16,2-3 1-16,5 7 1 16,-5-7-7-16,-3-6 1 15,-10 12-7-15,-8-3 1 16</inkml:trace>
  <inkml:trace contextRef="#ctx0" brushRef="#br3" timeOffset="-105258.86">19025 16610 42 0,'11'12'21'0,"10"-8"-19"16,-14-4 37-16,7-13-37 15,7 4 0-15,4-4 1 16,7-3 0-16,7-5-4 16,3-1 0-16,7-10 2 15,4-2 1-15,-3 2-2 16,-12-2 1-16,1-7-2 16,-14 3 1-16,-4 4-1 15,-7 6 1-15,-3 9-3 0,-1 6 1 16,-3 10-1-16,-3 13 0 15,0 5 0-15,-1-2 0 16,-3 12 0-16,4 3 1 16,-1 4 1-16,8 8 0 15,3 1 1-15,11 6 1 16,6 0-1-16,1-3 1 16,0-6-1-16,-4-10 1 15,-3-6-1-15,-8-13 1 16,-6-9-1-16,-15-6 0 15,-20-7 0-15,-15-5 0 0,-25-4 0 16,-20 0 1-16,-19 0-12 16,-6 3 1-1,3 6-2 1,18 4 0-16</inkml:trace>
  <inkml:trace contextRef="#ctx0" brushRef="#br3" timeOffset="-104444.7">17946 17585 25 0,'-4'-9'12'0,"4"18"-3"0,0-9 19 0,0 3-23 16,-3 4 0-16,-1 5 0 15,-6 7 1-15,-4 6-8 16,-4 0 0-16,-3 6 4 16,0 7 1-16,-4 0-9 15,4-4 1-15,3-2-7 16,4-14 0-16</inkml:trace>
  <inkml:trace contextRef="#ctx0" brushRef="#br3" timeOffset="-104207.7">17734 17576 37 0,'25'19'18'0,"17"-1"-15"0,-24-8 28 16,7 5-31-16,-1 11 0 15,4 5 0-15,1 7 1 16,2 2-2-16,-9 1 0 16,-5-3-10-16,-6-10 1 15,-8-6-1-15,-3-10 0 16</inkml:trace>
  <inkml:trace contextRef="#ctx0" brushRef="#br3" timeOffset="-103725.47">18440 17686 39 0,'0'31'19'0,"-18"3"-22"0,11-27 37 16,-4 2-34-16,-3 4 0 15,0-1 2-15,0 4 0 16,0-4-1-16,3 1 0 16,1-1 1-16,3-2 0 15,3-4 1-15,4 4 0 16,4 2-1-16,3-3 1 15,3 4-2-15,1 3 1 16,0-7-1-16,-1 4 1 0,1-1-1 16,-1 4 0-16,-3 0-4 15,0-4 0-15,0 1-7 16,1-7 0 0,-8-6-5-16,0 0 1 0</inkml:trace>
  <inkml:trace contextRef="#ctx0" brushRef="#br3" timeOffset="-103397.93">18874 17842 35 0,'21'3'17'0,"-14"-21"-17"15,-7 11 27-15,-7-2-27 16,-7 0 0-16,-7 2 0 0,-4 1 1 16,-3 6-1-16,-1 3 1 15,-2 7 0-15,-1 8 0 16,0 11-1-16,4 2 1 16,10 0 0-16,8 1 0 15,10-4-2-15,10-3 1 16,15-6 0-16,7-16 0 15,3-12 0-15,-3 2 0 16,-1-5-2-16,-6-10 0 16,-7-10-9-16,-11 1 1 15</inkml:trace>
  <inkml:trace contextRef="#ctx0" brushRef="#br3" timeOffset="-102523.47">19505 17598 39 0,'4'34'19'0,"-11"-2"-17"15,3-20 29-15,1 7-31 16,-8 3 0-16,-3 9 1 15,0 7 1-15,-4 6-2 16,-3-7 0-16,7 10 2 0,3-3 0 16,4-6 0-16,4-4 1 15,3-8-2-15,3-8 1 16,4-8-2-16,0-10 1 16,4-13-2-16,-4-6 1 15,-4 1-2-15,-3-7 1 16,-7-7-1-16,-3-5 0 15,-8-1-1-15,-3 7 1 16,0 5 0-16,-4 5 0 16,0 5 0-16,1 6 1 15,3 7 1-15,-1 3 0 16,8 3 1-16,4 4 0 0,6 2 1 16,8 1 1-16,6 5-1 15,11 1 1-15,15 0 0 16,10-1 0-16,3-5-2 15,-3-7 0-15,-4-3-6 16,-7-3 0-16,-3-4-8 16,-4 1 0-16</inkml:trace>
  <inkml:trace contextRef="#ctx0" brushRef="#br3" timeOffset="-101923.86">20302 17849 31 0,'-10'34'15'0,"-40"4"-7"16,33-29 17-16,-1 4-25 15,-7 5 0-15,-6 14 0 0,-8 9 1 16,-7 18-1-16,-3 4 1 16,3 9 0-16,3-9 0 15,5-7-1-15,9-18 0 16,8-7-9-16,7-12 1 15,14-13-3-15,7-12 1 16</inkml:trace>
  <inkml:trace contextRef="#ctx0" brushRef="#br3" timeOffset="-101729.06">19950 17805 29 0,'17'37'14'0,"8"32"-9"16,-18-56 24-16,0 9-27 16,0 3 0-16,4 6 0 15,-1-3 1-15,-3-2-7 16,0-8 1-16,0-5-7 16,-7-13 1-16</inkml:trace>
  <inkml:trace contextRef="#ctx0" brushRef="#br3" timeOffset="-101309.59">20556 17902 43 0,'-7'12'21'0,"-24"14"-25"0,20-23 35 16,-3 3-32-16,0 0 1 0,-4 0 2 15,4 1 0 1,0-4-1-16,3 0 1 15,4-3 0-15,4 3 0 0,-1 0 0 16,4 0 1-16,7 7-1 16,4-1 0-16,3 4-2 15,0 2 1-15,0 4-1 16,0 3 1-16,0 3-1 16,-3 0 1-16,0 0-5 15,-4-3 1-15,0 0-10 16,0-12 1-16,0-7-2 15,0-6 0-15</inkml:trace>
  <inkml:trace contextRef="#ctx0" brushRef="#br3" timeOffset="-100993.85">21019 17980 39 0,'21'3'19'0,"-18"-15"-27"0,-6 6 37 15,-4-1-29-15,-7 1 1 16,-4 6 1-16,-7 6 0 16,-3 4-2-16,-7 9 0 0,3 6 2 15,0 9 0-15,7 4-1 16,8 3 1-16,10-7-1 15,14-6 1-15,14-9-2 16,11-16 1-16,7-12-1 16,6-10 0-16,-6-6-4 15,-7-6 1-15,-11 2-9 16,-14-15 0-16</inkml:trace>
  <inkml:trace contextRef="#ctx0" brushRef="#br3" timeOffset="-97211.59">23036 11430 42 0,'7'15'21'0,"-3"17"-16"0,0-26 22 16,3 0-23-16,0 7 0 15,3-1 2-15,11 1 0 16,18-4-8-16,21 1 1 15,18-7 4-15,28 0 1 16,38-6-2-16,11-4 0 16,22-5-1-16,6-10 0 15,1 3-1-15,-8-6 1 16,-14 0-5-16,-24-3 1 0,-11 9-5 16,-21 10 1-16,-18 2-8 15,-21 4 0-15</inkml:trace>
  <inkml:trace contextRef="#ctx0" brushRef="#br3" timeOffset="-96594.93">23167 11166 40 0,'-4'19'20'0,"-6"3"-10"0,6-16 29 16,1 7-37-16,-8 2 0 15,-3-2 1-15,-7 6 0 0,-7 9-4 16,-8 3 1-16,5-6 1 16,2 4 1-16,-6-1-1 15,3 0 0-15,8-6-1 16,3 0 1-16,3-3-1 15,4 3 1-15,7 0 0 16,7 3 0-16,3 0 0 16,8 6 0-16,3 1 0 15,0 2 0-15,11-2 1 16,7-4 0-16,6-9 0 16,-2-1 0-16,-5-8 0 15,-2-1 0-15,-1-3-2 16,-4-6 0-16,-2-6-2 15,-1-13 1-15,-7-6-1 16,-3-9 0-16,-8-10 0 16,-6-6 1-16,-5-7 0 0,-2-5 1 15,3 11-1-15,0 1 0 16,3-3-6-16,4-4 1 16,11 10-11-16,10-3 1 15</inkml:trace>
  <inkml:trace contextRef="#ctx0" brushRef="#br3" timeOffset="-95903.59">25739 10257 42 0,'-18'50'21'0,"15"-25"-18"0,6-22 27 0,1 0-27 16,-1-3 1-16,8-6 0 16,3-6 1-16,3-17-7 15,1 1 1-15,-4-13 3 16,-3-9 1-16,-1-6-6 15,-3-7 1-15,-3-3-11 16,-8 3 0-16,1 4-1 16,-1 6 0-16</inkml:trace>
  <inkml:trace contextRef="#ctx0" brushRef="#br3" timeOffset="-95394.18">25474 9793 48 0,'14'31'24'0,"4"-12"-25"0,-8-16 48 0,5-3-47 0,2-3 1 0,4-7 0 0,-3-5 1 0,3-1-3 0,4-9 1 0,0-6 1 0,-1 2 0 0,1-8-1 16,0-7 0-16,-8-3 0 16,-3-3 0-16,-3-7-2 15,-4 13 0-15,-3 13-2 16,-1 9 0-16,-3 13-2 16,-3 9 1-16,6 6-1 15,4 6 1-15,0 7 1 16,0 6 1-16,4 0 3 15,3 1 1-15,7-1 1 16,11 0 1-16,7-6-1 16,7 6 0-16,-8 3 1 15,-2 0 0-15,-5-3-2 16,-6-3 1-16,-7-6-1 16,-4 3 0-16,0-7-1 0,-7 1 0 15,-11-4 0-15,-10-3 0 16,-21-3 0-16,-14 1 1 15,-18-8-1-15,-11 1 1 16,0-3-6-16,1 3 1 16,6-6-9-16,15 2 1 15</inkml:trace>
  <inkml:trace contextRef="#ctx0" brushRef="#br3" timeOffset="-93620.39">25880 11088 30 0,'-11'19'15'0,"-13"-4"-2"16,16-8 15-16,-2 2-28 15,-8 0 1-15,-3 4 0 16,-4-1 0-16,1 1-3 16,6 0 1-16,0-1-6 15,4-2 1-15,0-4-5 16,0-6 0-16</inkml:trace>
  <inkml:trace contextRef="#ctx0" brushRef="#br3" timeOffset="-93427.85">25661 10978 25 0,'18'35'12'0,"24"27"0"0,-28-43 17 16,7 12-26-16,0 4 1 15,4-4-1-15,-4 1 1 16,-3-1-8-16,-4-6 0 0,-3-6-6 15,-4-10 1 1</inkml:trace>
  <inkml:trace contextRef="#ctx0" brushRef="#br3" timeOffset="-93081.88">26483 11122 33 0,'-3'16'16'0,"-33"0"-9"16,26-10 21-16,-15 6-27 15,-17 7 1-15,-4 6 0 0,-18 13 1 16,-13 9-4-16,-8 13 0 16,-10 9 2-16,7 6 1 15,6 0-2-15,5-15 1 16,6-4-4-16,15-9 0 16,13-9-9-16,12-7 1 31</inkml:trace>
  <inkml:trace contextRef="#ctx0" brushRef="#br3" timeOffset="-92796.41">26243 11508 44 0,'-25'22'22'0,"-6"25"-19"16,17-31 36-16,-15 9-39 16,-9 6 0-16,-12 10 0 15,1 0 1-15,-1 6-2 0,1 0 1 16,10-3-5-1,11-10 1-15,10-9-10 16,11-15 1-16</inkml:trace>
  <inkml:trace contextRef="#ctx0" brushRef="#br3" timeOffset="-92616.83">25919 11655 47 0,'3'47'23'0,"1"16"-31"0,-4-50 36 0,0-1-38 15,0 1 1-15,0-1-13 16,3-5 1-16</inkml:trace>
  <inkml:trace contextRef="#ctx0" brushRef="#br3" timeOffset="-91985.36">26783 11439 43 0,'7'9'21'0,"7"-9"-10"16,-14 4 35-16,7-1-44 15,0 3 0-15,4 7 1 16,3 2 0-16,4 7-4 16,3 6 0-16,3-3 3 15,-2-3 0-15,-5 0-1 16,1 3 0-16,-15-3-1 15,-10 3 0-15,-10 4-1 16,-15-1 1-16,-3-6-2 16,3 0 0-16,0 3-4 15,0-3 1-15,8-3-9 0,6-4 0 16,4-8-2-16,7-1 0 16</inkml:trace>
  <inkml:trace contextRef="#ctx0" brushRef="#br3" timeOffset="-91642.07">27563 11668 42 0,'10'3'21'0,"-10"-22"-26"16,-7 13 40-16,-4-10-34 15,-10 4 0-15,-7-4 1 16,-11 7 1-16,0 9-3 16,1 12 0-16,-8 13 2 15,-7 10 0-15,-4 2-2 16,8 14 0-16,10 5-1 16,15-3 0-16,20 1 1 15,22-10 0-15,17-19 0 16,21-10 1-16,8-12 1 15,-4-12 1-15,-7-10-1 16,-7-6 0-16,-8-19-5 16,-13-9 0-16,-11-13-11 0,-7-6 1 15</inkml:trace>
  <inkml:trace contextRef="#ctx1" brushRef="#br3" timeOffset="-138323.25">25428 6688 0</inkml:trace>
  <inkml:trace contextRef="#ctx0" brushRef="#br3" timeOffset="-90633.88">29020 11169 36 0,'10'0'18'15,"-20"-3"-8"-15,2 3 19 0,-2 3-26 0,-4 10 1 16,-11 6 1-16,-17 3 1 0,-11 15-8 16,-7 17 1-16,-11 30 5 15,-3 17 0-15,-3 21-1 16,-5 13 0-16,-2 6-1 15,10-19 0-15,14-9-2 16,14-16 1-16,18-22-8 16,17-18 0-16,18-16-10 15,7-16 1-15</inkml:trace>
  <inkml:trace contextRef="#ctx0" brushRef="#br3" timeOffset="-89688.22">29499 11292 35 0,'0'3'17'0,"4"-13"-10"15,-4 10 21-15,0-6-27 16,0 0 0-16,0-4 1 16,-4 4 0-16,-6 0-1 15,-8 6 0-15,-10 9 1 16,-4 1 1-16,-7 15-1 15,-3 9 0-15,0 7 0 16,6 15 0-16,8 4-2 16,7 3 1-1,10-7-1-15,18-2 1 0,18-14 0 16,14-15 0-16,7-18 0 16,-4-14 1-16,0-15-1 15,1-9 0-15,-4-10-5 0,-11-3 1 16,-3-3-11-16,-8-3 0 15</inkml:trace>
  <inkml:trace contextRef="#ctx0" brushRef="#br3" timeOffset="-89403.42">29404 11486 46 0,'4'53'23'0,"-8"35"-25"15,4-63 33-15,0 7-31 16,4 2 0-16,3-9-1 15,3-6 1-15,1-3-5 16,3-4 1-16,0 1-8 16,-14-13 0-16</inkml:trace>
  <inkml:trace contextRef="#ctx0" brushRef="#br3" timeOffset="-88893.41">30004 11292 45 0,'3'12'22'0,"-17"13"-18"0,7-9 36 15,-3 12-40-15,-8 10 1 16,0 9-1-1,1-3 1-15,-1 3-3 0,4-3 1 16,0 0-8-16,3-10 0 16,1-9-5-16,6-6 0 15</inkml:trace>
  <inkml:trace contextRef="#ctx0" brushRef="#br3" timeOffset="-88083">29365 11991 40 0,'4'6'20'0,"-4"13"-18"15,-4-10 33-15,-3 4-35 16,-3 9 0-16,-5 6 0 16,-2 0 1-16,-4 7-1 15,0 6 0-15,3-1 1 16,7-5 0-16,4-7-1 15,4-9 1-15,3-7-1 16,7-5 0-16,0-10-1 16,-4-10 1-16,1-3-2 15,-4-2 0-15,-4-17 0 16,-3-9 0-16,0 7-1 16,-3-1 0-16,3 7 0 15,-4 5 1-15,0 11 0 16,1 8 1-16,-1 7 2 0,1 13 0 15,3 6 3-15,3 0 1 16,8-1 0-16,6 1 1 16,18-3 0-16,18-3 0 15,4-4-2-15,-4-6 0 16,-4-6-4-16,-3 0 1 16,-11-3-12-16,-3-1 0 15,-15-2-5-15,-13 9 1 16</inkml:trace>
  <inkml:trace contextRef="#ctx0" brushRef="#br3" timeOffset="-87588.03">28942 12433 35 0,'3'-9'17'0,"-3"-7"-9"0,4 10 26 16,-4-7-34-16,0-3 1 16,-7 4 0-16,-11 3 0 15,-10 5-1-15,-11 11 1 16,-7-1-1-16,1 13 1 16,-1 9-1-16,0 10 0 15,3 6 0-15,8 18 0 16,14-8-1-16,17-1 1 15,12 0 1-15,20-9 0 0,14-9 1 16,7-10 0 0,1-19 0-16,-8-12 0 0,-10-7-3 15,-4-9 1-15,-3-12-10 16,-7-7 0-16,-4-3-4 16,-11 0 0-16</inkml:trace>
  <inkml:trace contextRef="#ctx0" brushRef="#br3" timeOffset="-87377.43">28730 12612 52 0,'7'56'26'0,"4"7"-31"0,-8-47 50 15,1 9-46-15,-1 0 1 16,-3 3-5-16,0-3 0 16,-3-3-3-16,-1-6 1 15,1-10-8-15,3-6 1 16</inkml:trace>
  <inkml:trace contextRef="#ctx0" brushRef="#br3" timeOffset="-86770.36">29277 12477 48 0,'14'16'24'0,"14"-13"-19"0,-17 0 45 16,3 0-49-16,7 6 1 15,4 1 0-15,0 2 1 16,6 1-4-16,1 3 1 31,-18 2 0-31,-10 1 1 16,-4-6-1-16,-7-4 0 15,-11 1-3-15,-7-1 1 16,-3 4-4-16,0-4 0 16,3 0 1-16,8 1 0 0,6 5 0 15,7-2 0-15,12 3 3 16,9-1 1-16,4 7 3 16,1 0 1-16,-1 0 0 15,-4 3 1-15,-3-3-2 16,1-6 1-16,-12-4-3 15,-6-2 1-15,-15-1-6 16,-10-2 1-16,-8-1-10 16,-2-9 0-16</inkml:trace>
  <inkml:trace contextRef="#ctx0" brushRef="#br3" timeOffset="-86280.86">30702 10994 44 0,'4'53'22'0,"20"25"-19"15,-13-43 32-15,3 25-34 16,4 34 0-16,10 31 0 16,4 22 1-16,-11 32-2 15,-21 3 1-15,-18 3 1 16,-24-3 1-16,-11-25-1 15,-25-10 0-15,-17-18-4 16,-14-16 0-16,3-16-13 16,-7-19 1-16</inkml:trace>
  <inkml:trace contextRef="#ctx0" brushRef="#br4" timeOffset="-67498.33">6964 14713 26 0,'-7'15'13'0,"21"-21"-10"0,-11 6 13 16,1 3-14-16,3-3 1 16,0 3 1-16,4 1 1 15,-8-1-6-15,8 0 1 16,-1 0 4-16,4-6 0 16,-3 3-2-16,3-3 1 0,0 0-1 15,4-4 1-15,-4 7-2 16,0-3 0-16,0 3 0 15,0-3 0-15,4 0 0 16,3-3 0-16,-7 3-1 16,11-7 1-16,0 4 0 15,3-4 1-15,0 4-1 16,0 3 1-16,-3 0-1 16,-4 3 1-16,4 0-1 15,-11 0 1-15,11 0-1 16,-1 3 1-16,1 0-1 15,7 0 0-15,0 0 0 16,-1-3 1-16,5-3-1 16,2 6 1-16,1 1-2 15,4-8 1-15,-1 8 0 0,0 2 0 16,-3-3-1-16,7 0 0 16,3 0 0-16,-6-3 0 15,6 3 0-15,4-3 1 16,3-3-2-16,8 3 1 15,3-3 0-15,-7 0 1 16,7 0 0-16,0 3 0 16,7 3-1-16,4 0 0 15,-1 3 1-15,4-2 0 16,-3-4-1-16,7-4 0 16,-1 1 0-16,1 0 0 31,3 0 0-16,4 0 1-15,-11 0-1 0,4 0 1 0,-4 6-1 0,0 0 1 0,0 3-1 16,0 0 1-16,0 1-1 16,-3-7 1-16,-7 3-1 15,3-3 1-15,-7 0-1 16,-4-3 1-16,-3-4-1 16,-3 1 1-16,-1 0-1 15,-7 3 0-15,-6 0 0 16,-4 3 0-16,-4 0 0 15,-7 0 0-15,-7 0-1 16,-3 0 1-16,-4 0-3 16,-3 0 1-16,-4-4-6 15,-7-5 0-15,-4 0-9 16,-3-7 1-16</inkml:trace>
  <inkml:trace contextRef="#ctx0" brushRef="#br4" timeOffset="-60925.24">1418 16183 21 0,'0'10'10'0,"21"-7"-2"0,-14-3 11 16,4 0-16-16,0-3 1 16,6-3 2-16,4-7 0 0,1-3-7 15,6-12 0 1,0-3 4-16,4-13 1 0,7-3-2 15,3-10 0-15,0 1-1 16,4-10 0-16,-4-3-1 16,-6 3 0-16,-5 4 0 15,-9 5 0-15,6 7-1 16,-7 0 0 0,7 12-1-1,-3 13 1-15,-7 9-1 16,-1 10 1-16,-3 9 0 15,-7 13 0-15,4 9 1 16,-11 6 1-16,0 13 0 16,0 3 1-16,0 10 0 15,0 5 0-15,0 7-1 16,0 13 1-16,7-13-1 16,-3-6 0-16,-4-7-1 15,0-9 0-15,7-3-2 16,-7-13 0-16,0-9-7 0,0-6 1 15,3-13-3-15,-6-3 0 16</inkml:trace>
  <inkml:trace contextRef="#ctx0" brushRef="#br4" timeOffset="-60681.86">1767 15964 34 0,'-3'13'17'0,"13"-13"-3"16,-6 3 30-16,7 0-42 15,6 0 1-15,1-3 0 16,3 3 1-16,0-3-6 16,7-3 1-16,-6 0 1 15,6-7 1-15,4 1-10 16,-4-4 0-16,11-2-6 15,-8-4 0-15</inkml:trace>
  <inkml:trace contextRef="#ctx0" brushRef="#br4" timeOffset="-60425.2">2431 15384 41 0,'3'41'20'0,"4"-1"-24"15,-7-24 30-15,0 6-24 0,0 6 0 16,-7 13 1-16,4 3 1 16,-4 6-4-16,-4 3 0 15,4-2 1-15,3-4 1 0,4-13-5 16,-7-6 1-16,7-6-10 15,7-9 0-15</inkml:trace>
  <inkml:trace contextRef="#ctx0" brushRef="#br4" timeOffset="-60098.15">2381 15820 27 0,'0'6'13'0,"21"0"-1"15,-17-6 12-15,3 0-22 16,4 0 1-16,6 0 2 16,-3 0 0-16,4-3-5 15,3 0 1-15,7-3 4 16,4 3 0-16,-4-1-1 16,1 4 0-16,-19 4-2 0,1 2 1 15,-11 3-3-15,-11 4 1 16,1-1-2-16,-1 4 0 15,-7 0-3-15,-3 3 1 16,0 2-2-16,-7 5 1 16,-7-1-2-16,3-3 1 15,0-4-2-15,0-2 1 16,15-3-3-16,-5-4 1 16,12-3-2-16,13-12 1 15</inkml:trace>
  <inkml:trace contextRef="#ctx0" brushRef="#br4" timeOffset="-59677.68">3020 15754 47 0,'10'9'23'0,"-6"-24"-35"15,-4 15 49-15,0 0-37 16,-4 0 1-16,-3 3 0 16,-7 3 0-16,-3 7-2 15,-12-1 1-15,5 7 0 16,-5-3 1-16,8 2 0 0,4-2 0 15,-1 0 0-15,7-1 0 16,8 1 1-16,6 0 1 16,15-1-1-16,3 1 1 15,7-3-1-15,-6-4 0 16,-5-3-1-16,-6 4 0 16,-8 5-4-16,-17 7 1 15,-14 0-12 32,-14 3 0-31,-15 4-1-16,-3-7 1 0</inkml:trace>
  <inkml:trace contextRef="#ctx0" brushRef="#br4" timeOffset="-58701.9">3828 15795 49 0,'3'9'24'0,"11"19"-27"0,-10-21 49 0,3 5-45 16,-4 10 1-16,4 0 0 16,-7 6 1-1,4-3-4-15,3 4 1 0,-7-8 1 16,4-5 0-16,3-6-1 15,0-4 1-15,3-9-1 16,4-7 0-16,4-5 0 16,0-4 0-16,3-3 0 15,0-6 1-15,0-4-2 16,7-2 0-16,-6 2-5 16,-1 1 1-16,-4 0-11 15,1 2 1-15</inkml:trace>
  <inkml:trace contextRef="#ctx0" brushRef="#br4" timeOffset="-58131.03">4417 15751 44 0,'0'12'22'0,"0"-24"-17"0,0 12 31 0,-4 3-35 16,-3 0 1-16,-14 6 0 15,0 4 0-15,0 3-3 16,-4-4 1 0,0 1 1-16,1-1 0 0,-1 1-1 15,7-1 1-15,8 1-1 16,-1-1 1-16,1-2-3 16,2-1 1-16,8-2-2 15,8-1 1-15,6-3-1 16,10-3 0-16,-2 0 0 15,2-6 0-15,1-4 1 16,-4 1 0-16,-7-1 1 16,0-2 1-16,0 2 0 0,-3 4 0 15,0 0 0-15,3 6 0 16,-4 3 1-16,-6 0 0 16,3 3 0-16,-7 1 1 15,0 2 0-15,0 4 0 16,0 2 0-16,-7 4 1 15,7 3-1-15,0 6 0 16,7-3-2-16,-4-3 1 16,8-6-5-16,3-6 0 15,7-4-10-15,0-19 1 0</inkml:trace>
  <inkml:trace contextRef="#ctx0" brushRef="#br4" timeOffset="-57858.38">4643 15174 43 0,'10'31'21'0,"-10"-21"-20"16,0-1 31-1,0 10-29-15,-7 6 0 0,4 12 1 16,3 10 1-16,0 7-6 15,3 9 0-15,4 2 4 0,-7-8 0 16,0-4-2-16,0-9 0 16,0-9-2-16,0-4 0 15,4-9-7-15,3-3 0 16,3-13-7-16,-3-6 1 16</inkml:trace>
  <inkml:trace contextRef="#ctx0" brushRef="#br4" timeOffset="-57558.27">4791 15754 44 0,'0'19'22'0,"3"-13"-20"0,4-3 35 0,-7 7-34 15,0-1 0-15,0 3 2 16,4 1 0-16,3 3-6 16,-7-1 0-16,10-2 5 15,-6-4 0-15,3 1-2 16,0-4 0-16,0-6-1 16,11-9 0-16,3-4-2 15,4-6 1-15,-11-3-7 16,7 3 0-16,-3 1-10 15,-1-14 0-15</inkml:trace>
  <inkml:trace contextRef="#ctx0" brushRef="#br4" timeOffset="-57171.52">5133 15760 47 0,'7'19'23'0,"-3"3"-16"0,3-19 34 16,-7 0-39-16,10-3 0 15,1-3 0-15,3-3 1 0,0-7-4 16,0 7 0-16,4-3 2 16,-8-4 0-16,1-3-1 15,-4 1 0-15,-4-1-2 16,5 0 0-16,-16 4-1 15,5 2 0-15,-4 7-1 16,-4 6 0-16,1 7 0 16,-1 2 1-16,-7 4 2 15,8 6 1-15,-1 0 0 16,4 3 1-16,4 3 1 16,3-3 0-16,7-3 0 15,3-3 0-15,4-3-2 16,4-7 1-16,-7-6-5 15,6 0 1-15,5-6-11 16,-5-6 0-16</inkml:trace>
  <inkml:trace contextRef="#ctx0" brushRef="#br4" timeOffset="-56854.42">5719 15547 47 0,'10'6'23'0,"-3"7"-21"0,-3-10 35 0,-4 0-37 16,3 0 1-16,-3 0-1 16,0 0 0-16,0 1-3 15,0-1 1-15,4 0-9 16,-1 0 1-16,-3-3-4 16,0 3 1-16</inkml:trace>
  <inkml:trace contextRef="#ctx0" brushRef="#br4" timeOffset="-56648.21">5708 15726 59 0,'11'18'29'0,"-8"-8"-39"0,4-10 59 16,-7 3-49-16,7 0 0 16,0 0-5-16,-3 4 0 15,-1-4-8-15,-6-10 0 16</inkml:trace>
  <inkml:trace contextRef="#ctx0" brushRef="#br4" timeOffset="-52066.97">6565 15186 35 0,'0'3'17'0,"4"4"-7"16,-4-7 18-16,7 6-25 15,-7 3 0-15,0 4 3 16,0 6 0-16,0 9-7 15,0 6 0-15,0 13 5 16,3 7 1-16,1 5-2 0,-4 1 0 16,0 3-1-16,-4-4 0 15,1-2-1-15,3-7 1 16,-7-3-2-16,3-6 1 16,4-7-4-16,0-6 1 15,-7-6-7-15,7-6 1 16,7-13-8-16,4-6 0 15</inkml:trace>
  <inkml:trace contextRef="#ctx0" brushRef="#br4" timeOffset="-51119.99">6854 15409 27 0,'0'-3'13'16,"0"6"0"-16,0-3 12 0,0-6-21 16,0 6 0-16,0-3 3 15,4-4 0-15,3 1-9 16,0 6 0-16,0 0 6 16,0-3 1-16,0 3-3 15,11 0 1-15,0 0-1 16,6-3 0-16,-6 3-1 15,3 0 1-15,0 3-1 16,-7 3 0-16,-3 7-1 16,-8 2 0-16,-6 4-1 0,-8 6 0 15,-3 7-2 1,-3-1 1-16,2 0 0 0,1-2 0 16,0-4 0-16,-3-3 0 15,3-4 0-15,-1-2 1 16,1-7 0-16,7-2 0 15,4-7-1-15,3-7 0 16,3-2 1-16,4 0 0 16,-3-4 0-16,6 1 0 15,-6 2 1-15,3 1 0 16,0 2 0-16,0 1 1 16,4 3-1-16,-1 3 1 0,1 0 0 15,-4 3 0-15,3 0 0 16,5 4 0-16,2-1 0 15,-6 0 1 1,14 13-3 0,-1 0 1-16,-10-4-9 15,4 1 0-15,0-6-4 16,3-1 1-16</inkml:trace>
  <inkml:trace contextRef="#ctx0" brushRef="#br4" timeOffset="-50785.18">7306 15186 39 0,'0'10'19'0,"7"9"-19"0,-7-7 34 15,0 7-30-15,0 12 1 16,0 13 1-16,0 3 1 16,0 10-9-16,0 12 0 0,0-10 5 15,0 4 1-15,0-4-3 16,-3-5 0-16,3-4-5 15,0-3 0-15,0-13-11 16,7-15 1-16</inkml:trace>
  <inkml:trace contextRef="#ctx0" brushRef="#br4" timeOffset="-50200.27">7557 15421 46 0,'-4'7'23'0,"0"8"-18"15,8-15 32-15,0 7-35 16,-1-4 1-16,8 0 1 16,-1 0 1-16,-3-3-7 15,11 0 1-15,7-3 3 16,-1 0 1-16,1 3-7 16,0 0 1-16,-4 0-9 0,-4 6 1 15,1-6-5-15,-7 3 0 16</inkml:trace>
  <inkml:trace contextRef="#ctx0" brushRef="#br4" timeOffset="-50009.7">7546 15707 46 0,'-14'16'23'0,"24"-13"-19"0,-6-3 42 0,10 0-43 16,7 0 0-16,7-3 0 15,4-4 0-15,7-2-6 16,0-1 1-16,0 1-5 16,-4 3 1-16,-7-4-10 15,-10 7 0-15</inkml:trace>
  <inkml:trace contextRef="#ctx0" brushRef="#br4" timeOffset="-49184.27">8022 15305 44 0,'0'10'22'0,"7"2"-17"0,-3-12 32 16,-1 7-34-16,4-1 0 15,7-3 3-15,1 3 0 16,6 1-7-16,7-4 0 16,4 0 5-16,7 0 0 15,-1 0-2-15,-2-9 0 16,-5 6-2-16,-13 0 1 16,0 3-2-16,-11 3 1 15,-7 7-2-15,-7 3 0 0,-7 9-1 16,3-3 0-16,-10 0 0 15,3 9 0 1,-3 0 1-16,3 1 0 0,1-1 1 16,6-3 1-16,8-3 0 15,6-6 1-15,4 6 1 16,7-9 0-16,0 0-1 16,8-1 1-16,2-5-2 15,4-4 1-15,4-3-6 16,0-6 1-16,3 3-12 15,-7-3 1-15</inkml:trace>
  <inkml:trace contextRef="#ctx0" brushRef="#br4" timeOffset="-48957.73">8696 15707 56 0,'0'31'28'0,"-21"-9"-31"0,17-9 44 15,-6 12-40-15,-1-3 0 16,-3 6-1-16,3 6 1 16,-3-2-6-16,0-1 1 15,4-9-11-15,-12-12 0 16</inkml:trace>
  <inkml:trace contextRef="#ctx0" brushRef="#br4" timeOffset="-47997.97">9663 15183 36 0,'0'13'18'0,"0"-23"-7"0,0 10 19 16,0 3-24 0,3 16 1-16,-3 0 1 15,0 6 0-15,0 10-11 16,0 15 0-16,0 3 7 15,0 10 1-15,0 0-5 16,0-7 1-16,0-3-4 16,0-6 1-16,0-3-8 15,0-9 0-15,11-16-6 16,-1-7 1-16</inkml:trace>
  <inkml:trace contextRef="#ctx0" brushRef="#br4" timeOffset="-47630.06">9839 15478 47 0,'4'19'23'0,"-8"-19"-18"0,4 3 39 0,4 3-42 16,3-6 0-16,0-3 0 15,3 0 0-15,8 0-3 16,3 3 0-16,11-3-2 16,0 3 1-16,-1 0-14 15,1-10 1-15</inkml:trace>
  <inkml:trace contextRef="#ctx0" brushRef="#br4" timeOffset="-47081.65">10174 15324 46 0,'0'10'23'0,"4"-13"-16"0,-1 3 30 0,4-4-35 15,0 4 0-15,0-3 1 16,7 0 1-16,4 0-5 16,3 0 1-16,0 3 2 15,4 0 1-15,-4 3-2 16,-3 0 1-16,-4 3-2 16,-3 1 0-16,-11 5-1 15,-4 1 0-15,1 9-1 16,-4 6 1-16,-4-3-2 15,0-3 1-15,1 3 0 16,-1 6 1-16,1-2 1 16,3-1 0-16,-1-3 0 0,8-3 1 15,8-6-1-15,2-4 0 16,8-6 0-16,6-2 1 16,1-4-6-16,-4-4 1 15,8-2-11-15,-1-10 0 16</inkml:trace>
  <inkml:trace contextRef="#ctx0" brushRef="#br4" timeOffset="-46750.25">10668 14998 48 0,'-4'25'24'0,"4"7"-24"16,-3-17 36-16,-1 7-34 15,-3 3 0-15,0 19 1 16,4 16 1-16,-1 6-5 15,1 12 1-15,3 7 1 16,0-4 1-16,0-12-4 0,0-9 1 16,0-13-12-16,7-19 1 15,0-15-3-15,-4-7 0 16</inkml:trace>
  <inkml:trace contextRef="#ctx0" brushRef="#br4" timeOffset="-45924.83">10897 15334 12 0,'-7'12'6'0,"4"-15"5"16,3 3 6-16,0 0-10 15,-4 0 1-15,4 0 4 16,0 0 1-16,0 0-15 0,0 0 1 16,7 0 10-1,0 0 1-15,4 0-4 0,14 0 1 16,-1-3-3-16,5 3 0 16,-1 0-3-16,3-3 1 15,-2 0-6-15,-1 0 1 16,-7-1-11-16,-3 4 0 15,-8-3-2-15,-10 3 1 16</inkml:trace>
  <inkml:trace contextRef="#ctx0" brushRef="#br4" timeOffset="-45738.23">10954 15481 42 0,'-18'38'21'0,"25"-23"-17"0,-3-11 38 0,-4-4-38 16,7 0 1-16,3 3 2 15,1 0 0-15,10 0-9 16,11-3 0-16,3 0 4 16,0 0 1-16,-3 0-9 15,-4 0 0-15,-3 0-11 16,-14-3 0-16</inkml:trace>
  <inkml:trace contextRef="#ctx0" brushRef="#br4" timeOffset="-44738.21">11740 15149 20 0,'0'3'10'0,"8"-6"7"0,-8 3 10 15,7 0-22-15,0 0 0 16,10 0 6-1,8-7 1-15,-4 1-15 16,7 0 1-16,11 0 8 16,7 2 0-16,-7 4-2 15,-4 4 0-15,-7 2-4 16,-7 6 1-16,-10 4-1 16,-11 12 0-16,-14 7-2 15,-11 2 0 16,-3 4-3-31,3 6 1 32,-3-6-1-32,0-7 1 15,0-5 0-15,7-4 0 0,-1-3 1 16,5-13 1-16,3-3 0 0,3-6 1 0,4-6 0 0,3-3 0 0,4-7 0 16,0 4 1-16,4 2 0 15,3 1 1-15,4 6 1 0,3 3 0 16,0 6 2-16,11 3 1 15,6 7 0-15,15 0 1 16,0-4 0-16,3 7 0 16,-3 3-2-16,0 3 1 15,-7 3-9-15,-7-3 1 16,-11 0-13-16,-11-12 0 16</inkml:trace>
  <inkml:trace contextRef="#ctx0" brushRef="#br4" timeOffset="-40850.66">4523 17557 20 0,'3'-3'10'0,"8"-3"-4"0,-4 2 11 15,-4 1-15-15,8 3 0 16,3 0 3-16,-3-3 0 16,-1 0-6-16,1 3 0 15,3 0 4-15,0 0 1 16,0 0-2-16,4 0 1 15,-8 0-2-15,8-3 0 16,3 3 0-16,7 0 1 16,-3 3-1-16,10 0 1 15,1 0-1 1,-1 0 1-16,4 1-1 0,3-1 1 16,-3 0 0-16,0-3 0 15,3-3 1-15,-3 3 0 0,10-7-1 16,-7 4 1-16,8 0-1 15,6 0 1-15,-6 0-2 16,10 0 0-16,-7 0-1 16,7-1 1-16,0 4-1 15,-4-6 0-15,4 6 0 16,3 0 0-16,4 0 0 16,1 0 0-16,-1 3 0 15,7-3 0-15,-4 0 0 16,-6-6 0-16,6 6 0 15,4-6 1-15,-3 3-2 16,-4-7 1-16,3 4 0 0,5 0 1 16,-8-1-1-16,3 4 0 15,-3 0 0-15,7 3 0 16,4 0 0-16,3-3 1 16,0-3-1-16,-3 3 0 15,3-1 0-15,7 4 1 16,0 0-1-16,-7 4 0 15,11-1 0-15,-4-3 0 16,-3 3 1-16,17-3 0 16,-21 0-1-16,8 3 1 0,6 0 0 15,-7 0 0-15,0-3-1 16,4 3 1-16,-7 1-1 16,-1 2 1-16,5-3-1 15,-1 0 0-15,-7 0 0 16,4 0 1-16,3 1-1 15,-7-8 1-15,4 4-1 16,3-3 0-16,-7 3 1 16,4-3 0-16,-1 6-1 15,1 0 1-15,3 1-1 16,0-1 1-16,0 3 0 16,-3-3 0-16,3 0-1 15,-3 0 1-15,0 0-1 16,6 1 1-16,1-1 0 15,-11-3 1-15,0 3-1 16,8 0 1-16,-5 0-1 16,1 0 1-16,7 0-1 0,-8-3 0 15,4 0-1-15,4 4 0 16,0-1 0-16,3 0 1 16,4 0-1-16,-11 0 0 15,0-3 0-15,1 3 0 16,-5 0 0-16,1-3 1 15,0-3-1-15,-1-3 0 16,-6 0 0-16,-1-1 1 16,-3 1-2-16,-3 3 1 15,-4 3-4-15,-10 3 0 0,-12 0-8 16,-6 0 0 0,-7-3-6-16,-4 4 0 0</inkml:trace>
  <inkml:trace contextRef="#ctx0" brushRef="#br4" timeOffset="-39365.14">8167 17221 27 0,'3'-3'13'0,"-6"6"-1"0,3-3 14 16,0 0-23-16,0-3 1 16,0 3 4-16,0 0 1 15,3 3-10-15,-3 7 1 16,4 9 7-16,-1 15 0 15,-3 7-3-15,-3 9 1 16,-1 10-3-16,1 9 0 16,-1-3-2-16,1-4 1 15,-1-8-7-15,4-11 1 16,4-14-11-16,3-26 0 16</inkml:trace>
  <inkml:trace contextRef="#ctx0" brushRef="#br4" timeOffset="-37487.18">9945 17231 39 0,'0'19'19'0,"7"6"-16"0,-4-13 19 16,-3 1-20-16,0 6 0 15,-3 3 2-15,-1 9 0 16,1 10-5-16,-1 9 0 16,1 3 3-16,-1-3 0 15,4-6-5-15,4-12 1 16,6-4-10-16,8-19 0 16</inkml:trace>
  <inkml:trace contextRef="#ctx0" brushRef="#br4" timeOffset="-36723.65">9821 17996 27 0,'0'13'13'0,"0"-13"2"0,0 0 13 0,0 0-25 16,0 0 1-16,4-4 4 15,3 1 1-15,4 3-10 16,3-6 0-16,0 6 6 15,7 0 1-15,7 3-3 16,0 0 1-16,1 0-2 16,-1 4 0-16,-4 2-2 15,-6 0 1-15,-4-2-1 16,-3 2 0-16,-4 4-1 16,-7-1 0-16,-7 4-1 15,-4 0 0-15,1 2 0 0,-4 4 1 16,-1-3-1-16,1 3 0 15,4-3 1-15,3 3 1 16,-4-3 0-16,11-4 1 16,11-2-1-16,-1-1 1 15,15-5 0-15,7-1 0 16,3-3-6-16,-7-3 1 16,11-12-11-16,-14-1 1 15</inkml:trace>
  <inkml:trace contextRef="#ctx0" brushRef="#br4" timeOffset="-35759.43">8121 16441 25 0,'-4'0'12'0,"8"0"3"0,-4 0 6 0,0 0-17 16,7 3 0-16,-7 3 2 16,4 3 0-16,3 4-8 15,-7 6 1-15,0 6 5 16,3 6 0-16,-3 7-3 15,0 3 1-15,0 3-3 16,-3-1 1-16,3-11-7 16,-7-4 0-16,7-6-6 15,0-9 0-15</inkml:trace>
  <inkml:trace contextRef="#ctx0" brushRef="#br4" timeOffset="-34757.12">8276 16626 24 0,'0'6'12'16,"7"6"2"-16,-7-12 13 0,7 0-27 0,0 0 1 0,4 0 0 0,-8-3 0 15,5 6-1-15,-1-3 0 16,0 0 1-16,0 4 0 15,3-1 0-15,1-3 1 16,3 0-1-16,0 0 1 16,7 0 1-16,0 0 0 15,1 0-1-15,2 0 1 0,-6 3-1 16,0 0 1 15,-1 0-2-31,4 0 1 0,4-3-2 0,3 0 1 0,4 0 0 16,3-3 0-16,4 0 0 15,0 0 1 1,0 0-1 0,0 3 0-16,3 0 0 15,0 3 0 32,-7 0-1 16,-3 0 1-48,0-3-1 17,-4-3 1-32,0 3-1 15,1-3 1-15,6-7 0 16,4 10 0-16,0 0 0 0,-4-3 0 0,-3 3-1 0,-1 3 0 0,1-3 0 0,3 0 1 0,-6 0-1 15,9-6 0-15,-2-3-1 0,-1 2 1 0,-3-2 0 0,-1 6 0 0,-6-3-1 0,3 3 1 0,4 3 0 0,0 3 0 0,3 0 0 0,0 0 0 0,-3 0-2 0,-4-3 1 0,1-3-2 0,-5 9 0 16,-6-3-2-16,-4 4 0 16,4-4-4-16,-11 3 0 15,0-3-5-15,0-3 0 16</inkml:trace>
  <inkml:trace contextRef="#ctx0" brushRef="#br4" timeOffset="-34329.03">10005 16268 33 0,'-4'19'16'0,"18"-3"-12"0,-10-10 25 0,-1 0-27 16,1 4 0-16,-4 8 2 0,3 7 0 16,1 10-4-16,0 12 1 15,-1-6 3-15,1 6 0 0,-1 3-2 16,-3-3 0-16,0-3-7 16,-3-6 1-16,-8-13-10 15,0-10 1-15</inkml:trace>
  <inkml:trace contextRef="#ctx0" brushRef="#br4" timeOffset="-33545.38">8153 18162 37 0,'7'3'18'0,"3"-12"-13"0,-10 3 25 0,0-1-29 16,-3 1 0-16,-4-3-1 15,-4 2 1-15,1 4-1 16,-12 3 0-16,1 0 1 16,4 7 0-16,-1 2-1 0,0 7 0 15,4 12-1-15,4 0 1 16,-4 0-1-16,6 7 0 15,5-1 0-15,6 4 0 16,5-4 1-16,6-5 0 16,0-7 2-16,7-7 0 15,4-5 0-15,3-10 1 16,4-10-2-16,-11-5 1 0,0-7 0 31,-3-3 0-31,-1-13-8 63,-6 0 0-48,-1-6-7-15,1 7 0 0</inkml:trace>
  <inkml:trace contextRef="#ctx0" brushRef="#br4" timeOffset="-32557.3">8834 16118 22 0,'0'-4'11'0,"0"1"3"16,0 3 8-16,0 0-18 15,0 3 1-15,-4 4 1 16,1 2 1-16,-1 10-10 15,0 9 1-15,1-3 5 16,3 10 1-16,-7 6-3 16,3-1 1-16,4 1-3 15,0-3 1-15,4-7-7 16,10 4-11 0,-3-32 6-16</inkml:trace>
  <inkml:trace contextRef="#ctx0" brushRef="#br4" timeOffset="-32144.09">8929 16300 31 0,'0'15'15'0,"14"-15"-9"0,-7 0 21 0,0 0-24 16,0 0 1-16,4 0 3 15,-1-3 0-15,4 3-8 16,4-3 0-16,0 0 5 16,-1 0 1-16,-3 3-2 15,-3 0 0-15,0 0-2 16,-4 3 1-16,-4-3-3 15,-3 0 1-15,0 3-1 16,0 0 1-16,-3 3-1 16,-4 4 0-16,0 2 1 15,-4 1 0-15,4-1 0 16,0 4 0-16,0 3 0 16,0 0 1-1,7-1-1 1,3-5 1-16,4 0-1 0,4-10 0 15,-1 0-2-15,1-3 1 16,0-3-7-16,-4 0 1 16,7-7-7-16,0-6 0 15</inkml:trace>
  <inkml:trace contextRef="#ctx0" brushRef="#br4" timeOffset="-31854.6">9342 16118 44 0,'-4'9'22'0,"-7"35"-19"0,11-32 36 0,0 10-39 16,0 4 1-16,0 8-1 15,0 7 1-15,4 9-4 16,-4 6 0-16,0-5-10 16,-4-11 0-16</inkml:trace>
  <inkml:trace contextRef="#ctx0" brushRef="#br4" timeOffset="-28586.29">5613 17369 27 0,'0'3'13'0,"7"-12"-1"0,-7 9 13 16,0 0-22-16,0 0 0 15,0 0 2-15,0 3 1 16,0 6-7-16,0 0 1 15,0 7 4-15,0 12 1 16,-7 7-3-16,3-1 1 16,4 4-2-16,0-3 0 15,0-1-8-15,0-3 1 16,0-12-8-16,4 0 1 0</inkml:trace>
  <inkml:trace contextRef="#ctx0" brushRef="#br4" timeOffset="-16935.79">5352 16666 19 0,'0'0'9'0,"17"0"-1"16,-13 0 9-16,3 4-15 15,-7-1 0-15,3 0 3 16,-3 0 0-16,7 0-5 15,-7-3 1-15,0 6 4 16,0-3 0-16,0 1-1 16,11-4 1-16,-4 3-1 0,7 0 0 15,4-3-1-15,-8 3 0 16,8 0 0-16,3 0 0 16,4 0-1-16,0 1 1 15,-1-1-1-15,1 0 1 16,-4 0-2-16,-3 0 1 15,-4 0-1-15,4 4 0 16,-8-1-2-16,-10 3 1 16,0 1 0-16,0-1 0 15,-7 4-1-15,4-1 1 16,-8 1 0-16,0-1 0 16,1-6 0-16,3 1 0 0,-4-4 0 15,1 3 0-15,-1 0 0 16,4 4 0-16,0 2 0 15,3 1 0-15,-6-1 1 16,10 7 0-16,0 0 1 16,0 6 0-16,3 7 0 15,11-7 0-15,8-3 1 16,6-4 0-16,4-11-1 16,-4-1 0-16,4-3-4 15,-15-6 0-15,4-3-10 16,-10 3 1-16,-18-4-7 15,-4 4 1-15</inkml:trace>
  <inkml:trace contextRef="#ctx0" brushRef="#br4" timeOffset="-15209.01">5080 16864 34 0,'4'6'17'0,"-8"-12"-13"0,4 6 22 15,0 0-22-15,-7 0 0 16,7 0 5-16,0 0 1 16,0 0-12-16,11 0 1 15,6 0 7-15,4 0 0 16,8 0-3-16,-8 0 1 16,7 3-5-16,4-6 0 15,-1 3-15-15,-13 0 1 0</inkml:trace>
  <inkml:trace contextRef="#ctx0" brushRef="#br4" timeOffset="-14472.46">6110 16472 30 0,'-3'6'15'0,"3"4"2"16,0-7 9-16,0 0-22 0,3 3 1 15,-3 7 1-15,0 2 1 16,0 11-10-16,-3 5 1 16,3 10 5-16,-7 6 0 15,3-7-3-15,4-5 0 16,-7-1-8-16,3-8 1 16,4-8-7-16,4-8 1 15</inkml:trace>
  <inkml:trace contextRef="#ctx0" brushRef="#br4" timeOffset="-13738.65">6142 16635 30 0,'0'-6'15'0,"7"15"-7"16,-7-9 18-16,7-3-24 0,4 6 0 15,-8 0 2 1,4 0 0-16,4-3-4 0,-1 0 1 16,8 0 2-16,-4 4 1 15,4-4-1-15,3 3 0 16,0 3-1-16,-3 0 1 16,10 1-2-16,-7-1 0 15,7 0 0-15,8 3 0 16,-1-2-1-16,-7-1 1 15,4-3-1-15,0-3 1 16,-1-3 0-16,5 0 0 0,-8 0 0 16,4 0 0-16,3-1 0 15,0 1 1-15,-7 3-2 16,1 0 1-16,-5 0-1 16,4-6 1-16,1 3-1 15,2 0 0-15,-2 0 0 16,-1 3 0-16,4 0 0 15,-4 0 0-15,4 3 0 16,-11 0 0-16,7 0 0 16,-3-3 0-16,3 0-1 15,7-3 1-15,8-3 0 16,-5 3 1-16,1-4-1 16,-7 4 1-16,0 0 0 15,3-3 0-15,0-1-1 16,0 7 1-16,4-3-1 15,-3-3 0-15,-5 3 0 0,5 0 0 16,-12-4-1-16,5 4 1 16,-5 0-2-16,-3 0 1 15,1 3-5-15,-12-3 0 16,1 3-10-16,-11 0 1 16</inkml:trace>
  <inkml:trace contextRef="#ctx0" brushRef="#br4" timeOffset="-12956.94">6657 16278 38 0,'7'3'19'0,"-3"3"-16"16,3-3 23-16,-7 0-26 0,3 0 1 16,4 7 1-16,-7 5 0 15,0 4-3-15,0 3 1 16,0 6 1-16,-7-6 0 16,4 3-5-16,3 1 1 15,0-8-9-15,0 1 1 16</inkml:trace>
  <inkml:trace contextRef="#ctx0" brushRef="#br4" timeOffset="-12655.68">6735 16381 34 0,'10'16'17'0,"-6"-23"-12"16,3 4 23-16,0-3-26 15,3 3 1-15,-6-3 0 16,6-1 0-16,1 4-5 15,0 3 1-15,-1 0-3 16,4 0 1-16,-3 3-9 16,-11 0 1-16</inkml:trace>
  <inkml:trace contextRef="#ctx0" brushRef="#br4" timeOffset="-12161.15">6943 16284 34 0,'10'6'17'0,"-6"-6"-13"0,3 0 24 0,-4 0-25 16,4 0 1-16,0 0 4 16,4 0 0-16,0-3-9 15,10 0 0-15,-7 0 5 16,11 3 1-16,-8 0-2 16,1 3 0-16,-4 0-2 15,-3 0 0-15,-8 3-1 16,-6-2 0-16,-8 2-1 15,0 3 1 1,-13 7-1-16,10 0 1 16,-8-1-1-16,8-2 1 15,4 2 0-15,6-5 1 16,-3 2-1-16,7-2 1 16,7-1-1-16,4 1 0 15,-1-4 0-15,12-3 0 16,2-3-4-16,1-3 1 15,-4 3-9-15,0-3 0 16,-7 0-3-16,8-4 1 16</inkml:trace>
  <inkml:trace contextRef="#ctx0" brushRef="#br4" timeOffset="-11605.15">7292 16133 52 0,'11'10'26'0,"-1"5"-35"0,-6-8 51 0,-1 8-41 15,1 7 0-15,-4 0 1 16,0 6 0-16,0 10-3 16,0 3 0-16,0-4 1 15,0 1 0-15,-4-3-9 16,1-7 1-16,-4-6-7 16,3-10 1-16</inkml:trace>
  <inkml:trace contextRef="#ctx0" brushRef="#br4" timeOffset="-9998.93">1693 16381 19 0,'4'16'9'0,"-4"-4"1"16,0-12 9-16,0 0-14 15,0 0 1-15,7 3 2 16,-4-3 0-16,-3 0-10 16,8 0 0-16,2 4 7 15,4-1 1-15,4 0-3 16,3 3 1-16,7-3-2 16,0 3 1-16,4 1-1 0,7-4 0 15,0 0-1 1,10 0 1-16,1 3-1 0,-1-2 1 15,4 2-1-15,7-3 1 16,0 0-1-16,-4 0 1 16,4-6-1-16,11-3 1 15,-1 0-1-15,-6-7 1 16,10 0 0-16,0 4 0 16,-3-3-1-16,3-1 1 15,-4 7-1-15,11-4 1 16,-3 1-1-16,7-1 0 0,3 4-1 15,4 0 1-15,24 0-1 16,4 3 1-16,-4-4-1 16,-10 4 1-16,0 3-1 15,-18 3 0-15,-7 7 0 16,-3-1 1-16,-15 4 0 16,4 5 0-16,4-2-1 15,0 0 0-15,-4-1 0 16,14 4 1-16,0-3-3 15,7-7 1-15,-10-9-3 16,-8 0 1-16,-20-9-5 16,-12 0 1-16,-13-7-9 15,-18-9 1-15,-14-3-2 16,4-7 1-16</inkml:trace>
  <inkml:trace contextRef="#ctx0" brushRef="#br4" timeOffset="-8903.31">1506 14177 26 0,'0'6'13'0,"-7"6"-13"16,7-8 20-16,0 2-20 16,-3 6 1-16,3 10 0 15,-11 10 0-15,4 8-1 16,-3 4 0-16,-1-3 1 15,0-6 1-15,4-10-3 16,4-7 0-16,3-5-7 16,0-7 1-16</inkml:trace>
  <inkml:trace contextRef="#ctx0" brushRef="#br4" timeOffset="-8525.87">1429 14170 28 0,'7'-3'14'0,"-18"3"-12"0,11 0 21 16,0-3-19-16,0-3 1 15,4 6 2-15,3-3 1 16,3-1-10-16,1 4 1 0,7-6 6 15,6 3 1-15,15 0-3 16,0-3 0-16,10-1-2 16,1-2 1-16,-8 6-2 15,-3 0 1-15,-7 6-1 16,-8 3 0-16,-13 10-1 16,-11 3 1-16,-7 6-1 15,-14 6 1-15,-1 4-2 16,1-1 0-16,-7 1-2 15,7-7 1-15,-7-3-5 16,7-3 1-16,3-3-6 16,-3-7 0-16</inkml:trace>
  <inkml:trace contextRef="#ctx0" brushRef="#br4" timeOffset="-8255.29">1944 14321 46 0,'0'31'23'0,"-11"10"-30"0,11-32 43 0,-7 4-37 15,7-1 1-15,-3 1-6 16,3 0 0-16,0-7-3 16,0-3 1-16,-7-9-4 15,7-10 0-15</inkml:trace>
  <inkml:trace contextRef="#ctx0" brushRef="#br4" timeOffset="-8033.95">1905 14192 42 0,'11'19'21'0,"-1"-10"-25"16,-10-9 44-16,7 0-39 16,4 0 1-16,3-3-1 15,11-3 0-15,6 0-2 16,8-7 1-16,4 1-2 15,-15-1 1-15,0 1-6 0,-7 2 0 16,-7 4-6-16,-14 6 1 16</inkml:trace>
  <inkml:trace contextRef="#ctx0" brushRef="#br4" timeOffset="-7581.67">2332 14089 38 0,'10'15'19'0,"-20"4"-20"16,-1-12 31-16,4 5-29 15,-3 1 0-15,-8-1 0 16,4 1 0-16,-4 2-2 16,8 1 1-16,-8-3 0 15,7-1 1-15,1-2-2 16,10-1 1-16,7-3 0 15,4 4 0-15,3-1 0 16,10 4 1-16,-3-1-1 0,4-2 0 16,-7-7 0-16,-1 3 0 15,-13 3-1-15,-8 7 1 16,-6 3-4-16,-18 0 1 16,-1-1-7-16,-2-2 0 15,-8-3-1-15,7-7 0 16</inkml:trace>
  <inkml:trace contextRef="#ctx0" brushRef="#br4" timeOffset="-7295.38">2586 13756 45 0,'7'16'22'0,"-18"44"-26"16,11-45 48-16,-7 10-43 15,-3 10 0-15,6 6 1 16,-6 6 0-16,3 6-3 16,7-6 0-16,-4 0 1 15,-3-12 1-15,7-10-4 16,-7-10 0-16,3-8-6 15,4-7 0-15,-7-4-5 16,-3-8 0-16</inkml:trace>
  <inkml:trace contextRef="#ctx0" brushRef="#br4" timeOffset="-7049.63">2424 14079 42 0,'7'13'21'0,"3"-4"-17"0,-10-2 37 15,11-4-41-15,-1 0 1 16,1 0-1-16,7 0 1 0,3-3-2 16,11-3 1-1,6 3-2-15,1-9 1 0,-7 9-4 16,-4-7 0-16,-7 7-9 16,-10-6 1-16</inkml:trace>
  <inkml:trace contextRef="#ctx0" brushRef="#br4" timeOffset="-6665.02">2840 14167 42 0,'10'16'21'0,"1"-19"-17"15,-11 3 33-15,0 0-36 16,0 0 0-16,-7 0 0 15,3-3 0-15,-3 3-2 16,-3 0 0-16,-1 3 2 0,-6 3 0 16,2 0-1-16,-6 1 0 15,4-1 0-15,6 0 0 16,1 0 0-16,2 1 1 16,8-1-2-16,11 0 1 15,0-3-2-15,6 0 1 16,-10-3-1-16,4 0 1 15,-1 0-1-15,1-3 0 16,0 0 0-16,-8-3 1 16,4 3 1-16,0 0 0 15,4-1 0-15,-8 4 0 16,4 4 0-16,4 2 1 16,-7 3-1-16,3 1 1 0,0-1-1 15,-4 1 0-15,-3-4-2 16,0 0 0-16,7-3-5 15,-3 0 1-15,-4-3-6 16,0-6 0-16</inkml:trace>
  <inkml:trace contextRef="#ctx0" brushRef="#br4" timeOffset="-6291.3">2985 14202 35 0,'7'22'17'0,"0"28"-20"0,-7-41 28 16,0-6-26-16,0 0 1 15,0-3-1-15,0-9 1 16,0-3 0-16,3-7 0 16,4 0 0-16,4-3 0 15,-8 0 0-15,8 3 0 16,-4-3 0-16,0 3 0 15,4 7 0-15,-1 2 1 16,1 4-1-16,3 6 1 16,0 3 1-16,0 0 0 15,-3 7 0-15,-4-1 1 16,-4 10-1-16,4-3 0 16,-7-1 0-16,0-2 0 0,0-4-2 15,0 1 0-15,4-4-3 16,3-3 0-16,0-3-5 15,4 0 0-15,-1-3-4 16,1-6 1-16</inkml:trace>
  <inkml:trace contextRef="#ctx0" brushRef="#br4" timeOffset="-5975.72">3387 14120 47 0,'42'6'23'0,"18"-18"-28"0,-42 6 47 0,-4-1-42 15,3-2 1-15,1-1-1 16,-7 1 0 0,-1-7-1-1,-10 1 1-15,-7 2-2 16,4 4 1-16,-8 6-3 0,-7 9 1 16,8 3 0-16,-8 4 0 15,8 3 0-15,3 5 1 16,3 1 1-16,4-3 1 15,4 0 0-15,10-3 1 16,7-4 0-16,7 1 1 16,4-7-1-16,0-6 0 15,6-3-1-15,-9-3 1 16,-5-1-7-16,1 1 1 0,-32 0-7 16,3 3 1-16</inkml:trace>
  <inkml:trace contextRef="#ctx0" brushRef="#br4" timeOffset="-5567.58">2103 14641 46 0,'3'-13'23'0,"4"19"-18"0,-7-6 41 15,0 7-43-15,-10 5 0 16,3 7 1-16,3 3 0 16,-3 12-6-16,-4 10 1 15,1 13 2-15,3 2 1 16,3 4-4-16,4-13 0 0,0-12-5 16,0-13 1-16,0-12-7 15,-7-13 1-15,-3-10-4 16,-12-9 0-16</inkml:trace>
  <inkml:trace contextRef="#ctx0" brushRef="#br4" timeOffset="-5163.9">1774 14870 35 0,'11'9'17'0,"10"10"-10"16,-10-13 29-16,-1 0-33 15,8 4 1-15,3-1-1 16,7 7 1-16,1-7-6 15,2 1 1-15,19-7 3 16,-8-3 1-16,15 0-3 31,-5-3 0-31,5-7 0 0,-8 4 1 0,-6-3-2 16,-5 2 1-16,-6-2 0 16,-4 3 0-16,-6-4 0 0,-5 1 0 15,-3-4 1-15,-3 4 0 16,-4-1 0-16,-7 10 0 15,0-3 0-15,-11 6 1 16,-10 4-2-16,4 2 1 16,-5 13-3-16,1-3 1 15,4 3-3-15,-1 0 1 16,7 0-2-16,8-3 0 16,13-4 0-16,1-5 0 15,10-7 1-15,-3-6 1 0,3-10-2 16,-3-3 0-16,-8-6-5 15,-10-6 0-15</inkml:trace>
  <inkml:trace contextRef="#ctx0" brushRef="#br4" timeOffset="-4457.79">2833 14732 48 0,'-4'-4'24'0,"4"-5"-21"16,0 9 44-16,4-3-44 15,6-6 1-15,8-1 1 16,3 4 1-16,18 3-7 16,-11 0 0-16,4 3 4 15,-4-4 1-15,-7 8-3 16,-3-1 1-16,-4 0-2 16,-7 0 0-16,-7 3-1 15,0 4 1-15,-10-1-2 0,-1 7 1 16,-3 3-1-16,0 3 0 15,-7-1 1-15,3 8 0 16,0-4 0-16,4 6 0 16,4 7 0-16,10-10 1 15,0 0 0-15,0-6 1 16,14-6-2-16,3-7 1 16,5-6-5-16,-5-6 0 15,4-9-12-15,-10-1 0 16</inkml:trace>
  <inkml:trace contextRef="#ctx0" brushRef="#br4" timeOffset="-4092.79">2790 14870 55 0,'11'9'27'0,"10"-22"-24"16,-14 13 40-16,14-6-43 16,8 0 1-16,2 0-1 15,-2-1 0 1,2 1-1-16,-9 3 0 0,6 0-8 16,-14-3 1-16,0 2-8 0,-3 1 0 15</inkml:trace>
  <inkml:trace contextRef="#ctx0" brushRef="#br4" timeOffset="-3802.79">3161 14810 58 0,'21'6'29'16,"7"-12"-34"-16,-17 6 50 0,7-3-46 0,-4-3 1 0,3-1-1 15,-10-2 1-15,4 0 0 16,-1-1 0-16,-10-2-1 16,0 2 0-16,-10 4-3 15,-1 3 1-15,-3 3-1 16,0 0 0-16,4 6-1 16,-1 3 1-16,4 4 0 15,3 0 1-15,4-1 2 16,4 4 1-16,3-4 1 15,4 4 0-15,-8 0 0 16,8-4 0-16,-1 1-1 16,4-4 1-16,-3-3-3 15,10-6 0-15,0-6-8 16,-3-3 1-16,-4-1-3 16,4-5 0-16</inkml:trace>
  <inkml:trace contextRef="#ctx0" brushRef="#br4" timeOffset="-3493.97">3496 14844 39 0,'0'-12'19'0,"0"-13"-25"0,0 15 37 15,0-2-31-15,0-4 1 16,0 4 2-16,0-4 0 15,0 0-2-15,0 1 1 0,11 2 1 16,-1 4 1-16,1-1 0 16,10 7 0-16,-3 0-2 15,3 0 1-15,-7 3-6 16,4 3 1-16,-1 0-11 16,-3-6 1-16,-3 3-2 15,3-3 0-15</inkml:trace>
  <inkml:trace contextRef="#ctx0" brushRef="#br4" timeOffset="-3177.13">3849 14666 56 0,'10'12'28'0,"-3"-12"-39"0,-7 0 58 0,-10 3-47 15,-1-3 0-15,-6 7 0 0,-5-1 0 16,1 3-1-16,-3 1 0 15,-1 9-2-15,7 3 0 16,-3 6 1-16,3 6 0 16,8-2 0-16,6-1 0 15,15-3 2-15,21-9 0 16,-1-16 2-16,8-12 1 16,-7-10-1-16,3-12 1 15,-14 2-2-15,-6-8 1 16,-8-1-16-16,-18 0 1 0</inkml:trace>
  <inkml:trace contextRef="#ctx1" brushRef="#br4" timeOffset="-49595.61">1866 12076 0,'0'0'0,"0"0"16,0 0-16,0 0 16,0 0-1,0 0-15,0 0 16,0 0 0</inkml:trace>
  <inkml:trace contextRef="#ctx0" brushRef="#br0" timeOffset="6935.46">12513 12693 12 0,'0'0'6'0,"4"3"6"16,-4-3 7-16,0 0-14 16,0 0 1-16,0-3 4 15,0 3 0-15,0 0-11 16,-4 7 0-16,1 5 8 15,-8 7 1-15,-3 6-4 16,0 10 1-16,-4 2-3 16,-3 4 1-16,-4 6-2 15,4 6 0-15,0 1-2 16,0-1 1-16,3 0-3 16,4-12 1-16,3-10-2 0,4-12 0 15,4-13-5-15,3-6 1 16,3-18-5-16,-3-7 0 15</inkml:trace>
  <inkml:trace contextRef="#ctx0" brushRef="#br0" timeOffset="7192.24">12287 12737 21 0,'4'-3'10'0,"3"-13"-1"0,-7 16 11 0,7-3-16 16,0 3 0-16,0 3 1 15,-3 7 1-15,3-1-9 16,-4 1 1-16,4 5 4 16,0 4 1-16,-3 0-3 15,3 6 0-15,0-3-4 16,0-6 0-16,0-1-6 15,0 1 0-15</inkml:trace>
  <inkml:trace contextRef="#ctx0" brushRef="#br0" timeOffset="7701.86">12605 12618 30 0,'3'3'15'0,"11"16"-11"0,-7-16 22 0,1 0-24 16,-1 0 1-16,0 7 1 16,0-4 1-16,0-3-5 15,3 7 0-15,4-4 4 16,8 3 0-16,-1-2-2 15,3-1 1-15,1 3-2 16,-7-2 1-16,-4-1-2 16,-4 3 0-16,-2-2 0 15,-12 2 0-15,-3 0 0 16,-7 7 0-16,0 3-1 16,-4 6 0-16,0-3-1 15,1 0 1-15,3-7-2 16,3-2 0-16,4 0-3 0,4-4 0 15,-1 0-6-15,0-2 0 16</inkml:trace>
  <inkml:trace contextRef="#ctx0" brushRef="#br0" timeOffset="8092.12">13099 12747 23 0,'17'-3'11'0,"4"-29"0"0,-17 23 12 0,0-1-21 16,-1 4 1-16,-3 0 1 15,-7-4 1-15,-4 7-6 16,-3 0 0-16,-3 3 4 15,-8 6 0-15,7 7-2 16,1-1 1-16,3 4-3 16,-1 6 1-16,1 3-2 15,4 7 1-15,3 5-2 16,7-12 1-16,3 3-1 16,11-6 1-16,11-6 2 15,14-3 0 1,0-7 1-16,-1-6 0 0,1-6 0 0,-3-13 0 15,-8-6-1-15,-7-3 0 16,-10-10-10-16,-19-6 1 16</inkml:trace>
  <inkml:trace contextRef="#ctx0" brushRef="#br0" timeOffset="10615.84">14192 12800 30 0,'0'25'15'0,"-21"3"-14"0,18-18 15 0,-4 2-15 15,-8 4 1-15,1-4-1 16,0 4 1-16,-3 0-3 15,-1-4 1-15,0 4 1 16,1-3 0-16,3-1-5 16,3-2 1-16,0-1-6 15,4-6 1-15</inkml:trace>
  <inkml:trace contextRef="#ctx0" brushRef="#br0" timeOffset="10853.59">14009 12800 34 0,'7'25'17'0,"11"10"-17"0,-15-29 30 16,4 3-28-16,0 4 1 15,4-1 0-15,6-2 0 16,8 2-5-16,3 4 1 15,1-4 1-15,-1 1 1 16,-4-4-11-16,-9 1 0 16,-5-7-1-16,-3 3 0 15</inkml:trace>
  <inkml:trace contextRef="#ctx0" brushRef="#br0" timeOffset="11170.37">14376 12828 36 0,'3'3'18'0,"1"-6"-18"16,-1 3 34-16,4 0-33 16,4-3 0-16,0-3 1 15,10-1 0-15,0-2-2 0,4 0 1 16,-4 2 0-16,0 4 0 16,-3 0-6-16,-1 0 1 15,-6 3-8-15,-8 6 0 16</inkml:trace>
  <inkml:trace contextRef="#ctx0" brushRef="#br0" timeOffset="11396.53">14351 12969 39 0,'-7'-3'19'0,"14"22"-16"0,0-16 30 0,0 0-29 15,4-9 0-15,6 0 0 16,8-1 0-16,7 1-6 15,-4 3 0-15,0 0-1 16,-3 3 1-16,-4 0-12 16,-3 6 1-16</inkml:trace>
  <inkml:trace contextRef="#ctx0" brushRef="#br0" timeOffset="11711.05">15205 12659 41 0,'3'12'20'0,"-20"32"-17"0,13-34 29 15,-6 2-30-15,-5 10 0 16,-6 10 0-16,-7 5 0 16,0 10-3-16,-4 13 0 0,4 6 1 15,0 3 1-15,6-10-4 16,5-15 1-16,3-3-6 15,7-13 0-15,0-6-5 16,-4-9 0-16</inkml:trace>
  <inkml:trace contextRef="#ctx0" brushRef="#br0" timeOffset="11915.64">14852 12753 43 0,'3'19'21'0,"8"21"-23"15,-7-27 39-15,3 9-37 0,3 0 0 16,4 6-6-16,0 4 1 16,8-4-5-16,-8-13 1 15</inkml:trace>
  <inkml:trace contextRef="#ctx0" brushRef="#br0" timeOffset="31359.54">32075 3615 34 0,'10'-19'17'0,"8"7"-9"0,-11-1 18 16,0 4-24-16,-4 3 1 0,4 2 3 16,-7-5 1-16,0 9-8 15,-7 3 0-15,-7 7 4 16,-3 8 1-16,-8 4-2 16,-7 7 0-16,-3-4-2 15,-7 9 1-15,-1 4-2 16,4-4 1-16,4 4-6 15,7-13 1-15,3-3-9 16,8-6 1-16</inkml:trace>
  <inkml:trace contextRef="#ctx0" brushRef="#br0" timeOffset="31589.53">31905 3446 37 0,'7'47'18'0,"4"3"-14"0,-8-31 23 16,1 15-27-16,-4 7 1 16,0 9-1-16,3 4 1 15,1-1-1-15,0 0 0 16,-1-15-2-16,4-7 1 15,0-6-7-15,7-3 0 0,-7-22-3 16,0 0 1-16</inkml:trace>
  <inkml:trace contextRef="#ctx0" brushRef="#br0" timeOffset="31934.23">32198 3668 44 0,'0'0'22'0,"0"0"-24"16,4 4 43-16,-1 2-41 16,4-3 0-16,0 3 1 15,11-3 1-15,7 1-3 16,10-1 1-16,4-3 0 0,-1-3 1 16,-2-4-4-16,-5 1 0 15,1 3-10-15,-14 3 1 16,-11 0-2-16,-4 0 1 15</inkml:trace>
  <inkml:trace contextRef="#ctx1" brushRef="#br0" timeOffset="-14558.7">20574 4286 0</inkml:trace>
  <inkml:trace contextRef="#ctx0" brushRef="#br0" timeOffset="34199.15">23760 9416 19 0,'21'-3'9'0,"0"13"1"0,-14-13 10 0,0 3-16 16,0-4 1-16,0-2 2 15,0 0 1-15,0 0-10 16,0-1 1-16,7-2 5 15,1-4 1-15,2-2-2 16,1-4 1-16,-1-3-1 16,8-3 0-16,3-3-1 15,4-13 1-15,3 6-1 16,-3-2 1-16,3-7-1 16,4-3 0-16,4-7-2 15,2-5 1-15,1-4-1 16,0 7 1-16,-4-4-1 15,4 4 1-15,7-1 0 16,-3 1 0-16,-4 3 0 16,-1 2 0-16,1 1 0 15,4-3 0-15,3-10-1 16,3 10 0-16,-3 0 1 0,0-1 0 16,7 4-1-16,-4 12 1 15,-3 1 0-15,-3-1 1 16,-1 1 0-16,4-1 1 15,0 0 0-15,3-6 0 16,-3-3-1-16,0-3 1 16,-4-6-2-16,4-1 1 15,0 1-2-15,-7-1 1 0,4-2-1 16,-1-7 0 0,4-3 0-16,3 0 1 15,29-31 0 1,-7-4 0-16,-1 4 0 15,-6 6 1-15,-4 0-1 16,0 9 0-16,3 3 0 16,4 7 0-16,-10 0-1 15,-1 0 1-15,8-7-1 16,-4 1 1-16,0 5-1 16,4 4 0-16,6-6-1 15,1 3 1-15,-8-1 0 16,4-2 0-16,-3 0 0 15,0-1 0-15,-1 13 0 16,4-12 0-16,7 9 0 16,-10-6 1-16,6 3-1 15,5-16 1-15,-1 6 0 0,3-15 0 16,8 15-1-16,-4-8 1 16,-3 5-1-16,0-9 1 15,-1 0-1-15,1 6 0 16,7-3 0-16,-4 13 0 15,-3-4 0-15,6-3 0 16,-2 1 0-16,2 2 1 16,4 1-1-16,1-1 0 15,-8 10 0-15,4 0 0 16,-4 3 0-16,4-3 0 16,3-10 0-16,-7 13 0 0,-3 0 0 15,6 3 1-15,-2 7-1 16,-1 2 0-16,0 4 0 15,4-10 0-15,-15 4 0 16,4 12 1-16,4-7-1 16,-4 7 0-16,0 3 0 15,1-9 1-15,-1 3-1 16,-7 3 1-16,7-3 0 16,0 0 0-16,-7-1 0 15,0 4 0-15,0-3-1 16,0 3 1-16,-3-6-1 15,-8 3 1-15,1 0-1 16,3-7 0-16,0-2 0 16,0 8 1-16,0-2-1 15,4-3 1-15,-4 5 0 16,-4 4 1-16,-10-3-1 0,-4 9 0 16,-3 1-3-1,4 5 1-15,-4 7-5 0,-4 3 0 16,-3 3-13-16,-11 3 1 15,0-3-6-15,4 10 1 16</inkml:trace>
  <inkml:trace contextRef="#ctx0" brushRef="#br0" timeOffset="35013.37">32177 3872 34 0,'-7'13'17'0,"7"-13"-2"16,0 0 17-16,0 0-27 0,7-3 0 15,0 0 2 1,4 3 1-16,3 0-10 0,0 0 0 15,3 0 6-15,8 0 1 16,3 3-4-16,1-3 1 16,-5 0-4-16,-3 0 0 15,1 0-8-15,-5 0 0 16,-6-10-7-16,6-2 1 16</inkml:trace>
  <inkml:trace contextRef="#ctx0" brushRef="#br0" timeOffset="35432.22">32921 3606 29 0,'11'0'14'0,"-22"19"-3"0,8-10 16 16,-8 0-26-16,-3 7 1 16,-4 3 1-16,4 12 1 15,-7 4-5-15,-7 9 1 16,-7 9 2-16,-8 7 1 16,1-4-1-16,3-3 0 15,4-6-5-15,7-3 1 16,6-3-10-16,8-16 0 0</inkml:trace>
  <inkml:trace contextRef="#ctx0" brushRef="#br0" timeOffset="35626.55">32621 3552 44 0,'7'63'22'0,"-10"28"-26"16,3-56 33-16,3-1-29 16,1 10 0-16,3 3-8 15,0-9 0-15,-3-10 0 16,-4-12 1-16</inkml:trace>
  <inkml:trace contextRef="#ctx1" brushRef="#br0" timeOffset="-11016.45">28420 81 0,'0'0'15</inkml:trace>
  <inkml:trace contextRef="#ctx0" brushRef="#br0" timeOffset="36828.01">31676 4230 37 0,'0'3'18'0,"-4"6"-8"15,1-9 19-15,-1-3-26 16,-3 3 0-16,-3 3 2 16,-4 4 0-16,-4 2-6 15,-7 13 0-15,-6 9 5 16,-8 4 0-16,0 12-2 16,-3 3 1-16,3 13-2 15,7-7 0-15,7 1-1 16,11-7 0-16,11-3-8 15,6-3 1-15,4-13-9 16,4-12 1-16</inkml:trace>
  <inkml:trace contextRef="#ctx0" brushRef="#br0" timeOffset="37263.58">31863 4547 29 0,'0'9'14'0,"3"0"1"16,-3-6 14-16,-3 1-25 16,-4 2 1-16,-7-3 2 15,-4 6 1-15,-3 13-10 16,-4 7 0-16,-3 5 6 15,-4 16 0-15,-7 13-2 16,1-10 0-16,2-3-2 0,5-6 0 16,6-9-5-16,7-10 0 15,8-13-8-15,3-8 0 16,3-8-2-16,4-5 1 16</inkml:trace>
  <inkml:trace contextRef="#ctx0" brushRef="#br0" timeOffset="37504.25">31644 4484 39 0,'11'25'19'0,"3"9"-17"0,-11-24 37 0,1-1-36 16,-4 1 0-16,0 8 1 15,0 1 1-15,-4 6-7 16,1 0 1-16,-1-3 1 16,4 3 1-16,0-6-6 15,0-3 0-15,0-10-10 16,0-6 1-16</inkml:trace>
  <inkml:trace contextRef="#ctx0" brushRef="#br0" timeOffset="37967.19">31948 4559 53 0,'0'3'26'0,"7"3"-26"0,0-6 45 0,3 4-44 15,-3-1 1-15,4 3 1 16,7 0 0-16,3-6-4 15,0 3 1-15,4 4 2 16,-1-7 0-16,-3 3-1 16,-3-3 0-16,-4 6-1 15,-3-6 0-15,-8 3 0 16,-6 4 0-16,-8 2-1 16,-6 10 1-16,-8-4-1 15,-3 4 1-15,-1 6-1 16,-2-3 0-16,-1 0-3 15,4 6 0-15,3-6-8 16,4 10 1-16,-4-10-6 16,11-10 1-16</inkml:trace>
  <inkml:trace contextRef="#ctx0" brushRef="#br0" timeOffset="38344.05">32501 4706 46 0,'11'7'23'0,"-7"-14"-27"0,-4 7 39 15,0 7-34-15,-4-7 0 0,-3 0 1 16,-4 0 1-16,-6 0-4 15,-8 0 1-15,0 0 1 16,1 9 1-16,-5-3-1 16,5 4 0-16,3 2-1 15,3 7 1-15,4-3 0 16,7 3 0-16,3-1-1 16,11-2 0-16,7-10 0 15,4-2 0-15,0-8-1 16,-1-2 1-16,4-3-2 15,1-7 0-15,-1 4-4 16,0-1 1-16,0 0-9 16,0-2 0-16</inkml:trace>
  <inkml:trace contextRef="#ctx0" brushRef="#br0" timeOffset="38630.26">32710 4396 44 0,'17'44'22'0,"8"28"-14"0,-18-56 34 0,4 21-39 15,3 4 0-15,3 12 0 16,-6 10 0-16,-8 0-5 16,-3-10 0-16,-14 10-1 15,-17-10 1-15,-19-12-14 16,-13-3 0-16</inkml:trace>
  <inkml:trace contextRef="#ctx0" brushRef="#br0" timeOffset="41571.28">12407 13828 34 0,'14'-25'17'0,"0"10"-7"0,-10 18 17 16,-4-3-22-16,0 0 0 15,7 3 2-15,-7 0 0 16,-4 7-10-16,1 8 1 16,-8 11 6-16,-6 11 0 15,-8 4-3-15,-3 10 0 16,-4 8-1-16,0 1 1 16,-3 6-2-16,3-3 1 15,1-7-5-15,6-12 1 16,0-9-8-16,11-13 1 0,-4-12-4 15,8-13 1-15</inkml:trace>
  <inkml:trace contextRef="#ctx0" brushRef="#br0" timeOffset="41829.11">12136 13872 37 0,'3'13'18'0,"8"-1"-16"16,-8-8 33-16,1 2-30 15,3 3 0-15,0 4 1 16,0 3 1-16,0 5-10 16,0-2 1-16,0 3 4 15,0 0 0-15,0 3-7 0,4-6 1 16,-4-3-11-16,-4-1 1 15,-6-8-1-15,3-1 1 16</inkml:trace>
  <inkml:trace contextRef="#ctx0" brushRef="#br0" timeOffset="42279.43">12654 13828 38 0,'4'16'19'0,"-4"-13"-19"15,0-3 38-15,-4 7-38 16,1-1 1-16,-4 6 1 16,-4 1 1-16,0 3-3 15,1-4 1-15,-1 1 1 16,4-4 1-16,0 1-1 16,4-1 1-16,-1-3-2 15,4 4 1-15,0-1-1 16,7 0 0-16,-3 1 0 0,3 2 1 15,0-2-1-15,0-1 0 16,0 1 0-16,0-4 0 16,0 0-1-16,0-3 1 15,0 4-3-15,0-4 0 16,4-3-5-16,-1 3 1 16,1-3-10-16,-8 0 1 15</inkml:trace>
  <inkml:trace contextRef="#ctx0" brushRef="#br0" timeOffset="42727.8">13060 13813 37 0,'7'9'18'0,"-21"-28"-15"16,10 13 24-16,1 3-27 15,-8 0 0-15,1 3 1 0,-1 3 0 16,-3 6-1-16,-4 7 0 15,1 9 0-15,-1 10 1 16,0 5-1-16,-3 1 1 16,7 9-1-16,3-3 0 15,8-3 1-15,6-6 0 16,12-7 2-16,9-12 1 16,4-6 1-16,4-13 0 15,0-10 0-15,0-12 1 16,-1 3-2-16,-6-12 0 15,-7-13-4-15,-8-12 1 16,-13-10-7-16,-8 3 0 16,-3 7-11-16,-11-1 1 15</inkml:trace>
  <inkml:trace contextRef="#ctx0" brushRef="#br0" timeOffset="44109.95">14108 13926 21 0,'3'-3'10'0,"4"-13"7"16,-3 10 10-16,-4-1-20 15,0 7 1-15,3-3 3 16,-3 3 1-16,-3 3-16 16,-4 7 1-16,0 5 9 15,-4 7 1-15,-3 3-5 16,-7 13 1-16,-4 3-4 15,-3 3 1-15,3-3-5 16,4-4 0-16,3-2-8 0,4-10 0 16,-3-13-3-16,10-18 1 15</inkml:trace>
  <inkml:trace contextRef="#ctx0" brushRef="#br0" timeOffset="44306.65">13935 13800 55 0,'21'47'27'0,"0"13"-33"0,-10-38 55 16,3 6-48-16,3 7 1 0,5 8-1 16,6 1 1-16,4 0-6 15,3 0 1-15,-7-9-12 16,-14-10 0-16</inkml:trace>
  <inkml:trace contextRef="#ctx0" brushRef="#br0" timeOffset="46405.01">14365 13882 41 0,'11'12'20'0,"6"-5"-12"16,-10-4 21-16,0 0-26 15,4 3 0-15,3 0 1 16,0-2 0-16,4-1-6 16,3-3 1-16,0 0 2 15,0-3 1-15,-3 3-4 16,-4 0 0-16,-3 0-6 0,-8 3 1 16,-3 3-7-16,-7 7 0 15</inkml:trace>
  <inkml:trace contextRef="#ctx0" brushRef="#br0" timeOffset="46600.18">14319 14079 38 0,'-10'13'19'0,"13"15"-9"0,1-25 30 16,-1 4-36-16,4-4 0 0,4 0 4 15,7-3 0-15,6 0-11 16,4-3 1-16,8 0 5 15,-5-1 1-15,-6 4-10 16,-4 4 0-16,-7 2-11 16,-14-3 0-16</inkml:trace>
  <inkml:trace contextRef="#ctx0" brushRef="#br0" timeOffset="47217.9">14820 13995 30 0,'-3'3'15'0,"-1"-6"1"16,4 3 12-16,0 0-23 15,0 0 1-15,0 0 4 16,0 0 0-16,0 0-11 16,4 3 0-16,3 3 8 0,0-3 0 15,3 0-3-15,8 1 1 16,7-4-3-16,3 0 1 15,7 0-9-15,-7 0 0 16,-3 0-12-16,-11 3 0 16</inkml:trace>
  <inkml:trace contextRef="#ctx0" brushRef="#br0" timeOffset="47666.53">15519 13763 40 0,'14'0'20'0,"-7"6"-14"16,-7 0 21-16,-4 4-25 16,-6 2 1-16,-1 4 1 15,-3 3 1-15,-4 6-6 0,1 6 1 16,-4 7 4-16,-4-4 0 15,0 20-2-15,-3-1 1 16,0 6-1-16,-4 10 0 16,4-3-1-16,7-3 0 15,-1-10-2-15,5-9 0 16,3-9-4-16,3-7 1 16,4-9-5-16,4-10 0 15,-4-9-7-15,-1-9 1 16</inkml:trace>
  <inkml:trace contextRef="#ctx0" brushRef="#br0" timeOffset="47930.24">15198 13954 58 0,'10'50'29'0,"8"-3"-39"15,-11-41 56-15,0 10-49 16,4 9 1-16,-1-3-19 16,1-3 0-16,-11 0 17 15,0-13 1-15</inkml:trace>
  <inkml:trace contextRef="#ctx0" brushRef="#br0" timeOffset="51676.06">11342 15315 27 0,'0'9'13'0,"14"4"-1"0,-14-13 14 0,0 0-23 16,3-6 1-16,5-1 2 16,-1 1 1-16,0-7-8 15,0 7 0-15,0 0 5 16,3 6 0-16,4 0-2 16,-3 0 0-16,0 0-7 15,-1 3 0-15,1 0-9 16,-4-3 0-16</inkml:trace>
  <inkml:trace contextRef="#ctx0" brushRef="#br0" timeOffset="52308.3">11645 15262 16 0,'-3'0'8'0,"3"0"7"0,0 0-1 15,0 0-8-15,0 0 0 16,3 3 4-16,1-6 1 16,3-1-13-16,0 1 0 15,0 0 8-15,3 3 1 16,1 0-4-16,0 0 1 16,-1 3-5-16,1-3 1 15,-4-3-12-15,-4 3 0 0,-3-9-1 16,0-1 0-16</inkml:trace>
  <inkml:trace contextRef="#ctx0" brushRef="#br0" timeOffset="52816.42">11695 14995 26 0,'3'16'13'0,"-3"9"-8"0,0-19 22 16,0 3-24-16,0 4 0 15,-3 0 1-15,-1-1 1 0,-3 1-7 16,0 2 0-16,-4 1 4 16,1 0 1-16,-1 6-2 15,1 9 0-15,-1 7-1 16,4 2 0-16,3 4 0 16,4 3 1-16,4-3-2 15,3-3 0-15,7 0-7 16,0-7 0-16,0-6-4 15,0-9 1-15</inkml:trace>
  <inkml:trace contextRef="#ctx0" brushRef="#br0" timeOffset="53268.11">12196 14779 40 0,'24'22'20'15,"22"15"-25"-15,-32-15 38 0,4 10-31 16,3 18 0-16,0 6 2 15,-3 7 0-15,-4 12-6 16,-3 16 1-16,-4-6 2 16,-7-4 0-16,-7-9-3 15,-8-3 0-15,-6-12-7 16,-3-13 1-16,-5-13-5 16,8-15 1-16</inkml:trace>
  <inkml:trace contextRef="#ctx0" brushRef="#br0" timeOffset="53867.67">12672 15233 36 0,'0'10'18'0,"3"12"-16"0,-3-22 32 16,0 0-29-16,0 0 0 15,4 3 3-15,3-3 1 16,3 0-11-16,5 0 0 15,2 0 6-15,1 0 1 16,0 0-5-16,-1 0 0 16,-3 0-10-16,0 0 1 0,-10 3-7 15,-4 0 1-15</inkml:trace>
  <inkml:trace contextRef="#ctx0" brushRef="#br0" timeOffset="54076.18">12637 15453 54 0,'10'25'27'0,"8"-34"-35"16,-11 9 48-16,7-4-40 16,4 1 0-16,3-3-1 15,0 0 0-15,0-1-7 16,0 1 0-16,-10 0-6 0,-1 3 0 15</inkml:trace>
  <inkml:trace contextRef="#ctx0" brushRef="#br0" timeOffset="54589.6">13183 15139 42 0,'14'-6'21'0,"1"-13"-15"16,-8 13 33-16,3 3-37 15,4 0 0-15,4 6 2 16,0 3 0-16,3 3-5 15,-4 4 0-15,-3-4 3 16,-6 7 0-16,-8 9-1 16,-11 7 0-16,-7 2-2 15,-6 4 1-15,-8-1-1 16,-3 4 0-16,-4-6 0 16,7-7 0-16,0-6-1 15,8-3 0-15,6-7-1 16,0-15 0-16,8-6-1 15,3-7 1-15,7 0 0 16,0-3 0-16,7 7 1 16,0 2 0-16,3 4 1 0,4 9 1 15,8 10 0-15,-5 9 1 16,4 3 2-16,1 3 0 16,2 7 0-16,5-4 0 15,2 0 0-15,5-3 1 16,2-2-2-16,1-11 0 15,-7-5-8-15,-4-7 1 16,-7-3-9-16,-21-6 0 16</inkml:trace>
  <inkml:trace contextRef="#ctx0" brushRef="#br0" timeOffset="58791.8">23869 9890 18 0,'7'12'9'0,"4"-8"-5"15,-8-8 10-15,4 4-13 16,0 0 1-16,0 0 5 0,0-3 1 16,0 3-8-16,0 0 1 15,1 3 4-15,-5-3 0 16,8 0 0-16,-4 0 0 15,0 0-3-15,0 0 0 16,-7 0 0-16,3 4 1 16,8-1 0-16,-4 3 1 15,4-3-1-15,-1 7 0 16,4-1 0-16,-3 0 1 16,3 4-2-16,0-4 1 15,4 1-2-15,-1-1 1 16,1 1-1-16,0-1 1 0,-1 3-1 15,1 4 0-15,3 0 0 16,4 3 0-16,-1-1 0 16,5-2 0-16,-1 3-1 15,4 6 1-15,-1-3-1 16,5 3 1-16,-1 0-1 16,7 0 0-16,4 3 0 15,4 4 0-15,-1 2 0 16,4 7 1-16,7 0-1 15,0 6 0-15,0 0 0 16,-4-3 1-16,8 3 0 16,3 3 1-16,-4 0-2 15,4 4 0-15,7-4 1 16,0 3 1-16,-3 0-1 16,7 1 1-16,-1 8-2 15,-3-5 0-15,0-1 1 0,4 1 1 16,0-1-2-16,-4 1 1 15,0-1-1-15,0 4 0 16,-4-7 1-16,1-3 0 16,3 3-1-16,7 4 0 15,0-13 0-15,4 0 0 16,0 6 0-16,3 0 1 16,4 0-1-16,6 7 0 15,-2 2 0-15,2-2 1 0,-2 2 0 16,6 1 0-16,7-4 0 15,-6-9 0 1,9 3 0-16,1 1 0 0,4-1-1 16,10 0 1-16,-4 13-1 15,-3-1 1-15,11 11-1 16,6-4 0-16,-3 6 0 16,7 3 0-16,11 4 0 15,-4 5 0-15,8 4 0 16,2 0 1-16,5-3-1 15,2 6 0-15,-6 3 0 16,14 7 1-16,-14 3-1 16,-1-1 1-16,8-2-1 15,-7 15 1-15,3-6-1 16,8-7 1-16,-8 4-1 16,4 0 1-1,88 65 1 1,-36-18 0-16,-20-9 1 0,-15-14 0 15,-27-11 0-15,-1-10 1 16,-25-22-1-16,-3-4 0 16,-10-8-2-16,-11-10 1 15,-22-10-3-15,-6-2 0 16,-11-4-7-16,-7 0 1 16,-11-12-12-16,-20-9 1 15,-12-7-6-15,-6-19 1 16</inkml:trace>
  <inkml:trace contextRef="#ctx1" brushRef="#br0" timeOffset="12660.66">27919 9341 0,'0'0'0,"0"0"16,-7 3-1,7-3 1,0 0-1,0 0 1,0 0 0,0 0-1,0 0 1,0 0 0,0 0-16,0 0 15</inkml:trace>
  <inkml:trace contextRef="#ctx0" brushRef="#br0" timeOffset="60217.27">31330 13471 30 0,'-7'28'15'0,"-21"-12"-3"15,17-4 16-15,-3-5-23 16,-10 2 0-16,-1 4 2 16,-3 2 1-16,-8 4-11 15,-2-3 1-15,-5 3 6 16,-3 12 0-16,0-3-4 15,1 7 1-15,6-4-7 0,7 0 1 16,4-5-9-16,7-14 0 16</inkml:trace>
  <inkml:trace contextRef="#ctx0" brushRef="#br0" timeOffset="60459.18">30984 13480 38 0,'11'32'19'0,"0"9"-7"16,-8-26 26-16,4 10-38 16,0 10 0-16,4 9-1 15,-4 6 0-15,0-3-1 16,-3 0 1-16,-4-6-7 15,0-7 0-15,-8-6-5 16,1-12 0-16</inkml:trace>
  <inkml:trace contextRef="#ctx0" brushRef="#br0" timeOffset="60793.28">31306 13778 46 0,'7'-6'23'0,"3"6"-22"0,-10 0 42 16,7 3-42-16,0 3 1 0,4 4-2 16,3 6 1-1,4-4-2-15,-1-3 1 0,-3 1-3 16,0-1 0-16,-6-2-9 16,-5-1 1-16,-10-6-4 15,0-6 1-15</inkml:trace>
  <inkml:trace contextRef="#ctx0" brushRef="#br0" timeOffset="60952.21">31235 13923 39 0,'3'22'19'0,"8"-7"-17"16,0-12 35-16,-1 4-37 15,4-1 0-15,0 0-1 16,4 0 1-16,0-2-3 15,-1 2 1-15,1 0-10 16,-4-3 0-16</inkml:trace>
  <inkml:trace contextRef="#ctx0" brushRef="#br0" timeOffset="61736.01">31958 14151 38 0,'-3'76'19'0,"-8"43"-23"16,11-94 25-16,4 3-39 15,-4-3 0-15</inkml:trace>
  <inkml:trace contextRef="#ctx0" brushRef="#br0" timeOffset="62785.4">31563 13998 35 0,'0'-3'17'0,"-3"12"-2"0,3-6 17 0,0 4-27 16,0-1 1-16,3 3 1 16,4 4 0-16,4-7-10 15,3 3 1-15,3 4 3 16,1-1 0-16,-4-2-10 16,0 2 0-16,-7-5-7 15,-3-7 0-15</inkml:trace>
  <inkml:trace contextRef="#ctx0" brushRef="#br0" timeOffset="63325.03">31951 14048 28 0,'-3'9'14'0,"-1"1"-2"15,4-10 17-15,-3 3-27 16,-1-3 0-16,0 3 4 16,-3 3 0-16,0 4-7 15,0 2 1-15,0 10 4 0,4 6 0 16,-4 13-1-16,3 9 1 16,-3 4-2-16,0 2 0 15,0-9-1-15,0-6 0 16,0-10-6-16,3-12 1 15,4-9-11-15,4-20 0 16</inkml:trace>
  <inkml:trace contextRef="#ctx0" brushRef="#br0" timeOffset="63671.95">32438 14189 36 0,'3'3'18'0,"-13"10"-8"16,-1-10 21-16,-3 3-27 15,-11 7 1-15,-6 2 2 16,-15 7 0-16,-14 16-9 16,-14-4 0-16,-11 10 6 15,-3 13 1-15,-11-1-3 16,0 7 0-16,8 0-3 16,13-10 1-16,18-12-9 0,14-10 1 15,18-15-8-15,17-13 1 16</inkml:trace>
  <inkml:trace contextRef="#ctx0" brushRef="#br0" timeOffset="65053.25">31785 12618 35 0,'0'-6'17'0,"-21"15"-9"0,14-6 18 15,-4 4-25-15,-3 8 0 16,-7 4 1-16,-11 6 1 0,-6 10-4 16,-8 5 1-1,-4 1 1-15,8 13 1 0,0-1 0 16,10 0 0-16,7-3-2 16,8-3 1-16,6-9-6 15,8 0 0-15,3-13-7 16,0-16 0-16</inkml:trace>
  <inkml:trace contextRef="#ctx0" brushRef="#br0" timeOffset="65414.77">31933 12963 28 0,'0'0'14'0,"-10"3"-2"0,6-3 15 16,-3 6-24-16,-3 1 0 15,-11 5 3-15,-4 4 1 16,-7 0-8-16,0 6 0 0,-3 3 5 16,-4 6 0-16,-3 13-2 15,3-6 1-15,4-4-5 16,10-3 1-16,4-6-8 16,10-9 0-16,8-6-5 15,3-10 0-15</inkml:trace>
  <inkml:trace contextRef="#ctx0" brushRef="#br0" timeOffset="65625.56">31679 12875 38 0,'4'38'19'0,"0"-4"-14"0,-4-27 32 16,3 8-36-16,-3 4 1 15,4 6-1-15,-1 0 0 16,1 0-3-16,-4-6 1 16,3-6-4-16,-3-7 0 15,0 3-8-15,-7-21 0 16</inkml:trace>
  <inkml:trace contextRef="#ctx0" brushRef="#br0" timeOffset="66043.72">32223 13060 37 0,'-7'10'18'0,"-7"2"-10"16,10-12 27-16,-7 0-34 15,-3 0 1-15,-7 3 1 16,-4 0 1-16,-3 4-5 16,0-4 1-16,3 0 2 15,4 0 1-15,0 7-2 16,7-4 1-16,0 0-1 15,3 0 0-15,8 1-1 16,6 2 1-16,11 0 0 0,0 10 0 16,1 0 0-16,-1 3 0 15,0 0-4-15,-4-3 0 16,-3 3-6-16,-3 0 0 16,-8-4-7-16,1-5 1 15</inkml:trace>
  <inkml:trace contextRef="#ctx0" brushRef="#br0" timeOffset="66523.47">32487 13258 35 0,'7'19'17'0,"4"-29"-12"16,-11 10 26-16,0 0-30 16,0 0 0-16,-4-6 4 0,-3 6 0 15,-3-6-6-15,-1 9 1 16,-10 3 2-16,-4 3 1 16,-3 4-1-16,0 3 0 15,3-1-2-15,4 7 1 16,3 0-1-16,4 0 0 15,7 3 0-15,11-6 0 16,10-6 0-16,7-4 0 16,0-6-1-16,0-3 1 15,4-6-4-15,0-3 0 0,-1-4-8 16,1-9 0-16,3 0-2 16,1 0 1-16</inkml:trace>
  <inkml:trace contextRef="#ctx0" brushRef="#br0" timeOffset="66809.7">32801 13019 48 0,'0'51'24'0,"7"36"-27"0,-3-55 50 15,3 9-47-15,-4 9 1 16,-3-3-1-16,-3 0 0 16,-4 3-2-16,-7 0 1 15,-14-6-11-15,-18-9 0 16,-4-10-3-16,-10-7 1 15</inkml:trace>
  <inkml:trace contextRef="#ctx0" brushRef="#br0" timeOffset="71477.58">23936 9561 39 0,'32'-25'19'0,"-18"-7"-12"0,-11 23 20 15,1 3-24-15,-1-4 0 16,-3 1 2-16,-3 2 1 16,-8-5-8-16,-6 3 1 15,-8-4 4-15,-3 4 0 16,-4-4-2-16,0 0 1 16,-3 10-1-16,0 6 0 15,3 7-1-15,-3 6 1 16,-1 6-1-16,5 6 0 15,2 0-1-15,8 6 1 0,11 1-1 16,6-1 1-16,11 1 0 16,11-4 0-16,3-6 1 15,4-9 0-15,3-10 0 16,4-12 1-16,-1-6-1 16,-2-4 0-16,-1-6 0 15,-3-9 0-15,-4-4-1 16,-4 1 0-16,-6-4 0 15,-8 7 0-15,-6-1-1 16,-11 7 1-16,-7 9-2 16,-11 13 1-16,0 6-3 15,-3 4 0-15,-4 5 0 16,4 7 1-16,0 3-1 16,3 6 1-16,7 0 1 15,4 1 1-15,10-1 2 16,8 3 0-16,10-3 1 0,14-2 0 15,7-4 1-15,4-7 1 16,3-2-1-16,1-7 1 16,-5-6-1-16,1-9 1 15,-4-10-2-15,-7 3 1 16,-3-9-2-16,-4-6 0 16,-7-4-1-16,-10 4 0 15,-4-7 0-15,-7 13 0 16,-8 3 0-16,-6 10 0 15,0 5-1-15,-4 7 1 0,4 7 0 16,0 2 0-16,0 7 0 16,6 6 0-16,5 0 0 15,10 6 0-15,7 6 0 16,10 1 1-16,11-4 0 16,8 1 0-16,6-7-1 15,4-7 1-15,-4-8 0 16,0-7 0-16,-3-6-1 15,-4-7 1-15,0-5-1 16,-3-10 0-16,-7 6 0 16,-4-9 0-16,-7-7 0 15,-7 1 0-15,-11 2-1 16,-6 1 1-16,-11 0-1 16,-4 9 1-16,-3 9-2 15,-1 7 1-15,4 6 0 0,-6 3 0 16,6 6 0-16,0 7 0 15,4 6 0-15,7 3 1 16,3 10 0-16,11-1 0 16,11-3 0-16,10 1 1 15,7-4 0-15,7-9 0 16,4-7-1-16,0-5 1 16,-1-7-1-16,1-10 1 15,-4-5-1-15,1-1 1 16,-5-6-2-16,-3-6 1 15,-3-4 0-15,-7-2 0 16,-4-4-1-16,-11 7 1 0,-6-1-1 16,-8 4 0-16,-7 6-1 15,-3 7 0-15,-4 5-1 16,4 7 1-16,-4 6-1 16,4 7 1-16,0 2 0 15,3 7 1-15,4 3 1 16,3 6 0-16,8 0 0 15,6 1 0-15,4-4 1 16,11 0 0-16,-1 0 0 16,5-6 0-16,2-7 0 15,1-2 0-15,3-10-1 16,4-10 1-16,-1 1-1 16,-2-10 1 15,-1-6-1-31,-7-3 0 0,-7-7-1 0,-7-2 1 0,-7 2 0 15,-7 4 0-15,-4 6-1 0,-3 3 1 16,3 6 0-16,-3 13 0 16,0 3 0-16,3 6 0 15,1 4 0-15,3 5 0 16,-4 4 0-16,0 3 1 16,1 6-1-16,-1 4 1 15,4-7-1-15,3 3 1 16,11 0-1-16,0-3 0 15,18-3 0-15,7-6 1 16,6-4-1-16,1-9 1 0,0-6 0 16,0-3 0-16,-8 0 0 15,-6 0 0-15,-7-7-1 16,-8-6 1-16,-6-6 0 16,-8 0 0-16,-3-3-2 15,-4 0 0-15,1 6 0 16,-5 6 0-16,-2 3 0 15,-1 7 0-15,7 6-1 16,1 6 1-16,3 4 0 16,3-1 0-16,4 4 0 15,0 2 1-15,3 4 0 16,4 0 0-16,0 0 0 16,4-7 0-16,7 7 0 15,3 0 0-15,0-6 0 16,3-4 1-16,5-3-1 15,9-9 0-15,5 3 0 0,-5 0 0 16,1-3 0-16,-7-3 0 16,-4-7 0-16,-7-6 0 15,-7-3 0-15,-7-6 0 16,-3 6-1-16,-8 0 1 16,-7 3-1-16,-3 4 0 15,-4 9-1-15,-3 6 1 16,-3 6-2-16,-1 9 1 15,0 7 0-15,4 3 0 16,3 1-1-16,11-1 1 0,7 0-11 16,7-13 0-1</inkml:trace>
  <inkml:trace contextRef="#ctx0" brushRef="#br0" timeOffset="74977.2">30826 1160 41 0,'-11'12'20'0,"-14"29"-16"0,18-31 20 16,-3-1-24-16,-8 4 1 16,-7 12 5-16,-3 9 0 0,-3 4-7 15,-5 12 1-15,-3 6 3 16,1 4 0-16,-1-7-3 15,4-9 0-15,-1-6-8 16,12-10 1-16,6-9-6 16,4-13 0-16</inkml:trace>
  <inkml:trace contextRef="#ctx0" brushRef="#br0" timeOffset="75246.6">30293 1270 43 0,'7'18'21'0,"7"1"-25"0,-7-12 34 15,4 11-30-15,10 7 0 16,7 19-1-16,8 10 1 15,-1 2 0-15,0-3 0 16,-10-2-1-16,-4-20 0 16,-7 0-8-16,-3-12 1 15,-8-6-2-15,-10-7 0 16</inkml:trace>
  <inkml:trace contextRef="#ctx0" brushRef="#br0" timeOffset="75638.98">30790 1304 41 0,'8'25'20'0,"13"-12"-25"16,-14-16 38-16,3 3-33 0,4-10 0 15,1 4 0-15,2 3 1 16,1-13-1-16,-4 7 0 16,0 9-1-16,-3 0 0 15,-4 9-9-15,-7-3 0 16,-7-6-1-16,0 4 1 16</inkml:trace>
  <inkml:trace contextRef="#ctx0" brushRef="#br0" timeOffset="75816.97">30716 1489 40 0,'7'22'20'0,"15"9"-23"0,-15-21 38 16,0-1-35-16,3 1 0 0,1-1 0 16,3 0 0-16,4-5-1 15,-1 2 0-15,4-16-6 16,1 4 1-16,-8-3-5 15,0-4 1-15</inkml:trace>
  <inkml:trace contextRef="#ctx0" brushRef="#br0" timeOffset="76102.57">31193 1116 40 0,'10'19'20'0,"-17"25"-21"0,7-32 34 16,-3 4-27-16,-4 9 0 16,0 9 1-16,-1-2 0 15,1 12-10-15,0 15 0 16,0 4 6-16,0 9 1 0,0-9-8 15,4-16 1-15,-1 3-6 16,4-12 1-16,4-10-6 16,-1-3 0-16</inkml:trace>
  <inkml:trace contextRef="#ctx0" brushRef="#br0" timeOffset="76389.16">31528 1332 42 0,'17'19'21'0,"-31"6"-24"15,7-19 34-15,-3 13-26 16,-8 0 0-16,-7 16 1 15,-6 9 0-15,-1-4-9 16,0 14 1-16,-3 5 5 0,0 4 0 16,3 6-7-16,4-16 1 15,6-6-6-15,8-19 1 16,4-12-6-16,-1-16 1 16</inkml:trace>
  <inkml:trace contextRef="#ctx0" brushRef="#br0" timeOffset="76597.07">31175 1464 57 0,'-4'56'28'0,"-3"-15"-40"16,4-22 54-16,6-6-42 15,1 9 0-15,-1-10-6 16,5 4 0-16,2-7 4 15,4-9 0-15,0 0-11 16,0 0 1-16,-7-9-2 16,1-10 1-16</inkml:trace>
  <inkml:trace contextRef="#ctx0" brushRef="#br0" timeOffset="76912.17">31729 1097 45 0,'25'3'22'0,"-18"-12"-20"0,-7 9 45 16,3 6-46-16,-3-6 1 15,0 10 1-15,-7 11 0 0,-4 11-4 16,1 21 0-16,3 19 2 16,-4 10 1-16,1 15-1 15,-1 0 0-15,-3-6-2 16,7-3 0-16,0-16-9 47,0-25 1-47,-11-12-6 0,1-17 0 0</inkml:trace>
  <inkml:trace contextRef="#ctx0" brushRef="#br0" timeOffset="77906.05">31351 1270 19 0,'-3'-4'9'0,"-4"-2"-1"16,3 6 9-16,1 6-13 15,-1 4 1-15,1-1 2 16,-1 10 1-16,4-3-9 15,0-4 0-15,4 7 7 16,3-3 1-16,3-1-3 16,-3 4 1-16,0 0-3 0,-3 0 1 15,-1 15-2-15,-3 1 0 16,0-7-9-16,-3-3 1 16,-4-6-7-16,-4-10 1 31</inkml:trace>
  <inkml:trace contextRef="#ctx0" brushRef="#br0" timeOffset="175982.2">4724 3813 21 0,'7'-19'10'0,"-7"13"-4"15,0 6 11-15,0-3-16 16,-4-4 1-16,-6 4 1 16,-4 3 1-16,-8 0-5 15,-6 3 1-15,-4 4 2 16,4-7 1-16,-7 9-2 16,0-6 1-16,-4 3-2 15,0 1 1-15,0-1-1 16,-3 0 1-16,3 0-1 15,7 4 1-15,-3-1-1 16,10-6 0-16,-3 4 0 16,-4-7 1-16,8 9-1 15,-1-3 0-15,7 4 0 0,-3 2 0 16,0 4 0-16,7 0 1 16,0 2-1-1,3 1 0-15,1-3 0 0,3 0 1 16,0 6-1-16,3 3 0 15,-7 3 0-15,4 0 0 16,4 7 0-16,-8 2 0 16,4 4 0-16,4 0 0 15,-4 9 0-15,3-3 0 16,1 3 0-16,-1 3 0 16,4 7 0-16,0-4 0 0,0 4 0 15,0 6 1 1,0 0-1-16,0 3 1 0,-7-3-1 15,3-1 0-15,-3 8 0 16,4-8 0-16,3 4 0 16,-7 4 0 15,3-4 0-31,4 6 0 0,-10-6 0 16,3 6 0-16,7 3 0 0,-7 7 0 0,3 6 0 15,-3-3 0-15,3 3 0 16,-6-7 0-16,-1 1-1 15,-3-7 1-15,4 7 0 16,6-3 1-16,-7-1-1 16,1-2 0-16,-1 2 0 15,4 1 0-15,-3-1 0 0,3 10 0 16,3-6 0-16,-6 3 0 16,2-4 0-16,-2 7 0 15,6-6 0-15,-3 0 1 31,0 5-1-31,4-2 1 16,3-3-1 0,0 6 1-1,0 0-1-15,0 3 0 0,3 3 0 0,4 7 0 0,-7-10 0 0,-7 3 0 16,14 10 0-16,-7-4 0 16,-7 54 0 15,7-26 0-31,0 4 1 0,0-12 0 15,0-4-1-15,7 0 0 16,-7-6 0-16,0 6 1 0,7-6-1 31,-7 0 1-31,0-7-1 16,0-2 1-16,4-1-1 16,-4 7 1-16,0-3-1 0,-4-4 0 0,-3 1 0 15,0-1 0-15,4 4 0 16,-4-1 0-16,3-5 0 15,4 2 0-15,-7-6 0 16,7 4 0-16,0 5 0 16,0 1 0-16,0-7 0 15,0 4 0-15,-3-4 0 16,3 7 0-16,0-1 0 16,-11-8 0-16,4 2 0 15,3 3 0-15,1-5 0 0,-1 2 0 16,-3 3 0-16,4-12 1 15,-4 7-1-15,3-1 0 16,4-3 0-16,-7 3 0 16,4 3 0-16,3-9 0 15,0-6 0-15,-7 3 0 16,7 6 0-16,0-3 1 16,0-6-1-16,0 2 0 15,0-8 0-15,0-1 0 31,0 4 0-15,7 9 0-16,-7-7 0 0,0-2 0 16,0-1 0-16,0-12 1 0,0 0-1 0,-7-6 0 0,7-7 1 15,0-2 0-15,7-4 0 16,-4-12 1-16,15-10-1 16,13-6 1-16,15-10 0 15,7 1 0-15,18-4-1 16,6 4 1-1,12 6-4-15,9 3 0 0,15 6-8 16,-3-6 0-16,-8-7-3 16,7 4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coordinate plane</a:t>
            </a:r>
          </a:p>
          <a:p>
            <a:r>
              <a:rPr lang="en-US">
                <a:cs typeface="Calibri"/>
              </a:rPr>
              <a:t>X, y axis</a:t>
            </a:r>
            <a:endParaRPr lang="en-US"/>
          </a:p>
          <a:p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 = point, over and up, not same as (</a:t>
            </a:r>
            <a:r>
              <a:rPr lang="en-US" err="1">
                <a:cs typeface="Calibri"/>
              </a:rPr>
              <a:t>y,x</a:t>
            </a:r>
            <a:r>
              <a:rPr lang="en-US">
                <a:cs typeface="Calibri"/>
              </a:rPr>
              <a:t>)</a:t>
            </a:r>
          </a:p>
          <a:p>
            <a:r>
              <a:rPr lang="en-US">
                <a:cs typeface="Calibri"/>
              </a:rPr>
              <a:t>Units and labels (housing example)</a:t>
            </a:r>
          </a:p>
          <a:p>
            <a:r>
              <a:rPr lang="en-US">
                <a:cs typeface="Calibri"/>
              </a:rPr>
              <a:t>Example point. What does it represent?</a:t>
            </a:r>
          </a:p>
          <a:p>
            <a:r>
              <a:rPr lang="en-US">
                <a:cs typeface="Calibri"/>
              </a:rPr>
              <a:t>Origin, quadrants</a:t>
            </a:r>
          </a:p>
          <a:p>
            <a:r>
              <a:rPr lang="en-US">
                <a:cs typeface="Calibri"/>
              </a:rPr>
              <a:t>Note, other coordinate systems (polar </a:t>
            </a:r>
            <a:r>
              <a:rPr lang="en-US" err="1">
                <a:cs typeface="Calibri"/>
              </a:rPr>
              <a:t>coords</a:t>
            </a:r>
            <a:r>
              <a:rPr lang="en-US">
                <a:cs typeface="Calibri"/>
              </a:rPr>
              <a:t> for rotation)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Efficient to define many points at once</a:t>
            </a:r>
          </a:p>
          <a:p>
            <a:r>
              <a:rPr lang="en-US">
                <a:cs typeface="Calibri"/>
              </a:rPr>
              <a:t>Ex: x=4, y=-2, -1 &lt;x &lt;=3, y&gt;1 and x&lt;=0, x=y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7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X=4 and y&gt;=0</a:t>
            </a:r>
          </a:p>
          <a:p>
            <a:r>
              <a:rPr lang="en-US">
                <a:cs typeface="Calibri"/>
              </a:rPr>
              <a:t>Y=-2 and –1&lt;=x &lt; 0</a:t>
            </a:r>
          </a:p>
          <a:p>
            <a:r>
              <a:rPr lang="en-US">
                <a:cs typeface="Calibri"/>
              </a:rPr>
              <a:t>Xy=0</a:t>
            </a:r>
          </a:p>
          <a:p>
            <a:r>
              <a:rPr lang="en-US">
                <a:cs typeface="Calibri"/>
              </a:rPr>
              <a:t>Xy&gt;0</a:t>
            </a:r>
          </a:p>
          <a:p>
            <a:r>
              <a:rPr lang="en-US">
                <a:cs typeface="Calibri"/>
              </a:rPr>
              <a:t>Y=|x|</a:t>
            </a:r>
          </a:p>
          <a:p>
            <a:r>
              <a:rPr lang="en-US">
                <a:cs typeface="Calibri"/>
              </a:rPr>
              <a:t>X=|y|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19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Coordinate Plane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Cartesian (Rectangular) Coordinate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B21039-B688-415A-9B1E-91C41ED0C265}"/>
                  </a:ext>
                </a:extLst>
              </p14:cNvPr>
              <p14:cNvContentPartPr/>
              <p14:nvPr/>
            </p14:nvContentPartPr>
            <p14:xfrm>
              <a:off x="739080" y="267480"/>
              <a:ext cx="7756200" cy="573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B21039-B688-415A-9B1E-91C41ED0C2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720" y="258120"/>
                <a:ext cx="7774920" cy="57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Cartesian (Rectangular) Coordinate Plane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F0258B-02F4-410B-9B22-5036D0372BC8}"/>
                  </a:ext>
                </a:extLst>
              </p14:cNvPr>
              <p14:cNvContentPartPr/>
              <p14:nvPr/>
            </p14:nvContentPartPr>
            <p14:xfrm>
              <a:off x="19080" y="318240"/>
              <a:ext cx="11894040" cy="633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F0258B-02F4-410B-9B22-5036D0372B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20" y="308880"/>
                <a:ext cx="1191276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868E-F630-4BEA-8A03-8E5C5CD5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Curves and Regions in the Cartesian Plane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40B8E6-2F18-497F-9959-993351E0C390}"/>
                  </a:ext>
                </a:extLst>
              </p14:cNvPr>
              <p14:cNvContentPartPr/>
              <p14:nvPr/>
            </p14:nvContentPartPr>
            <p14:xfrm>
              <a:off x="0" y="687240"/>
              <a:ext cx="12033720" cy="5839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40B8E6-2F18-497F-9959-993351E0C3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77880"/>
                <a:ext cx="12052440" cy="58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79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9D3C-4F2E-4964-AE0B-68F0CEE2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C37AB4-5DCD-4B97-A1C1-97F6C7E88521}"/>
                  </a:ext>
                </a:extLst>
              </p14:cNvPr>
              <p14:cNvContentPartPr/>
              <p14:nvPr/>
            </p14:nvContentPartPr>
            <p14:xfrm>
              <a:off x="510480" y="29160"/>
              <a:ext cx="11609640" cy="661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C37AB4-5DCD-4B97-A1C1-97F6C7E885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" y="19800"/>
                <a:ext cx="11628360" cy="66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59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1.1 The Coordinate Plane</vt:lpstr>
      <vt:lpstr>Section 1.1 Homework Submission to Canvas</vt:lpstr>
      <vt:lpstr>Cartesian (Rectangular) Coordinate Plane</vt:lpstr>
      <vt:lpstr>Curves and Regions in the Cartesian Plane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2020-09-09T14:14:44Z</dcterms:modified>
</cp:coreProperties>
</file>