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0" r:id="rId3"/>
    <p:sldId id="271" r:id="rId4"/>
    <p:sldId id="273" r:id="rId5"/>
    <p:sldId id="274" r:id="rId6"/>
    <p:sldId id="26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AE8EC-36E1-4749-9F12-6375C9A9BD01}" v="1" dt="2020-09-09T15:12:38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738AE8EC-36E1-4749-9F12-6375C9A9BD01}"/>
    <pc:docChg chg="modSld">
      <pc:chgData name="Chad Vidden" userId="fa919fd6-03f8-48d0-9b95-10ac8c9672df" providerId="ADAL" clId="{738AE8EC-36E1-4749-9F12-6375C9A9BD01}" dt="2020-09-09T15:12:38.519" v="0"/>
      <pc:docMkLst>
        <pc:docMk/>
      </pc:docMkLst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3637318454" sldId="257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3637318454" sldId="257"/>
            <ac:inkMk id="5" creationId="{4B50C090-4F13-4FA0-A9BE-2064571EDF2C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541778303" sldId="263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541778303" sldId="263"/>
            <ac:inkMk id="4" creationId="{BF25069B-BC36-498A-ABBA-29FEE3BE9A18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2349933283" sldId="269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2349933283" sldId="269"/>
            <ac:inkMk id="4" creationId="{1CDCE5A4-5767-4125-8F99-1EB161084F68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972021397" sldId="270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972021397" sldId="270"/>
            <ac:inkMk id="4" creationId="{F3431349-B4F8-4CF8-AD38-25A2299A82DD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704745392" sldId="271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704745392" sldId="271"/>
            <ac:inkMk id="4" creationId="{F3D12821-FFC2-474A-ADA8-9737E09836AD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996453412" sldId="273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996453412" sldId="273"/>
            <ac:inkMk id="4" creationId="{4A3FA54F-F1E9-44E2-A086-8687B1DBF490}"/>
          </ac:inkMkLst>
        </pc:inkChg>
      </pc:sldChg>
      <pc:sldChg chg="addSp">
        <pc:chgData name="Chad Vidden" userId="fa919fd6-03f8-48d0-9b95-10ac8c9672df" providerId="ADAL" clId="{738AE8EC-36E1-4749-9F12-6375C9A9BD01}" dt="2020-09-09T15:12:38.519" v="0"/>
        <pc:sldMkLst>
          <pc:docMk/>
          <pc:sldMk cId="3661184900" sldId="274"/>
        </pc:sldMkLst>
        <pc:inkChg chg="add">
          <ac:chgData name="Chad Vidden" userId="fa919fd6-03f8-48d0-9b95-10ac8c9672df" providerId="ADAL" clId="{738AE8EC-36E1-4749-9F12-6375C9A9BD01}" dt="2020-09-09T15:12:38.519" v="0"/>
          <ac:inkMkLst>
            <pc:docMk/>
            <pc:sldMk cId="3661184900" sldId="274"/>
            <ac:inkMk id="4" creationId="{52278084-9BC6-48C0-A4D6-22BDA3C20C6C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4:48:42.5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11377 12499 36 0,'25'12'18'0,"31"-21"-18"16,-35 6 29-16,8 0-27 0,2 0 1 15,12 3 2-15,6-7 0 16,4 4-5-16,3 0 0 15,15 0 4-15,7-3 1 16,13 6-1-16,5 0 1 16,2 3-2-16,12 3 1 15,10-6-1-15,14 0 1 16,-7 3-1-16,10-6 0 16,8 3-2-16,-11 0 1 15,-7 3-2-15,0 4 1 16,-7-4-2-16,-14 0 0 15,-11 0-6-15,-10-3 1 0,-15-3-11 16,-20-13 0-16</inkml:trace>
  <inkml:trace contextRef="#ctx0" brushRef="#br0" timeOffset="1035.51">15970 12361 33 0,'18'16'16'0,"28"-4"-8"0,-29-9 13 0,12 0-20 15,-8-3 0-15,18 0 3 16,3 7 0-16,11-7-3 16,10 0 0-16,15 0 4 15,14 0 0-15,-4 0 0 16,18 0 0-16,3 0 0 15,15 0 0-15,-1-3-2 16,8-1 1-16,6-5-2 16,1-4 1-16,-11-2-1 15,3-1 1-15,-6 4-2 16,-1-1 1-16,4 7-1 16,-17 3 1-16,-1 3-1 15,-7 3 0-15,1 3-1 16,-8 3 0-1,11 4-4-15,-18-4 1 16,-18 1-3-16,-13-4 0 16,-11-6-5-16,-18-3 1 15,-10-6-8-15,-18-4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4:49:02.9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4:50:00.99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1905 4644 25 0,'4'15'12'0,"10"1"-6"0,-11-10 13 0,-3 4-16 16,7 2 1-16,-7 10 2 15,4 3 1-15,3 13-8 16,3 6 1-16,-10 9 4 15,4 7 1-15,-4-4-3 16,-4 7 1-16,4-3-2 16,-7-17 0-16,4-5-4 15,3-3 1-15,0-17-6 16,0-2 1-16,0-13-5 16,0-19 0-16</inkml:trace>
  <inkml:trace contextRef="#ctx0" brushRef="#br0" timeOffset="269.14">1849 4738 26 0,'-4'0'13'0,"8"-22"7"0,3 12 18 16,0 4-34-16,3-3 0 16,1-1 1-16,10 1 1 15,0 0-8-15,11-1 0 16,14 1 3-16,-4-4 1 0,8 4-7 16,-8 3 0-16,4-1-10 15,-18 4 1-15</inkml:trace>
  <inkml:trace contextRef="#ctx0" brushRef="#br0" timeOffset="512.71">1976 5001 45 0,'10'16'22'0,"1"-13"-17"16,-4-3 34-16,7-3-39 16,4 3 0-16,-8-10 0 15,8 4 1-15,3 3-4 16,-3 0 1-16,-4 0-6 0,3 3 1 16,1-3-7-16,-15 3 1 15</inkml:trace>
  <inkml:trace contextRef="#ctx0" brushRef="#br0" timeOffset="733.87">2335 5149 39 0,'7'28'19'0,"-7"-16"-21"0,0-5 31 0,0-1-30 16,0 3 1-16,0-2-7 15,0-1 0-15,0-6 0 16,0-10 0-16</inkml:trace>
  <inkml:trace contextRef="#ctx0" brushRef="#br0" timeOffset="946.14">2282 5007 36 0,'4'10'18'0,"7"-7"-19"0,-4-3 29 16,-7 0-27-16,3 0 1 15,4-3 0-15,0-3 0 16,4 2-3-16,-8-2 0 15,8 3-3-15,0 0 1 16,-4-3-8-16,3-7 1 16</inkml:trace>
  <inkml:trace contextRef="#ctx0" brushRef="#br0" timeOffset="1169.31">2632 4465 1 0,'14'25'0'0</inkml:trace>
  <inkml:trace contextRef="#ctx0" brushRef="#br0" timeOffset="1847.98">2484 5142 44 0,'7'7'22'0,"3"11"-17"15,-6-8 23-15,-4-1-27 16,0 4 1-16,0 2-1 16,0 1 1-16,0 0-2 15,0-4 0-15,0-2 1 16,0-4 0-16,0 0-1 0,0-6 0 15,0 0-2-15,0-9 1 16,0-1-2-16,7-8 1 16,-7-1-1-16,0 0 0 15,3 3 0-15,4 4 1 16,4-20-1 0,0 23 3-16,-1 6 0 15,1 3 0-15,-1 0 0 16,1 3 0-16,-4 0 0 0,0 3 0 15,4 1 0-15,-8 2-3 16,4 7 0-16,-3-7-5 16,3 1 0-16,3-4-3 15,-10-6 1-15</inkml:trace>
  <inkml:trace contextRef="#ctx0" brushRef="#br0" timeOffset="2312.23">2970 4496 24 0,'11'7'12'0,"0"18"-5"15,-11-10 20-15,0-5-24 16,0 15 1-16,0 6 5 0,0 10 0 15,7 0-10-15,-4 9 1 16,4 0 7-16,4-3 0 16,-1-3-2-16,1-3 1 15,-4-10-3-15,4-6 0 16,-8-6-3-16,-3 0 1 16,7-13-1-16,-7 0 0 15,-7-2-2-15,4-8 1 16,-8 1-2-16,-7 0 0 0,-3 0 0 15,-7 3 0 1,-4 19 1 0,8 6 1-1,2-6 0-15,8 3 1 0,7 3 2 16,7-3 1-16,7-3 0 16,7-4 1-16,4 1-2 15,3-10 1-15,0-9-4 16,1-3 1-16,-5-4-11 15,1 1 0-15,-18-7-5 16,0-3 1-16</inkml:trace>
  <inkml:trace contextRef="#ctx0" brushRef="#br0" timeOffset="2838.03">4403 4562 47 0,'-7'28'23'0,"-4"54"-20"15,11-60 40-15,0 12-44 16,-11 23 1-16,11-4 0 0,-7 13 0 15,4-6-1-15,-4-7 0 16,3 0-5-16,-6-15 1 16,3-10-9-16,-4-12 0 15</inkml:trace>
  <inkml:trace contextRef="#ctx0" brushRef="#br0" timeOffset="3572.07">3941 5240 46 0,'-4'31'23'0,"8"-19"-16"0,-4-12 36 0,7 0-41 16,3-6 0-16,8-10 2 16,3-5 0-16,7-11-5 15,4-12 1-15,7-9 3 16,0 3 0-16,-1-13-2 15,5 10 0-15,-1 3-1 16,-3 6 1-16,-7 3-1 16,3 6 0-16,-14 7-2 15,7 13 0-15,-7 8 0 16,-6 14 1-16,-1 8-2 16,0 17 1 15,-4 8-1-31,-3-2 1 15,4 6 1-15,-7 0 0 0,3-7 0 0,0 1 0 0,-7-13 1 16,3 0 0-16,4-9 0 0,4 0 1 16,-1-7-1-16,1-6 1 15,7-3-1-15,-4-6 1 16,3-4-1-16,1-2 1 16,-7 2-1-16,3 4 1 15,3-3-1-15,1-7 1 16,-7 10-1-16,3 0 0 15,3 2 0-15,1 1 1 0,3 3-1 16,-7 3 0 0,0-3-1-16,0 0 1 0,4 0 0 15,-7-3 0-15,-1 0-1 16,1-3 1-16,-4 6-1 16,-4-6 1-16,4 2-1 15,-14-5 1-15,4 3-1 16,3-4 1-16,-11 1-1 15,4 0 1-15,0 2 0 16,4 10 0-16,-1 4-1 16,-3-1 0-16,7 7 0 15,-7 2 1-15,7 7 0 16,0 3 0-16,7 3 0 16,-3-2 1-16,6-1 0 15,8-7 1-15,3-5-1 16,14-7 1-16,-3-9-2 15,7 3 0-15,-7-6-6 0,-1-4 1 16,-6-11-11-16,-11 8 1 16</inkml:trace>
  <inkml:trace contextRef="#ctx0" brushRef="#br0" timeOffset="4279.05">6632 4543 58 0,'7'41'29'0,"-10"-9"-33"0,3-20 49 16,0 13-44-16,0 6 0 15,-4 7 1-15,1 15 1 16,-1-12-3-16,4-9 0 15,-7-4 1-15,4-3 1 16,3-9-2-16,0-1 1 0,-11-2-2 16,-3-13 0-1,0-7 0-15,-7-5 0 0,-4-1-1 16,0 1 1-16,1-7-2 16,-1 7 1-1,4 2 0-15,0 7 1 0,3 6 0 16,-3 7 0-16,7 2 1 15,3 7 0-15,0-3 1 16,8 5 1-16,3 8-1 16,0-1 1-16,10 3 0 15,-6-9 0-15,10 3-1 16,7-3 0-16,0-6-3 16,8-3 0-16,2-7-6 15,8 0 0-15,-3-6-9 16,-1-6 0-16</inkml:trace>
  <inkml:trace contextRef="#ctx0" brushRef="#br0" timeOffset="4473.41">6904 5145 31 0,'-11'19'15'0,"1"-22"-14"0,10 3 15 16,-4-3-17-16,4 0 0 16,-3-7-7-16,3-2 1 15,-4-4 3-15,1-6 1 0</inkml:trace>
  <inkml:trace contextRef="#ctx0" brushRef="#br0" timeOffset="4894.17">6826 4917 24 0,'0'3'12'0,"7"-13"-6"0,-7 10 19 0,0 0-21 16,11 0 1-16,-8 0 1 16,4 3 0-16,1-3-8 15,-1 0 0-15,3 0 5 16,4 0 1-16,-10 0-3 16,6 4 1-16,1-8-1 15,0 4 0-15,3-3 1 16,7 3 0-16,-7 0 0 15,4 3 1-15,10-3-1 16,-11 0 0-16,5-3-1 16,-12 3 1-16,4 0-2 0,-7 3 0 15,-3 1-1 1,-4 2 0-16,-4-6-1 0,1 6 0 16,-4 3-1-16,0 7 0 15,3-10-1-15,-3 1 1 16,4-1-1-16,3 0 0 15,-7 1 1-15,7-1 1 16,0-3 0-16,0-3 1 16,7 3 0-16,-7 0 0 15,3 7 0-15,-3-1 1 16,-3 4 0-16,3 2 0 0,-11 7-7 16,4-9 1-16,-4-4-4 15,1 1 1-15</inkml:trace>
  <inkml:trace contextRef="#ctx0" brushRef="#br0" timeOffset="5320.64">7631 4377 35 0,'-11'0'17'0,"-7"19"-17"0,11-13 33 16,0 10-29-16,0 3 1 16,-3 15 1-16,-8 4 0 15,4 12-7-15,3 13 1 16,-3 47 5 0,4-20 0-16,3-21-4 15,3-15 1-15,0-17-5 16,1-12 0-16,-1-15-7 15,1-4 1-15,-4-9-7 16,-4 0 1-16</inkml:trace>
  <inkml:trace contextRef="#ctx0" brushRef="#br0" timeOffset="5765.69">7394 4954 41 0,'32'19'20'0,"3"-13"-21"15,-24-6 35-15,6 3-32 16,8 1 1-16,14-1-2 16,-4-6 1-16,1 3-3 0,-5 0 1 15,5 0 2 1,-12-4 1-16,1 4-2 0,-11 0 0 16,0 4 1-16,-7-4 1 15,-7 0-2-15,0 0 1 16,-3 0-2-16,-4 3 1 15,0 0 0-15,0 0 0 16,-4 3-1-16,0 4 1 16,1-1-1-16,3-3 1 15,0 4-1-15,-4-1 1 16,8 7-1-16,-4-13 0 0,14 3 0 16,0-6 0-16,3 0 0 15,1 0 0-15,3 0 0 16,4 0 0-16,-8 0 0 15,4 0 1-15,0 0-1 16,0 3 0-16,1 4 0 16,-5-1 0-16,1 0 0 15,-1 0 0-15,1 4-1 16,-8-1 0-16,4-2-6 16,-3-1 1-16,3-3-9 15,-7-3 0-15</inkml:trace>
  <inkml:trace contextRef="#ctx0" brushRef="#br0" timeOffset="6108.68">8019 5083 24 0,'0'12'12'0,"0"-5"-8"0,0-7 7 16,0-7-9-16,0-2 1 15,0-4 2-15,0 1 0 16,0-4-6-16,0 4 1 16,0-4 4-16,0 6 0 15,10-2-1-15,-3 6 0 16,4-4-1-16,3 13 1 0,4-3 1 16,-8 4 0-16,8 2-1 15,3 0 0-15,-10 3-1 16,3 1 1-16,-4 2-2 15,1 4 1-15,-4 3-5 16,0-3 0-16,4-1-8 16,-8-2 0 15,1-7-2-31,-1-6 1 0</inkml:trace>
  <inkml:trace contextRef="#ctx0" brushRef="#br0" timeOffset="6635">8516 4986 37 0,'11'3'18'0,"-8"-3"-22"0,-3-7 33 15,-3 4-29-15,3 0 1 16,-14 0 0-16,6 0 0 15,-6 6-1-15,0-3 1 16,-7 6 0-16,3 7 0 16,4 6 0-16,0 3 0 15,0 6 0-15,7-9 1 16,4-4-2-16,3-2 1 16,7 3 0-16,7-10 1 15,0 3 0-15,3-3 0 0,1-6-1 16,3 4 0-16,-3-1 0 15,0-6 1 17,-4-7-3-32,0-2 1 0,0-7-1 47,0 0 1-47,4 0-1 31,-8 0 1-16,1-3-1-15,-1 0 0 16,-3 4 1 0,-3 2 0-16,-4 7-1 15,-4 2 0 1,1 7 1-16,-1 7 0 0,4 8 2 0,-3 7 0 0,6 6 1 0,1 4 0 16,3-7 0-16,4-3 0 0,6 3 0 0,8-6 0 0,7-10-3 0,-4-6 1 0,4-6-8 0,-1 3 1 0,-9-12-9 15,-5-4 0-15</inkml:trace>
  <inkml:trace contextRef="#ctx0" brushRef="#br0" timeOffset="7140.39">10167 4352 56 0,'7'47'28'0,"-10"3"-30"0,3-18 48 15,-4-4-46-15,1 22 0 16,-1 13 0-16,4 9 1 16,0-6-1-16,0-10 0 15,0-9-4-15,0-9 1 16,0-13-9-16,0-13 0 16,0-12-4-16,-11-9 0 15</inkml:trace>
  <inkml:trace contextRef="#ctx0" brushRef="#br0" timeOffset="7401.56">10114 4760 37 0,'18'31'18'0,"10"-6"-8"0,-21-22 29 0,4 0-35 15,-1 7 1-15,8-4 2 16,3 4 1-16,0-1-9 15,0 0 0-15,-3 4 6 16,-4 9 0-16,-14-6-3 16,-7 12 0-16,-7 0-2 15,-11 10 0-15,-6-7-3 16,-12-3 0-16,1-12-4 16,3 3 1-16,7-7-8 15,8-2 0-15,6-7-3 0,18-6 1 16</inkml:trace>
  <inkml:trace contextRef="#ctx0" brushRef="#br0" timeOffset="7775.04">10467 5017 46 0,'11'9'23'0,"13"-6"-24"0,-13-6 44 0,3-3-42 16,4 3 0-16,-1-7 0 16,1 4 1-16,-4 0-3 15,0-3 1-15,-3-7 0 16,-8 0 0-16,-3 0-1 16,-3 1 1-16,-8 2-3 15,0 4 1-15,-3 9-2 16,-3 0 1-16,-1 9-1 15,0 7 1-15,4 3 0 16,4-4 1-16,-1 11 1 16,4 5 1-16,7-6 0 31,7 6 1-31,7-2 0 0,4-4 0 16,7 0-1-1,3-6 1 1,4-4-4-16,-1-21 0 15,-6 3-9-15,0-19 1 0</inkml:trace>
  <inkml:trace contextRef="#ctx0" brushRef="#br0" timeOffset="8037.08">10904 4387 46 0,'-14'56'23'0,"-10"38"-22"0,20-63 38 0,-3 10-37 16,0 13 0-16,-4 15 0 15,4 3 1-15,4-6-4 16,-4-10 0-16,3-12-2 16,1-13 0-16,3-12-5 15,0-13 0-15,0-9-7 16,-7-13 1-16</inkml:trace>
  <inkml:trace contextRef="#ctx0" brushRef="#br0" timeOffset="8241.04">10693 4738 52 0,'14'31'26'0,"3"-15"-26"0,-6-16 49 16,0 6-49-16,3 0 1 15,7-2-1-15,7-1 1 16,0-3-2-16,4 3 0 16,0 0-4-16,0 0 0 15,-8 0-11-15,-6 0 1 16,-4-3-1-16,4 0 0 16</inkml:trace>
  <inkml:trace contextRef="#ctx0" brushRef="#br0" timeOffset="8675.48">11056 4957 44 0,'11'50'22'0,"-1"-12"-20"16,-6-22 44-16,-4-4-44 15,3 4 0-15,1-3 1 16,-1-4 1-16,4 4-5 15,0-10 0-15,1 0 3 16,2-6 0-16,-3 0-2 16,0-13 1-16,0 3-2 15,0-2 1-15,4-1-2 16,-1 0 1-16,1 4-2 16,0 5 0-16,-1 7 0 15,1 4 1-15,-1 2-1 16,1 3 1-16,-4 7 0 15,0-4 1-15,0 1 1 0,0-4 0 16,0-2 0-16,0-4 0 16,0-3 0-16,4-3 0 15,-8 0 0-15,8-4 0 16,-7 1 0-16,-1-3 0 16,1-1-1-16,3 1 0 15,0-7-1-15,0 4 0 16,0 2-4-16,0 4 0 15,0-10-7-15,-3-6 1 16</inkml:trace>
  <inkml:trace contextRef="#ctx0" brushRef="#br0" timeOffset="9126.18">11508 4992 54 0,'21'3'27'0,"-7"-3"-34"16,-14 0 49-16,10-3-41 15,5 0 0-15,-1 0 1 16,0-4 0-16,0 7-3 0,0 0 0 16,-3-9 1-16,-4 6 1 15,-4-10-2-15,-3 4 1 16,-3-7-3-16,-1 7 0 16,-3-1-1-16,-3 4 1 15,-1 9-1-15,0 7 1 16,1 5 0-16,3-2 1 15,0 2 1-15,3 4 1 16,4 9 0-16,0-6 1 16,7 0-1-16,0 3 1 0,0-6-1 15,4-6 0-15,3-7-5 16,0 4 0-16,4-10-7 16,-4-13 0-16</inkml:trace>
  <inkml:trace contextRef="#ctx0" brushRef="#br0" timeOffset="9519.44">11836 5033 39 0,'14'6'19'0,"0"-9"-20"15,-7-4 31-15,4 1-31 16,3 0 1-16,7-4 0 0,-4-2 0 16,-2-4 0-16,-5-3 1 15,1-3-1-15,-4 1 0 16,-4-1 0-16,-3 6 1 16,-3 0-2-16,-1 7 0 15,-3 9-1-15,0 0 1 16,0 12-1-16,-3 4 1 15,2 6 0-15,1-3 0 16,0 3 0-16,4 3 1 0,3 3 0 16,3-6 1-16,4-3 0 15,8 3 0 1,-1-10-1-16,3-2 0 0,4-7-7 16,4-3 0-16,-4-6-3 15,8-4 0-15</inkml:trace>
  <inkml:trace contextRef="#ctx0" brushRef="#br0" timeOffset="9847.12">12333 5139 34 0,'0'6'17'0,"0"-15"-21"15,4 0 30-15,-4-7-26 0,3-3 0 16,1-3 0-16,-1 0 1 16,1 0-1-16,-1 3 0 15,1 1 0-15,3 5 1 16,3 4 2-16,1 9 0 16,3 3 1-16,11 9 1 15,7 13 1-15,6-3 0 16,5 10-1-16,3-13 0 15,3 6-2-15,-3 0 0 16,-4-3-4-16,-7-7 0 16,-6-2-11-16,-8-7 1 15,-14-15-4-15,-4-7 0 0</inkml:trace>
  <inkml:trace contextRef="#ctx0" brushRef="#br0" timeOffset="12325.99">14220 4368 44 0,'0'15'22'16,"-7"7"-17"-16,4-15 22 0,-4-1-25 16,-4 3 0-16,-3 7 1 15,-3 12 1-15,-1 4-5 16,-3 18 0-16,-4 3 3 16,4 10 1-16,3 3-1 15,4 3 0-15,7-7 0 16,4-5 0-16,3-7-2 15,3-12 0-15,1-4-8 16,-1-3 1-16,-3-15-8 16,-3-3 0-16</inkml:trace>
  <inkml:trace contextRef="#ctx0" brushRef="#br0" timeOffset="12777.07">14503 4691 40 0,'-4'0'20'0,"-13"22"-19"16,6-19 30-16,-3 6-31 16,-4 7 1-16,-10 6-1 15,0 6 1-15,0 3-1 16,-1-2 0-16,1-4-2 16,3-6 1-16,4-1-8 15,11-2 1-15,-1-13-4 0,8-12 0 16</inkml:trace>
  <inkml:trace contextRef="#ctx0" brushRef="#br0" timeOffset="13017.06">14298 4653 35 0,'4'35'17'0,"10"5"-9"0,-11-27 30 0,4 9-35 16,0 3 1-16,4 6-1 16,3 1 1-16,0-4-7 15,4-3 1-15,-4-3 1 16,0-3 0-16,0-7-11 16,-7-5 0-16,-7-7-2 15,7 0 1-15</inkml:trace>
  <inkml:trace contextRef="#ctx0" brushRef="#br0" timeOffset="13456.18">14626 4986 40 0,'-3'12'20'0,"6"1"-25"16,-3-7 38-16,0-3-34 15,4 3 1-15,-4 1-5 16,0 2 1-16,0 0-5 16,0 4 1-16</inkml:trace>
  <inkml:trace contextRef="#ctx0" brushRef="#br0" timeOffset="14024.76">14870 5111 56 0,'14'38'28'0,"0"-23"-35"0,-11-12 51 16,-3 10-45-16,0-1 1 15,-3 4-2-15,-8 6 1 16,-3 0 0-16,-4-3 1 16,-3 3-7-16,0-13 0 15,4-6-8-15,-1-6 1 16</inkml:trace>
  <inkml:trace contextRef="#ctx0" brushRef="#br0" timeOffset="14489.03">15388 4575 39 0,'4'22'19'0,"-11"-10"-12"0,3-2 26 31,-17 21-29-31,0 3 0 15,-4 10 0-15,0 13 0 0,1-1-6 16,-1 4 0-16,0-7 3 16,1-12 0-16,2-7-8 15,1-2 0-15,7-20-7 16,4-5 0-16</inkml:trace>
  <inkml:trace contextRef="#ctx0" brushRef="#br0" timeOffset="14727.15">15141 4703 44 0,'4'19'22'0,"6"25"-26"0,-3-35 36 15,-3 1-33-15,-1 6 1 16,1 5-1-16,0 1 1 16,-1-3-4-16,1 0 0 15,-4-6-7-15,0-7 0 16</inkml:trace>
  <inkml:trace contextRef="#ctx0" brushRef="#br0" timeOffset="15011.29">15434 4995 48 0,'4'28'24'0,"-4"25"-26"0,0-40 42 0,0 0-40 15,-4-1 0-15,1 4-5 16,-1 3 1-16,-3-4-7 16,7-2 0-16,-4-13-2 15,15-10 0-15</inkml:trace>
  <inkml:trace contextRef="#ctx0" brushRef="#br0" timeOffset="15958.56">15674 4368 30 0,'3'9'15'0,"8"23"-5"0,-7-29 26 15,3 12-32-15,3 4 1 16,1 16 1-16,3-1 1 16,0 19-9-16,7 4 0 15,-3 12 5-15,-4 3 0 16,-3 3-3-16,-11-3 1 15,-4 1-3-15,-10 2 1 16,-4-19-7-16,1-9 1 16,-5-12-8-16,1-10 1 15</inkml:trace>
  <inkml:trace contextRef="#ctx0" brushRef="#br0" timeOffset="16330.19">16115 4675 45 0,'7'9'22'0,"11"-2"-14"0,-11-7 36 0,0 6-42 0,3-6 0 0,4 3 0 0,1 0 1 15,2 0-5-15,1 4 1 16,-4-7 0-16,-4 9 0 15,1-9-9-15,-4 6 1 16,-7 1-7-16,-3-7 0 16</inkml:trace>
  <inkml:trace contextRef="#ctx0" brushRef="#br0" timeOffset="16500.09">16154 4895 56 0,'14'22'28'0,"11"15"-28"0,-15-31 50 0,1-2-50 16,3-1 0-16,0 3-1 16,-4-6 1-16,1 0-3 15,0 0 0-15,-4-3-13 16,0-10 1-16,-7 4-2 16,3 6 0-16</inkml:trace>
  <inkml:trace contextRef="#ctx0" brushRef="#br0" timeOffset="18572.37">16849 4600 24 0,'17'-10'12'0,"8"7"0"15,-18 0 12-15,0 0-20 16,4-3 1-16,-4 3 4 16,3-1 1-16,-6 4-11 15,-4 0 0-15,0 0 7 16,0 0 1-16,-7 4-3 15,-11 2 0-15,4-3-3 16,-4 13 1-16,-6 3-2 16,-4 9 1-16,-1 3-1 15,1 10 0-15,0 18 1 16,3-5 0-16,4 8 0 16,3-5 0-16,11-10-1 0,7-3 0 15,11 3-2-15,7-9 0 16,-1-7-5-16,1 0 1 15,-1-12-7-15,1-6 0 16,-7-10-3-16,-1-10 1 16</inkml:trace>
  <inkml:trace contextRef="#ctx0" brushRef="#br0" timeOffset="18900.14">17046 4678 41 0,'4'22'20'0,"-4"0"-14"15,0-12 38-15,-4 5-43 16,4 7 1-16,-3 6 0 16,-1 13 1-16,4-9-4 15,0 2 0-15,-3 7 2 16,3-7 0-16,0-2-6 16,3-7 1-16,4 0-7 0,-3-16 0 15,3-9-4-15,3-6 0 16</inkml:trace>
  <inkml:trace contextRef="#ctx0" brushRef="#br0" timeOffset="19115.28">17230 5061 43 0,'-4'28'21'0,"-13"16"-29"0,9-38 40 0,1 7-32 16,-3-1 0-16,-1 10-1 16,1-9 0-16,3 2-7 15,0-8 1-15,3-4-4 16,4-16 1-16</inkml:trace>
  <inkml:trace contextRef="#ctx0" brushRef="#br0" timeOffset="19711.8">17424 4829 52 0,'10'9'26'0,"-3"-3"-30"0,-7-6 51 16,7 0-45 0,0 0 1-16,4-3 1 0,0 3 1 0,3 0-6 15,3 0 0-15,5 0 4 16,-1 0 0-16,-4 0-2 16,-3 0 0-16,-3 0-1 15,0 0 0-15,-4 3-2 16,-4 4 1-16,-3 2-1 15,0 1 1-15,-3 2 0 16,-4 7 1-16,-4 0-2 16,0-4 1-16,-3 4 0 15,-3 3 0-15,-1 0 1 16,4 3 0-16,3-3-1 16,4 3 0-16,0-12 1 15,7-1 1-15,4 1-1 16,6-4 1-16,4-2-2 15,4 2 0-15,3-6-3 0,0 0 0 16,4-3-9-16,0-6 1 16,-4-10-4-16,0 1 0 15</inkml:trace>
  <inkml:trace contextRef="#ctx0" brushRef="#br0" timeOffset="19981.93">17847 4606 57 0,'25'19'28'0,"-1"59"-34"0,-13-56 55 0,7 16-49 15,-1 9 0-15,-3 3-1 16,-7 7 0-16,-10-1 0 16,-4 4 1-16,-21 2-7 15,-11-8 0-15,-11-14-9 16,-10 1 0-16</inkml:trace>
  <inkml:trace contextRef="#ctx0" brushRef="#br0" timeOffset="21151.02">3080 5992 48 0,'14'-3'24'0,"-7"3"-11"16,-7 0 24-16,7 3-36 0,-7 3 1 16,4 7 0-16,-4 6 0 15,0 6-3-15,0 9 1 16,7 10 1-16,-7 10 1 16,3 5-1-16,8 4 1 15,-1-10-1-15,1-6 0 16,3-9-1-16,-3-16 0 15,-8-10-1-15,-3-12 1 16,-3-9-2-16,-5-16 1 16,-9-10-1-16,3 1 1 15,-14-7-2-15,-4-3 1 0,0 3-2 16,-14-3 0-16,7 7 0 16,1 6 0-16,6 9 0 15,0 9 1-15,11 10 3 16,3 3 0-16,8 12 4 15,10 1 1 1,38 18 2 0,15-12 1-16,14-9-1 15,4-10 0-15,7-10-6 16,-4-2 0-16,3-4-11 16,-17 7 1-16,-3-7-11 15,-22 6 1 1</inkml:trace>
  <inkml:trace contextRef="#ctx0" brushRef="#br0" timeOffset="21814.6">4664 5864 46 0,'0'6'23'0,"0"-6"-22"0,-7 3 36 15,3 6-36-15,-6-5 1 16,-1 5 1-16,-7 3 1 16,-3 7-5-16,-7 16 1 0,7-4 2 15,-11 13 1-15,7 6-1 16,11 13 0-16,-7 6-1 16,14 0 1-16,0-6-1 15,14-1 0-15,11-15-2 16,3-9 0-16,11-10-7 15,6-9 1-15,-6-13-9 16,3-6 0-16</inkml:trace>
  <inkml:trace contextRef="#ctx0" brushRef="#br0" timeOffset="22100.65">5091 6155 52 0,'-18'28'26'0,"-31"13"-29"0,34-31 41 16,-2-1-38-16,-4 7 0 15,-8 6 1-15,1 6 0 16,-4 0-4-16,11-3 0 16,-3 0-9-16,9-3 0 0,5-12-2 15,-1-10 0 1</inkml:trace>
  <inkml:trace contextRef="#ctx0" brushRef="#br0" timeOffset="22326.82">4812 6224 47 0,'21'44'23'0,"11"19"-25"16,-15-48 45-16,5 7-43 15,-1 7 0-15,7-4 0 16,-7 0 1-16,0-3-4 15,-3-7 0-15,-7-5-6 16,-4-7 0-16,-7-9-5 16,3-7 0-16</inkml:trace>
  <inkml:trace contextRef="#ctx0" brushRef="#br0" timeOffset="22788.35">5211 6397 59 0,'10'9'29'0,"1"-3"-38"16,-11-6 58-16,7-3-49 16,3 0 1-16,-6 0 0 15,3 0 1-15,4 0-3 16,-1 0 1-16,-3 3 1 16,0 0 0-16,-7 3-1 15,0-3 0-15,-3 6-1 16,-1 0 1-16,1 4-2 15,-1 2 1-15,4-2 0 16,-7-1 0-16,4 7 0 16,3 2 0-16,0-2 1 15,0 9 1-15,0 0-1 16,0-6 1-16,0-13-1 16,3 4 1-16,8-7-3 0,3-9 0 15,0-1-7-15,3 1 0 16,-2-13-7-16,9 0 0 15</inkml:trace>
  <inkml:trace contextRef="#ctx0" brushRef="#br0" timeOffset="23211.04">5683 6550 47 0,'14'29'23'0,"8"18"-21"0,-22-41 38 15,0 3-41-15,0 4 1 16,-11 2-1-16,0 4 0 15,-3 0-1-15,0 0 0 16,4-3-7-16,-8-7 0 16,4-6-5-16,7-6 1 15</inkml:trace>
  <inkml:trace contextRef="#ctx0" brushRef="#br0" timeOffset="23583.99">6315 6030 37 0,'0'37'18'0,"-14"-2"-12"16,10-23 30-16,-14 10-34 0,4 7 0 16,-10-1 2-16,2 9 0 15,1 7-5-15,0 3 0 16,0 4 2-16,3-1 1 15,8-13-3-15,-8-5 0 16,4-10-9-16,7-7 1 16,3-8-5-16,15-23 0 15</inkml:trace>
  <inkml:trace contextRef="#ctx0" brushRef="#br0" timeOffset="23796.32">6110 6171 46 0,'11'22'23'0,"-4"3"-30"16,-4-13 42-16,-3-8-36 16,4 2 1-16,-4 6-1 15,0-2 1-15,0-1-6 16,0-3 1-16,0-6-7 15,7-3 0-15</inkml:trace>
  <inkml:trace contextRef="#ctx0" brushRef="#br0" timeOffset="24276.51">6336 6422 44 0,'10'3'22'0,"-6"-3"-15"0,0 0 37 15,-4 0-41-15,7 3 1 0,3-3 1 16,4 3 0-16,7 3-6 16,1 1 0-16,-1 2 4 15,-4-3 0-15,-2-3-3 16,2 7 1 0,-10 2-2-1,-7-2 0-15,0 6-2 16,-10-4 1-16,3 7-1 15,-4 3 1-15,-3-3 0 16,7-4 0-16,-4 4 1 16,1-3 0-16,-1 0 0 15,4-1 1-15,4-2 0 16,10-4 1-16,7-3-2 16,-4-6 1-16,11-3-5 15,8-3 0-15,-5 0-10 0,1-10 0 16</inkml:trace>
  <inkml:trace contextRef="#ctx0" brushRef="#br0" timeOffset="24666.97">6752 5901 46 0,'21'32'23'0,"25"33"-17"16,-32-43 33-16,7 7-38 15,-10 14 0-15,7 8 1 16,-4 8 0-16,-4 10-3 16,-6 13 1-16,-4-4-1 15,-4 4 1-15,-10-13-9 16,-3-19 0-16,-5-9-6 0,1-16 0 15</inkml:trace>
  <inkml:trace contextRef="#ctx0" brushRef="#br0" timeOffset="25267.47">7292 6161 39 0,'-11'10'19'0,"22"-10"-6"0,-11 0 28 16,0 0-38-16,11 0 1 15,-8 0 2-15,8 0 1 0,3 0-8 16,7 0 1-16,-3 3 4 16,6 0 1-16,8 0-3 15,3 0 0-15,-10 1-6 16,3-1 0-16,-7 3-13 16,-7-3 1-16,-6 0-2 15,-5 0 0-15</inkml:trace>
  <inkml:trace contextRef="#ctx0" brushRef="#br0" timeOffset="25448.54">7232 6447 48 0,'3'28'24'0,"33"-12"-26"15,-15-13 45-15,-3-3-43 16,13 0 1-16,5 0-3 0,6-6 1 15,11-1-5-15,-4-5 0 16,1-10-8-16,-1 0 1 16</inkml:trace>
  <inkml:trace contextRef="#ctx0" brushRef="#br0" timeOffset="26783.94">8273 5820 42 0,'0'15'21'0,"3"-18"-15"0,-3 3 22 16,0 0-25-16,-3 3 0 15,-4 7 1-15,-4 2 1 16,-7 4-5-16,-6 6 0 15,-1 3 4-15,-3 16 0 16,7 6-1-16,-8 9 0 16,8 20-1-16,11 14 1 15,-4 11-2-15,6-4 0 16,5-12-2-16,10-13 1 0,11-13-6 16,-8-15 0-16,18-16-10 15,4-9 1-15,0-16-2 16,3-6 1-16</inkml:trace>
  <inkml:trace contextRef="#ctx0" brushRef="#br0" timeOffset="27071.82">8269 6409 54 0,'0'0'27'0,"4"-9"-32"0,-1 6 55 16,4 0-49-16,7-1 0 15,-3-2 0-15,10 0 1 16,7 3-7-16,-7 3 1 15,1 0-8-15,2 0 1 16,-10-7-5-16,-3-2 0 16</inkml:trace>
  <inkml:trace contextRef="#ctx0" brushRef="#br0" timeOffset="27563.9">8640 6136 54 0,'7'10'27'0,"7"2"-30"15,-7-12 51-15,3 0-46 16,8 0 0-16,-7-3 3 15,6 3 0-15,1 0-6 16,-1 0 0-16,-2 3 4 16,-5 4 0-16,-3 2-3 15,-3 0 1-15,-4 4-2 0,-4-1 0 16,-3 1-1-16,-3-4 1 16,-1 4-1-16,4 0 0 15,-7-1 0-15,3 1 0 16,4 2-1-16,0 1 1 15,0 0-1-15,4-4 1 16,3 4 0-16,0 0 1 16,7-1 0-16,3-2 1 15,4-1 1-15,4 1 0 0,0-4 0 16,-4 4 1-16,-4-1-1 16,-3 4 0-16,-7 3-1 15,-10 3 0-15,-8 3-3 16,-3 3 1-16,-4-3-8 15,-3-6 1-15,3-3-7 16,1-4 1-16</inkml:trace>
  <inkml:trace contextRef="#ctx0" brushRef="#br0" timeOffset="27840.76">9066 6566 48 0,'0'41'24'0,"-10"3"-25"0,6-35 40 16,1 7-40-16,-4 6 0 15,3 3-3-15,1 0 1 16,-8-9-5-16,8-4 1 16,-5-3-7-16,5-12 1 15</inkml:trace>
  <inkml:trace contextRef="#ctx0" brushRef="#br0" timeOffset="28188.96">9338 6268 40 0,'18'22'20'0,"-22"6"-25"16,1-21 35-16,-4 2-30 15,0 3 1-15,-4-2 0 16,4 2 0-16,3-2-1 0,-6-1 0 16,6 1 1-1,4 2 0-15,4-2 0 16,10-1 0-16,0 0 0 0,4-2 0 16,-1-1-3-16,1-3 0 15,0-3-9-15,3-3 0 16,-7-6-1-16,0-4 0 15</inkml:trace>
  <inkml:trace contextRef="#ctx0" brushRef="#br0" timeOffset="28404.33">9599 6177 44 0,'4'25'22'0,"-11"3"-23"16,3-24 46-16,-3 2-43 16,-4 10 0-16,-6 9 1 15,-4 3 1-15,-4 9-6 16,0 7 1-16,1 10 2 16,2-4 0-16,5-3-6 15,-1-6 1-15,7-10-11 16,4-12 0-16</inkml:trace>
  <inkml:trace contextRef="#ctx0" brushRef="#br0" timeOffset="28794.97">9712 5914 33 0,'14'28'16'0,"28"6"-4"0,-24-21 16 0,7 6-26 16,3 0 1-16,4 6 4 16,-1 9 0-16,5 4-8 15,-12 9 0-15,-6 12 4 16,-7 4 1-16,-11 12-2 16,-18-2 1-16,-3 2-7 15,-7-6 1-15,-8-13-9 16,1-12 1-16,3-16-4 15,8-9 0-15</inkml:trace>
  <inkml:trace contextRef="#ctx0" brushRef="#br0" timeOffset="29035.34">10351 6528 58 0,'21'35'29'0,"3"18"-40"0,-17-47 59 0,8 4-52 15,-5-7 0-15,-3 0-27 16,-7-3 1-16</inkml:trace>
  <inkml:trace contextRef="#ctx1" brushRef="#br1">21400 2649 0</inkml:trace>
  <inkml:trace contextRef="#ctx0" brushRef="#br1" timeOffset="59001.28">26236 4929 46 0,'4'-9'23'0,"6"-1"-9"16,-6 4 23-16,3 6-33 15,0 6 1-15,0 4 2 16,0 2 0-16,-7 4-9 15,3 9 0-15,-6 9 5 16,3 20 1-16,0 12-2 16,0 18 0-16,0 17-2 15,0 24 1-15,7 16-1 16,4 19 1-16,-8 16 0 16,4 18 0-1,-7 176 0-15,0-34 0 16,-7-16-1-16,0-10 1 15,0 4-1-15,-4 5 0 16,8 11 0 0,-1 5 0-16,4 10 0 0,-3 0 0 15,3 13 0-15,0 2 1 32,-7 255 0-32,-4-110 0 15,1-66-1-15,-1-44 1 0,4-35-1 16,0-24 1-16,3-7-1 15,4-15 1-15,11-19-1 16,3-23 1-16,7-24-1 16,0-13 0-16,-3-28-1 15,0-25 1-15,-8-22-7 16,-3-31 1-16,-7-23-15 16,-7-37 1-16</inkml:trace>
  <inkml:trace contextRef="#ctx0" brushRef="#br1" timeOffset="60307.09">20154 13004 31 0,'-17'15'15'0,"10"-18"3"0,3 3 4 0,0 3-19 15,1-3 0-15,-1 4 3 16,1-4 1-16,3-4-8 15,0 4 1-15,3-6 4 16,4-3 1-16,4 6-2 16,7-4 0-16,6 7-1 15,12-3 1-15,6-3-1 16,7 3 1-16,11 0 0 31,7 0 0-31,7-7 0 0,11 7 1 0,7 0-2 16,14 3 1-16,0-3-2 0,17 3 1 15,8 3-1-15,10-3 1 16,0-3-1-16,14 0 0 16,11-1 0-16,3 4 1 15,18 0-1-15,4 0 1 16,10 4-1-16,14 5 0 16,-7-6 1-16,14-3 0 15,-10 0 0-15,10 0 1 16,7 0-1-16,1-3 1 15,6 3-2-15,0-3 1 16,8 0-1-16,-4-7 1 16,3 1-2-16,-3-4 0 0,11-5 1 15,10-4 0-15,-11-3 0 16,15-1 0-16,-15 4-1 16,18-3 0-16,-14 3 1 15,14 4 0-15,-10 2-1 16,6 0 1-16,-17-3 0 15,7 1 0-15,-17 2 0 16,3 3 0-16,-7 1 0 16,-15 2 0-16,-10 1-1 15,-7 3 1-15,-24-4-1 16,-11 7 1-16,-18 0-1 16,-7 0 0-16,-21 3-2 15,-18 0 1-15,-17-3-5 16,-18 3 0-16,-18-6-11 15,-6 2 0 1,-22-11-8 0,-4 15 1-16</inkml:trace>
  <inkml:trace contextRef="#ctx0" brushRef="#br1" timeOffset="60966.48">30819 12229 43 0,'-4'0'21'0,"1"10"-10"16,3-10 27-16,0 0-35 15,0 0 1-15,0 3 4 16,0 0 0-16,3 0-10 0,4 3 1 15,0 4 6 1,4 5 0-16,6 4-2 16,8 0 1-16,7-3-3 15,3-4 0-15,8 7-1 0,-8-3 1 16,-3-1-1-16,-4-2 0 16,-4-4-1-16,-6 4 1 15,-4 3-1-15,-7 2 0 16,0 4 0-16,-7 10 0 15,0 2-1-15,4 10 0 16,-4-3 0-16,0 0 1 16,-4 3-1-16,1-1 1 15,-4-2 0-15,-4-9 0 0,1-7 0 16,-1-7 1-16,0-2-1 16,1-13 1-16,3-15 0 15,3-10 1-15,-3-16 0 16,0-15 1-16,-3-4 0 15,-1-8 0-15,-3 8-3 16,-4 1 0-16,-3-1-8 16,-4 7 0-16,-3 3-9 15,18 9 0-15</inkml:trace>
  <inkml:trace contextRef="#ctx0" brushRef="#br1" timeOffset="61462.64">31993 12653 28 0,'-14'-4'14'15,"-14"1"2"-15,21 3 11 0,-7 3-21 16,-4 4 0-16,-6 2 2 16,-5 4 0-16,1 5-11 15,3 4 1-15,4 7 7 16,0 2 0-16,3 3-3 15,1-2 1-15,3-10-6 16,3-3 0-16,4-7-8 16,4-15 0-16,3-19-5 0,-4-9 1 15</inkml:trace>
  <inkml:trace contextRef="#ctx0" brushRef="#br1" timeOffset="61614.68">31697 12405 48 0,'-3'31'24'0,"20"66"-19"0,-10-68 45 16,11 18-49-16,3 12 1 16,7 7-1-16,1-13 1 0,2 7-8 15,-3-16 0 1,-6-13-10-16,-5-24 1 0</inkml:trace>
  <inkml:trace contextRef="#ctx0" brushRef="#br1" timeOffset="62769.61">25795 4775 38 0,'14'16'19'0,"0"6"-9"0,-10-16 19 0,3 4-25 16,-4-7 0-16,1 3 2 15,3-6 1-15,0 0-9 16,4 0 1-16,3 0 5 16,3-6 1-16,5-4-3 15,-1-2 1-15,7-7-2 16,0-3 1-16,-3-3-2 16,0 3 1-16,-4-6-1 15,-4 9 0-15,-2-3-1 16,-5 3 1-16,-3 4 0 15,0 5 0-15,0 7 0 16,0 3 0-16,0 3 0 16,0 16 0-16,0 6 0 15,1 6 0-15,-1 7 0 16,0 6 0-16,3 3 0 0,1-3 1 16,6 3-1-16,5 3 0 15,-1-12 0-15,7-4 0 16,-3-9-1-16,-1 0 1 15,-2-9-1-15,-5-6 1 16,-3-10-1-16,-7-7 0 16,-10-2 0-16,-22-1 0 15,-10 4 0-15,-15 0 0 16,-20 6 0-16,-11 0 0 0,-7 6-6 16,3-3 1-16,4 0-9 15,10 4 0-15</inkml:trace>
  <inkml:trace contextRef="#ctx0" brushRef="#br1" timeOffset="63249.9">26151 3734 36 0,'-3'10'18'0,"-15"-4"-9"0,11 3 22 0,-7 17-28 15,-7-5 1-15,-4 20 1 16,-3 3 1-16,0 6-8 16,0 7 1-16,6-1 3 15,-2-6 1-15,10-9-8 16,3 0 1-16,4-16-11 16,3-16 1-16</inkml:trace>
  <inkml:trace contextRef="#ctx0" brushRef="#br1" timeOffset="63429.8">25915 3816 59 0,'25'66'29'0,"10"47"-42"0,-28-91 50 16,4 0-61-16,-1-4 1 15,-6-5-5-15,-1-13 1 16</inkml:trace>
  <inkml:trace contextRef="#ctx0" brushRef="#br0" timeOffset="68684.93">27668 12540 37 0,'11'-3'18'0,"3"-10"-8"15,-10 7 18-15,-1 3-22 16,1-1 0-16,-1-2 3 16,-3 6 1-16,4 6-13 15,-4 4 1-15,0 9 8 16,0 9 1-16,3 13-4 16,-3-4 1-16,-3 7-3 15,-1 0 1-15,1 0-4 16,-4-6 1-16,3-10-8 15,1-6 0-15,-1-7-9 16,0-2 0-16</inkml:trace>
  <inkml:trace contextRef="#ctx0" brushRef="#br0" timeOffset="69032.48">27750 13346 43 0,'7'6'21'0,"0"16"-13"0,-7-13 30 0,0 7-35 16,0 9 1-16,-4 0 1 15,1 3 1-15,-4 7-8 16,3 6 0-16,0-1 5 16,4 1 0-16,-3 0-8 15,3-7 1-15,-7-9-12 16,0-18 0-16</inkml:trace>
  <inkml:trace contextRef="#ctx0" brushRef="#br0" timeOffset="69962.03">25961 9953 45 0,'-4'3'22'0,"19"9"-6"15,-8-9 23-15,0-3-34 16,3 0 0-16,4 0 3 16,7 4 1-16,8-4-11 15,2 3 0-15,1-6 7 16,11 3 0-1,-1 0-3-15,0 3 0 0,-3-3-6 16,-7 3 0-16,-8-3-10 0,-6 3 1 16,-4 0-8-16,-3 3 1 15</inkml:trace>
  <inkml:trace contextRef="#ctx0" brushRef="#br0" timeOffset="71177.61">26684 9808 36 0,'-3'16'18'0,"-4"-16"-10"16,7 0 24-16,0 0-27 15,0 0 1-15,0 0 5 16,0 0 0-16,3 0-12 16,4 0 0-16,4 6 9 15,-1-3 0-15,1-3-3 16,-1 7 1-16,8-4-3 16,0 0 0-16,-4 0-3 15,-4 0 1-15,-3 0-2 0,-7 4 1 16,-7 2-1-16,0 4 0 15,0 5-1-15,-3 1 1 16,-4-3 0-16,-4 3 0 16,0 3 1-16,1 3 1 15,-1 0-1-15,4 0 1 16,7 0-1-16,7-3 1 16,7-9 0-16,7-4 0 15,0 4-3-15,4-7 0 16,3 0-6-16,0 0 0 15,0-3-12-15,-7-9 1 16</inkml:trace>
  <inkml:trace contextRef="#ctx0" brushRef="#br0" timeOffset="72468.17">28127 9956 52 0,'7'6'26'15,"0"-3"-25"-15,-7-3 38 0,0 0-39 16,-3-3 1-16,-1-6 1 16,-7 2 1-16,1-2-3 15,-4 0 0-15,-4 2 1 16,-3 1 1-16,-4 3-1 16,1 3 0-16,2 0 0 15,1 6 1-15,0 0-2 16,7 7 1-16,3-4 1 0,4 1 0 15,7-4-1 1,11 3 1-16,7 1-1 0,6-4 1 16,-6 0-1-16,0 1 0 15,-1-4-1-15,1 0 0 16,-1-3-1-16,-2-6 0 16,-5 3-1-16,1-4 1 15,-4-5-1-15,-7-4 0 16,0-3 0-16,-4 4 0 15,-3-1 1-15,-3 3 1 16,-5 7 0-16,1 3 1 16,-3 3-1-16,-1 6 0 15,4 10 0-15,-4 0 1 0,4-1 0 16,0 7 0-16,4 0-1 16,6-3 1-16,4 0 0 15,4 0 0-15,3-7-1 16,14-2 1-16,-4-7-1 15,1-6 0-15,0-7-1 16,-1-2 1-16,-3-1-1 16,-3 0 0-16,0-5 0 15,-4-1 0-15,-7 0 0 16,-4 0 1-16,-3 4-1 16,-4 2 1-16,-3 4-1 15,-7 9 1-15,4 3 0 16,-5 6 0-16,1 1 0 15,0 2 1-15,3 1 0 16,4-1 0-16,4 4-1 0,3 0 1 16,3-1 1-16,4 1 0 15,7-4-1-15,7-2 0 16,4-4-1-16,3 0 1 16,0-6-1-16,-3-3 0 15,0-3-1-15,-4-3 0 16,0-4-1-16,-4 4 1 15,-3-4-1-15,-3-3 1 16,-1-6 0 15,-3 4 1-31,0-1-1 0,-3-3 1 0,-8 6 0 0,1 1 0 0,-4 5 0 16,0 4 0-16,-4 3 0 16,4 3 1-16,0 9-1 15,-4 7 1-15,7-1-1 16,4 4 1-16,4 3 0 15,-1 3 1-15,4 0-1 16,7-3 1-16,0-3-5 16,8-3 1-16,2-7-15 15,-3-9 0-15</inkml:trace>
  <inkml:trace contextRef="#ctx0" brushRef="#br0" timeOffset="73083.22">29030 9749 40 0,'4'-3'20'0,"3"-16"-5"16,-7 19 17-16,0-6-30 15,-4-1 0-15,-6 1 3 16,-1 3 0-16,0 0-6 0,1 6 1 16,-8 3 4-16,-3 7 1 15,0 6-1-15,0 6 0 16,3 9-1-16,0 7 1 16,4 6-1-16,4 6 0 15,6-6-2-15,4-9 1 16,7 0-1-16,7-1 0 15,0-2-4-15,1-13 1 16,2 0-9-16,1-7 1 16,14-12-10-16,-4-3 1 15</inkml:trace>
  <inkml:trace contextRef="#ctx0" brushRef="#br0" timeOffset="73372.16">29217 9786 54 0,'4'10'27'0,"-4"12"-25"16,0-16 42-16,0 10-43 15,0 6 1-15,-4 3-1 16,1 3 1-16,-1 7-3 16,0 2 0-16,1-2 1 15,-1-4 0-15,1-6-6 0,3-9 0 16,3-1-11-16,8-5 1 16</inkml:trace>
  <inkml:trace contextRef="#ctx0" brushRef="#br0" timeOffset="73593.61">29457 10106 48 0,'0'38'24'0,"-4"-19"-17"0,4-16 35 0,-3 6-41 16,-1 7 1-16,1 6-2 15,-1 0 1-15,1-3-3 16,-1-1 0-16,1-5-8 16,3-4 1-16,3-15-7 15,-3-6 1-15</inkml:trace>
  <inkml:trace contextRef="#ctx0" brushRef="#br0" timeOffset="74043.55">29707 9780 63 0,'15'0'31'0,"-1"13"-40"0,-7-13 59 15,3 3-48-15,1 0 1 16,7 3 1-16,-1 1 1 16,8-4-6-16,3 0 1 15,0 0 2-15,-3-6 0 16,-4 3-2-16,-3 0 1 0,-8 0-2 16,-3 3 1-1,-7 6-1-15,-7 7 0 0,-7 3 0 16,-3 6 0-16,-5-6 0 15,1 3 0-15,-3 3 0 16,2 3 1-16,5 3-1 16,-1-2 1-16,8-4 0 15,-1-3 0-15,7-7 0 16,8-2 1-16,7-1-2 16,6-2 0-16,4-4-4 15,8-3 1-15,-1 0-7 16,4 0 0-16,-4-9-7 15,0-3 0-15</inkml:trace>
  <inkml:trace contextRef="#ctx0" brushRef="#br0" timeOffset="74344.2">30219 9551 54 0,'11'41'27'0,"13"22"-29"0,-13-35 47 0,-1 16-44 15,5 9 1-15,-1 19 0 16,-7-6 0-16,-7 16-3 15,-11 2 0-15,-10 7 1 16,-11-6 0 0,-10 0-10-16,-8-4 0 0,-13-21-7 15,7-7 1-15</inkml:trace>
  <inkml:trace contextRef="#ctx0" brushRef="#br0" timeOffset="76418.37">22257 12675 52 0,'3'-4'26'0,"1"4"-18"16,-4 0 26-16,3 4-31 16,1 5 0-16,-1 7 3 15,1-1 0-15,-4 10-7 16,0 10 0-16,-4 9 4 16,1-3 1-16,-1 6-5 15,1 0 1-15,-1-10-7 0,4-2 1 16,0-10-13-16,-7-6 1 15</inkml:trace>
  <inkml:trace contextRef="#ctx0" brushRef="#br0" timeOffset="76823.89">21752 13725 55 0,'-3'16'27'0,"3"-1"-21"15,0-15 42-15,0 0-42 16,3 4 1-16,-3-4 2 16,7-7 0-16,0 4-12 15,0 0 0-15,4-3 6 16,3 3 0-16,7-4-8 0,8 1 1 15,-1 0-9-15,0-1 0 16,-3-11-9-16,6 8 1 16</inkml:trace>
  <inkml:trace contextRef="#ctx0" brushRef="#br0" timeOffset="77272.55">22236 13618 59 0,'7'-3'29'0,"3"0"-31"0,-3 3 50 0,4-3-44 15,-1 3 0-15,1 0 1 16,0 0 1-16,6 3-8 15,1 3 0-15,0-2 4 16,-1-4 1-16,-3 0-3 16,-3 6 1-16,-8 0-2 15,-6 0 0-15,-4 1-1 16,-4 5 1-16,4-2-1 16,0-1 1-16,0 4-1 15,0 8 0-15,0-5 1 16,3 0 0-16,1 0-1 0,3 2 1 15,3 4 1-15,-3 0 1 16,11 0 0-16,7 3 1 16,-1-3-1-16,4 0 0 15,-3-3-1-15,-7 0 0 16,-11 3-1-16,-14-3 0 16,-8 9-4-16,-16 0 1 15,-19-3-14-15,-6-19 0 16</inkml:trace>
  <inkml:trace contextRef="#ctx0" brushRef="#br0" timeOffset="78057.48">26187 6525 55 0,'0'3'27'0,"0"-6"-16"0,3 6 27 16,1 0-33-16,-4 1 0 15,3-1 3-15,4-3 0 16,11 0-11-16,10-7 1 16,11 4 6-16,3 0 0 15,4 3-7-15,0 6 0 16,0 1-13-16,-7-1 0 15,-11 0-5-15,-7 4 1 16</inkml:trace>
  <inkml:trace contextRef="#ctx0" brushRef="#br0" timeOffset="78427.45">26970 6271 51 0,'-4'-3'25'0,"-13"22"-30"15,13-13 44-15,-3 4-38 16,-3 5 1-16,-1 1 1 16,-3 0 0-16,3 2-3 0,1 1 0 15,3 3 2-15,0 0 0 16,7 0-1-16,0 0 1 16,7-6-4-16,7-1 1 15,3-8-6-15,5-1 1 16,9-9-6-16,-2-7 1 15,-1-5-5-15,0-4 1 16</inkml:trace>
  <inkml:trace contextRef="#ctx0" brushRef="#br0" timeOffset="78595.06">27245 6265 33 0,'0'-3'16'0,"-7"12"-8"0,3-6 27 0,-6 13-29 15,-8 15 0-15,1 7 4 16,-5 12 0-16,-2 7-13 15,-1 8 1-15,0 1 8 16,1 0 0-16,2 0-6 16,5-10 0-16,3-12-16 15,3-19 0-15</inkml:trace>
  <inkml:trace contextRef="#ctx0" brushRef="#br0" timeOffset="80891.25">22722 6484 43 0,'-3'0'21'0,"6"-3"-10"15,-3 3 22-15,-3-3-31 16,-4-3 0-16,0 0 1 16,-4-1 1-16,-6-2-5 15,-1 3 0-15,-3-1 3 16,-4 1 0-16,0 6-1 0,1 0 1 16,3 3-1-16,3 10 0 15,0 2 0-15,8 1 0 16,-1 3 0-16,11 3 0 15,7 3 0-15,7 0 0 16,7-6-1-16,11-3 1 16,7-7-1-16,0-3 1 15,-4 4-1-15,-3-10 0 16,-4-3-1-16,-7-10 0 16,-7-3 0-16,-3-2 0 0,-8-1 0 15,-6-3 0 1,-4 6 0-16,-4 0 1 0,-3 4-1 15,-4-1 1-15,-3 7 0 16,0 0 0-16,0 3 0 16,0-1 0-16,-4 8 0 15,0-1 0-15,1 6 1 16,6 4 0-16,4 2-1 16,7 4 1-16,0 0 0 15,7 6 0-15,7-6 1 16,4-7 1-16,6 1-1 15,11-7 0-15,1-6 0 16,-1-6 0-16,-3-3 0 16,-4-4 0-16,-7 1-2 15,-4-4 1-15,-3-3-2 0,-3 3 1 16,-4 1-1 0,0-1 1-16,-4 3-1 0,-6 4 1 15,-4 0 0-15,-4 5 0 16,-3 4-1-16,0 0 1 15,-4 7 0-15,0 2 0 16,4 1 0-16,4 2 1 16,-1 4-1-1,7 3 1-15,4 3-1 16,4-4 0-16,10-2 1 0,0-3 1 16,7-1-2-16,7-2 1 0,0-7-1 15,0 0 1-15,-3 0-2 16,0-6 1-16,-8-7-2 15,-3 1 1-15,0-7 0 16,-7 1 0-16,0-1 0 16,-3-6 0-16,-4 6 0 15,0 1 1-15,-4 5 0 16,-3 1 1-16,-4 3-1 16,-3 6 0-16,4 0 0 15,-4 6 0-15,-1 0 0 16,5 0 1-16,3 4-1 15,3 5 0-15,4 4 0 16,3 0 1-16,1-3 0 16,6-4 0-16,4 1-1 15,4-4 1-15,3-2-1 16,0-4 1-16,0-10-1 16,-3 1 0-16,0-3-1 0,-4-1 1 15,0-2-1-15,-4-1 1 16,1 1-1-16,-1-4 1 15,-3 3-1-15,0 4 1 16,0-3 0-16,0 2 0 16,0 1 0-16,-3-1 0 15,-4 1-1-15,-4-1 1 16,1 1 0-16,-1 3 0 16,0 0 0-16,1-4 0 15,-1 4 0-15,1 0 0 0,3 6 0 16,-1 0 1-16,1 3-1 15,-3 3 0-15,-1 3 0 16,1 4 1-16,6 3-1 16,1 2 1-16,3-5-1 15,7 3 1-15,7-4-3 16,3-2 1-16,8-7-7 16,3-3 1-16,1-7-11 15,-1 1 0-15</inkml:trace>
  <inkml:trace contextRef="#ctx0" brushRef="#br0" timeOffset="81611.03">21519 5089 43 0,'-3'19'21'0,"-8"-3"-9"0,8-16 21 16,-1 0-31-16,-3 6 1 16,-3 0 4-16,-4-3 0 15,-4 7-7-15,-3 12 0 16,3 9 5-16,4 7 1 0,7 5-2 15,3 14 1-15,8-10-3 16,7-6 0-16,3-4-7 16,0-2 1-16,7-10-9 15,-3-6 1-15,-1-13-7 16,8 0 0-16</inkml:trace>
  <inkml:trace contextRef="#ctx0" brushRef="#br0" timeOffset="81866.48">21625 5346 60 0,'0'10'30'0,"7"-1"-33"16,-7-9 54-16,7-3-50 0,4 0 0 16,0 0-1-16,3-7 0 15,0 7-5-15,0 0 0 16,0 0-12-16,-3-4 0 16</inkml:trace>
  <inkml:trace contextRef="#ctx0" brushRef="#br0" timeOffset="82361.61">21911 5114 60 0,'4'3'30'0,"3"4"-22"16,0-7 45-16,3 3-52 16,4 3 0-16,0 0 0 15,1-3 0-15,2 0-1 16,4 1 0-16,1-4 1 16,-1 6 0-16,-7-6-1 15,-4 0 1-15,-3 6-1 0,-10 4 0 16,-4 5-1-1,-4-2 0-15,1 2 0 0,-4 1 0 16,0 0-1-16,-1-1 1 16,5-2-2-16,-1 6 1 15,4-7 0-15,4 4 1 16,6-3-1-16,4-1 0 16,4 1 2-16,3-4 0 15,4-3 1-15,-1 4 1 16,1-1-1-16,-4-3 0 15,-3 4-1-15,-8 9 1 16,-10 3-2-16,-11 0 0 0,-3 6-4 16,-11 0 1-1,1-3-8-15,-1-3 0 16,0-6-6-16,11-4 1 0</inkml:trace>
  <inkml:trace contextRef="#ctx0" brushRef="#br0" timeOffset="82631.85">22257 5462 44 0,'-4'38'22'0,"-10"-1"-16"16,7-33 35-16,0 5-41 16,-4 7 1-16,1 6-1 0,-1 0 1 15,4 0-4-15,0-4 1 16,4-5-7-16,3-4 1 16,7-2-7-16,0-11 1 15</inkml:trace>
  <inkml:trace contextRef="#ctx0" brushRef="#br0" timeOffset="82946.97">22543 5152 53 0,'0'12'26'0,"-15"23"-33"16,12-29 49-16,-4 7-42 15,0-1 0-15,0 1 2 16,-4 2 0-16,4 1-2 16,0 3 0-16,7-7 2 15,0 4 0-15,11 0-1 16,3-4 1-16,3 4-4 0,8-10 1 15,3-3-5 1,0-6 0-16,1 0-10 0,-5-16 0 16</inkml:trace>
  <inkml:trace contextRef="#ctx0" brushRef="#br0" timeOffset="83142.56">22786 5105 46 0,'3'47'23'0,"-13"12"-17"0,6-40 35 0,-3 6-41 16,-3 13 1-16,-4 3 0 15,-1 6 0-15,1 6-2 16,0 0 1-16,4-6-6 16,-1-9 1-16,4-10-10 15,7-18 1-15</inkml:trace>
  <inkml:trace contextRef="#ctx0" brushRef="#br0" timeOffset="83442.7">22895 4891 57 0,'4'35'28'0,"-1"28"-26"0,11-45 47 0,11 8-47 0,10 2 0 16,4 9 2-16,7 4 1 15,-4 6-7-15,-3-3 1 16,-7 13 2-16,-11-1 0 15,-21 19-6-15,-17-6 1 16,-29 10-15-16,-25 5 0 16</inkml:trace>
  <inkml:trace contextRef="#ctx0" brushRef="#br2" timeOffset="92781.19">22768 6626 10 0,'4'9'5'0,"-1"-6"10"0,1 0 5 0,-4-3-18 16,0 0 0-16,0 0 5 16,3 3 0-16,-3-3-7 15,0 0 0-15,0 0 5 16,4 4 1-16,-1-4 0 16,1 3 0-16,-4-3-3 15,4 3 1-15,3-3-1 16,0 0 0-16,0 0 0 15,0 0 0-15,0 3-2 16,0 0 1-16,0 0 0 16,0 0 0-16,0 0-1 15,0 4 1-15,0-1-1 16,0 0 0-16,-3 1 0 0,-1-1 0 16,1 0 0-1,-4 0 0-15,3 1 0 0,1-1 0 16,3 0 0-16,-4 0 1 15,4-2-1-15,1 2 1 16,-1 0 0-16,0 0 0 16,7 1-1-16,-4-1 1 15,-3 0-1-15,4 4 1 16,0-4-1-16,-1 0 1 16,1 0-1-16,-1-2 0 15,1-1 0-15,3 3 0 16,0 0 0-16,0 1 0 0,0 2 0 15,4 0 0-15,0 7 0 16,3 0 0-16,3-1-1 16,5 7 1-16,2-3-1 15,5 0 1-15,-1 3-1 16,-3 6 1-16,3-3-1 16,7 3 1-16,4 4-1 15,-3-4 0-15,-1 7 0 16,7-4 0-16,4 0 0 15,0-3 0-15,0-2-1 16,0-5 1-16,-7 1 0 16,0-6 0-16,3 6 0 15,4 3 0-15,-4 3 0 16,1-3 0-16,3 4 0 16,0-1 0-16,7 0 0 0,0 0 0 31,21 19 0-31,-4-3 0 15,-6-3 0-15,-1 0 0 16,4 6 0-16,-3-6 1 16,-4-13-1-16,-3 6 1 15,-1 1-1-15,1-1 1 16,-1 1-1-16,-3-4 1 16,0 1-1-16,3 5 1 15,-3-5-1-15,0-1 1 16,-3 3-1-16,-8-2 1 0,1-4-1 15,6 0 1-15,-7-3-2 16,1 3 1-16,-1 4 0 16,4-1 1-16,-3-3-1 15,2-9 0-15,1 6-1 47,-7 4 1-47,-3-1 0 0,-5 0 1 0,1 0-1 0,4 4 0 0,-1-7 0 16,0 12 0-16,1-8 0 15,-1 5 1-15,0-3-1 16,4-2 0-16,3-1 0 16,-3 0 0-16,-3 0 0 15,-5 0 1-15,-6-2-1 16,0 2 0-16,3-6 0 16,4 0 0-16,0 0 0 0,0 6 1 15,-4 0-1-15,4 0 1 16,0 1-1-16,3 2 0 15,-3 0 1-15,3 1 0 16,0 2-1-16,-3 1 0 16,-4-4 1-16,-3-3 0 15,3 4-1-15,8 2 1 16,-1 4-1-16,-3 2 1 16,3-8-1-16,1 2 1 15,2 1-1-15,1-7 0 16,-3 3 0-16,3-2 1 0,-4-4-1 15,-3-3 1 1,-8-4-1-16,-2-2 0 0,2-3 0 16,-2-4 0-16,-1 0-1 15,0 1 0-15,-3-4-1 16,-4-3 0-16,0 0-5 16,0-3 1-16,-7-6-15 15,0-10 1-15,-14 4-2 16,0 12 0-16</inkml:trace>
  <inkml:trace contextRef="#ctx0" brushRef="#br2" timeOffset="100169.22">20736 5192 38 0,'-3'4'19'0,"6"-8"-10"16,-3 4 33-16,4 4-39 16,-4-4 1-16,3 0 3 15,8 0 0-15,0 6-9 16,3-3 0-16,3-3 5 16,8 3 1-16,0 0-5 15,-4-3 1-15,-4 0-7 16,-2-3 1-16,-5 3-11 15,-3 0 1-15</inkml:trace>
  <inkml:trace contextRef="#ctx0" brushRef="#br2" timeOffset="100346.65">20715 5305 49 0,'4'19'24'0,"6"22"-15"0,-3-38 37 16,0 3-45-16,4 1 1 15,3-4 0-15,7-6 0 16,7-4-4-16,1 1 1 16,-5 0-8-16,-2 0 1 0,-5-10-9 15,1 13 1-15</inkml:trace>
  <inkml:trace contextRef="#ctx0" brushRef="#br2" timeOffset="103426.43">30794 9993 46 0,'4'10'23'0,"13"-20"-13"0,-10 10 24 16,7 0-34-16,4 0 0 16,0-3 0-16,3 3 1 15,0 0-4-15,-3 0 1 16,-1 3-9-16,-3 1 0 0,0-1-3 15,-7 3 1-15</inkml:trace>
  <inkml:trace contextRef="#ctx0" brushRef="#br2" timeOffset="103635.9">30699 10225 59 0,'10'26'29'0,"15"-11"-37"16,-11-15 58-16,4 0-50 15,6-3 0-15,5 0 0 16,2 3 0-16,-2-3-5 16,-5 6 0-16,-2-3-11 15,-5-9 0-15</inkml:trace>
  <inkml:trace contextRef="#ctx0" brushRef="#br2" timeOffset="104160.17">31154 10526 57 0,'0'29'28'0,"-4"-45"-30"15,4 16 44-15,7-16-41 16,7-12 0-16,8-6 2 15,6-17 0-15,7 1-3 16,7-6 1-16,8-13 2 16,3-3 0-16,-4-7-1 15,1 7 0-15,-8 6 0 16,-3 7 0-16,-11 12-2 16,-7 6 1-16,-7 13-1 15,0 9 1-15,-3 16-3 0,-4 12 0 16,-4 13 0-16,-3 19 0 15,-3 9-1-15,-4 10 1 16,-7 2 0-16,-7 4 0 16,-1 10 1-16,1-4 1 15,0-3-1-15,0-13 0 16,3-9-4-16,4-6 1 16,4-7-3-16,6-15 1 15,4-6-5-15,4-7 1 0,-4-6-5 16,3-9 0-1</inkml:trace>
  <inkml:trace contextRef="#ctx0" brushRef="#br2" timeOffset="104359.12">31298 10166 46 0,'0'0'23'0,"8"12"-12"16,-1-8 41-16,0-1-48 15,7 0 0-15,7 0 1 16,11 0 1-16,10 0-9 16,7 0 0-16,-10 4-2 15,-7-1 0-15,-11-6-14 16,-14 3 1-16</inkml:trace>
  <inkml:trace contextRef="#ctx0" brushRef="#br2" timeOffset="105289.26">20147 4829 48 0,'-3'9'24'0,"6"-6"-14"0,1 0 24 15,-4 7-32-15,0 6 0 16,0 9 2-16,0 3 0 16,-4 16-5-16,1 6 0 15,-8 13 2-15,4 9 1 16,0 6-3-16,3-6 0 16,1-3-6-16,3-15 1 15,3-20-9-15,4-15 0 16,1-25-1-16,-1-23 0 15</inkml:trace>
  <inkml:trace contextRef="#ctx0" brushRef="#br2" timeOffset="105780.98">20179 4785 55 0,'3'19'27'0,"-3"-7"-33"0,0-12 58 0,4 0-51 16,-1 3 1-16,1 0 3 15,7-3 1-15,3 7-6 16,7 2 0-16,4 1 4 16,6 5 0-16,8-2-1 15,0 6 1-15,0-4-3 16,-4 1 0-16,-10-7-1 0,-8 1 1 15,-6-1-2-15,-11 1 0 16,-7 5 0-16,-4 4 0 16,-3 0-1-16,-7 3 0 15,-4 3-1-15,4-6 0 16,0 0 0-16,3 3 0 16,-3-4 0-16,7 1 0 15,0-3 1-15,3-1 1 16,8 1 1-16,6 0 0 15,8 3 3-15,3 3 0 16,7 0 1-16,7-4 0 16,8-2 0-16,-5-7 0 15,-6 1-1-15,-7-1 1 0,-18 10-4 16,-21 6 1-16,-25 0-5 16,-14 3 1-16,-4-2-15 15,-10-11 1-15,4-2-3 16,3-10 0-16</inkml:trace>
  <inkml:trace contextRef="#ctx0" brushRef="#br2" timeOffset="108246.43">2381 8654 38 0,'0'-3'19'0,"0"0"-8"15,0 3 20-15,0 0-28 16,11 3 1-16,-8 0 2 0,4 7 1 16,-3-1-8-16,3 1 0 15,-7 2 5-15,4 7 1 16,3 9-2-16,-7 0 1 15,0 10-1-15,0 9 1 16,0 0-2-16,0 16 1 16,0-4-1-16,0-5 1 15,0-7-2-15,0-6 1 32,7-10-1-32,-7-9 1 15,0-3-2 1,-7-13 0-16,0-6 0 15,-4-9 0-15,-3-10 0 0,-4-3 0 0,-10 0-2 16,3-6 1-16,1 6-1 16,-1 9 0-16,-10 1-1 15,3 2 0-15,0 7 0 16,-3 3 0-16,3 9 0 16,4 10 1-16,3 6 0 15,15 10 1-15,-8 2 1 16,7 10 1-16,4-6 1 15,7 0 1-15,18-3 0 16,3-7 1-16,18-9 1 16,0-13 0-16,10-9-1 15,1-3 0-15,2-6-8 16,-6-1 0-16,-3-2-16 16,-26-4 1-16</inkml:trace>
  <inkml:trace contextRef="#ctx0" brushRef="#br2" timeOffset="108918.39">3034 8645 49 0,'0'3'24'0,"-4"-12"-14"0,4 12 26 0,0 0-34 16,-10 6 1-16,-1 7 1 15,1 6 0-15,-8 16-4 16,-3 2 0-16,-7 17 3 16,6 9 1-16,5 15-1 15,3 10 0-15,0 0-1 16,10-3 1-16,4-13-2 16,4-12 0-16,3-16-4 15,10-9 0-15,4-7-8 16,1-9 0-16,-1-6-8 15,-4-10 0-15</inkml:trace>
  <inkml:trace contextRef="#ctx0" brushRef="#br2" timeOffset="109461.33">3260 9445 64 0,'0'22'32'0,"-11"-4"-36"0,11-14 57 0,-7-1-52 31,4 0 0-31,3-3 2 0,0-10 0 16,0 1-3-16,0-16 0 0,10-10 2 16,1-8 1-16,6-1-1 15,-3-16 1-15,8 4-2 16,2-4 0-16,-3 0-1 16,1 4 0-16,6 6-1 15,-7 3 0-15,-3 3 0 16,-8 9 0-16,4 7 0 15,-3 9 0-15,0 10-1 16,-4 12 1-16,0 6 0 16,-4 10 1-16,4 13-2 15,-7 5 1-15,0 7 0 16,-7 6 1-16,4 4 0 0,3 2 0 16,3 1 0-1,4-4 0 1,-7-6 0-16,11-9 0 0,-8-7-3 15,4-3 1-15,4-9-4 0,-4-3 1 16,-3-7-6-16,3-3 1 16,-7-6-9-16,-7-15 1 15</inkml:trace>
  <inkml:trace contextRef="#ctx0" brushRef="#br2" timeOffset="109702.33">3337 9235 59 0,'0'15'29'0,"0"-27"-29"15,0 12 51-15,0 0-46 16,4-3 0-16,6-7 1 16,8 4 1-16,14-4-10 15,-4 4 1-15,0 3 4 16,4-3 0-16,-11 3-8 15,0 3 1-15,-3 3-14 16,-11 0 1-16,-3 0-2 16,3 0 0-16</inkml:trace>
  <inkml:trace contextRef="#ctx0" brushRef="#br2" timeOffset="109985.29">3958 9335 63 0,'11'19'31'0,"-11"31"-42"0,0-44 63 15,-4 10-52-15,-6 6 1 16,-1 6 0-16,4 3 0 0,-4 1-2 16,1-1 1-16,-1-3-5 15,-6-3 0-15,6-6-12 16,0-9 0-16</inkml:trace>
  <inkml:trace contextRef="#ctx0" brushRef="#br2" timeOffset="110301.43">4516 8908 59 0,'10'26'29'0,"-3"24"-30"0,-7-35 44 15,0 1-42-15,0 9 0 16,-7 10 1-16,4 5 0 16,3 4-3-16,0 10 0 15,-7-7-1-15,7-16 1 16,0-3-9-16,0-9 0 0,7-16-7 15,-7-6 0-15</inkml:trace>
  <inkml:trace contextRef="#ctx0" brushRef="#br2" timeOffset="110827.98">4424 8871 47 0,'0'12'23'0,"0"-12"-20"15,0 0 38-15,10-6-37 16,-6 0 0-16,7 0 4 16,6-1 1-16,11-5-10 15,4-1 0-15,7 1 7 16,0-1 1-16,3 1-2 15,15 2 1-15,3 4-3 0,-11 0 0 16,-14 6-2-16,0 6 0 16,-13 3-2-16,-12 7 1 15,-10 3-2-15,-3 6 0 16,-22 0-2-16,4 0 1 16,-4 0-2-16,0 3 1 15,4-6 0-15,11-6 0 16,-8 0 1-16,7-4 0 15,8-2 1-15,-4-1 1 0,3 0 1 16,15 4 1-16,0-4 0 16,13-2 1-16,11 2 0 15,4 0 0-15,-7 1-1 16,7-1 0-16,-18 4-1 16,-3 2 1-16,-8 7-2 15,-17 10 0-15,-10-1-1 16,-15 16 0-16,-7-12-4 15,4-4 1-15,-1 0-8 16,-2 1 0-16,2-7-4 16,8-3 0-16</inkml:trace>
  <inkml:trace contextRef="#ctx0" brushRef="#br2" timeOffset="111262.87">5129 8479 41 0,'-3'19'20'0,"31"-1"-10"0,-10-5 35 0,-4 3-42 15,3 6 1-15,12 6 6 16,20 3 0-16,4 13-11 15,14 0 1-15,-7 12 6 16,-7 7 1-16,-7 12-3 16,-14 7 1-16,-15 12-5 15,-24 0 1-15,-18 3-6 16,-24-6 1-16,-11-3-11 16,-7-3 0-16,-11-16-6 15,18-13 1-15</inkml:trace>
  <inkml:trace contextRef="#ctx0" brushRef="#br0" timeOffset="116531.98">1450 10247 42 0,'7'-6'21'0,"-3"3"-8"0,3 6 21 16,-7 3-31-16,0 1 1 15,7 2 2-15,-4 4 1 0,-3 2-8 16,7 10 1-16,-3 7 5 16,3 12 1-16,-7 9-3 15,3 3 1-15,4-2-4 16,-7-7 1-16,0-3-5 16,4-13 0-16,3-12-6 15,-7-13 1-15,0-6-10 16,7-19 0-16</inkml:trace>
  <inkml:trace contextRef="#ctx0" brushRef="#br0" timeOffset="116906.22">1418 10012 20 0,'0'-3'10'0,"0"0"11"16,0 3 2-16,0 3-18 0,0 3 1 15,0 1 4-15,0 2 0 16,7 4-12-16,-7 2 1 16,11 1 8-16,-8 0 0 15,8-1-2-15,0 1 0 16,6 3-2-16,1-4 1 16,14 1-2-16,6-3 0 15,1-1 0-15,3-2 1 16,-3 2-2-16,0-2 1 15,-7 2-1-15,-4-2 1 0,-7 5-2 16,-3 1 1 0,-8 3-2-16,-6 6 1 0,-8 6-2 15,-6 4 1-15,-18 2 0 16,-4 1 0-16,-14 3-3 16,4-1 0-1,-8-2-4-15,1-3 0 0,17-4-10 16,-7-3 1-16</inkml:trace>
  <inkml:trace contextRef="#ctx0" brushRef="#br0" timeOffset="117207.45">1954 10595 53 0,'0'26'26'0,"4"11"-26"0,-4-27 41 15,0-1-40-15,0 4 1 16,0-1 0-16,7 1 0 15,-7-1-5-15,0-6 0 16,0-24-12 0,0-4 1-16</inkml:trace>
  <inkml:trace contextRef="#ctx0" brushRef="#br0" timeOffset="117389.32">1937 10404 40 0,'7'10'20'0,"-7"2"-14"16,0-12 21-16,0 0-24 15,0 0 0-15,0 3 0 16,3 0 0-16,4-3-12 16,-7 4 0-16,4-11-2 15,14 4 0-15</inkml:trace>
  <inkml:trace contextRef="#ctx0" brushRef="#br0" timeOffset="117795.01">2212 10545 59 0,'0'10'29'0,"0"-1"-41"0,-7-6 54 0,7 4-43 16,-4-1 1-16,-3 0-1 15,-3 0 1-15,-1 1 0 16,4-1 1-16,4 3-1 15,3 1 0-15,3-1 1 16,8 4 0-16,6-4 0 16,1 4 1-16,3-4-1 15,0 0 1-15,-3-2-1 16,-4-1 0-16,-3 0-1 16,-11-3 1-16,-4 7-4 15,-7 5 0-15,1-2-6 16,-8 3 1-16,1-4-8 15,3-6 0-15</inkml:trace>
  <inkml:trace contextRef="#ctx0" brushRef="#br0" timeOffset="118084.4">2441 10131 38 0,'11'4'19'0,"-8"5"-13"0,-3-3 27 16,0-3-27-16,0 0 1 0,-3 19 1 15,3 7 1-15,-7 5-12 16,14 10 1-16,-7 9 8 16,10 4 0-16,-6-1-5 15,3-9 1-15,-3-9-5 16,3-13 0-16,-7-9-5 15,7-13 1-15,-7-9-8 16,0-1 0-16,-7-12-1 16,-4 1 0-16</inkml:trace>
  <inkml:trace contextRef="#ctx0" brushRef="#br0" timeOffset="118589.6">2364 10442 48 0,'7'19'24'0,"3"-4"-23"15,-6-12 47-15,6 1-47 16,1 2 1-16,7 0 1 0,3 0 0 16,-4-2-4-16,12-1 0 15,2 0-1-15,8-3 1 16,0 3-5-16,3 0 0 16,-10 0-3-16,-4 3 1 15,1-2-1-15,-8-4 0 16,-4-4 5-16,-6 4 0 15,-1-3 6-15,1 3 0 16,-7 0 5-16,3 3 0 16,-14 1 0-16,3-1 1 15,-3 0-3-15,3 0 1 0,-6 3-3 16,-1 4 0-16,-3-1-2 16,0 1 0-16,4 2-1 15,-1 1 1-15,0-1-1 16,4 1 1-16,7-1 0 15,7-2 0-15,4-1-1 16,0-3 1-16,-1 1-1 16,4-1 0-16,0-3-1 15,-3 0 1-15,3-3 0 16,4-3 0-16,-8-3-1 16,8-1 1-16,-8 1 0 15,5 0 0-15,2 6 0 16,-6 0 0-16,-4 9-1 15,-4 4 1-15,-3-1-4 16,0-5 0-16,-3 5-6 16,3 1 1-16,-7-1-7 0,14-9 1 15</inkml:trace>
  <inkml:trace contextRef="#ctx0" brushRef="#br0" timeOffset="118948.56">3030 10683 42 0,'4'13'21'0,"-4"-7"-26"0,0-6 35 0,0 0-30 16,7-6 0-16,-7-4 0 15,7-2 0-15,-7-4 0 16,4-3 0-16,-4 1-1 15,7 2 1-15,-7 0-1 16,3-3 1-16,8 7 0 16,-1 6 0-16,1 6 2 15,3 0 0-15,-3 9 1 16,3 4 1-16,-4 5-1 16,1 1 1-16,3 0-1 15,-11 0 0-15,5-7-3 16,-8 4 1-16,0-7-3 15,0 1 0-15,0-4-6 16,0-3 0-16,10-12-6 16,-6-4 0-16</inkml:trace>
  <inkml:trace contextRef="#ctx0" brushRef="#br0" timeOffset="119908.98">3609 10508 44 0,'0'9'22'0,"0"-12"-14"0,0 3 37 15,0 0-44-15,0-6 1 16,0-1 2-16,0 7 0 0,0-3-4 16,-11 3 0-16,1 3 3 15,-1 7 1-15,-6-4-2 16,-1 3 0-16,-3 1-1 15,7 2 1-15,-4 1-2 16,-3 3 1-16,10-1-1 16,1 4 1-16,3 0 0 15,0 0 0-15,7-4-1 16,7-2 1-16,10-4-1 16,4 1 1-16,1-7-1 15,6 3 0-15,-14-6 0 16,0 0 0-16,7-3 0 15,-7-3 0-15,4 0-1 16,0-4 1-16,3 1 0 16,-11-1 0-16,8-2-1 15,3-4 0-15,-10 0 1 16,6 1 0-16,-6 2-1 0,-8 4 0 16,5-4-1-16,-8 1 0 15,0 2 1-15,0 4 0 16,-8 0-1-16,5 6 1 15,-4 3 0-15,3 3 0 16,4 4 2-16,-7 2 0 16,7 4 0-16,0 6 0 15,7 3 0-15,-3-6 1 16,6-1 0-16,8-2 0 16,3 0-4-16,7-10 1 15,1 0-6-15,2-9 0 0,-9-9-12 16,6-7 1-16</inkml:trace>
  <inkml:trace contextRef="#ctx0" brushRef="#br0" timeOffset="120809.83">4755 10595 41 0,'11'29'20'0,"-14"-10"-10"0,3-13 25 16,0-3-33-16,0 0 0 15,0-3 2-15,-8-6 0 0,5-10-5 16,3-3 0-16,-7-6 3 15,3-12 1-15,4-4-2 16,-7 3 0-16,0 1 0 16,4-4 0-16,3 6-1 15,0 1 1-15,0 2-1 16,0 7 1-16,0 3-1 16,7 7 0-16,3 2-1 15,4 7 0-15,4 9-4 16,-7 6 1-16,6 1-11 15,-6 6 0-15,-11-1-1 16,0 4 1-16</inkml:trace>
  <inkml:trace contextRef="#ctx0" brushRef="#br0" timeOffset="121006.55">4604 10595 66 0,'14'19'33'0,"11"-12"-41"0,-15-7 70 16,1-4-61-16,3 1 0 16,3-3 0-16,12 0 0 15,-1-1-6-15,-3 4 0 16,10 3-10-16,-3-3 1 16,-4-3-6-16,-7 3 1 15</inkml:trace>
  <inkml:trace contextRef="#ctx0" brushRef="#br0" timeOffset="121544.74">5034 10715 46 0,'0'15'23'0,"-3"-27"-23"15,-4-1 39-15,0-6-39 16,-1-6 1-16,1 0 0 15,-3 0 0-15,3-3-2 16,3 0 1-16,-6 3 1 16,-1 0 0-16,8 6 0 15,6 6 0-15,1 7 0 16,6 9 0-16,8 3 0 16,7 4 1-16,3 2-1 15,7-2 0-15,-3-1-1 16,-4-3 0-16,-3 1-1 0,-1-4 0 15,-2-3-3-15,-12 3 1 16,4-3-2-16,0 3 0 16,-3-6 0-16,0 0 1 15,-8 0 0-15,4-1 1 16,-7-2 5-16,4 0 0 16,-1 0 2-16,-6 6 0 15,3 0 1-15,-4 0 0 16,4 3 0-16,0 3 0 15,0 0-3 1,-7 4 0-16,4 2-1 0,-5 4 1 0,5 3-2 16,3 3 1-16,-7 0-2 15,14-3 0-15,-7-4 0 16,3-9 0-16,-3-6-1 16,8-6 1-16,2-6-3 15,-3-4 0-15,4 0-6 16,-1 4 0-16,-6-7-5 15,3 3 1-15</inkml:trace>
  <inkml:trace contextRef="#ctx0" brushRef="#br0" timeOffset="122087.32">5422 10602 48 0,'18'19'24'0,"-4"-4"-27"15,-11-12 44-15,1 1-40 0,0-1 0 16,-4 0 0-16,3 0 1 15,-3-3-3-15,4-6 0 16,3-4 2-16,3-2 0 16,-10-4-1-16,11 3 0 15,-8 1 0-15,4 6 1 16,4 3 0-16,0 3 0 16,-1 3-1-16,8 3 0 15,-8 3 0-15,1-2 1 16,0-1-2-16,-1 0 1 15,1-3 0-15,-1 0 0 0,1 1 0 16,-4-1 0-16,4 0-2 16,-4 0 1-16,3-3-1 15,1 0 0-15,-8-3-1 16,4-3 1-16,0-1-1 16,4-2 0-16,-8-1 1 15,5 1 1-15,2 0 1 16,-6-1 0-16,6 4-2 15,4 3 1-15,-3 0-1 16,-8 0 1-16,5-1-1 16,2 1 1-16,-6-3-1 15,3 6 1-15,-7 0 2 16,7-3 0-16,3 3 2 16,1 3 1-16,3 0 1 15,4 3 0-15,10 4 1 16,0-1 0-16,4-2-2 0,0-4 0 15,-1-3-3-15,5-3 1 16,-12-4-11-16,1 1 1 16,-14 0-8-16,-1-1 0 15</inkml:trace>
  <inkml:trace contextRef="#ctx0" brushRef="#br0" timeOffset="122896.52">1436 11558 59 0,'3'50'29'0,"4"13"-37"0,-7-44 52 16,-7 6-44-16,4 0 0 0,3 3 0 15,0-3 0-15,-7-3-1 16,7-9 1-16,0-10-2 16,0-9 0-16,0-10-4 15,0-6 1-15,0-3-4 16,0 0 1-16,-4-6-2 15,4-4 1-15,0 1 0 16,0-4 1-16,0 7 3 16,4 5 0-16,3 5 5 15,3-1 0-15,-6 6 4 16,7 0 0-16,-4 7 4 16,3-1 1-16,-3 4 0 15,7 0 1-15,4 3 0 16,3 3 1-16,7 0-2 15,1 3 0-15,2 0-3 16,-10 0 0-16,-3 7-2 0,-7-1 0 16,-8 4-3-16,-6 5 1 15,-8 4-2-15,-7 3 0 16,-3 0-4-16,0-6 1 16,4-3-6-16,-1-4 1 15,7 4-11-15,8-13 0 16</inkml:trace>
  <inkml:trace contextRef="#ctx0" brushRef="#br0" timeOffset="123199.61">1944 11483 50 0,'0'12'25'0,"-11"-12"-22"15,11 0 37-15,-7 0-37 16,-3 4 0-16,-8-1 1 16,-3 3 0-16,7 7-5 15,-4 2 0-15,-3 4 4 16,10 0 0-16,-3 3-2 16,11 0 0-16,-4-7-2 15,14-5 1-15,3-7-2 16,8-9 0-16,3-10-2 15,-3-6 0 1,-4-12-13-16,3 2 0 16</inkml:trace>
  <inkml:trace contextRef="#ctx0" brushRef="#br0" timeOffset="123423.32">2064 11489 67 0,'3'50'33'0,"4"-21"-34"0,-7-23 55 0,0 0-54 16,4 4 0-16,3-1-1 16,-7 0 1-16,0 1-6 15,7-10 1-15,-3-10-11 16,-4-2 0 15,0-7-3-31,0-6 1 0</inkml:trace>
  <inkml:trace contextRef="#ctx0" brushRef="#br0" timeOffset="123589.95">2046 11361 43 0,'7'25'21'0,"14"-13"-17"16,-17-12 37-16,3 0-41 15,4 0 0-15,-1-6-1 16,1 3 1-16,-1 0-4 0,1-4 0 16,-4 7-9-16,3-3 0 15</inkml:trace>
  <inkml:trace contextRef="#ctx0" brushRef="#br0" timeOffset="124098.43">2237 11517 30 0,'0'19'15'0,"0"-3"-7"0,0-16 16 16,0 0-23-16,7 0 0 0,3-6 0 16,-3-1 1-16,-3 1-3 15,3-3 1 1,3-1 0-16,-6 4 0 0,3 0 0 16,4 3 0-1,6 9 1 1,4 0 1-16,-6 4-1 15,2-1 1-15,-6 0 0 16,6 4 1-16,-2-1 0 16,2-2 1-16,-6-4-1 15,6 0 1-15,-6-6-1 16,0-3 0-16,-1-6-1 16,8-4 1-16,3-9-2 15,0-3 1-15,7-6-2 16,1-7 1-16,2 1-1 15,-10 8 0-15,1-21 0 16,-5 0 0-16,1 0 0 0,-7 6 0 16,-11 6 0-16,-8 7 0 15,-2 12-1-15,-1 13 1 16,1 12-1-16,-8 16 0 16,4 10 0-16,-4 2 1 15,-3 13-1-15,0 0 1 16,7 3 0-16,3-3 0 15,8-3-1-15,3-9 0 16,0-10-6-16,10-16 1 16,-6-12-7-16,3-6 0 15,0-13-2-15,-3-7 1 16</inkml:trace>
  <inkml:trace contextRef="#ctx0" brushRef="#br0" timeOffset="124295.9">2491 11392 67 0,'0'19'33'0,"21"-13"-42"15,-21-6 74-15,14-6-65 16,11-4 1-16,17-8-1 16,-3-4 0-16,3 9-5 15,-3-3 0-15,-7 4-14 16,-8-10 0-16,-3 6-1 15,1 1 1-15</inkml:trace>
  <inkml:trace contextRef="#ctx0" brushRef="#br0" timeOffset="124894.04">3249 11822 43 0,'11'6'21'0,"10"-41"-20"15,-14 17 39-15,3-8-39 16,1-5 0-16,0-10 1 15,-1-9 0-15,8-6-3 16,-4-4 1-16,4 4 1 16,10-1 1-16,-7 4-1 0,-3 3 1 15,3 9-1-15,-7 10 0 16,0 9-1-16,0 6 1 16,-3 10-1-16,-1 6 0 15,-3 6 0-15,4 10 0 16,-4-1 0-16,-7 7 0 15,0 7 0-15,0 5 0 16,0 7 0-16,4 3 1 16,3 6-1-16,3-3 1 15,-6 3-1-15,3-3 0 16,3-6-4-16,-6-10 1 0,3-12-6 16,0-10 0-16,-7-9-6 15,-7-9 0-15</inkml:trace>
  <inkml:trace contextRef="#ctx0" brushRef="#br0" timeOffset="125110.21">3330 11499 65 0,'7'6'32'0,"4"-9"-36"16,-8 0 63-16,15-1-58 15,14-2 0-15,7 0 0 16,-1 3 0-16,1-3-7 16,0 2 1-16,-4 4-10 15,1-3 1-15,-1-3-6 16,4-3 1-16</inkml:trace>
  <inkml:trace contextRef="#ctx0" brushRef="#br0" timeOffset="125437.01">4318 11088 52 0,'-4'19'26'0,"-6"-1"-25"0,10-11 47 0,-7 5-47 15,3 4 1-15,-6 6 2 16,3 3 0-16,0 9-5 16,3 13 1-16,4 10 2 15,0 9 1-15,4-3-1 16,3-4 0-16,0-6-2 16,3-9 1-16,-6-15-3 15,6-17 1-15,1-9-4 16,-4-6 1-16,-3-6-13 15,-4-20 0-15,0 1-1 16,-4 0 0-16</inkml:trace>
  <inkml:trace contextRef="#ctx0" brushRef="#br0" timeOffset="125692.12">4004 11430 63 0,'0'9'31'0,"4"-9"-35"0,3 0 63 16,7 0-58-16,7-6 0 16,7-4 0-16,18-2 0 15,7-4-3-15,14-6 1 0,-4 3-3 16,4 4 1-16,-14-1-13 15,-7-3 0-15,-14 3-3 16,-14 7 0-16</inkml:trace>
  <inkml:trace contextRef="#ctx0" brushRef="#br0" timeOffset="126294.32">4713 11492 53 0,'0'7'26'0,"0"-32"-26"16,0 18 48-16,0 1-48 16,0 0 1-16,0-4 0 15,-7 4 0-15,4 0-2 16,-8 6 1-16,-7 3 1 15,8 3 1-15,-8 4-1 16,4 12 0-16,-4 6-1 16,1 3 1-16,6-3-1 15,8-3 1-15,-4-3-2 16,14-6 1-16,3-10-1 16,1-9 0-16,-1-16-1 0,-6-3 0 15,3-3-8-15,0 0 1 16,-3-9-7-16,3 6 0 15</inkml:trace>
  <inkml:trace contextRef="#ctx0" brushRef="#br0" timeOffset="126623.6">5309 11066 58 0,'-7'37'29'0,"14"11"-25"0,-14-33 50 0,7 7-52 15,0 3 1-15,0 19 0 16,0 3 0-16,7 13-5 16,-3 2 1-16,3-2-1 15,3-10 0-15,-6-12-8 16,3-16 0-16,0-13-10 16,4-28 1-16</inkml:trace>
  <inkml:trace contextRef="#ctx0" brushRef="#br0" timeOffset="127056.52">5263 11147 52 0,'0'25'26'0,"0"-15"-24"0,0-10 40 15,0 0-39-15,0 0 1 0,8-3 3 16,-5-4 0-1,11 1-8-15,7 0 0 0,11 3 6 16,7 3 0-16,10 0-1 16,1 0 0-16,-12 0-3 15,-2 0 1-15,-8 0-1 16,-7 3 0-16,-3 3-2 16,-11 4 1-16,-4 5-1 15,-3 1 1-15,-3 0-1 16,-4-4 0-16,0 4 0 15,-4-4 1-15,1 10-1 16,6 0 0-16,-7 7 0 16,11-4 1-16,4 3 0 15,7 6 1-15,6 1 1 16,4-1 0 0,8-9-1-1,-8 4 1-15,-7-7-1 0,0-7 0 0,-11-2-4 0,-13 2 0 16,-22 7-10-16,-28 7 1 15,-32-1-9-15,-3 19 1 16</inkml:trace>
  <inkml:trace contextRef="#ctx0" brushRef="#br2" timeOffset="133241.75">6057 8880 47 0,'0'0'23'0,"4"13"-10"15,3-13 23-15,0 3-34 0,3-3 1 16,5 3 0-16,6-3 1 15,7-3-5-15,11 0 0 16,0 0 3-16,-1-1 0 16,-2-2-5-16,9 3 0 15,-13 3-8-15,7-3 0 16,-11-6-6-16,-14 5 0 16</inkml:trace>
  <inkml:trace contextRef="#ctx0" brushRef="#br2" timeOffset="133467.13">6128 9203 66 0,'3'13'33'0,"4"-16"-36"16,0 3 64-16,4-4-59 15,10-2 1-15,11 0 0 16,3-3 1-16,11 2-6 15,3-2 1-15,1 3-2 16,-1 6 0-16,-10 0-11 16,-7 0 0-16,-11-4-8 15,-10 1 1-15</inkml:trace>
  <inkml:trace contextRef="#ctx0" brushRef="#br2" timeOffset="144532.22">22574 6745 20 0,'0'-3'10'0,"4"-1"-2"0,-4 4 10 15,0 0-14-15,0 0 0 0,0 0 1 16,0 0 0-16,3 4-7 16,-3 2 0-16,0 0 4 15,0 0 1-15,0 4-3 16,0-1 0-16,-3 1-4 16,3-4 1-16,-4 0-5 15,1-3 1-15,-1 0-2 16,-3 1 0-16</inkml:trace>
  <inkml:trace contextRef="#ctx0" brushRef="#br2" timeOffset="144801.64">22486 6992 28 0,'7'26'14'0,"25"-5"-13"0,-25-14 28 16,0 2-28-16,0 4 1 15,0-7 0-15,0 10 1 16,-3-4-4-16,-4 7 0 16,0-6 2-16,0-1 0 15,0 1-2-15,-4-4 0 16,1 0-5-16,-1-2 1 15,-3-4-5-15,4 0 1 16</inkml:trace>
  <inkml:trace contextRef="#ctx0" brushRef="#br2" timeOffset="145042.23">22461 7366 27 0,'11'22'13'0,"-4"25"-12"16,-7-35 20-16,0 1-19 15,0-1 0-15,0 4 0 16,0-4 0-16,0 4-3 16,0-3 0-16,0 2 2 15,-4-2 0-15,4-1-5 16,-3 4 0-16,-1-3-5 0,1-1 1 15</inkml:trace>
  <inkml:trace contextRef="#ctx0" brushRef="#br2" timeOffset="145269">22461 7952 27 0,'4'13'13'0,"-8"-1"-14"0,4-9 21 0,4 7-20 16,-1-1 0-16,-3 0 0 15,0 1 0-15,0-1-1 16,0 4 1-16,0-7-6 16,0-3 0-16,-3 3-1 15,-1 1 0-15</inkml:trace>
  <inkml:trace contextRef="#ctx0" brushRef="#br2" timeOffset="145462.54">22426 8291 17 0,'0'22'8'0,"4"-10"-7"15,-4-12 13-15,0 3-13 16,3 7 0-16,-3-1 0 0,0 1 0 15,0 2-2-15,-3 1 1 16,-1-1-3-16,1 4 1 16,-1-4-4-1,1 1 1-15</inkml:trace>
  <inkml:trace contextRef="#ctx0" brushRef="#br2" timeOffset="145734.84">22408 8817 25 0,'4'44'12'0,"7"-9"-6"0,-8-26 23 0,1 1-27 15,-1 2 1-15,-3 4-1 16,0-7 0-16,0 1-4 15,0-1 1-15,0 1 1 16,0-4 1-16,-3 0-3 16,-1 0 1-16,4 1-4 15,-3-1 1-15,-1 0-6 16,4 0 1-16</inkml:trace>
  <inkml:trace contextRef="#ctx0" brushRef="#br2" timeOffset="145975.71">22412 9304 28 0,'14'18'14'0,"-7"-11"-10"0,-3-1 21 15,-4 0-25-15,0 10 0 16,0-4-1-16,0 1 1 15,-4-1-2-15,1 1 1 16,-1 0-2-16,4-4 0 0,0 0-4 16,0 1 1-16,0-1-3 15,0 1 1-15</inkml:trace>
  <inkml:trace contextRef="#ctx0" brushRef="#br2" timeOffset="146214.74">22493 9736 27 0,'-3'22'13'0,"6"3"-10"16,-3-18 26-16,0-1-27 15,4 3 1-15,-1 4 0 16,1 6 0-16,-1-4-5 0,1 1 0 16,3-7-7-1,0-9 0-15</inkml:trace>
  <inkml:trace contextRef="#ctx0" brushRef="#br2" timeOffset="147130.75">23012 9821 38 0,'0'12'19'0,"7"-5"-16"0,-7-7 28 16,3 0-31-16,4-3 0 16,0-4 0-16,8 1 0 15,2 3-1-15,4 0 1 16,8 3-5-16,6 3 1 0,7 0-8 16,4 3 1-16</inkml:trace>
  <inkml:trace contextRef="#ctx0" brushRef="#br2" timeOffset="147392.01">23848 9899 28 0,'14'13'14'0,"0"-7"-3"16,-7-3 17-16,0-3-28 15,4 0 1-15,-1-3 0 16,1 3 0-16,-1-3-2 0,1-3 1 16,3 9 0-16,-3-3 1 31,10 0-12-31,0 3 1 16</inkml:trace>
  <inkml:trace contextRef="#ctx0" brushRef="#br2" timeOffset="147578.78">24395 9877 36 0,'21'13'18'0,"-4"-10"-13"0,-10-9 25 0,4 6-31 16,0-3 1-16,-1 0-1 15,4-1 0-15,0 1-5 16,-3 0 0-16,3 3-5 16,0-3 1-16</inkml:trace>
  <inkml:trace contextRef="#ctx0" brushRef="#br2" timeOffset="148872.87">24867 9896 16 0,'-10'16'8'0,"6"-13"6"0,4-3 9 0,-3 0-18 16,-1-6 1-16,1-1 1 15,3 1 1-15,0 3-11 16,3-3 1-16,1 6 6 16,3 3 0-16,3 3-6 15,4 7 0-15,8 2-7 16,6-2 0-16,4 0-3 0,-4-4 1 16</inkml:trace>
  <inkml:trace contextRef="#ctx0" brushRef="#br2" timeOffset="149128.01">25435 9953 39 0,'11'25'19'0,"7"-16"-19"0,-11-9 38 0,0 0-38 15,0 0 0 1,3 0 0-16,1 0 1 0,3 0-2 16,0 0 1-16,4 0-3 15,-1 0 1-15,-3 0-5 16,1 0 0-16,2-3-5 16,4-3 0-16</inkml:trace>
  <inkml:trace contextRef="#ctx0" brushRef="#br2" timeOffset="149368.03">26046 9978 39 0,'24'6'19'0,"-3"-3"-18"0,-13-6 35 15,2-3-37-15,1-4 1 16,-1-2-2-16,4 2 1 16,0 4-2-16,-3 3 1 15,3 3-8-15,4-6 1 16,-1 3-3-16,5-7 1 16</inkml:trace>
  <inkml:trace contextRef="#ctx0" brushRef="#br2" timeOffset="149577.78">26592 9906 35 0,'25'9'17'0,"-4"-6"-17"15,-14-3 34-15,0 0-35 16,4-3 1-16,0 0-1 15,-1-3 1-15,1-1-3 16,-1 4 1-16,1-3-9 16,-4 6 1-16</inkml:trace>
  <inkml:trace contextRef="#ctx0" brushRef="#br2" timeOffset="149831.46">27051 9934 52 0,'28'22'26'0,"-3"-10"-35"0,-18-9 48 15,4-3-39-15,-1 4 1 16,1-1-2-16,-1 0 0 15,4-3-3-15,1 0 1 0,-1 0-8 16,0 0 0-16,0 0-3 16,-7-6 0-16</inkml:trace>
  <inkml:trace contextRef="#ctx0" brushRef="#br2" timeOffset="150071.64">27414 10009 35 0,'25'6'17'0,"10"1"-14"16,-28-7 32-16,0 0-36 16,1-4 1-16,-1 1-1 15,0-3 1-15,0 0 0 16,3 3 0-16,1 0-2 15,-1-1 0-15,1 4-8 0,0 0 0 16,-1 0-1-16,4-3 1 16</inkml:trace>
  <inkml:trace contextRef="#ctx0" brushRef="#br2" timeOffset="150281.99">27802 10009 20 0,'11'13'10'0,"3"-10"2"16,-10-6 16-16,3-1-24 15,-7 4 0-15,7-3 2 16,0 3 1-16,0 0-10 16,0 0 1-16,0 0-1 15,-3 3 1-15,-4 1-9 16,0-1 1-16</inkml:trace>
  <inkml:trace contextRef="#ctx0" brushRef="#br2" timeOffset="156196.21">22408 9216 27 0,'-7'19'13'0,"7"-26"-2"16,0 7 13-16,0 0-21 15,0 0 1-15,-3 0 4 0,-1 0 1 16,1 0-10-16,-1 7 1 15,1-1 6-15,-1-3 0 16,4 3-2-16,-3 0 1 16,3 1-3-16,0-4 1 15,0 0-1-15,0 0 0 16,7 0-1-16,0 0 1 16,3-3-1-16,5 0 0 15,6 4 0-15,7-1 0 16,0 0 0-16,4 0 1 15,0 0-1-15,3-3 1 16,4 0-1-16,0 0 1 0,-1-3-1 16,-2-3 1-16,-5 3-2 15,-2-1 0-15,2 4 0 16,1 0 1-16,-4 4-1 16,1-1 0-16,-5-3 0 15,-3 0 0-15,-3 0-1 16,0 0 1-16,-4 0 0 15,-4 6 0-15,1-3 0 16,-4 3 0-16,-3 4-2 16,-4 2 1-16,0 4-1 15,-4 3 1-15,-3 3 1 16,-4 6 0-16,1 10 0 16,-4-4 0-16,3 7 1 15,-3 9 1-15,0 0-2 16,3 0 0-16,8-3-4 15,3-6 1-15,0-6-13 0,3-20 0 16,4-8-2-16,0-14 1 16</inkml:trace>
  <inkml:trace contextRef="#ctx0" brushRef="#br1" timeOffset="164858.26">2893 15713 29 0,'28'41'14'0,"-17"-29"0"0,-4-2 14 15,-7 12-21-15,3-3 1 16,4 3 3-16,-7-1 0 15,0 8-14-15,-7 8 0 16,7 4 10-16,-3 16 1 16,3 2-4-16,-7 23 0 15,7 9-1-15,0 9 0 16,-7 16-2-16,3-9 1 16,-7-4-1-16,4 7 0 0,4-13-1 15,-8-6 0-15,1 0-1 16,-4-16 1-16,10-9-1 15,-7-6 1-15,4-1-2 16,4-12 0-16,3-9-4 16,-7-7 1-16,3-12-10 15,4-13 1-15,11-15-4 16,10-16 0-16</inkml:trace>
  <inkml:trace contextRef="#ctx0" brushRef="#br1" timeOffset="165773.79">2981 15591 21 0,'4'0'10'0,"3"-6"0"0,0 2 8 15,-7 4-15-15,0-6 0 16,3 3 2-16,4 3 0 16,4 0-7-16,-1 3 0 15,1 3 5-15,-4 4 0 16,4-1-1-16,-1 4 1 0,11 2-1 15,1 4 1-15,6 0 0 16,11 0 1-16,-8 9 0 16,8 3 1-16,10 4-3 15,1 6 1-15,10 6-2 16,-7 3 1-16,14 0-1 16,3 7 0-16,8 2-1 15,7 1 1-15,3 2 0 16,4-2 1-16,13 3 0 15,-2 9 0-15,13-9 0 16,-14 6 1-16,-3 0-1 16,-7 0 1-16,3 9-2 15,-3 0 1-15,-4 4-2 16,4-1 1-16,-11-2-1 16,-18-7 0-16,1-13-4 15,3-5 1-15,-14-10-14 0,-7-13 1 16</inkml:trace>
  <inkml:trace contextRef="#ctx0" brushRef="#br1" timeOffset="166618.22">2861 17432 36 0,'4'3'18'0,"13"-6"-7"0,-17 3 15 0,7-7-22 0,4 7 0 0,-1-3 4 0,1 6 1 16,17-3-8-1,4-3 0-15,-4 0 8 16,15 3 0-16,13 3-2 15,4 0 0-15,11-3-2 16,10-3 1 0,7-3-4-16,14 3 1 0,15-7-1 15,13 1 0-15,-10-1-1 16,18 1 0-16,-4 0 0 16,0-4 0 30,0-3-1-30,-4-2 0-16,8-4-2 16,-1-3 1-16,-6 3-5 31,-4 9 1-31,-14 4-6 16,-11 6 0-16,-17 3-10 15,-15 6 0-15</inkml:trace>
  <inkml:trace contextRef="#ctx0" brushRef="#br1" timeOffset="167368.34">2801 16870 43 0,'4'6'21'0,"3"-6"-11"15,-4 0 26-15,4 0-33 16,0 0 0-16,4 7 3 16,3-4 0-16,4 0-7 15,3 0 0-15,7 0 5 16,0-3 1-16,-7-6-3 16,8 0 1-16,-5 3-2 15,5-4 1-15,-8 4-2 16,0 3 1-16,-7 6-1 0,0 7 0 15,-3 9 0-15,-4 6 0 16,3 10-1-16,-6 12 0 31,3 0-1-31,0 3 1 0,-7-2-8 16,0-7 1-16,0-13-10 0,3-12 1 16</inkml:trace>
  <inkml:trace contextRef="#ctx0" brushRef="#br1" timeOffset="168611.65">4265 17717 39 0,'0'6'19'0,"0"-3"-9"16,0-3 19-16,0 0-26 15,0-6 1-15,-7 0-1 16,-4 3 1-16,-3-1-6 15,0 4 1-15,-7 4 3 16,-4-1 0-16,1 0-2 16,-1 6 1-16,0-2 0 15,1 5 0-15,6 7 0 16,0 3 0-16,8 3 0 16,6 0 0-16,8 0 0 15,6 0 1-15,8-6-1 16,0-6 0-16,3-4 0 15,-7-6 0-15,0-3-1 16,-3-6 0-16,-1-4-1 16,1-2 0-16,-8-1 0 0,4-5 0 15,0 5 0-15,4 0 0 16,-8 4 0-16,5 0 0 16,2 2 1-16,4 4 0 15,0 6 0-15,8 4 1 16,-8 5 0 15,10 7 0-31,-3 6 0 0,-6-6 0 0,-1 6 0 16,0 3 0-16,3 0-3 0,-6-2 1 15,0-8-10-15,-4-5 0 0,-4-7-5 16,-3-9 1-16</inkml:trace>
  <inkml:trace contextRef="#ctx0" brushRef="#br1" timeOffset="169140.67">2357 16064 46 0,'7'13'23'0,"10"9"-20"0,-17-19 40 0,4 3-40 16,6 7 1-16,-3 2 2 15,-3 7 0-15,3 3-7 16,-7 1 0-16,0 2 4 16,-7 9 1-16,3 1-2 15,4-3 0-15,-7-4-5 16,4-3 0-16,-4-9-6 16,3-7 0-16,4-5-9 15,-7-14 1-15</inkml:trace>
  <inkml:trace contextRef="#ctx0" brushRef="#br1" timeOffset="169378.36">2374 16315 31 0,'7'6'15'0,"18"-12"-3"0,-18 9 15 16,4-3-21-1,-1-3 0-15,1 3 5 0,6 3 0 16,-2 4-12-16,2-1 0 15,4 0 9-15,-3 0 0 16,0 4-3-16,-8 2 0 16,-6 4-4-16,-8 6 1 15,-3-6-4-15,-3 6 0 0,-12 0-6 16,-9-4 0 0,-5-2-10-16,5-10 0 0</inkml:trace>
  <inkml:trace contextRef="#ctx0" brushRef="#br1" timeOffset="170206.18">4456 15751 43 0,'7'-7'21'0,"-4"11"-12"0,-3-4 27 16,0 0-33-16,0 0 0 15,-3-4 1-15,3 1 1 16,-11 0-7-16,4 0 1 16,-14 6 3-16,0-3 1 15,-4 6-2-15,0 7 1 16,1 6-1-16,-1 12 0 0,7 1 0 16,8 5 0-16,-1 4 1 15,11 0 0-15,11-7 0 16,10-9 0-16,11-6-2 15,6-6 1-15,8-4-8 16,-3-6 1-16,-5-15-12 16,-16-1 1-16</inkml:trace>
  <inkml:trace contextRef="#ctx0" brushRef="#br1" timeOffset="172471.57">2381 15707 28 0,'11'3'14'0,"-1"-9"-4"0,-10 6 14 15,11 0-22-15,-7 0 1 16,3 3 0-16,3 3 1 16,-3 0-5-16,-3-2 0 15,3 5 3-15,3 0 1 16,-6 1-2-16,3-1 1 16,-3-3 1-16,3 1 0 15,0-1 0-15,3-3 0 16,-6-3 0-16,3-6 1 0,-7 0 0 15,3-7 0-15,4-6-3 16,4-12 1-16,7-7-4 16,3-9 0-16,11-9-14 15,17-13 1-15</inkml:trace>
  <inkml:trace contextRef="#ctx0" brushRef="#br1" timeOffset="173537.57">4621 17613 26 0,'11'0'13'0,"-7"4"-8"16,3-1 14-16,-4 3-14 0,8 0 0 15,-4 4 3-15,3-1 1 16,-3-3-10-16,4-3 0 16,-8 1 8-16,5-1 0 15,-8-3-2-15,3-7 1 16,4-5-3-16,4-1 1 16,-4-5-2-16,14-4 1 15,4-10-7-15,10-2 1 16,4-10-13-16,3-9 1 15</inkml:trace>
  <inkml:trace contextRef="#ctx0" brushRef="#br1" timeOffset="174649.23">4724 15186 13 0,'-7'0'6'0,"14"3"7"0,-7-3 7 0,0 0-14 16,0 0 0-16,0 0 4 16,0 0 0-16,0 0-11 15,0 0 0-15,0 0 9 16,3-3 0-16,4 3-3 15,0 0 1-15,4 0-3 16,3 0 1-16,4 0-2 16,-1 0 0-16,-3 0-1 15,8 0 0-15,-5-3-1 16,1 3 0-16,-8 0-1 16,1 3 1-16,-11-3-1 15,0 13 1-15,-11 3-1 16,1-1 1-16,-1 10-1 15,4-3 1-15,-3 3-1 32,3 0 1-32,3 0 0 0,-3-3 1 0,3-3-1 0,4 0 1 15,4-6 0-15,3-4 0 16,0-3-2-16,0 1 1 16,0-4-5-16,0 3 0 15,4-3-10-15,-11-3 0 16</inkml:trace>
  <inkml:trace contextRef="#ctx0" brushRef="#br1" timeOffset="174965.3">4851 15663 56 0,'14'12'28'0,"-7"-2"-34"15,-7-10 46-15,-7 3-41 16,7 0 1-16,-4 0-18 16,-3 0 1-16,0-9 11 0,4 0 1 15</inkml:trace>
  <inkml:trace contextRef="#ctx0" brushRef="#br1" timeOffset="176633.06">7726 15832 36 0,'0'3'18'0,"3"-9"-9"0,-3 6 19 15,4 3-24-15,-4 7 0 16,0 2 2-16,0 7 1 15,0 9-9-15,-4 13 0 16,1 6 5-16,-4 13 1 16,0-1-2-16,-4 1 0 15,4-10-3-15,4-9 0 16,-4-10-7-16,3-15 1 16,4-7-8-16,-7-15 1 15</inkml:trace>
  <inkml:trace contextRef="#ctx0" brushRef="#br1" timeOffset="176944.84">7620 15707 47 0,'21'16'23'0,"4"-13"-21"15,-11-3 38-15,-3-3-37 16,3-4 0-16,14-2 1 16,11-1 1-16,10 1-6 15,0 3 0-15,8 3 5 16,-15 3 0-16,-3 3-2 16,-11 3 1-16,-7 3-2 0,-13 4 0 15,-8 6-3-15,-11 12 1 16,-10 10-5-16,-11-3 0 15,0 2-8-15,-14 1 1 16,4-3-5-16,10-1 1 16</inkml:trace>
  <inkml:trace contextRef="#ctx0" brushRef="#br1" timeOffset="177262.76">8259 16187 35 0,'0'15'17'0,"-11"14"-15"15,0-20 28-15,-3 3-29 16,-7 4 1-16,-4 9 1 16,-6 3 0-16,2 7-4 15,5 15 1-15,3 0 2 16,3-3 0-16,0 0-5 0,4-9 0 16,4-10-9-16,-1-15 1 15</inkml:trace>
  <inkml:trace contextRef="#ctx0" brushRef="#br1" timeOffset="177459.94">8005 16187 46 0,'7'28'23'0,"0"3"-27"0,-4-21 37 16,4-1-33-16,-7 4 0 0,-7 9 0 15,7 3 1-15,0 3-7 16,0-3 1-16,0-6-7 16,-3-10 0-16</inkml:trace>
  <inkml:trace contextRef="#ctx0" brushRef="#br1" timeOffset="177743.93">8587 15635 44 0,'10'34'22'0,"-13"10"-27"0,-1-28 37 15,1 12-32-15,-4 19 1 16,0 13 0-16,-1 9 0 16,-2 12-2-16,-1-6 1 15,4-9-3-15,-3-12 1 16,-1-20-10-16,0-15 0 16</inkml:trace>
  <inkml:trace contextRef="#ctx0" brushRef="#br1" timeOffset="178235.47">8199 16089 48 0,'35'19'24'0,"-3"-38"-27"15,-18 4 40-15,14-7-37 16,4-6 1-16,6-7 0 15,5-9 1-15,3 0-3 16,-11 7 1 0,7 5 1-1,-10 10 0-15,-7 10-1 16,-8 9 0-16,-6 6-1 16,0 9 0-16,-4 4 0 15,-7 6 1-15,3 6-1 0,1 0 0 16,-1 4 0-16,1-4 0 15,3-3 0-15,0-3 1 16,0-3-1-16,0-3 0 16,0-7 0-16,4-6 0 15,-1-9 1-15,1 0 0 16,3-1 0-16,0 1 1 16,4 0 0-16,-4 6 1 15,3 3-1-15,-3 6 1 16,1 1-2-16,-1-1 1 15,3 0-1-15,-6 4 1 16,3 3-1-16,0-7 0 0,7 0-4 16,-10-2 1-16,3-4-9 15,4-6 0-15,-1-4-1 16,-6-5 0-16</inkml:trace>
  <inkml:trace contextRef="#ctx0" brushRef="#br1" timeOffset="178611.96">9186 16064 39 0,'11'32'19'0,"-18"-26"-27"16,3-6 37-16,-3 3-29 16,0 0 1-16,-3 0 1 0,6 0 0 15,-3 1-3-15,0 2 1 16,0 0 1-16,0-3 1 15,0 0-1-15,3 1 0 16,1-8-2-16,6 1 1 16,-3-3-1-16,4 0 0 15,3-1 0-15,0 1 0 16,7-6 0-16,0 9 1 16,-3-1 0-16,3 4 0 15,0 4 1-15,-3-1 1 16,-1 0-1-16,4 3 0 0,0 3 0 15,0 1 1-15,-3 2-1 32,3 1 0-32,0 0-2 0,-3-1 1 0,3-3-6 15,4-2 0-15,6-4-5 16,-3-9 0-16</inkml:trace>
  <inkml:trace contextRef="#ctx0" brushRef="#br1" timeOffset="179001.22">9631 16042 20 0,'10'-12'10'0,"1"-1"-8"16,-11 7 10-16,0 0-13 16,0 3 0-16,-7 3 0 15,0 3 1-15,-4 3-2 16,-3 7 1-16,0 2-2 16,0 4 0-16,3 6 2 15,4 6 1-15,7 1 5 16,7 2 0-16,4-5 5 0,3-1 0 15,0 6 1-15,0 1 0 16,-3 2-3-16,3-2 1 16,-14 6-7-16,0-1 0 15,-7 1-3-15,-7-6 0 16,-7-7-1-16,-4-6 1 16,0-3-1-16,-3-10 1 15,3-3 0-15,4-9 0 16,7-9 1-16,4-10 0 15,2 0 0-15,8 0 1 16,4 0 0-16,7-3 1 16,3 6 0-16,0-3 0 0,3 3 0 15,5 4 1-15,-1 2-6 16,0 4 1-16,-3-7-11 16,-4 3 0-16</inkml:trace>
  <inkml:trace contextRef="#ctx0" brushRef="#br1" timeOffset="179334.43">9941 16024 48 0,'4'-10'24'0,"-15"-6"-26"0,8 10 37 16,-4 0-35-16,-4 3 1 16,-7 3 0-16,4 6 1 15,0 7-3-15,0 5 1 16,0-2 1-16,0 6 0 16,3 3-1-16,4 3 1 15,4-3-1-15,6-6 0 16,11-6 0-16,0-10 0 15,4-12-1-15,-4-4 0 0,0 0-4 16,-3-5 1 0,-1-4-10-16,5-3 0 0</inkml:trace>
  <inkml:trace contextRef="#ctx0" brushRef="#br1" timeOffset="179617.52">10072 16162 42 0,'10'9'21'0,"-6"-44"-22"16,-4 29 31-16,0-10-30 16,0-15 1-16,0 3-1 15,0-3 0-15,0-1 1 16,0 4 0-16,0 6 2 0,3 3 0 15,8 4 0 1,3 5 1 0,7 10-1-16,-3 0 1 0,7 3-4 0,-4 0 1 15,4 1-7-15,-4 2 1 16,-4-3-10-16,-3 0 0 16</inkml:trace>
  <inkml:trace contextRef="#ctx0" brushRef="#br1" timeOffset="179917.8">10358 16061 53 0,'35'28'26'0,"11"-34"-31"0,-32 6 45 0,7-9-40 16,0-4 1-16,0-6-1 15,-3 1 0-15,-7-1-1 16,-8 0 0-16,-6 0-1 15,-5 0 1-15,-6 7-2 16,-3 2 0-16,-4 7 0 16,-1 3 0-16,5 10 0 15,3 5 1-15,7 10 1 16,3 0 1-16,8 4 0 16,3 2 0-16,3 4-1 15,4-7 1-15,4-3-7 16,3-6 0-16,4-10-5 15,0-9 1-15</inkml:trace>
  <inkml:trace contextRef="#ctx0" brushRef="#br1" timeOffset="180263.39">10851 16020 36 0,'8'13'18'0,"-12"-16"-23"0,0 6 31 16,-3-3-26-16,-3 3 1 15,-1 0 1-15,1 4 0 16,-1 2-2-16,0 0 0 16,1 1 1-16,-1-1 1 0,4 4-1 15,4-4 1-15,-1-3-1 16,8-3 0-16,3-3-1 16,-4 0 0-16,8-3-1 15,-1-3 1-15,1-3-1 16,0-7 0-16,-4 7-1 15,0-1 1-15,0 4 0 16,0 3 1-16,0 3 0 16,4 6 0-16,-1 0 0 15,1-3 1-15,3 7-1 16,-4 2 1-16,1 1-5 16,-4-1 1-16,-3 4-7 15,-4-3 0-15</inkml:trace>
  <inkml:trace contextRef="#ctx0" brushRef="#br1" timeOffset="180607.75">11098 16256 19 0,'4'6'9'0,"-1"-16"-1"0,1 4 7 16,0 0-11-16,3-3 1 16,0-7 2-16,0 0 0 15,3-6-10-15,1 3 1 16,3 1 6-16,7-4 0 0,4 0-1 16,-4 0 0-16,11 9-1 15,10 7 1-15,7 3 0 16,8 12 0-16,-1 1 0 15,1 2 1-15,-4 10-2 16,-4-3 1 0,-7-3-3-16,-6-1 1 0,-12-5-8 15,-6-7 0-15,-11-9-7 16,-10-7 1-16</inkml:trace>
  <inkml:trace contextRef="#ctx0" brushRef="#br1" timeOffset="181088.2">8308 16829 40 0,'0'26'20'0,"21"-14"-16"16,-21-12 32-16,7 0-33 16,-3 3 1-1,-8 38 1 1,-6 12 1-16,-1 10-9 15,-3 12 1-15,3-3 1 16,-3 1 1-16,0-8-9 16,0-14 0-16,0-17-6 15,-4-18 0-15</inkml:trace>
  <inkml:trace contextRef="#ctx0" brushRef="#br1" timeOffset="181838.39">7588 17397 55 0,'11'25'27'0,"10"6"-31"0,-10-34 51 0,6 0-46 16,4-3 0-16,15-3 2 15,13-17 0-15,8-14-4 16,-5-14 0-16,8-11 2 15,0-8 0-15,0 4-1 16,-3 7 0-16,-4-4-1 16,0 9 0-16,-4 13 0 15,-3 10 1-15,-4 12-2 16,-3 16 0-16,-4 12 0 16,-10 0 0-16,-7 13 0 15,-11 9 1-15,-4 7 0 16,-3 6 0-16,0 9 0 15,-3-6 1-15,3-4 1 16,-11-5 0-16,8-7-1 16,-1-3 1-16,1-3-1 15,3-6 1-15,7-7-1 0,7-2 0 16,-4-4 0-16,8-3 1 16,-4-3-1-16,4-1 0 15,-8-2-1-15,-3 3 1 16,7 0 0-16,-3 3 0 15,0-3-1-15,-1-4 1 16,1 7 0-16,3 0 0 16,0 4 0-16,4-1 1 15,-1 0-1-15,4 0 1 16,1 0-1-16,-1 0 1 16,7-3 0-16,-7 0 0 0,0 0-1 15,0-3 0-15,1-3 0 16,-5-7 1-16,-3-2-1 15,0-4 0-15,-3 3 0 16,-4 0 0-16,4 4 0 16,-8 3 0-16,-3 2-1 15,0 10 1-15,-3 4-1 16,-8 5 1-16,4 4-1 16,0 3 1-16,0 3-1 15,0 3 1-15,3 0-1 16,4 3 1-16,7 0 0 15,8-6 0-15,6-6-3 16,0-7 1-16,4-2-6 16,-1-7 0-16,1-7-7 15,0-5 1-15</inkml:trace>
  <inkml:trace contextRef="#ctx0" brushRef="#br1" timeOffset="182084.92">9250 17206 34 0,'39'-10'17'0,"3"-15"-10"0,-35 22 23 15,0 0-28-15,-7 3 1 16,0 0 2-16,-3 0 1 16,-8 0-7-16,-7 3 0 15,-3-3 4-15,-4 3 0 16,1 4-1-16,3-1 1 0,3 3-3 16,-3 4 0-16,7 2-1 15,3 1 0-15,4 3-2 16,0-3 0-16,11-1-2 15,6-5 0-15,8-7-3 16,10-6 1-16,-7-7-6 16,11-9 1-16</inkml:trace>
  <inkml:trace contextRef="#ctx0" brushRef="#br1" timeOffset="182574.26">9416 17359 37 0,'0'10'18'0,"0"-35"-19"16,3 12 30-16,1-2-29 15,-1-4 1-15,4-3 0 0,0 0 1 16,0 0-2-16,4 0 0 16,3 0 3-16,7 6 1 15,4 4 0-15,3 5 1 16,-3 4-2-16,3 6 1 15,4 4-1-15,-4 2 1 16,0-3-3-16,4 4 0 16,-4-4-2-16,-3-3 0 15,-4 0-2-15,0 0 1 16,-7-6-1-16,-3-3 0 16,0 0 0-16,-8 0 0 15,4-1 1-15,-7 7 1 0,4-3 1 16,-1 3 1-16,-3 0 1 15,0 6 0-15,-3 1-1 16,-4-1 1-16,-4 0-1 16,4 0 0-16,-4 1 0 15,4 2 0-15,-7 4-1 16,4 2 0-16,3 1 0 16,0 3 0-16,3 6 0 15,8 0 1-15,3-6-2 16,7 3 1-16,3-3-2 15,-3-7 1-15,4 1-5 16,3-13 1-16,0 0-9 31,11-7 1-31</inkml:trace>
  <inkml:trace contextRef="#ctx0" brushRef="#br1" timeOffset="183085.57">10160 17297 42 0,'14'37'21'0,"-10"-15"-20"0,-1-19 32 16,-3 1-32-16,0-1 1 15,0-3 0-15,0 3 0 16,0-3-3-16,0 0 0 16,4-13 2-16,3-2 0 0,0-7-2 15,3 0 1-15,-3-10-2 16,1 7 1-16,-1 3-1 15,3 3 1-15,4 4 0 16,-3 5 0-16,3 7 1 16,0 10 0-16,0 2 0 15,4 3 0-15,-4 4 0 16,0 0 0-16,-7 0-1 16,0-4 1-16,0-3-2 15,-3-2 1-15,-1-7-1 16,1-3 1-16,3-4-1 15,3-2 1 48,5 0 0-47,-1 2 0-16,7 1 1 0,7 0 1 0,4-1 0 0,7 4 0 0,-4 0 0 0,0 3 1 0,-3 0 1 0,-4 3 0 0,4 7 0 15,7 9 0-15,7 6 1 0,-1 9 0 16,5-12-2-16,-1 0 1 15,-3 0-3-15,0-6 1 16,-7-7-8-16,-4-6 0 16,-10-6-8-16,-11-13 1 15</inkml:trace>
  <inkml:trace contextRef="#ctx0" brushRef="#br1" timeOffset="183641.84">12263 16431 58 0,'-4'13'29'0,"4"-20"-29"0,0 7 51 16,0 0-49-16,0 0 1 0,0 0 0 15,7-3 1-15,-7 3-8 16,7 0 0-16,0 0-8 16,0 3 0-16,0 1-7 15,-3-1 1-15</inkml:trace>
  <inkml:trace contextRef="#ctx0" brushRef="#br1" timeOffset="183790.61">12210 16792 48 0,'3'41'24'0,"1"-29"-43"0,-4-12 39 16,0 0-38-16,3-9 0 15</inkml:trace>
  <inkml:trace contextRef="#ctx0" brushRef="#br1" timeOffset="184586.89">13762 16506 59 0,'-7'7'29'0,"-7"-17"-36"0,3 10 58 15,1 0-50-15,-8 0 1 0,-3 0 2 16,-4 3 0-16,0 7-5 16,1 6 1-16,-1 6-1 15,0-1 1-15,1 5-2 16,2 2 0-16,8 0-2 16,7-3 0-16,7 0 0 15,7-9 0-15,4-10 3 16,3-12 0-16,7-7 1 15,-3 1 0-15,3-7 0 16,-3 0 0-16,-1 0-1 16,-3 0 0-16,0 4 0 15,1 5 0-15,-1 7 0 16,0 6 1-16,0 7 0 16,-4 2 1-16,5 10 1 15,-5 7 1-15,4 8-1 16,0-5 1-16,-3-4-1 15,3 0 0-15,0-6-2 0,0-6 1 16,4-7-5-16,0-6 0 16,-1 0-13-1,4-12 1-15</inkml:trace>
  <inkml:trace contextRef="#ctx0" brushRef="#br1" timeOffset="185006.39">13896 15882 67 0,'3'26'33'0,"8"-8"-33"16,-4-15 56-16,7 1-53 15,0-4 0-15,4 0 2 16,3 0 0-16,0 0-7 16,0-4 1-16,4 1 3 15,-4-3 1-15,-3 3-3 16,-7 3 1-16,-1 3-4 16,-6 3 1-16,-4 4-2 15,-4 5 1-15,-3 4-1 16,4 6 1-16,-1-3 0 0,0 0 0 15,1 0 2 1,3 0 0-16,0 3 2 0,0-3 0 16,3-3-2-16,8 0 0 15,10-4-4-15,7 1 1 16,4-3-12-16,3-7 1 16,1-3-4-16,-1 0 1 15</inkml:trace>
  <inkml:trace contextRef="#ctx0" brushRef="#br1" timeOffset="185277.42">14298 16660 61 0,'11'10'30'0,"6"-10"-37"15,-6 0 58-15,7 0-51 16,10 3 1-16,7 0-2 16,11-3 1-16,-11 3-6 15,-3-3 0-15,-4 0-11 16,-3-6 1-16</inkml:trace>
  <inkml:trace contextRef="#ctx0" brushRef="#br1" timeOffset="185503.6">14594 16359 62 0,'-7'38'31'0,"-3"15"-34"0,6-31 50 0,1 12-47 16,-4 14 0-16,0 11 0 15,-4-2 0-15,0 2-6 16,1-6 1-16,3-12-12 16,0-13 0-16</inkml:trace>
  <inkml:trace contextRef="#ctx0" brushRef="#br1" timeOffset="185953.01">15251 16111 62 0,'10'41'31'0,"-20"28"-34"0,6-53 49 0,-3 15-46 16,-4 16 1-16,4 16-1 15,0 15 1-15,-3 10-1 16,-1-3 0-16,1-1-4 15,-1-21 1-15,4-13-9 16,3-15 1-16,4-23-6 16,0-12 0-16</inkml:trace>
  <inkml:trace contextRef="#ctx0" brushRef="#br1" timeOffset="186192.87">15229 16519 41 0,'11'25'20'0,"3"6"-15"0,-14-24 33 16,4-1-36-16,-1 3 0 15,4 4 4-15,4-1 1 16,3 4-7-16,4 3 1 16,-1 3 5-16,1 3 0 15,-4-3-2-15,-7 0 0 16,-7 3-4-16,-11-6 0 15,-10 6-7-15,-10 0 1 16,-1 0-13-16,-7-6 1 16</inkml:trace>
  <inkml:trace contextRef="#ctx0" brushRef="#br1" timeOffset="186672.62">15406 15892 58 0,'-7'6'29'0,"21"0"-20"0,-11-6 46 16,8 0-52 0,0 4 1-16,10-4 2 15,7-4 1-15,7 4-8 0,4 0 0 16,0 0 4-16,-11 0 1 16,-3 0-3-16,-8 4 1 15,-2 5-4-15,-5 7 1 16,-6-1-2-16,-8 10 0 15,-3-3 0-15,-7 0 0 16,0 0 0-16,0 0 1 16,3 0 1-16,4 6 1 15,4-3 1 17,6-3 0-17,4-3 0 1,7-3 1-16,4-7-2 0,3-2 1 0,7-4-3 0,0-3 1 0,1-3-6 15,-5-4 0-15,-6-2-14 0,-4 3 1 0</inkml:trace>
  <inkml:trace contextRef="#ctx0" brushRef="#br1" timeOffset="187175.43">16288 16447 58 0,'0'0'29'0,"0"-3"-24"0,0 3 41 0,7 0-45 0,3 0 1 0,8 3 0 16,7 0 1-1,24 0-8 1,-3 0 0-16,-11 0-12 15,-7-3 0-15</inkml:trace>
  <inkml:trace contextRef="#ctx0" brushRef="#br1" timeOffset="187384.15">16228 16695 60 0,'17'25'30'0,"5"-13"-29"0,-15-9 42 16,3 1-44-16,11 5 1 16,11 0-4-16,3 4 1 15,4-1-5-15,7-2 0 16,-4-7-9-16,1-3 1 16</inkml:trace>
  <inkml:trace contextRef="#ctx0" brushRef="#br1" timeOffset="187723.83">17561 16409 55 0,'0'-3'27'0,"-39"-22"-33"0,25 25 47 0,-10 6-40 16,3 7 0-16,-8 3 2 15,-6 9 0-15,0 12-4 16,-1 4 1-16,1 6 2 16,0 3 1-16,7 4 0 0,7-11 1 15,6 1-1-15,15 0 1 16,15 0-2-16,9-6 1 15,4-7-2-15,1-9 1 16,-1-6-6-16,4-7 1 16,-4-9-7-16,4-6 0 15,10-16-9-15,4-3 1 16</inkml:trace>
  <inkml:trace contextRef="#ctx0" brushRef="#br1" timeOffset="188115.1">17717 15936 61 0,'10'3'30'0,"8"19"-26"16,-11-19 51-16,3 0-53 15,4 0 1-15,4-3 1 16,3 3 1-16,4 4-6 16,-4-4 0-16,7 0 3 15,-3 0 1-15,0 6-3 0,-11 1 1 16,-7-4-2-16,-11 7 0 16,1 2 0-16,-4 4 0 15,-4 9 0-15,-10 7 0 16,3 3 0-16,-3-7 1 15,0 3 0-15,7-2 0 16,3-4 0-16,4-6 1 16,11-3-1-16,6-4 0 15,8-5-5-15,0-10 0 16,3 0-15-16,0-16 0 16</inkml:trace>
  <inkml:trace contextRef="#ctx0" brushRef="#br2" timeOffset="194533.95">4921 17516 27 0,'50'-28'13'0,"-19"-16"3"0,-24 35 13 15,4-4-26-15,0 1 0 0,-1-1 2 16,-10-3 0-16,0 1-6 15,0-4 0-15,-10-3 4 16,-8 0 0-16,-3 3-2 16,-18-3 1-16,-3 0-2 15,3 7 1-15,-11 2-1 16,-6 10 1-16,-7 3-1 16,-8 0 0-16,-7 6 1 15,-3 7 0-15,14 9-1 16,-3 12 1-16,3 1-1 15,3 5 0-15,-3 11-1 16,7 5 0-16,7 7-2 16,-3 3 1-16,13 3-2 15,-2-4 1-15,20 1 1 16,14 6 0-16,15 7 0 16,17-7 0-16,25-9 2 15,3-7 0-15,22-6 0 0,17-18 1 16,25-14-1-16,-4-21 1 15,8-16-1-15,3-9 1 16</inkml:trace>
  <inkml:trace contextRef="#ctx0" brushRef="#br2" timeOffset="195665.67">2850 15390 36 0,'11'-22'18'0,"10"-9"-16"16,-21 21 24-16,11-2-24 15,-4-1 0-15,-7 1 1 16,-7-1 1-16,-4 1-4 0,-10-1 0 16,-18 4 3-16,-3 2 1 15,-15 4-2-15,15 6 1 16,-7 7-2-16,-11 6 1 16,-7 6-1-16,3 6 0 15,-13 6-1-15,6 4 1 16,1 3-1-16,10 6 1 15,0 12-3-15,3-5 0 16,4 11-1-16,4 11 0 0,10 15-1 16,7 12 1-16,8 1-1 15,20-1 1 1,8-3 2-16,20-9 0 0,-3-9 2 16,18-16 0-16,11-16 0 15,13-16 0-15,25-12 0 16,-7-22 0-16,25-15 0 15,18-14 0-15,3-14-1 16,-14-5 1-16,-15-11 0 16,-16-1 1-16,-8-15-1 15,-21-6 0-15,-22-17 0 16,-13-8 1-16,-11-13 0 16,-21-1 0-16,-11 1-4 15,-24 3 1 1,-11 6-12-1,-11 13 1-15,-6 3-2 0,6 16 1 0</inkml:trace>
  <inkml:trace contextRef="#ctx1" brushRef="#br2" timeOffset="138218.04">9352 13135 0</inkml:trace>
  <inkml:trace contextRef="#ctx0" brushRef="#br2" timeOffset="197017.7">13264 17036 45 0,'-3'16'22'0,"6"-22"-6"0,1 6 23 16,3 0-36-16,7 0 1 16,7 0 3-16,18-3 0 15,7 3-8-15,17-3 0 16,15 3 4-16,3-4 1 0,4-5-8 16,-7 0 1-16,-15-4-16 15,-17 7 0-15</inkml:trace>
  <inkml:trace contextRef="#ctx0" brushRef="#br2" timeOffset="197680.25">14958 17102 45 0,'-7'0'22'0,"14"-3"-5"15,0 3 25-15,3-3-36 16,8 0 1-16,10-3 3 0,8-1 0 16,9 1-14-16,22 3 1 15,8 3 6-15,2 0 0 16,1 0-10-16,-8 3 0 16,-13 0-14-16,-18 0 1 15</inkml:trace>
  <inkml:trace contextRef="#ctx0" brushRef="#br2" timeOffset="199165.31">18387 16670 40 0,'-11'6'20'0,"8"-3"-4"16,3-3 20-16,0 0-31 15,0 0 0-15,7-3 3 16,3-3 1-16,8-1-10 16,3 4 0-16,7 3 7 15,15-3 1-15,10 3-3 16,17 3 0-16,11 0-6 0,-7 0 1 16,-3 4-5-16,-4-1 1 15,-4 3-6-15,-10-9 0 16,-3-6-9-16,-8 0 0 15</inkml:trace>
  <inkml:trace contextRef="#ctx0" brushRef="#br2" timeOffset="199538.94">19075 16318 45 0,'3'13'22'0,"4"-1"-14"15,0-8 33-15,4 2-38 16,7 0 0-16,10 7 4 15,4 5 0-15,10 1-8 16,7 6 0-16,1 4 4 16,-4 2 1-16,-11 0-2 15,-11 1 0-15,-13 8-3 16,-22 7 0-16,-6 4-3 16,-11-11 1-16,-4 4-4 15,-7-3 0-15,0-3-6 0,0-7 1 16,4-6-5-16,7-12 1 15</inkml:trace>
  <inkml:trace contextRef="#ctx0" brushRef="#br2" timeOffset="199750.55">19135 16387 56 0,'0'41'28'0,"-21"3"-34"16,17-19 54-16,-3 10-48 16,-4 18 1-16,8 6 0 15,-1 10 0-15,4-3-5 16,7-9 1-16,0-13-13 16,0-19 1-16</inkml:trace>
  <inkml:trace contextRef="#ctx0" brushRef="#br2" timeOffset="200395.68">20507 16808 49 0,'7'9'24'0,"-10"-22"-21"15,-1 7 33-15,-7-3-34 16,-3-4 1-16,-3 1 0 16,-5-1 0-16,-2 4-4 15,-4 2 1-15,-4 7 3 0,-7 7 0 16,4 8 0-16,3 7 0 15,0 10 0-15,4 12 1 16,10 9 0-16,8 10 0 31,38 15 0-31,7-18 0 16,15-17-3-16,6-14 0 16,4-11-10-16,0-11 1 15,-21-4-12-15,-14-9 0 0</inkml:trace>
  <inkml:trace contextRef="#ctx0" brushRef="#br2" timeOffset="200922.81">21124 16776 49 0,'-3'25'24'0,"-4"-18"-13"0,7-7 31 0,0 0-38 15,7 0 1-15,3 0 2 16,8-4 0-16,0 1-10 16,10 0 1-16,7 3 3 15,8 3 1-15,-8 0-9 16,-7 1 1-16,-3-1-13 15,-11-3 0-15</inkml:trace>
  <inkml:trace contextRef="#ctx0" brushRef="#br2" timeOffset="201104.67">21008 17062 61 0,'11'31'30'0,"24"-6"-23"15,-18-19 47-15,8 7-54 0,7-4 0 16,3-3 0-16,4 7 1 16,3-4-9-16,-3-5 1 15,-4-4-12-15,-13-4 1 16</inkml:trace>
  <inkml:trace contextRef="#ctx0" brushRef="#br2" timeOffset="203488.83">21967 16566 42 0,'0'6'21'0,"18"29"-1"0,-11-29 22 15,4 0-40-15,3 1 0 16,11-1 1-16,6-3 0 16,12 0-5-16,-1 0 1 15,-3-3-3-15,-7-3 0 0,-4-3-12 16,-7-4 0-16</inkml:trace>
  <inkml:trace contextRef="#ctx0" brushRef="#br2" timeOffset="203699.74">22274 16450 48 0,'4'41'24'0,"-8"28"-17"16,4-50 32-16,-7 9-39 15,-3 9 0-15,-8 10-6 16,-3-6 1-16,-4 0-7 16,-3-3 0-16</inkml:trace>
  <inkml:trace contextRef="#ctx0" brushRef="#br2" timeOffset="204060.3">21823 17140 67 0,'21'6'33'0,"39"10"-35"16,-42-13 56-16,17-3-54 15,14 3 0-15,15-3-4 16,-4 6 0-16,-7 1-4 15,-11-4 0-15,-7-3-11 16,-6 3 1-16</inkml:trace>
  <inkml:trace contextRef="#ctx0" brushRef="#br2" timeOffset="204958.64">22772 17309 52 0,'-14'50'26'0,"0"-6"-21"0,14-34 40 16,0 5-40-16,7 4 1 16,0-6 2-16,3-1 0 15,4-2-11-15,1-7 1 16,2-3 6-16,1-10 1 16,-4-2-4-16,4-10 0 0,3-16-2 15,3-18 1-15,1-19-1 16,3-13 0-16,1 3 0 15,-8-12 0 1,-4-19 0-16,1 9 1 0,0-2-2 16,-8 8 1-16,1 1-2 15,-4 6 0-15,0 6-1 16,-4 6 1-16,1 17-1 16,-1 8 0-16,-3 13 2 15,4 16 1-15,0 9 1 16,3 7 0-16,0 5 1 15,7 7 0-15,3 0 1 16,8 0 1-16,10 0 0 16,11 0 1-16,11-3 1 15,20 10 0-15,36-1-1 16,11-3 1-16,31 0-2 0,28-3 1 16,11 0-2-16,18-3 0 15,-14 0-3-15,-8 3 0 16,1 0-2-16,-33-3 0 15,5 3-4-15,-12 0 1 16,-10-3-4-16,-24 3 0 16,-22-4-10-16,-24 1 0 15</inkml:trace>
  <inkml:trace contextRef="#ctx0" brushRef="#br2" timeOffset="205756">23657 16892 47 0,'11'16'23'0,"-8"-13"-15"0,-3-3 32 0,0 0-40 16,0-3 1-16,-3-3 1 15,-4-1 0-15,-4 1-3 16,-3 0 1-16,-4-1 1 16,-3 7 1-16,-3 4 0 15,-1-1 0-15,4 6-2 16,3 4 1-16,4-1-1 15,3 4 1-15,4-4-2 16,0 1 1-16,7-4-1 16,7-5 0-1,4-1 0-15,0-3 0 0,3-3 0 16,-4-1 0-16,1-2 0 16,3-3 0-16,0-1 1 0,0 4 0 15,0 0 0-15,0 3 0 16,-3 6 0-16,0 3 1 15,-4 10 0 1,0 3 0-16,-4 12 0 0,-3 3 0 16,0 4-1-16,0-7 1 15,0-2-3-15,4-7 1 16,3-7-7-16,3-5 1 16,8-13-9-16,0-7 0 15</inkml:trace>
  <inkml:trace contextRef="#ctx0" brushRef="#br2" timeOffset="206147.15">23932 16397 57 0,'8'28'28'0,"16"-9"-25"16,-17-16 48-16,0 0-48 16,0-3 1-16,7 0 2 15,11 3 1-15,7 0-8 16,0 0 0-16,-8 1 5 0,-2-1 0 16,-8 3-3-16,-7 0 1 15,-14 4-2-15,-4 2 1 16,-3 4-2-16,-4 6 1 15,1-3-1-15,-1 3 1 16,4-4 0-16,3 1 1 16,4 0-1-1,4 0 0-15,10 0 0 0,10-1 1 16,8-5-5-16,3 0 0 16,1-4-6-16,-5-3 1 15,1-3-12-15,-4 1 0 16</inkml:trace>
  <inkml:trace contextRef="#ctx0" brushRef="#br2" timeOffset="206547.42">24296 16883 56 0,'10'6'28'0,"8"3"-26"0,-7-9 41 31,20 7-40-31,5 2 1 16,-1 1 0-16,7-1 1 16,-3-3-10-16,0 4 0 15,-7-4-1-15,-4-3 0 16,-7-3-12-16,-7-6 1 15</inkml:trace>
  <inkml:trace contextRef="#ctx0" brushRef="#br2" timeOffset="206768.52">24553 16679 42 0,'-7'47'21'0,"4"25"-14"0,-1-59 28 0,-3 9-34 0,-3 9 0 0,-1 16 0 15,0 6 1-15,1 7-5 16,-1-1 0-16,-3-8-9 16,4-11 1-16,-1-15-3 0,4-9 1 15</inkml:trace>
  <inkml:trace contextRef="#ctx0" brushRef="#br2" timeOffset="207037.39">25107 16588 45 0,'-14'63'22'0,"11"21"-29"0,-4-55 43 0,-4 2-36 15,-7 13 1-15,1 15 1 16,-1 7 1-16,0 0-7 16,4-9 1-16,4-10-7 15,3-16 0-15,7-15-3 16,0-13 1-16</inkml:trace>
  <inkml:trace contextRef="#ctx0" brushRef="#br2" timeOffset="207297.25">25008 16924 44 0,'15'25'22'0,"6"-13"-20"0,-11-9 44 16,1 0-44-16,7 4 1 16,3 5 0-16,7-2 1 15,-3 5-6-15,-4 1 1 16,-14 3 2-16,-11 3 0 16,-10 3-3-16,-11 6 1 15,-13-3-6-15,-12 1 0 16,-3-7-9-16,4-10 1 15</inkml:trace>
  <inkml:trace contextRef="#ctx0" brushRef="#br2" timeOffset="207752.47">25425 16456 56 0,'7'7'28'0,"3"15"-30"0,-3-19 47 16,8 3-41-1,-5 0 1-15,4 4 3 0,4-4 0 16,3-3-10-16,4 0 0 16,-4-3 7-16,-3 3 0 15,-1 0-3-15,-6 1 0 16,-4 2-2-16,0 3 1 16,-7 7-2-16,-7 0 1 15,-4-1-1-15,-3 1 1 16,0 6 0-16,-4 3 0 15,4 6 0 1,7-6 1-16,4 1-1 16,6-5 1-16,8-5-2 0,6-3 1 0,-2-4-5 15,2-3 1-15,1-2-11 16,-4-1 1-16,-7-3-7 16,4 3 1-16</inkml:trace>
  <inkml:trace contextRef="#ctx0" brushRef="#br2" timeOffset="210199.66">22091 16638 10 0,'0'13'5'0,"-7"-10"7"0,7-3 5 16,0 0-14-16,0 0 0 16,0 0 4-16,0 0 1 15,3-3-10-15,-3 3 1 16,4 0 5-16,3-3 1 16,-3-4-2-16,-4 7 0 0,3 3-2 15,-3-3 1-15,4 0 0 16,3 0 1-16,0 0 0 15,3 0 1-15,4 0 0 16,1 0 1-16,2 0-1 16,-3 4 0-1,4-1-1-15,0-3 0 0,-1 3-1 16,1 0 0-16,-1 0-1 16,1 0 1-16,7 0-1 15,14-3 0-15,6 0 0 16,12-3 0-16,-8 0-2 15,-6 0 0-15,-12 0-11 16,-9 3 1-16,-15 3-5 16,-4 3 1-16</inkml:trace>
  <inkml:trace contextRef="#ctx0" brushRef="#br0" timeOffset="-214702.99">22239 16930 31 0,'18'-10'15'0,"-1"1"-3"0,-10 6 16 0,-7 3-25 16,4-6 1-16,-4 6 3 15,0 0 1-15,-4 3-10 16,1 0 1-16,-22 16 6 16,-14 9 1-16,-6 13-3 15,-19 6 1-15,-6 6-2 16,2 13 1-16,-9-7-2 16,6 4 1-16,11-13-4 15,11-9 0-15,10-13-10 16,18-12 0-16,17-16-4 15,8-13 0-15</inkml:trace>
  <inkml:trace contextRef="#ctx0" brushRef="#br0" timeOffset="-213937.19">22751 16544 28 0,'46'-9'14'0,"-8"-20"-3"0,-27 20 17 15,-1-7-26-15,1-2 0 16,-4 2 1-16,0-6 1 15,-3-3-5-15,-8 0 0 16,-10 0 2-16,-18-4 1 16,-17-2-1-16,-11 0 1 15,-14 3-1-15,7 6 0 16,-7 6 0-16,-11 10 1 16,0 12-2-16,1 13 0 0,-1 6-1 15,7 19 1-15,15 15-1 16,14 13 0-16,6 1 0 15,15-4 0-15,14-7 1 16,25-8 1-16,20-7 0 16,29-19 1-16,14-6-1 15,22-10 1-15,2-12-1 16,1-9 1-16,-4-10-1 16,-10-3 1-16,-18-12-2 15,-14-10 1-15,-14-3-4 16,-11-7 0-16,-17 1-8 15,-15-7 0-15,-17-9-3 16,0 4 1-16</inkml:trace>
  <inkml:trace contextRef="#ctx0" brushRef="#br0" timeOffset="-211512.23">21449 15208 45 0,'7'0'22'0,"0"19"-11"16,-3-16 23-16,-4 10-33 0,0 2 1 15,-4 7 1-15,0 10 1 16,-6 12-5-16,-8 3 0 15,4 6 2-15,-3 3 0 16,-1-9-4-16,4-6 0 16,3-13-7-16,1-2 0 15,3-11-6-15,3-12 1 16</inkml:trace>
  <inkml:trace contextRef="#ctx0" brushRef="#br0" timeOffset="-211170.67">21378 15274 26 0,'4'25'13'16,"10"-22"3"-16,-7-3 16 0,0 0-28 15,4-3 0-15,-1 0 2 16,8 0 1-16,-4 3-8 15,7 0 0-15,4 3 5 16,3 6 1-16,4 4-2 16,3 0 0-16,-3 5-1 15,0 4 0-15,-8 3-2 16,-6 0 1-16,-4 1-1 16,-7-4 0-16,-10 6-1 15,-15 0 1-15,-10 3-1 16,7-6 0-16,-22 10-3 15,4-7 1-15,-3-3-5 16,7-3 1-16,7-3-9 0,3-6 1 16</inkml:trace>
  <inkml:trace contextRef="#ctx0" brushRef="#br0" timeOffset="-210933.65">21788 15701 48 0,'0'18'24'0,"-15"1"-31"0,12-19 41 0,-1 6-34 16,1 1 0-16,-1-1-6 15,4 0 0-15,0-6-3 16,7-6 0-16</inkml:trace>
  <inkml:trace contextRef="#ctx0" brushRef="#br0" timeOffset="-210723.39">21798 15547 43 0,'4'25'21'0,"-4"-6"-25"0,3-16 33 16,1-3-29-16,3 0 1 15,0-3-1-15,3 0 1 16,8-4-3-16,3 4 0 16,-3-3-7-16,3 3 1 15,-7 0-3-15,0 0 0 16</inkml:trace>
  <inkml:trace contextRef="#ctx0" brushRef="#br0" timeOffset="-210387.42">22013 15603 26 0,'-3'25'13'0,"-4"-6"-6"16,3-16 21-16,1 1-24 15,-1-1 0-15,1 0 4 16,-4 0 0-16,3 0-10 15,1 3 1-15,-1 1 6 16,0-1 1-16,1-3-2 16,3 3 0-16,3-3-2 15,5 1 0-15,-1 2-1 16,3 0 0-16,1 0-1 16,-1 1 1-16,1-4-1 15,-4 0 0-15,-7 3 0 16,-4 4 0-16,-6 2 0 15,-4 1 0-15,-4 6-2 0,0-1 1 16,1-2-5 0,-1-3 0-16,8-4-9 0,6 0 1 15</inkml:trace>
  <inkml:trace contextRef="#ctx0" brushRef="#br0" timeOffset="-210134.31">22341 15287 45 0,'-3'31'22'0,"-4"10"-19"15,3-29 34-15,-3 13-37 16,-3 7 1-16,-4 5 0 15,-1 10 0-15,1 0-1 16,0-6 0-16,0 0-2 16,4-7 1-16,2-8-10 15,5-11 1-15,-1-8-4 16,1-4 1-16</inkml:trace>
  <inkml:trace contextRef="#ctx0" brushRef="#br0" timeOffset="-209718.45">22147 15581 39 0,'29'29'19'0,"2"5"-15"0,-20-28 33 16,3 1-35-16,7-1 1 16,-3-3 1-16,10-3 1 15,4 0-6-15,0-3 0 16,-1-3 3-16,-2 3 1 15,-5-1-2-15,-6-2 0 16,-4 0-2-16,-3 0 1 16,-4-4-1-16,0 1 1 0,-4-1 0 15,-6 4 0-15,-8 6 0 16,-7 3 1-16,-3 3 0 16,0 1 0-16,4 12-1 15,-1 3 0-15,0-7 0 16,4-2 0-16,0-1-1 15,3 1 1-15,4-1-1 16,4-2 0-16,6-4-1 16,-3 3 1 15,7-5-1-31,0-4 1 0,4 0-2 0,0-4 0 0,-1 1-4 16,1 3 1-16,-1-3-5 15,1 0 1-15,0 0-3 16,-1 3 0-16</inkml:trace>
  <inkml:trace contextRef="#ctx0" brushRef="#br0" timeOffset="-209298.45">22433 15870 27 0,'0'6'13'0,"4"-18"-18"0,-4 12 24 16,0 0-19-16,0 0 1 15,0 0 0-15,0 0 1 16,10-4-2-16,-3-2 0 16,0 0 2-16,0-3 0 0,4 2 0 15,0-5 0-15,3-1 0 16,0 1 0-16,3-4-1 16,5 3 0-16,-5 1 0 15,1-1 1-15,-4 4 0 16,0 3 1-16,-3 6-1 15,-1 3 0-15,-3 0 1 16,0 3 1-16,-3 7-1 16,3-1 0-16,-3 4-1 15,-1 3 1-15,4-4-1 16,-3-5 1-16,-1-1-2 16,1 1 0-16,-1-7-1 15,1 0 0-15,3 0-1 16,0-3 0-16,0 0-1 15,0 0 0-15,4 0-5 16,-4-3 0-16,3-3-6 16,-3-1 0-16</inkml:trace>
  <inkml:trace contextRef="#ctx0" brushRef="#br0" timeOffset="-208780.11">22934 15723 36 0,'14'18'18'0,"-3"-15"-18"0,-11-3 27 0,-4-3-26 16,-3 0 1-16,-7 0 1 16,11 0 1-16,-4 3-5 15,-1 0 1-15,-2 0 3 16,3 0 1-16,0 3-1 15,0 0 0-15,3 7-1 16,4-1 0-16,4 4 0 16,-1-1 0-16,4 7-2 15,4-10 1-15,7 1-1 16,6-4 0-16,8-3 0 16,0-3 1-16,-1-3-2 15,1-3 1-15,0-7 0 16,-4 1 0-16,-3-1-1 15,-4 1 1-15,-3-4-1 16,-4-3 1-16,-7-3-1 0,-4 3 1 16,-6 7-1-16,-1 5 1 15,-3 7-1-15,-3 7 0 16,-1 5 2-16,1 1 0 16,-1 9 0-16,4 6 1 15,3 10 0-15,4-7 1 16,7 0 0-16,8-2 0 15,9-7-3-15,19-7 1 16,-1-12-11-16,4-9 0 16,-7-16-6-16,-8 0 1 31</inkml:trace>
  <inkml:trace contextRef="#ctx0" brushRef="#br0" timeOffset="-205454.32">22380 10404 26 0,'4'-3'13'0,"-15"3"3"16,11 0 13-16,4 3-24 15,3 0 0-15,0 4 3 16,0 11 0-16,0 4-10 16,-4 3 0-16,1 10 7 15,-4 9 0-15,-4 3-3 16,-3 6 1-16,0 4-2 16,0 8 0-16,4-8-3 15,-4-4 1-15,0-9-8 16,3-9 0-16,4-13-6 0,7-13 0 15</inkml:trace>
  <inkml:trace contextRef="#ctx0" brushRef="#br0" timeOffset="-203007.72">22454 10730 17 0,'0'7'8'0,"7"-14"0"0,-3 10 2 15,-4-3-8-15,0 0 0 16,0 0 3-16,0 0 0 16,3 0-4-16,4 0 0 15,1 0 4-15,2-3 0 16,1 3 0-16,-1-3 1 15,1 3-2-15,-1 0 0 16,1 0-1-16,3 6 1 16,0-9-1-16,4 3 0 0,0 0 0 15,-1 0 0-15,1 0 0 16,3 0 0 0,0 0-1-16,0 0 0 0,4 0 0 15,0 0 1-15,-4 0-2 16,0 0 0-1,0 0 1-15,-3 3 0 0,-4-6-1 16,-3 3 1-16,-1 0-2 16,1 0 1-16,-1 0 0 15,1 0 0-15,3 0-1 16,0 0 1-16,7 3 0 16,-3-3 1-16,0 4-1 15,3-4 0-15,0 0 0 16,0 0 1-16,0 0-1 15,0 3 0-15,1 0-1 16,-1-3 1-16,3 3-1 16,-2 0 1-16,2 0-1 15,1 0 1-15,0 1-1 0,-1-4 1 16,-2 0 0-16,-1 0 0 16,0 3 0-16,0 0 0 15,-3 0 0-15,-4 0 0 16,0 0-1-16,4 0 1 15,3 4-1-15,-4-4 1 16,4-3-1-16,4 3 1 16,0 3-1-16,0-3 1 15,-1 0 0 1,1 4 0 0,3-4-1-16,0 0 1 0,4 3-1 0,0 4 1 0,3-4-1 15,0-6 1-15,4 3-1 16,-7 0 0-16,0 0 0 15,3 0 0-15,7 4 0 16,1-1 1-16,-1 0-1 16,0 1 0-16,1-1 0 15,-1 3 1-15,4-2-1 16,0 2 1 0,0 0-1-1,-1 4 1-15,-6-4-1 16,4 1 0-16,-1-1 0 0,4 4 0 0,-4-4 0 15,4 4 0-15,0-4 0 16,3 0 0-16,1-5 0 0,-1 5 0 16,0-9-1-1,-3 0 1-15,-7 3 0 0,-4-3 0 16,4 3 0-16,4 0 0 16,-1 0 0-16,-3 4 0 15,3-1 1-15,0-3 0 16,1 0-1-16,-1-3 1 15,4 0-1-15,0 0 1 16,0-3 0-16,-4 0 0 16,-7 0-1-16,0 3 0 15,4 0 0-15,4 0 1 16,-5 3-1-16,1-3 0 0,4 0 0 16,-1 0 0-16,4-3 0 31,3-7 1-31,4 4-1 0,-4 0 0 15,-10-3 0-15,4 9 0 0,-1 3 0 16,7-3 1-16,1 6-1 16,-1-3 1-16,4-3-1 15,3 0 0-15,8-9 0 16,-8 9 0-16,-10-7 0 16,4 1 0-16,6 3 0 15,1 3 0-15,2 3 0 16,1 3 0-16,4-2 0 15,3-4 1-15,-4-7-1 16,-6 4 0-16,-1 0-1 16,8 3 1-16,-1 0 0 15,4 0 0 1,0 0 0 0,4 0 1-16,-4 0-1 0,-7 3 0 0,-11-6-1 0,1 3 1 15,3-3 0-15,0 3 0 16,0-3 0-16,-4 6 0 31,11-3-2-31,-14-3 0 16,-11 0-4-16,-10 3 1 15,-18 3-6-15,-14 6 1 16,-11-3-12-16,-14 1 0 16</inkml:trace>
  <inkml:trace contextRef="#ctx0" brushRef="#br0" timeOffset="-202467.16">28081 10658 31 0,'-3'-9'15'0,"3"-7"-2"0,0 13 11 0,0 3-22 0,0 0 1 0,0 0 4 0,0 3 1 0,0 7-9 15,-4 8 1-15,1-2 5 16,-1 9 0-16,4 16-1 16,-4 6 1-16,4 12-3 15,0-2 0-15,0 3-1 16,-3 2 0-16,-1-8-1 16,1-11 1-16,3-11-6 15,0-7 0-15,0-6-11 16,-7-10 1-16</inkml:trace>
  <inkml:trace contextRef="#ctx0" brushRef="#br0" timeOffset="-200607.36">4741 17397 21 0,'11'-13'10'0,"10"-12"3"0,-21 16 11 16,11-4-21-16,-11-2 0 15,0-1 2-15,0 0 0 16,0-2-6-16,-11 2 0 16,1 0 4-16,-1 4 0 15,-10-1-2-15,-7 1 1 16,-1 2-1-16,-9 1 0 16,-1-1 0-16,0 4 0 15,-7 6-1-15,0 3 1 16,-3-3-1-16,-4 10 1 15,3 2-1-15,1 4 1 0,0 3 0 16,-1 6 0-16,1 0-1 16,7 6 1-16,-4-6 0 15,7 4 1-15,4 8-1 16,6 7 1-16,-2 0-2 16,6 9 1-16,11 1 0 15,3-1 0-15,1 0-1 16,10 1 1-16,0-11 0 15,0 1 0-15,0 6 0 16,0-6 0-16,10 0 0 16,-6 0 0-16,3 0 0 15,3 3 0-15,5-6-1 16,2 0 1-16,4-7 0 16,4 4 0-16,7-4 0 15,7 1 1-15,-8-4-1 16,1 0 0-16,3-5 1 0,8-4 0 15,-4-4-1-15,10 1 0 16,-7-9-1-16,8-10 1 16,3-7-1-16,7-5 0 15,-4-13-1-15,-7 0 1 32,-6 3-1-17,6-13 0-15,-3-2 0 0,3-7 1 0,-6 0-1 0,-5-3 1 16,-6-4-1-16,7 8 1 0,0-8-1 15,-7-5 1-15,-4 0-1 16,-3-10 0-16,-11 3 0 16,-4-3 1-16,-6 3-1 15,-8 10 1-15,-13 6-2 16,-5 0 1-16,-9 6-6 16,-8 7 0-16,-11 2-8 15,12 7 0-15</inkml:trace>
  <inkml:trace contextRef="#ctx0" brushRef="#br0" timeOffset="-199329.05">21491 9774 28 0,'-14'0'14'0,"4"0"0"0,6 0 14 0,-3-3-23 16,0 0 1-16,3 3 3 15,-6 3 0-15,6 0-11 16,1 0 1-16,3 0 8 15,3 0 1-15,4 0-2 16,4-3 0-16,-1 0-1 16,8 4 0-16,10-1-2 15,8-3 1-15,6 3-2 16,4 3 1-16,-7-3-2 16,3 0 0-16,7 4-5 15,-3 2 0-15,-3 0-6 16,-8-2 1-16,-3-1-11 15,-1-6 0-15</inkml:trace>
  <inkml:trace contextRef="#ctx0" brushRef="#br0" timeOffset="-198578.5">21763 6535 26 0,'-4'0'13'0,"4"-7"2"15,0 1 7-15,0 0-17 16,0 6 0-16,0-6 5 15,0 6 0-15,4 0-12 16,3 3 1-16,-4 3 7 16,1 6 1-16,10 1-3 15,4 3 1-15,10-10-2 16,7-3 0-16,4-3-2 16,3 0 1-16,-6 0-4 15,-5 6 1-15,-2 4-12 16,-8 5 1-16,-11 1-5 15,1 3 0-15</inkml:trace>
  <inkml:trace contextRef="#ctx0" brushRef="#br0" timeOffset="-197587.68">21886 6707 12 0,'4'-12'6'0,"-1"-7"8"0,1 16-4 16,3-1-5-16,0 1 0 16,-3 3 5-16,3-3 0 15,-7 3-11-15,0 0 0 16,3 0 7-16,-3 10 1 0,0 5-2 16,-3 7 0-16,3 0-2 15,0 3 1-15,-4 10-1 16,4 2 0-16,0 4 0 15,0 3 1-15,0 6-1 16,0 4 0-16,0 2-1 16,0 7 1-16,0-1-1 15,-3 7 0-15,3-3-2 16,0 0 1-16,0 6 0 16,3-6 0-16,-3 3-1 15,-3 3 1-15,-1-6 0 16,1-3 0-16,-5 3 0 15,1-7 0-15,0 7-1 16,4 3 1-16,-1-3-1 0,1 3 1 16,-1-6-1-16,1 9 1 15,-1-3-1-15,-3 3 0 16,0 6 0 15,0 4 1-31,0-1-2 0,-4-12 1 0,4 7-1 0,0-1 0 16,4-6 1-16,3 0 0 15,-4 0 0-15,1 0 0 16,-1 3 0-16,1 0 0 16,-4-3 0-16,0-3 0 15,-4 3-1-15,4-3 1 0,-4-4-1 16,4-2 0-16,-3-10-4 16,3-9 0-16,0-16-11 15,-1-16 1-15,1-5-2 16,4-11 1-16</inkml:trace>
  <inkml:trace contextRef="#ctx0" brushRef="#br0" timeOffset="-196102.78">2910 15509 12 0,'22'-15'6'0,"-12"-14"1"0,-10 29 7 16,0-6-9-16,-3 0 1 0,-4-4 4 16,-4-2 1-16,-7-4-13 15,-6-6 1-15,-12-3 8 16,-6-3 0-16,3 3-3 15,-10 3 0-15,10 3-3 16,7 3 1-16,-10 13-2 16,-7 3 1-16,-1 7-1 15,-6 2 1-15,-4 4-1 16,-4 5 1-16,4 4-1 16,0 6 0-16,11 13 1 15,0 0 0-15,10 6 0 16,0 13 1-16,0-4-1 15,0 7 1-15,15 6-1 16,-5 12 1 0,29 60-1-1,22-12 0-15,-5-10 0 16,19-12 1-16,9-7-1 16,5-12 0-16,-8-13-1 15,4-12 1-15,7-13-1 0,-4-6 1 16,4-13-2-16,-7-15 1 15,7-13-1-15,14-12 1 16,4-16-1-16,6-19 0 16,15-19 1-16,-15-12 0 15,-6-13 0-15,0-9 0 16,-22-4-2-16,-17 4 0 16,-11-3-3-16,-7 9 1 15,-21-6-10-15,-25 0 0 0</inkml:trace>
  <inkml:trace contextRef="#ctx0" brushRef="#br0" timeOffset="-190501.62">24204 11232 38 0,'4'0'19'0,"-1"3"-5"15,-3 0 20-15,4 0-31 16,-4 7 1-16,0-1 1 16,0 1 1-16,3 8-7 15,-3 8 0-15,0 2 6 16,-3 6 1-16,3 13-3 15,-4 7 1-15,1 5-2 16,-1 4 1-16,1-7-2 16,-4-9 1-16,-1-6-3 15,5-9 0-15,-1-7-6 16,1-10 0-16,3-5-11 0,0-10 0 16</inkml:trace>
  <inkml:trace contextRef="#ctx0" brushRef="#br0" timeOffset="-189901.27">24472 11568 29 0,'0'-4'14'0,"7"1"5"0,-7 3 8 16,0-6-22-16,0 6 0 15,0 0 5-15,0 0 0 16,0 0-12-16,7 0 1 16,0-3 9-16,0 3 0 15,4 0-2-15,0-3 0 16,-1 0-3-16,11-1 1 0,8-2-1 15,2 9 0-15,1 0-6 16,-4 7 1-16,-7 2-8 16,-3-2 1-16,-7-4-11 15,-15 0 1-15</inkml:trace>
  <inkml:trace contextRef="#ctx0" brushRef="#br0" timeOffset="-189254.77">25118 11220 40 0,'0'3'20'0,"-11"-3"-14"15,11 3 24-15,-3 0-28 16,3 3 0-16,-4 4 3 16,-6-1 0-16,-5 7-6 0,-2 9 0 15,-4 9 4-15,-1 4 0 16,1 9 0-16,4 3 0 15,3 7-2-15,7 2 1 16,7-2 0-16,7-14 0 16,7-11-3-16,3-4 1 15,1-6-7-15,0-6 1 16,-4-4-10-16,-4-12 0 16</inkml:trace>
  <inkml:trace contextRef="#ctx0" brushRef="#br0" timeOffset="-188982.41">25097 11552 61 0,'7'6'30'0,"21"-31"-34"0,-14 19 52 0,4 0-48 15,3-1 0-15,-4 1-1 16,5 3 0-16,-5 0-7 16,1 3 0-16,-4 3-9 15,4 0 1-15</inkml:trace>
  <inkml:trace contextRef="#ctx0" brushRef="#br0" timeOffset="-188399.57">25449 11273 51 0,'15'9'25'0,"-1"-3"-20"0,-7-6 40 0,3 0-43 15,4 4 0-15,4-4 2 16,7-4 1-16,-4 4-6 16,0 4 0-16,-3-1 4 15,-1 3 1-15,-3 0-3 16,-3-3 1-16,-7 7-2 0,-8-4 0 16,0 4-1-1,4-1 1-15,-3 0-2 16,-4 7 0-16,-4-3-1 0,1-1 0 15,-1 1-1-15,4-4 1 16,0 0 0-16,4 1 0 16,3-4 1-16,3-3 1 15,1 0 0-15,6 4 1 16,-3 2 1-16,4 4 0 16,3-1 0-16,0 1 1 15,0 2-1-15,-3 1 1 16,-4 0-2-16,-7 3 1 15,-7-1-1-15,0 1 0 0,-7 3-4 16,-8-3 1-16,-2 0-7 16,-5-7 1-16,1 1-7 15,7-4 1-15</inkml:trace>
  <inkml:trace contextRef="#ctx0" brushRef="#br0" timeOffset="-188036.84">25830 11082 47 0,'4'21'23'0,"-1"-5"-15"0,1-10 39 16,3 7-44-16,7 3 0 16,7 6 4-16,8 3 1 15,6 0-9-15,7 6 0 16,-10 7 5-16,-7 6 0 15,-8 6-2-15,-10 6 0 16,-14 7-7-16,-17 6 1 16,-12-6-16-16,-17-13 1 0</inkml:trace>
  <inkml:trace contextRef="#ctx0" brushRef="#br0" timeOffset="-181943.76">19360 7378 34 0,'15'6'17'0,"-1"7"-8"15,-11-16 18-15,-3 6-26 16,0 6 0-16,-3 4 1 0,-1-4 0 15,-6 7-2 1,-1 0 1-16,4 6 2 0,0 3 0 16,0 3 0-16,0 13 0 15,3 3-1-15,4 6 1 16,4 3-2-16,3-3 1 16,3-15-2-16,5-10 1 15,2-3-2-15,1 0 0 16,3-13-6-16,7-9 0 15,-3-9-7-15,-4-10 0 16</inkml:trace>
  <inkml:trace contextRef="#ctx0" brushRef="#br0" timeOffset="-181688.35">19749 7290 28 0,'0'10'14'0,"-18"18"-4"16,14-19 15-16,-6 4-24 16,-1 9 1-16,-6 6 2 15,-5 7 1-15,5 8-5 16,-1 17 0-16,-3 6 3 16,-4 6 1-16,-7 19-1 15,1-3 0-15,-1-4-3 31,4-8 0-31,3-14-6 0,0-11 0 0,8-17-7 16,10-12 1-16</inkml:trace>
  <inkml:trace contextRef="#ctx0" brushRef="#br0" timeOffset="-181341.03">19734 7855 58 0,'18'9'29'0,"-4"-6"-34"0,-7-6 55 0,0 0-50 16,4-3 1-16,3 0 0 15,7-4 0-15,4 4-3 16,3 0 1-16,-3-1-4 16,-4 4 1-16,0 0-11 15,-7-3 0-15,-7 3-2 16,-7 3 0-16</inkml:trace>
  <inkml:trace contextRef="#ctx0" brushRef="#br0" timeOffset="-180832.18">20140 7535 39 0,'0'6'19'0,"0"-6"-14"0,0 0 36 0,4 0-37 16,3 0 0-16,0 0 2 15,3 3 1-15,4-3-7 16,8 0 0-16,2-3 6 16,5 3 0-16,-1 0-2 15,0 3 0-15,-7 0-1 16,0 4 0-16,-7 5-3 16,-7 4 0-16,-7 6-1 15,-7 6 0-15,-7 0-1 16,-7 4 0-16,-11 5 0 15,4 4 0-15,0-3 0 16,7-10 1-16,7 3 0 16,3 1 0-16,0-4 2 0,4-3 1 15,11-3 0-15,10-3 0 16,11-7-1-16,10-2 1 16,7-4-3-16,1-3 1 15,-4 3-8-15,-11 4 1 16,-11-4-12-16,-6-3 1 15</inkml:trace>
  <inkml:trace contextRef="#ctx0" brushRef="#br0" timeOffset="-175653.44">24913 6967 10 0,'7'-9'5'0,"0"0"-2"0,-3 5 6 16,-1 4-7-16,-3 0 1 15,4-3-1-15,-1 0 1 16,1-3-5-16,3 0 1 0,-7 6 2 16,0 0 0-16,0 0-1 15,0-4 0-15,0 4-1 16,0-3 1-16,0-3 0 16,0 6 0-16,0 0 0 15,0-6 0-15,0 6 1 16,0-6 1-16,0 6 2 15,0 0 0-15,0 0 2 16,0 0 1-16,0 0 2 16,0 0 0-16,0 0-2 15,0 0 1-15,4 0-2 16,-1 3 1-16,-3 3-3 16,0 3 1-16,-3 7-2 15,-8 3 0-15,-3 6-1 16,-4 13 0-16,-3-1-1 15,0 1 0-15,0-4 0 16,3 1 0-16,0-7 0 0,4-3 0 16,4-3-1-16,-1-6 0 15,4-4 0-15,4-5 1 16,-1-7-2-16,4-7 1 16,0-5-1-16,0-1 1 15,0-3-1-15,-4-2 1 16,1-7-1-16,-4 0 1 15,0-1 0-15,-7 11 0 16,-4-1-1-16,-3 7 0 0,0 2 0 16,-4 7 0-16,4 4 0 15,0 5 0-15,0 7 0 16,-1 6 0-16,1 3 1 16,4 0 0-16,2 3 0 15,5 3 1-15,6-2 0 16,8-4 0 15,3-10 0-31,4-2 0 0,10-4 0 16,7 1 0-16,7-4-7 0,-3 0 1 0,0-3-11 15,-1-6 1-15</inkml:trace>
  <inkml:trace contextRef="#ctx0" brushRef="#br0" timeOffset="-175068.75">25206 6983 34 0,'11'9'17'0,"-18"-9"-8"16,7 0 17-16,-4 0-25 15,-3 0 0-15,-7 4 1 16,-4-1 0-16,1 6-3 0,-1 4 1 16,-7 9 1-1,-3 9 0-15,-4 0-1 0,0 13 1 16,-3 6 0 0,0-6 1-16,10 6-1 0,8-6 1 15,6-3-2 1,7-6 1-16,8-10-3 0,7 0 0 15,6-10-11-15,1-5 1 16</inkml:trace>
  <inkml:trace contextRef="#ctx0" brushRef="#br0" timeOffset="-174556.92">25065 7532 39 0,'-7'22'19'0,"7"3"-16"16,0-22 26-16,0 3-28 15,0-3 0-15,0-3 3 16,3-6 0-16,4 0-3 15,0-7 0-15,8-2 3 16,6-7 0-16,3-3-1 16,8-1 1-16,-4 1-2 15,1-9 1-15,-1 3-3 0,0-4 1 16,0 7-2-16,-3 6 1 16,0 0-1-16,-8 9 1 15,-3 1-1-15,-3 2 0 16,-4 1 0 15,-7 9 0-31,0 3 0 0,-3 7 0 0,-5 5 0 0,-2 7 1 16,-4-3-1-16,0 0 1 15,0 6 0-15,-4 3 0 16,-3 4 0-16,3 2 1 0,4 0-1 16,3-5 0-16,8-7-1 15,-1 3 0-15,4-10-4 16,7-2 1-16,0-7-5 15,-7-3 0-15,8-3-6 16,-5-6 1-16</inkml:trace>
  <inkml:trace contextRef="#ctx0" brushRef="#br0" timeOffset="-174344.65">25104 7435 36 0,'-11'9'18'0,"18"0"-12"16,-7-9 31-16,7 0-34 16,0-3 0-16,7 0 0 15,4 0 1-15,3 3-6 16,4 0 1-16,0 0 3 0,-1 3 0 16,-3 3-6-16,1 1 1 15,-5-1-11-15,-3 0 0 16</inkml:trace>
  <inkml:trace contextRef="#ctx0" brushRef="#br0" timeOffset="-174076.27">25404 7632 39 0,'-11'28'19'0,"-10"10"-11"15,14-25 25-15,-4-1-31 16,-3 7 0-16,0 3 0 16,-4 0 0-16,1 0-4 15,-1 0 0-15,7-7-2 16,4 1 1-16,7-7-10 15,7-5 0-15</inkml:trace>
  <inkml:trace contextRef="#ctx0" brushRef="#br0" timeOffset="-173819.97">25735 7447 41 0,'0'19'20'0,"-3"-16"-11"0,-4 0 30 15,0 3-38-15,-4 7 0 16,0 3 1-16,4-1 0 16,-3 10-3-16,-1 7 1 0,1 5 0 15,-5-2 0-15,5-4-6 16,-1-6 1-16,4-6-9 15,4-3 0-15</inkml:trace>
  <inkml:trace contextRef="#ctx0" brushRef="#br0" timeOffset="-173355.66">25756 7431 47 0,'4'13'23'0,"3"-4"-21"15,0-9 36-15,0 0-35 0,4 4 1 16,-1 2 2-16,1 3 1 16,3 1-8-16,7-1 1 15,-3 4 5-15,-1-4 0 16,1 0-3-16,-7 1 1 15,-4-4-3-15,-7 3 1 16,-7 1-3-16,-4-4 1 16,-3 0-2-16,-4 1 1 15,-3-4-1-15,3 0 0 16,-3 0-1-16,4 0 0 16,2 4 0-16,5 2 1 15,6 0 0-15,4 1 1 16,7 5 1-16,8 7 1 15,-5 0 1-15,1-3 0 16,-1 0 0-16,-6 3 0 0,-1-3 0 16,-6 0 0-16,-8-1-1 15,-10 1 1-15,-7 0-3 16,3 0 0-16,0-4-7 16,1-2 1-16,-1-4-6 15,0-9 0-15</inkml:trace>
  <inkml:trace contextRef="#ctx0" brushRef="#br0" timeOffset="-173011.23">26014 7275 43 0,'10'40'21'0,"5"11"-12"0,-12-36 34 0,1 17-40 15,-1 12 0-15,-3 9 2 16,0 3 1-16,-7 10-7 15,-7 3 0-15,-7-3 4 16,-11 0 0-16,-10-7-5 16,-4 1 0-1,-7-7-15-15,0-6 1 0,-3-15-2 16,3-13 1 0</inkml:trace>
  <inkml:trace contextRef="#ctx0" brushRef="#br0" timeOffset="-169602.26">21519 17827 29 0,'-10'18'14'0,"17"1"-1"0,0-16 14 15,7 1-24-15,11-1 0 16,14 3 3-16,-1-3 0 16,19 0-7-16,13 10 0 15,26 2 5-15,17-2 1 16,24 6-3-16,29 3 1 31,17 0-2-31,22-10 0 0,3-5-1 0,14-4 0 16,1-3-1-16,-5 0 0 15,1 6-2-15,-32-12 0 0,-14 3-3 16,-21 6 0-16,-15 3-8 16,-6 10 1-16,-22-1 0 15,-17 4 0-15</inkml:trace>
  <inkml:trace contextRef="#ctx1" brushRef="#br2" timeOffset="206655.81">2671 6538 0</inkml:trace>
  <inkml:trace contextRef="#ctx0" brushRef="#br2" timeOffset="-162817.9">6971 9426 21 0,'7'3'10'0,"0"10"3"0,-3-10 11 16,-1 3-21-16,1 3 0 15,3 4 1-15,-7 6 0 16,0-1-5-16,0 8 1 15,0-8 4-15,0 1 1 16,3 3-1-16,4 3 0 16,-3 0 0-16,3 0 1 15,3 4-1-15,5-1 1 0,-1-3-3 16,0 3 1-16,0-6-1 16,0-3 1-16,-3 0-1 15,-1-7 0-15,1-5-1 16,-4-1 1-16,0-3-1 15,0-3 0-15,0 0-1 16,0-6 0-16,4-4 0 16,-1-2 0-16,-6-4-1 15,3-3 0-15,3-3 0 16,1-12 1-16,-4 6-1 16,4-7 1-16,-4-9-1 15,3 0 1-15,-3-6 0 16,0-9 0-16,0 2-1 15,4 1 1-15,0-4 0 16,-4 4 0 0,0-7 0-1,0-3 0-15,-4 3 0 0,1-9 0 0,-4 0 0 0,3 3 0 16,4 0 0-16,4 6 0 16,-1-2 0-16,1-8 1 15,0 8-1-15,-1-8 1 16,1 8-1-16,-4-4 1 15,3 0 0-15,1 6 0 16,0 10-1-16,-1 2 1 16,-3 4-1-16,-3 7 1 15,3 2-1-15,0 4 1 16,7 5-1-16,4 1 0 16,-8 3 1-16,8-3 0 15,0-4 0-15,-1 7 0 0,8 0 0 16,7 6 0-16,-8 1 0 15,12 5 1-15,-1 4-2 16,4 2 1-16,3-2-1 16,4 3 1-16,0-1-1 15,3 1 1-15,4-3-1 16,3 6 1 0,4-1-1-16,11 1 1 0,-8 3-1 15,8-3 0-15,-4 0 0 16,11 0 1-16,-1 3-1 15,4 0 0-15,4-3 0 16,0-3 1-16,-4-4-1 16,7 4 1-16,7 0-1 15,1-1 1-15,6 4-1 16,-7-3 1-16,7 6-1 0,11 3 0 16,4 0 0-16,3 3 1 15,0-2-1-15,0-1 1 16,3-3-1-16,8 0 0 15,-8-3 1-15,4 3 0 16,7-4-1-16,4 1 1 16,-8 3-2-1,8 3 1-15,-1-3 0 0,5 4 1 16,-12-4-2-16,8 3 1 16,3-3 0-16,3-3 0 0,-13-1 1 15,6 1 0 1,1-3-1-16,7 0 1 15,-18-1-1 1,7 1 1-16,0 6-1 0,3-3 0 16,-10 0 0-16,4 3 0 15,3 0 0-15,4 0 0 16,-11 0 0-16,-15-3 1 16,5 3-1-16,-1-3 1 0,-3 0 0 15,-3-1 0-15,-12 4-1 16,8 4 1-16,-4-1-1 15,-6 0 0 1,-1 6 0 15,-7-3 0 1,-10-2 0-1,-8-1 0-16,-13 0-2 17,-11 0 1-32,-8-3-8 0,-9 3 0 0,-12-3-12 0,-6 10 0 0</inkml:trace>
  <inkml:trace contextRef="#ctx0" brushRef="#br2" timeOffset="-157833.21">22620 11969 24 0,'28'0'12'0,"18"3"-7"0,-28-3 12 16,3 0-15-16,7 3 1 15,0-3 0-15,4 0 0 16,11 0-4-16,9 0 1 16,15-3 2-16,4 0 0 0,7-3 0 15,-1 3 0-15,15 3 0 16,0 3 1-16,14 3-2 16,-1 0 1-16,1 4-1 15,7 5 1-15,14 1-2 16,4 0 0-16,-8-4 1 15,4 4 0-15,14-4 0 16,0-2 0-16,-3-7 0 16,3 6 0-16,14 1 0 15,-14-4 1-15,11 7-2 16,7 2 1-16,0 1-1 16,-8 0 1-16,1-4-1 15,7 1 0-15,-15-1 1 16,8 1 0-16,-4-10-1 15,4-3 1-15,-15-9 0 16,8-4 0-16,-11-3-1 16,4-6 1-16,-8-3-1 0,1 3 1 15,-4 0-2-15,-4 7 1 16,1 2 0-16,-11 1 0 16,-18 2-1-16,-7 4 0 15,-14 0-7-15,-10-1 0 16,-18-2-5-16,-8-4 0 15</inkml:trace>
  <inkml:trace contextRef="#ctx1" brushRef="#br2" timeOffset="214445.52">3468 5942 0,'0'0'15,"0"0"1,0 0 0,0 0-16,0 0 15,0 0 1</inkml:trace>
  <inkml:trace contextRef="#ctx0" brushRef="#br2" timeOffset="-155941.97">8248 8404 42 0,'-7'6'21'0,"-7"0"-14"15,7 0 21-15,0 1-26 16,-7 5 1-16,-4 1 1 15,-3 9 0-15,0 6-5 16,-8 3 1-16,1 10 4 16,0 19 0-16,-4 9-1 15,-3 9 0-15,7 0-1 16,-4 7 1-16,14-13-1 0,-6 0 0 16,13-9-1-1,11-7 0-15,11-5-2 0,13-14 0 16,-3-5-9-16,8-10 1 15,-1-13-8-15,14-3 0 16</inkml:trace>
  <inkml:trace contextRef="#ctx0" brushRef="#br2" timeOffset="-155488.52">8516 8601 47 0,'11'3'23'0,"-1"-3"-21"16,-6 3 36-16,-4 1-37 15,0 8 1-15,-4 7-1 0,4 9 1 16,-7 13-2-16,4 12 0 15,-4 10 1-15,-4 3 0 16,0 6 0-16,1-9 0 16,3-10-1-16,3-9 0 15,4-10-5-15,0-5 1 16,4-11-9-16,3-8 1 16,3-10-3-16,-3-7 0 15</inkml:trace>
  <inkml:trace contextRef="#ctx0" brushRef="#br2" timeOffset="-155249.04">8678 8965 49 0,'-3'12'24'0,"3"-8"-24"15,0-4 48-15,0 0-46 16,10-4 0-16,5 4 0 16,6-6 1-16,3 0-5 15,5-4 0-15,2 4-2 16,-2-3 0-16,-5 3-12 16,-3-7 0-16</inkml:trace>
  <inkml:trace contextRef="#ctx0" brushRef="#br2" timeOffset="-154872.52">9253 8526 44 0,'-10'0'22'0,"-15"16"-21"0,18-10 29 0,-7 9-29 15,0 7 1-15,3 7 2 16,-3 15 0-16,0 3-4 15,3 9 0-15,1 7 3 16,3-1 0-16,3 1-1 16,4-10 1-16,0-12-5 15,11-9 1-15,-1-10-6 16,5-10 1-16,-1-6-9 16,3-9 0-16</inkml:trace>
  <inkml:trace contextRef="#ctx0" brushRef="#br2" timeOffset="-154617.46">9338 8849 51 0,'0'9'25'0,"14"-6"-23"0,-14-3 42 0,11 0-43 16,3 0 0 0,7-3 0-16,7-3 1 0,0 0-5 15,1-4 1-15,-5 1-7 16,-2-1 1-16,-8-2-8 16,-4-1 1-16</inkml:trace>
  <inkml:trace contextRef="#ctx0" brushRef="#br2" timeOffset="-154186.16">9677 8664 48 0,'14'12'24'0,"7"-15"-21"15,-17 0 40-15,3 3-41 0,3 0 1 16,4-3 1-16,4 3 1 16,0-3-6-16,6 3 0 15,-3 0 4-15,-3 0 0 16,-4 0-2-16,-3 3 0 16,-11 3-2-16,-4 1 0 15,-6 2-1-15,-1 0 0 16,-3 1-2-16,3-1 1 15,-6 1-2-15,6-1 1 16,1 3 0-16,2-2 0 0,5 2 2 16,6-2 0-16,12-1 1 15,2 4 1-15,4-1 1 16,1 1 1-16,-1-4 0 16,-4 1 0-16,-3-4-1 15,1 3 0-15,-12 7-2 16,-6 3 1-16,-15 9-5 15,-3 3 0-15,-7-2-9 16,-1-4 0-16</inkml:trace>
  <inkml:trace contextRef="#ctx0" brushRef="#br2" timeOffset="-153822.43">9931 8576 50 0,'21'38'25'0,"11"-1"-25"0,-18-24 40 15,3 9-38-15,8 6 1 0,0 6-1 16,-4 1 1-16,-7 9-5 16,-10 6 1-16,-8-3 0 15,-10 10 0-15,-7-1-8 16,-4-6 1-16,-3 0-8 15,7-9 1-15</inkml:trace>
  <inkml:trace contextRef="#ctx0" brushRef="#br2" timeOffset="-153044.18">10160 8309 27 0,'4'13'13'0,"-1"-22"3"0,-3 9 13 0,0 0-28 15,0 0 1-15,0 0 3 16,0 3 1-16,0-3-7 16,0 0 1-16,0 0 3 15,0 0 0-15,0 0-1 16,0 0 0-16,0 0-2 16,4 3 0-16,-4-3-1 15,0 0 1-15,0 0-1 16,0 0 1-16,0 0 0 15,0 0 1-15,0 0-1 16,0 0 1-16,0 0 0 16,0 0 0-16,3-3 0 0,-3 3 0 15,0 0 0-15,7-7 0 16,-7 7 0-16,7-3 0 16,-3 6-1-16,-1 1 1 15,1-1-1 1,-4-3 0-16,3 3 0 0,1-3 0 15,-4 3 0-15,3 0 1 16,1 3 0-16,3 7 0 16,-3 0 0-16,3 5 0 0,3 4 0 15,8 10 1-15,6 8-1 16,5 4 1 0,-1 3 0-16,-3 16 0 0,-8 3-1 15,-6 3 0-15,-15-3-1 16,-6 3 0-16,-4 3-3 15,-8-9 1-15,1-7-7 16,4-12 0-16,-1-10-8 16,0-8 1-16</inkml:trace>
  <inkml:trace contextRef="#ctx0" brushRef="#br2" timeOffset="-152503.37">10435 8225 60 0,'11'-3'30'0,"-1"0"-35"0,-3-1 54 0,4-2-46 16,7 0 0-16,6 0 1 15,5-1 0-15,2 1-5 16,1 0 0-16,-7 6 3 16,-4 0 0-16,-3 0-2 15,-8 3 0-15,-10 6-1 16,-3 7 0-16,-8 3 0 16,-3-4 0-16,0 1 0 15,0 3 0-15,0 0 1 16,3 3 1-16,7 0 0 15,4-3 1-15,8-7-1 16,9-3 1-16,8-9 0 16,7-3 0-16,-4-3-1 0,4 0 1 15,-1 0-7-15,1 2 1 16,-7 1-16-16,-11 3 1 16</inkml:trace>
  <inkml:trace contextRef="#ctx0" brushRef="#br2" timeOffset="-150790.5">11091 8774 54 0,'7'3'27'0,"15"16"-16"0,-12-23 27 16,11-2-36-16,11 0 0 15,7 0 2-15,10-1 1 0,11 1-7 16,0 0 1-16,0-1 0 15,-7 7 0-15,-4 4-11 16,-10-1 1-16,-7-3-8 16,-7 3 1-16</inkml:trace>
  <inkml:trace contextRef="#ctx0" brushRef="#br2" timeOffset="-150564.39">11451 8520 64 0,'-21'34'32'0,"-7"48"-43"16,24-57 60-16,4 22-49 0,0 9 1 15,0 4-4-15,4-1 1 16,-4 4-6-16,0-16 1 15,3-19-10-15,1-12 1 16</inkml:trace>
  <inkml:trace contextRef="#ctx1" brushRef="#br2" timeOffset="-207643.46">6579 5588 0,'0'0'15,"25"0"1</inkml:trace>
  <inkml:trace contextRef="#ctx0" brushRef="#br2" timeOffset="-149050.66">12319 8137 44 0,'0'-13'22'0,"-4"-15"-14"0,4 22 22 0,-7 3-29 15,0 3 0-15,-7 3 2 16,-3 10 0-16,-5 5-3 16,-6 17 0-16,-4 6 3 15,-3 18 0-15,-4 7-1 16,1 19 1-16,6 15-1 16,7 7 0-16,11-4-1 15,3-3 1-15,8-12-2 16,10-12 1-16,11-17-4 15,6-12 0-15,5-12-12 0,2-13 0 16,1-13-1-16,-4 0 0 16</inkml:trace>
  <inkml:trace contextRef="#ctx0" brushRef="#br2" timeOffset="-148328.75">12368 8529 44 0,'0'3'22'0,"4"3"-17"0,-4-6 40 0,0 0-42 15,7-6 0-15,0 6 4 16,4 0 0 0,3 0-8-16,10-3 1 0,1 3 4 15,7 3 1-15,0 3-2 16,-4 1 0-16,-7-1-2 16,-3 3 0-16,-11 4-2 15,-7-1 0-15,-7 4-1 16,-4 3 0-16,-3 6-1 15,0 0 1-15,-4 3 0 16,4 7 1-16,0 2 0 16,3 1 1-16,4 3 0 15,4-4 1-15,6-2 0 16,4-7 0-16,8-9 0 16,6 0 0-16,7-7-4 15,0-2 1-15,4-7-9 16,0-3 1-16,3-10-8 15,-3 1 1-15</inkml:trace>
  <inkml:trace contextRef="#ctx0" brushRef="#br2" timeOffset="-148087.84">12855 8670 63 0,'11'6'31'0,"14"-12"-38"0,-15 3 56 0,11-3-49 16,0-1 0-16,11 1-2 16,3 0 0-16,1 0-3 15,-5-7 1-15,-6 7-13 16,0-7 0-16</inkml:trace>
  <inkml:trace contextRef="#ctx0" brushRef="#br2" timeOffset="-147743.62">13529 8347 48 0,'7'0'24'0,"-3"6"-25"0,-4-2 34 16,-4 2-32-16,-3 6 0 16,-4 1 0-16,1 6 0 15,-4 0-1-15,0-7 0 16,0 7 2-16,3 0 1 15,4 3-1-15,3-4 0 16,4 1 0-16,11 0 0 16,3 0-2-16,0-10 0 0,7 1-5 15,4-4 1-15,3-6-12 16,4-6 1-16,-4-4-1 16,4-9 1-16</inkml:trace>
  <inkml:trace contextRef="#ctx0" brushRef="#br2" timeOffset="-147533.78">13783 8143 39 0,'7'16'19'0,"-17"62"-8"16,2-62 37-16,1 6-47 15,-10 16 0-15,-8 6 1 16,0 12 0-16,1 10-3 0,-1 22 1 15,4 3-1-15,3-10 1 16,4-15-7-16,3-13 1 16,4-15-9-1,11-16 0-15</inkml:trace>
  <inkml:trace contextRef="#ctx0" brushRef="#br2" timeOffset="-147218.45">13850 8203 53 0,'53'69'26'0,"25"31"-28"16,-61-75 43-16,-3 16-40 15,0 9 1-15,-6 10-1 16,-5 12 1-16,-10 16-3 16,-11-13 0-16,-6-3-4 15,-8-6 1-15,0-10-12 16,0-21 1-16</inkml:trace>
  <inkml:trace contextRef="#ctx0" brushRef="#br2" timeOffset="-146738.83">14161 7874 55 0,'3'9'27'0,"1"4"-26"0,-1-10 44 0,4 3-44 16,0 0 1-16,7 1 5 15,7-4 0-15,4 0-7 16,3 3 1-16,8-3 4 16,-1-3 1-16,0 0-2 15,-7 0 1-15,-3 0-4 16,-11 6 0-16,-14-6-2 16,-7 10 0-16,-7 2 0 15,-7 7 0-15,-4 3-1 16,-3-3 0-16,0 6 1 15,0-6 1-15,6 0 0 16,8-4 0-16,4 1 1 16,13-3 0-16,11-4-1 0,8-3 0 15,9-3-5-15,8 1 1 16,-4-1-16-16,-3-6 1 16,-14 3-2-16,-8 3 1 15</inkml:trace>
  <inkml:trace contextRef="#ctx0" brushRef="#br2" timeOffset="-144396.43">20694 7375 23 0,'0'-25'11'0,"-60"-25"0"0,35 34 11 0,-21 0-21 16,-10 1 0-16,-25-7 1 15,3-3 1-15,-10 6-4 16,-11 0 1-16,-10 3 0 16,7 4 1-16,-4 9-3 15,0 15 1-15,0 1-3 32,28-4 1-32,-31 26-3 0,10 5 1 0,11 20 0 15,7 6 0-15,7 25 2 16,7 6 0-1,25 54 6 1,27-10 1-16,26-25 3 16,17-16 1-16,29-12 0 15,31-13 0-15,21-18-1 16,32-7 0-16,29-19-4 16,-1-15 0-16,-3-16-3 15,-7-13 0-15,-25-18-1 16,-25-22 0-16,-24-4 0 0,-15-6 0 15,-20-12 0-15,-12-16 0 16,-16-6-2-16,-19-3 1 16,-21-4-8-16,-17-2 0 15,-14 2-1-15,-4 4 1 16</inkml:trace>
  <inkml:trace contextRef="#ctx0" brushRef="#br2" timeOffset="-135313.29">14944 8595 47 0,'-7'16'23'0,"0"-10"-11"16,7-6 24-16,0 0-33 16,0 0 1-16,0 0 3 15,0 0 1-15,7 3-10 16,3 0 1-16,8 3 5 16,10 1 0-16,4-7-3 15,3 0 0-15,0 0-6 16,4 0 1-16,-4 3-8 15,-6 3 0-15,-12-6-7 16,-3 9 0-16</inkml:trace>
  <inkml:trace contextRef="#ctx0" brushRef="#br2" timeOffset="-135116.9">14894 8937 55 0,'-3'34'27'0,"20"-12"-26"0,-10-19 48 16,8 3-48-16,6 1 1 16,10-1-1-16,8-3 0 0,0-3-5 15,3-3 1 1,8 0-13 0,-11 6 0-16</inkml:trace>
  <inkml:trace contextRef="#ctx0" brushRef="#br2" timeOffset="-134050.36">15445 9184 41 0,'7'51'20'0,"10"11"-5"16,-10-46 20-16,0 6-33 15,4-3 1-15,0 3 2 0,-1 0 1 16,1 3-6-16,-1 0 0 16,4-3 4-16,1 0 1 15,-1-4-2-15,3-5 1 16,1-4-3-16,0-15 1 15,-1-3-2-15,1-7 0 16,0-9 0-16,-8-13 0 16,-3-9-1-16,0-6 1 15,0-10-1-15,-3-18 1 16,-1-13 0-16,1-10 1 16,3-6-1-16,3 13 0 15,-2 0 0-15,2 0 0 0,-3 0-1 16,0 9 0-16,0 3-1 15,-3 7 1-15,3 12 0 16,-4 9 0-16,1 4-1 16,-1 6 1-16,1 13 0 15,3 5 1-15,4 7 0 16,-1 7 0-16,8 2 1 16,3 4 0-16,4-1-1 15,6 4 1-15,8 0 0 16,11 0 1-16,3-1 0 15,-1 1 0-15,19 3-1 16,17 6 1-16,18 3 0 16,3 1 0-16,15-1-1 15,13 0 0-15,8-6-1 16,3-3 1-16,11-6-1 0,10-4 1 16,4 7-1-16,0-4 0 15,-11 7-1-15,-21 3 1 16,-31 0-4-16,-22 3 1 15,-14-3-7-15,-17 0 1 16,-19 0-10-16,-13 0 0 16</inkml:trace>
  <inkml:trace contextRef="#ctx0" brushRef="#br2" timeOffset="-130282.93">16274 8491 30 0,'7'0'15'0,"-4"0"-1"0,1 3 16 16,-4-3-26-16,0 0 1 16,0 0 1-16,0 0 0 15,-4 4-8-15,1 2 1 16,-4 6 5-16,0 10 1 16,0 3-3-16,-1 1 1 15,5 2-1-15,3 9 0 16,0 4-1-16,3-3 1 15,5-7-1-15,2-6 0 16,-3 0-2-16,4-6 0 16,6-6-5-16,1-4 1 15,3-12-6-15,0-13 0 0,4-6-5 16,0-6 1-16,3-6 0 16,-7-4 0-16,0 0 5 15,0 1 1-15,1 2 7 16,-5 7 0-16,1 3 9 15,0 6 1-15,-4 3 1 16,-4 7 1-16,-6 6 0 16,-4 3 0-16,-7 9-2 15,-4 13 0-15,-3 6-3 16,-7 13 0-16,-11 16-1 16,0 5 0-16,-3 7-1 15,-4 7 0-15,11 2-1 16,3-3 0-16,4-9-4 15,7-13 1-15,7-12-6 16,0-16 1-16,7-15-5 16,7-10 0-16,4-10-3 0,10-8 1 15</inkml:trace>
  <inkml:trace contextRef="#ctx0" brushRef="#br2" timeOffset="-129818.11">16669 8347 46 0,'10'0'23'0,"12"-9"-22"15,-15 2 47-15,3 4-45 16,4 0 0-16,0 3 4 16,4-3 0-16,-4 6-8 15,0-3 0-15,0 0 5 16,0 3 1-16,1 0-2 16,-5 7 0-16,-3-1-3 15,-7 1 0-15,-3 2-1 16,3 7 1-16,-4 0-2 15,-3 0 1-15,-3-4 0 16,-1 4 0-16,-3 3 0 16,3 0 1-16,1 3 0 0,3-3 0 15,0-3 0-15,7-3 1 16,3-4 0-16,8-6 1 16,3-2-1-16,7-8 0 15,7 4-3-15,7 0 0 16,-3 4-6-16,3-1 1 15,-6 3-12-15,-5 3 0 16</inkml:trace>
  <inkml:trace contextRef="#ctx0" brushRef="#br2" timeOffset="-129533.08">17064 9002 54 0,'14'10'27'0,"14"-10"-26"0,-17-3 41 0,6 3-42 16,5-3 0-16,6-1 0 15,4-2 1-15,-1 3-3 16,1-3 1-16,-11 6-8 0,-3-3 1 16,-4 0-8-1,0-7 1-15</inkml:trace>
  <inkml:trace contextRef="#ctx0" brushRef="#br2" timeOffset="-129350.65">17268 8789 48 0,'-7'85'24'0,"-17"3"-31"0,20-69 40 0,-3 12-36 16,0 7 0-16,0-1-22 15,0-9 1-15</inkml:trace>
  <inkml:trace contextRef="#ctx0" brushRef="#br2" timeOffset="-126522.77">17759 8617 24 0,'-11'-10'12'0,"1"-2"3"0,6 9 13 15,1 0-24-15,-1 3 0 16,1 0 6-16,3 3 0 15,0 0-11-15,3 3 1 16,4-3 8-16,4 0 1 16,6 4-2-16,5-4 0 15,6 0-3-15,-4 3 0 16,1 4-2-16,-4-4 1 16,-3-3-3-16,-7 0 0 15,-4 3-3-15,-4 7 1 16,-6 6-1-16,-8 9 0 15,-7 6-1-15,-6-2 1 16,-5 9 0-16,1 3 0 0,4-4 2 16,2 4 0-16,8 0 1 15,11-6 0-15,3-4 1 16,10-9 0-16,8-6-1 16,7-9 1 15,3-4-2-31,0-6 0 15,4-6-8-15,3-7 1 79,7-6-8-79,-10-3 1 0</inkml:trace>
  <inkml:trace contextRef="#ctx0" brushRef="#br2" timeOffset="-126139.56">18105 8388 55 0,'14'12'27'0,"0"-2"-25"0,-11-10 46 16,1 0-44-16,-1 0 0 15,8 0 1-15,3 0 1 16,4-3-8-16,3 0 1 15,0-1 4-15,-3 4 1 0,-1 0-3 16,-3 0 0-16,-7 0-1 16,-7 7 0-16,-7 2-1 15,-3 4 0-15,-4-1-1 16,0 1 1-16,0-4 0 16,-1 4 0-16,5 5 1 15,3 1 0-15,0-3 0 16,7 0 0-16,3-1 1 15,8-5 1-15,6-1-1 16,12-3 0-16,6-6-3 16,4-3 0-16,-4 3-11 15,-10 0 1-15,-18 3-8 16,-7 10 1-16</inkml:trace>
  <inkml:trace contextRef="#ctx1" brushRef="#br2" timeOffset="-183640.69">2445 7021 0,'0'0'0</inkml:trace>
  <inkml:trace contextRef="#ctx0" brushRef="#br2" timeOffset="-125086.73">7101 10677 37 0,'-14'16'18'0,"11"-13"-6"0,3-3 19 16,7 0-26-16,0 0 0 16,7 0 1-16,0-3 1 0,11 0-9 15,10-1 0-15,11-2 5 16,-4 3 0-16,1 0-7 16,-8 0 1-16,0 0-12 15,-3 3 1-15,-14-7-2 16,-4 4 0-16</inkml:trace>
  <inkml:trace contextRef="#ctx0" brushRef="#br2" timeOffset="-124862.4">7017 10925 57 0,'21'22'28'0,"39"3"-38"16,-42-22 60-16,10 3-51 15,11-3 1-15,10-3-3 0,0-6 0 16,-10 0-6-16,3-4 1 16,1-5-8-16,-11 5 1 15</inkml:trace>
  <inkml:trace contextRef="#ctx0" brushRef="#br2" timeOffset="-124247.73">7853 11122 55 0,'14'38'27'0,"-11"15"-31"16,1-40 50-16,0-1-43 16,3 4 0-16,0 3 3 0,0 0 1 15,7-4-8-15,-4 1 1 16,1-10 4-16,3-12 0 16,7-7-2-16,-10-12 1 15,3-12-3-15,-3-20 0 16,3-9-1-16,-14-9 0 15,10-3-2-15,-10-7 1 16,0 0-1-16,0-5 0 16,4 2 1-16,-1 12 0 0,8 11 0 15,-4-4 0-15,4 15 2 16,3 14 0-16,7 5 2 16,7 7 0-16,7 9 0 15,22 6 1-15,20 1 0 16,12 3 0-16,34-1 0 15,22 7 0-15,20-3-1 16,22-7 0-16,-10-12-1 16,-4-9 0-16,-11 5-6 15,-21 7 1-15,-25 7-10 16,-20 2 1-16,-26-3-7 16,-20 7 0-16</inkml:trace>
  <inkml:trace contextRef="#ctx0" brushRef="#br2" timeOffset="-123749.56">8456 10511 47 0,'11'9'23'0,"-1"13"-20"16,-10-12 36-16,0 5-37 15,-7 13 0-15,4 1 0 16,-8 11 0-16,1 14-3 16,-5 15 0-16,1 0 0 15,4 0 1-15,-4-3-5 0,7-7 0 16,3-18-10-16,8-19 0 16</inkml:trace>
  <inkml:trace contextRef="#ctx0" brushRef="#br2" timeOffset="-123346.64">8918 10589 45 0,'28'16'22'0,"1"-10"-17"0,-29-6 33 0,0 0-38 15,0-3 1-15,-7 0 0 16,-7 0 0-16,-11 3-1 15,-3 6 0-15,-1 7 1 16,-2 9 0-16,-1-1-1 16,0 8 1-16,4 8-1 15,3 4 0-15,4 6 0 16,7 10 0-16,10-4-1 16,4-3 1-16,15-3 0 15,6-12 1-15,3-13 0 16,-6-4 0-16,7-18 0 15,3-3 0-15,-10-12-1 16,-1-7 1 0,-3-7-1-16,-10 4 1 0,-8-3-1 0,-6 3 0 15,-15 9-2 1,-10 7 0-16,-4 9-3 0,0 12 0 16,4 10-4-1,0 3 0-15,3 1-6 0,7-5 0 16</inkml:trace>
  <inkml:trace contextRef="#ctx0" brushRef="#br2" timeOffset="-123017.47">9126 10812 48 0,'4'12'24'0,"21"4"-23"0,-15-16 44 0,8 0-44 15,10-3 1-15,11 0-1 16,3-7 0-16,-3 7-4 15,3 0 1-15,-13-3-6 16,-1 0 1-16,-11-7-9 16,-2 0 1-16</inkml:trace>
  <inkml:trace contextRef="#ctx0" brushRef="#br2" timeOffset="-122766.11">9342 10715 49 0,'14'31'24'0,"-14"16"-26"0,0-38 41 15,-7 7-39-15,3 0 0 16,-3 6-1-16,4 3 0 0,-5 0-5 16,1 6 0-16,0 4-8 15,0-16 1 1</inkml:trace>
  <inkml:trace contextRef="#ctx0" brushRef="#br2" timeOffset="-122533.04">9673 10545 42 0,'0'22'21'0,"-10"19"-20"16,10-32 32-16,-4 4-33 0,1 3 1 16,-1-1 2-16,4-2 1 15,4-4-4-15,3 1 0 16,0-1 1-16,7-6 0 15,3 0-5-15,5-3 1 16,-1-6-9-16,0-6 0 16,0-10-3-16,-3-3 1 15</inkml:trace>
  <inkml:trace contextRef="#ctx0" brushRef="#br2" timeOffset="-122277.96">9881 10392 44 0,'4'22'22'0,"-8"62"-19"0,4-65 45 0,-7 12-46 15,-3 7 1-15,-8 9 0 16,-3 13 0-16,0 12-4 16,0 3 0-16,3-3-1 15,0-9 0-15,8-7-14 16,6-18 1-16,4-16-1 16,11-16 0-16</inkml:trace>
  <inkml:trace contextRef="#ctx0" brushRef="#br2" timeOffset="-121889.15">10661 10897 58 0,'-7'0'29'0,"10"-4"-33"16,-3 4 60-16,11-6-54 15,7-3 1-15,6 2 1 16,8-2 0-16,17 3-7 16,11-4 0-16,4 1-2 15,-4-4 0-15,-7 4-14 16,-11-7 1-16</inkml:trace>
  <inkml:trace contextRef="#ctx0" brushRef="#br2" timeOffset="-121636.08">10622 11273 71 0,'25'12'35'0,"38"-9"-48"0,-45-3 59 0,10-3-49 0,22 3 0 16,-1-3-17-16,14-3 1 0,-3-7 13 15,-10 4 0 1</inkml:trace>
  <inkml:trace contextRef="#ctx0" brushRef="#br2" timeOffset="-121020.45">11740 11326 73 0,'39'57'36'0,"-11"-29"-46"0,-17-22 67 0,3-3-58 16,0-6 1-16,4-6-1 15,3-10 1-15,0-9-1 16,4-13 1-16,-7-12-1 16,-8-13 1-16,-6-10-1 15,-1-8 0-15,-3-1-2 16,-3-3 0-16,-1 0 0 15,1 1 0-15,-1 15 0 16,4 9 0-16,4 10 0 16,3 9 1-16,3 9 2 15,8 7 0-15,7 9 1 16,6 0 0-16,15 4 1 16,14 2 1-16,7 1 0 15,21-1 0-15,22 4 0 0,13-1 1 16,1 10-1-16,10 0 0 15,0 0-3-15,-14 0 1 16,-14 3-6-16,-25-3 1 16,-14-3-10-16,-14 6 0 15,-14-3-5-15,-8 3 0 16</inkml:trace>
  <inkml:trace contextRef="#ctx0" brushRef="#br2" timeOffset="-120526.18">12245 10944 58 0,'7'0'29'0,"11"0"-32"16,-8-4 53-16,8 1-47 16,10 0 1-16,7-3 1 15,11 0 1-15,7 9-8 0,-7 0 1 16,-4 3 4-16,-6 4 0 15,-8-4-3-15,-7 3 1 16,-7 4-2-16,-7 2 0 16,-7 4-2-16,-3 3 0 15,-11 0 0-15,-4 3 1 16,-3 3 0-16,0 4 0 16,3-1 2-16,0 1 0 15,4 2 1 1,7-6 1-1,4 0-1-15,6-2 1 0,15-1-1 0,10-13 1 0,7-6-4 16,8-6 1-16,2-9-6 16,1 0 0-16,-3-1-12 15,-5-15 1-15</inkml:trace>
  <inkml:trace contextRef="#ctx0" brushRef="#br2" timeOffset="-120178.63">13416 10878 53 0,'28'9'26'0,"-24"1"-28"16,-4-14 37-16,-7-2-35 16,-11-3 0-16,-14-1 1 15,1 4 0-15,-8 3-1 0,-10 9 0 16,3 7 1-16,0 15 1 15,7 13-1-15,11 3 1 16,3 6-1-16,7 0 1 16,4-9-1-16,14-4 1 15,14-8 0-15,18-11 0 16,18-5 0-16,10-16 1 16,-4-19 0-16,-7-13 0 15,-6-12-1-15,-12-6 0 16,-9 0-4-16,-8-4 0 15,-18 10-8-15,-13 3 1 16,-8 0-10-16,7 13 1 0</inkml:trace>
  <inkml:trace contextRef="#ctx0" brushRef="#br2" timeOffset="-119938.38">13882 11229 67 0,'21'38'33'0,"14"-23"-43"16,-28-12 59-16,0-6-62 15,-7 3 0-15,-7-12-21 0,0-4 0 16</inkml:trace>
  <inkml:trace contextRef="#ctx1" brushRef="#br2" timeOffset="-176641.17">20493 655 0,'0'0'15,"0"0"1,0 0 0,0 0-1,0 0 1,0 0-16,0 0 15,0 0 1,0 0 0,0 0-1</inkml:trace>
  <inkml:trace contextRef="#ctx0" brushRef="#br2" timeOffset="-116560.31">23957 4600 37 0,'0'6'18'0,"-17"4"-9"0,13-7 18 0,-3 0-25 16,-4 3 0-16,-3 10 2 15,-7 3 1-15,0 6-6 16,-7 9 1-16,-8 19 2 16,1 1 0-16,3-1-1 15,-3 3 1-15,3-12-4 16,4 0 1-16,3 0-7 15,8-9 0-15,6-10-6 16,1-10 1-16</inkml:trace>
  <inkml:trace contextRef="#ctx0" brushRef="#br2" timeOffset="-115464.41">23788 4960 29 0,'-7'4'14'0,"3"11"-6"16,4-12 18-16,0-3-24 16,4 0 1-16,3 0 2 0,0 4 0 15,3-1-6-15,1 3 0 16,3 6 5-1,0-2 0-15,0-4-1 0,4 4 0 16,0 2-1-16,-4 4 0 16,0-4 0-16,0 1 0 15,4-1-2-15,-8 1 1 16,4 0-1-16,0 2 0 16,4 7 0 15,7 3 1-31,-4-9 0 0,7 6 1 0,0 0 0 0,1 0 0 0,-1 3 0 15,4-3 0-15,3 0-1 16,4 12 0-16,7-6 0 16,3 4 0-16,-7 2-1 15,18 4 0-15,0 6 0 16,0-10 0-16,11 7 1 16,3 9 0-16,0-6-1 15,-4 0 0-15,15 6 0 16,-4 7 1-16,4-7-1 15,10 9 0-15,-3-2 0 16,-7-1 0-16,6-5 0 16,-3-1 0-16,8 0 0 15,2 3 0-15,-6-6 0 16,7 7 0-16,-4 2 0 16,4-3 0-16,7 7 0 15,0-4 1-15,-4-12-1 16,0 3 0-16,-3 7 0 0,3-1 0 15,4 3 0-15,-11-6 0 16,4 7 0-16,-4-1 1 16,4 4-1-16,7 9 1 15,0-10-1-15,-11 4 1 16,4 6-1-16,3 3 1 16,4 7 0-16,3-4 1 15,-13 0-1-15,-1-9 0 31,-3 3 0-31,-4-3 0 16,0-3 0-16,4-1 0 0,-11 1-2 0,-11-6 1 0,-17-10-1 16,0-7 1-16,0-2-3 15,-3-7 1-15,-8-6-2 16,0-3 0-16,-6-6-4 16,-8 0 1-1,4-7-10 1,-4 1 0-16</inkml:trace>
  <inkml:trace contextRef="#ctx0" brushRef="#br2" timeOffset="-115088.28">29408 7924 45 0,'0'0'22'0,"-11"9"-14"0,4-6 31 0,-4 0-37 16,-6 7 1-16,-8 12 1 15,-3 12 0-15,-7 26-5 16,-8 9 0-16,-10 9 3 16,4 10 0-16,3 0-6 15,7-19 1-15,7-19-13 16,4-22 1-16</inkml:trace>
  <inkml:trace contextRef="#ctx0" brushRef="#br2" timeOffset="-113588.68">25012 5258 30 0,'3'0'15'0,"-10"22"-1"16,4-9 16-1,-4-4-28-15,0 7 0 0,0 9 2 16,-4 10 0-16,1-1-4 16,-1 4 1-16,0 2 3 15,8 4 0-15,3-9 0 16,3-4 1-16,8-12-2 15,-4 0 1-15,7-13-2 16,4-12 0-16,-1-10-2 16,1-6 1-16,-4-15-1 0,0-7 0 15,-3-3-1-15,-1-7 0 16,1-2-1-16,0 12 1 16,3 6 0-16,-4 7 0 15,4 6 0-15,1 6 0 16,2 6 0-16,1 7 1 15,-1-3 0-15,1 3 0 16,3-1 1-16,4 7 0 16,7 7-1-16,10-1 1 15,7 3-1-15,4 4 1 16,0-4 0-16,-7 1 0 16,4-1-2-1,-12-3 0-15,5 4-6 0,-12-7 0 0,-6-3-9 16,-7-6 0-1</inkml:trace>
  <inkml:trace contextRef="#ctx0" brushRef="#br2" timeOffset="-113108.36">25210 5374 43 0,'-4'0'21'0,"18"16"-19"16,-14-16 31-16,0 0-31 0,0 0 0 16,0 3 2-16,7-3 1 15,0 6-5-15,4-2 0 16,3 11 4-16,7-8 1 15,7 8-1-15,8 1 0 16,-1 0-2-16,-3-4 1 16,-8-2-2-16,-3-1 0 0,-10 0-2 15,-11 1 1-15,-7 2-1 16,-7 1 1 0,-4-1-1-16,-3 4 1 0,0 0-1 15,0-1 0-15,-4 1 1 16,0 0 0-16,-3 3 0 15,3-7 0-15,8-2 0 16,3-4 0-16,3 6 0 16,8-2 0-1,13-1-3-15,4-3 1 0,4-6-4 16,3 4 1-16,4-1-9 16,-1-6 1-16,5-1-3 15,-1-2 1-15</inkml:trace>
  <inkml:trace contextRef="#ctx0" brushRef="#br2" timeOffset="-112777.88">25749 5666 44 0,'4'9'22'0,"-11"-21"-26"0,3 6 42 0,1-7-36 0,-4 4 0 16,-4-1 0-16,-3 4 1 16,3 6-4-16,-3 6 0 0,-3 7 3 15,-5 6 0-15,-2-7-1 16,-4 4 0-16,-1 6-1 16,8 0 1-16,7 3 0 15,10-6 0-15,15 3-1 16,10-10 1-16,7 1-1 15,4-13 1-15,7-10-1 16,-11-2 1-16,4-4-4 16,-14 0 0-16,-11-9-12 15,-14-9 0-15</inkml:trace>
  <inkml:trace contextRef="#ctx0" brushRef="#br3" timeOffset="-99981.8">1577 12402 57 0,'11'0'28'0,"-11"-3"-21"0,0 3 28 15,0 0-35-15,-11 0 0 16,0 9 1-16,-10 4 0 31,-18 21-1-31,-6 7 0 16,2 12 1-16,1 0 0 0,3 10-1 16,0 0 1-16,11 0-1 15,14-1 1-15,7-8-1 16,17-7 1-16,19-10-2 15,-1-12 1-15,25-6-1 16,3-13 1-16,4-6-1 16,-7-9 1-16,4-4-1 15,-8 1 1-15,-7-4-1 16,-3-3 1-16,-7-3-1 16,-15-3 1-16,-6 0-1 15,-11 3 1-15,-11 7-1 16,-6 5 1-16,-4 10 0 15,0 7 0-15,-8 2 0 16,-2 3 0-16,6 1 0 16,0-4 0-16,8 1-2 15,6-1 0-15,0-2-8 16,11-1 0-16,0-6-6 16,11-10 0-16</inkml:trace>
  <inkml:trace contextRef="#ctx0" brushRef="#br3" timeOffset="-99505.58">1926 12947 54 0,'0'10'27'0,"7"-7"-24"15,-3-3 48-15,3 0-49 16,3 0 0-16,1-6 0 16,0-1 1-16,6-2-4 15,4-4 0-15,1 1 2 16,-12-1 1-16,8 1-2 15,-8-1 1-15,-10 1-1 16,0-1 0-16,0 1 0 16,-7 2 0-16,-3 4-1 15,-4 3 1-15,3 6-1 16,-3 6 1-16,0 4 0 0,3 3 0 16,4 2 0-1,-3-2 0-15,-1-3 0 0,0 5 1 16,11 1 0-16,0 0 0 15,0 3 0 32,4-3 0-47,3-7-1 16,4-2 1-16,6-4-5 0,4-3 1 0,1-3-8 0,-5 0 0 0,8-9-8 0,0-7 0 16</inkml:trace>
  <inkml:trace contextRef="#ctx0" brushRef="#br3" timeOffset="-99114.79">2254 12929 39 0,'0'25'19'0,"-10"-29"-14"0,10 4 27 0,0 4-31 15,-7-1 0-15,3 0 2 16,4-3 0-16,0 0-4 16,0 0 1-16,0 0 2 15,4-3 0-15,6-4-1 16,8-2 1-16,-1-3-2 15,-2-4 1-15,2 0-1 16,1 4 0-16,3-1 0 16,-3 1 0-16,-4 2 0 15,3 1 1-15,-2 2-1 16,2 4 1-16,-10 3 1 16,4 3 0-16,-1 4 1 15,-6 2 0-15,3 4 0 16,-7 2 1-16,0 1 0 0,-7 0 0 15,3-7-2-15,4 4 1 16,0-1-2-16,0-2 1 16,0 2-1-16,0-2 0 15,4-1-2-15,3-6 1 16,4-3-7-16,-4-6 1 16,-4 3-13-16,4-4 1 15</inkml:trace>
  <inkml:trace contextRef="#ctx0" brushRef="#br3" timeOffset="-98726.7">2614 12938 54 0,'7'9'27'0,"-3"-9"-23"16,3 0 39-16,3-3-40 15,8 0 1-15,-4-3 2 16,7 0 1-16,4-4-9 16,-4 1 0-1,0-10 4 1,-3 0 1-16,-8 3-2 16,-6 1 0-16,-4 2-3 15,-4 1 0-15,-3 2-1 0,-3 10 0 16,-1 6 0-16,-10 4 0 15,3 2 0-15,8 4 0 16,-8 0 2-16,8 3 1 16,6-4 0-16,8 4 1 15,6 0-1-15,8 0 1 16,-8-7-2-16,8-5 0 16,3-4-5-16,7-10 0 15,-3 4-10-15,0-3 0 16</inkml:trace>
  <inkml:trace contextRef="#ctx0" brushRef="#br3" timeOffset="-98003.68">2992 12950 38 0,'7'13'19'0,"-4"-16"-15"16,4-3 23-16,-7-4-26 15,4-2 0-15,3-4 1 16,-4 0 0-16,4 1-2 15,-3-1 1-15,3 3 1 16,0 4 1-16,-3 0-1 16,3 5 0-16,-4 4 0 15,8-3 0-15,6 3-1 16,1-3 0-16,14 0-3 0,-4-3 1 16,4-1-3-1,7-2 0-15,-8 3-3 0,-3-4 1 16,4 7-1-16,-11 3 0 15,1-3 1-15,2 0 1 16,-13 3 3-16,-1 0 1 16,1 0 3-16,-11 0 1 15,0 3 1-15,-11 0 0 16,1 0 0-16,-11 4 0 16,3 2-2-16,0 4 1 15,4-4-2-15,-3 4 1 16,-5-1-1-16,12 1 0 15,3-1 0-15,3 1 1 0,15-1-1 16,-1-2 0-16,5-1-1 16,2-3 1-16,4 1-1 15,1-4 1-15,2 0-1 16,-10 0 0-16,4 0 0 16,0-3 0-16,-8 0 0 15,4-3 0-15,4 0 0 16,-7-3 0-16,6-4 0 15,4-2 0-15,-3-4 1 16,-7-6 0-16,10-6 0 16,0-13 1-16,0-6-2 15,0-6 1-15,4-10 0 16,-4 3 1-16,-7-2-2 16,0-1 1-16,-3 10-1 15,-8 6 1-15,-3 9 0 0,0 7 0 16,-3 18 1-1,-8 13 0-15,-6 16-1 0,6 9 1 16,-7 19-1-16,4 9 1 16,7 7-1-16,-3 12 0 15,3-3-4-15,14-6 0 16,3-13-12-16,-3-16 1 16</inkml:trace>
  <inkml:trace contextRef="#ctx0" brushRef="#br3" timeOffset="-96368.06">1817 14064 30 0,'7'15'15'0,"7"7"-2"16,-7-15 15-1,-7 5-23 1,4-6 1-16,-4-6 2 0,7-9 0 16,0-7-10-16,-4-12 0 15,-3-10 7-15,-3-9 0 16,-4-6-3-16,-4-3 0 16,-7-4-1-16,8 1 0 15,-11 8-1-15,10-2 1 16,0 6-1-16,1 3 0 15,10 10 0-15,10 9 1 16,1 9-1-16,17 10 1 0,4 6 0 16,-4 6 0-1,15 0-1-15,-12 7 1 0,5 2-6 16,-15 7 1-16,0-3-12 16,-21 3 0-16</inkml:trace>
  <inkml:trace contextRef="#ctx0" brushRef="#br3" timeOffset="-96203.75">1637 14067 26 0,'-11'12'13'0,"29"-18"2"16,-15 6 5-16,5 0-19 15,2 0 0-15,1 0-3 16,-1 0 1-16,1 0-8 15,-4-3 0-15</inkml:trace>
  <inkml:trace contextRef="#ctx0" brushRef="#br3" timeOffset="-94567.78">4794 12395 25 0,'7'-6'12'0,"-7"9"5"0,0-3 13 0,0 0-27 16,0 3 0 0,0 4 3-16,0 5 1 0,-7 4-8 15,0 3 1-15,4 3 5 16,-4 6 0-16,3 10-1 15,-3-1 0-15,4 1-2 16,3-7 1-16,-8-6-2 16,5-3 1-16,3-9-1 15,-7-4 0-15,3-9-2 16,-3-9 1-16,-3-1 0 16,-1 1 0-16,-10 0-1 15,3-4 1-15,-3 7-1 16,4-1 0-16,-5 11 0 15,1-1 0-15,0 6 0 16,7 10 0-16,0-3 0 16,7 2 0-16,3 4 1 15,8 3 0-15,3 4 1 16,3 2 0-16,8-6 0 16,-7-3 0-16,10-6 0 0,-7-4 0 15,4-2-5-15,-1-1 1 16,4-6-9-16,8-6 1 15,-8-9-5-15,7-4 1 16</inkml:trace>
  <inkml:trace contextRef="#ctx0" brushRef="#br3" timeOffset="-94370.52">4995 12812 46 0,'0'29'23'0,"-3"-1"-29"0,3-25 42 0,-7 0-35 16,3 0 0-16,4-3-4 16,-7-3 1-16,7-6-5 15,0-4 0-15,0-2-5 16,0-7 0-16</inkml:trace>
  <inkml:trace contextRef="#ctx0" brushRef="#br3" timeOffset="-94185.53">4953 12634 41 0,'0'15'20'0,"7"-15"-13"0,-7 0 36 0,0 0-40 15,0 4 0-15,0-4 2 16,4-4 1-16,3 4-8 0,3-3 1 16,4-6 4-16,4-1 0 15,3 1-4-15,7 3 0 16,1-4-7-16,-8 1 1 15,-7 3-10-15,0-7 1 16</inkml:trace>
  <inkml:trace contextRef="#ctx0" brushRef="#br3" timeOffset="-93604.39">5281 12612 57 0,'11'9'28'0,"6"-3"-26"0,-17-6 48 15,0 4-49-15,-7 2 1 16,4 3 0-16,-8 7 0 16,-6-3-4-16,-5 2 1 15,-2 1 2-15,-1-4 0 16,4-2-1-16,3-1 1 16,8 1-1-16,-1-4 1 0,11 0 0 15,11 0 0-15,10 1-1 16,0-1 1-16,7 0-1 15,0 1 1-15,4-1-1 16,-4 0 0-16,-7 3-2 16,-10 4 1-16,-11 3-3 15,-18 3 0-15,4-1-5 16,-14-2 0-16,0 0-9 16,-4-7 0-1,0-3 1-15,8 1 0 0</inkml:trace>
  <inkml:trace contextRef="#ctx0" brushRef="#br3" timeOffset="-93318.66">5560 12239 34 0,'-11'28'17'0,"-6"22"-14"0,10-34 32 16,-8-1-33-16,5 14 1 16,-8 8 4-16,8 10 0 15,3 13-8-15,3-4 0 16,4 4 4-16,0-4 1 16,0-5-2-16,4-11 0 0,-1-5-6 15,8-13 1 1,-8-10-7-16,4-9 1 0,-14-12-6 15,-3-4 1-15</inkml:trace>
  <inkml:trace contextRef="#ctx0" brushRef="#br3" timeOffset="-92781.01">5341 12740 46 0,'7'35'23'0,"14"-29"-22"0,-10-6 41 0,-1 0-41 15,12 0 1-15,-1-3 0 16,7-3 1-16,11-1-4 16,0 1 0-16,10-6 2 15,-3-4 1-15,-7 10-2 16,-4-4 0-16,-14 1-1 16,-3 3 1-16,-4-1 0 0,4 1 0 15,-8 6 0-15,-6-3 1 16,-1 3 0-16,-3 3 0 15,-3 6 1-15,-1 4 0 16,-6 0 0-16,-1-1 0 16,-7 4-1-16,4-1 0 15,0 1 0-15,3-3 0 16,8-1-1-16,-4 4 1 16,7-10-1-16,7 0 1 15,4-6-1-15,3-3 1 16,0-3 0-16,0 0 0 15,-4-7-2-15,1 4 1 0,-4 6 0 16,0-4 0-16,0 4 0 16,0 3 0-16,0 3-1 15,-3 1 1-15,3 5 0 16,-7 3 0-16,0 1 0 16,0 0 0-16,3-1 0 15,-3 1 1 32,7-1-1-31,-7 1 0-16,0-4-3 0,0 1 0 15,0-1-8-15,0-3 1 16,0-3-8-16,0-12 1 0</inkml:trace>
  <inkml:trace contextRef="#ctx0" brushRef="#br3" timeOffset="-92133.58">5997 12778 43 0,'18'6'21'0,"-4"26"-15"0,-14-23 32 0,-4 0-38 0,-3 1 0 0,-3-1-1 0,3 1 1 16,3-4 0-16,-6-3 0 15,-1-6-2-15,4-6 1 16,3-1 0-16,4-2 0 16,4-1 0-16,7 0 0 15,6-5-1-15,-6 2 1 16,6 3 1-16,5 4 0 0,-1 0 1 15,-4 6 0-15,5 6 2 16,-8 3 0-16,0 0 0 16,-4 7 1-16,1 2-1 15,-7 1 1 1,-4 6-3-16,0-6 1 0,0-4-3 16,0 1 0-1,0-4-4-15,7-3 1 0,-4-2-4 16,4-4 0-16,4-4-1 15,3-2 0-15,3 0 0 16,1-3 0-16,0-1 5 16,3 1 1-16,0-4 6 15,-7 4 1-15,11-4 3 16,-4 7 1-16,7 0 1 16,-3-1 1 15,0-2-2-16,-4 3 0 1,-4-4-3-16,-2-2 0 0,2-1-3 0,-6-2 0 0,-11-1-1 0,0 0 0 0,-7 4-1 16,3 2 1-16,-13 7-2 0,2 6 1 15,1 7-1-15,0 2 0 16,4 4 0-16,-4 0 0 16,7-1 0-16,7 4 1 31,3 0 0-16,4 0 1 1,7 3 0-16,4-4 1 0,3 1-1 16,7-3 1-16,0-4-1 0,8-2 1 0,10-7-1 0,3-9 1 0,-7-4-4 15,-3 1 0-15,-11 0-15 16,-17-4 1-16</inkml:trace>
  <inkml:trace contextRef="#ctx0" brushRef="#br3" timeOffset="-91294.91">1616 13863 22 0,'28'16'11'0,"-25"-7"5"0,-3-6-3 16,0 3-9-16,0-2 1 0,0-1 3 16,-3 0 1-16,-4-3-9 15,7 3 1-15,0-3 7 16,0 0 1-16,7 0-1 16,-4-6 1-16,15-1-2 15,10 1 0-15,15-3-2 16,-1-13 0-16,18 0-2 15,18 0 0-15,-8 3-11 16,-3-3 1-16,-14-3-12 16,-7 3 1-16</inkml:trace>
  <inkml:trace contextRef="#ctx0" brushRef="#br3" timeOffset="-90870.81">2244 14073 54 0,'0'3'27'0,"-11"-18"-28"0,4 8 37 0,4-2-36 15,-5-4 1-15,-2 4 0 16,-8 0 0-16,4 2-1 16,-4 4 0-16,-3 9 1 15,0 4 0-15,4-1-1 16,6 1 1-16,0-1 0 15,11 0 0-15,0 4-1 16,4-4 1-16,3-2-1 16,4-1 1-16,-1-3-3 15,8-3 1-15,-4-3-9 16,3-3 0-16,1 2-5 16,3-8 0-16</inkml:trace>
  <inkml:trace contextRef="#ctx0" brushRef="#br3" timeOffset="-90631.96">2346 14057 43 0,'0'4'21'0,"-4"-20"-17"0,4 6 33 15,-7 1-36-15,7-3 1 16,0-4 1-16,0 3 0 15,0 4-4-15,7-1 0 16,-3 1 2-16,7 0 1 16,6-1-2-16,4 1 1 15,-3 3-5-15,3-1 1 0,-10 1-11 16,-1 0 0-16</inkml:trace>
  <inkml:trace contextRef="#ctx0" brushRef="#br3" timeOffset="-90093.68">2522 14032 62 0,'0'13'31'0,"0"-7"-38"16,0-6 52-16,0 0-46 15,0 0 1-15,0-6 0 16,4 0 0-16,3-1 0 15,4-2 0-15,-4 0 0 16,3 2 0-16,1-2 0 0,-1 6 1 16,1 3-1-16,-4 3 0 15,-7 3 0-15,4 0 0 16,3 1 0-16,-7-4 0 16,0 0-1-16,0-3 1 15,10 0-1-15,-6-3 1 16,3 0-1-16,3 0 1 15,1-1 0-15,-1 1 0 16,1 0-1-16,0 3 0 16,-1 0-2-16,-3 0 1 15,4-6-1-15,-11 3 1 16,7-4-1-16,4 1 1 0,-8 0 1 16,8-4 0-16,-1 1 1 15,4 3 0-15,-3 0 1 16,-1 2 0-16,1 4 1 15,-7 4 1-15,3 2-1 16,-4 3 1-16,4 4-1 16,-7-1 1-1,0 1-2-15,0 3 1 0,0-4-2 16,7-6 1-16,-3-3-6 16,6-3 1-16,8-6-11 15,-7-3 1-15,6-7-3 16,-6-3 1-16</inkml:trace>
  <inkml:trace contextRef="#ctx0" brushRef="#br3" timeOffset="-89849.73">3048 13882 46 0,'0'15'23'0,"-14"11"-22"0,14-20 45 15,-4 6-44-15,4 4 0 16,-7 0 1-16,14-1 0 15,-7 4-4-15,11-6 1 16,-4-4 2-16,4-3 1 16,-1-6-2-16,11-6 0 15,-3-3-1-15,-4-7 0 0,4-6-3 16,-8 0 1-16,1-3-10 16,-1-6 1-16,-10-7-6 15,8-3 1-15</inkml:trace>
  <inkml:trace contextRef="#ctx0" brushRef="#br3" timeOffset="-89601.18">3358 13493 59 0,'-21'88'29'0,"7"-16"-35"15,11-47 54-15,-4 13-48 16,3 2 1-16,-3 4-1 0,7 0 1 16,0-6-4-16,7-4 0 15,-3-5-5-15,6-11 1 16,4-5-9-16,-3-7 0 16</inkml:trace>
  <inkml:trace contextRef="#ctx0" brushRef="#br3" timeOffset="-89222.48">3560 14023 46 0,'7'9'23'0,"-18"-2"-20"0,4-7 35 0,0 0-37 15,-7 3 0-15,3 3 1 16,-10 0 0-16,3-3-3 15,8 1 1-15,-8 2 1 16,8 0 1-16,-1 3-2 16,4-2 1-16,7-1-1 15,7-3 1-15,4-3-1 16,6-3 1-16,-3 3-1 16,4-3 1-16,0-3-1 15,3 2 0-15,-7-2 0 16,4 0 0-16,-1-3-1 15,-6-1 1-15,-8 4 0 16,4 3 0-16,4 3 0 16,-4 3 1-16,4 0 0 15,-1 6 0-15,1 4 0 0,3 12 1 16,0 0-1-16,-3-3 0 16,-1-6-5-16,1-7 0 15,6-6-12-15,-13-15 0 16</inkml:trace>
  <inkml:trace contextRef="#ctx0" brushRef="#br3" timeOffset="-88052.65">4523 13574 44 0,'-7'48'22'0,"-4"-20"-10"0,11-19 23 16,0-3-32-16,0 1 0 0,0-1 2 15,0 0 1-15,0-6-8 16,0-6 1-16,7-7 4 16,4-9 0-16,3-6-1 15,3 3 0-15,1-6-1 16,3-7 0-16,-7-3-1 16,4 4 0-16,0-4-3 15,3 3 1-15,-11 10-2 16,-3 6 0-16,4 3-2 15,-8 10 0-15,5 6 1 16,2 6 1-16,-10 6 2 16,0 4 0-16,11 6 2 15,-11 9 1-15,3 3 2 16,-3 1 0-16,0 2 0 0,0 4 0 16,4-4-1-16,-4-5 0 15,0-1-1-15,10-6 1 31,-6-7-4-15,3-2 0 0,-4-7-6-16,5 0 0 0,-8-6-7 0,0-9 1 0</inkml:trace>
  <inkml:trace contextRef="#ctx0" brushRef="#br3" timeOffset="-87786.54">4544 13518 55 0,'0'3'27'0,"10"3"-29"0,-10-9 49 0,7 0-44 16,4 3 0-16,0-3 2 16,3 6 1-16,7-6-8 15,4 3 0-15,-1 0-1 16,4-3 0-16,1 0-10 15,-1 3 0-15,-7-10-6 16,-3-2 1-16</inkml:trace>
  <inkml:trace contextRef="#ctx0" brushRef="#br3" timeOffset="-87508.34">4957 13465 49 0,'0'6'24'0,"3"3"-18"0,1-5 44 16,3-4-46-16,-7 3 0 0,3 0 0 15,4-3 1-15,4 0-7 16,6-3 0-16,5 0 2 16,-8-4 1-16,3-2-9 15,-6-1 1-15,-4 4-12 16,-7 0 1-16</inkml:trace>
  <inkml:trace contextRef="#ctx0" brushRef="#br3" timeOffset="-87236.99">5002 13543 56 0,'0'16'28'0,"0"-7"-23"0,0-6 44 0,0 0-46 0,4 1 0 0,7-8 0 0,3 4 1 0,0 0-6 0,7-3 0 0,4-6-3 0,-4 0 0 0,-7 2-14 0,0-2 1 0</inkml:trace>
  <inkml:trace contextRef="#ctx0" brushRef="#br3" timeOffset="-86584.97">5570 13214 35 0,'0'12'17'0,"0"-15"0"0,0 3 13 0,-7 0-25 0,4 7 1 0,-8-4 2 16,1 9 0-16,-4 4-11 15,-8 3 1 1,-13 31 7 0,0 9 0-16,3-2-4 15,0-4 1-15,11-6-1 16,7-6 0-16,14-10-3 16,7-6 1-16,11-9-7 15,3-6 0-15,4-7-9 16,-8-6 1-1</inkml:trace>
  <inkml:trace contextRef="#ctx0" brushRef="#br3" timeOffset="-86114.07">5807 13386 52 0,'3'3'26'0,"-3"16"-29"16,0-16 41-16,-3 4-38 15,-4 2 0-15,-4 4 1 0,-7-1 0 16,-6 1-2-16,-1 2 1 16,-3 4 0-16,3 3 1 15,-3 0-2-15,7 0 1 16,3-3-7-16,8-7 0 16,6-5-8-16,4-7 1 15</inkml:trace>
  <inkml:trace contextRef="#ctx0" brushRef="#br3" timeOffset="-85874.21">5648 13352 39 0,'0'12'19'0,"4"17"-7"0,-4-20 27 0,7 7-36 16,-7 3 1-16,10-1 0 0,1-8 1 0,-1 5-7 16,8 1 1-1,-4 0 3-15,0-4 1 0,0-2-7 0,-3-4 1 0,-1-3-13 16,-2-6 1-16,-5-3-1 16,-3-1 0-16</inkml:trace>
  <inkml:trace contextRef="#ctx0" brushRef="#br3" timeOffset="-85621.84">5877 13531 54 0,'-7'3'27'0,"7"19"-33"0,0-19 55 16,0 3-48-16,0 3 0 15,0 4 0-15,0 0 0 16,0-1-4-16,0 1 1 0,0-4-7 16,0 0 0-16,-3 1-7 15,3-13 1-15</inkml:trace>
  <inkml:trace contextRef="#ctx0" brushRef="#br3" timeOffset="-85289.96">6096 13534 56 0,'11'19'28'0,"-8"15"-34"0,-3-28 49 0,0 7-43 0,-3 3 0 16,3-1-1-16,-11 4 1 15,4 3-1-15,-4 6 0 16,1-3-9-16,-1 0 1 16,1-9-6-16,-4-10 0 15</inkml:trace>
  <inkml:trace contextRef="#ctx0" brushRef="#br3" timeOffset="-84951.44">6495 13211 43 0,'10'28'21'0,"-10"0"-14"0,0-15 35 16,-7-1-39 0,4 4 0-16,-8 3 2 0,0 6 0 15,-3 3-6-15,0 3 0 16,-7 4 3-16,3 6 1 16,1 3-4-16,6-10 0 15,1-9-7-15,3-6 0 16,3-13-9-16,4-9 0 15</inkml:trace>
  <inkml:trace contextRef="#ctx0" brushRef="#br3" timeOffset="-84659.34">6350 13336 48 0,'4'22'24'0,"3"6"-20"0,-4-18 38 0,1 5-40 16,-1 1 0-16,4 0 0 16,0-1 1-16,-3-5-4 15,3-1 0-15,3-2-3 16,-2-1 0-16,2-3-10 16,1-3 0-16,-11-9-2 15,10-1 0-15</inkml:trace>
  <inkml:trace contextRef="#ctx0" brushRef="#br3" timeOffset="-84418.48">6625 13499 56 0,'0'13'28'0,"-10"6"-35"0,10-13 57 15,-7 6-50-15,3 1 0 16,-10 3 0-16,7-1 1 16,0 1-4-16,7-3 0 15,-7-4-4-15,14-6 1 0,-4-3-10 32,4-9 1-32</inkml:trace>
  <inkml:trace contextRef="#ctx0" brushRef="#br3" timeOffset="-84166.63">6735 13123 50 0,'10'47'25'0,"29"22"-19"15,-28-53 41-15,3 9-45 16,3 6 1-16,1 4 0 16,-8-1 0-16,-6 1-5 15,-8 2 1-15,-6 7-2 0,-18 6 0 16,-11-3-14-16,-21 7 0 16</inkml:trace>
  <inkml:trace contextRef="#ctx0" brushRef="#br3" timeOffset="-81923.73">31979 10053 41 0,'0'16'20'0,"7"-7"-12"16,-3-9 21-16,-1 0-26 16,4 0 0-16,4 0 1 15,3 0 1-15,7-3-7 0,8 0 1 16,-1 0 2-1,0 0 1-15,-3-1-9 16,-4 1 1-16,-3 3-8 0,-8-3 0 16</inkml:trace>
  <inkml:trace contextRef="#ctx0" brushRef="#br3" timeOffset="-81726.7">31923 10244 53 0,'-7'19'26'0,"10"-19"-26"0,1 6 45 0,3-3-45 16,7 1 1-16,4-4-1 15,10 3 0-15,-3-3-1 16,3-3 0-16,-3-4-8 16,-4 1 1-16,-7 0-8 15,-7 0 1-15</inkml:trace>
  <inkml:trace contextRef="#ctx0" brushRef="#br3" timeOffset="-81325.78">32688 9953 54 0,'7'9'27'0,"-10"-9"-28"0,-1 0 47 16,-3 3-45-16,-3-3 1 15,-8 0 2-15,-3 3 1 16,-7 4-6-16,0 5 0 0,-1 4 3 15,-2 3 1-15,-8 6-1 16,-7 0 0-16,7 6-2 16,4 10 0-16,3-3 1 15,7 2 0-15,8-2-1 16,10 3 0-16,3-7-4 16,15 1 1-16,3-10-4 15,3 0 0-15,1-6-12 16,-4-10 1-16,0-9 0 15,7-3 0-15</inkml:trace>
  <inkml:trace contextRef="#ctx0" brushRef="#br3" timeOffset="-80857.71">32766 10172 46 0,'0'6'23'0,"-7"-6"-25"15,0-3 46-15,-4 6-45 16,-6 7 1-16,-8 2 0 16,-3 4 0-16,0 0 0 15,-4 3 0-15,4-1-1 16,-1 1 0-16,8-3-8 16,7-7 0-16,3-6-5 15,8-12 1-15</inkml:trace>
  <inkml:trace contextRef="#ctx0" brushRef="#br3" timeOffset="-80649.14">32533 10144 39 0,'7'28'19'0,"-3"4"-9"0,-1-26 30 15,1 6-39-15,3 1 0 16,0 3 0-16,4-1 0 15,3 4-2-15,0-3 1 16,-4-1-1-16,-3 1 1 0,0-3-8 16,0-4 0-16,-7 4-6 15,0-13 0-15</inkml:trace>
  <inkml:trace contextRef="#ctx0" brushRef="#br3" timeOffset="-80438.75">32752 10417 45 0,'0'25'22'0,"-14"3"-20"16,10-22 38-16,-3 4-40 16,0 2 0-16,-3 4 0 15,-1 3 1-15,4 0-5 0,0-4 1 16,3-2-6-1,4-4 0-15,0-6-5 0,0-3 1 16</inkml:trace>
  <inkml:trace contextRef="#ctx0" brushRef="#br3" timeOffset="-80137.91">32946 10511 57 0,'3'37'28'16,"-3"-11"-39"-16,0-17 57 15,-3 7-46-15,-8 2 0 0,-3 4 0 16,-10 7 1-16,2 5-3 16,-2 1 1-16,-1-7-7 15,0-6 1-15,1-7-8 16,2-8 0-16</inkml:trace>
  <inkml:trace contextRef="#ctx0" brushRef="#br3" timeOffset="-79582.3">33390 10178 45 0,'7'7'22'0,"-10"8"-15"16,3-8 35-16,-4 2-42 16,-3 4 1-16,0 5 0 0,-3 7 1 15,-8 4-3-15,-7 15 1 16,-6 0 1-16,-5 6 0 16,-2-3-1-16,2-7 0 15,8-8-8-15,7-10 0 16,10-10-7-16,4-12 0 15</inkml:trace>
  <inkml:trace contextRef="#ctx0" brushRef="#br3" timeOffset="-79371.86">33119 10288 34 0,'14'22'17'0,"-4"-3"-12"15,-6-10 21-15,0 1-26 16,3-1 1-16,-4 7 0 16,1 3 0-16,3-1-2 15,0 8 0-15,3-4-3 16,1-4 0-16,-4-8-7 16,0-7 1-16</inkml:trace>
  <inkml:trace contextRef="#ctx0" brushRef="#br3" timeOffset="-79132.52">33376 10577 54 0,'-10'15'27'0,"-1"10"-37"0,11-15 51 16,0 6-41-16,-3 2 0 16,-4-5-2-16,0 6 1 15,-1-4-6-15,5 1 0 16,-1-10-7-16,1-3 0 0</inkml:trace>
  <inkml:trace contextRef="#ctx0" brushRef="#br3" timeOffset="-78862.5">33493 10188 47 0,'7'28'23'0,"7"41"-23"16,-11-47 39-16,4 6-37 16,1 13 1-16,-1 3 0 0,-4 6 0 15,-3 0-5-15,-3-6 0 16,-12-3-1-16,-9 3 0 16,-11 0-12-16,-11-7 1 15</inkml:trace>
  <inkml:trace contextRef="#ctx0" brushRef="#br3" timeOffset="-76565.11">4477 13960 40 0,'7'3'20'0,"3"0"-7"16,1 1 21-16,-7 2-33 15,3 3 1-15,0 1 0 16,3 9 0-16,-6-7-3 0,3 4 0 16,-14 6 2-16,3 3 0 15,-3 0-5-15,4-3 0 16,-8-3-10-16,4-4 0 15,-4-8 0-15,11-7 0 16</inkml:trace>
  <inkml:trace contextRef="#ctx0" brushRef="#br3" timeOffset="-76054.95">4523 13756 25 0,'0'-6'12'0,"0"12"-2"15,0-2 21-15,0-1-26 16,3 0 0 0,4 0 3-16,4 0 1 0,6-3-11 15,5 0 1-15,2 0 6 16,1 0 1-16,7 6-2 15,-4-3 0-15,-7-3-2 16,0 7 1-16,-3-4-2 16,-4 3 0-16,-7 4-1 15,-7 5 1-15,-7 1-2 16,-4 3 1 0,-3 12-3-1,-3-3 0-15,-4-3-2 0,-1-3 0 16,5 0-1-16,6-3 1 15,4-3 0-15,4-7 0 16,3 1 2-16,10-4 1 16,1 3 3-16,-1-6 1 15,8 4 1-15,-4-7 1 16,4 6 0-16,-8 0 0 16,1 4-1-16,-11 2 1 15,-4 4-2-15,-6 3 0 16,-4 6-3-16,-8 0 1 15,1 0-8-15,-10 0 0 0,2-6-6 16,1-7 0-16</inkml:trace>
  <inkml:trace contextRef="#ctx0" brushRef="#br3" timeOffset="-75678.72">4914 14007 46 0,'7'13'23'0,"4"-7"-19"0,-11-6 38 15,0 0-41-15,0 0 1 16,0 0 1-16,0 0 0 16,10-3-4-16,1-3 0 15,10-4 2-15,7-5 1 16,-10 2-5-16,3 4 1 0,-10 2-8 15,-1 1 0-15,-10 12-6 16,-10 1 1-16</inkml:trace>
  <inkml:trace contextRef="#ctx0" brushRef="#br3" timeOffset="-75470.64">4861 14155 46 0,'0'22'23'0,"11"-26"-19"0,-8 4 39 0,8 0-42 15,14-9 1-15,-4 3 0 16,4-4 0-16,10-2-4 16,-10-4 1-16,-1 7-5 15,-3-1 1-15,-10 4-10 16,-4-3 0-16</inkml:trace>
  <inkml:trace contextRef="#ctx0" brushRef="#br3" timeOffset="-74944.96">5465 13860 44 0,'3'0'22'0,"8"-3"-16"15,-11 0 32-15,0-1-35 0,-11 1 0 16,0 6 1-16,4 4 1 15,-14 2-6-15,0 7 0 16,-4 3 4-16,4 9 0 16,0 3-2-16,3 1 1 15,4 8-1-15,-3 4 0 16,6 3-1-16,4 0 1 16,4-6-1-16,3-6 0 15,10-7-4-15,-3-9 0 16,14-4-6-16,0-12 1 15,-6-3-8-15,2-6 1 0</inkml:trace>
  <inkml:trace contextRef="#ctx0" brushRef="#br3" timeOffset="-74704.13">5733 13973 44 0,'0'15'22'0,"-14"11"-19"16,6-20 35-16,-2 3-37 15,-4 1 1-15,-4 2 1 16,-10 4 1-16,7 6-5 16,-7 3 1-16,-1 0 1 15,8 0 0-15,0-3-6 16,10-6 0-16,1-4-10 0,-1-9 0 15</inkml:trace>
  <inkml:trace contextRef="#ctx0" brushRef="#br3" timeOffset="-74477.27">5570 14035 47 0,'0'32'23'0,"-10"-26"-22"0,10-3 35 0,0 10-34 16,3-1 0-16,4 7 0 16,-3 0 1-16,3 0-5 15,4 0 1-15,-1-4-1 16,1-2 0-16,-1-4-6 16,-3-3 0-16,4-2-7 15,-4-8 1-15</inkml:trace>
  <inkml:trace contextRef="#ctx0" brushRef="#br3" timeOffset="-74119.9">5796 14117 58 0,'0'-3'29'0,"7"3"-34"15,-7 0 55-15,14 0-47 0,-3 0 1 16,3 3 1-16,-3-3 0 16,-1 0-7-16,-3 0 1 15,0 3 3-15,-3 0 1 16,-4-3-3-16,0 7 1 16,-4-1-1-16,-3 0 0 15,0 7-1-15,0-4 0 16,0 4 1-16,0-1 0 15,3 1 0-15,4 2 1 16,-7 1-1-16,14-3 1 16,-3-1-2-16,7-2 1 15,-1-4-4-15,4 0 1 0,-3-6-6 16,-1-3 0-16,5-6-10 16,-8 2 1-16</inkml:trace>
  <inkml:trace contextRef="#ctx0" brushRef="#br3" timeOffset="-73861.52">6121 14139 45 0,'7'12'22'0,"-7"14"-13"15,0-20 31-15,0 6-38 0,-11 4 0 16,1 9 0-16,-12 10 1 16,5 2-4-16,-4 1 0 15,-8 0 1-15,12-4 1 16,3-6-8-16,0-6 1 16,6-6-10-16,1-10 1 15</inkml:trace>
  <inkml:trace contextRef="#ctx0" brushRef="#br3" timeOffset="-73546.39">6509 14039 42 0,'7'25'21'0,"-28"-22"-17"0,14-3 28 0,-4 6-29 16,-3 7 1-16,-4 2 1 16,8-2 1-16,-11 15-7 15,3 3 0-15,-3 4 4 16,3 9 0-16,0-3-5 15,4-1 1-15,4-8-10 0,3-10 1 16,-4-7-6-16,4-12 1 16</inkml:trace>
  <inkml:trace contextRef="#ctx0" brushRef="#br3" timeOffset="-73328.01">6325 14070 46 0,'4'12'23'0,"-4"-12"-22"0,0 4 42 15,0 5-41-15,7 4 0 0,-7 2 0 16,3-2 1-16,4 2-5 16,-3 1 1-16,3 6-2 15,-3-9 1-15,3-4-13 16,-7 4 0-16</inkml:trace>
  <inkml:trace contextRef="#ctx0" brushRef="#br3" timeOffset="-72887.93">6558 14249 59 0,'11'9'29'0,"-1"1"-31"0,-3-14 47 15,0 8-42-15,4-4 0 16,0 0 1-16,3 0 0 16,-4 0-6-16,1 0 1 15,3 3 3-15,-10 0 0 16,3 0-2-16,-7 3 1 15,0 0-2-15,0 7 1 16,0 3-1-16,-11-1 1 16,4 4-1-16,0-3 0 0,0 0 0 15,0-1 0 1,0 1 1-16,3 0 0 0,-6-1 0 16,3 1 0-16,3 0 1 15,4-1 1-15,0-2-1 16,4-1 0-16,3-2-3 15,10-7 1-15,8-3-4 16,7 0 0-16,3-6-9 16,-7-4 1-16,-7-2-5 15,-7-1 0-15</inkml:trace>
  <inkml:trace contextRef="#ctx0" brushRef="#br3" timeOffset="-72639.05">6914 13919 48 0,'4'38'24'0,"-4"3"-22"0,7-25 43 16,4-4-44-16,6 10 1 15,-6 6-1-15,6 10 1 16,-6 9-3-16,-7 6 0 16,-11 4 0-16,-8 8 0 15,-6-2-15-15,-18-9 1 0</inkml:trace>
  <inkml:trace contextRef="#ctx1" brushRef="#br3" timeOffset="-129789.39">17371 526 0</inkml:trace>
  <inkml:trace contextRef="#ctx0" brushRef="#br3" timeOffset="-71340.59">20976 4045 39 0,'0'0'19'0,"7"9"-9"0,-3-9 19 0,3 6-26 16,0 4 0-16,7-7 1 16,4-6 0-16,6 3-6 15,12-6 1-15,-1-1 3 16,4 1 0-16,-1 3-4 16,-2 0 0-16,-12 6-10 15,-6-6 1-15,-18 3-3 16,0 0 0-16</inkml:trace>
  <inkml:trace contextRef="#ctx0" brushRef="#br3" timeOffset="-71077.69">21008 4264 39 0,'-7'19'19'0,"10"3"-13"0,1-16 35 15,3-3-39 1,7 4 0-16,7-4 0 0,7-3 1 15,1 0-5 1,2 0 1-16,5-3-3 0,-1-4 0 16,-3 4-10-16,-11-6 0 15</inkml:trace>
  <inkml:trace contextRef="#ctx0" brushRef="#br3" timeOffset="-70783.93">21788 3885 58 0,'3'-6'29'0,"1"18"-33"15,-4-12 51-15,-4 10-47 16,-3-1 0-16,-4 3 1 16,-6 7 1-16,-8 3-3 15,-3-9 1-15,-4 12 1 16,0 9 0-16,1 4 0 0,2 6 0 16,1 9-1-1,7-3 0-15,3-9-2 0,4 0 1 16,11-7-5-16,3-5 0 15,10-11-10-15,8-2 0 16,3-10-1-16,4-6 0 16</inkml:trace>
  <inkml:trace contextRef="#ctx0" brushRef="#br3" timeOffset="-70574.79">22045 4048 39 0,'-7'16'19'0,"-14"9"-15"16,14-22 37-16,-7 3-39 15,-11 4 0-15,-7 8 2 16,4 1 0-16,0 6-5 16,0 0 0-16,3 4 3 15,0-4 0-15,4-3-8 16,7-10 0-16,7-6-9 15,3-9 1-15</inkml:trace>
  <inkml:trace contextRef="#ctx0" brushRef="#br3" timeOffset="-70376.38">21844 4057 46 0,'14'35'23'0,"-10"15"-17"0,-8-37 36 15,4 5-42-15,-3 7 1 16,-1 1-1-16,1 2 1 16,-5 3-6-16,1 0 1 15,7-2-5-15,4-7 0 16,3-7-6-16,0-2 1 16</inkml:trace>
  <inkml:trace contextRef="#ctx0" brushRef="#br3" timeOffset="-69989.68">22038 4437 56 0,'0'0'28'0,"7"-10"-33"16,-7 10 54-16,7 0-47 15,4 0 1-15,3 0 2 16,0 3 1-16,4-3-7 16,-1 7 0-16,-3-7 3 15,-3 3 1 1,-11 3-2 0,-4 4 1-16,-3 2-2 15,-3 1 0-15,-4-1-1 0,0 4 1 16,-1 0-1-16,-2 2 1 15,3-8-1-15,3-1 1 16,1 1-1-16,2 2 0 16,8 1-2-16,4-4 1 15,7 1-3-15,3-1 1 16,3-3-7-16,4-3 1 16,1-3-8-16,-1-6 0 15</inkml:trace>
  <inkml:trace contextRef="#ctx0" brushRef="#br3" timeOffset="-69747.69">22461 4484 59 0,'-7'25'29'0,"-17"0"-36"0,13-16 52 0,-3 1-46 16,0 12 1-16,-7 3-1 16,-4 6 0-16,0 7-4 15,1-7 1-15,2-6-7 16,8-3 1-16,0 0-6 16,7-16 1-16</inkml:trace>
  <inkml:trace contextRef="#ctx0" brushRef="#br3" timeOffset="-69450.24">22980 4142 48 0,'7'13'24'0,"-32"18"-25"0,18-28 44 0,-7 13-43 16,4-1 1-16,-5 14 1 15,-2 5 0-15,-4 4-3 16,-11 15 1-16,-3-6 1 16,-4 13 0-16,0-4-3 15,7-6 1-15,4-9-10 16,7-10 0-16,0-12-4 15,14-13 0-15</inkml:trace>
  <inkml:trace contextRef="#ctx0" brushRef="#br3" timeOffset="-69239.58">22659 4267 44 0,'11'38'22'0,"-4"12"-25"0,-4-37 39 16,4-1-36-16,0 4 0 16,4 6 0-16,-1-3 0 15,1 9-2-15,0-3 1 16,-4-9-7-16,0-4 1 16,-7-5-5-16,0-7 0 15</inkml:trace>
  <inkml:trace contextRef="#ctx0" brushRef="#br3" timeOffset="-68923.33">23068 3957 42 0,'14'25'21'0,"-10"0"-20"16,-1-22 38-16,1 4-36 15,3-4 1-15,3 12 3 16,5 4 0-16,2 6-8 16,8 0 0-16,3 13 5 15,-3 6 1-15,-8-3-3 16,-9 6 0-16,-16 3-4 0,-16 6 0 15,-22 1-10-15,-18 2 1 16,-17-8-7 0,0-1 1-16</inkml:trace>
  <inkml:trace contextRef="#ctx0" brushRef="#br3" timeOffset="-66055.69">9327 12386 45 0,'18'6'22'0,"-7"10"-12"0,-8-7 23 0,1 4-30 16,-1 6 0-16,-3 9 2 15,0 10 1-15,-3 15-6 16,-1 6 0-16,1 10 5 16,-1 13 0-16,1 6-2 15,3-7 1-15,0 1-2 16,0-13 1-16,3-3-2 16,1-10 0-16,3-6 0 15,3-6 0 16,-6-9 0-31,3-7 0 0,0-6-1 0,0-3 0 0,0-16-1 16,0-9 1-16,-7-13-1 16,-7 3 1-16,0-12-1 15,-4 3 0-15,-10-3 0 16,-7-1 0-16,-4 1 1 0,-7 6 0 16,-3 0-1-16,0 0 1 15,-8 7 0-15,1 2 0 16,3 7 0-16,0 6 0 15,-3 6 0-15,3 13 0 16,7 6 1-16,4 9 0 16,7 7 0-16,3 6 0 15,11-6 0-15,14 3 1 16,11 0 0-16,17-10 1 16,21-5-1-16,18-17 0 15,7-3 0-15,7-12 0 0,-3 3-6 16,-14 0 0-16,-8-3-14 15,-17-3 0-15,-7-7-4 16,-4 4 1-16</inkml:trace>
  <inkml:trace contextRef="#ctx0" brushRef="#br3" timeOffset="-65455.45">10139 12477 34 0,'-7'3'17'0,"-14"10"-12"15,14-10 24-15,-4 6-25 16,0 4 1-16,-3 2 3 15,-3 10 0-15,-5 10-9 16,-2 9 0-16,-1 19 7 16,-3 12 1-16,3 16-1 15,0 15 0-15,11 10-2 16,7-6 1-16,4-13-2 0,6-18 0 16,8-10-2-1,3-13 1-15,11-18-9 0,-1-13 0 16,1-6-12-16,-4-16 1 15</inkml:trace>
  <inkml:trace contextRef="#ctx0" brushRef="#br3" timeOffset="-64887.5">10224 13480 42 0,'-4'38'21'0,"4"-19"-10"15,0-13 23-15,-4 4-32 16,1-1 0-16,-1 0 3 15,1-2 0-15,-1-4-6 16,4-3 1-16,4-7 4 16,3-5 1-16,4-7-2 15,3-15 1-15,7-10-2 16,7-10 0-16,4-8-1 0,0-7 1 16,-1-3-2-1,5 9 0-15,-8-3 0 0,0 3 0 16,-3 10 0-16,-4 3 0 15,0 6 0-15,-3 9 0 16,-4 13-1-16,0 10 0 16,-4 9 0-16,-2 12 0 15,-8 16 0-15,0 0 1 16,0 13-1-16,0 6 0 16,0 9 2-16,3 13 0 15,1 6 0-15,3 0 0 16,0-3-1-16,0-19 0 0,0-6-2 15,0-6 0-15,0-10-6 16,-4-12 1-16,1-10-5 16,-4-15 1-16,-4-7-5 15,-6-9 0-15,-8-3 1 16,-3-7 0-16</inkml:trace>
  <inkml:trace contextRef="#ctx0" brushRef="#br3" timeOffset="-64674.63">10329 13173 51 0,'-3'19'25'0,"6"-10"-28"16,-3-6 56-16,4-3-49 15,3 4 0-15,4-4 4 16,10 0 0-16,0 3-10 0,14 0 1 16,0 0 5-16,8-3 1 15,3 0-5-15,-4-3 0 16,-3 0-8-16,-4 0 1 15,-3-1-12-15,-8 11 0 16,-6-7-1-16,3 0 0 16</inkml:trace>
  <inkml:trace contextRef="#ctx0" brushRef="#br3" timeOffset="-64418.49">11042 13377 63 0,'0'38'31'0,"-18"15"-44"16,15-41 66-16,-4 7-53 15,-4 6 1-15,1 10 0 16,-1 2 0-16,0 4-2 15,1 3 1-15,3-6-6 16,0-13 1-16,7-13-12 16,-4-12 0-16</inkml:trace>
  <inkml:trace contextRef="#ctx0" brushRef="#br3" timeOffset="-64117.26">11335 12907 48 0,'14'18'24'0,"-14"4"-16"0,0-15 32 16,-4 8-36-16,1 10 0 15,-1 10 1-15,1 12 0 0,-1 9-7 16,4 4 0-16,-3 0 5 16,3-7 0-16,-4-12-6 15,4-7 0-15,0-15-6 16,0-16 0-16,0-12-9 16,0-23 1-16</inkml:trace>
  <inkml:trace contextRef="#ctx0" brushRef="#br3" timeOffset="-63671.39">11271 12797 58 0,'36'50'29'0,"-22"-31"-31"15,-7-16 50-15,7 0-44 0,3-3 0 16,5 0 3-16,13-3 0 15,0 0-9-15,11-3 0 16,7-1 6-16,0 1 0 16,-4 0-2-16,-6 3 0 15,-12 3-2-15,-9 6 0 16,-8 6-1-16,-11 4 0 16,-10 0-1-16,-7 3 1 15,-7 6-3-15,-4-3 0 16,0 0 0-16,1 3 0 15,-1 0 0-15,4 0 1 0,7-3 0 16,7-3 0-16,7 3 3 16,10-1 0-16,8-2 1 15,10 0 0-15,7 6 1 16,1 0 1-16,-5-6-1 16,-6 0 1-16,-11 6-2 15,-10 6 1-15,-15 7-3 16,-13-7 1-16,-12 13-5 15,-6-9 0-15,-4-7-8 16,0-6 1-16,0-6-6 16,11-13 0-16</inkml:trace>
  <inkml:trace contextRef="#ctx0" brushRef="#br3" timeOffset="-63317.77">11889 12464 62 0,'14'63'31'0,"28"25"-32"0,-21-54 58 16,15 20-54-16,2 18 0 15,5 16 0-15,3 18 0 0,-11 20-5 16,-14 5 1-16,-10 4 2 16,-22 6 0-16,-14-12-8 15,-17-19 0-15,-11-19-13 16,-7-19 0-16</inkml:trace>
  <inkml:trace contextRef="#ctx0" brushRef="#br3" timeOffset="-62615.56">12725 13063 59 0,'-4'16'29'0,"8"-25"-19"0,-1 5 30 15,8 1-38-15,3-3 1 16,4 3 0-16,6 0 1 16,8-3-6-16,0 2 1 15,0-2-1-15,10 0 0 0,-7 6-14 16,-10 0 1-16,-8 0-4 16,-2 6 1-16</inkml:trace>
  <inkml:trace contextRef="#ctx0" brushRef="#br3" timeOffset="-62315.42">12598 13421 60 0,'31'28'30'0,"12"-12"-31"0,-22-13 58 0,18-3-57 0,10-3 0 0,1-4-5 0,2 4 1 0,5 3-9 0,-11 3 0 16,-18-3-5-16,-3 13 0 16</inkml:trace>
  <inkml:trace contextRef="#ctx0" brushRef="#br3" timeOffset="-61058.82">13476 13515 41 0,'0'16'20'0,"4"27"-20"0,-4-33 33 15,3 9-31-15,4 6 0 16,-3 9 3-16,3 10 1 15,0-3-6-15,0-3 1 16,0-1 4-16,0-5 0 16,4-7-1-16,3-3 1 15,0-10-3-15,3-6 1 16,5-6-3-16,-1-9 1 0,-4-13-1 16,5-16 0-16,-5-9-2 15,-3-12 1 1,-3-7 0-16,-4-9 0 0,-7-16 0 15,-4-3 1-15,-3-10-1 16,4 7 1-16,-4-3 0 16,0-7 0-16,-4 13 0 15,4 3 0-15,0 3 0 16,4 16 1-16,3 9-1 16,3 7 1-16,8 6 0 15,6 12 0-15,1 7 0 16,7 6 1-16,6 3 0 15,5 6 0-15,6 0 0 16,4 1 1-16,3 2-1 16,4 1 1 15,11 2-1-31,3 1 0 16,10 3 0-16,12 2 0 0,-1 4 0 0,18 7 1 0,3 2-1 0,18 0 1 15,7-2 0-15,18-1 0 16,10-6-1-16,11-6 1 15,14-4-1-15,3-5 0 16,22-1-1-16,10-3 0 16,29 4-1-1,17-4 1 1,25 0-1-16,3 9 1 0,7 4-2 0,-20 0 1 16,-12 0 0-16,-27-1 1 0,-15 4-2 15,-21 3 1-15,-21-6-7 16,-35-3 1-1,-22-4-13-15,-27-6 1 0,-26 0-5 16,-20 1 0-16</inkml:trace>
  <inkml:trace contextRef="#ctx0" brushRef="#br3" timeOffset="-58924.91">14379 12932 43 0,'14'-13'21'0,"-3"1"-4"16,-8 8 21-16,1 1-34 15,-4 3 0-15,0 0 5 16,-4 3 0-16,-3 7-11 15,-3-4 1-15,-1 0 6 16,-3 13 0-16,-7 3-2 16,-4 3 0-16,-3 13-2 15,0 15 0-15,-4 13-1 16,0 6 1-16,8-3-1 16,2-3 0-16,5 0 0 15,3-16 1-15,10-6-1 0,8-13 0 16,10-6-4-16,11-9 1 15,10-7-8-15,7 1 1 16,-3-7-10-16,3-9 1 16</inkml:trace>
  <inkml:trace contextRef="#ctx0" brushRef="#br3" timeOffset="-58592.82">14781 13148 48 0,'0'6'24'0,"-7"1"-12"15,0-4 34-15,0 6-45 16,-7 7 1-16,-7 3 3 16,0 9 0-16,-7 9-6 15,-8 7 0-15,-3-3 4 16,1 0 0-16,2 0-5 16,8-4 1-16,7-12-10 15,7-12 0-15,7-7-8 0,3-9 1 16</inkml:trace>
  <inkml:trace contextRef="#ctx0" brushRef="#br3" timeOffset="-58368.15">14552 13211 52 0,'7'22'26'0,"-3"12"-22"0,-1-21 42 0,4-1-42 15,0 7 1-15,4 6 1 16,-1 3 0-16,1 1-9 16,3-4 1-16,4-6 2 15,-1-4 0-15,-2 1-8 16,-1-4 1-16,0-2-12 16,-7-7 1-16</inkml:trace>
  <inkml:trace contextRef="#ctx0" brushRef="#br3" timeOffset="-58142.65">14940 13477 56 0,'-7'22'28'0,"-21"-9"-26"15,21-10 44-15,0 9-45 0,-4 4 0 16,1 6 0-1,-1 6 1-15,4-3-2 0,3 13 1 16,4-10-4-16,0 0 0 16,7-12-8-16,4-10 0 15,0-6-6-15,6-9 1 16</inkml:trace>
  <inkml:trace contextRef="#ctx0" brushRef="#br3" timeOffset="-57874.1">15109 13437 64 0,'8'15'32'0,"6"-12"-32"15,-7-3 60-15,0-3-60 16,3 0 0-16,8-3 0 16,10 3 0-16,4 0-3 15,0-1 0-15,-1-2-8 16,-2 0 1-16,-8 0-10 16,7-1 1-16</inkml:trace>
  <inkml:trace contextRef="#ctx0" brushRef="#br3" timeOffset="-57589.56">15847 13142 62 0,'-14'15'31'0,"-4"11"-35"0,11-20 53 16,-7 9-47-16,0 7 1 0,-7 4-1 15,-8 11 1-15,-6 7-4 16,-4-3 0-16,0 9-1 16,4-9 1-16,7-7-11 15,7-9 1-15,3-9-7 16,11-13 0-16</inkml:trace>
  <inkml:trace contextRef="#ctx0" brushRef="#br3" timeOffset="-57363.86">15589 13248 60 0,'11'47'30'0,"-8"-18"-33"15,1-20 53-15,-1 4-50 16,4 2 0-16,4 4 0 0,3 0 1 16,4 6-2-16,-4-6 1 15,0 0-6-15,-3 3 1 16,-4 0-10-16,-4-1 0 16,-6-8-2-16,3-4 0 15</inkml:trace>
  <inkml:trace contextRef="#ctx0" brushRef="#br3" timeOffset="-56959.55">15889 13518 47 0,'0'-6'23'0,"7"9"-16"16,-7-3 44-16,7 0-45 15,4 0 1-15,3 0 4 16,0 3 1-16,7 0-14 16,0 0 1-16,1-3 8 15,-5 0 1-15,-3 0-4 16,-3 0 1-16,-4 7-4 16,-7-1 0-16,-4 3-2 15,-3 4 0-15,-3-1-1 16,-1 1 1-16,1-1 0 15,-1 4 0-15,-3-3 1 16,3 2 0-16,4 1 0 0,4 6 1 16,3-3 0-16,3 6 0 15,4-3-1-15,7-3 0 16,1-7-3-16,6 1 1 16,3-7-5-16,5-9 1 15,-1-10-10-15,0 4 0 16,-10-10-7-16,-4 0 1 15</inkml:trace>
  <inkml:trace contextRef="#ctx0" brushRef="#br3" timeOffset="-56644.5">16196 12960 54 0,'18'28'27'0,"-1"22"-27"16,-10-37 44-16,0 6-39 15,4 12 0-15,0 10 3 16,3 3 1-16,3 6-12 15,-6 6 1-15,-4 1 6 0,-11 9 1 16,-3-4-4-16,-3 10 0 16,-8 4-9-1,-10-4 0-15,-7-3-12 0,-4-16 1 16</inkml:trace>
  <inkml:trace contextRef="#ctx0" brushRef="#br3" timeOffset="-55878.71">16736 12787 62 0,'0'13'31'0,"0"-10"-24"0,0-3 46 0,0 0-49 16,3 0 1-16,4 3 4 15,7-3 1-15,1 0-11 16,6 6 0-16,7-6 7 15,4 4 1-15,-4-1-3 16,-3 0 0-16,-4 3-3 16,-7 0 0-16,-7 4-2 15,-14 2 1-15,-4 4-1 16,-10 3 0-16,4-7-1 16,-5 7 1-16,-2 0-1 15,-1 3 1-15,4 0 0 16,3-3 1-16,8 0 0 15,3-1 1-15,7-2-1 16,10-3 1-16,8-7-1 0,14-3 1 16,3 0-7-1,4-3 0-15,-1 3-16 0,-20-3 1 16,-4 0-3-16,-7 10 0 16</inkml:trace>
  <inkml:trace contextRef="#ctx0" brushRef="#br3" timeOffset="-54466.54">24440 16340 27 0,'18'-15'13'0,"-32"-7"-4"15,7 12 14-15,-11-5-21 16,-6-7 0-16,-12-3 2 0,-6-1 0 16,-14 1-5-16,-4 10 1 15,-11 2 2-15,-14 10 0 16,1 9-1-16,-5 10 1 15,-6 12-2-15,7 10 1 16,0 15-1-16,0 19 1 16,-1 16-1-16,12 3 0 15,6 6 0-15,15 4 1 16,14 2-1-16,20-9 1 16,19-6-1-16,24-13 1 0,28-6-1 15,18-16 1-15,11-6-1 16,17-9 0-16,4-13 0 15,-4-12 1-15,1-20-1 16,-1-18 0-16,-7-22 0 16,4-12 0-16,-4-10 0 15,-7-3 0-15,-14-16 0 16,-14-3 0-16,-21-6-1 16,-22-1 1-16,-24 4-2 15,-18-3 0-15,-24-3-10 16,-22 0 0-16</inkml:trace>
  <inkml:trace contextRef="#ctx0" brushRef="#br3" timeOffset="-52830.28">17233 13364 44 0,'4'7'22'0,"6"-10"-3"15,-6-4 22-15,3 1-36 16,3-3 1-16,5-1 2 16,2 1 1-16,4-4-11 15,8-6 0-15,6 4 7 16,4 2 0-16,3 4-5 16,-7 3 1-16,-3-1-7 15,-7 10 0-15,-4-3-12 16,-7-3 1-16,-3-3-4 15,-1-3 1-15</inkml:trace>
  <inkml:trace contextRef="#ctx0" brushRef="#br3" timeOffset="-52589.27">17470 13082 63 0,'0'19'31'0,"-4"25"-36"0,1-38 61 0,3 7-55 16,0 2 1-16,3 7 0 15,-3 10 1-15,0 2-4 16,-3 7 0-16,-1 3-2 16,-3-10 0-16,-4 7-14 15,-6-13 0-15,-4-6-2 16,10-9 0-16</inkml:trace>
  <inkml:trace contextRef="#ctx0" brushRef="#br3" timeOffset="-51944.58">18359 12834 47 0,'0'0'23'0,"-15"4"-23"15,12-1 42-15,-8 0-40 16,-3 3 0-16,-3 7 0 0,-8 5 1 15,0 1-4-15,-10 13 1 16,-4 5 2-16,-3 17 1 16,-1 11-1-16,12 17 1 15,2 0 0-15,5 2 0 16,10 4 0-16,14-3 0 16,10-10-2-16,15-12 1 15,3-13-5-15,-3-9 1 16,-4-16-13-16,-3-10 0 15,-8-12-4-15,11-3 1 16</inkml:trace>
  <inkml:trace contextRef="#ctx0" brushRef="#br3" timeOffset="-51209.61">18521 13226 46 0,'28'-15'23'0,"-24"-17"-20"15,-4 32 39-15,0 0-41 16,0 4 1-16,-4 5 2 15,-3 10 0-15,-4 6-4 0,4 3 0 16,-3 13 2-16,-8 3 1 16,-3 15-1-16,-7 7 0 15,-8 13-1-15,5 5 0 16,-1 7-1-16,4-16 0 16,7-18-4-16,3-13 1 15,7-10-7-15,8-18 1 16,3-16-8-16,0-13 0 15</inkml:trace>
  <inkml:trace contextRef="#ctx0" brushRef="#br3" timeOffset="-50968.28">18320 13320 39 0,'14'0'19'0,"0"7"-9"15,-10-7 29-15,-1 0-35 16,1 0 0-16,-1 3 2 16,-3 3 0-16,0 10-9 15,-3 6 1-15,-1 6 5 16,1 0 0-16,-1-3-3 16,4 7 1-16,4-4-7 15,3-3 1-15,0-3-11 16,-4 0 0-16</inkml:trace>
  <inkml:trace contextRef="#ctx0" brushRef="#br3" timeOffset="-50712.95">18627 13590 64 0,'3'38'32'0,"-24"-16"-34"0,14-16 53 0,0 10-51 15,-4 9 1-15,4 9-1 16,0 1 1-16,0 2-4 16,4-5 1-16,6-7-6 15,4-9 1-15,0-10-12 16,-3-16 1-16</inkml:trace>
  <inkml:trace contextRef="#ctx0" brushRef="#br3" timeOffset="-50456.58">18764 13433 65 0,'7'0'32'0,"7"-3"-34"16,-7 0 54-16,8-3-53 0,2 3 1 16,11 0-1-16,4-4 1 15,0-2-6-15,0 6 0 16,-4 0-13-16,-10-1 1 15</inkml:trace>
  <inkml:trace contextRef="#ctx0" brushRef="#br3" timeOffset="-50128.24">19427 13135 48 0,'15'13'24'0,"-8"-26"-15"16,-7 13 31-16,0 0-36 16,-4 4 0-16,-10 5 0 15,0 10 1-15,-7 9-6 16,-7 7 0-16,-4 15 4 15,-4 6 0 1,-20 76-5 0,10-19 1-16,11-22-6 0,10-19 1 15,8-28-10-15,2-22 0 16,5-29-2-16,3-15 0 16</inkml:trace>
  <inkml:trace contextRef="#ctx0" brushRef="#br3" timeOffset="-49931.5">19032 13161 49 0,'22'37'24'0,"2"32"-24"0,-20-59 49 16,-1 2-48-16,1 4 0 0,-4 3 1 15,3 3 0-15,1 3-4 16,6 0 1-16,1 0-6 15,0-6 1-15,-1-4-10 16,1-12 1-16</inkml:trace>
  <inkml:trace contextRef="#ctx0" brushRef="#br3" timeOffset="-49482.79">19353 13531 66 0,'15'12'33'0,"-1"-18"-38"0,-7 6 59 15,3 3-52-15,1 0 0 16,-1 0 0-16,1 4 1 16,3-1-4-16,-7 0 0 15,-3 0 2-15,-8 1 0 0,-3 2-1 16,0 0 0-16,-7 1-1 16,3 2 1-16,1 1-1 15,-1 3 1-15,1-4 0 16,-1 4 0-16,4 0 0 15,3 5 1-15,4 5-1 16,4-4 0-16,3-1 0 16,4-2 0-16,6-6-3 15,8-4 0-15,7-9-5 16,-4-6 1-16,-7-3-12 16,-3-4 0-16,-1-9 0 15,8 0 0-15</inkml:trace>
  <inkml:trace contextRef="#ctx0" brushRef="#br3" timeOffset="-49121.49">19498 12888 50 0,'-3'15'25'0,"-1"11"-28"0,4-20 50 0,4-3-46 16,3 6 1-16,3 16 2 15,4 10 1-15,7 9-4 16,8 25 0-16,6 15 3 15,-3 11 0-15,-8 17-1 16,-2 8 1-16,-19-1-3 16,-10-9 1-16,-11-10-6 15,-6-12 1-15,-5-10-10 16,-6-18 0-16,-4-20-6 16,11-11 1-16</inkml:trace>
  <inkml:trace contextRef="#ctx0" brushRef="#br3" timeOffset="-48566.41">19667 12775 56 0,'0'0'28'0,"-3"0"-23"0,3 3 49 0,-4 0-50 15,4 0 1-15,0 4 3 16,0-4 1-16,7 3-10 16,4-3 0-16,3-3 7 15,7 0 0-15,0 0-3 16,1 0 1-16,2 0-2 16,-3 3 0-16,-3 7-2 15,-7-1 1-15,-8 4-2 16,-3 2 0-16,-3 4 1 15,-4 0 0-15,-4-3-1 16,0-4 1-16,1 4-1 16,3-1 1-16,0 4 0 15,3-3 1-15,8 0-1 0,3-1 1 16,7-5-1 0,4-1 1-16,3-3-2 0,0-2 0 15,0-1-6-15,-3 0 0 16,-8-3-14-16,-13-3 0 15,3 6-3-15,3 0 1 16</inkml:trace>
  <inkml:trace contextRef="#ctx0" brushRef="#br3" timeOffset="-46537.13">8273 12104 59 0,'-4'66'29'0,"-6"47"-27"0,6-79 29 16,0 38-32-16,1 32 1 16,-4 37 0-16,3 28 0 15,-6 22 0-15,-4 26 0 16,-7-7 0-16,-4-19 0 15,-3-12-2-15,3-29 1 16,4-30-9-16,7-33 1 16,-11-24-6-16,7-32 0 0</inkml:trace>
  <inkml:trace contextRef="#ctx0" brushRef="#br3" timeOffset="-44678.24">8371 11953 24 0,'18'13'12'0,"17"9"-12"0,-24-19 12 15,3 0-11-15,4 0 1 16,-1-3 0-16,8 0 1 16,7-6-3-16,14 3 0 15,7-3 3-15,7-1 0 16,10-2 0-16,4 3 0 16,14 2 0-16,15 4 0 15,6 0-2-15,4 0 1 16,14 0-1-16,14-3 0 15,11-6-1-15,3-7 0 16,14-3-1-16,11 1 1 16,7-1 0-16,11 0 0 15,-4 0 0-15,14 3 0 0,11 4 0 16,3 2 0-16,14 1 0 16,1-3 0-16,10 2 1 15,-8-2 0-15,19-1 1 16,-4-3 0-16,18 1-1 15,-8 2 1-15,15 4 0 16,0 2 0-16,6 4-1 16,1 3 0-16,0 3-1 15,0 1 1-15,-1-4 0 16,-6-4 1-16,7-2 0 16,-15-3 1-16,12-4-1 15,-19-9 1-15,8-3-1 16,-18 0 1-16,0 3-2 15,-18-3 1-15,8 6-2 16,-12-3 0-16,-9 0-1 0,-15 4 1 16,-4-8 0-16,-10 5 0 15,-17 2 0-15,-4 0 0 16,-15 3 0-16,-16 4 0 16,-8-1 0-16,-14 1 1 15,-11 2-1-15,-7 7 0 16,-10-3 0-16,-11-1 0 15,-14 1 0-15,-10 0 0 16,-8-3-1-16,-3-1 1 0,-7 4 0 16,-8 3 0-16,-2 6 0 15,-5 3 0-15,-6 4 0 16,-7 8 1-16,-4 11-1 16,-4 5 0-16,1 10-1 15,-4 9 1-15,-4 10-1 16,1 9 0-16,-1 16 0 15,-3 3 1-15,0 19-1 16,3 9 0-16,-3 3 1 16,0 13 0-16,0 3 0 15,0-6 0 1,-3 9 0-16,-1 6 0 16,-3 0 0-16,-4-12 0 0,1 3 0 15,-1-6 0-15,4 0 0 16,3-13 1-16,1-13-1 15,-1-11 0-15,1-8-1 16,2-11 1-16,-2-1 0 16,-1-6 0-16,1-3-1 0,-1-7 1 15,1-2 0-15,3 2 0 16,-4-9-1-16,4-6 1 16,-4-9-1-16,1-7 1 15,-4-6-1-15,-11-3 0 16,4-7 0-16,-7-5 0 15,-11-4-1-15,-4 0 1 16,1-3 0-16,-11 0 1 16,-7 0-1-16,-10-3 1 0,-4 0 0 15,-18 0 0 1,4 3 0-16,-11 0 0 0,-7 0 0 16,-14-4 0-16,0 8-1 15,-10 2 1-15,-12-3 0 16,-6 3 0-16,-18 0 0 15,-10 4 0-15,-4-4 0 16,-17 0 0-16,-8-2 0 16,-10 2 0-16,-7-6-1 15,-8 3 1-15,-6-3 0 16,-4 9 1-16,-10 7-1 16,-8 6 0-16,-7 3 0 15,-3-3 1-15,-7 0 1 16,0 6 0-16,-11-3 0 15,4 0 0-15,-11-3 1 16,-3-3 1-16,-8-9-1 0,1-4 0 16,-7-3-1-1,-22-3 0-15,0 3-1 0,1-6 1 16,-8-3-2-16,0 9 0 16,-13-6 0-16,6-4 1 15,0-2-1-15,-10-7 0 16,3 7-1-16,0 0 0 15,1-7-5-15,-8 3 0 16,7 1-10-16,0-4 1 16</inkml:trace>
  <inkml:trace contextRef="#ctx0" brushRef="#br3" timeOffset="-36434.5">9243 2204 18 0,'-57'-25'9'0,"-27"0"-7"16,52 12 9-16,-21-9-11 16,-21 0 0-16,-18-12 0 15,-10 6 1-15,-18-7-1 16,-18-2 0-16,-10 2 0 16,-18-6 0-16,-6 1 0 0,-19 5 1 15,-10-6-1-15,0 13 0 16,-25-6 0-16,7 12 0 15,-13-7 0-15,-5 14 1 16,-13 5-1-16,-1 1 1 16,-10 3-1-16,4 6 1 15,-22 6 0-15,11 3 0 16,-11-6 0-16,0 7 1 16,1 2-1-16,-1 7 1 15,4 0-1-15,10 6 0 0,1 3 0 16,6 16 0-16,29 3-1 15,7 13 1-15,24-4-1 16,29 7 1-16,10 9 0 16,25-3 0-16,18 3 1 15,6-3 0-15,18 13 0 16,25-7 1-16,18 10 0 16,17-4 0-16,22 16-3 15,20-6 0-15,29 10-4 16,3 12 1-16,36-7-1 15,31 4 0-15,11-3 1 16,32-4 0-16,28 1 3 16,7-1 0-16,25-12 3 15,17-3 0-15,25-4 1 16,-4-5 1-16,18-1-1 16,22-2 0-16,-8-4-2 15,7-16 1-15,-3-6-1 16,14-3 1-16,-4-9-2 15,15-7 1-15,-1-6-2 0,8-6 1 16,-11-6-1-16,-1-7 0 16,8-6 0-16,-7-9 0 15,4-4 0-15,-22-12 0 16,0-19 0-16,-24-12 0 16,3-20 0-16,-21-8 0 15,-32-23 0-15,-14-6 0 16,-17-6-2-16,-36 0 1 0,-21 3-2 15,-25-6 1-15,-17 9-1 16,-25 3 1-16,-21-6-1 16,-25 3 1-16,-28 0 1 15,-22 7 1-15,-31-1 0 16,-24 10 1-16,-36-1-1 16,-25 20 1-16,-42 3 0 15,-25 3 0-15,-38 6-1 16,-22 9 1-16,-24 4-2 15,-26 6 0-15,-13-6-8 16,-14 3 0-16</inkml:trace>
  <inkml:trace contextRef="#ctx0" brushRef="#br3" timeOffset="-35156.75">12319 15955 2 0,'28'-26'1'0,"-17"-14"-1"0,-11 18 2 0,-7-3 2 16,-7-4 1-16,-11-11 3 15,-14-7 1-15,-17-10-12 16,-18-9 1-16,-4-3 6 15,-14-12 1-15,-21 12-3 16,-10 3 0-16,-15 6-2 16,-13 10 1-16,-12 3-1 15,-6 13 1-15,-14 5 0 16,-1 8 0-16,-13 2 0 16,-12 3 0-16,5 7 1 15,-8 2 0-15,4 4 0 16,-11 3 0-16,-10 7-1 15,3 8 1-15,-3 7-1 16,7 6 1-16,-4 7-2 0,4 12 1 16,10 12 0-16,4 17 0 15,14 2 0-15,14 4 0 16,14 5-1-16,7 4 1 16,15 7 0-16,24 2 0 15,21 3-3-15,0 4 1 16,18 12-3-16,18 10 0 15,10 9-1-15,21 3 0 16,21 16 2-16,15-7 0 16,13-9 2-16,15-12 1 0,28 6 3 15,18-16 1-15,21-3-1 16,10-10 1-16,21-5-2 16,19-10 0-16,20 0 0 15,18-19 1-15,11-16-1 16,13-12 0-16,8-22 0 15,14-19 0 1,183-53-1 0,-53-9 1-16,-42-4-2 15,-10-3 0-15,-22-6-1 16,-21 0 0 31,-7 9 0-47,-28-3 1 0,-11 0 1 0,-6-9 0 0,-33-13 2 0,-17-15 0 0,-22-10 0 15,-20-28 1-15,-29-25-1 16,-38-19 1-16,-43-35-4 16,-25-18 0-16,-38-19-12 0,-39-19 1 15</inkml:trace>
  <inkml:trace contextRef="#ctx0" brushRef="#br3" timeOffset="-33207.64">3447 16604 27 0,'3'-3'13'0,"4"-1"0"0,-7 4 13 0,0 4-23 16,4-1 0-16,3 3 5 16,3 0 1-16,-6 4-10 15,3-4 1-15,0 0 6 16,4 0 0-16,-1 4-2 16,-6-1 1-16,6 4-2 15,1 6 0-15,3-4-2 16,-3 4 1-16,-1-3 0 15,1-1 0-15,-1-5 0 16,-10-7 0-16,4-9-1 16,10-13 1-16,-3-19 0 15,10-18 1 1,67-123-10 46,14-12 1-62,15-19-12 16,3 9 1-16</inkml:trace>
  <inkml:trace contextRef="#ctx0" brushRef="#br0" timeOffset="142733.71">2812 16855 17 0,'0'-4'8'0,"10"-5"-3"0,-10 9 8 0,7-3-12 15,-3 0 0-15,3 3 1 16,3 0 0-16,-6 3-2 15,3 0 0-15,4 0 3 16,-1 0 0-16,-3 0 0 16,4 1 1-16,-1-4 0 15,-6 3 0-15,7 0 0 16,3-3 1-16,-4 0-3 16,4-3 1-16,4 0-1 15,0-1 1-15,3 1-2 16,-11 0 1-16,1 0 0 15,0 0 1-15,6 0-1 16,-6 3 1-16,10-3-2 16,-3 3 1-16,-4-4-1 0,3 1 1 15,1 0-2-15,3 0 1 16,-10 0-1-16,-1 3 1 16,-3 0-1-16,4 0 0 15,-8 0 0-15,5 3 0 16,-8 3-1-16,0 1 1 15,0-1-1-15,-8 3 1 16,5 1 0-16,-8-4 0 16,11 0 0-16,-7 4 0 0,7-4 0 15,0 3 0-15,0 1 0 16,0 2 0-16,7 7 0 16,-3 0 0-16,-4 3 0 15,7 9 1-15,-7-3-1 16,3 4 0-16,5-4 0 15,-8 0 1-15,10 0-1 16,-10-2 1-16,11-1-1 16,-1 0 0-16,-10-3 0 15,7-4 0-15,-3 1-1 16,3-6 0-16,-7-4-1 16,0 1 1-1,0-4-1-15,3-3 0 0,-3-3 2 16,0 0 0-16,0-6-1 15,7 0 1-15,-7-1 0 16,4-2 0-16,3-4 1 16,-7-2 0-16,0-1-2 0,0 3 0 15,0-5 0-15,0-4 0 16,-7-7 1-16,3 4 0 16,-6 0 0-16,3 0 0 15,3 0 0-15,-10 3 0 16,4 3 0-16,-1-3 0 15,0 0 1-15,8-3 1 16,-8 6-2-16,11 1 0 31,0 2 1-31,-7 3 0 0,7 1 0 16,0 6 1-16,0-1-2 16,0 1 1-16,-7 3-1 15,4 3 0 1,-4-3 0-16,3 3 0 0,4 0 0 15,-7 0 0-15,4-3-1 16,3 3 1-16,-8-3 0 16,5 3 0-16,3 0-1 15,-14 0 1-15,3-4 0 16,1 4 0-16,-1 0-2 16,1 0 1-16,6 0 0 15,-3 0 0-15,-4 0 0 16,4 0 0-16,4 0 1 15,-8 0 1-15,1 0 0 16,-1 0 1-16,-7 4-1 16,8-1 1-16,-8-3-1 0,8 0 1 15,-8 0-2-15,4 0 1 16,3 3-1-16,1-3 0 16,-4 0-1-16,3-3 1 15,7 0 0-15,-6-4 0 16,3 4 0-16,-4 0 0 15,8 0 0-15,-4 3 1 16,0 0-1-16,3 0 0 16,4 0 0-16,-7 0 0 15,3 0 0-15,4 3 0 0,0 0 0 16,0 0 1 0,0 0-1-16,4 1 1 0,3-1-1 15,-7 0 0-15,11-3 0 16,-4 0 1-16,-4 0-2 15,8 0 1-15,-4 0 0 16,3 3 0-16,1-3 0 16,-7 0 0-16,10 3 0 15,-4-3 0-15,1 0 0 16,-1 0 1-16,1 0-1 16,0 0 1-16,-1-3-1 15,1 0 1-15,-1 9-1 16,1 0 0-16,-4-3 0 15,4 7 0 1,-4 2-1 0,-4-5 1-16,8-1 0 0,-4-3 0 15,3-3 0-15,1-3 0 16,-4 0-1-16,4 0 1 16,-1 0 0-16,1-1 0 15,-1 4 0-15,1 0 0 16,-4 0 0-16,-4-3 0 15,5 3 0-15,2 0 0 16,-6 0-1-16,3-3 1 16,3 0 0-16,-3-3 0 15,4-1 0-15,0 4 0 16,-8 0 0-16,4 3 1 16,4 0-1-16,-1 0 0 31,-3 3 0-31,-3-3 0 0,3 3-1 0,-7 4 1 0,3-1 0 15,-3 0 0-15,-3 4 0 16,3 2 0-16,-7 1 0 16,3 2 1-16,4 4-1 15,0 10 0-15,0 2 0 16,0 7 0-16,0-4 0 16,0 0 1-16,0 1-1 15,0-4 0-15,0-6 0 16,0 1 1-16,0-8-1 15,4 1 0-15,-4-3-3 16,0-4 0-16,-4-2-6 16,4-1 1-16,-7-6-6 15,7-6 0-15</inkml:trace>
  <inkml:trace contextRef="#ctx0" brushRef="#br0" timeOffset="144622.79">5260 15619 9 0,'0'-6'4'0,"11"-13"3"15,-11 13-6-15,0-1-1 16,0 1 1-16,0-6 3 16,-8-4 1-16,5-9-5 15,-15-3 0-15,-3-4 2 16,0-2 1-16,-7-1 0 15,0 1 0-15,-4-1-2 16,0 7 1-16,-7 0 0 16,0-4 0-16,-3 1 0 15,-4-7 1-15,4 7 0 16,3 0 1-16,-10 6-2 16,-4 3 1-16,-4 0-1 31,-10 0 1-31,-3 0-1 0,6 6 0 0,-6 1-1 0,3 2 1 15,-4-3-1-15,1 7 0 16,-1-1-1-16,-7 4 1 16,-3 0-1-16,4 6 0 15,6-3 1-15,-7 9 1 16,-3-3-2-16,0 3 1 16,-7-6 0-16,0 4 0 15,7-1 0-15,10 6 0 16,-10 1-1-16,3-1 1 0,1 0-1 15,-4 4 1-15,-1 3-1 16,15 2 1-16,4 4 0 16,3 7 0-16,-7-1 0 15,7-3 1-15,-7 6-1 16,3 4 1-16,-3 6-1 16,14-4 1-16,-3 4-1 15,3 3 1 1,-3 25-1-1,6-3 0-15,1-4 0 16,7-5 0-16,-1 2 0 16,4 1 1-16,1 6-2 15,6 6 1-15,4-3-1 16,6 3 1-16,5-6-1 0,6 3 1 16,1-3-1-16,3 0 0 15,3-4 0-15,4 14 0 16,0-4 0-16,4 3 0 15,3-6 0-15,-7 0 0 16,10 0 0-16,-3-3 0 16,4 0 0-16,3-1 0 15,4-2-1 1,3-3 1-16,0-4 0 0,7 1 0 16,-10-7-1-16,14 3 1 15,-4 0-1-15,4 1 1 16,10-1-1-16,4 0 1 0,3 1 0 15,1-1 0-15,10-3 0 16,-8 0 0-16,5-3 0 16,-4-3 0-16,7-3 0 15,0-6 0-15,7 8 0 16,3-5 0-16,1 0-1 16,6-1 1-16,-2 1-1 15,9 0 1-15,-3 2 0 16,-3 1 0-16,3-6-1 15,0-4 1-15,-10-3 0 16,6-3 0-16,-6 0-1 16,10 0 1-16,-3-3-1 15,3-6 1-15,7-7 0 16,-10-5 0-16,3-8 0 16,0-2 0-16,-3-3 0 15,3-7 0-15,-4 0 0 16,8-5 0-16,-7-8-1 0,-1-5 1 15,4-1 0-15,0-2 1 16,8-10-2-16,-8 6 1 16,7-3 0-16,-17-3 0 15,-1-3 0-15,1 3 0 16,-4-3-1-16,0-1 1 16,-4-2 0-16,-3-3 1 31,-3-4 0-31,3 0 0 0,-11-9 0 0,-7 0 0 15,-3-9 0-15,0-3 0 0,-18-10-1 16,7 9 1-16,-6-9-1 16,-5-3 1-16,-3-3-1 15,-3-3 0 1,-4-1-1-16,-4-2 1 0,-3-1 0 16,-3-2 0-1,-8 5-1 1,-3 1 1-16,-7 6 0 0,-4 0 0 0,-13 6 0 15,-1-6 1-15,-18 9-1 16,4 1 0-16,-7 2 0 16,11 10 0-16,0 6-1 15,-11 3 1-15,0 7-4 16,0-1 0-16,0 14-10 16,-7 2 0-16</inkml:trace>
  <inkml:trace contextRef="#ctx0" brushRef="#br0" timeOffset="146064.91">12979 17501 19 0,'3'0'9'0,"11"-7"0"15,-7 7 10-15,0-3-16 0,4 0 1 16,0 3 3-16,-1-3 0 16,1 0-8-16,3 0 1 15,0-1 6-15,4-2 0 16,3 3-1-16,-4 0 0 15,5-3-2-15,-1-1 0 16,3 1-1-16,8 0 1 0,0 3-2 16,3 0 1-16,4-1 0 15,0 1 0-15,-7 0-1 16,6 3 1-16,1-3-1 16,7 3 1-16,3 0-1 15,1 3 0-15,6 0-1 16,4-6 1-16,4 3-1 15,-8 0 1-15,8 0 0 16,3 3 0-16,7-6 0 16,3 3 0-16,5 0 0 15,-1-3 1-15,-4 3-1 16,8 0 0-16,-4 6-1 16,4-3 1-16,3 7-1 15,0-7 0-15,-7 6 0 16,11 1 0-16,0 2 0 15,0 1 1-15,10-1-1 0,-3 1 0 16,3-4 1-16,4 4 0 16,-4-1 0-16,7 1 0 15,-3-4 0-15,-3-2 0 16,2 2 0-16,-2 4 0 16,3-4-1-16,3 0 1 15,-10-5-1-15,3 2 0 16,0-3 0-16,4-3 0 15,3-3 0-15,-10-3 1 16,-4-1-2-16,1-2 1 16,-5 3 0-16,-2 2 1 15,-1 1-1-15,-7 3 1 0,-7 0-1 16,-7-3 0-16,-7 0 0 16,-3-3 0-16,-8 6 0 15,0 0 0-15,-13 0 0 16,-8-3 0-16,-4 0-7 15,-9-4 0-15,-12-5-11 16,-10-1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4:55:55.817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4:56:59.027"/>
    </inkml:context>
    <inkml:context xml:id="ctx2">
      <inkml:inkSource xml:id="inkSrc71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20-09-09T14:57:04.32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2762 4819 17 0,'0'10'8'0,"7"-1"10"0,-3-6 9 31,3 10-18-31,-7 9 0 16,3 3 2-16,-3 0 1 15,0 19-16-15,0 3 0 16,-3 16 10-16,-8 2 1 15,-3 11-6-15,4 5 1 16,-1-2-3-16,0-10 0 16,1-13-5-16,10-12 0 0,0-6-9 15,10-13 1 1</inkml:trace>
  <inkml:trace contextRef="#ctx0" brushRef="#br0" timeOffset="389.63">2653 4763 31 0,'-18'6'15'0,"29"-9"-5"15,-11 3 16-15,0 0-23 16,7-3 1-16,0 3 4 16,4 0 1-16,-1-3-10 15,11-4 1-15,-3 7 6 16,14 7 0-16,6-4 0 0,12 3 0 16,3 4-3-16,3-1 1 15,8 4-2-15,3 2 1 16,-18 7-2-16,-7 3 1 15,-10 13-4-15,-25 15 1 16,-17 10 0-16,-19 9 0 16,-2 16-4-16,-15-10 1 15,-7 4-5-15,-7-1 0 0,11-18-8 16,-1-10 1-16</inkml:trace>
  <inkml:trace contextRef="#ctx0" brushRef="#br0" timeOffset="767.65">3387 5365 48 0,'10'0'24'0,"1"-3"-21"16,-11 3 38-16,-7-3-41 16,3 0 0-16,-13-4-1 15,-12 4 1-15,1 3 0 0,-7 10 1 16,7-1-1-16,-4 13 1 16,-3 9-1-16,10-3 1 15,7 13-1-15,1 6 1 16,13-6 0-16,4-3 0 15,14-13 0-15,22-13 1 16,6-2 0-16,7-20 0 16,-10-12 0-16,0-3 0 15,-14-6-4-15,-11-7 1 16,-4 1-16-16,-20-7 1 0</inkml:trace>
  <inkml:trace contextRef="#ctx0" brushRef="#br0" timeOffset="2836.46">4664 5396 44 0,'14'47'22'0,"-7"44"-13"16,-7-66 24-16,-4 10-32 15,-3 12 0-15,-3 16-1 16,-1-13 1-16,4-6-2 16,4-7 1-16,-8-5 0 15,11-10 0-15,-7-13-4 0,7-9 1 16,7-6-3-16,-7-22 0 15,11-4-2-15,-11-12 1 16,0-6 0-16,0 3 0 16,0-9 3-16,-7-1 0 15,3 13 3-15,4-3 0 16,0 10 3-16,4 5 0 16,3 4 2-16,3 9 1 15,1-3 2-15,-1 10 0 16,-3-1 0-16,4 10 1 15,0 0-2-15,-1 3 1 16,8 3-2-16,3-3 0 0,4 0-2 16,3 3 0-16,0 0-1 15,0 4 0-15,-7-1-1 32,-10 10 0-17,-11 2-1-15,-18 17 0 0,-6-7-3 0,-1 0 1 16,-7 1-4-16,1-1 0 0,-8-3-7 15,7 0 0-15,4-6-3 16,10-4 1-16</inkml:trace>
  <inkml:trace contextRef="#ctx0" brushRef="#br0" timeOffset="3150.69">5172 5381 39 0,'10'9'19'0,"-10"-21"-22"0,0 12 36 16,0 0-31-16,-3-4 0 15,-1 4 0-15,1 0 1 16,-8 4-4-16,-6 5 1 16,-1 3 2-16,-3 7 1 15,0 0-2-15,-1 3 1 16,5 6-1-16,3 0 0 0,7 1-1 15,3-7 1-15,15-10 0 16,-1-9 0-16,11-9 0 16,-3 0 1-16,3-7-2 15,0-6 0-15,1-3-5 16,-1 1 1-16,-4 5-10 16,1 0 0-16</inkml:trace>
  <inkml:trace contextRef="#ctx0" brushRef="#br0" timeOffset="3379.59">5429 5371 44 0,'25'28'22'0,"0"1"-18"15,-22-20 33-15,4 0-35 16,-7 10 1-16,0-6-1 0,-7 3 1 15,4 2-4-15,-8 4 0 16,4-3 2-16,0-3 1 16,3-7-7-16,4 1 0 15,0-10-10-15,0-13 1 16</inkml:trace>
  <inkml:trace contextRef="#ctx0" brushRef="#br0" timeOffset="3607.88">5362 5258 39 0,'18'0'19'0,"-15"3"-13"16,4-6 24-16,4 3-30 15,-4 3 1-15,4 1-1 16,3 2 0-16,3 0-2 15,5 0 0-15,-5 4-6 16,4-1 1-16,-6-2-5 16,-1-7 1-16</inkml:trace>
  <inkml:trace contextRef="#ctx0" brushRef="#br0" timeOffset="4189.38">5592 5490 40 0,'21'44'20'0,"3"-28"-26"0,-13-13 36 15,0 3-31-15,-1-2 1 16,1-4-1 0,3-4 0-16,0-2 1 0,-3-6 0 15,-1-7-1-15,-3-3 0 16,0-3-1-16,-3 0 0 0,-1 6 1 15,4-3 0 1,-3 3 0-16,3 7 0 16,4 5 1-16,-1 7 0 62,-6 7 0-62,3 8 1 16,10 4 0-16,-6-3 1 47,10-4-1-32,-7-6 1-15,11 1-1 32,7-4 1-32,-4-6-1 15,4-10 0 1,-1 1-1-16,-2-13 1 15,2-16 0-15,-2-9 0 0,-1-16 1 0,-7-9 0 0,-3-13 1 0,-15-9 1 0,-3 12-1 0,-3-9 0 16,-15 9-1-16,-3 0 0 0,0 13-2 0,-11 10 1 0,4 15-1 0,3 21 1 0,4 26-1 0,0 16 1 0,-1 22-2 16,5 25 1-16,13 27 0 0,4 20 0 0,11 13-1 0,-1-4 1 15,8-6-2-15,3-19 0 16,-10-22-3 0,3-25 0-1,-3-19-6-15,-4-12 1 31,-7-26-4-15,-7-5 1-16</inkml:trace>
  <inkml:trace contextRef="#ctx0" brushRef="#br0" timeOffset="4390.92">5729 5092 49 0,'14'35'24'0,"14"-26"-19"0,-17-9 51 0,3-3-53 16,18-3 1-16,21-4 0 15,24-5 0-15,1-1-6 16,3 3 0-16,-21 4-2 16,-18 6 0-16,-10 3-15 15,-18 0 1-15</inkml:trace>
  <inkml:trace contextRef="#ctx0" brushRef="#br0" timeOffset="5441.96">6565 5114 59 0,'18'22'29'0,"-4"-13"-28"16,-14-9 42-16,-4 0-42 16,-6 7 1-16,-4 2 1 0,-7 1 0 15,-4-1-4-15,-3 7 0 16,-1-4 2-16,1 1 1 16,4-1-2-16,-1 1 0 15,7-7-2-15,4 3 0 16,7-2 0-16,7-4 0 15,7-3 0-15,11 3 1 16,3 0 2-16,4 3 0 16,-1 4 1-16,1-1 1 0,-7 1-1 15,-1 12 0 1,-17 6-1-16,-10 9 0 0,-12 1-5 16,5 0 0-16,-11-1-10 15,-4-8 0-15,0-14-4 16,7-5 0-16</inkml:trace>
  <inkml:trace contextRef="#ctx0" brushRef="#br0" timeOffset="6076.75">8149 4547 52 0,'-10'0'26'0,"-1"0"-29"0,0 6 46 0,1-3-41 16,-4 6 0-16,0-2 0 15,-11 8 1-15,0 14-4 16,-10 8 0-16,3 13 3 16,-3 26 0-16,-4 8-2 0,11 23 1 15,-4 3 0-15,11-4 0 16,14-15-1-16,7-6 1 16,7-16-2-16,18-16 0 15,3-12-4-15,4-13 0 16,-1-9-12-16,-6-10 1 15</inkml:trace>
  <inkml:trace contextRef="#ctx0" brushRef="#br0" timeOffset="6967.86">7990 5158 48 0,'0'13'24'0,"7"-7"-13"0,-3-6 34 16,0 3-42-16,-4-3 0 16,14 0 1-16,0-3 0 0,7 3-5 15,7 0 0-15,4 0 0 16,0 0 0-16,-4 0-9 15,-3 0 1-15,3-6-9 16,0 6 0-16</inkml:trace>
  <inkml:trace contextRef="#ctx0" brushRef="#br0" timeOffset="7266.85">8527 4769 50 0,'-7'10'25'0,"7"24"-23"0,0-18 41 16,0 6-42-16,0 12 0 15,-4 16 0-15,1 4 1 16,-5 18-3-16,5-9 1 16,-1-1-2-16,1-5 1 15,3-7-9-15,0-16 0 16,3-18-6-16,1-3 1 16</inkml:trace>
  <inkml:trace contextRef="#ctx0" brushRef="#br0" timeOffset="7568.16">8830 5268 57 0,'4'25'28'0,"13"-6"-28"15,-10-10 53-15,0 10-52 16,-7 15 1-16,0 4-1 16,0 0 1-16,-10 9-4 0,-1-3 1 15,-3-4-3-15,0-2 1 16,-11-7-15-16,11-18 0 15</inkml:trace>
  <inkml:trace contextRef="#ctx0" brushRef="#br0" timeOffset="8121.37">9081 5124 56 0,'0'15'28'0,"14"-5"-23"0,-11-10 40 16,4 0-43-16,4-4 1 0,10 1-1 15,7 0 0-15,11 0-6 16,-11-3 1-16,4 3-7 16,0 3 1-16,-4-3-9 15,4-7 1-15</inkml:trace>
  <inkml:trace contextRef="#ctx0" brushRef="#br0" timeOffset="8617.03">9529 4885 63 0,'3'6'31'0,"11"-12"-37"0,-7 6 56 16,7-3-48-16,4 0 1 15,0-3 2-15,10 6 0 16,4 0-6-16,-1 3 0 16,-2 0 3-16,-8 3 1 15,-7 0-3-15,-7-2 0 16,-7 5-2-16,-11 7 1 0,-3-1-3 15,4 4 0-15,-4-3-2 16,-1 6 0-16,1-3 0 16,7-1 1-16,4-2 1 15,3 0 1-15,0-4 3 16,10-2 0-16,15-1 3 16,10 1 1-16,1-1 1 15,-5 4 0-15,-2-10-1 16,-5 3 1-16,-6 6-3 15,-11 7 0-15,-18 9-5 16,-10 4 1-16,-11 5-9 16,-3 4 0-16,-11-16-8 15,0 4 1-15</inkml:trace>
  <inkml:trace contextRef="#ctx0" brushRef="#br0" timeOffset="9127.48">9945 4481 42 0,'10'28'21'0,"40"16"-11"16,-33-38 31-16,15 16-39 16,3 13 1-16,11 8 3 15,7 14 0-15,-3 18-6 16,-8 7 0-16,-17 5 4 15,-11 4 0-15,-18 13-2 16,-13-10 0-16,-1-3-4 0,-7-3 0 16,-6-22-6-16,-1-16 1 15,4-6-12-15,6-22 1 16</inkml:trace>
  <inkml:trace contextRef="#ctx0" brushRef="#br0" timeOffset="9956.09">10675 5572 51 0,'14'16'25'0,"7"12"-16"0,-17-19 38 15,-1 7-43-15,-3 3 0 16,-7 9 0-16,-10 3 0 16,-8 4-7-16,-3-4 1 15,-4 7 0-15,4-13 1 16,3-6-13-16,7-4 1 15,11-15-5-15,14 0 0 16</inkml:trace>
  <inkml:trace contextRef="#ctx0" brushRef="#br0" timeOffset="10480.27">11733 4597 55 0,'-7'0'27'0,"-17"0"-30"0,13 0 48 16,-3 9-44-16,-4 1 1 0,-6 8 1 15,-12 11 1-15,-2 11-5 16,-5 26 0-16,4 6 3 16,8 10 0-16,-1 12-1 15,4 3 1-15,14-3-2 16,7-9 0-16,3-13-4 15,11-12 0-15,11-10-13 16,20-16 0 0,1-9-1-1,4-6 1-15</inkml:trace>
  <inkml:trace contextRef="#ctx0" brushRef="#br0" timeOffset="10958.11">11980 4775 55 0,'-3'0'27'0,"-50"57"-33"0,39-32 55 16,0 9-49-16,-4 7 1 0,-3 13 0 15,0 11 0-15,3 8-1 16,4-11 0-16,7-2 0 16,3-4 1-16,8-21 0 15,10-7 0-15,0-12 1 16,0-16 0-16,4-7-1 15,0-2 0-15,-1-10-1 16,1 3 1-16,-1 1-1 16,-10-4 0-16,-7 0-2 15,-7 3 0-15,0 7 1 16,-10 6 0-16,-1 9-1 16,-3 0 0-16,-4 1 0 15,4 5 0-15,7 4-2 16,3-3 1-16,8 2-6 15,3 1 0-15,3-7-6 16,4-2 1-16</inkml:trace>
  <inkml:trace contextRef="#ctx0" brushRef="#br0" timeOffset="11217.76">12287 5230 56 0,'-7'38'28'0,"-10"3"-32"0,13-29 51 0,-3 10-47 16,0 16 0-16,0-10 0 15,0 0 0-15,3-6-3 16,4-9 1-16,0-1-9 15,0-2 1-15,4-23-6 16,3 4 1-16</inkml:trace>
  <inkml:trace contextRef="#ctx0" brushRef="#br0" timeOffset="11514.62">12693 4829 56 0,'3'50'28'0,"-6"28"-38"0,-1-53 52 16,1 10-42-16,-4 18 0 16,-7 1-1-16,3 8 1 15,1-8-5-15,3-11 1 16,-1-8-10-16,8-23 0 0</inkml:trace>
  <inkml:trace contextRef="#ctx0" brushRef="#br0" timeOffset="11799.83">12802 4490 48 0,'21'31'24'0,"22"38"-17"0,-29-40 37 0,4 11-39 16,3 23 1-16,3 9 2 16,5 4 1-16,-5-1-12 15,-6-3 0-15,-11 6 7 16,-10 4 0-16,-5-10-6 0,-13 3 0 16,-18 0-11-16,-17-12 0 15,-4-19-7-15,7-9 1 16</inkml:trace>
  <inkml:trace contextRef="#ctx0" brushRef="#br0" timeOffset="12460.82">13504 5396 63 0,'11'29'31'0,"3"43"-31"16,-10-57 55-16,-4 14-55 15,-4 5 1-15,-10 7-1 16,-7 9 0-16,-4-3-4 16,0-3 1-16,-3-13-9 15,11 1 0-15,2-20-7 16,12-6 1-16</inkml:trace>
  <inkml:trace contextRef="#ctx0" brushRef="#br0" timeOffset="12910.21">14323 4481 45 0,'0'0'22'0,"-7"15"-16"16,3-5 33-16,-6 5-38 15,-12 7 1-15,-2 7 0 16,-8 15 1-16,4 15-4 15,3 13 1-15,0 19 2 16,4-6 1-16,4 3-1 16,6-1 0-16,7 1-1 15,1-16 0-15,10-12-4 16,0-7 1-16,4-12-9 16,-1-7 1-16,1-8-7 15,3-11 1-15</inkml:trace>
  <inkml:trace contextRef="#ctx0" brushRef="#br0" timeOffset="13481.47">14284 5045 46 0,'4'16'23'0,"-1"-7"-17"15,-3-9 39-15,4 3-41 16,3 0 0-16,3 1 3 16,8-1 0-16,3-3-8 15,11 0 0-15,10 3 5 0,-7 0 1 16,-6 3-2-16,-5 1 0 15,-10 2-3-15,-7-3 0 16,-10 7-1-16,-8 9 1 16,-6 3-2-16,-4 3 0 15,-4-3 1-15,4 0 0 16,-4 0 0-16,7 4 1 16,8-8 0-16,3 8 1 15,3-4 0-15,11-3 1 16,4-3-1-16,3-1 0 15,11-5-2-15,-4-4 0 0,3-2-7 16,1-4 1-16,-4 0-12 16,-3-9 0-16</inkml:trace>
  <inkml:trace contextRef="#ctx0" brushRef="#br0" timeOffset="13767.3">14866 5465 61 0,'0'54'30'0,"-11"-7"-37"16,8-32 47-16,-8 10-40 0,-3-3 0 16,0 7-2-16,-3-1 0 31,-1-6-12-31,7-19 0 16</inkml:trace>
  <inkml:trace contextRef="#ctx0" brushRef="#br0" timeOffset="14056.89">15102 5152 58 0,'25'9'29'15,"0"-6"-31"-15,-15-3 42 0,-3-3-40 16,8 3 0-16,2-3-1 16,4 0 0-16,4 0-4 15,3 0 1-15,-7-4-11 16,1-2 0-16</inkml:trace>
  <inkml:trace contextRef="#ctx0" brushRef="#br0" timeOffset="14426.39">15582 4910 52 0,'7'25'26'0,"-14"10"-27"0,4-35 40 0,-4 3-39 15,0 3 1-15,0 1 0 16,-4-1 0-16,0 0-1 16,1 3 0-16,3-5 1 15,0 2 0-15,3 0-1 16,4 0 1-16,7 4 0 15,7-1 0-15,4 7-1 16,0 0 1-16,-4-1-1 16,-4-2 1-16,-3 9-2 15,-10 6 1-15,-8 0-1 16,-6 4 0-16,-8-7-4 16,0 0 0-16,-7-6-10 15,4-10 1-15,0-3-1 0,7-3 1 16</inkml:trace>
  <inkml:trace contextRef="#ctx0" brushRef="#br0" timeOffset="14653.59">15466 4870 58 0,'24'6'29'0,"15"9"-42"0,-21-21 60 0,7 0-50 0,3-3 1 0,0-4-5 0,7 0 1 0,1-2-1 16,-1 2 1-16,-3-2-9 16,3-1 0-16</inkml:trace>
  <inkml:trace contextRef="#ctx0" brushRef="#br0" timeOffset="14935.96">15861 4481 48 0,'21'18'24'0,"36"30"-22"0,-40-39 44 0,11 13-43 0,8 9 0 16,2 10 0-16,5 3 1 15,-4 22-4-15,-8 3 0 16,-9 6 2-16,-19 16 1 16,-14 9-4-16,-17 1 0 15,-18-4-8-15,-21-6 0 16,-10-19-10-16,-8-9 1 0</inkml:trace>
  <inkml:trace contextRef="#ctx0" brushRef="#br0" timeOffset="16153.71">3806 7168 37 0,'-7'28'18'0,"14"-12"-7"0,-7-16 18 16,0 3-26 0,0 0 1-16,-7-3 3 0,4-6 0 15,3-7-8-15,-11-12 1 16,4-19 4-16,0-12 1 16,4 0-2-1,-4-17 1-15,3 1-3 0,-3-12 1 16,7 5-1-16,7 7 0 15,7-3 0-15,11 12 0 16,0 10-1-16,10 6 0 16,-10 12-1-16,10 16 1 15,-14 7-3-15,-3 18 0 0,-8 10-8 16,-6 6 0-16,-8 0-6 16,-3 9 1-16</inkml:trace>
  <inkml:trace contextRef="#ctx0" brushRef="#br0" timeOffset="16603.86">3560 7030 53 0,'0'19'26'0,"17"-19"-22"0,-6-6 44 0,-1-1-45 16,8 1 0-16,7-3 1 15,10-1 1-15,0 1-7 16,4 3 1-16,0 2 1 15,0 4 0-15,-1-3-6 16,5 0 0-16,-4 3-4 16,-1-3 1-16,-6-3-3 0,0-1 1 15,-7 1 2-15,-4-3 1 16,-4 3 5-16,-2-1 0 16,2 1 5-16,-6 0 0 15,-8-1 4-15,4 4 1 16,-7 3 0-16,0 0 1 15,0 0-2-15,0 7 0 16,-10-1-2-16,-8 0 1 16,4 7-4-16,0-1 0 0,0 4-1 15,3 6 1 1,4 0-3-16,7 6 1 0,7 0-2 16,7-3 1-1,0-6-2 1,-3-9 1-16,0-10 0 0,3-10 0 0,3-6 1 15,1-2 0-15,-7-7-7 16,3 3 0-16,3-7-3 16,1 1 0-16</inkml:trace>
  <inkml:trace contextRef="#ctx0" brushRef="#br0" timeOffset="16904.56">4385 7021 50 0,'-11'-3'25'0,"11"6"-30"0,0-6 47 16,0-4-39-16,0 1 0 31,0-10 6-31,11 4 0 15,0-4-10-15,6 0 1 16,4 7 5-16,8 0 1 16,-5-1-3-16,5 4 1 15,-1 0-7-15,0-1 1 0,-7-2-8 16,-7 0 0-16,4-4-10 16,-7 0 1-1</inkml:trace>
  <inkml:trace contextRef="#ctx0" brushRef="#br0" timeOffset="17683.91">4801 6949 47 0,'0'18'23'0,"0"14"-15"0,0-23 34 15,0 1-40-15,-7 2 0 16,7-3 0-16,-3 1 1 0,-1-4-4 16,4-3 1-16,0-3 1 15,7-9 1-15,0-1-2 16,4-2 1-16,-1-4 0 15,5 4 0-15,-1-1-1 16,0 1 1-16,3 5-1 16,-6 1 1-16,7 9-1 15,-8 0 0-15,-10 4 0 16,11-4 0-16,-8 3-1 16,4-3 1-16,-7 0-1 15,4 0 1-15,-4 4-1 16,7-1 0-16,-7-3 0 15,0 0 1-15,0 0-1 16,0-3 0-16,0 4 0 16,7-8 1-16,4-2-1 15,-8 0 1-15,8-4-1 16,-1 1 1-16,4-7-1 0,-3 1 1 16,0-1-1-16,-1 3 1 15,1 1 0-15,-1 3 0 16,1 2 0-16,0 1 0 15,6 9 0-15,-6 0 1 16,3 7-1-16,0 2 1 16,0 4 0-16,4 0 0 15,-8 2-1-15,8 1 0 16,3 3 0-16,-10 0 0 0,-1 3-1 16,8 0 1-16,-4-12-5 15,4-7 0-15,-1-6-11 16,4-16 1-16</inkml:trace>
  <inkml:trace contextRef="#ctx0" brushRef="#br0" timeOffset="18399.14">6777 6861 60 0,'0'9'30'0,"-4"-12"-37"0,-3 0 50 0,-3 0-43 16,-1 3 1-16,-10 3 0 15,0-3 0-15,3 3-1 16,-3 3 0-16,-4 1 1 16,11 5 0-16,-7 1 0 15,7 2 0-15,7 1-1 16,3 0 1-16,4-4-1 15,7 1 0-15,4-4-1 16,0-3 1-16,-1-2-1 16,4-4 1-16,0-7-1 0,4 1 0 15,-7-3 0 1,6-4 0-16,1 4 0 16,-1 2 1-16,1 4 0 15,0 3 0-15,3 7 1 0,-3 2 0 16,-1 3 1-16,1 7 1 15,-1-3 0-15,-2 3 0 16,-5-4-1-16,4 1 1 16,0-3-4-16,-3-7 0 15,3-3-11-15,0-9 1 16,-7-7-8-16,7-2 1 16</inkml:trace>
  <inkml:trace contextRef="#ctx0" brushRef="#br0" timeOffset="18901.82">8269 7021 54 0,'0'37'27'0,"14"-18"-26"0,-10-16 45 16,-1-3-45-16,4-3 0 15,4-6-1-15,-11-4 1 16,3-3-2-16,1-2 1 16,0 2 0-16,3-3 0 15,0-3 0-15,3 0 1 0,4 0-1 16,4 4 1-16,3-1 0 15,4 6 0-15,-4 4 0 16,4-1 0-16,-11 1-1 16,3 3 0-16,-2 6-5 15,2 0 1-15,1 0-8 16,-1 0 0-16,5-3-5 16,-12 3 0-16</inkml:trace>
  <inkml:trace contextRef="#ctx0" brushRef="#br0" timeOffset="19101.24">8791 6939 59 0,'-14'35'29'0,"0"-10"-41"0,10-22 56 16,1 0-47-16,3 0 0 15,0-6-10-15,0-3 1 16,3-7 4-16,1-12 1 16</inkml:trace>
  <inkml:trace contextRef="#ctx0" brushRef="#br0" timeOffset="19608.34">8781 6785 46 0,'10'19'23'0,"15"-19"-16"0,-25 0 37 0,3 0-42 0,1 0 1 0,3 3-1 15,0 1 1-15,0-1-5 16,4 0 1-16,3 0 2 16,7 0 1-16,14-3-2 15,-6 0 0-15,6-3-1 16,-7-3 1-16,4-1 0 15,-4 1 0-15,0 3 0 16,0 0 0-16,-6 0-1 16,-1 0 1-16,-4-1 0 15,-2 1 1-15,-5 3-2 16,4 0 0-16,-7 0 0 16,-10 0 0-16,-8 0-1 15,-3 3 1-15,-4 7-3 0,1-4 0 16,-4 7-2-16,-4 6 0 15,4 6 1-15,7 3 1 16,0-3 1-16,10 0 1 16,8 0 3-16,10 6 1 15,-4 1 2-15,15 5 1 16,0-5 0-16,-4-7 0 16,-4 3-2-16,-6 0 0 15,-18 4-3-15,-4 5 1 0,-6 1-2 16,-8 6 0-1,-17 0-4-15,-4-10 0 0,0-9-5 16,4-3 1-16,6-15-5 16,8-17 0-16</inkml:trace>
  <inkml:trace contextRef="#ctx0" brushRef="#br0" timeOffset="20280.97">9440 6362 39 0,'11'38'19'0,"-15"37"-20"0,1-47 34 15,-4 7-33 1,0 18 1-16,0 0 0 0,3 7 0 15,1-4-1-15,3-2 1 32,7-14 1-32,3-18 1 15,1-9-2-15,3-13 1 16,4-6-3-16,-1-7 1 16,1 4-3-16,-4-4 1 15,4-6-5-15,-11 7 1 0,3 2-1 16,1 4 1-16,-1 6 2 15,-2 3 0-15,-1 0 1 16,3 7 0-16,-3 6 2 16,0 5 1-16,0-2 0 15,0 0 0-15,0-3 2 16,4-1 0-16,-7 1 0 16,3-6 1-16,3-1 0 15,4-3 0-15,11-3-1 16,7-3 1-16,7-12-2 15,3-10 1-15,0-6-1 16,4-16 1-16,-11-3-1 16,-6-13 0-16,-8-6 0 15,-7-9 1-15,-7-3-2 16,-11 2 0-16,-6 1 0 16,-4 12 0-16,-7 13-1 15,-1 9 1-15,1 7 1 16,0 25 0-16,3 18 0 0,4 16 0 15,0 25 0-15,11 16 0 16,6 16 0-16,8 12 1 16,3 9-2-16,3-6 0 15,1-12-1-15,-4-10 0 16,-3-28-7-16,-4-25 1 16,-4-22-5-16,1-15 0 15</inkml:trace>
  <inkml:trace contextRef="#ctx0" brushRef="#br0" timeOffset="20463.74">9631 6776 63 0,'32'41'31'0,"-1"-54"-37"16,-6 4 64-16,17-7-59 15,11-9 1-15,11 0-2 16,10-6 0-16,-14-1-4 15,-14 10 0-15,-4 4-12 16,-14 8 0-16</inkml:trace>
  <inkml:trace contextRef="#ctx0" brushRef="#br0" timeOffset="20929.91">11575 6331 57 0,'10'53'28'0,"-3"-12"-28"16,-3-29 42-16,-1 10-42 15,-3 16 0-15,0 3 0 16,-3 21 1-16,-1 4-3 16,1 10 1-16,-4-4-4 15,0-3 1-15,0-22-12 16,0-19 0-16</inkml:trace>
  <inkml:trace contextRef="#ctx0" brushRef="#br0" timeOffset="21138.07">11268 6723 51 0,'17'25'25'0,"15"-13"-18"0,-18-12 38 16,7-3-43-16,15-3 1 15,6 0 0-15,0-4 1 0,4 4-6 16,0 0 0-16,0 6-2 16,-4 3 1-16,-6 3-13 15,-5-6 0-15,-10-3-2 16,-6 0 0-16</inkml:trace>
  <inkml:trace contextRef="#ctx0" brushRef="#br0" timeOffset="21422.44">11892 6880 48 0,'0'25'24'0,"-7"-19"-32"16,7-12 48-16,0-4-39 15,0-2 1-15,0-1 0 16,-3 4 0-16,3-1-3 0,0-5 0 15,0 2 2 1,0 1 1-16,0-1-1 0,3 4 1 16,8-1-1-16,3 7 1 15,3 3-2-15,5 3 0 16,2 0-4-16,5 0 1 16,-1-3-7-16,0-3 0 15,4-6-6-15,-1-4 1 16</inkml:trace>
  <inkml:trace contextRef="#ctx0" brushRef="#br0" timeOffset="21588.23">12263 6858 51 0,'-4'34'25'0,"1"-9"-38"0,3-22 48 0,0 0-45 0,0-3 1 0,0-6-15 16,7-13 0-16</inkml:trace>
  <inkml:trace contextRef="#ctx0" brushRef="#br0" timeOffset="21786.26">12241 6641 45 0,'25'13'22'0,"-4"12"-22"0,-14-22 36 16,0 0-37-16,4 0 0 15,0 0-6 1,-1-3 0 0,1 4 0-16,3-4 0 15,0-4-6-15,-7 4 1 0</inkml:trace>
  <inkml:trace contextRef="#ctx0" brushRef="#br0" timeOffset="22655.23">12700 6760 48 0,'11'25'24'0,"-8"-15"-32"0,-6-10 48 0,-1 3-41 15,-7 0 1-15,-3 3 1 16,-7-2 0-16,-3-1-1 15,-1 0 1-15,0 3 0 16,7 0 0-16,4 4 0 16,0 2 0-16,4-2 0 15,3-1 0-15,10 1-1 16,8-7 0-16,6 0-1 16,5-3 1-16,-1-6-2 15,-4-4 1-15,1 1-1 16,0 2 0-16,-1 1 0 15,-3-3 0-15,0 3 1 0,1 2 0 16,-5 1-1-16,1 3 1 16,-1 0 1-16,1 3 0 15,-4 4 0-15,0 5 1 16,-3-2-1-16,-1-1 0 16,4-3 0-16,-3 4 0 15,3-1 1-15,0 1 1 16,0-1-1-16,0 3 0 15,3-2 0-15,1 2 1 16,3-2-2-16,4-1 1 16,-1-3-2-16,5-2 0 15,2-8 0-15,5-5 0 16,9-3-1-16,-2-4 0 0,-1-6 0 16,-3 6 1-16,-4 1 0 15,-3 2 0-15,-4 4 0 16,-4-1 0-16,1 1 0 15,-4 6 0-15,-3-4-2 16,-1 7 1-16,-3 7-1 16,0 8 1-16,-3 1 0 15,3 3 0-15,0 9 1 16,7 7 0-16,4 8 1 16,6 1 1-16,5 10 0 15,-1 12 0-15,-3 2 0 16,-4 1 1-16,-4 0-1 15,-2-3 1-15,-8-3-2 16,-7-13 1-16,-11-6-1 16,-7-9 1-16,-13-17-1 15,-5-8 1-15,-6-13-1 0,-11-10 1 16,-3-12 0-16,6-9 0 16,1-7-1-16,3 3 1 15,7 1-1 1,7-1 0-16,11 3 1 0,14-2 1 15,7 5-1-15,7-2 0 16,7-1 0-16,11 7 0 16,3 3 0-16,4 13 0 15,3 2-3-15,1 4 1 0,-5 3-7 16,1-3 1-16,0-10-5 16,0 0 0-16</inkml:trace>
  <inkml:trace contextRef="#ctx0" brushRef="#br0" timeOffset="22910.3">13522 6177 48 0,'4'47'24'0,"-1"19"-30"15,-3-47 46-15,-3 12-40 16,3 13 0-16,0 13 0 0,3 8 0 16,-3 4 0-16,0-9 0 15,0-4-3-15,0-9 0 32,7-21-10-32,-7-17 0 15</inkml:trace>
  <inkml:trace contextRef="#ctx0" brushRef="#br0" timeOffset="23225.09">13656 6804 54 0,'35'13'27'0,"8"-4"-33"0,-29-9 45 0,3-6-40 15,5-10 1-15,-5-6-1 16,-3-3 1-16,-7 0-1 15,-3 9 1-15,-8 1-1 16,-6 5 1-16,-8 1-1 16,-3 3 0-16,0 6 0 15,0 6 0-15,3 7 0 16,4 5 1-16,3 4 0 16,8 3 1-16,6 7-1 15,11-4 1-15,4 10-1 16,3-4 1-16,4-3-1 15,0 1 0-15,-1-7-5 16,5-9 1-16,-1-10-10 16,0-9 1-16</inkml:trace>
  <inkml:trace contextRef="#ctx0" brushRef="#br0" timeOffset="23447.21">14344 6974 60 0,'14'22'30'0,"0"-22"-42"0,-10 3 54 15,-1 0-49-15,-3-3 0 16,-3 3-23-16,-1-6 1 0</inkml:trace>
  <inkml:trace contextRef="#ctx0" brushRef="#br0" timeOffset="39304.61">26162 3355 20 0,'7'0'10'0,"4"19"-5"0,-8-10 10 0,1-6-12 16,-1 7 0-16,-3 2 3 16,0 1 0-16,0 2-7 15,4-5 0-15,-4 6 6 16,0 12 0-16,0 3-1 15,0 10 0-15,0 12 0 16,3 4 0-16,-3 12-1 16,0 0 1-16,0 15-2 15,4-2 1-15,-1 12-1 16,1 6 0-16,-1-3-1 16,1 10 1-16,-4 9-1 15,0 0 0-15,-4 3-1 16,1 10 1-16,-1 6-1 15,4 6 0 1,-7 100 0-16,0-21 1 16,-7-16-1-16,4-1 0 15,-5-5-1-15,-2 9 1 16,3 3 0-16,-4 0 1 16,4 16-1-16,0-7 0 15,0 7 1-15,3-66 0 16,1 91 0-16,2 0 0 15,5-3 0-15,-1 2 0 16,4-14 0-16,0 11 0 16,4 1-1-16,-1-3 0 15,8 6 0-15,0-4 1 0,6 1-1 16,1 3 0-16,0 0 0 16,-1-13 0-16,1 13 0 15,-1 0 1-15,-6-13-1 16,0 7 0-16,3-4 0 15,7 7 0-15,0-7 0 16,7 1 0-16,4 5 0 16,-4 1 1-16,1 0-1 15,-5-16 1-15,1-9 0 16,-4-7 0-16,-3-22-3 16,-1-15 1-16,-6-13-6 15,-4-15 0-15,-7-23-9 16,-4-27 0-16</inkml:trace>
  <inkml:trace contextRef="#ctx0" brushRef="#br0" timeOffset="41752.25">18651 9489 26 0,'29'12'13'0,"-8"-3"-4"16,-14-9 13-16,7 4-20 16,7-1 1-16,7 0 1 15,8 3 1-15,6 0-6 16,4-2 1-16,14-1 3 15,3 3 0-15,15 0 0 16,10-3 0-16,4 1-1 16,10-4 0-16,7 0-1 15,8 0 1-15,3-4 0 16,7-2 0-16,7 3-1 16,11-3 0-16,-1-1 0 15,8-2 0-15,17 0-1 0,-7 2 1 16,8 1-1-16,17-3 0 15,-7-1 1-15,10 1 0 16,8 3 0-16,-4-7 1 16,14 1-1-16,-3-7 0 15,10-3 0-15,7 0 1 16,4 3-2-16,0 0 0 16,-4 3 0-16,11 1 1 15,-4-1-1-15,11 7 0 0,3 2 0 16,4-2 0-16,0 0 0 15,4 2 0-15,-1 1 0 16,1 0 0-16,-1-7 0 16,4 7 0-16,0 3 0 15,-4 0 1-15,1 6 0 16,-1-3 0-16,1 6-1 16,6 4 1-16,-6-4 0 15,6 3 1-15,-13-3-1 16,-1 4 1-16,-13-1-1 15,6 7 0 17,-3 0 1-17,-4 6 0-15,-10 6-1 0,-11-3 1 0,-3 0-1 0,-1 3 1 0,-13-6 0 16,-8 3 0-16,-14 0-1 16,1 0 0-16,-26-6-1 0,-10 0 1 15,-7-6-1-15,-17-1 1 16,-8 1-2-16,-3-4 1 15,-11 4 0-15,-10-4 0 16,-11 0 0-16,-7-2 0 16,-11-1-5-16,-7-9 1 15,-3-3-15-15,-14-10 1 16</inkml:trace>
  <inkml:trace contextRef="#ctx0" brushRef="#br0" timeOffset="42696.48">32004 9188 27 0,'4'28'13'0,"-1"-6"-1"16,-3-16 14-16,0 3-23 15,0 7 0-15,0 3 2 16,0 0 0-16,0 6-6 15,0 0 1-15,4 6 4 16,3 4 1-16,3-1-2 16,4 1 1-16,8-13 0 15,6 3 0-15,3-6-1 16,5-7 0-16,6 1-1 16,7-4 0-16,-3 0-1 15,4-2 0-15,-4 2-1 0,-4-3 1 16,0 1-2-16,-10-1 1 15,-4 0 0-15,-7 0 0 16,-3 4 0-16,-7-4 0 16,-8 7-1-16,-6 2 1 15,-4-2 0-15,-4-4 0 16,-3 4-1-16,-4-4 1 16,-10 1-1-16,-7 2 1 15,-15-2-1-15,1 2 1 0,-11 1-1 16,-7 2 1-16,-7 7 0 31,3 0 0-31,-3-3-1 16,0 0 0-16,18 3 0 0,6-6 1 0,8-1-1 15,7-2 0-15,6-4 0 16,8-3 0-16,7 1 0 16,11-14 1-16,3-11-1 15,10-14 1-15,15-5-2 16,10-10 0-16,4-4-12 15,3 1 0-15</inkml:trace>
  <inkml:trace contextRef="#ctx0" brushRef="#br0" timeOffset="43389.42">33242 9532 36 0,'11'0'18'0,"-22"10"-12"0,1-4 18 16,-15 7-23-16,-7-4 1 15,-7 13 0-15,-6 9 0 16,-1 4-3-16,-4 6 0 15,4 6 0-15,11 0 1 0,7-3-8 16,10-13 1-16,8-15-4 16,10-26 0-16</inkml:trace>
  <inkml:trace contextRef="#ctx0" brushRef="#br0" timeOffset="43571.85">32928 9376 35 0,'7'34'17'0,"11"57"-4"0,-11-56 31 0,7 18-43 16,4 22 1-16,10 7 0 15,4 5 1-15,3-11-7 16,0-20 0-16,1-12-10 16,-8-25 1-1</inkml:trace>
  <inkml:trace contextRef="#ctx0" brushRef="#br0" timeOffset="44558.28">25792 3320 38 0,'-4'4'19'0,"-3"-4"-10"15,11 6 20-15,-4-6-26 16,7 0 0-16,0 0 2 16,3 0 1-16,8-10-7 15,14 1 0-15,10-4 5 16,14-5 0-16,-6-4-2 16,-8-3 0-16,-3 6-2 15,-4-9 1-15,-7 9-2 16,-10-3 1-16,-4 9-2 15,-3 4 1-15,-8 3-3 0,-3 6 1 16,0 3-2-16,0 9 1 16,-3 7 0-16,3 6 0 15,0 7 1-15,0 2 0 16,3 7 2-16,-3 0 0 16,11-7 2-16,3 4 0 15,14 2 0-15,7-14 0 16,1 2 0-16,-1-9 1 15,-3-10-1-15,-8-3 0 16,-6-3-1-16,-7-3 1 16,-11 4-1-16,-14-4 1 15,-18 6-2-15,-10 0 1 0,-18-6-1 16,-22 0 1-16,-9-6-1 16,-8-7 1-16,7 4-6 15,8 3 0-15,6-4-6 16,11-6 1-16</inkml:trace>
  <inkml:trace contextRef="#ctx0" brushRef="#br0" timeOffset="44935.49">26476 2213 33 0,'7'0'16'0,"-14"-6"-8"0,0 12 23 0,-4-2-29 0,-6 14 0 15,-8 14 1-15,-10-1 1 0,-4 22-5 16,4 10 1-16,3 12 1 16,4-9 0-16,3-3-7 15,7-13 1-15,4-9-8 16,4-19 1-16</inkml:trace>
  <inkml:trace contextRef="#ctx0" brushRef="#br0" timeOffset="45193.04">26120 2116 48 0,'14'35'24'0,"14"46"-30"0,-21-52 43 0,0 11-39 15,0 7 0-15,4-3-20 0,-1-9 1 16,-3-4 20-16,0-9 0 16</inkml:trace>
  <inkml:trace contextRef="#ctx0" brushRef="#br1" timeOffset="52500.91">24673 9087 22 0,'7'3'11'0,"-3"10"-4"16,-1-19 12-16,-3 6-14 15,0 0 1-15,4-7 5 0,-4 1 1 16,0 6-13-16,0 0 0 16,0 3 9-16,3 3 1 15,-3 10-3-15,0 9 0 16,-3 3-3-16,3 10 1 15,0 12-3-15,0-3 0 16,0 3-1-16,0-3 0 16,0-6-6-16,0-9 0 15,3-7-10-15,-3-16 0 16</inkml:trace>
  <inkml:trace contextRef="#ctx0" brushRef="#br1" timeOffset="52936.2">24246 10028 45 0,'-3'22'22'0,"6"-10"-12"0,-3-12 31 16,4 4-39-16,3-1 0 16,0 0 1-16,7 0 0 15,4 0-4-15,7 0 0 16,3 0 2-16,0-3 0 16,0 0-3-16,-3 3 1 15,-4 1-8-15,-3-1 0 0,-4-10-7 16,-7 1 0-16</inkml:trace>
  <inkml:trace contextRef="#ctx0" brushRef="#br1" timeOffset="53192.52">24754 9887 43 0,'4'15'21'0,"-8"7"-13"16,1-12 33-16,-1-1-39 15,-3 10 0-15,-3 9 0 16,-4 7 1-16,-4 2-4 16,4 14 0-16,3 2 0 0,4-6 1 15,0-3-11-15,7-19 1 16,0-19-5-16,7-9 0 15</inkml:trace>
  <inkml:trace contextRef="#ctx0" brushRef="#br1" timeOffset="53928.13">25986 6459 28 0,'-18'13'14'0,"-3"6"-1"0,17-16 17 0,1-3-24 16,-1 0 1-16,1 0 6 15,-1 3 0-15,4-3-14 16,7 0 1-16,14-3 11 16,8-3 0-16,9 2-3 15,5 4 0-15,17 4-3 16,7 5 0-16,7 0-5 16,-4 1 0-16,-6-1-8 15,-8-3 1 1,-13-2-15-16,-22-8 1 0</inkml:trace>
  <inkml:trace contextRef="#ctx0" brushRef="#br1" timeOffset="55628.66">26024 12320 27 0,'-17'25'13'0,"3"-9"5"0,10-13 13 15,-3 0-24-15,4 0 0 16,-1 0 5-16,1-3 0 16,3 0-13-16,7 0 0 15,3 0 10-15,-3 0 0 16,21 0-3-16,8 0 0 15,-1 0-3-15,7 0 0 16,8 4-7-16,-4-1 1 0,-8 0-11 16,-6 0 0-1,-4-9-7-15,4-1 1 0</inkml:trace>
  <inkml:trace contextRef="#ctx0" brushRef="#br1" timeOffset="56197.84">26726 12402 40 0,'-3'6'20'0,"-1"7"-9"16,4-13 29-16,0 6-37 15,0-3 1-15,0 0 1 16,4 0 0-16,-1 0-7 16,5-3 0-16,2 0 3 15,4 0 0-15,11 7-8 16,0-1 0-16,3 0-9 15,-3-9 0-15</inkml:trace>
  <inkml:trace contextRef="#ctx0" brushRef="#br1" timeOffset="56658.08">27072 12236 49 0,'11'9'24'0,"-1"0"-19"0,-10-9 37 0,7 0-40 16,0 3 1-16,4-3 0 16,3 4 1-16,4-1-5 15,-1 0 0-15,5 0 3 16,-5-3 0-16,-3 3-2 15,0-3 1-15,-3 3-1 16,-4 4 0-16,-7 5-1 16,-7 7 1-16,-4 3-2 15,-6-13 1-15,-4 10-2 16,-4 0 1-16,4 0 0 16,0-4 0-16,3 4 0 15,4 0 0-15,7-3 1 16,0-1 1-16,7-2 1 15,7 3 0-15,7-1 0 16,7 4 1-16,7 3-1 16,1 3 1-16,-5-3-1 15,-3 9 0-15,-10-2-1 0,-11 2 0 47,-18 10-5-47,-20 0 0 0,-8-7-11 0,-18-18 0 16</inkml:trace>
  <inkml:trace contextRef="#ctx0" brushRef="#br1" timeOffset="58416.77">24497 12342 35 0,'7'-6'17'0,"7"-4"-5"0,-10 7 17 0,3-3-27 16,0-3 1-1,-4-1 1-15,1 4 0 0,-4-3-5 16,-4-1 0-16,-3-2 4 16,-3 2 0-16,-5 4-1 15,-2 0 0-15,-1-1-1 16,-3 4 0-16,-7 0-1 15,7 3 1-15,-1 6 0 16,5 4 1-16,3 2-2 16,3 1 1-16,4 3 0 0,11 2 0 15,6 1 0 1,8-3 0-16,7-4-1 0,3-5 1 16,-4 2-1-16,1-3 1 15,-7-6-1-15,-1-3 0 16,1-3 0-16,0-3 1 15,-1-4-1-15,-3-3 0 16,-3 1 0-16,-7-4 0 16,-8 3 0-16,-3 4 0 15,0-1-1-15,-4 4 1 16,-3 2 0-16,-3 1 1 0,-1 3-1 16,-3 3 1-1,0 6 0-15,-1 4 0 0,5 5-1 16,3 1 1-16,3 3 0 15,4 0 0-15,4-1-1 16,6-2 1-16,8-6-1 16,10 2 0-16,7-6 0 15,-7-6 0-15,4-3 0 16,0-3 0 0,-4-7 0-16,-4-2 0 0,-2-4 0 15,-8-3 0-15,-7 0 0 16,-4-6 1-16,-3 3-1 15,-7-4 1-15,-7 11 0 16,-8 8 0 0,-38 13 1-16,32 7-1 15,3-1 0-15,8 4-1 16,3 6 1-16,3-4-1 16,7 4 0-16,8 0 0 0,10 0 0 15,11-1 0-15,10-2 0 16,0-3 0-16,0-7 0 15,0-3-1-15,-3-3 0 32,-4-19 0-32,-3-3 0 15,-8 0 0-15,1-3 0 16,-7 0 0-16,-8-6 0 0,-3 6 1 16,-7 6 0-16,-7 6 0 15,-4 10 0-15,-7 6 0 16,4 4 0-1,3 2 0-15,1 1 1 0,3-1-1 16,3 3 0-16,7 7 1 16,4 3 0-16,4 0 0 15,10 0 0-15,7 0 0 16,7-6 0-16,7-4-1 16,0-5 0-16,1-7 0 15,-5-7 0-15,-2-5 0 16,-5-7 0-16,-6 3 0 15,-4-3 0-15,-4-9 1 16,-6 3 0-16,-4 0-1 16,-7 6 1-16,0 4-1 15,-11 5 1-15,4 7-1 0,0 9 1 16,-1 1 0-16,1 2 0 16,4 7-1-16,2 6 0 15,1 3 0-15,7-3 1 16,4 3-1-16,3-3 0 15,3-4 0-15,8-2 0 16,3-3-1-16,4-7 1 16,3-3 0-16,0-6 0 15,0-6-1-15,-3-7 0 16,-1-6 0-16,1 3 1 16,-7-9-1-16,-8 3 1 15,-6-7-2-15,-1 14 1 0,-3 2 1 16,-7 3 0-16,0 10 0 15,-4 13 1-15,1 2-1 16,-1 10 1-16,0 13 1 16,4-1 0-16,4-2-1 15,6-7 0-15,4-3-4 16,11-7 1-16,3-5-14 16,0-13 0-16,-7-10-3 15,-4-6 1-15</inkml:trace>
  <inkml:trace contextRef="#ctx0" brushRef="#br1" timeOffset="61721.95">31037 9263 27 0,'4'12'13'0,"-1"-5"2"0,1-1 14 15,0 3-24-15,-1 4 1 16,-3 9 1-16,0 3 1 16,-3 9-11-16,-1 10 1 15,-3 3 6-15,-4 10 0 16,1-4-5-16,-1 3 0 15,4-8-8-15,0-8 0 16,4-21-5-16,-1-16 0 16</inkml:trace>
  <inkml:trace contextRef="#ctx0" brushRef="#br1" timeOffset="62575.1">31150 10025 27 0,'-3'6'13'0,"10"-6"-4"16,-7 0 16-16,-4-3-24 15,-3 0 0-15,-3 3 1 16,-8 3 1-16,-3 6-3 16,-7 10 0-16,-1 3 2 15,1-3 0-15,-4 6-1 0,1 6 1 16,10 4-1-16,3-4 0 16,4 4 0-16,10-1 0 15,11-6 0-15,11-6 0 16,10-9 0-16,4-7 0 15,-4-3 1-15,-3-6 0 16,-4-3-1-16,-3-4 1 16,-1 1-1-16,-6-3 0 15,-4-4-1-15,-7 3 1 16,-11 4-2-16,-10 3 1 16,-11 6 0-16,-3 6 1 0,-4 3-1 15,1 4 0-15,2-4-8 16,4-2 1-16,11-7-6 15,18-4 0-15</inkml:trace>
  <inkml:trace contextRef="#ctx1" brushRef="#br1">22013 3223 0,'0'0'0</inkml:trace>
  <inkml:trace contextRef="#ctx0" brushRef="#br1" timeOffset="63865.71">25880 7961 22 0,'-7'19'11'0,"-4"-22"3"0,11 3 12 0,0-3-21 0,-3 3 0 0,3 0 4 0,-4 0 0 0,4 0-10 0,0 0 0 0,0 3 8 16,0-3 1-16,7 0-3 15,4-6 0-15,10 3-2 16,11-4 1-16,14 4-3 15,-1 3 1-15,-6 0-4 16,-4-6 0-16,-6 0-9 16,-5 6 1-16,-6 0-7 15,0-3 1-15</inkml:trace>
  <inkml:trace contextRef="#ctx0" brushRef="#br1" timeOffset="64228.02">26624 7667 37 0,'0'25'18'0,"11"0"-6"0,-8-16 26 0,-3 10-36 16,4 6 1-16,-4 10 0 15,0 2 1 1,-4 42-7-1,1-10 1-15,-1-16-9 16,-3-19 1-16,-3-18-4 16,3-13 0-16</inkml:trace>
  <inkml:trace contextRef="#ctx2" brushRef="#br1">10160 5817 0</inkml:trace>
  <inkml:trace contextRef="#ctx0" brushRef="#br1" timeOffset="120616.73">31094 8200 37 0,'10'0'18'0,"5"-7"-10"0,-12 1 19 15,1 0-24-15,-1-3 1 16,-3-1 0-16,0-2 1 16,-3-1-7-16,-4-3 1 15,-8 4 3-15,-2-1 1 16,-8 4-2-16,-3 6 0 0,-7 6 0 16,-4 3 0-1,4 7-1-15,-1 5 1 0,8 1-1 16,3 6 1-16,8 4 0 15,6-4 0-15,8-7-1 16,10 4 1-16,10-6-1 16,11-3 0-16,4-7 0 15,7-3 0-15,-7-6-1 16,0-6 1-16,-11-7-1 16,-4-3 0-16,-10-3 0 15,-3-3 0-15,-8 3 0 16,-3 0 0-16,-7 0 0 15,-3 10 1-15,-5 2-2 16,-2 4 1-16,-1 3 0 16,4 3 0-16,3 3 0 15,1 3 0-15,2 0 0 16,5 7 1-16,3 3 1 16,3 3 0-16,8 2 0 0,6 5 0 15,8-5 0-15,3-2 0 16,4-6 0-16,3-4 0 15,4-2-1-15,-4-11 1 16,-7-14-1-16,-3-4 1 16,-7-3-1-16,-8-1 1 15,-3 1-1-15,-7 3 0 16,-7 7 0-16,-4-1 1 16,-3 7-1-16,0-1 1 15,0 7-1-15,3 3 1 0,0 6-1 16,4 4 1-16,0 5-1 15,4 4 1-15,6 0 0 16,4 3 0-16,4-3 0 16,6-7 1-16,4-2-1 15,4-4 1-15,0-6-1 16,-1-6 0-16,4-4 0 16,-6 1 0-16,-5-7-1 15,1 1 0-15,-4-4-1 16,0 0 1-16,-4 3 0 15,-3-2 0-15,0-1 0 16,-3 6 0-16,-4 4 0 16,-4 2 1-16,1 11-1 15,-5 2 1-15,1 6-1 16,-3 7 1-16,3 3-1 16,0 10 1-16,3 2-1 15,4-6 1-15,3 0-1 0,11 1 1 16,8-7-1-16,9-7 1 15,11-8 0-15,1-4 1 16,-4-3-2-16,-11-10 1 16,-4-8-1-16,1-1 0 15,-7-3 0-15,-8-3 0 16,-6-4-1-16,-8-2 1 0,-3 6 0 16,-4 3 0-1,-3 3-1-15,-4 7 1 0,1 9-1 16,-1 3 1-16,0 6-1 15,8 6 1-15,-1 7-1 16,7 3 1-16,4 3 1 16,7 7 0-16,7-7-1 15,11-3 1-15,7-4-1 16,10-2 0-16,-7-6 0 16,0-4 1-16,-3-16-1 15,-4-5 0-15,-7-4 0 16,-3-3 0-16,-7 0 1 15,-4-3 0-15,-8 0-1 16,-2 3 0-16,-8 3-4 16,-3 7 0-16,-4 2-13 15,1 4 0-15</inkml:trace>
  <inkml:trace contextRef="#ctx0" brushRef="#br1" timeOffset="122807.52">28162 9031 23 0,'4'0'11'0,"6"-10"5"0,-3 7 11 15,-3 0-23-15,3 0 1 0,-7 3 5 16,7-3 0 0,0 9-12-16,-3 0 1 0,-4 16 7 15,-4 16 1-15,1 15-3 16,-1 13 0-16,-7 3-4 16,4-6 0-16,0-10-5 15,0-12 0-15,4-16-11 16,3-16 1-16</inkml:trace>
  <inkml:trace contextRef="#ctx0" brushRef="#br1" timeOffset="123410.27">28021 9752 47 0,'18'12'23'0,"3"-5"-15"0,-14-7 33 0,0 3-40 16,4 3 0-16,-1 0 1 15,4 1 1-15,0-4-3 16,4 3 0-16,0-3 1 16,-1 0 1-16,-3 1-2 15,-3-1 1-15,-4 0-1 16,-7 0 0-16,-7 0-1 16,-4 6 1-16,-3-2-1 15,-3 5 1-15,-1 1 0 16,0 9 0-16,1 0 0 15,3-3 1-15,3 6 0 16,4 3 0-16,4 0 1 0,3 3 0 16,7-5 0-16,7-1 0 15,7-10 0-15,11 1 0 16,-1-3-5-16,1-10 1 16,-4-3-16-16,-14-10 0 15</inkml:trace>
  <inkml:trace contextRef="#ctx1" brushRef="#br1" timeOffset="61267.18">22391 10373 0,'0'0'16</inkml:trace>
  <inkml:trace contextRef="#ctx0" brushRef="#br1" timeOffset="125005.85">26120 14355 22 0,'0'0'11'0,"7"10"7"0,-4-7 12 15,-3-3-25-15,7 0 1 16,0-3 3-16,0 0 1 16,4 3-13-16,0-4 0 15,3-2 9-15,7-3 0 16,11 2-3-16,6 4 0 15,15 0-2-15,11 0 0 16,-1-3-2-16,-10 0 0 16,-10-4-8-16,-8-2 1 15,-10 2-8-15,-15 1 1 32</inkml:trace>
  <inkml:trace contextRef="#ctx0" brushRef="#br1" timeOffset="125856.56">26741 14468 47 0,'0'0'23'0,"3"-3"-19"0,-3 3 38 16,0 0-40-16,7-3 0 15,4-3 0-15,6 3 0 0,8-1-3 16,3 1 1-1,1 3-1-15,-5 0 1 0,-3 3-8 16,1 1 0-16,-1-1-8 16,3-3 1-16</inkml:trace>
  <inkml:trace contextRef="#ctx0" brushRef="#br1" timeOffset="126217.11">27305 14261 44 0,'7'16'22'0,"-18"-13"-23"0,11 0 34 16,0-3-34-16,-3 3 1 15,-4 4 0-15,0 5 0 16,0-6 1-16,0 7 0 15,0-1 0-15,3 4 0 16,1-3 0-16,6 2 1 16,4-2-1-16,4 3 1 15,-1 6-1-15,8 3 0 16,3 6-1-16,-7-3 0 0,-7-6-1 16,-10 3 1-16,-8 3-2 15,-6 4 1-15,-15-10-2 16,-7-3 0-16,-3-10-8 15,-1-12 1-15,8-7-3 16,10-5 1-16</inkml:trace>
  <inkml:trace contextRef="#ctx0" brushRef="#br1" timeOffset="126440.19">27273 14145 55 0,'4'0'27'0,"6"10"-29"15,-10-10 54-15,7 3-52 0,11-6 0 16,14 3 0 0,10-7 1-16,18 4-4 0,11-3 1 15,-11 0-6-15,-7-4 0 16,-15 1-8-16,-20-4 0 15</inkml:trace>
  <inkml:trace contextRef="#ctx0" brushRef="#br1" timeOffset="129097.43">27831 14026 38 0,'10'-3'19'0,"1"3"-10"16,-8 0 20-16,4 0-26 15,0-3 1-15,-3 0 0 16,3-4 1-16,-3-5-7 15,-1-4 1-15,-6-3 3 16,-4-3 1-16,3-3-2 16,-3 0 0-16,-4 0 0 15,1 6 0-15,-4 7-1 16,-4 5 0-16,0 11 1 16,-3 5 0-16,4 7-1 15,-1 3 1-15,4 9-1 16,3 3 0-16,8-6 0 0,13 7 1 15,8 2 0-15,3-6 0 16,7-6 0-16,8-3 0 16,2-6 1-16,1-10 0 15,-4-3-1-15,-3-10 0 32,-11 4 0-32,-3-10 0 0,-7-6-1 0,-8-6 1 15,-3-6-1-15,-7-1 0 16,-11 7 0-16,-3 3 1 15,-7 6-1-15,7 10 1 0,-4 9-1 16,1 3 1-16,-1 6-1 16,0 7 0-16,4 6 1 15,3 3 0-15,8 0 0 16,6 3 0-16,11 0 0 16,7-2 1-16,8-1 0 15,6-10 0-15,4-2 0 16,-4-10 0-16,0-3-1 15,0-6 0-15,-10-4 0 16,-4-5 0-16,-3-10-1 16,-8-4 0-16,-10-5-1 15,-7-1 1-15,-7 4 0 16,-4 6 0-16,4 9-1 16,-4 10 1-16,0 6-1 15,1 3 1-15,-1 6-1 0,4 4 0 16,3 6 0-16,8 6 0 15,6-3 1-15,8 0 0 16,6 6 1-16,4-3 0 16,11-3-1-16,3-3 1 15,4-7 0-15,0-8 1 16,-4-8-2-16,0-2 1 16,-10-3-1-16,-4-7 1 15,-3-9-1-15,-8-9 1 16,-6-7-2-16,-12-3 1 15,-2 0 0-15,-11 6 1 16,6 10-1-16,-2 9 0 0,-1 7 0 16,0 9 0-16,1 9-1 15,-1 10 1-15,4 2-1 16,0 7 0-16,10 7 0 16,8 5 1-16,10-8 0 15,7 2 0 1,32 4 1-1,-1-14 0-15,-2-8 0 16,-8-10 1-16,-3 3-1 16,-11-9 0-16,-7-9 0 15,-3-10 0-15,-8-6-1 16,-6 2 0-16,-8-5 0 16,-7 3 0-16,-3 0-1 15,-7 12 1-15,7 7 0 16,3 9 0-16,-3 3-1 15,0 0 1-15,0 6-1 0,3 7 0 16,0 3 0-16,4 6 0 16,7 3 1-16,7-6 0 15,7 6 0-15,4 0 0 16,3-2 0-16,4-8 0 16,3-2 0-16,0-10 1 15,0-6-2-15,4-6 1 16,-4-3 0-16,0-13 0 15,-7-7-1-15,-7-2 1 0,-7-13 0 16,0 0 0 0,-10 7 0-16,-11 2 0 0,6 4 0 15,-2 9 1-15,3 6-1 16,0 7 1-16,0 6-1 16,-1 0 0-16,5 6 0 15,-1 6 1-15,4 4-1 16,4 5 0-16,-1 1 0 15,4 3 1-15,4 3-1 16,-1 0 1-16,1 0-1 16,3-3 1-16,3-6-2 15,4-3 1-15,4-7 0 32,3-6 0-32,-3-6-1 15,-4-7 0-15,-3 1 0 0,-8-1 1 0,-6-6-1 16,-1 0 1-16,-3 1-4 15,0 2 1-15,-4-3-15 0,1 3 1 16,-1 1-2-16,8-1 0 16</inkml:trace>
  <inkml:trace contextRef="#ctx0" brushRef="#br1" timeOffset="131140.29">24546 12304 26 0,'7'13'13'0,"4"-4"-1"0,-4-5 14 15,0-1-24-15,4 0 1 16,-1 0 2-16,4 3 0 16,0 1-6-16,1 2 1 15,-1 0 4-15,0-2 1 16,0-1-2-16,0-3 1 16,0 6-1-16,4-5 0 0,-1 2-1 15,8 0 0-15,3 4 0 16,4-4 1-16,0 6-1 15,0-2 0-15,-1 2 0 16,5 1 0-16,-5-1-1 16,5 4 1-16,-1 3-1 15,11 0 0-15,-4 3 0 16,0 3 1-16,8 6-1 16,6 0 1-16,4-2-1 15,-3 2 1-15,3 4-1 16,0 2 0-16,3 4 0 15,-3 0 1-15,7 3-1 16,7 9 0-16,7 3-1 16,4 1 0-16,7 5 1 15,-4-2 0-15,11 3-1 0,7-4 0 47,-11-8 0-47,11 5 0 0,-4-9 0 0,4 3 1 0,0-12-1 0,-8-1 0 16,-2-2 0-16,-1-4 1 15,-7-6-2-15,0 4 1 16,-3-4-2-16,0 0 1 16,-11 0-3-16,-11-3 0 15,1-3-4-15,-4-1 0 16,-11-2-11-16,-10-3 0 16</inkml:trace>
  <inkml:trace contextRef="#ctx0" brushRef="#br1" timeOffset="132878.38">28039 13609 3 0,'3'0'1'0,"-3"0"13"0,0 0-22 0,0 0 8 16,0 0 1-16,-3 3-1 15,3 3 1-15,-4-2 2 16,1-1 0-16,-1 0 3 16,4 0 1-16,0 0-1 15,0-3 0-15,-3-3 1 16,3 0 1-16,0 3-3 15,3-10 0-15,1-2-1 16,-1-1 0-16,4-2 0 16,0 2 0-16,4-3-2 15,0-2 1-15,-1-7-2 16,4-1 1-16,4 1-1 16,0 0 0-16,6 3 1 0,4-6 0 15,4-3 0-15,0-4 1 16,-4 4 0-16,-3 0 1 15,0-4-1-15,-4 4 1 16,3-1-2-16,1 4 0 16,3-3-1-16,1 2 1 15,2 11-1-15,-6-4 0 16,3-3-1-16,0-4 1 16,1-5-1-16,-5-1 1 15,1 1-1-15,0-4 0 0,-4-6 0 16,0 7 1-16,0-4-1 15,0 0 1-15,1 0-1 16,2-6 1-16,-3 13-1 16,1-7 1-16,-1-3-1 15,-4-3 1-15,1 3-1 16,-7-3 1-16,3-3-1 16,0-3 1-16,3 0-1 15,5 2 0-15,-5 1 0 16,1 3 1-16,0 0-1 15,3-3 1-15,-4-7 0 16,1 4 0-16,3-6-1 16,0-4 1-16,1 0-1 15,2-6 1-15,1 13-1 16,0-1 1-16,-1-5-1 16,1 2 0-16,0-12 1 0,3 0 0 15,-3 3-1-15,3 0 1 16,0 3-1-16,-7 6 1 15,4 1-1-15,3-1 0 16,-3 4 0-16,3-7 1 16,-3 3-2-16,-1 1 1 15,5 6 0-15,-1-4 0 16,4-6 0-16,3 13 0 16,0-6 0-16,0-1 0 15,1 4 0-15,-1-7 0 16,0 1 0-16,1-1 1 0,-5 4-1 15,12-1 1-15,6-5-1 16,4 8 0-16,10-8 0 16,8-1 1-16,0-9-1 15,-8-3 1-15,-10 9-2 16,-7 0 1-16,3 0 0 16,-3 10 0-16,0-7 0 15,-4 0 0-15,-3-9-4 16,-4 0 0-16,-3 0-3 15,-4 6 0-15,-6 0-8 16,-5 13 1 0,-3-1-4-16,0 4 0 15</inkml:trace>
  <inkml:trace contextRef="#ctx0" brushRef="#br1" timeOffset="135195.78">24536 12063 20 0,'3'6'10'0,"-3"-18"-5"16,4 5 11-16,3 1-14 16,0-3 1-16,3-1 3 15,5-2 0-15,-1-1-7 16,7 1 1-16,4-4 4 16,-1-3 1-16,4 0-1 15,1 1 0-15,2-1-2 0,8 0 1 16,0-3 0-16,7-6 0 15,-4-4-1-15,1 1 0 16,-1-6 0-16,0-1 1 16,4 0-1-16,0 7 0 15,0-4-1-15,0 4 1 16,0 3-1-16,-1-4 1 16,5 1-1-16,-1 0 0 15,1-1-1-15,-12 7 1 16,1-3 0-16,7 0 0 15,0 0 0-15,-4-1 1 16,1 1-1-16,-1 0 1 0,0 0-1 16,4 0 0-16,0-4 0 15,0 1 0-15,3-4-1 16,-6 4 1-16,-8 0-1 16,4 2 0-16,-1 1 0 15,5 0 1-15,-1 3 0 16,0-7 0-16,-3 7-1 15,4 3 1-15,-1 0-1 16,0-6 1-16,4-6-1 16,-4 2 1-16,1 1-1 15,-4 0 0-15,-4-7 0 16,0 0 1-16,7 1-1 16,1 2 0-16,-1 1 1 15,0-4 0-15,1 7 0 16,-1-4 1-16,4 4-1 15,0 3 0-15,0 3 0 16,-4 0 0-16,-3-4-1 0,0-2 1 16,3 0-1-16,0-1 0 15,4-2 0-15,-3 2 0 16,-1-2 0-16,0-4 0 16,46-34 1-1,-45 41 0-15,-4-4 0 16,-1 1-1-16,1 2 1 15,-7 1-1-15,3 6 1 16,0-3-1-16,4 0 1 16,4-1-1-16,-5-2 0 0,5 0 0 15,-4 6 0-15,-1-7 0 16,1 1 1 0,14-19-1-1,-4 9 1-15,-6 3-1 16,-8 4 1-16,-3 2-1 15,3 7 1-15,0-6-1 16,1 6 1-16,6-3-1 16,0 6 0-16,-3 3 0 15,-4-3 0-15,4 0 0 16,-4-3 0-16,1 0 0 16,-1-3 1-16,-3 6-1 15,0 0 1-15,-1 0-1 16,1-6 0-16,-4 2 0 15,-7-2 1-15,4 0-1 16,3 0 1-16,4 6-1 16,0 0 0-16,3 0 0 15,-3 6 0-15,0 1 0 0,-1-1 1 16,5 3-1-16,-1-2 0 16,4 2 0-16,0-6 0 15,-1 7 0-15,1-4 0 16,-4-3 0-16,4 0 0 15,11 4 0-15,-1 2 0 16,-3 1 0-16,0-4 0 16,3-3 0-16,4-3 0 15,0-3 0-15,0-3 0 0,-4 0 0 16,1-7 0-16,10-2 0 31,0 2 0-31,-4 4 0 0,0-4 0 0,1 7 0 16,-1 0 0-16,-3 3 0 15,0 0 1-15,-3 0-1 16,-12-1 0-16,12 1 0 16,-4 7 1-16,3 2-1 15,-7 3 0-15,1-2-2 32,-5-1 1-32,-6-3-4 0,0 4 0 15,-11-1-5-15,-3 0 1 0,-8 0-9 16,-6 4 1-16,-4 3-2 15,3 5 0-15</inkml:trace>
  <inkml:trace contextRef="#ctx0" brushRef="#br1" timeOffset="136546.04">31157 8096 29 0,'29'3'14'0,"13"-15"-4"15,-32 9 15-15,5-4-23 16,-5 1 1-16,1 0 1 15,-4-4 0-15,-4-2-4 16,-3-13 0-16,-7 9 3 16,-7-3 1-16,-7-6-1 15,3 0 0-15,-3-3-1 0,-3 3 0 16,-5 3-2-16,-2 0 1 16,-1 9 0-16,0 7 1 15,0 9-1 1,1 10 0-16,-1 12 0 0,7 3 1 15,7 13-1-15,11 6 0 16,14 9 0-16,18 7 0 16,17-16-1-16,-3-9 1 15,-3-10 0-15,2-12 1 16,1-23 0-16,-7-15 0 16,-4-3-1-16,-7-19 1 0,-7 4 0 15,-10-17 0-15,-8 1-1 16,-13-7 1-16,3 0-2 15,-4 13 1-15,-7 6 0 16,-6 10 0-16,-8 18-2 16,-4 13 1-16,1 12-2 15,0 7 1-15,7 15-1 16,3 7 1-16,4 3 0 16,6 9 0-16,19 0 0 15,10 3 1-15,14 1 0 16,11-10 1-16,3-16 0 15,7-12 0-15,-6-7 0 16,-5-12 1-16,-9-10-1 16,-1-5 0-16,0-14-1 15,-7-5 1-15,0-7-1 16,-10-3 1-16,3-10-1 16,-11 4 0-16,-6 9 0 0,-12 6 0 15,-9 7 1-15,-8 15 0 16,0 7-1-16,-3 12 0 15,7 10 1-15,3 5 0 16,4 14 0-16,6 5 0 16,12 4 0-16,13 3 1 15,11 3-2-15,11-6 1 16,3-10-3-16,1-12 1 0,-5-6-11 16,-3-7 1-16,-17-12-9 15,-4 12 1-15</inkml:trace>
  <inkml:trace contextRef="#ctx0" brushRef="#br1" timeOffset="137535.54">28039 13916 32 0,'14'3'16'0,"14"-21"-5"16,-17 11 16-16,-1-11-24 16,1-8 0-16,-1-5 2 15,-2 0 0-15,-8-1-6 16,-8 4 1-16,-2 0 3 15,-8 6 1-15,-10 6-2 16,-4 10 1-16,-3 6-1 16,3 6 0-16,4 7-1 15,3 18 0-15,8 7 0 0,6-1 0 16,4 4 0 0,11 3 0-16,10-3-1 0,10-10 1 15,1-3-1-15,3-9 1 16,-3 3-1-16,0-6 0 15,3-10-1-15,0-12 1 16,-3-10-1-16,-4-12 1 16,-7-13 0-16,-3-6 0 15,-11-6 0-15,-7 0 0 16,-7 6 0-16,-8 0 1 16,-9 6-2-16,-5 13 1 0,-2 9-1 15,2 3 1-15,-3 16-1 16,4 6 1-16,3 10-1 15,8 6 1-15,6 9 0 16,11 19 1 0,7 1-1-16,11-1 1 0,-1-3-1 15,8-6 1-15,3-7 0 16,7-6 1-16,0-9-1 16,-3-13 1-1,7-12-1-15,-4-13 1 0,-3-12-1 16,-1-13 0-16,-6-3-1 15,-4-3 0-15,-7 3 0 16,-7 3 0-16,-7 6 0 16,-3 10 0-16,-12 3 0 15,-9 9 0-15,-8 16-3 0,-3 19 0 16,-1 12-9-16,-3 13 1 16,4 3-6-16,7-18 1 15</inkml:trace>
  <inkml:trace contextRef="#ctx0" brushRef="#br1" timeOffset="138542.84">24426 12094 39 0,'32'-40'19'0,"-18"11"-20"0,-14 17 30 0,0-1-28 0,-7 1 0 0,0-4 0 0,-11 4 1 15,4-1-3-15,-3 4 1 0,-4-1 1 16,-4 7 1-16,0 3 0 16,-3 9 0-16,-7 10-1 15,3 10 1-15,7 5 0 16,8 10 0-16,10 3-1 16,7 0 1-16,10 0-2 15,11-6 1-15,7-13 1 16,1-9 0-16,2-7-1 15,5-9 0-15,-5-9 0 16,1-9 1-16,-4-7-1 16,-3-13 0-16,-4-12-2 15,-3 0 1-15,-7 0-1 16,-4 0 1-16,-7 6-1 0,-4 13 1 16,-7 0 0-1,-6 9 0-15,-4-3 0 0,-11 13 0 16,4 12 1-16,-1 9 0 15,1 10 0-15,0 10 0 16,3 11 0-16,8 11 1 16,6 8-1-16,8 4 0 15,6-6 0-15,11-7 0 16,7-6-1-16,4-15 1 16,3-10 0-16,1-13 0 15,-5-9 0-15,1-3 0 16,-4-13 0-16,-3-12 0 15,-4-10-1-15,-4-6 1 0,-6 1-1 16,-4-5 0-16,-7 14 0 16,-7 12 0-16,-11 13-1 15,-10 18 1-15,0 10-2 16,-4 9 0-16,7 10-3 16,4-1 0-16,10-8-12 15,11-4 0-15</inkml:trace>
  <inkml:trace contextRef="#ctx0" brushRef="#br1" timeOffset="140809.49">28385 2373 30 0,'3'0'15'0,"4"4"-4"0,-7-4 15 15,0 6-24-15,-3 6 0 16,-4 13 2-16,-11 4 0 16,-7 21-5-16,-14 3 1 0,-10 19 3 15,-7 0 0-15,-8 10-2 16,1-4 1-16,13 1-3 16,8-10 0-16,7-7-5 15,10-11 0-15,7-14-7 16,8-15 0-16</inkml:trace>
  <inkml:trace contextRef="#ctx0" brushRef="#br1" timeOffset="141078.56">28695 2493 18 0,'14'-13'9'0,"-7"22"5"15,-7-9 6-15,-3 0-17 0,-1 0 1 16,-7 13 1-16,-6 3 0 16,-8 9-7-16,-7 19 1 15,-6 3 4-15,-1 6 0 16,4 3-2-16,-4 13 0 16,0 7-1-16,0 2 0 15,4 0-3-15,3-18 1 16,7-13-7-16,8-12 0 15,3-13-1-15,3-22 0 16</inkml:trace>
  <inkml:trace contextRef="#ctx0" brushRef="#br1" timeOffset="141289.44">28060 2938 36 0,'3'25'18'0,"22"9"-15"16,-14-27 36-16,6-1-36 16,12 0 1-16,6-3-1 15,4 4 1-15,-4-7-7 16,-3 3 1-16,-4 3-2 16,-3 3 1-16,-4-9-11 15,-4 10 1-15</inkml:trace>
  <inkml:trace contextRef="#ctx0" brushRef="#br1" timeOffset="141588.19">28642 3088 29 0,'11'4'14'0,"-4"-8"-2"0,-7 4 14 15,0 0-26-15,-7 0 0 16,-4 0 1-16,-7 0 0 15,-6-6-1-15,-5 3 0 16,5-3 1-16,-4 6 0 16,3 6 0-16,4 7 0 15,0 8-1-15,3 11 0 16,7-1-1-16,4 1 1 0,4-4-1 16,3-6 0-16,7-3 0 15,7-10 0-15,7-9-1 16,7-9 1-16,-3-10-5 15,0 3 0-15,-4 0-4 16,0-6 0-16</inkml:trace>
  <inkml:trace contextRef="#ctx0" brushRef="#br1" timeOffset="141995.01">28716 3198 43 0,'0'19'21'0,"-7"-10"-27"0,4-6 40 15,-1 4-34-15,-3 8 1 16,3 1 0-16,1-3 1 16,-1 2-2-16,4 1 1 15,0-7 0-15,7-5 1 16,8-4-2-16,2 0 1 15,1-4 0-15,-4 4 0 16,0 0-2-16,-7 0 0 16,-3 10-1-16,-4 6 0 15,-4 12 1-15,1-9 0 16,-1 2-1-16,4 1 1 16,7-9 0-16,4-7 0 0,6 4 1 15,8-7 0-15,0-3 1 16,-1-6 0-16,-6-4 0 15,3-6 0-15,0-2-1 16,-3-7 1-16,0-4-7 16,-8-15 0-16,-6 1-6 15,-4-14 1-15</inkml:trace>
  <inkml:trace contextRef="#ctx0" brushRef="#br1" timeOffset="142430.18">30300 2831 30 0,'-35'35'15'16,"-18"21"-10"-16,35-31 20 0,-10 16-23 16,3 22 1-16,-6 18-1 15,-8-5 1-15,-7 11-5 16,0-8 1-16,0-17 1 16,11-8 1-16,7-10-7 15,7-7 0-15,6-12-5 16,8-21 1-16</inkml:trace>
  <inkml:trace contextRef="#ctx0" brushRef="#br1" timeOffset="142881.15">29778 3509 41 0,'18'22'20'0,"13"9"-22"0,-17-31 38 16,8 6-36-16,6 0 1 16,4-9-1-16,6 6 1 15,5 1-2-15,-8-4 1 16,-3 6-3-16,0 0 1 16,-15 0-8-16,1-2 0 0,-8 2-2 15,5-6 0-15,-1 3 5 31,77-69 7-31,-161 129 1 16,87-73 0 0,-6 10 7-16,-4-9 1 0,-10 3 2 15,-5 6 1-15,-6 0-9 16,-7 0 0-16,-3 6-1 16,-1 3 0-1,4 10-2-15,-1 6 1 0,5 7-3 16,6 5 1-1,4-5 0-15,7-7 0 16,11-16-1 0,10-9 1-1,0-9 0-15,0-13 0 0,-3 3-1 16,-4-3 1-16,-3 0-10 0,-1-9 1 16</inkml:trace>
  <inkml:trace contextRef="#ctx0" brushRef="#br1" timeOffset="143436.26">30992 3922 35 0,'35'-6'17'0,"-3"-6"-13"16,-25 9 25-16,0-4-25 16,0 4 1-16,-4-3 1 15,-3 6 0-15,-3-6-9 0,-8 2 1 16,-6 4 5-16,-8 7 1 15,-7 2-3-15,-7 1 0 16,4 2-1-16,3 4 1 16,-3 3 0-16,3-1 0 15,4 1-1-15,3 6 1 16,11 4-2-16,7-4 1 16,7 0-3-16,14-6 0 0,4-4-5 15,7-5 0-15,6-7-6 16,1-13 0-16</inkml:trace>
  <inkml:trace contextRef="#ctx0" brushRef="#br1" timeOffset="144036.34">31394 3587 44 0,'-11'60'22'0,"-17"-7"-24"16,14-31 37-16,-7 9-34 16,-11 10 0-16,4 3 1 15,3 0 0-15,4-4-3 16,0-5 1-16,3-4 0 16,4-9 1-16,7-3-1 0,3-9 0 15,1-7-2-15,3 0 1 16,0-3-1-16,3-6 0 15,-3-4 0-15,0 7 0 16,4-6-1-16,3 9 1 16,0 0 1-16,0 0 1 15,-3 9-1-15,-4 4 1 16,3 8 1-16,-3 8 0 16,4-10 0-16,-1 6 0 15,4-7 0-15,7 4 1 16,4 0 0-16,7-6 0 0,3 3-1 15,4-7 1 1,-1-5-2-16,1-4 1 0,0-6 0 16,-4-10 0-16,-3-3-2 15,-1 1 1-15,-9-14 0 16,-5 1 0-16,-6 6 0 16,-4 4 0-16,-7 8-1 15,-8 4 0-15,-2 6 0 16,-4 9 1-16,3 1 0 15,0 5 1 1,4 29-1 0,4-3 0-16,3-3-1 15,3-1 1-15,4-2-3 16,7-16 1-16,4-1-9 16,3-8 0-16,0-4-2 15,7-3 0-15</inkml:trace>
  <inkml:trace contextRef="#ctx0" brushRef="#br1" timeOffset="144324.69">31842 4336 29 0,'10'0'14'0,"-20"10"-18"0,10-13 25 16,-7 0-18-16,-4 6 1 0,-3-3 1 15,-7 3 1-15,7 0-8 16,-4 6 1 0,0 1 4-16,1 2 0 15,-1 1-2-15,1-1 1 0,2 4-1 16,5 3 1-16,3 9-2 16,7-3 1-16,3-6-2 15,4-3 1-15,0-1-5 16,4-5 0-16,10-4-6 15,4 0 0-15</inkml:trace>
  <inkml:trace contextRef="#ctx0" brushRef="#br1" timeOffset="144862.91">32226 3954 22 0,'-10'37'11'0,"-22"4"-6"0,18-22 12 0,-7 12-16 0,-8 10 0 15,-2 22 3-15,-5-13 0 16,5 0-5-16,-1-6 0 16,4-9 2-16,7-10 1 15,6-6-2-15,8-7 0 16,4-6-4-16,3-6 1 15,7 0-1-15,3 0 1 16,5 0-1-16,2-9 1 0,4 3 1 16,1-1 1-16,-1 1 4 15,0 3 0-15,-3 6 1 16,-1-3 1-16,1 3 1 16,-4 4 0-16,-7-4 0 15,0 3 0-15,-7-6-3 16,-4 9 0-16,-6-6 0 15,-8 4 0-15,-3-1-2 16,-7 0 0-16,0 1-1 16,3 2 0-16,0-3 0 15,-3 4 0-15,10-10 1 16,8 9 1 0,6-3 0-16,4 10 0 0,11 6 0 15,7-3 1-15,3 6 0 16,3 3 0-16,1-6-2 15,-4 3 1-15,-3-6-5 0,-8-3 0 16,-2-4-11-16,-8-6 1 16,-4-6-2-16,0 7 1 15</inkml:trace>
  <inkml:trace contextRef="#ctx0" brushRef="#br1" timeOffset="145314.2">32628 4954 44 0,'7'32'22'0,"-3"2"-28"0,-4-18 43 15,0 9-38-15,-4-6 1 16,4-1 0-16,-3-2 1 16,3 0-2-16,0-10 1 15,3-3-4-15,5-6 0 16,2-9-8-16,4-17 0 15</inkml:trace>
  <inkml:trace contextRef="#ctx0" brushRef="#br1" timeOffset="145479.13">32720 4584 40 0,'0'13'20'0,"7"-4"-18"0,0-6 31 0,0 7-33 16,0-1 1-16,0 4 0 15,4-4 0-15,0 0-10 16,3 1 1-16,3-4-4 16,5 0 1-16</inkml:trace>
  <inkml:trace contextRef="#ctx0" brushRef="#br1" timeOffset="145786.04">32858 5171 35 0,'10'9'17'0,"1"-22"-16"16,-1 7 27-16,1-16-27 0,0-9 0 15,-1-16 2-15,-3-22 0 16,0-3-4-16,7 6 1 15,-3-3 2-15,3-3 0 16,-3 9 0-16,-1 19 1 16,4 6-3-16,8 17 1 0,2 11-4 15,1 16 0-15,-4 4-7 16,-3 2 1-16,-8 10-4 16,-10 3 1-16</inkml:trace>
  <inkml:trace contextRef="#ctx0" brushRef="#br1" timeOffset="145954.47">32791 4775 48 0,'0'10'24'0,"21"43"-22"16,-11-43 48-16,15 5-50 16,10 13 0-16,4-9 0 15,0-3 0-15,0 3-5 16,-11-10 0-16,-14 1-11 15,-10-1 1-15</inkml:trace>
  <inkml:trace contextRef="#ctx0" brushRef="#br1" timeOffset="146680.34">27538 3985 43 0,'17'6'21'0,"5"-15"-15"0,-15 3 27 0,0-4-33 16,0-2 1-16,3-4 2 15,1 4 1-15,3-13-4 16,4-1 1-16,3-2 1 16,4 3 1-16,-1 3 0 15,1 10 0-15,-4 2-2 16,-3 10 1-16,-1 10-5 16,1-1 0-16,0 0-8 15,-4 1 0-15,0-7-5 16,4-6 0-16</inkml:trace>
  <inkml:trace contextRef="#ctx0" brushRef="#br1" timeOffset="146905.79">27922 4064 44 0,'-17'34'22'0,"-4"10"-28"0,14-38 39 0,7 1-36 0,0-4 0 0,7-6-8 16,3-10 1-16,4-6 5 16,4 0 0-16</inkml:trace>
  <inkml:trace contextRef="#ctx0" brushRef="#br1" timeOffset="147369.29">27919 3910 37 0,'7'53'18'0,"21"-28"-18"15,-14-18 29-15,0 5-30 16,4-2 1-16,7-7 0 15,6 3 1-15,1-3-1 47,3 7 0 16,-3 5 0-63,-4 1 0 15,-3-7 1-15,-4 1 1 47,-3-7-2-47,-4-3 1 0,-3 0 0 0,-4-3 0 0,-4-4 0 16,-3 7 0-16,-7 7-1 0,-3-7 0 0,-5 0 0 0,1 3 1 0,-3 0-3 16,-1 3 1-16,0 4-2 0,1 2 0 0,3 7 0 0,3 3 1 0,4 9 0 0,4 4 1 0,6 9 1 0,1 3 1 0,-1 0 1 0,-3 3 1 15,-3-16-1-15,-8 4 0 0,-3-3 0 16,-4-7 0-16,-10-3-1 15,-7 3 0-15,-8-9-2 16,1 0 1-16,7-10-3 16,0-3 0-16,6-12-8 15,8-10 0-15</inkml:trace>
  <inkml:trace contextRef="#ctx0" brushRef="#br1" timeOffset="148046.18">28444 3643 46 0,'-7'47'23'0,"-17"26"-27"0,20-42 38 16,-3 13-33-16,-7 3 0 15,-4 12 1-15,-3 4 0 16,4-6-2-16,2-4 0 16,5 0 1-16,3-12 0 15,3-3-1-15,1-16 0 16,3-7-2-16,3-12 0 0,4-6-1 16,0-6 1-16,0-1-1 15,1 1 1-15,-1 0-1 16,0-1 0-16,0 4 1 15,3-3 0-15,1 5 0 16,-1 1 0-16,1 3 1 16,0 3 0-16,-4 4 0 15,-4 2 1-15,-3 13 0 16,-3-3 0-16,3 15 0 16,0-12 0-16,0 0-1 15,0-3 1-15,0-10 0 16,7 1 1-16,10-1 1 15,15-6 0-15,-4 1-1 16,4-4 1-16,3-10 0 16,4-12 0-16,4-6-1 15,2-10 1-15,1-9-2 16,0-3 0-16,-7-16 1 0,-7 0 0 16,-11 1-1-16,0-8 1 15,-10 14-1-15,-4 2 0 16,-7 14 0-16,-4 14 1 15,-6 17 0-15,-12 18 1 16,-6 22-1-16,-7 16 0 16,0 19 0-16,-1 15 1 15,1 13-1-15,7 0 1 16,7 3-5 0,7-19 0-16,3-21-4 0,7-23 1 15,4-21-7-15,0-10 0 0</inkml:trace>
  <inkml:trace contextRef="#ctx0" brushRef="#br1" timeOffset="148241.09">28441 4108 48 0,'14'50'24'0,"28"-28"-19"0,-24-22 44 0,10 6-48 16,11-3 0-16,10 3 0 15,8-3 0-15,-4 4-4 16,-7-1 0-16,-8 3-7 16,-2-2 1-16,-8-4-7 31,-7 0 0-31</inkml:trace>
  <inkml:trace contextRef="#ctx0" brushRef="#br1" timeOffset="148659.81">29986 4311 43 0,'-14'32'21'0,"-25"34"-17"15,25-48 34-15,-11 20-37 16,-6 3 1-16,-8 12 0 16,-3 13 0-16,-4 9-4 15,3-6 0-15,12-9-3 16,6-23 1-16,11-8-10 16,3-17 1-16,4-9-1 0,4-12 0 15</inkml:trace>
  <inkml:trace contextRef="#ctx0" brushRef="#br1" timeOffset="148825.67">29524 4616 47 0,'21'21'23'0,"43"14"-25"0,-40-32 50 0,8 3-48 16,10 7 0-16,8-1 0 15,-1-2 1-15,-3 2-6 16,-7 1 0-16,-7-1-9 15,-11 10 0-15</inkml:trace>
  <inkml:trace contextRef="#ctx0" brushRef="#br1" timeOffset="149140.7">29954 5076 47 0,'-3'41'23'0,"6"-31"-27"16,-3-10 35-16,0 0-29 15,4-3 0-15,6-13 0 16,1 0 1-16,0-3-4 16,-1 7 0-16,1-13 2 15,-1 6 0-15,-3 0 0 0,4 3 0 16,0 4-1-16,3 6 1 15,0 2 0-15,3 11 0 16,-2-4-1-16,-1 3 1 16,3 7-5-16,1-1 0 15,0 4-9 1,-1 0 1-16,1-7-2 0,3-3 0 16</inkml:trace>
  <inkml:trace contextRef="#ctx0" brushRef="#br1" timeOffset="149307.23">30307 5124 29 0,'4'40'14'0,"-11"-18"-10"15,7-19 25-15,-4 7-30 16,4-1 0-16,-3 1-5 16,3-7 0-16,-4-10 0 15,4-2 1-15,0 0-4 16,4-7 0-16</inkml:trace>
  <inkml:trace contextRef="#ctx0" brushRef="#br1" timeOffset="150041.91">30335 5061 31 0,'11'28'15'0,"7"-6"-21"0,-11-19 32 16,3 0-26-16,1 4 0 15,-1-7-1-15,5 3 1 16,2 0-3-16,-3 0 1 16,11 0-3-16,-4 3 1 15,0-6-1-15,0 3 0 16,4-3 3-16,-4 4 0 16,-3 5 4-16,0-6 1 15,-4 0 3-15,-4 0 0 16,1 1 1-16,-8 2 1 0,-3-6-3 15,-7 3 0-15,0 3-3 16,0 0 1-16,-3 1-2 16,-4 2 1-16,-1 4-1 15,-2 6 0-15,-1-7-1 16,4 1 1-16,3-4-1 16,4 0 1-16,7 4-1 15,7-4 1-15,8 1-1 16,2-10 0-16,8 0 0 15,0-3 0-15,3 0 0 16,-3-1 0-16,-4 4-1 16,0-3 1-16,-4 3-2 15,-6 0 1 1,0 0-1-16,-8 0 1 0,-3 3-1 16,-3 4 0-16,-4 5-1 15,-4 10 0-15,0 6 1 16,1 7 0-16,3 6 1 0,0 9 1 15,0 0 0-15,-4 3 1 16,1 10 2-16,-5-7 0 16,1 1-1-16,-3-7 1 15,-8-6-2-15,-7-6 1 16,-3-10-2-16,-4-3 1 16,-7-16-2-16,7-15 1 15,4-7 0-15,7-5 0 16,3-7-1-16,11-4 1 15,4-5 0-15,6 6 1 0,11 6 0 16,11 3 0-16,10 6-1 16,11 4 0-16,3 0-3 15,0 2 1-15,-3-5-7 16,4-4 1-16,-1-9-4 16,7-3 1-16</inkml:trace>
  <inkml:trace contextRef="#ctx0" brushRef="#br1" timeOffset="150253.13">31207 4816 40 0,'0'41'20'0,"-21"40"-28"15,17-62 40-15,-3 10-31 0,-7 5 1 16,-7 19 0-16,-8 7 1 15,1 12-4-15,-3 0 0 16,2-6 0-16,5-10 0 16,2-15-9-16,8-9 1 15,11-17-3-15,3-5 1 16</inkml:trace>
  <inkml:trace contextRef="#ctx0" brushRef="#br1" timeOffset="150582.6">31052 5528 40 0,'17'28'20'0,"4"-6"-22"15,-10-19 39-15,-1 4-38 16,5-7 1-16,9 0-1 16,1 0 0-16,0-10 1 15,-8-2 0-15,-3-4-1 16,-7 0 1-16,-10-12-1 15,-8 0 1-15,-3 0-1 16,0 12 1-16,0 3 0 16,-4 13 1-16,1 10-2 15,-1 12 1-15,0 0 0 16,4 9 1-16,7 7-1 16,4 6 1-16,6-16-1 15,8-3 0-15,-1 3-1 16,1-9 1-16,7-10-6 15,6-2 0-15,5-4-5 0,6-6 0 16</inkml:trace>
  <inkml:trace contextRef="#ctx0" brushRef="#br1" timeOffset="150957.97">31665 5161 45 0,'7'-6'22'0,"8"6"-22"0,-12 0 41 0,-3 0-39 16,7 3 1-16,7 3 1 15,7 1 1-15,11 2-6 16,7 0 0-16,-4 7 3 15,-3-3 0-15,-7-1-1 16,-4 4 0-16,-7-4-1 16,-7 4 1-16,-3 3-2 15,-8-3 1-15,-7 5-1 16,-10 11 0-16,-3-4 0 16,-8 7 1-16,0-1-1 15,7 1 0-15,1-4-4 16,2 0 1-16,5-6-7 15,3-3 1-15,0-6-5 0,0-3 0 16</inkml:trace>
  <inkml:trace contextRef="#ctx0" brushRef="#br1" timeOffset="151333.69">31531 5945 34 0,'29'28'17'0,"2"-12"-10"0,-20-13 28 0,-4 3-32 16,0-6 1-16,0 4 0 16,0-4 0-16,-3-4-6 15,-1-8 0-15,-3-1 3 16,-3 1 1-16,-4-4-2 15,-8 4 1-15,-2 2-1 16,-1 4 0-16,-3 6 0 16,0 6 1-16,0 7-1 15,3 9 1-15,4-4-1 16,3 4 0-16,4-9 0 16,18 3 0-16,3-7 0 15,7-3 0-15,0-9-2 16,0 0 0-16,-3-10-6 15,-7-2 0-15,-8-4-6 16,-6 0 0-16</inkml:trace>
  <inkml:trace contextRef="#ctx0" brushRef="#br1" timeOffset="166782.12">27386 4697 29 0,'-25'16'14'0,"-17"-13"-12"16,35 3 15-16,-4-6-18 16,-6 6 1-16,-4 1 1 15,-8 5 1-15,-6 7 0 0,-4 6 0 16,1 13 0-16,-1-1 1 15,3 7 0-15,5 6 1 16,6-9-2-16,7 3 1 16,8 3-2-16,10-6 1 15,7-3-2-15,7-10 0 16,4-3-4-16,6-6 0 16,5-4-7-16,-1-8 1 15</inkml:trace>
  <inkml:trace contextRef="#ctx0" brushRef="#br1" timeOffset="167171.67">27563 4760 36 0,'-18'28'18'0,"-21"22"-15"16,25-34 28-16,-11 9-31 15,-10 3 1-15,7 3 1 16,3 4 1-16,0 3-4 16,4-10 1-16,0-3 1 15,7-6 1-15,3-7-1 16,4-2 0-16,7-1-1 16,4 1 0-16,-1-7 0 0,1-3 0 15,3 0 0-15,4 0 0 16,-1 0-1-1,1 0 1-15,-1 3 0 0,1 0 0 16,-4 0-1-16,-4 3 1 16,1 4 0-16,-4 9 0 15,-4 2 0-15,1 1 1 16,3 4-2-16,0-14 1 16,3 4-4-16,1-10 0 15,3 3-8 1,7-5 0-1</inkml:trace>
  <inkml:trace contextRef="#ctx0" brushRef="#br1" timeOffset="167999">27439 5277 39 0,'21'16'19'0,"0"-4"-18"15,-10-12 30-15,3 0-30 0,4 4 0 16,-1-4 1-1,1-4 0-15,0 1-3 0,-1-6 0 16,-3-1 2-16,-3 1 0 16,-4-4-1-16,-7-2 0 15,-3 2-1-15,-8 4 1 16,-3 3 0-16,0 6 0 16,0 6-1-16,-4 0 1 15,0 7 0-15,1-1 0 16,3 4 0-16,3 6 1 15,4-3-1-15,7 3 0 0,3 0-2 16,5-7 1 0,6 4-8-16,3-6 1 0,4-7-4 15,4 3 1-15</inkml:trace>
  <inkml:trace contextRef="#ctx0" brushRef="#br1" timeOffset="168269.55">27887 5268 24 0,'-7'19'12'0,"-4"-32"-4"15,8 13 17-15,-4-3-23 16,0 3 1-16,-4-3 3 16,1 3 0-16,-4 0-7 15,-4 0 0-15,-3 3 5 16,-4 3 0-16,0 0-1 15,1 7 0-15,-1 3-2 0,4 2 0 16,3 1 0-16,4 10 0 16,7-4-2-16,7 0 1 15,11-3-6 1,6-7 0-16,11-8-7 0,1-7 0 16</inkml:trace>
  <inkml:trace contextRef="#ctx0" brushRef="#br1" timeOffset="168807.65">28159 5048 30 0,'-14'38'15'0,"-22"6"-5"16,26-38 19-16,-1 7-27 15,-14 5 0-15,-3 7 3 16,-3 1 1-16,-1 5-7 15,4 7 0-15,6 2 3 16,1-2 1-16,7-10-3 16,4-3 1-16,2-12-4 15,5-4 0-15,-1-6-4 16,4-3 1-16,11-3-2 16,3-6 1-16,4-4 0 15,3 1 1-15,4-1 2 16,-1 7 1-16,-3 0 5 15,-3-1 1-15,0 1 2 16,-4 3 1-16,-4 0 0 0,1 6 1 16,-4 0-1-1,-7 0 0-15,-3 7-2 0,-5-4 0 16,1 3-2-16,-7-2 1 16,-7-4-2-16,0 3 0 15,-4-6-2-15,-3 0 1 16,10 0-2-16,1 0 1 15,3-3 1-15,3 3 1 16,4 3 0-16,4 6 0 0,6 4 1 16,4 12 0-1,0-3 0-15,0 3 1 0,0 3-2 16,0 1 0-16,0-4-3 16,0 0 0-16,4-6-7 15,-4-7 1-15,0 1-6 16,7-10 0-16</inkml:trace>
  <inkml:trace contextRef="#ctx0" brushRef="#br1" timeOffset="169258.34">28790 5810 38 0,'-3'28'19'0,"-11"1"-13"0,10-23 29 0,1 3-34 0,-1-2 1 0,0 2 0 16,1 0 0-16,-1-2-4 16,4-4 0-16,0-3-4 15,7-3 1-15,4-4-8 16,0-5 0-16</inkml:trace>
  <inkml:trace contextRef="#ctx0" brushRef="#br1" timeOffset="169424.1">28875 5616 45 0,'0'6'22'0,"0"10"-23"0,3-13 38 15,1 6-37-15,3-2 0 16,4-1-2-16,3 0 1 16,0 0-10-16,7 1 0 15,7-4-2-15,0 3 1 16</inkml:trace>
  <inkml:trace contextRef="#ctx0" brushRef="#br1" timeOffset="169769.51">29168 6042 29 0,'-4'41'14'0,"-3"-50"-11"15,7 9 22-15,0-13-25 16,-3 1 1-16,3-10 0 16,0-7 1-16,3-2-1 15,4-19 0-15,0 6 2 16,0-16 0-16,4-2-1 16,-1-4 1-16,5 0-1 15,-1 6 1-15,0 10-1 16,0 13 0-16,4 8-1 15,3 4 1-15,3 10 0 16,5 11 1-16,-1 8-2 16,0 11 0-16,-7 4-3 15,-3 6 0-15,-4 0-6 0,0 3 0 16,-7 1-6-16,-10-4 1 16</inkml:trace>
  <inkml:trace contextRef="#ctx0" brushRef="#br1" timeOffset="169951.27">29058 5644 47 0,'14'41'23'0,"29"-16"-20"0,-29-19 43 16,14 7-46-16,11 2 0 15,3 7-1-15,-3-9 1 16,-4-1-7-16,-6 1 0 0,-15-7-8 15,-7 4 1-15</inkml:trace>
  <inkml:trace contextRef="#ctx0" brushRef="#br1" timeOffset="170656.37">30201 6108 41 0,'-3'22'20'0,"-15"38"-9"0,11-45 29 0,-7 4-39 16,0 13 0-16,-4-1 0 15,1-3 1-15,2 3-3 16,5-12 0-16,-1-3 1 16,4-7 0-16,4-5-4 15,3-17 1-15,7-3-3 16,3-3 1-16,1-6-2 15,7-9 0-15,-4-7-3 16,3 3 1-16,1-12 2 16,0 6 0-16,-4 7 4 15,0 9 0-15,0 2 5 16,4 8 0-16,-4 11 5 0,3 7 0 16,5 4 3-16,-1 8 0 15,3 7-1 1,1-3 0-16,0-4-3 0,-1 1 0 15,-2-4-2-15,-5-3 0 16,-3 1-3-16,-3-4 1 16,-15 0-2-16,-13 3 1 15,-4 0-3-15,-11 1 0 0,-3-1-5 16,-1-3 0 0,1 0-8-16,3-3 0 15</inkml:trace>
  <inkml:trace contextRef="#ctx0" brushRef="#br1" timeOffset="170987.87">30568 6387 41 0,'-14'16'20'0,"-32"15"-20"0,29-21 29 15,-19 8-28-15,-6 14 1 16,-7 5-1-16,-11 11 1 15,3-1-4-15,11-7 1 16,8-5-3-16,6-10 0 16,14-13-8-16,4-12 0 15</inkml:trace>
  <inkml:trace contextRef="#ctx0" brushRef="#br1" timeOffset="171168.19">30286 6328 40 0,'-7'62'20'0,"-7"-2"-23"15,10-41 33-15,-3 9-33 16,0 3 1-16,4 1-16 16,3-10 1-16,0-7 16 15,7-8 0-15</inkml:trace>
  <inkml:trace contextRef="#ctx0" brushRef="#br1" timeOffset="171888.37">31059 6384 42 0,'-18'41'21'0,"-10"22"-26"0,17-38 41 0,-7 6-36 16,-6 4 0-16,3 2 0 16,-4-2 0-16,4-4-4 15,0-6 1-15,6-9-9 16,5-10 1-16</inkml:trace>
  <inkml:trace contextRef="#ctx0" brushRef="#br1" timeOffset="172425.75">30635 6378 45 0,'4'28'22'0,"31"-3"-16"15,-21-22 37-15,7 4-42 16,11-4 1-16,3 3 0 0,8-3 1 15,6-9-4-15,0-4 1 16,4-5 1-16,-7-10 1 16,0 0-2-16,-4 3 1 15,-6 3-1-15,-8 3 0 16,-3 10 0-16,-15 12 0 16,-6 10-1-16,-11 9 1 15,-4 9-1-15,1 10 0 16,-5 3-1 15,1-12 0-31,0 2 0 0,4-11 1 0,3-5 0 0,-1-5 0 0,5-6 0 16,3-4 1-16,0-3-1 15,7 0 1-15,0-6-2 16,0-3 1-16,0-4 0 16,0 1 0-16,7-1-1 15,0 7 0-15,1 6 1 16,-5 1 1-16,-3 5 0 15,-7 4 0-15,0 5 0 16,-3 7 1-16,-1 4 0 16,-3-4 0-16,4 3-1 15,-1 0 1-15,4-3-1 16,0 0 1-16,7 0-1 16,0-9 1-16,4-3-4 15,-1-7 0-15,1-3-11 16,-1-6 1-16</inkml:trace>
  <inkml:trace contextRef="#ctx0" brushRef="#br1" timeOffset="173247.56">32135 6679 39 0,'-25'41'19'0,"-32"31"-13"0,36-53 24 0,-7 18-30 16,-11 4 1-16,-3 3-1 15,3-3 1-15,4-4-2 16,7-9 1-16,6-9 0 16,12-12 0-16,10-7-1 15,7-10 1-15,3-2 0 16,8-4 0-16,3 0 0 15,0-3 0-15,1 1 0 16,2 5 1-16,-3 7-1 16,1 6 1-16,-5 6-1 15,-3 3 1-15,-3 4 0 16,-4 6 1-16,-3 6-1 47,-4 3 1-47,-4 0-1 47,4-3 0-16,0-3-5-15,0 4 1-16,4-8-11 0,3 1 1 0</inkml:trace>
  <inkml:trace contextRef="#ctx0" brushRef="#br1" timeOffset="173492.77">32254 7224 43 0,'0'7'21'0,"4"-7"-22"0,-4 0 31 0,0 0-29 16,-4-3 0-16,-3-1 2 16,-3-2 0-16,-8 3-4 15,-3 6 1-15,-4 3 1 16,1 7 1 0,-1 3-2-16,7 3 0 0,4-1-1 15,7-2 1-15,11 0-1 16,10-7 0-16,3-6-1 15,5-6 1-15,-5-6-1 16,1-4 1-16,-4 1-10 16,0-1 0-16,-10 1-1 15,-1 2 0-15</inkml:trace>
  <inkml:trace contextRef="#ctx0" brushRef="#br1" timeOffset="173767.15">32674 6858 48 0,'-10'31'24'0,"-29"25"-34"0,28-37 48 0,-10 6-36 15,-7 16 1 1,0 3-1-16,-11 9 1 0,-10 4-5 16,6-10 1-16,4 0-3 15,8-6 0-15,6-10-10 16,4-12 1-16</inkml:trace>
  <inkml:trace contextRef="#ctx0" brushRef="#br1" timeOffset="174272.21">32833 7043 33 0,'21'12'16'0,"4"-2"-8"0,-22-7 20 16,1 3-28-16,-4 7 1 15,-4 2 4 1,-3 7 0-16,-3 3-5 0,-1 3 1 16,1 4 3-16,3-1 1 15,0-3-1-15,-1-6 0 16,1-3-2-16,4-3 0 15,-1-7-1-15,4 1 0 16,0-1-2-16,0-6 1 0,-3 0-1 16,-1-3 1-16,-6-9-1 15,-4-7 0-15,-11 1 0 16,-3-4 0-16,-1 3 0 16,-6 7 1-16,0 6-1 15,0 9 1-15,3 9-1 16,4 7 1 15,-1-3 0-31,8 9 0 16,4 4 1-1,10-4 0 1,3 0-1-16,8-6 0 0,3 0-1 0,7-3 1 0,0-6-5 0,7-4 1 0,4-3-11 16,6-6 1-16</inkml:trace>
  <inkml:trace contextRef="#ctx0" brushRef="#br1" timeOffset="174588.31">33094 7444 39 0,'7'28'19'0,"-17"-18"-20"0,3-7 25 16,-4 0-24-16,-7-9 0 15,-6 6 0-15,-5-7 1 16,1 1-1-16,-4-3 0 15,8 6 1-15,6-4 0 16,7 1 0-16,4 0 1 16,7 6-1-16,11 9 0 15,3 1 2-15,7 2 1 16,-3 13-1 0,-11 0 1-16,-7-3-2 31,-11 0 1-31,-6 0-1 0,-8-3 0 0,0 0-6 15,1 0 0-15,-5-10-10 16,1-3 1-16</inkml:trace>
  <inkml:trace contextRef="#ctx0" brushRef="#br1" timeOffset="174863.28">33112 7946 65 0,'10'15'32'0,"-3"-21"-44"0,-7 6 58 16,0 0-57-16,-3 0 0 16,-4 0-21-16,0-12 0 0</inkml:trace>
  <inkml:trace contextRef="#ctx0" brushRef="#br1" timeOffset="180232.84">12471 11825 67 0,'14'28'33'0,"-11"-34"-47"0,-3 6 55 0,0 0-60 0,-3-3 1 16,-15-7-14-16,1 4 1 15</inkml:trace>
  <inkml:trace contextRef="#ctx1" brushRef="#br1" timeOffset="121907.97">4283 12348 0,'0'0'16,"0"0"0</inkml:trace>
  <inkml:trace contextRef="#ctx0" brushRef="#br2" timeOffset="-178084.78">25735 13700 39 0,'18'6'19'0,"-25"-15"-11"16,7 9 20-16,0-10-25 0,-7 1 1 15,0-7 0-15,-7 1 0 16,-1-4-6-16,-2 3 1 15,-4-6 3-15,-4 6 1 16,-7 4-2-16,-3 6 0 16,0-1-1-16,-1 4 0 15,1-3-1-15,3 0 1 16,8 6-1-16,6 3 0 16,4 9 0-16,7 1 0 0,7 3 1 15,7 6 0-15,3-4 0 16,1 4 0-16,3-3 0 15,0 3 1-15,7-9-1 16,4-1 0-16,0-9 0 16,-1-6 1-16,-2-6-1 15,-1-1 1-15,0-2-1 16,-3-1 0-16,3-2 1 16,-4 2 0-16,1 4-1 15,-7 2 1-15,-1 7 0 16,-3 0 0-16,-3 4 0 15,-4 5 0-15,-4 3 1 16,-3 4 0-16,0 9 0 16,0 16 0-16,-3 0 0 15,-1 6 0-15,-3 3-1 16,0-6 1-16,3-10-10 16,4-5 1-16,4-14-10 15,3-12 1-15</inkml:trace>
  <inkml:trace contextRef="#ctx0" brushRef="#br2" timeOffset="-176402.22">30004 10806 30 0,'-4'25'15'0,"-3"15"-5"0,7-30 15 15,-3 9-23-15,-4 12 0 16,-15 7 0-16,1-1 1 16,-7 10-5-16,-7 0 1 15,-1-9 2-15,5-4 1 16,3-2-6-16,3-7 1 15,4-6-6-15,10-7 0 16,8-9-2-16,3 1 1 0</inkml:trace>
  <inkml:trace contextRef="#ctx0" brushRef="#br2" timeOffset="-176146.56">29778 11119 28 0,'18'10'14'0,"17"8"-8"15,-21-8 26-15,7 2-29 16,7 7 0-16,1 0 3 16,-5 0 1-16,1-7-8 15,-7-2 0-15,-8 2 5 16,-10 1 0-16,-14 2-2 15,-18 1 0-15,-10 6-4 16,-11-9 0-16,-3-4-12 0,-1-6 1 16</inkml:trace>
  <inkml:trace contextRef="#ctx0" brushRef="#br2" timeOffset="-175293.87">27083 9398 39 0,'10'15'19'0,"-6"-8"-13"15,-4-14 25-15,-4-2-31 16,-6-1 1-16,-1-2 0 15,-6-1 0-15,-1 1-1 16,0 2 1-16,-3 4 0 0,-4 6 1 16,-6 6 0-1,-1 7 0-15,0 9 0 0,7 6 0 16,4 7-1-16,4-1 1 16,17-6-1-16,14 4 1 15,14-7-2-15,4-10 0 16,3-2-12-16,0-7 0 15,-10 1-3-15,-7 2 1 16</inkml:trace>
  <inkml:trace contextRef="#ctx0" brushRef="#br2" timeOffset="-172892.18">27390 13600 25 0,'0'12'12'0,"-4"-6"-5"16,4-6 12-16,0 0-17 15,7 0 1 1,0 0 1-16,0-3 0 0,0 0-5 15,4-3 0-15,3-7 3 16,-3-2 0-16,6-1-2 16,-6-9 1-16,3-6-1 15,0-4 0-15,0 1 0 0,0-7 0 16,4 3 0 0,-4 0 0-16,0 4 0 0,0 6 0 15,-3 6 0-15,-1 3 0 16,-2 0 0-16,-1 4 1 15,0 5-1-15,0 1 1 16,0 2-1-16,3 7 1 16,1-3-1-16,-1 3 1 15,1 3-1-15,7 1 1 16,3-1 0-16,4 3 0 16,3 3 0-16,11 4 1 15,6 3-1-15,5 2 1 0,6-2-1 16,-6 0 0-16,-4-7-1 15,-4-3 1-15,-7-2-6 16,-10-4 0-16,-15 0-7 16,-10 0 0-16</inkml:trace>
  <inkml:trace contextRef="#ctx0" brushRef="#br2" timeOffset="-170712.61">27996 12054 60 0,'0'0'30'0,"36"6"-31"16,-29-6 31-16,0 0-30 16,-7 0 0-16,0 0 0 15,0 0 0-15,0 0-1 16,0 3 1-16,-7-3-1 16,-4 3 1-16,-3 0 0 15,-11 10 0-15,-3 3 0 16,0 5 0-16,3 1 0 0,-3 7 0 15,-4 2 0 1,4 4 1-16,3-4-1 0,4-6 0 16,7 0-1-16,11-3 0 15,3 3-4-15,7-6 1 16,0 0-10-16,0-4 0 16,-7-2-1-16,-4-4 1 15</inkml:trace>
  <inkml:trace contextRef="#ctx0" brushRef="#br2" timeOffset="-169811.55">28007 11956 24 0,'4'0'12'0,"-4"-6"-5"0,0 6 19 15,0 0-22-15,-4-3 1 16,1 3 4-16,-5-3 1 15,-2 3-12-15,-1 0 1 16,-3 0 7-16,-3-3 1 16,2 3-2-16,-2-7 0 15,3 1-3-15,0-3 1 0,-4-7-2 16,0 4 1-16,1 2-2 16,-1 1 1-16,0 2-12 15,1 1 1-15,-1 0-6 16,4 3 1-16</inkml:trace>
  <inkml:trace contextRef="#ctx0" brushRef="#br2" timeOffset="-169105.86">27757 12762 36 0,'3'10'18'0,"-3"-17"-14"16,0 1 24-16,-3 0-26 15,-4-3 1-15,-4-4-1 16,0 0 1-16,-3 1-4 15,4-1 0-15,-4 1 2 16,3 2 1-16,0 4-1 0,1 0 0 16,-1 6 0-16,1 0 1 15,-1 6-1 1,4 4 0-16,0-1 0 0,7 0 0 16,3 1-1-16,8 2 0 15,0 1-1-15,-1-7 1 16,4 0-1-16,0 1 1 15,-3-1-1-15,3-3 0 16,-3-6 0-16,-4-3 0 16,-4-4-2-16,-3 4 1 0,-3-3-9 15,-1-1 0-15,-3-2-1 16,0-1 1-16</inkml:trace>
  <inkml:trace contextRef="#ctx0" brushRef="#br2" timeOffset="-168417.19">28229 12355 35 0,'60'-25'17'0,"-7"-48"-16"0,-42 48 32 16,-1-19-31-16,-3 1 0 16,0-8 3-16,-3 1 0 0,-8 6-6 15,-10-3 0-15,-14-6 4 16,-11 3 1-16,-7 9-2 15,-3-3 0-15,-14 3-1 16,3 10 1-16,3 9-2 16,-3 13 0-16,-10 6-1 15,-1 3 1-15,1 12-2 16,-8 13 0-16,-3 10 0 16,3 12 1-16,1 15 0 15,6 26 1-15,7 6 0 16,12-3 1-16,16 10 0 15,15-4 1-15,18 0-1 16,17-6 1-16,7-3-1 16,18-16 0-16,17-9 0 15,15-13 0-15,13-10 0 16,1-14 0-16,0-20-1 0,3-12 1 16,4-26-2-16,-4-18 1 15,0-16 0-15,-14-6 0 16,-14-16-5-16,-21-15 0 15,-14 2-10-15,-15 1 1 16</inkml:trace>
  <inkml:trace contextRef="#ctx0" brushRef="#br2" timeOffset="-164257.21">1993 9166 41 0,'14'-7'20'0,"4"-5"-8"0,-11 5 21 15,-7 7-31-15,0 0 0 16,0 0 1-16,-7-6 1 16,-4 0-5-16,1-7 0 15,-8 7 2-15,-14 0 1 16,1 6-1-16,-8 0 1 15,0 6-2-15,0 7 0 16,0 2 0-16,1 4 0 16,6 6 0-16,11 7 0 15,0 2-1-15,10-9 1 0,14 10 0 16,15-7 1-16,3-6-1 16,8-6 1-16,9-4-1 15,-6-9 0-15,7-9 0 16,-7-13 0-16,-4-3-1 15,-3-3 0-15,-1-3 0 16,-3 3 0-16,1 3-1 16,-12 0 1-16,1 9-1 15,-4 4 1-15,3 6 0 16,-6 3 0-16,3 6 0 16,0 3 1-16,-3 4 1 15,3 9 1-15,3 0 0 16,4 9 1-16,4 1-1 15,10-1 0-15,-7 0-2 16,0-6 1-16,1-3-14 16,2-9 0-16,-2-7-3 15,-1-3 1-15</inkml:trace>
  <inkml:trace contextRef="#ctx0" brushRef="#br2" timeOffset="-163640.28">2522 8902 44 0,'-7'10'22'0,"14"-7"-18"0,-7-3 40 15,0 0-40-15,0 0 0 16,11 3 2-16,0-3 0 0,-1 0-7 16,11 0 0-16,8 0 5 15,9 0 0-15,1 0-4 16,0 0 0-16,3 3-4 15,-3 0 0-15,-11 0-9 16,4 4 0-16,-14-1-5 16,-8 0 0-16</inkml:trace>
  <inkml:trace contextRef="#ctx0" brushRef="#br2" timeOffset="-163447.95">2593 9109 49 0,'-21'28'24'0,"10"-6"-19"16,11-15 43-16,0-1-43 0,0-3 0 16,4 0 2-16,13 0 1 15,1 0-11-15,24 1 1 16,1-4 4-16,6 0 0 16,0 3-9-16,-3 3 0 15,-14 0-12-15,-11 0 0 16</inkml:trace>
  <inkml:trace contextRef="#ctx0" brushRef="#br2" timeOffset="-162005.59">4075 8212 40 0,'3'0'20'0,"8"3"-11"0,-11-3 21 16,0 10-27-16,0 2 0 15,0 4 2-15,-4 6 1 16,4 9-7-16,-7 13 1 15,4 6 4-15,-8 7 1 16,11 12-2-16,-7 9 1 16,7 7-2-16,7-10 1 15,-7-12-1-15,4-13 0 16,3-12-1-16,-7-7 1 16,3-9-2-16,-6-6 0 0,-8-4-1 15,-7-9 1-15,-10-9-2 16,-4-6 1-16,-6-4-1 15,-5-3 0-15,-13-9 0 16,13 15 0-16,-2 1-1 16,9 9 1-16,-2 6 0 15,-1 6 1-15,7 10 0 16,4 9 1-16,7 0 2 16,10 7 0-16,11-1 2 15,11-2 1-15,20-7-1 16,29-6 1-16,18-10-1 15,7-9 0-15,-1-3-4 16,-13-6 0-16,-18 2-11 16,-7-2 0-16,-15 9-9 15,-13 3 1-15</inkml:trace>
  <inkml:trace contextRef="#ctx1" brushRef="#br2" timeOffset="205319.77">5613 47 0,'0'0'16,"0"0"-1,0 0 1,0 0 0,0 0-1,0 0 1,0 0 0,0 0-1,0 0 1</inkml:trace>
  <inkml:trace contextRef="#ctx0" brushRef="#br2" timeOffset="-156256.25">8738 4619 39 0,'4'25'19'0,"3"-19"-11"0,0-3 19 15,-7 3-23-15,0-6 0 16,0 4 0-16,7-8 0 16,4-14-6-16,-1 5 1 15,11-18 3-15,1-4 1 16,6-21-2-16,3-13 0 0,12-3 0 16,-4 0 0-16,-4 3-1 15,-3 0 1-15,-11 9-1 16,7 13 0-16,-3 6 0 15,-4 10 0-15,0 9-1 16,-3 3 0-16,-4 10-2 16,0 9 0-16,-7 9 0 15,-3 10 1-15,-4 6-1 16,0 16 1-16,-4 3 1 16,4 6 0-16,-7 16 1 15,3 3 0-15,1 3 1 16,-1-10 1-16,1-2-3 15,-1-4 1-15,4-8-3 16,0-11 1-16,4-12-8 16,-1-12 1-16,-3-13-4 15,0 0 1-15</inkml:trace>
  <inkml:trace contextRef="#ctx0" brushRef="#br2" timeOffset="-156045.06">8915 4427 59 0,'10'10'29'0,"15"-20"-37"0,-14 10 61 16,6-15-53-16,4 2 1 15,4 1-2-15,-4-1 1 0,0 4-7 16,8-4 0-16,-12 7-10 15,1 3 1-15</inkml:trace>
  <inkml:trace contextRef="#ctx0" brushRef="#br2" timeOffset="-155458.91">12188 3985 42 0,'4'6'21'0,"0"20"-9"15,-4-23 26-15,0 3-37 16,0 13 1-16,-4 9-1 16,0 3 0-16,-3 10-2 15,4 9 1-15,-1-3-1 16,4-6 0-16,0-3-8 16,4-16 0-16,3-7-6 15,4-15 1-15</inkml:trace>
  <inkml:trace contextRef="#ctx0" brushRef="#br2" timeOffset="-155025.54">12132 3891 46 0,'14'3'23'0,"4"4"-21"0,-11-7 39 16,3 0-40-16,5 9 1 0,-1-6 1 15,3 3 1-15,8 4-4 16,3-1 0-16,0-3 3 16,1 4 0-16,-5-10-1 15,1 3 1-15,-4 3-2 16,0-6 1-16,-7 10-2 16,-6-4 1-16,-8 3-1 15,-4 4 0-15,-3 3-1 16,-4 6 0-16,-6-1-2 15,-1-2 1-15,4-3 0 16,3-3 0-16,1 2 0 16,6-5 0-16,4-1 1 15,7 0 1-15,4 7 2 16,3-3 1-16,0 2 0 16,7-2 0-16,-10 6 0 15,-1-4 0-15,-10 4-1 0,-3 9 0 16,-11 4-2-16,-18-4 0 15,-7 3-6-15,-10 1 0 16,-4-4-12-16,-3-6 0 16</inkml:trace>
  <inkml:trace contextRef="#ctx0" brushRef="#br2" timeOffset="-154318.46">15332 3916 52 0,'7'6'26'0,"-7"-9"-23"0,0 3 37 0,-7-6-40 15,-7 3 0-15,-4-6 1 16,-3-1 1-16,-7 1-2 16,-4 6 1-16,-7-1 1 15,0 1 0-15,-7 10 0 16,1 15 0-16,2 3-1 15,4 3 1-15,4 16-1 16,7 3 1-16,14 3 1 16,10-3 0-16,18 6-1 15,22-15 1-15,13-10-1 16,4-12 1-16,7-7-6 16,3 1 1-16,-3-1-14 15,-7 0 1-15,-7 4-5 16,-7 6 1-16</inkml:trace>
  <inkml:trace contextRef="#ctx0" brushRef="#br2" timeOffset="-151587.3">22564 12057 41 0,'10'19'20'0,"18"-32"-13"0,-17 7 21 0,7-7-28 16,10-2 1-16,7-7 2 16,8-10 1-16,-5 1-4 15,12-13 0-15,6-6 2 16,4-7 0-16,7 1 0 15,-3-1 0-15,-4 4-2 16,-7 0 1-16,-8 9-1 16,-2 3 0-16,-8 10 0 15,-7 6 1-15,-7 6-1 16,-3 10 0-16,-7 5 0 16,-8 11 0-16,-3 11 0 15,-3 17 0-15,-8 6 0 16,-7 15 1-16,-6 4 0 15,-8 12 0-15,0 6 0 16,-3 10 0-16,3 0 0 16,8-3 1-16,2-10-2 15,5-12 1-15,3-13-3 0,7-13 0 16,-1-8-4-16,5-11 0 16,-1-8-9-16,4-10 0 15</inkml:trace>
  <inkml:trace contextRef="#ctx0" brushRef="#br2" timeOffset="-151326.75">22814 11862 61 0,'4'16'30'0,"3"-3"-29"16,0-10 54-16,0 6-55 15,3 4 1-15,12-4-1 16,13 4 0-16,11-1-6 16,-7-2 1-16,-4-4-13 15,-7-6 0-15</inkml:trace>
  <inkml:trace contextRef="#ctx0" brushRef="#br2" timeOffset="-148298.78">28854 14506 36 0,'17'6'18'0,"-3"-6"-8"0,-6-3 18 16,-8 3-24-16,7-6 1 15,-7-1 1-15,0-5 0 16,-4-1-8-16,-7-2 0 16,-6-7 5-16,-8 0 1 15,-7 0-3-15,-6 3 1 16,-5 3-1-16,-6 13 0 15,-8 6-1-15,8 16 1 0,0 12 0 16,-4 13 0-16,-4 3 0 16,8 7 0-16,7 8 0 15,13 1 0-15,19 3 0 16,20-13 1-16,11-6-2 16,18-6 1-16,11-3-2 15,6-13 0-15,-3-6-11 16,-4-10 0-16,-10-3-4 15,-11-6 0-15</inkml:trace>
  <inkml:trace contextRef="#ctx0" brushRef="#br2" timeOffset="-146974.52">31672 7425 43 0,'-3'35'21'0,"-11"-1"-16"15,7-24 22-15,0 12-23 16,-7 6 0-16,-4 13 0 15,-3-1 1-15,-4 7-7 16,-3 0 0-16,0 0 4 16,3-9 0-16,4-10-5 15,7-3 0-15,3-12-8 0,11-1 0 16,7-8-3-16,4-11 0 16</inkml:trace>
  <inkml:trace contextRef="#ctx0" brushRef="#br2" timeOffset="-146509.18">31574 7384 35 0,'10'-3'17'0,"11"0"-12"15,-14 3 30-15,4 0-30 16,3 0 0-16,0 0 1 15,4 0 1-15,10 0-9 16,7 6 1-16,8 10 5 16,3 6 1-16,-1 6-3 15,-2-6 1-15,-4-3-2 16,-8 0 1-16,-10-3-2 16,-6-4 0-16,-15-3 0 15,-11 4 0-15,-7 0-1 16,-10-4 0-16,-7-3-1 15,-4 4 1-15,4-4-1 16,3 3 0-16,4 4 0 16,7-1 0-16,3 1 0 0,7 3 1 15,8 2 1 1,3 4 0-16,10 7 2 0,8 8 0 16,7 1 0-16,-4-7 1 15,-3 1-1-15,-8-4 1 16,-13 0-2-16,-15-6 1 15,-7 3-3-15,-17-3 1 16,-21-3-7-16,-15-10 1 16,-14-12-10-16,-10-13 0 15</inkml:trace>
  <inkml:trace contextRef="#ctx0" brushRef="#br2" timeOffset="-144320.65">4791 8099 37 0,'10'-6'18'0,"-24"-19"-10"15,11 19 18-15,3 6-21 16,-11 0 0-16,1 3 3 16,-1 6 0-16,-7 1-10 15,1 5 1-15,-5 7 6 16,1 13 1-16,-10 6-1 15,-8 18 0-15,-4 7-1 16,5 16 0-16,-1 18 0 16,4 13 0-16,13 0-1 15,19-10 1-15,3-12-2 16,0-19 0-16,25 3-3 16,10-12 1-16,4-19-9 0,-4-3 0 15,-7-10-11-15,-10-12 0 16</inkml:trace>
  <inkml:trace contextRef="#ctx0" brushRef="#br2" timeOffset="-142864.95">4755 8946 42 0,'-3'35'21'0,"-8"-17"-10"0,11-11 21 15,-7-1-29-15,7 3 0 16,-3-2 2-16,3-1 0 16,0 0-6-16,0 0 0 15,-4 1 5-15,4-7 0 16,0-7-1-16,4-11 1 16,6-14-2-16,4-18 1 15,8-10-1-15,2-2 0 16,8-10-1-16,-4 9 1 15,-3-6-2-15,10 3 1 16,-14 10-1-16,8 2 1 16,-8 7-1-16,-4 13 0 0,5 2 0 15,-12 17 1-15,1 8-2 16,-1 11 1-16,-3 5-1 16,-3 19 0-16,-4 4 0 15,-4 12 0-15,1 9 1 16,-1 13 0-16,4 6 0 15,0 6 1-15,0-3-1 16,4-15 1-16,3-4-3 16,0-8 0-16,4-14-6 15,-8-12 0-15,4-10-11 16,-7-5 1-16</inkml:trace>
  <inkml:trace contextRef="#ctx0" brushRef="#br2" timeOffset="-142651.78">4763 8733 47 0,'-11'22'23'0,"4"-10"-14"0,14-9 33 16,4 1-39-16,3-1 1 16,10 0 1-16,8 0 1 15,7-3-8-15,10 3 1 16,1 0 1-16,-8 0 1 15,0 4-8-15,-6 2 0 16,-5 4-11-16,-13-4 1 0</inkml:trace>
  <inkml:trace contextRef="#ctx0" brushRef="#br2" timeOffset="-142413.6">5355 9084 56 0,'-7'28'28'0,"-18"29"-35"16,22-42 46-16,-8 7-39 15,1 7 0-15,3-1-5 16,0-3 1-16,3-6-2 0,-3-10 0 15,4-9-9-15,3-9 1 16</inkml:trace>
  <inkml:trace contextRef="#ctx0" brushRef="#br2" timeOffset="-141932.09">5951 8422 54 0,'-3'0'27'0,"-32"13"-33"16,20-10 50-16,-2 3-44 15,3 7 0-15,-4-1 1 16,-3 7 0-16,-11 13-1 0,4 8 1 15,0 11 1-15,7 8 0 16,-1 7 1-16,12 0 1 16,10-13-1-16,10-6 0 15,15-6-1-15,3-19 0 16,11-3-1-16,10-7 0 16,-6-9-4-16,3-6 0 31,7-25-15-31,-4-3 0 15</inkml:trace>
  <inkml:trace contextRef="#ctx0" brushRef="#br2" timeOffset="-141649.1">6227 7990 59 0,'17'18'29'0,"8"51"-27"0,-7-43 41 0,-1 21-42 16,-3 15 0-16,7 17 2 15,-3 15 1-15,-7 22-6 16,-8 6 0-16,-6 7 1 15,-8-13 0-15,-10-10-11 16,-11-18 1-16,-3-19-7 0,7-19 0 16</inkml:trace>
  <inkml:trace contextRef="#ctx0" brushRef="#br2" timeOffset="-141134.78">6886 8614 48 0,'-10'12'24'0,"6"-9"-17"0,4-3 40 16,0 0-45-16,0 0 1 16,4-3 4-16,3 0 0 15,7 0-9-15,14-3 1 16,4 3 5-16,14-1 0 15,-11 4-5-15,0-3 1 16,-7 3-8-16,-3 0 0 16,-11 0-11-16,-7 0 0 0</inkml:trace>
  <inkml:trace contextRef="#ctx0" brushRef="#br2" timeOffset="-140969.79">6876 8880 55 0,'7'38'27'0,"17"-1"-25"16,-17-33 40-16,8 2-42 16,9-3 0-16,-3 0 0 15,11-3 0-15,3 0-7 16,-3-3 0-16,-4 0-9 16,4-3 1-16</inkml:trace>
  <inkml:trace contextRef="#ctx1" brushRef="#br2" timeOffset="-203535.09">3500 5660 0</inkml:trace>
  <inkml:trace contextRef="#ctx0" brushRef="#br2" timeOffset="-139080.86">7525 9128 29 0,'7'22'14'0,"-18"3"-1"0,4-16 14 16,7 7-24-16,7 6 1 15,-7 3 4-15,0-3 0 16,4-6-10-16,3-1 1 16,-4 1 6-16,-3-3 0 15,7-7-3-15,4-3 1 0,0-12-3 16,-1-7 1-16,-3-9-2 15,4-13 1-15,-1-6-1 16,-3-6 1-16,4-9-1 16,-11-7 0-16,0-6 0 15,-7-4 1-15,3 10 0 16,1 1 0-16,-1 8 0 16,-3 4 0-16,0 0 0 15,4 6 1-15,-1 3-1 16,4 9 0-16,-7 4 0 15,7 3 1-15,7-4 0 16,-7 4 0 0,7 3-1-16,7 6 1 0,4 10 0 15,3-1 0-15,7 4 0 16,8 6 1-16,10 0-1 0,6 0 0 16,5 0 2-16,17 0 0 15,4 0 0-15,17-3 0 16,7 0 0-16,4 0 1 15,14-1-1-15,10 1 1 16,1-3-3-16,14-3 1 16,13 2-1-16,1-2 1 15,14 0-2-15,14-1 1 16,-4-9-1-16,11 7 1 16,15 2 0-16,-1 7 0 0,14 3 0 15,-3 7 1-15,17 5-1 16,-10 1 1-16,17 5-1 15,1 4 1-15,-1-3-1 16,8-3 0-16,-19-4-1 16,-9-5 1-16,-12 2-1 15,-20-3 0-15,-18 1-5 16,-15 2 0-16,-16-3-10 16,-30 7 1-16,-38-4-8 15,-24 1 0-15</inkml:trace>
  <inkml:trace contextRef="#ctx0" brushRef="#br2" timeOffset="-137699.35">8163 8479 38 0,'11'6'19'0,"-25"-3"-13"0,10 0 20 15,-3-3-24 1,-3 0 0-16,-8 0 3 0,-3 3 1 15,3 7-6-15,-3 9 0 16,0 6 5-16,0 12 0 16,3 20 0-16,4 9 0 15,3 9-1-15,4 3 1 16,7 7-2-16,7-13 1 16,4-9-9-16,-1-10 1 15,5-12-13-15,-5-16 0 16</inkml:trace>
  <inkml:trace contextRef="#ctx0" brushRef="#br2" timeOffset="-135085.35">8199 8761 28 0,'0'13'14'0,"10"2"-1"15,-13-8 15-15,3-4-24 16,0 0 0-16,0-3 3 15,0 0 1 1,7 0-9-16,0 3 1 16,0-6 5-16,3 6 1 15,8-3-5-15,7-3 1 16,3-3-11-16,0-1 0 16,-3-2-7-16,-4 3 1 15</inkml:trace>
  <inkml:trace contextRef="#ctx0" brushRef="#br2" timeOffset="-134712.34">8544 8560 41 0,'-3'19'20'0,"10"6"-12"15,-4-18 33-15,-3 5-39 16,4 7 1-16,-1 6 1 16,1 9 1-16,-1 7-7 15,1 0 1-15,-4 3 2 0,4 0 0 16,-1-7-10-16,1 1 0 31,3-7-7-31,3-9 1 0</inkml:trace>
  <inkml:trace contextRef="#ctx0" brushRef="#br2" timeOffset="-134378.71">8763 8852 45 0,'0'-9'22'0,"18"-4"-16"15,-11 7 35-15,0-4-40 16,3 1 1-16,4 0 0 15,8-1 0-15,2-2-6 16,1 2 0-16,10 7-6 16,-17 0 1-16,0-3-6 15,-4 2 0-15</inkml:trace>
  <inkml:trace contextRef="#ctx0" brushRef="#br2" timeOffset="-133961.75">9077 8701 58 0,'11'-3'29'0,"10"-3"-36"0,-21 6 56 15,10-3-48-15,1 0 0 0,3 3 3 16,4 0 1-16,-1 3-5 16,1 0 0-16,-4 0 2 15,-3 0 1-15,-4 0-2 16,-7 10 1-16,-4 3-3 16,-3 6 0-16,0 0-1 15,0 0 0-15,-7 3 0 16,0-3 1-16,7 3 0 15,-4 0 0-15,4 0 1 16,0 3 0-16,7-6 0 16,0-3 0-16,4-7-1 15,10-2 1-15,3-4-5 0,12 0 1 16,-1-6-11-16,3-6 1 16,1-7-3-16,0-2 0 15</inkml:trace>
  <inkml:trace contextRef="#ctx0" brushRef="#br2" timeOffset="-133691.45">9405 8460 55 0,'0'38'27'0,"28"-26"-36"0,-21-2 54 0,7 8-42 16,4 4 1-16,7 7 1 16,-1 2 0-16,-2 13-6 15,-5 0 1-15,-6 6 3 16,-8 6 1-16,-10-2-6 16,-7-1 0-16,-3 3-11 15,-5-9 1-15,5-12-7 16,6-13 1-16</inkml:trace>
  <inkml:trace contextRef="#ctx0" brushRef="#br2" timeOffset="-133241.35">9666 8441 55 0,'4'10'27'0,"6"-4"-29"0,-3-6 49 15,4 0-45-15,3 0 1 16,4 0 0-16,3 3 0 0,0 0-4 15,0 3 0-15,-3-2 2 16,-4-1 1-16,-4 0-2 16,-2 0 0-16,-12 0-1 15,-3 3 0-15,-4 4-1 16,-6-1 1-16,-1 4 0 16,-3 2 0-16,3 7 1 15,4 0 0-15,4 0 1 16,3-6 0-16,3 3 0 15,4-10 0-15,7-3 0 16,11-2 0-16,10-1-2 16,7-6 0-16,-3-1-7 15,-4-2 0-15,-3 0-10 16,-4 3 1-16</inkml:trace>
  <inkml:trace contextRef="#ctx0" brushRef="#br2" timeOffset="-132624.05">10336 8827 49 0,'4'22'24'0,"-8"-19"-15"0,8 0 37 0,3 0-43 0,4 0 0 16,6 1 1-16,4-1 1 15,18 0-7-15,4-9 1 0,2-1 0 16,1 4 1-16,-7 0-8 16,-7 3 0-16,-8 0-10 15,-9-6 0-15</inkml:trace>
  <inkml:trace contextRef="#ctx0" brushRef="#br2" timeOffset="-132397.12">10520 8692 57 0,'0'35'28'0,"7"40"-33"15,-4-53 46-15,1 12-42 16,-1 4 1-16,-3 3-5 0,0-1 1 15,-3-5-5-15,-1-7 0 16,1-9-6-16,3-7 1 16</inkml:trace>
  <inkml:trace contextRef="#ctx0" brushRef="#br2" timeOffset="-132025.45">11324 8488 56 0,'0'6'28'0,"-28"-2"-38"16,17-4 54-16,-6 3-44 16,-8 3 1-16,0 13 0 15,-3 6 1-15,0 9 0 16,3 20 0 0,18 37 3-1,11-4 1-15,10-8-1 0,10-13 0 16,1-13-5-16,0-15 0 15,-4-10-12 1,-3-9 1-16,-11-10-9 0,7-3 0 16</inkml:trace>
  <inkml:trace contextRef="#ctx1" brushRef="#br2" timeOffset="-194346.58">6847 6469 0,'0'0'16,"0"0"0,0 0-1,0 0 1</inkml:trace>
  <inkml:trace contextRef="#ctx0" brushRef="#br2" timeOffset="-130702.88">11349 8783 55 0,'3'6'27'0,"12"7"-22"0,-12-10 27 16,4-3-31-16,0 0 0 0,4 0 0 15,3 0 1-15,11-9-5 16,-1-1 1-16,4 1-7 16,1-1 1-16,-1 4-8 15,-3 3 1-15</inkml:trace>
  <inkml:trace contextRef="#ctx0" brushRef="#br2" timeOffset="-130131.72">11740 8498 54 0,'11'3'27'0,"0"3"-27"0,-11-6 48 16,7 0-46-16,-4-3 0 15,4 3 3 1,-3 0 1-16,-1 3-7 0,4 0 0 15,0 0 4-15,0 0 1 16,1 1-2-16,-5-1 0 16,1 0-2-16,-1 0 1 15,1 0-2-15,-4 0 1 0,0 0-1 16,-4 4 1-16,-3 2-1 16,-4 0 1-16,1 4-2 15,-1 0 0-15,4 2-1 16,0-2 1-16,4-1-1 15,3 1 0-15,7-4 1 16,3 1 1-16,1-4 0 16,3 0 1-16,0 1 1 15,0 2 0-15,4 3-1 16,-4 4 1-16,0-3-1 16,-7 5 1-16,-3 4-2 15,-8 0 1-15,1 3 0 16,-4 1 0-16,-8-1-1 15,-2 0 0-15,-4-3-2 16,-4 0 0-16,4-4-8 16,3-2 1-16,4-3-7 0,3-7 1 15</inkml:trace>
  <inkml:trace contextRef="#ctx0" brushRef="#br2" timeOffset="-129830.47">12023 8739 55 0,'3'13'27'0,"25"-13"-30"0,-17 3 50 0,3 0-45 16,4 0 0-16,6 0 0 15,8-3 0-15,3 0-4 16,1 0 0-16,-4 0-4 16,-4 0 1-16,-7 0-12 15,-14 3 1-15</inkml:trace>
  <inkml:trace contextRef="#ctx0" brushRef="#br2" timeOffset="-129231.18">12629 8636 45 0,'11'28'22'0,"-25"-6"-22"15,10-19 31-15,1 3-30 16,-4 0 0-16,-4 1 0 16,4 2 1-16,0 1-2 0,0 2 0 15,0 1 2 1,3-1 0-16,4 1-1 0,8 2 1 16,6-2 0-16,3 3 1 15,1-7-1-15,3-3 1 16,0 1-1-16,0-1 0 15,-6 0-1-15,-5-3 1 16,-6 7-2-16,-8 2 0 16,-6 7-5-16,-12 3 1 15,-2 3-11 1,-8-9 0-16,0-4-1 0,4-5 0 16</inkml:trace>
  <inkml:trace contextRef="#ctx0" brushRef="#br2" timeOffset="-128988.39">12619 8645 58 0,'32'6'29'0,"91"-37"-40"16,-84 18 60-16,0 1-51 16,3 2 0-16,0 1-8 15,-10 3 0-15,-4-1 0 0,-6 4 1 16</inkml:trace>
  <inkml:trace contextRef="#ctx0" brushRef="#br2" timeOffset="-128691.25">13123 8488 40 0,'4'6'20'0,"24"42"-14"0,-17-33 25 0,3 4-28 16,3 6 0-16,8 13 3 16,0 3 0-16,-4-1-7 15,-7 4 0-15,-7 9 5 16,-10-2 0-16,-4 2-3 16,0-9 0-16,-15 6-7 15,1-9 1-15,-4-13-11 16,4-9 1-16</inkml:trace>
  <inkml:trace contextRef="#ctx0" brushRef="#br2" timeOffset="-128255.49">13349 8520 59 0,'14'18'29'0,"11"-18"-33"0,-14-3 49 0,-1 3-43 15,11 0 0-15,-3 0 3 16,0 3 1-16,-4 1-7 15,-4 2 0-15,-6 6 4 16,-4-2 0-16,-4 2-2 16,-3 1 0-16,-3-1-2 15,-1-2 1-15,-3-1-1 16,3 4 0-16,1-1 1 16,-1 1 0-16,8-1 0 15,3-2 1-15,3-1 0 16,11 1 0-16,4-4-1 15,0-6 1-15,-1 0-4 16,4-6 0-16,-3 2-10 16,-4 1 1-16,-3 0-7 15,-4 3 0-15</inkml:trace>
  <inkml:trace contextRef="#ctx1" brushRef="#br2" timeOffset="-190756.73">2709 7127 0,'0'0'16</inkml:trace>
  <inkml:trace contextRef="#ctx0" brushRef="#br2" timeOffset="-127054.23">6756 10178 43 0,'0'0'21'0,"7"16"-7"16,-4-13 21-16,4 4-33 16,4-1 0-16,0-6 2 15,-1-3 1-15,11-4-5 16,0 1 0-16,11 0 3 16,7 3 0-16,-4 0-3 15,4-1 1-15,-7 4-7 0,-4 0 0 16,-7-3-11-16,-17 3 0 15</inkml:trace>
  <inkml:trace contextRef="#ctx0" brushRef="#br2" timeOffset="-126823.33">6766 10473 51 0,'0'25'25'0,"18"-22"-16"0,-15 1 37 0,8-1-42 16,3 0 1-16,7-3 2 16,-7 0 0-16,11-6-10 15,10 2 1-15,1 1 2 16,2 3 1-16,-2-3-9 16,-4 9 0-16,-8-6-12 15,-10 4 1-15</inkml:trace>
  <inkml:trace contextRef="#ctx0" brushRef="#br2" timeOffset="-125719.22">7401 10727 47 0,'11'22'23'0,"-11"28"-17"0,0-40 32 16,3 5-35-16,4 7 0 15,1-3 2-15,2 0 0 16,1-3-6-16,-8-1 1 0,4-2 4 16,4-4 0-16,-8-2-2 15,8-11 1-15,-4-2-3 16,0-10 1-16,4-5-2 16,-1-11 0-16,-6 1-1 15,3-10 1-15,-4-9 0 16,1-7 0-16,-1-8 0 15,-3 2 1-15,0-3-2 16,0-6 0-16,0 15 0 16,-3 4 0-1,3-3 0 1,0 9 1-16,0 9-1 16,3 10 1-16,1 0 1 15,-1 6 0-15,8 3 0 16,3 0 1-16,0 3-1 0,7 7 0 15,4-1 1-15,7 4 0 16,10 0 2-16,8 3 0 16,6 3 1-16,8 0 0 15,17 0 0-15,3-3 1 16,22 0-2-16,4-7 1 16,24 4-3-16,10-4 1 15,-6 4-1-15,-8 3 0 16,4 9-1-16,-7 1 0 15,-3-4 0-15,-15 0 0 16,4 0-1-16,4-3 0 16,6 0-2-16,4-6 0 0,-11-7-3 15,1 1 1-15,-11-1-5 16,-18 1 1-16,-21-4-10 16,-18 3 0-1</inkml:trace>
  <inkml:trace contextRef="#ctx1" brushRef="#br2" timeOffset="-187783.96">3588 8049 0,'0'0'15</inkml:trace>
  <inkml:trace contextRef="#ctx0" brushRef="#br2" timeOffset="-123886.25">8326 10401 28 0,'21'-16'14'0,"0"4"-3"0,-21 6 15 15,0 6-22-15,0-4 1 16,0-2 4-16,-11 0 0 0,-3 3-10 16,-3-4 0-16,-12 1 7 15,-2-3 0-15,2 3-2 16,1-1 0-16,-4 1-2 15,1 3 0-15,6 3-1 16,0 0 0-16,8 6-1 16,-5 4 1-16,8-1-1 15,4 7 1-15,6-1-1 16,4 4 0-16,0 0 0 16,11 3 0-16,10 0 0 15,7-6 0-15,4-7 0 16,-4-9 0-16,4-3 0 15,-4-3 0-15,0-7-1 16,-3-3 1-16,-4 1-1 16,-3 2 0-16,0 1 0 15,-4-1 1-15,-4 4-1 0,-3 2 1 16,0 7 0-16,-7 7 1 16,-7 5-1-16,0 13 0 15,0 7 1-15,-3 5 0 16,-1 10 0-16,4-3 0 15,-4 9 0-15,-3 1 0 16,4-7-4-16,6-3 0 16,1-16-13-16,-1-19 0 15</inkml:trace>
  <inkml:trace contextRef="#ctx0" brushRef="#br2" timeOffset="-121270.16">8795 10552 40 0,'-7'-4'20'0,"-4"8"-11"15,11-4 20-15,0 0-24 16,4-4 0-16,3 4 2 16,0 0 0-16,7 0-10 15,7 0 1-15,14 0 5 0,4 0 1 16,7 0-7-16,-7-3 0 15,0-3-8-15,-4-7 0 16,-3 1-5-16,-8-4 1 16</inkml:trace>
  <inkml:trace contextRef="#ctx0" brushRef="#br2" timeOffset="-121048.68">8996 10385 54 0,'10'29'27'0,"-3"24"-33"16,-7-37 52-16,0-1-46 16,-3 7 0-16,-4 10-1 15,-4 5 1-15,4-2-5 16,-10 2 0-16,3-2-10 15,3-7 0-15</inkml:trace>
  <inkml:trace contextRef="#ctx0" brushRef="#br2" timeOffset="-119218.33">10717 10263 44 0,'0'9'22'0,"4"-12"-12"0,-4 3 23 15,3 3-31-15,5 1 0 16,2-1 1-16,4 0 1 16,11-3-5-16,7 3 0 15,6 0 1-15,1 0 1 0,4-3-9 16,-8 0 1-16,-7 3-8 16,-7 4 0-16</inkml:trace>
  <inkml:trace contextRef="#ctx0" brushRef="#br2" timeOffset="-119018.53">10686 10570 66 0,'14'22'33'0,"10"-6"-41"15,-13-13 62-15,3-3-55 16,7 0 1-16,8 0-3 15,6 3 0-15,0 0-6 16,-3 4 0-16,3-4-9 16,-3 0 0-16</inkml:trace>
  <inkml:trace contextRef="#ctx0" brushRef="#br2" timeOffset="-118316.72">11497 10890 58 0,'4'38'29'0,"3"18"-31"16,-4-37 49-16,4 6-47 0,0-6 1 15,0 0 2-15,0-3 1 16,0-7-5-16,8-6 1 16,2-12 1-16,1-13 1 15,-1-16-2-15,1-9 1 16,-4-3-2-16,-3-7 0 15,-4-8-1-15,-7-4 1 16,0-10-1-16,-4 7 0 16,1 0 0-16,-4 3 1 15,0 6-1-15,3 13 0 0,1 6 0 16,3 7 1-16,3 2 1 16,8 7 0-16,6 6 0 15,8 6 1-15,7 4 1 16,3 5 0-16,14 4 2 15,19 3 1-15,23 0-1 16,15-6 1-16,18 3-1 16,17 0 1-16,14-4-2 15,-46 1 0-15,46-3-4 16,-10-4 1-16,-14 1-7 16,-22-1 1-16,-24 4-10 15,-22 2 0-15,-21 4-4 16,-17 6 0-16</inkml:trace>
  <inkml:trace contextRef="#ctx1" brushRef="#br2" timeOffset="-180563.11">7987 7679 0,'0'0'15</inkml:trace>
  <inkml:trace contextRef="#ctx0" brushRef="#br2" timeOffset="-115974.84">12693 10432 55 0,'18'19'27'0,"10"-19"-34"0,-18-3 57 16,8 6-49-16,3-9 0 16,4 0 2-16,3-1 0 0,-3-5-4 15,0 2 1-15,-8 4 1 16,1 3 1-16,-11 3-1 15,-4 6 0-15,-6 4-2 16,-8 9 1-16,-6-4-3 16,-1 4 1-16,0-3-2 15,1 3 1-15,-1-1-1 16,4 1 1-16,3-3 0 16,8 0 0-16,3-1 2 15,7 1 1-15,11 0 1 16,6-1 1-16,4 1 0 15,-3-4 0-15,3 4 0 16,-3-6 0-16,-7 2 0 16,-4 4 1-16,-11 9-3 15,-6 3 1-15,-15 3-6 16,-21 10 1-16,-21 3-13 16,-14-3 1-16</inkml:trace>
  <inkml:trace contextRef="#ctx0" brushRef="#br2" timeOffset="-103873.39">9278 5600 28 0,'11'13'14'0,"-1"-1"1"0,-3-9 15 16,0 1-25-16,4 2 0 16,0 0 2-16,3 0 1 15,0 4-10-15,10-4 1 16,15-3 6-16,7 0 0 0,3-3-2 15,11 0 0-15,15-3-1 16,2-6 0-16,-6-7-4 16,-8 4 0-16,-10 2-14 15,-18 10 0-15</inkml:trace>
  <inkml:trace contextRef="#ctx0" brushRef="#br2" timeOffset="-102839.45">15067 5534 23 0,'-7'7'11'0,"4"8"3"15,3-8 12-15,3 2-22 16,1 0 1-16,3-2 4 15,3-1 1-15,8-3-12 16,0-3 1-16,13 0 7 0,22 0 1 16,11-3-3-16,10 0 0 15,3 0-3-15,-6-10 1 16,-18 7-6-16,-4 3 0 16,-6 3-12-16,-15 6 1 15</inkml:trace>
  <inkml:trace contextRef="#ctx0" brushRef="#br2" timeOffset="-101756.33">12157 8520 34 0,'3'-4'17'0,"1"8"-9"15,-4-1 17-15,3 0-22 16,-3 0 0-16,0 6 4 16,0 1 0-16,-3 5-8 15,-1 7 1-15,1 10 4 16,-1 18 1-16,1 0-2 15,-1 3 1-15,8 7-4 16,-1-16 1-16,1 3-5 0,3-3 0 16,-4-10-11-1,4-9 0-15</inkml:trace>
  <inkml:trace contextRef="#ctx0" brushRef="#br2" timeOffset="-95722.77">9557 10163 27 0,'-4'0'13'0,"11"0"1"0,-7 0 13 16,4-7-24-16,3 1 1 16,0 3 4-16,-7 3 0 15,3 0-9-15,-3 6 0 0,-3 1 6 16,-4 2 0-16,-4 7-2 16,1 3 0-1,-4 18-2 1,7 4 1-16,-1-7-2 15,8-2 1 1,4-1 0-16,3-6 0 0,7-9-2 16,4 3 1-16,-1-13-4 15,1-3 0-15,0-3-5 16,-1-6 0-16,5-4-6 16,-1-8 0-16</inkml:trace>
  <inkml:trace contextRef="#ctx0" brushRef="#br2" timeOffset="-95496.81">9807 10047 44 0,'-3'15'22'0,"-11"17"-20"0,10-23 37 15,-3 4-37-15,-4 12 0 16,-3 3 3-16,0 7 1 15,0 12-7-15,0 15 0 16,0 14 4-16,-4 2 1 16,-6 7-6-16,-1-4 1 15,4-9-15-15,-4 0 1 16</inkml:trace>
  <inkml:trace contextRef="#ctx0" brushRef="#br2" timeOffset="-93394.77">12234 10316 44 0,'4'4'22'0,"3"-8"-14"0,-7 4 23 0,0 0-28 16,3 4 0-16,-3 2 2 16,0 9 1-16,0 20-6 15,0 9 0-15,-3 22 4 16,-1 0 0-16,1 6-1 15,3 3 1-15,0-3-6 16,0-9 0-16,0-16-16 16,0-19 1-16</inkml:trace>
  <inkml:trace contextRef="#ctx0" brushRef="#br2" timeOffset="-90708.24">1856 12185 18 0,'0'3'9'0,"7"-12"-6"0,-7 9 10 0,3-9-10 15,-3-1 1-15,7 1 4 16,-7-1 1-16,4 1-10 16,-4 9 1-16,0 0 7 15,7 3 0-15,-7 7-1 16,10 2 1-16,-10 10-3 15,4 16 1-15,-4-4-2 16,-4 19 1-16,-6 10-1 16,3 16 0-16,3-1-2 15,-6-9 0-15,3-6-3 16,7-10 0-16,0-12-7 16,0-10 0-16,7-18-6 15,-4-10 1-15</inkml:trace>
  <inkml:trace contextRef="#ctx0" brushRef="#br2" timeOffset="-90391.5">1774 12537 30 0,'0'9'15'0,"11"-3"-7"0,-11-6 21 16,11 0-26-16,-8 3 1 15,11 0 3-15,-3 1 0 16,10-1-9-16,0-3 1 16,7 3 6-16,4 3 0 0,11 4-1 15,13 5 0-15,-14 1-2 16,-3 3 1-16,-11 3-2 16,-7 0 1-16,-10-4-2 15,-14 4 0-15,-15 4-1 16,-21 2 0-16,7 0-5 15,-10 3 1-15,-7-6-7 16,-1-3 1-16,-6-6-4 16,24-7 0-16</inkml:trace>
  <inkml:trace contextRef="#ctx0" brushRef="#br2" timeOffset="-90014.21">2512 12433 39 0,'0'3'19'0,"10"3"-15"0,-10-6 33 16,0 0-33-16,0 0 0 0,4 0 3 16,10-6 0-16,0 6-9 15,14-6 0-15,4 0 6 16,7 3 0-16,0-1-5 15,-11 1 1-15,-7 3-8 16,0-6 1-16,-14 3-9 16,-14 6 0-16</inkml:trace>
  <inkml:trace contextRef="#ctx0" brushRef="#br2" timeOffset="-89865">2533 12643 53 0,'11'10'26'0,"38"-7"-28"16,-28-3 43-16,11-7-40 16,3 1 1-16,4 0-6 0,-4 3 0 15,0-4-10-15,-13 4 1 16</inkml:trace>
  <inkml:trace contextRef="#ctx0" brushRef="#br2" timeOffset="-89161.38">3796 11856 44 0,'3'13'22'0,"-6"24"-17"16,3-21 27-16,-7 0-30 15,-11 49 6 1,8-14-3-16,-1 11-6 0,0 7 1 15,8 13 5-15,3-7 0 16,0 0-1-16,11-9 1 16,-8-9-2-16,4-17 0 15,-3-11-1-15,3-14 0 16,-14-12-3-16,-4-6 0 16,-3-6 0-16,-4-7 0 15,-31-12-2 1,0 3 1-16,-4 6 0 15,3 10 0-15,1 9 1 16,3 12 1-16,4 7-1 16,13 12 1-16,15 10 2 15,7 3 1-15,7 0 0 16,7 0 1-16,14-10-1 16,18-9 1-1,42-34-6 1,-3 3 1-16,-14 0-15 15,-5-10 0-15,-2 0-4 16,-15-3 1-16</inkml:trace>
  <inkml:trace contextRef="#ctx0" brushRef="#br2" timeOffset="-88665.81">4509 11831 40 0,'0'9'20'0,"-15"-9"-21"16,8 0 32-16,-3 4-30 15,-4 2 0-15,-4 9 5 16,-14 7 0-16,4 10-6 16,-4 9 1-16,4 15 3 15,0 19 1-15,7 10 0 16,0 9 0-16,10 6-3 16,4-6 1-16,14-6-2 0,7-9 1 15,7-14-3-15,4-8 0 16,0-13-7-16,3-10 1 15,0-15-10-15,4-13 1 16</inkml:trace>
  <inkml:trace contextRef="#ctx0" brushRef="#br2" timeOffset="-88229.86">4872 12239 38 0,'-7'6'19'0,"-7"3"-13"16,7-6 25-16,-4 4-27 15,0 2 0-15,-10 7 2 16,4 6 1-16,6 0-9 16,-10 3 1-16,0 12 5 0,3 4 1 15,-3 6-1-15,10 13 1 16,4-10-1-16,7 3 0 15,7-3 0-15,7-9 0 16,4-9-1-16,14-10 1 16,7-7-4-16,-1-5 1 15,1-7-7-15,-7-6 0 16,0-10-14-16,-11 1 1 16</inkml:trace>
  <inkml:trace contextRef="#ctx0" brushRef="#br2" timeOffset="-87690.06">5112 12587 59 0,'32'22'29'0,"-15"25"-33"15,-13-25 42-15,-8 3-39 16,-6 6 1-16,-8 7-1 16,-3 2 1-16,0-8-4 15,-8-1 1-15,12-6-12 16,3-6 0-16</inkml:trace>
  <inkml:trace contextRef="#ctx0" brushRef="#br2" timeOffset="-87390.23">5599 12283 52 0,'0'47'26'0,"-11"3"-22"0,4-38 39 16,3 13-42-16,-3 7 0 15,0 9 0-15,4 18 1 0,-8-9-3 16,11-3 1-16,0-6-3 15,0-13 0-15,0-15-9 16,11-10 0-16,-1-19-5 16,8-9 1-16</inkml:trace>
  <inkml:trace contextRef="#ctx0" brushRef="#br2" timeOffset="-86954.63">5443 12057 47 0,'7'34'23'0,"8"-2"-18"16,-8-26 42-16,3-3-44 15,1 0 1-15,6-3 3 16,12 0 0-16,2-6-8 0,19 0 1 16,-8-4 5-1,15 4 1-15,3 0-2 0,-1 3 0 16,-9-1-3-16,-11 4 1 15,-18 4-2-15,-18 5 0 16,-6 3-1-16,-18 1 0 16,0 6-3-16,3 0 1 15,-7 3-3-15,0 9 1 16,-3 0-1-16,7 1 1 16,0-7 0-16,10-3 1 15,4-3 2-15,14-1 1 0,7 1 2 16,4 0 1-1,3-3 1-15,7-1 1 0,-3 1 0 16,0 3 0-16,-11 3-2 16,-10 3 1-16,-12 3-3 15,-9 13 0-15,-4 0-4 16,-11-1 1-16,-14-2-7 16,0-7 0-16,4-6-8 15,7-6 0-15</inkml:trace>
  <inkml:trace contextRef="#ctx0" brushRef="#br2" timeOffset="-86655.88">6075 11790 59 0,'25'63'29'0,"35"12"-30"0,-39-47 50 16,7 19-47-16,0 13 0 16,-7 12 1-16,-10 16 0 15,-4 9-4-15,-18 10 0 16,-10 6-2-16,-7-19 1 15,-7-10-16-15,-11-21 1 0,7-6-1 16,4-20 0-16</inkml:trace>
  <inkml:trace contextRef="#ctx0" brushRef="#br2" timeOffset="-86187.83">6823 12201 59 0,'-4'19'29'0,"4"-10"-33"0,0-9 59 16,14 0-52-1,0-3 1-15,4-3-1 16,14-7 0-16,14 4-9 16,-8-1 1-16,5 1-9 15,-15 0 1-15,-3 9-6 16,-11-3 1-16</inkml:trace>
  <inkml:trace contextRef="#ctx0" brushRef="#br2" timeOffset="-86006.18">6738 12499 62 0,'18'34'31'0,"24"-15"-38"0,-24-19 58 16,3 0-51-16,14-6 0 15,15 3-5-15,2-3 1 16,-2 2-6-16,-8-2 1 16,-3-3-8-16,-4 6 0 15</inkml:trace>
  <inkml:trace contextRef="#ctx0" brushRef="#br2" timeOffset="-85106.09">7560 12474 49 0,'-3'44'24'0,"10"31"-19"0,-11-50 41 0,4 10-44 0,0 8 1 0,0 5 5 0,0-5 0 0,0-2-9 0,11-3 1 16,-8-10 6-16,4-3 0 0,4-9-2 15,3-10 0-15,0-3-3 16,7-12 0-16,-10-19-1 16,3-23 0-16,0-14-1 15,0-17 0-15,-3 0 0 16,-1-8 0-16,1-20 0 15,3 6 0-15,-3 1 0 16,-8 15 0-16,4 6 0 16,4 7 0-16,-1 6 0 15,1 16 0-15,3 6 0 16,4 9 1-16,6 7-1 16,-3 0 1-16,4 2 0 15,3 7 0-15,8 0 0 16,-1 0 0-16,14 4 1 15,8 5 1-15,13 1-1 16,19-4 1-16,9 3 0 0,29 1 1 16,18 6-1-16,17 2 0 15,32 4 0-15,4 0 0 16,38-3-1-16,11-3 1 62,32-7-1-46,10-2 0-16,18-4 0 0,25 3 0 0,13 7-2 16,1 6 1-16,0 12-2 0,-18 16 1 0,-14 19-2 0,-50-3 0 15,-20 6-3-15,-40 0 0 0,-41-9-14 0,-57-13 1 0,-39-13-2 16,-46 10 1-16</inkml:trace>
  <inkml:trace contextRef="#ctx0" brushRef="#br2" timeOffset="-82916.06">8357 11862 41 0,'4'3'20'0,"3"1"-12"15,-7-4 21-15,0 0-25 16,-7 3 0-16,3 6 1 15,-10 4 0-15,0 9-7 16,-7 6 1-16,-4 13 4 16,-7 12 0-16,-3 13-2 15,0 6 1-15,3 16-1 16,11 0 1-16,-4-1-1 0,11-5 0 16,4-13-1-16,3-10 0 15,14-12-3-15,7-12 1 16,7-13-10-16,7-13 1 15,7-9-5-15,1-6 1 16</inkml:trace>
  <inkml:trace contextRef="#ctx0" brushRef="#br2" timeOffset="-82465.4">8481 12214 48 0,'7'6'24'0,"3"-6"-20"15,-3-3 42-15,1 3-43 16,-1 0 1-16,3 0 3 15,1 0 1-15,-1 0-10 16,1 3 1-16,0 0 5 16,-4 0 1-16,0 3-3 15,-4 4 1-15,-6 5-3 0,3 7 0 16,-7 3-1-16,-4-6 1 16,-3 6-1-16,-4 4 0 15,-3 2 1 16,3 0 0-31,4 1 0 0,7 2 0 0,0 4 1 0,14-4 0 16,-3-9 0-16,10-6 0 16,0-6-1-16,4-7 1 15,-1-6-4-15,1 0 1 16,0-3-8-16,3 0 1 16,-7 0-11-16,0-7 1 15</inkml:trace>
  <inkml:trace contextRef="#ctx0" brushRef="#br2" timeOffset="-82192.51">8805 12395 60 0,'0'0'30'0,"4"0"-30"16,3 4 48-16,-4-4-45 16,8 0 0-16,7 0 0 15,6 3 1-15,8-3-6 16,7-3 0-16,-7-1-2 0,-4 1 1 16,-7-3-16-16,-7 0 1 15,-10-1-1-15,-4 7 0 16</inkml:trace>
  <inkml:trace contextRef="#ctx0" brushRef="#br2" timeOffset="-81324.61">9557 12022 45 0,'7'0'22'0,"-25"-3"-29"16,8 6 43-16,-8 4-36 15,-3 2 1-15,-4 7 2 16,-3 12 0-16,-4 3-4 15,-7 7 1-15,4 9 2 16,3 6 0-16,4 4 0 16,7 2 0-16,7-9-1 15,7-3 1-15,10-6 0 16,11-9 0-16,15-11 1 16,2-14 0-16,5-10-1 15,-1-7 1-15,0-2-1 0,-7-4 0 16,-6-6-1-1,-8 3 1-15,-11 4-2 0,-6-1 0 16,-11 6 0-16,-8 4 0 16,-13 9-1-16,-4 7 1 15,-3 2-1-15,7 4 1 16,3-3-3-16,0-1 0 16,8 1-6-16,9-7 1 15,8-6-9-15,14-6 1 16</inkml:trace>
  <inkml:trace contextRef="#ctx0" brushRef="#br2" timeOffset="-80993.9">9638 11812 53 0,'14'35'26'0,"-3"49"-25"15,-1-65 43-15,8 9-40 16,3 13 0-16,0 6 2 15,-3 13 1-15,-4-4-9 16,-11 16 0-16,-6 0 4 16,-15 4 1-16,1 2-9 15,-12-3 1-15,-9-12-14 0,-5-13 0 16</inkml:trace>
  <inkml:trace contextRef="#ctx0" brushRef="#br2" timeOffset="-80349.86">9885 11787 58 0,'10'13'29'0,"8"-1"-25"0,-11-9 44 0,4 0-45 0,3 1 1 0,11-4 1 0,-1 0 1 16,1-4-8-16,-4 1 1 0,-3 3 4 16,-4 0 0-16,-4 3-2 15,-6 4 0-15,-8-7-1 16,-6 9 0-16,-4 1-1 16,-4 5 0-16,0 4 0 15,4-3 0-15,0-1 0 16,4 7 1-16,3-6 0 15,3 3 1-15,8-3-1 16,3-1 1-16,10-5-1 16,8-1 1-16,3-6-5 15,0 0 1-15,-3 0-10 16,0 1 0-16,-11-4-7 16,7 3 0-16</inkml:trace>
  <inkml:trace contextRef="#ctx0" brushRef="#br2" timeOffset="-80034.08">10259 12411 68 0,'3'19'34'0,"15"-25"-42"0,-7 9 62 0,6 0-53 16,15-3 1-1,3 0-1-15,15 0 1 0,-5-3-7 16,-2 0 0-16,-8 3-6 15,-7-3 0-15,-10-4-8 16,-7-2 0-16</inkml:trace>
  <inkml:trace contextRef="#ctx0" brushRef="#br2" timeOffset="-79836.74">10449 12236 62 0,'7'43'31'16,"-7"30"-37"-16,0-64 56 0,0 16-49 0,0 3 1 15,-3 7-2-15,-1-1 1 16,1 4-8-16,-1-10 0 16,-3-6-10-16,4-13 0 15</inkml:trace>
  <inkml:trace contextRef="#ctx0" brushRef="#br2" timeOffset="-79327.2">11137 11900 52 0,'7'9'26'0,"-14"1"-24"0,4-4 38 16,-8-3-38-16,1 3 0 15,-5 4 2-15,-6 2 0 16,-3 7-4-16,-5 6 0 15,1 10 4-15,-4 9 1 16,4 12-1-16,-4 10 1 0,8 9-2 16,6 7 0-16,7 2-2 15,8-5 1 1,6-13-6-16,12-13 0 0,6-15-6 16,7-13 0-16,0-10-10 15,4-5 0-15</inkml:trace>
  <inkml:trace contextRef="#ctx0" brushRef="#br2" timeOffset="-79083.7">11017 12452 55 0,'0'22'27'0,"25"-19"-29"0,-14-6 43 16,6 0-41-16,11-7 0 15,4 1-1-15,3-1 0 16,-3 1-6-16,-4 3 0 16,-6-4-8-16,-1-2 0 15</inkml:trace>
  <inkml:trace contextRef="#ctx0" brushRef="#br2" timeOffset="-78757.39">11486 12276 56 0,'-10'19'28'0,"-11"3"-37"0,17-22 48 0,-3 3-39 16,0 0 1-16,0 4-1 16,0-1 1-16,3 0-1 15,4 0 0-15,0 4 1 16,11-1 1-16,3-3-1 16,4 1 1-16,-4 8-1 15,-4 7 1-15,-2 3-1 16,-5 4 1-16,-6-1-2 15,-5 10 1-15,-2-4-4 16,-8-3 0-16,4-9-7 16,0-9 1-16,-7-10-7 15,10-6 0-15</inkml:trace>
  <inkml:trace contextRef="#ctx0" brushRef="#br2" timeOffset="-78532.2">11409 12167 62 0,'28'18'31'16,"11"-5"-37"-16,-25-19 58 0,4-4-51 16,10-2 0-16,14-1 1 15,8-6 0-15,-1 0-6 16,-7 4 0-16,-6 2-4 15,-8 4 1-15,-7 6-11 16,-3 6 0-16</inkml:trace>
  <inkml:trace contextRef="#ctx0" brushRef="#br2" timeOffset="-78286.52">11765 12399 59 0,'21'12'29'0,"11"-18"-33"0,-21 3 50 16,-1 3-45-16,8 3 0 16,7-3-1-16,3 0 1 15,4 0-5-15,-4 0 0 16,-4 0-12-16,-6-3 1 15,0-7-2-15,-4-2 1 16</inkml:trace>
  <inkml:trace contextRef="#ctx0" brushRef="#br2" timeOffset="-78035.63">12305 12157 56 0,'7'31'28'0,"-7"13"-34"16,-4-28 56-16,1 9-50 16,-1 0 1-16,-3 10 0 15,0 2 1-15,0 7-3 16,0 3 0-16,0 3-4 15,0-12 1-15,0-13-12 16,3-12 0-16</inkml:trace>
  <inkml:trace contextRef="#ctx0" brushRef="#br2" timeOffset="-77734.18">12326 11947 53 0,'28'44'26'0,"15"9"-27"0,-29-43 39 0,14 8-37 15,4 11 1-15,3-4 0 16,-7 6 0-16,-7 10-3 15,-7 6 1-15,-14 3 0 16,-7 7 1-16,-7-1-5 16,-3 0 0-16,-4-2-10 15,-1-7 0-15,-2-13-2 16,2-12 1-16</inkml:trace>
  <inkml:trace contextRef="#ctx0" brushRef="#br2" timeOffset="-77317.19">12580 11938 62 0,'21'3'31'0,"25"-25"-41"0,-32 12 66 16,7 7-53-16,11 0 1 15,3 3 0-15,1 0 1 16,-8 3-7-16,-3 0 0 16,-8 7 3-16,-6-4 1 0,-11 3-3 15,-7-2 0-15,-4 2 0 16,-3 1 0-16,0-1 0 15,0 4 1-15,3 2 0 16,4 4 0-16,4 0 1 16,6 3 0-16,8 0 0 15,6 0 0-15,8-7 0 16,3-5 1-16,-3-7-5 16,3-6 1-16,-7-4-10 15,-6 1 0-15,-12-3-8 16,4 3 1-16</inkml:trace>
  <inkml:trace contextRef="#ctx0" brushRef="#br2" timeOffset="-75379.4">13617 12301 36 0,'-3'13'18'0,"-1"-10"-5"16,4-3 18-16,0 0-25 16,7-3 0-16,4-3 1 15,3-1 1-15,7 4-11 16,7 0 1-16,4 3 5 15,3 0 1-15,1 3-6 16,-5 3 0-16,-6 1-8 16,-7-1 1-16,-8 0-7 15,-13-3 0-15</inkml:trace>
  <inkml:trace contextRef="#ctx0" brushRef="#br2" timeOffset="-75215.29">13554 12480 46 0,'-7'31'23'0,"17"-9"-16"0,-3-18 39 16,7 2-44-16,8 0 0 16,9 0 1-16,8-3 0 15,3 1-5-15,1-1 1 16,-1-3-5-16,-7 3 1 16,-6 0-11-16,-8 6 0 15</inkml:trace>
  <inkml:trace contextRef="#ctx0" brushRef="#br2" timeOffset="-74464.89">14446 12511 45 0,'7'60'22'0,"7"-10"-10"0,-10-34 30 15,-1 6-40-15,1 0 0 16,-4-3 3-16,0 3 1 15,4 0-6-15,-1-4 0 16,4-2 4-16,4-7 0 0,3-5-2 16,0-11 1-16,0-12-3 15,0-15 1-15,0-10-2 16,0-9 1-16,-3-1-1 16,-4-8 0-16,-3-10 0 15,-1-4 1-15,-3-2-1 16,0 3 0-16,4-4 0 15,3 17 1-15,-4-1 0 16,4 0 0-16,7 0-1 16,0 13 0-16,8 9 1 15,-1 7 1-15,7 3-1 16,0 9 1-16,8 3-1 16,6 9 1-16,11 1 1 15,14 0 0-15,0 2-1 16,21 7 0 15,25 0 0-31,10-9 0 0,33-4-1 0,20-12 1 0,0-3-1 0,15 0 0 16,-4-3 0-16,-4 5 0 15,1 8-4-15,-22 2 0 16,-31 7-7-16,-26 2 1 16,-38 10-9-16,-24 1 1 15</inkml:trace>
  <inkml:trace contextRef="#ctx0" brushRef="#br2" timeOffset="-71832.7">15081 11850 39 0,'11'-3'19'0,"3"21"-11"15,-11-8 20-15,-3 6-25 16,0 9 0-16,0 6 1 15,-3 16 0-15,-8 6-5 16,-3 16 0-16,-3-3 3 16,-5 9 1-16,5-9-3 15,-1-6 1-15,8-10-5 16,3-9 0-16,10-13-6 0,8-15 1 16,3-13-5-16,3-25 0 15</inkml:trace>
  <inkml:trace contextRef="#ctx0" brushRef="#br2" timeOffset="-71432.18">15498 12032 41 0,'17'3'20'0,"-3"0"-21"0,-14-3 36 0,0-6-33 16,0 3 1-16,-3-4 0 15,-8 1 1-15,-6 3-5 16,-8 3 1-16,-3 6 3 16,-11 10 0-16,4 9-1 15,-1 13 1-15,5 5-1 16,6 11 0-16,4-1 0 16,7 3 0-16,3-5 0 15,7-4 0-15,15-10 0 16,14-5 0-16,10-13-1 31,0-7 0-31,-3-9-1 0,-4-6 1 16,-7-3-1-16,-3-7 0 0,-14 4 0 15,-8-4 0-15,-14 4 0 0,-3-1 0 16,-7 4-2-16,-4 3 1 16,1 3-4-16,2 3 0 15,1 3-7-15,0 1 0 16,3-1-5-16,0-3 1 15</inkml:trace>
  <inkml:trace contextRef="#ctx0" brushRef="#br2" timeOffset="-71144.56">15685 12220 58 0,'14'6'29'0,"10"-9"-39"16,-17 3 56-16,11-3-46 15,3 3 0-15,7 0 0 16,4-3 1-16,-4 0-5 15,-6 3 1-15,-1-10-10 16,-7 4 0-16,0 0-2 16,-14-7 0-16</inkml:trace>
  <inkml:trace contextRef="#ctx0" brushRef="#br2" timeOffset="-70948.58">15801 12035 57 0,'7'50'28'0,"-11"41"-38"0,4-69 56 15,-3 12-46-15,-4 1 0 16,0 2-1-16,0 4 1 16,0-3-7-16,0-10 0 0,-4-12-8 15,8-10 0-15</inkml:trace>
  <inkml:trace contextRef="#ctx0" brushRef="#br2" timeOffset="-67466.44">16284 11840 49 0,'-3'13'24'0,"6"-16"-10"16,-3 3 25-16,0 0-36 16,7 3 0-16,7 0 3 15,4 3 0-15,7 1-7 16,10-1 1-16,0 0 4 16,1 0 1-16,-8 1-2 15,-4-1 0-15,-6 0-2 16,-11 7 0-16,-7-1-1 15,-10 4 0-15,-12-7-1 16,-2 4 0-16,-1-4-1 16,-3 4 0-16,3-1-1 15,4 1 0-15,3 3 1 0,4 2 0 16,7 4 0-16,4 7 0 16,6-4 2-16,11 0 0 15,4 0 1-15,7 0 0 16,-4 0 0-16,0-3 1 31,-7 3-1-31,-10 0 0 0,-15-3-1 0,-14 0 0 16,1 6-2-16,-1 1 0 15,-3-1-6-15,-1-9 1 0,5-1-11 16,-1-5 1-16,4-7-1 16,7 1 0-16</inkml:trace>
  <inkml:trace contextRef="#ctx0" brushRef="#br2" timeOffset="-67061.98">16930 11891 51 0,'14'-13'25'0,"-18"16"-31"15,1-3 52-15,-11 6-46 16,-4 1 0-16,0 5 1 0,-3 7 1 16,-3 3-2-16,-1 6 1 15,0 7 0-15,-3 5 1 16,3 8 0-16,4 5 0 16,7-3 0-16,7-3 0 15,7 0-1-15,11-6 1 16,10-10 0-16,0-9 0 15,4-9-1-15,3-13 1 16,0-3 0-16,-7-1 0 16,-7-5-2-16,-7-7 1 15,-7-2-1-15,-7-1 0 16,-3 3 0-16,-11 7 1 0,-11 5-2 16,-7 8 1-16,-3 8-6 15,-1 7 0-15,5 0-12 16,-1 0 0-16</inkml:trace>
  <inkml:trace contextRef="#ctx0" brushRef="#br2" timeOffset="-66563.93">17336 12141 53 0,'7'10'26'0,"7"-23"-17"16,-7 10 36-16,0 0-42 16,0-3 1-16,3 3 1 15,8-1 0-15,14 1-7 16,0 0 0-16,-1 0 2 16,1-3 1-16,-4 0-8 15,-7-1 0-15,-6 7-12 16,-12 3 0-16</inkml:trace>
  <inkml:trace contextRef="#ctx0" brushRef="#br2" timeOffset="-66397.02">17180 12326 57 0,'11'29'28'0,"38"-11"-20"15,-31-18 43-15,7 0-50 0,6-3 0 16,12 0 0-16,6 0 1 15,4 0-13-15,0 0 1 16,-11-7-8-16,-3 4 0 16</inkml:trace>
  <inkml:trace contextRef="#ctx0" brushRef="#br2" timeOffset="-62828.08">18066 12668 60 0,'32'54'30'0,"-4"-20"-22"16,-21-31 31-16,0 0-37 16,3 0 0-16,1-3 1 15,3-6 1-15,0-13-5 16,0-12 0-16,0-10 3 0,1-15 0 15,-5 2-2 1,1-14 1-16,-4-5-1 0,-4-5 1 16,1 0-1-16,-4-4 0 15,0 10 0-15,3 12 0 16,1 4 0-16,-1 3 1 16,1 2-1-16,3 11 1 15,4 8 0-15,3 10 0 16,7 7 0-16,4 5 0 15,3 7 0-15,11 3 1 16,21 0 0-16,21-3 1 0,21-6-1 16,11-7 0-16,10 0-1 15,8 1 0-15,-15 5-5 16,-13 7 0-16,-26 3-8 16,-13 0 0-16,-15 6-10 15,-28 4 0-15</inkml:trace>
  <inkml:trace contextRef="#ctx0" brushRef="#br2" timeOffset="-62438.11">18637 12254 65 0,'0'25'32'0,"-21"-9"-40"16,18-13 55-16,-4 0-47 0,-4 0 0 16,0 1 1-16,1-1 0 15,3 0-1-15,-4 3 1 16,4 0 0-16,4 1 0 15,3-1 0-15,7 3 1 16,3 1-1-16,8-4 0 16,7 3 0-16,-4 4 0 0,0 3-1 15,-7-1 0-15,-7 4 0 16,-11 6 0-16,-13 7-3 16,-11 5 1-16,3-2-6 15,0-4 0-15,-3-9-10 16,0-6 0-16</inkml:trace>
  <inkml:trace contextRef="#ctx0" brushRef="#br2" timeOffset="-62192.29">18648 12104 73 0,'46'22'36'0,"14"-16"-43"0,-32-9 65 15,14-7-59-15,4-5 1 16,-4-1-2-16,1 4 0 16,-8 5-4-16,-3 1 1 15,-8 0-15-15,-9 6 1 16</inkml:trace>
  <inkml:trace contextRef="#ctx0" brushRef="#br2" timeOffset="-61791.26">19106 12148 62 0,'11'9'31'0,"14"-3"-26"16,-15-2 45-16,4 2-49 15,8 0 1-15,6-3 1 16,11 3 0-16,3-2-4 16,0-1 0-16,-3 3 2 15,-7 0 1-15,-15 7-2 16,-6-1 1-16,-22 10-2 15,-10 3 0-15,-7 4-1 16,-4-11 1-16,-6 8-1 16,-1 5 1-16,3 0 0 0,5 4 0 15,10-4 1-15,10 4 1 16,7-7 1-16,19-6 0 16,9-3 0-16,19-7 1 15,13-9-1-15,8-6 0 16,-8-3-8-16,0 0 0 15,-13 2-15-15,-12-2 1 16</inkml:trace>
  <inkml:trace contextRef="#ctx0" brushRef="#br2" timeOffset="-60321.7">1965 14164 48 0,'0'9'24'0,"0"-2"-13"15,0-7 24-15,0 0-33 16,0 3 0-16,0 0 1 16,-11 6 0-1,-10 7-4 1,-7 6 0-16,-4 6 3 15,4 4 1-15,0 2-2 16,0 7 0-16,13 6 2 16,5 0 0-16,10-6 0 15,10-1 1-15,22-2-1 16,0-3 0-16,14-17-1 16,3-5 1-16,11-10-8 15,-10-6 0-15,-8-3-15 0,0-13 1 16</inkml:trace>
  <inkml:trace contextRef="#ctx0" brushRef="#br2" timeOffset="-59796.71">2413 14283 29 0,'-11'13'14'0,"1"-13"9"0,10 0 3 16,0 0-20-16,0 0 0 16,0 0 4-16,10-3 1 15,1-4-13-15,10 1 1 16,-3-3 8-16,7-1 0 16,13 4-4-16,8 0 1 0,-3-1-6 15,-1 4 0-15,-7 0-10 16,-7 0 0-16,-17 6-6 15,-11 3 0-15</inkml:trace>
  <inkml:trace contextRef="#ctx0" brushRef="#br2" timeOffset="-59613.16">2441 14556 49 0,'11'38'24'0,"10"-20"-16"16,-10-18 41-16,-4 0-48 15,3-3 1-15,15-3-1 16,14-3 0-16,7-1-5 16,3-2 1-16,4-1-13 15,-14 4 0-15,-1-1-1 16,-13 4 1-16</inkml:trace>
  <inkml:trace contextRef="#ctx0" brushRef="#br2" timeOffset="-59045.06">3433 13684 44 0,'7'32'22'0,"10"40"-17"0,-17-53 42 0,4 9-45 15,-4 9 1-15,7 4 4 16,-7 12 0-16,10 16-7 15,1 10 0-15,0 2 6 16,6 4 0-16,-6-7-2 16,-1-15 1-16,1-16-2 15,0-9 0-15,-4-10-3 16,3-9 1-16,-10-10-2 16,-10-6 1-16,-8-6-1 15,-3-6 0-15,-18-7-1 0,0-3 1 16,-10 4 0-16,-4-1 0 15,3 3-1-15,1 7 0 16,3 6 1-16,4 10 0 16,0 8 0-16,3 11 0 15,7-7 1-15,4 9 1 16,17 7 1-16,11-7 0 16,14-3-1-16,11-3 0 15,7-6-1-15,28-6 1 16,3-10-6-16,4-6 1 0,0-7-16 15,-7-5 0-15</inkml:trace>
  <inkml:trace contextRef="#ctx0" brushRef="#br2" timeOffset="-58579.55">4516 13628 54 0,'0'6'27'0,"-22"29"-26"0,12-26 34 16,-11 7-34-16,-4 12 1 15,0 6 1-15,-14 13 1 16,1 10-3-16,6 21 0 0,-3 26 4 15,13 9 0-15,8 0 0 16,7 6 0-16,14-6-1 16,7-7 1-16,15-21-3 15,2-19 1-15,15-16-6 16,4-13 1-16,-1-11-8 16,-7-11 0-16,-10-2-11 15,-14-13 1-15</inkml:trace>
  <inkml:trace contextRef="#ctx0" brushRef="#br2" timeOffset="-57107.26">4741 14766 47 0,'11'22'23'0,"0"-28"-19"16,-1 0 31-16,-6-10-33 16,6-6 0-16,8-6 2 15,10-19 0 1,4-60-5 0,-4 7 0-16,0 12 3 15,-7 0 0-15,-3 7-1 16,3 12 0-16,-7 0-2 15,4 12 1-15,0 10-1 16,-8 16 1-16,1 12 0 0,-1 13 0 16,-10 9-1-16,4 12 1 15,-1 14 0-15,1-1 1 16,-4 19 0-16,7 3 0 16,-3 13 0-16,3 6 1 15,3 9 0-15,1 1 0 16,-8-10-1-16,4-7 1 15,-3-12-2-15,3-9 0 16,0-9-3-16,-7-10 0 0,0-16-4 16,0-6 1-16,-14-3-7 15,0 3 1-15,-4-7-4 16,-7-5 0-16</inkml:trace>
  <inkml:trace contextRef="#ctx0" brushRef="#br2" timeOffset="-56925.59">4731 14506 46 0,'-14'12'23'0,"21"-2"-19"16,0-13 42-16,3 0-43 15,4-4 1-15,4-2 0 16,14-1 1-16,3 4-6 16,7-3 0-16,11 2 1 15,4 1 1-15,-8 3-9 16,1 3 1-16,-12 0-10 15,-6-3 0-15</inkml:trace>
  <inkml:trace contextRef="#ctx0" brushRef="#br2" timeOffset="-56684.99">5479 14449 48 0,'-11'22'24'0,"-3"25"-17"0,10-34 36 16,-6 3-41-16,3-1 0 0,-4 4 0 15,1 9 1-15,3 4-4 16,3-1 0-16,4-6-1 16,4-6 0-16,-1-7-9 15,8-8 0-15,-1-14-6 16,11-9 1-16</inkml:trace>
  <inkml:trace contextRef="#ctx0" brushRef="#br2" timeOffset="-56444.86">5782 13982 47 0,'7'44'23'0,"-14"-3"-21"0,4-29 41 16,-5 13-42-16,5 10 0 16,-8 15 1-16,4 7 1 15,4 8-4-15,-1 1 1 16,4-12 1-16,0-14 0 16,0-5-7-16,0-10 1 15,4-13-10-15,-4-12 0 16</inkml:trace>
  <inkml:trace contextRef="#ctx0" brushRef="#br2" timeOffset="-56011.97">5662 13963 56 0,'28'32'28'0,"1"-1"-29"16,-19-25 46-16,1 1-41 15,6-1 0-15,5-3 2 16,2 3 1-16,15-3-9 16,7 4 1-16,7-4 5 15,-4 0 0-15,-6 3-3 16,-8 0 1-16,-14 4-3 16,-10 2 1-16,-11 7-1 15,-11 0 0-15,-10 3-1 16,-7-3 1-16,-4 0-3 15,0 3 1-15,4 0-1 16,7 0 1-16,3 3 0 0,7 0 0 16,11-7 0-16,11 1 1 15,10-3 3 1,11-3 1-16,3-1 1 0,-3 1 0 16,-4 2-1-16,-3 4 1 15,-11 9-2-15,-21 4 1 16,-14 2-4-16,-22 4 1 15,5 3-6-15,-12-7 1 16,-6-6-12-16,6-6 1 16,8-3 0-16,10-13 0 15</inkml:trace>
  <inkml:trace contextRef="#ctx0" brushRef="#br2" timeOffset="-55710.48">6202 13574 62 0,'35'44'31'0,"15"25"-41"15,-33-37 65-15,-3 9-53 16,4 21 1-16,-8 13 0 16,1 20 0-16,-7 21-5 0,-1 3 1 15,-13 9 2 1,-5-5 0-16,-9-11-10 0,-4-17 1 31,-11-23-11-31,10-25 1 16</inkml:trace>
  <inkml:trace contextRef="#ctx0" brushRef="#br2" timeOffset="-55245.45">6795 14101 62 0,'3'0'31'0,"18"3"-35"0,-7-3 50 16,0 0-46-16,4-3 1 15,14-3-1-15,14 0 1 16,-8 3-5-16,5 3 1 16,-11-4-13-16,-4 1 0 15,-14 6-1-15,-7 1 0 16</inkml:trace>
  <inkml:trace contextRef="#ctx0" brushRef="#br2" timeOffset="-54990.94">6773 14371 63 0,'25'16'31'0,"21"-13"-41"15,-28-6 63-15,6-4-54 16,15 1 0-16,3 3-13 16,4 3 0-16,-7 0 4 15,0 3 1-15</inkml:trace>
  <inkml:trace contextRef="#ctx0" brushRef="#br2" timeOffset="-54167.5">7437 14487 45 0,'-7'69'22'0,"-11"-6"-21"16,7-48 30-16,-3 10-27 16,4-3 1-16,3 0 3 0,-1-9 0 15,5-1-9-15,3-2 0 16,3-7 7-16,5-9 1 15,6-10-3-15,7-3 0 16,-4-12-2-16,-6-13 0 16,10-19-2-16,-3-9 0 15,3-3-1-15,0 0 1 16,4-10-1-16,-4 3 0 16,0-2-1-16,-7 9 1 0,0 6 0 15,-3 9 0-15,0 13 0 16,-1 3 1-16,1 6-1 15,3 1 1-15,0-1 1 16,4 10 0-16,3 6 0 16,3 0 0-16,8 6 0 15,7 1 1-15,7-1-1 16,-7 7 0-16,21 2 0 16,3 1 0-16,22 3 1 15,21-3 0 1,137-26-1-1,4 7 1-15,4 3 0 16,17 7 1-16,7-1-1 16,18 6 1-16,6-5-2 15,15 2 1-15,-7 1-1 16,0-1 1-16,4 4-1 0,-8-4 0 16,-7 7-2-16,-20 0 0 15,-15 6-4-15,-18 3 0 16,-45 3-3-16,-22 0 0 15,-38 1-14-15,-43-7 1 16</inkml:trace>
  <inkml:trace contextRef="#ctx0" brushRef="#br2" timeOffset="-51517.1">8029 13882 46 0,'0'25'23'0,"-10"3"-14"16,10-18 23-16,0 5-30 16,-7 7 0-16,-4 6 0 15,-7 7 1-15,-3 6-3 16,0 6 0-16,0 12 3 16,-7 4 0-16,6 9-1 15,12-6 0-15,3-10 0 16,14-2 0-16,-4-7-4 15,12-10 0-15,2-2-6 16,8-10 0-16,0-9-9 0,-1-13 1 31</inkml:trace>
  <inkml:trace contextRef="#ctx0" brushRef="#br2" timeOffset="-51249.01">8029 14377 59 0,'0'7'29'0,"11"-1"-35"15,-11-6 52-15,7 0-45 16,3 0 1-16,12 0 0 15,2-3 0-15,12-4-4 16,-5 1 0-16,8-3-3 16,0-1 0-1</inkml:trace>
  <inkml:trace contextRef="#ctx0" brushRef="#br2" timeOffset="-50982.1">8587 13966 45 0,'0'7'22'0,"0"8"-5"0,0-5 12 16,-7 6-27-16,7-1 1 15,-4 10 1-15,-3 13 1 16,3 12-6-16,1 13 0 0,-1 6 4 16,1 6 0-16,-1-12-7 15,4-16 0-15,4-10-12 16,-1-15 0-16</inkml:trace>
  <inkml:trace contextRef="#ctx0" brushRef="#br2" timeOffset="-48894.98">8707 14274 52 0,'17'-6'26'0,"15"12"-17"15,-21-6 27-15,3 0-36 16,10 0 1-16,-2 0 0 15,9 0 0-15,5 0-6 16,2-3 1-16,-6-4-12 16,-7 1 1-16</inkml:trace>
  <inkml:trace contextRef="#ctx0" brushRef="#br2" timeOffset="-48445.65">9430 14079 48 0,'14'10'24'0,"-14"-23"-22"0,0 13 34 0,-4 3-36 16,-3 0 0-16,-3 1 1 15,-8-1 1-15,-3 3-2 16,-4 7 1-16,1 5 0 16,2 1 0-16,-6 13 0 15,7 8 1-15,-4 4-1 16,8 6 0-16,6-3-1 16,8 0 1-16,6-3 0 15,8-9 1-15,10-10-1 16,3-6 1-16,5-13-1 15,-1-9 0-15,-3-6 0 16,-8-7 0-16,-6-3-1 16,-8 6 0-16,-10 1-2 15,-10-4 1 17,-8 4-2-32,-7 9 1 0,-3 3-2 0,7 6 0 15,3 0-5-15,7 7 0 0,1-1-7 16,3-2 1-16</inkml:trace>
  <inkml:trace contextRef="#ctx0" brushRef="#br2" timeOffset="-48113.86">9638 13775 38 0,'3'13'19'16,"-6"21"-9"-16,3-24 28 0,0 5-35 16,0 7 0-16,3 6 3 15,1 7 0-15,3-1-6 16,-7 14 0-1,11 46 5 1,-8 0 0-16,1 6-4 16,-8-12 1-16,-6-7-7 15,-5-12 1-15,1-9-14 16,-3-19 1-16</inkml:trace>
  <inkml:trace contextRef="#ctx0" brushRef="#br2" timeOffset="-47664.98">9790 13828 55 0,'14'19'27'0,"3"-6"-26"0,-10-13 42 0,4-6-40 16,3 6 0-16,0-4 4 16,4 1 0-16,3-3-9 15,4 3 1-15,-8 3 5 16,-3 6 0-16,-6 0-2 15,-5 1 0-15,-3 5-3 16,-3 4 1-16,-5 3-2 16,-2 6 1-16,3 0-1 15,-4-3 1-15,-3 0 0 16,0 3 0-16,7-6 0 16,7 3 1-16,7-4 0 15,7-5 1-15,7-10-1 0,11-3 0 16,3-6-5-16,1 0 0 15,-5 2-13-15,-13-2 0 16</inkml:trace>
  <inkml:trace contextRef="#ctx0" brushRef="#br2" timeOffset="-47172.57">10209 14415 48 0,'7'12'24'0,"4"4"-17"0,-4-16 29 15,7 0-35-15,14 0 1 16,11-3 0-16,4 0 1 16,-1 0-6-16,4 0 0 15,-4-4-10-15,-10 1 1 16,-7-7-3-16,-8 1 0 0</inkml:trace>
  <inkml:trace contextRef="#ctx0" brushRef="#br2" timeOffset="-46981.71">10382 14311 40 0,'-10'63'20'0,"-4"53"-27"16,10-84 35-16,1-4-32 15,-1 6 1-15,4 1-17 16,4-13 1-16</inkml:trace>
  <inkml:trace contextRef="#ctx0" brushRef="#br2" timeOffset="-46659.14">11035 13988 54 0,'0'26'27'0,"-14"-8"-34"0,7-11 49 0,-7 2-40 16,-8-3 0-16,-2 10 1 16,-8 12 0-16,0 10-3 15,11 18 0-15,0 10 4 16,7 16 0-16,0-4-1 16,7 4 1-16,10-1-2 15,8 1 1-15,6-13-6 16,12-13 1-16,-1-12-13 15,0-13 1-15,0-9-5 16,1-9 1-16</inkml:trace>
  <inkml:trace contextRef="#ctx0" brushRef="#br2" timeOffset="-46100.41">11190 14572 59 0,'0'12'29'0,"4"-12"-35"15,-4 0 56-15,7 0-49 0,3 0 0 16,4 0 0-16,8-3 0 16,-1-3-3-16,7-4 0 15,4 1-7-15,-1 0 1 16,1-4-9-16,11 4 0 16</inkml:trace>
  <inkml:trace contextRef="#ctx0" brushRef="#br2" timeOffset="-45638.94">11497 14164 62 0,'0'28'31'0,"28"-21"-32"15,-21-7 54-15,4-4-51 16,3 4 1-16,7 0 2 16,11 0 0-16,7-3-6 15,3 3 0-15,-3-3 3 16,-7 0 1-16,-8 3-3 16,-6 6 1-16,-11 1-2 15,-14 5 0-15,-7 1-2 16,-7 5 0-16,-4 4-2 15,0 3 1-15,1 7 0 0,2-7 0 16,8 0 0-16,4 0 1 16,6 0 1-16,8 0 1 15,10 0 1-15,7-3 1 16,4 0 2-16,3-3 0 16,-3-3-1-16,-4 3 1 15,-7-10-1-15,-7 7 0 16,-14 12-2-16,-14 3 0 15,-7 1-5-15,-8-4 0 16,1-6-9-16,0-3 1 16,-1-4-6-16,15-5 1 15</inkml:trace>
  <inkml:trace contextRef="#ctx0" brushRef="#br2" timeOffset="-45383.2">11991 14506 59 0,'3'12'29'0,"15"-12"-31"0,-14-3 55 0,3 0-51 0,7-3 1 0,3 0 1 16,5-4 0-16,2 1-6 15,5-1 0-15,-1 4 0 16,0 0 1-16,0-4-9 16,-7 1 1-16,-3-4-10 0,-4 1 0 15</inkml:trace>
  <inkml:trace contextRef="#ctx0" brushRef="#br2" timeOffset="-45119.62">12439 14211 53 0,'0'35'26'0,"-11"37"-29"15,8-50 41-15,-1 9-38 16,1 13 0-16,-4 0-1 15,3 0 1-15,4 3-8 16,4-7 1-16,6-8-7 16,4-16 0-16</inkml:trace>
  <inkml:trace contextRef="#ctx0" brushRef="#br2" timeOffset="-44857.67">12577 13938 56 0,'52'44'28'0,"-9"25"-33"0,-26-53 50 16,8 15-43-16,0 13 0 15,-4 13 0-15,-7 8 1 16,-10 17-4-16,-11-4 0 16,-8 1 1-16,-6-1 1 0,-3-3-8 31,-1-9 1-31,-3-19-11 0,3-15 1 0</inkml:trace>
  <inkml:trace contextRef="#ctx0" brushRef="#br2" timeOffset="-44408.17">12785 13763 61 0,'7'6'30'0,"7"3"-28"0,-7-9 51 16,3-3-51-16,5 0 1 15,-1 0 2-15,7 0 0 16,0-3-6-16,-3-4 1 16,6 4 3-16,-2 0 0 15,-5-1-2-15,-3 4 1 16,-3 0-2-16,-8 9 0 15,-3 4-1-15,-3 2 1 16,3 7-1-16,-4 0 0 16,-3 0 0-16,0 3 0 15,-3 6 1 17,3 0 0-32,0 0 0 0,7 1 0 15,3-8 0-15,8-5 1 0,-4-6-1 0,10-7 0 0,5-10-5 16,2-2 1-16,1-4-12 15,-11 1 1 1,-3-1-6-16,-1-2 1 16</inkml:trace>
  <inkml:trace contextRef="#ctx0" brushRef="#br2" timeOffset="-43906.58">13808 14045 59 0,'10'12'29'0,"15"-5"-34"16,-18-7 52-16,4 0-47 16,6 0 0-16,8 0 0 15,7 0 0-15,-1-7-2 16,-6 1 1-16,-4 0-8 15,-3 0 1-15,-7 2-8 16,-11 4 0-16</inkml:trace>
  <inkml:trace contextRef="#ctx0" brushRef="#br2" timeOffset="-43683.78">13610 14362 75 0,'21'37'37'0,"18"-34"-47"0,-25-6 72 16,14-3-62-16,15-3 0 15,6-1-2-15,4 7 1 0,-3-3-5 16,-5-1 0 0,-6 4-14-16,-7 0 0 0</inkml:trace>
  <inkml:trace contextRef="#ctx0" brushRef="#br2" timeOffset="-42905.57">14404 14456 51 0,'-4'59'25'0,"22"1"-22"0,-11-48 30 0,-3 4-31 16,3 0 1-16,3 3 1 15,4-1 0-15,0-2-5 16,4-3 1-16,3-4 3 16,4-6 0-16,-4-9-2 15,4-7 1-15,0 1-1 16,-1-10 1-16,1-10-1 15,-4-11 0-15,-3-14-1 16,-4-9 1-16,-4-9-1 16,1-3 1-16,-4-7-1 15,0-6 0-15,-3-3-1 16,-1 3 1-16,4 6 0 0,7 13 0 16,-3 3 0-16,3 3 0 15,-3 7-1-15,-1 9 1 16,4 6 0-16,7 9 1 15,11 4-1-15,14 6 1 16,7 9 1-16,14 7 0 16,21 9 1-16,29 6 0 15,13 0 0-15,29 0 0 16,14-6 0-16,10-12 0 16,18-4-1-16,-14 7 0 0,4-1-4 15,-8 4 1-15,-20 3-7 16,-33 3 0-16,-31 0-13 15,-25-6 1-15,-28-4-1 16,-14 1 0-16</inkml:trace>
  <inkml:trace contextRef="#ctx0" brushRef="#br2" timeOffset="-35414.2">15162 13813 39 0,'7'44'19'0,"-3"-25"-3"15,0-16 19-15,-4 0-33 16,0 3 1-16,0 0 1 15,-4 4 0-15,0 2-5 16,-3 7 0-16,0 6 3 16,-3-3 1-16,-4 6-2 15,0 4 1-15,-1-1-2 16,5-3 1-16,3-3-1 16,7-3 1-16,7-3-2 15,3-6 1-15,8-7-4 0,0-3 1 16,3-6-8-1,4-6 0-15,3-4-5 0,0-9 0 16</inkml:trace>
  <inkml:trace contextRef="#ctx0" brushRef="#br2" timeOffset="-35201.38">15385 13835 45 0,'3'22'22'0,"-10"12"-22"0,0-24 39 0,-4 8-38 15,-6 8 1-15,-4-1 1 16,-8 19 0-16,5-1-4 16,3 14 0-16,-1 2 2 15,1-2 1-15,0-4-5 16,3 0 1-16,4-9-10 16,4-9 1-16,-1-10-4 15,4-9 1-15</inkml:trace>
  <inkml:trace contextRef="#ctx0" brushRef="#br2" timeOffset="-34722.56">15702 14057 40 0,'25'-12'20'0,"-18"-16"-19"0,-4 18 35 15,1-2-33-15,-4 2 1 16,0-2 3-16,0-1 0 16,-7 1-8-16,-4 2 0 15,-6 1 5-15,-8 3 1 16,-3 6-2-16,0 3 0 16,-1 3-2-16,1 3 1 15,0 7-1-15,3 3 1 16,4 0 0-16,3 0 0 15,8-7 0-15,3 4 0 16,7 3-1-16,10-4 0 0,11-2-1 16,8-4 1-16,2-6-2 15,1-9 1-15,-4 3-2 16,1-3 1-16,-8-7-1 16,-4 1 1-16,-2-4 0 15,-5 3 0-15,1 7 0 16,-4 6 0-16,-7 9 1 15,-4 4 0-15,-6 12 0 16,-8 6 0-16,-3 13 0 16,-4 16 0-16,0 0-2 15,-3 8 1-15,4-5-8 16,-1-13 0-16,7-12-8 16,11-7 0-16</inkml:trace>
  <inkml:trace contextRef="#ctx0" brushRef="#br2" timeOffset="-33910.58">15977 14177 51 0,'4'3'25'0,"3"6"-12"15,-4-9 26-15,4 3-37 16,1-3 1-16,6 3 2 16,7-3 1-16,11 4-7 15,3-4 0-15,0 3 1 16,0 0 1-16,-3-3-7 15,-4-3 0-15,-3 0-13 16,-11-1 1-16</inkml:trace>
  <inkml:trace contextRef="#ctx0" brushRef="#br2" timeOffset="-33685.52">16193 14067 60 0,'-18'34'30'0,"-17"45"-32"0,28-60 47 0,-4 6-45 16,0 9 1-16,-3 1-2 16,4-1 0-16,-1-6-9 15,4-6 0-15,4-6-7 16,6-13 1-16</inkml:trace>
  <inkml:trace contextRef="#ctx0" brushRef="#br2" timeOffset="-33187">16591 13857 44 0,'-3'31'22'0,"-15"-28"-15"0,14 3 32 0,-3 7-37 16,-3 12 1-16,-1 3 1 15,-3 16 0-15,-4 13-6 16,1 12 1-16,-1 6 3 16,1 0 0-16,2-6-7 15,8-16 1-15,-3-9-12 16,17-15 1-16</inkml:trace>
  <inkml:trace contextRef="#ctx0" brushRef="#br2" timeOffset="-32801.81">16965 13919 48 0,'4'19'24'0,"-15"-9"-22"0,4-7 34 16,-4 3-35-16,-10 0 0 16,4 7 1-16,-5 6 0 15,-6 0-2-15,7-7 0 16,-18 29 2-16,4 6 0 0,0 3-1 16,6 6 1-1,19 1-1 1,13-10 1-16,15-16 0 15,7-12 0-15,-4-6-1 16,7-13 1-16,0-7-1 16,-6-5 0-16,-5-4-1 15,-10 0 1-15,-10 1-1 16,-4-1 0-16,-7 4-1 16,-8 8 0-16,-6 4-1 15,0 7 1-15,0 5-6 16,-1 4 1-16,8 0-11 15,4-1 1-15</inkml:trace>
  <inkml:trace contextRef="#ctx0" brushRef="#br2" timeOffset="-32319.3">17385 14023 39 0,'3'16'19'0,"-10"-10"-6"15,7-3 22-15,4-3-32 16,-4 0 0-16,0 0 3 16,0 0 1-16,0 0-8 15,3-3 0-15,8 0 6 0,10 0 0 16,14 3-5-16,-3 0 1 16,0 3-7-16,-4-3 0 15,-7 3-11-15,-3-3 0 16</inkml:trace>
  <inkml:trace contextRef="#ctx0" brushRef="#br2" timeOffset="-32141.3">17258 14268 60 0,'10'40'30'0,"15"-21"-26"0,-14-16 50 0,3-3-53 16,4-6 0-16,13 0 0 15,12-4 0-15,6 4-9 16,-3-7 1-16,-7-2-12 16,-8 9 1-16</inkml:trace>
  <inkml:trace contextRef="#ctx0" brushRef="#br2" timeOffset="-27200.47">17819 14233 41 0,'7'22'20'0,"3"12"-6"16,-2-21 21-16,-1 0-31 15,0 5 0-15,0 1 3 16,0 0 0-16,0 0-8 16,0 0 0-16,0-1 5 15,0-2 1-15,0-3-3 16,4-7 1-16,-4-9-2 15,7-7 0-15,0-21-2 16,-4-10 0-16,1-9-1 16,3-9 1-16,0-7-1 0,0-6 1 15,-3-7-1 1,3-2 0-16,0 8 0 0,7 1 1 16,1 7 0-1,-1 11 1-15,3 1 0 0,8 6 1 16,7 6 0-16,7 7 1 15,3 9 1-15,1 12 1 16,13 10 0-16,18 9 0 16,14 0-1-16,8-2 1 15,3-4-3-15,3 0 1 16,0 6-6-16,-10-3 0 0,-14 0-7 16,-18 0 0-16,-14-6-9 15,-25-3 0-15</inkml:trace>
  <inkml:trace contextRef="#ctx0" brushRef="#br2" timeOffset="-25069.49">18736 14079 36 0,'11'3'18'0,"-8"-6"-12"0,-3 3 19 16,-7 0-24-16,-3 0 0 16,-12-3 1-16,-2 0 1 15,-5 0-3-15,-2 0 1 16,2 3 2-16,8 3 0 16,0-3 0-16,0 6 0 15,0 7-1-15,-4 6 1 16,0 6-2-16,1 3 1 0,-5 10-2 15,8 5 1-15,4-2 0 16,3 3 0-16,7-3 0 16,7-4 0-16,10-5 1 15,8-10 0-15,6-10-1 16,-2-9 1-16,6-9-1 16,0-6 0-16,0-7-1 15,-7-3 1-15,-3-6-2 16,-11 3 1-16,-7-1-1 15,-7 5 0-15,-4 2 1 16,1 9 0-16,-8 7-1 16,-3 3 0-16,-4 6 0 15,-3 7 1-15,-4 9-1 16,4 0 1-16,4-3-2 16,-1-4 0-16,4 1-3 0,3-3 1 15,7-1-11-15,8-6 0 16</inkml:trace>
  <inkml:trace contextRef="#ctx0" brushRef="#br2" timeOffset="-24694.65">18990 14073 46 0,'-3'0'23'0,"-82"22"-18"0,64-16 34 0,-4 4-38 16,0-1 0-16,8 1 2 16,-1 5 0-16,7-5-3 15,4 2 0-15,4-2 2 16,6 2 1-16,11-2-1 15,11 2 1-15,7 1-1 16,3 2 1-16,-3 1-1 16,-4 9 1-16,-10 6-3 15,-4-2 1-15,-14 5-3 16,-11 4 0-16,-10-4-5 16,-11-2 1-16,-3-7-8 15,0-10 1-15,0-8-4 16,6-10 1-16</inkml:trace>
  <inkml:trace contextRef="#ctx0" brushRef="#br2" timeOffset="-24482.25">18814 13985 60 0,'42'38'30'0,"53"-19"-31"0,-74-19 59 0,18-3-58 15,18-4 1-15,20-11-4 16,11-11 1-16,-10 4-3 16,-7-6 0-16,-15 3-13 15,-21-4 0-15</inkml:trace>
  <inkml:trace contextRef="#ctx0" brushRef="#br2" timeOffset="-20715.17">2297 16541 42 0,'7'3'21'0,"-7"-3"-8"0,0 0 21 16,0 0-32-16,0 0 0 0,-7 3 2 16,3 0 1-16,-7 1-6 15,-6 2 0-15,-4-3 3 16,0 3 1-16,-8 0-2 15,-2 1 0-15,-5-4 0 16,5 6 0-16,9-2-1 16,1 2 0-16,4 3 0 15,-1 4 0-15,4 9-1 16,-4 10 0-16,8-4-1 16,10 0 1-16,0-9-1 15,0-3 1-15,17-3 0 16,4 0 0-16,8-10 1 15,-5-3 0-15,12 0 0 16,-15-6 0-16,7-10-1 16,-7-5 1-16,7-4 0 15,-6-3 0-15,-1 3-1 16,-4 0 0-16,-3-3 0 16,4 0 0-16,-7 6 0 15,-1 3 1-15,-3 7-1 16,4-1 1-16,-8 10 0 0,4 6 1 15,4 4 0-15,-7 9 1 16,3 9 0-16,3 13 0 16,-3-7 0-16,-3 4 0 15,6-1-2-15,-3-5 1 16,4-7-7-16,-7-6 1 16,10-10-11-16,-4-12 1 15</inkml:trace>
  <inkml:trace contextRef="#ctx0" brushRef="#br2" timeOffset="-20190.11">2452 15908 46 0,'3'18'23'0,"8"-8"-15"0,-11-10 33 16,7 3-36-16,-3 0 0 15,3-3 5-15,0 3 0 16,3-6-12-16,1 0 1 16,-1 0 7-16,1 3 0 15,0 3-3-15,-4-3 1 16,3 0-4-16,1 3 1 16,-11 0-3-16,0 7 0 0,0-1-1 15,-11 7 1-15,4-1-1 16,4 7 0-16,-4 0 1 15,7 0 0 1,0 6 1-16,0-3 1 0,0-3 2 16,-4-3 0-16,8-6 1 15,3-4 0-15,14-3 0 16,0-2 0-16,7-4-5 16,4-4 1-16,-4 1-9 15,0 3 0-15,-3 0-11 16,3 3 1-16</inkml:trace>
  <inkml:trace contextRef="#ctx0" brushRef="#br2" timeOffset="-19842.29">3020 16673 48 0,'0'3'24'0,"14"0"-17"0,-7-3 33 0,0 0-37 16,4 3 0-16,10 3 1 16,7-6 1-16,7 0-7 15,4-6 0-15,7 0-1 16,-11 0 0-16,0 2-14 16,-3-5 1-16</inkml:trace>
  <inkml:trace contextRef="#ctx0" brushRef="#br2" timeOffset="-19604.79">3263 16271 55 0,'-3'35'27'0,"-15"24"-26"0,15-37 40 15,3 10-39-15,-8 15 1 16,5 9 0-16,3 13 0 16,0 0-5-16,0 3 0 15,0-12-4-15,0-13 1 16,0-16-12-16,-7-15 1 16</inkml:trace>
  <inkml:trace contextRef="#ctx0" brushRef="#br2" timeOffset="-19123.14">3711 16030 48 0,'18'31'24'0,"-8"7"-17"0,-2-29 34 16,2 10-38-16,-6 9 0 15,3 7 3-15,-7 12 0 16,-7 6-8-16,7 16 0 15,-4 6 5-15,4-3 0 0,-7-6-5 16,4-12 1-16,3-14-8 16,0-8 0-16,0-20-9 15,10-15 1-15</inkml:trace>
  <inkml:trace contextRef="#ctx0" brushRef="#br2" timeOffset="-18870.11">3799 16466 44 0,'36'3'22'0,"24"3"-13"16,-39-6 32-16,4 3-38 16,10-3 0-16,4 3 2 15,-8 4 0-15,-9 5-6 0,-1 4 0 16,-4 3 3-16,-6 6 0 15,-11 3-2-15,-18 10 1 16,-6 6-3-16,-15-1 0 16,-7-11-5-16,4-4 1 15,-1-9-11-15,4-3 1 16</inkml:trace>
  <inkml:trace contextRef="#ctx0" brushRef="#br2" timeOffset="-18389.53">4096 15832 58 0,'-7'22'29'0,"14"-16"-26"15,-7-6 47 1,14-3-42 0,4-3 0-16,3 0 1 15,3 0 0-15,8 6-13 0,-11 0 0 16,0 0 8-1,1 3 0-15,-12 3-7 0,4 3 1 16,-14-2-3-16,0 5 1 16,-7 1-1-16,-3-1 0 15,-1 4 0-15,1 3 1 16,-1 0 2-16,0 6 0 16,4 0 3-16,0-3 1 15,7-3 1-15,7-1 1 16,0-2-1-16,15-3 1 47,2-7-1-47,11-6 0 0,-3 0-8 0,7-6 1 0,0-7-16 0,-14 0 0 15</inkml:trace>
  <inkml:trace contextRef="#ctx0" brushRef="#br2" timeOffset="-17903.22">4833 16359 53 0,'4'19'26'0,"6"-19"-19"0,4-3 31 0,-3 3-37 16,10-10 1-16,11 4 0 15,7-3 1-15,6-1-6 16,8 1 1-16,-14 3-6 15,0-4 0-15,-14-2-8 16,-8 2 0-16</inkml:trace>
  <inkml:trace contextRef="#ctx0" brushRef="#br2" timeOffset="-17711.51">4784 16676 73 0,'3'34'36'0,"22"-21"-41"0,-11-13 69 16,14 0-64-16,11-10 1 15,21-2-2-15,4-1 0 16,-8-5-5-16,-7-4 0 16,-10 0-15-16,0-3 0 15</inkml:trace>
  <inkml:trace contextRef="#ctx0" brushRef="#br2" timeOffset="-17037.86">5856 16152 58 0,'4'6'29'0,"3"13"-21"15,-4-9 30-15,4 5-35 16,-7 4 0-16,-7 9 1 16,4 13 0-16,-1 6-6 15,-3 13 0-15,0 2 2 16,7 4 1-16,-7-3-9 15,3-10 1-15,4-12-11 16,11-13 0-16</inkml:trace>
  <inkml:trace contextRef="#ctx0" brushRef="#br2" timeOffset="-16586.77">6135 16083 62 0,'21'16'31'0,"7"-1"-27"0,-17-11 51 0,10-1-52 16,0 0 1-16,7 0 2 16,4 0 0-16,-4 0-7 15,4 0 0-15,-4 4 4 16,-3-1 1-16,-11 7-4 15,-3 2 1-15,-18 4-2 16,0 3 1-16,-4 0-3 16,-3-3 0-16,-4 3-2 15,-3 0 1-15,3 0 1 16,4-4 0-16,4 4 1 16,3 0 0-16,7-6 2 15,10-3 0-15,8-1 2 16,3 1 0-16,18-1 0 15,3 4 1-15,-3 0-1 16,0 5 1-16,-18 8-2 0,-3-1 0 16,-18 10-3-16,-25 9 1 15,-10 3-6-15,-15-3 1 16,-17-3-9-16,4-7 0 16,-4-5-6-16,7-14 1 15</inkml:trace>
  <inkml:trace contextRef="#ctx0" brushRef="#br2" timeOffset="-16136.34">7112 16660 58 0,'-7'10'29'0,"25"-7"-30"0,-15-3 53 16,4 0-49-16,7 3 1 15,11-3 1-15,14-3 1 16,10 0-9-16,-3-4 1 15,3 1-1-15,8 0 1 16,-15-1-15-16,1-5 0 16,-12-1-3-16,-6 7 0 15</inkml:trace>
  <inkml:trace contextRef="#ctx0" brushRef="#br2" timeOffset="-15905.92">7303 16334 68 0,'-8'38'34'0,"-2"43"-46"16,10-49 69-16,-4 8-57 15,4 26 0-15,0 0-2 16,0 6 0-16,0-6-7 15,0-13 0-15,-7-15-9 16,4-19 0-16</inkml:trace>
  <inkml:trace contextRef="#ctx0" brushRef="#br2" timeOffset="-13690.57">8008 16089 49 0,'4'4'24'0,"3"2"-14"0,-7-6 25 16,0 0-34-16,-7 6 0 15,3 7 0-15,-3 2 1 16,-4 7-3-16,-6 6 1 16,3 1 1-16,-7-10 0 15,6 2-1-15,5 1 1 16,6 0 0-16,4-3 0 0,4 0-1 15,13-3 1-15,5-1 1 16,6 1 0-16,11 3 0 16,-4 0 0-16,0-1-2 15,-14 8 1-15,-3 5-2 16,-18 3 1-16,-11 4-5 16,-10 3 1-16,-14 0-12 15,-7-7 0-15,-4-9-1 16,11-12 0-16</inkml:trace>
  <inkml:trace contextRef="#ctx0" brushRef="#br2" timeOffset="-13449.1">7994 16124 65 0,'25'19'32'0,"24"-13"-40"0,-28-9 67 16,11-7-59-16,10-2 1 15,22-16 0-15,10-10 0 16,-7 0-6-16,0 7 1 16,-7 0-7-16,-7 12 1 15,-11 0-9-15</inkml:trace>
  <inkml:trace contextRef="#ctx0" brushRef="#br2" timeOffset="-13015.04">8791 16099 62 0,'25'22'31'0,"14"-19"-33"16,-22-3 56-16,8 0-51 16,17 0 1-16,4 0 0 15,-14-3 1-15,7 0-7 16,0 3 1-16,-15 3 3 0,1 3 0 15,-18 10-2-15,-7 6 0 16,-3 6-2-16,-8-3 1 16,-10 9-2-16,-11 4 1 15,0 6 1-15,1 9 0 16,2 1 0-16,12-7 1 16,-1-3 1-16,15-7 1 15,10-5 0-15,17-11 0 16,4-11 0-16,11-7 0 15,7 0-6-15,4-3 1 16,-8-3-17-16,0-10 1 0,-17 1-2 16,-7-4 1-16</inkml:trace>
  <inkml:trace contextRef="#ctx0" brushRef="#br2" timeOffset="-12469.77">10058 16293 46 0,'0'28'23'0,"3"-31"-9"0,-3 3 24 0,0 0-35 16,0 0 0-16,4-3 5 15,3 0 0-15,3 3-9 16,12 0 1-16,6-3 5 16,7 3 0-16,7-3-4 15,8 0 1-15,-4 3-8 16,-4 0 1-16,-7 0-15 16,-3-7 0-16</inkml:trace>
  <inkml:trace contextRef="#ctx0" brushRef="#br2" timeOffset="-12276.65">9973 16679 78 0,'18'25'39'0,"35"-3"-47"0,-25-22 66 15,7-3-59-15,18-3 0 16,11-1-5-16,-1-5 0 15,-3 2-8-15,-7-15 0 0,-11 10-7 16,-10-7 0 0</inkml:trace>
  <inkml:trace contextRef="#ctx1" brushRef="#br2" timeOffset="-74972.09">6907 12769 0</inkml:trace>
  <inkml:trace contextRef="#ctx0" brushRef="#br2" timeOffset="-11242.83">11652 16064 49 0,'21'-18'24'0,"-6"-11"-14"0,-15 17 24 16,0 2-33-16,-8 1 0 16,-6 0 1-16,-7 2 1 0,-11 10-4 15,-10 10 1-15,-7 12 1 16,3 10 0-16,0 15 0 16,-7-3 1-16,7 12-2 15,4 10 0-15,7 10 0 16,13-1 1-16,12-3 1 15,13-9 1-15,15-13-1 16,3-15 1-16,18-10 1 47,14-15 0-47,0-16-1 0,3-7 1 0,-6-5-3 0,-12-4 0 16,-9-6-1-16,-15 0 0 0,-14 0-1 15,-14 6 0-15,-15 3-1 16,-9 7 1-16,-1 12-1 15,-7 13 0-15,-10 5-1 16,-1 1 0-16,4 7-2 0,4-1 0 16,10-3-5-16,11 0 0 31</inkml:trace>
  <inkml:trace contextRef="#ctx0" brushRef="#br2" timeOffset="-10852.05">12132 16020 52 0,'-7'32'26'0,"-64"12"-30"0,54-35 27 0,-11 7-21 16,3 3 1-16,4 3 0 15,0-1 0-15,6 1-4 16,5-3 1-16,-1-3 3 16,11-7 0-16,21 1 0 15,15-1 0-15,10-3 0 16,6 1 0-16,1 12-1 15,-7-1 0-15,-10 7-2 16,-15 10 1-16,-18 9-2 16,-20 3 0-16,-19 0-5 0,-13-3 1 15,0-7-11-15,-4-12 1 16,-4-9 0-16,4-13 0 16</inkml:trace>
  <inkml:trace contextRef="#ctx0" brushRef="#br2" timeOffset="-10625.05">12009 16064 62 0,'98'10'31'0,"79"-64"-38"15,-124 32 66-15,31-6-58 16,26-13 0-16,3 1 0 15,17-4 0-15,8-3-6 16,-4 0 1-16,-35 9-12 16,-29 10 0-16,-31 15-3 15,-18 4 1-15</inkml:trace>
  <inkml:trace contextRef="#ctx0" brushRef="#br2" timeOffset="-9726.25">2723 17761 41 0,'18'12'20'0,"-7"-12"-8"16,-11 0 20-16,0 3-28 16,-7 1 1-16,3-1 2 15,-6 3 0-15,-8 0-9 16,-3 4 0-16,-8 2 6 16,1 7 1-16,4 9-3 15,-5 0 1-15,1 13-1 16,0 6 0-16,7 10 0 15,7 2 0-15,7-5 0 16,7-1 0-16,7-6-1 16,14-13 0-16,11-8-3 15,17-14 0-15,0-9-7 16,1-3 1-16,10-19-12 0,-18-3 1 16</inkml:trace>
  <inkml:trace contextRef="#ctx0" brushRef="#br2" timeOffset="-9320.44">2882 17563 63 0,'18'0'31'16,"42"-3"-23"-16,-39 3 52 0,-3-3-58 15,13-3 0-15,-2 6 0 16,-5-3 0-16,1 3-4 16,-4 0 1-16,-10 0 1 15,-11 3 0-15,0 9-3 16,-7 7 1-16,-4 6-1 15,1 6 0-15,6 1 1 16,-3 2 0-16,-4 4 0 31,11 0 1-31,0-4 2 16,-7-3 0-16,7-5 0 0,7-5 1 0,11-8-4 16,3-7 1-16,4-6-8 15,0-3 0-15,-1-9-10 0,1 2 0 16</inkml:trace>
  <inkml:trace contextRef="#ctx0" brushRef="#br2" timeOffset="-8838.27">4001 17814 49 0,'0'13'24'0,"7"-20"-18"0,-7 7 34 15,7-6-37-15,3-3 0 16,11-1 3-16,1 4 0 16,6-7-8-16,11 4 1 15,-1-3 3-15,15 5 0 16,-10 4-7-16,2 0 1 16,-16 6-14-16,2 0 1 15</inkml:trace>
  <inkml:trace contextRef="#ctx0" brushRef="#br2" timeOffset="-8630.02">3937 18090 67 0,'18'28'33'0,"42"-18"-34"16,-39-10 56-16,7-3-55 15,21-7 1-15,15 4-2 16,3-4 1-16,3-2-6 16,-10-4 0-16,0 4-13 15,-17-4 0-15</inkml:trace>
  <inkml:trace contextRef="#ctx0" brushRef="#br2" timeOffset="-7880.23">5588 17686 58 0,'11'-4'29'0,"-22"-2"-29"0,4 6 41 16,-4 0-40-16,-10 0 1 15,-7 3 0-15,-4 4 0 16,-7 8-2-16,1 4 1 16,-5 12 0-16,-6 13 0 15,0 0-2-15,3 13 1 0,7 2 0 16,14 1 0-16,4-1-1 15,14-5 0 1,14-17 2-16,14-2 0 0,4-16 1 16,21-13 0-16,3-12 0 15,4-13 0-15,-4 0 0 16,-3-6 0-16,-18-3-2 16,-6-1 1-16,-12 1-1 15,-10 9 0-15,-21 4-2 16,-7 2 0-16,-7 7-1 15,-1 0 0-15,-3 6-1 16,-3 3 0-16,3 6-4 16,4 1 1-16,3 2-10 15,11 1 0-15</inkml:trace>
  <inkml:trace contextRef="#ctx0" brushRef="#br2" timeOffset="-7354.87">5997 17566 64 0,'0'16'32'0,"-7"-10"-39"15,4-3 55-15,-4 7-46 16,3-1 0-16,-3 4 1 16,3 9 1-16,1 3-5 15,3-3 0-15,0 0 3 16,3 0 0-16,5-3-1 16,9-1 0-16,1 1-1 15,10-3 1-15,7 0-1 0,4-4 1 16,0 4-1-1,-7-1 0-15,-8 7-1 0,-13 0 1 16,-11 0-3-16,-25 6 0 16,-10 4-3 15,-11-1 0-31,-3-3-9 0,-1-2 1 0,1-11-5 0,7-5 1 16</inkml:trace>
  <inkml:trace contextRef="#ctx0" brushRef="#br2" timeOffset="-7145.03">5898 17582 60 0,'32'6'30'0,"56"1"-28"16,-56-14 57-16,25-5-58 15,13-13 1-15,29-4-1 16,31-5 1-16,-3-13-8 15,4-3 1-15,-22 9-11 16,-20 0 0-16,-15 0-4 16,-29 10 1-16</inkml:trace>
  <inkml:trace contextRef="#ctx0" brushRef="#br2" timeOffset="-6243.7">13190 17187 54 0,'0'47'27'0,"22"-22"-19"15,-12-22 28-15,11 0-32 16,18 0 1-16,14-3 0 15,14 0 1-15,21-3-8 16,25-3 0-16,-4 0 0 0,8-4 0 16,-4 4-15-16,-11 0 0 15,-17-4-2-15,-18 4 1 16</inkml:trace>
  <inkml:trace contextRef="#ctx0" brushRef="#br2" timeOffset="-5943.28">14101 17014 60 0,'45'16'30'0,"68"6"-36"15,-70-16 61-15,24 1-54 16,10 2 0-16,-6 4 2 16,-11 2 0-16,-14 7-4 15,-18 3 1-15,-28 7 0 16,-18 12 0-16,-31-1-3 16,-25 14 0-16,-18 2-8 15,4 7 0-15,-4-3-8 16,7-13 0-16</inkml:trace>
  <inkml:trace contextRef="#ctx0" brushRef="#br2" timeOffset="-5729.19">14199 17005 49 0,'0'25'24'0,"-14"57"-20"0,11-54 39 16,-1 19-43-16,1 3 1 16,-1 10-1-16,1-4 0 0,6-9-14 15,4-12 0-15,0-10-1 16,7-16 1-16</inkml:trace>
  <inkml:trace contextRef="#ctx0" brushRef="#br2" timeOffset="-5058.47">17124 15447 60 0,'53'3'30'0,"-36"-6"-32"0,-13 6 60 0,-8 3-59 16,-6 7 1-16,-11 2 0 15,-11 1 1-15,-10 0-1 16,-8 6 0-16,8 6 0 16,0 3 1-16,-4 4 0 15,7-7 1-15,7 3-1 16,11-3 0-16,10 1 0 15,15-1 0-15,6 0 0 16,19-3 0-16,13 0 0 16,7 0 0-16,-3 4-1 0,-7-1 0 31,-35 16-2-31,-26 3 1 16,-13 3-4-16,-4 0 0 15,-14-12-6-15,1-10 0 16,2 0-9-16,11-9 1 15</inkml:trace>
  <inkml:trace contextRef="#ctx0" brushRef="#br2" timeOffset="-4773.25">17332 15967 57 0,'35'-25'28'0,"-14"-6"-30"15,-14 24 47-15,1 4-43 16,-1-3 1-16,0 6-1 15,-7 0 1-15,-4 3-5 16,1 3 1-16,-12 7 1 16,-13 12 1-16,-11 6-3 15,-6 4 0-15,-5 3-2 16,4 5 1-16,8-2 0 16,9-6 1-16,12-4 1 15,17-9 0-15,21-9 2 16,18-13 1-16,3-13-1 15,-3-9 1-15,-11-6-3 16,-3-7 0-16,-8-5-14 16,-13-7 0-16</inkml:trace>
  <inkml:trace contextRef="#ctx0" brushRef="#br2" timeOffset="-4307.67">19029 15503 52 0,'0'47'26'0,"-7"35"-20"16,3-57 36-16,-6 6-41 15,-8 13 1-15,-3 16 0 0,-4 5 0 16,-7 11-3-16,4-1 0 16,4-9 0-16,6-13 0 15,7-15-7-15,8-13 0 16,10-19-8-16,7-22 0 15</inkml:trace>
  <inkml:trace contextRef="#ctx0" brushRef="#br2" timeOffset="-4022.76">18979 15475 55 0,'29'50'27'15,"-8"-28"-28"-15,-7-19 46 0,14 3-42 16,11 1 0-16,10 2 3 16,18 4 1-16,7-1-8 15,-10-3 1-15,-4 1 4 16,-11-4 1-16,-17 4-3 16,-14 2 0-16,-22 7-2 15,-28 0 0-15,-17 3-5 16,-14 0 0-16,-1 6-5 15,4 0 1-15,7 0-10 16,11-3 0-16,3 4 1 16,11-4 0-16</inkml:trace>
  <inkml:trace contextRef="#ctx0" brushRef="#br2" timeOffset="-3762.46">19787 16002 47 0,'-17'40'23'0,"-43"20"-23"0,35-41 48 0,0 12-47 16,-17 7 1-16,-18 15-1 15,-3 10 1-15,-5 9-3 16,12-3 0-16,7-13-3 15,10-15 1-15,18-13-9 16,10-15 1-16,15-26-4 16,6-12 0-16</inkml:trace>
  <inkml:trace contextRef="#ctx0" brushRef="#br2" timeOffset="-3596.03">19420 15986 60 0,'32'88'30'0,"-28"-22"-41"16,-4-41 60-16,0 6-51 15,-4-6 1-15,1 0-13 16,-1 0 0-16,4-6 6 0,0-3 0 16</inkml:trace>
  <inkml:trace contextRef="#ctx0" brushRef="#br2" timeOffset="-3091.54">20638 15619 60 0,'17'35'30'0,"-17"12"-29"15,-3-38 51-15,-4 7-52 0,-8 9 1 16,-6 16 0-16,-7 18 1 16,-11 13-3-16,-3 13 1 15,0 6-3-15,-1-13 0 16,12-12-8-16,6-13 0 16,7-15-8-16,11-19 1 0</inkml:trace>
  <inkml:trace contextRef="#ctx0" brushRef="#br2" timeOffset="-2445.15">20062 15835 67 0,'8'22'33'0,"9"-12"-36"15,-6-10 61-15,-1-3-58 16,15-7 1-16,17-2 1 16,15-10 0-16,24-3-3 15,4-19 1-15,17-3 1 16,0-7 0-16,-3-5-3 16,-11 2 1-16,-10-2-3 15,-11 9 1-15,-7-1-1 0,-14 14 0 16,-11 9-1-16,-7 6 0 15,-3 0 2-15,-4 9 0 16,-3 10 2-16,-8 9 0 16,-3 7 2-16,0 9 0 15,-7 9 2-15,-7 13 0 16,-7 6 0-16,-14 13 1 16,-11 9-1-16,-7 6 0 15,-10 17-1-15,-11 14 0 16,10 1-1-16,4-19 0 0,8-13-1 15,6-21 0-15,11-16-1 16,10-16 0-16,11-10 0 16,10-8 1-16,1-14-1 15,7-5 0-15,6-4-1 16,8-3 1-16,3 0-1 16,0 1 0-16,1 5 0 15,-1 1 0-15,0 5 0 16,-3 1 0-16,-4 6 1 15,-4 9 0-15,-6 7 1 16,-4 6 1-16,-3 3-1 16,-4 0 0-16,0-9 1 15,3 6 0-15,1 0-1 16,-1 3 0-16,1 0-1 16,-1 0 1-16,4-6-7 0,0 0 1 15,4-13-11 1,0-6 1-16</inkml:trace>
  <inkml:trace contextRef="#ctx0" brushRef="#br2" timeOffset="-944.07">22719 15494 49 0,'7'34'24'0,"-11"-12"-15"0,1-13 35 16,-8 7-42-16,-3 9 0 15,-7 10 2-15,-7 5 1 16,-11 14-6-16,-10 24 1 15,6 7 3-15,1 6 0 0,-4-13-1 16,11-9 0-16,3-16-2 16,11-12 1-16,7-9-2 15,10-20 1-15,4-6-1 16,7-6 0-16,7-6-1 16,8-6 1-16,6-4-1 15,4 0 0-15,-1 4 0 16,-10 5 1-16,1 7-1 15,-1 4 1-15,-4 5 0 16,-2 7 1-16,-5-1 0 16,1 1 1-16,-4 6-1 15,-4 3 0-15,1 0-2 16,-4 3 0-16,3-3-4 16,1-3 1-16,6-6-8 15,5-3 1-15,9-10-5 16,1 0 1-16</inkml:trace>
  <inkml:trace contextRef="#ctx0" brushRef="#br2" timeOffset="-701.73">22924 16356 36 0,'31'-31'18'0,"1"15"-12"0,-25 10 30 16,0-1-32-16,-3 1 0 16,-8 0 1-16,-6 0 1 15,-8 2-8-15,4 4 0 16,-7 7 5-16,-1 2 1 15,-2-6-3-15,-4 7 0 0,-1 5-1 16,5 4 1-16,6 0-1 16,7-3 1-1,8 2-1-15,10-8 1 0,7-4-2 16,4-9 1-16,-1-6-5 16,4-4 0-16,1-3-10 15,2-6 0-15</inkml:trace>
  <inkml:trace contextRef="#ctx0" brushRef="#br2" timeOffset="-448.24">23439 15478 57 0,'0'72'28'0,"-4"32"-28"0,-3-83 46 16,-11 20-46-16,-6 16 0 16,-8 18 1-16,-7 13 0 15,0 0-2-15,4 6 1 16,7-16-3 0,3-12 1-16,7-13-9 0,8-12 1 15,10-19-7-15,10-13 1 16</inkml:trace>
  <inkml:trace contextRef="#ctx0" brushRef="#br2" timeOffset="-12.38">23940 15766 48 0,'-15'29'24'0,"-27"18"-27"16,31-32 41-16,-6 10-38 16,-8 16 1-16,-3 6 3 15,-4 13 0-15,4 3-3 16,7-7 0-16,7-3 2 16,3-6 1-16,4-12-1 15,4-7 1-15,3-9-2 16,3-10 0-16,-3-6-2 15,0-9 0-15,-3-3-1 0,-5-1 1 16,-2-2-1-16,-1-7 1 16,-10-3-1-16,-4 3 1 15,-3 7 0-15,4 12 0 16,-1 9 0-16,0 4 0 16,-3 2 0-16,3 10 0 15,1 4 0-15,9 2 1 16,12 3 0-16,10-5 0 15,4-7-3-15,13-7 0 16,11 1-5-16,4-3 0 0,4-7-10 16,10-6 0-1</inkml:trace>
  <inkml:trace contextRef="#ctx0" brushRef="#br2" timeOffset="272.66">24377 16155 49 0,'7'22'24'0,"-49"19"-25"16,24-32 36-16,-10 1-36 16,-7-1 1-16,-11-3 0 15,3 4 0-15,5-1 0 16,-1-2 1-16,3 2-1 16,5 0 1-16,10 4 1 15,6-1 0-15,12 4 0 16,6 0 1-16,8-1-1 15,7 4 1-15,-1-3-1 0,-3 3 0 16,-3 3-2-16,-11 0 0 16,-11 6-5-16,-6 3 1 15,-11 1-9-15,-15-4 1 16,-6-6-4-16,10-3 0 16</inkml:trace>
  <inkml:trace contextRef="#ctx0" brushRef="#br2" timeOffset="829.25">25340 15832 50 0,'-21'44'25'0,"-50"25"-37"15,50-47 48-15,-4 13-35 16,-3 12 0-16,0 9 0 15,-4 7 1-15,4 6-1 16,7 0 0-16,10-10 0 0,8-8 1 16,10-26-1-1,3-16 0-15,-3-9 0 0,1-9 0 16,-5-7-2-16,1-9 0 16,-8 3 0-16,-10 0 0 15,-14-6 0-15,-11-4 0 31,-7-2 0-31,-3 3 0 0,6 5 1 16,1 11 0-16,7 5 1 0,6 10 1 16,15 7 3-16,14 5 0 15,18 1 1-15,24-4 1 0,18-6 0 16,18 0 0-16,17-3-2 16,15-3 1-16,-1-3-6 15,-24 3 1-15,-4 0-9 16,-18 0 0-16,-31 3-12 15,-25 0 0-15</inkml:trace>
  <inkml:trace contextRef="#ctx1" brushRef="#br2" timeOffset="-61765.29">13370 13496 0,'0'0'16,"0"0"-16</inkml:trace>
  <inkml:trace contextRef="#ctx0" brushRef="#br2" timeOffset="2407.4">17000 17413 42 0,'0'9'21'0,"11"4"-4"0,-11-7 21 0,-4 6-37 15,-6 4 1-15,-1 6 0 16,-3 9 1-16,-3 10-4 16,-1 3 0-16,-3-3 2 15,7-7 0-15,3-5-7 16,0-7 0-16,11-10-9 16,7-15 0-16</inkml:trace>
  <inkml:trace contextRef="#ctx0" brushRef="#br2" timeOffset="2601.69">16951 17168 60 0,'7'25'30'0,"4"-12"-36"0,-8-10 49 15,4-3-44-15,7 0 1 16,0 0-2-16,8 0 1 15,6 0-4-15,4 0 0 16,-1 0-10-16,-2 9 0 16</inkml:trace>
  <inkml:trace contextRef="#ctx0" brushRef="#br2" timeOffset="2916.15">17544 17381 43 0,'21'29'21'0,"-28"-20"-11"0,0-3 28 0,-7 4-38 16,-4-4 1-16,-3 0 0 15,0-6 0-15,3 3-2 16,4 4 1-16,-4 2 1 16,4 4 0-16,4-4 0 15,2 0 1-15,5 4-1 16,3 3 1-16,3-4 3 15,5 4 0-15,2 0 0 16,1 9 0-16,3-7-1 16,-7 4 0-16,-7 7 0 15,-11-1 0-15,-6 3-8 16,-8 1 0-16,-10-4-6 16,-8-9 0-16,5-7-9 0,9-6 1 15</inkml:trace>
  <inkml:trace contextRef="#ctx0" brushRef="#br2" timeOffset="3559.82">18838 17601 57 0,'18'22'28'0,"-25"-3"-32"0,3-13 45 15,-6 0-41-15,-8 0 0 16,-3-6 0-16,0 4 1 15,-4-4-1-15,-3 6 0 16,0-3 0-16,-1 6 1 16,1 4-1-16,0 3 1 15,10-1-2-15,4 1 1 16,7 0 0-16,7-1 0 16,14-2-1-16,8-7 0 15,-1-6 1-15,-4 0 0 16,12-6-1-16,-5-4 1 15,-3-2 0-15,-3-1 0 16,-4 1-1-16,0 2 1 0,0 10 0 16,0 7 0-16,-3 2 0 15,-4 7 0-15,0 12 0 16,0 3 1-16,0 1-2 16,0-4 1-16,4-6-6 15,3-6 1-15,4-13-9 16,-4-10 0-16</inkml:trace>
  <inkml:trace contextRef="#ctx0" brushRef="#br2" timeOffset="4026.22">19883 17780 56 0,'-4'9'28'0,"1"-3"-32"0,3-6 46 15,-4 3-42-15,0 1 1 16,-3-1 0-16,4 0 0 0,-1-3-1 16,1-3 0-16,6-4 4 15,4-2 0-15,8-7 0 16,-1 1 0-16,3-7 0 16,1 3 0-16,3 0-1 15,-3 3 1-15,-1 4-4 16,1 6 1-16,0 2-1 15,-1 4 0-15,1 4-4 16,0 2 0-16,-1-3-1 16,8 0 1-16,-4 0-6 15,4 0 1-15,3-3-9 16,0 4 0-16,7-8 3 16,1 1 1-16</inkml:trace>
  <inkml:trace contextRef="#ctx0" brushRef="#br2" timeOffset="4223.1">20348 17996 57 0,'0'0'28'0,"7"-13"-29"0,-3 4 29 16,3-7-35-16,3-6 1 15,1-9-13-15,0-3 0 0,-4-1 18 16,-7-9 0 0</inkml:trace>
  <inkml:trace contextRef="#ctx0" brushRef="#br2" timeOffset="4625.39">20376 17497 39 0,'22'25'19'0,"13"13"-10"16,-17-32 34-16,3 10-40 15,7 0 0-15,7-4 2 16,4 1 1-16,-4-4-7 16,11-3 0-16,4 1 4 15,-5-1 1-15,-2-6-1 16,-8 3 0-16,-3-3-1 16,-8 0 0-16,-6 0-1 15,-4 0 0-15,-3 0 0 0,-8 3 0 16,-3 0-2-16,-7 4 0 15,-7-1-1-15,-3 7 1 16,-8 2-2-16,4-2 1 16,3 2-1-16,0 4 1 15,8 0 1 1,3 3 0-16,7 3 0 0,7 6 1 16,7-2 1-16,7 5 0 15,4 1 0-15,-1 2 0 16,1 1-1-16,-7 0 1 15,-1-1-2-15,-17 4 1 16,-14-3-2-16,-10 5 1 16,-19-2-5-16,4 0 1 0,-3-3-12 15,-4-13 1-15</inkml:trace>
  <inkml:trace contextRef="#ctx0" brushRef="#br2" timeOffset="5241.42">21258 17127 37 0,'4'54'18'0,"-18"43"-9"15,10-66 19-15,-6 7-27 16,-4 15 1-16,-4 13 3 0,0 3 1 15,1 3-6-15,3-6 0 16,3-10 4-16,4-9 0 16,3-9-2-16,4-16 1 15,7-13-3-15,4-9 1 16,3-9-3-16,0-3 1 16,0-4-2-16,-3-3 1 15,0 0-1-15,-1 4 0 16,1 5-1-16,-4 10 1 15,3 6-1-15,1 4 1 16,0 5 0-16,-1 7 0 16,1 4 1-1,-1 2 1-15,4 0 1 0,4-9 1 0,0 3 0 16,3-7 0-16,0 4 0 16,0-9 0-16,11-10 0 15,0 0 1-15,6-19-1 16,5-19 0-16,-1-21 0 15,-3-7 0-15,-4-16-1 16,-7-2 1-16,1-7-1 16,-8-3 1-16,-7-1-1 15,-7 11 0-15,0 12 0 16,0 12 0-16,-7 16 2 16,-3 22 0-16,-4 19 0 15,-4 28 0-15,-7 22 0 16,-6 19 0-16,-1 22 0 15,4 25 1-15,3 0-4 0,8 0 1 16,2-35-5-16,5-15 0 16,-1-16-9-16,1-22 0 15</inkml:trace>
  <inkml:trace contextRef="#ctx0" brushRef="#br2" timeOffset="5491.27">21220 17438 55 0,'10'44'27'0,"25"-19"-22"0,-20-22 46 0,13 0-49 15,18-3 1-15,21-6-1 16,17 3 0-16,1-4-10 16,7 4 0-16,-8 6-9 15,-10 7 0-15</inkml:trace>
  <inkml:trace contextRef="#ctx0" brushRef="#br2" timeOffset="5826.95">22902 17143 48 0,'-17'72'24'0,"3"38"-18"0,3-82 30 0,-7 22-36 16,-6 22 1-16,-1 10 0 16,4 9 0-16,3-22-4 15,4-13 1-15,7-12-7 31,3-9 1-31,4-16-7 0,0-19 1 0</inkml:trace>
  <inkml:trace contextRef="#ctx0" brushRef="#br2" timeOffset="6054.92">22440 17510 53 0,'18'38'26'0,"42"-10"-21"15,-46-19 48-15,14 4-50 16,14-4 0-16,15-3-1 16,-4 1 1-16,7-4-6 0,0 0 0 15,0 0-3-15,-11 0 0 16,-7 0-13-16,-3-6 1 16</inkml:trace>
  <inkml:trace contextRef="#ctx0" brushRef="#br2" timeOffset="6337.9">23146 17946 54 0,'-4'47'27'0,"1"-53"-29"15,3 6 41-15,0 0-38 16,-4-10 0-16,4-2 1 15,-3-4 1-15,3-3-4 16,0-3 1-16,0-3 1 16,0-3 1-16,3 6 0 15,4 3 0-15,0-3 0 16,4 6 0-16,3 4 0 16,7 3 1-16,4 2-2 15,3 10 1-15,4-3-5 16,-4 4 1-16,-3-1-7 15,-1 0 1-15,-2-3-10 16,-5 0 0-16</inkml:trace>
  <inkml:trace contextRef="#ctx0" brushRef="#br2" timeOffset="6520.19">23537 17852 49 0,'-3'37'24'0,"-1"-18"-31"0,4-19 38 16,0 0-33-16,0-6 1 0,7-4-11 15,4-8 1-15,3-1 5 16,-3-6 1-16</inkml:trace>
  <inkml:trace contextRef="#ctx0" brushRef="#br2" timeOffset="6682.98">23520 17519 28 0,'17'22'14'0,"8"-6"-15"16,-14-13 18-16,3 3-20 16,3 4 1-16,1 2-6 15,0-5 1-15,3-4 5 16,0 0 0-16</inkml:trace>
  <inkml:trace contextRef="#ctx0" brushRef="#br2" timeOffset="7194.4">23954 17648 28 0,'28'9'14'0,"-7"1"-7"0,-10-7 26 16,3 3-31-16,0 7 1 15,3-4 1-15,1 0 0 16,-4-2-5-16,0-1 1 15,0-3 3-15,1-6 0 16,-5-3-1-16,-3-4 0 16,0-2-1-16,-3-1 1 15,-4 4-2-15,0-1 1 16,0 1-1-16,-4 3 0 0,-3 6-2 16,4 6 0-16,-4 0-1 15,0 10 1 1,-4 3-1-16,4 0 0 0,0 6 0 15,3 6 1-15,4 7 0 16,0-4 1-16,4 1 1 16,-4 12 0-16,0 0 0 15,-4 0 0-15,1 0 0 16,-4 6 1-16,-11-6-2 16,4 3 1-16,-7-6-1 15,-4-3 1-15,-3-10-1 16,-7-6 0-16,-4-6 0 15,4-12 1-15,-1-11-1 16,8-5 1-16,3-7 0 16,11-9 0-16,4-3 1 0,10-3 1 15,10 6 0-15,4-1 0 16,11 1 0-16,7-3 1 16,0 6-1-16,6 0 1 15,8 3-6-15,0-6 1 31</inkml:trace>
  <inkml:trace contextRef="#ctx0" brushRef="#br2" timeOffset="7417.31">24539 17027 45 0,'4'44'22'0,"-1"53"-10"0,-3-72 23 0,0 13-35 16,-3-1 1-16,-4 17 0 15,-4 5 1-15,4 13-3 16,0-3 1-16,0 0-4 16,3-6 1-16,1-10-12 15,-1-12 1-15</inkml:trace>
  <inkml:trace contextRef="#ctx0" brushRef="#br2" timeOffset="7749.05">24546 17755 44 0,'36'37'22'0,"48"-12"-14"0,-63-25 29 16,4 0-38-16,3-9 1 15,1-1-1-15,-1-5 1 16,-7-4-1-16,-7 0 1 16,-14 0-1-16,-7 0 1 15,-7 4-1-15,-7 2 1 16,-4 7 0-16,-3 6 0 16,3 6 0-16,0 10 1 15,4 3 0-15,7 3 1 0,4 9-1 16,6 7 0-16,8-1 0 15,6-8 0-15,8 2-1 16,-1-6 0-16,5-9-5 16,6-7 1-16,0-3-10 15,4-6 0-15</inkml:trace>
  <inkml:trace contextRef="#ctx0" brushRef="#br2" timeOffset="7913.67">25075 17955 54 0,'15'38'27'0,"-12"-48"-32"0,-3 10 45 16,0 0-51-16,-3-3 0 16,-12 0-17-16,-6 6 0 15</inkml:trace>
  <inkml:trace contextRef="#ctx0" brushRef="#br2" timeOffset="13425.7">18447 16560 39 0,'7'6'19'0,"7"-6"-15"16,-7 3 20-16,-3-3-23 16,6 3 1-16,4 4 0 15,7-1 1-15,4 0-3 16,7 7 0-16,0-1 3 15,6 1 1-15,12-1-2 16,10-2 1-16,0-7-1 16,7-3 0-16,14-3-1 15,7-4 1-15,18 1-2 16,0-3 1-16,14 2 0 16,14 7 0-16,7 0 0 0,11 4 1 15,6 2 0-15,15-3 0 16,11 0-1-16,24 0 1 15,3-3-1-15,22 3 1 16,-3 4-1-16,13 2 0 16,-7 4-1-16,18 9 1 15,-10-7-1-15,3 4 1 16,7-9-1-16,-25-4 0 16,-7-6-4-16,-21-6 1 15,-28-7-14-15,-21-3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5:03:32.95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7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5:04:27.950"/>
    </inkml:context>
  </inkml:definitions>
  <inkml:trace contextRef="#ctx0" brushRef="#br0">1894 4148 46 0,'4'19'23'0,"14"0"-13"0,-18-19 23 16,0 9-31-16,0-9 1 15,0 16 1-15,0 9 1 16,-7 16-6-16,3 9 0 15,-17 6 3-15,10 17 1 16,-6 8-4-16,6-2 0 0,4-11-3 16,3-5 0-16,4-9-6 15,0-17 1-15,0-31-8 16,0-12 1-16</inkml:trace>
  <inkml:trace contextRef="#ctx0" brushRef="#br0" timeOffset="285.92">1827 4271 48 0,'-3'9'24'0,"6"-9"-22"15,-3 0 41-15,0 0-40 0,11-6 0 16,7-7 2-16,3 1 0 16,25-10-7-16,0 0 1 15,10-10 2-15,4 1 1 16,0 12-6-16,-11-3 0 16,-10 13-13-16,0-1 0 15</inkml:trace>
  <inkml:trace contextRef="#ctx0" brushRef="#br0" timeOffset="497.13">1965 4622 49 0,'0'28'24'15,"-7"-15"-14"-15,14-13 34 0,-7 6-40 16,0-16 1-16,11 4 0 15,6-3 1-15,-3-1-8 16,11 4 0-16,-4 0 1 16,0 0 1-16,8-1-11 15,-8 7 0-15,0-3-8 16,0 3 1-16</inkml:trace>
  <inkml:trace contextRef="#ctx0" brushRef="#br0" timeOffset="705.97">2374 4766 45 0,'-3'41'22'0,"-11"-4"-28"0,14-30 34 15,-4-1-37-15,4-3 0 16,0-3-13-16,0-16 0 16</inkml:trace>
  <inkml:trace contextRef="#ctx0" brushRef="#br0" timeOffset="906.98">2261 4503 47 0,'4'12'23'0,"3"-6"-24"16,-4-2 42-16,4-4-42 15,4 0 1-15,3-4-2 16,0-2 1-16,7 0-4 16,1 0 0-16,-5-1-9 15,8 1 1-15</inkml:trace>
  <inkml:trace contextRef="#ctx0" brushRef="#br0" timeOffset="1410.92">2805 4104 40 0,'7'29'20'0,"-14"24"-17"0,3-44 29 15,-3 10-30-15,3 16 1 16,-6 5 2-16,10 14 0 16,0 2-5-16,0 7 0 0,0-7 5 15,10-9 0 1,-6-6-2-16,3-10 1 0,-3-9-2 16,3-9 1-16,-7-7-2 15,-7-6 0-15,3-3-1 16,-14-3 0-16,-3-10-2 15,-7 4 1-15,3 2-3 16,-3 1 1-16,0 3 0 16,7 9 0-16,0 3 0 15,3 10 1-15,0 2 0 16,8 4 1-16,-1 10 1 16,8-7 1-16,-4 12-1 15,7-8 1-15,7-1-1 16,-7 0 1-16,10-3-1 15,4-3 1-15,11-9-1 16,-4-7 1-16,0-3-1 16,0-6 0-16,1-3 0 15,-5 3 0-15,1-4-2 0,-7 1 0 16,-11 6-3-16,0 0 1 16,0 3-7-16,-8 0 1 15,5-3-4-15,6 3 0 16</inkml:trace>
  <inkml:trace contextRef="#ctx0" brushRef="#br0" timeOffset="2070.56">2364 4832 36 0,'7'19'18'0,"-4"-4"-14"0,-3-8 32 15,0-4-33-15,0 3 0 16,0-3 1-16,7 3 1 0,-7 4-6 16,4-10 0-1,-4 3 3-15,0-3 1 0,7-9-2 16,-4-7 0-16,-3-3-1 15,7-3 0-15,-3-6-1 16,3-3 1-16,4-1-2 16,-1 7 1-16,1 6-2 15,-1 7 1-15,1 9 0 16,0 6 0-16,-4 6 0 16,0 13 1-16,3-3 0 15,-10 15 0 1,11 10-4-1,-11-3 0-15,10-10-7 16,-6-21 1-16</inkml:trace>
  <inkml:trace contextRef="#ctx0" brushRef="#br0" timeOffset="2704.72">2152 4669 36 0,'3'3'18'0,"5"0"-10"0,-8-3 27 15,0 3-30-15,-8 3 0 16,8 4 3-16,-3-1 0 16,3 4-10-16,0 3 0 0,-7 2 7 15,-4 7 0-15,11 1-4 16,-7 2 0-16,7-6-14 15,7-3 0-15,-3-7-4 16,10-12 1-16</inkml:trace>
  <inkml:trace contextRef="#ctx0" brushRef="#br0" timeOffset="3271.37">4258 3988 43 0,'7'7'21'0,"-3"5"-16"16,3-9 36-16,-7 4-39 15,-7 8 0-15,3 10 0 16,-6 16 1-16,-12 16-4 16,5 18 0-16,-4 16 2 15,-4 15 1-15,4 10-5 16,7-15 1-16,-4-10-6 16,7-13 1-16,1-25-8 0,3-24 0 15</inkml:trace>
  <inkml:trace contextRef="#ctx0" brushRef="#br0" timeOffset="3932.76">3658 4788 47 0,'11'3'23'0,"28"-19"-22"0,-22 4 39 0,15-16-38 15,10-1 0-15,18-18 1 16,11-6 0-16,-11-10-5 16,-4-6 1-16,-3 7 2 15,-7 15 1-15,-4 3-1 16,-3 9 0-16,-7 13-1 16,-4 10 1-16,0 9-2 15,-6 12 1-15,-5 0-1 16,-3 20 1-16,-3 2-2 15,-4 10 0-15,-3 3 0 16,3-7 1-16,-7 7 0 16,-7-3 0-16,3-7 0 15,-3-2 1-15,3-4 0 16,4-6 1-16,0-3-1 16,4-7 1-16,7-2 1 0,3-4 0 15,0-3 1-15,3-3 0 16,-2 3 0-16,9 0 0 15,-3 4-1-15,8-14 1 16,2 4-1-16,1-6 0 16,-4-1-1-16,-6-2 0 15,-5-1-1-15,4 4 1 16,-10-7-1-16,7 7 1 16,-8 0-3-16,-6-1 1 15,-4 1-2-15,0 2 1 16,0 1-2-16,-4 3 0 0,-3 3-1 15,-4 3 1-15,-3 0 0 16,0-3 0-16,4 10 1 16,6 5 1-16,-3 14 2 15,14-1 1-15,4-3 1 16,-1 6 1-16,11-3-1 16,8-2 0-16,-1-14-1 15,11-6 0-15,3-6-12 16,-3-9 1-16,0-10-5 15,-8-3 0-15</inkml:trace>
  <inkml:trace contextRef="#ctx0" brushRef="#br0" timeOffset="4713.54">5877 4785 59 0,'-7'34'29'0,"14"-5"-34"0,-3-26 56 0,3-6-51 15,3-4 1-15,1-5 0 16,7-4 0-16,-4-6-1 16,7 0 1-16,4-3 0 15,-11 6 0-15,3 7-1 16,1-1 0-16,3 4 0 16,-7-1 0-16,0 4-1 15,-3 3 1-15,0 3-1 16,-1 6 1-16,1 0 0 0,-1 7 0 15,1 3 0-15,0-1 0 16,-1 1 0-16,4 3 0 16,-3-7 0-16,3 4 0 15,-4-6 0-15,8-4 1 16,-7-3-1-16,6-6 1 16,-6-3-1-16,3-4 1 15,0 4 0-15,0-10 0 16,-3 0-1-16,-1 7 1 15,-3 3-1-15,1 6 0 0,-1 0 0 16,3 3 1-16,4 9-1 16,-3 1 0-16,-1-4-1 15,1 1 1-15,-4 2-1 16,4 1 1-16,-1-4 0 16,1 4 0-16,-4-1-1 15,0 4 0-15,0-6-1 16,4 2 1-16,-1-3-5 15,8 1 0-15,3-7-10 16,11-12 0-16,3-10-1 16,-7 3 0-16</inkml:trace>
  <inkml:trace contextRef="#ctx0" brushRef="#br0" timeOffset="4915.18">6809 4779 51 0,'10'50'25'0,"-6"0"-31"0,-4-28 50 16,-4-10-45-16,-3 4 1 15,4-7-1-15,-1-2 1 16,1-7-3-16,3-7 1 16,0-11-10-16,0 2 1 15,0-6-3-15,0-6 0 16</inkml:trace>
  <inkml:trace contextRef="#ctx0" brushRef="#br0" timeOffset="5091.35">6657 4490 34 0,'0'0'17'0,"18"-6"-11"0,-8 3 30 0,-6 3-33 16,6-10 0-16,8 1 0 15,3-1 0-15,4 4-7 16,7-3 0-16,-4-10-5 15,7-6 0-15,4-3-4 16,7-7 0-16</inkml:trace>
  <inkml:trace contextRef="#ctx0" brushRef="#br0" timeOffset="5479.65">7433 3919 23 0,'7'54'11'0,"-7"21"-1"0,0-50 16 16,0 13-21-16,0 15 1 16,4 3 5-16,3 10 0 15,-7-3-13-15,3 15 0 16,-3-9 9-16,7 0 1 16,-7-6-3-16,4-10 0 15,-4-12-3-15,7-10 0 16,-7-5-2-16,-7-17 1 15,-4-6-1-15,-3-3 0 0,-4-6-1 16,-10-4 0 0,0 1-1-16,-4-4 1 0,1 4-1 15,-8 6 1-15,7 6-1 16,-3 6 1-16,10 13 0 16,7-3 1-16,8 9 1 15,6 7 0-15,11-1 0 16,4-5 0-16,7-1 0 15,6-6 0-15,8-10-2 16,3-8 0-16,1-4-7 16,-5 0 1-16,1-13-9 15,-7-6 1-15</inkml:trace>
  <inkml:trace contextRef="#ctx0" brushRef="#br0" timeOffset="5869.36">7691 5001 56 0,'-7'69'28'0,"-25"13"-36"0,25-63 50 16,3-1-43-16,-6-5 0 15,3-10 2-15,3-9 0 16,4-4 0-16,0-12 0 15,0-12 0-15,0-4 0 16,4-9 0-16,3-3 0 16,-7-3-2-16,3-1 0 0,4 1-1 15,7 3 0-15,0 9 0 16,8 10 1-16,2 12 1 16,12 13 0-16,-5 6 2 15,1 12 1-15,-4 7-1 16,-3 3 1-16,-11 13-2 15,-10-1 1-15,-11 1-3 16,-11-4 0-16,-3 0-4 16,-4-6 0-16,0-3-4 15,1-9 0-15,2-7-6 16,8-3 0-16</inkml:trace>
  <inkml:trace contextRef="#ctx0" brushRef="#br0" timeOffset="6185.25">8188 4760 43 0,'32'28'21'0,"-15"-9"-16"0,-13-16 34 16,3 0-39-16,-7 0 0 16,-14-3 0-16,0 3 1 15,-7-3-1-15,-4 10 1 16,0-1-1-16,4-3 1 15,-7 10 0-15,7 6 0 16,-1 0-1-16,5-6 0 16,6-1 0-16,1 4 0 15,10-9 0-15,3-1 0 0,8-3-1 16,-1 1 1-16,4-7-2 16,1 0 1-16,2 0-4 15,1-4 0-15,3-2-7 16,-7-3 0-16,7-10-2 15,4-6 1-15</inkml:trace>
  <inkml:trace contextRef="#ctx0" brushRef="#br0" timeOffset="6365.27">8333 4829 39 0,'14'22'19'0,"-4"18"-14"15,-10-30 38-15,0 2-41 16,0-2 1-16,-7 2 0 15,4 1 1-15,-1-1-6 16,1-2 1-16,3-7-1 0,0 0 1 16,3-6-11-16,-3-10 0 15,0-15-3-15,0-3 0 16</inkml:trace>
  <inkml:trace contextRef="#ctx0" brushRef="#br0" timeOffset="6517.66">8248 4659 38 0,'14'16'19'0,"14"3"-24"0,-17-19 35 0,3 3-32 15,4-3 1-15,-1 0-7 16,1 0 0-16,3 3 2 16,0-3 1-16</inkml:trace>
  <inkml:trace contextRef="#ctx0" brushRef="#br0" timeOffset="6966">8509 4860 35 0,'11'31'17'0,"6"7"-16"0,-13-35 27 0,3 3-28 16,0 1 0-16,-4-4-1 16,-3-3 1-16,4-10 0 15,-1 1 0-15,1-7 0 16,0 4 0-16,3 2 0 15,0-5 0-15,-4 5 0 16,8 7 1-16,-1 6-1 31,8 4 1-31,0 5 0 0,3 7 0 0,7 0 0 16,-7 3 0-16,4-10-1 0,3-2 1 16,0-7 0-16,8-6 0 15,2-16-1-15,8-12 1 31,-3-13-1-31,-8-16 1 0,4-15-1 32,-15-13 1-32,-2-19 0 31,-8-9 0-31,-7-6-1 0,-4 3 1 0,-10 12-1 0,4 16 1 0,-11 19-1 0,-1 13 1 16,1 24 0-16,0 26 0 0,4 21-1 15,-1 38 0-15,4 19-1 16,7 26 1-1,3 21-1-15,5 6 0 0,-1-9-5 16,0-19 1 0,-4-31-7-16,1-26 0 0</inkml:trace>
  <inkml:trace contextRef="#ctx0" brushRef="#br0" timeOffset="7145.8">8590 4440 26 0,'-14'6'13'0,"25"29"3"0,-1-26 15 16,8 0-23 0,14 1 0-16,3-4 3 15,21-6 0-15,22-6-15 0,-8-7 0 16,19 1 6-16,-5 2 0 16,-13 4-17-16,-11 0 1 15</inkml:trace>
  <inkml:trace contextRef="#ctx0" brushRef="#br0" timeOffset="7645.92">10700 3982 41 0,'3'28'20'0,"8"1"-7"0,-8-20 22 16,-3 16-33-16,-3 16 1 15,-1 12 0-15,-6 13 0 16,-4 12-4-16,0 10 0 16,-1 3 2-16,5-25 0 15,-1-13-6-15,4-12 0 16,4-19-5-16,-1-16 0 16,1-9-5-16,-1-13 0 15</inkml:trace>
  <inkml:trace contextRef="#ctx0" brushRef="#br0" timeOffset="7853.96">10633 4506 43 0,'46'9'21'0,"14"10"-13"16,-39-19 38-16,7 9-43 16,7 1 1-16,-7-1 1 15,-3 4 1-15,-14 9-9 16,-8 3 0-16,-13 3 4 15,-11-3 1-15,-1 3-6 16,-9 1 0-16,-5-1-6 16,-2-9 1-16,2-10-8 15,8-6 1-15</inkml:trace>
  <inkml:trace contextRef="#ctx0" brushRef="#br0" timeOffset="8262.04">10989 4735 47 0,'18'31'23'0,"10"-18"-16"0,-21-13 39 0,7 0-44 15,4 0 0-15,-1-4 0 16,5-5 1-16,-1-4-4 15,-4 1 0-15,-3-4 2 16,-3-6 0-16,-7 3-1 16,-8-2 0-16,-3-8-1 15,-7 1 0-15,-4 0-1 16,1 6 0-16,-1 9 0 16,0 13 0-1,4 22 1 1,4 13 0-16,6 2 0 15,8 4 1-15,6 6 0 16,11 7 1 15,8-4-3-31,2-19 1 0,5-15-7 16,-8-13 0-16,4-12-7 0,3-20 0 47</inkml:trace>
  <inkml:trace contextRef="#ctx0" brushRef="#br0" timeOffset="8482.01">11568 3875 36 0,'-11'16'18'0,"-7"34"-14"0,8-28 26 16,-8 6-29-16,-7 20 0 0,-3 17 4 16,4 20 0-16,-1 3-4 15,4 15 0-15,7 1 2 16,7-16 1-16,-4-16-4 15,4-19 1-15,3-25-6 16,1-15 1-16,-1-10-9 16,1-12 0-16,-1-10-2 15,-6-10 1-15</inkml:trace>
  <inkml:trace contextRef="#ctx0" brushRef="#br0" timeOffset="8678.61">11243 4503 58 0,'25'18'29'0,"-4"-11"-36"16,-14-7 62-16,0 0-52 15,4 0 1-15,6 0 0 16,8 0 0-16,7 6-7 0,6-6 1 16,-2 3-1-1,-4 3 1-15,-4 4-7 0,-7-7 0 16,-3 0-10-16,-4-9 1 15</inkml:trace>
  <inkml:trace contextRef="#ctx0" brushRef="#br0" timeOffset="8960.95">11582 4653 48 0,'14'47'24'0,"3"3"-18"0,-13-40 37 0,0 5-41 16,-1-5 1-16,1-1 3 15,3-2 0-15,0-1-7 16,3-3 0-16,4-3 4 16,0-3 1-16,1-7-2 15,-1 4 0-15,3 0-2 16,-3-4 0-16,1-5-1 16,-1-1 0-16,0 4 0 15,0-4 1-15,0 3-3 16,0 4 0-16,-3-1-5 15,-1 4 1-15,1 3-9 16,-1-3 1-16,1-4-3 16,-4 1 0-16</inkml:trace>
  <inkml:trace contextRef="#ctx0" brushRef="#br0" timeOffset="9666.69">11850 4622 41 0,'7'22'20'0,"3"9"-17"0,-10-18 38 16,0-1-40-16,0 1 0 15,0-1 2-15,4 1 1 0,-4 2-4 16,4 7 1-16,3-12 2 16,3 2 1-16,4-2-2 15,7-7 1-15,4-3-2 16,-4-3 1-16,0-10-4 16,-3-2 1-16,3-14-6 15,-3 1 0-15,-4-3-10 16,0-1 1-16</inkml:trace>
  <inkml:trace contextRef="#ctx0" brushRef="#br0" timeOffset="10058.56">12248 4713 60 0,'0'15'30'0,"11"1"-34"0,-4-16 52 0,0 0-47 0,4 0 0 0,6 0 1 0,5-3 1 16,-1-3-5-16,-4-4 1 15,1-2 1-15,-7-13 1 16,-4 6-2-16,0 3 1 15,-4 0-3-15,-6 1 1 0,-8 5-1 16,1 7 0-16,-8 0 0 16,0 13 0-16,-3 8 0 15,3 7 1-15,8 0 1 16,3 7 0-16,3 2 0 16,8 1 1-16,6-7-1 15,8-3 0-15,3-6-5 16,-3-3 1-16,-1-7-9 15,1-15 0-15</inkml:trace>
  <inkml:trace contextRef="#ctx0" brushRef="#br0" timeOffset="10435.03">12495 4747 47 0,'11'44'23'0,"-4"-34"-18"0,-7-10 37 16,11-4-40-16,-1-2 0 16,11 0 1-16,8 0 1 15,6-4-6-15,0-6 1 16,0 4 2-16,-6-4 1 16,-5-3-2-16,-6-3 0 15,-7 7-1-15,-11-1 0 16,-7 4-2-16,-4 2 0 15,-3 1 0-15,0 3 0 16,0 6 0-16,-1 6 0 0,5 9 1 16,-4 7 0-16,3 3 2 15,8 4 0-15,3-4 0 16,7 12 1-16,3-5-1 16,4-1 1-16,8-9-4 15,2 0 1-15,1-9-7 16,3-4 0-16,4-18-4 15,-11-7 0-15</inkml:trace>
  <inkml:trace contextRef="#ctx0" brushRef="#br0" timeOffset="10748.94">13032 4785 43 0,'7'28'21'0,"-7"-3"-26"0,0-25 39 15,0 0-32-15,0-9 1 16,0-1 0-16,3-8 0 16,4-4-5-16,0-10 1 15,0 7 3-15,0-3 0 16,0 6 0-16,4 9 0 16,3-2 1-16,7 5 0 15,4 13 2-15,3 4 0 16,4 8-2-16,7 4 1 15,3 3-1-15,4 3 0 0,-7 3-2 16,3 10 0-16,4 0-4 16,-4-13 1-16,1 3-4 15,-8-6 0-15,-10-6-11 16,-8-16 0-16</inkml:trace>
  <inkml:trace contextRef="#ctx0" brushRef="#br0" timeOffset="11438.88">15166 4095 59 0,'3'13'29'0,"1"-20"-32"16,-4 7 46-16,0 3-43 15,-4 4 1-15,-6 5 0 16,-11 7 0-16,-8 12-1 0,-6 13 1 16,0 6 1-16,0 19 1 15,3 7 0-15,7 8 1 16,8 17-1-16,2-17 0 16,15 1-1-16,15-13 1 15,9-9-4-15,8-19 1 16,3-16-6-16,1-9 1 15,-8-4-15-15,0-15 1 16</inkml:trace>
  <inkml:trace contextRef="#ctx0" brushRef="#br0" timeOffset="12535.3">15448 4390 56 0,'7'31'28'0,"4"10"-25"16,-8-19 38-16,-3 9-40 16,0 13 1-16,-3 9-1 0,-8 13 0 15,-3 3-2-15,0 13 0 16,-4-16-2-16,8-7 1 16,3-21-9-16,10-7 1 15,8-9-6-15,14-16 0 16</inkml:trace>
  <inkml:trace contextRef="#ctx0" brushRef="#br0" timeOffset="12793.42">15801 4851 43 0,'-7'56'21'0,"-18"26"-20"15,18-54 34-15,0-3-33 16,-4 22 0-16,-3-3-1 16,0 0 1-16,0-16-6 15,4 7 1-15,-1-17-10 16,11-11 1-16</inkml:trace>
  <inkml:trace contextRef="#ctx0" brushRef="#br0" timeOffset="13376.34">16023 4402 44 0,'7'25'22'0,"0"-22"-9"15,-7-3 31-15,0 0-41 16,0 0 1-16,7 0 3 16,0 7 1-16,0-7-9 15,8 3 0-15,2 0 6 16,8 0 1-16,3 3-2 15,0 4 1-15,-3-4-3 16,-4 0 0-16,-7 1-2 16,0 2 1-16,-3 4-2 15,-7 2 0-15,-4 1-2 0,-8 3 0 16,-2 3-1-16,-8 9 0 16,1 0 1-16,-1 7 1 15,0 0 0-15,8-1 0 16,3 4 2-16,3-3 1 31,8-10 0-15,6-3 0-16,4-6-1 0,8-13 0 0,-5-3-3 0,4-6 1 15,1-3-8-15,6-10 1 16,4-3-9-16,-1-3 0 0</inkml:trace>
  <inkml:trace contextRef="#ctx0" brushRef="#br0" timeOffset="13676.05">16450 4104 47 0,'4'47'23'0,"20"7"-15"16,-13-39 35-16,3 23-41 16,4 6 1-16,3 19 3 15,3 9 1-15,-2 16-8 0,-5 15 0 16,-6 13 4-16,-11-3 0 16,-7-10-5-16,-7-15 0 15,-11-9-11-15,-7-20 0 16,-3-24-5-16,3-10 0 15</inkml:trace>
  <inkml:trace contextRef="#ctx0" brushRef="#br0" timeOffset="15026.93">17477 4302 45 0,'-4'0'22'0,"4"56"-19"15,0-40 37-15,-3 12-39 16,-4 13 0-16,-4 6 0 16,0 6 0-16,-3 10-1 0,11 3 1 15,3 0 2-15,0-10 1 16,3-12-2-16,11-16 1 15,0-12 0-15,1-16 0 16,-5-16-2-16,-6-9 0 16,-4-6-3-16,-11-4 1 15,-3-5-1-15,0 5 0 16,-11 4-2-16,-3-4 1 16,-4 7-2-16,0 6 1 15,1 10 0-15,2 5 1 0,5 7 2 16,6 7 1-16,4-1 3 15,11 0 1-15,10 7 3 16,14-4 0-16,10-6 1 16,12-3 0-16,13-3-2 15,15 3 0-15,3-6-4 16,0-4 1-16,-7-5-8 16,-11-1 0-16,-13 0-15 15,-11-9 0-15</inkml:trace>
  <inkml:trace contextRef="#ctx0" brushRef="#br0" timeOffset="15553.69">18644 4242 44 0,'11'29'22'0,"-22"-7"-12"16,8-13 23-16,-8 0-32 15,-3 10 1-15,-7 3 1 16,0 9 0-16,-4 13-3 16,-7 3 0-16,-3 16 2 15,0 9 0-15,-1 10-1 16,12 12 1-16,6-19-1 16,11 0 0-16,11-12-3 15,6-16 0-15,8-12-6 16,-1-23 1-16,12-9-9 0,-5-12 1 15</inkml:trace>
  <inkml:trace contextRef="#ctx0" brushRef="#br0" timeOffset="15810.38">18549 4725 66 0,'0'10'33'16,"21"-10"-41"-16,-10 3 60 0,6-3-54 16,12 0 1-16,2 0-4 15,1-3 0-15,-4 0 0 16,-6-1 0-16,-1 1-13 15,-4-6 1-15</inkml:trace>
  <inkml:trace contextRef="#ctx0" brushRef="#br0" timeOffset="16258.13">18979 4553 58 0,'15'15'29'0,"2"-5"-28"0,-10-10 47 16,0 0-47-16,7 0 1 16,4 0 1-16,-4 0 1 15,0 0-5-15,-3 3 0 16,-4 0 2-16,-11-3 1 0,1 6-2 15,-4 1 1-15,0-7-2 16,0 0 0 0,0 0-2-16,3 0 1 0,1 9-1 15,-1-6 0-15,1 0 0 16,3 4 1-16,3 5 0 16,1 7 0-16,3-6 2 15,0 5 0-15,3 1 0 16,1 3 1-16,-4 3-1 15,-4-3 1-15,5 3-1 16,-8-6 1-16,-8 6-1 16,-2 0 0-16,-4 3-3 15,0-2 1-15,-8-5-8 16,1-2 1-16,4-9-7 16,-4-1 0-16</inkml:trace>
  <inkml:trace contextRef="#ctx0" brushRef="#br0" timeOffset="16531.21">19311 4907 53 0,'4'38'26'0,"-22"-1"-28"0,18-33 46 0,-11 17-44 16,1 8 0-16,-4-4 0 15,0 0 1-15,-4 6-3 16,4-6 0-16,3-3-7 16,8-6 1-16,10-10-7 15,10-15 0-15</inkml:trace>
  <inkml:trace contextRef="#ctx0" brushRef="#br0" timeOffset="16828.58">19650 4556 44 0,'7'19'22'0,"-14"-4"-24"0,3-8 35 15,-3 2-33 1,-3 7 1-16,3 6 2 0,-1 3 0 16,1-6-3-16,0 6 1 15,4-10 2-15,-1 1 0 16,4 0 0-16,0-1 0 16,7-5-2-16,4-1 1 15,0-2-3-15,3-1 1 16,0-3-5-16,3 0 1 15,1-9-9-15,7 0 0 16,3-10-2-16,0-16 0 16</inkml:trace>
  <inkml:trace contextRef="#ctx0" brushRef="#br0" timeOffset="17061.45">19900 4543 40 0,'4'35'20'0,"-11"-16"-21"16,3-16 37-16,-3 3-36 16,-3 4 1-16,-5 5 0 15,-2 4 0-15,-8 9-1 16,4 7 0-16,0 2 1 16,0 17 0-16,-1-10-2 15,1-1 1-15,4-2-8 16,10-6 0-16,7-13-5 15,10-10 1-15</inkml:trace>
  <inkml:trace contextRef="#ctx0" brushRef="#br0" timeOffset="17372.78">20137 4057 39 0,'-4'13'19'0,"8"53"-17"0,-4-38 34 0,3 13-33 16,1 12 0-16,6 19 4 16,4 16 0-1,0 0-8-15,1 15 1 16,-30 73 3 15,-2-23 0-31,-15-8-9 0,-17-20 0 47,-8-24-10-16,-6-23 1-31</inkml:trace>
  <inkml:trace contextRef="#ctx0" brushRef="#br0" timeOffset="18372.25">27305 4838 44 0,'7'0'22'0,"0"32"-21"16,-10-11 23-16,-1 5-24 15,4 17 0-15,-3 14 0 16,-5 12 1-16,1 12-1 16,0 20 0-16,-7 24 0 15,-3 16 0 32,-5 29 0-47,-2 18 1 16,-1 41-2 15,0 47 1-31,1 34-1 0,-1 38 0 0,7 32 0 0,1 24 0 0,3 23 1 0,-1 8 1 0,5 11 0 16,-8 15 1-16,4 15 1 0,0 10 1 0,0 0-1 0,0 4 0 15,-4-17-1-15,-7-15 1 16,11-13-2-16,-7-31 1 15,0-31-5-15,-4-38 1 16,4-44-11-16,7-47 1 16,-4-50-2-16,8-41 0 15</inkml:trace>
  <inkml:trace contextRef="#ctx0" brushRef="#br0" timeOffset="19561.57">21093 12377 33 0,'49'25'16'0,"57"-32"-15"15,-64 7 17-15,18 4-13 16,25-4 1-16,14-4 4 15,17 8 1-15,29-8-13 16,17 1 1-16,21 0 8 16,15 0 1-16,31 6-4 15,18 0 1 1,28 0-3-16,8 7 0 0,27 2-1 0,25 4 1 16,11 0-1-16,17-4 1 15,22 4 0-15,3-3 1 16,7 2-1-16,4-2 1 15,17-1-2-15,0-2 1 16,-3-1-1-16,-7-3 0 16,13 7-1-16,-9 3 1 15,-12-1-1-15,-13 13 0 16,-40 4 0-16,-13-4 0 16,-32 3 0-16,-21 1 0 0,-43-1-4 15,-28 0 0-15,-28-12-10 16,-25-12 0-16,-31-17-5 15,-33-15 1-15</inkml:trace>
  <inkml:trace contextRef="#ctx0" brushRef="#br0" timeOffset="20343.59">31574 12411 48 0,'3'6'24'0,"4"-6"-22"15,0-6 43-15,7 6-44 16,4 0 0-16,0-3 2 15,3 3 0-15,21-3-4 16,8 6 1-16,10 0 2 16,7 7 0-16,-4 5-1 15,-7 1 0-15,-10 3-1 16,-10 0 1-16,-12 6-2 0,-13 6 1 16,-15 7-2-16,-13-1 0 15,-11 4-1-15,-8 3 1 16,-3 3-1-16,-3-6 0 15,3-1 1-15,4 1 0 16,3 3 0-16,11-9 1 16,7-4 1-16,10-3 0 15,8-12 0-15,7-7 0 16,6-12 0-16,-3-13 1 16,-3-2 0-16,-8-14 0 15,-10-8-1-15,-7-17 1 16,-10-9-2-16,-1 10 1 0,7-1-7 15,4 1 0-15,4 6-8 16,6 3 1 0</inkml:trace>
  <inkml:trace contextRef="#ctx0" brushRef="#br0" timeOffset="20660.74">32766 12722 44 0,'7'18'22'0,"-32"11"-26"0,8-20 36 16,-15 10-32-16,-14 12 0 15,-3-6 0-15,-4 13 1 16,3 0-1-16,-2-1 0 16,16-9-9-16,4-3 0 15,15-18-3-15,13-17 0 16</inkml:trace>
  <inkml:trace contextRef="#ctx0" brushRef="#br0" timeOffset="20795.7">32371 12505 39 0,'7'19'19'0,"11"50"-17"16,-11-41 34-16,0 13-36 16,0 15 0-16,3-2-2 15,4 5 1-15,8-12-10 16,2-9 0-16</inkml:trace>
  <inkml:trace contextRef="#ctx0" brushRef="#br0" timeOffset="22114.2">27072 4885 19 0,'-10'22'9'0,"3"-28"1"0,3 0 10 15,4 6-15-15,-4-4 0 16,4-2 4-16,-3 3 0 16,-1-3-10-16,1 3 0 15,3 3 8-15,0 6 1 16,0-6-3-16,7 0 1 15,7-6-2-15,7-4 1 16,7-9-2-16,4-6 0 0,0-6-2 16,-4-13 0-16,-7 13-1 15,-3-7 1-15,-4 0-2 16,-3 7 1-16,-4-3-1 16,-4 9 0-16,1 6 0 15,-4 9 0-15,0 10-1 16,0 7 1-16,0 11-1 15,3-5 1-15,1 15 0 16,-1 7 1-16,8-1-1 16,14 4 1-16,10-1 0 15,4 10 1-15,7-9-1 16,3-3 1-16,-7-7-1 16,-3-3 0-16,-4-13-1 15,-6 4 1-15,-8-10-1 16,-4 4 0-16,-10-17-1 15,-17 7 1-15,-18 0-1 0,-29 7 1 16,-10-7 0-16,-28 0 0 16,-11 0-4-16,-17 0 0 15,13-13-8-15,4 4 0 16</inkml:trace>
  <inkml:trace contextRef="#ctx0" brushRef="#br0" timeOffset="22519.06">27330 3775 45 0,'-11'22'22'0,"-3"28"-26"0,10-31 34 16,-6 16-30-16,-8 5 1 15,-10 17-1-15,-4 9 1 16,4 12-3-16,3-12 0 16,4-10-10-16,7-15 1 15</inkml:trace>
  <inkml:trace contextRef="#ctx0" brushRef="#br0" timeOffset="22701.94">26928 3785 48 0,'17'90'24'0,"15"17"-22"15,-21-79 38-15,6 13-41 16,4-3 1-16,4-4-11 15,3-6 1-15,0-9 1 16,-10-9 1-16</inkml:trace>
  <inkml:trace contextRef="#ctx0" brushRef="#br0" timeOffset="23990.51">32417 12731 36 0,'-4'28'18'0,"1"-6"-5"15,3-12 18-15,0 11-26 16,0 8 0-16,3-1 3 15,4 6 1-15,4 10-12 16,7 3 1-16,10-3 6 16,3 6 0-16,12-9-11 0,-1-16 1 15,-7-18-10 1,4-7 0-16</inkml:trace>
  <inkml:trace contextRef="#ctx0" brushRef="#br1" timeOffset="28367">28466 12383 36 0,'0'22'18'0,"0"-16"-6"0,0-6 18 16,3 3-28-16,-3 0 1 16,0 10 2-16,0 3 1 15,-3 2-8-15,3 8 1 16,-4 11 3-16,4 7 1 15,0 0-4-15,0 6 0 16,-7-3-7-16,4-3 1 0,3-9-8 16,-4-10 1-16</inkml:trace>
  <inkml:trace contextRef="#ctx0" brushRef="#br1" timeOffset="28706.64">28490 13292 48 0,'-3'38'24'0,"-11"25"-27"0,10-41 41 15,-3 0-38-15,-3 15 0 16,2 1 0-16,1 9 0 15,4-3-4-15,-4-7 1 0,7-15-11 16,0-15 1-16</inkml:trace>
  <inkml:trace contextRef="#ctx0" brushRef="#br1" timeOffset="29535.28">26656 10473 51 0,'14'0'25'0,"4"-15"-22"0,-11 11 40 16,3 4-40-16,1 0 0 16,7 0 1-16,13 4 0 15,12-1-6-15,6-3 0 16,7 3 2-16,1-6 1 16,-4-4-17-1,-18-2 0-15</inkml:trace>
  <inkml:trace contextRef="#ctx0" brushRef="#br1" timeOffset="30266.9">25753 10432 45 0,'7'22'22'0,"18"-6"-7"15,-18-10 23-15,3 4-36 16,1-1 0-16,6 1 1 15,8 2 1-15,10 4-5 16,4 3 1-16,4-1 3 16,-12 1 0-16,-6 0-2 0,-7-3 0 15,-11-1-1 1,-11 1 0-16,-6 0-1 0,-5-7 1 16,-6 4-1-16,-3 2 0 15,-5 7 1-15,5 0 0 16,-1-3 0-16,7 3 0 15,4-3 1-15,7 0 1 16,7-1-1-16,4-2 0 16,10-3-1-16,10-4 1 15,8 1-3-15,7-4 0 16,-4-3-8-16,-3 0 1 0,-4-3-9 16,-14-3 0-16</inkml:trace>
  <inkml:trace contextRef="#ctx0" brushRef="#br1" timeOffset="31602.96">28857 10671 49 0,'7'3'24'0,"-3"-25"-19"15,-4 13 37-15,0-4-41 16,-4-3 1-16,-3-3 0 15,-3-2 1-15,-4-1-4 16,-4 0 1-16,-3 0 2 16,-4 9 1-16,0 4-1 15,1 9 0-15,-1 6 0 0,4 7 0 16,0-4-1-16,7 3 1 16,3 7-1-16,4 3 0 15,3 3-1-15,11 0 1 16,11-3 0-16,7-3 0 15,3-3-1-15,0-7 0 16,0-2 0-16,-3-7 0 16,-4-10-2-16,-3-6 1 15,-4-2-1-15,-7-1 1 16,-3 0 1-16,-8 6 0 16,-7 1-1-16,-3 3 1 15,-7-1 1-15,-3 7 0 0,-1 6 0 16,0 3 0-16,4 4 0 15,0 2 0-15,3 4-1 16,4 6 1-16,3 0 0 16,4-6 0-16,7-4-1 15,7-2 0-15,11-1 0 16,3-3 0-16,4-3 0 16,-4-3 0-16,0-6 0 15,-3-6 0-15,0-7 0 16,-8-3 0-16,-3 0 0 15,-7 3 0-15,-3-3 0 16,-8 0 0-16,-3-3 0 16,-4 6 0-16,1 7 0 15,-4 9 1-15,3 9-1 16,0 0 0-16,1 3 0 0,3 4 1 16,3 6-1-16,4 0 0 15,0 3 0-15,3 3 0 16,8-3 0-16,3-7 0 15,7-2 0-15,7-1 0 16,4-5-1-16,3-1 1 16,0-6-1-16,-3-6 0 15,-4-4 0-15,0-9 0 16,-7-6-1-16,-3 3 1 31,-4-3 0-31,-10-3 1 0,-5 0 0 0,-6 3 0 16,-3 6 0-16,-4 3 0 0,-1 7-1 15,-2 3 1-15,3 6-1 16,-1 3 1-16,5 6-1 16,3 4 0-16,3-4 1 15,0 4 0-15,4 2 1 16,4 4 0-16,3 3 0 16,3 3 0-16,8 0 0 15,7 0 0-15,6-6-1 16,8-6 0-16,3-7 0 15,1-9 0-15,-5-10-1 16,-6-9 0-16,-7-3-3 16,-11 0 1-16,-11-6-15 15,-13-4 0-15</inkml:trace>
  <inkml:trace contextRef="#ctx0" brushRef="#br1" timeOffset="33240.48">23128 12192 56 0,'0'6'28'0,"-3"0"-22"0,3-6 29 15,0 3-34-15,0 10 1 16,-4 6 0-16,1 12 1 15,-1 3-4-15,-7 10 0 16,4 7 0-16,4 2 0 16,-1-6-10-16,4 3 1 15,-3-15-6-15,10-10 0 16</inkml:trace>
  <inkml:trace contextRef="#ctx0" brushRef="#br1" timeOffset="33614.11">22260 13352 58 0,'-3'16'29'0,"10"-16"-31"16,-4 0 53-16,4 0-51 0,8 0 0 15,-5 0 0-15,8 0 0 16,6 3-2-16,5 3 0 16,6 0-12-16,0 0 0 15,8-2-3-15,-5-1 1 16</inkml:trace>
  <inkml:trace contextRef="#ctx0" brushRef="#br1" timeOffset="34094.87">22895 13283 59 0,'0'12'29'0,"14"-2"-32"0,-7-10 55 0,4 0-49 15,10 0 0-15,4 3 2 16,3 0 1-16,0 0-7 16,1-3 0-16,-5 3 4 15,-6 0 0-15,-8 4-2 16,-10 5 0-16,-3 1-1 16,-4-1 1-16,-7 1-3 15,-4 3 0-15,1 2 0 16,-1-2 0-16,-3 0-1 0,3-1 0 15,4-5 1 1,3 2 0-16,1 4 1 0,3 3 0 16,3-3 0-16,4-1 0 15,4 4 1-15,6-3 0 16,11-1 1-16,8 4 0 16,-1-3 1-16,-3 0 0 15,-8-4 0-15,-6 7 0 16,-11 9-1-16,-18 0 1 15,-17 1-6-15,-4 2 0 16,-21-3-15-16,-3-9 1 16,6 0-1-16,-6-19 0 0</inkml:trace>
  <inkml:trace contextRef="#ctx0" brushRef="#br1" timeOffset="34951.42">27016 7356 35 0,'-21'3'17'0,"-8"10"-7"0,26-10 17 0,-1-3-22 16,-6 0 0-16,6 3 4 15,1 0 1-15,-1-3-11 16,4 3 1-16,7-6 8 16,11 3 0-16,10 3-3 15,7 1 1-15,8-8-4 16,-1 4 0-16,-3 4-8 15,-7-1 0-15,-8 0-13 16,-6-9 1-16</inkml:trace>
  <inkml:trace contextRef="#ctx0" brushRef="#br1" timeOffset="35400.06">27891 6996 47 0,'-4'15'23'0,"-3"10"-17"0,4-15 28 0,-1 2-33 15,0 4 0-15,1 6 1 16,-1 0 0-16,1-3-3 15,3 6 1-15,0 0 1 16,0 0 0-16,0-3 0 16,-4 0 0-16,8-3-3 15,3-4 1-15,7-5-4 16,7-7 1-16,0-6-7 16,4-7 0-16,3-5-4 15,1-4 0-15</inkml:trace>
  <inkml:trace contextRef="#ctx0" brushRef="#br1" timeOffset="35595.39">28190 6980 36 0,'-17'16'18'0,"-18"24"-8"0,24-24 31 16,-7 12-38-16,-3 7 1 15,-11 15 2-15,-6 9 1 16,-1 14-9-16,4 5 0 15,3 10 3-15,4-16 0 16,3-9-15-16,7-19 0 16,-3-10-2-16,0-15 0 15</inkml:trace>
  <inkml:trace contextRef="#ctx0" brushRef="#br1" timeOffset="37531.05">23456 7272 31 0,'14'-10'15'0,"11"13"-2"15,-25-3 16-15,0 0-24 16,0 0 0-16,0 0 1 16,0 0 1-16,0 0-9 15,-4 0 0-15,-3 0 6 16,0-3 0-16,4 0-3 0,-4-3 1 16,0 3-2-1,0 3 1-15,-4 0 0 0,1 3 0 16,-1 6-1-16,4 4 1 15,0 2 0-15,3 1 0 16,4 0-1-16,4-1 1 16,3 1-1-16,3-3 1 15,8-4-1-15,10-3 0 16,-7-3 0-16,4-3 0 16,0-3 0-16,-7-3 0 31,-4-7 0-16,-4-2 0-15,-3-4 0 0,-3-6 0 0,-4 0-1 0,-7-7 1 0,-4 1 0 16,-6 0 0-16,2 6 0 16,-2 3 1-16,3 3-1 15,0 9 0-15,-1 4 0 16,5 6 1-16,-1 6-1 16,4 4 1-16,0 2-1 15,0 7 0-15,7 0 0 16,0 3 1-16,14 0-1 15,7 0 0-15,8-6 0 16,-1-4 1-16,-3-6-1 16,-4-6 1-16,0-9 0 15,-7 0 0-15,-3-7-1 16,-4-9 1-16,-4-3-1 16,-6-4 0-16,-4 1 0 0,-4 3 0 15,-3 6 0-15,-7 6 0 16,0 7 0-16,-4 5 1 15,4 4-1-15,3 4 1 16,0 5-1-16,1 4 0 16,-1 2 0-16,8 1 0 31,2 3 0-31,5-4 0 16,3 11 0-16,7-1 1 15,0 0-1-15,18 3 1 0,6-3 0 16,5-3 0-16,-4-10 0 0,-4-2 1 0,-4-10-1 15,-2-6 0 1,-5-7 0-16,-3-6 0 16,-7 0-2-1,-7-6 1-15,-3-6-1 0,-8 0 1 0,-6-4 0 16,-8 4 0-16,-3 6 0 16,0 6 1-16,3 6-1 15,0 4 0-15,4 9 0 16,3 0 0-16,4 0-1 15,-3 6 1-15,6 7-1 63,7 6 1-63,4 6 0 47,4 0 1 15,3 9-1-46,0-2 0 0,11-1 0-1,-1-3 1-15,5-6-1 16,-1-6 1-16,0-10-1 0,0-6 0 0,-3-9 0 0,-4-4 0 15,-4 1 0-15,-3-4 0 0,0-9-1 0,-3-3 1 0,-11-4 0 0,-4-2 0 16,-3 2 0-16,-3 4 0 0,-5 3 0 0,1 0 1 0,0 3-3 16,3 3 1-16,1 7-2 0,-4 2 1 0,-4 7-1 0,7 6 1 0,1 4-1 0,3 5 1 0,3 10 1 0,4 9 0 0,3 7 1 15,4 0 0-15,7-1 0 16,4 1 1-16,3-7 0 0,4-6 0 0,10-6 1 0,11-6 0 0,-4-7 0 16,-3-3 0-16,-4-6 0 15,-3-3 0 1,-8-4-2-1,-2 4 0 1,-5-7-1 15,-3-2 1-15,-3-7-1-16,-8-3 0 0,-6-7 0 0,-5 7 0 0,-6 3 2 16,-7 7 0-16,3 2-1 0,1 7 0 0,3 3 0 0,-1 3 0 0,1 3-1 15,0 3 1-15,7 0 0 16,0 4 0-16,7 2 1 0,3 4 0 15,4 9 0-15,4-3 0 79,3 0 0-64,3 3 1-15,-3-3-2 0,1-6 0 0,9-4 0 0,1-5 0 0,-1-4-5 16,1-6 0-16,0-4-13 0,-8-2 0 0</inkml:trace>
  <inkml:trace contextRef="#ctx0" brushRef="#br2" timeOffset="44872.66">23682 7256 19 0,'0'3'9'0,"4"0"-1"15,-4-3 9-15,0 0-15 16,0 0 0-16,3 3 3 16,1 0 0-16,-1 1-6 15,4 2 0-15,0 0 4 16,4 0 0-16,3 1 0 16,-4-1 0-16,8 3-2 15,0-2 1-15,-1 2-1 0,1 0 0 16,0-2 0-16,3-1 1 15,-4 0-2-15,1 0 0 16,0-2 0-16,-1-4 0 16,-2 3 0-16,2 3 0 15,1 0 0-15,-1 1 1 16,5 2 0-16,-1 0 0 16,3 1 0-16,1-1 1 15,0 1-1-15,0 5 1 16,-1-2-1-16,4-1 0 15,-3 1 0-15,3 3 1 0,1 2-1 16,-1-2 0-16,0 3 0 16,4 3 0-16,0-3 0 15,-1 6 1-15,1-3-1 16,-4 0 0-16,4-4 0 16,0 1 0-16,0 0 0 15,-1 3 0-15,1 0 0 16,-4 0 0-16,0 3-1 15,4-3 0-15,0 3 0 16,3-9 1-16,4-1-1 16,0 1 1-16,0 0-1 15,3-1 0-15,-7 1 0 16,1 3 1-16,-1 0-1 16,4 0 1-16,-1-1-1 15,1 1 1-15,0 3-1 16,-4 0 1-16,4 0-1 15,0 6 1-15,0 4-1 16,3-4 0-16,0 0 0 0,4 0 0 16,-7 1 0-16,3-1 1 15,4 3-1-15,-3 0 0 16,-5-5 0-16,5-1 1 16,-1 3-1-16,4 3 1 15,0 1-1-15,3-1 1 16,4 0-1-16,-7 1 0 15,0 2 0-15,7-2 0 0,3-1-1 16,-3 6 1 31,0-5 0-47,3-1 0 0,4 4 0 0,4-1 0 0,-8 1 0 0,-6-4 0 0,6 0 0 16,1 1 0-16,-1-1 0 15,1 0 1-15,-1 1-1 16,4 2 0-16,7 1 0 15,-4 2 0-15,-10 4 0 16,4-3 0-16,-1-4-1 16,1 4 1-16,-4 0 0 15,3-1 1-15,4-2-1 16,4-1 0-16,-4-12 0 16,-4 6 0-16,-7 1 0 15,1-1 0-15,-4 0 0 16,7 7 0-16,-4-4 0 15,-3 10 1-15,3 3-1 16,1-1 0-16,2 1 0 0,1 0 0 16,0 0 0-16,-3-3 0 15,-4-7 0-15,-1-5 1 16,1 8-1-16,-3 1 0 16,-1-4 0-16,0 1 1 15,-6 3-1-15,2-1 1 16,1 4-2-16,0-3 1 15,0-4 0-15,0-3 0 16,-4-5-1-16,-3-8 1 16,-4-2-1-16,-3-7 0 0,-4-2-5 15,-7-10 1-15,0-16-11 16,-14-3 1-16</inkml:trace>
  <inkml:trace contextRef="#ctx0" brushRef="#br2" timeOffset="47322.39">26208 8601 23 0,'10'3'11'0,"-2"-3"0"0,-8 0 12 0,3-3-21 15,-3 3 0-15,0 0 4 16,4-9 1-16,-4-1-7 15,-4-2 0-15,-3-4 5 16,0 4 0-16,-4-7-1 16,-3 3 0-16,-3-3-2 15,-5 4 0-15,1-1-1 16,-3 6 0-16,-1 7-1 16,0 6 1-16,0 7 0 15,4-1 0-15,4 7 0 16,3 9 0-16,7 10 0 15,7-1 1-15,10 7-2 16,11 6 1-16,4-3-1 16,3-10 1-16,0-2 0 0,-3-10 1 15,-4-7-2-15,-3-2 1 16,3-13 0-16,0-10 0 16,0-8-1-16,-3-8 1 15,-4-2-1-15,-3-3 0 16,-8 0 0-16,-6-4 0 15,-4 1 0-15,0 8 0 16,-4 4 0-16,-7 7 1 16,-3 5-1-16,-3 4 0 15,-5 0 0-15,1 12 1 0,3 7 0 16,1 5 0-16,3 4-1 16,6 4 0-16,8 2 1 15,7 3 0-15,7 0 0 16,8-2 0-16,6-7-1 15,3-4 1-15,-2-11 0 16,-1-7 0-16,-4-10-1 47,1-9 0-47,-4-2 0 0,-3-8 1 0,-1-8-1 0,-6-1 0 0,-4 0 0 16,0-2 0-16,-4 2 0 15,-6 4 0-15,-8 5 0 16,-7 7 0-16,-3 7 1 15,-4 12 0-15,1 9 0 16,-1 10 0-16,7 2 0 16,4 4 1-16,7 6-1 15,0 1 0-15,10 2-1 0,11 0 1 16,11 4 0-16,7-7 0 16,3-9-1-16,4-6 0 15,-4-10 0-15,-3-3 0 16,-8-10 0-16,-3-2 0 15,0-4-1-15,-3-12 1 16,0 3-1-16,-4 6 1 16,-4-3 0-16,-6 0 0 15,-4 3 0-15,-8 7 0 16,-2 5 0-16,-8 7 1 0,0 0-1 16,1 7 1-1,-1 5-1-15,4 1 1 0,3 6-1 16,4-4 1-16,4 4-1 15,3 0 1-15,7 0-1 16,3 3 1-16,8-7-1 16,-1-5 0-16,4-4-1 15,-3-3 1-15,-1-3-1 16,1-9 0-16,0-7 0 16,-1-9 0-16,-3 0 0 15,0 3 0 1,-7-6 1-16,-3-1 0 0,-4-2-1 15,-7 6 1-15,-4 3 0 16,-3 10 0-16,0 2 0 16,0 10 0-16,-4 3 0 15,7 7 0-15,1 5 0 0,2-2 1 16,5-1-1 0,3 4 1-16,3 3-1 31,8 3 0 0,6 0 0-15,8-7 1-1,3 1-1-15,0-3 0 0,4-4-1 0,-4-6 1 0,-3-3-1 0,-1-6 0 0,1-7-1 0,-4-2 1 16,0-1-1-16,-3-3 1 0,-4-6 0 0,-7 0 0 16,-4 0 1-16,-3 6 0 0,-3 0-1 15,-4 7 1 1,-4 2 0-16,-3 10 0 0,0 7-1 15,0 5 1-15,3 4 0 16,-3-4 0-16,10 4 0 16,4 6 0-16,4 3 0 15,6 0 1 1,4 3-1-16,4-6 1 0,-1 0-1 16,4-3 1-16,-3 0-2 15,-4-6 1-15,0-7-2 16,0-3 0-16,0-6-9 15,4-3 1-15,-4-10-7 16,0-3 0-16</inkml:trace>
  <inkml:trace contextRef="#ctx0" brushRef="#br2" timeOffset="49843.68">26522 8601 20 0,'-11'3'10'0,"4"-6"-3"15,7 3 10-15,0 0-13 16,0 0 1-16,0 0 3 0,0 0 1 15,0 0-10-15,4 0 1 16,3 0 8 0,7 0 0-16,4 0-2 0,10 3 1 15,4 0-1-15,13 4 1 16,22-4-2-16,29 0 0 16,20-3-1-16,32 0 0 15,25 0-2-15,18-3 1 16,17 6-2-16,-4-6 1 15,-6 3-5-15,-15 0 0 16,-20 0-5-16,-22-3 0 0,-18-4-10 16,-6-15 0-16</inkml:trace>
  <inkml:trace contextRef="#ctx0" brushRef="#br2" timeOffset="50549.9">26885 8288 44 0,'43'28'22'0,"-33"-6"-10"0,-10-13 29 0,0 4-39 15,0 2 0-15,-7 1 1 16,-7 6 0-16,-7-9-4 16,-4-1 1-16,0 7 2 15,-3 3 0-15,-7 0-2 16,-7-3 1-16,-8-1-1 15,-3 1 1-15,4-3-1 16,-1-4 0-16,8 1-1 16,7-4 1-16,3-2-1 15,18-1 1-15,10-3-1 16,15 3 1-16,17 7 0 16,22-7 0-16,-1 4 2 15,8 5 1-15,10 7-1 0,-11 0 1 16,-7 0-1-1,-6-3 1-15,-8-7-2 16,-10 1 1-16,-4-7-2 0,-7 1 0 16,-3-7-1-16,-11 0 0 15,0-13 0-15,-8-9 1 32,-2-9-2-32,-4-13 1 0,0-6-2 0,0-13 1 15,7-3-9-15,-1-9 0 16,12 0-7-16,10 12 1 15</inkml:trace>
  <inkml:trace contextRef="#ctx0" brushRef="#br2" timeOffset="51720.45">29386 8206 43 0,'-17'22'21'0,"-15"0"-13"16,25-16 31-16,-7 4-36 15,3-1 1-15,-3 0 1 0,4 1 0 16,3-4-7-16,3-3 0 16,4-3 5-16,11-6 0 15,10-10-2-15,7-3 1 16,4 1-1-16,-4-1 0 15,0 3-1-15,-3 4 1 16,3 5-1-16,-10 7 1 16,-8 0-1-16,-3 7 0 15,-3 2-1-15,-1 4 1 16,-3 2 0-16,0 4 0 0,0-3-1 16,0 6 0-16,0-4 1 15,-3 4 0-15,-1 4 0 16,1-8 0-16,-1-5-1 15,4-4 0-15,0-2 0 16,0-4 0-16,0-3 0 16,7-7 1-16,4 4-1 15,-4 0 1-15,4 0 0 16,-1-3 1 46,4 3-1-62,4-1 0 0,0 1 0 0,-1-3 0 0,1 0-1 0,-1 0 1 0,-2-1 0 0,-1 1 0 16,0 3 0-16,-4 3 1 0,-3 3-1 16,0 3 1-16,-3 1-1 0,-4 2 1 15,0-3-1-15,0 4 0 16,0-4 0-16,-4 3 0 16,1 1-1-16,-4-1 1 15,0 1 0-15,0-1 0 16,0 0-1-16,3 1 1 15,4-4-4-15,4 0 0 16,3 1-5-16,7-1 1 16,4-3-9-16,10-6 1 15</inkml:trace>
  <inkml:trace contextRef="#ctx0" brushRef="#br2" timeOffset="52094.52">29926 8460 41 0,'-14'22'20'0,"-11"0"-18"0,18-22 32 16,-3 0-34-16,-4 3 0 15,-1 0-1-15,1 3 1 16,4 1-4-16,6-4 1 16,4-3-9-16,11-6 0 15</inkml:trace>
  <inkml:trace contextRef="#ctx0" brushRef="#br2" timeOffset="52274.28">29916 8219 33 0,'7'25'16'0,"14"-7"-13"16,-11-11 21-16,4-4-32 16,1 0 1-16,-1 0-12 15,10-3 1-15</inkml:trace>
  <inkml:trace contextRef="#ctx0" brushRef="#br2" timeOffset="52724.5">30487 8375 45 0,'-28'47'22'0,"-18"10"-23"0,32-54 41 16,-4 16-39-16,1 3 0 15,-5 3 1-15,5 0 1 0,3 0-4 16,3-3 0 0,4-3 2-16,0-10 0 0,3-6-1 15,1-9 1 1,-4-3-2-16,0-7 1 0,-4-6 0 15,1 3 1-15,-1-3-2 16,-3 0 1-16,0 0-1 16,-4 7 0-16,-3 2 1 15,0 10 0-15,0 6-1 16,3 0 1-16,0 10 0 16,1 9 0-16,-1 3 0 15,8 0 1-15,-1 3-1 16,7-3 0-16,4 3 0 15,8-2 0-15,-1-5-2 16,7-2 1-16,7-3-4 16,11-4 0-16,-4-2-9 15,4-7 1-15</inkml:trace>
  <inkml:trace contextRef="#ctx0" brushRef="#br2" timeOffset="53145.07">30307 8946 46 0,'-35'35'23'15,"-4"8"-27"-15,28-39 36 0,-3 2-32 16,0 0 0-16,0-3 0 15,4-3 0-15,6 0 0 16,11-6 0-16,4-7 0 16,-1-5 0-16,4-4-1 15,4 0 0-15,0-6-1 16,3-10 0-16,4 7-1 16,-1-1 1-16,4 4-1 15,-3 9 1-15,3 10 2 16,4 6 0-16,-4 9 2 15,1 3 1-15,-12 10 1 16,-6-3 0-16,-8 3-2 16,-10-1 1-16,-14 4-2 15,-11-3 0-15,-3 0-3 0,0-3 0 16,7-7-4 0,-1-3 0-16,12-3-6 0,3-3 0 15</inkml:trace>
  <inkml:trace contextRef="#ctx0" brushRef="#br2" timeOffset="53445.54">30783 8959 38 0,'4'15'19'0,"-4"-21"-19"16,-4 0 29-16,-3-1-27 15,-3 1 0-15,-8 3 1 16,-7-3 1-16,4 6-5 16,4 3 1-16,-5 9 3 15,5 1 0-15,-1 3-1 16,4-4 0-16,3 1-1 16,8-4 0-16,3 1-1 15,0-1 0-15,7-6-3 16,4-3 1-16,3 3-5 15,0-3 1-15,0 0-8 16,7 3 1-16</inkml:trace>
  <inkml:trace contextRef="#ctx0" brushRef="#br2" timeOffset="53641.55">30879 9144 42 0,'-14'44'21'0,"-4"-29"-21"0,14-12 35 16,-3 7-36-16,0-7 1 15,4 0-3-15,-1-3 0 16,4 0-3-16,7-6 1 0,7-7-7 16,0-12 1-16</inkml:trace>
  <inkml:trace contextRef="#ctx0" brushRef="#br2" timeOffset="53840.74">30956 8965 30 0,'-14'47'15'0,"21"-31"-13"15,-3-13 22-15,-1 0-25 16,4 0 1-16,7-3-1 15,-3 0 0-15,0 3-2 16,-1-3 0-16,1 3-6 16,3-3 1-16</inkml:trace>
  <inkml:trace contextRef="#ctx0" brushRef="#br2" timeOffset="54331.5">31119 9219 28 0,'0'22'14'0,"0"-22"-18"0,0 0 22 16,0 0-17-16,0 0 0 15,3-3 2-15,4 0 0 16,-7 3-3-16,4 0 0 16,-1 3 3-16,1 0 0 15,-1 6-1-15,1 4 0 0,-4 6-1 16,3 3 0-16,-3-1 0 15,0 1 0-15,4-6 0 16,3-3 0-16,11-4 0 16,13-3 1-16,1-6-1 15,7-6 1-15,10-6-1 16,8-14 0-16,3-5-1 16,0-3 0-16,0-13-1 15,3-7 1-15,1-2-1 16,-8-7 1-16,-7-6 0 15,-3-3 0-15,-10 16 0 16,-12 8 0-16,-6 11 0 16,-8 12 1-16,-10 9 0 15,-10 13 0-15,-8 12 0 16,-14 23 1-16,-3 15-1 16,-4 12 0-16,-6 20 0 15,-1 15 0-15,3-3-1 16,12 0 0-16,6-19-3 0,11-19 0 15,10-18-3-15,11-20 0 16,4-8-6-16,7-23 0 16</inkml:trace>
  <inkml:trace contextRef="#ctx0" brushRef="#br2" timeOffset="54530.67">31443 9040 57 0,'7'19'28'0,"32"-19"-35"0,-21 3 56 0,13 3-49 15,5 4 0-15,17-4 0 16,10 10 1-16,1-1-7 16,-4-2 1-16,-15-1-11 15,-9-8 1-15</inkml:trace>
  <inkml:trace contextRef="#ctx1" brushRef="#br2">26398 6030 0</inkml:trace>
  <inkml:trace contextRef="#ctx0" brushRef="#br2" timeOffset="55593.81">28914 11254 39 0,'0'6'19'0,"28"-28"-13"16,-3 10 19-16,10-10-23 15,7-6 0-15,15-16-1 16,6-6 1-16,1-4-3 16,-4-5 0-16,3 5 2 15,-3 7 0-15,4 3-1 0,-11 4 1 16,-8 5-1-1,-2 1 0-15,-8 9 1 0,-7 6 0 32,-17 22 0-32,-8 9 0 15,-10 4 0-15,-7 12 0 16,-7 7 0-16,-7 9 0 47,3 18-1-47,-3 4 1 0,-4 6-1 0,-3-3 1 15,0-6-3-15,-1-10 1 0,15-12-4 0,3-9 1 16,11-11-8-16,7-5 1 0,7-16-2 16,-7-6 0-16</inkml:trace>
  <inkml:trace contextRef="#ctx0" brushRef="#br2" timeOffset="55808.67">29256 10849 64 0,'25'13'32'0,"42"6"-41"16,-43-16 69-16,12 3-60 16,13 4 0-16,4 2-8 15,-7-2 1-15,-7-1-5 16,-8-3 0-16,-2-6-6 0,-26 0 0 15</inkml:trace>
  <inkml:trace contextRef="#ctx0" brushRef="#br2" timeOffset="56779.18">22818 6378 31 0,'0'16'15'0,"7"-10"-10"0,-7-6 15 0,3 3-23 16,-3-3 0-16,0 0-5 16,0 0 1-16,0 0 3 15,4-6 1-15</inkml:trace>
  <inkml:trace contextRef="#ctx0" brushRef="#br2" timeOffset="56991.91">22825 6306 34 0,'-7'19'17'0,"-7"9"-12"16,10-19 30-16,-7 7-34 15,-3 9 1-15,-10 19 1 16,-8 3 1-16,-7 19-5 15,-10-4 1-15,-8 11 2 0,4-1 0 16,4-3-3-16,0-3 0 16,10-16-8-1,7-16 0-15,14-18-4 0,4-10 0 16</inkml:trace>
  <inkml:trace contextRef="#ctx0" brushRef="#br2" timeOffset="57545.41">22648 6331 48 0,'4'19'24'0,"14"-13"-23"0,-11-3 45 0,3 0-45 16,8 0 1-16,6 4 2 15,8-1 1-15,4 3-4 16,6 1 0-16,11-1 3 16,-4 4 1-16,1-4-1 15,-15 0 0-15,-7 4-2 16,-14 3 0-16,-10 2-3 15,-11 8 1-15,-7-1-3 0,-8 3 0 16,-2-6-2 0,6 0 0-16,-3 3 0 15,-4 3 1-15,4 3 0 0,0-2 0 16,0-7 1-16,3-4 1 16,4-2 2-16,0-3 0 15,7 2 1-15,3 1 0 16,8 0 1-16,6 9 0 15,4-3 3-15,11 0 0 16,7 0 0-16,-4 0 1 16,0-4-1-16,-14 1 0 15,-14 3-2-15,-14 6 1 0,-17 10-4 16,-26-10 1-16,-17-3-4 62,-14-3 0-62,3-6-4 0,4-10 0 16,0-12-13-16,7-19 0 0</inkml:trace>
  <inkml:trace contextRef="#ctx0" brushRef="#br2" timeOffset="59813.7">29323 9166 43 0,'-4'12'21'0,"-3"-9"-10"0,4 0 21 16,-1 1-30 0,-3 2 1-16,-3 0 0 0,-1 3 1 15,0 1-5-15,1-4 0 16,3 4 3-16,3-7 0 15,1 0-1-15,3-3 1 16,7-3-2-16,3-10 1 16,5 4-1-16,2-7 1 15,4 4-1-15,0-4 1 16,4 0-1-16,0 0 1 16,0 4-1-16,-4-1 1 0,-4 4-1 15,5-4 0 1,-5 7 1-16,-3 3 0 0,-3 3-1 15,-4 6 1-15,-7 7-1 16,-4 3 1-16,4 2-1 16,-3 1 1-16,3-3-2 15,0-4 1-15,-4 1 0 16,4-4 0-16,0-2 0 16,0-1 0 30,-3 0-1-46,3-3 1 0,7-3 0 0,3-3 0 0,5 0-1 0,2 3 1 0,1-3 0 16,-4 0 0-16,4 0-1 16,-8 3 1-16,1 0-1 15,-4 0 0-15,3 0 0 16,1 3 0-16,-4 0-1 16,4 0 1-16,-1 0 0 15,-3 0 0-15,4 4 1 0,-1-4 0 16,1 0 0-16,-4 0 0 15,0 3 0-15,0-3 0 16,-3 7 0-16,-4 2 1 16,0 1-1-16,-4 9 0 15,1-3 0-15,-4-1 0 16,0 1 0-16,-1 0 0 16,-2 0 0-16,3 3 0 0,3-3-2 15,4 3 0-15,4-4-10 16,6-2 1-16,8-10-5 15,3-3 1-15</inkml:trace>
  <inkml:trace contextRef="#ctx0" brushRef="#br2" timeOffset="60262.6">30286 9275 38 0,'-7'13'19'0,"10"-16"-12"0,-3 3 32 16,-3 0-37 0,-4 0 1-16,0 0 3 0,-4 0 1 15,-10 3-8-15,-11 9 0 16,1 7 4-16,-5 6 1 15,-6 10-2-15,-7 9 1 0,-1-4-2 16,1 1 0-16,10 0-1 16,7-3 1-16,11-4-4 15,14-6 1-15,11-6-8 16,6-6 1-16,11-10-8 16,0-6 1-16</inkml:trace>
  <inkml:trace contextRef="#ctx0" brushRef="#br2" timeOffset="60656.41">30427 9536 26 0,'0'9'13'0,"-3"-3"-4"0,3-6 11 15,0 0-14-15,-4 0 0 16,1 3 5-16,-5 4 0 0,-6 2-14 15,-3 0 1-15,-8 1 9 16,0 6 0-16,-3 9-3 16,-7 3 0-16,0 3-3 15,6-9 0-15,-6 13-2 16,7-1 1-16,3-6-6 16,7-12 0-16,8-10-10 15,10-6 1-15</inkml:trace>
  <inkml:trace contextRef="#ctx0" brushRef="#br2" timeOffset="61169.67">30455 9551 31 0,'-3'10'15'0,"-1"-1"-4"0,1-6 16 0,-4 7-25 15,-4-4 1-15,-3 6 2 16,0 7 0-16,0 3-6 16,-4 3 1-16,4 7 4 15,0 5 0-15,3 1-2 16,4 0 1-16,0-1-2 16,4-9 0-16,-1 1-7 15,-3-4 1-15,0-6-9 16,0-7 0-16</inkml:trace>
  <inkml:trace contextRef="#ctx0" brushRef="#br2" timeOffset="61536.57">30240 9705 41 0,'0'0'20'0,"-7"-3"-16"0,7-3 28 0,0 6-27 16,0 0 1-16,0 0 2 16,0 0 1-16,7 0-11 15,0 3 0-15,4 3 6 16,3 0 1-16,0-3-3 15,0 0 0-15,-3 1-7 16,-1 2 1-16,1-3-13 16,6-6 0-16,1-3 0 15,-4 6 1-15</inkml:trace>
  <inkml:trace contextRef="#ctx0" brushRef="#br2" timeOffset="61765.05">30579 9918 48 0,'-7'32'24'0,"-14"-1"-29"0,10-25 49 0,-7 7-44 16,-6 2 0-16,-12 7-1 15,1 0 0-15,3 0-3 16,4-6 0-16,10-4-10 16,8-2 1-16</inkml:trace>
  <inkml:trace contextRef="#ctx0" brushRef="#br2" timeOffset="62050.94">30984 9833 43 0,'-10'26'21'0,"-22"14"-21"0,25-27 31 16,-7-1-29-16,-4 4 1 15,1 3 0-15,-1 3 0 16,0 0-5 15,4 0 1-31,4-7 0 0,-1 1 1 0,4-3-8 0,4-7 1 16,6-6-6-16,8-9 0 15</inkml:trace>
  <inkml:trace contextRef="#ctx0" brushRef="#br2" timeOffset="62539.15">30995 9777 43 0,'-3'16'21'0,"-5"3"-18"0,8-16 36 0,0 0-37 16,0 3 1-16,8 0 1 15,2-3 1-15,4 1-5 16,7-1 0-16,1 0 3 16,2 0 1-16,12 3-1 15,-1 4 0-15,0-1-1 16,-7 1 1-16,-7-1-3 15,-10 3 1-15,-11 1-2 0,-11 3 1 16,-3-4-2 0,0-2 1-16,0-1-2 0,0 0 0 15,0-2-1-15,0-1 0 16,0 0 1-16,3 4 0 16,4-1 1-16,4 0 0 15,3 4 0-15,3 3 1 16,1 3 1-16,-1-1 0 15,-3-2-1-15,0-3 1 16,0 2 0-16,0-5 0 16,-7-4 0-16,-7 0 0 0,-14 4 0 15,-11-4 0-15,-3 3-5 16,-4-6 1-16,3-3-10 16,12-6 1-16</inkml:trace>
  <inkml:trace contextRef="#ctx0" brushRef="#br2" timeOffset="62832.05">31492 9752 45 0,'-17'25'22'0,"-4"31"-14"0,17-40 35 16,1 12-41-16,3 4 0 16,3 9 2-16,4 6 0 15,0-7-6-15,4 7 1 16,-11 4 2-16,-14-8 1 15,-7-2-8-15,-18 0 0 16,-14-10-11-16,-14-2 1 16</inkml:trace>
  <inkml:trace contextRef="#ctx0" brushRef="#br2" timeOffset="66821.89">2043 7228 42 0,'0'37'21'0,"0"13"-10"0,0-40 21 0,0 2-30 16,0 1 1-16,0 3 1 16,0-1 0-16,0-2-5 15,-7-4 0-15,-4-2 4 16,4-7 0-16,3-4-1 16,-6-2 0-16,10-6-1 15,0-10 1-15,0-3-1 16,10-4 1-16,1 4-1 15,7 3 0-15,-4-3-1 16,3 3 1-16,5 0-1 16,-5 7 1-16,-3 2-1 15,4 10 0-15,-8 3 0 16,1 9 0-16,0 1 0 16,-4 5 0-16,3 7-1 15,-10 3 1 1,11 1 0-16,-11-5 0 0,7-5 0 0,-7-3 0 15,3-1 0-15,5-2 0 16,-5-7 0-16,8-6 0 16,6-7 0-16,1-2 1 15,3-4-1-15,0-3 1 16,0 4-1-16,8-7 1 16,-8-4-1-16,7-2 0 15,-7 0-1-15,-3-6 1 16,-8 2-1-16,5 7 1 15,-1 3 0-15,-11 3 0 0,4 7 0 16,-3 2 1 0,3 10 0-16,3 10 0 15,-10 15 0-15,11 9 1 0,-4 7 0 16,-3 6 1-16,6-6-1 16,8 0 0-16,3-7 0 15,7 1 0-15,11-10-6 16,14-6 0-16,-4-16-16 15,1-10 1 1</inkml:trace>
  <inkml:trace contextRef="#ctx0" brushRef="#br2" timeOffset="67364.7">3507 6500 57 0,'0'10'28'0,"-14"15"-25"0,10-10 37 0,-14 4-38 16,4 9 0-16,-14 13 2 15,0 9 1-15,-15 19-6 16,8 22 1-16,0 10 3 15,7 5 0-15,-1 4-1 16,15-10 0-16,14-12-4 0,4-13 1 16,17-12-6-16,7-19 1 15,11-19-13-15,0-16 0 16</inkml:trace>
  <inkml:trace contextRef="#ctx0" brushRef="#br2" timeOffset="67858.67">3609 7400 49 0,'0'31'24'0,"7"29"-15"0,-7-51 32 0,0 1-39 0,0-4 0 0,0 0 1 16,0-12 1-16,11-13-5 15,3-9 1-15,10-19 2 16,8-6 1-16,0-16-2 16,7-3 1-16,-8-7-2 15,5-2 1-15,-1-4-1 16,0 10 0 15,-3 0-1-31,-4 12 1 16,-7 9 0 15,-3 14 0-15,3 12 1-16,-10 12 0 15,-1 19-1 1,1 10 0-16,-11 15 0 15,0 3 0 1,-7 16 0 0,3 10 1-1,4 12-1-15,0 0 0 0,0 3 0 0,0 0 1 0,0-6-1 0,0-16 0 16,0-6-3-16,0-10 0 0,11-9-3 0,-4-12 0 0,-3-4-4 0,-4-9 0 0,0-9-8 0,0-10 0 0</inkml:trace>
  <inkml:trace contextRef="#ctx0" brushRef="#br2" timeOffset="68070.12">3750 7149 48 0,'-11'-3'24'0,"19"16"-16"0,-8-13 41 0,3-7-44 0,15 4 1 0,-1 0 1 16,15 3 1-16,7 0-11 16,10 3 0-16,1 4 5 15,-8-1 1-15,-3 0-9 16,-7-3 0-16,-1-3-13 15,-2-12 1-15,-1-7-2 0,0 6 1 16</inkml:trace>
  <inkml:trace contextRef="#ctx0" brushRef="#br2" timeOffset="68324.75">4484 7287 57 0,'0'47'28'0,"-11"-9"-35"0,11-26 57 0,-10 7-50 16,3 9 1-16,3 1-1 15,1-1 0-15,-1-6-3 16,4-3 1-16,0-7-9 15,4-9 1-15,10-15-6 16,0-7 0-16</inkml:trace>
  <inkml:trace contextRef="#ctx0" brushRef="#br2" timeOffset="68612.89">4953 6720 46 0,'7'12'23'0,"-3"7"-20"0,-4-13 39 31,-7 26-37-31,-4 8 0 16,0 14 1-16,-3 12 0 15,4-4-8-15,-1 4 0 16,-3 3 3-16,10-19 1 16,4-9-10-16,0-13 0 15,11-12-9-15,7-19 0 16</inkml:trace>
  <inkml:trace contextRef="#ctx0" brushRef="#br2" timeOffset="69059.16">4851 6798 55 0,'21'28'27'0,"7"-18"-24"16,-17-7 45-16,3-3-46 15,3-3 1-15,12 3 2 16,9-3 0-16,15-4-7 15,-10-5 1-15,6-1 3 16,-3 4 1-16,-7 2-3 16,-7 4 1-16,-18 6-3 15,-7 7 0-15,-11-1-1 0,1 4 1 16,-1 3-2-16,-14 9 0 16,4-3-1-16,-3 0 0 15,6-1 2 1,1 1 0-16,-1-3 1 0,14 0 1 15,5 0 1-15,6 0 1 16,0-1 1-16,7 8 0 16,0 2 0-16,-7-6 0 15,0 0-2-15,-3 6 1 0,-11-3-2 16,-7 0 1-16,-4 6-2 16,1-5 1-16,-11 5-3 15,-18 3 1-15,0-2-8 16,-3-10 0-16,3-13-4 15,11-3 0 1</inkml:trace>
  <inkml:trace contextRef="#ctx0" brushRef="#br2" timeOffset="69421.42">5373 6397 49 0,'-4'50'24'0,"54"3"-18"0,-36-31 44 16,14 6-45-16,11 13 0 16,14 9 2-16,7 13 0 15,-4 9-9-15,4 22 0 16,-10 10 5-16,-12 9 0 16,-27-1-3-16,-11 8 0 0,-21-1-9 15,-29-3 1-15,-27-32-12 16,-15-8 1-16</inkml:trace>
  <inkml:trace contextRef="#ctx1" brushRef="#br2" timeOffset="14950.83">2304 3662 0</inkml:trace>
  <inkml:trace contextRef="#ctx0" brushRef="#br2" timeOffset="70367.34">6530 6889 44 0,'0'0'22'16,"-7"13"-9"-16,7-13 22 0,0 0-33 16,7-4 1-16,-7 4 3 15,3-3 0-15,5 0-8 16,6 3 1-16,-4-3 5 15,4-3 0-15,11-1-4 16,7 1 1-16,17-3-6 16,-7-1 1-16,-3 7-11 15,0-3 0-15,-7 3-3 16,-4 6 1-16</inkml:trace>
  <inkml:trace contextRef="#ctx0" brushRef="#br2" timeOffset="70563.07">6371 7218 63 0,'0'22'31'0,"39"-9"-38"0,-14-13 64 16,10 0-57-16,14-3 1 0,22-4-1 15,3 1 1-15,0 3-6 16,0-3 1-16,-10 2-14 15,-11 1 0-15</inkml:trace>
  <inkml:trace contextRef="#ctx0" brushRef="#br0" timeOffset="78247.36">23643 10464 26 0,'-3'3'13'0,"3"6"-5"0,0-9 14 15,3-6-21-15,-3 6 1 0,0 0 0 16,0 0 1-16,7 0-3 15,-3 0 0-15,3-3 3 16,0 3 0-16,-4 0-1 16,4 3 1-16,1-3-1 15,-1 0 1-15,3 0-1 16,4-3 0-16,4 0 0 16,0 0 0-16,-1-4-1 15,4 4 1-15,1 0 0 16,-1 0 0-16,0 0-1 15,-4 0 1-15,1 3-1 16,0 0 1-16,-1 3-1 16,-2-6 1-16,2 3-1 15,-6-3 1-15,-1-4-1 16,1-2 0-16,3 6 1 16,0 0 0-16,0-1-1 15,0 4 1-15,0 0-1 0,1 0 0 16,-5 0 0-1,4 4 0-15,0-8-1 0,0 8 1 16,1-1-1-16,-1-3 0 16,3 0 0-16,1 3 1 15,0 3-1-15,-1-6 1 16,1 0 0-16,3 3 0 16,0 4 0-16,0-7 1 15,1 0-1-15,-1 3 0 16,3-3-1-16,5 0 1 0,-5-3 0 15,5-1 0-15,-8 1-1 16,0 0 1-16,4-3-1 16,3 3 0-16,4-4 0 15,-1 4 1-15,1 0-1 16,0 3 0-16,0 0 0 16,-1 0 1-16,5 3-1 15,-1 0 1-15,4-3-1 16,-1 0 1-16,1 7 0 15,0-4 0-15,-11 3-1 32,4-3 1-32,0 0-1 0,3 4 1 0,4-1 0 15,-4 0 0-15,4 4-1 16,0 2 0-16,0-2 0 0,3-1 1 16,4 0-1-1,0-2 1-15,0-1-1 0,-8 0 0 16,-6 0 0-16,3 1 1 15,4-4-1-15,3 0 0 16,-3 0 0-16,0 0 0 16,3 0 0-16,1 1 0 15,-1-1-1-15,0 0 1 16,4 0 0-16,0 0 0 16,-4 0 0-16,-3 0 1 15,-3 1-1-15,2-1 0 16,5 0 0-16,-1-3 0 15,0 0 0-15,4 0 0 0,0 3 0 16,0 0 0-16,7 0 0 16,-4 0 0-16,-3-3 0 15,-4 0 0-15,-3 0 0 16,7 3 0-16,4 1 0 16,-5-1 1-16,1 3-2 15,7 0 1-15,4 1 0 16,3-1 1-16,-8 0-1 15,1 0 0-15,-10 1 0 16,-1-1 0-16,7 0 0 16,4-3 1-16,-3 0-1 15,-1 1 1-15,4-4-1 16,4 0 1-16,-1 0 0 16,-3 0 0-16,-4 0-1 15,-6 0 1-15,-1 0-1 16,7 3 0-16,1 0 0 0,-1 0 1 15,0 0-1-15,11 3 0 16,4-2 0-16,3 2 0 16,-7 0 0-16,0 0 1 15,7 4-1-15,-4-4 1 16,4-3-1-16,4-3 0 16,-4 3 0-16,-3-3 1 15,-4 3-1-15,-11-3 0 16,-7 4 0-16,-6-4 1 15,-5-4-2-15,-2 4 1 16,-5 0-1-16,-3 0 1 0,-3-3-3 16,0 6 0-16,-8-3-5 15,-10 0 0-15,-3-3-13 16,-4-12 0-16</inkml:trace>
  <inkml:trace contextRef="#ctx1" brushRef="#br0" timeOffset="23843.93">18348 5384 0,'0'0'0,"0"0"15,0 0-15,0 0 16,0 0-1,0 0-15,0 0 16,0 0 0,0 0-16</inkml:trace>
  <inkml:trace contextRef="#ctx0" brushRef="#br0" timeOffset="79346.27">23470 7253 11 0,'14'-22'5'15,"1"6"11"-15,-12 10 6 0,1 3-16 16,3 3 1-16,-7 0 3 16,0 3 1-16,0 6-13 15,-4 7 0-15,1 6 9 16,-1 3 0-16,-3 16-3 16,3 6 1-16,1 15-1 15,-1 20 0-15,4 12-1 16,-3 16 0-16,3 18-1 15,0 7 1-15,0 0-1 16,-4-3 1-16,4 9-2 0,-3 0 1 16,-1 0-1-16,1 0 1 15,-1 7-1-15,4-1 1 16,-7-3-1-16,4-12 1 16,-1-4-2-16,-3-5 1 15,0-10-2-15,0-13 1 16,0-6-1-16,0-9 0 15,3-4-1-15,4 1 0 16,0-10-4-16,0-6 0 16,0-3-11-16,-7-10 0 0</inkml:trace>
  <inkml:trace contextRef="#ctx0" brushRef="#br0" timeOffset="79975.75">23396 9771 30 0,'4'0'15'0,"-1"9"1"0,-3-9 10 0,0 0-24 16,4 0 0-16,-4 0 4 15,3 0 1-15,1-3-8 16,3 0 1-16,0 0 4 15,7-7 1-15,11 4-1 16,10 0 0-16,11 0-2 16,7-4 1-16,7 4-2 15,-4 3 0-15,-10 3-1 16,-7 0 1-16,-7 3-1 16,-8 3 0-16,-6 10-1 15,-4 9 1-15,-3 3-1 16,-4 16 1-16,-4 12 0 15,-3 1 0-15,-3 12 0 16,-1 3 0-16,4 0-3 16,-3-9 1-16,-1-13-14 0,-3-22 1 15</inkml:trace>
  <inkml:trace contextRef="#ctx0" brushRef="#br0" timeOffset="82182.56">25252 10966 26 0,'3'6'13'0,"-3"-16"1"0,0 10 14 16,0 0-24-16,7-3 0 16,-7 0 5-16,0 6 0 0,-3-3-10 15,3 7 0-15,-4-1 7 16,1 0 1-16,-8 3-3 15,4 7 0-15,-7 6-2 16,-4 3 1-16,1 3-2 16,-1 1 0-16,4-1-1 15,3-3 1-15,4-3-1 16,4-3 1-16,6-4-2 16,15 4 1-16,3 0-2 15,7 0 1-15,4 0-5 16,0-10 0-16,0 0-11 15,3-5 0-15</inkml:trace>
  <inkml:trace contextRef="#ctx0" brushRef="#br0" timeOffset="82451.6">25580 10959 56 0,'3'13'28'0,"-13"9"-27"0,3-10 44 15,-7 10-44-15,-7 3 0 16,-8 10 2-16,-6 6 1 16,-7 2-5-16,-4 11 1 0,-4 2 2 15,1 16 0-15,7-6-5 16,3-6 1-16,7-16-15 15,11-16 1-15,0-12-2 16,21-13 0-16</inkml:trace>
  <inkml:trace contextRef="#ctx0" brushRef="#br0" timeOffset="86146.95">22497 8074 38 0,'-4'22'19'0,"8"-12"-10"0,-4-7 19 16,3 3-25-16,1 0 1 16,-1 1 1-16,1-1 1 0,3 0-7 15,0 0 0-15,0 1 6 16,4-1 0-16,6-3-2 16,4 3 1-16,11-2 0 15,3 2 0-15,4 3-2 16,-4 1 1-16,-6-1-1 15,-5 4 0-15,-2-4-2 16,-8 7 0-16,-4-4-1 16,-6 1 0-16,-8 2 0 15,-3 1 0-15,-3 0-1 16,-8 9 1-16,-3-6 1 16,-4 3 0-16,0-4 0 15,-3 4 0-15,3-9 1 16,1 6 0-16,6 3 0 15,4-4 1-15,3 4 0 16,8 0 1-16,10 0 0 16,11 0 1-16,17-3-2 0,7 0 0 15,1 0-5-15,-8-10 0 16,-3 1-10-16,-8-1 1 16,-10 0-8-16,-3 7 0 15</inkml:trace>
  <inkml:trace contextRef="#ctx0" brushRef="#br0" timeOffset="92272.82">19876 15917 16 0,'-15'19'8'0,"1"-7"-2"16,14-9 9-16,-3 1-8 16,3-8 0-16,0-2 3 15,3-3 1-15,4-1-12 16,4-2 0-16,7-7 9 15,6-9 1-15,15 3-4 16,3-13 1-16,1-12-2 0,6-7 0 16,8-2-3-16,-1 6 0 15,-3 2-1 1,0 1 1-16,-7 13-1 0,-4 2 0 16,-7 13 0-16,-3 6 1 15,-11 7-1-15,-7 0 0 16,0 9-1-16,-6 0 1 15,-1 3 0-15,-4 3 0 16,4 0-1-16,0 4 1 16,0-4 0-16,4-3 0 0,3-3 0 15,4 0 0 1,-1-6 1-16,1-7 0 0,-4-6 0 16,7-12 1-16,4 3-1 15,3 0 1-15,0-1-1 16,-3 1 1-16,-4 0-2 15,0 9 1-15,-3 4-1 16,-4 2 1-16,0 7 0 16,-3 6 0-16,-4 6-1 15,0 7 1-15,-7-4-1 16,-4 10 1-16,-3 9-1 16,-3 3 0-16,-4 7 0 15,-4 9 1-15,-3 0-1 16,0 3 0-16,7 4 0 15,-4 5 0-15,0-9 0 16,1 4 0-16,2-4-2 16,5-9 0-16,6-7-2 15,4-9 1-15,4 0-3 16,6-12 0-16,5-4-6 0,2-6 0 16,8-9-3-16,7-7 0 15</inkml:trace>
  <inkml:trace contextRef="#ctx0" brushRef="#br0" timeOffset="92470.61">21011 15644 25 0,'-3'25'12'0,"-15"19"4"0,11-38 16 0,0 1-29 16,-3 5 0-16,-1 4 3 15,-3 3 0-15,-4 3-7 16,4 0 0-16,0-7 3 15,3 1 1-15,8-4-9 16,10-8 1-16,7-14-9 16,4-2 1-16</inkml:trace>
  <inkml:trace contextRef="#ctx0" brushRef="#br0" timeOffset="92651.05">21004 15349 40 0,'0'25'20'0,"4"-9"-18"0,-1-10 31 15,1-2-35-15,3 2 1 16,4-6-10-16,3 3 0 16,10-9 5-16,-6-1 1 15</inkml:trace>
  <inkml:trace contextRef="#ctx0" brushRef="#br0" timeOffset="93217.73">21745 15105 38 0,'-3'37'19'0,"-15"-8"-18"15,7-14 30-15,-6 20-31 16,-4 6 0-16,-4 15 3 16,4 7 1-16,0 6-3 15,-1-3 0-15,5-10 3 16,3-6 0-16,3-6 0 0,4-6 0 16,4-13-2-16,-4-6 1 15,3-13-2-15,-3-6 0 16,0 0-1-16,-4-6 0 15,-3-7-2-15,-3 1 1 16,-12-4-1-16,1 3 0 16,0 4 0 15,0 6 0-31,6 9 0 0,5 3 1 0,3 4 1 0,0 6 0 16,3 6 1-16,4 0 0 0,3 3 0 15,12-3 1-15,2 0-2 16,8-3 1-16,3-6-4 15,7-7 1-15,0-2-7 16,4-7 0-16,10-10-6 16,-3-5 1-16</inkml:trace>
  <inkml:trace contextRef="#ctx0" brushRef="#br0" timeOffset="93606.87">21742 15998 44 0,'3'82'22'0,"-24"-7"-21"0,14-56 39 16,0 0-41-16,0-3 0 16,0-7 1-16,0-9 1 15,7-9 0-15,3-10 0 16,4-6 0-16,0-7 0 15,0-5 0-15,4-4 1 16,0-3-3-16,-1 0 1 16,4-3-2-16,-3 6 0 15,0 7 1-15,3 6 0 16,3 6-1-16,8 6 1 16,3 10 1-16,0 6 1 0,-3 9 1 15,-4 7 0-15,-3-1-2 16,-11 7 1-16,-14 0-1 15,-14 3 1-15,-4 1-2 16,0-1 1-16,4-3-5 16,0 0 0-16,0-7-9 15,7-5 1-15</inkml:trace>
  <inkml:trace contextRef="#ctx0" brushRef="#br0" timeOffset="93924.08">22190 15926 55 0,'3'35'27'0,"-3"15"-35"0,-3-34 46 16,-1-1-39-16,1 1 1 16,-1 0-5-16,4-1 0 0,0-8-2 15,4-4 1-15,3-19-8 16,0-9 1-16</inkml:trace>
  <inkml:trace contextRef="#ctx0" brushRef="#br0" timeOffset="94521.64">22229 15892 26 0,'-4'-10'13'0,"4"10"0"0,0 4 16 0,0-1-26 15,0 3 0-15,0 3 3 16,0 7 1-16,-4 3-8 16,1 0 0-16,3 3 5 15,0 0 1-15,0-4-2 16,0 4 1-16,3 3-2 16,5 7 0-16,2-7-1 15,1-3 1-15,3-6-2 16,0-4 1-16,0-9 0 15,-3-6 1-15,3-9-1 16,0-10 0-16,0-10 0 16,0-5 0-16,-3 5-1 15,-4 1 1-15,-7 0-4 16,-7 2 0-16,0 7-5 16,-4 7 1-16,-7 2-9 15,-6 4 0-15</inkml:trace>
  <inkml:trace contextRef="#ctx0" brushRef="#br0" timeOffset="94887.47">22652 15951 44 0,'0'22'22'0,"-11"29"-19"15,8-42 34-15,-4 4-36 16,0 5 0-16,0 7 0 16,0 0 0-16,3-3-2 15,4-3 0-15,4-9-5 16,3-10 0-16,3-13-8 16,4-9 1-16</inkml:trace>
  <inkml:trace contextRef="#ctx0" brushRef="#br0" timeOffset="95053.5">22687 15820 37 0,'14'19'18'0,"11"-13"-23"0,-14-6 26 15,3 3-28-15,3-3 0 16,1 3-10-16,3-3 0 0</inkml:trace>
  <inkml:trace contextRef="#ctx0" brushRef="#br0" timeOffset="95527.88">22892 16058 31 0,'-4'22'15'0,"18"-3"-15"16,-7-16 25-16,0-3-26 15,4-3 1-15,3-3-1 16,4-7 0-16,-1 4 0 16,-2-4 1-16,-1 1-1 15,0-1 0-15,-4 4 1 16,1 2 0-16,0 7 0 16,-1 10 0-16,1-1 1 15,3 1 1-15,0 2 0 16,4-3 0-16,6 1-1 15,4 2 1-15,8-2-1 16,3-4 1-16,-1-6-1 0,-2-3 0 16,6-19-1-16,0-16 1 15,15-9 0-15,-8-15 1 16,-3-23 1-16,-4-31 0 16,-6-6 0-16,-8-16 0 15,-11 0-1-15,-6 9 1 16,-11 10-1-16,-3 19 0 15,-5 24-2-15,-2 14 1 16,-8 30 0-16,-6 26 1 0,2 37-3 16,1 35 0-16,0 25-1 15,3 38 0-15,4 28-1 16,4-4 1-16,3-5-3 16,3-29 0-16,1-28-7 15,-1-35 0-15</inkml:trace>
  <inkml:trace contextRef="#ctx0" brushRef="#br0" timeOffset="95739.25">23132 15572 51 0,'31'44'25'0,"54"-10"-17"0,-53-30 44 16,7-4-52-16,21-4 0 15,17-2-1-15,8 3 0 16,0 3-3-16,-8 0 0 16,-17 3-12-16,-10 3 1 15,-15-2-2-15,-3-4 1 16</inkml:trace>
  <inkml:trace contextRef="#ctx0" brushRef="#br0" timeOffset="96189.93">24836 15864 48 0,'0'28'24'0,"7"-3"-29"0,-4-19 47 16,4 4-42-16,0 2 0 16,0 1-1-16,4-4 1 15,-1-6-4-15,5-6 1 16,-1-13-7-16,0-6 1 15,7-6-5-15,-10-6 1 16</inkml:trace>
  <inkml:trace contextRef="#ctx0" brushRef="#br0" timeOffset="96534.69">25026 15553 44 0,'14'16'22'0,"11"21"-19"15,-18-27 42-15,0 2-42 16,7 1 1-16,14 0 2 15,8 2 0-15,9 1-7 16,8-4 1-16,0 1 5 16,-7-4 0-16,-11 1-3 15,-6-7 1-15,-12 3-2 16,-10-3 0-16,-10 0-2 16,-11 1 1-16,-4-1-1 15,-3 3 1-15,-4 0-2 16,1 1 0-16,-1 2 0 15,7 7 1-15,4-1 0 16,7 4 0-16,11 3 0 0,6 6 1 16,8 7 1-16,-1 2 0 15,-2 1-1-15,-5 3 1 16,-13 0-2-16,-12 6 0 16,-20-7-6-16,-7-11 0 15,-4-4-11-15,-10-13 0 16</inkml:trace>
  <inkml:trace contextRef="#ctx0" brushRef="#br0" timeOffset="97862.34">26786 15908 45 0,'-7'37'22'0,"-17"29"-15"0,24-50 30 16,-4 3-36-16,1 2 0 15,-4 5 1-15,3-8 0 16,1-2-2-16,-1-3 0 16,4-7 1-16,4-6 1 15,-1-6-1-15,4-4 0 16,7-9-1-16,0-3 1 15,4-3-1-15,0 3 0 16,-1 0 0-16,1 7 0 16,-4 2 0-16,4 7 1 0,-4 3-1 15,-4 6 1 1,-3 3-1-16,0 10 1 0,-3-4-1 16,-1 1 0-16,-3 3 0 15,0-1 0-15,0-2 0 16,4 3 0-16,0-4-1 15,-4-3 1-15,3-2-1 16,1-4 1-16,3-3-1 16,0-6 1-16,7-7-1 15,-4-3 1-15,5-6-1 32,-1 7 1-32,3-7 0 15,4 3 0-15,-3 3 0 0,-4 4 1 31,-3 2-1-15,-1 7 1-16,-3 6-1 16,-3 10 1-1,-4 6-1-15,0 0 0 32,-4 3 0-32,1-1 0 62,-1 5 0 1,1-5 1-63,-1 1-1 0,4-3 1 62,7-3-1-62,4-4 0 16,3 1-5-16,4-7 1 0,3-6-9 47,0-3 1-47,4-9-4 0,-8-4 1 0</inkml:trace>
  <inkml:trace contextRef="#ctx0" brushRef="#br0" timeOffset="97942.35">27365 15992 45 0,'0'44'22'0,"-25"19"-19"0,18-51 42 0,0 4-45 0,4 3 0 0,-1 0 0 16,1-1 0-16,-1 1-4 0,1-3 1 0,-1-10-11 0,11-12 0 0,4-10-1 0,3-6 1 0</inkml:trace>
  <inkml:trace contextRef="#ctx0" brushRef="#br0" timeOffset="98105.9">27376 15591 35 0,'-4'19'17'0,"18"3"-11"0,-10-16 32 0,3 0-38 0,3 0 1 16,1-2-1-16,3-1 0 16,4-3-1-16,6-7 1 15,5-2-8-15,9-4 1 16,5-5-5-16,-4-4 0 15</inkml:trace>
  <inkml:trace contextRef="#ctx0" brushRef="#br0" timeOffset="98545.63">28049 15346 35 0,'7'32'17'0,"-14"-14"-12"16,7-11 28-16,0 8-30 16,-3 10 1-16,-1 7 2 15,-3 15 1-15,-7 0-8 16,-3 16 0-16,-5 12 5 16,-6 13 1-16,3-7-2 15,11-2 0-15,0-10-2 16,4-10 1-16,3-9-1 15,0-12 0-15,3-10-2 16,0-6 1-16,1-6-1 0,3-7 1 16,-4-9-1-16,1-6 1 15,-1-7-1-15,1-9 1 16,-4 0-1-16,-4 4 1 16,-3-4-1-16,-4 0 1 15,-3 9-1-15,-3 10 1 16,-5 3-1-16,1 0 1 15,0 6-1-15,0 1 1 16,3 5 0-16,7 4 1 16,4 6-1-16,11 3 1 15,10-3 0-15,10-3 0 16,15-1-1-16,7-5 1 16,-4-7-3-16,-3 1 1 15,0-4-9-15,-11-6 1 0,-7-10-7 16,0 0 1-16</inkml:trace>
  <inkml:trace contextRef="#ctx0" brushRef="#br0" timeOffset="99445.19">28152 16111 48 0,'10'16'24'0,"-6"28"-29"0,-4-28 41 16,-4 6-37-1,1-4 0-15,-1 4 3 0,1 0 0 16,-1-3-1-16,1 0 0 16,3-3 1-16,3-4 0 15,4-6 0-15,4-6 0 16,6-9-1-16,5 3 0 16,-1-4-2-16,3-2 1 15,-2-4-1-15,-5 4 1 0,-3 2 0 16,0 7 0-16,-6 6 0 31,-1 3 0-31,-4 4 0 0,1 2 0 16,-1 4 0-16,4 0 0 0,0-4 0 15,0-2 0-15,0-1 0 16,4-6 0-16,0-6 0 16,6-9 1-16,1 2-1 15,-1-2 1-15,5-4-1 16,-1-3 1-16,-4-3-5 15,-2 0 0-15,-1 3-11 16,3 1 1-16</inkml:trace>
  <inkml:trace contextRef="#ctx0" brushRef="#br0" timeOffset="99855.02">28818 16262 41 0,'11'28'20'0,"-11"-28"-17"0,0-3 26 15,-4 0-28-15,-6-3 0 16,-4-4 0-16,-7 4 0 16,-4 0-2-16,0 6 1 0,1 3 1 15,-1 0 1-15,7 3-2 16,4 0 1-16,0 1-1 15,7-1 1-15,7 0-1 16,7-6 0-16,7 3-2 16,7-6 1-16,4-3 0 15,0-3 0-15,-1-4 0 16,-6 4 1-16,0 2 0 16,-8 7 0-16,-3 7 0 15,-7 5 1-15,-3-2-1 16,-4 8 0-16,-4 7 0 15,1 4 0-15,-1-1 0 16,4 6 0-16,0-2-4 16,3-1 0-1,8-6-8-15,6-9 0 16</inkml:trace>
  <inkml:trace contextRef="#ctx0" brushRef="#br0" timeOffset="100077.66">29291 16177 39 0,'-3'38'19'0,"-29"9"-16"0,21-35 29 16,-3 1-29-16,-11 6 1 0,-6 9 0 15,-8 6 0-15,0 20-6 16,4 2 1-16,3 1 0 15,4-7 0-15,7-13-12 16,7-18 0-16</inkml:trace>
  <inkml:trace contextRef="#ctx0" brushRef="#br0" timeOffset="100257.7">28949 16212 43 0,'0'88'21'0,"7"-23"-24"16,4-49 30-16,-1 6-35 15,-3-3 0-15,0-7-13 16,0-5 0-16</inkml:trace>
  <inkml:trace contextRef="#ctx0" brushRef="#br0" timeOffset="100754.96">30699 16300 55 0,'-11'18'27'15,"4"14"-30"-15,0-20 51 0,0 1-48 0,-4 9 0 0,4 0 0 0,-3 3 1 0,-1 3-4 0,4-6 1 0,0-6-13 0,4-16 1 16,10-13-2-16,7-12 1 16</inkml:trace>
  <inkml:trace contextRef="#ctx0" brushRef="#br0" timeOffset="100919.39">30663 15923 52 0,'8'38'26'0,"20"-10"-34"0,-18-25 51 0,1 7-44 0,3-1 1 0,4 4-8 15,3-7 1-15,4 3-3 16,-1-6 0-16</inkml:trace>
  <inkml:trace contextRef="#ctx0" brushRef="#br0" timeOffset="101262.28">30872 16353 37 0,'-11'44'18'0,"7"12"-7"0,4-40 21 0,0 3-31 0,0-1 1 16,0-2 1-1,4-3 0-15,3-7-5 0,4-6 1 16,3-9 2-16,3-7 0 16,5-9-1-16,2-10 0 15,8 4 0-15,0-4 0 16,-4-5 1-16,-7 5 0 16,7 7 1-16,4 9 0 15,0 13 0-15,0 9 0 16,-1 6 1-16,-2 10 1 0,-5 6 0 15,1 10 0-15,-4 9-1 16,4 3 0-16,3-3-1 16,7 0 0-1,8-7-2 1,6-9 0-16,-3-12-4 0,-7-10 0 16,0-12-14-16,-8-19 0 0</inkml:trace>
  <inkml:trace contextRef="#ctx0" brushRef="#br0" timeOffset="102014.99">21061 16607 42 0,'-7'47'21'0,"-53"-13"-13"0,39-18 21 16,-22 6-28-16,-6 6 0 16,3-3 0-16,-7 10 0 0,4-4-2 15,3 0 0-15,11-9-5 16,13-12 0-16,15-13-7 16,18-13 1-16</inkml:trace>
  <inkml:trace contextRef="#ctx0" brushRef="#br0" timeOffset="102207.4">20803 16340 40 0,'11'32'20'0,"3"46"-9"16,-7-47 32-16,4 10-42 16,-4 16 0-16,0 2 0 15,3 13 1-15,8-9-4 16,3 0 1-16,4-10-6 0,3-15 0 15,-7-23-8-15,0-5 0 16</inkml:trace>
  <inkml:trace contextRef="#ctx0" brushRef="#br0" timeOffset="102826.07">22652 16629 54 0,'-7'47'27'0,"-14"47"-28"0,17-75 46 16,1 12-44 0,-4 10 1-16,-1 6 1 0,1 6 0 15,4 4-3-15,3-13 1 16,3-7 1-16,1-12 1 16,3-9-2-16,0-19 0 15,-7-16-2-15,-7-9 1 16,-11-13-2-16,-6 0 1 15,-12-9-1-15,1 0 0 63,3 0 0-63,1 6 0 0,2 9 0 16,5 10 1-16,3 13 1 0,6 12 0 0,8 12 2 15,11 7 0-15,10-3 1 0,25 3 1 0,24 2-1 0,26-5 0 0,-5-3-3 16,8-4 0-16,-4-3-8 15,-10-3 0-15,-1-6-11 16,-17 3 0-16</inkml:trace>
  <inkml:trace contextRef="#ctx0" brushRef="#br0" timeOffset="103214.84">24194 17005 46 0,'3'13'23'0,"-6"27"-18"0,-5-24 32 0,-13 12-36 16,-14 7 1-16,3 9 0 15,-14 6 0-15,-14 16-3 16,-10 6 0-16,3 9 2 15,3-5 0-15,15-7-7 16,14-22 0-16,17-22-9 16,15-22 1-16</inkml:trace>
  <inkml:trace contextRef="#ctx0" brushRef="#br0" timeOffset="103444.28">23760 16980 66 0,'14'94'33'0,"0"35"-48"15,-7-98 59-15,0 3-57 0,0-2 1 16,-3-7-20-16,-1-6 1 16</inkml:trace>
  <inkml:trace contextRef="#ctx0" brushRef="#br1" timeOffset="110840.53">25573 10458 26 0,'3'6'13'0,"4"6"-1"16,-7-12 14-16,0 0-23 16,0 0 0-16,0 0 2 0,0 0 1 15,0 0-6-15,0 0 0 16,0 0 6-16,4 0 0 16,3 0-2-16,0 3 1 15,0-3-1-15,0 4 1 16,4-1-1-16,-4-3 1 15,3 0-1-15,1 6 0 16,3-3 0-16,0 7 0 16,7-4-1-16,4 0 1 15,-4 0-2-15,4 1 0 16,7-4-1-16,7 3 1 16,3-3-1-16,7 0 1 0,1 0-1 15,-5 4 0 1,-9-1 0-16,-1 0 0 0,4 1-1 15,0 2 1-15,3 0-1 16,-3-2 1-16,3-1-1 16,4-3 1-1,3 0-1-15,4-3 1 0,4 0-1 16,-8 0 1-16,-7 0 0 16,1 0 0-16,-1 0-1 15,0 3 0-15,1 0 0 16,-4 1 1-16,-1-1-1 15,5 0 0-15,-1-3 0 16,7 0 0-16,-3 0 0 16,-3-3 0-16,-5 3 0 15,1 0 0-15,-7 0 0 16,-7 0 1-16,3 0-1 0,4 3 1 16,3 0-1-16,4 0 0 15,-4 0 0-15,-3 0 0 16,3 1 0-16,4-1 0 15,-4 0 0-15,0 0 0 16,1 0 0-16,3 0 0 16,-1-3 0-16,1 0 0 15,-7-3 0-15,0 0 0 16,3 0-1-16,4 0 1 0,0 3 0 16,-1 0 0-16,1 3 0 15,3-3 1-15,1 0-2 16,-1-3 1-16,0-4 0 15,1 1 0-15,-1 0 0 16,-3 0 0-16,-4-1 0 16,-10 1 0-16,7 6 0 15,3 0 0-15,4 0 0 16,0 0 0-16,3 0 0 16,-3 0 0-16,-4 0-1 15,-3-3 1-15,-4 3-1 16,-7 0 1-16,-3 0-1 15,-1 0 1-15,-3 3 0 16,-3 0 0-16,0 0 0 16,-1 4 0-16,-3-1 0 15,0 0 1-15,0 0-1 0,0-2 0 16,-3-1-1 0,0 0 1-16,-1 0-1 0,-3 3 1 15,-3-3-1-15,-1 4 0 16,0-1 0-16,-3 0 1 15,0 0-1-15,0 1 1 16,0-1 0-16,0 0 0 16,0 1-1-16,0-1 1 15,0 0 0-15,0-3 0 16,0 0-1-16,-4-3 1 16,-3 0-1-16,0 0 1 15,-4-3 0-15,-3 0 0 0,-3-6 0 16,-5 6 0-16,-2-4 0 15,2 7 0-15,-6 0 0 16,-11-3 0-16,-3 3 0 16,-8-3 0-16,1 0 0 15,-4-3 0-15,-7-1 0 16,11 1 0-16,-1 3 0 16,-6 0 0-16,-1 3 0 15,-3-3 0-15,0-1 0 16,0-2 0-16,-4 0 0 15,8 0 0-15,3-1 0 16,-4 1 0-16,1 0 0 16,-1 0 0-16,1-1 0 15,-1 1 0-15,5-3-1 0,-5-1 1 16,4 1 0 0,7 3 0-16,7-1 0 0,0 1 0 15,-3-3 0-15,-4 2 1 16,-3-2-2-16,-1 3 1 15,4-4-1-15,0 10 0 16,-3-3-1-16,-4 3 1 16,14 6-2-16,0-3 1 15,0 1 1-15,-3-1 0 16,0-3 0-16,-1 0 0 16,1 0 0-16,3 0 0 15,4-3 0-15,-1 3 0 16,4 0-1-16,1 3 0 0,6-3-3 15,4 3 0-15,10-3-11 16,4 0 0-16,10 3-2 16,11-3 0-16</inkml:trace>
  <inkml:trace contextRef="#ctx0" brushRef="#br1" timeOffset="111772.39">27503 10884 30 0,'-15'9'15'0,"5"-5"-1"0,10-4 22 16,-4 0-31-16,4 0 0 16,0 0 4-16,0 0 1 15,7 3-11-15,0 0 1 16,8 3 8-16,2 3 0 16,11 1-2-16,1 6 1 15,-1-1-3-15,4 7 1 16,-8-3-3-16,-3 6 0 15,-10-6-2-15,-4-3 0 0,-7 2-1 16,-7 1 0-16,-4-3 0 16,-3 0 0-16,-7-4 0 15,-3 4 0-15,-1-1 0 16,0 1 1-16,-3-3 0 16,0-1 0-16,-1 1 0 15,5-1 1-15,3-5-1 16,6-1 1-16,12 3 1 15,6 4 1-15,12 2-1 16,13 4 0-16,7 0 0 16,11-3 1-16,0-4-1 15,0 1 0-15,-8-1-4 16,-6-2 1-16,-7-1-10 16,-7-2 1-16,-15-11-12 15,-6 4 0-15</inkml:trace>
  <inkml:trace contextRef="#ctx0" brushRef="#br1" timeOffset="113380.27">25908 8761 12 0,'-4'-28'6'0,"8"9"7"0,0 13 6 0,-1-4-14 16,4 4 0-16,0 0 5 16,0 0 0-16,0 2-10 15,0 1 1-15,-7 3 8 16,7 3 0-16,-7 10-2 16,0 3 1-16,0 6-2 15,-7 6 0-15,4 16-2 16,-1 12 0-16,-3 7-1 47,0 12 0-32,-3 19-1-15,-1 0 1 0,0 3-2 0,4-2 1 0,4-1-1 0,-1 0 0 0,1 0-1 16,3-16 1-16,0-3-1 16,-4-2 1-16,1-11-1 15,-4-12 1-15,0 1-1 16,-7-4 1-16,-1-3-1 0,5-4 0 15,-1-5 0-15,4-7 0 16,0-3 0-16,7-3 1 16,0-6-1-16,4-4 0 15,-4 1 0-15,3-7 1 16,-3 0-2-16,7-6 1 16,4-6-1-16,-4-10 0 15,3-12 0-15,1-3 0 16,3-16 0-16,0-10 0 15,0-15 0-15,-3-6 1 16,0-7-1-16,-1-3 1 16,1-3 0-16,-4-6 1 0,0 0-1 15,3-6 0 1,-3 18 0-16,-3 0 1 0,0 4-1 16,-1 9 1-16,1 3-1 15,-4 9 0-15,0 4 0 16,0 5 0-16,0 14 0 15,0 8 0-15,-4 8-1 16,1 8 0-16,-5 4-1 16,5 2 1-16,-1 7-1 15,-3 3 1-15,4 7-1 16,-1 6 1-16,4 5 1 16,-3 17 0-16,-1 6 1 15,4 22 0-15,-3 12 0 16,-4 16 0-16,-4 16-1 15,0-3 1-15,-3-1-1 0,0 7 1 16,0-12-2-16,-3-4 1 16,6-6-3-1,-3-13 0-15,3-9-8 0,4-19 0 16,0-22-7-16,7-2 0 16</inkml:trace>
  <inkml:trace contextRef="#ctx0" brushRef="#br1" timeOffset="113935.7">25234 9206 46 0,'4'3'23'0,"-1"1"-17"0,-3-4 36 15,0 3-38-15,0 0 0 16,0 3 5-16,-3 7 0 16,-1-1-10-16,1 7 0 15,3 6 7-15,0 3 0 0,0 7-2 16,-4 9 1-16,-3 0-3 16,0 0 0-16,-4 3-2 15,4-7 1-15,0-8-7 16,4-7 1-16,13-16-16 15,5-21 0-15</inkml:trace>
  <inkml:trace contextRef="#ctx0" brushRef="#br1" timeOffset="121680.61">25643 12217 38 0,'0'6'19'0,"4"-9"-11"0,-4 6 20 0,3 3-24 15,-3 4 1-15,0 5 3 16,0 7 0-16,-3 3-9 16,-1 0 0-16,1 7 8 15,-4 5 0-15,0 4-2 16,3 9 0-16,-3 10-2 16,4-4 1-16,-1 1-3 15,1-1 1-15,-1-9-6 16,4-12 0-16,0-10-15 15,-3-25 1-15</inkml:trace>
  <inkml:trace contextRef="#ctx1" brushRef="#br1" timeOffset="67651.17">23029 4619 0,'0'0'16</inkml:trace>
  <inkml:trace contextRef="#ctx0" brushRef="#br1" timeOffset="123347.54">26744 8965 45 0,'-7'6'22'0,"18"4"-9"0,-11-7 23 0,0 0-32 16,3 3 0-16,-3 0 3 16,0 1 1-16,4-1-9 15,3 0 1-15,7 0 6 16,11-2 0-16,6-1-2 16,8 0 1-16,10 6-2 15,15-2 0-15,-1-1-2 16,-10-3 1-16,7-3-3 15,-3-3 1-15,-4 3-6 0,-11 3 0 16,-7-3-14-16,-6-6 0 16,-19-4-1-16,-6 13 0 15</inkml:trace>
  <inkml:trace contextRef="#ctx0" brushRef="#br1" timeOffset="124343.02">27894 8814 45 0,'0'16'22'0,"14"3"-10"0,-10-13 23 0,-1 4-32 16,4-1 0-16,0 10 4 16,0 9 1-16,-3 3-9 15,-4 13 1-15,-4 3 4 16,1-3 1-16,-4-3-4 15,-4 0 0-15,1-7-10 16,-1-2 1-16,1-20-11 16,6 4 1-16</inkml:trace>
  <inkml:trace contextRef="#ctx0" brushRef="#br1" timeOffset="126897.84">25033 13449 45 0,'-7'28'22'0,"-4"-12"-7"0,11-13 22 16,0 3-33-16,0-2 1 16,0 2 3-1,0-6 0-15,8 0-11 0,2 0 1 16,4 0 6-16,-3 0 0 15,6 3-6-15,8 6 1 16,3 1-11-16,8 2 1 16,-1-9-8-16,7-3 1 15</inkml:trace>
  <inkml:trace contextRef="#ctx0" brushRef="#br1" timeOffset="127079.12">25626 13299 56 0,'7'43'28'0,"-7"11"-29"16,-4-35 47-16,-3 3-44 16,-7 9 0-16,-3 10 0 15,-8 12 1-15,0 13-6 16,0 3 0-16,1 3-6 15,3-9 0-15,-1-19-8 16,15-16 0-16</inkml:trace>
  <inkml:trace contextRef="#ctx0" brushRef="#br1" timeOffset="130283.85">26480 16532 39 0,'3'6'19'0,"4"-9"-9"0,-7 3 19 0,4 3-26 16,3 0 0-16,0 0 1 16,3 0 1-16,4-3-6 15,8 0 1-15,9-3 4 16,5-3 1-16,13 0-1 15,18 6 1-15,21 3-1 16,18 3 0-16,21 7 0 16,21 5 0-16,15 1-2 15,23 0 0-15,16 0-1 16,-5 0 0-16,8-1-1 16,-11-2 0-16,-11-3-1 15,-21-4 1-15,-10-3 0 16,-14-3 0-16,-29-3-1 15,-21 4 1-15,-21-1 0 0,-14 0 0 16,-14 0-1-16,-11 6 1 16,-10 1-2-16,-11-1 1 15,-14 1-2-15,-7-4 0 16,-4 0-4-16,-3-3 1 16,-4-6-10-16,4-6 0 15,7-1-1-15,7 4 0 16</inkml:trace>
  <inkml:trace contextRef="#ctx0" brushRef="#br1" timeOffset="131545.31">27989 14810 39 0,'4'16'19'0,"-11"-13"-11"0,7-3 20 0,-4 0-28 15,-3-6 1-15,0 2 0 16,-10-2 0-16,-1 0-1 16,0 3 1-16,1 6 0 15,-1 3 1-15,-7 4-1 16,1-1 1-16,-1 7-1 15,0 2 0-15,8 1 0 16,3 6 0-16,6-6-1 0,12 0 0 16,3 0 0-16,7-7 1 15,4-2 0-15,-4-4 0 16,7-3-1-16,4-3 1 16,-1-3-1-16,5-3 1 15,-5-1-2-15,-2 1 1 16,-1 0-1-16,-7 3 1 15,-4-3 0-15,1 6 0 16,-7 6 0-16,-1-3 0 16,-3 6 1-16,0 4 0 0,0 3 0 15,0 2 0-15,-3 1-1 16,-1 0 1-16,0 0-3 16,4 0 0-16,4-4-9 15,3-2 0-15,7-10-4 16,7-6 1-16</inkml:trace>
  <inkml:trace contextRef="#ctx0" brushRef="#br1" timeOffset="131919.74">28166 14823 48 0,'3'31'24'0,"4"28"-25"0,-3-43 44 16,-1 0-42-1,1 6 1-15,-1 0 1 0,1 0 1 16,0-3-5-16,-4-4 1 15,0 1 1-15,0-4 1 16,0-2-2-16,0-4 0 16,0-6 0-16,7-9 1 15,3-7-1-15,4-3 1 16,7-3 0-16,1-6 1 16,-1 0-1-16,3 0 0 31,-6 2-7-31,3 1 1 15,0 13-12-15,4 2 1 0</inkml:trace>
  <inkml:trace contextRef="#ctx0" brushRef="#br1" timeOffset="132296.51">28473 14948 43 0,'0'44'21'0,"21"-13"-7"15,-14-24 26-15,4-1-37 16,3 0 0-16,0-3 1 16,0 0 1-16,3-6-7 0,1-3 0 15,0-3 4-15,-1-1 0 16,-2-2-2 0,-1-1 0-16,-7-3-1 0,-4-2 0 15,-6-1 0-15,-1 3 1 16,-6 7-2-16,-1 2 1 15,-3 7 0-15,0 13 0 16,-4 3 0-16,0 6 0 16,-3 6 1-16,4 6 0 15,3 1 1-15,3-7 0 16,4 0-1-16,3 0 0 16,8-3-4-16,7-9 1 0,3-3-10 15,3-10 0-15,11-3-3 16,1-10 0-16</inkml:trace>
  <inkml:trace contextRef="#ctx0" brushRef="#br1" timeOffset="132581.47">28730 15221 48 0,'7'19'24'0,"4"-26"-27"15,-8-2 45-15,4 0-42 16,1 2 0-16,-1-5 1 16,0-7 1-16,0 3-2 15,-4-3 0-15,4 1 1 0,0 2 0 16,0 0 1-16,4 4 1 16,0 2-1-16,6 1 0 15,1 6-1-15,-1 3 1 16,-2 3-3-16,-1 3 0 15,3 4-6-15,-3-1 1 16,8-3-11-16,-8 0 1 16</inkml:trace>
  <inkml:trace contextRef="#ctx0" brushRef="#br1" timeOffset="133242.6">29259 15199 47 0,'7'-3'23'0,"-14"9"-22"0,0-6 36 16,-3-3-37-16,-4 0 1 16,-4 6 0-16,0-3 1 15,-3 0-2-15,-3-3 0 16,-8 6 1 0,4 0 1-16,6 0 0 15,8 3 0-15,7 1-1 16,7 2 0-16,11 0-1 15,6-9 0-15,1 0-1 16,3-3 0-16,0-3-1 16,-3 0 0-16,-4 3 0 15,0 0 0-15,-3 3-1 16,-4 0 1-16,0 6 0 16,0-3 0-16,0 3 1 15,-3 4 1-15,-1 2 0 16,1 4 1-16,-4 0 1 15,0 2 0-15,3 4-1 16,1 0 1-16,-1-3-5 16,4 3 0-16,7-9-10 15,8-10 0-15,6-6-1 0,-4-4 1 16</inkml:trace>
  <inkml:trace contextRef="#ctx0" brushRef="#br1" timeOffset="133813.46">29538 15302 20 0,'18'-3'10'0,"-1"-3"-6"0,-17 6 14 15,0 0-18-15,-3 0 1 16,-4 0 0-16,-4 3 1 16,1 3-1-16,-4 1 0 15,-4 5 1-15,-3 1 1 16,0 2 0-16,-4 4 0 16,7 3 0-16,4 6 0 0,7-3-1 15,7 4 1-15,4 5 0 16,3 1 0-1,-4-1-1-15,1-3 1 0,-4-2-1 16,-7-7 0-16,-11 3-2 16,-7-3 1-16,-10 0-1 15,-4 0 0-15,-3-10-1 16,0-2 0-16,-4-7 0 16,3-3 1-16,8-7 0 15,7-2 0-15,14 0 1 16,10-4 0-16,15 1 1 15,10-1 1-15,14 0 0 16,15 1 1-16,10-4 0 16,3 1 0-16,-3-1-1 15,7 0 0-15,0-3-2 16,-3 1 1-16,-1-8-2 16,-6-2 1-16,-5-6-2 15,-6-1 1-15,-7 4-1 16,-7 3 1-16,-7 3-1 0,-8-1 1 15,-6 8-1-15,-11-1 1 16,-7 6-1-16,-7 7 0 16,-4 9 1-16,0 7 0 15,-3 8 0-15,0 17 1 16,7 6 0-16,7 9 1 16,7 9-1-16,14-8 1 15,11-11-1-15,13-5 0 16,5-10-7-16,-8-9 1 0,-3-13-11 15,-4-6 1-15</inkml:trace>
  <inkml:trace contextRef="#ctx0" brushRef="#br2" timeOffset="139758.1">8424 5835 36 0,'36'-15'18'0,"-5"-10"-2"0,-24 18 18 0,0-2-30 15,1-1 0 1,-5 7 2-16,1 6 0 0,-11 4-8 16,-15 12 0-16,-9 9 6 15,-12 16 0-15,-17 9-2 16,-14 25 0-16,4 23 0 16,-4 24 1-16,-4 32 0 15,7 25 0-15,11 22 0 16,8 15 1-16,16 16-1 15,12-9 1-15,13-16-2 16,15-9 1-16,13-35-2 16,15-18 0-16,7-26-4 15,7-22 0-15,-1-21-7 16,-2-20 0-16,-8-15-11 16,-21-19 1-16</inkml:trace>
  <inkml:trace contextRef="#ctx0" brushRef="#br2" timeOffset="141469.76">8470 7118 29 0,'-3'9'14'0,"-4"10"-3"16,7-19 14-16,0 0-21 16,-4 0 0-16,4 3 5 15,0-3 0-15,0 0-10 16,11 3 1-16,-1-3 8 16,4 0 0-16,8 4-1 15,13-1 1-15,18-3-2 16,14 3 0-16,21-3-2 15,-7 0 0-15,25-3-2 0,7 3 1 16,17-3-2-16,4-4 0 16,22-2-1-16,-43 6 0 15,73-10 0-15,16 1 0 16,-1-4 0-16,3 7 1 16,-6-4-2-16,-18 4 1 15,-18 5 0-15,-7 1 0 16,-14 6-1-16,-17 4 0 15,-15 2-3-15,-24 4 1 16,-18-1-5-16,-18 4 0 16,-21 3-12-16,-24-4 0 0</inkml:trace>
  <inkml:trace contextRef="#ctx0" brushRef="#br2" timeOffset="144156.84">9105 6121 35 0,'4'6'17'0,"-1"3"-6"16,-3-9 18-16,4 4-25 0,-1-1 1 15,-3 0 2-15,4 3 1 16,-4 3-10-16,0 10 1 15,-4 0 6-15,1 16 1 16,-4 12-3-16,3 6 0 16,1 10-2-16,-1-1 1 15,1 4-1-15,3-3 0 16,-7-13-3-16,7-12 1 16,-4-7-7-16,4-6 1 0,11-19-10 15,-11-6 0-15</inkml:trace>
  <inkml:trace contextRef="#ctx0" brushRef="#br2" timeOffset="144606.29">9550 6462 49 0,'7'7'24'0,"3"5"-18"0,-6-15 37 16,3 6-42-16,0 0 1 15,4 1 1-15,-1-1 1 0,4-3-5 16,0 0 0-16,8-3 3 15,6-1 0-15,4-2-2 16,3 0 0-16,4 0-6 16,-8-1 0-16,-2 4-11 15,-8-3 0-15</inkml:trace>
  <inkml:trace contextRef="#ctx0" brushRef="#br2" timeOffset="145660.81">9656 6212 37 0,'7'-4'18'0,"0"-8"-1"0,-7 12 19 16,7 0-33-16,-7 6 0 15,7 4 1-15,-7 8 0 16,0 20-5-16,0 6 0 16,-4 12 3-16,1 4 0 15,-1 6-2-15,1 6 1 16,-1-12-5-16,4-7 1 16,0-12-7-16,4-16 0 15,3-16-6-15,0-12 1 16</inkml:trace>
  <inkml:trace contextRef="#ctx0" brushRef="#br2" timeOffset="146018.17">10322 6030 44 0,'14'19'22'0,"-3"15"-24"16,-11-28 37-16,-7 10-34 16,-4 9 0-16,-3 3 0 0,-3 7 1 15,-1 12-3 1,0 6 1-16,4 4 2 0,7 5 0 15,0-5-1-15,7-1 1 16,0-2-1-16,0-14 0 16,11-8-4-16,3-7 1 15,3-10-12-15,8-11 0 16,-4-8-1-16,11-2 1 16</inkml:trace>
  <inkml:trace contextRef="#ctx0" brushRef="#br2" timeOffset="146274.79">10495 6459 54 0,'4'10'27'0,"3"5"-31"15,-4-15 58-15,1 4-53 16,3-1 1-16,3-3-1 16,8 0 0-16,7 0-2 15,7-7 0-15,-1 1-3 16,-3-3 0-16,1-1-12 16,-1-2 0-16,-7-1-1 15,4-2 0-15</inkml:trace>
  <inkml:trace contextRef="#ctx0" brushRef="#br2" timeOffset="146709.97">10873 6165 57 0,'14'18'28'0,"-7"-14"-35"0,0-4 57 0,7-4-48 16,-3 1 0-16,3 0 3 16,0 0 0-16,3 0-6 15,5 0 1-15,-1 3 3 16,3 0 1-16,-6 0-3 16,0 0 1-16,-8 0-2 15,1 3 0-15,-11 3-2 16,-4 4 0-16,-3 2-1 15,-3 4 0-15,-4-7-1 16,-1 4 1-16,1 6-1 16,4-4 0-16,3 4 2 15,7-3 0-15,7-1 0 16,3-2 1-16,8-1 1 16,0-2 0-16,-1 2 0 15,1-2 1-15,-4-1-1 16,-3 4 0-16,-8 2-1 15,-6 7 0-15,-11 3-3 0,-8 4 0 16,-6 2-11 0,-4-12 0-16</inkml:trace>
  <inkml:trace contextRef="#ctx0" brushRef="#br2" timeOffset="147023.57">11314 5886 36 0,'-7'12'18'0,"10"4"-9"0,-3-10 20 0,4 3-24 16,3 16 1-16,0 7 3 15,3-1 1-15,11 10-12 16,4 0 0-16,7 12 7 16,-7 7 1-16,-8 5-4 15,-10 4 1-15,-14 4-5 16,-10 5 1-16,-8-3-10 16,-7-6 1-16,-10-6-7 15,3-13 0-15</inkml:trace>
  <inkml:trace contextRef="#ctx0" brushRef="#br2" timeOffset="147775.47">9747 7685 55 0,'7'13'27'0,"18"-4"-24"0,-14-9 47 16,6 0-47-16,11 0 1 15,15 0 1-15,13-6 1 16,1 0-8-16,-4 0 1 0,-15 2 4 16,-2 4 1-1,-5 7-3-15,-9 2 0 0,-8 1-1 16,-4 2 0-16,-3 7-1 16,-7 6 1-16,-7 6-2 15,-7-2 1-15,-7 5 0 16,0 4 1-16,0 2-1 15,0 1 1-15,3-6 0 16,7 5 1-16,8-5 0 16,10-4 0-16,18-9 0 15,3-3 0-15,11-16-2 16,13 4 0-16,5-14-10 16,-4 1 1-16,-4-13-10 15,1 7 1-15</inkml:trace>
  <inkml:trace contextRef="#ctx0" brushRef="#br2" timeOffset="148195.57">12344 7297 64 0,'77'37'32'15,"-17"26"-34"-15,-42-35 52 0,0 19-52 0,-4 16 1 0,-18 12-2 16,-17 10 1-16,-7 9-1 15,-11 0 0-15,-14-6-15 16,-3-19 1-16</inkml:trace>
  <inkml:trace contextRef="#ctx1" brushRef="#br0" timeOffset="96402.19">4452 6557 0</inkml:trace>
  <inkml:trace contextRef="#ctx0" brushRef="#br0" timeOffset="151739.51">8978 9423 43 0,'7'-16'21'0,"4"-6"-14"16,-11 16 21-16,0 3-25 16,-4 6 0-16,-3 3 1 15,-14 3 1-15,-4-2-6 16,-3 5 0-16,-11 7 4 0,-3 6 0 15,0 7-3-15,-1-4 1 16,5 6-5-16,6-2 1 16,7-4-8-16,11-9 1 15,-4-16-5-15,11-16 0 16</inkml:trace>
  <inkml:trace contextRef="#ctx0" brushRef="#br0" timeOffset="151917.76">8696 9272 43 0,'11'28'21'0,"38"54"-13"0,-38-66 38 0,6 15-44 15,8 7 1-15,7-7 0 16,3 10 0-16,4-4-5 16,-8-2 0-16,-2-7-2 15,-12-6 0-15,-3-6-12 16,-14-16 0-16</inkml:trace>
  <inkml:trace contextRef="#ctx0" brushRef="#br0" timeOffset="152207.26">9222 9551 42 0,'-18'13'21'0,"4"-1"-8"0,10-9 26 16,4 1-35-16,0-1 1 16,0 0 2-16,0 0 0 15,7-3-9-15,8 3 0 16,9-3 4-16,8 0 0 15,7-6-8-15,3-4 1 0,4 1-13 16,-4-7 0-16</inkml:trace>
  <inkml:trace contextRef="#ctx0" brushRef="#br0" timeOffset="152655.87">9991 9545 47 0,'0'3'23'0,"-18"-15"-19"16,11 2 31-16,-7 1-35 16,-11-1 1-16,-7 4 0 15,1 3 0-15,2 3-1 0,-2 6 0 16,6 7 1-1,4 6 1-15,7-4-1 16,0-2 0-16,7-1 0 0,3 1 1 31,22-4-2-31,3-2 1 16,-4-4-1-16,1 0 0 16,0-3 0-16,-4 0 0 15,4 3 0-15,-4-3 0 16,0 0 0-16,-4 0 0 15,4 3 0-15,4-6 1 16,-4 9-1-16,0 7 1 16,0 6 0-16,-3 3 0 0,0 3-1 15,3-3 1-15,-7-4-3 16,3-2 0-16,4-10-7 16,1-6 1-16,6-9-8 15,-7-16 1-15</inkml:trace>
  <inkml:trace contextRef="#ctx0" brushRef="#br0" timeOffset="152909.14">10174 9498 47 0,'18'41'23'0,"-4"9"-17"16,-11-47 37-16,1 10-42 15,-1 2 1-15,-3 4 2 16,4 0 1-16,-4 0-4 0,4-4 0 15,-1-5 4-15,4-7 1 16,0 0-2-16,4-9 1 16,-1-4-3-16,8-5 1 15,0-1-3-15,3-3 1 16,0 0-7-16,0 1 1 16,0-1-8-16,-7 3 0 15,8-3-7-15,-1 7 1 16</inkml:trace>
  <inkml:trace contextRef="#ctx0" brushRef="#br0" timeOffset="153404.04">10781 9551 52 0,'25'25'26'0,"-4"-18"-28"0,-14-7 44 0,0-4-43 0,0-2 1 0,0 0 0 15,0-3 0-15,-3-1 0 16,-4 1 0-16,-7-4 0 16,-8 7 0-16,1 3-3 15,0 3 0-15,-3 3-3 16,-8 9 0-16,-3-2-4 16,-1 2 1-16,5 4-3 15,3-3 0 1,6 2 1-16,8 7 0 0,7 6 7 15,7 1 0-15,11 5 7 0,3 4 1 16,7 6 4-16,-3 0 0 16,0-7 3-16,-4 1 0 15,-3 0-4-15,-11 2 0 16,-7-5-3-16,-7 2 0 16,-7 4-3-16,-8-3 0 15,-6-7-1-15,-7-6 0 16,-4-12 0-16,0-10 0 15,0-9-1-15,4-4 1 16,7-5 2-16,10-4 0 16,8-6 2-16,10-7 0 15,21 4 1-15,18 3 0 0,3 3-1 16,4 0 0-16,0 3-7 16,-4 4 1-16,-10-1-14 15,-15-6 1-15</inkml:trace>
  <inkml:trace contextRef="#ctx0" brushRef="#br0" timeOffset="154230.81">14933 8934 38 0,'-7'34'19'0,"-32"22"-8"0,25-37 19 0,-14 16-27 16,-4 15 0-16,-7 19 1 15,1 19 1-15,-8 0-8 16,-4-1 1-16,8-2 0 16,7-16 0-16,10-19-12 15,14-25 0-15</inkml:trace>
  <inkml:trace contextRef="#ctx0" brushRef="#br0" timeOffset="154442.14">14573 8896 55 0,'25'44'27'0,"-4"15"-24"0,-17-46 46 16,-1 15-46-16,4 10 0 16,0 6 0-16,0 3 0 15,0 6-7-15,0-3 1 16,1-9-4-16,-1-10 1 15,0-9-12-15,0-19 0 16</inkml:trace>
  <inkml:trace contextRef="#ctx0" brushRef="#br0" timeOffset="154713.84">15127 9247 56 0,'7'16'28'0,"4"-23"-23"16,-4 4 44-16,0 0-48 15,3-3 1-15,5 0-1 16,6-4 1-16,7 7-7 15,0-3 0-15,0 3-9 16,1 3 0-16,-8-7-4 0,7-2 0 16</inkml:trace>
  <inkml:trace contextRef="#ctx0" brushRef="#br0" timeOffset="155147.01">15822 9194 49 0,'11'15'24'0,"-18"-21"-28"0,0 0 44 0,-4 0-40 16,-3 6 1-1,-4 0 0-15,-3 3 0 0,-4 0-2 16,1 3 1-16,-1 4 1 15,4 2 0-15,3 4 0 16,4-4 0-16,3 4 0 16,11-3 0-16,11-4 0 15,7-3 0-15,-1-3-1 16,1-6 0-16,3-6 0 16,-3-1 0-16,-4 1 0 15,0-4 0-15,0 4 0 16,-3 6 0-16,-4 3 0 15,0 3 0-15,0 6 1 16,0 10 0-16,0 3 0 16,0 6 0-16,0 7-1 15,0 3 1-15,-3-4-3 16,3-6 1-16,0-6-8 0,3-9 0 16,4-13-7-1,4-6 1-15</inkml:trace>
  <inkml:trace contextRef="#ctx0" brushRef="#br0" timeOffset="155416.4">16044 9294 44 0,'11'35'22'0,"-4"9"-19"0,-3-32 36 0,-1-3-36 15,1 1 0-15,3 2 5 16,0 1 1-16,0 0-9 15,3-4 1-15,1 0 6 16,-1-6 0-16,5-3-2 16,2-6 1-16,4 3-4 15,1-6 1-15,-5-13-4 16,4-3 1-16,1 0-6 16,-1 3 1-16,0 3-11 15,0 0 1-15,-7 0-5 16,7 10 0-16</inkml:trace>
  <inkml:trace contextRef="#ctx0" brushRef="#br0" timeOffset="155867.04">16760 9219 55 0,'39'3'27'0,"-3"-22"-36"0,-33 13 49 15,-3 0-41-15,0-1 0 16,-3 4 0-16,-8 0 0 16,-3 3-2-16,-7 6 0 15,-4 4-9-15,-3-1 1 0,3 4-1 16,4 9 1 0,3 3-1-16,8 9 1 15,6-2 5-15,11 5 1 0,7 7 9 16,4 3 1-1,3-6 1-15,0 3 1 0,-3-3 1 16,3-4 1-16,-7-2-2 16,-3-1 0-16,-4 1-2 15,-4-1 0-15,-10 4-1 16,-14 6 0-16,-11-13-3 16,-10-3 1-16,0-9-2 15,-8-3 1-15,-3-10 0 16,8-12 1-16,9-10 0 15,12-6 1-15,13 0 0 16,29-6 1-16,17-3-3 16,25-4 1-16,3 1-9 15,1 2 1-15,-1-5-9 16,-6-4 1-16</inkml:trace>
  <inkml:trace contextRef="#ctx0" brushRef="#br2" timeOffset="161375.21">13970 6033 49 0,'0'53'24'0,"18"-47"-10"16,-15-6 25-16,4 0-36 16,0 0 1-16,4 0 3 15,3 4 1-15,0-1-9 16,7 3 1-16,4 3 5 15,3-2 1-15,4-1-3 16,-4 3 1-16,-3-2-3 16,-8 2 1-16,-6 4-3 15,-14 5 1-15,-8-2-2 16,-7 0 1-16,-3 6 0 0,0 3 0 16,3 6 1-16,4-3 0 15,4 1 1-15,3-1 0 16,0 3 0-16,7-6 0 15,7-3 0-15,10 0 0 16,8-9-2-16,-4-4 1 16,21-12-6-16,4 0 1 15,4-3-11-15,-4-1 0 16,-8-5-5-16,-2 5 0 0</inkml:trace>
  <inkml:trace contextRef="#ctx0" brushRef="#br2" timeOffset="161625.6">14616 6397 61 0,'3'3'30'0,"4"-19"-34"16,-3 7 55-16,6-1-51 15,8-2 0-15,14-1-1 16,3 1 0-16,4-1-4 16,3 1 0-16,-3 5-12 15,0 1 0-15</inkml:trace>
  <inkml:trace contextRef="#ctx0" brushRef="#br2" timeOffset="161920.54">15392 5976 54 0,'24'4'27'0,"-24"-11"-31"0,-3 7 40 16,-4 0-36-16,-4 10 0 0,-3 9 1 15,0-1 1-15,0 1-2 16,3 3 0-16,1 6 1 16,3 4 0-16,7-4-2 15,7-6 1-15,10 0-4 16,5-7 1-16,6-5-3 16,7 2 0-16,-3-8-4 15,0-8 1-15,-4-11-5 16,0-10 1-16</inkml:trace>
  <inkml:trace contextRef="#ctx0" brushRef="#br2" timeOffset="162135.74">15709 5892 30 0,'-3'6'15'0,"-15"19"-7"0,11-9 24 0,-4 9-27 0,-6 9 0 0,-4 7 2 0,-8 9 0 16,1 16-9-16,0 13 0 15,0 12 5-15,7-10 1 16,3-9-10-16,7-15 1 16,8-17-9-16,3-21 0 15</inkml:trace>
  <inkml:trace contextRef="#ctx0" brushRef="#br2" timeOffset="162640.31">14757 6089 48 0,'-7'10'24'0,"0"18"-17"0,7-19 40 15,0 7-43-15,-4 9 1 16,4 6 0-16,-3 7 0 0,-1 9-7 16,-3 6 0-16,3-2 2 15,1 2 0-15,-1-12-9 16,1-7 0-16,3-18-9 16,0-16 0-16</inkml:trace>
  <inkml:trace contextRef="#ctx0" brushRef="#br2" timeOffset="163047.13">13815 6989 74 0,'10'10'37'0,"50"-20"-40"0,-31 4 68 15,16 0-63-15,30-1 0 0,34-8 2 16,21-1 0-16,40 0-5 16,13-5 0 15,18 5 2-31,4 0 0 0,-39 4-3 0,-15 5 0 0,-10-2-8 16,-28 6 1-16,-17 3-13 15,-19-6 0-15,-17-4-1 16,-10 4 1-16</inkml:trace>
  <inkml:trace contextRef="#ctx0" brushRef="#br2" timeOffset="163628.29">14658 7478 66 0,'21'13'33'0,"11"6"-38"15,-18-13 67-15,14 0-60 16,11 1 1-16,10-4 0 15,4 0 1-15,4 0-6 16,-8 0 1-16,-10 3 3 16,-7 4 0-16,-4 2-2 15,-10 10 0-15,-4 3-1 16,-4 4 0-16,-10-1 0 16,-7 3 0-16,-10 10-1 15,-5 0 1-15,-2-7 1 16,-5 4 0-16,5 3 0 15,3-1 0-15,3-2 0 16,7-7 1-16,11 1 0 16,14-10 0-16,15-7-5 0,10-11 1 15,10-1-7-15,18-10 0 16,18-18-11-16,-4-3 1 16</inkml:trace>
  <inkml:trace contextRef="#ctx0" brushRef="#br2" timeOffset="164048.87">16947 5603 39 0,'-42'25'19'0,"24"26"-5"15,22-26 21-15,7 6-31 0,10 19 0 16,25 16 5-16,17 22 0 16,11 12-11-16,7 7 1 15,15 15 6 1,-1 7 1-16,-3 12-3 0,-18 16 0 16,-25 6-4-16,-28 6 1 15,-28 13-5-15,-35-10 1 16,-22 4-15-16,-34-16 1 15</inkml:trace>
  <inkml:trace contextRef="#ctx0" brushRef="#br2" timeOffset="164922.73">6128 10956 52 0,'-7'19'26'0,"14"-16"-17"0,-4 0 27 16,8-3-34-16,14 0 1 15,3-3 2-15,14-3 1 0,22-4-8 16,20-2 1-16,8-1-1 16,-4 4 1-16,-10-4-9 15,-22 10 1-15,-17 3-9 16,-21 6 1-16</inkml:trace>
  <inkml:trace contextRef="#ctx0" brushRef="#br2" timeOffset="165115.44">6167 11452 69 0,'0'25'34'0,"14"-16"-37"16,0-9 65-16,18-3-61 15,6-6 1-15,22-1-1 16,21-2 0-16,1-1-6 0,-1 4 0 16,-11-1-7-16,-10 7 1 15,-14-6-10-15,-4 2 1 16</inkml:trace>
  <inkml:trace contextRef="#ctx0" brushRef="#br2" timeOffset="165611.24">7973 10561 55 0,'-4'16'27'0,"-42"37"-29"15,43-47 44-15,-32 16-41 16,-1 10 0-16,-20 11 1 0,-4 11 1 16,7 18-3-16,-14 25 0 15,-4 25 2-15,4 26 0 16,4 21 1-16,6 13 1 16,19 9 0-16,16-12 1 15,19-13-1-15,6-12 0 16,22-16 0-16,10-13 0 15,15-28-5-15,10-9 0 16,3-9-6-16,-3-4 0 16,-7-15-9-16,-14-10 1 15,-14-28-6-15,-1-10 0 16</inkml:trace>
  <inkml:trace contextRef="#ctx0" brushRef="#br2" timeOffset="166813.19">8442 11426 55 0,'7'10'27'0,"14"-13"-17"0,-10 0 27 16,3-1-33-16,0 4 1 16,7 4 1-16,7-4 0 15,4 3-9-15,14 0 1 0,-7-3-1 16,3-3 0-16,0-4-15 15,4-14 0-15</inkml:trace>
  <inkml:trace contextRef="#ctx0" brushRef="#br2" timeOffset="167186.34">9049 11144 54 0,'3'19'27'0,"18"-6"-20"15,-13-13 36-15,-1 3-39 0,0-3 1 16,3 0 3-16,8 0 0 16,3 0-10-16,4 3 0 15,-8 0 6-15,1 3 0 16,-11 4-3-16,-7 5 0 15,-3-2-2-15,-1-1 1 16,-14 10-2-16,8-3 1 16,-4 3 0-16,3-3 0 15,4-3 0-15,-7-1 1 16,7 1 0-16,3 0 1 16,4-7-1-1,7 1 1-15,11-4-2 0,7-3 0 16,10-3-5-16,0-3 1 15,4-3-15-15,7-10 0 0</inkml:trace>
  <inkml:trace contextRef="#ctx0" brushRef="#br2" timeOffset="167458.04">9800 11110 49 0,'4'31'24'0,"-25"19"-18"16,6-31 29-16,-2 12-33 15,-18 16 1-15,-15 22 1 0,-13 10 0 16,-15 12-5-16,-7 12 0 16,4 1 3-16,7 6 0 15,4-13-1-15,3-9 0 16,14-10-6-16,3-15 1 15,15-13-11-15,17-16 1 16,15-5-2-16,10-14 0 16</inkml:trace>
  <inkml:trace contextRef="#ctx0" brushRef="#br2" timeOffset="167847.83">9497 11988 59 0,'14'19'29'0,"11"-10"-34"15,-15-9 61-15,4 0-52 16,4 0 1-16,3 0 2 16,7 3 0-16,4-6-9 15,0 3 1-15,-4 0 5 16,-3 0 0-16,-4 0-3 15,-3-3 1-15,-8 3-3 16,-6 9 1-16,-11 4-3 16,-4 9 1-16,-3 3-2 15,0 3 1-15,0 3 0 16,3 1 1 0,-3 18 1-16,3-12 0 15,4-1 2-15,4-5 0 16,-1-4 0-16,4-9 0 15,7-4-1-15,11-8 0 16,7-4-6-16,13-6 0 16,8 3-14-16,7-16 1 15</inkml:trace>
  <inkml:trace contextRef="#ctx0" brushRef="#br2" timeOffset="168075.06">10679 12245 60 0,'17'66'30'0,"-31"12"-30"0,4-56 43 0,-8 19-44 15,-7 12 1-15,-10 7-1 16,-4 2 0-16,-7-2-12 15,0-16 0-15,1-13-4 16,6-12 1-16</inkml:trace>
  <inkml:trace contextRef="#ctx0" brushRef="#br2" timeOffset="169709.55">12107 10828 54 0,'4'-7'27'0,"-11"20"-22"0,0-10 27 16,-4 3-32-16,-6 4 1 0,-5 2 0 16,-6 4 1-16,0 9-2 15,7 13 0-15,-4 2 1 16,4 17 0-16,-7-7-1 16,10 10 1-16,4-7 0 15,7-6 0-15,3-10-1 16,8-5 0-16,10-7 1 15,11-13 0-15,13-12-2 16,5-12 1-16,-4 3-1 16,-4-7 1-16,-7-3 0 15,-7 0 0-15,-10 0-1 16,-11 1 1-16,-11-1-1 16,-6 6 1-16,-12 4 0 15,-2 6 0-15,2 6 0 16,5 6 0-16,-4 4-1 15,3-1 0-15,-3-2-5 0,3-1 1 16,4 7-11-16,3-10 1 16</inkml:trace>
  <inkml:trace contextRef="#ctx0" brushRef="#br2" timeOffset="170264.77">12608 11241 26 0,'36'-6'13'0,"-12"-22"5"0,-17 19 9 16,0-4-21-16,0 0 0 15,0 4 5-15,-7 3 0 16,0 3-13-16,-7 6 1 16,-7 9 9-16,-10 10 0 15,-12 10-3-15,-6 8 0 16,-11 20-2-16,-10 12 0 15,-15 10-2-15,-3 2 0 16,0 14 0-16,7-8 0 16,14-2-3-16,14-3 0 15,7-22-3-15,11-13 0 0,7-13-7 16,6-8 1-16,23-20-8 16,9-15 1-16</inkml:trace>
  <inkml:trace contextRef="#ctx0" brushRef="#br2" timeOffset="170657.6">12464 11762 52 0,'7'25'26'0,"10"-12"-24"15,-10-13 45-15,4 0-44 16,0 3 0-16,3-3 3 15,7 0 1-15,4 0-8 0,-1 3 0 16,1 0 5-16,0 0 0 16,-4 3-2-16,-4 4 0 15,-2-7-2-15,-8 3 1 16,-7 10-2-16,-4 0 0 16,-3 2 0-16,-11 4 0 15,-3 0 0-15,-3 0 0 16,2 0 1-16,1 0 0 15,0 3 0-15,3 0 1 16,4 4-1-16,4-1 1 16,6-6 0-16,8-3 0 15,10-4 0-15,7-5 0 0,11-4-3 16,10-6 1-16,7-9-7 16,1-7 1-16,-4-6-13 15,-4-9 1-15</inkml:trace>
  <inkml:trace contextRef="#ctx0" brushRef="#br2" timeOffset="170984.52">13522 10755 48 0,'11'22'24'0,"6"41"-11"0,-3-41 30 16,15 16-39-16,9 12 1 16,8 22 2-16,4 3 0 15,-5 13-9-15,-9 15 1 16,-12 17 4-16,-20 2 1 15,-18 10-4-15,-25 2 1 16,-17 1-10-16,-11-22 1 16,-18-19-12-16,-3-15 0 15</inkml:trace>
  <inkml:trace contextRef="#ctx0" brushRef="#br2" timeOffset="172445.17">14242 11267 54 0,'-4'6'27'0,"8"-9"-16"16,-1 0 27-16,4-4-35 15,4 1 1-15,3-3 2 16,4 2 0-16,6 1-8 0,8 0 1 16,7 0 4-16,3-1 1 15,-3 1-7-15,-4-3 1 16,-7 2-8-16,-6-2 1 15,-5 3-11-15,-6-1 1 16</inkml:trace>
  <inkml:trace contextRef="#ctx0" brushRef="#br2" timeOffset="172623.92">14277 11474 59 0,'-7'18'29'0,"10"-2"-21"0,4-16 49 0,4 0-55 15,10 0 1-15,11 0-1 16,14 0 1-16,7-6-7 16,-11-1 1-16,4 7-6 15,-7 0 1-15,0 0-12 16,-11 7 0-16</inkml:trace>
  <inkml:trace contextRef="#ctx0" brushRef="#br2" timeOffset="173192.91">15910 10865 58 0,'-17'22'29'0,"-29"3"-31"15,32-12 44-15,-4 12-41 16,-7 9 0-16,-10 16 3 16,-11 7 0-16,-3 15-5 15,-4 19 1-15,4 12 2 16,-1 7 1-16,4 6-1 16,4 0 1-16,21-6-3 0,14-19 0 15,10-9-3-15,15-20 1 16,17-12-10-16,7-15 1 15,1-19-8-15,3-10 1 16</inkml:trace>
  <inkml:trace contextRef="#ctx0" brushRef="#br2" timeOffset="173449.47">15744 11690 66 0,'15'16'33'0,"34"-13"-39"16,-24-3 61-16,6-3-56 15,8-7 0-15,7 1-4 16,-4 2 1-16,-3 1-3 15,-3 3 1-15,-8-3-13 16,-11 0 1-16</inkml:trace>
  <inkml:trace contextRef="#ctx0" brushRef="#br2" timeOffset="173717.49">16429 11245 56 0,'-14'37'28'0,"-11"48"-28"0,14-57 45 15,-3 19-45-15,0 10 0 16,0 8 0-16,7 8 0 0,-3-1-1 15,6 0 1 1,-3-6-7-16,3-10 1 0,11-18-10 16,8-13 0-16</inkml:trace>
  <inkml:trace contextRef="#ctx0" brushRef="#br2" timeOffset="173947.63">16757 11869 59 0,'3'37'29'0,"-20"10"-31"16,6-31 49 0,-28 37-47-16,1 4 1 15,-1-1-3-15,11-6 0 16,3-9-5-16,7-13 1 15,11-15-11-15,14-16 1 16</inkml:trace>
  <inkml:trace contextRef="#ctx0" brushRef="#br2" timeOffset="174467.98">17201 11367 75 0,'18'22'37'0,"10"-22"-46"0,-17 3 68 0,3-3-58 15,7-3 1-15,0 0 0 16,8 3 1-16,6-3-4 16,7 3 0-16,4 0 2 15,-14 0 0-15,-8 0-2 16,-6 0 1-16,-11 6-3 16,-10 3 0-16,-8-2-2 15,-3 2 1-15,0 0-2 0,0 4 1 16,-4-1 0-16,4 1 0 15,3 3 1-15,1 6 1 16,6-4 1-16,11 1 1 16,7-3 1-16,8 3 1 15,6 0 0-15,0-4 1 16,0 4-1-16,-3-3 0 16,-4 3 0-16,-10 6 0 15,-8 3-1-15,-6-3 0 16,-15 3-1-16,-10 7 0 15,-7-1-2-15,-1 7 1 0,-2 3-6 16,-12 0 1-16,8-10-9 16,-1 1 0-16</inkml:trace>
  <inkml:trace contextRef="#ctx0" brushRef="#br2" timeOffset="174783.54">17738 10912 58 0,'14'79'29'0,"35"49"-31"0,-35-87 50 16,4 19-44-16,7 21 0 16,-8 29 0-16,1 15 1 15,-4 32-8-15,-7 9 1 16,-18 0 1-16,-17 4 1 16,-25-13-14-16,-14-23 0 15,-10-27-5-15,13-13 1 16</inkml:trace>
  <inkml:trace contextRef="#ctx0" brushRef="#br2" timeOffset="175638.04">26109 7927 42 0,'-7'22'21'0,"0"-32"-7"0,3 14 21 15,-3 2-32-15,-3-3 1 16,-4-3 3-16,-4 3 0 16,0-19-8-16,8-21 1 15,-1-35 6-15,8-29 1 16,3-15-2-16,0-19 0 15,7-15-2-15,7-1 1 16,7-12-2-16,7 7 1 16,4 8-2-16,10 13 1 0,15 13-4 15,-1 15 0-15,-3 23-6 16,0 9 1-16,-4 18-14 16,1 10 0-16</inkml:trace>
  <inkml:trace contextRef="#ctx0" brushRef="#br2" timeOffset="176765.18">25636 7397 46 0,'7'13'23'0,"39"8"-17"0,-28-8 25 0,3 3-30 15,7 9 0-15,4 9 2 16,0 16 1-16,0-3-4 16,-1 7 0-16,-2 2 3 15,-8-6 0-15,-4-9-1 16,1-3 1-16,-7-1-2 16,-4-8 1-16,0-11-2 15,0 1 1-15,0-9-1 16,0-7 1-16,3 0-1 15,5-3 1-15,2-6 0 16,4-1 0-16,1 7 0 16,-1-3 0-16,-4-6 0 0,4-7 0 15,8-3 0-15,-1-6 1 16,-3 0-1-16,-1 3 1 16,-3-6-1-16,-3-3 0 15,-7-1 0-15,-4 1 0 16,-7 6-1-16,-11 6 1 15,-14 7-2-15,-6 5 1 16,-22 7 0-16,-18 3 0 16,-13-3 0-16,-1 4 0 15,-7-1-3-15,0 0 1 0,4-9-8 16,14-4 1 0,18-15-10-16,24-6 1 0</inkml:trace>
  <inkml:trace contextRef="#ctx0" brushRef="#br2" timeOffset="177323.72">25312 5221 42 0,'-18'9'21'0,"-3"-15"-7"0,17 6 28 0,1 3-39 16,-1-3 1-16,4-3 2 16,11 0 0-16,10 0-8 15,14-1 1-15,8 1 2 16,6 0 1-16,1 6-9 15,-12 0 1-15,1 1-12 16,-11-1 1-16</inkml:trace>
  <inkml:trace contextRef="#ctx0" brushRef="#br2" timeOffset="177608.79">25841 4989 46 0,'-4'22'23'0,"1"37"-19"0,3-43 32 0,-4 6-36 15,-3 12 0-15,0 4 0 16,-3 12 1-16,-4 0-5 16,3 0 0-16,4-9-10 15,7-22 1-15</inkml:trace>
  <inkml:trace contextRef="#ctx0" brushRef="#br2" timeOffset="177822.68">26024 5472 44 0,'-14'40'22'0,"-39"14"-23"0,32-39 31 15,4 10-31-15,-1-3 0 16,-3 0-9-16,0-3 0 15,14-9 3-15,3-7 1 16</inkml:trace>
  <inkml:trace contextRef="#ctx0" brushRef="#br2" timeOffset="178265.81">26247 5158 59 0,'7'9'29'16,"10"-5"-31"-16,-6-4 55 0,3 0-51 16,4 0 1-16,6 6 2 15,5-3 0-15,2 6-7 16,1-2 1-16,0 5 3 15,-7-2 1-15,-8-4-3 16,-10 3 0-16,-7 4-1 16,-7-4 0-16,-3 1-3 15,-4-1 1-15,-1 0-1 0,-9 4 0 16,3 0-1 0,-1-4 1-16,8 3 0 0,7 7 1 15,4-3 1-15,10 6 1 16,3 3 2-16,8 3 0 15,7-3 1-15,3 0 1 16,-3-3-1-16,-8 0 0 16,-6 0-1-16,-15 0 0 15,-13 0-4-15,-15 3 0 16,-21-6-8-16,4-3 1 16,-11-4-7-16,-4-9 1 0</inkml:trace>
  <inkml:trace contextRef="#ctx0" brushRef="#br2" timeOffset="178612.19">25598 4681 68 0,'0'7'34'0,"-18"-4"-46"0,11 0 65 16,-7 3-53-16,-7 7 0 15,-8-1 1-15,-6 13 0 16,-7 22-3-16,-4 10 1 15,-3 9-1-15,6 21 0 16,11 11-2-16,11 2 0 16,21-3-4-16,18-3 0 15,21-18-9 1,17-26 1-16</inkml:trace>
  <inkml:trace contextRef="#ctx0" brushRef="#br2" timeOffset="178925.79">26716 4716 55 0,'-7'47'27'0,"32"72"-26"15,-15-78 44-15,15 22-45 16,10 27 1-16,-3 23-2 0,-7 13 1 16,-18 9-1 15,-14-10 0-31,-18-9-7 0,-3-19 1 15,-25-15-9-15,-14-16 0 0</inkml:trace>
  <inkml:trace contextRef="#ctx0" brushRef="#br2" timeOffset="183580.61">8509 3446 38 0,'-11'22'19'0,"8"-10"-4"16,3-12 19-16,3 0-31 16,4 0 1-16,4 3 1 15,3-3 0-15,14 0-6 16,18 7 0-16,11-7 6 16,17-7 0-16,7 4-1 15,28 3 1-15,8 0-1 16,27 3 0-16,19 7-1 15,31-4 1-15,7-6-2 16,-53 0 0-16,138-6-1 16,17-7 1-16,18-2-1 15,14-4 0-15,7 0-1 0,-17 6 1 32,165-8-1-32,-98-8 1 15,-64 7-3-15,-56 4 0 16,-47-4-4-16,-34 9 0 15,-32 7-6-15,-22 12 0 16,-31-3-9-16,-32-3 1 16</inkml:trace>
  <inkml:trace contextRef="#ctx0" brushRef="#br2" timeOffset="184369.61">9751 1900 53 0,'-18'38'26'0,"11"-1"-26"0,7-27 42 0,4-4-40 16,-1-6 0-16,11 0 1 16,14-16 1-16,8-12-5 15,20-32 0-15,18-15 3 16,-3-22 0-16,10-3-1 16,0 5 0-16,0 5-2 15,-3 17 1-15,-8 4-1 16,-6 13 0-16,-15 12-1 15,-13-3 1-15,-8 22-1 16,-7 0 0-16,-7 22-1 16,-7 6 1-16,-7 16 0 15,-3 12 0-15,-8 16 0 16,-3 10 0-16,-4 18 1 16,-3 6 1-16,0 10 0 15,3 0 1-15,-6-3-1 0,6-10 1 16,7-2-2-16,1-11 1 15,6-17-6-15,1-5 1 16,-1-21-7-16,1-6 0 16,3-10-2-16,-4-12 0 15</inkml:trace>
  <inkml:trace contextRef="#ctx0" brushRef="#br2" timeOffset="184650.9">10051 1740 46 0,'0'3'23'0,"28"-6"-15"0,-18-6 46 0,8-1-51 16,7 4 1-16,-4-4 0 16,7 1 0-16,7 0-7 15,4 9 0 1,0 0 0-16,-7 0 0 0,-4 9-9 15,-3-9 1-15,-1 0-7 16,5-9 0-16</inkml:trace>
  <inkml:trace contextRef="#ctx0" brushRef="#br2" timeOffset="184843.33">10643 1768 53 0,'21'44'26'0,"-10"-25"-28"0,-7-13 47 16,-1 7-45-16,-3-4 1 16,0 7 2-16,0-4 0 15,0 1-3-15,0-4 0 16,0-6 3-16,0-3 0 16,4-3-1-16,3-6 1 0,3-13-2 15,4 9 1 1,-3-5-1-16,0 2 1 0,3-3-5 15,3 0 1-15,1-3-10 16,0 10 1-16,3 2-7 16,-4 1 1-16</inkml:trace>
  <inkml:trace contextRef="#ctx0" brushRef="#br2" timeOffset="185188.42">10978 1822 59 0,'29'0'29'0,"13"-7"-36"0,-24 4 51 0,3-6-45 16,0-1 1-16,-3-12 0 0,-4 4 0 16,-4-1 0-16,-3 3 0 15,-7 3 0-15,-3-12 0 16,-8 13-1-16,-3-4 0 15,0 0-1-15,0 16 1 16,0 0-1-16,0 7 1 16,3 8 0-16,4 7 0 15,4 7 1-15,3-7 1 16,7 9-1-16,0 0 1 16,3 7 0-16,4-13 0 15,0 3-2-15,4-9 1 16,-4-3-5-16,4-4 1 0,-1-2-11 15,1-10 1-15</inkml:trace>
  <inkml:trace contextRef="#ctx0" brushRef="#br2" timeOffset="185817.91">11356 2054 39 0,'21'18'19'0,"-3"-43"-17"16,-11 16 25 0,-4-13-28-16,8-3 0 0,-4-10 0 15,4 10 1-15,-4-3 0 16,3 0 1-16,4 3-1 16,4 0 1-16,3 3 0 0,7 3 0 15,11 3-1 1,11 7 0-16,-1-1-2 0,-3 10 0 15,-7 0-2-15,-1 10 0 16,1-7-1-16,-4 3 1 16,-3 0 0-16,-4 4 0 15,-6-10 2-15,-5 0 0 16,-3 0 2-16,-7 0 1 16,-7 0 0-16,-3 3 1 15,-4 3 0-15,-7-6 1 16,0 3-1-16,-1 4 1 15,1-4-4-15,-3 3 1 0,-1 4-3 16,0-1 0-16,4 7 0 16,0 2 0-16,4 1 0 15,3-3 0-15,3 6 2 16,4 3 0-16,11 0 3 16,-1-3 0-16,8 9 1 15,7 7 0-15,10-4 0 16,0 4 1-16,0 6 1 15,-10 0 0-15,-7-10-2 16,-15 7 1-16,-10 3-2 16,-10 0 0-16,-5-3-2 15,1-1 1-15,-7 1-1 16,-7-16 0-16,-1-3-1 16,5-6 0-16,2-7 0 15,5-18 1-15,10 0-2 0,10-17 1 16,15-2-5-16,6-3 1 15,1 0-5-15,3-10 0 16</inkml:trace>
  <inkml:trace contextRef="#ctx0" brushRef="#br2" timeOffset="186047.43">12294 1947 43 0,'7'38'21'0,"0"21"-20"0,-3-49 39 15,-4 5-40-15,0 13 0 0,3-9-2 16,1-6 0-16,3-1-1 16,4-2 1-16,-1-20-6 15,1-2 1 1</inkml:trace>
  <inkml:trace contextRef="#ctx0" brushRef="#br2" timeOffset="186499.81">12499 1831 37 0,'46'0'18'0,"28"16"-9"0,-46-16 19 0,14 3-27 0,18 3 0 0,-3-6 0 0,10 0 0 16,14 3 0-16,-10-3 0 15,-8 0 1-15,-6 0 0 16,-12 6 0-16,-6 4 0 16,-7-7-1-16,-4 6 0 15,-10 7-4-15,-4 3 0 16,-7 0-2-16,-4 3 0 16,-3 6-2-16,0 9 1 15,0 1 0-15,8 3 0 16,-1-4 4-16,-4 14 1 15,-3-11 0-15,-3 11 1 16,-8 5 2-16,-7 7 0 16,-3 3-1-16,-11-4 1 0,-3-8-4 15,-4-14 1-15,1-8-1 16,2-10 1-16,8-7 0 16,3-15 0-16,1-9 2 15,3-22 0-15,3 2 2 16,7-2 1-16,8 6 1 15,6-10 0-15,4 7 0 16,11-3 1-16,17 9-2 16,15 3 1-16,13 10-6 15,4-7 0-15,-3 7-11 16,-11-1 0-16</inkml:trace>
  <inkml:trace contextRef="#ctx0" brushRef="#br2" timeOffset="186688.44">13935 2035 62 0,'35'19'31'0,"-3"34"-40"0,-22-44 54 15,-3 4-47-15,0-1 0 16,-3-2-14-16,-4-10 1 0,-11-10 7 15,-3 4 1-15</inkml:trace>
  <inkml:trace contextRef="#ctx0" brushRef="#br2" timeOffset="189257.36">1739 13440 44 0,'35'-7'22'0,"-24"29"-10"16,-11-15 23-16,0 2-33 15,0 0 1-15,-11 13 1 16,1 13 0-16,-8 15-5 15,-3 19 0-15,-11 22 3 16,-6 6 0-16,-1 4-2 16,11-4 1-16,-1-9-5 15,8-23 0-15,7-14-9 16,0-14 0-16,10-18-3 0,4-13 0 16</inkml:trace>
  <inkml:trace contextRef="#ctx0" brushRef="#br2" timeOffset="189663.22">1746 14173 42 0,'0'38'21'0,"-10"-7"-19"0,3-24 37 0,3 2-37 16,4 1 0-16,-7-1 0 15,7 0 1-15,0 1-4 16,7-10 0-16,-3-3 2 16,6-4 0-16,4-2-2 15,-3-4 1-15,3 1-2 16,4-7 0-16,-8 0-3 16,8 0 1-16,-8 1-1 15,5 2 1-15,2 6 0 16,-6 1 1-16,6 6 1 15,-6 6 1-15,0 0 4 16,-4 7 0-16,-4-1 2 16,4 4 1-16,4-1-1 15,-8 4 0-15,4 3 0 16,4-1 1-16,7-2-4 16,-4 0 0-16,7-7-8 0,7 1 0 15,0-10-9-15,11-7 0 16</inkml:trace>
  <inkml:trace contextRef="#ctx0" brushRef="#br2" timeOffset="190516.3">3397 14101 59 0,'21'25'29'0,"8"-15"-29"15,-26-10 50-15,4 3-48 16,-14 3 0-16,4 4-1 16,-15-1 1-16,0 0-3 15,-6 1 0-15,-5 2 2 16,1-2 0-16,-4-4-3 16,4 0 1-16,0 4-2 15,14-1 1-15,-4-6-2 0,11 4 0 16,7-1-2-16,7 0 0 15,11 4 0 1,-4 2 0-16,7 10 2 0,4 0 0 16,0 0 1-16,-1-3 1 62,1 3 1-62,10 6 0 0,-10 3 2 0,10 7 0 0,-14-4 2 0,8 4 1 16,-15 9-1-16,-4 0 0 0,-3 3 0 0,-14 4 0 0,-7-4-1 15,-10-10 0-15,-1-2-2 16,-10-7 0-16,-1-9 0 16,-3-12 1-16,4-10-1 15,10-10 1-15,-3-5 0 16,18-13 0-16,3-1 0 16,17-5 0-16,15-4 0 15,10 4 0-15,22-1 0 16,3-6 0-16,0-2 1 15,7-5 0-15,3 5 0 16,-20 2 0-16,-1 3 0 16,-14 4 0-16,0 2-1 15,-13 1 0-15,-5 3-1 16,-6 3 0-16,-11 0 0 0,-7 6 0 16,-4 9-1-16,-6 7 0 15,2 6 0-15,-6 7 1 16,7 5 0-16,4 17 1 15,6-7 0-15,8 3 0 16,6 7 0-16,15-1 1 16,-4 1-2-16,0-4 1 15,7-9-3-15,-6-3 1 16,9-4-8-16,-2-2 1 16,2-13-10-16,-2-16 0 15</inkml:trace>
  <inkml:trace contextRef="#ctx0" brushRef="#br2" timeOffset="191073.65">4244 14390 44 0,'0'41'22'0,"-11"-4"-16"16,11-27 30-16,-7-1-34 16,0 0 1-16,4 1 1 15,-4-4 0-15,3-3-6 16,4-3 1-16,0-6 3 15,11-7 1-15,-1 1-3 16,-3-7 0-16,7 0-2 16,8-3 1-16,-5 0-2 15,4 7 1-15,1 2-1 16,-5 4 1-16,1 9 1 16,-8 3 0-16,5 3 0 0,-1 4 1 15,-4-4 0-15,1 3 1 16,-8 1-1-1,4 2 0-15,4 1 1 0,-7-1 0 16,3 1 0-16,3 2 0 16,1 1 1-16,6-3 0 15,5-4 0-15,6-3 0 16,4-6 0-16,-1-6 0 16,-6-6-1-16,-4-1 0 15,0-3-1-15,-3-2 0 16,-4-8-1-16,-7 8 1 15,-3-4-3-15,3 0 0 0,-7 6-1 16,0 10 0-16,0 9 0 16,0 9 1-16,0 4 0 15,0 0 0-15,3-1 2 16,-3 4 0-16,7 3 2 16,11 0 0-16,-4-3-1 15,7-3 0-15,4-4-3 16,3-2 0-16,4-4-9 15,-11-6 1-15,7-6-1 16,-3-4 0-16</inkml:trace>
  <inkml:trace contextRef="#ctx0" brushRef="#br2" timeOffset="191732.41">5105 14556 21 0,'-4'9'10'0,"4"-15"-2"0,0 0 16 16,0-7-20-16,0-2 1 15,0-4 1-15,0 3 0 16,0-3-8-16,11 1 0 16,-1 2 6-16,1 0 0 15,7 4-2-15,3 5 0 16,0 1-1-16,0 0 1 16,7-4-1-16,11 1 0 15,-7-4-2-15,3 4 0 16,-3 3-3-16,7-4 1 15,-15 4-5-15,1 0 1 0,-4 6-1 16,0 3 1-16,-6 3 2 16,-1 0 1-16,0 1 3 15,-4-1 0-15,1 0 5 16,-4 1 0-16,0-1 1 16,-3 3 0-16,3-2-1 15,-7 5 0-15,3-6-2 16,4 4 1-16,-7-1-2 15,11 4 1-15,-8 2-2 16,4 4 1-16,4 0 0 16,0 0 1-16,-1-3 1 15,1-1 0-15,3 1 1 16,0 0 0-16,-4-4 0 16,1-3 1-16,3 1-2 15,0-4 0-15,4-9-2 0,-4-13 0 16,7-12-2-16,14-13 1 15,4-15-1-15,11-16 1 16,-8-7-1-16,-3-18 1 16,-14-6-1-16,-11-4 0 15,-14 0 0-15,-11 17 0 16,-7 8 0-16,-3 10 1 16,-11 19 0-16,8 21 1 15,3 20 0-15,3 24 0 16,4 32 1-16,3 35 0 0,11 27-1 15,11 29 1 1,7 12-1-16,6-18 0 16,-3-19-5-16,1-32 1 0,2-21-12 15,-6-29 0-15</inkml:trace>
  <inkml:trace contextRef="#ctx0" brushRef="#br2" timeOffset="192247.47">6586 14710 62 0,'57'69'31'0,"-36"-29"-26"16,-21-27 32-16,-7 6-38 16,-4 9 1-16,-10 3-5 15,-18 1 1-15,-6-4-10 16,-1-9 0-16</inkml:trace>
  <inkml:trace contextRef="#ctx0" brushRef="#br2" timeOffset="194544.87">8177 14659 48 0,'-7'26'24'0,"14"-1"-12"16,-7-22 24-16,4 0-34 15,3 0 1-15,4-6 1 16,-4-3 1-16,7-10-7 16,0 3 1-16,7-5 3 15,7-11 0-15,0-2-2 16,4-3 1-16,0 5-1 15,-7 7 0-15,-1 4 0 16,-6 5 0-16,-4 7 0 0,0 6 0 16,-7 6 0-16,0 3 1 15,0 4-1-15,0 3 0 16,-3-1 0-16,-1 1 0 16,1 0 0-16,0-7 1 15,-1 0-1-15,1 4 0 16,3-7-1-16,-4 1 1 15,4-4-1-15,0 0 1 16,0-3-1-16,0-6 1 16,4-4-1-16,0-6 1 15,3 1-1-15,0-4 1 16,0 3 0-16,4-2 0 16,-1 2 0-16,1 0 0 0,3-3-1 15,-3 4 1-15,-1-1 0 16,1 3 1-16,0 10-1 15,-1 3 0-15,-3 3 1 16,4 10 1-16,-7 3 0 16,-1 6 1-16,1 6-1 15,-1-3 0-15,1 0 0 16,3 0 1-16,4 6-3 16,6-9 1-16,1-3-6 15,0-9 1-15,-1-7-15 16,1-10 1-16</inkml:trace>
  <inkml:trace contextRef="#ctx0" brushRef="#br2" timeOffset="194884.96">9652 13919 56 0,'4'4'28'0,"-4"2"-24"0,0-3 38 0,-4 6-40 16,-14 10 0-16,-3 3 2 15,-7 10 0-15,-7 11-5 16,-1 23 0-16,-2 16 3 15,-1 15 1-15,0 6-1 16,14 7 0-16,8 3-2 16,10-16 1-16,7-15-4 15,7-19 0-15,10-13-6 16,8-22 1-16,7-15-11 16,0-20 0-16</inkml:trace>
  <inkml:trace contextRef="#ctx0" brushRef="#br2" timeOffset="195322">9694 14810 59 0,'-7'25'29'0,"-3"-16"-30"0,10-9 48 15,0 0-46-15,0-12 0 16,7-7 3-16,7-12 0 16,7-7-5-16,11-12 0 15,3-6 3-15,0-13 0 16,4-4-1-16,0-2 1 16,3 3-2-16,-6 9 0 15,-5 13 0-15,-6 9 1 0,-4 10-1 16,-3 12 0-1,-4 7-1-15,-3 12 1 0,-4 12-1 16,-4 13 1 0,-6 57 0-1,-1 6 0-15,1-10-1 16,3 0 1-16,3-5 0 16,1-4 0-16,-1-10-2 15,4-9 0-15,-3-9-6 16,3-13 1-16,-4-15-6 15,-3-10 0-15,-3-9-5 16,-4-13 0-16</inkml:trace>
  <inkml:trace contextRef="#ctx0" brushRef="#br2" timeOffset="195517.03">9871 14590 42 0,'0'35'21'0,"3"-10"-11"0,4-22 36 16,0 0-42-16,0 4 1 15,4-4 3-15,7-6 1 16,3-4-11-16,11 1 0 16,3 3 6-16,0 0 0 15,-3 0-8-15,0 0 1 16,-11-1-14-16,0 1 1 16,-3-6-3-16,6-4 0 0</inkml:trace>
  <inkml:trace contextRef="#ctx0" brushRef="#br2" timeOffset="195729.13">10474 14688 64 0,'-7'28'32'0,"-32"13"-39"15,29-26 63-15,-8 10-56 16,4 16 1-16,0 3-1 15,0 6 1-15,7-9-5 16,3-6 1-16,4-13-6 16,11-16 1-16,6-16-11 15,8-8 1-15</inkml:trace>
  <inkml:trace contextRef="#ctx0" brushRef="#br2" timeOffset="195968.77">10926 14242 63 0,'10'38'31'0,"-28"25"-37"0,8-44 55 16,-1 12-49-16,-3 10 1 0,0 6-1 15,-4 9 1-15,4 10-2 16,4-3 1-16,-1-13-5 15,4-9 1-15,4-22-11 16,6-19 0-16,1-19-2 16,6-6 0-16</inkml:trace>
  <inkml:trace contextRef="#ctx0" brushRef="#br2" timeOffset="196432.81">10760 14208 49 0,'10'34'24'0,"19"-15"-19"16,-19-16 47-16,1-3-49 16,6 0 1-16,5-6 3 15,13-6 0-15,11 2-8 16,7-6 0-16,7 1 6 0,0-1 0 16,-15 10-2-16,-2 0 1 15,-4 6-3-15,-15-4 0 16,-3 4-2-16,-10 4 0 15,-4 5-2-15,-3 4 1 16,-8 2-2-16,-7 4 0 16,-3 0-2-16,0 6 1 15,-3 3 1-15,2-3 0 16,5-3 0-16,3-6 1 16,3 0 1-16,8-1 1 15,3 1 2-15,3 3 0 16,5 0 1-16,-1-1 1 0,0 1 0 15,-4 0 1-15,1-3-1 16,-4-1 1-16,4-2 0 16,-4-1 0-16,0 1-3 15,-7-1 0-15,0 10-1 16,-7 4 0-16,-11 5-1 16,-10 7 1-16,-15 5-4 15,-2-2 1-15,-5-3-6 16,-3-10 1-16,4-12-11 15,3-10 0-15</inkml:trace>
  <inkml:trace contextRef="#ctx0" brushRef="#br2" timeOffset="196718.33">11582 13675 44 0,'-4'9'22'0,"22"4"-10"0,-11 2 28 16,7 17-37-16,7 12 1 16,11 18 3-16,0 14 1 15,6 21-9-15,-2 19 1 16,-12 16 4-16,-9 21 1 15,-15 1-3-15,-22-4 1 0,-20-8-10 16,-18-17 1-16,-14-28-14 16,-11-15 1-16</inkml:trace>
  <inkml:trace contextRef="#ctx1" brushRef="#br2" timeOffset="142448.21">27030 6754 0,'0'0'0,"0"0"16,0 0 15,0 0-31,0 0 15,0 0 1,0 0 0</inkml:trace>
  <inkml:trace contextRef="#ctx0" brushRef="#br2" timeOffset="197768.75">29792 11053 58 0,'11'10'29'0,"35"-1"-21"0,-25-6 30 16,10 0-37-16,1 1 0 16,11-4 0-16,-1 3 1 15,-3 0-5-15,-4 3 0 16,-10-3-4-16,-8 0 0 16,-10 0-10-16,-7-3 0 15</inkml:trace>
  <inkml:trace contextRef="#ctx0" brushRef="#br2" timeOffset="197985.63">29700 11292 53 0,'0'3'26'0,"11"9"-22"0,0-12 42 0,10 0-44 15,7 3 0-15,11 1 0 16,0 2 1-16,-1 0-7 15,-6-3 1-15,-4 4-10 16,4-1 0-16,-11-9-4 16,4 6 0-16</inkml:trace>
  <inkml:trace contextRef="#ctx0" brushRef="#br2" timeOffset="198265.47">30663 11013 53 0,'4'3'26'0,"-36"19"-29"0,29-16 49 15,-4 3-45-15,-7 1 0 16,-11 5 1-16,-7 7 0 15,-10 10-3-15,-8-1 1 16,8 7 1-16,3 2 0 0,4 4-2 16,7 10 1-16,10-4-4 15,4-3 1-15,7-3-8 16,10-10 0 0</inkml:trace>
  <inkml:trace contextRef="#ctx0" brushRef="#br2" timeOffset="198505.98">30872 11304 55 0,'-4'19'27'0,"-21"-10"-22"0,15-5 37 15,-8 2-42-15,-10 3 1 16,-7 4 0-16,-1 6 0 16,1-1-4-16,0 1 1 15,3 0-6-15,7-3 1 16,8-13-9-16,6-9 0 16</inkml:trace>
  <inkml:trace contextRef="#ctx0" brushRef="#br2" timeOffset="198759.84">30653 11342 58 0,'-4'53'29'0,"1"-9"-39"0,6-35 50 0,1 7-41 15,3 3 0-15,4 3-8 16,3 3 1-16,0-6 1 15,0 0 0-15,3-13-8 16,8-3 1-16</inkml:trace>
  <inkml:trace contextRef="#ctx0" brushRef="#br2" timeOffset="198990.75">31027 11734 54 0,'-25'25'27'0,"-49"12"-39"0,49-30 54 16,-3-1-42-16,-11 3 0 15,-3 4-5-15,7-4 1 16,6 1-2-16,5-7 0 16,17 0-8-16,10-6 1 15</inkml:trace>
  <inkml:trace contextRef="#ctx0" brushRef="#br2" timeOffset="199218.83">31676 11461 47 0,'7'6'23'0,"-11"-6"-18"15,4 3 42-15,-3 4-45 16,-4 5 0-16,-7 7 2 16,-11 9 0-16,-14 4-6 15,-14 11 1-15,-7 8 3 16,-14-4 0-16,11 3-5 15,3 0 1-15,3-6-9 16,12-6 1-16,13-7-7 0,11-19 0 16</inkml:trace>
  <inkml:trace contextRef="#ctx0" brushRef="#br2" timeOffset="199429.26">31337 11530 54 0,'-3'31'27'0,"-1"26"-35"0,1-45 48 0,-4 7-41 16,-4 3 1-16,0 3-2 16,1 0 1-16,3-3-5 15,3-6 0-15,11-4-8 16,7-5 0-16</inkml:trace>
  <inkml:trace contextRef="#ctx0" brushRef="#br2" timeOffset="199647.89">31619 11859 45 0,'-21'22'22'0,"-25"22"-24"16,32-31 35-16,-3 2-34 0,-4 7 1 15,-1-3-3-15,5 3 0 16,6-9-3-16,11-4 0 16,11-6-6-16,13-15 0 15</inkml:trace>
  <inkml:trace contextRef="#ctx0" brushRef="#br2" timeOffset="199871.6">32166 11395 53 0,'4'57'26'0,"21"59"-35"15,-22-76 50-15,-3 20-41 16,-11 12 1-16,-10 13-3 16,-10 6 0-16,-15 0-6 15,-14-10 1-15,-11-15-7 16,-3-19 1-16</inkml:trace>
  <inkml:trace contextRef="#ctx0" brushRef="#br2" timeOffset="200713.59">30893 11508 42 0,'3'34'21'0,"-10"23"-8"15,0-48 21-15,-7 10-33 16,-4 6 0-16,-6 3-1 15,-8 1 0-15,0-4-11 16,0-10 0-16,11-8-3 16,11-7 1-16</inkml:trace>
  <inkml:trace contextRef="#ctx0" brushRef="#br2" timeOffset="202186.17">21876 6243 54 0,'-14'9'27'0,"0"1"-20"0,10-10 27 0,4 0-32 15,4 3 0-15,3-3 0 16,7 3 1-16,10 0-4 16,5 0 0-16,6 0 0 15,0-3 0-15,0 4-9 16,-6-4 1-16,-1-4-7 15,-14 1 0-15</inkml:trace>
  <inkml:trace contextRef="#ctx0" brushRef="#br2" timeOffset="202378.06">21752 6312 46 0,'-24'28'23'0,"17"-9"-14"0,7-13 37 16,3 7-43-1,8-1 0-15,3 1 2 0,10 3 1 16,19 2-8-16,6 4 1 16,8 0 0-16,3-3 1 15,-7 0-12-15,-8-7 1 16,-9-8-7-16,-15-4 0 16</inkml:trace>
  <inkml:trace contextRef="#ctx0" brushRef="#br2" timeOffset="202993.41">20292 5437 56 0,'-11'9'28'0,"-24"-2"-33"0,24-4 50 0,-3 6-44 16,0 7 0-16,-7-3 0 15,-11 8 0-15,-7 11-2 16,-6 9 1-16,-1-10 1 15,3 16 0-15,8 0-2 16,3 6 1-16,15-6-4 16,10 0 0-16,7-6-7 15,10 0 1-15,11-16-6 16,1-9 0-16</inkml:trace>
  <inkml:trace contextRef="#ctx0" brushRef="#br2" timeOffset="203209.91">20415 5704 48 0,'-21'9'24'0,"-18"4"-21"0,25-10 43 15,-11 6-46-15,-10 7 0 0,0 6-1 16,0 3 0-1,-1 0-3-15,1 0 0 0,7-6-11 16,7-7 1-16</inkml:trace>
  <inkml:trace contextRef="#ctx0" brushRef="#br2" timeOffset="203416.84">20211 5679 53 0,'7'25'26'0,"-21"9"-24"16,10-21 41-16,1 5-43 15,-5 1 0-15,5 6 0 16,-1-3 0-16,4 3-2 16,4 7 0-16,3-7-5 15,-3-3 1-15,3-3-10 16,0-10 1-16</inkml:trace>
  <inkml:trace contextRef="#ctx0" brushRef="#br2" timeOffset="203833.18">20369 5898 57 0,'-7'22'28'0,"11"-25"-27"0,-4 3 49 0,3 6-47 16,1 4 1-16,3-1 1 16,4 7 1-16,6-4-8 15,1 1 0-15,3-4 5 16,-7 4 0-16,-3-4-2 15,-4-3 0-15,-4 1-1 16,-6-1 0-16,-8 3 0 16,-3 1 0-16,-7-1-1 15,3 1 0-15,1 2 0 16,-1 1 1-16,-3 5 0 16,3-5 0-16,8 3-1 15,-1-1 1-15,4 1-1 16,10 0 0-16,5-4-4 15,-1-2 1-15,7-1-6 16,3 0 1-16,5-9-10 0,6-6 0 16</inkml:trace>
  <inkml:trace contextRef="#ctx0" brushRef="#br2" timeOffset="204062.05">20648 6199 57 0,'-14'41'28'0,"-25"-16"-33"0,22-25 47 0,-12 9-43 16,-6 7 1-16,-4 9-1 16,-3-6 0-16,3 3-3 15,7-3 0-15,8-7-11 16,10-2 1-16,14-10-1 15,21 3 0-15</inkml:trace>
  <inkml:trace contextRef="#ctx0" brushRef="#br2" timeOffset="204332.51">21156 5923 53 0,'-7'16'26'0,"-42"18"-32"0,35-15 56 16,-11 0-49-16,-10 6 0 16,-4 6 0-16,-7 10 1 15,-7-3-3-15,14-4 0 16,4 1-3-16,7-4 0 15,7-3-11-15,6-15 0 16,12-13-1-16,10-6 0 16</inkml:trace>
  <inkml:trace contextRef="#ctx0" brushRef="#br2" timeOffset="204525.52">20828 5926 56 0,'-11'47'28'0,"11"7"-38"0,4-42 58 0,-1 1-48 15,1 2 0-15,-4 1-5 16,4 3 1 0,-4-7-9-1,7-2 0-15</inkml:trace>
  <inkml:trace contextRef="#ctx0" brushRef="#br2" timeOffset="204929.51">21103 6180 55 0,'-3'19'27'0,"17"-10"-20"0,-7-5 41 16,0-1-44-16,0 3 0 16,0 3 2-16,4-5 0 0,-4 5-8 15,0 0 0-15,-4-5 5 16,1-1 0-16,-4 0-3 16,-4 3 1-16,-6 0-1 15,-4 4 0-15,-1 2 0 16,-2 1 0-16,-4-4-2 15,3 1 1-15,0-4 0 16,4 0 0-16,4 4 0 16,3-4 0-16,3 3 0 15,4 1 0-15,0 2 1 16,4-2 0-16,3-1-3 16,3-3 1-16,4 1-4 15,4-1 0-15,3-6-8 16,4 0 1-16,14-13-6 15,6-5 1-15</inkml:trace>
  <inkml:trace contextRef="#ctx0" brushRef="#br2" timeOffset="205169.21">21625 5666 62 0,'-10'56'31'0,"-1"48"-34"0,11-70 59 15,0 20-57-15,0 24 1 16,-7 1-2-16,-7 2 0 0,-7 1 1 16,-4 2 0-16,0-12-8 15,-17-6 1-15,-11-9-10 31,-10-1 1-31</inkml:trace>
  <inkml:trace contextRef="#ctx0" brushRef="#br2" timeOffset="206156.49">12333 14440 56 0,'32'-3'28'0,"3"-13"-21"15,-17 10 29-15,3-7-36 16,7 4 1-16,7 0-1 16,1-1 1-16,-1 4-4 15,0-4 1-15,-3 4-8 0,-7 3 0 16,-4-6-6-16,-3 5 0 16</inkml:trace>
  <inkml:trace contextRef="#ctx0" brushRef="#br2" timeOffset="206325.95">12308 14663 68 0,'4'28'34'0,"14"-19"-38"0,-8-9 65 0,8 0-61 16,14-3 1-16,13-3-1 15,5-4 0-15,3 1-7 16,0 0 0-16,-4-1-13 15,-10-5 1-15</inkml:trace>
  <inkml:trace contextRef="#ctx0" brushRef="#br2" timeOffset="206985.92">14023 13415 55 0,'7'6'27'0,"-18"10"-21"16,4-7 35-16,-10 7-39 15,-12-4 1-15,-9 20 1 16,-19 15 1-16,-10 22-6 0,0 31 0 16,-14 19 4-16,0 19 0 15,-4 19-1 1,4 9 0-16,11 3-2 0,6 7 1 15,15-19-1-15,13 0 1 16,15-16-4-16,18-19 1 16,10-25-8-16,10-25 0 15,19-28-9-15,2-16 0 16</inkml:trace>
  <inkml:trace contextRef="#ctx0" brushRef="#br2" timeOffset="207499.86">14238 13763 39 0,'-7'6'19'0,"18"-12"-5"0,-11 6 24 15,0 3-34-15,-4 0 0 0,-6 6 2 16,-5 10 1-16,-6 3-9 15,0 13 0-15,-4 8 5 16,-3-2 0-16,0 6-5 16,0 0 1-16,7-9-8 15,6-13 1-15,5-9-9 16,6-26 0-16</inkml:trace>
  <inkml:trace contextRef="#ctx0" brushRef="#br2" timeOffset="207753.79">14048 13769 54 0,'28'47'27'0,"-14"19"-29"0,-3-51 45 0,6 11-43 0,8 8 0 15,0 7 0-15,-1 3 0 16,1-7-5-16,-4-2 1 15,-10-10-11-15,-1-9 0 16</inkml:trace>
  <inkml:trace contextRef="#ctx0" brushRef="#br2" timeOffset="207938.73">14450 14136 49 0,'14'22'24'0,"-11"-10"-20"0,-3-5 35 0,-3 2-39 16,-4 4 1-16,0 8-1 15,-4 14 1-15,1 3-4 16,-4-1 0-16,3-2-6 16,4-10 1-16,7-10-7 15,7-11 1-15</inkml:trace>
  <inkml:trace contextRef="#ctx0" brushRef="#br2" timeOffset="208190.89">14598 13935 66 0,'11'13'33'0,"-1"-4"-39"0,-3-6 66 16,4 0-60-16,10 0 1 16,7 1-2-16,7-4 0 15,-3 0-5-15,-4-7 1 16,-3 1-13-16,0-10 1 0,-4 1-2 15,0-4 0-15</inkml:trace>
  <inkml:trace contextRef="#ctx0" brushRef="#br2" timeOffset="208386.49">14743 13847 65 0,'3'41'32'0,"-3"-35"-41"0,0 1 66 0,-3 8-57 16,3 7 0-16,-4 6-6 15,1 13 0-15,-1 3 2 16,8-3 0-16,-4-7-14 16,10-12 0-16</inkml:trace>
  <inkml:trace contextRef="#ctx0" brushRef="#br2" timeOffset="208788.53">15558 13684 66 0,'7'22'33'0,"-29"16"-43"16,12-26 58-16,-11 10-48 15,-4 7 0-15,-10 8 2 16,-11 7 0-16,0 3-5 16,7 6 1-16,4-2-7 15,7-11 1-15,6-8-9 16,8-17 0-16</inkml:trace>
  <inkml:trace contextRef="#ctx0" brushRef="#br2" timeOffset="209015.3">15282 13876 57 0,'18'40'28'0,"-22"7"-28"0,8-34 47 0,-4 3-46 15,4 6 0-15,-1 3 0 16,8 0 0-16,3 6-2 16,7-3 0-16,0-6-3 15,0-3 1-15,-3-6-9 16,0-4 1-16,-4-6-6 16,3-3 0-16</inkml:trace>
  <inkml:trace contextRef="#ctx0" brushRef="#br2" timeOffset="209434.98">15628 14079 61 0,'7'3'30'0,"14"-3"-31"0,-14-3 58 16,4 3-55-16,3 3 1 15,-3-3 2-15,3 0 1 16,0 0-8-16,0 4 1 16,-3 5 3-16,-8-3 0 15,-3 7-1-15,-3-1 0 16,-8 4-3-16,0 3 1 15,-3 3 0-15,-3 0 0 16,-1 3 0-16,4 0 0 16,3-3 0-16,4-3 1 15,7 3 0-15,7-7 1 0,7-5-1 16,4-4 1-16,7-3-1 16,3-6 0-16,0 0-5 15,-3 3 1-15,-11-6-16 16,-3-4 1-16,-11 10-1 15,0-6 0-15</inkml:trace>
  <inkml:trace contextRef="#ctx0" brushRef="#br2" timeOffset="209704.54">14263 14760 73 0,'14'31'36'0,"35"-6"-39"0,-24-22 76 16,24 1-70-16,22-4 1 16,28-4 0-16,28-2 0 15,14-3-6-15,11-4 1 16,-18 4-1-16,-22 3 1 15,-20 6-9-15,-25 0 1 16,-17 3-16-16,-26 0 1 0</inkml:trace>
  <inkml:trace contextRef="#ctx0" brushRef="#br2" timeOffset="210140.77">14661 15346 71 0,'11'13'35'0,"7"-10"-35"16,-8-3 54-16,8 0-52 15,3 3 0-15,7-3 1 16,1 3 0-16,-1 0-4 15,0 0 0-15,0 1 2 0,-7-4 1 16,-3 6-2-16,-4 0 1 16,-7 4-2-16,-7-1 1 15,-3 3-1-15,-8 7 1 16,-7 0-1-16,4 0 0 16,-7 3 0-16,0-6 1 15,-4 2-1-15,4 1 1 16,0 0 0-16,7 3 1 15,3-3-1-15,8 3 0 16,13 0 0-16,8-4 1 16,3-2-3-16,7-6 1 0,8 2-5 15,2-6 0-15,8-6-11 16,0-9 1-16,0-10-5 16,7 3 0-16</inkml:trace>
  <inkml:trace contextRef="#ctx0" brushRef="#br2" timeOffset="210365.23">16013 15437 68 0,'-4'38'34'0,"-35"12"-46"0,22-37 67 15,-15 12-55-15,-3 9 0 16,-1 4-3-16,1 6 1 16,0 0-4-16,3-7 1 15,7-5-13-15,8-23 0 16</inkml:trace>
  <inkml:trace contextRef="#ctx0" brushRef="#br2" timeOffset="210878.12">17103 13926 55 0,'3'15'27'0,"1"29"-22"0,-8-25 41 15,-3 0-45-15,-10 9 0 16,-8 13 0-16,-7 9 0 16,-7 16-4-16,4 9 1 15,0 4-4-15,6-20 1 0,8-9-12 16,11-15 0-16</inkml:trace>
  <inkml:trace contextRef="#ctx0" brushRef="#br2" timeOffset="211086.18">16891 13945 65 0,'7'62'32'0,"0"7"-33"15,-7-50 55-15,0 16-55 16,0 5 1-16,4 10-6 15,3-2 1-15,7-8-1 16,0-15 1-16,0-9-14 0,7-19 1 16</inkml:trace>
  <inkml:trace contextRef="#ctx0" brushRef="#br2" timeOffset="211330.95">17328 14343 68 0,'-3'44'34'0,"-15"-13"-41"0,15-28 59 0,-1 7-53 15,1-1 1-15,-1 0-5 16,4 1 1-16,4-1-1 15,-1-3 0-15,4-6-13 16,0-9 0-16</inkml:trace>
  <inkml:trace contextRef="#ctx0" brushRef="#br2" timeOffset="211582.1">17649 14117 68 0,'18'3'34'0,"10"-6"-37"0,-17 3 59 15,10 3-56-15,7-3 0 16,4 0-3-16,0 0 1 15,3-3-6-15,-3-3 1 16,-4-4-12-16,-3-2 0 16</inkml:trace>
  <inkml:trace contextRef="#ctx0" brushRef="#br2" timeOffset="211821.55">17875 13988 62 0,'-3'60'31'0,"-11"-35"-33"15,10-22 49-15,-3 10-45 16,-4 9 0-16,1 6 0 16,-1 10 1-16,1 9-6 15,3 0 0-15,0 3-2 16,3-9 0-16,4-13-10 15,7-9 0-15,4-13-4 16,3-9 1-16</inkml:trace>
  <inkml:trace contextRef="#ctx0" brushRef="#br2" timeOffset="212080.97">18549 14020 64 0,'-28'47'32'0,"-14"19"-43"0,20-48 65 0,-9 14-53 16,-8 15 1-16,-7 9 0 15,0 20 0-15,-3-4-6 16,6-3 0-16,5-10-6 15,9-12 1-15,15-28-9 16,11-19 0-16</inkml:trace>
  <inkml:trace contextRef="#ctx0" brushRef="#br2" timeOffset="212288.96">18235 14089 66 0,'7'31'33'0,"-10"26"-40"0,3-48 59 0,-4 10-52 15,1 6 0-15,-1 6-1 0,1 4 0 16,-1-4-2-16,4-9 1 16,0-3-9-16,4-7 1 15,3-12-8-15,0-12 0 16</inkml:trace>
  <inkml:trace contextRef="#ctx0" brushRef="#br2" timeOffset="212706.37">18482 14286 63 0,'0'32'31'0,"4"-45"-29"16,-4 13 56-16,7 3-56 15,3 0 1-15,8-3 1 16,-1 4 1-16,1-4-7 16,-4 3 1-16,-3 0 3 15,-4 0 1-15,-4 0-3 16,-6 6 0-16,-4 4 0 15,-4 3 0-15,-3-4-1 16,4 4 0-16,-1 0 0 16,4-1 1-16,0 7 0 15,0 0 1-15,3 3-1 0,4 0 0 16,-3-6 0 0,10-3 1-16,7-4-1 0,7-2 0 15,0-1-3-15,4-3 1 16,-7-2-6-16,-4-4 0 15,-11 0-13-15,-6-7 1 16,-11-2-1-16,-11 0 1 16</inkml:trace>
  <inkml:trace contextRef="#ctx0" brushRef="#br2" timeOffset="212961.8">16990 14992 79 0,'42'25'39'0,"67"-9"-50"16,-59-13 85-16,20 0-72 15,40-3 0-15,24-6 0 16,14-4 0-16,7 1-5 15,-7 3 0-15,-31-4-6 16,-22 4 1-16,-28 6-16 16,-21-6 1-16</inkml:trace>
  <inkml:trace contextRef="#ctx0" brushRef="#br2" timeOffset="213396.31">17265 15572 64 0,'18'16'32'0,"35"-23"-26"0,-36 4 45 0,22-3-49 16,10 0 0-16,1 3 1 15,-4-1 1-15,-8 4-5 16,-2 0 0-16,-5 0 2 16,-6 4 1-16,-7-1-2 15,-8 6 1-15,-6 4-2 16,-8 5 0-16,-6 4 0 16,-4 0 0-16,-4-3-2 15,-7-3 1-15,1 3-1 16,-1 0 1-16,4-1 0 15,7 4 1-15,3 0-1 16,8 0 1-16,6-3-1 16,11 0 1-16,7 0-3 15,8-7 1-15,16 1-4 16,12-7 1-16,10-6-6 16,21-9 1-16,29-17-6 15,-12-8 0-15</inkml:trace>
  <inkml:trace contextRef="#ctx0" brushRef="#br2" timeOffset="213711.84">19061 13255 47 0,'0'25'23'0,"28"50"-19"15,-21-41 41-15,3 26-41 16,12 28 0-16,6 25 3 16,-3 28 0-1,-8 201-9 1,-27-22 1-16,-26-16 5 15,-17-22 0-15,-28-25-7 16,-25-34 1-16,-6-32-16 16,-19-37 0-16</inkml:trace>
  <inkml:trace contextRef="#ctx0" brushRef="#br0" timeOffset="-207735.68">1958 16074 58 0,'7'3'29'0,"-7"-19"-20"0,0 16 29 16,0 0-35-16,0-3 0 0,-11 3 1 16,-10 6 1-16,-7 4-6 15,-14 9 0-15,-4 6 4 16,-7 6 0-16,-4 0-1 16,-3 7 0-16,8 18-1 15,6 17 1-15,3 17 0 16,15 8 0-16,7-4-1 15,10-6 1-15,22-13-1 16,17-6 0-16,15-13-2 16,6-15 1-16,21-22-6 15,-2-16 0-15,-9-9-10 16,-6-13 1-16,4-12-6 16,3-7 0-16</inkml:trace>
  <inkml:trace contextRef="#ctx0" brushRef="#br0" timeOffset="-207135.61">2226 16071 49 0,'0'34'24'0,"-3"-6"-20"0,3-12 41 15,-8 6-42-15,-2 3 1 16,-11 10 1-16,0 5 0 15,-8 7-7-15,-2 16 1 16,6 3 4-16,4-7 0 0,7-2-2 16,-4-10 0-16,11-9-1 15,3-13 0-15,15-10-1 16,0-12 1-16,6-6-2 16,4-6 0-16,1 3-2 15,6-1 1-15,-14 1-2 16,11 3 1-16,-4 0 0 15,0 0 0-15,-3 3 2 16,3 3 0-16,-4 3 3 16,-3 0 1-16,4 7 1 15,3 3 1-15,-3-1 0 16,-4 1 1-16,4-3-1 16,3-4 0-16,7-6-2 15,-7-3 0-15,-3-6-1 16,-4-7 0-16,4-2-1 15,-1 2 1-15,-6-9-1 16,-1 6 1-16,1 4-1 16,-11-4 0 15,7 0-1-31,-14 7 1 0,7 3 0 0,0 9 1 0,-7 3-1 0,3 7 0 16,-6 6 0-16,-1 9 1 15,1 6 1-15,3-2 0 16,7-7-1-16,7 0 0 15,-4-3-1-15,8-7 0 16,6-2-5-16,12-7 1 16,-5 1-14-16,15-14 0 15,7-8-1-15,-4-4 0 16</inkml:trace>
  <inkml:trace contextRef="#ctx0" brushRef="#br0" timeOffset="-206847.73">3080 16594 55 0,'-11'7'27'0,"-6"8"-31"16,13-15 52-16,-10 3-46 16,0 0 1-16,-7 4 2 15,-8-1 0-15,8 3-5 16,-7 10 0-16,7 9 3 15,0 1 1-15,3 2-1 16,18-6 0-16,0-6-1 16,18 3 0-16,3-6-4 0,11-4 1 15,-4-6-5-15,-7-2 1 16,11-4-7-16,3-7 0 16,0-15-9-16,4 0 1 31</inkml:trace>
  <inkml:trace contextRef="#ctx0" brushRef="#br0" timeOffset="-206234.87">3538 15889 61 0,'11'37'30'0,"-11"42"-34"16,0-57 55-16,-7 15-51 15,-7 17 1-15,-7 18-2 16,3 19 1-16,-10 6 0 15,7 6 0 1,-1-9-2 0,5-25 0-16,13-15-4 15,4-23 1-15,4-3-5 0,13-18 0 16,5-17-3-16,-1-14 1 16,7-8 3-16,0-15 1 15,-3 0 6-15,3 4 1 16,0 5 8-16,-6 7 0 15,-1 6 4-15,-4 6 0 16,-10 10-1-16,-3 9 0 16,-8 7-4-16,-3 5 1 15,-3 7-5-15,-11 0 1 16,-8-3-2-16,1-3 0 16,-4-1-1-16,11 1 1 0,-3 0 1 15,9-1 0-15,8 1 0 16,14 3 1-16,4 3 1 15,17 0 0-15,-7 0 0 16,8 0 1-16,2-3-3 47,1-1 1-47,-4-2-2 0,1 3 0 16,-8-3-8-16,-4-7 1 0,-6-6-15 0,-11-9 0 0</inkml:trace>
  <inkml:trace contextRef="#ctx0" brushRef="#br0" timeOffset="-202240.41">24091 5829 24 0,'-7'6'12'0,"11"13"-2"0,-4-19 13 16,3 6-20-16,-3-6 1 15,0 0 1-15,4-3 1 16,6-3-6-16,1-3 1 0,3-7 5 16,0-9 0-16,4 3-2 15,3-9 1-15,4-10-1 16,6-3 1-16,1-19-3 16,0 0 1-16,3 1-2 15,0-10 1-15,1 3-1 16,-8-4 1-16,7 1-1 15,0-9 1-15,8-4-1 16,3 0 0-16,3 7 1 16,8-7 0-16,2-6-1 15,5-3 1-15,-4 3-1 16,-4-9 1-16,8 12-2 16,-4-3 1-16,0 4-1 15,-4-1 0-15,1 6 0 16,-4 1 1-16,3-4-1 15,-7 19 0-15,-3 3 0 16,0 1 1-16,-11-1-1 0,-3 19 0 16,-11 0-3-1,-3 16 1 1,-4 6-6-16,-3 3 1 0,-1 10-12 0,-6 6 1 16</inkml:trace>
  <inkml:trace contextRef="#ctx0" brushRef="#br0" timeOffset="-200785.83">25499 3860 24 0,'0'-3'12'0,"0"3"1"0,0 0 4 0,3 3-14 16,-3-3 1-16,7 9 1 16,4-3 0-16,0 4-6 15,3-1 1-15,3 7 5 16,1-4 1-16,-4 4-2 16,7 0 0-16,11 3-1 15,7 3 1-15,7 9-1 16,7 3 0-16,10 4-1 15,8 6 0-15,-1 9-1 16,8 1 1-16,3-1-1 16,11 10 1-16,6-10-1 15,-6 10 0-15,10-1-1 0,4 7 1 16,7 10-1-16,7-1 0 16,-11-3 0-16,8-2 1 15,-1-4-1 1,8 6 0-16,-1-12 0 0,4-1 1 15,-3 7-1-15,10 0 1 16,-4 6-1-16,1-2 0 16,3 2 0-16,3 3 1 15,1 7-1-15,3 3 0 16,-3-4 0-16,10 1 0 16,-11-13 1-16,1 3 0 0,0 1 0 15,6 2 0-15,-13 0 0 16,6-5 0-16,-10 5 0 15,4 0 0-15,-8-5-1 16,-13-5 0-16,3 1 0 16,-4 0 0-16,-3 0 0 15,0-6 0-15,-8-6 0 16,-16-4 0-16,-12-3 0 16,-3-6 1-16,-10-6-1 15,-4-4 0-15,-8-9-1 16,-9-6 1-16,-8-3-3 15,-7-4 0-15,-7-2-8 16,-3-4 0-16,-1-12-7 16,1-1 1-16</inkml:trace>
  <inkml:trace contextRef="#ctx0" brushRef="#br0" timeOffset="-200172.2">31588 6823 35 0,'3'0'17'15,"1"6"-7"-15,-4-6 23 0,-4 4-31 16,-3 2 1-16,0 6 2 15,-3-2 1-15,-1 5-6 16,-3 1 0 0,-11 19 5-1,0 2 1-15,-3-5-1 16,0 2 0-16,3 4-1 16,-6-1 0-16,-5 7-1 0,-2 3 0 15,2-3-1-15,1 3 0 16,-4 0-1-16,-3 0 1 15,-4 7-2-15,-10 18 1 16,-4 0-1-16,-11 9 1 16,0 7-1-16,1 6 0 31,-11 16 0-31,-4 9 1 16,0-12-1-16,1-4 0 0,-4 13 0 0,6 10 0 15,-13 9-4-15,-4 3 1 0,-3 21-4 16,-14 1 0-16,13-3-4 15,8-6 0-15,7-20-8 16,17-27 0-16</inkml:trace>
  <inkml:trace contextRef="#ctx0" brushRef="#br0" timeOffset="-198984.83">28540 3057 27 0,'7'13'13'0,"10"-23"2"15,-10 10 14-15,-7 0-24 16,0 0 0-16,0 0 2 16,4 0 1-16,-8 6-10 15,-3 7 0-15,-7 0 6 16,-7 8 1-16,-7 17-2 16,7 0 0-16,-7 9-2 0,-1 9 1 15,1-12 0 1,0 3 0-16,3-9-1 15,8-7 1-15,2-3-2 0,5-15 0 16,-1-4 0-16,4-9 0 16,0-3-1-16,0-6 1 15,-3-7-1-15,-1-9 0 16,-3 3 0-16,-4-3 1 16,-3 6-1-16,-4 3 1 15,1 7-1-15,-1 6 1 16,-7 12-1-16,0 10 1 0,1 3 0 15,2 9 1-15,8-2-1 16,11 5 1-16,10 4-1 16,14-4 1-16,14 1-1 15,7-16 0-15,8-4-6 16,-1-5 1-16,4-7-11 16,-14-6 0-16</inkml:trace>
  <inkml:trace contextRef="#ctx0" brushRef="#br0" timeOffset="-198502.09">28949 3377 46 0,'3'19'23'0,"-3"-7"-15"0,0-9 33 0,-3 0-39 15,-4 10 1-15,-7-4 0 16,-4 1 1-16,-10-4-5 16,-11 4 0-16,-3 8 3 15,-4 1 0-15,-7 6-1 16,0 7 0-16,0 8 0 15,11 4 1-15,10 6-2 16,7-6 1-16,8 0-2 16,13-6 0-16,18-4-5 15,8-2 1-15,2-10-13 16,11-10 1-16</inkml:trace>
  <inkml:trace contextRef="#ctx0" brushRef="#br0" timeOffset="-198054.44">28755 3919 59 0,'-35'35'29'0,"6"-16"-32"0,26-19 46 0,3-7-42 15,3-2 0-15,8-10 1 16,10-6 1-16,7-13-4 16,8-12 1-16,-5 3 1 15,8 0 1-15,7-6-1 16,3 9 0-16,1 0-1 16,-4 0 1-16,0 7-1 15,-8 8 1-15,-6 4 0 16,-11 16 1-16,-7 9-2 15,-10 9 1-15,-8 1-1 16,-6 8 0-16,-4 8 0 16,-7 2 0-16,-4 6 0 15,-7 10 0-15,4 3 0 16,3 3 1-16,4 4-2 16,3-4 1-16,4-9-3 15,4-7 1-15,3-12-3 16,3-9 0-16,1-10-5 15,-1-10 1-15,8-2-9 16,6-10 1-16</inkml:trace>
  <inkml:trace contextRef="#ctx0" brushRef="#br0" timeOffset="-197837.65">28836 3794 58 0,'-7'19'29'0,"7"-16"-30"0,0-3 50 16,0 0-47-16,11 0 1 0,3-3 0 16,0 0 1-16,3-4-6 15,-2 7 1-15,2-3-1 16,1 6 0-16,10 4-8 16,0 2 0-16,4-6-9 15,0 3 1-15</inkml:trace>
  <inkml:trace contextRef="#ctx0" brushRef="#br0" timeOffset="-197611.09">29132 4060 62 0,'-17'13'31'0,"-54"15"-41"0,54-15 55 0,-1 6-45 16,0 3 0-16,1 3-1 0,-1 0 0 16,7-6-3-16,4-7 1 15,7-9-7-15,0-3 0 16,25-9-6-16,-4-4 0 16</inkml:trace>
  <inkml:trace contextRef="#ctx0" brushRef="#br0" timeOffset="-197316.02">29591 3731 55 0,'-11'13'27'0,"-24"28"-32"16,28-26 52-16,0 1-47 16,-4 6 1-16,-6 0 0 15,-4 12 1-15,-11 1-3 16,4-10 1 0,7 3-6-1,10-12 1-15,14-7-10 16,12-9 1-16,-1-16-2 15,3-2 0-15</inkml:trace>
  <inkml:trace contextRef="#ctx0" brushRef="#br0" timeOffset="-196897.58">29506 3672 59 0,'-3'12'29'0,"3"16"-35"0,3-18 62 0,1-1-52 0,3 1 0 16,4-1 1-16,6 0 0 0,11 1-7 16,1 9 0-16,6-4 4 15,4-2 1-15,-8-4-2 16,-2-6 0-16,-12 7-2 16,-6-7 1-16,-15 3-1 15,-6 4 1-15,-4-7-2 16,-4 9 0-16,-3-2-2 15,-4-1 0-15,4 1 0 16,0-1 0-16,3-3-1 16,4 7 1-16,3 2 1 15,8 4 1-15,3-6 1 16,3-1 1-16,1 17 0 16,-4-14 1-16,0 4-1 15,-7 3 0-15,-11 0 0 16,4 0 0-16,-7-3 0 15,-7-7 0-15,-7 4-3 16,-4-7 0-16,3-2-6 16,8-1 0-16,4-6-6 0,9-10 0 15</inkml:trace>
  <inkml:trace contextRef="#ctx0" brushRef="#br0" timeOffset="-196568.46">30014 3625 53 0,'-17'37'26'0,"6"42"-28"16,8-54 47-16,-4 12-43 16,-11 17 0-16,-3 11 0 15,-7 8 1-15,-11 11-4 16,0-5 0-16,-7-1 1 16,-7-12 1-16,7-3-3 15,0-16 0-15,4-7-8 16,3-8 1-16,11-17-7 15,0-11 0-15</inkml:trace>
  <inkml:trace contextRef="#ctx0" brushRef="#br0" timeOffset="-196218.62">30124 4173 61 0,'3'-3'30'0,"4"19"-35"0,0-22 55 0,0 6-48 16,8 6 0-16,-1-3 0 16,3 6 1-16,4-2-5 15,4 2 1-15,3-3-1 16,-3 1 1-16,-7-1-9 16,-8 0 1-16,-10-3-9 15,-3 4 0-15</inkml:trace>
  <inkml:trace contextRef="#ctx0" brushRef="#br0" timeOffset="-196040.04">29845 4465 64 0,'-4'38'32'0,"26"15"-35"0,-8-44 57 16,7-2-54-16,11 2 0 15,17-6 0-15,8 3 0 16,-1 1-3-16,-3-7 1 15,-11 0-12-15,-7-7 0 16,-10-2-5-16,-4 9 1 0</inkml:trace>
  <inkml:trace contextRef="#ctx0" brushRef="#br0" timeOffset="-189871.07">30515 4741 47 0,'4'44'23'0,"17"0"-13"16,-17-32 23-16,-1 17-31 16,1 2 0-16,-4-3 1 15,0 3 1-15,0-2-5 16,0-7 1-16,0-7 2 16,7-12 1-16,3-9-2 15,4-19 1-15,11-19-1 16,7-9 0-16,0-10-1 15,-4 0 1-15,0-15-1 16,-3 0 1-16,-1-7-1 16,-6 7 0-16,0 12-1 15,-4 6 0-15,-4 13 0 0,-3 13 0 16,0 9 0 0,0 6 0-16,4 9 0 0,3 4 1 15,11 6 0-15,7 0 1 16,13 0 1-16,5 0 1 15,17 6-1-15,7 7 0 16,14 6 0-16,0 3 0 16,-10 0-3-16,7 3 1 15,-8 0-8-15,-13-6 1 16,-11-1-11-16,-4-2 0 0</inkml:trace>
  <inkml:trace contextRef="#ctx0" brushRef="#br0" timeOffset="-189285.06">30999 4481 52 0,'-11'22'26'0,"4"0"-21"0,7-13 38 16,0-6-41-16,3 7 1 15,5-1 3-15,2 0 0 16,8-2-7-16,3-1 0 0,4 0 4 16,-4 0 1-1,0 1-2-15,-3 2 1 0,-4 1-3 16,-7-4 0-16,-4 6-1 15,-6-2 0-15,-8 5 0 16,-6-5 0-16,-8 5 0 16,0-2 1-16,-3 3-1 15,-4-4 1-15,4 7 0 16,-4 6 1-16,8 0-1 16,2 0 0-16,5 4-1 15,6-4 0-15,4-3-3 16,7-4 0-16,11-2-3 15,6 0 0-15,12-7-7 16,6 1 0-16,7-4-3 16,-7 0 0-16</inkml:trace>
  <inkml:trace contextRef="#ctx0" brushRef="#br0" timeOffset="-188952.53">31602 4816 48 0,'0'-3'24'0,"-14"-19"-29"0,3 16 44 16,-6-10-39 0,-12 0 0-16,-6 7 1 0,-7 3 0 0,-8 6-1 15,-3 6 1-15,8 10 0 16,2 9 0-16,4 9 0 15,8-2 1-15,6 2 0 16,14 4 1-16,11-4 0 16,32-2 0-16,14-4 0 15,14-19 1-15,3-9-2 16,-3-9 0-16,-3-7-1 16,-18-12 0-16,-15-7-9 15,-17-2 0-15,-14-20-10 16,-3 17 0-16</inkml:trace>
  <inkml:trace contextRef="#ctx0" brushRef="#br0" timeOffset="-187078.64">5560 15898 47 0,'10'-3'23'0,"8"-3"-8"16,-18 3 23-16,11 3-35 16,-8 3 0-16,4 3 2 15,4 7 1-15,-11 5-7 16,0 11 0-16,0 2 4 16,-11 10 0-16,1 6-2 0,-1 6 1 15,0-3-2-15,4 4 1 16,-3-4-1-16,-1-6 1 15,11-7-1-15,-7-5 1 16,7-14-2-16,0-5 1 16,0-7-1-16,0-6 1 15,0-9-1-15,-3-4 0 16,3 4 0 0,-14-1 1-16,-1-2-2 0,-6-4 1 15,-7 7-3-15,0 6 1 16,0 3-1-16,-4 6 1 15,4 6-1-15,3 10 1 0,-3 0 2 16,7 7 0-16,10 5 3 16,0 4 1-16,11-7 2 15,11-3 0-15,3-6 1 16,0-3 0-16,39-13-2 16,0-12 1-16,7-6-8 15,-4-4 1-15,-13-6-18 16,-8-6 1-16</inkml:trace>
  <inkml:trace contextRef="#ctx0" brushRef="#br0" timeOffset="-186551.9">6255 15901 52 0,'-4'3'26'15,"-3"-6"-20"-15,0 6 31 0,-3 4-35 16,-1 2 0-16,-14 10 1 16,1 6 0-16,-5 6-4 15,-2 10 1-15,-8 19 3 16,-4 2 1-16,5 17-1 16,9 12 0-16,8 6-1 15,14-6 1-15,14-16-2 0,7-15 0 16,11-10-7-16,7-16 1 15,-4-9-14-15,4-21 1 16</inkml:trace>
  <inkml:trace contextRef="#ctx0" brushRef="#br0" timeOffset="-185322.4">6375 16651 43 0,'-11'28'21'0,"18"-6"-11"0,-7-19 23 0,0 0-30 15,0-3 0-15,0 0 2 16,4-6 0-16,6-7-6 16,11-12 1-16,-6-9 4 15,9-10 0-15,8-9-2 16,0-1 0-16,3-12-1 15,4-6 1-15,-4 3-2 16,0 0 0-16,1 3 0 16,-1 4 0-16,-10 12 0 15,-1 9 0-15,-2 13 0 16,-5 9 0-16,-6 9 0 16,-1 10 0-16,-6 13-1 15,-4 12 1-15,-4 6 0 16,4 7 0-16,-10 9 0 15,3 3 1-15,-4 10 0 16,4 6 0-16,4 6 0 0,3 0 0 16,0-9-1-16,0-7 1 15,3-9-2-15,4-6 1 16,0-7-4-16,0-9 1 16,0-9-4-16,0-7 0 15,4-9-10-15,-8-9 1 16,-3-10-1-16,-3-6 0 15</inkml:trace>
  <inkml:trace contextRef="#ctx0" brushRef="#br0" timeOffset="-185109.76">6530 16466 61 0,'0'6'30'0,"25"-22"-34"0,-22 13 64 0,8 0-57 15,3 0 0-15,7 0 1 16,0 3 1-16,0 0-7 16,8 3 1-16,2 0-3 15,1 0 1-15,3 0-13 16,-10-6 1-16,-4-3-6 16,4 3 1-16</inkml:trace>
  <inkml:trace contextRef="#ctx0" brushRef="#br0" timeOffset="-184838.39">7116 16575 64 0,'7'19'32'0,"-29"25"-43"0,15-31 62 16,-7 9-52-16,-3 9 1 0,-5 0-1 15,5 4 0-15,-4-4-3 16,3-3 1 0,4-12-14-16,10-13 1 0,11-9-1 15,11-7 1-15</inkml:trace>
  <inkml:trace contextRef="#ctx0" brushRef="#br0" timeOffset="-183294.14">7659 16528 46 0,'-11'19'23'0,"15"-6"-19"0,-8-10 45 0,1 0-46 16,-1 3 0 0,4-3 1-16,-7-3 0 0,4 0-5 15,6-3 1-15,4-12 3 16,7-7 0-16,11-7-1 15,-4-2 0-15,11 0-1 16,0 3 1-16,3 6-1 16,-10 0 0-16,-1 9 0 15,-3 4 0-15,-3-1-1 16,3 7 0-16,-17 9 0 16,3 7 0-16,-7 3 0 15,-7 9 0-15,3 0-1 16,-6-3 1-16,6-3 0 15,1-1 0-15,-1-5 0 16,1-1 0-16,3-5-1 16,3-4 1-16,4-6-1 15,7-7 1-15,0-5-2 0,4-4 1 16,0 0-2-16,-1-6 1 16,4 0-1-16,1 3 1 15,-5 6-1-15,1 4 1 16,0-1 0-16,-1 4 1 15,1 2 1-15,-4 1 0 16,4 3 0-16,-8 0 1 16,4 6 0-16,0 3 0 15,-3 7 2-15,0 3 0 16,-8 5-1-16,1 5 1 16,3-1 0-16,0 0 0 0,3 0-1 15,-3 0 0-15,4 3-3 16,3-9 1-16,4-6-7 15,3-7 1-15,0-9-14 16,0-13 1-16</inkml:trace>
  <inkml:trace contextRef="#ctx0" brushRef="#br0" timeOffset="-182814.76">8943 15908 58 0,'0'9'29'0,"-11"0"-29"0,8-2 42 0,-8 2-40 15,-10 13 0-15,-4 6 0 16,-6 13 0-16,-5 15-3 16,-6 10 0-16,3 13 3 15,4 15 1-15,10 9-2 16,8-6 1-16,-1-12-2 16,14-10 0-16,15-21-4 15,7-14 0-15,10-18-12 16,7-9 0-16,4-19-2 15,-4-7 0-15</inkml:trace>
  <inkml:trace contextRef="#ctx0" brushRef="#br0" timeOffset="-182365.04">9077 16425 43 0,'-11'38'21'0,"-3"5"-18"0,7-30 38 0,-3 3-38 0,-4 6 0 16,-1 0 2-16,5 3 1 15,-1 0-7-15,4-6 1 16,4-4 4-16,3-5 1 16,3-10-2-16,8-7 1 0,3-11-2 15,4-17 0-15,-1-6-1 16,4-9 0-16,-3 3-1 15,3-9 0-15,4-7 0 16,-4 7 0-16,4 2-1 16,-1 4 1-16,1 9-1 15,0 13 1-15,-4 12-2 16,-7 13 1-16,-7 13 0 16,0 8 1-16,-7 14-1 15,-3 2 1 1,-4 13 0 15,-4 7 0-31,4 11 1 0,0-2 0 0,0-3-1 0,3-1 1 0,1-5-1 16,6-10 0-16,1-10-3 15,-1-6 0-15,8-21-5 16,-4-11 0-16,0-8-10 16,-3-10 1-16</inkml:trace>
  <inkml:trace contextRef="#ctx0" brushRef="#br0" timeOffset="-182105.45">9109 16547 63 0,'3'28'31'0,"1"-12"-30"0,-1-13 54 16,-3-3-52-16,0 3 0 16,11-3 1-16,7-9 0 15,6 3-6-15,8-4 1 0,3 1-1 16,-3 3 0-16,0-1-11 15,0 1 1-15,-4-6-9 16,0 5 1-16</inkml:trace>
  <inkml:trace contextRef="#ctx0" brushRef="#br0" timeOffset="-181868.57">9641 16541 64 0,'4'19'32'0,"-15"25"-35"16,8-35 57-16,-8 10-52 15,-6 12 0-15,-1 10 1 16,0-6 0-16,1 5-5 0,3-2 1 16,7-4-2-16,3-9 0 15,4-6-8 1,7-12 1-16,11-14-10 0,-4-8 1 15</inkml:trace>
  <inkml:trace contextRef="#ctx0" brushRef="#br0" timeOffset="-181651.7">10012 16256 60 0,'-11'44'30'0,"-10"-13"-32"0,14-15 52 0,-4 9-49 16,1 6 1-16,-8 16 0 15,1 6 1-15,-8 10-4 16,7-3 1-16,4-10-3 16,4-9 1-16,3-13-5 15,7-9 1-15,7-16-12 16,7-19 1-16,7-9-2 15,0-10 1-15</inkml:trace>
  <inkml:trace contextRef="#ctx0" brushRef="#br0" timeOffset="-181254.01">9970 16190 56 0,'-11'47'28'0,"25"-38"-31"0,-7-9 59 16,4 0-51-16,3 0 0 16,3 0 2-16,8 0 1 15,7 0-10-15,0-3 0 16,-1 0 7-16,1-3 0 16,0 3-3-16,-4-1 0 15,-7 1-2-15,-7 3 0 0,-7 3-1 16,-10 7 0-16,-4 2-3 15,0-2 1-15,-4-1-3 16,-3 1 0-16,-4 2-3 16,1 4 0-16,-1-1 0 15,4-2 1-15,7-4 3 16,7 1 0-16,0 2 5 16,14 1 0-16,0 6 5 15,7 0 0-15,4 2 1 16,0 5 0-16,-1-8-1 15,-9 4 0-15,-5 0-3 16,-13 3 0-16,-11 0-3 16,-4 7 0-16,-14 2-7 15,-7 1 0-15,-3-1-10 16,-4-15 0-16</inkml:trace>
  <inkml:trace contextRef="#ctx0" brushRef="#br0" timeOffset="-180877.23">10470 15998 63 0,'8'57'31'0,"20"24"-28"0,-14-55 53 0,7 2-52 15,7 13 0-15,8 9 0 16,2 9 1-16,-9 10-8 15,-5 3 1-15,-10 10 3 16,-17-4 0-16,-15 13-4 16,-14-6 0-16,-10-4-10 15,-7-15 0-15,-8-22-8 16,11-12 1-16</inkml:trace>
  <inkml:trace contextRef="#ctx0" brushRef="#br0" timeOffset="-179947.05">10975 15763 51 0,'0'10'25'0,"7"18"-13"0,0-19 26 15,4 10-33-15,6 12 1 16,11 20 2-16,11 15 0 16,4 6-11-16,-5 15 1 15,-2 14 6-15,-8-1 0 16,-17 19-4-16,-22-6 0 16,-17 6-4-16,-18 1 1 15,-14-17-13-15,-4-18 0 16,-3-19-4-16,4-19 1 15</inkml:trace>
  <inkml:trace contextRef="#ctx0" brushRef="#br0" timeOffset="-178761.26">5588 17410 39 0,'0'3'19'0,"-7"-3"-8"16,7 0 20-16,-4 0-26 15,1 3 0 1,-1 9 4-16,4 7 1 0,-7 6-12 16,4 10 1-16,-8 6 8 15,4 9 0-15,4 9-2 16,-4 10 0-16,7-6-1 16,0-7 0-16,7-9-2 15,-7-12 1-15,0-10-3 16,0-19 1-16,-7-3-1 15,-4-9 0-15,-10-9-3 16,-7-7 0-16,-4-4-2 0,-3-2 1 16,-1 6-1-1,-3 0 0-15,-6 10 0 0,2 2 0 16,1 10 2-16,3 10 1 16,4 12 2-16,10 6 1 15,4 0 3-15,7-3 1 16,14-3 1-16,14 0 1 15,18-6-2-15,0-10 1 16,17-3-3-16,11 0 1 16,-4-3-10-16,-3-6 1 15,4-3-16-15,-19-7 0 0</inkml:trace>
  <inkml:trace contextRef="#ctx0" brushRef="#br0" timeOffset="-178297.59">6082 17391 57 0,'-11'15'28'0,"-3"1"-25"0,7-6 36 16,-7 5-38-16,-4 10 0 15,-3 10 4-15,-3 21 0 16,-1 10-5-16,4 6 0 0,-4 0 3 16,4 7 0-16,7 9-1 15,7-4 1-15,3-12-6 16,8-12 1-16,13-10-7 15,-6-15 1-15,21-20-11 16,6-18 0-16</inkml:trace>
  <inkml:trace contextRef="#ctx0" brushRef="#br0" timeOffset="-177890.22">6445 17601 67 0,'-7'22'33'0,"-3"22"-35"0,6-25 58 0,-3 6-55 15,0 15 1-15,3 7-1 16,-6 7 1-16,-1 8-3 15,11-5 0-15,-7-7-3 16,7-12 1-16,0-16-8 16,7-13 0-16,4-21-9 15,-1-14 0-15</inkml:trace>
  <inkml:trace contextRef="#ctx0" brushRef="#br0" timeOffset="-177422.75">6410 17497 54 0,'4'29'27'0,"-8"-17"-22"0,4-12 44 15,4 3-43-15,-4 0 1 16,7 1 3-16,7-4 1 16,-4 0-14-16,18 3 0 15,8-3 10-15,10 0 1 16,-4 0-4-16,4 0 1 15,-4 0-3-15,-14 3 0 16,-3 3-2-16,-11 0 1 16,-7 4-3-16,-7 5 1 15,-3-2-2-15,-4 3 0 16,-4 2-2-16,0 1 1 16,-3 3-1-16,0-3 1 15,0 0 0-15,4 0 0 0,-1 3 1 16,-3 0 0-16,3 0 2 15,4 0 0-15,7-4 1 16,7 1 0-16,4 0 1 16,14-7 0-16,-1 1 0 15,4-4 1-15,-3 1-1 16,-4-1 1-16,-7 1-2 16,-6-4 1-16,-19 10-2 15,-14 6 0-15,1 3-5 16,-15 3 0-16,-4-3-12 15,5 3 1-15,-1-6-3 16,18 0 1-16</inkml:trace>
  <inkml:trace contextRef="#ctx0" brushRef="#br0" timeOffset="-177198.99">7091 18046 56 0,'3'35'28'0,"-41"9"-33"0,31-26 54 15,-8 7-48-15,-6 13 1 16,4 3 0-16,-1 6 0 0,4-3-4 16,-7-7 0-16,10-8-7 15,8-14 1-15,-1-18-9 16,22-6 1-16</inkml:trace>
  <inkml:trace contextRef="#ctx0" brushRef="#br0" timeOffset="-176405.18">7634 17980 55 0,'-3'10'27'0,"-8"27"-26"0,4-30 45 16,3 5-43-16,-3-2 1 15,0-1 0-15,4-3 0 0,3 1-6 16,-4-7 1-16,11-10 3 15,4-6 0-15,3 1-2 16,7-7 1-16,-3-3-1 16,7-4 0-16,-1 1-2 15,1 3 1-15,-4 6 0 16,-3 10 0-16,-1 9-1 16,-3 6 1-16,-3 7-1 15,0 2 1-15,-4 1 1 16,0 0 0-16,-4-10 0 15,-3 0 0-15,0 7 0 16,-3-4 0-16,3-2-1 16,-4-1 1-16,4 0-1 15,0-6 0-15,4 0-1 16,6 0 1-16,1-6 0 16,7-7 0-16,3-2-1 0,7-7 1 15,-10 0 0-15,-1 0 0 16,1 6 0-16,-4 0 1 15,0 7-1-15,0 3 1 16,-3 3 0-16,-1-1 0 16,1 4 0-16,0 4 0 15,3 2 1-15,-4 3 1 16,-6 7 0-16,3 0 1 16,0-1-1-16,-7 4 0 15,0 6 0-15,0 0 1 0,0 4-2 16,3-4 0-16,1-3-5 15,3-10 1-15,14-2-10 16,4-10 1-16,7-13-6 16,6-6 0-16</inkml:trace>
  <inkml:trace contextRef="#ctx0" brushRef="#br0" timeOffset="-176118.5">8749 17422 62 0,'0'13'31'0,"-21"15"-38"0,14-16 60 16,-7 10-50-16,-4 7 0 15,-3 11 2-15,3 17 0 16,-3 18-7-16,-4 3 1 15,8 10 4-15,-5 9 0 16,12-15-2-16,6-13 0 16,4-9-4-16,7-10 0 15,8-19-9-15,2-12 1 16,8-16-9-16,7-6 0 16</inkml:trace>
  <inkml:trace contextRef="#ctx0" brushRef="#br0" timeOffset="-175550.44">8869 18203 49 0,'3'56'24'0,"11"-31"-17"0,-14-25 36 15,4-3-42-15,3-6 0 16,0-7 2-16,7-6 0 16,0-9-4-16,8-16 1 15,2 3 2-15,4-12 0 16,1-7-1-16,-12-6 0 16,4-6-2-16,1 9 1 15,-1 6-2-15,14-34-3 16,-24 56 3-1,-4 13-1-15,-7 16 1 0,0 9 0 16,-4 9 1-16,1 10 1 16,-4 13 0-16,3 2 1 15,1 7 0-15,-1 9 1 16,4-3 1-16,-7 9 0 16,7 4 0-16,7-7-1 15,4-2 0-15,-1-4-3 16,4-13 1-16,4-3-8 15,0-12 1-15,-4-9-11 16,0-17 1-16</inkml:trace>
  <inkml:trace contextRef="#ctx0" brushRef="#br0" timeOffset="-175333.58">9003 17968 67 0,'10'12'33'0,"19"-9"-34"0,-19-6 60 16,4 3-59-16,8-3 1 15,9 3-1-15,12-3 1 16,-1 3-5-16,-3-3 1 16,-4 3-12-16,0-3 1 15,-10-4-6-15,3-2 1 16</inkml:trace>
  <inkml:trace contextRef="#ctx0" brushRef="#br0" timeOffset="-175096.25">9634 18002 68 0,'-7'25'34'0,"-10"26"-37"16,10-39 64-16,0 10-61 16,-4 16 0-16,0 2 0 15,1 7 1-15,-1 0-6 16,4-6 0-16,4-6-8 16,-4-13 0-16,14-19-7 0,-4-6 1 15</inkml:trace>
  <inkml:trace contextRef="#ctx0" brushRef="#br0" timeOffset="-174751.81">9973 17557 57 0,'-3'34'28'0,"3"17"-27"0,0-33 49 0,0 8-47 15,-4 8 1-15,0 13 0 16,-3 0 1-16,-3 3-8 15,-4 7 1-15,0-10 3 16,-4-10 1-16,7-5-8 16,8-17 1-16,3-11-13 15,10-20 0-15,12-9-1 16,2-7 1-16</inkml:trace>
  <inkml:trace contextRef="#ctx0" brushRef="#br0" timeOffset="-174334.14">9857 17526 62 0,'28'22'31'0,"7"-4"-34"0,-24-18 64 16,3 0-58-16,7 4 0 16,11-8 2-16,7-2 1 15,-1 0-7-15,1 3 0 16,-4 0 4-16,-3 3 0 15,-7 3-2-15,-11 0 0 16,-7-3-2-16,-7 6 1 0,-3 7-2 16,-5 9 1-16,-2-10-2 15,-4 7 0-15,-4-3-2 16,4 6 0-16,-4-4 0 16,4-2 0-16,4 0 1 15,3-1 1-15,3 1 1 16,8 3 0-16,3 6 4 15,3 0 0-15,1 3 1 16,3-3 0-16,-3 0 0 16,-1-6 0-16,-3-6-1 15,-3 3 1-15,-11 2-4 16,-7 4 1-16,-11 7-4 16,-10-1 1-16,-4 0-7 15,0-3 0-15,4-12-9 16,-1-4 0-16</inkml:trace>
  <inkml:trace contextRef="#ctx0" brushRef="#br0" timeOffset="-173971.32">10224 17432 61 0,'-4'15'30'0,"39"17"-28"0,-24-23 51 0,6 10-49 15,5 3 0-15,9 12 2 16,1 10 0-16,0 3-8 16,-4 10 0-16,-14-1 4 15,-7 7 1-15,-17 12-5 16,-15 3 1-16,-10 1-9 16,3-7 1-16,0-6-12 15,-7-22 0-15</inkml:trace>
  <inkml:trace contextRef="#ctx0" brushRef="#br0" timeOffset="-173598.39">10820 17206 53 0,'-7'37'26'0,"14"26"-17"0,0-44 36 0,3 9-39 15,4 16 0-15,11 9 4 16,3 13 1-16,4 13-14 16,-7 5 0-16,-11 1 8 15,-11 3 0-15,-13 9-4 16,-18-3 0-16,-11 6-8 16,-7-12 0-16,-18-3-15 15,1-22 1-15</inkml:trace>
  <inkml:trace contextRef="#ctx0" brushRef="#br0" timeOffset="-171269.25">23791 6848 23 0,'11'-9'11'0,"7"-1"6"0,-18 10 11 0,0 0-22 16,3 0 0-16,-3 0 5 16,0 0 1-16,-3 4-14 15,-4 11 1-15,-8 7 9 16,-6 10 1-16,-7 5-3 16,-7 16 1-16,-8 4-4 15,-2 9 1-15,-1 3-2 16,0-7 1-16,3-2-3 15,8-10 1-15,7-9-6 16,14-10 0-16,10-6-9 16,8-9 1-16,10-16-7 15,7-3 1-15</inkml:trace>
  <inkml:trace contextRef="#ctx0" brushRef="#br0" timeOffset="-170295.25">23661 7215 40 0,'0'3'20'0,"0"-3"-17"0,0 0 31 15,7-3-31-15,0 0 0 16,4 3 3-16,-1-3 0 16,1 3-7-16,3 0 1 15,0 3 5-15,4 6 0 16,-1 4-1-16,1 3 1 16,-1 2-2-16,5 1 0 15,-1 3 0-15,0-6 0 0,-3 0 0 16,3-1 0-1,-4 4-1-15,-2-3 0 0,-1 3 0 16,3 2 1-16,1-2-1 16,0-3 0-16,-1 0-1 15,8-4 1-15,0 1-1 16,3 2 0-16,0-2 0 16,4-1 0-16,0 4 0 15,6 0 1-15,1 0-1 16,7 2 0-16,0 1-1 15,-7 3 1-15,10 0-1 16,4 3 1-16,0 3-1 16,3 4 0-16,8-4-1 15,10 3 1-15,-4-6 0 16,-6 0 0-16,3-12 0 16,-4 6 1-16,1 3-2 15,-4 0 1-15,3 3 0 16,4 0 0-16,-3 0 0 0,-1 3 0 15,-3-6 0-15,-3 6 0 16,6-3 0-16,-6 4 0 16,-1-4-1-16,1 3 1 15,-4-6-1-15,-4 0 1 16,-3 3-1-16,-7 3 1 16,0 0-3-16,-8 7 1 15,-6-10-3-15,-4 0 0 0,-3-9-2 16,-1-4 0-16,-2 1-4 15,-5-7 0-15,-3 4-9 16,-7-10 1-16</inkml:trace>
  <inkml:trace contextRef="#ctx0" brushRef="#br0" timeOffset="-169931.22">26420 8008 44 0,'-11'32'22'0,"-31"15"-15"0,28-35 30 16,-8 13-34-16,-6 16 1 16,3 16 3-16,-6 2 0 15,-12 17-7-15,-3 2 0 16,1 0 5-16,-5 1 0 16,4-10-2-1,8-13 1-15,6-9-5 0,11-12 0 16,7-10-9-16,6-16 0 15,16-15-9-15,6-7 1 16</inkml:trace>
  <inkml:trace contextRef="#ctx0" brushRef="#br0" timeOffset="-168778.43">32360 4634 37 0,'67'29'18'0,"-42"-39"-18"0,-18 7 18 0,0-13-18 16,4 1 0-16,-8-20 1 16,-6-6 1-16,-18-21-2 15,-18-14 0-15,-7-2 1 16,-25 0 1-16,-27-13-1 15,-15 3 1-15,-28 0-1 16,-18 7 1 0,-99-23 1-1,29 29 0-15,46 21 0 16,10 23 0-16,14 28 0 16,11 19 0-16,14 31 0 15,14 25 0-15,14 16-2 16,21 18 0-16,25 13-1 15,29 7 1-15,16 2-1 0,40 17 0 16,35-4 1 0,39-3 1-16,28-3-1 15,39 3 0-15,7-7 0 0,6-15 0 16,8-9 0-16,-17-22 0 16,-8-32-1-16,-7-15 0 15,-14-32 0-15,-21-22 0 16,-28-34 0-16,-7-19 0 15,-18-25-2-15,-25-32 0 16,-14-24-8-16,-28-41 0 0,-24-23-5 16,-12-8 0-16</inkml:trace>
  <inkml:trace contextRef="#ctx1" brushRef="#br0" timeOffset="206673.63">7437 13211 0</inkml:trace>
  <inkml:trace contextRef="#ctx0" brushRef="#br0" timeOffset="-167440.06">11603 16472 40 0,'0'3'20'0,"0"-9"-7"0,0 6 20 0,0 0-30 16,0 0 1-16,0 0 2 15,0 0 0-15,10-3-8 16,5 0 1-16,9-7 4 16,12 1 1-16,2 2-4 15,-2-2 0-15,2 0-7 16,-6 2 0-16,-7 4-9 15,-11-3 0-15</inkml:trace>
  <inkml:trace contextRef="#ctx0" brushRef="#br0" timeOffset="-167248.68">11592 16704 58 0,'7'25'29'0,"11"-9"-30"0,-7-13 49 15,6-3-48-15,11-3 1 16,11-7-1-16,-3 1 1 16,-1 0-7-16,0-1 0 15,-3 1-11-15,-7-7 1 0</inkml:trace>
  <inkml:trace contextRef="#ctx0" brushRef="#br0" timeOffset="-166570.33">12393 16368 58 0,'11'35'29'0,"6"-22"-28"0,-13-10 45 0,-1 0-45 15,4-3 0-15,4 0 1 16,0-3 1-1,-1-4-5-15,4-8 1 0,0-7 1 16,1-6 1-16,-5-10-2 16,-3-6 1-16,-3-9-1 15,-8-1 1-15,-3-2-2 16,-3 3 1-16,-5 6-1 16,1 6 0-16,4 3 0 15,-1 7 0-15,4 3-1 16,0 3 1-16,3 6 1 15,8 3 0-15,7-3 1 16,6 4 0-16,15 2 3 16,10 4 1-16,18 2 0 15,11 4 1-15,-8-3-1 0,-3 3 1 16,7 3-1-16,0 0 0 16,-7 0-5-16,-7-3 0 15,-7-7-8-15,-4-2 1 16,-10-4-12-16,-11 0 1 15</inkml:trace>
  <inkml:trace contextRef="#ctx0" brushRef="#br0" timeOffset="-166088.65">12792 15942 55 0,'7'3'27'0,"0"0"-21"16,-7-3 41-16,3-3-44 16,4 6 1-16,0-3 1 15,4 3 1-15,3 1-7 16,4 2 0-16,-1 0 5 15,-2 0 0-15,-1 1-2 16,0-1 0-16,-7 0-1 16,0 0 0-16,-4 1-2 15,1 2 0-15,-8 4 1 16,1 2 0-16,-4-5-1 0,-4 2 0 16,-6 4 0-16,-1 3 1 15,-3 0 0-15,0-1 0 16,-1 4-1-16,5 0 1 15,-1 0 0-15,4-3 1 47,4 0-1-47,6-3 1 0,4-7-1 0,11 4 0 0,6-7 0 0,8 0 1 16,3-6-4-16,0-3 0 16,-3 0-5-16,-7-3 0 15,3-7-13-15,-7-6 1 0</inkml:trace>
  <inkml:trace contextRef="#ctx0" brushRef="#br0" timeOffset="-165745.4">13243 16017 56 0,'7'3'28'0,"-7"-15"-28"15,0 12 41-15,-3-6-40 16,-4 2 1-16,0 1 0 16,-7 3 0-16,-4 3-3 15,-7 4 1-15,1 2 2 0,-1 7 1 16,-3 0-1-16,6 5 0 16,5 8-1-16,3 2 1 15,0 0-2-15,3-6 0 16,11-3-1-16,14-6 0 15,11-6-1-15,3-10 0 16,0-10 0-16,-3-2 1 16,-4-7 0-16,-7 0 0 15,-3-6-4-15,-4-3 0 16,0-7-12-16,0 4 1 16</inkml:trace>
  <inkml:trace contextRef="#ctx0" brushRef="#br0" timeOffset="-165399.89">13825 15823 64 0,'-3'12'32'0,"-25"20"-34"16,14-20 53-16,-18 4-50 15,-11 15 1-15,1 7 0 16,-14 15 1-16,-15 10-4 16,-3 6 1-16,-11 3 2 0,1 19 0 15,13 9-4-15,11 1 0 16,4-17-3-16,10-11 0 15,11-14-4-15,13-12 0 16,12-15-11-16,13-17 1 16,11-12 2-16,11-6 1 15</inkml:trace>
  <inkml:trace contextRef="#ctx0" brushRef="#br0" timeOffset="-164993.86">13360 16494 63 0,'10'3'31'0,"-3"-6"-38"0,-3 3 67 0,3-3-57 15,0 6 1-15,7-3 0 16,11 3 1-16,-4 0-7 15,-3-3 0-15,3 3 5 16,-4 0 0-16,1 1-3 16,-11-1 1-16,0 3-2 15,-10 7 1-15,3-1-1 16,-4 4 1-16,-6 3-1 0,-5-4 0 16,1 7 1-16,-7 0 0 15,3 3 0 1,1 7 0-16,6-7 1 0,8-3 0 15,10-4-1-15,10-5 1 16,5-7 0-16,13-6 0 16,4-3-6-16,-1-3 1 15,-6 0-15-15,-4-10 1 16,-10 7-3-16,-7-10 0 16</inkml:trace>
  <inkml:trace contextRef="#ctx0" brushRef="#br0" timeOffset="-164437.25">11462 17798 49 0,'21'13'24'0,"11"-19"-17"0,-25 6 43 0,0 0-48 15,3-3 0-15,8 3 3 16,10 0 0-16,8 0-6 16,6 0 0-16,-3 0 1 15,-1 0 1-15,-9 0-7 16,-5 0 0-16,-10 0-13 15,-10 0 1-15</inkml:trace>
  <inkml:trace contextRef="#ctx0" brushRef="#br0" timeOffset="-164259.09">11434 18021 68 0,'7'13'34'0,"17"-4"-37"0,-13-12 58 15,7 0-56-15,-1 3 1 16,11 0-1-16,4-7 1 16,7 1-5-16,0 0 0 15,0-3-14-15,-4-4 0 16</inkml:trace>
  <inkml:trace contextRef="#ctx0" brushRef="#br0" timeOffset="-163791.96">12185 17886 58 0,'-14'63'29'0,"10"-38"-28"16,4-19 41-16,4 10-39 15,-1 0 1-15,4 2 2 16,0-5 1-16,1 0-9 16,2-7 0-16,4-6 5 15,4-10 0-15,3-5-2 16,0-1 0-16,-3-12-2 16,-1-16 0-16,-6-6-1 15,-7-16 1-15,-4 0-2 16,-4-6 0-16,1 12 0 15,-1 1 1-15,0 12-1 0,1 9 0 16,3 10 2-16,0 9 1 16,3 7 1-16,5 5 0 15,2 7 2-15,1 0 0 16,3 0 0-16,0 0 1 16,11 0-1-16,13 0 0 15,8 0-1-15,4-3 1 16,6 3-5-16,1 0 0 15,-8 0-7-15,-10 0 0 16,-4 0-11-16,-14 0 1 0</inkml:trace>
  <inkml:trace contextRef="#ctx0" brushRef="#br0" timeOffset="-163387.52">12499 17704 64 0,'0'0'32'0,"11"10"-32"16,-4-10 52-16,0 3-48 16,10 0 1-16,4 3 1 15,1 1 1-15,6-1-9 0,-3-3 0 16,-4 3 5-16,-4-3 1 15,-3 1-4-15,-3-4 1 16,-7 3-2-16,-4 0 1 16,-4 3-1-16,-7 0 0 15,1 4 0-15,-8 5 0 16,-3 1 0-16,-4 3 1 16,1 0-1-16,2 0 1 15,1 2 0-15,4-5 0 16,6 0 0-16,4-4 0 15,7 1 0-15,11-4 0 16,6-2-3-16,8-4 1 0,0-3-7 16,3 0 0-16,0 0-12 15,4-13 0-15</inkml:trace>
  <inkml:trace contextRef="#ctx0" brushRef="#br0" timeOffset="-163087.08">12989 17736 52 0,'-10'0'26'0,"3"-7"-23"16,0 7 35-16,-8 4-36 16,-2 2 1-16,-8 0 1 15,0 4 1-15,1 5-6 16,-1 1 1-16,4 6 3 0,7 3 0 15,3 0-1-15,8 0 0 16,13-6-2-16,8-3 1 16,7-7-2-16,3-9 0 15,-3-6 0-15,-8-7 0 16,1-3-2-16,-8-5 0 16,1 2-5-16,0 3 0 15,-4-6-9-15,0-3 0 16</inkml:trace>
  <inkml:trace contextRef="#ctx0" brushRef="#br0" timeOffset="-162787.45">13518 17595 65 0,'-10'18'32'0,"-36"23"-34"16,25-28 56-16,-14 6-52 15,-8-1 1-15,-13 11-1 16,-15 14 1-16,4 8-4 16,-10 21 1-16,-1 12 1 15,4 7 1-15,7 3-6 16,14-9 1-16,11-16-3 15,17-12 1-15,11-14-7 16,10-17 1-16,15-11-9 0,7-15 0 16</inkml:trace>
  <inkml:trace contextRef="#ctx0" brushRef="#br0" timeOffset="-162352.62">13130 18078 52 0,'4'28'26'0,"17"-16"-20"0,-10-12 41 0,-1 3-43 16,8-3 1-16,3 7 3 15,11-4 0-15,3-3-11 16,-3 0 1-16,-4 0 6 16,-3 0 1-16,-8 3-4 15,-6 0 0-15,-4 3-1 16,-7 4 0-16,-7 2-1 16,-7 10 1-16,-4 0-1 15,-6 0 1-15,-5 0 0 16,1 6 0-16,-4 1 0 15,4 2 1-15,3-3-1 16,4-3 1-16,11-3-1 0,10-3 1 16,10-6-1-16,15-4 0 31,17-9-2-31,8-6 1 0,-4-7-9 0,-8-6 0 16,-9-9-11-16,2 0 1 15</inkml:trace>
  <inkml:trace contextRef="#ctx0" brushRef="#br0" timeOffset="-154621.33">14351 16463 23 0,'-7'18'11'0,"0"-5"4"15,3-10 12-15,1 0-24 16,-1 0 1-16,4 0 4 15,0 4 1-15,7 2-10 16,7 7 1-16,11 6 6 16,21 3 1-16,14 9-3 15,18 13 1-15,13 0-3 16,12-3 1-16,-5 0-3 0,-2-6 1 16,-12-4-2-16,-13-2 1 15,-11-4-1-15,-14 0 1 16,-15 7-1-16,-20 2 0 15,-22 10-1-15,-20 10 1 16,-36 5-1-16,-25 7 1 16,-14 10-2-16,-17 9 1 15,6-7-4-15,15-2 0 16,21-17-9-16,21-8 1 16</inkml:trace>
  <inkml:trace contextRef="#ctx0" brushRef="#br0" timeOffset="-154034.47">16073 16519 49 0,'10'19'24'0,"-3"25"-22"0,-3-32 41 0,-4-2-43 16,-4 8 0-16,-3 11 0 15,-3 15 1-15,-5-10-1 16,1 7 0-16,0 6-3 15,4-6 0-15,3-4-9 16,0-2 1-16,10-16-4 16,8-4 0-16</inkml:trace>
  <inkml:trace contextRef="#ctx0" brushRef="#br0" timeOffset="-153745.02">15723 17146 41 0,'-7'25'20'0,"4"-28"-16"0,3 3 37 16,0 0-36-16,0 0 0 15,3-3 5-15,8 3 0 0,10-3-12 16,14 3 1-16,8 0 6 15,2 6 1-15,5 0-3 16,3 1 0-16,-7-1-7 16,-8 0 1-16,-2 0-7 15,-8 1 1-15,-7-1-10 16,-10 0 0-16</inkml:trace>
  <inkml:trace contextRef="#ctx0" brushRef="#br0" timeOffset="-153252.08">15737 17425 56 0,'7'7'28'0,"18"-1"-30"0,-14-3 47 15,6 3-43-15,8-3 0 16,3 4 0-16,-3-1 1 15,0 0-4-15,-4 0 0 0,-3 1 2 16,-8 2 0-16,-6 1-2 16,-11 2 1-16,-8 1-1 15,-6-1 0-15,0 4-1 16,-7 3 1-16,3 3 0 16,4 0 0-16,0-1 1 15,7 5 0-15,0-1 0 16,7 0 1-16,3 0 0 15,4-3 0-15,18-3 0 16,13-1 0-16,8-5-3 16,7-4 0-16,7-5-11 15,-4-4 0-15,-3-4-4 16,-10-2 0-16</inkml:trace>
  <inkml:trace contextRef="#ctx0" brushRef="#br0" timeOffset="-152772.28">16916 16855 41 0,'0'25'20'0,"-21"-19"-20"0,10 0 33 0,0 7-32 16,1 6 1-16,-4 9 4 16,3 19 0-1,-3 6-5-15,0 10 0 16,3 3 4-16,1-7 1 0,-1 1-1 16,4-13 1-16,0-10-4 15,3-8 1-15,1-7-4 16,-1-10 1-16,-3-6-1 15,-3-9 0-15,-4-3 0 16,-7 6 0-16,-8-6-1 16,-2 3 1-16,-5 0 1 15,1-1 0-15,-4 8 0 16,0 5 0-16,4 7 0 16,7 2 0-16,3 4 1 15,11 3 1-15,14 4-1 16,14 5 1-16,14-9 0 0,8-3 0 15,6-3-4-15,4-6 0 16,-4-10-9-16,-3-3 1 16,-7-16-8-16,-4 3 0 15</inkml:trace>
  <inkml:trace contextRef="#ctx0" brushRef="#br0" timeOffset="-152201.02">17452 16883 37 0,'0'6'18'0,"-7"-3"-10"0,3-3 25 15,1 3-29-15,-8 4 0 16,4 2 3-16,-3 4 1 15,-5 5-10-15,-2 14 1 16,-8 12 5-16,-7 3 1 0,-3 15-2 16,-4 4 0-16,1 16-2 15,2 15 0-15,12-9-1 16,6-10 1 0,11-6-4-16,10-15 0 15,11-17-9-15,11-14 0 0,3-17-5 16,1-12 0-16</inkml:trace>
  <inkml:trace contextRef="#ctx0" brushRef="#br0" timeOffset="-151773.3">17350 17780 55 0,'0'6'27'0,"7"-16"-32"0,0 1 50 16,0-10-44-16,3-12 0 15,8-10 1-15,7-9 0 16,10-3-3-16,-3-7 1 16,3-9 1-16,4-6 0 15,0 0-1-15,-1-1 1 16,1 7-1-16,0 10 0 15,-7 9 0-15,-8 15 1 16,-2 4 0-16,-8 15 0 16,-7 16-1-16,-4 13 1 0,1 12-1 15,-1 9 1-15,-3 10-1 16,0 12 1-16,0 7 0 16,-3-3 0-16,-1 9 0 15,1 3 0-15,-4 3-1 63,-4-6 0-63,1-6-4 15,3-10 0-15,-4-12-8 16,4-16 1-16,0-12-7 0,0-13 0 0</inkml:trace>
  <inkml:trace contextRef="#ctx0" brushRef="#br0" timeOffset="-151514.99">17448 17491 51 0,'-7'50'25'0,"14"-34"-20"16,-7-16 44-16,7 3-46 0,4-3 0 15,10 0 2-15,11 0 0 16,3-3-7-16,4 0 0 16,7 3-2-16,-4-3 1 15,-3 0-15-15,3-10 1 16</inkml:trace>
  <inkml:trace contextRef="#ctx0" brushRef="#br0" timeOffset="-151262.15">18179 17585 59 0,'-14'32'29'0,"-18"5"-29"0,21-21 43 0,-10 9-43 16,-4 13 1-16,4 9 0 15,0-7 1-15,3 4-4 16,4-3 0-16,11-13-5 16,3-9 1-16,7-10-11 15,10-12 1 1</inkml:trace>
  <inkml:trace contextRef="#ctx0" brushRef="#br0" timeOffset="-151054.25">18514 17137 46 0,'14'19'23'0,"-25"3"-17"0,8-13 33 16,-1 7-38-16,4 6 1 0,-7 9 1 16,0 3 1-16,-7 7-5 15,-4 9 0-15,4 7 3 16,0 12 0-16,-7-10-2 16,7 4 0-16,3-10-7 15,1-12 0-15,6-16-9 16,8-18 1-16</inkml:trace>
  <inkml:trace contextRef="#ctx0" brushRef="#br0" timeOffset="-150626.42">18443 17265 55 0,'14'35'27'0,"4"-16"-24"15,-11-16 44-15,-7 0-44 0,4 0 1 16,3-3 2-16,7 0 0 16,10-3-7-16,8-3 0 15,7-1 5-15,10 1 1 16,4 0-2-16,-3 6 0 16,-12 0-2-16,-6 3 0 15,-11 6-2-15,-10 4 1 16,-11 6-2-16,-11 0 1 15,-6-10-3-15,-4 0 0 16,-1 7-1-16,-6-3 0 16,0-1 1-16,3 4 0 15,4 3 2-15,3-4 0 0,8 4 1 16,10 0 1-16,10 3 1 16,5 3 0-16,6 3 1 15,11 0 0-15,-1-3-1 16,1 1 1-16,-4-4-1 15,-7-7 1-15,-6-2-3 16,-12 6 1-16,-17 3-2 16,-14 6 0-16,-11 3-5 15,-14-3 1-15,0 1-12 16,0-4 0-16</inkml:trace>
  <inkml:trace contextRef="#ctx0" brushRef="#br0" timeOffset="-150341.22">19110 16914 48 0,'4'41'24'0,"27"53"-13"0,-13-60 34 16,3 17-41-16,4 11 0 15,3 14 0-15,-3 21 1 0,-8 3-8 16,-17 16 0-16,-21-6 1 16,-18 3 1-16,-14 6-17 15,-24-16 1-15</inkml:trace>
  <inkml:trace contextRef="#ctx0" brushRef="#br0" timeOffset="-149018.97">2462 17294 36 0,'29'-22'18'0,"-15"-7"-7"0,-7 23 19 0,-7 6-28 15,0 0 1-15,-7-3 2 16,-4 0 1-16,-6 3-7 15,-8 3 0-15,-3 0 4 16,-4 3 0-16,-3 4-1 16,3 5 1-16,4 7-2 15,-4 4 0-15,0-5 0 16,4 1 0-16,0 10-1 16,14-4 0-16,3-3 0 15,22-6 0-15,3-7-1 47,14-8 1-47,0-11-1 0,4-2 0 0,0-7-2 0,3-6 0 0,-3-3-10 16,-1-3 0-16,-13-3-2 15,-7-1 0-15</inkml:trace>
  <inkml:trace contextRef="#ctx0" brushRef="#br0" timeOffset="-148630.91">2586 17319 49 0,'-4'34'24'0,"4"-21"-25"0,0-10 47 16,0 0-45-16,-7 0 1 0,7 0-1 15,0 0 1-15,-3 0-3 16,3 1 0-16,10-14 1 15,1-5 0-15,-4-4-2 16,14-6 1-16,-7 0-1 16,11-7 1-16,-11 4-1 15,4 9 1-15,-1 0 0 16,-6 10 0-16,0 3 2 16,-1 12 0-16,1 0 2 15,6 4 0-15,-6 5 1 16,3 1 1-16,4 3-1 15,-1 0 0-15,-3 3-1 16,8 0 0-16,2-4-3 16,-3-2 1-16,-6-3-9 15,-1-1 1-15,-14-6-12 16,-7-6 1-16</inkml:trace>
  <inkml:trace contextRef="#ctx0" brushRef="#br0" timeOffset="-148223.34">2004 17987 52 0,'32'6'26'0,"-22"-19"-28"0,-3 10 38 0,-7-6-35 15,0-4 0-15,-7-2 0 16,4-1 0-16,-8 0-2 16,-3 0 1-16,3 7 1 15,-3 6 1-15,-3 9-1 16,-12 7 0-16,5 6 0 15,-5-4 1-15,-2 1-1 16,2 0 0 0,19 6-1-1,10-4 1-15,10-2-3 16,12-7 1-16,-5-2-8 16,8-10 0-16,10-7-7 0,-3-5 1 15</inkml:trace>
  <inkml:trace contextRef="#ctx0" brushRef="#br0" timeOffset="-147848.71">2205 17899 57 0,'0'34'28'0,"-11"-6"-33"0,11-24 50 15,-7 2-44-15,4-3 1 0,-8 3 1 31,4 4 0-31,4-1-4 0,3 1 0 0,3-1 2 16,8-3 1-16,-1 0-2 16,4-2 1-16,-3-4-2 15,10-4 1-15,-7-2-1 16,11-3 1-16,-4 3-1 16,0-1 0-16,-3 1 1 15,-4 0 0-15,4-1 0 16,-8 7 0-16,-3 0 0 15,-3 4 0-15,3-1 0 16,-7-3 0-16,10-3 0 16,-6 3 0-16,3 0-1 15,4 3 0-15,-1-6-3 16,8-1 1-16,-8-2-9 16,5-6 1-16,-1-7-5 15,-4 0 0-15</inkml:trace>
  <inkml:trace contextRef="#ctx0" brushRef="#br0" timeOffset="-147457.65">2660 17930 58 0,'-18'25'29'0,"-3"-6"-35"0,11-19 54 0,3 6-47 15,3 1 0-15,-3-1 0 16,7-3 1-16,-7-3-2 16,14-6 1-16,0 3 0 15,7-1 1-15,7-2-3 16,4-6 1-16,0-4-2 16,3-9 0-16,-7 0-2 15,7 0 0-15,-10 6 1 16,3 6 1-16,0 4 0 15,-3 9 1-15,-8 6 2 16,5 7 0-16,-1 2 1 16,-4 4 1-16,1-3-1 15,-1 0 0-15,1-4-1 16,7-2 1-16,-4-1-4 16,3 0 1-16,5-2-7 15,-5-7 0-15,-6-4-9 16,10-2 1-16</inkml:trace>
  <inkml:trace contextRef="#ctx0" brushRef="#br0" timeOffset="-147268.36">3387 17958 48 0,'0'35'24'0,"-7"-23"-30"0,7-12 37 0,0 4-41 15,-11-8 1-15,4-2-15 16,3 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5:08:23.41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3440 5224 46 0,'0'9'23'0,"17"-2"-14"0,-6-20 24 16,3-3-31-16,11 1 1 15,-4-20 2-15,18-21 0 16,10-20-6-16,11-15 1 16,21-3 4-16,7-3 1 15,4-9-1-15,7 18 0 16,-7 6-2-16,-4 10 0 0,-7 16 0 16,-14 6 0-16,-7 15-4 15,-11 1 0-15,-17 15-2 16,-4 3 0-16,-17 22-4 15,-8 4 1-15,-6 18 0 16,-15 13 0-16,-3 9 2 16,0 9 0-16,-11 7 4 15,4 13 1-15,-7-1 2 16,13 4 1-16,8 5 0 16,-3-11 0-16,6-10 0 15,4-7 0-15,3-6-3 16,4-9 1-16,0-12-4 15,11-10 0 1,-7-7-5 0,6-12 0-16,4-3-7 0,0-6 1 0</inkml:trace>
  <inkml:trace contextRef="#ctx0" brushRef="#br0" timeOffset="242.08">3877 4838 63 0,'0'13'31'0,"0"-16"-34"0,11 3 60 16,6-7-56-16,4 4 0 0,18-13 0 15,4 4 1-15,13-4-6 16,15 7 0-16,-1-10-6 15,1 3 1-15,-1 1-10 16,-3-4 1-16</inkml:trace>
  <inkml:trace contextRef="#ctx0" brushRef="#br0" timeOffset="502.91">4717 4779 65 0,'-4'6'32'0,"8"-3"-33"0,3-3 57 16,-4-3-56-1,11 3 1-15,0 0-1 0,15-10 1 16,-1 4-5-16,4 3 1 15,-1 0-6-15,-2 0 0 16,-8-4-10-16,-4 4 0 16</inkml:trace>
  <inkml:trace contextRef="#ctx0" brushRef="#br0" timeOffset="672.14">4724 4998 57 0,'3'41'28'0,"-13"-10"-20"0,17-25 45 0,-7-2-51 0,10-1 1 0,11-3 0 0,18-7 0 0,0 1-8 0,3-3 1 0,4-10-5 0,-7 10 1 0,-4-1-11 16,-10 4 0-16</inkml:trace>
  <inkml:trace contextRef="#ctx0" brushRef="#br0" timeOffset="1187.13">6138 4293 59 0,'-17'18'29'16,"-15"-8"-29"-16,21-7 47 0,-6 9-44 15,-11 1 0-15,-4 12 2 16,-7 6 0-16,4 13-6 15,-4 19 0-15,0 12 4 16,-3 22 1-16,14 13-2 16,6-13 1-16,12 1-2 15,20-11 1-15,1-18-5 16,10-15 0-16,11-13-7 0,0-20 1 16,6-8-12-16,8-7 0 15</inkml:trace>
  <inkml:trace contextRef="#ctx0" brushRef="#br0" timeOffset="1609.54">6576 4678 56 0,'3'0'28'0,"-13"6"-26"16,6 1 43-16,-13 5-41 16,-5 1 1-16,1 6 0 15,-7 6 1-15,7 6-9 16,-11 10 1-16,-3-7 4 16,7 1 0-16,3-7-6 0,4-3 0 15,7-19-4-15,10-2 0 16,-6-14-4-16,10-9 0 15,-11-9-6-15,4 0 0 16</inkml:trace>
  <inkml:trace contextRef="#ctx0" brushRef="#br0" timeOffset="1791.73">6325 4659 47 0,'25'16'23'0,"0"3"-16"0,-15-13 40 16,-6 7-45-16,3-1 1 0,3 16-1 31,-2 4 1-31,-1 2-6 0,0 1 0 0,3-7-3 16,8-3 1-16,-4-6-8 15,14 0 1-15,4-19-4 16,3 3 0-16</inkml:trace>
  <inkml:trace contextRef="#ctx0" brushRef="#br0" timeOffset="1987.43">6833 5017 62 0,'-24'31'31'0,"-8"26"-47"16,28-51 64-16,-10 10-51 15,7 2 0-15,0 8-9 0,7-11 0 16,7-2 4-16,7-4 1 15,7-12-8-15,1-3 0 16</inkml:trace>
  <inkml:trace contextRef="#ctx0" brushRef="#br0" timeOffset="2241.03">7472 4895 62 0,'-7'40'31'0,"-7"4"-42"15,3-34 67-15,-7 8-54 16,-13 14 1-16,-5 2 0 16,-2 17 0-16,-8 11-6 15,0 10 0 1,-7 19-13-1,14-22 0-15,18-25-2 16,21-16 0-16</inkml:trace>
  <inkml:trace contextRef="#ctx0" brushRef="#br0" timeOffset="2571.82">8054 4606 60 0,'-7'10'30'0,"-4"15"-34"0,8-13 56 16,-1 7-50-16,-13 12 0 0,-8 13 0 16,-10 13 1-16,-8 9-5 15,-3-7 1-15,4 7 0 16,10 0 0-16,1-16-6 16,13-12 1-16,4-10-13 15,17-25 1-15</inkml:trace>
  <inkml:trace contextRef="#ctx0" brushRef="#br0" timeOffset="2767.19">7740 4725 63 0,'11'50'31'0,"-4"-21"-37"16,-4-17 52-16,4 10-47 0,4 0 1 15,-1 3-5-15,1-3 0 16,3 0 0-16,-3-3 0 16,3-7-12-16,7-5 1 15</inkml:trace>
  <inkml:trace contextRef="#ctx0" brushRef="#br0" timeOffset="2991.04">8202 4967 72 0,'4'28'36'0,"-22"16"-49"16,7-22 67-16,1-7-55 16,-4 4 1-16,0 10-4 15,3-8 0-15,-3 5-1 16,3-8 1-16,8-5-14 15,10-19 0-15,14-4 0 16,7-12 0-16</inkml:trace>
  <inkml:trace contextRef="#ctx0" brushRef="#br0" timeOffset="3244.42">8527 4233 66 0,'3'31'33'0,"25"51"-42"0,-17-54 71 16,10 19-60-16,11 22 0 16,7 6-1-16,0 29 0 15,-8 12-3-15,-13 0 1 16,-18-10-4-16,-18 4 1 15,-17-13-11-15,-4-9 1 0,-17-19-6 16,6-19 1-16</inkml:trace>
  <inkml:trace contextRef="#ctx0" brushRef="#br0" timeOffset="3936.07">11885 4286 61 0,'-3'25'30'0,"3"57"-35"15,0-57 56-15,0 13-51 0,-4 21 0 16,-3 10-3-16,0 22 0 16,0 13 1-16,3-20 1 15,1-15-7-15,6-25 0 16,4-13-8-16,-3-27 1 16,3-26-1-16,0-13 1 15</inkml:trace>
  <inkml:trace contextRef="#ctx0" brushRef="#br0" timeOffset="4378.22">11836 4405 61 0,'7'32'30'0,"-4"-39"-39"0,-3 7 65 0,0 0-52 15,11 0 0-15,-4-3 4 16,11-6 0-16,17-10-9 15,11 3 0-15,3 1 6 16,11-1 1-16,-3 4-2 16,-5 2 1-16,-2 4-4 15,-8 3 1-15,-10 3-2 16,-4 0 0-16,-10 9-3 16,-8 7 0-16,-10 3-2 15,-10 6 0-15,-11 3-1 16,-1 3 0-16,1 4 0 15,-3-13 0-15,6 6 2 16,4-9 1-16,3 6 2 16,8-3 0-16,10 3 2 0,10 0 0 15,8-3 1-15,7 0 1 16,-4 0 0-16,-7-3 0 16,-3-1-2-16,-8 14 1 15,-6-1-2-15,-18 4 1 16,-18 9-5-16,-17 6 1 15,-11-3-9-15,-7-3 1 16,3-4-8-16,8-8 1 16</inkml:trace>
  <inkml:trace contextRef="#ctx0" brushRef="#br0" timeOffset="4688.76">12852 4669 57 0,'-7'22'28'0,"7"-22"-25"16,0 0 48-16,0 0-47 15,0 0 1-15,0 0 1 0,10 0 1 16,11-7-10-16,-6 1 1 16,23-13 4-1,5 10 1-15,3-4-6 0,-8 7 0 16,-6 3-7-16,-7 3 0 16,-18 9-10-16,-18 7 0 15</inkml:trace>
  <inkml:trace contextRef="#ctx0" brushRef="#br0" timeOffset="4835.46">12732 5001 65 0,'0'25'32'0,"28"-6"-32"0,-14-16 54 0,11-3-54 0,7-6 0 0,3 0-2 16,-3 3 0-16,10 3-5 15,0 0 1-15,4-7-13 16,0 1 1-16</inkml:trace>
  <inkml:trace contextRef="#ctx0" brushRef="#br0" timeOffset="5301.26">14316 4365 59 0,'-7'37'29'0,"7"-34"-24"0,0-3 45 0,0 4-49 16,-7-1 1-16,-7 3 1 15,-8 3 0-15,-6 10-4 16,-4 16 1-16,1 2 2 15,-1 13 1-15,0 16-2 16,4 13 1 0,17 46-5-1,11-34 0-15,11-19-7 16,17-12 1-16,14-35-11 16,11-16 1-16</inkml:trace>
  <inkml:trace contextRef="#ctx0" brushRef="#br0" timeOffset="5527.19">14898 4644 59 0,'-7'44'29'0,"-43"12"-27"0,33-37 46 15,-11 12-46-15,-8 13 0 16,-6-3 0-16,-11 12 0 15,-3-6-4-15,3 3 0 16,10-3-4-16,8-12 1 16,10-16-8-16,11-16 1 15,11-12-6-15,10-17 0 16</inkml:trace>
  <inkml:trace contextRef="#ctx0" brushRef="#br0" timeOffset="5696.16">14549 4681 64 0,'10'44'32'0,"8"35"-38"0,-11-51 64 0,-4 10-59 15,1 12 1-15,-1-3-6 16,4 3 1-16,1-3-1 16,2-6 1-16,4-10-13 15,4-12 0-15</inkml:trace>
  <inkml:trace contextRef="#ctx0" brushRef="#br0" timeOffset="6052.09">14908 5095 74 0,'7'16'37'0,"8"-13"-48"0,-8-3 68 16,3 0-55-16,8-3 0 16,3 0 0-16,4-3 1 15,-1 2-4-15,-2 1 0 16,-5 3 2-16,-3 0 1 0,-3 3-2 16,-8 7 0-1,-3-1 0-15,-7 1 0 0,-3 5-1 16,-4 4 1-16,-4 6-1 15,0 3 0-15,4 1 0 32,4-4 0-32,6 3-1 0,8-3 0 15,13-6-3-15,8-10 0 0,3-2-5 16,0-17 1-16,1 7-11 16,6-10 1-16</inkml:trace>
  <inkml:trace contextRef="#ctx0" brushRef="#br0" timeOffset="6366.66">16048 4844 63 0,'0'16'31'0,"-32"15"-31"0,22-15 53 16,-12 3-53-16,-13 12 1 0,-11 10 0 16,4 12 1-16,0 20-2 15,-1 5 0-15,1 3-3 16,7 4 1-16,6-13-6 15,8-15 0-15,11-10-11 16,10-25 1-16</inkml:trace>
  <inkml:trace contextRef="#ctx0" brushRef="#br0" timeOffset="7051.17">17240 4321 56 0,'0'-10'28'0,"4"23"-25"0,-8-1 44 15,-6 7-44-15,-11 9 1 16,-11 16-1-16,-14 13 1 15,-11 15-6-15,1 22 1 16,-7 19 2-16,-12 3 0 16,12 0-5 31,10 0 1-47,11-22-9 0,6-19 1 0,15-31-7 15,11-25 0-15</inkml:trace>
  <inkml:trace contextRef="#ctx0" brushRef="#br0" timeOffset="7249.51">16708 4688 63 0,'17'53'31'0,"-3"0"-40"16,-7-37 56-16,-3 15-49 15,-1 1 1-15,-3 5-5 16,0 7 0-16,4-3-2 15,3-7 0-15,-3-2-9 16,-1-23 1-16</inkml:trace>
  <inkml:trace contextRef="#ctx0" brushRef="#br0" timeOffset="7612.82">17096 5102 73 0,'14'12'36'0,"14"-12"-48"0,-14-3 73 0,7-3-61 16,7-1 0-1,1-2 0-15,-1 0 1 16,-7 2-1-16,-3 7 0 0,-8 3-1 15,-10 10 0-15,-10 3-2 16,-4-10 1-16,-8 7-1 16,-6 5 0-16,0 4-1 15,3 3 1-15,4 0 1 16,3 1 0-16,8-8 3 16,3 4 0-16,7 0 0 15,14-3 1-15,7 0-3 16,7-3 0-16,4-4-5 15,3 4 0-15,1-10-12 16,10-9 0 0</inkml:trace>
  <inkml:trace contextRef="#ctx0" brushRef="#br0" timeOffset="7882.22">17872 3816 59 0,'31'50'29'0,"-6"50"-28"0,-7-59 47 16,17 22-45-16,11 22 0 0,10 24 1 15,1 17 1-15,-8 18-6 16,-13 0 0-16,-22 10 3 15,-18-13 1-15,-21-3-8 16,-24-6 0-16,-14-10-14 16,-29-12 0-16</inkml:trace>
  <inkml:trace contextRef="#ctx0" brushRef="#br0" timeOffset="9158.94">4184 7049 43 0,'21'9'21'0,"0"-2"-7"16,-14-7 22-16,-3 3-33 15,3 3 1-15,4 10 2 0,-1 9 0 16,1 19-8-16,-4 9 0 16,-4 25 6-16,4 10 1 15,4 12-2-15,-1 4 0 16,1-7-1-16,-11-9 1 16,0-16-1-16,0-12 1 15,0-13-2-15,0-13 0 16,-11-12-2-16,-10-9 1 15,-3-10-1-15,2-6 0 0,1-10-1 16,-10 1 1-16,-8 2 0 16,0-2 1 15,0-1-2-31,-3 4 0 16,3 6 0-16,-3 6 1 0,-4 3-1 0,-4 10 1 0,8 6 0 15,10 6 0-15,4 9 2 16,7 1 1-16,14-3 2 15,14 2 0-15,25-5 0 16,6-7 1-16,22-16-2 16,-7-3 0-16,32-24-8 15,7-1 1-15,-11-3-17 16,0-6 1-16</inkml:trace>
  <inkml:trace contextRef="#ctx0" brushRef="#br0" timeOffset="9605.01">5186 7096 40 0,'-21'12'20'0,"-11"17"-4"15,21-14 15-15,1-5-28 16,-11 9 1-16,-8 6 1 15,1 12 1-15,-4 7-8 16,-10 13 1-16,3 15 4 16,4 25 0-16,10 3-2 15,1 13 1-15,13 10-1 16,7-11 0-16,15-5-1 16,7-19 1-16,13-22-5 15,19-19 0-15,-1-25-13 16,11-22 0-16</inkml:trace>
  <inkml:trace contextRef="#ctx0" brushRef="#br0" timeOffset="10028.18">5260 8118 59 0,'-11'47'29'0,"-6"22"-31"0,17-59 46 0,0-4-43 16,3-3 0-16,4-16 2 15,0-15 0-15,15-12-4 16,9-8 0-16,12-14 2 16,2-7 1-16,5-10-2 15,-11-5 1-15,3-14-3 16,-3 11 1-16,0-4-1 15,-15 15 1-15,1 1-1 16,-4 16 0-16,-3 12 2 16,-4 22 0-16,-4 12 0 15,-2 22 1-15,-5 16 0 16,-6 13 1-16,3 15-1 16,-8 29 1-16,8 6-1 15,0 3 1-15,0 15-1 16,8 1 1-16,-5-4-4 15,8-15 1-15,-4-22-6 0,3-22 1 16,-3-19-12-16,4-25 1 16,-18-12-1-16,3-7 0 31</inkml:trace>
  <inkml:trace contextRef="#ctx0" brushRef="#br0" timeOffset="10210.76">5355 7933 73 0,'7'16'36'0,"0"-19"-51"0,-3 3 80 0,13-3-64 15,12 6 1-15,6-10-1 16,14-2 0-16,8-3-6 16,-4-1 0-16,-7 0-8 15,-11 4 1-15,0-4-9 16,4 4 1-16</inkml:trace>
  <inkml:trace contextRef="#ctx0" brushRef="#br0" timeOffset="10618.34">6350 8278 64 0,'4'75'32'0,"-22"13"-41"0,7-72 58 0,-3 12-51 15,-7 3 1-15,0 1-6 16,7 2 0-16,7 1 0 15,7-7 1-15,17-22-11 16,-3-15 1-16</inkml:trace>
  <inkml:trace contextRef="#ctx0" brushRef="#br0" timeOffset="10855.83">7084 7406 49 0,'-4'32'24'0,"-3"30"-20"0,0-46 41 15,4 19-44 1,-11 12 1-16,-1 19 0 0,-2 12 0 16,3 13-3-16,-4 9 0 15,7-15-1-15,8-13 0 16,3-19-11-16,7-24 0 15,4-33-3-15,3-14 0 16</inkml:trace>
  <inkml:trace contextRef="#ctx0" brushRef="#br0" timeOffset="11305.92">6922 7507 62 0,'0'28'31'0,"21"-22"-34"0,-18-6 63 0,8 0-56 16,-1 3 0-16,12-9 2 15,13-3 0-15,4-4-8 16,14 1 1-16,7 2 5 16,-1 4 1-16,-9 0-3 15,-8 6 1-15,-3 3-3 16,-11 6 1-16,-3 4-3 15,-11 2 0-15,-3 1-3 16,-4 3 1-16,-14 6-4 16,0 3 1-16,-4 4 0 15,-3-7 0-15,-4 0 2 0,8-3 0 16,3-4 2-16,3 1 0 16,8-3 2-16,3-3 1 15,10-1 2-15,1 4 0 16,3-1 1-16,11 4 1 15,-4 0-1-15,4-3 0 16,-11-1-1-16,-3-5 1 16,-18 9-3-16,-18 9 0 15,-7 6-4-15,-14 7 0 16,-17 19-6-16,-11-7 0 0,-4 0-8 16,8-9 0-16</inkml:trace>
  <inkml:trace contextRef="#ctx0" brushRef="#br0" timeOffset="11606.64">7765 6923 75 0,'98'167'37'0,"-2"33"-45"0,-79-137 71 16,1 37-62-16,-7 16 1 16,-4 13-1-1,-7 18 0-15,-18-6-4 0,-17-9 0 16,-4-13-6-16,-14-15 0 15,4-23-13-15,-1-18 1 16</inkml:trace>
  <inkml:trace contextRef="#ctx0" brushRef="#br0" timeOffset="12029.17">8823 7780 56 0,'11'0'28'0,"24"0"-26"0,-21-4 39 15,7 4-42-15,14 0 1 16,1-6-2-16,-5-3 0 16,12-1-4-16,6 1 0 15,1-1-10-15,-15 10 1 0</inkml:trace>
  <inkml:trace contextRef="#ctx0" brushRef="#br0" timeOffset="12225.17">8601 8203 65 0,'10'19'32'0,"26"-19"-35"16,-12-7 58-16,15-2-55 15,10-7 1-15,11 1-10 16,4-1 1-16,-4 0-7 15,-4-3 1-15</inkml:trace>
  <inkml:trace contextRef="#ctx0" brushRef="#br0" timeOffset="13049.01">9666 8476 54 0,'-3'37'27'0,"6"13"-24"15,1-40 34-15,-4 2-35 16,0 1 1-16,3 3 3 15,1-1 0-15,3-2-7 16,0-4 0-16,3-6 4 16,5 1 1-16,6-4-3 15,7-13 1-15,4-9-3 16,-1-6 1-16,1-10-2 0,-4-12 0 16,1-10 0-16,-12-12 0 15,-3-9 0-15,-7 9 1 16,0-4 0-16,-3-8 0 15,-4 2 0-15,0-2 0 16,0 5 0-16,0 4 1 16,0 0 0-16,0 9 0 15,4-3 0-15,6 3 1 16,8-6-1-16,10 9 0 16,7 0 1-16,1 7 0 15,13 12 1-15,18 6 0 0,14 16 0 16,18 7 1-16,10 2 0 15,22 4 1-15,24-1-1 16,25 7 0-16,24-6 0 16,33-4 0-16,24 4-1 15,35 6 1-15,11 0 0 16,28 3 0-16,39 0 0 16,14 3 1-16,29-3-1 15,13-3 0-15,18 0-1 16,18-10 0-16,17 0-1 15,21 1 1-15,-10 2-2 16,-17 1 1-16,-22 12-2 16,-39 3 1-16,-24 16-4 15,-43 7 1-15,-32 11-8 47,-45-5 0-47,-60-4-13 0,-50 4 0 0</inkml:trace>
  <inkml:trace contextRef="#ctx0" brushRef="#br0" timeOffset="13706.67">10827 7547 65 0,'-7'22'32'0,"-25"10"-27"0,25-23 32 0,-7 7-36 15,-14 12 0-15,-11 3 1 16,-7 16 0-16,-3 7-3 16,-1 18 1-16,4 22 1 15,7 16 1-15,11 0-1 16,14-4 0-16,14-6-4 16,11-18 0-16,13-22-5 15,15-20 1-15,7-18-12 16,-4-15 1-16</inkml:trace>
  <inkml:trace contextRef="#ctx0" brushRef="#br0" timeOffset="13965.09">11137 7795 58 0,'-10'16'29'0,"-4"31"-30"0,3-31 47 15,-3-1-45-15,-7 17 1 16,-11 5-1-16,-3 10 0 16,-4 13-5-16,0-7 0 15,4-6-8-15,14-9 0 16,-4-10-6-16,11-19 1 0</inkml:trace>
  <inkml:trace contextRef="#ctx0" brushRef="#br0" timeOffset="14177.89">10802 7936 61 0,'21'35'30'0,"-14"15"-32"0,0-37 58 0,0 5-55 15,0 1 0-15,8 3 0 16,6 9 0-16,7 10-4 16,-3-3 1-16,3-1-4 15,-3 1 1-15,-4-10-9 16,0-6 1-16,0-6-6 16,0-10 1-16</inkml:trace>
  <inkml:trace contextRef="#ctx0" brushRef="#br0" timeOffset="14354.81">11271 8394 58 0,'-7'32'29'0,"-14"18"-40"0,14-47 55 15,-4 12-45-15,1 1 0 16,-1 6-15-16,4-6 1 0,7-7 8 15,7-12 1-15</inkml:trace>
  <inkml:trace contextRef="#ctx0" brushRef="#br0" timeOffset="14593.76">11553 8137 68 0,'8'22'34'0,"6"-25"-48"16,-7 0 63 0,35-13-55-1,7-6 1-15,-3 0-15 16,-3-3 1-16,2-3 14 15,5 6 1-15</inkml:trace>
  <inkml:trace contextRef="#ctx0" brushRef="#br0" timeOffset="14838.59">12559 7883 62 0,'-7'28'31'0,"-39"0"-38"0,32-15 56 0,-11 9-47 15,-10 9 1-15,-14 23 0 16,-1 2 0-16,-3 10-5 16,0 3 1-16,7-13-4 15,11-9 0-15,3-12-13 16,15-16 0-16</inkml:trace>
  <inkml:trace contextRef="#ctx0" brushRef="#br0" timeOffset="15060.06">12231 7927 68 0,'32'41'34'0,"13"40"-35"0,-27-65 55 16,3 6-56-16,0 15 0 16,4 4-4-16,3 6 0 15,-7 7 3-15,-3-7 1 16,-4-3-15-16,-3-10 1 16,3-12-2-16,7-13 0 15</inkml:trace>
  <inkml:trace contextRef="#ctx0" brushRef="#br0" timeOffset="15449.75">12725 8328 75 0,'7'0'37'0,"10"16"-48"16,-10-13 77-16,8-3-64 16,2 3 0-16,8-3 0 15,3 0 1-15,0-3-4 16,-3 3 0-16,-7 0 2 16,-1 3 0-16,-6 0-3 15,-8 10 1-15,-6 3-2 16,-8 2 1-16,-10 4-1 15,0-6 0-15,0 6 0 0,0 3 0 16,-1 0 1 0,8 0 1-16,4-3 1 0,6-3 0 15,8 0 0-15,10 0 0 16,7-10-5-16,4-3 1 16,-1-9-9-16,1-9 0 15,14-13-7-15,0-7 1 16</inkml:trace>
  <inkml:trace contextRef="#ctx0" brushRef="#br0" timeOffset="15705.03">13162 7936 75 0,'28'79'37'0,"29"62"-52"16,-36-100 72-16,4 21-58 15,-4 7 0-15,-7 7-4 16,-11 5 1-16,-6 4 1 16,-11-10 0-16,-4-12-11 15,-3-16 1-15,0-16-6 16,3-15 1-16</inkml:trace>
  <inkml:trace contextRef="#ctx0" brushRef="#br0" timeOffset="16123.73">13518 7541 69 0,'-3'3'34'0,"17"-6"-37"0,-10-3 68 0,3 0-63 16,3-1 1-16,4 4 3 15,7-3 1-15,1 3-9 16,-1 3 1-16,-4 3 4 15,-2 3 1-15,-8 4-3 16,-4 8 0-16,-6 8-3 16,-8 5 1-16,-3 3-1 15,-7-2 0-15,3 2 0 16,8 4 1 0,-1-4 1-16,4 1 0 0,3-10 0 15,4-3 0-15,14 0-1 16,18-6 1-16,4-4-6 15,-1-2 1-15,0-4-8 16,0-3 0-16,-3-9-10 0,-4-4 1 16</inkml:trace>
  <inkml:trace contextRef="#ctx0" brushRef="#br0" timeOffset="16501.82">14566 8046 56 0,'-17'25'28'0,"27"0"-19"16,-3-22 43-16,4 4-48 15,3-4 0-15,11-3 1 16,13-3 0-16,12-4-9 15,3-2 0-15,0 3-2 16,-4-4 1-16,-10 4-15 16,-4-3 0-16</inkml:trace>
  <inkml:trace contextRef="#ctx0" brushRef="#br0" timeOffset="16710.09">14781 7858 64 0,'-3'88'32'0,"-25"28"-41"0,24-69 49 0,1 9-48 16,3 13 1-16,0-6-16 15,3-3 1-15,4-23 21 16,4-12 0-16</inkml:trace>
  <inkml:trace contextRef="#ctx0" brushRef="#br0" timeOffset="17177.73">15984 7478 51 0,'-10'26'25'0,"-25"24"-24"0,17-31 48 0,-3 12-47 16,-11 7 0-16,4 12 0 15,-4 6 1-15,-7 16-4 16,4 19 0-16,7 13 1 16,3 12 0-1,11-3-5-15,14 6 0 0,10-13-10 16,5-15 1-16,16-22-3 16,8-15 0-16</inkml:trace>
  <inkml:trace contextRef="#ctx0" brushRef="#br0" timeOffset="17445.68">16464 7889 55 0,'-7'29'27'0,"-28"-8"-31"0,21-8 54 16,-7 9-48-16,-1 6 0 16,-6 16 0-16,-11 16 1 15,-7 9-5-15,-3 6 1 0,3 6-1 16,4-2 1 0,10-16-6-16,7-10 0 0,11-19-11 15,11-21 1 1</inkml:trace>
  <inkml:trace contextRef="#ctx0" brushRef="#br0" timeOffset="17659.64">16048 8018 65 0,'21'22'32'0,"-3"15"-40"16,-15-27 57-1,4 27-50 1,0 4 0-16,0 0-7 16,0 3 1-16,0-6-1 15,1-10 1-15,2-16-10 16,-3-2 0-16</inkml:trace>
  <inkml:trace contextRef="#ctx0" brushRef="#br0" timeOffset="17929.97">16619 8322 75 0,'-3'44'37'0,"-25"31"-52"15,21-62 75-15,0 15-60 16,-1 6 1-16,1 1-4 16,4-1 0-16,-1-5-3 15,1-1 1-15,6-12-12 16,8-13 0-16,3-16-3 16,7-6 1-16</inkml:trace>
  <inkml:trace contextRef="#ctx0" brushRef="#br0" timeOffset="18181.18">16870 8103 78 0,'10'0'39'0,"19"9"-57"0,-19-9 82 16,11 0-64-16,8-6 0 15,9-4-7-15,8 1 1 16,7-4 1-16,4-2 0 16,-8-1-15-16,4-12 0 0</inkml:trace>
  <inkml:trace contextRef="#ctx0" brushRef="#br0" timeOffset="18452.34">17971 7770 60 0,'17'13'30'0,"-20"21"-32"15,-4-21 47-15,-4 9-41 16,-7 0 0-16,-17 12 1 16,-7 10 1-16,-8 9-8 15,1 19 0-15,-7 16 4 0,3 6 1 16,7 0-6-16,10-6 1 16,8-16-8-16,11-18 0 15,6-26-9-15,11-22 0 16</inkml:trace>
  <inkml:trace contextRef="#ctx0" brushRef="#br0" timeOffset="18647.38">17554 7974 66 0,'36'31'33'0,"-22"7"-42"0,-11-32 57 15,1 4-49-15,-1 5 0 0,1 4-10 16,3 6 1-16,0 3 2 16,3-2 1-16,1-11-10 15,7-2 0-15</inkml:trace>
  <inkml:trace contextRef="#ctx0" brushRef="#br0" timeOffset="19053.53">17903 8331 74 0,'11'10'37'0,"3"-4"-47"0,-7-3 77 16,0-3-65-16,7 0 0 15,8 0 1-15,2 0 0 16,-3 0-5-16,1 0 1 16,-5 0 2-16,-6 3 0 15,-8 4-2-15,-10 8 1 16,-7 1-2-16,4-3 0 16,-12 5 0-16,8 4 0 15,-3 3 0-15,3 0 0 16,-1 1 0-16,5-8 1 0,3 7 1 15,7 1 1-15,0-1-2 16,7 0 0-16,11 0-3 16,10-3 1-16,7-10-5 15,4-9 0-15,0-9-9 16,6-13 0-16,1-15-2 16,-3-10 0-16</inkml:trace>
  <inkml:trace contextRef="#ctx0" brushRef="#br0" timeOffset="19322.59">18263 7657 68 0,'29'94'34'0,"34"-31"-42"0,-45-41 70 15,3-3-61-15,0 6 0 16,11 13 0-16,0 9 1 16,3 12-3-16,-7 13 0 15,-17 13 1-15,-18 12 0 16,-4 13-4-16,-3 0 1 16,-11-4-7-16,-10-12 0 15,-7-22-10-15,6-25 1 0</inkml:trace>
  <inkml:trace contextRef="#ctx0" brushRef="#br0" timeOffset="19769.04">18641 7378 66 0,'7'0'33'0,"3"6"-30"16,-3-6 57-16,1 0-56 16,2 0 0-16,4 4 2 15,4-4 1-15,3 0-9 16,4 0 1-16,-1 0 4 0,-6 0 0 15,-7-4-2-15,-11 14 0 16,-7 9-1-16,-8 6 0 16,-6 9-2-16,-3 4 1 15,-5-1 0-15,5 7 0 16,3-6 1-16,3-7 0 16,7-2 0-16,8-1 0 15,13 0 1-15,8-9 0 16,14-10-1-16,17-6 1 15,8-3-6-15,-8-6 1 16,-3 0-11-16,-11-4 0 0,-14 7-9 16,0-3 1-16</inkml:trace>
  <inkml:trace contextRef="#ctx0" brushRef="#br0" timeOffset="22414.6">3062 11433 41 0,'0'9'20'0,"18"-15"-7"0,-15 0 20 15,15-4-29-15,0-2 1 16,3-13 2-16,18-1 0 16,-8-5-8-16,1-13 0 15,3 3 5-15,8-6 1 0,-5-3-2 16,5 0 0-16,-4 3-2 16,-1 3 1-16,-9 7-1 15,-5 5 0-15,1 4 0 16,-4 9 0-16,-7 10-1 15,4 9 1-15,-11 9-1 16,4 7 0-16,-8 6 0 16,4 3 0-16,4-3-1 15,-11 0 0-15,3-3 0 16,4-4 0-16,4-12-1 16,-1-6 1-16,1-9-1 15,7-1 1-15,-1-3-1 16,5-5 0-16,-1-1 1 15,7-7 0-15,-7 1 1 16,11-3 0-16,7 3 0 16,-1 6 0-16,-6 9 1 15,0 0 1-15,-4 4-1 0,-7 3 1 16,-3 9-2-16,-7 6 1 16,-4 4 0-16,-7 6 1 15,-11 9-2-15,4 3 0 16,-11 10 1-16,8 0 0 15,-1 0 0-15,8 6 1 16,3-7-1-16,3 1 0 16,15-6-1-16,3-7 0 15,7-9-8-15,-3-4 0 16,10-8-11-16,4-7 0 0</inkml:trace>
  <inkml:trace contextRef="#ctx0" brushRef="#br0" timeOffset="22762.78">4953 10153 63 0,'-11'29'31'0,"-20"-7"-30"15,13-7 49-15,-3 13-48 0,-11 19 0 16,4 26 1-16,0 18 1 16,-11 18-5-16,7 26 0 15,-7 3 3-15,11-3 0 16,14-3-1-16,0-35 1 15,28 6-5-15,7-15 0 16,11-25-7-16,0-19 0 16,14-16-11-16,-4-12 1 15</inkml:trace>
  <inkml:trace contextRef="#ctx0" brushRef="#br0" timeOffset="23872.69">5115 11326 23 0,'7'0'11'0,"-7"3"2"0,0-3 2 15,0 3-9-15,-7 4 1 0,4 2 6 16,-8 0 0-16,4 4-15 15,4-4 1-15,-4-2 10 16,7-4 1-16,7-9-2 16,3-13 0-16,15-9-3 15,10-26 0-15,-14-18-2 16,18-16 0-16,11 4-2 16,2-20 1-16,5-2-4 15,-4-10 0-15,3 9-1 16,-13 13 0-16,-1 19-1 15,-7 9 0-15,-3 16 0 16,-4 15 1-16,-7 13 1 16,-3 22 0-16,-7 22 2 15,-8 22 0-15,4 19 1 16,-14 15 0-16,4 16 2 0,-5 25 1 16,5 10-1-16,3-13 1 15,0-3-2-15,3-22 1 16,5-16-7-16,-8-15 0 15,0-23-9-15,0-12 1 16,0-15-6-16,-11-20 0 16</inkml:trace>
  <inkml:trace contextRef="#ctx0" brushRef="#br0" timeOffset="24070.03">5373 11047 53 0,'-11'35'26'0,"8"-20"-22"0,3-15 47 0,0 0-47 16,3 0 1-16,4 0 2 16,4 3 1-16,21-3-10 15,6-3 0-15,1 0 2 16,11 0 1-16,3-3-9 16,-4-1 1-16,-7-2-13 15,8-7 0-15</inkml:trace>
  <inkml:trace contextRef="#ctx0" brushRef="#br0" timeOffset="24293.21">6276 11088 71 0,'-11'34'35'0,"-38"38"-42"0,31-53 60 15,1 13-53-15,-4 15 0 16,-1 12-5-16,5 4 0 16,6-10 2-16,8-9 1 15,-4-13-11-15,17-15 1 16,11-25-7-16,4-10 0 16</inkml:trace>
  <inkml:trace contextRef="#ctx0" brushRef="#br0" timeOffset="24562.39">6833 10389 57 0,'11'0'28'0,"-11"18"-27"0,0-5 50 0,-7 15-50 15,3 0 1-15,-13 16 1 16,-1 6 0-16,4 19-4 15,-7 22 1-15,3 3 2 16,-3 10 0-16,7-10-2 16,7-19 0-16,3-15-7 15,11-26 1-15,11-15-10 16,-4-19 0-16,4-19-3 16,-1-15 0-16</inkml:trace>
  <inkml:trace contextRef="#ctx0" brushRef="#br0" timeOffset="24985.14">6777 10530 65 0,'18'28'32'0,"-11"-16"-34"0,0-8 66 16,0-1-61-16,3-3 1 15,8 0 5-15,0 0 0 0,13-3-11 16,12-1 0-16,6 4 7 15,0 0 0-15,1 4-2 16,-8-1 0-16,-7 3-4 16,-13 6 1-16,-12 7-4 15,-17 0 1-15,-3 3-3 16,-8-6 1-16,-7-7-3 16,-3 1 1-16,3 2 0 15,8 1 0-15,-5 5 3 16,8-5 0-16,11 3 1 15,3-4 1-15,7 4 4 16,14-4 0-16,7 1 1 16,8 0 0-16,9-1 0 15,1 4 0-15,0-1 0 16,-7 4 1-16,-14 3-3 16,-8 13 1-16,-17 5-3 15,-21 20 0-15,-18-7-4 0,-21 7 1 16,-3 0-7-16,-4-7 0 15,0-6-9-15,3-13 1 16</inkml:trace>
  <inkml:trace contextRef="#ctx0" brushRef="#br0" timeOffset="25252.23">7482 9884 55 0,'15'34'27'0,"9"54"-26"0,-20-54 43 0,6 23-40 16,8 40 0-16,10 25 2 15,-7 23 1-15,8 21-9 16,-19 3 0-16,-20-9 5 15,-12 6 0-15,-6-9-8 16,-21-22 1-16,-8-16-15 16,1-25 1-16</inkml:trace>
  <inkml:trace contextRef="#ctx0" brushRef="#br0" timeOffset="25707.69">8319 10975 64 0,'14'22'32'0,"3"-6"-32"16,-6-7 49-16,3-3-49 15,4-3 0-15,13 0 0 16,5-9 0-16,6-6-4 16,14 5 0-16,1-2-10 15,-8 0 1-15,-10 2-5 0,-21 7 0 16</inkml:trace>
  <inkml:trace contextRef="#ctx0" brushRef="#br0" timeOffset="25886.58">8047 11401 65 0,'0'63'32'0,"21"-38"-38"0,-10-25 63 16,13 3-57-16,15-3 1 0,18-9-4 15,17-4 1-15,3-2-5 16,19-1 1-16,-5-3-13 16,1 0 1-16</inkml:trace>
  <inkml:trace contextRef="#ctx0" brushRef="#br0" timeOffset="26364.57">10597 9874 44 0,'-3'7'22'0,"-8"11"-7"0,8-8 27 15,-8 5-38-15,-6 1 0 16,-12 9 3-16,-13 10 0 15,-11 2-8-15,-14 23 0 16,-14 21 5-16,-7 23 1 0,-15 18-2 16,5 35 1-16,-5 22-2 15,1 31 0-15,10 12-1 16,11 32 1-16,21-3 0 16,25-6 1-16,31-13-2 15,36-31 0-15,25-26-4 16,24-21 1-16,18-16-10 15,-4-25 1-15,-18-35-11 16,-13-15 0-16</inkml:trace>
  <inkml:trace contextRef="#ctx0" brushRef="#br0" timeOffset="27111.33">10774 10144 58 0,'-4'16'29'0,"-3"6"-23"0,0-10 29 0,-7 13-35 16,-11 3 1-16,-6 7-1 16,-8 15 0-16,0 0-2 15,4 10 0-15,-1-7-4 16,12-9 0-16,6-13-10 15,11-18 0-15</inkml:trace>
  <inkml:trace contextRef="#ctx0" brushRef="#br0" timeOffset="27313.75">10460 10210 49 0,'21'34'24'0,"25"32"-14"15,-36-50 37-15,1 9-46 0,3 13 1 16,4-1 0-16,-1 1 0 16,-2 6-3-16,2 0 0 15,-3-7-4-15,0-5 1 16,4-10-11-16,3-7 0 16,-3-15-2-16,3-6 0 15</inkml:trace>
  <inkml:trace contextRef="#ctx0" brushRef="#br0" timeOffset="27500.15">10986 10511 53 0,'7'37'26'0,"-4"-5"-26"0,-3-20 52 0,-7 7-49 0,-4 3 0 0,-3-3 0 15,-3 3 1-15,-1 9-8 16,4 7 1-16,3-10-2 15,8-6 0-15,6-6-13 16,15-10 1-16</inkml:trace>
  <inkml:trace contextRef="#ctx0" brushRef="#br0" timeOffset="27777.06">11328 10523 75 0,'0'10'37'0,"10"-23"-46"0,-10 13 67 16,4-6-57-16,3-3 0 15,11-1 0-15,13 1 0 16,8-1-3-16,3 1 0 16,8 0-4-16,-8-1 0 0,-3 10-14 15,-11 0 0-15</inkml:trace>
  <inkml:trace contextRef="#ctx0" brushRef="#br0" timeOffset="28152.93">11441 10323 73 0,'14'25'36'0,"-7"16"-44"0,-4-29 57 15,-3 7-49-15,0 12 0 16,0 7-7-16,0 6 1 16,0 0 1-16,0 0 1 0,0-7-15 15,0-9 1 1</inkml:trace>
  <inkml:trace contextRef="#ctx0" brushRef="#br0" timeOffset="28515.12">12383 10169 60 0,'-4'3'30'0,"-14"44"-32"0,8-31 49 16,-11 9-45-16,-11 16 1 15,-7 12 0-15,-10 10 0 16,-4 6-6-16,3 3 1 15,8-3 1-15,7-6 0 16,7-13-7-16,10-10 0 16,7-14-11-16,8-17 1 15</inkml:trace>
  <inkml:trace contextRef="#ctx0" brushRef="#br0" timeOffset="28812.6">11977 10204 74 0,'10'28'37'0,"8"16"-46"15,-11-35 67-15,4 10-58 16,6 12 0-16,4 13 0 0,8 9 1 16,-1 4-2-1,4-1 1-15,-1-12-3 0,-2-6 0 16,-5-7-6-16,-2-6 0 16,-5-6-11-16,-6-6 0 15</inkml:trace>
  <inkml:trace contextRef="#ctx0" brushRef="#br0" timeOffset="29217.59">12474 10530 63 0,'18'22'31'0,"-4"-22"-25"0,-7 0 52 0,0 0-56 16,7 0 1-16,4 0 1 15,7-4 1-15,-1 1-7 16,-3 0 1-16,-3 3 3 16,-4 0 1-16,-7 6-3 15,-7 4 1-15,-7 6-3 16,-10 2 1-16,-5 1-1 15,-2 3 0-15,-1-3 0 16,0-3 1-16,8 9-1 16,3-3 1-16,6 6 1 15,8-9 1-15,8 3 0 0,13-4 0 16,7-5-1-16,7-13 1 16,4 0-5-16,-4-6 1 15,-7-4-9-15,-6 1 1 16,-12-1-10-16,-3 7 1 15</inkml:trace>
  <inkml:trace contextRef="#ctx0" brushRef="#br0" timeOffset="29500.73">10816 11448 87 0,'43'29'43'0,"45"-14"-53"0,-53-12 83 0,32-6-73 16,21-6 0-16,36-4 0 15,17-12 1-15,35 3-4 16,4-6 0-16,-21 3-5 15,-36 6 1-15,-20 10-12 16,-29 6 1-16,-35 12-6 16,-18 4 0-16</inkml:trace>
  <inkml:trace contextRef="#ctx0" brushRef="#br0" timeOffset="29907.76">11183 12057 65 0,'4'37'32'0,"17"-15"-31"0,-11-12 60 16,8-7-57-16,3 0 0 15,14-3 4-15,22 3 1 0,13-3-11 16,1 0 0-16,-4-3 6 15,-11 0 1-15,-10 0-3 16,-10 3 1-16,-12 3-4 16,-10 6 0-16,-14 4-1 15,-14 3 1-15,-10 2-1 16,-8 11 1-16,-3-1-1 16,-4 0 0-16,0 0 2 15,4 7 0-15,6 5 1 16,8 1 0-16,14 0 0 15,11 3 1-15,13-6-2 16,8-7 0-16,14-12-4 16,10-13 0-16,4-6-8 15,-3-9 1-15,6-7-12 16,11-12 0-16</inkml:trace>
  <inkml:trace contextRef="#ctx0" brushRef="#br0" timeOffset="30149.32">13201 11994 69 0,'7'56'34'0,"-42"45"-44"0,17-70 54 0,-10 13-49 16,0-9 0-16,-8 12-11 16,-6 0 1-16,-4-3 8 15,4-7 0-15</inkml:trace>
  <inkml:trace contextRef="#ctx0" brushRef="#br0" timeOffset="30688.37">15127 10301 56 0,'7'25'28'0,"-7"-10"-30"16,-3-5 47-16,-8 9-43 15,-10 12 0-15,-11 13 1 16,-10 16 0-16,-15 9-4 16,-13 9 1-16,10 19 0 15,0-6 0-15,3-6-7 16,12-16 0-16,13-16-11 16,14-28 1-1</inkml:trace>
  <inkml:trace contextRef="#ctx0" brushRef="#br0" timeOffset="30884.43">14672 10320 55 0,'25'37'27'0,"-8"-9"-25"0,-17-18 44 15,4 9-45-15,-4 12 1 16,0 0-1-16,0 13 0 0,0-3-5 15,3 12 1 1,1-9-4-16,3-3 0 0,0-10-10 16,4-15 1-16</inkml:trace>
  <inkml:trace contextRef="#ctx0" brushRef="#br0" timeOffset="31184.35">15169 10893 75 0,'0'41'37'0,"-3"31"-48"0,3-47 70 16,0 4-60-16,0 2 0 15,0-3-9-15,3-3 1 16,1-9 1-16,0-10 1 16,6-12-13-16,4 0 1 15</inkml:trace>
  <inkml:trace contextRef="#ctx0" brushRef="#br0" timeOffset="31516.25">15681 10602 54 0,'0'9'27'0,"7"-9"-22"16,-7 0 46-16,7 0-46 0,4-3 0 15,-1 0 1-15,8 0 0 16,14-4-9-16,6 1 1 15,12 0-1-15,6 0 1 16,1 3-18-16,-15-1 1 16,-10 4-1-16,-11 0 0 15</inkml:trace>
  <inkml:trace contextRef="#ctx0" brushRef="#br0" timeOffset="31728.55">15893 10473 73 0,'7'60'36'0,"-14"-16"-53"16,3-26 76-16,1 11-63 16,3-7 1-16,-4 9-5 15,8 4 0-15,-1-4 5 16,11-6 0-16,0-6-16 15,11-7 1-15</inkml:trace>
  <inkml:trace contextRef="#ctx0" brushRef="#br0" timeOffset="31996.18">16828 10392 62 0,'3'56'31'0,"-42"29"-29"0,22-63 53 16,-19 12-55-16,-13 4 1 16,-18 15 0-16,-4 19 1 15,11 10-5-15,4 6 1 16,-1-7-3-16,15-15 1 15,7-19-8-15,14-16 1 0,7-21-8 16,3-16 0 0</inkml:trace>
  <inkml:trace contextRef="#ctx0" brushRef="#br0" timeOffset="32191.58">16362 10533 68 0,'10'37'34'0,"5"7"-48"16,-8-34 64-16,0 2-51 15,3 4 1-15,8-4-7 16,-4 1 0-16,0 0 0 16,4-7 0-16,-1 3-10 15,5-9 0-15</inkml:trace>
  <inkml:trace contextRef="#ctx0" brushRef="#br0" timeOffset="32534.44">16743 10740 74 0,'25'6'37'0,"3"-12"-43"0,-18 6 72 15,-3 0-65-15,4 0 0 16,3 0 0-16,-3 3 1 0,-1 0-3 16,-6 0 0-16,-4 3 1 15,-4 7 0-15,-3-1-2 16,-3 4 1-16,-1 6-1 16,-3 3 0-16,0 0 1 15,0 7 0-15,3-1 0 16,4 0 1-16,4-2 0 15,6-7 1-15,8-1-3 16,3-14 1-16,3-7-4 16,5-7 0-16,-1-5-9 15,0-1 0-15,-7 1-7 16,-3 6 1-16</inkml:trace>
  <inkml:trace contextRef="#ctx0" brushRef="#br0" timeOffset="32875.43">14848 11800 69 0,'4'28'34'0,"28"-22"-35"0,-8-6 65 0,29-6-62 15,18-7 1-15,38-2 0 16,39-17 0-16,50-2-5 16,14-13 1-16,20 3 1 15,-13-3 1-15,-35 15-7 16,-29 14 0-16,-32 5-12 15,-31 13 0-15,-32 9-4 16,-18 7 0-16</inkml:trace>
  <inkml:trace contextRef="#ctx0" brushRef="#br0" timeOffset="33300.1">15244 12405 63 0,'14'0'31'0,"39"0"-29"0,-32-3 58 0,14 0-57 0,18-4 1 0,10 1 1 0,-10 0 0 16,4-1-7-16,-4 4 0 0,-11 3 5 16,-10 3 0-16,-11 1-3 15,-10-1 0-15,-15 9-2 16,0 4 0-16,-6 0-1 16,-11 6 0-16,-4 3 0 15,-7 3 1-15,1 13 0 16,2 3 1-16,5 3 1 15,10 6 0-15,10 0 2 16,15-6 0-16,17-6 0 16,11-13 0-16,17-6-1 15,8-3 0-15,3-6-7 16,0-13 0-16,0-13-15 16,-14-9 0-16</inkml:trace>
  <inkml:trace contextRef="#ctx0" brushRef="#br0" timeOffset="33974.25">17558 9846 55 0,'0'31'27'0,"24"42"-22"0,-16-55 33 15,6 17-37-15,3 2 1 16,8 20 0-16,14 24 1 16,14 23-3-16,0 24 1 15,21 42 2-15,7 30 1 0,-4 26-2 16,-17 16 0-16,-28 12-1 16,-39-3 1-16,-35-4-5 15,-32-2 1-15,-46-35-5 16,-21-9 0-16,-39-19-11 15,-35-29 0-15</inkml:trace>
  <inkml:trace contextRef="#ctx0" brushRef="#br0" timeOffset="38179.87">22571 6729 54 0,'0'3'27'0,"-18"3"-19"0,11 1 28 15,-11 5-35-15,-10 4 0 16,-7 12 4-16,-14 13 0 16,-11 31-5-16,-22 22 1 15,-6 25 2-15,-4 35 1 16,4 22-1-16,-7 34 1 15,7 0-2-15,14 3 0 16,17 0-1-16,29-28 0 0,21-19-1 16,28-34 0-16,7-28-5 15,15-26 0-15,13-25-15 16,4-28 1-16,-7-12-1 16,-4-4 1-16</inkml:trace>
  <inkml:trace contextRef="#ctx0" brushRef="#br0" timeOffset="38737.28">22652 7582 48 0,'10'56'24'0,"-13"73"-25"15,-4-85 46-15,-7 15-45 16,-7 26 1-16,-8 12-1 16,-6 4 0-16,0-10-3 15,3-16 0-15,7-12-5 16,11-32 1-16,7-15-6 15,18-16 0-15,3-22-2 16,7-22 1-16</inkml:trace>
  <inkml:trace contextRef="#ctx0" brushRef="#br0" timeOffset="39036.41">22472 7554 47 0,'-4'28'23'0,"15"-3"-23"0,-4-19 50 16,0-3-46-16,7 1 0 0,4-8 5 16,14-2 1-16,17 0-11 15,11-3 0-15,0-1 7 16,21 1 1-16,7-1-3 16,0 4 1-16,-17 6-4 15,-15 3 1-15,-20 3-2 16,-22 20 0-16,-25 8-1 15,-17 4 1-15,-14 9-4 16,-8 6 1-16,-6-6-5 16,-8 3 1-16,11 0-4 15,8-3 0-15,9 4-10 16,15-4 1-16</inkml:trace>
  <inkml:trace contextRef="#ctx0" brushRef="#br0" timeOffset="39307.51">23576 8143 46 0,'-21'54'23'0,"-43"33"-20"0,47-58 35 15,-22 11-36-15,-14 11 1 16,-14 11 0-16,-11 17 0 16,1 2-5-16,17 4 0 15,11-10-1-15,13-18 1 0,12-20-8 16,9-24 0 0,15-23-5-16,7-21 0 0</inkml:trace>
  <inkml:trace contextRef="#ctx0" brushRef="#br0" timeOffset="39489.3">23065 7946 45 0,'24'12'22'0,"5"54"-16"16,-22-44 40-16,-4 6-43 16,1 16 0-16,-4 3 0 15,-4 10 0-15,1-1-7 16,-1 4 0-16,1-7-3 15,-1-6 1-15,4-12-11 16,4-17 1-16</inkml:trace>
  <inkml:trace contextRef="#ctx0" brushRef="#br0" timeOffset="39759.1">23999 7099 53 0,'4'31'26'0,"7"32"-30"0,-15-44 45 0,1 12-40 16,-1 16 0-16,-7 19 0 15,-6 25 1-15,-18 22-3 16,-8 9 1-16,-3 10-1 15,4-3 1-15,3-7-6 16,0-25 0-16,4-15-9 16,3-23 0-16</inkml:trace>
  <inkml:trace contextRef="#ctx0" brushRef="#br0" timeOffset="40236.82">23315 8112 60 0,'32'16'30'0,"3"-10"-35"0,-24-9 53 16,3-7-48-16,14-8 1 16,21-14-2-16,15-9 1 15,17-15 0-15,0-10 0 16,0-6 0-16,-7 16 0 15,-10 5 0-15,-8 17 1 16,-17 12-1-16,-11 16 0 16,-10 18 0-16,-11 10 0 15,-7 9-1-15,-7 13 1 16,-4 3-1-16,1 7 0 0,3-1 0 16,7-3 1-16,0 0-1 15,3-6 0-15,4-9 0 16,8-13 1 15,2-10 0-31,4-9 0 16,0-3-1-16,-3 0 1 0,0 4 0 0,-1 8 0 0,1 4 0 15,0 12 1-15,3-3 0 16,0 10 0-16,4 2 0 16,6 4 0-16,8-10-1 15,4-6 1-15,2 1-3 16,12-8 0-16,-4-2-8 15,-7-3 1-15,-8-7-8 16,1 3 1-16</inkml:trace>
  <inkml:trace contextRef="#ctx0" brushRef="#br0" timeOffset="40672.05">26095 7905 41 0,'-14'38'20'0,"-11"49"-15"15,18-58 29-15,-3 18-33 16,-8 15 1-16,-7 7 0 15,-3 19 0-15,-4 6-3 16,0-6 0-16,8-10-3 16,3-24 1-16,3-29-10 15,4-28 1-15,-4-22-1 16,4-16 0-16</inkml:trace>
  <inkml:trace contextRef="#ctx0" brushRef="#br0" timeOffset="40895.85">25365 8046 56 0,'-4'38'28'0,"15"-7"-23"0,-4-28 61 16,3 0-62-16,8-3 1 16,10-9 4-16,22-13 1 15,17-9-12-15,28-10 0 0,32-19 7 16,21-12 0-16,32-6-4 15,-14-7 0-15,-18 16-7 16,-25 13 1-16,-31 18-10 16,-32 13 0-16,-32 16-9 15,-17 18 0-15</inkml:trace>
  <inkml:trace contextRef="#ctx0" brushRef="#br0" timeOffset="41452.32">26649 7500 56 0,'25'35'28'0,"-15"31"-27"0,-13-32 41 16,-8 13-42-16,-10 13 0 15,-14 15 0-15,-8 13 1 0,-3 12-1 16,4 13 0-16,0-22 0 16,13-12 1-16,8-14-1 15,14-24 0-15,14-19-1 16,7-9 1-16,8-23-1 16,2-9 0-16,8-6 0 15,-4-6 0-15,4-4 0 16,-4 7 1-16,-3 6 0 15,0 13 0-15,-4 21 1 16,0 7 0-16,0 9-1 16,-7 13 1-16,0-3-1 15,-3 3 1-15,7-1-1 16,-1-5 0-16,4-1-3 16,4-9 1-16,7-6-8 15,0-9 0-15,3-7-6 0,-3-6 1 16</inkml:trace>
  <inkml:trace contextRef="#ctx0" brushRef="#br0" timeOffset="41842.61">27464 6770 53 0,'-4'19'26'0,"43"59"-32"16,-21-40 47-16,13 27-40 16,15 23 0-16,7 38 0 15,-3 40 0-15,3 31-2 16,-4 36 1-16,-14-1 0 0,-28 22 1 16,-17-4-2-16,-33-2 1 15,-27-28-9-15,-33-32 1 16,-13-6-7-16,3-35 1 15</inkml:trace>
  <inkml:trace contextRef="#ctx0" brushRef="#br0" timeOffset="44336.05">21975 10000 61 0,'-4'37'30'0,"-74"29"-27"0,61-50 31 16,-15 15-34-16,-17 10 0 15,-18 19 0-15,-15 21 0 16,-9 26 3-16,-12 34 1 16,-13 31-1-16,35-49 0 0,-28 109 0 15,31-69 1-15,-3 56-1 16,17-62 1-16,43 0-9 16,3-38 0-16,43-16-12 15,-4-24 0-15,32-32-2 16,-14-13 1-16</inkml:trace>
  <inkml:trace contextRef="#ctx0" brushRef="#br0" timeOffset="45506.78">21759 11906 44 0,'11'19'22'0,"3"-47"-8"0,-10 22 23 16,31-16-37-16,-7 6 0 15,32-47 1-15,-11 13 0 16,36-53-2-16,-21 21 1 16,20-56 0-16,-24 35 1 15,21-26-2-15,-21 35 1 16,18 0-5-16,-22 25 1 15,4 0-1-15,-14 19 1 16,-7 18-1-16,-7 7 0 16,-18 25 1-16,-4 0 0 15,-17 35 4-15,0-10 0 16,-21 56 4-16,7-18 0 0,-21 56 1 16,10-34 0-1,-17 59 0 1,10-34 0-16,3 6-1 0,5-25 0 15,10-16-8-15,3-18 0 0,18-23-10 16,0-6 0-16,7-28 0 16,-4 0 0-16</inkml:trace>
  <inkml:trace contextRef="#ctx0" brushRef="#br0" timeOffset="45702.12">21999 11492 60 0,'11'32'30'0,"31"-7"-28"15,-31-22 64-15,28 9-66 0,-11-2 0 16,18-7 0-16,-8 0 0 16,5-6-6-16,-11 3 1 15,6 3-14-15,-6 0 1 16</inkml:trace>
  <inkml:trace contextRef="#ctx0" brushRef="#br0" timeOffset="45988.55">22694 11668 59 0,'4'66'29'0,"-4"-29"-30"0,0-30 39 0,-4 8-38 16,4-2 0-16,-3-7 7 16,-1 0 0-16,1 1-7 15,3-1 1-15,0-3 3 16,0-3 1-16,14 3-1 16,-4 0 1-16,19-25-4 15,-8 7 1-15,14-26-2 16,-7 10 0-16,15-10-6 15,-12 10 0-15,8 9-14 16,-4 6 1-16</inkml:trace>
  <inkml:trace contextRef="#ctx0" brushRef="#br0" timeOffset="46346.85">23096 11806 58 0,'11'41'29'0,"14"-32"-29"0,-18-9 38 0,14 0-38 0,-3 0 0 15,13-12 0-15,-6 2 1 16,3-12-1-16,-7 6 0 0,-3-5 0 16,-4 5 0-16,-10-3 0 15,-1 3 1-15,-10 4-1 16,0 2 0-16,-11 1-1 15,4 3 1-15,-10 9 0 16,2 0 0-16,-2 16-1 16,6-3 1-16,0 5-1 15,4-5 1-15,7 19 0 16,0-7 1-16,11 9-1 16,-1-8 0-16,18 8-2 15,-3-8 1-15,17-7-8 16,-10-4 0-16,7-15-6 15,-7-3 0-15</inkml:trace>
  <inkml:trace contextRef="#ctx0" brushRef="#br0" timeOffset="46948.15">23636 11878 46 0,'14'38'23'0,"4"-26"-18"0,-11-12 37 0,7 0-42 0,-3 0 1 0,13-19-1 0,-3 7 1 16,8-1-2-16,-8 4 1 15,7-7 0-15,-7 4 1 16,7-7-1-16,-6 3 0 0,-1-3 0 16,-4 4 0-1,5 2 0-15,-8 4 1 16,14 9-1-16,-7 0 1 0,14 12-1 15,-6-2 0-15,9 2 0 16,-6-2 0-16,18-1 0 16,-12-3 0-1,22 1 0-15,-14-4 0 0,4-3 0 16,-12 0 0-16,15 0-1 16,-14 0 1-16,0-3 0 15,-11 3 0-15,0-4-1 16,-6 1 1-16,-12 6-4 15,-3 1 1-15,-17 2-1 16,3 0 0-16,-15 25-1 16,5-9 1-16,-11 47 0 31,6-18 0-31,-13 40 3 16,7-22 1-16,-18 25 3 15,14-25 0-15,-38 37 0 0,17-21 0 16,-11-13 0-16,15-16 0 15,3-12-3-15,11-9 1 16,3-19-2-16,7-4 1 16,11-28 0-16,4 4 0 15,13-32 0-15,1 9 0 16,20-15-1-16,-2 13 1 16,13 5-8-16,-7 4 0 15,14-3-5-15,4 2 0 0</inkml:trace>
  <inkml:trace contextRef="#ctx0" brushRef="#br0" timeOffset="47593.24">24850 11906 46 0,'10'41'23'0,"-6"-25"-23"0,-4-13 41 15,3 6-41-15,1 1 0 0,3 5 0 0,0-2 1 0,7 3-2 16,-3-4 1-16,10-9-1 0,0 0 1 16,4-9 0-16,-4 0 0 15,4-7-2-15,-4 1 0 16,10-1-1-16,-6 4 1 15,17-7 0-15,-10 4 0 16,14-7-1-16,-11 6 1 16,22 1 1-16,-15-1 1 15,15 10 0-15,-8 0 1 16,-3 15-1-16,-11 1 0 0,4 6-1 16,-7-7 1-1,10 29-2-15,-10-10 1 0,3 20-1 16,-10-14 1-1,-1 20-1 1,-2-10 1-16,-8 0 0 0,-4-10 1 0,-3 14 0 16,0-14 1-16,-10 7-1 15,-1-9 1-15,-13 15-1 16,3-13 1-16,-18 10-1 16,7-9 1-16,-24 6-1 15,-4-6 1-15,-4-10-1 16,12-6 0-16,-12-16 0 15,8 0 1 1,-8-15-1-16,15-1 0 16,3-11 0-16,11 2 1 0,17-10 0 15,4 8 1-15,28-5 0 16,-3 4 1-16,46-6-1 16,-15 6 1-16,18 0-3 0,-18 4 1 15,15-4-8-15,-15 0 1 16,8 3-7-16,-4-6 0 15</inkml:trace>
  <inkml:trace contextRef="#ctx0" brushRef="#br0" timeOffset="47892.7">26412 10087 46 0,'18'60'23'16,"3"28"-21"-16,-10-72 41 0,17 74-42 16,-7-21 1-16,22 113-1 15,-12-50 1-15,1 138-3 16,-7-76 0-1,-39 129 1-15,3-100 1 0,-59 68-2 32,-15-59 1-17,-24-43-9-15,-15-39 0 0,-17-43-6 0,3-23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5:09:32.74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09T15:09:33.340"/>
    </inkml:context>
  </inkml:definitions>
  <inkml:trace contextRef="#ctx0" brushRef="#br0">15490 5280 19 0,'15'3'9'0,"-5"-18"-7"0,-10 8 9 16,0 1-10-16,-3-6 0 16,-4-1 1-16,-4 1 1 15,-3-1-4-15,-4 4 1 16,-13-1 1-16,-12 1 1 16,1-10-1-16,0 3 0 15,-50-18-1 1,4-1 1-1,-4-5-1-15,4 2 1 0,-4 0-1 16,-3 7 1 0,-1-4-1-16,-13 4 1 0,3 0-1 15,0-4 1-15,-3 1-1 16,-7-4 0-16,-8 0-1 16,4 7 1-16,-3-3-2 15,-4-4 1-15,-4 10-1 16,4 0 1-16,0 6-1 15,-3 0 0-15,3-3 0 16,0 12 1-16,0 7 1 16,-4 6 0-16,-3 0 0 15,0 0 1-15,11 6 0 16,-4 3 0-16,3 7 1 0,-6-3 0 16,13 5 1-16,1 4 0 15,-1 0 0-15,4-9 0 16,4 9 0-16,3 6 0 15,11 0-2-15,3 7 1 16,-3-1-1-16,7 13 1 16,7 4-1-16,0-4 1 15,3 6-1-15,11-6 1 16,-4 0-1-16,8-3 1 16,-4 0-1-16,3 0 0 15,4-7 0-15,0 1 0 0,-3 0-1 16,6-4 1-16,1 4-1 15,7-1 0-15,6 1 0 16,4-4 1-16,4-2-1 16,7 2 0-16,0 4 0 15,10 0 0-15,8-4 0 16,6 10 0-16,8-3 0 16,10-1 1-16,14 4 0 15,18 3 0-15,10 0 0 16,11-3 0-16,11 0 0 15,-4-3 0-15,11 3-1 16,6 3 0-16,15-6 0 16,7-1 1-16,-4 4-1 15,11-3 0-15,4 0 0 16,3-10 0-16,0-3 1 0,7-2 0 16,3-1-1-16,1 0 0 15,0 0 0-15,10 0 1 16,3 0-1-16,5-9 0 15,-1-1 0-15,14-2 0 16,-6-10 0-16,6 6 0 16,14-18-1-16,-10 3 1 47,4-1 0-47,-1-2 1 0,-7-3-1 0,1 2 0 0,-5 1 0 0,1-7 1 0,-14-3-1 15,0-6 1-15,-1-9 0 16,-6-1 0-16,-25-6-1 15,-11-6 1-15,-3-3-1 16,-14-6 0-16,-15 2-1 16,-17-8 0-16,-17-4-1 15,-15 0 1-15,-28-9-1 16,-21-10 0-16,-18-9 1 16,-25-16 0-16,-20-3-10 15,-19-9 0-15,-6 3-1 16,21 28 1-16</inkml:trace>
  <inkml:trace contextRef="#ctx1" brushRef="#br0">14697 1455 0,'0'0'16,"0"0"-16,0 0 15,0 0-15</inkml:trace>
  <inkml:trace contextRef="#ctx0" brushRef="#br0" timeOffset="989.95">17420 6152 39 0,'0'3'19'0,"0"0"-6"0,0-3 20 0,4 3-28 0,-1 4 0 0,11-1 3 15,0 3 1-15,15 4-10 16,9 3 0-16,26 2 8 0,14-11 0 15,31 2-3-15,36-3 1 16,13-2-2-16,12-1 0 16,3-3-2-16,-15 6 1 15,-10 0-3-15,-17-3 1 16,-18 0-4-16,-25-3 0 16,-21 4-10-16,-25-4 0 15,-20 0-6-15,-19 6 0 16</inkml:trace>
  <inkml:trace contextRef="#ctx0" brushRef="#br0" timeOffset="8858.7">4981 7362 21 0,'-7'10'10'16,"14"-1"-1"-16,-7-9 10 0,0 0-15 15,4 0 1-15,3-3 1 16,3 3 0-16,-3 0-8 16,8 0 0-16,2 0 6 15,4 0 0-15,-3 3-1 16,14 0 1-16,-4 1-1 16,-3-8 0-16,10 8 0 15,-3-8 1-15,7 4-1 16,3 0 0-16,4 4-2 15,3-1 1-15,0 0-1 16,4-3 1-16,7 0-1 0,-7-3 0 16,7 0-1-16,14 3 1 15,-3-4-1-15,-22 1 0 16,39 6 0-16,-3 7 1 16,-7-1 0-16,3 4 1 15,7-1-1-15,-7 7 0 16,11-3 0-16,3-4 0 15,-10-2-1-15,10-1 1 16,4-3-1-16,0 1 1 16,3-4-1-16,-10 0 0 0,3 0 0 15,-7 0 1 1,11 0-1-16,-7-3 1 0,-1 4-1 16,1-8 1-16,-4-2-1 15,0 0 0-15,11 0 0 16,-11-4 1-16,4 1-1 15,0-1 0-15,-7-2 0 16,6-1 1-16,-6 7 0 16,7-7 1-16,3 1 0 15,0 3 0-15,-7-1-1 16,15 4 0-16,-8-4 1 16,4 1 0-16,3 0-2 15,-7-1 1-15,4 4-1 16,0 6 1-16,3 3-1 15,4 0 1-15,-7 0-1 16,3 0 1-16,0 4-1 16,1-1 1-16,6-3-1 0,0-3 1 15,-6-3 0-15,-5 3 0 16,1 3-1-16,4-3 0 16,-1 0 1-16,0-3 0 15,-21 0-1-15,4 0 1 16,-4 3-1-16,-3-3 1 15,-4 3-1-15,-4 0 1 16,-6 0-1-16,-8 0 1 16,-6 0-1-16,-8 0 0 15,-7 0 0-15,-6 3 0 0,-8-3 0 16,-4 0 0-16,-3 0-1 16,-3 0 1-16,0 0-1 15,-4 0 1-15,0 0 0 16,-4 0 0-16,-3 0-1 15,4 0 1-15,-4 0 0 16,0 0 0-16,0 0-1 16,0 0 1-16,0 0-1 15,0 0 1-15,0 0-4 16,3-3 0-16,-3 3-5 31,0-7 0-31,0-2-10 0,-10 3 0 0</inkml:trace>
  <inkml:trace contextRef="#ctx0" brushRef="#br0" timeOffset="10389.44">4981 8372 20 0,'4'10'10'0,"20"-10"-5"0,-13-4 10 0,3 1-13 16,7 0 0 0,4 0 3-16,-4 0 0 0,4 0-5 15,3 3 0-15,-3 0 4 16,-1 0 0-16,5-3 0 15,10 0 0-15,-1 3-2 16,5-4 0-16,13 1-1 16,4 0 1-16,11 0-1 15,-11 0 0-15,0 3 0 16,10 3 0-16,-3 3 0 16,4 4 1-16,10-1 0 15,-7 0 0-15,4 1 0 16,-1-1 0-16,1-2 0 15,3-1 1-15,7-3-1 16,4 3 0-16,-4-3 0 16,-7 1 0-16,7-1-1 15,-17 0 1-15,28 0-1 16,-1 3 0-16,-2-6-1 0,-1 0 1 16,4 0 0-16,3 3 0 15,4-3 0-15,0 0 0 16,0-3 0-16,3 6 1 15,0 0-1-15,4 4 1 16,-3-7-1-16,6 3 0 16,0 3-1-16,4 0 1 15,0-2 1-15,-17-1 1 16,-5-6-1-16,-9 3 0 16,-19 0 0-16,-10 3 1 0,-11-3-1 15,-10 0 0-15,-7 0-2 16,-7 3 1-16,-4-3-1 15,-4 0 0-15,-6 0 0 16,0 3 0-16,-4-3 0 16,3 3 1-16,-3-3-2 15,-3 3 1-15,-1-3-1 16,-3 0 1-16,0 0-1 16,0 0 0-16,0 0-4 15,4 0 1-15,-1-3-8 16,5 0 1-16,2-10-8 15,4 4 1-15</inkml:trace>
  <inkml:trace contextRef="#ctx0" brushRef="#br0" timeOffset="11770.96">11642 8338 23 0,'3'6'11'0,"15"0"-4"0,-11-6 12 15,3 3-16-15,5 4 1 16,2-1 2-16,4 0 1 15,4-3-8-15,0 4 0 16,3-4 6-16,4 0 1 16,3 3-1-16,11 4 0 15,0-1-1-15,3 0 0 16,11-2-1-16,7-1 0 16,-3-6-1-16,10 0 1 15,0-6-2-15,0 3 1 0,0-1-1 16,4 1 0-16,3 0 0 15,-7 3 1-15,3 0 0 16,5 0 0-16,6 0 0 16,0 0 1-16,4 0 0 15,-11 0 0-15,3 0 0 16,8 10 0-16,0-1-1 16,7 3 0-16,-1-2-1 15,-6-4 1-15,7 0-1 16,3 1 1-16,8-4-1 15,3 0 0-15,-8-6 1 16,12 9 0-16,-8-3-1 16,8 0 0-16,-1-3-1 15,-3 3 1-15,7-3-1 16,0 4 0-16,3-4 0 16,-6 0 0-16,3 0-1 15,-11 3 1-15,4-6 0 0,3 3 1 16,-13-10-1-16,-12 1 1 15,1-1-1-15,-4 7 1 16,-3-3-1-16,-4 6 1 16,0-3-1-16,-10 3 1 15,-11 0-1-15,-7 0 0 16,-11-3 0-16,-10 3 0 16,-8 0-3-16,-2 0 1 15,-5-3-5-15,-6-4 1 16,-4-5-9-16,0-7 0 0,-7-12-6 15,10-4 0-15</inkml:trace>
  <inkml:trace contextRef="#ctx0" brushRef="#br0" timeOffset="16125.37">12862 4920 36 0,'-10'28'18'0,"-1"3"-9"0,11-28 18 16,0-3-23-16,0 0 1 16,7 4 0-16,4-1 1 15,-1-3-8-15,8 0 0 16,3-7 5-16,0-8 1 15,4-14-4-15,7-2 1 16,3-6-1-16,0-11 0 16,-3 1 0-16,-4 4 0 15,-7 5-1-15,-3 3 0 16,-4 1-2-16,-3 6 1 16,-4 6-2-16,-7 6 1 0,0 10-2 15,0 6 0-15,0 0 1 16,0 6 0-16,-4 3 1 15,1 10 1-15,-4 3 1 16,3 6 0-16,1 4 1 16,3 2 1-16,0 4-1 15,3 6 1-15,1 0-1 16,3-13 1-16,-4 0 0 16,1-12 0-16,3 0 0 15,-4-3 1-15,1-4-1 16,-1-2 0-16,-3-7-1 15,0 0 1-15,-3-3-1 16,-4 0 0-16,-11-13-1 16,-10-2 1-16,-7-4 0 15,-4 0 0-15,-10 3 0 16,-11-9 1-16,-4 7-1 0,1 2 1 16,-1 6-1-16,4-2 1 31,7-1-1-16,4 4 1-15,10 6-1 0,7-3 1 0,8 6 0 0,9 0 0 16,19 6 0-16,17-6 0 16,21 6 1-16,22-3 0 15,10-6 0-15,18-3 1 16,10-4-2-16,4-5 1 0,-7-10-1 16,-11 3 0-16,-18-3-1 15,-13 6 0-15,-11 9-2 16,-11-5 0-16,-7 5 0 15,-14 1 0-15,-21 3 0 16,-28 15 0-16,-18 7-1 16,-24 9 0-16,-12 0 1 15,-17 19 0-15,-3 12-2 16,-4-6 0-16,18-3-5 16,14-6 0-16,14-6-1 15,14-10 0-15</inkml:trace>
  <inkml:trace contextRef="#ctx0" brushRef="#br0" timeOffset="16590.05">13395 4829 35 0,'78'-16'17'0,"-18"-28"-23"0,-43 19 33 0,4-6-27 16,4-1 1 0,0-5 0-16,-8-1 1 0,-10-3-1 15,-17 1 0-15,-11 5 1 16,-15-3 1-16,-24 13-1 15,-14 10 1-15,-21 8-2 16,7 7 1-16,-14 7-3 16,-4 8 1-16,7 4-2 15,-7 16 1-15,7 18-1 16,11 19 1-16,11 13 0 16,13 21 1-16,25-8 1 15,25-14 1-15,32-15 1 16,38-12 0-16,43-29 1 15,32-22 0-15,45-28-1 16,-3-25 1-16,-18-22-2 16,-24 0 1-16,-26-6-2 15,-38 9 0-15,-28-9-9 16,-35 3 0-16,-29-4-7 16,-14 17 1-16</inkml:trace>
  <inkml:trace contextRef="#ctx0" brushRef="#br0" timeOffset="26380.43">5052 9608 21 0,'21'9'10'0,"11"-9"-7"15,-25 0 10-15,10 3-12 0,5-6 1 16,2 3 5-16,1 0 0 15,7-3-8-15,7 3 1 16,10 0 4-16,0 0 1 16,1 0-2-16,10 3 1 15,-7-3-3-15,3-3 1 16,-7 3-1-16,4-3 0 16,14 3-1-16,-3 3 1 15,3-3-1-15,14 0 0 16,0 0 1-16,-3-3 0 15,-1 3 0-15,15 0 0 16,-11 0 2-16,14 3 0 0,-3 0 0 16,-4-3 1-16,4 6-1 15,0 1 0-15,7-1-1 16,3-3 1-16,-7 0-2 16,4-3 0-16,0 0-1 15,7 0 1-15,-1 0-1 16,1-3 1-16,-3 3-1 15,6 0 0-15,-10 0 0 16,3 0 0-16,4-3 0 16,-4 3 1-16,0-6-1 15,8-1 0-15,-1 7 0 16,4-3 1-16,-7 0-1 16,10-3 1-16,-17 6-1 15,7 0 1-15,3 0-1 16,-6 0 0-16,6-3 0 15,0 3 1-15,4 0-1 0,7-3 1 16,-11-4-1-16,11 1 0 16,-7 3 0-16,7 3 1 15,-3 0-1-15,3-3 0 16,-7 3 0-16,3 0 0 16,4 0 0-16,-7 0 0 15,3-3 0-15,1-1 1 16,3 1-1-16,7-3 1 15,-15-3-1-15,5 2 0 16,-1 1 0-16,4 0 1 16,0 0-1-16,-7 2 0 0,0-2 0 15,3 6 0-15,11-3 0 16,-14-3 1-16,4 3-1 16,3-1 0-16,7-2 0 15,0 3 1-15,-15 0-1 16,8 0 0-16,0 0 0 15,0 3 1-15,-3 0-1 16,-8 3 1-16,4 0-1 16,10 0 0-16,1-3 0 15,-15-3 1-15,8 0-1 16,3 0 0-16,3-4 0 16,1 4 1-16,-12 0-1 15,12 3 0-15,-8 3 0 16,8 4 1-16,-8-4 0 15,4 0 1-15,0 3-2 0,7-3 0 16,4-3 2 0,-8 0 0-16,4 0 0 0,0 0 0 15,4 0-2-15,-8 0 1 16,4 3 1-16,0 0 0 16,7 4-2-16,-10-4 0 15,3 3 0-15,0 4 0 16,10-4 0-16,-3-3 0 47,0-3 0-47,0 0 1 0,8 0-1 15,-1-3 0-15,-11 0 0 0,1 3 1 0,10 3-1 0,-7 0 1 0,-7 3-1 16,0 4 1-16,10-1-1 16,1 0 0-16,-14-2 0 15,3 2 1-15,10 1-1 16,1-4 0-16,-18-6 0 15,10 0 1-15,-3 6-1 16,4 0 0-16,-8 1 0 16,-10-4 1-16,7 3-1 15,-4-6 1-15,8 0-1 16,-11-3 1-16,0-3-1 16,-4 9 1-16,0 0-1 15,4-9 0-15,-3 3 0 16,-12-1 1-16,-2 1-1 15,-5 0 0-15,1 3 0 16,0 0 0-16,0 0 0 16,-11 3 0-16,-14 0 0 0,0-3 0 15,-4 7 0-15,1-7 0 16,-8 3 0-16,-3 0 0 16,-4 0 0-16,-6 0 0 15,-4 3 0-15,-1 1 0 16,-6-4 0-16,-4 0 0 15,-3 0-1-15,-4 0 1 16,-7 0 0-16,0 1 0 16,-3-4 0-16,-4 0 0 15,0 3-1-15,-3 0 1 0,-1 0-3 16,-3 0 0-16,0-3-2 16,0 0 0-16,0 0-6 15,-3-3 1-15,3-6-9 16,-4-1 1-16</inkml:trace>
  <inkml:trace contextRef="#ctx1" brushRef="#br0" timeOffset="26358.29">19657 3584 0,'0'0'0,"0"0"16,0 0 0,0 0-1</inkml:trace>
  <inkml:trace contextRef="#ctx0" brushRef="#br0" timeOffset="27413.1">23506 8021 37 0,'7'22'18'15,"3"-3"-8"-15,-10-16 18 0,0 3-24 16,-3 0 0-16,-4 10 1 16,-7 6 1-16,-1 13-8 15,-13 5 1-15,-18 14 4 16,-10-1 0-16,-8 13-3 16,-3-3 1-16,4-7-2 0,6-6 0 15,15-9-4-15,7-13 1 16,10-3-6-16,11-6 0 15,3-10-4-15,11-9 0 16</inkml:trace>
  <inkml:trace contextRef="#ctx0" brushRef="#br0" timeOffset="27804.82">23012 8507 36 0,'-7'22'18'0,"-25"9"-19"0,21-28 31 0,-3 10-30 16,-7 3 0-16,-4-4 0 15,-3 7 1-15,-7 3-1 16,3 0 0-16,0-3 1 16,4 3 0-16,7-3 0 15,7-4 1-15,10 4 1 16,15 0 0-16,14 0 0 15,10-1 0-15,7-2 1 16,15-10 0-16,13 4-1 16,4-4 0-16,0-6-2 15,-10-9 1 1,-15-1-1-16,-10 1 0 0,-14-1-2 31,-22 4 1-31,-20 0-1 16,-15 0 1-16,-10-7-1 0,-11 1 0 15,3-4 0-15,4 0 1 0,1-3 0 0,6 1 0 16,7-7-3-16,18-1 0 16,10-5-11-16,18 0 0 15</inkml:trace>
  <inkml:trace contextRef="#ctx0" brushRef="#br0" timeOffset="29653.62">23664 7203 46 0,'22'12'23'0,"30"-9"-12"0,-34 0 24 0,10 4-32 15,4 2 0-15,0 7 2 16,-4-1 0-16,0 1-7 16,-7 0 0-16,-6-4 4 15,2 1 1-15,-10-4-3 16,-3 1 1-16,-11 5-2 15,-14 4 1-15,-4 3-1 16,-7 3 1-16,-3 7 0 16,0-7 0-16,3 6 0 15,7 0 0-15,4 1 2 16,7 2 0-16,10-2 0 16,11-7 0-16,14-7-1 15,11-2 1-15,7 0-2 16,0-7 1-16,-7 1-7 15,-4 2 1-15,-3-2-13 0,-1-4 0 16</inkml:trace>
  <inkml:trace contextRef="#ctx0" brushRef="#br0" timeOffset="30028.26">24296 7651 41 0,'0'25'20'0,"0"16"-11"0,0-32 21 0,0 7-27 16,3 3 0-16,1 0 4 16,3-1 0-16,0-2-8 15,4-3 1-15,6-7 5 16,8-9 0-16,7-7-1 16,-1-2 0-16,8-7-2 15,0-3 0-15,0 0-3 16,-4 0 0-16,-3 10-6 15,-11-1 1-15,0 7-12 0,-3-1 0 16</inkml:trace>
  <inkml:trace contextRef="#ctx0" brushRef="#br0" timeOffset="30372.07">24712 7808 53 0,'18'25'26'16,"6"-31"-27"-16,-9-1 39 0,2-2-39 15,4-1 1-15,-3 1 0 16,0-3 0-16,-4 2 0 16,-7-6 0-16,-4-2 0 15,-6 2 0-15,-4 3 0 16,-4 7 1-16,-3 6-1 15,-4 0 0-15,4 10 0 16,0-1 0-16,4 7 0 16,-1 9 1-16,4 3-1 15,3 0 0-15,4 0 0 16,0-12 1-16,7 6-4 16,4-3 0-16,3-3-5 15,4-4 1-15,7-3-7 16,6-9 0-16</inkml:trace>
  <inkml:trace contextRef="#ctx0" brushRef="#br0" timeOffset="30675.32">25044 7986 40 0,'0'44'20'0,"14"-19"-13"0,-11-25 31 16,4 0-38-16,0-9 1 0,4-10-1 15,-4 0 0-15,4 4 0 16,-1-4 0-16,-3 0 0 16,4-3 0-1,-1 0 0-15,1 3 1 0,0 1-1 16,3 2 1-16,3 3 0 16,5 1 0-16,2 2-3 15,4 4 1-15,11 3-3 16,4 6 1-16,-1 0-4 15,0 4 0-15,1-1-5 16,-12 0 0-16,-2 0 0 16,-5-2 1-16</inkml:trace>
  <inkml:trace contextRef="#ctx0" brushRef="#br0" timeOffset="30939.78">25643 7839 27 0,'0'-6'13'0,"-10"9"-11"0,6-3 24 0,-3 0-24 16,-3 3 0-16,-4 0 2 15,-1 0 0 1,-2 4-5-16,3 2 0 0,0 0 3 16,-1 4 0-16,8 0-1 0,0-4 0 15,7 0-1-15,7-2 0 16,4-1 0-16,3-6 0 16,0 6 0-16,-3 0 0 15,-4 4 0-15,-4 6 0 16,-6-1-1-16,-4 4 1 15,0 0-5-15,0 3 1 16,-4-3-6 31,4-4 0-47,0-5 0 16,7-4 0-16</inkml:trace>
  <inkml:trace contextRef="#ctx0" brushRef="#br0" timeOffset="31157.12">25658 8181 28 0,'-11'47'14'0,"11"-3"-22"16,0-38 29-16,0-3-22 15,0-3 1-15,0-9-2 16,7-7 1-16,0-3-4 15,4-3 1-15,-1 0-3 16,4-3 1-16</inkml:trace>
  <inkml:trace contextRef="#ctx0" brushRef="#br0" timeOffset="31571.93">25830 8005 24 0,'7'44'12'0,"11"0"-13"0,-11-31 23 0,4 2-19 0,6 4 0 0,8-6 2 0,7-1 0 16,10-2-6-16,-7-7 1 16,-3-3 3-16,-4-3 1 0,-3-7-2 15,-7 1 1-15,-4-1-1 16,-4 4 0-16,-3 3-1 16,1 6 0-16,-5 7 0 15,1 2 0 1,-1 7-1-16,1 6 0 0,-4-3-1 15,3 0 1-15,1 0-1 16,-1-3 1 0,1-4-1-16,-4 1 0 0,3 0 1 15,-3-7 0-15,4 1 0 16,3-4 0-16,3 0-1 16,1-3 1-16,3 0 0 15,0 0 0-15,4 1 0 16,3-1 0-16,-3 3 0 15,-1 3 0-15,-3 1 0 16,1 2 1-16,-1 1-2 16,0 3 0-16,0-7-4 0,4-3 0 15,3 1-6-15,10-1 1 16</inkml:trace>
  <inkml:trace contextRef="#ctx0" brushRef="#br0" timeOffset="31827.79">26945 8215 27 0,'7'-15'13'0,"-10"12"-13"0,-1-1 17 0,-3-2-17 15,-3 3 1-15,-8 0 0 16,0-3 0-16,-3 3-1 16,-4 6 1-16,11 0 1 15,4 9 1-15,6 7 1 16,8 3 1-16,10 0 0 15,3 3 1-15,5 0-1 16,-8 3 0-16,-4 1-2 16,-13-4 0-16,-18-3-6 15,-4-3 0-15,-10-4-11 16,-18-2 1-16</inkml:trace>
  <inkml:trace contextRef="#ctx0" brushRef="#br0" timeOffset="33030.41">29436 4039 18 0,'28'3'9'0,"-3"-3"0"16,-22-3 9-16,8-7-13 15,-1 1 0-15,5-1 6 16,-8 1 0-16,0 6-11 0,-11 0 0 16,-3 3 8-16,-7 6 1 15,-14 10-3-15,-18-7 1 16,-7 0-4-16,0 13 1 15,-3 0-3-15,-4-3 0 16,3 6-2-16,11-6 1 16,7-3-1-16,11 6 1 15,4-7-1-15,9-2 1 16,5-1-1-16,13 4 1 0,12 6 0 16,2 6 1-16,4 0-1 15,-7 1 1-15,-3 8-1 16,-7 10 0-16,-12-3-1 15,-2 6 1-15,-8-3-1 16,-3 7 0-16,7-1 0 47,0-6 1-47,3 6-1 0,8-9 1 16,10-9 1-16,10-4 0 0,12-6 1 0,2-6 0 0,5-3-1 15,3-7 0-15,-4-3-1 16,-3-2 1-16,-4-4-9 15,-4 3 0-15,-6-16-9 16,-7-9 1-16</inkml:trace>
  <inkml:trace contextRef="#ctx0" brushRef="#br0" timeOffset="33306.56">28935 4612 61 0,'7'22'30'0,"81"-12"-38"0,-60-10 53 31,46 9-50-31,-7-3 0 0,-7 4-10 16,-10-4 1-16,-11 0 8 15,-8-12 0-15</inkml:trace>
  <inkml:trace contextRef="#ctx0" brushRef="#br0" timeOffset="33463.91">29997 4418 44 0,'-4'25'22'0,"-31"41"-28"15,21-50 34-15,-14 2-28 16,-8 7 0-16,-3 13-1 16,-6 6 0-16,2-3-2 15,4-4 0-15,8-5-7 16,6-7 0-16,11-25-1 0,7-6 0 16</inkml:trace>
  <inkml:trace contextRef="#ctx0" brushRef="#br0" timeOffset="33636.04">29630 4437 43 0,'10'3'21'0,"29"63"-19"0,-25-51 45 15,7 23-46-15,11 9 1 16,11 16 0-16,6-4 0 0,-3-2-5 16,-7-4 1-1,-4-12-6-15,-7-3 1 16,-10-10-8-16,-11-6 1 0</inkml:trace>
  <inkml:trace contextRef="#ctx0" brushRef="#br0" timeOffset="34335.68">25982 5657 28 0,'-14'18'14'0,"3"-11"0"0,11-7 15 0,0 0-24 16,0 0 0-16,7 0 2 15,8 0 1 1,13 0-11-16,11 0 1 0,6 0 6 16,19 9 1-16,17-3-2 15,21 1 0-15,11-1 0 16,25 0 0-16,21 0 1 15,13 1 0-15,30-1-1 16,13-3 1-16,28 3-1 16,8 4 0-16,24 9-1 15,0-1 0-15,14 1-1 16,18 3 1-16,0-3 0 16,18 3 1-16,-8-6-1 0,4-10 1 15,18-3-1 1,-22-6 0-16,1 0-1 0,-25-3 0 15,-11 9-1-15,-25 0 1 16,-17 6-3-16,-7 1 1 16,-32 2-4-16,-28-2 0 15,-25-1-8-15,-35 7 1 16,-28-10-9-16,-36 10 0 16</inkml:trace>
  <inkml:trace contextRef="#ctx0" brushRef="#br0" timeOffset="35085.78">29415 5374 31 0,'24'-15'15'0,"1"-4"0"16,-21 13 14-16,-1-1-27 15,1-2 0-15,-4 9 2 16,0 0 1-16,-7 3-5 16,-4 16 0-16,-3 22 4 15,-7 9 0-15,-8 16-1 16,-2 25 1-16,-1 25-2 0,0 25 0 16,0 41-1-1,1 25 1-15,-1 40-1 0,-7 39 0 16,4 18 0-16,0 19 0 15,6-16 0-15,12-12 0 16,10-32-1-16,7-31 1 16,3-31-2-16,8-25 0 15,-8-38-7-15,-10-35 0 16,-14-37-9-16,-11-35 0 16</inkml:trace>
  <inkml:trace contextRef="#ctx0" brushRef="#br0" timeOffset="35687.04">26726 5073 30 0,'11'22'15'0,"-7"0"-3"0,-1-15 14 16,1-7-24-16,-4 0 0 16,0 0 1-16,0 0 0 15,0-10-3-15,3 4 0 16,-3 0 2-16,-7 6 1 0,-3 3-1 15,-5 3 0-15,-2 7-1 16,-1-7 1-16,-3 6-2 16,0 10 1-16,0 3-2 15,3 4 1-15,7 5-2 16,8 7 0-16,13 0 0 16,12 3 1-16,6-10-1 15,-3-12 0-15,-1-13 1 16,-3-12 0-16,1-16 0 15,-12-6 1-15,1-6-2 16,-4-10 1-16,0 4-10 16,0-4 0-16,0-3 0 15,0 9 0-15</inkml:trace>
  <inkml:trace contextRef="#ctx0" brushRef="#br0" timeOffset="36108.47">26966 5330 45 0,'0'35'22'0,"4"-10"-22"0,-4-16 45 15,3-2-45-15,-3 5 0 16,4-5 0-16,-1 5 0 15,5-3 0-15,-1-5 0 16,3-4 0-16,1 0 0 16,-1 0 0-16,1 3 1 15,-1-6-1-15,-2-1 0 0,-1 8-1 16,0 2 1-16,3 10-1 16,1-4 0-16,-1-2-1 15,5-1 1-15,2 0-1 16,1-2 1-16,-1-11 0 15,5 1 1-15,-5 0 0 16,1-3 0-16,-4 0 0 16,0-1 1-16,-3 1-2 15,-1-3 0-15,-3-4-3 16,-3-3 1-16,-1-2-10 16,1-4 0-16,3-3 0 15,0 0 0-15</inkml:trace>
  <inkml:trace contextRef="#ctx0" brushRef="#br0" timeOffset="36468.58">27450 5515 47 0,'35'66'23'0,"-28"-50"-36"0,-7-16 49 16,4-3-37-16,3-3 0 16,0-7 0-16,0-9 1 0,3-6 0 15,4-3 1-15,-3-4-1 16,3-3 0-16,0 13 0 16,4 0 1-16,-1 3 1 15,5 10 1-15,2 5 0 16,5 7 1-16,-1 13-1 15,0 9 1-15,-3 3-1 16,-1 6 1-16,5-6-3 16,2 1 1-16,5-1-4 15,-1-3 0-15,7-7-6 16,-3-2 0-16,0-10-7 16,-4-3 1-16</inkml:trace>
  <inkml:trace contextRef="#ctx0" brushRef="#br0" timeOffset="37205.42">30709 5152 43 0,'4'6'21'0,"-18"22"-15"0,7-22 33 0,-4 10-38 16,-3 16 0-16,3 5-1 15,-3 16 1-15,-3 4-2 16,-1-1 1-16,4-2-3 16,3-10 1-16,4-13-7 15,7-12 0-15,4-16-5 16,-4-9 1-16</inkml:trace>
  <inkml:trace contextRef="#ctx0" brushRef="#br0" timeOffset="37443.57">30297 5102 49 0,'10'31'24'0,"25"-15"-15"0,-20-13 44 16,9-3-49-16,12 0 0 15,2 6 0-15,15 3 1 16,11-5-8-16,10 2 1 15,3-6 4-15,1-10 0 16,-11 10-6-16,-10-3 0 16,-5 0-8-16,-13-3 1 0,-11 0-8 15,-10-1 1 1</inkml:trace>
  <inkml:trace contextRef="#ctx0" brushRef="#br0" timeOffset="37844.31">30822 5610 52 0,'21'25'26'0,"25"-22"-30"16,-25-6 43-16,8-4-39 15,6-5 0-15,-7-1 0 16,0 1 0-16,-6-4-1 15,-5-3 1-15,-6-3-1 16,-4-6 1-16,-7 0-3 16,-4 6 1-16,-3 3-1 15,-3 3 0-15,-4 7 0 0,-1 15 0 16,-2 4 0-16,3 12 1 16,0 0 2-16,-1 6 0 15,1 6 0-15,7-2 0 31,4-1 1-31,6-9 0 47,11-6-1-47,8-1 0 32,6-2-5-17,0-10 1 1,0-6-7-16,11-10 0 0</inkml:trace>
  <inkml:trace contextRef="#ctx0" brushRef="#br0" timeOffset="38006.31">31418 5396 34 0,'-28'38'17'0,"-7"40"-13"0,21-65 24 0,-7 6-29 15,-11 6 1-15,4 3 0 16,6-3 0-16,1-6-2 16,7 3 1-16,4-13-6 15,3-2 1-15,0-4-4 16,3-6 0-16</inkml:trace>
  <inkml:trace contextRef="#ctx0" brushRef="#br0" timeOffset="38226.75">31182 5371 31 0,'14'16'15'0,"11"25"-8"0,-18-23 25 0,3 1-32 0,1 6 0 16,3 7 0-1,0 2 1-15,0 1-1 0,-3-10 0 16,0-3 0-16,-1 3 0 16,1-6-4-16,-1-7 1 15,4-9-8-15,8-3 0 0</inkml:trace>
  <inkml:trace contextRef="#ctx0" brushRef="#br0" timeOffset="38439.87">31842 4954 37 0,'-7'44'18'0,"-14"9"-13"16,10-28 29-16,-3 4-34 15,-4 15 1-15,4 9-1 16,0 22 1-16,0 4-1 15,0-1 0-15,0-18-2 16,3-17 1-16,8-8-9 16,3-13 0-16,0-22-2 15,-8-16 0-15</inkml:trace>
  <inkml:trace contextRef="#ctx0" brushRef="#br0" timeOffset="38612.61">31514 5130 63 0,'17'31'31'0,"40"16"-39"0,-36-34 67 16,4 6-58-16,20-7 0 15,22-3 0-15,15-5 0 0,6-4-4 16,-7-7 0-16,-3 1-4 16,-8 0 0-16,-10 3-12 15,-18-10 1-15</inkml:trace>
  <inkml:trace contextRef="#ctx0" brushRef="#br0" timeOffset="41406.55">30455 7670 30 0,'78'78'15'0,"-11"-9"-3"0,-35-53 15 15,7 0-24-15,10-7 0 16,7-12-1-16,8-16 1 16,-1-19-5-16,-10-15 1 15,4-13 2-15,-11 0 0 16,-8-6-2-16,-16 0 0 16,-15 3 0-16,-7-3 0 15,-22 12 0-15,-16 7 1 16,-15 6-2-16,-28 3 1 0,3 19-4 15,-10 13 1-15,-7 15-3 16,-1 25 1-16,1 13-2 16,-4 12 0-16,11 22 1 15,10 22 0-15,4 13 5 16,14-6 0-16,15-4 5 16,23-3 0-16,26-12 4 15,31-4 1-15,29-2 0 16,38-16 1-16,4-16-2 15,7-13 1-15,10-18-2 16,-3-16 0-16,-14-22-4 16,-4-19 1-16,4-9-3 15,-14-25 0-15,-8-10-1 16,-9-12 1-16,-15-7-2 16,-22-9 1-16,-20 0-1 15,-22 4 1-15,-24 15 0 16,-11 3 1-16,-14 9-1 0,-17 19 1 15,-15 16-1-15,-14 19 1 16,4 16-1 0,-7 18 1-1,-4 19-1-15,0 19 0 0,-7 25-1 0,11 16 1 16,3 5-1-16,11 20 1 16,7 0 0-16,17-10 1 15,15 7 0-15,17 3 1 16,29-1 1-16,20-2 0 15,12-13 0-15,24-15 1 16,14-7 0-16,21-13 1 0,4-21-3 16,20-13 1-16,15-16-1 15,7-24 0-15,-10-26-1 16,10-28 0-16,-3-16 0 16,-12-9 0-16,-16-22-1 15,-22-3 1-15,-21 0-1 16,-25-10 0-16,-28 1 1 15,-28 2 0-15,-32 4-1 16,-7 22 0-16,-28 6 1 16,-21 12 0-16,-11 19-2 15,-18 23 1-15,-3 18-4 16,3 15 1-16,4 23-1 16,11 22 1-16,-1 31-1 15,4 22 1-15,8 21 1 16,6 11 1-16,25 8 3 15,21-2 0-15,31-4 0 0,33 7 1 16,35-10 0-16,31 1 1 16,15-23 1-16,21-12 0 15,14-16 0-15,-11-16 1 16,7-27-1-16,-3-14 0 16,4-27-1-16,3-29 0 15,-14-28-2-15,10-12 1 16,-3-23-3-16,-11-25 1 15,-14-5-1-15,-21 2 0 16,-21 10-1-16,-25-1 1 0,-17 7 0 16,-25 7 1-16,-22 15-1 15,-6 15 0-15,-32 20-1 16,-21 15 1-16,-8 12-2 16,-10 23 0-16,-7 21-1 15,4 29 1-15,-4 28 0 47,10 22 1-31,5 16 0-16,9 9 1 0,12 15 1 0,13-11 1 0,25-8 0 0,21 5 1 0,32-11 0 15,28-2 0-15,22-17 0 16,31-8 1-16,25-16 0 16,10-13 0-16,15-19-1 15,20-31 1-15,-6-31-2 16,-14-32 1-16,-1-9-1 0,-10-28 1 15,-21-23-2-15,-14-8 0 16,-22-4 1-16,-21 3 0 16,-24-3-1-16,-22 3 0 15,-24 16 0-15,-14 10 0 16,-18 18-1-16,-25 19 1 16,-17 19-3-16,-7 28 0 15,-11 16-1-15,-4 31 0 16,-6 28-1-16,3 38 1 15,-4 28 1-15,4 25 0 0,11 13 2 16,6-13 0-16,26-6 2 16,20 0 1-16,32-28 0 15,29-6 1-15,45-20 0 16,32-18 1-16,50-19 0 16,28-34 0-16,49-35-1 15,10-44 1-15,-13-25-3 16,-36-25 1-16,-45-13-3 15,-58-2 1-15,-48-1-13 16,-46-3 0-16</inkml:trace>
  <inkml:trace contextRef="#ctx0" brushRef="#br0" timeOffset="46736.39">19643 10602 24 0,'7'15'12'0,"14"-2"-1"0,-14-10 12 16,0 3-21-16,4 1 1 16,3-1 2-16,0 0 0 15,0 0-6-15,4 1 1 16,3-4 3-16,7-3 0 16,7 0 0-16,4 0 1 15,3-3-2-15,8 0 0 16,-8-4-1-16,7 4 1 0,11 0-1 15,0-3 0-15,11 0-1 16,10-4 1-16,0 1-1 16,0-1 1-16,8 1 0 15,-1-1 0-15,11 4 0 16,3 0 1-16,0 3-1 16,0 0 0-16,8 0 0 15,10-4 0-15,-7 1-1 16,17 3 1-16,-6 0-1 15,10 0 1-15,-7-7-1 16,14 4 0-16,-7 0 0 16,14 6 1-16,-10-4-1 15,3 4 1-15,14 4-1 16,0-4 1-16,4 0-1 16,7 3 0-16,3 0 0 15,0 0 1-15,-6 0-1 16,13 0 1-16,-14 0 0 0,1 4 0 15,13-1-1-15,-17 0 1 16,7 4-1-16,10-1 1 16,-14-3-1-16,8 4 0 15,6-1 0-15,0-3 0 16,-6 1 0-16,3 2 0 16,-1-3 1-16,-13 1 0 15,0 5-1-15,0 4 1 0,-4-4 0 16,-14 1 0-1,0 0 0-15,-3 5 0 16,-4 1-2-16,-11-6 1 0,-6 2 0 16,-8 1 0-16,-10 0 0 15,-4-4 0-15,-7 4-3 16,-10-4 0-16,-11-2-8 16,-14-1 0-16,-18-9-6 15,-17-3 1-15</inkml:trace>
  <inkml:trace contextRef="#ctx0" brushRef="#br0" timeOffset="52787.04">11113 11997 26 0,'10'6'13'0,"4"-9"-4"0,-7 3 14 15,4-3-22-15,3-3 1 16,0 6 1-16,4 0 1 15,-1 0-5-15,1 0 1 16,0 0 2-16,-1 3 0 16,4-3 0-16,4 3 0 15,3-3 0-15,4 0 0 16,7 0 0-16,0 3 1 16,3-3-1-16,0 0 1 15,8 0 0-15,-1 0 0 0,1-3-1 16,-5 3 0-16,8-3 0 15,4 0 0 1,6 0-1 0,4 0 0-16,0-4-1 0,4 1 1 0,-4-3 0 15,0 2 0-15,7 7-1 16,4-6 1-16,6 6 0 16,-3-3 0-16,4 0-1 15,-7 0 1-15,3-4-1 16,4 4 1-16,3 3-1 15,0 0 1-15,4 0-1 16,-8 0 1-16,4 0-1 16,11 0 0-16,0 3 0 15,0-3 0-15,0 0 0 16,-4-3 0-16,14 0 0 16,-6-3 0-16,2 0 0 15,5-4 0-15,-12 1 0 16,12-1 1-16,-4 1-1 0,7 0 1 15,-1 2-1-15,-2 1 0 16,6 3 0-16,4 3 0 16,4 0 0-16,-8-3 0 15,11 0 0-15,0 3 0 16,7 0 0-16,-14-3 0 16,14 3 0-16,0 0 1 15,7 0-1-15,-10-4 0 16,10 4 0-16,-3 0 0 15,6-3-1-15,-10 0 1 16,7 3 0-16,-3 0 0 0,7 0 0 16,-11-3 1-16,7 3-1 15,-4 0 0-15,8-3 0 16,-15-3 0-16,5 2 0 16,-1 1 0-16,3 3 0 15,-13-3 0-15,-4 3 0 16,-4 3 0-16,7 0 0 15,1 4 0-15,-15-4 0 16,1 0 0-16,-1-3 0 16,4 6 0-16,0-6 0 15,-4 0 0-15,-10 3 0 16,7 1 0-16,-11 2 0 16,4 3 1-16,3-6-1 15,-7 4 1-15,-3-4-1 16,3 3 1-16,-3 0-1 0,0 4 1 15,3 2-1-15,-7-2 1 16,-3-1 0-16,0 4 1 16,-1-4-1-16,1 4 0 15,3-4 0-15,0 0 1 16,-3 1-1-16,-4-4 0 16,-3 0-1-16,-4 1 1 15,-7-1-1-15,-11 0 1 16,-6 0-5-16,-5-2 1 0,-9-1-14 15,-4-10 1-15,-8 4-2 16,-3 0 0-16</inkml:trace>
  <inkml:trace contextRef="#ctx0" brushRef="#br0" timeOffset="53854.89">23252 11034 45 0,'10'-6'22'0,"-27"-13"-21"16,6 16 38-16,-10-6-39 15,-7 6 0-15,-11-4 1 16,-11 7 0-16,8 10-1 16,-4 6 0-16,0 2 0 15,-3-2 1-15,10 3-1 16,7 0 1-16,8 3-1 16,10-4 0-16,10 1-1 15,11 3 1-15,11 0 0 16,6-3 0-16,15 0 0 0,7 6 1 15,3 0 0 1,-10 3 0-16,-14 4-1 0,-18-4 1 16,-25 9-1-16,-10 7 0 15,-14 3-3-15,-18-6 0 16,-4-3-6-16,1-10 1 16,3-3-6-16,14-6 0 15</inkml:trace>
  <inkml:trace contextRef="#ctx0" brushRef="#br0" timeOffset="54258.84">23410 10828 39 0,'4'34'19'0,"-22"54"-15"15,8-54 32-15,-12 20-33 16,-9 2 1-16,-8 10 0 16,4-3 1-1,-4-4-7 1,11-9 1-16,10-18 3 16,7-10 0-16,11-13-2 15,7-6 1-15,4-6-1 16,3-6 0-16,4-1-1 15,-1-2 1-15,5 2 0 16,-5 7 0-16,1 3 0 16,-4 6 1-16,-3 7-1 0,-4 3 1 15,0 6-1 1,0 3 0-16,-4 0 0 0,1 6 1 16,-1 4-2-16,-3-10 0 15,4 0-7-15,-1-3 0 16,4 0-6-16,0-10 0 15</inkml:trace>
  <inkml:trace contextRef="#ctx0" brushRef="#br0" timeOffset="54528.44">23668 11474 31 0,'21'3'15'0,"4"-10"0"0,-18 7 17 0,0 0-28 16,-4 4 0-16,-3-4 0 0,-3 0 1 0,-8-4-7 15,-6 1 0-15,-8 3 5 16,-7 3 0-16,-3 7-2 16,3 5 0-16,7 4 0 15,4 6 0-15,4 0-1 16,6 1 1-16,4-5-1 16,18-2 1-16,13-9-2 15,1-7 1-15,3-3-3 16,0-10 0-16,-6 1-6 15,-1-7 1-15,-4-2-7 16,1-1 1-16</inkml:trace>
  <inkml:trace contextRef="#ctx0" brushRef="#br0" timeOffset="54785.68">23855 11693 44 0,'14'25'22'0,"-7"-31"-26"0,-7-4 38 16,0 1-31-16,0-7 0 16,0-6 2-16,4-6 0 15,-1-3-6-15,1 6 0 0,3 3 5 16,3 3 1-16,4 6-2 16,0 1 0-16,4 6-2 15,0-1 1-15,-1 4-5 16,1 0 0-16,-4 0-8 15,0 0 1-15,0-7-7 16,4 1 1-16</inkml:trace>
  <inkml:trace contextRef="#ctx0" brushRef="#br0" timeOffset="55032.38">24536 10733 47 0,'7'10'23'0,"-14"12"-25"0,0-10 40 15,-4 10-38-15,-7 19 1 16,-10 16 0 0,-14 21 0-16,0 13-2 0,-1 6 0 15,4 3-2-15,8-9 1 16,2-19-5-16,12-15 1 15,10-23-8-15,7-15 1 16</inkml:trace>
  <inkml:trace contextRef="#ctx0" brushRef="#br0" timeOffset="55249.68">23992 11270 46 0,'0'18'23'0,"11"30"-9"15,0-42 41-15,10 0-51 16,14-6 1-16,14-3 2 16,22-10 1-16,7 4-11 15,13-4 1-15,5 4 4 16,-15 6 1-16,-14 3-8 16,-18-3 1-16,-21 6-11 15,-21 3 0-15,-24-3-6 16,-1 0 1-16</inkml:trace>
  <inkml:trace contextRef="#ctx0" brushRef="#br0" timeOffset="65085.7">7553 12088 38 0,'-7'-9'19'0,"14"-1"-7"16,-7 10 19-16,7-3-27 16,4-3 1-16,6 3 3 15,8-4 0-15,10 4-10 16,11-3 1-16,14 6 6 15,14-3 0-15,28 3-2 0,25-3 1 16,15 0-2-16,30 0 0 16,12-1-1-16,17 1 0 15,-7 0 0-15,-18-9 0 16,-10-1-1-16,-4 1 1 16,-6-4 0-16,-15 0 0 15,-18 4 0-15,-3-4 1 16,-14 3-2-16,-7 1 0 15,-15 2-1-15,-13-2 1 16,-11 6-3-16,-18-1 0 0,-13 4-2 31,-19 6 0-31,-13 7-4 16,-22 5 0-16,-14 1-9 0,-17 3 0 0</inkml:trace>
  <inkml:trace contextRef="#ctx0" brushRef="#br0" timeOffset="68191.7">27270 12179 16 0,'7'-9'8'0,"-4"15"-6"0,-3-6 9 16,0 0-4-16,4 3 0 15,-1 6 5-15,-3 4 0 16,4 9-15-16,-1 6 1 16,-3 0 10-16,4 1 1 15,-4 5-4-15,0-6 1 16,3 1-1-16,5-7 0 16,6-7-1-16,17-12 1 15,15-12-2-15,21-7 1 16,14-18-2-16,8-16 1 0,16-23-2 15,8-11 0-15,7 5-3 16,-24 1 0-16,-5 9-10 16,-6 6 0-16,-22 13-4 15,-13 0 0-15</inkml:trace>
  <inkml:trace contextRef="#ctx0" brushRef="#br0" timeOffset="69167.45">18383 13070 51 0,'0'12'25'0,"21"1"-14"15,-6-10 26-15,6 0-34 16,14 0 1-16,25 3 3 16,39-6 0-16,24 0-9 15,47 0 1-15,31-9 5 16,35 3 0-16,14-1-5 0,-13-2 0 15,-33 0-7-15,-27 9 1 16,-22 0-13-16,-21-10 1 16</inkml:trace>
  <inkml:trace contextRef="#ctx0" brushRef="#br0" timeOffset="69827.25">22888 13336 51 0,'11'3'25'0,"70"-9"-23"0,-53 6 37 0,18-3-38 15,28 3 1-15,14 0 2 16,22 6 0-16,38 4-4 16,11 2 0-16,21 1 2 15,6-4 1-15,12 4-1 16,21-4 0-16,-1 0-2 15,19-9 1-15,-4-9-1 16,7 3 0-16,-18-1-3 16,-25 4 1-16,-31 3-6 15,-28 0 1-15,-32 0-10 16,-29 0 0-16</inkml:trace>
  <inkml:trace contextRef="#ctx0" brushRef="#br0" timeOffset="72078.66">9878 14151 8 0,'169'-3'4'0,"-21"-34"-3"16,-102 27 4-16,14 4-6 15,14-7 1-15,11-5-1 16,-8-4 0-16,1-6 3 15,3-4 1-15,-3-9 0 16,-4-3 0-16,0-3 1 0,-7 4 0 16,-3-4 1-16,-8 3 1 15,-10 0-2-15,-4 0 1 16,-7 0 0-16,1-3 0 16,-12 6 0-16,-6-3 0 15,-7-9-1-15,-8 6 0 16,-3 0-2-16,-7 6 0 15,-14 0-2-15,-18 4 1 16,-10 2-1-16,-22 4 1 16,-6-1 0-16,-19 10 0 0,-20 7-1 15,-22 5 1-15,4 7 0 16,-17 10 1-16,-15 5-1 16,7 1 0-16,-3 9-2 15,-8 9 1-15,19 3 0 16,-1 4 0-16,0 9 1 15,8 3 0-15,10 0 0 16,3 1 1-16,11 11 0 16,7 1 0-16,11 6 0 15,10 3 1-15,11 3-2 16,11 1 1-16,13-4-1 16,15 6 0-16,17 13 0 15,11-3 1-15,25 3-1 16,3 0 0-16,24-16 0 15,22 0 1-15,15-6-1 16,30-3 1-16,26-9-1 0,14-10 1 16,24-3-1-16,7-16 1 15,8-6-2-15,10-10 1 16,-11-15 0-16,8-6 0 16,6-19-1-16,-13-7 0 15,10-15 0-15,0-13 0 16,-21-15-1-16,-11-4 1 15,-17-6-1-15,-18 10 0 16,-18-13 0-16,-21 0 0 16,-28-9 0-16,-32-1 1 15,-24 14-1-15,-29-4 0 16,-14 3 0-16,-24 13 1 0,-15 6 0 16,-6 12 0-16,-5 7 0 15,8 12 0-15,14 10 0 16,7 6 1-16,0 10 0 15,14 5 1-15,8 1 0 16,2 6 1-16,12-3-3 16,2 6 1-16,12-3-12 31,6 0 0-15,4 0-6-16,21-9 1 0</inkml:trace>
  <inkml:trace contextRef="#ctx0" brushRef="#br0" timeOffset="72888.31">19858 14553 39 0,'-11'31'19'0,"18"-21"-11"0,0-10 20 15,8-4-25-15,6-2 0 16,14-6 3-16,14-4 1 15,8-3-8-15,13 0 0 16,22 1 5-16,17-1 1 16,11 0-1-16,21 3 0 15,15-3-1-15,10 4 1 16,31-4-1-16,4 0 0 16,25-3 0-16,-4 0 1 0,18 0-2 15,-14 0 0-15,10 7-1 16,8 2 0-16,-8 4-1 15,11 2 1-15,-14 4-1 16,10 3 0-16,-14 3 0 16,15 4 1-16,-4 5-1 15,-14 1 0-15,-18 2 0 16,-7 7 1 0,10 10-5-1,-45-10 1-15,-32-7-10 16,-35-2 1-16,-21-19-8 15,-18-10 1-15</inkml:trace>
  <inkml:trace contextRef="#ctx0" brushRef="#br0" timeOffset="78819.73">9398 14437 34 0,'0'0'17'0,"0"0"-10"15,0 0 18-15,4 0-23 16,-4 0 0-16,10 3 4 15,-3 3 0-15,0 4-6 16,0 5 0-16,0 4 4 16,4 6 0-16,0 0-1 0,-1-3 0 15,1-3-2-15,-4 3 1 16,3-6-1-16,-3-4 1 16,4-2 0-16,3-7 0 15,4-3 1-15,6-13 1 16,1-15-1-16,14-19 1 15,17-22-1-15,18-19 1 16,22-15-4-16,-1-10 0 16,0-3-9-16,11-3 1 15,-4 3-10-15,-13 18 0 16</inkml:trace>
  <inkml:trace contextRef="#ctx0" brushRef="#br0" timeOffset="80186.86">7930 15754 49 0,'18'3'24'0,"14"-3"-13"0,-22-3 24 16,12 0-34-16,9 0 1 16,8-4 1-16,0-2 0 15,0-7-4-15,-7-6 0 16,-4-3 2-16,0 0 0 0,-17 0-2 15,-1 3 1-15,-6 0-1 16,-8 0 0-16,-3 3-1 16,-7 10 1-16,-4 6-2 15,-6 9 1-15,-1 10 1 16,0 9 0-16,8 3 0 16,-8 3 0-16,11 7 1 15,3 0 0-15,11-1 1 16,0 1 1-16,18 0-2 15,3-7 1-15,4-3-1 16,10-9 1-16,7-10-5 16,4-5 0-16,4-11-11 15,-1-8 0-15</inkml:trace>
  <inkml:trace contextRef="#ctx0" brushRef="#br0" timeOffset="80576.77">8816 15541 24 0,'28'-22'12'15,"-3"-22"4"-15,-18 38 6 0,-7 6-18 0,0 6 0 16,-4 6 0-16,-3 7 1 16,-10 6-7-16,-8 10 1 15,-3-1 4-15,-8 10 0 16,1 6-2-16,7-3 0 16,0-3 0-16,10 0 1 0,4-9-3 15,0-10 0 1,3-16-6-16,8-9 0 0,-1-9-5 15,4-10 1-15,-3-3-1 16,-1-6 1-16,1-7 2 16,3 1 1-16,0 2 9 15,0 4 1-15,7 6 7 16,0 10 1-16,3 9 1 16,8 9 1-16,-7 9 0 15,-1 1 1-15,4 6-5 16,4 3 1-16,-4 3-5 15,4 4 1-15,3-7-3 16,0 0 0-16,-3-3-5 16,-1-6 1-16,4-7-7 15,4-6 1-15,3-6-7 16,1-13 0-16</inkml:trace>
  <inkml:trace contextRef="#ctx0" brushRef="#br0" timeOffset="80936.92">9116 15685 36 0,'10'31'18'0,"-17"26"-13"0,7-29 27 16,4 3-30-16,-4 16 0 15,-4 7 4-15,1-1 1 16,-1-3-8-16,1-9 0 16,-1-10 3-16,1-18 1 15,-1-13-1-15,4-13 0 16,0-18-3-16,0-7 1 0,0-6-1 15,4-9 1-15,-1-3-1 16,4-10 1-16,-3 0-1 16,6 3 1-16,8 7 1 15,14 12 0-15,10 3 1 16,7 19 1-16,4 10 2 16,0 12 0-16,-3 6-1 15,-15 6 1-15,-10 13-2 16,-25 16 0-16,-18 0-2 15,-14 3 0 1,-38 6-15 0,10-15 1-16,3-10-6 15,15-16 1-15</inkml:trace>
  <inkml:trace contextRef="#ctx0" brushRef="#br0" timeOffset="81928.2">9821 15117 53 0,'22'0'26'0,"-8"22"-24"0,-7-12 43 16,-4 5-43-16,-3 17 0 15,-7 12 3-15,0 18 0 16,-7 23-7-16,-4 12 1 15,-3 7 2-15,7-10 0 16,7-13-8-16,0-15 0 16,0-25-11-16,-4-16 0 0</inkml:trace>
  <inkml:trace contextRef="#ctx0" brushRef="#br0" timeOffset="82903.42">7497 16011 47 0,'3'94'23'0,"-6"-34"-30"0,-1-45 33 0,-7 7-25 16,-10 0 1-16,-21-3-1 15,-15-6 1-15,-10-1-3 16,-7-2 0-16,-3-7 1 15,-18-3 1-15,-1-3-1 16,-24-7 1-16,11 1 0 16,-11-4 1-16,-14-6 0 15,-18-3 1-15,11-3 0 16,-14-9 1-16,-18-13-1 16,4-10 0-16,-22 1-1 15,-3-1 0-15,-10-8-1 16,-15-14 0-16,0 1-1 15,-10-13 1-15,3-3 0 0,4-7 0 16,-7-5 0-16,10-26 0 16,-7-6 1-16,32-3 0 15,-4-22 0-15,8-6 0 16,14-13 0-16,6-19 0 16,19-3-1-16,6-15 1 15,11-7-1-15,3-15 0 16,25-4-1-16,15-15 1 15,3-1-1-15,6-15 1 16,15-3 0-16,14-6 0 0,18-3 0 16,14-4 0-16,21 7 0 15,18 5 0-15,13 8 0 16,15 2 0-16,25 19 0 16,21 10 0-16,6 18 0 15,5 19 0-15,17 13 0 16,17 18 0-16,1 10-1 15,13 19 0-15,26 0-1 16,-4 15 0 0,31-6 0-16,1 13 1 0,24 0-1 15,8 3 1-15,10 9 0 16,-4-9 1-16,-24 9 0 16,-4 0 0-16,-25 1 0 15,-31-1 0-15,-18-9-6 16,-14-7 0-16,-24 4-9 15,-15-4 0-15,-21 4-6 16,-11 19 0-16</inkml:trace>
  <inkml:trace contextRef="#ctx0" brushRef="#br0" timeOffset="83428.86">4226 6403 51 0,'-31'34'25'0,"9"10"-29"0,19-37 42 0,3-4-35 0,0 0 0 16,7-3-1-16,3-6 0 0,12-4-4 15,13-2 0-15,14-7 2 16,15-6 0-16,17-3-1 15,14-1 0-15,25-8 1 16,11-7 0-16,-4 0 0 16,3 6 1-16,-6-6 0 15,-8 10 1-15,-17 2-1 16,-11 11 1-16,-14 11-3 16,-14 13 0-16,-14 7-4 15,-7 18 1-15,-7 10-3 16,-11 21 1-16,0 16-1 15,0 7 1-15,4 3 4 0,-1 2 0 16,8-5 6 0,11-10 1-16,-1-12 3 15,-3-17 1-15,-8-11-1 0,1-23 1 16,-7-15-4-16,-15-22 0 16,-13-13-4-16,-29-15 1 15,-17-7-3-15,-32-6 0 16,-43 0 0-16,-3 16 1 15,-28 2-3-15,-29 7 1 16,5 7-14-16,-30-7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09T15:10:59.7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3447 5124 34 0,'0'0'17'0,"3"3"-9"0,-3-3 18 15,7 6-23-15,-7 0 0 16,11 10 5-16,-8 6 1 16,4 0-10-16,4 6 0 15,-7-3 6-15,3 6 0 16,0-5-1-16,3-5 0 0,-6-2-1 15,3-3 1-15,3-7 0 16,1-12 0-16,0-6 0 16,6-23 0-16,8-21-1 15,24-22 1-15,18-25-6 16,21-32 1-16,1-6-8 16,2-6 1-16,-2 9-12 15,-8 19 1-15</inkml:trace>
  <inkml:trace contextRef="#ctx0" brushRef="#br0" timeOffset="1246.05">3277 7805 42 0,'21'65'21'0,"-17"-33"-17"0,3-26 21 0,-7 0-22 16,4 4 1-16,3-1 1 16,3 1 1-16,-3 2-7 15,-3-2 1-15,3-1 5 16,3-3 0-16,1-3 0 15,0-9 0-15,17-6 0 16,-3-20 0-16,13-18-1 16,-2-19 0-16,24-31-3 15,10-13 1-15,18-10-7 16,4 1 0-16,-11 12-9 16,-3 20 0-16,-18 8-6 15,0 19 1-15</inkml:trace>
  <inkml:trace contextRef="#ctx0" brushRef="#br0" timeOffset="3875.3">3168 10997 19 0,'0'6'9'0,"11"-15"-1"15,-11 9 9-15,0 0-15 16,3-3 0-16,-3 3 2 0,0 0 1 16,7 0-6-16,-3 6 1 15,3 0 3-15,-4 7 0 16,4 2 0-16,0 1 0 15,4-3-2-15,0 2 1 16,-8 1 0-16,8 0 0 16,-4-1 0-16,3 1 0 15,-3 0 1-15,4-1 1 16,-8-2-1-16,4-1 1 16,-7-2-1-16,4-4 1 15,3 0-1-15,4-2 1 0,-8-4-2 16,11-7 1-16,-3-5-1 15,10-7 0-15,-3-9 0 16,13-16 0-16,-2-6-1 16,13-19 1-16,-3-10-2 15,24-12 0-15,11-6-5 16,11-6 0-16,3 12-12 16,-7-3 1-16,-3 9-1 15,-11 22 1-15</inkml:trace>
  <inkml:trace contextRef="#ctx0" brushRef="#br0" timeOffset="4999.92">3298 13364 18 0,'4'13'9'0,"3"-10"-1"0,-7-3 12 16,0 0-16-16,0 0 0 15,0 0 3-15,0 0 0 16,0 0-8-16,4 3 0 16,3 3 6-16,-7 4 0 15,10 2-2-15,-3 1 0 16,-3 0 0-16,3-1 0 16,3-3-1-16,-6 1 0 15,3-4 0-15,4 0 1 16,-4-2-1-16,3-1 0 0,-6-3 0 15,6-3 1-15,8-10-1 16,3-9 1-16,7-12 0 16,1-17 0-16,2-11-1 15,19-17 1-15,20-21-3 16,22-19 1-16,17-7-9 16,22-15 0-16,-4-3-9 15,-11 19 1-15</inkml:trace>
  <inkml:trace contextRef="#ctx0" brushRef="#br0" timeOffset="11229.52">3337 15374 20 0,'32'-6'10'0,"7"-25"5"0,-29 25 11 15,5-1-23-15,-1-5 1 16,0-1 1-16,-4-6 0 16,-3 1-6-16,-7 2 0 15,-7-3 4-15,-7-3 0 16,-3-3-2-16,-15 6 1 0,-7 0-1 15,-10 7 1-15,-8 2-1 16,11 4 0-16,-10 9 0 16,-15 7 1-16,1 2-1 15,-1 4 1-15,-6 6-2 16,6 9 0-16,11 1 0 16,11 5 1-16,10 10-1 15,-3 3 1-15,6 10-1 16,12 6 1-16,-5 6 0 15,12 0 0-15,13 0 0 16,4-3 0-16,0 3-1 16,11-9 1-16,-1-3-1 15,19-1 1-15,20 1-1 16,11-16 0-16,14-4-1 16,4-8 1-16,13-10 0 15,8-3 0-15,7-16 0 16,-4-19 1-16,-3-15 0 0,0-16 0 15,0-13-1-15,-8-15 1 16,-10 6-1-16,-10-10 0 16,-15 1-1-16,-24-13 1 15,-14 0-1-15,-18-6 1 16,-28-3-1-16,-15 2 0 16,-13 11 0-16,-11 5 1 15,-7 16 0-15,-4 13 0 16,1 9 0-16,2 13 1 15,15 15 0-15,11 7 1 16,3 9-1-16,11 0 0 0,7 0 0 16,7 3 0-16,3 0 0 15,7-3 0-15,1 0-1 16,-1 0 1-16,1 0 0 16,3 3 0-16,3-3-1 15,-3 0 1-15,7 6-1 16,-7 1 0-16,3-4 0 15,4-3 0 17,-7 0 0-32,4 0 0 0,3 0 0 0,0-3 0 0,0 6 0 15,0-3 0-15,0 0-5 16,0 0 1-16,0 0-12 16,-7-3 0-16</inkml:trace>
  <inkml:trace contextRef="#ctx0" brushRef="#br0" timeOffset="12310.43">16609 17062 37 0,'-14'21'18'0,"24"8"-3"0,-3-23 18 15,7-3-31-15,8 3 1 16,6 1 2-16,4-4 1 15,3-3-7-15,11 3 0 16,10 3 5-16,18 0 1 0,29-6-1 16,13-3 0-1,39-3-1-15,36-13 0 0,49-3-1 16,38 0 1-16,19 0-2 16,17 7 1-16,-22 2-2 15,-2 7 1-15,-54 3-2 16,-31 3 1-16,-36 0-3 15,-28-3 1-15,-35-1-8 16,-28-2 0-16,-26-6-9 16,-30 2 1-16</inkml:trace>
  <inkml:trace contextRef="#ctx0" brushRef="#br0" timeOffset="24051.57">13564 323 46 0,'-3'15'23'0,"6"-5"-12"16,-3-7 24-16,-7 3-35 15,-3 3 0-15,-11 10 0 16,-18 10 0-16,-11 2 0 16,-13 0 0-16,-1 10 0 15,1-3 0-15,6-1 0 16,12 4 0-16,6 3 0 15,14-6 0-15,7-1 0 0,18 4 1 16,18-10 0 0,17 10 0-16,15 3 0 0,10-6 1 15,-4-4-1-15,-7-6 0 16,-13 1 0-16,-22 8 0 16,-25 4-2-16,-24-3 1 15,-25 12-1-15,-7-9 1 16,-11 2-3-16,-3 1 1 15,4-3-5-15,3-3 1 16,14-13-9-16,17-6 1 16</inkml:trace>
  <inkml:trace contextRef="#ctx0" brushRef="#br0" timeOffset="24486.52">13377 1207 53 0,'14'25'26'0,"29"-16"-27"16,-29-9 44-16,7-6-42 15,0 3 0-15,7-13 0 0,1 4 0 16,-8-1-2 0,-4 4 0-16,-2-4 1 0,-5 4 0 15,-10-7-1-15,-7 7 1 16,-3-1-2-16,-1 4 0 16,-3 6 0-16,-4 6 0 15,-3 4 0-15,-4 9 0 16,1 9 0-16,2-13 1 15,5 14 1-15,3 2 0 16,3 0 0-16,18 1 1 16,7-4-1-16,7-6 1 15,1-10-2-15,9-2 0 16,5-7-6 0,2-6 0-16,8-22-7 0,0-3 1 0</inkml:trace>
  <inkml:trace contextRef="#ctx0" brushRef="#br0" timeOffset="24696.55">14161 392 46 0,'-8'22'23'0,"-34"65"-22"0,39-62 40 0,-8 19-40 15,-7 19 0-15,-6 19 1 16,-5 15 0-16,1 0-3 15,0 6 1-15,3-8 0 16,8-23 1-16,3-19-6 16,10-15 0-16,11-13-10 15,14-22 1-15</inkml:trace>
  <inkml:trace contextRef="#ctx0" brushRef="#br0" timeOffset="25025.75">14171 1342 47 0,'0'25'23'0,"0"-10"-20"0,0-15 35 0,0 0-38 15,4-12 1-15,3-10 2 16,3-3 0-16,8-13-3 15,3-6 1-15,4-28 1 16,-1-6 0-16,5-4 0 16,2 10 0-16,5 0-1 15,3 3 0-15,3 16 0 16,-7 15 0-16,-3 10-1 16,-7 6 0-16,-4 19-4 15,-7 6 1-15,-4 3-8 16,-3 10 0-16,-10 6-6 15,-11 9 0-15</inkml:trace>
  <inkml:trace contextRef="#ctx0" brushRef="#br0" timeOffset="25293.6">14118 1107 64 0,'-17'18'32'0,"24"7"-35"0,-4-15 63 16,8-7-59-16,6 3 1 15,12 4-1-15,2-1 1 16,12-9-4-16,3 3 1 16,3 0-4-16,0 0 1 15,1-3-9-15,-12-3 0 0,-6-9-7 16,4-1 1 0</inkml:trace>
  <inkml:trace contextRef="#ctx0" brushRef="#br0" timeOffset="25443.22">14651 1257 58 0,'3'3'29'0,"8"3"-30"16,-4-6 52-16,7 0-49 15,14 0 1-15,8 0 0 16,10 0 1-16,3 0-7 15,-3 0 1-15,0 0-2 16,-15-6 1-16,-9 6-16 16,-12-3 1-16</inkml:trace>
  <inkml:trace contextRef="#ctx0" brushRef="#br0" timeOffset="26016.98">15886 1135 59 0,'0'19'29'0,"0"-13"-21"16,-7-3 43-16,-4 3-51 16,-7-3 1-16,-6 13-1 15,2-7 1-15,-6 1-1 16,-7-4 0-16,-4 7-1 16,0 2 1-16,8-5-2 0,2-4 0 15,12 3 0-15,13-5 0 16,15 2 0-16,13 3 0 15,12 1 0-15,10-1 1 16,7 1 1-16,-8 5 1 16,-6 4-1-16,-11 0 1 15,-17 6-1-15,-22 3 0 16,-13 7 0-16,-12 9 0 16,-9-7-4-16,-8-2 1 0,0-7-7 15,7-3 0 1,7-6-7-16,18-10 1 0</inkml:trace>
  <inkml:trace contextRef="#ctx0" brushRef="#br0" timeOffset="26276.18">16358 708 30 0,'0'-9'15'0,"-14"15"-2"15,4-3 18-15,-1 13-26 16,-3 9 0-16,-7 3 2 16,-11 16 1-16,-7 22-11 15,-7 22 1-15,4 3 6 16,7 3 1-16,10-3-4 16,7-22 0-16,15-19-2 0,10-19 1 15,4-21-6-15,-1-10 1 16,-3-10-10-16,-7-9 0 15</inkml:trace>
  <inkml:trace contextRef="#ctx0" brushRef="#br0" timeOffset="26455.72">15752 1307 49 0,'7'50'24'0,"49"-25"-13"0,-31-25 38 0,6 0-48 16,15 0 0-1,14 0 1-15,4-15 0 0,-8 5-5 16,4 1 1-16,-3 0-4 16,-4-1 0-16,-4 4-11 15,4 3 0-15</inkml:trace>
  <inkml:trace contextRef="#ctx0" brushRef="#br0" timeOffset="26906.62">16531 1332 61 0,'-10'29'30'0,"-1"2"-32"0,4-22 49 0,3 10-44 16,1-3 1-16,-1 15 0 16,4 4 0-16,7-1-6 15,8-15 1-15,9 6 3 16,8-16 0-16,3-15-2 16,1-6 0-16,-5-7 0 15,-2-6 0-15,-8 0-6 16,-4-4 1-16,-3 1-14 15,-3-6 1-15</inkml:trace>
  <inkml:trace contextRef="#ctx0" brushRef="#br0" timeOffset="27449.65">17406 608 43 0,'7'-9'21'0,"-7"12"-10"0,-3 9 22 0,-1 1-33 15,-3 12 1-15,-7 19 0 16,0 9 0-16,-4 19 0 16,-3 25 0-16,0-6 1 15,0 0 1-15,7 3-1 16,3-12 1 0,0-19-1-16,4-10 1 0,4-22-2 15,3-15 0-15,0-10-1 16,-4-6 0-16,-6-9 0 15,-4-7 0-15,-4-3 0 16,-3-9 0-16,-4 3-1 16,4 6 1-16,-11 10 0 15,0 3 1-15,1 12-1 16,2 6 0-16,1 7 0 16,7 6 1-16,3 10-1 15,8 9 1-15,10 0-1 0,10-13 0 16,15 0-1-16,3-12 0 15,11 0-4-15,7-13 1 16,7 4-8-16,0-20 1 16,0-15-5-16,3-3 0 15</inkml:trace>
  <inkml:trace contextRef="#ctx0" brushRef="#br0" timeOffset="27711.46">17903 1204 49 0,'-7'37'24'0,"-49"-2"-24"0,31-16 45 0,-14 9-44 16,-10 31 0-16,-18 14 0 16,4 8 1-16,-1 16-3 15,4-12 0-15,4-7-1 16,13-18 1-16,12-16-4 15,13-25 1-15,14-19-6 16,8-19 0-16,3-16-5 16,4-8 0-16</inkml:trace>
  <inkml:trace contextRef="#ctx0" brushRef="#br0" timeOffset="27833.07">17360 1314 29 0,'4'-48'14'0,"6"48"2"0,-6 0 20 0,-1 4-30 16,1 21 1-16,-1 3 2 0,4 16 0 15,4 3-12-15,0 3 0 16,-1 3 8-16,1-9 0 16,-4-6-8-16,0-13 0 15,-7-6-13-15,-4-16 0 16</inkml:trace>
  <inkml:trace contextRef="#ctx0" brushRef="#br0" timeOffset="29913.87">10848 5023 22 0,'0'0'11'0,"14"-3"1"0,-7 3 12 16,-3 0-19-16,-4 0 1 15,3 0 4-15,-3 3 1 16,0 3-14-16,-3 10 1 16,-1 9 8-16,-3 0 0 15,0 13-3-15,0 6 0 16,0 6-3-16,0-3 1 0,3-6-2 16,4 3 0-16,0-16-5 15,4-12 1-15,3-13-9 16,3-16 0-16</inkml:trace>
  <inkml:trace contextRef="#ctx0" brushRef="#br0" timeOffset="30526.78">11240 5142 35 0,'42'0'17'0,"-10"-44"-12"0,-25 29 22 15,3-4-24-15,1-6 1 16,-4-7 2-16,-4-5 1 15,-3-1-8-15,-7 7 0 16,-7-7 5-16,-10 7 0 16,-12 6-2-16,-10 3 1 15,-3 3-2-15,-7 0 0 0,-1 10-1 16,1-4 0-16,3 10-1 94,-4 3 0-94,4 3 0 15,-3 7 0-15,0 8-2 0,-1 14 0 0,-3 15 0 0,0 12 1 0,7 4-1 0,4 12 1 0,10 13 1 16,11 9 0-16,24 7 2 0,22-10 0 0,21 0 1 0,14-19 0 0,7-15 2 16,7-16 1-1,3-22-1-15,1-22 1 0,6-3-2 16,8-22 1-16,-4-19-2 15,-7-19 1-15,-3-3-3 16,-11-9 1-16,-11 9-2 16,-14-3 0-16,-10 6 0 15,-14 7 1-15,-11 3-3 0,0-1 1 16,-11 4-3-16,-7 12 0 16,-6 10-6-16,-4 3 0 15,3 9-5-15,0 4 0 31</inkml:trace>
  <inkml:trace contextRef="#ctx0" brushRef="#br0" timeOffset="32578.87">12513 7795 41 0,'4'10'20'0,"10"2"-8"16,-11-9 20-16,1 4-29 15,-1 2 0-15,4 0 3 16,4 1 1-16,-1-4-8 0,8-6 0 16,3 0 5-16,4-6 1 15,7-4-2-15,-1 4 1 16,-2 0-3-16,-5 3 1 15,-2 6-1-15,-12 6 0 16,-6 10-2-16,-11-3 1 16,-11 9-1-16,-3 3 1 15,-7 3-1-15,-1 4 1 16,1 3 0-16,0 9 0 16,7-4 1-16,7-2 1 15,10-6 1-15,11-4 0 16,7-6 0-16,15-9 0 0,13-10-1 15,7 0 1-15,1-2-5 16,-8-1 0-16,-7 3-9 16,-10 0 1-16,-11 0-11 15,-17 4 1-15</inkml:trace>
  <inkml:trace contextRef="#ctx0" brushRef="#br0" timeOffset="33285.91">13504 8200 54 0,'-7'47'27'0,"-32"31"-31"0,22-53 41 16,-15 3-37-16,-3-2 0 16,0 2-1-16,-1-3 0 15,5-3-2-15,6-7 0 16,14-2-10-16,11-13 1 15,21-9-2-15,15-7 0 0</inkml:trace>
  <inkml:trace contextRef="#ctx0" brushRef="#br0" timeOffset="34035.68">14429 7591 42 0,'-14'32'21'0,"-22"15"-20"16,26-28 41-16,-1-1-41 15,-3 17 0-15,-11 6 2 0,1 3 1 16,-5 9-4-1,5 0 1-15,2 4 2 0,5-1 0 16,3-15 0-16,3-7 0 16,4-12-1-16,4-6 0 15,-1-10-2-15,-3-6 0 16,-4-9 0-16,1-1 0 16,-4-2-1-16,-4-1 0 15,-3 1-2-15,-4-1 1 16,-3 4-1-16,0-1 1 15,-4 14 0-15,0 2 0 16,1 6 0-16,2 7 1 0,5 6 1 16,6 7 1-16,4-1 1 15,7 0 1-15,7 1-1 16,10 2 1-16,8 1 1 16,7-7 0-16,6-6-1 15,12-6 1-15,-8-10-2 16,7-3 0-16,8-6-1 15,-1-3 1-15,-3-7-4 16,-4-3 1-16,-3 1 0 16,0-4 0-16,-7-9 0 15,-4 3 0-15,-3 6 0 16,-4 0 0-16,-7 3 0 16,-3 1 1-16,-1 5 0 15,-10-2 0-15,-7 2 0 16,4 4 0-16,-5-3 0 0,-2 5 0 15,-1 8 0 1,-3 2 0-16,0 3 0 0,0 10 0 16,0 6 1-16,3-3 1 15,4 3-1-15,4 6 0 16,3 4 0-16,3-1 0 16,8-12-1-16,3-3 0 15,4-3-4-15,10-4 1 16,4-5-5-16,3-7 0 15,-7-10-10-15,4-2 0 16</inkml:trace>
  <inkml:trace contextRef="#ctx0" brushRef="#br0" timeOffset="34408.64">14630 8316 53 0,'0'12'26'0,"0"-18"-23"0,0 6 41 0,10-3-42 16,1 3 0-16,7-10 2 15,3 1 1-15,3-3-6 16,-2-1 0-16,-1 0 2 16,-4 1 0-16,-3-4-1 15,-3-3 1-15,-7 1-2 16,-4-1 0-16,-7 0-1 0,-4 6 0 15,-3 7 0 1,-4 6 0-16,1 6 0 0,-1 7 1 16,0 12 0-16,8 3 0 15,-1 4 1-15,4 5 1 16,0 1 0-16,3 3 0 16,8-16-1-16,10 0 1 15,7-6-3-15,11-4 0 16,0-5-5-16,3-7 1 15,7-9-10-15,4-13 0 16</inkml:trace>
  <inkml:trace contextRef="#ctx0" brushRef="#br0" timeOffset="34801.35">15166 8438 54 0,'-14'60'27'0,"-21"12"-32"16,24-60 45-16,0 7-40 16,1-3 0-16,-1-4-1 15,1-5 0-15,3-14 1 16,3-5 0-16,4-13-1 16,4-4 1-16,3-11 0 15,3-1 0-15,1-15 0 16,-1-1 0-16,1-3-1 15,0 7 1-15,3 9-1 16,3 7 1-16,4 2 1 16,11 16 0-16,11 10 1 0,6 6 0 15,0 6 1-15,-3 6 1 16,-3 1-1-16,-15-1 0 16,-11 4-2-16,-13-1 1 15,-15 4-2-15,-6 9 0 16,-22-6-3-16,-3-4 1 15,-1 4-9-15,-3-6 0 16,-7-4-5-16,8-9 0 16</inkml:trace>
  <inkml:trace contextRef="#ctx0" brushRef="#br0" timeOffset="36857.65">15677 11056 26 0,'-14'7'13'0,"4"-10"-4"15,6-4 14-15,1-2-19 16,-1-1 0-16,4-2 6 15,4-1 1-15,3 4-12 16,3 0 1-16,4 5 9 16,1 4 1-16,9-3-2 15,15 6 0-15,3 7-3 0,8-4 0 16,3 0-2-16,-4 1 1 16,-10 2-4-1,-11-3 1-15,-10-3-2 0,-18 4 1 16,-11 5-1-16,-6-2 0 15,-8-1-2-15,-10 4 0 16,-4 2-1-16,7 4 1 16,7 0 0-16,4 3 1 15,11 0 0-15,10-3 0 16,10 0 2-16,8-1 0 16,6 4 2-16,12 0 0 0,6 3 0 15,-3 0 1-15,-4-6-1 16,-3 0 1-16,-7 0-2 15,-11 0 1-15,-11 6-1 16,-10 0 1-16,-14 3-4 16,-11 0 1-16,-10-3 0 15,-11-3 0-15,-3 0-7 16,-4-3 1-16,0-3-11 16,0-7 0-16</inkml:trace>
  <inkml:trace contextRef="#ctx0" brushRef="#br0" timeOffset="40025.04">17445 11260 39 0,'14'7'19'0,"7"-4"-10"0,-21-3 19 0,0 0-26 16,-3 3 1-16,-4-3-1 16,-4 3 1-16,-3 0-5 15,-4 3 1-15,-3 4 2 16,-4 2 1-16,1 4-2 16,-5-3 0-16,5-1 0 15,3-3 0-15,3 1-1 16,7-1 0-16,11 1 0 15,7-1 0-15,11 1 1 16,3-1 0-16,11 3 0 16,0 4 1-16,-1 0 1 15,-6 3 0-15,-7 3-1 16,-22 6 0-16,-13 3-2 16,-15 4 0-16,-14 2-5 15,-10-2 0-15,3-4-8 16,0-6 1-16,7-9 0 15,11-7 0-15</inkml:trace>
  <inkml:trace contextRef="#ctx0" brushRef="#br0" timeOffset="40308.43">17942 11216 39 0,'4'4'19'0,"-11"8"-23"0,3-6 40 15,-10 4-35-15,-11 9 0 0,-13 9 1 16,-8 19 0-16,-7 6-3 16,-4 13 1-16,1 6 1 15,3-6 0-15,11-3-2 16,6-13 0-16,12-16-7 15,13-12 1-15,11-9-5 16,7-16 0-16</inkml:trace>
  <inkml:trace contextRef="#ctx0" brushRef="#br0" timeOffset="40505.32">17632 11188 39 0,'-4'35'19'0,"-3"5"-18"15,4-30 33-15,-1 9-33 0,-3 12 0 0,-3 0 0 0,3 4 0 16,-1-1-4-16,8 1 1 16,4-7-4-16,3-6 0 15,7-9-6-15,4-13 0 16</inkml:trace>
  <inkml:trace contextRef="#ctx0" brushRef="#br0" timeOffset="41110.05">18440 10686 41 0,'-4'41'20'0,"-13"-13"-23"0,9-9 36 0,-6 13-33 16,-7 15 0-16,-11 18 0 16,-6 14 1-16,-8 12-1 15,3 0 0-15,1-3-2 16,10-7 0 0,8-18-10-1,6-16 1-15</inkml:trace>
  <inkml:trace contextRef="#ctx0" brushRef="#br0" timeOffset="41729.18">17861 11323 49 0,'14'28'24'0,"14"-22"-21"0,-17-12 40 0,14-3-43 0,14-4 1 15,10-9 0-15,11-9 1 16,7-7-3-16,-4-6 1 16,-3-3 0-16,-14 3 1 15,-7 7-1-15,-11 5 1 0,-7 7-2 16,-3 13 1-16,0 9-2 16,-8 15 0-16,-3 10-1 15,0 3 0-15,-3 7-1 16,0 2 1 31,-1-2-1-47,1-4 1 15,-4 0 1-15,3-6 1 0,1-3 0 32,-4-4 1-32,3-2 0 0,4-7 0 0,4-3-1 0,-1-3 1 62,4 0 0-62,1 0 0 0,-1 0 1 0,3 10 0 16,1 5 1-16,-4 11 1 0,0 2 0 0,0 6 0 15,0-2 0 32,4 2 0 0,3-3-2 0,7-9 0-47,4-6-5 16,3-7 0-1,1-5-11 1,-1-11 1-16</inkml:trace>
  <inkml:trace contextRef="#ctx0" brushRef="#br0" timeOffset="42052.15">19713 10890 42 0,'-3'7'21'0,"-22"14"-24"0,18-8 29 0,-4 12-25 0,-3 10 0 0,4 15 0 16,-1 3 0-16,1 0-1 16,-1-2 0-16,4-8 2 15,3-5 1-15,4-10-1 16,4-3 1-16,-1-12-1 16,-3-13 0-16,4-9-2 15,-8-4 1-15,1-9-1 16,-8-6 1-16,-13-4-2 15,-12 1 0-15,-6 0 0 16,0 3 1-16,-4 6 1 16,11 15 0-16,-1 4 0 0,8 9 1 15,14 7 2-15,7 6 0 16,17 0 1-16,19-1 0 16,20-2 0-16,7-3 0 15,22-1-2-15,-4 1 1 16,-3-4-6-16,-8 1 0 15,-10-7-11-15,-11 0 0 16,-6-9-6-16,-4-7 1 16</inkml:trace>
  <inkml:trace contextRef="#ctx0" brushRef="#br0" timeOffset="42486.49">21153 10784 55 0,'-4'47'27'0,"-7"15"-32"0,4-33 49 15,-10 11-44-15,-11 26 0 16,-8 3 0-16,-6 22 0 16,-4 3 0-16,0 0 0 15,7-15-3 1,8-20 0-16,9-18-6 0,8-19 0 16,11-19-6-16,3-19 0 15</inkml:trace>
  <inkml:trace contextRef="#ctx0" brushRef="#br0" timeOffset="42720.11">20705 11364 58 0,'17'12'29'0,"18"-2"-35"16,-17-10 54-16,10 3-48 15,8-3 0-15,6 0-1 16,11 0 0-16,3-3-3 16,-6-4 0-16,-8 1-6 15,-10 0 0-15,-4-10-6 0,-3 1 0 16</inkml:trace>
  <inkml:trace contextRef="#ctx0" brushRef="#br0" timeOffset="43042.36">21110 11420 44 0,'11'44'22'0,"21"-25"-16"0,-22-16 37 16,4-3-42-16,4-3 0 16,3 0 0-16,0-7 1 0,0 4-4 15,1-3 1-15,-5-7 1 16,-3-3 0-16,-7-3-1 15,-7 0 1-15,-3 3-1 16,-8 4 0-16,1 2 0 16,-1 10 0-16,-3 9 0 15,0 10 1-15,0 9 0 16,3 7 0-16,1 15 0 16,3-7 1-1,3 1-1-15,4-6 1 0,4-7-4 16,3-6 1-16,7-10-5 15,7-5 1-15,4-7-8 16,6-16 1-16</inkml:trace>
  <inkml:trace contextRef="#ctx0" brushRef="#br0" timeOffset="43387.57">21773 11301 44 0,'-17'13'22'0,"-18"12"-26"0,24-25 36 0,-3 3-32 0,-7 0 0 0,0 3 2 0,3 4 1 0,0 2-3 16,4 1 0-1,4 2 1-15,2-2 1 0,8-4 0 16,8 4 0-16,6-4-1 15,7 1 1-15,0-4-1 16,4 3 1-16,-4 1-1 16,-4-1 1-16,-2 4-2 15,-8 2 0-15,-14 7-1 16,-11-3 1-16,-10 3-3 16,-8-3 1-16,1 0-6 15,3-7 0-15,8 1-6 16,6-7 0-16</inkml:trace>
  <inkml:trace contextRef="#ctx0" brushRef="#br0" timeOffset="43660.38">22338 10683 38 0,'-4'3'19'0,"1"23"-20"0,-4-14 29 0,-11 10-28 0,-10 9 0 0,-7 13 1 0,-4 16 0 16,0 15-1 0,4 3 0-16,-1 4 0 0,8-4 1 15,4-15-3-15,9-13 0 16,8-12-8-16,4-19 1 0,3-13-2 15,0-12 1-15</inkml:trace>
  <inkml:trace contextRef="#ctx0" brushRef="#br0" timeOffset="43869.65">21791 11085 34 0,'0'15'17'0,"7"-2"-5"0,4-10 33 0,10 0-40 15,11 0 1-15,10-3 4 16,18 0 0-16,7-3-12 16,0 0 0-16,7 0 7 15,7 0 1-15,-10-4-6 16,-4-2 0-16,-4-3-12 16,-20 2 1-16,-19-2-8 15</inkml:trace>
  <inkml:trace contextRef="#ctx0" brushRef="#br0" timeOffset="47305.91">15621 13596 44 0,'0'10'22'0,"4"-4"-14"15,-4-6 23 1,0 0-29-16,0 0 0 0,0 0 2 16,0 0 1-16,-4 6-6 15,-3 7 0-15,-4 6 3 16,-3 12 1-16,0 4-1 16,0-1 0-16,3 1-2 15,4-1 0-15,7-3 0 16,7-2 1-16,11-11-2 15,10-5 1-15,1-7-7 16,-1-3 1-16,7-9-10 16,-3 0 0-16</inkml:trace>
  <inkml:trace contextRef="#ctx0" brushRef="#br0" timeOffset="47635.87">15977 13524 42 0,'0'3'21'0,"-3"-3"-12"0,-1 4 28 0,-10 8-35 16,-7 1 0-16,-11 15 0 15,-3 16 1-15,-7 15-4 16,-15 26 0-16,-6 3 2 16,-1 6 1-16,11 3-5 15,11-12 0-15,10-19-12 16,18-22 0-16</inkml:trace>
  <inkml:trace contextRef="#ctx0" brushRef="#br0" timeOffset="48493.03">17145 14189 49 0,'0'-3'24'0,"18"-38"-22"16,-11 22 35-16,0-18-37 16,0-13 0-16,-4-23 0 15,-3 1 0-15,4-9 0 16,3 6 1-16,0-10-1 15,4 10 0-15,6-4 0 16,4 10 1-16,1 10-1 31,2 8 1-31,4 17-1 0,8 9 1 16,-5 16-2-16,-2 12 1 0,-1 12-5 16,-14 10 1-16,-7 7-10 0,-10 2 0 15</inkml:trace>
  <inkml:trace contextRef="#ctx0" brushRef="#br0" timeOffset="48703.51">16997 13847 58 0,'10'29'29'0,"22"-17"-27"0,-21-9 49 0,6 0-49 16,12-3 0-16,6 0 0 15,7-3 1-15,-3 3-6 16,0-3 1-16,-11-3-5 16,-3 6 1-16,-4-6-12 15,0-4 0-15</inkml:trace>
  <inkml:trace contextRef="#ctx0" brushRef="#br0" timeOffset="49119.04">17494 14114 46 0,'-7'31'23'0,"-3"-15"-23"0,10-16 29 16,0-6-28-16,7-10 1 16,0 3 1-16,3-5 1 15,1-4-5-15,-1-7 0 0,1-2 3 16,0 0 0-16,-4-1-1 15,3 4 0-15,1 9 0 16,-1 4 0 0,8 2-2-16,7 7 0 0,7 6-4 15,-1 0 1-15,1 0-11 16,0 0 1-16</inkml:trace>
  <inkml:trace contextRef="#ctx0" brushRef="#br0" timeOffset="49514.18">17745 14082 50 0,'0'-9'25'0,"17"22"-23"0,-10-13 41 16,8-4-42-1,2 1 0-15,4 3 2 0,4-3 0 16,-7-3-4-16,-1 0 1 16,-3-4 1-16,1-2 1 15,-5-4-2-15,-3-3 0 16,4-3 0-16,-11 7 0 16,0-1-1-16,0 7 0 15,-4 2 0-15,-3 7 1 16,0 7 0-16,-3 5 0 0,-5 7-1 15,1 3 1-15,0-3 0 16,0 3 1-16,4 3-1 16,2 0 1 15,5 0-1-31,3 3 0 16,7 0 0-16,7-3 1 0,4-3-3 0,-1-6 1 0,1-7-5 15,3 1 0-15,4-10-11 16,0-10 1-16</inkml:trace>
  <inkml:trace contextRef="#ctx0" brushRef="#br0" timeOffset="49904.28">18112 14067 45 0,'-4'6'22'0,"22"-6"-12"0,-8 0 32 16,4-3-41-16,11-3 1 16,3-7-1-16,1-3 1 15,-1 1-3-15,-4-7 0 16,-2 0 1-16,-8 3 1 16,-7-3-2-16,-7 0 1 15,-4 6-1-15,-6 7 1 0,-8 6-1 16,-3 6 1-16,0 6 0 15,0 10 0-15,3 10 0 16,4-4 0-16,3 3 1 16,8 9 1-16,6 1 1 15,11 3 1-15,11-4-1 16,17-2 1-16,4-13-1 16,4-6 0-16,-1-7-4 15,0-3 0-15,-13-9-10 16,-12 0 0-16,-13-16-7 15,-4 7 0-15</inkml:trace>
  <inkml:trace contextRef="#ctx0" brushRef="#br0" timeOffset="55309.75">18958 14239 53 0,'7'13'26'0,"11"-13"-19"16,-11 3 27-16,0 3-33 16,0 7 1-16,-7 6 0 15,-10 12 0-15,-12 7-3 16,-13 9 0-16,-11 0 0 15,4-10 0-15,3-8-9 16,4-8 0-16,10-5-6 16,18-6 0-16</inkml:trace>
  <inkml:trace contextRef="#ctx0" brushRef="#br0" timeOffset="55953.93">20422 13618 44 0,'-7'41'22'0,"7"6"-19"16,-3-25 36-16,-1 10-39 16,-3 5 1-16,-3 10 1 15,-1 3 1-15,0-6-2 16,4-3 0-16,-3-3 1 16,3-10 0-16,0-3 0 15,3-6 0-15,-3-7-1 16,-4-5 0-16,-3-7-2 0,-3-10 0 15,-4 4 0-15,-1-4 0 16,-2 1-2-16,-1 0 1 16,-7-1-1-16,1 7 0 15,-1 6 0-15,0 0 1 16,4 10 0-16,3 6 1 16,7 6 1-16,8 3 1 15,10 7 2-15,14 2 0 0,11-2 1 16,3-7 0-16,0 0-1 15,4-9 1 1,0 0-4-16,3-7 1 16,0-5-10-16,-3-7 0 0,0-7-8 15,3-5 1-15</inkml:trace>
  <inkml:trace contextRef="#ctx0" brushRef="#br0" timeOffset="56318.52">20708 14073 45 0,'0'6'22'0,"4"-12"-25"0,-4 9 36 16,-4-3-31-16,4 0 1 15,-3-3 1-15,-5 0 1 16,-6 3-6-16,-7 3 0 16,-3-6 4-16,-8 9 0 15,-4 13-1-15,8-6 0 16,-3 15-1-16,6 3 0 16,7 1 0-16,11-4 0 15,18-9-1-15,13-10 1 16,8-9-1-16,0-9 1 15,-4-4-2-15,0-9 0 16,-3-3-8-16,0 0 1 0,-4-10-8 16,0 7 1-16</inkml:trace>
  <inkml:trace contextRef="#ctx0" brushRef="#br0" timeOffset="57065.11">21971 13506 46 0,'0'12'23'0,"-21"26"-17"0,7-23 37 16,0 7-42-16,-4 16 1 15,-3 18 0-15,7 10 1 16,-4 3-4-16,0-3 1 15,1 6 0-15,6 0 1 16,4-9-7-16,4-7 0 0,3-8-10 16,-4-20 1-16</inkml:trace>
  <inkml:trace contextRef="#ctx0" brushRef="#br0" timeOffset="57472.56">22881 13637 51 0,'4'60'25'0,"-4"65"-27"0,-4-84 39 16,-3 9-38-16,-7 13 1 0,3 12-1 16,-3-6 1-16,4-6-4 15,-1-13 1-15,8-15-11 16,10-20 0-16</inkml:trace>
  <inkml:trace contextRef="#ctx0" brushRef="#br0" timeOffset="57803.27">23121 13919 40 0,'14'4'20'0,"-3"33"-10"15,-11-24 28-15,-7 6-37 16,-4-1 0-16,-10 1 0 16,-7-3 0-16,-4 0-2 15,4-4 0-15,0-3 1 16,3 1 1-16,0-4-2 0,8-3 1 15,2-3 0 1,8-3 0-16,4 0 0 0,3-3 1 16,0 6-1-16,7 0 1 15,7 3 0-15,0 6 1 16,7 13-1-16,-7 3 0 16,-3 4-1-16,0 11 1 15,-4 1-1-15,0 3 0 16,0-6-3-16,0-7 0 15,0-6-9-15,7-9 1 16,7-10-4-16,4-12 1 16</inkml:trace>
  <inkml:trace contextRef="#ctx0" brushRef="#br0" timeOffset="58162.45">23329 14214 47 0,'-10'38'23'0,"-19"-4"-27"16,22-24 44-16,-3 2-40 15,-1-2 1-15,1-1-1 16,3-3 0-16,-1-3 0 16,5-3 0-16,3-6 0 15,7-6 0-15,4-10 0 31,3-3 0-31,3 0-1 0,5-1 1 0,-1 1 0 16,0 7 0-16,-4 2 0 16,1 10 1-16,-4 6 0 15,-3 6 0-15,-1 3 1 0,-3 4 0 16,4-4-1-16,-4 4 0 16,4-1 0-16,-8 4 0 15,1 3-3-15,-1 3 1 16,-3-3-7-16,0 3 0 15,4-13-7-15,6-6 0 16</inkml:trace>
  <inkml:trace contextRef="#ctx0" brushRef="#br0" timeOffset="58417.87">23798 14130 31 0,'29'-13'15'0,"-22"10"-7"0,-7 3 20 16,0 0-26-16,-4-3 0 0,-3 3 2 15,-7 0 0-15,-4 0-5 16,-3 3 0-16,0 6 3 16,0 4 1-16,0 2-1 15,0 1 0-15,6 3-1 16,5 0 0-16,6-4 0 16,4 1 0-16,7-3-1 15,7-7 0-15,8-6-3 16,-8 0 1-16,14-3-6 15,-3-3 0-15,-1-4-6 16,-2-2 1-16</inkml:trace>
  <inkml:trace contextRef="#ctx0" brushRef="#br0" timeOffset="58746.54">23964 14230 46 0,'7'31'23'0,"0"-15"-25"0,-3-13 42 15,-1 0-40-15,1-3 0 16,-4 0 0-16,3-6 1 16,1 0-1-16,3-1 0 15,0 1 0-15,0 0 1 0,4 6 0 16,-4 0 0 0,0 0 0-16,0 12 0 15,0 1-1-15,4 3 1 0,-1 2-1 16,4 1 0-16,4 0 0 15,-1-3 0-15,1-7-1 16,0-3 1-16,-1-6 0 16,-2-6 1-16,2-3-1 15,-3-4 1-15,0-3-1 16,0-2 1-16,1-4-6 16,-1-3 1-16,3-4-11 15,-3-5 1-15</inkml:trace>
  <inkml:trace contextRef="#ctx0" brushRef="#br0" timeOffset="59227.56">24730 13408 40 0,'-7'22'20'0,"17"0"-11"0,-10-19 27 0,4 0-34 15,-1 1 1-15,4-4 2 16,4 0 1-16,7-4-7 16,6 1 0-16,8 0 5 15,7 3 1-15,3 0-2 16,1 3 1-16,-12 4-2 16,-6-1 1-16,-4 0-2 15,-7 0 0-15,-3 1-2 16,-4 2 1-16,-7 7-2 15,-11 3 1-15,-3 3-1 16,-7 3 1-16,0 9-2 16,0 4 1-16,0 3-3 15,-1 2 1-15,8-2-8 0,4 0 1 16,-1-10-5-16,8-2 0 16</inkml:trace>
  <inkml:trace contextRef="#ctx0" brushRef="#br0" timeOffset="59588.13">24800 14277 36 0,'11'3'18'0,"7"-12"-15"15,-11 6 28-15,0-4-29 16,0 1 1-16,0-3 3 16,-4 2 1-16,-3 1-9 15,-3 3 1-15,-4 3 4 16,-4 3 1-16,-3 0-2 16,-7 3 1-16,0 1-3 15,3 5 1-15,0 4-1 16,4 9 1-16,4-3-1 15,6 0 1-15,8-3 0 16,6-7 0-16,8-2-3 16,3-4 0-16,0-9-6 15,-3-3 1-15,-4-7-8 16,-7-6 1-16</inkml:trace>
  <inkml:trace contextRef="#ctx0" brushRef="#br0" timeOffset="61105.18">26046 13844 14 0,'38'22'7'0,"22"-6"-1"16,-42-16 7-16,17-3-11 16,11 0 0-16,11-4 2 15,10-2 1-15,7-1-5 16,0-5 0-16,-4-7 4 16,11 0 0-16,8-3 0 15,9-3 0-15,8-4-2 16,11-5 1-16,6 2-1 0,11-6 0 15,-14-12-1-15,4-7 1 16,-8-2-1-16,4-7 0 16,3 3-1-16,-3-3 1 15,4 9-1-15,13-9 1 16,15-3-1-16,-4-9 0 16,4-7 0-16,10-9 1 15,-3 6-1-15,-4-7 1 16,1-8-1-16,-8-7 1 15,-14-3-1-15,0-6 0 0,0-10 0 16,7-22 0 0,67-131 0-1,-32 22 0-15,-38 18 1 16,-25 22 0-16,-21 13-1 16,-25 10 1-16,-11 15-1 15,-10 3 1-15,-18 3-1 16,-10-3 1-16,-11 10-1 15,-14 2 0-15,-18 10 0 16,-21 10 0-16,-10 18-1 16,-11 22 1-16,-14 13-2 15,-18 16 1-15,-10 21-4 16,-8 4 0-16,22 15-6 16,3 3 0-16</inkml:trace>
  <inkml:trace contextRef="#ctx0" brushRef="#br0" timeOffset="61734.83">30215 8002 29 0,'15'3'14'0,"-26"0"-10"15,4 1 19-15,-14 5-21 16,-7 10 0-16,-4 0 1 16,-7 6 0-16,-10 6-4 15,-11 4 0-15,-4-4 3 16,4-3 0-16,0-3-1 16,7-6 0-16,11-3 0 15,7-4 1-15,6-2 1 16,12-1 1-16,10 4-1 15,10-1 0-15,11 1 0 0,8 2 0 16,9 1-1-16,8 3 0 16,3 3-2-16,1-3 1 15,-1 6-1-15,-7 3 0 16,-3 3-1-16,-7-2 1 16,-1 5-1-16,-9-3 1 15,-5 7-1-15,-3-3 0 0,-3-10-1 16,-1-10 1-1,1-12 0-15,-1-15 0 0,4-19 2 16,4-23 1-16,10-15-1 16,7-25 1-16,8-19-2 15,-8-12 1-15,-14-4-13 16,-18-12 1-16,-10 13-3 16,7 27 1-16</inkml:trace>
  <inkml:trace contextRef="#ctx0" brushRef="#br0" timeOffset="68548.37">13794 15406 29 0,'0'22'14'0,"-7"3"-1"16,3-13 14-16,1 4-26 15,-1 0 1-15,-3-4 1 16,0 1 0-16,-4 3-2 0,4-4 0 15,0 1 2-15,0-1 1 16,4 1-1-16,10-1 0 16,7 4 0-16,7 3 0 15,14 3-2-15,4-4 1 16,0-5 0-16,3-4 0 47,-14 4-1-47,-6 3 0 0,-15 6-2 0,-18 6 1 0,-14 9-5 0,-17-2 0 15,-7-4-5-15,-4-6 1 16,3-12-6-16,1-10 1 16</inkml:trace>
  <inkml:trace contextRef="#ctx0" brushRef="#br0" timeOffset="68791.39">13645 15365 59 0,'32'16'29'0,"74"-19"-37"16,-67-7 56-16,14 1-48 15,17-7 0-15,15 4-5 16,-4 2 1-16,-7 4-5 15,-10 6 1-15,-15 0-8 16,-14 6 1-16</inkml:trace>
  <inkml:trace contextRef="#ctx0" brushRef="#br0" timeOffset="69646.53">14545 15469 19 0,'46'-63'9'0,"-21"-6"10"0,-18 50 5 0,0-9-21 16,-4 0 0-16,-3-7 1 15,0-9 0-15,-7 0-3 16,-7-3 0-16,-11 0 4 16,-13 3 0-16,-26 7-2 15,-17 8 1-15,0 11-4 16,-18 14 1-16,-7 17-5 16,-7 9 0-1,4 19-3-15,3 6 1 0,0 22-1 16,0 34 0-16,11 16 2 15,7 10 1-15,24 3 2 16,29-13 0-16,21-6 4 16,28-16 0-16,32-22 2 0,28-21 1 15,39-23-1-15,21-25 1 16,32-28-1-16,21-22 0 16,-18-18-3-16,-17 2 0 15,-29-6-4-15,-38 0 1 16,-39-6-9-16,-28-3 1 15</inkml:trace>
  <inkml:trace contextRef="#ctx0" brushRef="#br0" timeOffset="75876.73">12718 1793 10 0,'0'10'5'0,"3"-1"-1"0,-3-9 6 0,0 0-8 15,0 0 0-15,0 10 3 16,4-7 1-16,-1 3-6 15,4 0 0-15,0-3 3 16,4 4 1-16,0-7 0 16,-1 9 0-16,4-6-1 15,4 3 0-15,3-6-1 16,0 0 1-16,4 4 0 16,0-8 0-16,10 4-1 15,0-9 1-15,7 9-1 16,8 0 0-16,10-6 0 15,17 3 0-15,5 3 0 16,13 0 0-16,14 0 0 16,15 3 0-16,-1 3 0 15,11-3 1-15,21 3 0 16,-3-2 0-16,17 2 0 16,22-3 1-16,3 3-1 0,25-6 1 15,-8 0-2-15,19-15 1 16,2 2-2-16,-2 4 0 15,10 2-1-15,-11-2 1 16,4-10-1-16,-29-6 0 16,-2-3-1-16,-30 3 1 15,-13 6-1-15,-21 9 0 16,-18-8-4-16,-32 8 0 16,-14 1-6-16,-21-1 0 0,-14 4-5 15,-18-3 0-15</inkml:trace>
  <inkml:trace contextRef="#ctx0" brushRef="#br0" timeOffset="84058.88">15677 7375 26 0,'-3'3'13'0,"-8"19"-13"15,8-12 13-15,-4 5-11 16,-4 4 0-16,1 0 2 15,-5-4 1-15,-2 1-5 0,-4-6 0 16,-4-1 4-16,-7 0 0 16,-17 4-1-16,-15 6 0 15,-3 9-1-15,18-6 0 16,-71 28-2-16,-7 16 1 16,-25 3-1-16,-24 6 1 0,-11-6 0 15,-35 6 0 1,-8 7 0-16,-24-4 1 0,7 1-1 15,-3-1 0-15,14 7 0 16,10-10 1-16,14 0-1 16,25 1 1-16,18-14-1 15,21-8 1-15,17-7-1 16,22-10 1-16,14-2 0 16,10-7 0-16,14-3-1 15,15-3 0-15,6-6 0 16,12-4 0-16,6-2-4 15,11-1 1-15,7-6-5 16,7-3 0-16,10-9-7 16,8-4 0-16</inkml:trace>
  <inkml:trace contextRef="#ctx0" brushRef="#br0" timeOffset="84840.51">11892 7529 37 0,'28'47'18'0,"22"-22"-24"16,-33-16 28-16,15-3-22 15,3 7 1-15,8-4-3 16,6 7 0-16,4 6 1 16,7 0 0-16,7 6-1 15,7 13 1-15,14-3-1 16,4-1 0-1,0 4 2-15,14 0 1 0,7-4 1 16,17 1 1-16,1-3-1 0,17 2 1 16,18 4-1-16,-8 3 1 15,19-7-2-15,17 14 1 16,0 8-1-16,10 10 0 16,8 3 0-16,7 4 1 15,10 5 1-15,-3 4 0 16,10-1 0-16,-17-2 0 15,7 9 0-15,-11-3 0 0,-11 6-1 16,-2-3 0-16,-15 6 0 16,-25-9 1-16,-18-4-2 15,-9-2 1-15,-19-10 0 16,-14-9 0-16,-7-10-1 16,-20-9 1-16,-12-6-2 15,-10-13 1-15,-14-3-2 16,-7-4 1-16,-8-5-1 15,-3 0 0-15,-6-7 0 16,-5-3 0-16,-3-9-1 16,-3-7 1-16,-4 1-3 15,-7-7 1-15,-4 0-11 16,-14-6 0-16</inkml:trace>
  <inkml:trace contextRef="#ctx0" brushRef="#br0" timeOffset="88353.98">4293 7196 13 0,'32'-40'6'0,"-18"-33"-2"0,-14 55 7 16,0-4-10-16,0-10 1 0,-3 4 1 16,-4-3 1-16,3 6-4 15,-7 3 1-15,-6 3 2 16,-1 6 0-16,-6 7-1 15,-5 6 0 1,-73 28-1 0,-4 0 1-16,18-2-2 15,3 2 0-15,8 6 0 16,-4 7 0-16,3-3 0 16,7-1 1-16,1 4-1 15,-1-3 0-15,4 2-1 16,14-5 1-1,7 3-1 1,4-4 0-16,3 7 0 0,8-4 1 0,-5 4-1 16,12 6 0-16,6-3 0 15,7 0 0-15,1 0 1 16,10 6 0-16,10 3 0 0,1 1 0 16,10 2 2-16,25-2 1 15,7-4 0-15,3-6 0 16,8-4 0-16,3-11 1 15,-7-11 0-15,-7-11 1 16,7-7-3-16,7-13 1 16,7-9-1-16,11-9 0 15,3-10-1-15,-4-6 0 16,-2-3-1-16,2-7 0 16,-13 1-1-16,-1-4 1 15,-17 1-1-15,-3-7 1 0,-12-3-1 16,-2-3 0-16,-15-7 0 15,-11 10 0-15,-6 0 0 16,-8 7 1-16,-17-1-1 16,-7 7 0-16,-14 5 0 15,3 7 1-15,-18 7-1 16,-6 6 1-16,-15 9-1 16,-10 6 1-16,0 10-1 15,14 2 1-15,-4 11-1 16,-3 5 1-16,0 7-1 15,3 6 1-15,8 7-1 16,-1 5 0-16,4 4 0 16,7 0 1-16,18 3-3 15,3 12 1-15,0 0-1 0,8 13 0 16,6 4 1-16,14 11 0 16,8-2 0-16,3-1 0 15,3-5 2-15,8-1 1 16,7-3 0-16,10-9 1 15,11-10 0-15,-1-6 1 16,8-3 0-16,11-10 0 16,-4-5 0-16,3-11 0 15,4-5 0-15,7-13 0 16,4-9-1-16,10-13 1 16,0-13-2-16,7-12 0 0,-7-3-1 15,-3-10 1-15,-4-12-1 16,0 0 0-16,-14-6-1 15,-11-7 1-15,-13 0-1 16,-8-6 0-16,-11 4 0 16,-6 5 1-16,-11 10-1 15,-11-6 0-15,-10 9 0 16,-14 6 1-16,0 10-1 16,-15 15 0-16,-17 16 0 15,-14 9 0-15,-18 26-2 16,8 12 1-16,-15 10-2 15,4 8 0-15,-8 8-1 16,11-4 1-16,8-3 0 16,17 3 0-16,10 0 0 15,4 0 0-15,0 6-2 16,11 3 1-16,10 4 0 16,7 18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2 random points (x_1,y_1)=(1,2), (x_2,y_2)=(-3,4), draw triangle separate and remind of </a:t>
            </a:r>
            <a:r>
              <a:rPr lang="en-US" err="1">
                <a:cs typeface="Calibri"/>
              </a:rPr>
              <a:t>pythagorean</a:t>
            </a:r>
            <a:r>
              <a:rPr lang="en-US">
                <a:cs typeface="Calibri"/>
              </a:rPr>
              <a:t>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 three points (-1,-3), (6,1), (2,-5) form a right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13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the midpoint between (x_1,y_1) = (1,2) and (x_2,y_2)=(-3,4). Write general case.</a:t>
            </a:r>
          </a:p>
          <a:p>
            <a:r>
              <a:rPr lang="en-US">
                <a:cs typeface="Calibri"/>
              </a:rPr>
              <a:t>Check via distance formula, should have half of before.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18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Distance formula</a:t>
            </a:r>
          </a:p>
          <a:p>
            <a:r>
              <a:rPr lang="en-US">
                <a:cs typeface="Calibri"/>
              </a:rPr>
              <a:t>Midpoint</a:t>
            </a:r>
          </a:p>
          <a:p>
            <a:r>
              <a:rPr lang="en-US">
                <a:cs typeface="Calibri"/>
              </a:rPr>
              <a:t>Know the idea, avoid memorizing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2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1.1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Coordinate Plane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Distance and Midpoint Formulas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50C090-4F13-4FA0-A9BE-2064571EDF2C}"/>
                  </a:ext>
                </a:extLst>
              </p14:cNvPr>
              <p14:cNvContentPartPr/>
              <p14:nvPr/>
            </p14:nvContentPartPr>
            <p14:xfrm>
              <a:off x="4095720" y="4430880"/>
              <a:ext cx="2739960" cy="73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50C090-4F13-4FA0-A9BE-2064571ED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6360" y="4421520"/>
                <a:ext cx="2758680" cy="9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8EED-7147-4687-ABBE-F21F5070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Pythagoras and the Distance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02BE-CE5D-4887-950D-1AA4EB3C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431349-B4F8-4CF8-AD38-25A2299A82DD}"/>
                  </a:ext>
                </a:extLst>
              </p14:cNvPr>
              <p14:cNvContentPartPr/>
              <p14:nvPr/>
            </p14:nvContentPartPr>
            <p14:xfrm>
              <a:off x="420480" y="189360"/>
              <a:ext cx="11655000" cy="646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431349-B4F8-4CF8-AD38-25A2299A82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1120" y="180000"/>
                <a:ext cx="11673720" cy="648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0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D0F1-89B6-48E6-B9DF-651CE43B5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ADD3-CD04-4CCE-8468-F49A445E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D12821-FFC2-474A-ADA8-9737E09836AD}"/>
                  </a:ext>
                </a:extLst>
              </p14:cNvPr>
              <p14:cNvContentPartPr/>
              <p14:nvPr/>
            </p14:nvContentPartPr>
            <p14:xfrm>
              <a:off x="591840" y="16920"/>
              <a:ext cx="11379600" cy="659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D12821-FFC2-474A-ADA8-9737E09836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2480" y="7560"/>
                <a:ext cx="11398320" cy="661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74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91C37-C8D0-48DE-BEFC-AAD9C42D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Midpoint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8424-6D53-4758-B8B5-E0015B40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3FA54F-F1E9-44E2-A086-8687B1DBF490}"/>
                  </a:ext>
                </a:extLst>
              </p14:cNvPr>
              <p14:cNvContentPartPr/>
              <p14:nvPr/>
            </p14:nvContentPartPr>
            <p14:xfrm>
              <a:off x="520560" y="391680"/>
              <a:ext cx="11278080" cy="6255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3FA54F-F1E9-44E2-A086-8687B1DBF4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200" y="382320"/>
                <a:ext cx="11296800" cy="62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645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477C-02D3-4C13-8E01-C79CFF55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Formula Summary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4689-BA25-4E56-B54B-A476D0E4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278084-9BC6-48C0-A4D6-22BDA3C20C6C}"/>
                  </a:ext>
                </a:extLst>
              </p14:cNvPr>
              <p14:cNvContentPartPr/>
              <p14:nvPr/>
            </p14:nvContentPartPr>
            <p14:xfrm>
              <a:off x="1102320" y="1373760"/>
              <a:ext cx="8920800" cy="3333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278084-9BC6-48C0-A4D6-22BDA3C20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92960" y="1364400"/>
                <a:ext cx="8939520" cy="33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184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1.1: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6, 7, 9, 15, 19, 27, 31, 35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DCE5A4-5767-4125-8F99-1EB161084F68}"/>
                  </a:ext>
                </a:extLst>
              </p14:cNvPr>
              <p14:cNvContentPartPr/>
              <p14:nvPr/>
            </p14:nvContentPartPr>
            <p14:xfrm>
              <a:off x="457200" y="523800"/>
              <a:ext cx="11529360" cy="533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DCE5A4-5767-4125-8F99-1EB161084F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840" y="514440"/>
                <a:ext cx="11548080" cy="535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1.1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25069B-BC36-498A-ABBA-29FEE3BE9A18}"/>
                  </a:ext>
                </a:extLst>
              </p14:cNvPr>
              <p14:cNvContentPartPr/>
              <p14:nvPr/>
            </p14:nvContentPartPr>
            <p14:xfrm>
              <a:off x="900360" y="116280"/>
              <a:ext cx="10274760" cy="605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25069B-BC36-498A-ABBA-29FEE3BE9A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0" y="106920"/>
                <a:ext cx="10293480" cy="60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1.1 The Coordinate Plane</vt:lpstr>
      <vt:lpstr>Pythagoras and the Distance Formula</vt:lpstr>
      <vt:lpstr>Example: Try on Own</vt:lpstr>
      <vt:lpstr>Example: Midpoint Formula</vt:lpstr>
      <vt:lpstr>Formula Summary</vt:lpstr>
      <vt:lpstr>Section 1.1: Textbook Examples and Exercises</vt:lpstr>
      <vt:lpstr>Section 1.1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2020-09-09T15:12:39Z</dcterms:modified>
</cp:coreProperties>
</file>