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3" r:id="rId3"/>
    <p:sldId id="264" r:id="rId4"/>
    <p:sldId id="265" r:id="rId5"/>
    <p:sldId id="266" r:id="rId6"/>
    <p:sldId id="268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5B44B6-45C9-4780-ACF2-4DEE89D3B59E}" v="2" dt="2020-09-14T13:30:08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CEA23784-0BD6-2B2B-35D7-41A9FA5F780F}"/>
    <pc:docChg chg="modSld">
      <pc:chgData name="Chad Vidden" userId="S::cvidden@uwlax.edu::fa919fd6-03f8-48d0-9b95-10ac8c9672df" providerId="AD" clId="Web-{CEA23784-0BD6-2B2B-35D7-41A9FA5F780F}" dt="2020-09-03T15:43:25.902" v="34" actId="20577"/>
      <pc:docMkLst>
        <pc:docMk/>
      </pc:docMkLst>
      <pc:sldChg chg="modSp">
        <pc:chgData name="Chad Vidden" userId="S::cvidden@uwlax.edu::fa919fd6-03f8-48d0-9b95-10ac8c9672df" providerId="AD" clId="Web-{CEA23784-0BD6-2B2B-35D7-41A9FA5F780F}" dt="2020-09-03T15:43:25.902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EA23784-0BD6-2B2B-35D7-41A9FA5F780F}" dt="2020-09-03T15:43:25.902" v="33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5759E412-0F63-0784-54D0-D4CF7707BAA4}"/>
    <pc:docChg chg="addSld delSld modSld">
      <pc:chgData name="Chad Vidden" userId="S::cvidden@uwlax.edu::fa919fd6-03f8-48d0-9b95-10ac8c9672df" providerId="AD" clId="Web-{5759E412-0F63-0784-54D0-D4CF7707BAA4}" dt="2020-09-04T15:18:40.203" v="773"/>
      <pc:docMkLst>
        <pc:docMk/>
      </pc:docMkLst>
      <pc:sldChg chg="modSp">
        <pc:chgData name="Chad Vidden" userId="S::cvidden@uwlax.edu::fa919fd6-03f8-48d0-9b95-10ac8c9672df" providerId="AD" clId="Web-{5759E412-0F63-0784-54D0-D4CF7707BAA4}" dt="2020-09-04T15:00:26.804" v="42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59E412-0F63-0784-54D0-D4CF7707BAA4}" dt="2020-09-04T14:41:22.592" v="6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5759E412-0F63-0784-54D0-D4CF7707BAA4}" dt="2020-09-04T15:00:26.804" v="42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5759E412-0F63-0784-54D0-D4CF7707BAA4}" dt="2020-09-04T14:51:01.635" v="116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5759E412-0F63-0784-54D0-D4CF7707BAA4}" dt="2020-09-04T14:50:49.760" v="111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59E412-0F63-0784-54D0-D4CF7707BAA4}" dt="2020-09-04T14:50:49.760" v="111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new modNotes">
        <pc:chgData name="Chad Vidden" userId="S::cvidden@uwlax.edu::fa919fd6-03f8-48d0-9b95-10ac8c9672df" providerId="AD" clId="Web-{5759E412-0F63-0784-54D0-D4CF7707BAA4}" dt="2020-09-04T14:56:54.649" v="265"/>
        <pc:sldMkLst>
          <pc:docMk/>
          <pc:sldMk cId="3472711696" sldId="264"/>
        </pc:sldMkLst>
        <pc:spChg chg="mod">
          <ac:chgData name="Chad Vidden" userId="S::cvidden@uwlax.edu::fa919fd6-03f8-48d0-9b95-10ac8c9672df" providerId="AD" clId="Web-{5759E412-0F63-0784-54D0-D4CF7707BAA4}" dt="2020-09-04T14:51:18.838" v="153" actId="20577"/>
          <ac:spMkLst>
            <pc:docMk/>
            <pc:sldMk cId="3472711696" sldId="264"/>
            <ac:spMk id="2" creationId="{D2CCB052-8050-43C5-BB56-C37BB6FA4D67}"/>
          </ac:spMkLst>
        </pc:spChg>
      </pc:sldChg>
      <pc:sldChg chg="modSp new modNotes">
        <pc:chgData name="Chad Vidden" userId="S::cvidden@uwlax.edu::fa919fd6-03f8-48d0-9b95-10ac8c9672df" providerId="AD" clId="Web-{5759E412-0F63-0784-54D0-D4CF7707BAA4}" dt="2020-09-04T14:58:35.570" v="367"/>
        <pc:sldMkLst>
          <pc:docMk/>
          <pc:sldMk cId="2576273012" sldId="265"/>
        </pc:sldMkLst>
        <pc:spChg chg="mod">
          <ac:chgData name="Chad Vidden" userId="S::cvidden@uwlax.edu::fa919fd6-03f8-48d0-9b95-10ac8c9672df" providerId="AD" clId="Web-{5759E412-0F63-0784-54D0-D4CF7707BAA4}" dt="2020-09-04T14:57:40.180" v="319" actId="20577"/>
          <ac:spMkLst>
            <pc:docMk/>
            <pc:sldMk cId="2576273012" sldId="265"/>
            <ac:spMk id="2" creationId="{33FE3B21-8709-4B59-A3CF-4162C9BEFA3B}"/>
          </ac:spMkLst>
        </pc:spChg>
      </pc:sldChg>
      <pc:sldChg chg="modSp add replId modNotes">
        <pc:chgData name="Chad Vidden" userId="S::cvidden@uwlax.edu::fa919fd6-03f8-48d0-9b95-10ac8c9672df" providerId="AD" clId="Web-{5759E412-0F63-0784-54D0-D4CF7707BAA4}" dt="2020-09-04T15:13:52.205" v="680"/>
        <pc:sldMkLst>
          <pc:docMk/>
          <pc:sldMk cId="717581155" sldId="266"/>
        </pc:sldMkLst>
        <pc:spChg chg="mod">
          <ac:chgData name="Chad Vidden" userId="S::cvidden@uwlax.edu::fa919fd6-03f8-48d0-9b95-10ac8c9672df" providerId="AD" clId="Web-{5759E412-0F63-0784-54D0-D4CF7707BAA4}" dt="2020-09-04T14:59:00.554" v="389" actId="20577"/>
          <ac:spMkLst>
            <pc:docMk/>
            <pc:sldMk cId="717581155" sldId="266"/>
            <ac:spMk id="2" creationId="{33FE3B21-8709-4B59-A3CF-4162C9BEFA3B}"/>
          </ac:spMkLst>
        </pc:spChg>
      </pc:sldChg>
      <pc:sldChg chg="modSp new modNotes">
        <pc:chgData name="Chad Vidden" userId="S::cvidden@uwlax.edu::fa919fd6-03f8-48d0-9b95-10ac8c9672df" providerId="AD" clId="Web-{5759E412-0F63-0784-54D0-D4CF7707BAA4}" dt="2020-09-04T15:18:40.203" v="773"/>
        <pc:sldMkLst>
          <pc:docMk/>
          <pc:sldMk cId="3609057896" sldId="267"/>
        </pc:sldMkLst>
        <pc:spChg chg="mod">
          <ac:chgData name="Chad Vidden" userId="S::cvidden@uwlax.edu::fa919fd6-03f8-48d0-9b95-10ac8c9672df" providerId="AD" clId="Web-{5759E412-0F63-0784-54D0-D4CF7707BAA4}" dt="2020-09-04T15:05:49.958" v="506" actId="20577"/>
          <ac:spMkLst>
            <pc:docMk/>
            <pc:sldMk cId="3609057896" sldId="267"/>
            <ac:spMk id="2" creationId="{FF57FDFF-0AB0-4654-B8D7-27221219DBD7}"/>
          </ac:spMkLst>
        </pc:spChg>
      </pc:sldChg>
      <pc:sldChg chg="del">
        <pc:chgData name="Chad Vidden" userId="S::cvidden@uwlax.edu::fa919fd6-03f8-48d0-9b95-10ac8c9672df" providerId="AD" clId="Web-{5759E412-0F63-0784-54D0-D4CF7707BAA4}" dt="2020-09-04T14:51:01.635" v="115"/>
        <pc:sldMkLst>
          <pc:docMk/>
          <pc:sldMk cId="3842790042" sldId="267"/>
        </pc:sldMkLst>
      </pc:sldChg>
      <pc:sldChg chg="modSp new modNotes">
        <pc:chgData name="Chad Vidden" userId="S::cvidden@uwlax.edu::fa919fd6-03f8-48d0-9b95-10ac8c9672df" providerId="AD" clId="Web-{5759E412-0F63-0784-54D0-D4CF7707BAA4}" dt="2020-09-04T15:14:32.174" v="737"/>
        <pc:sldMkLst>
          <pc:docMk/>
          <pc:sldMk cId="438467922" sldId="268"/>
        </pc:sldMkLst>
        <pc:spChg chg="mod">
          <ac:chgData name="Chad Vidden" userId="S::cvidden@uwlax.edu::fa919fd6-03f8-48d0-9b95-10ac8c9672df" providerId="AD" clId="Web-{5759E412-0F63-0784-54D0-D4CF7707BAA4}" dt="2020-09-04T15:14:15.314" v="709" actId="20577"/>
          <ac:spMkLst>
            <pc:docMk/>
            <pc:sldMk cId="438467922" sldId="268"/>
            <ac:spMk id="2" creationId="{65DA593A-29BE-4C07-8E94-AFFEAB138614}"/>
          </ac:spMkLst>
        </pc:spChg>
      </pc:sldChg>
      <pc:sldChg chg="del">
        <pc:chgData name="Chad Vidden" userId="S::cvidden@uwlax.edu::fa919fd6-03f8-48d0-9b95-10ac8c9672df" providerId="AD" clId="Web-{5759E412-0F63-0784-54D0-D4CF7707BAA4}" dt="2020-09-04T14:51:01.635" v="114"/>
        <pc:sldMkLst>
          <pc:docMk/>
          <pc:sldMk cId="3485982667" sldId="268"/>
        </pc:sldMkLst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fa919fd6-03f8-48d0-9b95-10ac8c9672df" providerId="ADAL" clId="{A55B44B6-45C9-4780-ACF2-4DEE89D3B59E}"/>
    <pc:docChg chg="modSld">
      <pc:chgData name="Chad Vidden" userId="fa919fd6-03f8-48d0-9b95-10ac8c9672df" providerId="ADAL" clId="{A55B44B6-45C9-4780-ACF2-4DEE89D3B59E}" dt="2020-09-14T13:30:08.092" v="1"/>
      <pc:docMkLst>
        <pc:docMk/>
      </pc:docMkLst>
      <pc:sldChg chg="addSp">
        <pc:chgData name="Chad Vidden" userId="fa919fd6-03f8-48d0-9b95-10ac8c9672df" providerId="ADAL" clId="{A55B44B6-45C9-4780-ACF2-4DEE89D3B59E}" dt="2020-09-14T13:01:36.719" v="0"/>
        <pc:sldMkLst>
          <pc:docMk/>
          <pc:sldMk cId="541778303" sldId="263"/>
        </pc:sldMkLst>
        <pc:inkChg chg="add">
          <ac:chgData name="Chad Vidden" userId="fa919fd6-03f8-48d0-9b95-10ac8c9672df" providerId="ADAL" clId="{A55B44B6-45C9-4780-ACF2-4DEE89D3B59E}" dt="2020-09-14T13:01:36.719" v="0"/>
          <ac:inkMkLst>
            <pc:docMk/>
            <pc:sldMk cId="541778303" sldId="263"/>
            <ac:inkMk id="4" creationId="{9D9AFD52-FFAD-4FC6-BB21-D0295AC65C2F}"/>
          </ac:inkMkLst>
        </pc:inkChg>
      </pc:sldChg>
      <pc:sldChg chg="addSp">
        <pc:chgData name="Chad Vidden" userId="fa919fd6-03f8-48d0-9b95-10ac8c9672df" providerId="ADAL" clId="{A55B44B6-45C9-4780-ACF2-4DEE89D3B59E}" dt="2020-09-14T13:30:08.092" v="1"/>
        <pc:sldMkLst>
          <pc:docMk/>
          <pc:sldMk cId="3472711696" sldId="264"/>
        </pc:sldMkLst>
        <pc:inkChg chg="add">
          <ac:chgData name="Chad Vidden" userId="fa919fd6-03f8-48d0-9b95-10ac8c9672df" providerId="ADAL" clId="{A55B44B6-45C9-4780-ACF2-4DEE89D3B59E}" dt="2020-09-14T13:01:36.719" v="0"/>
          <ac:inkMkLst>
            <pc:docMk/>
            <pc:sldMk cId="3472711696" sldId="264"/>
            <ac:inkMk id="4" creationId="{6ADE3EB5-7D01-458C-8555-E2DECFC50128}"/>
          </ac:inkMkLst>
        </pc:inkChg>
        <pc:inkChg chg="add">
          <ac:chgData name="Chad Vidden" userId="fa919fd6-03f8-48d0-9b95-10ac8c9672df" providerId="ADAL" clId="{A55B44B6-45C9-4780-ACF2-4DEE89D3B59E}" dt="2020-09-14T13:30:08.092" v="1"/>
          <ac:inkMkLst>
            <pc:docMk/>
            <pc:sldMk cId="3472711696" sldId="264"/>
            <ac:inkMk id="5" creationId="{EA9DA976-49C9-42AA-8FF3-079CCEF3A8F0}"/>
          </ac:inkMkLst>
        </pc:inkChg>
      </pc:sldChg>
      <pc:sldChg chg="addSp">
        <pc:chgData name="Chad Vidden" userId="fa919fd6-03f8-48d0-9b95-10ac8c9672df" providerId="ADAL" clId="{A55B44B6-45C9-4780-ACF2-4DEE89D3B59E}" dt="2020-09-14T13:30:08.092" v="1"/>
        <pc:sldMkLst>
          <pc:docMk/>
          <pc:sldMk cId="2576273012" sldId="265"/>
        </pc:sldMkLst>
        <pc:inkChg chg="add">
          <ac:chgData name="Chad Vidden" userId="fa919fd6-03f8-48d0-9b95-10ac8c9672df" providerId="ADAL" clId="{A55B44B6-45C9-4780-ACF2-4DEE89D3B59E}" dt="2020-09-14T13:30:08.092" v="1"/>
          <ac:inkMkLst>
            <pc:docMk/>
            <pc:sldMk cId="2576273012" sldId="265"/>
            <ac:inkMk id="4" creationId="{72F664BD-A1E2-4B42-82FF-5895F8276E77}"/>
          </ac:inkMkLst>
        </pc:inkChg>
      </pc:sldChg>
      <pc:sldChg chg="addSp">
        <pc:chgData name="Chad Vidden" userId="fa919fd6-03f8-48d0-9b95-10ac8c9672df" providerId="ADAL" clId="{A55B44B6-45C9-4780-ACF2-4DEE89D3B59E}" dt="2020-09-14T13:30:08.092" v="1"/>
        <pc:sldMkLst>
          <pc:docMk/>
          <pc:sldMk cId="717581155" sldId="266"/>
        </pc:sldMkLst>
        <pc:inkChg chg="add">
          <ac:chgData name="Chad Vidden" userId="fa919fd6-03f8-48d0-9b95-10ac8c9672df" providerId="ADAL" clId="{A55B44B6-45C9-4780-ACF2-4DEE89D3B59E}" dt="2020-09-14T13:30:08.092" v="1"/>
          <ac:inkMkLst>
            <pc:docMk/>
            <pc:sldMk cId="717581155" sldId="266"/>
            <ac:inkMk id="4" creationId="{BB803CAB-92F8-41BD-9B84-0F3843D9598A}"/>
          </ac:inkMkLst>
        </pc:inkChg>
      </pc:sldChg>
      <pc:sldChg chg="addSp">
        <pc:chgData name="Chad Vidden" userId="fa919fd6-03f8-48d0-9b95-10ac8c9672df" providerId="ADAL" clId="{A55B44B6-45C9-4780-ACF2-4DEE89D3B59E}" dt="2020-09-14T13:30:08.092" v="1"/>
        <pc:sldMkLst>
          <pc:docMk/>
          <pc:sldMk cId="3609057896" sldId="267"/>
        </pc:sldMkLst>
        <pc:inkChg chg="add">
          <ac:chgData name="Chad Vidden" userId="fa919fd6-03f8-48d0-9b95-10ac8c9672df" providerId="ADAL" clId="{A55B44B6-45C9-4780-ACF2-4DEE89D3B59E}" dt="2020-09-14T13:30:08.092" v="1"/>
          <ac:inkMkLst>
            <pc:docMk/>
            <pc:sldMk cId="3609057896" sldId="267"/>
            <ac:inkMk id="4" creationId="{37D9B2C8-3D75-40AE-9A3C-56E563A0EBEF}"/>
          </ac:inkMkLst>
        </pc:inkChg>
      </pc:sldChg>
      <pc:sldChg chg="addSp">
        <pc:chgData name="Chad Vidden" userId="fa919fd6-03f8-48d0-9b95-10ac8c9672df" providerId="ADAL" clId="{A55B44B6-45C9-4780-ACF2-4DEE89D3B59E}" dt="2020-09-14T13:30:08.092" v="1"/>
        <pc:sldMkLst>
          <pc:docMk/>
          <pc:sldMk cId="438467922" sldId="268"/>
        </pc:sldMkLst>
        <pc:inkChg chg="add">
          <ac:chgData name="Chad Vidden" userId="fa919fd6-03f8-48d0-9b95-10ac8c9672df" providerId="ADAL" clId="{A55B44B6-45C9-4780-ACF2-4DEE89D3B59E}" dt="2020-09-14T13:30:08.092" v="1"/>
          <ac:inkMkLst>
            <pc:docMk/>
            <pc:sldMk cId="438467922" sldId="268"/>
            <ac:inkMk id="4" creationId="{7F8924A3-0821-42A6-B9F5-3065666D41AC}"/>
          </ac:inkMkLst>
        </pc:inkChg>
      </pc:sldChg>
    </pc:docChg>
  </pc:docChgLst>
  <pc:docChgLst>
    <pc:chgData name="Chad Vidden" userId="S::cvidden@uwlax.edu::fa919fd6-03f8-48d0-9b95-10ac8c9672df" providerId="AD" clId="Web-{57149BBD-4AE1-38B9-6165-883F2040DB46}"/>
    <pc:docChg chg="addSld delSld modSld">
      <pc:chgData name="Chad Vidden" userId="S::cvidden@uwlax.edu::fa919fd6-03f8-48d0-9b95-10ac8c9672df" providerId="AD" clId="Web-{57149BBD-4AE1-38B9-6165-883F2040DB46}" dt="2020-09-04T13:57:21.561" v="419"/>
      <pc:docMkLst>
        <pc:docMk/>
      </pc:docMkLst>
      <pc:sldChg chg="modSp">
        <pc:chgData name="Chad Vidden" userId="S::cvidden@uwlax.edu::fa919fd6-03f8-48d0-9b95-10ac8c9672df" providerId="AD" clId="Web-{57149BBD-4AE1-38B9-6165-883F2040DB46}" dt="2020-09-04T13:57:10.967" v="4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149BBD-4AE1-38B9-6165-883F2040DB46}" dt="2020-09-04T13:57:10.967" v="4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57149BBD-4AE1-38B9-6165-883F2040DB46}" dt="2020-09-04T13:37:24.774" v="23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57149BBD-4AE1-38B9-6165-883F2040DB46}" dt="2020-09-04T13:35:18.243" v="52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">
        <pc:chgData name="Chad Vidden" userId="S::cvidden@uwlax.edu::fa919fd6-03f8-48d0-9b95-10ac8c9672df" providerId="AD" clId="Web-{57149BBD-4AE1-38B9-6165-883F2040DB46}" dt="2020-09-04T13:31:58.930" v="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149BBD-4AE1-38B9-6165-883F2040DB46}" dt="2020-09-04T13:31:58.930" v="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57149BBD-4AE1-38B9-6165-883F2040DB46}" dt="2020-09-04T13:32:16.821" v="5"/>
        <pc:sldMkLst>
          <pc:docMk/>
          <pc:sldMk cId="2208612352" sldId="264"/>
        </pc:sldMkLst>
      </pc:sldChg>
      <pc:sldChg chg="del">
        <pc:chgData name="Chad Vidden" userId="S::cvidden@uwlax.edu::fa919fd6-03f8-48d0-9b95-10ac8c9672df" providerId="AD" clId="Web-{57149BBD-4AE1-38B9-6165-883F2040DB46}" dt="2020-09-04T13:32:16.821" v="4"/>
        <pc:sldMkLst>
          <pc:docMk/>
          <pc:sldMk cId="2060976806" sldId="265"/>
        </pc:sldMkLst>
      </pc:sldChg>
      <pc:sldChg chg="del">
        <pc:chgData name="Chad Vidden" userId="S::cvidden@uwlax.edu::fa919fd6-03f8-48d0-9b95-10ac8c9672df" providerId="AD" clId="Web-{57149BBD-4AE1-38B9-6165-883F2040DB46}" dt="2020-09-04T13:57:21.561" v="419"/>
        <pc:sldMkLst>
          <pc:docMk/>
          <pc:sldMk cId="2256143147" sldId="266"/>
        </pc:sldMkLst>
      </pc:sldChg>
      <pc:sldChg chg="del">
        <pc:chgData name="Chad Vidden" userId="S::cvidden@uwlax.edu::fa919fd6-03f8-48d0-9b95-10ac8c9672df" providerId="AD" clId="Web-{57149BBD-4AE1-38B9-6165-883F2040DB46}" dt="2020-09-04T13:32:16.821" v="3"/>
        <pc:sldMkLst>
          <pc:docMk/>
          <pc:sldMk cId="3207666020" sldId="267"/>
        </pc:sldMkLst>
      </pc:sldChg>
      <pc:sldChg chg="modSp new modNotes">
        <pc:chgData name="Chad Vidden" userId="S::cvidden@uwlax.edu::fa919fd6-03f8-48d0-9b95-10ac8c9672df" providerId="AD" clId="Web-{57149BBD-4AE1-38B9-6165-883F2040DB46}" dt="2020-09-04T13:38:30.352" v="285"/>
        <pc:sldMkLst>
          <pc:docMk/>
          <pc:sldMk cId="3842790042" sldId="267"/>
        </pc:sldMkLst>
        <pc:spChg chg="mod">
          <ac:chgData name="Chad Vidden" userId="S::cvidden@uwlax.edu::fa919fd6-03f8-48d0-9b95-10ac8c9672df" providerId="AD" clId="Web-{57149BBD-4AE1-38B9-6165-883F2040DB46}" dt="2020-09-04T13:37:05.649" v="208" actId="20577"/>
          <ac:spMkLst>
            <pc:docMk/>
            <pc:sldMk cId="3842790042" sldId="267"/>
            <ac:spMk id="2" creationId="{22DF868E-F630-4BEA-8A03-8E5C5CD597F0}"/>
          </ac:spMkLst>
        </pc:spChg>
      </pc:sldChg>
      <pc:sldChg chg="modSp new modNotes">
        <pc:chgData name="Chad Vidden" userId="S::cvidden@uwlax.edu::fa919fd6-03f8-48d0-9b95-10ac8c9672df" providerId="AD" clId="Web-{57149BBD-4AE1-38B9-6165-883F2040DB46}" dt="2020-09-04T13:56:42.029" v="360"/>
        <pc:sldMkLst>
          <pc:docMk/>
          <pc:sldMk cId="3485982667" sldId="268"/>
        </pc:sldMkLst>
        <pc:spChg chg="mod">
          <ac:chgData name="Chad Vidden" userId="S::cvidden@uwlax.edu::fa919fd6-03f8-48d0-9b95-10ac8c9672df" providerId="AD" clId="Web-{57149BBD-4AE1-38B9-6165-883F2040DB46}" dt="2020-09-04T13:38:42.695" v="310" actId="20577"/>
          <ac:spMkLst>
            <pc:docMk/>
            <pc:sldMk cId="3485982667" sldId="268"/>
            <ac:spMk id="2" creationId="{DDF89D3C-4F2E-4964-AE0B-68F0CEE2E479}"/>
          </ac:spMkLst>
        </pc:sp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4T12:57:37.6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3013 4960 22 0,'7'10'11'0,"-7"-4"-6"15,0-6 11-15,0 0-15 16,0 0 0-16,0 0 2 16,3 3 1-16,4-6-4 15,4 3 1-15,-4 3 1 16,-3 4 1-16,3 2-1 16,-4 3 1-16,-3 1-2 15,0 0 0-15,7-1 0 16,-7 4 0-16,0-7 1 15,4 1 0-15,3-4 0 16,3 0 0-16,-6 0 1 16,3-2 0-16,0-1 0 15,4-3 0-15,-8-7 0 16,4-5 1-16,4-4-1 0,-1-25 1 16,8-6-2-16,7-15 0 15,10-14-2-15,7-18 1 16,18-6-7-16,7-7 1 15,-3-9-10-15,-15 16 1 16</inkml:trace>
  <inkml:trace contextRef="#ctx0" brushRef="#br0" timeOffset="5537.78">3154 7629 12 0,'0'-6'6'0,"0"-4"7"16,0 10-8-16,0 0-3 15,0 0 0-15,0 0 2 16,0-3 0-16,-4-3-4 16,4 0 0-16,-7-1 3 15,7 1 0-15,-3 0 0 16,3 0 0-16,-7-1-1 16,-4 1 1-16,8 0-1 15,-8-1 1-15,4 1-1 16,-4 3 0-16,1 0-1 15,-1 0 1-15,1 0-1 16,-8 3 0-16,0 0-1 16,-3 0 1-16,0 3 0 15,-11 0 0-15,4 0 0 16,0 3 1-16,-11 1-1 0,7-4 1 16,-10 3-1-16,7 0 0 15,3 4 0-15,0-1 1 16,-3 4-1-16,10-1 0 15,4 4-1-15,3 0 0 16,-10-4 1-16,7 10 0 16,0-3-1-16,0-7 0 15,-8 4 0-15,8 6 1 0,4 0-1 16,-5 3 1-16,-6 0-1 16,7 3 1-16,0-6 0 15,3 0 0-15,-3 10-1 16,10-1 1-16,1-3 0 15,3 7 0-15,-4 5-1 16,11 4 0-16,0 3 1 16,11-6 0-16,-4 3-1 15,7 3 1-15,4 0-1 16,3-9 1-16,7-1-1 16,0 1 1-16,4 0-1 15,-11-4 0-15,7-6 0 16,1-6 1-16,2-3-1 15,-2-6 1-15,13-4-1 16,-3-6 0-16,10-6 0 16,1-6 1-16,-1-4-1 15,4-6 0-15,-4 7 0 16,1-4 0-16,-22-6 0 16,11 0 0-16,-8-3 0 0,8-6 0 15,-7 6-1-15,7-7 1 31,0-24-1-31,-8 6 1 16,-2-4-1-16,-8 1 1 16,0 9-1-16,-4-3 1 15,-6-6 0-15,0 0 0 16,-11 6 0-16,0-10 0 0,-11 1-2 16,-17 2 1-16,0-5-1 15,-8 5 1-15,8 4-1 16,-11 6 1-16,-10 10-1 15,-11 6 0-15,0 6 1 16,-7 6 0-16,-4-3-4 16,1 13 1-16,17 0-8 15,-4 6 0-15</inkml:trace>
  <inkml:trace contextRef="#ctx0" brushRef="#br0" timeOffset="10223.19">9271 9238 22 0,'42'12'11'0,"22"-18"-8"16,-47 6 12-16,12 0-13 16,-1 0 0-16,4 0 2 15,3 3 1-15,0 0-5 16,4 0 0-16,3 7 5 15,4 2 0-15,4-2-2 16,-1-4 1-16,4 3-1 16,7-2 0-16,3-4-1 15,-6 0 0-15,-1 0 0 16,-3-3 1-16,0 0-1 16,7 0 1-16,0 0-1 15,0 0 0-15,11-3 0 16,-4 0 0-16,-7-3-2 0,3 2 1 15,4-2-1-15,7 3 0 16,-3-3 0-16,3 3 0 16,7-1 0-16,-7 1 1 15,-3 0-1-15,3 0 1 16,3-3-1-16,1-1 0 16,7 1 0-16,-4 0 1 31,-4 0-1-31,-3-4 0 0,8 4 0 0,-1 6 0 15,3-3 0-15,-2 0 1 16,-1 0-1-16,-4-1 0 0,4 4 0 16,4-6 0-16,-4 3 0 15,7 0 0-15,1 3 0 16,-8 0 0-16,-4 0 0 16,1 0 1-16,7-3-1 15,-1 0 1-15,-3 0 0 16,-17 3 0-16,21-7 0 15,-8 1 0-15,1 3-1 16,10 3 1-16,-7 3-1 16,-21 0 0-16,28 3 0 15,-3 7 0-15,-4-7 0 16,0 4 1-16,4-1-1 16,-4 7 1-16,0-7-1 15,0-3 1-15,-3 4 0 16,-4-1 0-16,4-6-1 15,-4 7 1-15,-4 2-1 0,1 1 1 16,-1-4-1 0,1 4 1-16,-4-4-1 0,-4-3 1 15,-3 4-1-15,0 2 0 16,4-2 0-16,-4 2 0 16,0-5 0-16,3-1 0 15,-3-3 0-15,4 0 0 16,-8 0 0-16,-6 4 0 15,3-4-1-15,3-3 1 16,0 3 0-16,1 0 0 16,-1-3 0-16,1 0 0 0,3-3-1 15,0-3 1-15,-7-1 0 16,-7-5 0-16,-1 2-1 16,1 1 1-16,4-4 0 15,3 4 0-15,-1 0 0 16,8-1 0-16,-3 1 0 15,3 2 1-15,-4-2-1 16,-3 0 0-16,4-1 0 16,-1-2 0-16,4 2-1 15,0 1 1-15,0-1-1 16,-4 4 1-16,-3-3-1 16,-3 3 0-16,-1-1-3 15,-6-2 0-15,-5-1-12 16,-6-2 1-16</inkml:trace>
  <inkml:trace contextRef="#ctx0" brushRef="#br0" timeOffset="11349.29">20066 9351 33 0,'32'6'16'0,"24"41"-11"0,-28-41 17 0,11 0-17 16,18 1 1-16,20-4 4 16,15-3 0-16,21 0-12 15,21-10 0-15,-4-2 8 16,12 2 0-16,-8-2-4 16,-4 3 0-16,-10-4-7 15,-21 0 0-15,-18 4-10 16,-14 0 0-16</inkml:trace>
  <inkml:trace contextRef="#ctx0" brushRef="#br0" timeOffset="11978.57">23396 9269 29 0,'32'28'14'0,"46"4"-3"0,-50-23 12 15,18 0-21-15,21 7 0 16,10-6 5-16,19-4 1 15,13 3-8-15,29-3 1 16,-1-6 4-16,22 4 1 16,17-8-1-16,15 1 0 15,20-3-3-15,8-3 1 16,10-10-3-16,-10-6 1 16,-7 0-1-16,-4 0 1 0,-28 3-7 15,-14 3 1-15,-11 3-11 16,-21 4 1-16</inkml:trace>
  <inkml:trace contextRef="#ctx0" brushRef="#br0" timeOffset="12790.3">27877 9247 36 0,'7'3'18'0,"38"0"-12"0,-23-3 20 0,16 0-21 0,15 0 1 16,14 0 3-16,14-3 0 16,25 3-11-16,25-3 1 15,13 0 7 1,19 3 0-16,13-3-3 0,-3-3 1 16,3-1-3-16,-3 4 1 0,-18-3-2 15,-10 3 1 1,-14 0-1-16,-4-1 0 0,-14 4-2 15,-18 4 0-15,-18-1-3 16,-13 0 1-16,-15 0-9 16,-17-3 1-16,-18-6-5 15,-17 6 1-15</inkml:trace>
  <inkml:trace contextRef="#ctx0" brushRef="#br0" timeOffset="14157.02">4378 9824 17 0,'-4'0'8'0,"4"-3"1"15,0 3 8-15,0 3-15 16,0 3 1-16,0-6 1 15,4 3 1-15,3-3-6 16,11 0 1-16,-8 4 4 16,11 5 1-16,18-3-1 15,11 7 1-15,3 3 1 16,28 2 0-16,25-2 0 16,13-3 0-16,33-4 0 15,25 0 0-15,-8-9-2 16,11 0 1-16,0-6-3 15,-7 0 0-15,-4-4-5 0,0 7 1 16,-10-3-7-16,-32 9 0 16,-21 0-8-16,-14-3 1 15</inkml:trace>
  <inkml:trace contextRef="#ctx0" brushRef="#br0" timeOffset="16496.78">10855 9783 11 0,'28'10'5'0,"39"-7"-2"16,-46 0 6-16,8 6-7 16,6-2 1-16,7 2 3 15,4 4 1-15,0-7-8 16,3 6 1-16,8 1 5 16,3 0 0-16,3 2-2 15,11-2 1-15,0-1-2 63,-3-2 0-63,7-4-1 0,6 3 0 0,8 1 0 0,7-4 0 0,0-3 0 15,-4-9 0-15,4 3 0 0,-1 3 1 0,12-6-1 0,-4 2 0 16,-4-5-1-16,0 3 1 16,4 3-1-16,7-7 0 15,0 1 0-15,0-4 1 16,3 4-1-16,4-1 0 15,3 4 0-15,-13 3 0 16,6 3 0-16,4 6 1 16,0 1-1-16,4-4 0 15,-8 0 0-15,4 0 1 0,0-3 0 16,3 3 0-16,-6-3 0 16,-1 0 1-16,8-3-1 15,-4 0 1-15,3 0 0 16,-10 0 0-16,10-7 0 15,-6 1 0-15,6 2 0 16,-3-2 0-16,-7 0 0 16,7 2 0-16,4 1 0 15,6 3 0-15,1 6-1 16,3-3 1-16,3 6-1 16,4-3 1-16,1 4 0 15,-1-1 0-15,0 3-1 16,7 1 1-16,-14 2-1 15,4 7 1-15,10 0-1 16,-4-3 0-16,-6-1 0 16,3 1 0-16,11 0-1 0,-15-4 0 15,1 1 0-15,-4-4 1 16,7-3-1-16,-7-2 1 16,-14-4-1-16,-3-4 1 15,-12-5-1-15,-9 3 0 16,-12 3-5-16,-13 0 1 15,-11-1-13-15,-18 4 1 16</inkml:trace>
  <inkml:trace contextRef="#ctx0" brushRef="#br0" timeOffset="20222.2">4643 10617 19 0,'-7'-3'9'0,"7"0"-3"0,0 3 10 15,0 0-15-15,7 3 1 0,-7 0-1 16,10 1 1-16,-6-1-2 15,3 0 1-15,3 0 2 16,-6-3 0-16,3 0-1 16,3 0 1-16,-2 0-1 15,2 3 1-15,-10-3-1 16,0 3 0-16,11 0-1 16,-8 1 1-16,4-4-1 15,0 0 0-15,4 0 0 16,0 0 0-16,-1-4 0 15,1 4 1-15,-4 0-2 16,7-3 1-16,3 3 0 16,-2-3 0-16,2 3 0 15,1-3 0-15,3 3 0 16,-3-3 0-16,3 0 1 16,4 0 0-16,3 3 0 0,0 0 1 15,4 0-1 1,3 0 0-16,-3 0-1 0,0 0 1 15,-4 0-1-15,3 0 0 16,5-4-1-16,6 1 1 16,-3 0-1-16,10 0 1 15,1 0 0-15,-8 0 0 16,7 0-1-16,1-1 1 16,-8 4-1-16,4 0 1 15,-11 0-1-15,1 0 0 16,2-3 0-16,-2 0 0 31,-1 0 0-31,0 0 1 0,8-3-1 0,-12-1 0 0,-3 4 0 16,4 0 0-16,-11 3-1 15,8-3 1-15,-8 0 0 16,7 0 0-16,-7 3 0 16,4 0 0-16,3 0 0 15,0 0 0-15,1 0 0 16,-1-3 0-16,-4 3 0 15,1 0 0-15,7 0 0 16,-7 0 0-16,10 0 0 16,14 3 0-16,-13 0 0 15,6 3 0-15,4 0 0 16,3 4 0-16,8-1 0 16,-8 1 0-16,0-1 0 15,4-3 1-15,4 4-1 16,3-1 0-16,0 1 0 0,3-1 0 15,8 0 0-15,-1 1 1 16,-3-4 0-16,0 3 0 16,11 1-1-16,-8-4 1 15,5 0-1-15,2-2 1 16,1 2-1-16,-8 0 0 16,8 3 0-16,7-2 1 15,-8 2 0-15,4 1 0 16,1 2-1-16,-1 1 1 15,-7-1-1-15,3 1 1 0,1-4-1 16,7-6 0 0,-8 0 0-16,8-3 0 0,-4-3 0 15,-10-3 1-15,6 3-1 16,1 0 1-16,-4-4-1 16,0-2 1-16,4 0-1 15,-1-1 1-15,-6 1-1 16,-1 3 0-16,4-1 0 15,4 4 0-15,-7 0 0 16,6-3 1-16,1 3-1 16,3 6 1-16,-11-6-1 15,1-1 0-15,3 1-1 16,-3-3 1-16,-1-6-1 16,-3 2 1-16,0-2-4 15,-10-1 1-15,-11 0-14 0,-15 1 1 16</inkml:trace>
  <inkml:trace contextRef="#ctx0" brushRef="#br0" timeOffset="26827.62">20161 10630 22 0,'21'16'11'0,"29"-7"-7"0,-33-6 12 15,1 0-15-15,7 7 1 16,7-4 1-16,10 3 1 16,7 1-4-16,8-4 0 15,-8-3 2-15,11 0 1 16,11 1 0-16,6-1 0 15,11-3-1-15,4 0 0 0,3 0-1 16,1 3 1-16,6 6-1 16,11-9 1-16,-4 6-2 15,18 1 1-15,-3-1-1 16,13 0 1-16,1 4-1 16,6-1 1-16,15-3 0 15,-4 1 0-15,15 2 0 16,3 4 1-16,-4-1-1 15,11 4 0 1,3 3-1 0,1-4 1-16,3 7-1 0,14 0 1 0,0-9 0 15,4 2 1-15,3-11 0 16,7 2 0-16,14-6 1 16,-3-3 0-16,-4-4-1 15,-56 4 1-15,70-3-1 16,8-7 1-16,-11 7-2 15,7-3 1-15,-11 3-2 16,4-1 1-16,-4 1-1 0,-3-3 0 16,3 2 0-16,-14-2 0 15,-3-1 0-15,-7 4 0 16,-22 3-5-16,-7 3 1 16,-17 6-11-16,-7-9 0 15</inkml:trace>
  <inkml:trace contextRef="#ctx0" brushRef="#br0" timeOffset="31664.91">2152 11085 24 0,'3'12'12'0,"-6"-9"-5"15,3-3 13-15,0 3-19 16,-14 10 1-16,0 9 0 15,-14 6 1-15,6 13-5 16,-16 3 1-16,-1 3-6 16,-4 0 1-16,5-6-3 15,-5-4 1-15</inkml:trace>
  <inkml:trace contextRef="#ctx0" brushRef="#br0" timeOffset="31874.06">1834 11191 25 0,'32'54'12'0,"46"33"-7"0,-46-58 22 15,17 5-27-15,22 10 1 16,6 3-1-16,-6 0 0 15,-11 6-9-15,-22 4 0 16</inkml:trace>
  <inkml:trace contextRef="#ctx0" brushRef="#br0" timeOffset="32323.52">2297 13622 13 0,'-4'-4'6'0,"-28"17"5"0,15-4-2 16,-4 10-8-16,-15 9 1 15,-6 16 0-15,3 10 0 0,-3 5-5 16,3-6 1-16,0 7-3 16,7-7 1-16</inkml:trace>
  <inkml:trace contextRef="#ctx0" brushRef="#br0" timeOffset="32538.24">1937 13634 20 0,'10'31'10'0,"19"10"-5"15,-19-25 15-15,18 12-20 16,11 7 1-16,0 12-1 16,3 3 0-16,-3 6-7 0,0 1 0 15</inkml:trace>
  <inkml:trace contextRef="#ctx0" brushRef="#br0" timeOffset="33036.05">2371 15619 27 0,'3'13'13'0,"-3"-1"-14"0,0-6 20 16,-10 4-16-16,-1 5 0 15,-10 4 1-15,-7 6 1 16,-15 7-7-16,-6 2 1 15,3 10 4-15,4 0 0 16,14-9-5-16,-4-1 1 16,11-6-9-16,3-6 1 0</inkml:trace>
  <inkml:trace contextRef="#ctx0" brushRef="#br0" timeOffset="33234.96">1926 15553 33 0,'43'35'16'0,"73"43"-15"0,-84-62 25 0,14 9-26 16,3 9 0-16,0 7-6 15,-6 6 0-15,-5-3-1 16,-16 6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4T12:58:17.3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4T12:58:56.696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2223 3803 26 0,'-8'-9'13'0,"8"-7"2"15,0 16 13-15,0 0-23 16,0 7 1-16,0-7 1 16,-3 9 1-16,3 0-11 15,-7 1 1-15,-4-4 7 16,1 0 0-16,-8-6-3 15,4 3 1-15,-4-6-2 16,1 3 1-16,-4-9-1 16,-1 3 0-16,1 2-1 15,11 4 1-15,-8 7-1 16,-3-7 1-16,3 6-2 0,8 0 1 16,-12 7-2-16,-6 6 1 15,7 3-2-15,0 3 1 16,3 0-1-16,1 0 1 15,6-3 0-15,7-3 0 16,-3 6 1-16,4 3 1 16,3 3 0-16,-7 4 0 15,7 2 0-15,-4 10 1 16,-3 4-1-16,7-7 1 16,-7 6 0-16,7 0 0 0,7-6 0 15,-7-7 0-15,11-2 0 16,6-1 0-16,-2-2 1 15,9-7 0-15,-3-6-1 16,11-7 1 15,-4-6-1-31,11-12 1 0,4 0-2 0,-5 3 1 0,-6-3-2 16,7-4 0-16,-11 1-4 16,-7-1 0-16,-3 1-10 15,-7-4 1-15,-1 4-1 16,-10 0 0-16</inkml:trace>
  <inkml:trace contextRef="#ctx0" brushRef="#br0" timeOffset="224.48">1824 4330 10 0,'3'6'5'0,"8"7"17"0,-4-10 0 16,4 0-17-16,-1 0 1 15,1 4 4-15,10-7 0 16,-3-13-12-16,-1 4 1 16,8-4 8-16,3 4 0 15,0-1-4-15,4 4 0 16,-4 6-7-16,1 0 0 16,-8 0-10-16,-11-3 1 0</inkml:trace>
  <inkml:trace contextRef="#ctx0" brushRef="#br0" timeOffset="525.29">2582 4176 28 0,'-21'19'14'0,"-7"6"-2"16,17-15 14-16,-10 9-25 16,-7 6 0-16,-4 6 0 0,4 7 0 15,-4 2-3-15,4 4 0 16,10-6-4-16,4-10 1 15,7-9-5-15,7-13 0 16</inkml:trace>
  <inkml:trace contextRef="#ctx0" brushRef="#br0" timeOffset="737.6">2297 4258 28 0,'28'44'14'0,"21"6"-6"0,-31-34 21 0,3-1-29 16,7 7 1-16,-14 3 0 15,8 1 0-15,2-1-2 16,1-7 0-16,-7 1-2 16,-1-3 0-16,-13-7-7 15,-8 1 0-15</inkml:trace>
  <inkml:trace contextRef="#ctx0" brushRef="#br0" timeOffset="1051.17">1545 4801 33 0,'11'6'16'0,"-8"3"-10"0,4-9 25 0,11 0-26 0,3-3 0 16,18 0 2-16,10-3 0 16,4-1-9-16,18-2 0 0,28-4 6 15,17-9 0-15,-3 1-3 16,-25 5 0-16,0-3-2 15,-7 3 0-15,-17 4-6 16,-8 2 0-16,-17 1-8 16,-7 0 1-16</inkml:trace>
  <inkml:trace contextRef="#ctx0" brushRef="#br0" timeOffset="1383.29">2769 3722 33 0,'11'-19'16'0,"-8"19"-12"0,-3 0 20 16,-3 3-21-16,3 7 0 16,-11 15 1-16,4 9 1 15,-3 23-6-15,-8 21 1 16,7 13 4-16,1 12 0 16,6 7-2-16,-3-3 0 15,-3-16-7-15,10-10 1 16,0-21-9-16,0-16 0 0</inkml:trace>
  <inkml:trace contextRef="#ctx0" brushRef="#br0" timeOffset="3924.6">3757 3963 29 0,'39'-25'14'0,"-18"0"-2"0,-17 22 15 16,3-6-26-16,-7 2 1 16,0 4-1-16,0-3 1 15,-18 12-3-15,-3-3 1 16,0 7 1-16,-11 8 0 15,4 4-1-15,-11 7 1 16,-3 5-1-16,3 7 1 16,-7 0-1-16,11 3 1 0,-1 9-1 15,12-3 1-15,-5 10-1 16,19 2 1-16,-1-8-1 16,15-1 1-16,13-6-1 15,5-6 1-15,6-13 0 16,4-12 0-16,-1-13 0 15,8-3 1-15,7-3-1 16,-11-16 1-16,1-3-1 16,-5 0 0-16,-2-6-1 15,-19 3 1-15,-6 0-1 16,3 6 0-16,-18 3-1 16,1 7 1-16,-12 2-1 15,5 11 1-15,-4 5-1 16,-8 10 0-16,1 6-2 15,0 3 1 1,7-12-11-16,10-4 0 16</inkml:trace>
  <inkml:trace contextRef="#ctx0" brushRef="#br0" timeOffset="4549.42">4089 4437 34 0,'7'-7'17'0,"-7"14"-13"15,-7-14 20 1,-7 4-24-1,-4-3 1-15,-3 3-1 16,3 3 1-16,1 3-2 0,2-3 1 16,-2 6 1-16,6 4 0 15,8-4 0-15,-8 7 0 16,8 2 0-16,3-5 0 16,7-1-1-16,3 0 1 15,1-2-1-15,6-1 1 16,-6 0-1-16,7 1 0 15,-8-4 0-15,4 3 0 16,-3-6-1-16,3-6 1 16,-3-1-1-16,-8-2 1 0,4 0-1 15,4-1 1 1,-8 7 0-16,4-3 0 0,-3 6 0 16,3 6 1-16,0 7-1 15,-7 5 1-15,11-2 0 16,-11 0 0-16,3 6-1 15,4-7 0-15,4 1-2 16,-11-3 0-16,3-1-9 16,4-6 0-16</inkml:trace>
  <inkml:trace contextRef="#ctx0" brushRef="#br0" timeOffset="4864.31">4484 4258 27 0,'10'0'13'0,"-20"6"-4"0,-1-3 14 16,1 1-23-16,-8 5 1 16,-3 0 0-16,-7 7 0 31,-1 9-1-31,15-6 1 15,0-3 1-15,14-1 1 16,7 1 1-16,11-3 0 16,-8-1 0-16,5-3 0 0,-1 4-2 15,-4 0 1-15,-10 5-3 16,0 4 0-16,-10-3-5 16,-15 0 1-1,0-6-9-15,-10-7 0 0</inkml:trace>
  <inkml:trace contextRef="#ctx0" brushRef="#br0" timeOffset="5584.8">5701 4155 18 0,'10'-19'9'0,"-13"-3"5"15,3 16 2-15,-11 6-13 16,-3 3 0-16,-7 9 0 15,-4 7 1-15,-3 3-6 16,0 9 1-16,0-6 1 16,3 4 1-16,7 2-1 15,8 0 0-15,10-9 0 0,3-3 0 16,11-6 0-16,8-4 0 16,9-9 2-16,-2 3 0 15,-5-3-1 1,1 3 0-16,-11 4-1 0,-3-1 1 15,-11 10-2-15,-4 5 1 16,-13 11-1-16,-5-4 1 16,1-9-4-16,-7 0 1 15,7-4-6-15,0-2 1 16,-1-4-1-16,8 4 0 16</inkml:trace>
  <inkml:trace contextRef="#ctx0" brushRef="#br0" timeOffset="5855.31">5881 3700 31 0,'10'-10'15'0,"-3"20"-17"16,-14-1 32-16,4 13-29 15,-8 10 0-15,-3 15 1 16,7 12 0-16,0 16-3 16,0 7 1-16,3 6 2 15,4-4 1-15,0-5-2 0,0-10 1 16,0-19-5 0,-7-9 0-16,4-10-7 0,3-18 0 15</inkml:trace>
  <inkml:trace contextRef="#ctx0" brushRef="#br0" timeOffset="6605.91">5683 4340 24 0,'28'15'12'0,"22"-5"-4"0,-40-7 11 0,8-3-15 15,3 6 0-15,7-6 1 16,-3 0 1-16,3 0-8 15,8-6 0-15,-5 3 5 16,8-4 0-16,-11 1-3 16,4-3 1-16,-7-4-1 15,0 7 1-15,-11-4-1 16,-4 1 1-16,-6 6-1 16,-4 3 0-16,-7 0 0 15,-4 9 0-15,1 1 0 16,-12 5 0-16,5 1 0 15,-4 6 0-15,-4-6 0 16,11 6 0-16,3-7 0 16,4 1 1-16,4-3-1 0,6-1 1 15,15-6-2 1,-11 1 1-16,7-14-1 16,4 4 0-16,-8-6 0 0,1-4 0 15,-8 10 0-15,4-3 0 16,0 3 0-16,4 3 1 15,-11 0-1-15,0 0 1 16,4 0-1-16,3 3 1 16,-7 6 0-16,3 7 0 15,4 0-1-15,-3 2 1 16,3 1 0-16,7-3 1 16,0-3-1-16,7-4 1 0,0-6-1 15,11-9 1-15,-4-10 0 16,4-6 0-16,3 0 0 15,-3-15 0-15,-4-1 0 16,4-12 0-16,-11-7 0 16,0-5 0-16,-7-11-1 15,-6 1 0-15,-12 0 0 16,-3 3 0-16,-4 7-1 16,1 8 1-16,-4 13-1 15,0 13 1-15,-1 16 0 16,-6 15 1-16,4 16-1 15,3 15 0-15,6 13 0 16,-2 6 1-16,10 16-1 16,3 13 1-16,4-7-1 15,4 1 0-15,-7-14-2 16,-1-12 1-16,-3-12-4 16,4-22 0-16,-1-10-7 15,-3-9 1-15</inkml:trace>
  <inkml:trace contextRef="#ctx0" brushRef="#br0" timeOffset="6862.08">6219 4198 26 0,'11'-3'13'0,"14"-6"-10"0,-15 9 17 0,1 3-17 16,0 3 1-16,3-6 0 16,0 3 0-16,7-3-6 15,-7 0 0-15,7-3 2 16,4 3 1-16,3 0-6 16,-7-6 0-16,-3 6-5 15,0 0 1-15</inkml:trace>
  <inkml:trace contextRef="#ctx0" brushRef="#br0" timeOffset="7029.09">6604 4380 20 0,'4'32'10'0,"3"21"-11"15,-4-44 14-15,4 1-13 0,-7-4 0 16,0-3-1-16,4-6 1 15,-1-13-5-15,-3 4 0 16</inkml:trace>
  <inkml:trace contextRef="#ctx0" brushRef="#br0" timeOffset="7432.65">6576 4252 17 0,'10'15'8'0,"19"-2"-8"0,-19-13 11 0,-6 3-11 16,6 0 0-16,1 0 0 15,3 1 1-15,7-1-2 16,-3-3 0-16,6 0-1 16,5-7 1-16,-1 1-1 15,-10 0 1-15,3 0 0 16,0-1 0-16,-11 1 2 15,5 6 0-15,-5-6 1 16,-3 6 1-16,0-3-1 16,-7 3 1-16,0 0-2 15,-7 0 1-15,-3 0-1 16,-4 0 0-16,-4 9-1 16,-3-3 1-16,0 7 0 15,3 3 0-15,0 5 0 16,4 1 1-16,7-3-1 0,7 0 1 15,0-10-1-15,11 1 1 16,6-4-3-16,5-3 1 16,-8 0-7-16,3-3 0 15</inkml:trace>
  <inkml:trace contextRef="#ctx0" brushRef="#br0" timeOffset="7776.77">6964 4393 11 0,'10'44'5'0,"-6"-41"0"0,-4-3 0 0,0 0-5 16,7-3 1-16,0-4 1 16,-3-5 1-16,3-7-3 15,3 0 1-15,1-6 2 16,-1-3 1-16,8 3 0 15,7 0 0-15,3 6 0 16,0-6 0-16,0 9 0 16,4 7 1-16,0 9-1 15,0 3 1-15,3 10-2 16,-7 5 1-16,4 4-2 16,-4 3 1-16,4 7-3 15,-14-10 1-15,3 3-5 0,-7 0 1 16,0-6-8-1,-7-1 0-15</inkml:trace>
  <inkml:trace contextRef="#ctx0" brushRef="#br0" timeOffset="14040.2">7909 3885 34 0,'4'6'17'0,"3"4"-6"0,-7-10 17 16,0 0-26-16,0 0 0 16,0 0 1-16,3-7 1 15,-3 7-5-15,0 0 0 16,0 0 0-16,0 0 0 0,0 0-10 15,4-3 1 1,-4 3-3-16,0-9 0 0</inkml:trace>
  <inkml:trace contextRef="#ctx0" brushRef="#br0" timeOffset="14399.77">7923 4236 35 0,'0'0'17'0,"-3"6"-12"0,3-6 32 15,0 0-35-15,0 0 1 16,0 0 2-16,0 0 1 16,0 0-8-16,7-3 1 15,0 0 4-15,-3-3 0 16,-4 6-6-16,3-3 0 15,1 0-11-15,-8-4 0 0</inkml:trace>
  <inkml:trace contextRef="#ctx0" brushRef="#br0" timeOffset="16618.82">9102 3822 30 0,'3'16'15'0,"1"-16"-4"0,-1 3 14 15,-3-3-23-15,4 6 0 16,-1-12 2-16,4 6 0 15,11 0-3-15,-4 6 0 16,11-6 4-16,10 0 1 16,4 10-2-16,0-1 1 15,0 4-2-15,-1-1 0 0,-9 7-2 16,-1 0 0-16,-18 6-2 16,-6 0 1-16,-11 13-1 15,-7-4 0-15,-18 7 0 16,0 0 0-16,-3-4-1 15,0-2 0-15,3-10 0 16,7 3 1-16,4-12 0 16,7-4 0-16,0-5-1 15,3 2 0-15,4-15 0 16,0 3 1-16,4-1-1 16,-1-2 1-16,4 0-1 15,0 6 1-15,7 0 2 16,4-3 0-16,3 0 1 15,7 3 0-15,7 3 0 16,4 3 0-16,7 3 0 16,3 7 1-16,4 3-1 0,3 6 0 15,-6-6-1-15,-5 0 1 16,-6 3-4 0,-7-1 0-16,-7 1-7 0,-8 0 0 15,-17-12-6-15,-11-4 1 16</inkml:trace>
  <inkml:trace contextRef="#ctx0" brushRef="#br0" timeOffset="17235.43">8738 3631 28 0,'18'3'14'0,"31"3"-1"0,-45-9 18 16,3 0-28-16,0 3 0 15,0-3 2-15,-3 6 0 16,-4 3-7-16,-4 4 1 16,-3-1 4-16,-7 4 0 15,0 2-2-15,0 1 0 16,0-3-1-16,3 2 0 0,-3-2 0 16,7 2 0-16,3 1 0 15,8 3 0-15,3-10 0 16,7 4 0-16,4-4 0 15,-1 4 1-15,8 6-1 16,-11-1 1-16,0 8-2 16,-3-8 1-16,-8 7-1 15,-6-3 1-15,-8 0-2 16,-3 0 0-16,-7 0-7 16,3-12 1-16,1-7-5 15,-1-9 0-15</inkml:trace>
  <inkml:trace contextRef="#ctx0" brushRef="#br0" timeOffset="17596.5">8834 3556 21 0,'0'-4'10'0,"-4"-5"0"0,4 9 10 15,0 0-17-15,-3 3 1 0,-1 3 0 16,0 4 1-16,1 6-7 15,3 2 1-15,-11 11 3 16,1 14 1-16,-4 11-2 16,0 12 0-16,-8 18-4 15,1-2 1-15,4-4-7 16,6 1 0-16,-7-17-1 16,8-11 0-16</inkml:trace>
  <inkml:trace contextRef="#ctx0" brushRef="#br0" timeOffset="17883.14">9013 3578 30 0,'0'6'15'0,"-21"6"-12"0,14-2 29 15,-3-1-30-15,-4 13 0 16,-1 9 1-16,-2 7 1 16,-1 15-5-16,-3 7 0 15,3 22 0-15,4-1 1 0,-3-6-11 16,3 1 1-16</inkml:trace>
  <inkml:trace contextRef="#ctx0" brushRef="#br0" timeOffset="18586.2">10280 3552 31 0,'11'-18'15'0,"-15"5"-2"16,0 7 18-16,1 3-29 0,-8 9 1 15,1 10 1 1,-4 12 1-16,-7 16-6 0,-11 9 0 15,-11 22 4-15,-6 23 0 16,-7 18-3-16,-4 9 1 16,3 13-3-16,4-9 0 15,7-17-4-15,11-8 0 16,7-26-8-16,7-18 0 16</inkml:trace>
  <inkml:trace contextRef="#ctx0" brushRef="#br0" timeOffset="19456.36">10601 4311 35 0,'18'3'17'0,"-8"-6"-12"0,-10 3 25 16,0 0-28-16,-3-9 0 15,-4 9 1-15,-7-9 0 16,-4 9-5-16,-3 3 1 0,0-3 3 15,-4 6 1-15,0 3-2 16,0 1 0-16,4-4 0 16,4 10 0-16,6-1-1 15,4 1 0-15,0-3-2 16,18 2 1-16,-1 1-1 16,8-7 1-16,6-9 0 15,5 0 0-15,-1 0 1 16,-7 0 0-16,0-6 1 15,-7 3 0-15,0-6-1 16,-3 2 0-16,-4-5-2 16,-3-1 1-16,-4 4-2 15,0 6 0-15,0 3-1 16,0 0 0-16,0 9 0 16,0 0 0-16,0 4 2 15,3 3 0-15,1 9 2 16,3 3 0-16,0-3 3 0,7 3 0 15,-4 10 2-15,1 3 0 16,0-1 0-16,-1 1 1 16,-3 3-1-16,-7 0 0 15,-7-6-2-15,-7-1 0 16,-11-8-2-16,-3-8 0 16,-4-2-1-16,-3-6 0 15,0-7-1-15,0-15 0 16,3-4 0-16,7-3 0 15,4-9 0-15,7 7 0 0,14-1-1 16,18-3 1-16,-1 6-4 16,8 0 0-16,3 4-7 15,0-4 1-15,4-9-2 16,-4 0 0-16</inkml:trace>
  <inkml:trace contextRef="#ctx0" brushRef="#br0" timeOffset="19906.54">10964 4311 35 0,'14'0'17'0,"-6"10"-18"16,-8-10 33-16,-8 0-32 15,-2 6 1-15,-4 0 1 16,-4 7 1-16,-3-1-3 0,0 4 0 15,3 0 2-15,-3 3 0 16,7-1 0-16,3 1 0 16,1 0-1-16,3-3 1 15,10-7-2-15,4-3 0 16,7-6 0-16,4-6 0 16,0-3-1-16,-4-1 0 15,0 1 0-15,3-7 0 16,-6-3-1-16,0 1 1 15,-8 2-1-15,4 6 1 0,0 1-1 16,4 0 1-16,-4 2 0 16,0 14 1-16,0-4 0 15,0 9 1-15,0-2-1 16,0-1 1-16,0 10 0 16,0-7 0-16,0 7-1 15,0 3 1-15,4-3-2 16,3-6 1-16,4-1-5 15,-1-6 0-15,1-2-7 16,0-17 1-16</inkml:trace>
  <inkml:trace contextRef="#ctx0" brushRef="#br0" timeOffset="20148.36">11289 3690 41 0,'7'7'20'0,"-11"30"-14"0,4-15 34 15,-3 7-38-15,-4 18 0 16,-4 15 1-16,1 17 0 16,6 5-4-16,1 7 0 15,3 3 3-15,0-15 0 16,0-23-8-16,0-12 1 15,0-3-10-15,0-22 1 16</inkml:trace>
  <inkml:trace contextRef="#ctx0" brushRef="#br0" timeOffset="20672.24">12813 4484 40 0,'10'28'20'0,"5"-6"-15"0,-15-22 27 16,0 3-30-16,0-3 0 15,0-3 1-15,-4-13 0 16,-3-3-4-16,0-15 0 0,0-13 3 16,0-16 0-16,0-3-2 15,3-9 1-15,1 3-1 16,3 0 1-16,7 9 0 16,3 4 0-16,4 12 0 15,4 6 0-15,3 9-1 16,0 10 1-16,1 10-3 15,-1 12 1-15,-11 3-8 16,1 13 1-16,-8 9-7 16,-13 3 1-16</inkml:trace>
  <inkml:trace contextRef="#ctx0" brushRef="#br0" timeOffset="21094.02">12510 4393 42 0,'21'25'21'0,"28"-16"-20"0,-31-9 34 16,6 0-34-16,8 0 1 15,10 0-1-15,1 0 1 16,3 0-3-16,-4 0 0 16,-7 0 1-16,1 0 0 15,2-9-2-15,-6-7 1 16,-4-3-1-16,1 4 1 15,-8-1-1-15,-7 0 0 16,-4 7 2-16,-3 3 0 16,-3-4 0-16,-4 10 0 15,-4 3 0-15,-6 4 1 0,-1-1-1 16,-3 0 1-16,0 7-1 16,7 6 0-16,-4-7 0 15,4-2 1-15,0 2-1 16,4 1 1-16,3 2-1 15,-4-5 0-15,4-7 0 16,4-3 1-16,3-3-1 16,3-7 0-16,1-5-2 15,3-1 1-15,0-3-5 16,0 0 1-16,4 4-7 16,0-4 0-16</inkml:trace>
  <inkml:trace contextRef="#ctx0" brushRef="#br0" timeOffset="21334.81">13286 4437 28 0,'3'15'14'0,"1"-18"-4"0,-4 3 18 16,0-9-27-16,0 6 1 16,0-7 2-16,0 1 0 15,0-7-3-15,3 4 0 16,4 2 5-16,4 4 0 15,6-3-1-15,12-4 1 16,2 1-3-16,1-4 1 16,-4 3-7-16,1-9 1 0,-5 7-12 15,-2-1 1 1,-8-9-3-16,0 0 0 0</inkml:trace>
  <inkml:trace contextRef="#ctx0" brushRef="#br0" timeOffset="22129.8">14982 4230 53 0,'4'6'26'0,"-8"-9"-35"0,1 0 52 16,-8 3-43-16,-3 0 0 15,-3-3 0-15,-12 3 1 0,5 6-1 16,-1 0 0-16,0 4 0 16,8 5 0-16,6-2-1 15,4 3 1 1,25 12-1-1,3-9 0-15,7-7 0 16,0-6 0-16,-3-6 0 16,0-6 0-16,-11-3-1 15,-4-4 1-15,-6 4-1 16,-4-10 1-16,-4 6-4 16,-3 1 1-16,0-1-3 15,0 7 1-15,0 6-1 16,4 6 0-16,-1 7 1 15,8 12 0-15,3 0 4 16,7 6 0-16,7 10 6 16,4 0 0-16,-4 12 2 0,0 1 1 15,-3-1 2-15,-4-3 0 16,-4 3-3-16,-6-3 1 31,-8 1-4-31,-6-14 1 0,-8-8-3 0,-3-8 1 16,-7-11-2-16,-4-7 0 15,-3-12-1-15,-11-10 1 16,3 0 0-16,1-6 1 16,7 0-1-16,7 3 0 15,3 3 0-15,7-3 1 16,8 6-1-16,10 1 1 0,10-7-4 16,15 6 1-16,7 4-7 15,3-1 0-15,4 0-5 16,0 4 0-16</inkml:trace>
  <inkml:trace contextRef="#ctx0" brushRef="#br0" timeOffset="22550.29">15311 4180 41 0,'-11'15'20'0,"-10"-21"-23"15,10 6 35-15,-3 6-31 16,0-3 0-16,-4 7 1 16,1 2 0-16,-1 1-2 15,0 12 1-15,4-6 1 0,4 6 1 16,6 0-1-16,4-6 1 16,4 0-1-16,3-10 0 15,0 0-2-15,3-2 0 16,5-7 0-16,-5-3 0 15,1-7-1-15,-1-2 1 16,1-4-3-16,-1 3 1 16,1-2 0-16,0-4 0 15,-1 3 0-15,1 1 0 16,-1 5 1-16,-3 7 0 0,1-3 1 16,-1 6 0-16,3 9 1 15,-3 4 0-15,4 2-1 16,-1 7 0-16,1-3-2 15,0-3 0-15,3-4-7 16,3-2 0-16,1-13-3 16,7-7 0-16</inkml:trace>
  <inkml:trace contextRef="#ctx0" brushRef="#br0" timeOffset="22819.65">15713 4054 31 0,'3'-3'15'0,"-10"12"-11"15,4-5 25-15,-8 11-30 16,-3-5 0-16,-4 5 0 16,-3-2 1-16,-4 3 0 15,1-4 0-15,3 7-1 16,3-3 1-16,4-1 0 0,7 1 1 16,10 0 1-16,11 6 0 15,8-7 2-15,6 4 1 16,0 0 0-16,-7 3 0 15,-3 0-2 1,-4-3 1-16,-18-4-5 0,-20 10 1 16,-22 7-13-16,-18-7 0 15,-13-6-1-15,-11-7 0 16</inkml:trace>
  <inkml:trace contextRef="#ctx0" brushRef="#br0" timeOffset="24022.62">17050 3709 34 0,'21'22'17'0,"-14"6"-15"15,-3-21 31-15,-4 12-30 16,0-4 0-16,-4 17 2 16,0 18 1-16,1 3-6 15,3 3 0-15,0 7 5 16,0-3 1-16,3-1-2 15,1-15 0-15,0-3-1 16,-4-16 1-16,3-6-3 16,-3-10 0-16,0-18-2 15,-3-7 1-15,-8-9-1 16,0-6 1-16,-10-10-2 0,-4-3 1 16,-3 0-1-1,0 3 1-15,-7 7-1 16,3 9 1-16,0 9-1 0,1 10 1 15,6 9 0 1,4 10 0-16,7-1 1 0,6 10 1 16,12 3 2-16,7 10 1 15,10-10 0-15,14-3 1 16,18-3 1-16,14-7 0 16,7-12-2-1,0-22 1-15,-10 0-4 0,-11-3 1 0,-8-3-10 16,-6-3 1-16,-7-1-13 15,-11 7 0-15</inkml:trace>
  <inkml:trace contextRef="#ctx0" brushRef="#br0" timeOffset="26842.26">18496 4082 30 0,'4'16'15'0,"3"-6"2"0,-7-10 16 16,0 0-28-16,0 6 0 15,0 3 2-15,-4 1 1 16,1 8-10-16,3 11 0 16,-4-1 7-16,4 13 0 15,-3-10-3-15,-1 0 0 16,4-6-2-16,0-12 1 15,0-7-1-15,4-15 0 16,-4-7-1-16,7-3 1 16,3-9 0-16,11-6 0 0,4-7-1 15,7 6 1-15,0-5-1 16,-4 5 1-16,0 7 0 16,0 0 0-16,-3 12-1 15,-4 7 1-15,-7 12 0 16,-3 3 0-16,-4 13 0 15,-7 6 0-15,0 0-1 16,0 3 1-16,-4 0-2 16,1-3 1-16,3 4-4 15,0-10 0-15,0-1-6 16,7-2 1-16,3-13-5 16,1 0 0-16</inkml:trace>
  <inkml:trace contextRef="#ctx0" brushRef="#br0" timeOffset="27235.75">18976 4233 36 0,'-4'16'18'0,"4"-23"-11"0,0 7 30 0,0 0-32 0,0 0 0 15,7-3 2-15,4 0 1 16,0 3-10-16,-1-3 0 16,4-6 7-16,4 2 0 15,0-5-3-15,-1-7 0 0,-3-3-1 16,-3 0 0-16,-4-3-1 16,-7 3 0-16,-4 0-1 15,-6 6 0-15,-1 4-1 16,1 6 1-16,-4 6-2 15,-1 9 0-15,-2 13 1 16,-1 0 0-16,4 9 0 16,7-3 1-16,7 10 0 15,7-3 1-15,4-7-1 16,3 3 1-16,10-9-6 16,1-6 1-16,7-10-9 15,-4 0 0-15</inkml:trace>
  <inkml:trace contextRef="#ctx0" brushRef="#br0" timeOffset="27624.55">19272 4261 40 0,'7'16'20'0,"4"-16"-14"0,-8-3 27 15,4 0-30-15,4-4 0 16,3 1 1-16,4 6 0 16,-1-9-5-16,1 2 0 15,0-2 3-15,-1-7 0 0,-3-3-2 16,1-3 1-16,-8-3-1 16,-7 0 0-16,-7 7-1 15,-4 2 0-15,0 3-2 16,-3 4 0-16,-3 3 0 15,-1 2 0-15,4 14 0 16,0 9 0-16,3 0 1 16,8 9 0-16,3 6 2 15,3 1 0-15,8 2 0 16,3-2 1-16,4-1-2 16,6-12 1-16,1-3-5 15,7-6 0-15,-4-1-7 16,-3-15 1-16</inkml:trace>
  <inkml:trace contextRef="#ctx0" brushRef="#br0" timeOffset="28059.72">20062 3609 25 0,'0'31'12'0,"-10"7"-3"0,6-29 13 16,1 13-20-16,-4 10 1 15,0-4 3-15,0 13 0 0,3 6-6 16,1 9 1-16,-1 4 4 16,4-7 0-16,0-9-1 15,0-10 0-15,0-5-2 16,-3-11 0-16,-4-2-2 15,-4-16 1-15,-3-9-1 16,-7 2 0-16,-8-2-1 16,1-10 1-16,-4 0 0 15,-3 7 0-15,0 12 0 16,0 0 1-16,3 19-1 16,4 3 1-16,10 3 0 31,7 12 0-16,11-5 1-15,11 2 0 0,10-6 0 0,7-6 0 0,15-19-1 16,6-3 1-16,1-9-6 16,-8 0 1-16,-3-1-12 15,-18-2 0-15</inkml:trace>
  <inkml:trace contextRef="#ctx0" brushRef="#br0" timeOffset="28705.87">21107 3590 36 0,'-4'35'18'0,"-10"-1"-11"0,11-21 19 15,-1 12-25-15,0 12 1 0,-3 4 0 16,0 9 0-16,-3 7-3 15,-1 15 1-15,4-6 1 16,4 3 0-16,3-10-3 16,3-9 1-16,4-12-5 15,4-16 1-15,6-19-7 16,1-12 0-16</inkml:trace>
  <inkml:trace contextRef="#ctx0" brushRef="#br0" timeOffset="29037.4">21350 3985 31 0,'46'-6'15'0,"-7"-7"-6"15,-29 10 22-15,1-6-28 16,-4 3 0-16,0-4 2 16,0-2 0-16,-7 2-7 0,-3 4 1 15,-4-3 4-15,-8-1 0 16,-9 10-1-16,-1 3 0 15,0 16-2-15,1 6 1 16,-1 10-3-16,4 9 0 16,7 3 0-16,7 3 1 15,10 0-2-15,8-6 1 16,10-3 1-16,7-19 1 16,4-16 2-16,0-16 0 0,3-8-1 15,-10-17 1 16,-4-3-1-31,-11-5 1 0,-6-11-8 0,-8 10 0 0,-3-12-8 16,0 15 1-16</inkml:trace>
  <inkml:trace contextRef="#ctx0" brushRef="#br0" timeOffset="29830.2">22038 4205 36 0,'-3'0'18'0,"-12"-7"-16"0,12 4 26 16,-8 3-28-16,-6 0 1 15,-1 0 0-15,0 0 0 16,-3 10-1-16,4-7 0 0,6 6 1 15,0 1 0-15,4 2 0 16,4 7 0-16,3-6 1 16,7-1 1-16,3 1 0 15,8 2 0-15,3-5 0 16,4-7 0 0,7-13-1-1,-8-2 1-15,-6-4-2 16,-4-3 0-16,-7 4-1 15,-3-4 0-15,-4 0-3 16,0 3 0-16,-4 4-1 16,1 6 1-16,-1 6 0 15,1 6 0-15,-1 6-1 16,4 4 1-16,0 6 2 16,0 6 0-16,4 10 1 0,3-7 1 15,3 13 1 1,1 6 0-16,-4 4 2 0,0-7 0 15,-4-3-1-15,-3-7 1 16,-7-5-1-16,-3-4 1 16,-15-9-3-16,-7-7 0 15,-3-6-1-15,-4-9 0 16,-3-6 0-16,3-13 0 16,4 3 0-16,0-6 0 15,6-6 0-15,8-1 0 0,11 1 0 16,10 9 1-1,7 3-1-15,7 7 0 0,0-7-1 16,11 0 1-16,6 13-4 16,5-4 1-16,2 1-6 15,1 3 0-15,7-1-6 16,-7-2 1-16</inkml:trace>
  <inkml:trace contextRef="#ctx0" brushRef="#br0" timeOffset="30251.64">22327 4258 23 0,'7'-19'11'0,"-7"7"4"16,0 12 11-16,0-3-24 15,-3-1 1-15,-4 1 1 16,-4 3 1-16,-3-3-6 0,-4-3 0 16,1 6 3-1,-1 0 1-15,1 3-1 16,2 3 0-16,1 4-1 0,7 5 1 15,4 1-1-15,3 3 0 16,3 6 0-16,4-6 0 16,7-7-1-16,1-2 1 15,-1-4-2-15,-4-9 1 16,1-3-1-16,-4-4 0 16,0 1 0-16,-4-7 0 15,1 7 0-15,0-4 0 16,-1 1 1-16,1 2 0 0,-1 1 0 15,4 6 0-15,0 6 1 16,0 3 0-16,0 7 0 16,-3 5 0-16,-1 14 0 15,1-13 0-15,-1 6-1 16,4-3 1-16,4 0-3 16,3-4 0-16,0-2-4 15,0-3 1-15,4-4-8 16,0-18 0-16</inkml:trace>
  <inkml:trace contextRef="#ctx0" brushRef="#br0" timeOffset="30506.94">22504 3543 43 0,'10'0'21'0,"-17"31"-23"0,4-18 36 16,-1 6-34-16,1 12 0 16,-1 16 0-16,1 10 0 15,-1 8 0-15,1 20 0 16,3 3-1-16,3 12 1 16,1-15-2-16,-1-13 1 15,1-12-9-15,-4-16 1 16,7-19-3-16,0-10 0 15</inkml:trace>
  <inkml:trace contextRef="#ctx0" brushRef="#br0" timeOffset="30838.8">22853 4039 45 0,'18'9'22'0,"-15"3"-28"15,-6-12 44-15,-4 10-38 16,-4-10 0-16,-3 0 1 16,-4 3 0-16,-3 3-1 15,0 4 0-15,3-1 1 16,4 4 1-16,4-1-1 16,2 1 1-16,5-4-1 15,6 1 1-15,8 5 1 16,3 1 0-16,7-4-1 15,1 7 1-15,-5 0-1 0,-3 6 1 16,-3 0-2 0,-11 3 1-16,-11-6-3 0,-10 0 1 15,-14-3-7-15,-4-6 1 16,-3-7-10-16,3-6 0 16</inkml:trace>
  <inkml:trace contextRef="#ctx0" brushRef="#br0" timeOffset="34260.55">23379 5682 25 0,'7'6'12'0,"0"0"0"15,-7-6 13-15,3 3-23 16,1 4 1-16,-1-4 3 16,1 0 0-16,-1 6-7 0,1 10 1 15,-4 3 4-15,0 6 0 16,0 7-1-16,3 6 0 16,1 2-2-16,-4 4 1 15,0 7-2-15,0 9 1 16,0 12-1-16,0 9 1 15,3 7-1-15,1 13 1 16,-4 15-1-16,0 6 0 31,-4 108 0-31,4-20 1 16,-3 6-1-16,-1 1 1 0,4 6-1 16,-3-1 1-16,3 20 0 15,-4 9 0-15,8 6 1 31,-4 7 0-31,3-4-1 0,-6 7 0 0,3-4 0 16,-4 4 1-16,4 6-2 16,-3 6 1-16,6 0-1 15,1 1 1-15,3 2-1 16,-4-6 0-16,1-3 1 16,-4-13 0-16,4-9 0 15,-1-9 0-15,-3-7-1 16,0 13 1-16,0-9-1 15,0-4 1-15,0-6-1 16,0 3 0-16,0-9 1 16,-3-13 0-16,3-6-1 15,0-6 1-15,-4 0 0 16,4-7 0-16,0-6-2 0,-4-6 0 16,4-19-2-16,0-12 0 15,0-20-5-15,-3-15 0 16,-4-22-9-16,-11-25 0 15</inkml:trace>
  <inkml:trace contextRef="#ctx0" brushRef="#br0" timeOffset="36092.78">20249 13506 33 0,'25'15'16'0,"28"-15"-11"16,-39-3 18-16,7 3-20 15,8 0 0-15,6 0 2 16,7 0 0-16,1 0-5 15,-5-3 0-15,12 3 4 16,13 0 1-16,4 0-1 16,14-3 0-16,11-3-1 15,3-4 0-15,4 1-1 16,7-1 1-16,14-5-2 16,-4-1 1-16,15-3-1 0,10 0 1 31,120-6-1-31,-32 10 0 15,1 2-1-15,10 0 0 16,-18 10 1-16,4 0 0 16,-8-6-1-16,8 9 1 15,10-7 0-15,-3 4 0 16,7 0-1-16,0 6 1 16,3-6-1-16,4 6 1 0,0 0-1 15,0 4 0-15,4-1 0 16,6 3 0-16,-6-2 1 15,13-1 1-15,-10-3 0 16,14-3 1-16,-17 0-1 16,13 3 1-16,-10 0-1 15,8 1 0-15,-23-4-1 16,12 0 0-16,-18-4-1 16,10-2 1-16,1-3-1 15,-8-4 0-15,0 7 0 16,-13-4 0 15,-5 1 0-31,12 0 0 0,-15 2-1 0,-7 4 0 0,-3 3 0 16,-29 3 0-16,-10 1-4 15,-8 2 1-15,-16-6-4 16,-22-3 0-16,-22 0-11 16,-13-10 1-16</inkml:trace>
  <inkml:trace contextRef="#ctx0" brushRef="#br0" timeOffset="36798.94">31715 12894 33 0,'7'6'16'0,"17"7"-7"16,-16-10 14-16,-1 3-21 15,3 4 1-15,4-4 4 16,0 0 0-16,4 7-8 0,0 2 1 15,6 1 6 1,5 3 0-16,6 0-1 0,7 6 0 16,11 0-3-16,-3 3 1 15,-12 0-1-15,-2 1 0 16,-5-1-2-16,-6 0 0 16,-11-3-1-16,-3 0 0 15,-4 3 0-15,-4 1 0 16,-3 2 0-16,0 0 1 0,-7-2-1 15,0-4 1 1,-7 3-1-16,-7-3 1 0,-4 0 0 16,1-3 0-16,-5-6-1 15,1-7 0-15,3-6 0 16,4-3 1-16,4-6-1 16,10 0 1-16,3-10 0 15,8-12 0-15,-1-10-1 16,1-9 1-16,-4-12 0 15,-4-1 0-15,-3-6-6 16,0 7 0-16,0-7-9 16,3 3 1-16</inkml:trace>
  <inkml:trace contextRef="#ctx0" brushRef="#br0" timeOffset="37187.58">32837 13214 30 0,'14'6'15'0,"-4"-3"-3"16,-10 0 15-16,-3 4-26 16,-8 5 1-16,1 1 0 15,-8 6 1-15,-10 9-4 16,-8 6 1-16,-6 4 0 15,0 0 1-15,6-1-3 16,5-5 0-16,6-7-7 16,11-13 0-16,7-15-3 15,7-6 0-15</inkml:trace>
  <inkml:trace contextRef="#ctx0" brushRef="#br0" timeOffset="37337.55">32586 13189 16 0,'-3'-57'8'0,"3"10"5"16,0 47 8-16,3 3-15 15,4 10 1-15,11 21 2 16,6 17 1-16,5 21-13 0,-1 9 0 16,4-2 7-16,-1-7 1 15,1 0-11-15,-4-22 0 16,-6-25-6-16,-8-15 1 16</inkml:trace>
  <inkml:trace contextRef="#ctx0" brushRef="#br0" timeOffset="38402.83">22959 5782 36 0,'7'38'18'0,"14"-10"-15"16,-14-25 30-16,0 3-30 0,4 1 1 16,-1-4 1-16,11-3 1 15,-3-7-7-15,3-8 0 16,4-10 5-16,3-10 0 16,4-6-2-16,0 1 0 15,-4-7-1-15,-3-4 0 16,-4 8-1-16,-4 5 0 15,-2 0 0-15,-1 4 0 16,0 6-1-16,-4 2 0 16,1 11-1-16,-1 5 0 0,1 7-1 15,0 13 0-15,-1 2 0 16,1 13 1-16,-1 3 0 16,5 4 1-16,2 5 0 15,4 4 1-15,4 0 1 16,0 6 0-16,3 0 0 15,0-3 0-15,-3-3-1 16,0-4 1-16,-4-8-1 16,-4-7 1-16,-3-4-1 15,-3-5 0-15,-7-4 0 16,-8-6 0-16,-14-3 0 16,-17-3 0-16,-11 3-1 15,-17-6 1-15,-15 0-1 16,-14 0 1-16,1 2-6 15,10-8 0-15,3 2-7 16,7 7 1-16</inkml:trace>
  <inkml:trace contextRef="#ctx1" brushRef="#br0">19004 2521 0,'0'0'0,"0"0"15,0 0 1,0 0-16,0 0 16</inkml:trace>
  <inkml:trace contextRef="#ctx0" brushRef="#br0" timeOffset="39712.89">23798 4625 29 0,'0'3'14'0,"-7"-3"-6"0,4 3 15 15,-1 3-21-15,-6 1 1 16,-4 8 2-16,-4 4 0 15,-7 9-7-15,-3 10 1 16,-4 15 3-16,4 1 1 16,0 2-2-16,7-3 0 15,3 4-7-15,4-10 1 16,7-9-7-16,3-26 1 0</inkml:trace>
  <inkml:trace contextRef="#ctx0" brushRef="#br0" timeOffset="39889.61">23499 4625 40 0,'17'53'20'0,"18"29"-25"15,-20-54 34-15,2 16-32 16,1-6 1-16,-1-1-19 15,-2-9 1-15</inkml:trace>
  <inkml:trace contextRef="#ctx0" brushRef="#br1" timeOffset="52050.28">2540 5835 28 0,'4'10'14'0,"3"-20"-6"0,-7 17 14 15,0-4-19-15,0 3 0 16,0 10 1-16,-7 3 0 16,7 15-6-16,-4 7 0 0,-3 9 4 15,7 6 0-15,-7 1-1 16,3 2 0-1,4-5-10 1,0-10 0-16,0-19-2 16,-7-22 1-16</inkml:trace>
  <inkml:trace contextRef="#ctx0" brushRef="#br1" timeOffset="52337.78">2113 5992 26 0,'0'0'13'0,"-7"6"-1"16,7-2 20-16,0-4-29 16,0 0 0-16,7 0 5 0,4 3 0 15,-1-10-8 1,8 7 0-16,14-12 6 0,7-1 1 15,20-12-3-15,12-6 1 16,21-13-3-16,17-3 1 16,8-6-4-16,-15 6 1 15,-10 3-7-15,-8 12 1 16,-24 7-11-16,-17 13 1 16</inkml:trace>
  <inkml:trace contextRef="#ctx0" brushRef="#br1" timeOffset="53041.97">2872 6168 11 0,'0'-3'5'0,"-11"6"17"0,4 0-11 0,3 0-10 0,-6 3 1 0,-1 4 1 15,-3-1 1-15,4 4-4 16,-1-1 0-16,0-6 3 16,1 4 0-16,-1 9-1 15,4-4 0-15,4-2-1 16,3-1 0-16,0 1-1 16,10-10 1-16,-3-6-1 15,7-3 0-15,4-1 0 16,3 4 0-16,-10-3-1 15,6 0 1-15,-6-1-1 16,-7 1 1-16,3 0-1 16,3 0 1-16,-10-1 0 15,7-2 0-15,-3 3 0 16,3 6 0-16,-4 0 1 16,4 6 1-16,4 3-1 15,-7 4 1-15,3 3-1 16,0 6 1-16,-4 0-3 15,4-1 1-15,-7-8-8 0,4-4 0 16,3-12-2-16,-4-9 0 16</inkml:trace>
  <inkml:trace contextRef="#ctx0" brushRef="#br1" timeOffset="53327.96">3020 5522 30 0,'10'25'15'0,"-10"0"-10"0,4-9 27 0,3 9-32 15,-7 19 1-15,0 6 0 16,7 12 1-16,-3 7-2 15,3 0 0-15,-4 0 0 16,4-12 0-16,-7-10-4 16,0-9 0-16,0-10-7 15,0-9 1-15</inkml:trace>
  <inkml:trace contextRef="#ctx0" brushRef="#br1" timeOffset="53763.27">3069 6083 8 0,'0'-3'4'0,"-10"0"16"0,10 3-6 0,0 0-12 15,3-6 1-15,4-1 3 16,4 1 1-16,-1-3-8 15,1 2 0-15,7-2 5 16,-4 3 0-16,14 2-1 16,0 1 0-16,0 6-2 15,-3 7 1-15,-7-1-1 16,-8 1 0-16,-3 9-1 16,-14 9 1-16,-10 3-2 15,-5-6 0 1,1 0-3-16,0-6 0 0,0-6-6 15,3-4 0-15</inkml:trace>
  <inkml:trace contextRef="#ctx0" brushRef="#br1" timeOffset="54032.03">3358 5462 27 0,'4'60'13'0,"-8"12"-7"0,-3-50 19 0,4 19-24 16,3 12 0-16,0 16 0 15,0 0 1-15,0 9-3 16,10-2 1-16,-6-17-2 15,3-12 0-15,-3-15-7 16,3-11 0-16</inkml:trace>
  <inkml:trace contextRef="#ctx0" brushRef="#br1" timeOffset="54392.96">3549 6130 28 0,'18'13'14'0,"6"-26"-7"0,-17 7 18 16,4-4-25-16,-4 1 1 16,4-7-1-16,-8 1 1 15,4-4-2-15,-7 3 1 16,0-3-1-16,-7 4 1 15,4 2-1-15,3 4 1 16,-11 2-1-16,4 11 1 16,-4 14-1-16,4-2 1 0,4 6 1 15,-4 9 0-15,14 10 1 32,-4-6 1-32,4-1 0 0,4 1 0 15,7-10-1-15,3-6 1 0,-4-13-6 16,5-6 1-16,-1 0-9 15,-4-16 0-15</inkml:trace>
  <inkml:trace contextRef="#ctx0" brushRef="#br1" timeOffset="54874.18">4695 5967 18 0,'-3'3'9'0,"-8"-6"6"0,8 0 4 0,-1 3-15 15,-6 3 0-15,-1 0 1 16,-6 3 1-16,2 7-8 15,8 0 1-15,-3 5 4 16,-1-2 1-16,4 3-3 16,4 3 1-16,-4 0-1 15,7 3 0-15,7-3-1 16,7-7 1-16,3-5-2 16,1-7 0-16,3-6-3 15,-7-7 0-15,0 1-7 16,-3 0 0-16</inkml:trace>
  <inkml:trace contextRef="#ctx0" brushRef="#br1" timeOffset="55179.01">4911 6180 26 0,'10'19'13'0,"-10"-47"-10"0,-7 9 15 16,4-6-15-16,-15-16 0 16,-3-9 1-16,3-10 1 15,-3-9-6-15,0-3 0 0,0 6 4 16,7 1 0-16,3-4-1 16,8 12 0-1,3 13-2 1,10 13 0-16,1 12-9 15,-4 10 0-15,3 6-1 16,-10 6 0-16</inkml:trace>
  <inkml:trace contextRef="#ctx0" brushRef="#br1" timeOffset="55334.92">4724 5867 44 0,'10'15'22'0,"29"-30"-25"0,-25 8 45 16,11-2-44-16,3 0 0 16,-3 2-4-16,-4 1 1 15,4-3-4-15,-15 2 0 16</inkml:trace>
  <inkml:trace contextRef="#ctx0" brushRef="#br1" timeOffset="55909.36">3387 6673 42 0,'21'3'21'0,"-18"-6"-21"0,-3 3 30 0,-3 0-30 0,-4 3 0 16,-7 3 0-16,7 3 0 15,-11 4 0-15,4 6 0 0,-4 0 0 16,-3 9 1-16,3 6-1 16,4 4 1-16,0 3-1 15,11-4 0-15,6-2-2 16,11-4 1-16,7-6-4 15,1-3 0-15,6-9-7 16,4-7 1-16</inkml:trace>
  <inkml:trace contextRef="#ctx0" brushRef="#br1" timeOffset="56165.24">3627 6980 21 0,'10'-28'10'0,"1"6"4"15,-8 19 9-15,4-4-21 16,-7 7 1-16,0-6 2 15,-7 0 0-15,4 6-7 16,-8-3 1-16,1 0 4 16,-1 3 0-16,4 0-2 0,-11 3 1 15,8 3-1-15,-1 6 0 16,8 4 0-16,-4 3 0 16,7 0-2-16,7 3 1 15,3-3-1-15,1-4 1 16,-8-5-1 15,4-7 0-31,4-10-3 0,-4-5 1 0,4-7-8 16,10-12 0-16</inkml:trace>
  <inkml:trace contextRef="#ctx0" brushRef="#br1" timeOffset="56466.65">3856 6789 30 0,'-11'34'15'0,"-17"-24"-12"0,17-4 20 0,4 3-22 16,4-3 0-16,-4 1 0 16,3-1 0-16,-3 3-2 15,7-2 0-15,7 2 1 16,7-6 1-1,8 0-2 1,-5 4 1-16,1-1 0 16,-8 0 0-16,-6 4-1 0,3 5 1 15,-14 4-2 1,-4 0 1-16,1-7-8 16,-1 1 0-16</inkml:trace>
  <inkml:trace contextRef="#ctx0" brushRef="#br1" timeOffset="56719.84">4124 6356 27 0,'11'12'13'0,"-29"20"-3"0,14-23 18 0,-3 7-26 15,-3 15 1-15,-1 10-1 16,1 6 1-16,3 13-4 16,3 2 0-16,4 7 1 15,0-9 1 1,4-19-12 0,-4-16 1-16</inkml:trace>
  <inkml:trace contextRef="#ctx0" brushRef="#br1" timeOffset="57178.2">3965 6792 20 0,'21'15'10'0,"32"-2"3"0,-35-13 3 16,3-3-13-16,7-7 1 16,4-2 0-16,14-7 0 15,-4-3-6-15,-3 0 0 16,-11 6 4-16,4 4 0 15,-14 3-2-15,3-1 0 16,0 4 0-16,-3 0 0 16,-8-1 0-16,1 1 1 15,-1 6-1-15,-10 3 1 16,0 10-2-16,-7 6 1 16,-7 2-1-16,-10 1 0 15,2-6 0-15,-2 3 1 0,6 0-1 31,-3-7 1-31,10 4 0 0,4-3 0 0,4 2 0 16,13-5 0-16,1-1 1 16,10 0 0-16,7 1 1 15,-3-4 0-15,0 0 1 16,-4 1 0-16,-11 2-1 16,-6 4 0-16,-8 2-2 15,-6 7 0-15,-18 0-9 31,-11 0 1 1,-4-3-4-17,-2 0 1-15</inkml:trace>
  <inkml:trace contextRef="#ctx0" brushRef="#br1" timeOffset="58220.41">3965 7729 24 0,'0'32'12'0,"14"-23"-8"0,-7 1 18 0,-3 5-19 15,3 10 1-15,0 0 1 16,4 4 0-16,-8 11-7 16,4 11 1-16,7 8 4 15,4 10 1-15,-7 16-2 16,6 9 0-16,-6 16-1 16,3 2 0-16,0 11 0 15,-3 5 0-15,-8 7-1 16,4 13 1-16,-3 2-1 0,3 23 0 31,-7 172 0-31,-11-26 0 31,4-8-1-31,-7-10 1 0,0-3 0 16,0-3 0-16,-7 9 0 0,10 3 0 16,-3-3 0-16,10 13 1 15,4 3-1-15,-7 18 1 0,4-8-1 16,-8-7 0-1,1 0 0 1,-8-10 1-16,7-15-1 31,-6-9 0-31,6-10-1 16,8-16 0-16,3-28-4 0,0-15 0 0,10-29-7 0,-10-34 1 16</inkml:trace>
  <inkml:trace contextRef="#ctx0" brushRef="#br1" timeOffset="59602.65">2096 9288 19 0,'7'-3'9'0,"17"-4"2"0,-13 4 6 16,3 0-13-16,7-3 1 15,-7 3 2-15,11 3 1 16,-4 0-9-16,11 0 0 15,-4 0 7-15,11-3 1 16,0 3-2-16,-8-4 0 0,12 1-1 16,6-3 0-16,8 3-1 15,6 0 0-15,8 0-2 16,6-7 1-16,-10 4 0 16,14 0 0-16,11-1 0 15,0-5 0-15,14-7 0 16,-15-3 1-16,15-3-1 15,4 9 1-15,3 1-1 16,14 2 0-16,-8 1-1 16,16 2 1-16,9 4-1 15,-13 0 1-15,10-1-1 16,14 1 0-16,0 0 0 16,0-4 0-16,4 4 0 15,11 0 0-15,-19 0 0 16,12 2 0-16,-8 4-1 15,3-6 1-15,-23-3-1 0,2-4 0 16,-3-2-1-16,-3-7 1 16,-8 0-1-16,-28 3 1 15,-3 3-4-15,-18 4 1 16,-10-1-6-16,-15 7 1 16,-10 0-11-16,-25 2 0 15</inkml:trace>
  <inkml:trace contextRef="#ctx0" brushRef="#br1" timeOffset="62814.36">2124 8328 30 0,'10'10'15'0,"-10"-32"-4"0,0 22 15 16,0 0-23-16,0 0 1 15,0 0 2-15,0 0 0 16,0 6-7-16,-7 10 0 16,-3-1 5-16,-4 14 1 0,-11 2-3 15,4 13 1-15,0 3-2 16,-8 3 0-16,8 7-2 15,0 2 1-15,0-15-4 16,10-10 1-16,1-5-5 16,3-10 1-16,7-13-7 15,7-12 0-15</inkml:trace>
  <inkml:trace contextRef="#ctx0" brushRef="#br1" timeOffset="63087.93">1905 8404 24 0,'0'18'12'0,"11"-2"3"15,-11-10 13-15,7 1-25 0,-4 2 0 16,8 4 3-16,-4 2 0 15,14 7-7-15,0 6 1 16,18 4 4-16,0 9 1 16,0-1-3-16,-4 7 0 15,0-6-5-15,-7-3 0 16,-6-4-11-16,-12-15 0 16</inkml:trace>
  <inkml:trace contextRef="#ctx0" brushRef="#br1" timeOffset="64199.99">2314 8407 20 0,'0'6'10'0,"0"3"8"15,0-5 3-15,0-1-17 16,0 0 1-16,0 0 4 16,0 0 0-16,0 0-11 0,7 0 1 15,-7-3 6-15,11 0 1 16,-8-6-3-16,8 0 1 15,7-4-3-15,-1 1 0 16,8-4-3-16,0 1 1 16,-11 2-5-16,3 4 0 15,-2 6-9-15,-8 0 1 16</inkml:trace>
  <inkml:trace contextRef="#ctx0" brushRef="#br1" timeOffset="64421.89">2332 8645 41 0,'14'-6'20'0,"11"9"-14"0,-15-6 32 0,4 0-37 16,4-7 1-16,3 1-1 15,-3-1 1-15,-8 1-4 16,5-4 0-16,-1 4-6 15,0 0 0-15,-4-4-6 16,-3 1 1 0</inkml:trace>
  <inkml:trace contextRef="#ctx0" brushRef="#br1" timeOffset="64978.08">2801 7936 16 0,'0'3'8'0,"0"32"0"15,4-29 3-15,-4 7-10 0,0 6 1 16,0-4 1-16,0 7 0 16,-4 0-4-16,4 6 0 15,0 1 2-15,0 2 1 16,0-3-6-16,0-3 0 16,0-6-3-16,0-10 1 15</inkml:trace>
  <inkml:trace contextRef="#ctx0" brushRef="#br1" timeOffset="65248.73">2932 7858 22 0,'0'16'11'0,"-18"18"-11"0,18-24 19 0,-4-1-17 16,4 3 0-16,-7 7 4 16,4 6 0-16,3 4-7 15,0 5 0-15,3-6 4 16,4 4 1-16,4-1-3 16,-11-3 1-16,11-6-6 15,-11-6 0-15,0-4-6 16,-7-5 1-16</inkml:trace>
  <inkml:trace contextRef="#ctx0" brushRef="#br1" timeOffset="65494.54">2681 8143 24 0,'14'3'12'0,"22"-6"2"0,-26 3 16 16,1-3-27-16,6-3 1 0,-3 0 0 16,4-1 1-16,3 1-7 15,0-3 0-15,1-1 3 16,2-2 1-16,-3 2-8 16,-6 4 1-16,-1-3-7 15,-11-1 0-15</inkml:trace>
  <inkml:trace contextRef="#ctx0" brushRef="#br1" timeOffset="65715.37">2734 8244 29 0,'18'12'14'0,"-1"1"-3"15,-6-16 19-15,-8-1-28 16,8-2 1-16,7-3 2 16,3-4 1-16,7-2-8 0,4-1 0 15,-4 0 1-15,0 4 1 16,-7 2-12-16,1 1 1 16</inkml:trace>
  <inkml:trace contextRef="#ctx0" brushRef="#br1" timeOffset="66465.53">2974 8614 33 0,'11'9'16'0,"3"-18"-4"15,-14 9 18-15,0 0-30 16,0 0 0-16,-7 0 0 15,0 3 1-15,-4 0-1 16,0 0 0 0,-3 10 0-16,-3 2 1 15,6 1-1-15,0 0 1 16,11-7-1-16,-7-3 0 16,14 1 0-16,4-7 0 15,0-4-1-15,6-2 1 16,4-6 0-16,1-1 0 15,-12-3 0-15,1 7 0 16,-4 3-1-16,3-4 1 16,-10 10-3-16,0-6 0 15,0 6-2-15,-7 3 1 0,4 7-1 16,3-1 1 0,-7 4 0-16,7 5 0 0,0 1 2 15,7 6 1-15,-7 3 1 16,10 1 1-16,-6-1 0 15,10-3 1-15,-14 0 1 16,4-6 0-16,3 0 1 16,-4-4 0-16,4 1-1 15,-7 0 1-15,-7-4-2 16,4-2 0-16,-8-1-2 16,-7-6 1-16,1-3-1 15,-4-6 1-15,-1 0-1 16,1-4 0-16,4 4 0 15,-1 0 0-15,7 3 1 0,8 0 0 16,3 3-1-16,3-10 0 16,15 4-1-16,0-4 1 15,3 4-5-15,0 0 1 16,-3-7-8-16,-4-9 1 16</inkml:trace>
  <inkml:trace contextRef="#ctx0" brushRef="#br1" timeOffset="66884.27">3221 8642 29 0,'7'-6'14'0,"-18"-1"-9"0,11 4 19 0,-7 3-23 16,-3 3 0-16,-1 4 1 15,1-1 1-15,-1 0-3 16,-3-3 0-16,10 7 2 16,-6-4 1-16,10 0-2 15,0 1 1-15,0-1-1 16,10-3 0-16,1-3-1 16,-4 0 1-16,4-3-1 15,-1-3 0-15,1-1-1 16,-1-2 0-16,-3-1-1 15,-3 4 0-15,3 0 0 0,-7 0 0 16,11-1 0-16,-11 7 1 16,0 7 0-16,3-4 1 15,4 6 0-15,4 1 0 16,-8 5 0-16,4 4 1 16,0-3-1-16,4-1 0 15,-8 4-2-15,4-3 0 16,4-7-8-16,-7-6 0 15</inkml:trace>
  <inkml:trace contextRef="#ctx0" brushRef="#br1" timeOffset="67191.7">3401 8124 25 0,'0'-6'12'0,"-14"12"2"16,14-2 14-16,0 8-28 16,-7 10 1-16,0 9-1 15,3 7 1-15,4 9-2 16,0 3 1-16,0 13-1 15,4-3 1-15,3-1-6 16,0-6 1-16,3-15-5 16,1-13 0-16</inkml:trace>
  <inkml:trace contextRef="#ctx0" brushRef="#br1" timeOffset="67516.75">3627 8400 29 0,'3'10'14'0,"-3"-4"-9"0,0-3 22 16,0 0-27-16,-3 4 1 0,3-4-1 16,0 6 1-16,-7-3-2 15,3 7 1-15,-3-7 0 16,-4 4 1-1,1-1-2-15,-1 4 0 0,11-1 1 16,0 4 0-16,0 0 0 16,11-4 0-16,-8 4 0 15,15-4 1-15,-7-5 1 16,6-4 0-16,-6 3 0 16,-1 0 0-16,-6 1-1 15,-8 2 0-15,-6 13-5 16,-1 0 1-1</inkml:trace>
  <inkml:trace contextRef="#ctx0" brushRef="#br1" timeOffset="68295.75">4904 7977 29 0,'10'-19'14'0,"-3"32"1"16,-7-10 9-16,0 3-23 16,-10 7 0-16,-15 9 2 15,4 9 0-15,-4 4-4 16,0 12 1-16,4 6 2 16,0 13 0-16,0 0-1 15,0 3 1-15,3-7-3 16,0-8 1-16,8-10-5 15,3-10 1-15,3-15-7 16,4-10 0-16,0-15-1 16,-7-10 0-16</inkml:trace>
  <inkml:trace contextRef="#ctx0" brushRef="#br1" timeOffset="68507.97">4646 8109 23 0,'0'19'11'0,"11"12"-1"0,-4-22 19 15,3 4-26-15,-6 12 0 16,10 0 1-16,-3 0 0 16,-8-3-7-16,4 0 1 0,-7-3-7 15,4-10 1-15,-4-9-2 16,0-9 0-16</inkml:trace>
  <inkml:trace contextRef="#ctx0" brushRef="#br1" timeOffset="69151.11">4985 8159 37 0,'7'3'18'0,"3"-6"-17"15,-3 0 36-15,1-3-36 16,6-4 1-16,7 1 2 0,-4-1 1 16,8 1-6-16,-4 3 0 15,4-1 0-15,-11 4 1 16,4 3-10-16,-11 0 1 15,0-3-5-15,-11 6 1 16</inkml:trace>
  <inkml:trace contextRef="#ctx0" brushRef="#br1" timeOffset="69317.16">5020 8413 43 0,'11'9'21'0,"10"-18"-24"0,-11 6 39 16,8-7-36-16,3-2 0 0,0-1-4 16,8 1 1-16,-5 2-8 15,1-2 1-15</inkml:trace>
  <inkml:trace contextRef="#ctx0" brushRef="#br1" timeOffset="71554.17">5701 8018 44 0,'7'9'22'0,"-18"4"-24"0,8-13 34 15,-4 6-32-15,0 0 1 16,-4 7 1-16,-6-4 0 0,-1 7-3 16,4 6 0-16,-7 6 1 15,3 4 1-15,7-1-1 16,1-3 1-16,-1-3-1 16,11 0 0-16,0-6 1 15,14 0 0-15,4-7-2 16,3-2 0-16,4-7-5 15,0-6 1-15,3-7-5 16,-7 4 1-16,0 0-4 16,0-10 0-16,-3-3 0 31,-99 4 13-31,190 2 1 16,-81-12 0-16,-3 3 7 15,-4 6 0-15,-3 1 5 16,-1 2 0-16,-6 4-5 15,-4 3 1-15,-3-1-4 0,-11 4 1 16,-8 6-4-16,-2 0 1 16,3 4-2-16,0 2 0 15,-1 4-1-15,5 5 1 16,-8 4-1-16,4-3 0 16,7 0-1-16,-3 3 1 15,10-3-2-15,3-4 0 16,4-5-1-16,0-4 1 15,0-6-4-15,7-6 1 16,-3-4-6-16,3-5 1 16,0-10-2-16,7-4 0 0</inkml:trace>
  <inkml:trace contextRef="#ctx0" brushRef="#br1" timeOffset="71884">6135 8015 35 0,'10'6'17'0,"-10"3"-19"15,-3-9 33-15,-1 10-31 16,-3-7 1-16,-3 3-1 16,-4 0 1-16,-4 1-1 15,4 2 0-15,-4-3 0 16,1 1 1-16,6 2-1 16,4-3 1-16,3 4-1 15,8 2 1-15,7 1-1 16,3-1 1-16,7-2 0 15,-7-4 0-15,0 4-1 0,0-4 1 16,-7 0-1-16,4 7 0 16,-11-1 0-16,-11 7 0 15,1-3-1-15,-1-1 1 16,-14 4-2-16,4-3 0 16,4-1-3-16,-1-2 1 15,11-4-4-15,-4 1 0 16,11-10-3-16,11-3 1 15</inkml:trace>
  <inkml:trace contextRef="#ctx0" brushRef="#br1" timeOffset="72215.7">6315 8030 25 0,'53'-78'12'0,"-15"3"-16"0,-27 50 22 0,7-10-18 16,3-6 0-16,-7-3 0 15,4 4 0-15,-1-1 0 16,-6-3 0-16,-8 0 0 15,4 7 0-15,-7 2 0 16,0 4 0-16,-3 2 0 16,-4 11 1-16,-4 5 1 15,1 10 0-15,-1 12 1 16,-7 7 0-16,-3 12-1 16,4 4 1-16,3 15-1 15,-4 9 1-15,0 16-2 16,4 0 0-16,0 10 0 15,3-10 0-15,8-3 0 16,-4-6 0-16,7-10-1 0,0-15 0 16,0-20-3-16,0-8 0 15,0-10-7-15,-4-3 1 16,4-10-1-16,-7-9 0 31</inkml:trace>
  <inkml:trace contextRef="#ctx0" brushRef="#br1" timeOffset="72410.64">6167 7918 41 0,'10'18'20'0,"15"-11"-18"0,-11-7 45 0,0-4-44 16,14-2 1-16,1-6 1 16,9-4 0-16,12-3-7 15,10-3 0-15,-14 3 4 16,-1 4 0-16,-2-1-6 15,-8 7 0-15,-14 2-12 16,-10-2 0-16</inkml:trace>
  <inkml:trace contextRef="#ctx0" brushRef="#br1" timeOffset="75022.35">2939 9862 25 0,'0'0'12'0,"21"-29"4"0,-21 20 13 0,10 3-26 16,-10 3 1-16,11-4 3 16,-11 7 0-16,0 0-8 15,0-6 0-15,0 6 5 16,-7-6 1-16,3 3-2 16,-3 0 0-16,-3 3-2 15,-4 0 1-15,-11 3-2 16,0 0 0-16,-14 3 0 15,1 0 0-15,-5 4-1 16,5 9 1-16,-1-4-1 16,7 7 1-16,4 3-1 15,7 10 1-15,3 6-1 16,7-4 0-16,11 10 0 16,11 7 1-16,7-4 0 0,24-6 0 15,0-7 1-15,15-9 0 16,-4-12 0-16,3-10 1 15,4-6 0-15,-11-12 0 16,1-7-1-16,-1-3 0 16,-17-9 0-16,-4-4 0 15,-17-2-1-15,-11-4 0 16,-18 3-1-16,4-6 0 16,-4 10-1-16,-13-1 1 15,-8 4-5-15,4 6 0 16,-1 3-7-16,8 9 0 0,0 1-2 15,14-7 0-15</inkml:trace>
  <inkml:trace contextRef="#ctx0" brushRef="#br1" timeOffset="76266.48">5493 9554 14 0,'17'-9'7'0,"-17"6"-1"0,0 3 8 15,-7 3-13-15,4 3 1 16,-15-3 2-16,1 1 0 15,2-1-3-15,-13 0 0 16,-4 0 3-16,11 6 0 16,-7 1 0-16,-4 2 0 15,-6 13-1-15,2 7 0 16,1 2-2-16,7 4 1 16,0 3-1-16,6 3 0 15,12-7 0-15,3 1 0 16,17 3 0-16,15-1 0 0,7-2 0 15,7-7 0 1,21-6 0-16,10-9 1 0,-3-13-1 16,4-9 1-16,-11-10 0 15,-11-3 0-15,-14-9 0 16,-6-6 0 0,-12-7-1-1,-13-9 1-15,-4-4-3 0,-4 1 1 0,-17 3-7 16,-7 0 0-16,-18 3-7 15,-3 12 1-15</inkml:trace>
  <inkml:trace contextRef="#ctx0" brushRef="#br1" timeOffset="77978.88">2671 10730 31 0,'14'-3'15'0,"-7"3"-4"16,3 0 15-16,-3 0-24 15,4 3 1-15,-8 4 4 16,5 2 0-16,-5 7-7 16,4 9 0-16,-7 3 5 15,4 10 1-15,3 9-1 16,-7 3 0-16,10 9-3 15,-3 7 1-15,4 3-2 16,-8 0 1-16,4-6-2 16,4-3 1-16,-11-13-1 15,4-7 0-15,3-11-3 0,-7-11 1 16,3-11-7-16,4-14 0 16,0-11-8-16,-3-4 1 15</inkml:trace>
  <inkml:trace contextRef="#ctx0" brushRef="#br1" timeOffset="79240.67">5211 10752 25 0,'0'-3'12'0,"10"-6"0"0,-6 9 9 16,3 3-19-16,0-6 1 15,3 3 2-15,-6 0 1 0,3 0-7 16,-7 0 0-16,0 0 5 16,11-3 1-16,-1-4-2 15,11 1 0-15,7-6-1 16,11 2 0-16,-3 4-1 15,-8 6 1-15,-4 3-2 16,-2 0 0-16,-12 13-1 16,-10 15 0-16,0 4 0 15,-10 9 1-15,-12 12-1 16,5-6 0-16,-4 0 0 16,-4 0 0-16,11-9 0 15,-11-6 1-15,11-7-1 16,3-6 1-16,1-6-1 15,-1-10 1-15,1-3-1 16,-1-3 1-16,4-6 0 16,-3-1 0-16,-1-2-1 15,0 0 1-15,11-4 0 16,-7 4 1-16,7 2-1 0,7 1 1 16,4-3 0-16,0-1 0 15,6-2 0-15,15 2 0 16,-4 1 0-16,14 6 0 15,-3 6 0-15,-7 3 1 16,0 4-2-16,0 5 1 16,-4 7 0-16,0 0 0 15,0 0-1-15,0-3 1 16,4-3-1-16,-11-4 0 0,0-5-3 16,-3-1 0 15,-7 0-11-31,-15-3 1 0</inkml:trace>
  <inkml:trace contextRef="#ctx0" brushRef="#br1" timeOffset="80097.75">2829 12113 26 0,'11'16'13'0,"-1"-10"-5"16,-10-6 13-16,4 3-16 15,3 0 0-15,-3 4 2 16,3 2 0-16,3 1-10 16,-3-1 1-16,4 3 5 15,-11 4 0-15,3 6-5 16,4-3 0-16,-7 0-10 16,4-4 0-16</inkml:trace>
  <inkml:trace contextRef="#ctx0" brushRef="#br1" timeOffset="80321.81">2801 12681 24 0,'11'47'12'0,"-1"-10"0"0,-3-27 10 0,-7 2-20 0,4 4 0 0,3 6 1 0,-4-3 0 15,4-3-4-15,-3-1 0 16,3 1 2-16,4-7 1 16,-11 1-6-16,10-4 0 31</inkml:trace>
  <inkml:trace contextRef="#ctx0" brushRef="#br1" timeOffset="80536.62">2861 13104 21 0,'4'25'10'0,"3"-6"0"0,-7-13 1 0,7 7-11 16,-4 6 1-16,-3 3 0 15,0 0 1-15,7-4-3 16,-7-2 1-16,0 0-3 15,0-1 0-15,0 1-4 16,-7-7 0-16</inkml:trace>
  <inkml:trace contextRef="#ctx0" brushRef="#br1" timeOffset="80757.61">2812 13684 19 0,'3'25'9'0,"-3"-9"-7"0,7-13 13 15,-7 0-14-15,0 0 1 16,7 1-1-16,-7 2 1 16,4-3-7-16,3 0 1 15,-7-3-2-15,0 0 1 16</inkml:trace>
  <inkml:trace contextRef="#ctx0" brushRef="#br1" timeOffset="80876.5">2840 13901 25 0,'10'12'12'0,"1"7"-24"15,-11-16 23-15,4-6-20 16,-4 3 1-16</inkml:trace>
  <inkml:trace contextRef="#ctx0" brushRef="#br1" timeOffset="81597.05">2462 15026 18 0,'0'-18'9'0,"0"11"-5"0,0 7 18 16,0 0-16-16,0-6 1 16,0 6 4-16,0 0 1 15,0 0-14-15,4 0 1 16,3 6 9-16,-7 7 1 15,0 9-4-15,0 9 0 16,0 10-2-16,-7 6 0 0,3 13-3 16,4-17 1-16,0 20-2 15,0-3 1-15,0-7-5 16,0-9 0-16,0-10-10 16,4-15 0-16</inkml:trace>
  <inkml:trace contextRef="#ctx0" brushRef="#br1" timeOffset="81988.67">2882 15152 19 0,'50'-38'9'0,"-8"-9"6"16,-35 35 0-16,4-4-11 15,-4 7 0-15,-7-1 1 16,0-2 1-16,-7 2-8 0,-11 7 1 16,-7 3 4-16,-10 0 1 15,0 6-3-15,-4 13 1 16,-7 9-1-16,7 7 1 16,7 12-2-16,11 12 0 15,14 10-1-15,14-6 1 16,11-3-1-16,14-7 0 15,6-15 0-15,12-16 1 16,-1-19 0-16,1-25 1 0,-8-10 2 16,-3-11 1-16,-11-11-1 15,-7-8 1-15,-10-1-3 16,-11-9 0-16,-7 6-7 16,-7 6 0-16,-15 4-7 15,-2 9 0-15</inkml:trace>
  <inkml:trace contextRef="#ctx0" brushRef="#br1" timeOffset="83611.8">4741 14779 19 0,'0'0'9'0,"0"6"7"16,0-6 10-16,0 0-22 15,0 0 0-15,0 0 2 16,0 0 1-16,4 0-8 16,3 0 1-16,4-3 5 15,-8 3 0-15,4-3-2 16,4 0 0-16,6-1-1 15,15-2 0-15,0 3-1 16,14 0 1-16,0 3-1 16,-1 3 0-16,-2 3 0 0,-4 4 0 15,-8 2-1-15,-6 13 0 16,-11 10-1 0,-14 12 1-16,-10 6-1 0,-12-3 1 15,-9 7-2-15,-5-4 1 16,-6-3 0-16,0-3 0 15,3-6-1-15,0-10 0 16,7-6 0-16,4-9 0 16,7-3 0-16,3-7 0 0,8-3 0 15,-1-9 0-15,1-4 1 16,-1-5 0-16,14-4 1 16,5 0 0-16,6 0 0 15,10 7 0-15,8-1 1 16,-4 7 0-16,15 9 0 15,-5 10 1-15,1 2 0 16,0 7 0-16,3 6-1 16,-10-2 1-16,0-5-2 15,-4 1 1-15,-7-3-4 16,-3-3 0-16,0-4-10 16,-8-2 1-16,-17-4-1 15,4-6 0-15</inkml:trace>
  <inkml:trace contextRef="#ctx0" brushRef="#br1" timeOffset="84088.69">5680 14901 22 0,'7'-13'11'0,"-4"7"-12"0,-3 6 18 15,4-6-19-15,-4 0 1 16,0-1-11-16,0 7 0 16</inkml:trace>
  <inkml:trace contextRef="#ctx0" brushRef="#br1" timeOffset="84523.1">5690 14851 21 0,'7'-3'10'0,"4"-13"-3"0,-11 16 15 0,0-6-18 0,0 6 1 0,3-7 2 0,5 1 0 0,-8 6-9 16,0 0 1-16,0-6 5 16,-8 0 1-16,5 6-3 15,-15-4 1-15,-3 4-2 16,-7 0 1-16,-14 7-2 16,-4 2 0-16,3 10 1 15,-6 12 1-15,10 10-1 16,7 9 1-16,11 0-1 15,0 13 1-15,7 3-1 16,10 3 1-16,19-6-1 16,20-7 0-16,14-12-1 0,11-13 1 15,11-24 0 1,-11-17 0-16,-7-15 0 0,-4-16 0 16,-3-9 0-16,-14-9 0 15,-15-10-1-15,-17-3 1 16,-14 6-8-16,-10 0 0 15,-26-6-8-15,-10 6 0 16</inkml:trace>
  <inkml:trace contextRef="#ctx0" brushRef="#br1" timeOffset="97510.8">30163 13076 23 0,'0'3'11'0,"7"3"-4"15,-7-6 12-15,3 0-17 16,4 0 1-16,-3 3 3 15,3 1 1-15,-7-1-7 16,3 3 0-16,-6 10 5 16,3 6 1-16,-4 9-2 15,4 0 1-15,-3 7-2 16,-1 3 0-16,1-1-3 0,-1-2 1 16,1-7-4-1,-1 7 0-15,-3-10-7 0,3-6 1 16,1-12-4-16,3-7 0 15</inkml:trace>
  <inkml:trace contextRef="#ctx0" brushRef="#br1" timeOffset="98126.85">29983 13945 18 0,'3'3'9'0,"4"-6"1"0,-3 3 10 0,-4 0-17 15,3 3 1-15,-3 3 1 16,0 6 1-16,-3 7-8 16,-4 3 1-16,-4 3 4 15,-7 10 0-15,8 2-2 16,-1 4 1-16,4 0-2 16,0-3 0-16,4-10-3 15,-1-6 0-15,4-7-7 16,4-2 0-16</inkml:trace>
  <inkml:trace contextRef="#ctx0" brushRef="#br1" timeOffset="98501.79">30230 14158 31 0,'21'6'15'0,"-14"-12"-11"0,-4-1 21 0,1 1-24 0,-4-3 0 15,0 3 0-15,-4-1 0 16,-6 7-2-16,3 3 1 16,-11 1 1-16,0 2 0 15,1 6-1-15,-1 4 1 0,-3-3-1 16,7 2 0-16,0 4 0 15,7 0 1-15,3 0-1 16,8-4 1-16,6 1-1 16,8-7 1-16,3-2 0 15,0-7 1-15,0-3-1 16,1-7 0-16,-5-5 0 16,-3-4 0-16,-7-3-3 15,-7-6 1-15,-3-1-10 16,-11-2 0-16</inkml:trace>
  <inkml:trace contextRef="#ctx0" brushRef="#br1" timeOffset="100230.38">23156 6472 23 0,'-7'6'11'0,"4"-3"-3"15,3 0 12-15,-4 1-16 16,1-1 0-16,-1 0 3 16,1 0 0-16,3 3-8 15,0-3 0-15,0-3 6 16,0 4 1-16,0-1-2 16,0-3 0-16,0 3-1 15,0-3 1-15,3 3-1 16,4 0 0-16,0-3-1 15,7-3 0-15,4 0 0 0,10 0 1 16,11 0-1 0,3-1 0-16,11-2-1 15,11 0 1-15,-1 0-5 0,-6-1 1 16,-8 1-9-16,-10 3 1 16,-14-3-7-16,-4 2 1 15</inkml:trace>
  <inkml:trace contextRef="#ctx0" brushRef="#br1" timeOffset="101025.49">22087 6415 31 0,'4'10'15'0,"-1"-13"-8"0,-3 3 19 15,8-3-24-15,-1-1 1 0,3 1 1 16,4 0 1-16,0-3-6 16,4 3 1-16,3 3 3 15,0 3 1-15,1 3-2 16,-5 0 0-16,-3 4-1 15,0 2 0-15,-7 7-2 16,-7 0 1-16,-7 3-1 16,-7 3 0-16,-7 3 0 15,-7-6 0-15,-4 0 0 16,4-3 0-16,0-3 0 16,3-4 1-16,4-2-1 15,7-4 1-15,0-3-1 16,7-3 1-16,0 0 0 15,3-3 0-15,8-6 0 16,3-1 0-16,3 4 0 16,4 0 1-16,4 2-1 0,3 8 1 15,4-1 0-15,3 3 0 16,0 0-1-16,-3 4 1 16,0 2-1-16,-4 1 0 15,-4 2-3-15,1 1 1 16,-7 0-9-16,-4-1 0 15,0-8-2-15,0-4 1 16</inkml:trace>
  <inkml:trace contextRef="#ctx0" brushRef="#br1" timeOffset="101400.02">22659 6560 28 0,'18'0'14'0,"-8"-7"-9"0,-6 4 23 0,-4-6-27 15,0 3 0-15,0-4 0 16,-4 4 0-16,-6 0-1 16,-5-1 0-16,-2 7 1 15,-4 0 0-15,-4 4-1 16,-3 5 1-16,3 0 0 15,4 13 0-15,0-3-1 16,0 0 1 0,17 12-1-1,11-2 1-15,7-8-1 0,7-8 1 16,8-7-1-16,-1-9 0 16,-4-6 0-16,-2 2 1 15,-5-14-1-15,-6-5 0 16,-8-2-6-16,-6 0 1 15,-4-7-6-15,-4 7 1 16</inkml:trace>
  <inkml:trace contextRef="#ctx0" brushRef="#br2" timeOffset="109476.22">2282 10552 17 0,'0'0'8'0,"4"-4"4"16,-4 4 3-16,0 0-11 15,7 4 1-15,-7 2 3 16,4 3 0-16,-4 7-9 16,0 9 0-16,0 0 6 15,-4 10 1-15,4 12-3 0,-7 15 1 16,3 10-3-16,4 23 1 15,-10 5-2-15,10 3 1 16,-7 1-1-16,3-7 0 16,-3-12 0-16,0-13 0 15,4-13-2-15,3-12 0 16,-7-9-3-16,3-16 1 16,4-16-8-16,4-12 0 15</inkml:trace>
  <inkml:trace contextRef="#ctx0" brushRef="#br2" timeOffset="110934.55">2286 10555 21 0,'0'0'10'0,"0"0"-4"0,0 0 9 15,0 0-12-15,0 0 1 16,7 0 1-16,4 0 1 15,-1 0-7-15,8 0 0 0,-8-3 4 16,12 3 1-16,-5 0-2 16,4 0 0-16,1-4 0 15,-1 4 0-15,-4 0-1 16,-6 4 1-16,10-4 0 16,0 0 0-16,8 0-1 15,2 0 0-15,8 0 0 16,0 0 0-16,0-4-1 15,3 4 1-15,7-6 0 16,1 3 0-16,-1-3-1 16,1-1 1-16,-8 1-1 15,7 0 0-15,8 0 0 16,3-4 1-16,10-5-1 16,-3 2 0-16,7 4 0 15,4-1 0-15,10 1 1 16,4-1 0-16,7-2-1 15,3 9 0-15,4 3 0 16,-4 0 1-16,8 3-1 16,6-3 1-16,-7 6-1 0,4-6 0 15,4 0 1-15,3-6 0 16,-1-4-1-16,-6 4 1 16,-3-3-1-16,6 3 1 15,-3-4-1-15,-4 4 1 16,-10 0-1-16,-7-4 0 15,3 4 0-15,-7 0 0 16,-3-1-1-16,0-5 1 0,-11-1 0 16,-7 1 0 31,-7 2 0-47,-11-2 0 0,-10 2 0 0,-4 1 0 0,1 3-1 0,-12 6 1 0,1-3-1 15,-7 6 1-15,-1 0-1 16,-3 3 1-16,-3 0-1 15,-1 4 0-15,-10 2 0 16,0 4 0-16,0 3 0 16,-10 6 0-16,3 6 0 15,3 4 1 1,-3 31-1 0,0 3 1-1,4 34 0-15,3-3 0 16,0-6 0-16,0-6 0 15,3-9 0-15,1-4 0 16,-1-6 1-16,4-13 1 16,4-5-1-16,-11-8 0 15,0 1-1-15,-7-6 0 16,3-7 0-16,4-2 0 16,-10-4-2-16,-4 0 1 15,-8-3-1-15,-6-4 1 16,-7-2 0-16,-4-6 0 15,-17-7 0-15,-8-3 1 16,4 0 0-16,-17-3 0 16,-15-1 0-16,-17 1 0 0,-1 3 0 15,-10 0 0-15,-10 0 0 16,-18 0 0-16,17 3 0 16,-7 4 0-16,-3-1 0 15,-7 7 0-15,7 2 0 16,3 4 0-16,-10 3 0 15,7 6 0-15,11 4 0 16,-8-1 1-16,0-6 0 16,1 3 1-16,13 0 0 15,-6-2 1-15,3-1-1 16,-4-3 0-16,1-4 0 16,13 1 1-16,5-6-3 15,2-7 1-15,1 0-1 16,10 1 0-16,0-4-1 15,29 0 1-15,-1 3-3 0,15 0 1 16,13 4-2-16,5-1 0 16,9 7-10-16,8 0 1 15</inkml:trace>
  <inkml:trace contextRef="#ctx0" brushRef="#br2" timeOffset="113093.98">24610 13139 23 0,'3'6'11'0,"1"-3"0"0,-1 0 11 0,-3-3-20 16,4 3 1-16,-1 0 1 15,1 4 1-15,-4-1-6 16,0 7 0-16,3-1 3 15,-3 10 1-15,0 0-2 16,0 6 1-16,-3 7-2 16,-1 2 1-16,1-2-1 15,3 2 1-15,0-2-5 16,0-7 1-16,0-6-8 16,0-6 0-16</inkml:trace>
  <inkml:trace contextRef="#ctx0" brushRef="#br2" timeOffset="113758.85">24663 13938 17 0,'3'-6'8'0,"1"0"8"0,-4 6 2 16,0 0-13-16,0 0 0 15,0 3 2-15,3 3 1 16,-3 4-11-16,0 5 1 16,-3 4 6-16,-1 0 0 15,-3 9-3-15,4-3 1 16,-4 3-2-16,3-3 1 0,1-6-1 16,-1-3 0-1,0-4-6-15,1-5 0 0,-1-7-6 16,4-3 1-16</inkml:trace>
  <inkml:trace contextRef="#ctx0" brushRef="#br2" timeOffset="115362.11">23241 11859 34 0,'11'3'17'0,"6"-18"-13"0,-10 15 26 0,4-3-28 15,3-1 1-15,4 1 2 16,3 0 0-16,0-3-6 16,0 0 0-16,11-1 4 15,7 1 1-15,-1 0-3 16,-6-1 1-16,-4 1-6 16,-6 3 0-16,-12 0-10 15,-13 0 0-15</inkml:trace>
  <inkml:trace contextRef="#ctx0" brushRef="#br2" timeOffset="115933.35">22412 11740 31 0,'-4'19'15'0,"1"-16"-3"0,3-3 17 0,7 0-25 16,0 0 1-16,0 3 3 15,4 0 0-15,10 0-10 16,0 1 0-16,7 2 7 16,8 0 1-16,2 7-4 15,-2-4 1-15,-5 0-2 16,-6-2 0-16,-7 5-1 15,-8 1 0-15,-6 2-1 16,-8 4 1-16,-3 0-1 16,-3 0 0-16,-1-3 0 15,0-4 1-15,-3 4-1 16,0 0 1-16,-3-1 0 16,2 4 1-16,5 0-1 15,-1 0 1-15,8 3-1 16,3-7 1-16,7 1-1 0,10-4 1 15,12-8-3-15,6-1 0 16,0-3-10-16,-3 0 0 16,-14-3-4-16,-4 3 0 15</inkml:trace>
  <inkml:trace contextRef="#ctx0" brushRef="#br2" timeOffset="118844.79">24744 11803 28 0,'14'-7'14'0,"-7"1"-9"16,-7 6 19-16,0 0-22 15,4 0 1-15,-1-3 1 0,-3 3 0 16,4-3-5-16,-1 0 0 16,-3 3 3-16,0-6 1 15,-3-1-2-15,-1 1 1 16,-3 3-2-16,0 0 1 16,-4 3-1-16,-3 3 0 15,0 0 0-15,0 3 0 16,0 1 0-16,0 2 1 15,0 0-1-15,3 4 1 16,4 6-1-16,0-4 0 0,3 4 1 16,4 0 0-1,4 0-1-15,7 0 0 0,3-7 2 16,7-2 0-16,4-4 0 16,3-3 1-16,-4-3-1 15,1-3 1-15,0-3-1 16,-4-4 1-16,-3-9-3 15,-1 4 1-15,-3 2-1 16,-3 1 0-16,-7-4 0 16,-8 0 0-16,-3 4-1 15,-7-1 1-15,-4 4 0 16,-3-1 0-16,-4 1-1 16,1 3 1-16,-5 3 0 15,5 6 1-15,-1 0-1 16,4 6 0-16,3 1 0 15,4-1 1-15,7 0 0 0,0 4 0 16,11 3-1-16,3-4 1 16,7 1 0-16,7-4 0 15,7-3-1-15,4-9 1 16,0-3-1-16,-4-3 1 16,0 5-1-16,-7-5 1 15,-3-3-1-15,-8-7 1 16,-3-3-1-16,-3 0 0 15,-8 0 0-15,-6 0 0 16,-8 3 0-16,-3 7 0 0,-4 2 0 16,1 7 0-16,-5 3 0 15,1 6 1-15,0 4-1 16,3 2 0-16,8 1 0 16,-1 2 1-16,7 1-1 15,8 0 1-15,3-1-1 16,11 1 1-16,6 3-1 15,8-3 1-15,7-4 0 16,6 1 0-16,1-10-1 16,-3-3 0-16,-5 0 0 15,-3-10 0 17,-6 4 0-32,-5 0 0 0,-3-3 0 0,-3-4 0 0,-7-3 0 15,-8 1 0-15,-7-1 0 16,-3 3 0-16,-3 1 0 15,-8 2 0-15,0 4 0 0,1 6 0 16,-1 3 0-16,-3 4 0 16,3 2 0-16,0 4 0 15,4-1 0-15,0-3 1 16,7 7-1-16,3 3 1 16,8-3-1-16,3 2 1 15,7-2-1-15,7 0 1 16,7-4-1-16,7-2 0 15,4-7 0-15,0-6 0 16,-4-7 0-16,-3-2 0 16,-4-1 0-16,0 1 0 15,-7-4 0-15,0-3 1 0,-7-3-1 16,-3-3 0-16,-8 3 0 16,-6 0 0-16,-4 4-1 15,-8 5 1-15,-2 4 0 16,-1-1 0-16,-3 7 0 15,-4 0 0-15,0 3 1 16,4 6 0-16,0 4 0 16,7 2 1-16,3 4-1 15,7 3 0-15,4-1 0 16,7-2 1-16,11 3-1 16,7-3 0-16,6-1-1 15,8-2 1-15,3-4-1 16,1-3 0-16,-1-2 0 15,-3-8 0-15,-8-2-1 16,-2 0 0-16,-5-3-1 0,-3-7 1 16,-7 0 0-16,-3-3 0 15,-8-3 0-15,-6 4 0 16,-8 2 0-16,-7 3 0 16,-3 4 1-16,-4 3 0 15,-3 6 0-15,0 0 0 16,3 3 0-16,0 6 1 15,8 4-1-15,3-1 1 16,3 1-1-16,7 6 1 16,4-4 0-16,11 1 1 15,6 3-2-15,8 0 0 16,3-7 1-16,4 1 0 0,3-7-1 16,0-3 0-16,-3-3-1 15,0-6 0-15,-4 0 0 16,0-4 0-16,-3-2 0 15,-4-4 0-15,-4 0 0 16,-3-3 0-16,-10 1 0 16,-4-1 1-16,-7 0-1 15,-4 3 1-15,0 4 0 16,-3 2 0-16,-7 4 0 16,3 6 0-16,1 6 0 15,3 4 1-15,3 2 0 16,4 4 0-16,0 3 0 15,7-3 1-15,3-1-1 16,8 4 0-16,6-3 0 0,4-1 0 16,7 1-1-1,4-7 0-15,3-5 0 0,1-4 0 16,-5-4-1-16,1-2 0 16,-4 0 0-16,-3-3 0 15,-8-7-1-15,-3-3 1 16,-3-3 0-16,-8-3 0 15,-3 3 0-15,-7 3 1 16,-3 4 0-16,-5 2 0 16,-6 4 0-16,0 2 0 15,0 4 0-15,0 3 0 32,-1 6 0-32,8 1 1 0,4 5-1 0,2 4 1 0,5 0 0 15,3 2 0-15,7 1 0 16,10-3 0-16,8-4 0 15,3 1 0-15,4-4-1 16,0-2 1-16,-4-4-2 16,0 0 1-16,0-3-1 15,-3-3 0-15,-4-7 0 16,0-2 0-16,-3-4 0 16,-8-3 0-16,-3 1 0 15,-7-4 1-15,-4 3-1 16,-3 6 1-16,-3 4 0 15,-8-1 0-15,0 7 0 16,1 3 0-16,-1 3 0 16,0 4 0-16,4 2 1 15,3 1 1-15,4 5-1 0,4 1 0 16,6 3 0-16,4-4 0 16,11-2 0-16,3 6 0 15,7-7-1-15,4-2 0 16,-1-1 0-16,1-6 0 15,-4-3-1-15,-3 3 1 16,-4-6-2-16,-3-3 1 16,-1-7 0-16,-6-2 0 15,-4-1 0-15,-4-3 0 16,-3 0 0-16,0 1 1 0,-7 2-1 16,0 3 1-16,-4 4 0 15,-3 3 0-15,0 6 0 16,3 3 1-16,1 6-1 15,-1 4 1-15,7 3 0 16,1 2 0-16,3 1 0 16,3-3 0-16,4-4-3 15,0-2 0-15,0-4-10 16,-3-3 1-16,-4-9-7 16,3-4 1-16</inkml:trace>
  <inkml:trace contextRef="#ctx0" brushRef="#br1" timeOffset="127747.93">23499 13305 23 0,'10'19'11'0,"11"-54"3"0,-21 35 11 15,7 0-20-15,-3 0 0 16,3-3 2-16,-7 3 1 16,0 0-11-16,0 0 1 15,-4-6 5-15,-3 3 1 16,-10-16-2-1,3 6 0-15,-1 4-2 16,1 3 1-16,0 6-1 16,4 3 1-16,-8 6 0 15,7 7 0-15,1-4-1 16,3-2 1-16,3 2-1 16,4 4 1-16,7 3 0 15,4 0 0-15,-4-1-1 16,4-2 1-16,6-3 0 15,1-4 0-15,-4-3-1 16,0-6 1-16,0-6-1 16,-3-3 0-16,-1-4 0 15,1 1 0-15,-4-7-1 16,-3 0 1-16,-4-3-1 16,0 3 1-16,-8 0-1 15,-2 4 1-15,-1 5 0 16,-3 1 0-16,0 12-1 0,3 0 1 15,1 7-1-15,-1 2 1 16,1-3 0-16,-1 4 0 16,-3 3 0-16,7-1 0 15,0 1 0-15,3 0 0 16,4-4 0-16,4 1 0 16,3-4 0-16,-3 1 1 15,6-7-1-15,11 0 0 16,0-3 0-16,1 0 1 15,-1-6-2-15,0-4 1 16,0-5-1-16,-7 5 1 0,0-9-1 16,-3 0 1-16,-4-6-1 15,0 3 1-15,-7 1 0 16,-4 2 0-16,-6 3-1 16,-8 0 1-16,1 7 0 15,-5 6 0-15,1-3 0 16,7 9 1-16,0 3-1 15,0 0 0-15,3 7 0 16,1 6 1-16,-1-1-1 16,4 1 1-16,0 6 0 15,7 0 0-15,7 0-1 16,-7 1 1-16,7-5 0 31,4 1 0-31,6-12 0 0,1-4 1 0,3-9-2 16,0-6 1-16,-3-10-1 0,-4 3 1 15,-3-3-1-15,-8-3 0 16,-6 0-1-16,-8 4 1 16,-3-1-1-16,-4 0 1 15,1 3-1-15,3 4 1 16,0-1 0-16,3 4 0 16,0 6 0-16,4 6 1 15,0 3-1-15,4 3 1 16,-4 4-1-16,3 3 1 15,-3-1-1-15,4-5 1 16,-1-1-1-16,4-3 0 0,0-2 0 16,0-1 0-16,4 0 0 15,6-3 0-15,-10-6 0 16,0-4 0-16,7-2-1 16,-3-1 1-16,-4 1 0 15,0 2 0-15,0 1-1 16,-4-1 1-16,1 1-1 15,3-1 1-15,-4 1 0 16,4 0 0-16,-7 6-1 16,4-1 1-16,-4 8 0 15,-1-1 0-15,1 0-1 16,0 12 1-16,0 1-2 16,0 6 1-16,0-6-6 15,4-4 0-15,3-5-8 16,-4-1 1-16</inkml:trace>
  <inkml:trace contextRef="#ctx0" brushRef="#br1" timeOffset="129173.83">26102 10486 30 0,'18'3'15'0,"-8"-9"-5"15,-6-1 17-15,-1 1-25 16,1-6 0-16,-1-1 2 15,-3 0 0-15,-3-2-5 0,-4-1 0 16,-7 4 3-16,-4-1 0 16,-3 0-2-16,-4 4 1 15,-3 0-1-15,3-1 0 16,1 4 1-16,-5 3 0 16,8 3 0-16,0 0 0 15,3 6 0-15,4 3 1 16,0 7-1-16,7 3 1 15,4 3-1-15,3 6 0 16,7-3-1-16,7-6 1 16,7-3 0-16,4-4 0 0,-1-2 0 15,5-4 0 1,-5-6-1-16,-3-6 1 0,1-7-1 16,-5 1 0-16,-3-4 0 15,-3-3 0-15,-8 0-1 16,-3-3 0-16,0 7 0 15,-7-1 1-15,0 0 0 16,-3 4 0-16,-4 2-1 16,-1 4 1-16,-2 0 0 15,-1 3 1-15,1 0-1 16,-1 3 1-16,0 3-1 16,4 3 1-16,4 0-1 15,3 0 1-15,3 4-1 16,4 6 1-16,7-4-1 15,4 4 1-15,6-4 0 16,8 1 1-16,0-4-1 16,-1-6 1-16,-2-6-1 0,-5-6 0 15,1-1 0-15,-4-2 1 16,-3-4-2-16,-1 1 1 16,1-4-1-16,-4 0 0 15,-4 0 0-15,-3 3 0 16,-7 1 0-16,-3-1 0 15,-4 7 0-15,-4 2 0 16,-3 1 0-16,0 0 0 16,3 0 0-16,0 2 0 0,4 4 0 15,4 0 1-15,-1 7 0 16,4 5 0-16,7 7 0 16,3 3 0-16,5 6 0 15,2 4 0-15,1 2-1 16,3-6 1-16,-4-3-2 15,1-3 1-15,0-12-10 16,-1-10 1-16,-6-13-8 16,-4-2 0-16</inkml:trace>
  <inkml:trace contextRef="#ctx1" brushRef="#br1" timeOffset="90218.4">26363 1188 0</inkml:trace>
  <inkml:trace contextRef="#ctx0" brushRef="#br1" timeOffset="131398.21">30134 6378 24 0,'21'-3'12'0,"-10"-19"-5"0,-4 19 12 16,-7-1-17-16,-3-2 1 15,-4-3 1-15,-4-7 1 16,-3 7-6-16,-4-1 1 15,8 1 3-15,-1 6 0 16,0-4-1-16,-3 4 1 16,-3 13-2-16,-1 2 1 15,-3 7-1-15,3 3 0 16,4 0 1-16,7 3 1 16,4-3-1-16,6 0 0 15,4-9 0-15,0-4 0 16,4-3 0-16,-1-6 0 0,-3-3-2 15,4-3 1-15,0-4 0 16,3-5 0-16,0-7-1 16,3-3 1-16,-2 6 0 15,-1-3 0-15,-7-3-1 16,-7 0 0-16,-4 3 0 31,-3-3 1-31,-3 6-1 0,2 3 0 0,-2 7 0 16,-1 3 1-16,-3 2 0 15,0 8 0-15,0-1 0 16,0 6 0-16,3 4 0 16,1 5 0-16,-1-14-1 15,4 8 1-15,0 7 0 16,7-3 0-16,0-4-1 16,7 1 0-16,0-4 0 0,7-3 1 15,-3-6-1-15,-1 0 1 16,1-6-1-16,3 0 1 15,-3 0-1-15,-1-1 0 16,-3-2 0-16,0-4 0 16,-3-2-1-16,-4-4 1 15,-4 3 0-15,1 0 0 16,-4 4 0-16,-4-1 0 16,-6 4 0-16,-5 0 0 15,-2 5 0-15,-5 4 1 0,-2 7-1 16,3 5 1-16,3 7 0 15,4-3 0-15,3-1 0 16,7 11 0-16,11-1-1 16,11 0 1-16,10-3-1 15,7-4 1-15,4-2-1 16,-4-6 0-16,4-4-1 16,-7-3 1-16,0-6-1 15,-4-3 1-15,-4-4-1 16,1-6 1-16,-7 4-1 15,-4-7 1-15,-7-3 0 16,-7-3 0-16,-1 0-1 16,-2 3 1-16,-8 3 0 15,-3 4 0-15,-4 2 1 16,1 4 0-16,-5 5-1 16,1 8 0-16,4 5 1 0,6 7 0 15,4-1-1-15,7-5 1 16,3 5-1-16,11 11 1 15,7-1-1-15,8-3 1 16,2-4-1-16,-3-5 0 16,4-1 0-16,0-8 0 15,-4-4 0-15,0-10 0 16,0-2 0-16,-3-1 0 16,0 4 0-16,-4-4 0 15,-4-3 0-15,-3-2 0 0,-7-7 0 16,-3 6 0-16,-4 0 0 15,-7 0 0-15,3 3 0 16,0 1 0-16,-3 5 1 16,0 1 0-16,0 6-1 15,0 6 1-15,-4 3 0 16,4 7 0-16,0 2 0 16,4 7 1-16,-1-6-2 15,7 3 1-15,4 3-1 16,8 3 1-16,-1-6-1 15,3-7 0-15,-3 1-1 16,4-10 0-16,-4-3-1 16,3-9 1-16,-2-1 0 15,-5 4 0-15,1-7 0 16,-1 1 0-16,1-7 1 16,-4 6 0-16,0 1 0 0,-4 2 0 15,1 1 0-15,-4 3 0 16,-4 3 0-16,0 3 1 15,1 0-1-15,-4 3 1 16,3 3 0-16,0 3 0 16,-3 1 0-16,4 2 0 15,-1-5-1-15,1-1 0 16,6 3 0-16,1-2 1 16,3-4-2-16,0 0 1 15,3 3-4-15,-3-6 1 16,4 0-11-16,-1 0 1 0,-3-6-5 15,0 0 0-15</inkml:trace>
  <inkml:trace contextRef="#ctx0" brushRef="#br1" timeOffset="144651.99">23611 13126 16 0,'7'0'8'0,"18"-9"-5"0,-18 6 9 16,0-1-11-16,0-5 0 15,0 3 1-15,0-1 1 0,1 1-3 16,2-3 1-16,1-4 2 15,-1-2 1-15,4-1-1 16,0 0 1-16,4 4-1 16,-4-4 0-16,4-3 0 15,0-3 0-15,-1-3-1 16,4-3 0-16,-3 3 0 16,0 0 0 15,3-16 0-31,-4 6 0 0,-2 4-1 15,2 6 1-15,-3 3 0 16,0 3 0-16,0 4 0 16,1 2 1-16,-1 4-1 15,0-1 0-15,0 1 0 16,0-4 0-16,-3 1-1 16,3-1 1-16,0 1-2 0,0-4 1 15,0 0 0-15,0-3 0 16,0-2-1-16,-3 2 1 15,-1 3 0-15,1 3 0 16,3-2-1-16,-3-1 1 16,3 0-1-16,0-2 1 15,0-1-1-15,0 0 1 16,0-3-2-16,0 3 1 16,1 4 0-16,-1-1 1 15,0-3-1-15,-4 0 0 16,1-3 0-16,-1-3 1 0,1 6-1 15,3 1 1-15,-3-8-1 16,3 8 1 0,-4-1-1-16,8 0 1 15,-7 0-1-15,3 4 1 0,-4-4-1 16,1 3 1-16,0-3-1 16,-1 4 1-16,1-1-1 15,3-3 0 1,0 0 0 31,0 4 1-47,4 2-1 15,3 0 0-15,-4 1 0 16,5-4 0-16,-5 1 0 0,1-1 1 0,0 0-1 0,-1-3 0 0,1 1 0 16,3-4 0-16,0 3 0 0,0 0 0 0,1-3 0 15,-1 0 1-15,0 0-1 0,-4-3 1 16,5 3-1-16,-5 0 1 15,1 6-1-15,3-2 0 16,-3-1 0-16,-1 0 0 16,1 3 0-16,0-6 1 15,-4 4-1-15,0-4 0 16,4 0 0-16,-1 3 1 16,4 0-1-16,4 0 0 15,0-3 0-15,-1 0 0 16,-2-3 0-16,-1 0 1 0,0 0-1 15,0 0 1-15,0 6-1 32,0 0 0-32,4-3 1 15,0-3 0-15,-1-3-1 0,1 0 1 0,0-3 0 16,3 2 0-16,-3 1 0 16,-1 0 1-16,1 3-1 15,-4-3 0-15,1 2 0 16,2 1 0-16,1 3-1 15,0 7 1-15,3-4-1 16,0 0 0-16,0-3 0 16,-3-6 0-16,3 3 0 15,0 0 0-15,1 3 0 16,2-3 0-16,1-3 0 16,3-4 1-16,-3 1-1 0,0-1 0 15,-4 1 0-15,0-7 0 16,-3 7 0-1,3-3 1-15,0-4-1 16,8 10 0-16,-4-4 1 0,3 1 0 16,0 0-1-16,0-1 0 15,1-5 0-15,-1 8 1 16,4-5-1-16,0-4 1 16,-4-2-1-16,0-1 0 15,0 3 0-15,1-3 0 0,-8 4 0 16,4-4 1-1,3 7-1-15,0 2 0 16,4 1 0-16,-4-4 0 16,1-2 0-16,2 2 0 0,5-6 0 15,-1-6 1-15,0 4-1 16,1-1 1 0,-1 3-1-16,-3 0 1 0,-7 0-1 15,6-6 1-15,1 7-2 16,3-4 1-16,1 0 0 15,-1 0 0-15,0-6 0 16,8-4 0-16,-8-2 0 16,1 6 1-16,-1 0-1 15,0 2 1-15,1 5-1 16,-8-1 1-16,7 0-1 16,4 3 0-16,0-6 0 15,-4 3 0-15,4-3-1 16,3-3 1-16,-6 0 0 0,3-4 0 15,0 4 0-15,-1 0 1 16,1 0-1-16,-7 9 0 16,0 0 0-16,3-6 0 15,1 3 0-15,-1 1 1 16,4-1-2-16,0 0 1 16,-1-6 0-16,-2-1 0 15,3 7 0-15,-1 1 0 16,1-1 0-16,0-3 1 15,-11 9-1 32,4 0 0-47,4-6 0 0,2 1 0 16,1 5 0-16,-7-9 0 16,0-6-1-16,0 2 1 0,3 4 0 0,0-3 0 0,1 6 0 0,3 0 1 0,-8 0-1 15,1 4 1-15,-11-4-1 16,4-3 1-16,7 3-1 15,-4 3 1-15,-3-3-1 16,7 3 1-16,0 1-1 16,-4 2 1-16,0 4-1 15,0-1 1-15,-3 4-1 16,0 2 0-16,0-2 0 16,-4 0 0-16,0 3-1 15,-3 12 0-15,-4-3-4 16,-3 3 0-1,-4 7-6 1,0 0 1-16,0-4-11 16,-14-3 1-16</inkml:trace>
  <inkml:trace contextRef="#ctx0" brushRef="#br1" timeOffset="145488.93">30138 6196 31 0,'35'12'15'0,"-10"-12"0"15,-25 0 13-15,3-6-24 16,4-6 0-16,-3-4 2 16,-1-3 0-16,-10 4-8 15,-7-1 0-15,-3-6 4 16,-8 6 1-16,4 4-2 0,-4 5 0 16,0 4-1-16,-3 3 0 15,-4 3-2-15,1 1 0 16,-1 5-1-16,4 3 1 15,3 10-1 1,4-3 0-16,7 6-1 0,7-3 1 16,7 6 2-16,10 1 0 0,8 8 1 15,3-5 0 1,0-4 1-16,0-3 1 0,4-3 0 16,-4-9 1-16,4-7 0 15,0-3 0-15,-1-6 0 16,1-10 1-16,-4-6-2 15,4-3 0-15,-7 4-1 16,-8-4 1-16,-6 0-1 16,-11-3 0-16,-8 0-1 15,-6 3 0-15,4-3-1 16,-5 3 1-16,-27-3 0 16,24 15-1-1,1 4 1-15,-1 9-1 16,0 6 1-1,8 13-1-15,6 3 1 0,8 7-1 16,3 5 1-16,10 1 0 16,4-10 1 31,4 0 0-47,3-18 1 0,0-10-1 31,0-10 0-31,1-8-6 15,-8-4 0-15,-14-10-10 0,0 1 1 0</inkml:trace>
  <inkml:trace contextRef="#ctx0" brushRef="#br1" timeOffset="146588.37">26183 10426 42 0,'11'13'21'0,"6"-1"-18"0,-17-18 30 0,0-3-31 15,-3-7 0-15,-1 0 0 16,-6-3 0-16,-4-3-3 15,-8-6 0-15,-6 0 2 16,-3 3 0 0,-15 3-1-1,3 3 1-15,8 13-1 16,3 9 0-16,8 6 0 16,6 7 0-16,7 3 0 15,4 6 0-15,7 6 0 16,11 7 0-16,7-4 0 15,10-5 1-15,11-7-1 16,-4-4 1-16,-3-5 0 16,-4-7 0-16,-3-12-1 15,-4-3 1-15,-7-10 0 0,0-3 0 16,-4-6-1-16,1-1 1 16,-4-2-1-16,-7 3 0 15,-3-4 0-15,-8 7 0 16,-10 3 0-16,-4 4 1 15,-3 11-1-15,-4 7 0 16,0 3-1-16,4 7 1 16,0 9 0-16,-4 3 0 15,11 3 0-15,3 9 1 0,4 7-1 16,7-7 0-16,4 4 0 16,6-10 1-16,11 1-1 15,11-8 1-15,10-5 0 16,8-10 0-16,-5-6 0 15,-2-6 1-15,-8-16 0 16,-7-6 0-16,-7-6-1 16,-3-10 1 15,-4-7-1-15,-7 11 0-16,-7-4 0 15,-7 0 0-15,-11 9-1 16,-3 7 0-16,-7 12 1 0,-4 13 1 0,3 6-1 0,1 7 1 0,3 9-1 15,4 6 1-15,7 6-1 16,10 10 1-16,11 6-2 16,4-3 1-16,14-3-2 0,10-4 1 15,4-15-5-15,-1-9 1 16,1-7-14-16,-11-15 0 16</inkml:trace>
  <inkml:trace contextRef="#ctx0" brushRef="#br1" timeOffset="147353.54">24850 11847 41 0,'14'0'20'0,"-4"-10"-7"0,-6 4 19 0,-4-3-29 0,0-4 0 0,-4-6 1 16,1 0 1-16,-4 1-6 16,-4-4 0-16,-3 3 3 15,0 6 1-15,0 1-1 16,0 2 0-16,0 1-1 15,-4 6 0-15,-3 0 0 16,-4 6 0-16,0 3 0 16,4 7 0-16,4 2-1 15,3 4 1-15,3 3-1 16,4-3 1-16,7 6-1 16,3 0 0-16,8-3 0 15,0-3 0-15,3-4 0 16,3-2 0-16,1 0 0 15,0-7 0-15,3-3 0 16,0-9 0-16,0-7 0 16,4 1 1-16,-4-4-1 15,-3-9 1-15,-4 0-4 16,0 0 0-16,-7 3-14 0,0 3 1 16,-7-3-1-16,0 0 0 15</inkml:trace>
  <inkml:trace contextRef="#ctx0" brushRef="#br1" timeOffset="148119.66">23583 13270 16 0,'14'-18'8'0,"18"21"5"0,-25-10 5 15,4 1-14-15,-4 0 1 0,3 0 3 16,-3 2 1-16,0 1-11 15,-3 0 1-15,0-6 8 16,-1-1 0-16,-3 4-2 16,0-6 0-16,-3-1-2 15,-1-3 1-15,-3 4-2 16,-7-4 1-16,-4 7-2 16,4 2 1-16,-4 1-2 15,1 3 1-15,-1 6-1 16,-3 7 1-16,3-4-1 15,4 9 1-15,0 7-1 16,7 10 0-16,7-1 0 16,11 1 1-16,6-4 0 15,4-6 0-15,1-7 0 0,2-8 1 16,1-7-1-16,-4-10 1 16,-3-12-4-16,-4-6 1 15,-3 0-15-15,-4-10 1 16</inkml:trace>
  <inkml:trace contextRef="#ctx0" brushRef="#br1" timeOffset="149276.94">23502 13145 19 0,'11'9'9'0,"-1"-21"9"0,-3 5-6 15,-7 7-7-15,4 0 0 16,-1-3 3-16,-3 3 0 16,0 0-11-16,0 0 1 15,0 7 7-15,-3-4 1 16,-1 3-3-16,1 3 0 16,-4 1-1-16,-4 2 0 15,1 4 0-15,2 6 1 16,-2 0-2-16,-4 3 1 15,-4 3-2-15,-7 10 1 16,-3 0-1-16,-7-4 0 0,-4 13 0 16,-3 0 0-16,-8 6 0 15,-6 16 0-15,-4 7 0 16,4 8 0 0,-64 98 1-1,7-6 0-15,7-4-1 16,11 1 1-16,-1-4-1 15,-9 7 0-15,2-1 1 16,1 4 1-16,-4-3-2 16,11 6 1-16,-14-1 0 15,3-5 0-15,0-10-1 16,-4 10 1-16,19-13-2 16,-4-6 0-16,6-1 0 15,5-8 0-15,6-16-3 0,4-13 0 16,3-16-6-16,1-12 1 15,13-19-5-15,1-12 0 16</inkml:trace>
  <inkml:trace contextRef="#ctx0" brushRef="#br1" timeOffset="150448.47">30103 6230 11 0,'-11'7'5'0,"-3"2"11"0,14-9-2 16,-4 0-11-16,1 6 0 16,-1-6 4-16,4 4 1 0,-3-4-9 15,3 0 1-15,0 0 6 16,0 0 0-16,0 0-1 16,3-10 0-16,8 1-2 15,-1-4 1-15,8-6-1 16,3-6 1-16,4-3-1 15,7-10 0-15,6-12 0 16,8-12 0-16,11-4-1 16,6-6 0-16,-3-4 0 15,14-8 0-15,4-7 0 16,10-10 0-16,7 1 0 16,-10-16 0-16,0-9 1 15,14-13 0-15,-1 12-1 16,5 7 0-16,-5-6-1 15,-13 15 1 17,10-6-1-32,-3 15 0 0,0 4-3 0,-1 0 1 0,-6-3-5 15,-11 12 0-15,-7 6-12 0,-17-5 0 16</inkml:trace>
  <inkml:trace contextRef="#ctx0" brushRef="#br1" timeOffset="151341.04">32276 4590 37 0,'3'16'18'0,"4"-16"-12"0,-10 0 17 16,-4 13-21 0,0 2 0-16,-11 4 1 0,-14 9 0 15,-10 16-4-15,-15 16 0 16,-10 3 2-16,-7 9 1 15,7 6-2-15,7 0 1 16,7-15-2-16,8-6 1 16,9-13-4-16,8-19 1 15,10-7-6-15,8-8 1 0,6-20-4 16,4-5 0-16</inkml:trace>
  <inkml:trace contextRef="#ctx0" brushRef="#br1" timeOffset="151564.47">31895 4565 27 0,'3'25'13'0,"4"-6"-2"0,-7-3 21 0,0 9-31 0,0 3 1 0,0 10-1 0,0 6 1 0,0-3-3 16,0-1 0-16,0-8-2 16,0-10 0-16,0-4-8 0,7-8 0 15</inkml:trace>
  <inkml:trace contextRef="#ctx0" brushRef="#br1" timeOffset="152009.37">32223 4891 40 0,'-7'19'20'0,"10"-25"-11"0,1 9 32 0,-1 0-38 16,1 0 1-16,3 4 1 16,0-7 0-16,7 0-7 15,4 3 1-15,3-3 4 16,4 0 0-16,-4 3-3 0,0-3 0 16,-7 3-6-16,-3 0 0 15,-8 0-8-15,-6 0 1 16,-8 4-4-16,-3-4 1 15</inkml:trace>
  <inkml:trace contextRef="#ctx0" brushRef="#br1" timeOffset="152157.81">32195 5095 25 0,'-11'29'12'0,"7"-11"2"0,8-15 17 0,-1-3-25 0,5 0 0 0,-1 0 2 15,3 4 1-15,4-4-13 16,7 0 1-1,25-10-7 1,0-5 1-16</inkml:trace>
  <inkml:trace contextRef="#ctx0" brushRef="#br1" timeOffset="153208.79">32586 4891 13 0,'0'-12'6'0,"-7"6"17"0,7 6-12 15,-3-3-6-15,3 3 0 0,0 0 4 16,0 0 0-16,0 0-10 16,0 0 1-16,7 0 7 15,3-4 1-15,4 4-3 16,4 7 1-16,7 2-3 15,3 4 1-15,0 5-2 16,4-2 0-16,-4 3-1 16,-3 3 0-16,-4 6-1 15,-11 0 1-15,-13 7-1 16,-1-1 0-16,-10 7-1 16,-7 0 1-1,-7-10-1-15,-4 1 1 0,0-14-1 16,1-2 1-16,2-3-1 15,5-7 0-15,3-6 0 16,3-6 0-16,4-7-2 16,3 0 1-16,4-8-1 15,4 2 1-15,3 3 0 16,3 0 1-16,4 4 0 16,7 2 1-16,4 4 1 0,3 6 0 15,0 0 0 1,4 16 1-16,0-1-1 0,-4 11 0 15,-3-1 0-15,-1 9 0 16,1 4-1-16,-4 3 0 16,-4-4-2-16,1-9 0 15,3-9-7-15,-3-6 1 16,3-20-6-16,4-2 1 16</inkml:trace>
  <inkml:trace contextRef="#ctx0" brushRef="#br1" timeOffset="153602.14">33211 5108 36 0,'0'-6'18'0,"-8"-1"-13"0,1 7 30 0,-7 3-33 16,-7 4 1-16,-7 2 2 0,-4 1 0 15,-7-1-6-15,-3 10 0 16,3 9 4-16,0 0 0 15,11 10-3-15,7-1 1 16,3-2-5-16,4-7 1 16,7-12-5-16,7-13 0 15,4-9-4-15,6-13 1 16,1-9-2-16,3-4 0 16,-3-5 2-16,-4-10 1 15</inkml:trace>
  <inkml:trace contextRef="#ctx0" brushRef="#br1" timeOffset="153769.29">32946 4901 37 0,'11'28'18'0,"6"44"-17"0,-13-47 42 0,3 13-40 15,3 6 1-15,8 6 1 16,3 3 0-16,4 1-7 16,3-1 1-16,0-3 3 15,-3-12 0-15,-4-13-11 16,-3-3 1-16,-15-13-7 15,-3-9 0-15</inkml:trace>
  <inkml:trace contextRef="#ctx0" brushRef="#br3" timeOffset="165431.34">31485 5603 28 0,'18'-3'14'0,"0"-3"-5"0,-15 3 14 15,-3 3-23-15,0 0 0 16,-3-3 0-16,-8 3 1 16,-7-7-1-16,-10 4 0 0,4 0 0 15,-5 0 0-15,-2-3 0 16,-5 3 1-16,5 3-2 15,2 0 1-15,5 0 0 16,2 0 0-16,8 0 0 16,4 3 0-16,3 3 0 15,0-3 0-15,3 3 0 16,-3 4 1-16,0 2-1 16,4 4 0-16,-1 0 0 15,-3-1 0-15,0 10-1 16,-4 4 1-16,1-7 0 15,-1 3 0-15,1 3 0 16,2-3 1-16,1 3 0 16,4 0 1-16,-1 4 0 15,4-4 0-15,0 6 0 16,0-2 0-16,4-10 0 16,3-3 0-16,4-4-1 15,-1-2 0-15,-3-1 0 0,0-5 0 16,4-1-1-16,3-3 1 15,4 0-3-15,-1 0 1 16,1 0-5-16,-1-6 1 16,-2-3-7-16,-8-3 0 15</inkml:trace>
  <inkml:trace contextRef="#ctx0" brushRef="#br3" timeOffset="165659.12">31034 5907 36 0,'14'4'18'0,"11"8"-15"0,-15-12 28 0,4-3-31 16,-3 0 0-16,7 0 0 15,3 0 0-15,0-1-2 16,-3 8 0-16,-4-1-7 15,-4 3 1-15,1 3-3 16,-4-2 1-16</inkml:trace>
  <inkml:trace contextRef="#ctx0" brushRef="#br3" timeOffset="166151.41">31411 5998 25 0,'14'-9'12'0,"1"3"-3"0,-8 6 19 15,-4 0-27 1,-3-7 0-16,0 4 1 0,-7 0 1 16,-3-3-4-16,-5 6 1 15,-2-6 1-15,-4 9 0 16,-1-3 0-16,-2 3 0 16,3 6-1-16,-1-2 0 15,5 5 0-15,3 1 1 0,3-4-1 16,4 7 0-16,7-4 0 15,11 1 1-15,3-7-1 16,0 4 0-16,0-4 0 16,-3-3 0-16,-1 0 0 15,1 0 0-15,-1-9-2 16,-3 6 1-16,0-6 0 16,0 3 0-16,0-1 0 15,-3 4 0-15,0 4 0 16,-4 2 0-16,0-3 1 15,-4 3 0-15,0 0 0 16,1 4 1-16,-1 2 0 16,1 1 0-16,-1 3 0 15,1 2 0-15,-1 1 0 16,1-3 1-16,-4 0-1 16,0 2 0-16,0-8-1 15,3 6 0-15,1-7-1 0,3-3 1 16,0-3-11-16,0-3 1 15,7-3-1-15,3 3 1 16</inkml:trace>
  <inkml:trace contextRef="#ctx0" brushRef="#br3" timeOffset="166631.69">31482 6102 30 0,'-4'12'15'0,"1"4"-15"16,3-10 28-16,0 1-28 16,-4-1 1-16,4 0 0 15,0-3 1-15,0 0-3 16,4 1 1-16,3-8 1 16,0-2 0-16,4-3 0 15,-1-4 0-15,1 7-1 16,3-3 0-16,-4-4 0 15,1 4 1-15,-4 2-1 0,0 7 0 16,0 3 0-16,0-3 0 16,0 4 0-16,0 5 1 15,-3 7-1-15,-1 3 0 16,-3 6 0-16,0 0 0 16,-3-3 0-16,-1-4 0 15,1 4-6-15,3-6 0 16,3-7-4-16,-3-9 0 15</inkml:trace>
  <inkml:trace contextRef="#ctx0" brushRef="#br3" timeOffset="167145.01">32456 6281 37 0,'28'12'18'0,"-14"-6"-14"0,-14-6 31 15,0-6-36-15,0 0 1 16,-4 3 0-16,-6 3 1 15,-1 0-1-15,-6 0 1 16,-1-7 0-16,0 4 0 0,1 10 0 16,-1-1 0-16,-3 3-1 15,3 7 0-15,4 0 0 16,7 2 0-16,7-2-2 16,7-6 1-16,4-1-1 15,3-3 0-15,3-6-4 16,1 0 0-16,0 0-6 15,3-9 0-15</inkml:trace>
  <inkml:trace contextRef="#ctx0" brushRef="#br3" timeOffset="167413.31">32579 6491 29 0,'4'6'14'0,"3"-19"-8"15,-4 4 19-15,1-7-23 16,3-12 0-16,0-3 1 16,0-13 0-16,3-13-4 0,-3-5 0 15,4 5 3-15,-4 4 0 16,4 9-1-16,-1 10 0 16,1 5 0-16,3 7 0 15,0 10 0-15,0 6 0 16,0 6-1-16,-3 3 0 15,-4 6-5-15,-4 7 1 16,-3 3-8-16,-7-4 0 0</inkml:trace>
  <inkml:trace contextRef="#ctx0" brushRef="#br3" timeOffset="167598.15">32498 6243 52 0,'3'16'26'0,"22"-7"-28"15,-14-9 48-15,6 3-45 16,8-3 0-16,7 0 0 16,0-3 0-16,-4 0-4 15,-4-3 0-15,-6-7-10 16,-7 1 0-16,-15-1-3 16,-6 4 1-16</inkml:trace>
  <inkml:trace contextRef="#ctx0" brushRef="#br3" timeOffset="168358.62">30843 6356 21 0,'18'-16'10'0,"0"1"11"0,-15 15 10 0,1-4-28 16,-4 4 1-16,0 0 3 15,0 0 1-15,-4 7-9 16,-3-1 0-1,0 10 6-15,-7 6 0 0,-4 6-2 16,-3 16 1-16,-4 9-3 16,-6 13 1-16,2-3-1 15,5-7 0-15,3-9-3 16,3-3 1-16,4-13-5 16,10-9 0-16,4-9-10 15,11-10 1-15</inkml:trace>
  <inkml:trace contextRef="#ctx0" brushRef="#br3" timeOffset="168568.84">30843 6804 29 0,'-7'16'14'0,"-3"-7"3"0,6-9 12 15,1 4-28-15,-1-1 0 16,1 0 0-16,-1 0 1 16,4 3-6-16,0-3 1 15,0-3-8-15,11-9 0 0</inkml:trace>
  <inkml:trace contextRef="#ctx0" brushRef="#br3" timeOffset="168733.65">30910 6651 10 0,'22'15'5'0,"-8"-24"-8"15,-7 6-7-15</inkml:trace>
  <inkml:trace contextRef="#ctx0" brushRef="#br3" timeOffset="169303.74">30925 6861 26 0,'-8'28'13'0,"8"0"-17"0,0-28 27 16,0 0-23-16,0 0 1 15,4-3-2-15,3-6 1 16,0-1-2-16,4-2 1 16,-1-1-2-16,4 4 1 15,0-1-1-15,1-2 0 16,-1 6 0-16,0-1 1 16,0 7 1-16,0 0 1 0,-3 0 1 15,-1 0 1-15,-3 0 1 16,4 7 0-16,-4-1 1 15,0 3 0-15,0-3 0 16,0 7 1-16,-3 0-2 16,-4 2 1-16,0 4-1 15,3-3 1-15,1-4-2 16,-1 1 1-16,1-4-1 16,-1-3 1-16,4-2-1 15,4-4 1-15,3-4-2 16,0-2 1-16,0-3-1 15,0-4 0-15,-3-2-1 16,-1-4 1-16,-2 3-2 16,-5 4 0-16,-6-1-1 15,-5 4 1-15,-2 2-1 16,-1-2 0-16,1 15 0 0,-1 7 1 16,4 6 1-16,0 6 0 15,0 0 1-15,3 3 1 16,1 0-1-16,-1 0 1 15,8-3-1-15,7-3 1 16,10-6-4-16,0-10 1 16,4-6-11-16,-1-9 0 15</inkml:trace>
  <inkml:trace contextRef="#ctx0" brushRef="#br3" timeOffset="169970.4">31986 6764 30 0,'-3'15'15'0,"-4"4"-12"15,3-13 17-15,-6-3-19 16,-1 4 1-16,1 8 0 16,-8 14 1-16,-7 2-4 15,-3 3 1-15,-4 10-1 16,4 0 0-16,7-3-9 16,3-16 1-16</inkml:trace>
  <inkml:trace contextRef="#ctx0" brushRef="#br3" timeOffset="170521.43">31591 7083 29 0,'4'16'14'0,"6"-16"-1"0,-3-3 19 0,0-3-28 15,4-1 0-15,0-8 3 16,3-1 1-16,7-3-10 16,14-9 0-16,8-3 7 15,6 2 0-15,0-2-2 16,1 0 0-16,-4 6-2 16,-4 0 0-16,-10 6 0 15,-4 9 0-15,-10 4-1 16,-8 9 0-16,-3 0-1 15,-7 4 0-15,-3 5-1 16,-4 13 0-16,-4 0 0 16,0 4 1-16,-3 2-1 15,4-3 1-15,-1-3 1 16,4-3 0-16,0-9-1 16,7-4 1-16,0-6 0 0,7 0 0 15,4-6 0-15,-1 0 0 16,4 0 0-16,0 0 0 15,-3 0 1-15,0 0 0 16,-1 6-1-16,1 0 1 16,-1 0 0-16,-3-3 0 15,0 6-1-15,1 4 1 16,-1-1-1-16,0 4 0 16,0 5 0-16,-4 4 1 15,-3-3-1-15,4 3 0 0,-4-3 0 16,3-3 0-16,-3-1-3 15,4-2 0-15,3-7-12 16,-7-6 15-16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4T13:04:00.72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32290 7052 27 0,'3'16'13'0,"15"9"0"0,-15-22 14 15,1 0-25-15,0 3 0 16,-1 1 3-16,1-1 0 16,-1 0-5-16,1-3 0 15,-4-3 4-15,3-3 1 16,1-3-2-16,3-7 0 15,-4-2-2-15,1-1 1 0,-1-3-2 16,4-6 0-16,0 0 0 16,0-3 1-16,4 6-2 15,0 3 1-15,-1 10-3 16,1-1 0-16,-1 7-5 16,1 0 0-16,3 0-6 15,4-7 0-15</inkml:trace>
  <inkml:trace contextRef="#ctx0" brushRef="#br0" timeOffset="358.84">32643 6952 21 0,'-4'-3'10'0,"-3"9"-2"0,7-6 10 15,-4 3-15-15,-3 3 0 16,0 4 2-16,0 2 0 16,0 7-6-16,4 6 1 15,-1 3 4-15,1 1 0 16,3-8-1-16,3-2 0 15,4 0-1-15,7-6 1 0,4-4-1 16,7-9 0-16,3-9 0 16,-3-13 0-16,-4 0-1 15,0-6 0-15,-3 2-6 16,-4-2 1-16,-7-6-9 16,-11 2 0-16</inkml:trace>
  <inkml:trace contextRef="#ctx0" brushRef="#br0" timeOffset="1220.76">31609 7566 44 0,'7'7'22'0,"0"-4"-18"0,-7-3 36 16,0 0-39-16,0-7 0 15,-4 1 0-15,-3-3 1 16,-3-1-3-16,-4 1 0 16,-7 3 2-16,-4-1 0 15,0 4-1-15,-3 6 1 0,-4 4-1 16,0-1 0-16,8 0 0 16,3 0 0-16,3 7 0 15,7 0 0-15,4 2 0 16,11 1 0-16,3 0 0 15,7-4 0-15,4-2 0 16,-1-7 0-16,4-3-2 16,1-3 1-16,2-4-8 15,-3-2 1-15,1-4-7 16,-1 1 1-16</inkml:trace>
  <inkml:trace contextRef="#ctx0" brushRef="#br0" timeOffset="1652.96">31687 7682 42 0,'3'38'21'16,"4"-29"-21"-16,-7-9 33 0,0 0-34 15,4-6 1-15,-1-3-1 16,-3-4 1-16,0-3 0 16,0-2 0-16,0-1 0 15,0 0 0-15,-3 6 0 16,3 1 0-16,0-1 0 16,0 1 1-16,3 2-1 15,4 7 0-15,0 3-6 16,7 3 0-16,4 4-6 15,0-1 1-15</inkml:trace>
  <inkml:trace contextRef="#ctx0" brushRef="#br0" timeOffset="1890.37">31979 7780 49 0,'4'18'24'0,"-4"11"-26"0,0-23 44 0,0 0-43 16,0 4 1-16,0-1-1 16,0-3 1-16,3 0-5 15,-3-6 0-15,4-6-9 16,-1-9 0-16</inkml:trace>
  <inkml:trace contextRef="#ctx0" brushRef="#br0" timeOffset="2357.25">31941 7497 27 0,'3'19'13'0,"25"19"-2"15,-17-32 12-15,3 7-22 16,4 2 1-16,3 1 0 15,3 6 0-15,1-3-3 16,3 0 1-16,-3-4 1 16,0-5 1-16,-1-1 0 15,8-6 0-15,3 0 1 0,4-3 0 16,-7-3 0-16,-4 0 0 16,-3 3-1-16,-4-3 0 15,-3 0-1-15,-8 3 1 16,-3 3-3-16,-7 3 0 15,-3 0-1-15,-4 7 1 16,-11-1-1-16,-3 4 0 16,-4 0-1-16,4 6 1 15,4 9 0-15,2-3 0 16,5 10 1-16,3 3 1 0,0 6 1 16,7 0 0-16,7 3 0 15,3-9 1-15,-3-4 0 16,-3-2 0-16,-4-7-2 15,-11-6 1-15,1-3-1 16,-4-7 1-16,-11-2-1 16,-3-1 1-1,-15-6-5 1,8-3 0-16,7-3-8 16,14 0 0-16</inkml:trace>
  <inkml:trace contextRef="#ctx0" brushRef="#br0" timeOffset="2599.05">32533 7896 46 0,'-3'28'23'0,"-4"-6"-22"0,7-22 37 16,0 6-38-16,0 0 0 16,0 4-1-16,0-1 1 15,0-6-4-15,0-3 0 16,3-9-10-16,1 3 1 0</inkml:trace>
  <inkml:trace contextRef="#ctx0" brushRef="#br0" timeOffset="2761.71">32505 7616 17 0,'7'13'8'0,"21"12"6"15,-17-15-1-15,-1 2-12 16,5 1 0-16,2-1 0 16,1 1 0-16,-1-4-4 15,5 0 0-15,-5 7-4 16,1-6 1-16</inkml:trace>
  <inkml:trace contextRef="#ctx0" brushRef="#br0" timeOffset="3076.26">32745 7930 25 0,'-4'16'12'0,"-3"-7"-11"0,7-6 20 15,-3 0-21-15,-1 4 0 16,1-1 1-16,3 0 1 15,0-6-3-15,0 0 0 16,7-6 1-16,0 0 0 16,0-4 0-16,3-5 0 15,1-4 0-15,0-3 0 0,-4 3 3 16,3 3 0 0,8 4 1-16,3 6 0 15,0 6 1-15,7 9 1 0,1 10-1 16,2 0 1-16,5 12-2 15,-5 7 0-15,-2 2-1 16,-1 7 0-16,-3-6-5 16,-8-3 0-16,1-13-12 15,-1-19 0-15</inkml:trace>
  <inkml:trace contextRef="#ctx0" brushRef="#br0" timeOffset="4007.36">32791 4675 31 0,'3'-6'15'0,"4"-22"-2"0,-3 18 14 16,-4 4-25-16,0 6 0 0,0-6 2 16,0-1 1-1,0 1-6-15,0 0 0 0,-4 3 3 16,-3 3 0-16,-3 0-1 15,-4 0 1-15,-8 3-2 16,-6 9 0-16,-4 7 0 16,-3 9 0-16,-4 7-1 15,1 15 1-15,-1 13 0 16,3 9 0-16,-2 6 0 16,13 7 1-16,11 6 0 15,10-3 0-15,8-13 0 16,10-3 1-16,7-12-1 15,14-13 1-15,8-16 0 16,3-12 0-16,3-10-1 16,-3-21 1-16,0-16-1 15,-8-13 0-15,-6-19-2 16,-11-12 1-16,-14-9-1 16,-10-17 1-16,-8-5-4 15,-3 9 1-15,-7 0-12 16,-7-4 1-16</inkml:trace>
  <inkml:trace contextRef="#ctx0" brushRef="#br0" timeOffset="4877.67">32787 3330 17 0,'0'0'8'0,"-3"0"3"16,3 0-5-16,-4 0-1 15,1-6 1-15,-4 2 4 16,-4 8 0-16,-3-4-11 15,-7 6 1-15,-4-3 9 16,0 3 0-16,1 4-3 16,-1-1 1-16,4 0-3 15,0 1 1-15,3-1-3 16,4 4 1-16,3-1-2 16,4 4 0-16,7-7 0 15,7 1 0-15,4-1 0 0,6 4 0 16,1 9-1-16,3-3 0 15,-7-1 0-15,0-2 0 16,-6 3-1-16,-5 0 0 16,-6 6 0-16,-5-6 0 15,-6-1 0-15,-7 7 0 16,-3-3-2-16,-1-3 0 16,0-6-5-16,0-1 1 15,1-2-8-15,3-10 1 0</inkml:trace>
  <inkml:trace contextRef="#ctx0" brushRef="#br0" timeOffset="5166.56">32865 3229 32 0,'0'60'16'0,"-14"15"-14"15,7-56 22-15,0 12-24 16,0 13 1-16,-1 7 0 16,1 2 0-16,0 10-2 15,0-10 1-15,0-9-1 16,0-3 1-16,4-10-6 0,-1-6 0 15,4-12-4-15,-3-4 0 16</inkml:trace>
  <inkml:trace contextRef="#ctx0" brushRef="#br0" timeOffset="5479.4">33013 3803 38 0,'11'29'19'0,"-4"-29"-24"0,-7 0 36 0,0 0-31 16,-4-10 1-16,-3-2-2 15,-7-1 1-15,-4 1 0 16,-6-4 1-16,-1 6-1 16,0 17 0-16,0 2 0 15,8 1 1 1,3 15 0-1,3-3 0-15,1-4-1 16,6-2 1-16,15-7-1 16,3-5 1-16,7-4-2 15,0 0 1-15,-3-4-3 16,-1-2 1-16,-3-6-9 16,1-7 0-16</inkml:trace>
  <inkml:trace contextRef="#ctx0" brushRef="#br0" timeOffset="6036.16">33048 3935 36 0,'-3'38'18'0,"-11"9"-17"0,14-35 27 0,-4 7-28 16,1 0 1-16,-1 0 1 16,0 0 0-16,1-4-2 15,-1-2 0-15,4-1 1 16,0-2 1-16,0-1-2 16,4-6 1-16,-4-3-1 15,0 0 0-15,0 0-1 16,0 0 1-16,0 0-1 15,0-6 1 1,0-3 0-16,0 9 0 0,3-4 0 16,-3 4 1-16,4-9-1 15,0 0 0-15,3-7 0 16,0 0 1-16,0 4-2 16,0-17 1-16,3-2-1 15,1-3 1-15,0 2 0 16,3 1 0-16,0 0 0 0,0 12 1 15,0-3-1 1,0 19 1-16,0-7 0 0,0 10 0 16,0 3-1-16,-3 4 0 15,-4-4-1-15,-3-3 1 16,-4 9-1-16,-4 1 0 16,-7 2 0-16,-3 1 1 15,-7-1-2-15,0-2 0 16,0-4-6-16,0-3 0 15,7-6-3-15,3-3 0 16</inkml:trace>
  <inkml:trace contextRef="#ctx0" brushRef="#br0" timeOffset="6441.14">33306 3882 41 0,'3'9'20'0,"1"1"-16"15,-4-10 38-15,3 3-41 16,4-3 1-16,0 0 1 16,4 6 0-16,-4-6-4 15,7-6 1-15,0 3 1 16,0-7 1-16,1 10-2 15,-5-12 0-15,-6-7-1 16,-4 0 0-16,-7-3 0 0,-4 6 0 16,4 7 0-16,0 9 1 15,0 3 0-15,0 13 1 16,0 9-1-16,3 3 1 16,4 7 0-16,0-4 1 15,0-9-1-15,11 0 0 16,10-3-1-16,11-7 1 15,10-9-2-15,14 13 0 16,-6-16-7-16,-8-9 1 0,-7-13-9 16,-13-7 1-1</inkml:trace>
  <inkml:trace contextRef="#ctx0" brushRef="#br0" timeOffset="8842.32">8735 4989 18 0,'14'28'9'0,"11"-12"-1"0,-15-16 10 16,-3 0-15-16,7 0 1 16,4-4 2-16,3 1 1 15,11-3-8-15,17 3 1 16,-6 3 5-16,13 0 1 15,18 0-1-15,11 0 0 16,21 0-1-16,10 3 0 16,25-3-1-16,18-3 1 15,7-3-1-15,17-7 0 16,4 4-2-16,11 9 1 0,6-3-2 16,-20 3 1-16,-1 0-1 15,1 3 1-15,-22 0-1 16,-10 6 0-16,-11-3-1 15,-14 4 1-15,-18-7-1 16,-10 0 0-16,-18-3-3 16,-17 0 0-16,-15-3-10 15,-17 0 1-15,-22-7-2 16,-10 1 1-16</inkml:trace>
  <inkml:trace contextRef="#ctx0" brushRef="#br0" timeOffset="9276.66">11857 3204 24 0,'-11'0'12'0,"4"10"-9"0,4-7 19 0,-1 3-17 15,1 10 1-15,-4 3 3 16,0 0 0-16,-1 15-11 16,-6 13 0-16,0 22 8 15,4 25 0-15,-1 19-3 16,4 16 1-16,7 30-3 16,4-2 1-16,-1-3-4 15,4-19 1-15,4-10-4 16,-1-28 0-16,-3-24-9 15,-7-23 1-15</inkml:trace>
  <inkml:trace contextRef="#ctx0" brushRef="#br0" timeOffset="9862.33">8484 3396 27 0,'4'18'13'0,"3"17"-2"16,-7-26 14-16,0 7-22 15,-4 19 0-15,1 8 4 0,-4 20 1 16,-4 16-9-16,-3 21 0 15,0 16 5-15,3 6 0 16,4 10-2-16,0 9 1 16,0 3-3-16,7-9 0 15,0-16-3-15,0-15 1 16,0-29-6-16,0-25 1 16,7-28-7-16,-7-22 1 15</inkml:trace>
  <inkml:trace contextRef="#ctx0" brushRef="#br0" timeOffset="10268.86">8453 3446 26 0,'17'12'13'0,"8"-5"-6"16,-15-7 15-16,1 0-21 15,0-3 1-15,6-4 1 16,1-2 1-16,10-1-5 0,18-8 1 15,7 2 3-15,21 0 1 16,14 7 1-16,29-1 0 16,27 7 0-16,15-6 0 15,32-4-1-15,13 4 1 16,32-4-2-16,22-5 1 16,14-1-4-16,-11-6 1 15,17 6-6-15,-20 0 0 16,10 3-10-16,-25-9 0 0</inkml:trace>
  <inkml:trace contextRef="#ctx0" brushRef="#br0" timeOffset="18196.05">7161 5271 16 0,'-3'22'8'0,"6"-10"1"16,-3-8 9-16,4 2-16 16,-4 0 1-16,0 0 2 15,7 7 0-15,-7 3-6 16,0 2 0-16,0 4 4 0,0 10 0 15,0-4-1-15,0 10 0 16,0 5-2-16,-7-2 1 16,0 13-1-16,0 2 0 15,-4 0 0-15,4 10 1 16,0 6-1-16,4 7 0 16,-4 5 0-16,-4 14 0 15,7 18 0-15,4 3 0 16,-3 9 0-16,6 10 0 15,1 7-1-15,-4 15 1 0,0-1 1 16,0 14 0 0,-7 9 0-16,0 15 0 0,0 7 0 15,0 19 1-15,3 18-1 16,-6 29 1-16,3 0-2 16,-4 9 0-1,-7 172 0 1,4-62 0-16,4-38 0 15,3-18 0-15,3-13 0 16,1-4 0-16,-1 1 0 16,0-10 1-16,-3-9 0 15,-3-6 0-15,-1-16 0 16,1-3 0-16,-8-23 0 16,4-8 0-16,-4-7-1 15,-3-22 1-15,3-12-3 16,1-7 0-16,-1-9-2 15,-3-12 0-15,7-4-1 16,-7-9 0-16,7-6-3 0,0-26 0 16,3-5-2-16,0-14 1 15</inkml:trace>
  <inkml:trace contextRef="#ctx0" brushRef="#br1" timeOffset="26169.14">1845 5597 22 0,'21'6'11'0,"-3"13"1"0,-8-13 11 0,-6 7-21 15,3 3 1-15,-3 12 2 16,-8 13 0-16,4 12-6 16,-11 16 1-16,-6 22 3 15,-4 31 0-15,-1 16-2 16,-6 22 0-16,7 3-1 16,0 0 0-16,3-25-1 15,8-9 1-15,-1-29-2 16,1-18 0-16,10-17-8 15,-8-18 0-15,8-28-1 16,8-16 1-16</inkml:trace>
  <inkml:trace contextRef="#ctx0" brushRef="#br1" timeOffset="27159.82">1849 5650 12 0,'-4'0'6'0,"-3"-22"0"16,7 19 5-16,0 0-10 16,0 3 0-16,7-3 1 15,-3 3 1-15,10 0-3 16,-4-3 1-16,11-3 3 16,-10-4 1-16,10-2 0 15,7 2 1-15,11-5-1 16,11-7 1-16,3-10-2 15,17 1 0-15,8-4-2 16,10 1 0-16,32-1-2 16,10-5 1-16,-3-1-1 15,7 6 1-15,8 4-1 16,-5 3 1-16,-10 6-1 16,4-6 0-16,-1 6 0 15,-3 0 1-15,-14 0 0 16,-7 3 0-16,3 0-1 0,-10-3 1 15,3 0-1-15,-3-3 1 16,0-3-1-16,-18 0 0 16,-3 3-1-16,-4 3 0 15,-7 0 1-15,-7 3 0 16,0 3-1-16,-11 7 1 16,-10 3-1-16,0 2 0 15,-8 8 0-15,-2 8 1 0,-5 13-1 16,-2 7 0-16,2 8 0 15,-10 10 0-15,0 16 0 16,1 6 1-16,2 1-1 16,4 8 1-16,8 4 0 15,-8 3 0-15,0 9 0 16,0 3 1-16,0 7-1 16,-3-10 0-16,0-3 0 15,-4-3 0-15,0-13 0 16,0 1 0-16,3-10 0 15,-6 3 0-15,-7 0-1 16,3-3 1-16,-4 0 0 16,-3-3 0-16,-3 0-1 15,-8-4 1-15,0-5-1 16,-10-4 1-16,-7 0-1 16,-11-2 0-16,-14-1 0 15,-14 0 0-15,-14-9 0 16,-7-7 1-16,-14-6-1 15,-8-2 0-15,-24-11 1 0,0-5 0 16,-21-1 0-16,-7 0 0 16,-8 4 0-16,-20 6 0 15,3 6 0-15,-4 3 1 16,-10 10-1-16,25 2 0 16,0-2 0-16,20-3 0 15,8 2-1-15,11-15 1 16,17-6-1-16,17-10 1 0,15-12-9 15,11-19 0-15</inkml:trace>
  <inkml:trace contextRef="#ctx0" brushRef="#br1" timeOffset="28001.6">5757 5600 36 0,'11'16'18'0,"0"-19"-17"0,-11 3 28 0,0 3-26 15,3 0 1-15,4 0 1 16,-7-3 0-16,0 3-8 16,0-3 1-16,0-3 4 15,0-3 1-15,0 0-3 16,-7-1 0-16,7 4-8 16,0-3 1-16,-3 0-5 15,3-1 0-15</inkml:trace>
  <inkml:trace contextRef="#ctx0" brushRef="#br1" timeOffset="28314.76">6121 5550 29 0,'7'3'14'0,"0"-12"-7"0,-7 9 19 15,0 0-24-15,0 0 0 16,0 0 0-16,0 0 1 15,0 0-4-15,0 0 0 16,-4 0-8 0,1-10 0-16</inkml:trace>
  <inkml:trace contextRef="#ctx0" brushRef="#br1" timeOffset="29830.53">5733 6049 10 0,'3'9'5'0,"4"-3"12"16,-7-6-8-16,4 3-7 15,-4-3 1-15,3 4 1 16,4-11 0-16,-7 7-5 16,0 0 0-16,0 0 3 15,11-6 1-15,-11-3-1 16,3-4 0-16,5 4 0 16,-8-1 0-16,3-5 0 15,4 2 1-15,-7-3-1 16,7 4 0-16,4-4-1 0,3 0 1 15,7 1-1 1,0-7 0-16,4 6 0 16,7 0 0-16,-11-2 0 0,3 5 0 15,1 4 0-15,0 2 0 16,0 4 0-16,3 13 1 16,-7-4-1-16,7 13 0 15,-7 0 0-15,8 9 0 16,-12 3-1-16,4 10 1 15,1-13-1-15,-12 0 0 16,4-3-1-16,0-3 1 16,-10-3-6-16,3-9 0 15,-7-7-5-15,-7-6 0 0</inkml:trace>
  <inkml:trace contextRef="#ctx0" brushRef="#br1" timeOffset="30612.56">6548 5757 18 0,'67'-50'9'0,"-57"-19"-2"0,-6 59 6 16,-4-21-10-16,-4-10 1 16,-6-6 3-16,-1-6 1 15,-10 0-9-15,-4-7 0 0,-3 13 6 16,-4 3 0-16,-7 6-2 16,-6 10 1-16,-15 6-3 15,-4 10 0-15,-7 5-1 16,-6 7 1-16,3 7 0 15,-4 8 0-15,-3 7-1 16,0 7 0-16,-7 5-1 16,7 10 0-16,10 0-1 15,4 6 0-15,11-6-2 16,10 6 0-16,-4 0-1 16,1 7 1-16,10-4 0 15,7 7 0-15,4-10 0 16,7 3 1-16,10 7 2 15,11-7 0-15,11 10 1 16,10-4 1-16,11 1 1 16,24-4 1-16,15-6 0 15,14-12 0-15,3-7 0 0,7-12 1 16,-3-6-1-16,-1-7 0 16,5-9-1-16,-8-6 1 15,-7-4-1-15,-10-9 0 16,-11-12-1-16,0-1 0 15,-11-9 0-15,-10-6 0 16,0-3-2-16,-8-13 1 16,-17 0-1-16,0-3 1 15,-10 3-3-15,-8-3 1 16,1 3-7-16,-8-3 0 0,-10 3-2 16,-7 7 1-16</inkml:trace>
  <inkml:trace contextRef="#ctx0" brushRef="#br1" timeOffset="32381.34">1983 9768 9 0,'3'0'4'0,"4"0"5"0,-7 3 4 16,0-3-11-16,0 0 0 16,0-3 1-16,-7 3 0 31,4-4-4-31,-11 8 0 0,-1-1 2 16,-2 0 1-16,-4 3-1 15,-11 0 1-15,-3 4-1 16,3 2 0-16,-7 1-1 15,-3 3 1-15,3-1 0 16,-3 4 0-16,6 0-1 16,5 0 1-16,-1 0-1 15,4 3 1-15,6-1-1 16,5 5 1-16,6-1-1 16,8 0 1-16,3 0-1 15,0 3 1-15,3 13-1 16,-3 0 1-16,7 6-1 15,4 3 0-15,-8 3 0 16,4 4 0-16,-7 8 0 16,0-2 0-16,0 6-1 15,-10 6 1-15,3 13-1 16,-4 0 1-16,1 6-1 16,-1 6 1-16,0 1 0 15,4 12 0-15,4-1 0 0,-4-2 1 16,3 3-1-16,4 3 1 15,-7 3-1-15,7 7 0 16,-3-4 0-16,-4 3 1 16,7 13-1-16,0 7 0 15,0 5 0-15,7 7 0 16,-7 6 0-16,0-3 0 0,3 0 0 16,4 6 0-16,-3-3 0 15,3-3 1-15,3 3 1 16,-6 0 0-16,-4-3 0 15,0 0 0-15,0-3 0 16,-4-3 1-16,-6-7-1 16,10 0 0-16,-7-12-2 15,3 0 0-15,-3-16 0 16,-3-6 0-16,-1-10 0 16,11-8 0-16,-7-4 0 15,7-10 0-15,0-3 0 16,7-2 0-16,-7-7 0 15,11-7 1-15,-11-5-1 16,10-7 0-16,-3-9 0 16,14-4 1-16,8-12-1 15,13-6 0-15,11-9-2 16,14-10 0-16,3-3-3 16,-3-1 1-16,-7-8-5 15,11 2 1-15,-18 4-2 0,-4-3 1 16</inkml:trace>
  <inkml:trace contextRef="#ctx0" brushRef="#br1" timeOffset="37429.04">25809 4261 39 0,'0'3'19'0,"-10"-9"-19"0,6 6 19 16,-10 3-19-16,-4 0 1 0,-3 10-1 15,0-1 1-15,-4 10-2 16,-3-3 1-16,-7 9 0 15,-4 10 1-15,0 3-1 16,4 12 1-16,3 10-1 16,4 0 1-16,0 12 0 15,14-3 0-15,7-6 1 16,10-16 0-16,11-9 1 16,18-7 1-16,3-18 0 15,4-10 1-15,7-9-1 16,3-10 0-16,-3-12-2 15,-3-3 1-15,-8-3-2 16,-7-1 0-16,-7 1-1 16,-10-3 0-16,-4-7-1 15,-11 9 1-15,-10 7-1 0,-7 13 1 16,-7 2 0-16,3 10 0 16,0 10-1-16,1-4 1 15,-1 3-1-15,4 4 0 16,7-4-3-16,3 7 1 15,11-10-5-15,7 4 1 16,7-4-7-16,4-6 0 16</inkml:trace>
  <inkml:trace contextRef="#ctx0" brushRef="#br1" timeOffset="38224.57">25936 4901 31 0,'-3'9'15'0,"-8"10"-12"15,11-19 21-15,-3 0-24 16,-1-3 1-16,1-3 0 15,-1-7 1-15,4 1-2 16,0-1 1-16,4 1 1 16,3-4 1-16,0 0-1 15,3 7 0-15,4-4 0 16,8 7 0-16,-5 3-1 16,1 3 0-16,3 0-1 0,0 0 1 15,0 3-2-15,0-3 1 16,1 3-3-16,-1-3 1 15,0 0-2-15,0 3 0 16,-3-3-1-16,-1-3 0 16,-2 3 0-16,-5 0 0 15,1 0 0-15,-1-3 1 16,-3 0 1-16,-3 3 1 16,-4 0 2-16,0 0 0 15,0 0 4-15,0 0 1 0,-4 0 0 16,1 3 1-16,-4 0 0 15,-4-3 0-15,1 3-2 16,3-3 0-16,-1 3-2 16,-2 7 0-16,-1-7-1 15,4 3 0-15,0-3-1 16,0-3 1-16,0 7 0 16,4-1 0-16,3 3 0 15,0 1 0-15,3 2 0 16,4 4 0-16,0-4 0 15,-3-2 0-15,3-1 0 16,0-9 1-16,3-3-1 16,5-6 0-16,-1-1 0 15,0 1 0-15,-4-7 0 16,1 4 0-16,-1 5-1 0,-2 1 0 16,-1 0 0-16,0 9 1 15,0 3-1 1,-4 7 1-16,1 2-1 0,3 1 1 15,0 3-1-15,0 3 1 16,0 0-1-16,0-3 0 16,0-1-1-16,0 1 1 15,0-3-5-15,-3 3 0 16,-1-10-9-16,-3-9 0 16</inkml:trace>
  <inkml:trace contextRef="#ctx0" brushRef="#br1" timeOffset="38613.97">26370 5371 42 0,'18'38'21'15,"-11"-16"-18"-15,-7-22 30 0,3-6-32 16,4-10 1-16,0-12-1 15,-3-19 1-15,0 6-3 16,-1-19 0-16,-3 4 2 16,4-19 0-16,-1 2-3 15,1 11 1-15,-1 2 0 16,8 13 1-16,6 6 0 16,5 13 1-16,6 16 1 15,4 12 0-15,-1 6 1 0,1 0 0 16,-7 4-1-16,-4 11 0 15,-7 11-1-15,-7-7 0 16,-10 3-2-16,-15 3 1 16,-7-2-1-16,-7-4 1 15,-3-6-3-15,3-7 0 16,4-6-4-16,4-6 0 16,6-6-7-16,4 0 0 15</inkml:trace>
  <inkml:trace contextRef="#ctx0" brushRef="#br1" timeOffset="39185.65">26885 4142 11 0,'4'9'5'0,"-8"26"9"15,4-32-5-15,0 6-8 16,0 1 0-16,-3-1 2 16,3 1 0-16,0-1-3 15,-4 4 0-15,4-10 3 16,0 3 1-16,0 0-1 16,0 1 1-16,-3-1 0 0,-1-3 0 15,4 6 0-15,-3 4 0 16,3-1 0-16,0 4 0 15,0 6-1-15,0 3 0 16,-4 16-1-16,-3-3 1 16,-4 24 0-16,1 4 0 15,-1 9-2-15,1-9 1 16,3-6-1-16,-4-13 1 16,4-9-2-16,0-7 1 15,10-15-1-15,1-1 0 16,3-2 0-16,-3-10 0 15,3-6-1-15,0-7 1 16,3-5-2-16,-3-4 0 0,4 0 0 16,-1 3 1-16,5 4 0 15,2 2 0-15,1 4 0 16,-1 6 0-16,5 6 2 16,6 7 0-16,0 6 0 15,4 6 0-15,3-6 0 16,4-1 0-16,-4 4-1 15,-7 0 0-15,-3 3-6 16,-7-9 0-16,-11 0-7 16,-11-7 0-16</inkml:trace>
  <inkml:trace contextRef="#ctx0" brushRef="#br1" timeOffset="39576.22">25435 5224 49 0,'4'19'24'0,"31"-4"-20"0,-21-18 42 0,14 6-43 15,8-3 0-15,24 3 3 16,24 1 1-16,26-4-9 16,24-4 1-16,28-2 4 15,-3-3 1-15,17 3-2 16,18 6 0-16,-17-7-4 15,-5 14 1-15,-27-7-4 16,-28 0 1-16,-29 0-7 16,-21 3 0-16,-25-3-8 15,-14-3 1-15</inkml:trace>
  <inkml:trace contextRef="#ctx0" brushRef="#br1" timeOffset="44785.94">8311 5980 13 0,'4'9'6'0,"7"-15"3"0,-11 6 6 15,0 0-10-15,0 0 1 0,0 0 2 16,3 0 1-16,1 3-11 15,-4-3 0-15,0 0 7 16,0 0 1-16,3 3-3 16,-3-3 0-16,4 0-2 15,-4 0 1-15,3 0-2 16,-3 0 1-16,0 0-1 16,0 0 1-16,0 0-1 15,0 0 0-15,0 0-1 16,0 0 1-16,4 0 0 15,-4 0 0-15,3 0 0 16,-3 0 0-16,7 0 0 16,-7 3 0-16,0-3 0 15,0 0 0-15,0 0 0 16,0 0 0-16,0 0-1 16,0 0 1-16,0 0 0 15,0 0 1-15,0 0-1 0,0 0 1 16,0 0-1-1,0 10 1-15,0-1 0 0,0 3 0 16,0 1-1-16,0 3 1 16,0 9 0-16,-7 12 0 15,4-5 0-15,-4 15 0 16,3 6-1-16,1 0 1 16,-1 1-1-16,-3-10 0 15,0-7-1-15,3-9 0 16,1-9-5-16,3-6 0 15,3-16-6-15,5-7 0 0</inkml:trace>
  <inkml:trace contextRef="#ctx0" brushRef="#br1" timeOffset="45340.9">8671 6121 41 0,'25'-25'20'0,"-14"-16"-19"0,-11 22 34 16,0-3-34-16,-4 0 1 15,-3-6 2-15,-11-7 0 16,-3 4-5-16,0-3 1 16,-11 8 2-16,-7 8 1 15,1 8-1-15,-12 13 0 16,-3 4-2-16,-3-1 0 16,3 10-2-16,4 6 1 15,-1 12-2-15,8 7 1 16,7 9-1-16,-1 10 0 31,22 49 0-31,7 1 1 0,18-22 2 16,13-13 1-16,8-12 2 15,-7-16 1-15,17-9 0 16,1-20 1-16,6-8-2 16,0-17 1-16,-10-11-2 15,7-7 0-15,0-7-3 16,3-2 1-16,-13-4-2 15,-1-3 1-15,-7 7-1 16,-14-4 0-16,-3-3 0 16,-11 1 0-16,-11-1-3 15,-3 0 0-15,-4-3-9 16,-10 7 0-16</inkml:trace>
  <inkml:trace contextRef="#ctx0" brushRef="#br1" timeOffset="46045.71">9112 5980 35 0,'0'18'17'0,"4"-11"-13"16,-4-4 20-16,0 6-20 16,3 7 1-16,-3 3 4 15,4 9 0-15,-4 10-10 16,0 5 1-16,0 11 7 15,0-1 0-15,0-6-1 16,3-3 0-16,1-6-3 0,-4-10 1 16,3-9-2-16,8-10 1 15,-7-6-2-15,6-9 1 16,1 0-4-16,-1-4 1 16,1 7-2-16,3 3 0 15,-7 3-1-15,4 7 0 16,3 5 0-16,3 10 1 15,1-3 1-15,3 3 1 16,4 1 0-16,3-8 1 0,0-8 1 16,1-4 1-16,2-9-1 15,-2-13 1-15,-8-6 0 16,-4-9 1-16,-3 0-2 16,-3-16 1-16,-4 3-2 15,-3-3 1-15,-4-4-4 16,-4 8 0-16,1-5-8 15,-1 11 0-15,0-4-6 16,1 10 1-16</inkml:trace>
  <inkml:trace contextRef="#ctx0" brushRef="#br1" timeOffset="46495.27">9641 5926 39 0,'11'50'19'0,"-7"1"-18"0,-4-33 30 15,0 17-29-15,0 3 0 16,0 9 5-16,0 0 0 0,-4 3-7 16,4-9 0-16,0-10 4 15,0-6 1-15,0-6-1 16,4-7 0-16,-1-8-3 16,1-8 0-16,-1-2-2 15,4 0 1-15,0 0-1 16,0 2 1-16,4 4-2 15,3 4 1-15,-7 8 0 16,4 4 0-16,-1-4 0 16,-3 1 1-16,0 3-1 15,4-1 1-15,-1-2-3 16,5-1 0-16,-1-2-6 16,3 2 1-16,-6-5-7 15,7-4 1-15</inkml:trace>
  <inkml:trace contextRef="#ctx0" brushRef="#br1" timeOffset="47126.92">10097 6428 40 0,'14'3'20'0,"3"-9"-20"0,-13 3 33 16,3-4-32-16,-7 7 0 15,3-3 0-15,-3 0 0 16,-3-3-2-16,-4 3 1 15,-4 3 0-15,-3 3 1 16,0 3-1-16,0 4 0 16,0-1-1-16,0 4 1 0,3-4-2 15,4 3 1-15,3 1-1 16,4 3 0-16,4-10 0 16,3 3 0-16,4-5 0 15,3-4 0-15,0-4 0 16,0-2 1-16,0 0 0 15,0 3 0-15,-3-4 1 16,3 4 0-16,0 3-1 16,-3 0 1-16,-1 7 0 15,1-1 0-15,3 3 1 16,-4 1 0-16,5-7-1 16,-1 3 1-16,0-6 1 15,3-6 0-15,1-4-1 16,3-2 0-16,4-4 0 15,3-6 0-15,0-9-1 16,4-4 0-16,-7-9 0 16,-4-9 0-16,-3-10 0 0,-8-6 0 15,-3 4-1-15,-7-4 1 16,0 0 0-16,-3 3 0 16,-4 9-1-16,0 7 1 15,0 6 0-15,-4 13 0 16,-7 12 1-16,1 16 1 15,-1 12-1-15,-3 13 0 16,3 19 1-16,8 9 0 16,6 13 0-16,8 22 0 15,6-1-1-15,4-2 0 16,8-13-1-16,-12-10 0 0,1-15-7 16,-1-19 1-16,-3-15-6 15,-7-23 0-15</inkml:trace>
  <inkml:trace contextRef="#ctx0" brushRef="#br1" timeOffset="47307.43">10188 6114 50 0,'4'22'25'0,"13"3"-21"16,-10-21 46-16,1-1-47 15,2-3 1-15,15-7 0 16,14-5 1-16,6-1-8 15,15-9 0-15,7-3-2 16,-7 3 0-16,-10 7-13 16,-11 2 0-16</inkml:trace>
  <inkml:trace contextRef="#ctx0" brushRef="#br1" timeOffset="47740.93">11321 6494 52 0,'3'25'26'0,"-3"-16"-29"0,4-9 37 15,-4 0-39-15,7-3 0 16,-4-6-8-16,1-1 0 16,-1-2 8-16,-3-4 1 15</inkml:trace>
  <inkml:trace contextRef="#ctx0" brushRef="#br1" timeOffset="47923.4">11250 6196 36 0,'0'9'18'0,"14"4"-13"0,-7-10 27 0,0 0-29 16,4-3 0-16,-1-3 0 15,1 0 1-15,3 0-7 16,0 0 0-16,4-1-1 15,0 1 0-15,3 0-9 16,7-3 0-16</inkml:trace>
  <inkml:trace contextRef="#ctx0" brushRef="#br1" timeOffset="48225.32">11659 6422 39 0,'14'31'19'0,"-3"-6"-14"16,-11-22 29-16,0-3-33 16,0-9 1-16,0-10 0 15,-4-15 1-15,-3-1-4 16,-3-12 0-16,-4-3 3 16,0-7 0-16,0-5-2 0,3-1 1 15,0 0-1-15,4-3 1 16,7 4 0-16,4 18 1 15,6 9-2-15,5 10 1 16,2 6-1-16,4 7 0 16,0 15-5-16,-3 6 1 15,-4 4-10-15,-7 3 0 32</inkml:trace>
  <inkml:trace contextRef="#ctx0" brushRef="#br1" timeOffset="48389.43">11518 6158 45 0,'-14'22'22'0,"18"-9"-9"16,-1-10 34-16,4 0-43 15,4 0 1-15,6-3 0 16,15-6 1-16,7-3-12 16,3-1 1-16,-3 4-5 15,-7 0 0-15,-18-1-8 16,-7 4 0-16</inkml:trace>
  <inkml:trace contextRef="#ctx0" brushRef="#br1" timeOffset="51450.98">13088 6155 31 0,'0'6'15'0,"0"-9"-5"16,0 3 15-16,-3-3-22 16,-5 0 0-16,1 0 1 15,-7-3 0-15,0-4-6 0,4 1 1 16,-4 6 3-16,-1-4 1 15,1 7-2-15,0 7 0 16,4 2-2-16,3 7 0 16,3 3 0-16,4-1 0 15,4-2 0-15,3-3 0 16,3-4 0-16,8 0 1 16,3-2 2-16,0-4 1 15,0-3-1-15,-3-3 0 16,0 0-1-16,-4-1 1 15,0-5-3-15,-4 6 0 0,-3 3-2 16,1 0 0-16,-5 3 0 16,1 6 0-16,-4-5-1 15,-4 8 0-15,1 10 2 16,-1 9 0-16,0 4 1 16,8 9 1-16,0 6 2 15,3 3 0-15,-4 4 2 16,1 5 0-16,-4-14 0 15,-4-1 0-15,-3-4-1 16,-4-2 1-16,-3-9-3 16,0-7 0-16,0-7-2 15,-4-14 1-15,1-11-1 16,3-5 1-16,0-10-1 16,3-6 1-16,0-1 0 15,4-5 1-15,0-4-1 16,4 4 1-16,-1-1-1 0,4 4 1 15,4 6 0-15,3-3 0 16,11 9 0-16,10-3 1 16,11 0 0-16,3-6 1 15,0-4-1-15,1 1 0 16,-5 3 0-16,1-4 0 16,-7 1-1-16,-7 0 0 15,-4 2-2-15,-4 1 1 16,-6 6-2-16,-4 7 0 31,-14 8-2-31,0 7 1 0,-4 7-1 16,4 2 0-16,0 7 1 15,4-1 0-15,-1-2 0 16,1 6 1-16,3 9 2 16,3-3 1-16,4 0 0 15,0 0 0-15,4-6 0 16,3 0 1-16,0-10-2 15,7-6 0-15,-3 1-2 16,3-11 0-16,4-5-11 16,-1-10 1-16,5-6-1 15,2-4 0-15</inkml:trace>
  <inkml:trace contextRef="#ctx0" brushRef="#br1" timeOffset="51690.8">13705 5472 41 0,'7'18'20'0,"-21"42"-25"16,11-41 41-16,-4 12-36 0,0 19 0 16,-4 13 0-16,8 15 1 15,3 4-1-15,3 3 0 16,1-20-1-16,-1-8 1 15,-3-19-5-15,0-10 1 16,-3-16-6-16,-4-12 0 0,-4-9-2 16,-3 0 1-16</inkml:trace>
  <inkml:trace contextRef="#ctx0" brushRef="#br1" timeOffset="51827.25">13501 6014 35 0,'3'6'17'0,"15"7"-15"16,-11-16 34-16,7 3-35 15,7 0 1-15,11 0-1 16,7-7 0-16,7 1-8 16,7 3 1-16,3 0-5 15,1-3 0-15</inkml:trace>
  <inkml:trace contextRef="#ctx0" brushRef="#br1" timeOffset="52321.21">14767 6202 38 0,'11'6'19'0,"-29"-9"-20"0,11 0 29 16,-10 3-27-16,-5-3 0 15,5 3 2-15,-1 0 0 16,0 3-3-16,-3 0 1 0,4 7 2 16,-1-1 1-16,4 4-2 15,3-7 1-15,4-3-1 16,4 3 0-16,3-2-1 16,7-4 0-16,3 0-1 15,1-4 0-15,3-8-1 16,0 2 1-16,0-2 0 15,0 2 0-15,-3 4-1 16,0 3 0-16,-1 3 0 16,-3 0 1-16,0 3-1 15,0 3 1-15,0 1 0 16,0-1 0-16,4 3 0 16,0-2 1-16,3 12 0 15,3-4 1-15,5 4 0 16,-1-6 0-16,3-1 0 15,1-2 1-15,-4-4-4 16,0 0 1-16,-3-6-13 0,-7-6 1 16,-11-4-4-16,7 1 1 15</inkml:trace>
  <inkml:trace contextRef="#ctx0" brushRef="#br1" timeOffset="52981.24">16355 6058 43 0,'21'0'21'0,"-7"0"-16"0,-14 0 38 16,-3-6-40-16,-5 3 0 16,1-7 1-16,-7 1 0 15,-3-1-6-15,-1 4 1 0,-3 3 3 16,-4 6 0-16,-3 0-1 16,0 10 0-16,0 6-1 15,3 9 1-15,4 9 0 16,7 1 0-16,10 6 0 15,8-3 1-15,10 3-1 16,10-13 0-16,1-6-3 16,7-9 1-16,0-7-5 15,3-3 0-15,0-6-10 16,4-3 0-16,0-9-1 16,0-4 0-16</inkml:trace>
  <inkml:trace contextRef="#ctx0" brushRef="#br1" timeOffset="53403.17">16711 6155 35 0,'7'-6'17'0,"-3"0"-14"0,-4 6 31 15,0-7-33-15,-7-2 1 16,-7 0 2-16,-4 5 0 16,-7-2-4-16,0 6 0 15,1 6 3-15,3-2 1 16,3 8-1-16,0 4 0 15,4 3-1-15,0 3 0 16,11-10-1-16,3 1 0 16,3-1-1-16,4 1 1 15,4-4-1-15,-1 4 0 16,1-7-1-16,0-3 1 16,-1-3-1-16,1 0 1 0,-1 0-1 15,1 0 1-15,-1 3-1 16,1-3 1-16,-4-3 0 15,0 6 0-15,0-3 0 16,0 0 0-16,0 0 0 16,0 3 0-16,0 7 0 15,0-4 0-15,1 3 0 16,2-2 0-16,1-1 0 16,-1-6 0-16,1 6-4 15,-1-6 0-15,1 0-10 16,0-6 0-1,-4-3-1-15,0-1 1 0</inkml:trace>
  <inkml:trace contextRef="#ctx0" brushRef="#br1" timeOffset="53687.75">16887 6281 27 0,'4'0'13'0,"0"-10"-8"0,-4 1 22 16,0-7-24-16,-4 0 0 16,0-6 3-16,4 4 0 15,-3 2-6-15,3 0 1 16,3 4 5-16,1 2 0 0,3 4-1 16,7-3 1-16,7 2-2 15,4 7 0-15,0-6-2 16,-1 3 1-16,5 0-4 15,-5 0 1-15,-2-4-6 16,-1 7 1-16,-4 0-11 16,1-6 0-16</inkml:trace>
  <inkml:trace contextRef="#ctx0" brushRef="#br1" timeOffset="54409.13">17872 6005 41 0,'7'18'20'0,"3"17"-12"15,-6-26 26-15,-4 4-31 16,0 6 1-16,0 3 1 15,0 3 1-15,0 0-8 16,0-6 0-16,0 3 5 16,0 3 0-16,0-3-2 15,0-4 0-15,3-5-2 16,1-7 1-16,-1-3 0 16,5-9 0-16,-5 0-1 0,4 3 1 15,7-4-1-15,-3 1 1 16,-1 3 0-16,5 0 0 15,-1 0-1 1,3 9 1-16,1-6-1 0,3 3 1 16,-3 0-1-16,3-3 1 15,0 0 0-15,0-3 0 16,11-3-2 0,-4-3 1-1,-3-10-4-15,-4 0 1 0,-3-3-9 16,-1-3 1-16,1 9-3 15,0-6 1-15</inkml:trace>
  <inkml:trace contextRef="#ctx0" brushRef="#br1" timeOffset="54796.93">18535 6014 39 0,'18'16'19'0,"-8"-13"-19"15,-6-3 36-15,-1-3-33 16,-3 3 0-16,0-7 0 15,-7 11 0-15,-3 2-5 16,-1 0 0-16,-3 4 3 16,-4-4 1-16,-6 3-2 15,-1 7 0-15,0 3 0 16,0 3 1-16,4 3-1 0,7-3 1 16,7 0-1-16,4-7 0 15,6-2 0-15,8-7 0 16,3-9-1-16,0-6 1 15,0-4-2-15,4-3 0 16,-8 1-1-16,1-1 1 16,-4 4-2-16,-4 5 1 15,5 1 0-15,-5 3 0 16,4 6 1-16,0 0 0 16,0 7 1-16,0 2 1 15,4 4 1-15,3 3 0 16,4-7-1-16,-1 4 1 0,4-1-6 15,4-5 0-15,0-4-5 16,3 0 0-16</inkml:trace>
  <inkml:trace contextRef="#ctx0" brushRef="#br1" timeOffset="55113.05">19004 5961 22 0,'0'-3'11'0,"0"6"-7"15,-3-3 12-15,-4 3-16 16,0 0 1-16,-8 0 0 16,-2 3 0-16,-1 1-2 15,-7-1 1-15,4 7 0 16,4-1 1-16,6 4 0 16,4-1 0-16,7-5 1 15,7-1 1-15,7 4 1 16,7-1 0-16,0 4 0 0,4 3 1 15,-4 0-1-15,-7-1 1 16,-3 1-4-16,-7 0 1 16,-11 0-2-16,-8 3 0 15,-9 0-2-15,-8-7 0 16,4-2-8-16,3-10 1 16,4-6-3-16,10-6 1 0</inkml:trace>
  <inkml:trace contextRef="#ctx0" brushRef="#br1" timeOffset="55532.61">19293 5393 29 0,'7'25'14'0,"-3"29"-10"15,-8-42 25-15,1 10-28 16,-4 13 1-16,0 2-1 16,-7 17 1-16,0 8-2 15,3 1 0-15,0 0 2 16,1-7 0-16,6-9-1 16,1-9 0-16,-1-13 0 0,1-3 0 15,-1-7-1 1,1-5 1-16,-1-13-1 0,4-4 0 15,0 7 0-15,0 0 0 16,11 0 1-16,-1 7 0 16,4 2-1-16,4 4 1 15,3-4 1-15,4 4 0 16,3 2 0-16,0 4 1 16,4 0-1-16,3 0 1 15,4 0-1-15,-11-4 0 16,1-2-5-16,-5-4 0 0,-2-3-12 15,-8-9 1-15</inkml:trace>
  <inkml:trace contextRef="#ctx0" brushRef="#br1" timeOffset="57621.17">20645 6002 35 0,'10'9'17'0,"-6"-22"-10"0,-4 7 20 0,0 0-27 16,0 0 0-16,-7-4 0 16,-4 1 0-16,-3 2 0 15,-7-2 0-15,-4 6 0 16,0 0 1-16,1 3-1 16,-1 6 0-16,4 10 0 15,3-4 1-15,4 1-3 16,3 3 1-16,1 2-2 15,10-2 1-15,10-3-1 16,5-4 1-16,2-3-1 16,1-6 1-16,0-6 1 15,3-3 0-15,-4-4 0 16,1 0 1-16,0 4 0 16,-1-3 0-16,-3-1 0 15,0 4 0-15,-3 2 0 16,0 7 0-16,-4 0 0 15,3 10 1-15,-3 5-1 16,0 4 0-16,-7 0 1 0,4-3 0 16,-4-1 0-16,3-2 1 15,1-1 0-15,-1 1 1 16,8 0 0-16,0-4 0 16,6-3-1-16,8-3 1 15,3-6-1-15,0-6 1 31,32-35-2-31,4-6 0 16,-4-19-1-16,-7-3 1 0,-11-4-1 16,-10-8 1-16,-11-4-2 15,-7 6 1-15,-7 1 0 16,-7 9 0-16,-10 12-1 16,-4 16 1-16,-4 7-1 15,-3 15 1-15,-4 19-1 16,-3 12 1-16,3 16-1 15,4 16 1-15,3 15 0 16,8 10 0-16,6 6 1 16,11 7 1-16,7 2 0 15,4-9 0-15,-4-12-2 16,0-10 1-16,-3-12-7 16,-8-13 1-16,-3-16-8 15,-7-12 1-15</inkml:trace>
  <inkml:trace contextRef="#ctx0" brushRef="#br1" timeOffset="57816.77">20690 5697 44 0,'4'19'22'0,"14"-9"-13"0,-8-7 37 16,8 0-42-16,14-3 0 15,10-3 2-15,18 0 1 16,17-10-10-16,-6-6 1 15,14-3 1-15,-11 0 0 16,-14 0-11-16,-14 7 1 0,-25 2-7 16,-18 1 0-16</inkml:trace>
  <inkml:trace contextRef="#ctx0" brushRef="#br1" timeOffset="58851.98">10728 7140 36 0,'11'25'18'15,"-4"-6"-8"-15,-7-19 19 0,0 6-25 16,0 0 0-16,-4 1 1 15,-3 2 0-15,-4 3-7 16,1 4 1-16,-4 3 4 16,0 0 0-16,3 0-2 15,0-4 0-15,4-2-1 16,4-4 0-16,3 1 0 16,7-1 1-16,7 0-1 15,7 4 1-15,-3 0-1 16,7-4 1-16,-1 0-1 15,-6 4 1-15,0-4-2 16,-8 10 1-16,-10 0-1 16,-10 9 0-16,-8 4-3 0,-10-4 1 15,-4 3-5-15,-3-6 0 16,-1-9-6-16,8-16 0 16</inkml:trace>
  <inkml:trace contextRef="#ctx0" brushRef="#br1" timeOffset="59108.17">10721 7127 43 0,'32'-3'21'0,"21"-19"-15"0,-32 13 35 0,18-4-39 15,17-2 1-15,11-4-1 16,4-6 1-16,-11 0-5 16,-8-1 1-16,-6 5-1 15,-14 5 0-15,-14 10-6 16,-8-1 0-16,-13 7-7 16,-22 7 0-16</inkml:trace>
  <inkml:trace contextRef="#ctx0" brushRef="#br1" timeOffset="59601.78">10527 7039 44 0,'18'-3'22'0,"-22"3"-18"0,0 0 36 0,-3 3-40 16,-7 7 0-16,-7 6 0 15,-7 2 0-15,0 1 0 16,-8 3 0-16,8 0 0 16,4-3 0-16,2 0-1 15,1 0 0-15,7-4-1 16,3 1 0-16,8-4 0 16,6-2 0-16,8 2-1 15,7-2 1-15,6 2 2 16,-2-2 0-16,-5-1 0 15,1 4 0-15,-8-1 0 16,-6-2 0-16,-11 2-1 16,-11 10 1-16,-6 0-3 15,-5 6 1-15,-2-3-9 16,-5 0 1-16,1-12-2 0,3-10 1 16</inkml:trace>
  <inkml:trace contextRef="#ctx0" brushRef="#br1" timeOffset="59949.71">10474 6864 28 0,'11'-6'14'0,"-15"28"-10"15,4-19 25-15,-3 9-28 16,-1 4 1-16,-7 6 0 16,-6 9 1-16,-4 10-4 15,-8 6 1-15,5 9 1 16,-1 4 1-16,0 6-3 15,4 0 1-15,0-7-4 16,7-8 1-16,3-1-4 16,4-16 1-16,0-9-5 15,4-12 1-15</inkml:trace>
  <inkml:trace contextRef="#ctx0" brushRef="#br1" timeOffset="60203.63">10619 6839 26 0,'-11'15'13'0,"-17"45"-10"0,21-47 22 0,-7 9-22 16,-4 12 0-16,-3 13 1 15,-7 6 0-15,-4 10-6 16,0 3 1-16,4 3-1 16,3-3 1-16,8-7-9 15,-1-8 0-15</inkml:trace>
  <inkml:trace contextRef="#ctx0" brushRef="#br1" timeOffset="60806.14">11144 7764 73 0,'-7'6'36'0,"4"10"-47"16,6-13 74-16,-3 0-63 0,7 0 1 15,0 0-1-15,0 0 1 16,11 1-5-16,7-1 0 15,-1 0-15-15,-2-3 1 16,-12 3-2-16,8 3 0 16</inkml:trace>
  <inkml:trace contextRef="#ctx0" brushRef="#br1" timeOffset="62860.46">11172 6942 29 0,'0'0'14'0,"0"-6"-3"16,0 6 14-16,4 0-24 15,0 3 1-15,3 0 2 16,0-6 0-16,3 3-5 0,4-3 1 16,4 0 4-16,3-3 0 15,0 6-1-15,11 0 0 16,7-4-1-16,3 8 1 16,-3 2-1-16,-7-3 0 15,-8 3-2-15,-6 4 1 16,-11 2-1-16,-3 7 0 15,-11 3-1-15,-4 6 1 16,-3 4-1-16,-4-4 1 16,1-6 0-16,-5 3 0 0,1 3 1 15,7 0 0-15,4 0-2 16,3 1 1-16,0-7-14 16,10-13 0-16</inkml:trace>
  <inkml:trace contextRef="#ctx0" brushRef="#br1" timeOffset="67920.95">5768 9730 24 0,'-11'3'12'0,"11"-6"-6"0,0 6 12 0,0 0-14 15,0 0 1-15,0 4 2 16,0-4 1-16,0 0-10 16,4 0 0-16,3-3 6 15,-4 0 1-15,5-6-3 16,6 0 0-16,10-1-1 16,12-2 0-16,9 3-1 15,-2-7 1-15,3 4-2 16,-11-10 1-16,0 3-7 15,-7 4 0-15,4-1-5 16,-18 1 0-16</inkml:trace>
  <inkml:trace contextRef="#ctx0" brushRef="#br1" timeOffset="68238.06">5962 9586 21 0,'0'0'10'0,"-4"-10"-4"0,4 10 10 16,0 0-12-16,0 0 0 15,0 0 3-15,-7 3 0 16,4 4-8-16,-8-1 0 15,4 0 6-15,-3 7 0 16,3 9-2-16,-4 3 0 0,0 3-2 16,8 7 1-16,-4-1-3 15,14-3 0-15,-7-9-8 16,0-9 1-16,10-13-4 16,1-6 1-16</inkml:trace>
  <inkml:trace contextRef="#ctx0" brushRef="#br1" timeOffset="68639.45">6336 9467 31 0,'0'22'15'0,"-7"-1"-15"0,7-14 25 15,-4 2-24-15,-3 4 0 16,0-1 0-16,-3 1 0 16,-1-4-2-16,0-3 1 15,8 4 0-15,-4-1 1 16,3 1-1-16,8-4 1 15,3 3-1-15,4-2 1 16,3 2 0-16,3-6 0 16,1 7 0-16,3-4 0 0,-3 3-1 15,-4 1 1-15,3 5-1 16,-17 4 0-16,0 6-2 16,-10 3 1-16,3 1-4 15,-4-4 1-15,-3 0-6 16,-4-16 0-16</inkml:trace>
  <inkml:trace contextRef="#ctx0" brushRef="#br1" timeOffset="68882.81">6346 9542 42 0,'18'0'21'0,"14"-35"-23"0,-7 23 39 15,10-4-37-15,4-6 0 16,7-6-4-16,-4 0 0 16,0 0-3-16,-14 6 0 15,-6 3-5-15,-12 9 0 16</inkml:trace>
  <inkml:trace contextRef="#ctx0" brushRef="#br1" timeOffset="69497.98">5743 10890 27 0,'4'10'13'0,"6"-4"-6"16,-10-3 21-16,11-3-26 16,-8 0 1-16,5-3 1 15,2 0 0-15,4 0-6 16,11-4 1-16,-4 1 0 16,7 0 1-16,1 3-11 15,-5-4 1-15</inkml:trace>
  <inkml:trace contextRef="#ctx0" brushRef="#br1" timeOffset="69723.39">5817 10828 30 0,'-7'25'15'0,"4"-10"-9"0,3-8 18 16,0 2-25-16,0 4 1 0,0-1-5 15,0 1 0-15,0-1-2 16,0-2 1-16</inkml:trace>
  <inkml:trace contextRef="#ctx0" brushRef="#br1" timeOffset="70140.83">6195 10712 24 0,'-4'25'12'0,"1"-29"-11"0,-1 8 14 15,1 2-14-15,-1 0 0 16,-6 4 0-16,3-1 0 16,3 0-2-16,-7 1 1 15,8 2 0-15,-1 4 1 16,4 0-2-16,7-4 1 15,4 4 1-15,10 0 1 16,0-1 1-16,8 4 0 16,-5-3 0-16,1 3 1 15,-4-4-1-15,-10 7 0 16,-4 3-2-16,-7 10 0 0,-11-1-4 16,-6 4 1-16,-15-7-7 15,4-6 1-15,-8-12-2 16,5-13 0-16</inkml:trace>
  <inkml:trace contextRef="#ctx0" brushRef="#br1" timeOffset="70383.83">6216 10708 53 0,'42'0'26'0,"39"-53"-36"0,-49 31 57 16,21-9-48-16,11-10 1 16,3-3-8-16,-14 3 1 15,-4 7-3-15,-10 2 0 16</inkml:trace>
  <inkml:trace contextRef="#ctx0" brushRef="#br1" timeOffset="71359.55">5930 15008 31 0,'0'12'15'0,"7"-9"-4"15,-7-3 15-15,11 0-24 0,-8 0 1 0,8 0 0 16,3-3 1-16,7-3-6 16,-3 0 1-16,14-4 1 15,-8-2 0-15,12-1-8 16,-12 1 1-16,1-10-5 16,-11 3 0-16</inkml:trace>
  <inkml:trace contextRef="#ctx0" brushRef="#br1" timeOffset="71599.4">6001 14813 31 0,'-4'25'15'0,"4"10"-12"0,0-23 25 16,0 13-28-16,4-3 0 16,-4 7 0-16,0-1 0 15,-4 3-6-15,4 0 1 16,0-5-4-16,0-11 0 16</inkml:trace>
  <inkml:trace contextRef="#ctx0" brushRef="#br1" timeOffset="71958.17">6339 14772 36 0,'11'13'18'0,"-15"3"-22"15,4-13 32-15,0 3-29 16,-7 0 1-16,4-3 0 16,-8 4 1-16,4 2-1 15,4 0 0-15,-1 1 1 16,4-4 0-16,4 4-1 0,6 2 1 16,1 7 0-16,-1 0 1 15,-2 0-1-15,6-1 1 16,-4 4-1-16,1 0 0 15,-4 0 0-15,3 0 1 16,-10 3-2-16,-10-3 0 16,3-3-4-16,-4 3 0 15,-6-3-8-15,2-10 1 16</inkml:trace>
  <inkml:trace contextRef="#ctx0" brushRef="#br1" timeOffset="72199.12">6248 14760 49 0,'17'22'24'0,"22"-32"-23"16,-25 4 42-16,14-10-42 15,11-9 1-15,21-3-1 16,4-13 0-16,6-6-8 16,-10 0 1-16,-10 3-9 15,-15 0 1-15</inkml:trace>
  <inkml:trace contextRef="#ctx0" brushRef="#br1" timeOffset="81521.66">23206 10599 11 0,'-7'3'5'0,"0"-3"8"15,7 0 5-15,0 0-13 16,0 0 0-16,0-3 4 16,0 3 0-16,0 0-10 15,0 0 0-15,0 0 8 16,0 0 1-16,0 0-3 15,7 0 1-15,3 0-1 16,4 3 0-16,11 0-2 16,3 0 1-16,8-3-2 0,-1 3 1 15,11 0-1-15,10-3 0 16,-6 3-2-16,-8-3 1 16,-3 0-5-16,-8 0 0 15,-13 0-11-15,-11 4 0 16,-14-4-1-16,-7 0 1 15</inkml:trace>
  <inkml:trace contextRef="#ctx0" brushRef="#br1" timeOffset="82316.55">22500 10351 31 0,'-10'12'15'0,"10"1"-11"16,-4-10 26-16,1 0-29 16,-1 4 1-16,0-1 1 15,1 3 0-15,-1 1-4 16,1-4 0-16,3 3 3 15,0-2 0-15,0-4-1 16,0 3 0-16,0-3-1 16,3 3 1-16,4 1-1 15,8 2 1-15,2 4 0 0,8-1 1 16,3 1-2-16,0-1 1 16,-3 4-1-16,-4 0 0 15,-7-1 0-15,-7 4 0 16,-10 0-2-16,-8 3 0 15,-6-6 1-15,-8-4 0 16,-3-3-2-16,-4-5 0 16,0-4-9-16,8-7 1 15</inkml:trace>
  <inkml:trace contextRef="#ctx0" brushRef="#br1" timeOffset="82588.05">22461 10354 56 0,'25'13'28'0,"21"-26"-30"15,-28 10 50-15,10-7-47 16,14-5 0-16,11-7 0 15,7-6 1-15,7 6-4 16,-3 0 1-16,-12 3-2 16,-6 3 0-16,-14 4-8 15,-11 5 1-15,-17 1-7 0,-4 0 0 16</inkml:trace>
  <inkml:trace contextRef="#ctx0" brushRef="#br1" timeOffset="84511.76">23417 10523 30 0,'4'0'15'0,"3"-3"-7"15,-3-6 18 1,-1 3-22 0,1 6 1-16,-4 0-1 0,0 0 1 15,0-10-7-15,-4 4 0 16,-7 0 4-16,-3 2 0 15,-3 1-1-15,-1 3 1 16,0 3-1-16,1 4 0 16,-1-1 0-16,1 3 1 15,-1 1-1-15,4-1 1 16,3 4-2-16,4 6 1 16,4 3-1-16,3 3 0 15,7 0 0-15,3-6 1 16,4-4-1-16,4 1 1 0,3-4-1 15,0-5 1-15,0-1 0 16,-3-3 1-16,0-6 0 16,-1-6 0-16,5-4-1 15,-1-3 1-15,-4-2-1 16,-6-1 0-16,-4-6-2 16,-7 0 1-16,-4 3-1 15,1 3 1-15,-8 6-1 16,-3 10 1-16,-10 3 0 15,-1 3 0-15,0 3 0 16,0-2 0-16,4 5 0 16,4 4 1-16,3 2-1 15,3 4 1-15,0 3-1 16,8 0 1-16,3 0-2 16,7-6 1-16,7-4 0 15,7-2 1-15,4-4-1 0,-4-3 0 16,4 0 0-16,-1-3 0 15,1-3 0-15,-4-6 0 16,0-4 0-16,-3-3 0 16,-4-2-1-16,-7-1 0 15,-3-3 1-15,-8 0 0 16,-6 3-1-16,-4-3 1 16,-1 9 0-16,1 4 0 15,-3 6 0-15,-8 9 1 16,0-3-1-16,1 4 0 0,2 5 0 15,5 4 1-15,3 3-1 16,3 3 1-16,4 0-1 16,7-4 1-16,4 1-1 15,6-3 1-15,4-4-1 16,4-5 1-16,0-1-1 16,3-3 1-16,0-3-1 15,0-3 0-15,4-6-1 16,-4-4 1-16,-3-3 0 15,-4-6 0-15,-4 4 0 16,-6-4 0-16,-8-7-1 16,-6 7 1-16,-4 4-1 15,3-1 1-15,-7 0-1 16,-3 13 1-16,-7 6 0 16,3 3 1-16,1 6-1 0,-1 1 0 15,4 2 0-15,3 4 1 16,8 3-1-16,2 0 0 15,5 2 0-15,6 1 1 16,8-3-1-16,3 0 1 16,7-6-1-16,0-4 1 15,-3-6-1-15,3-3 0 16,0-3-1-16,4-3 1 16,-4-4 0-16,-3-5 0 15,0-1-1-15,-4 0 0 16,-11-3 0-16,-3-6 1 15,-7 0-1-15,-3 6 1 0,-1 7 0 16,-3-1 0 0,-4 7-1-16,-6 12 1 0,-1 1 0 15,4-1 0-15,0 0 0 16,3 4 1-16,4-1-1 16,3 4 1-16,4-1-1 15,4 4 1-15,6-1 0 16,4 1 0-16,4 0-1 15,3-4 0-15,4-2 0 16,-1-4 0-16,-3-3 0 16,-3-3 0-16,-1-3-1 15,1-3 1-15,3-4-1 16,-3-2 1-16,-4-1-1 16,0 1 1-16,-4-7-1 15,-3-3 0-15,-3 0 0 16,-1 3 1-16,-3 7 0 0,-3-1 0 15,-8 7-1-15,4 3 1 16,0 3 0-16,0 0 0 16,0 6 0-16,-1 3 0 15,1-2 0-15,4 2 0 16,-1 0 0-16,1 4 0 16,3 3 0-16,3 3 0 15,4-4 0-15,4 1 1 16,6 0-1-16,4-4 1 15,0-6-1-15,0-2 0 0,1-1-1 16,-5-3 1-16,1-3-1 16,-1-4 1-16,-3-2-1 15,0-4 1-15,-3 1-1 16,0-4 1-16,-4-6 0 16,0 3 0-16,-4-3 0 15,0 7 0-15,-3-1 0 16,0 3 0-16,-3 7 0 15,-1 6 0-15,1 0 0 16,-1 10 0-16,4-1 0 16,-4 0 1-16,4 1-1 15,0 2 0-15,4 1 0 16,-1-1 1-16,1 1-2 16,-1-4 0-16,4 1-8 15,0-4 1-15,0-6-7 16,-3-6 0-16</inkml:trace>
  <inkml:trace contextRef="#ctx0" brushRef="#br1" timeOffset="87319.52">23209 9620 31 0,'-3'0'15'0,"10"-6"-4"0,-4 9 18 15,1-3-26-15,3 0 0 16,3 0 3-16,5-3 0 16,2 0-7-16,4 0 0 15,4 3 5-15,3-3 0 16,1 3-2-16,2-4 1 15,1 4-3-15,3-3 0 16,-6 0-7-16,-12-3 0 16,-10-4-8-16,-10 4 1 15</inkml:trace>
  <inkml:trace contextRef="#ctx0" brushRef="#br1" timeOffset="87947.83">22401 9354 28 0,'4'3'14'0,"-4"-3"-1"0,0 0 15 16,7 0-27-16,0 3 1 16,4 0 2-16,6 0 0 0,1-3-5 15,3 0 1-15,0-3 3 16,7 3 0-16,1 0-2 15,-8 3 1-15,0 0-2 16,-7 1 0-16,-3 5-1 16,-8 0 1-16,-3 1-1 15,-3 5 0-15,-4 7 0 16,-4 3 1-16,0 4 0 16,1-4 0-16,-4 9 0 15,-4 1 0-15,1-1 0 16,2 1 0-16,1-7-1 15,4-3 1-15,-1-6-4 16,8-3 1-16,-1-4-9 16,4-3 1-16,-3-9-1 15,3-6 0-15</inkml:trace>
  <inkml:trace contextRef="#ctx0" brushRef="#br1" timeOffset="88158.69">22366 9517 37 0,'11'31'18'0,"6"-18"-15"0,-10-13 36 16,8 3-34 0,-1 0 0-16,14 0 0 0,0 0 1 0,11-3-9 15,3 0 1-15,1-3-2 16,-5 0 1-16,-6-3-12 15,-14-1 1-15</inkml:trace>
  <inkml:trace contextRef="#ctx0" brushRef="#br1" timeOffset="89704.53">24896 9507 22 0,'3'-6'11'0,"4"-6"5"0,-3 5 4 15,-1 1-16-15,1-3 1 16,3-1 2-16,-4 4 0 15,1 0-9-15,-4 6 0 16,0-7 6-16,-4 7 0 16,1 0-2-16,-1-3 1 15,-3 3-2-15,0-3 0 16,0-3-1-16,0 0 1 16,-4-1-1-16,1 1 1 15,-1 0-1-15,-3 9 1 0,0 3 0 16,0 0 0-16,0 4-1 15,3 2 1-15,1 1-1 16,3-1 1-16,3 1-1 16,1-4 1-16,6 1-1 15,4-4 1-15,7-3-1 16,4-3 1-16,3-3 0 16,0-6 0-16,0-1-1 15,-3 1 0-15,0-7 0 16,-4-3 1-16,-4 1-1 15,-6-1 1-15,-4-3-1 16,-4 3 0 0,-13 3 0-1,-1 4 0-15,0 5 0 16,1 4 1-16,-1 3-1 16,4 10 0-16,0 2 1 0,3 4 0 15,4 3-1-15,0 3 0 16,4 0 0-16,3 3 1 15,7-6-1-15,3-1 1 16,1-5-1-16,3-7 0 16,0-3 0-16,0-3 0 15,-3-6-1-15,-1-3 1 16,-3-7-1-16,1 7 0 16,-5-10 0-16,1 3 1 15,-8-6 0-15,1 6 0 0,-8 1-1 16,0 2 1-16,-3 4 0 15,-3 3 0-15,-1-1 0 16,0 7 1-16,1-3-1 16,-4 9 0-16,3 1 0 15,4 5 1-15,0 4-2 16,0 0 1-16,3 2-1 16,4 1 1-16,3 0 0 15,4 0 0-15,4-3-1 16,3-1 1-16,7-5 0 15,4-7 1-15,3-6-1 16,7-7 1-16,4-2-1 16,-4-1 1-16,-3 1-1 15,-4-7 0-15,-3 0 0 16,-8-3 0-16,-6 0 0 0,-8 0 0 16,-6 0-1-16,-5 6 1 15,-2 4 0-15,-4 6 0 16,0 6 0-16,-4 3 0 15,0 3 0-15,4 7 1 16,3 5-1-16,4-2 1 16,4 0-1-16,3-1 1 15,3 1-1-15,8 3 0 16,3 0 0-16,0-4 1 16,7-2-1-16,3-7 0 15,5-6 0-15,-1-6 0 16,-4-3 0-16,-2-1 1 15,-5-5-1-15,-3-7 0 16,-3 0-1-16,-4 0 1 0,-4 3-10 16,-3 3 0-16,0 4-6 15,4 5 1-15</inkml:trace>
  <inkml:trace contextRef="#ctx0" brushRef="#br1" timeOffset="91114.93">23227 13066 11 0,'0'-3'5'0,"3"-12"11"0,-3 15-5 0,0 0-8 16,0-7 1-16,0-5 3 15,-3-1 1-15,-1 1-9 16,-3-4 0-16,-3-6 6 15,-1-9 1-15,-3-7-2 16,0-12 1-16,0-10-2 16,-7-5 1-16,-1-4-2 15,8-4 0-15,-3-8-1 16,3 3 1-16,0-7-1 16,-1 3 1-16,5-5-1 15,-1 14 0-15,8-2 1 16,-1 0 0-16,-3 0-1 15,0 9 1-15,4 0-1 16,-1 6 0-16,4 4 0 0,7 3 0 16,0 2 0-16,7 1 0 15,4 9-5-15,3 7 1 16,0-1-9-16,0 1 0 16,-3-4-2-16,0 10 0 15</inkml:trace>
  <inkml:trace contextRef="#ctx0" brushRef="#br1" timeOffset="91714.45">22793 11154 40 0,'14'3'20'0,"14"-16"-21"16,-17 10 37-16,-1-3-32 15,1 0 0-15,3-1 2 16,0-2 0-16,0-7-8 15,1 1 0-15,-1-4 5 0,0-3 0 16,-4 3-2-16,-3 0 1 16,0 3-2-16,0 1 1 15,1 2 0-15,-5 4 0 16,1 6-1-16,3 0 0 16,-7 9-1-16,3 6 1 15,1 7-1-15,-1 3 0 16,4 6 0-16,4 1 0 15,3 2 0-15,0 7 1 16,7-7 0-16,4 3 1 16,7 1-1-16,3-4 1 0,0-6-1 15,-3 0 1-15,-7-6-1 16,-4-6 1-16,-7-4-1 16,-7-6 1-16,-10-6-1 15,-12-3 0-15,-9-3 0 16,-8-4 0-16,-3-6 0 15,-15 0 1-15,1 1-1 16,7-1 1-16,3 6-3 16,0 1 0-16,0 2-7 15,4 4 0-15,3-7-6 16,4 4 0-16</inkml:trace>
  <inkml:trace contextRef="#ctx0" brushRef="#br1" timeOffset="92481.9">24423 11546 19 0,'0'0'9'0,"-4"-16"4"0,4 10 3 16,-3-10-10-16,-4-3 0 16,-4-6 0-16,-3-9 1 15,-4-7-10-15,-3-9 0 0,4-4 7 16,2-5 0-16,5-7-2 16,3-3 0-16,3-6-1 15,8 3 1-15,3-10-1 16,3 7 1-16,1-10 0 15,3 7 1-15,0 6-2 16,4-1 1-16,3 4-1 16,4 13 0-16,-4 0-1 15,4 5 0-15,-8 4-5 16,-3 3 1-16,-3 4-9 16,-4 5 0-16</inkml:trace>
  <inkml:trace contextRef="#ctx0" brushRef="#br1" timeOffset="93052.3">24158 10091 35 0,'21'15'17'0,"-3"-8"-13"0,-11-7 22 0,0-4-24 16,4-2 1-16,6-3 4 16,5-7 1-16,6-3-9 15,4 4 0-15,-1-11 5 16,1-2 1-16,-7 0-3 15,-4 3 1-15,0 0-3 16,-7 3 1-16,-3 0-2 16,-1 3 1-16,-3 7-1 15,0-4 1-15,-3 7-2 16,-4 9 1-16,3 3-1 16,1 6 0-16,0 7-1 15,-1 3 1-15,1 3-1 16,3-1 0-16,-4 5 1 15,1 5 1-15,-1 0 0 16,4 1 1-16,7-1 0 16,1-9 1-16,-1 0 1 0,-4-6 0 15,1 2-1-15,-1-11 1 16,-3-1-1-16,-7-3 1 16,0 3-1-16,-3-3 0 15,-8-3-1-15,-3-3 1 16,0-6-1-16,-4-7 0 15,-10-6-1-15,-4 0 0 16,-6 0-12-16,-8 7 0 16</inkml:trace>
  <inkml:trace contextRef="#ctx0" brushRef="#br1" timeOffset="94357.56">24557 10533 21 0,'0'9'10'0,"-4"4"9"0,4-13 1 15,0 3-17-15,0 0 0 16,0 3 1-16,0 1 0 16,-3-1-6-16,-1 0 1 15,1 0 3-15,-1 1 1 16,1-1-2-16,-1 0 1 0,1 0-1 16,-1 1 0-1,4-1-1-15,4 3 1 0,3 1-1 16,0 2 1-16,3 1-1 15,4-4 1-15,1 1-1 16,-5-1 0-16,-6 4-1 16,-11 5 1-16,-4 1-1 15,-3 0 0-15,-7 0-3 16,-4-3 0-16,-3-7-7 16,3-9 0-16</inkml:trace>
  <inkml:trace contextRef="#ctx0" brushRef="#br1" timeOffset="94614.62">24476 10376 30 0,'7'3'15'0,"17"16"-1"0,-16-13 19 16,-1-6-28-16,7 0 0 15,7-3 1-15,14-3 0 16,7 0-9-16,8-4 1 16,6 1 5-16,-3 2 0 15,-10 1-4-15,-8 6 0 16,-10 0-5-16,-15 3 0 16,-17 4-9-16,-11-1 1 15</inkml:trace>
  <inkml:trace contextRef="#ctx0" brushRef="#br1" timeOffset="95378.93">24867 10526 29 0,'18'-9'14'0,"3"-16"-2"0,-17 19 14 0,3-7-25 15,0 1 1-15,0-4 1 16,0-3 1-16,-4-6-5 16,-3 6 1-16,-3 0 3 15,-8-6 0-15,-10 0-2 16,-7 3 1-1,-39 7-1 1,10 2 0-16,5 4 0 16,-1 2 0-16,3 11-2 15,1 2 0-15,-1 6 0 16,8 4 0-16,0 9-1 16,3 10 0-16,7 9-1 15,8 3 0-15,6 6 1 16,11 0 1-16,7-3 0 0,14 1 1 15,11-1 0-15,10-3 0 16,4-10 1-16,21-8 0 16,7-11 2-16,0-8 0 15,-7-13 0-15,0-13 0 16,-7-6 0-16,-11-16 0 16,-7-9-3-16,-14-3 0 15,-10-6-14-15,-8-7 1 0</inkml:trace>
  <inkml:trace contextRef="#ctx0" brushRef="#br1" timeOffset="100830.31">18916 16353 7 0,'3'-6'3'0,"5"12"4"16,-8-6 3-16,10 3-8 16,-3-3 1-16,0 0 2 15,0-3 0-15,0 0-6 0,0-4 1 16,4-2 4-16,0 3 0 16,-1-4 0-16,-3-2 0 15,0-1-1-15,4-2 1 16,3-4-1-16,-3-3 1 15,3 0-1-15,3 0 0 16,4-3-2-16,-3-3 1 16,3-4-1-16,0-2 1 15,1 2-2-15,-1 1 0 0,3 3 0 16,1 0 1-16,0-1-1 16,3-2 1-16,0 3 0 15,4 3 0-15,0 0 0 16,3 0 0-16,-7-4 0 15,1 4 1-15,-5 0-1 16,1-3 0-16,3 0-1 16,0 3 1-16,4-7 0 15,0 4 1-15,0-3-1 16,-4-1 0-16,0-2 1 16,0 2 0-16,0 4-1 15,1-3 1-15,-1-4-2 16,0 1 1-16,4 9-1 15,3-3 1-15,-7-1-1 16,1-2 0-16,-5-4 0 16,1 1 0-16,-7 3 0 15,-1-1 1-15,1 1-1 0,0-4 1 16,3-2-1-16,0 2 1 16,4 1-1-16,-1-4 1 15,1 4-1-15,0-1 1 16,-1 1-1-16,5 9 1 15,-1-4-1-15,0-2 0 16,0-3 0-16,8-1 0 16,-5-3 0-16,1 1 1 15,0-7-1-15,-4 0 0 16,-3 0 0-16,-4 0 0 0,4 3 1 16,-1-2 0-16,8 2-1 15,0 6 1-15,3-2-1 16,-7 8 0-16,8-15 1 15,2 1 0-15,1-11 0 16,0 1 0-16,0 0 0 16,-4 2 0-16,0 1 0 15,1 0 0-15,-5 0-1 16,-2 12 1-16,-1 1-1 16,4-4 0-16,-1 0 0 15,8 0 0-15,-4 1 0 16,1-11 1-16,-5 4-1 15,1 0 1-15,3 0-1 16,1-3 1-16,-1 0 0 16,0 6 0-16,1 0-1 15,-5-3 0-15,1 3 0 16,0 4 1-16,-8-4-1 0,1-3 1 16,3-7-2-16,1 7 1 15,2 0 0-15,1 0 1 16,0 3-1-16,0 3 0 15,-1 4 0-15,1-7 0 16,0 3 0-16,0 0 0 16,-1 1 0-16,5 2 0 15,-5-6 0-15,1 0 1 16,-4-3-1-16,1 3 0 16,-5 0-1-16,1-3 1 0,3 3 0 15,4 10 0-15,0-1 0 16,3-5 1-16,4 2-1 15,-7-3 0-15,-1 4 0 16,5-4 0-16,-1-3 0 16,0-3 0-16,4 0 0 15,-4 0 0-15,4 0 0 16,-4 0 0-16,-6 6 0 16,2 0 1-16,1 1-1 15,7-4 1-15,0 3-1 16,3 3 1-16,-3-6-1 15,3-3 0-15,0 0 0 16,1 3 0-16,-1-6-1 16,4 3 0-16,-4 3 1 15,-6 3 0-15,-1 1 0 0,7-1 1 16,1 0-1-16,6 0 1 16,-3 1-1-16,3-1 1 15,4-3-1-15,-4-3 0 16,1 3 1-16,-1-6 0 15,1 3-1-15,-8 3 0 16,4 3 1-16,7-3 0 16,-4 0 0-16,1 0 0 15,2 1-1-15,1-1 0 16,4-3 0-16,-4-4 1 16,0 4-1-16,-4 0 0 15,4-6 0-15,3 9 0 0,1 0 0 16,-4-3 0-16,0 0 0 15,3 3 0-15,4 0-1 16,-3-6 1-16,-5 0 0 16,-6 0 1-16,4 3-1 15,-1 3 1-15,11-3-1 16,-4-3 0-16,4 6 0 16,0-3 0-16,0-3 0 15,0-1 0-15,-3-8 0 16,-8-1 0-16,4 7 0 15,0 0 1-15,7-4-1 16,0 4 1-16,7-13-1 16,4-3 1-16,-4 0-1 15,0-6 0-15,-7-4 0 16,7-2 0-16,0 9 0 16,3-7 0-16,4 1 0 15,0-10 0-15,0 0 0 0,-7-6 0 16,8 0 0-16,2-3 0 15,1 6 0-15,-1-16 0 16,5 7-1-16,2 3 1 16,-17-7 0-16,7 7 0 15,7-6 0-15,-3-1 0 16,3 7 0-16,4 6 0 16,-4-6 0-16,-14 12 1 15,4-9-1-15,3 0 0 0,0 9 0 16,3-6 1-16,5 4-1 15,-5-1 0-15,-6 0 0 16,-11 3 0-16,3 1 0 16,8 5 0-16,-1 1 0 15,4 9 0-15,0-9 0 16,1 5 1-16,-8 1-1 16,-15 0 1-16,5-3-1 15,3 0 0-15,3 3 1 16,4 9 0-16,0-9-1 15,0 9 1-15,-3-9 0 16,-4-3 0-16,-7-1-1 16,3 4 1-16,8 3-1 15,3 3 0-15,0-9 0 16,0 12 0-16,0-12 0 16,-4 0 0-16,-3 0 0 15,4-7 0-15,3 7 0 16,3 0 0-16,1-7-1 15,0 1 1-15,3-4 0 0,0 3 1 16,-11-5-1-16,8 5 0 16,10 0 0-16,-7 1 0 15,0-7 0-15,4 7 1 16,-1 2-1-16,-6 1 0 16,-1 12 0-16,1-6 1 15,0 9-1-15,-8 0 0 16,1 1 0-16,-8 8 0 0,-7-5-1 15,-3 12 0-15,-3 3-3 16,-5 0 1-16,-6 16-7 16,-7-4 1-16,-8 10-11 15,-13 4 0-15</inkml:trace>
  <inkml:trace contextRef="#ctx0" brushRef="#br1" timeOffset="102510.46">29196 1743 25 0,'14'-12'12'0,"0"-4"0"16,-7 6 12-16,0 1-20 16,-3 0 0-16,-1 2 4 15,1 4 1-15,-4 3-11 16,0 0 1-16,-4 10 7 15,-3-1 0-15,-7 13-2 16,-4 3 0-16,-6 16-3 16,-8 6 1-16,-3 6-1 15,3 16 0-15,0 13-1 16,1-7 1-16,-1 10-2 16,0-10 1-16,7-6-5 15,8-16 1-15,3-15-11 16,7-10 0-16</inkml:trace>
  <inkml:trace contextRef="#ctx0" brushRef="#br1" timeOffset="102782.72">28984 1668 41 0,'18'28'20'0,"-4"7"-19"0,-7-26 27 0,-3 10-29 16,-1 6 1-16,4 6 0 16,0 4 0-16,0-1 0 15,0-6 0-15,-3-2-6 16,-4-8 1-16,3-2-6 15,-6-16 1-15</inkml:trace>
  <inkml:trace contextRef="#ctx0" brushRef="#br1" timeOffset="103128.37">29316 1822 42 0,'10'-10'21'0,"5"13"-17"0,-8-6 36 16,3-3-39-16,4 3 1 0,4-7 0 16,3 1 0-1,-3-7-3-15,-4 10 0 0,0 3-1 16,0 3 1-16,-3 0-9 16,-8 0 1-16,1 9-5 15,-8-9 0-15</inkml:trace>
  <inkml:trace contextRef="#ctx0" brushRef="#br1" timeOffset="103308.33">29270 1994 47 0,'0'16'23'0,"14"-13"-22"16,-7-3 42-16,4-3-41 15,3-4 0-15,7 7 0 16,0-3 0-16,4-3-4 15,-4 3 1-15,-3-3-5 16,-4 2 1-16,0-5-10 16,-11 0 0-16</inkml:trace>
  <inkml:trace contextRef="#ctx0" brushRef="#br1" timeOffset="104027.53">29852 1539 34 0,'4'7'17'0,"3"-7"-8"16,-4 0 19-16,4 6-25 16,0-6 1-16,4 0 1 15,-1 0 0-15,5 0-6 16,2 0 1-16,4 0 4 0,1 3 0 16,-5 3-2-16,1 4 0 15,-1-1-1-15,-9 10 1 16,-5 0-3-16,-3 15 1 15,-7 1-1-15,-7 9 1 16,-7-7-3-16,-8 7 0 16,-6-16-1-16,3 7 0 0,4-16-1 15,4-1 1-15,6-2 0 16,4-13 0-16,3-3 2 16,8-3 0-16,6-13 1 15,8-2 1-15,3 2 0 16,4 3 1-16,3-5-1 15,0 8 1-15,0 4 0 16,0 0 0-16,-3 6-1 16,3 6 1-16,-7 3-1 15,0 7 1-15,-3-3-1 16,-1 5 1-16,1 4-1 16,0-9 0-16,-4 3-1 15,0-4 1-15,0 1-10 16,0-4 0-16,0-6-1 15,3 3 0-15</inkml:trace>
  <inkml:trace contextRef="#ctx0" brushRef="#br1" timeOffset="104284.07">30349 1687 31 0,'4'18'15'0,"-18"17"-13"0,7-26 28 15,-4 1-30-15,-3 2 0 16,-7 13 0-16,3 1 1 16,-6-1-1-16,10 3 0 0,-4-3-1 15,4-6 0-15,3 3-9 16,4-10 1-16,-3-9-1 15,3-9 0-15</inkml:trace>
  <inkml:trace contextRef="#ctx0" brushRef="#br1" timeOffset="104479.19">30141 1721 33 0,'29'50'16'0,"13"10"-14"15,-28-51 32-15,4 16-32 16,-1-6 0-16,4 6 0 16,1-3 1-16,-1 3-5 15,0 0 1-15,-3-6-3 16,-4-6 1-16,-4-7-9 0,-3-9 1 16</inkml:trace>
  <inkml:trace contextRef="#ctx0" brushRef="#br1" timeOffset="104837.85">30519 1715 35 0,'7'9'17'0,"7"-9"-10"16,-10 0 25-16,3 0-29 16,0 0 1-16,0-3 3 15,3 0 1-15,-3 0-10 16,4-3 1-16,7 2 6 15,6-2 0-15,8 3-2 16,0-6 0-16,-1 2-6 16,-6 4 0-16,-4 3-9 0,-7 0 1 31</inkml:trace>
  <inkml:trace contextRef="#ctx0" brushRef="#br1" timeOffset="105093.61">30649 1552 36 0,'11'31'18'0,"-8"19"-9"0,1-50 14 0,0 3-22 16,-1 4 0-16,1 2 1 15,-1 1 0-15,1 5-3 16,-4-2 1-16,-4 6 1 16,-3 3 0-16,-4-10-2 15,1 4 0-15,-1-4-11 16,4 1 1-16</inkml:trace>
  <inkml:trace contextRef="#ctx0" brushRef="#br1" timeOffset="105483.58">30928 1527 34 0,'4'25'17'0,"-1"-6"-14"0,-3-10 20 15,0-9-24-15,0 9 1 16,0-5-1 0,0 2 1-16,0-6 1 0,0 3 0 15,4 0 0-15,3 0 0 16,7 7 1-16,7-4 0 0,0 3-1 15,0 10 1-15,0-3-1 16,-3 6 0-16,-4 3-1 16,-7 0 0-16,-7 3-1 15,-10-3 1-15,-8 4-6 16,-7-4 0-16,-3-16-5 16,0-9 1-16</inkml:trace>
  <inkml:trace contextRef="#ctx0" brushRef="#br1" timeOffset="105753.58">31013 1426 43 0,'17'19'21'0,"12"-16"-16"0,-19-3 37 16,4-3-40-16,4-3 1 16,14 3 0-16,14-10 0 15,10 1-5-15,15-17 1 16,13-2 1-16,-17 9 0 16,-7-3-6-16,-17 6 0 0,-12 4-9 15,-20 2 0-15</inkml:trace>
  <inkml:trace contextRef="#ctx0" brushRef="#br2" timeOffset="114250.92">31658 1160 13 0,'7'-16'6'0,"4"-9"1"16,-8 22 6-16,1-6-12 15,3 2 1-15,-3 4 1 16,3-6 1-16,-7-4-3 16,0 1 1-16,0-4 2 15,0 3 1-15,0-2-1 16,0-4 0-16,0 3-1 16,0 4 1-16,0-1-3 15,-4 1 0-15,-3 2-1 16,0 1 1-16,-4 3-1 15,-3 2 1-15,0 4-1 16,-3-9 0-16,-1 9 0 0,-3 0 0 16,0 0 0-16,-4 0 0 15,-3 0-1-15,-1 3 1 16,-2 3 0-16,-5 4 0 16,1-1 0-16,0 1 0 15,-4-1 0-15,7 7 0 16,4-7 0-16,0 1 1 15,-7 2-1-15,-1 4 0 16,-3-1 0-16,4-5 0 16,-4 2 0-16,4 4 1 0,-4 0-2 15,8 3 1-15,2-1 0 16,1-2 0 0,-4 3 0-16,1 3 0 0,-1-10 0 15,4 1 1-15,3 12-1 16,0 0 1-16,4 3-1 15,3 7 1-15,4-4-1 16,7 10 1-16,0 6-1 16,4 0 0-16,-1 3 0 15,4-6 1-15,4 0 0 16,3 0 0-16,0 3 0 16,3-3 0-16,1 0 0 15,0-7 1-15,-1-2-1 16,4-1 0-16,0-5 0 15,4-4 1-15,3-7-1 16,0 4 1-16,4-9 0 16,3-4 0-16,4 1 1 15,7-10 0-15,0-7-1 0,3 4 0 16,-7-12 0-16,1-4 0 16,9-6-1-16,5-10 0 15,-4 4-1-15,3-10 1 16,-3-6-2-16,0 3 1 15,-4-9 0-15,-3-7 0 16,-4 4 0-16,4 3 0 0,-7-7 0 16,-4 10 0-1,-3-4 0-15,-4-5 0 0,-7 12-3 16,-4-6 1-16,-10-1-5 16,-7 1 1-16,-3 0-9 15,-4-1 1-15</inkml:trace>
  <inkml:trace contextRef="#ctx0" brushRef="#br2" timeOffset="115060.96">32360 975 37 0,'4'-3'18'0,"-8"12"-15"0,4-6 25 0,-7 13-27 15,-3-4 0 1,-4 4 1-16,-1 9 1 0,1 0-4 16,-3 13 1-16,-12 0 1 15,-6 15 1-15,-4 6-2 16,-3 7 1-16,0 3-2 15,3-6 0-15,4 0-4 16,6-19 1-16,8-7-8 16,4-12 0-16</inkml:trace>
  <inkml:trace contextRef="#ctx0" brushRef="#br2" timeOffset="115290.74">31983 1038 37 0,'17'50'18'0,"8"6"-16"0,-18-37 29 16,4 6-31-16,-4-9 1 15,0 3-2-15,0-1 0 16,0-2-5-16,0-7 0 15,0-5-5-15,-7-4 0 16</inkml:trace>
  <inkml:trace contextRef="#ctx0" brushRef="#br2" timeOffset="115601.4">32311 1298 33 0,'7'6'16'0,"7"-15"-9"15,-7-1 26-15,4 10-32 16,3-9 0-16,7 9 0 16,0-6 1-16,4 6-4 15,0-4 0-15,-1 4-6 16,-3 0 0-16,-6 0-4 0,-1 0 1 16</inkml:trace>
  <inkml:trace contextRef="#ctx0" brushRef="#br2" timeOffset="115877.2">32706 1213 36 0,'21'38'18'0,"-28"-32"-21"15,7-6 32-15,-3 3-29 16,-1 7 0-16,1-4-2 16,-1-3 0-16,4 3-7 15,0-12 1-15</inkml:trace>
  <inkml:trace contextRef="#ctx0" brushRef="#br2" timeOffset="116082.52">32745 1053 24 0,'17'25'12'0,"-2"-15"-8"0,-12-10 12 16,1 0-18-16,-1 0 1 16,1 0-10-16,-1 0 0 15,-3 0 10-15,0 0 1 16</inkml:trace>
  <inkml:trace contextRef="#ctx0" brushRef="#br2" timeOffset="116639.72">32882 1207 19 0,'11'34'9'0,"3"-18"-7"15,-10-16 15-15,-4 13-18 16,0 5 1-16,0-2-1 16,-4 3 1-16,1-3-1 15,-1-4 1-15,4-6-2 16,0-2 1-16,0-4 1 15,4-4 0-15,6-5 1 16,4-10 1-16,0 0 0 16,1 7 1-16,6-1 0 15,-4-6 0-15,4 4-1 16,1-10 1-16,-1 3-2 16,0-3 1-16,0 0 0 0,0-4 0 15,0-8-1-15,-3 2 0 16,-4-6-1-16,0 4 1 15,0 2-1-15,-3-2 1 16,-4-1-2-16,0 13 1 16,-3 0 0-16,-1 12 0 15,-3 4 0-15,0 9 0 16,0 9 0-16,-3 1 1 0,3 9-1 16,0 6 1-1,0 3-1-15,0 6 1 16,0 4-1-16,0-3 1 0,0 8 0 15,-4 1 0-15,1-6 0 16,-4 6 0-16,0 3 0 16,-1-3 0-16,-2-10-1 15,3-5 1-15,0-4-2 16,3-7 1-16,1-8-3 16,3-7 1-16,0-3-5 15,3-3 0-15,1-16-3 16,-1 0 0-16</inkml:trace>
  <inkml:trace contextRef="#ctx0" brushRef="#br2" timeOffset="116878.11">33013 1003 44 0,'11'25'22'0,"6"-9"-20"0,-10-16 45 16,4-6-45-16,6 2 0 16,12-5 1-16,2 3 0 15,8-4-4-15,4-5 0 16,-5-4-1-16,8 6 1 16,-7 1-9-16,-7-1 1 0,-15 4-7 15,-6-1 1-15</inkml:trace>
  <inkml:trace contextRef="#ctx0" brushRef="#br2" timeOffset="121515.22">23132 10178 20 0,'3'-6'10'0,"1"-3"-7"15,-1 2 10-15,-3-2-12 16,-3 0 0-16,-1-1 0 15,-3-5 0-15,-3 2-1 16,-1-3 0-16,-3 1 1 16,-4-1 1-16,-3 3-1 0,0 4 1 15,-4-4 0-15,8 4 0 16,-1 0 0-16,-3 2 0 16,-7 4-1-16,-1 0 1 15,-2 3-1-15,-5 0 0 16,1 0-1-16,-4 0 1 15,4 0-1-15,0 3 1 16,-1 0-1-16,-2 1 1 16,-1-1-1-16,0 3 1 15,4 0 0-15,3 4 0 0,4 2 0 16,7 4 0-16,-1 3-1 16,1-1 1-16,4-2-1 15,-5 9 0-15,5 0 0 16,-1 0 1-16,0 4-1 15,1 2 1-15,6 3-1 16,1 4 1-16,3 3-1 16,0-3 1-16,-1 2-1 15,5 1 0-15,-1-3 0 16,1-1 1-16,3 4-1 16,0-6 0-16,3-4 0 15,1 0 1-15,3 1-1 16,0-1 0-16,4-6 0 15,-1 0 0-15,4-3 0 16,4 0 1-16,-4-6 0 16,4-1 1-16,6-2-1 15,1-4 1-15,3-5-1 16,8-1 1-16,6-3-1 0,-3-3 1 16,3-4-1-16,0-2 0 15,1-1 0-15,-1-2 0 16,-3-7-1-16,-4-3 1 15,-3 0-1-15,-7-6 0 16,-1-7-1-16,1-8 1 16,0-8-1-16,-4-5 1 15,0-1-1-15,0 1 1 16,-7-10-1-16,-3 16 1 16,-4-3-1-16,-4-4 0 0,-10 4-11 15,-3-3 0-15,-8-1 0 16,8 4 0-16</inkml:trace>
  <inkml:trace contextRef="#ctx0" brushRef="#br3" timeOffset="128380.28">7814 9125 44 0,'4'9'22'0,"3"-15"-15"0,-4 3 23 0,4 3-28 15,7-6 0-15,0 2 3 16,11 1 0-16,7 3-6 16,-4-3 1-16,7 6 4 15,1 0 0-15,-1 1-1 16,-7-1 0 0,-14 28-3-1,-10 10 1-15,-11 12-2 16,-7-6 1-16,-11 0-2 15,-7-3 1-15,-3-3-1 16,0-7 0-16,3-5 0 16,0-8 1-16,7 1 0 15,11-9 0-15,0-7 0 0,11-3 1 16,3-3 0-16,10-3 0 16,8 0 0-16,3-3 1 15,7 3-1-15,-10 0 1 16,0-1-1-16,6 4 1 15,-13 0-1-15,3 4 0 16,4-1-1-16,-1 3 1 16,-6 3 0-16,3 1 0 15,-3-1 0-15,-4 7 0 16,3-4-2-16,-3 4 1 16,0-6-5-16,-3-7 0 15,3-10-9-15,-7-8 1 16</inkml:trace>
  <inkml:trace contextRef="#ctx0" brushRef="#br3" timeOffset="128846.5">8357 9065 44 0,'50'-19'22'0,"-26"-3"-17"16,-20 13 33-16,-4 0-35 15,-4-4 1-15,-6 1 1 16,-15-7 0-16,-3 0-7 0,-14 0 0 16,-8 3 5-16,-3 7 0 15,-3 6-2-15,-8 0 0 16,1 9-1-16,-4 13 1 15,-7 9-3-15,7 13 1 16,3 9-2-16,8 10 1 16,13 12-1-16,8 12 0 15,21 1 0-15,14 6 1 16,25-6 1-16,14-1 0 16,17-12 2-16,4-15 1 15,14-20 1-15,11-21 0 0,-8-16-1 16,-6-12 1-16,-4-13-1 15,-7-7 1-15,-7-15-2 16,-14-6 0-16,-8-10-5 16,-17-9 1-16,1 0-11 15,-12-7 0-15,-6 4-2 16,-1 6 0-16</inkml:trace>
  <inkml:trace contextRef="#ctx0" brushRef="#br3" timeOffset="129579.18">9052 9194 37 0,'7'19'18'0,"-3"-23"-13"15,-4 4 31-15,3 0-32 16,1 4 0-16,-1 2 2 15,1 13 1-15,0 9-9 16,-1 13 1-16,1 12 5 16,3 3 0-16,-7-2-2 15,0-10 0-15,-7 9-2 16,7-12 1-16,-4-7-1 16,4-12 0-16,0-6-1 0,0-7 1 15,0-9-1-15,11-12 0 16,-8-1 0-16,4 4 1 15,0-1-1-15,4 1 0 16,3 3-1-16,4 3 1 16,-1 3-1-16,1 3 1 15,3 3 0-15,0-3 0 16,4 3 0-16,-4-3 1 16,0 1 0-16,0-1 1 15,1-3 0-15,-8-3 0 16,3-7 0-16,-10-2 1 15,0-17-1-15,-3-8 1 0,-4-17-1 16,0-2 0-16,-4-7-9 16,1 1 0-16,3 2-8 15,10 4 1-15</inkml:trace>
  <inkml:trace contextRef="#ctx0" brushRef="#br3" timeOffset="129969.51">9543 8946 52 0,'7'50'26'0,"-4"10"-27"0,-3-35 44 16,-3 13-42-16,3 9 1 15,0 6-1 1,0 10 0-16,3-4-1 0,1-2 0 16,-1-13 1-16,1-4 0 15,-1-15-1-15,1-6 0 16,-1-9-1-16,4-20 0 16,1-2-2-16,-5-4 1 15,4 0 0-15,-3 4 0 16,-1 2 0-16,4 4 1 15,0 0 1-15,4 6 0 0,-1 9 0 16,1 4 1-16,-4 2-2 16,4 7 1-16,3-3-7 15,3 0 1-15,1-6-9 16,3-10 1-16</inkml:trace>
  <inkml:trace contextRef="#ctx0" brushRef="#br3" timeOffset="130570.37">9973 9426 47 0,'11'9'23'0,"3"-6"-21"15,-11 1 38-15,1 2-39 16,-4 3 0-16,-4 1 0 16,-3 2 0-16,-3 1-2 15,-1-1 1-15,0 4 1 0,1 0 0 16,-1-4-2-16,1 1 1 15,-1-4-1 1,4-6 1-16,0 0-2 0,7-3 1 16,7-6-2-16,0 0 0 15,0 0 0-15,4-1 0 16,-1 1-1-16,1 3 0 16,0 0 0-16,-1 3 0 15,1 3 1-15,3 6 1 16,0 1 1-16,0-1 0 15,4 0 1-15,-1-2 0 16,4-1 1-16,1 0 1 16,-1 1-2-16,0-7 1 15,-7 3-1-15,7-3 1 0,4-7-1 16,3-5 0-16,0-10 0 16,1-6 0-16,-5-13 0 15,1-6 0-15,-7-10 0 16,-1-8 0-16,-3-4 0 15,-7-16 0-15,-7 3 0 16,-7 7 1-16,0 0-2 16,-7 6 1-16,4 16 0 15,-4 6 0-15,-1 15 0 16,1 10 0-16,-7 16 0 16,7 12 1-16,3 19 0 15,1 10 0-15,3 18-1 16,3 19 0-16,8 19-1 0,10 10 1 15,7 2-1-15,0-9 0 16,-10-19-4-16,-4-15 1 16,-4-16-6-16,-3-16 0 15</inkml:trace>
  <inkml:trace contextRef="#ctx0" brushRef="#br3" timeOffset="130783.56">10075 9366 57 0,'25'25'28'16,"-4"-15"-33"-16,-10-13 56 0,6-7-51 16,1-5 1-16,14-7-2 15,14-4 1-15,7-5-7 16,-4 3 1-16,-3-3-10 15,-4-4 0-15</inkml:trace>
  <inkml:trace contextRef="#ctx0" brushRef="#br3" timeOffset="131187.01">11539 9570 42 0,'11'35'21'0,"-8"-29"-13"0,-3-3 26 0,4 3-33 15,-4-6 0-15,4 3-1 16,-4-3 1-16,0 0-2 15,0 0 0 1,10-22-12 0,1-6 1-16</inkml:trace>
  <inkml:trace contextRef="#ctx0" brushRef="#br3" timeOffset="131522.41">11483 9162 69 0,'7'19'34'0,"0"-9"-47"0,-3-10 60 0,3 3-51 16,-4-3 1-16,-3 0-16 15,4-3 0-15,-1-4 13 16,-3 1 1-16</inkml:trace>
  <inkml:trace contextRef="#ctx0" brushRef="#br3" timeOffset="131875.5">11860 9808 48 0,'0'13'24'0,"-7"-48"-20"0,7 17 37 16,-3-14-39-16,-4-12 0 15,-7-12 0-15,-4-19 1 16,0-10-4-16,1-9 0 15,6 3 2-15,4 0 0 16,11 6-2-16,6 7 1 16,8 6 0-16,-1 12 0 15,5 16-1-15,2 10 0 16,-2 15-4-16,2 7 1 0,1 15-8 16,-4 6 0-16,-7 4-4 15,-3 2 0-15</inkml:trace>
  <inkml:trace contextRef="#ctx0" brushRef="#br3" timeOffset="132055.84">11673 9398 52 0,'-3'44'26'0,"13"-44"-22"16,-2 0 51-16,2 0-51 15,8-7 0-15,6 1 0 16,8-7 1-16,0-2-10 15,7-4 0-15,-4 0-5 0,-3 7 1 16,-8-1-10 0,-13 7 0-16</inkml:trace>
  <inkml:trace contextRef="#ctx0" brushRef="#br3" timeOffset="136095.31">13314 9360 24 0,'0'-3'12'0,"3"0"3"15,-3-4 13-15,0 7-26 0,0 0 0 16,-3-3 1-16,-1 3 0 15,-3-3-4-15,-3 0 0 16,-4 3 2-16,-4-3 1 16,-3 0-2-16,-4 0 1 15,0 9-2-15,4 0 1 16,0 13-1-16,3 6 0 16,8 6 0-16,6 7 1 15,4-7-1-15,11 1 0 16,7-4 1-16,6-12 1 15,4-4 2-15,1-12 0 0,-5-9 0 16,-2-7 1-16,-5-6-4 16,-3 3 1-16,-10 1-10 15,-4-4 1-15,-4-7-6 16,1 4 1-16</inkml:trace>
  <inkml:trace contextRef="#ctx0" brushRef="#br3" timeOffset="136694.54">13522 9369 39 0,'0'16'19'0,"0"19"-10"0,4-29 34 15,-4 6-41-15,0 7 1 16,-4 3 0-16,0 3 1 0,1-3-5 16,3 0 0-16,-4-6 3 15,4-1 1-15,0-5-2 16,4-4 0-16,-1 0 0 16,5-6 0-16,-8-9-2 15,3-7 1-15,1-2-1 16,-1-4 1-16,1-4-2 15,-1 5 1-15,1-1 0 16,3 3 0-16,-4 3-1 16,1 4 1-16,3 5 0 15,0 7 0-15,3 7 1 16,5-4 0-16,-1 6 0 16,0 4 0-16,0 2 0 15,0 4 0-15,-3 3 0 16,-1 0 1-16,-3 0-5 15,0-6 0-15,0-1-2 0,0 1 1 16,0-3-5-16,4-4 1 16,0-6-5-16,3-3 0 15</inkml:trace>
  <inkml:trace contextRef="#ctx0" brushRef="#br3" timeOffset="136950.99">13854 8733 28 0,'3'19'14'0,"-6"46"-3"0,-1-52 21 0,1 15-31 16,-1 13 1-16,-3 15 0 15,3 10 0-15,1 13-1 16,3 2 1-16,3 10 1 15,1-19 1-15,-1-3-5 16,1-9 0-16,0-7-9 16,-1-3 1-16,4-15-4 15,0-16 0-15</inkml:trace>
  <inkml:trace contextRef="#ctx0" brushRef="#br3" timeOffset="137236.06">14210 9329 23 0,'14'9'11'0,"-7"-12"4"0,-3 3 16 16,-1 3-29-16,-3 6 1 15,-3 4 6-15,-8 6 0 16,-3 6-10-16,-7 16 1 15,0 3 5-15,-4 18 1 16,-3 1-2-16,-1 15 0 0,1-9-4 16,4 0 0-16,6-12-6 15,4-16 1-15,7-16-10 16,3-19 1-16,8-19-1 16,-8-24 0-16</inkml:trace>
  <inkml:trace contextRef="#ctx0" brushRef="#br3" timeOffset="137388.07">13903 9379 28 0,'-7'-41'14'0,"42"94"-10"15,-24-40 25-15,3 9-28 16,4 9 1-16,-1 1-1 16,1-4 0-16,-4 3-10 15,0-6 0-15,-7-12 0 16,-3-7 0-16</inkml:trace>
  <inkml:trace contextRef="#ctx0" brushRef="#br3" timeOffset="138361.81">15314 9369 56 0,'4'19'28'0,"-4"13"-35"16,0-29 59-16,0 6-52 15,0 1 1-15,-4 2 0 16,1 4 0-16,-4 3-2 16,-1 2 1-16,1 1 0 15,0-3 1-15,0 6-1 16,0 0 0-16,4 1-2 15,-1-8 1-15,1 1-1 16,-1-6 1-16,8-4-1 0,3-3 1 16,3-9 0-16,4-9 0 15,1-1 1-15,-1 4 0 16,0-4 0-16,0 4 1 16,-4-1-2-16,1 4 1 15,-4 6-2-15,0 0 0 16,0 10 0-16,0 8 0 15,0 7-1-15,0 4 1 16,0 5 1-16,8 13 1 16,-5-3 0-16,1 9 1 15,-4 1-1-15,-4-4 1 0,-3-9-1 16,-7-10 0 0,-3-3-1-16,-8-6 1 0,-10-6-1 15,3-4 1-15,-3-5-1 16,0-4 1-16,3-9-1 15,4-7 1-15,3 0 0 16,4-2 0-16,3-4 0 16,11 3 1-16,7 1-1 15,11-4 1-15,14-3 0 16,3-3 1-16,7-3 0 16,4-1 0-16,4-2-1 15,-4-4 1-15,-1-8 0 16,-2 2 0-16,-11 0-1 15,-1 0 1-15,-6-3-2 16,-7 0 0-16,-4 10-1 0,-7 6 0 16,-4-1-1-1,1 11 1-15,-8 2-2 0,-3 3 1 16,0 10-1-16,-3 10 1 16,-1 11 0-16,4 7 1 15,3 4 1-15,1 5 0 16,3 4 0-16,0-1 1 15,7-2 0-15,4-4 0 16,-1-2-1-16,8-8 1 16,3-14-1-16,14-7 0 15,8-13-1-15,2-12 1 16,5-3-8-16,3-13 1 0,-4-15-7 16,-10-10 1-16</inkml:trace>
  <inkml:trace contextRef="#ctx0" brushRef="#br3" timeOffset="138602.6">16083 8338 41 0,'-14'6'20'0,"-18"69"-20"16,25-53 32-16,0 25-32 15,-3 16 0-15,-1 25 0 16,0 15 1-16,4 20-1 15,4 14 0-15,3 5 0 16,0-11 1-16,-7-18-1 16,3-22 0-16,-3-19-6 15,0-25 1-15,0-18-7 16,4-29 1-16,-1-13-1 0,-3-12 0 16</inkml:trace>
  <inkml:trace contextRef="#ctx0" brushRef="#br3" timeOffset="138755.93">15699 9225 23 0,'-14'3'11'0,"28"25"-2"0,-7-18 23 16,3 2-27-16,11 1 1 15,8-7 3-15,13-3 1 0,11-6-13 16,14-9 0-16,3-7 3 16,1-6 1-1,7-13-13-15,-1-3 0 0</inkml:trace>
  <inkml:trace contextRef="#ctx0" brushRef="#br3" timeOffset="148962.62">21149 8730 28 0,'11'9'14'0,"10"0"-7"0,-14-5 15 0,0-1-18 16,3 0 0-16,1 0 2 16,3 0 1-16,7-3-8 15,8-3 1-15,6 3 5 16,7 3 1-16,8 0-3 15,2 4 1-15,-6 5-2 16,-3 4 1-16,-8-1-3 16,-7-2 0-16,-14 0-1 15,-7-1 1-15,-14 4-1 16,-7-1 1-16,-7 7-1 16,-4 4 0-16,-3-5 1 15,-4 8 0-15,-3 8 0 16,-4 7 0-16,4 6 0 15,3 4 1-15,8 2-1 16,6 1 1-16,4-10-4 16,3-7 1-16,8-5-8 15,10-7 1-15,3-12-5 0,4-4 0 16</inkml:trace>
  <inkml:trace contextRef="#ctx0" brushRef="#br3" timeOffset="149398.1">21269 9818 41 0,'7'0'20'0,"4"-10"-15"16,-8 7 36-16,-3 3-40 16,4-6 1-16,-1-3-1 15,-3-1 1-15,-3 4-3 16,-1 0 0-16,-3-4 2 15,0 7 1-15,0 3-2 16,0 3 0-16,0 7 0 0,0 5 0 16,0 4-1-16,3 3 0 15,4 6 0-15,4-3 0 16,-1-3 0-16,4-3 0 16,7-13 0-16,1-2 0 15,-5-14-1-15,1-2 0 16,-1-4-12-16,-3-9 1 15</inkml:trace>
  <inkml:trace contextRef="#ctx0" brushRef="#br3" timeOffset="151902.54">9423 10733 19 0,'0'10'9'0,"-7"-13"-1"0,7 3 9 0,0-3-12 16,-4 3 0-16,4 0 2 16,-7-4 0-16,4 1-10 15,-1 3 1-15,0 0 5 16,-3 3 1-16,0 4-3 16,0-1 0-16,-3 0-1 15,3 1 1-15,-7-4-1 16,3 0 0-16,0 0-1 15,4 0 1-15,7 6 0 16,0-2 1-16,0 5-1 16,0 1 0-16,11-1 0 15,3-2 1-15,0-4 0 16,0-6 1-16,0-3-1 16,0-6 0-16,4-1 0 15,-7-2 1-15,-4-4-1 0,0 3 1 16,-4 4-2-16,-3 0 1 15,-3-1-1-15,-1 1 0 16,-3-1 0-16,-3-2 0 16,-4 6 0-16,3 2 0 15,0 4 1-15,4 4 1 16,-7-1-2-16,4 0 1 16,3-3-1-16,0 9 0 15,-1 1-1-15,5 2 1 0,3 1-2 16,0 5 0-16,3 1 1 15,5-3 1-15,-1-3 0 16,3 2 0-16,-3-5 0 16,0-4 0-16,0-6 0 15,0-3 1-15,0-4-1 16,0-8 1-16,-3-4-1 16,-4 0 1-16,0 3-2 15,-4 7 1-15,-3 0-10 16,-3 2 0-16,-8-2-2 15,8 6 1-15</inkml:trace>
  <inkml:trace contextRef="#ctx0" brushRef="#br3" timeOffset="152880.16">10178 10668 28 0,'0'-4'14'0,"7"8"-11"15,-4-1 23-15,-3 6-24 0,0-3 1 16,-3 13 2-16,-4 16 1 15,0 2-6-15,-4 17 1 16,-3 8 3-16,0 11 1 16,0 8-2-16,0 4 0 15,3-7-2-15,4-3 1 16,3-12-4-16,-3-16 0 16,4-19-5-16,-1-15 0 15,1-13-6-15,-1-16 0 16</inkml:trace>
  <inkml:trace contextRef="#ctx0" brushRef="#br3" timeOffset="153691.75">9952 11307 36 0,'10'22'18'0,"-2"-15"-15"15,-8-7 28-15,0 0-29 16,3-4 1-16,4-2 3 16,4 0 1-16,-4-13-8 15,7-6 1-15,7-10 4 16,7-2 1-16,0-16-2 16,1-4 0-16,2-6 0 15,5-9 0-15,3 10-2 16,-8 2 1-16,-3 7 0 15,-3 9 0-15,-4 6 0 16,-7 10 0-16,-3 12-1 0,-4 13 0 16,-3 9 0-16,-8 7 0 15,-3 12-2-15,-7 9 1 16,-4 4-2-16,-3 3 0 16,3 6 0-16,4-3 1 15,0-10-2-15,4-5 1 16,-1-8 0-16,4-2 1 15,4-16 0-15,3-3 0 16,0-6 0-16,0 0 1 16,3-4 0-16,1 1 0 15,3 3 0-15,0 9 1 0,0 6-1 16,0 7 1-16,0 9-1 16,0 0 1-16,0 7-1 15,0-1 1-15,4 3-1 16,-4-2 0-16,3-1 0 15,1 0 0-15,-4 1 0 16,3-1 0-16,-2-6 0 16,6-6 0-16,0-6 0 15,3-7 0-15,5-6 0 16,-5-6 0-16,4-7 0 16,-3 1 1-16,0-4-1 15,-4-6 1-15,-4 3-1 16,1 0 1-16,-4-3-1 15,0 0 0-15,-3 0 0 0,-4 4 0 16,0 2-1-16,-4 0 1 16,0 10-1-16,-3 0 0 15,0 3 0-15,0 6 0 16,0 6 0-16,0 4 0 16,4 5 0-16,3 4 1 15,0 0 0-15,7-3 1 16,3 6-1-16,4-3 0 15,4-3-4-15,3 0 1 16,4-10-11-16,3-2 1 16,-3-20-2-16,-8-6 0 15</inkml:trace>
  <inkml:trace contextRef="#ctx0" brushRef="#br3" timeOffset="154291.03">10869 11009 29 0,'4'16'14'0,"-18"37"-10"16,6-46 23-16,1 2-26 16,-3 4 0-16,-1-1 1 15,1 1 0-15,-4 2-3 16,3 1 1-16,0 0 1 16,4-4 1-16,0 1-1 15,4-4 1-15,3 1 0 16,7-4 0-16,-4-3 1 15,8 0 0-15,7 0 0 16,-1 0 0-16,1 4 0 0,-4-1 0 16,-3-3-2-16,-8 7 1 15,-6 8-2-15,-5 1 1 16,-2 6-2-16,-4-3 0 16,0 0-3-16,0-3 1 15,3-3 0-15,4-1 0 16,3-5-3-16,4-4 1 15,0-6-4-15,11-13 1 16,7-5-3-16,6-11 0 16,5-11-1-1,-75 58 12 1,151-181-3-16,-52 41 0 0,-7 3 6 16,-7 25 0-16,-11 6 4 15,-7 13 1-15,-6 12-4 16,-8 16 1-16,-7 16-1 15,0 9 0-15,-4 9-1 16,-3 13 0-16,-4 3 0 16,-3 16 0-16,0 16-1 15,0 9 0-15,4 12 0 16,2 13 0-16,5 9 0 16,3 4 0-16,3-1-1 15,1-12 1-15,-4-15-2 16,4-13 1-16,-4-10-5 15,0-9 1-15,0-10-9 16,-4-12 0-16</inkml:trace>
  <inkml:trace contextRef="#ctx0" brushRef="#br3" timeOffset="154487.71">10802 10972 42 0,'21'31'21'0,"29"0"-13"0,-33-27 33 16,11-4-39-16,4-7 0 16,7 1-1-16,10-13 1 15,1 4-7-15,-4-1 1 16,-8 3-9-16,-2 4 1 0,-15-4-3 16,-7 7 1-16</inkml:trace>
  <inkml:trace contextRef="#ctx0" brushRef="#br3" timeOffset="154802.71">11314 11279 23 0,'0'3'11'0,"0"-6"-5"16,0 3 15-16,0-9-19 15,0-1 1-15,0-2 2 16,0-4 1-16,0-3-7 0,0 0 1 16,0 1 4-16,3 2 1 15,1 3-1-15,-4 4 0 16,3 0-1-16,4 2 1 16,4 1-1-16,3 3 1 15,4 0-1-15,3 0 0 16,3 3-4-16,1 3 0 15,-4 0-8-15,0 0 1 16,-3-3-7-16,0-3 1 16</inkml:trace>
  <inkml:trace contextRef="#ctx0" brushRef="#br3" timeOffset="154997.87">11663 11198 38 0,'-4'37'19'0,"1"-12"-24"15,3-22 31-15,0 1-27 16,0-1 0-16,0-3-8 16,0 3 0-16,0-6 4 15,-4-13 1-15</inkml:trace>
  <inkml:trace contextRef="#ctx0" brushRef="#br3" timeOffset="155149.87">11571 11006 24 0,'21'32'12'0,"11"-20"-13"0,-21-9 16 15,3-6-21-15,0 0 1 16,3-13-7-16,-2-9 0 15</inkml:trace>
  <inkml:trace contextRef="#ctx0" brushRef="#br3" timeOffset="159681.51">16940 8764 47 0,'7'6'23'0,"1"7"-16"16,-5-7 23-16,1 7-29 15,-4 6 1-15,-4 9 0 16,1 13 1-16,-5 18-4 16,1 7 0-16,0 16 2 15,-7 9 0-15,4-1-2 16,3-11 0-16,3-10-3 15,1-13 1-15,3-12-7 16,3-9 0-16,11-20-5 0,4-8 1 16</inkml:trace>
  <inkml:trace contextRef="#ctx0" brushRef="#br3" timeOffset="160027.18">17350 9241 49 0,'31'-6'24'0,"-6"-10"-24"0,-21 10 47 15,-1-4-46-15,-3-2 0 0,-3-7 0 16,-1 0 0-16,-3 0-1 16,-7 7 0-16,-7 9 1 15,-4 9 0-15,-3 13-2 16,-4 6 1-16,0 12-2 15,4 10 0-15,7 7-1 16,10 5 1-16,11-5 0 16,11-17 0-16,14-5 3 15,10-7 0-15,0-19 2 16,4-12 0-16,0-10 0 16,-11-15 0-16,-7-7-1 15,-14-9 0-15,-10-3-7 16,-4-4 0-16,-7 1-12 15,-4 3 1-15</inkml:trace>
  <inkml:trace contextRef="#ctx0" brushRef="#br3" timeOffset="160717.72">17882 9451 34 0,'7'3'17'0,"-10"-15"-7"0,-1 8 16 0,-3 1-24 16,-7 0 0-16,-7 0 3 15,-4 0 0-15,-6 3-7 16,-29 12 4 0,35 1 1-16,4 3-2 15,7 2 1-15,3 1-2 16,4 0 0-16,7 3 0 16,7-9 0-16,7-1 0 15,7-6 0-15,4 4 0 16,3-4 0-16,-3-3 0 15,-4-3 0-15,-3-3 0 16,-4-6 0-16,-4-1 0 16,1 1 0-16,-4-4-2 15,-3 1 1-15,-4-1-3 0,0 4 0 32,-7 28-2-32,-1-1 0 15,1 11 0-15,4 8 0 16,3 4 4-16,7 12 0 15,4 4 4-15,-1 2 0 16,1 1 4-16,-1-4 1 16,-3-9 0-16,0-6 1 15,-7-6-3-15,-7-4 0 16,-3 0-2-16,-11-9 1 0,-8-3-3 16,-2-16 1-16,-5-3-3 15,5-3 1-15,-1-9 0 16,7 2 0-16,4-18 0 15,10 3 1-15,8 0 0 16,10 6 0-16,11-3-1 16,13 3 1-16,5-3-6 15,-1-3 1-15,-3-3-11 16,-4-7 0-16</inkml:trace>
  <inkml:trace contextRef="#ctx0" brushRef="#br3" timeOffset="161512.23">19166 9623 37 0,'-7'4'18'0,"-21"-17"-14"0,21 10 21 0,0 3-24 16,0 0 0-16,-4 0 0 16,1 3 0-16,3 6-2 15,0 4 1-15,0-1 0 16,3 1 1-16,-3 0-1 16,4 2 1-16,-1 1-1 15,8-7 1-15,3 1-1 16,3-4 0-16,-3-6 0 15,4-6 0-15,-1-10-1 16,-3-3 1-16,-3 0-2 0,0 7 1 16,-1-1-1-16,-3 4 0 15,0 3-3-15,0 6 1 16,4 3 0-16,3 9 0 16,0 7 1-16,3 3 0 15,4 3 3-15,-3 0 0 16,3-3 5-16,0-6 0 15,0-7 2-15,4-9 0 16,3-6 0-16,4-10 1 16,3-12-4-16,4-6 1 15,-4-17-2-15,-3-11 0 16,-11-20-2-16,-4-12 1 16,-6-3-1-16,-8-7 0 0,-6 1 0 15,-1 9 0-15,-3 16-1 16,-4 9 1-16,1 18-2 15,-1 14 0-15,4 18-1 16,-4 13 0-16,4 21-2 16,-3 17 1-16,3 18 0 15,3 22 0-15,7 25 0 16,12 10 1-16,2 6 0 16,8-10 1-16,-4-15-4 15,0-16 1-15,-3-19-8 16,-1-21 1-16</inkml:trace>
  <inkml:trace contextRef="#ctx0" brushRef="#br3" timeOffset="161725.06">19036 9307 49 0,'10'28'24'0,"22"-6"-19"0,-18-19 42 15,8-6-46-15,13 0 0 16,11-7-1-16,14 4 1 16,3-3-7-16,-3 2 1 15,-11 7-8-15,1 3 1 16,-8 4-4-16,-7 5 1 16</inkml:trace>
  <inkml:trace contextRef="#ctx0" brushRef="#br3" timeOffset="162309.28">19830 9689 47 0,'10'32'23'0,"-10"-20"-24"16,0-12 44-16,0 0-42 16,0 0 1-16,0 0 0 15,7-6 1-15,0-4-4 0,0-5 1 16,0-4 2 0,4 6 0-16,-4-5-1 15,4-1 1-15,-1 0-2 0,-3 0 1 16,0 7-1-16,0 5 0 15,4 10-1-15,-7 7 0 16,3-4 0-16,-4 7 0 16,4 2 0-16,-3 1 0 15,-1-3 0-15,1-4 1 16,3 0 0-16,0-5 0 16,0-4 0-16,0 0 0 0,-3 0-1 15,-1-7 1-15,4 4-2 16,0-6 1-16,0-1-1 15,0 4 0-15,0-3-1 16,4-4 1-16,-1-3 0 16,1 4 1-16,0 2 0 15,-1 4 1-15,1 3 0 16,-1 3 0-16,-3 6 0 16,1 1 1-16,-5 5-1 15,-3 7 0-15,4 6-1 16,-4 0 0-16,3-3-1 15,-3-6 1-15,4-4-5 16,3-2 1-16,3-4-8 16,4-6 0-16</inkml:trace>
  <inkml:trace contextRef="#ctx0" brushRef="#br3" timeOffset="162562.74">20334 9623 31 0,'18'-9'15'0,"-11"15"-10"0,-7-6 20 16,0 0-26-16,-4 0 1 16,1-3-1-16,-8 3 1 15,1-3 0-15,-5 3 1 16,1 9-1-16,-3 1 1 16,3 5-2-16,0 4 1 15,3 0 0-15,7 0 0 16,4-3-1-16,11-4 1 0,3-6-1 15,4-6 1-15,-1-3-4 16,1-3 0-16,0-3-5 16,-1-10 0-16</inkml:trace>
  <inkml:trace contextRef="#ctx0" brushRef="#br3" timeOffset="162879">20514 9595 27 0,'14'19'13'0,"-14"-10"-14"16,-3-9 20-16,-4 0-20 15,-8-3 0-15,1 0 0 16,-3 3 1-16,-1 0 0 16,-3 0 1-16,7 3-1 0,3-3 1 15,4 3 0-15,7 1 0 16,4 2 1-16,6 3 1 15,8 1 0-15,7 2 1 16,-4 1-1-16,0-1 1 16,0 4-1-16,-3-4 1 15,-4 7-3-15,-4 0 0 16,-10 6-2-16,-7 0 0 16,-3 0-6-16,-4 0 1 15,-4-3-5-15,0-9 1 0</inkml:trace>
  <inkml:trace contextRef="#ctx0" brushRef="#br3" timeOffset="163133.84">20782 8915 30 0,'11'3'15'0,"-22"22"-14"16,8-16 23-16,-8 7-24 16,0 9 0-16,-3 19 1 15,4 9 0-15,-1 19-2 16,4 19 1-16,0-3 0 16,0-3 0-16,3-10-4 0,4-15 1 15,-3-20-6 1,3-18 0-16</inkml:trace>
  <inkml:trace contextRef="#ctx0" brushRef="#br3" timeOffset="163298.88">20458 9341 38 0,'-4'25'19'0,"39"16"-11"0,-21-38 34 0,11 0-38 15,7 0 0 1,0-9 1-16,10-3 1 0,14-7-10 15,11-6 0-15,11 0-9 16,-14-9 0-16</inkml:trace>
  <inkml:trace contextRef="#ctx0" brushRef="#br3" timeOffset="166212.91">12114 11100 27 0,'0'7'13'0,"0"-4"-1"16,-3-6 14-16,-4 3-26 16,0 0 1-16,-4 0 0 15,-3 3 0-15,0 3-1 16,-4 3 1-16,1 4 0 16,3 6 1-16,3 3 2 15,4 0 1-15,3 6 0 16,4 0 0-16,7-3-1 15,8 3 1-15,-1-2-1 0,10-8 0 16,1-2-8 0,0-10 0-16,3-6-5 0,-3-9 0 15,3-7-6-15,-7-3 1 16</inkml:trace>
  <inkml:trace contextRef="#ctx0" brushRef="#br3" timeOffset="166465.21">12400 10489 41 0,'4'0'20'0,"-8"34"-23"16,4-27 33-16,-3 5-23 15,-1 13 0-15,-3 10 0 16,-4 6 1-16,-3 12-12 15,4 19 1-15,-1 0 7 16,4 13 0-16,4-7-4 16,-1-3 0-16,4-12-5 15,-3-16 1-15,3-9-10 16,0-26 0-16</inkml:trace>
  <inkml:trace contextRef="#ctx0" brushRef="#br3" timeOffset="166662.88">12167 10969 57 0,'18'25'28'0,"28"-3"-31"0,-32-16 47 16,4-6-36-16,6-6 0 16,4-7 0-16,4 1 0 15,7-7-13-15,7 3 1 16,0 0-1-16,-4 7 1 15,-7-4-15-15,-10-2 0 16</inkml:trace>
  <inkml:trace contextRef="#ctx0" brushRef="#br3" timeOffset="168703.27">13938 11125 44 0,'7'0'22'0,"0"-3"-11"0,-7 3 25 15,0 0-34-15,0 0 1 16,0-3 2-16,-3 0 0 15,-4 0-7-15,-4 0 1 16,-10 3 3-16,-4 0 1 16,1 3-2-16,-1 3 1 15,-3 4-2-15,0 2 0 16,3 7-2-16,4 3 0 16,7 3 0-16,6 9 0 0,8 1-1 15,15-1 0 1,6-5 0-16,7-11 1 15,4-11 0-15,3-17 1 16,-3-5-2-16,0-17 1 0,-4-2-6 16,-7-1 1-16,-3-12-7 15,-8-3 0-15</inkml:trace>
  <inkml:trace contextRef="#ctx0" brushRef="#br3" timeOffset="168990.36">14150 11314 47 0,'11'34'23'0,"-11"-37"-24"16,0-6 41-16,0-1-37 16,0-18 0-16,-4-13 1 0,-7-15 1 15,1-10-6-15,-1-9 0 16,4-10 4-16,0-3 1 15,0 7-3-15,0-7 1 16,0 9-1-16,7 10 0 16,0 10-2-16,3 12 1 15,8 9-5-15,3 13 1 16,4 19-8-16,-1 9 1 16,1 9-6-16,-4 17 0 15</inkml:trace>
  <inkml:trace contextRef="#ctx0" brushRef="#br3" timeOffset="169169.86">13928 10953 58 0,'10'31'29'0,"33"-15"-31"16,-29-19 55-16,7 0-51 15,11-4 0-15,13-2-3 16,12 3 1-16,3 3-5 15,3 0 0-15,1 3-12 16,-4-7 0-16</inkml:trace>
  <inkml:trace contextRef="#ctx0" brushRef="#br3" timeOffset="169456.16">15487 10987 54 0,'0'19'27'0,"-18"28"-25"0,8-37 37 15,-8 9-39-15,-14 9 1 16,-6 6-1-16,-1 7 1 15,0 6-1-15,4 3 0 0,3 4-1 16,7-7 0-16,4-13-9 16,7-9 0-16,3-15-6 15,1-20 1-15</inkml:trace>
  <inkml:trace contextRef="#ctx0" brushRef="#br3" timeOffset="169620.66">15074 10950 43 0,'53'50'21'0,"11"60"-18"16,-36-79 34-16,14 10-35 15,4 6 0-15,3 3-1 16,1 0 0-16,-4-12-12 16,-11-4 0-16,-10-18-2 15,-8-10 0-15</inkml:trace>
  <inkml:trace contextRef="#ctx0" brushRef="#br3" timeOffset="170191.78">16125 10890 48 0,'-14'19'24'0,"7"-22"-24"0,7 3 43 15,0 0-41-15,0 0 0 16,0 0 1-16,0 3 1 15,0-3-6-15,4 3 0 16,3 3-6-16,0 4 1 0,0-7-8 16,0-3 0-16</inkml:trace>
  <inkml:trace contextRef="#ctx0" brushRef="#br3" timeOffset="170371.81">16133 11282 57 0,'21'16'28'0,"0"9"-37"16,-14-22 50-16,0 3-47 16,0 1 1-16,0-4-24 15,-7-3 0-15</inkml:trace>
  <inkml:trace contextRef="#ctx0" brushRef="#br3" timeOffset="175296">31881 14067 34 0,'0'15'17'0,"0"-11"-10"0,0-1 17 0,-4 6-23 16,-3 4 1-16,-4 6 1 15,1-1 0-15,-4 4-4 16,-4 7 1-16,0 2 2 16,-3 10 0-16,7-4 0 15,4-2 0-15,-1-1-2 16,4-2 0-16,0-4-5 15,0-6 0-15,3-7-7 16,1-8 0-16</inkml:trace>
  <inkml:trace contextRef="#ctx0" brushRef="#br3" timeOffset="175586.01">32015 14082 34 0,'-4'0'17'0,"-10"35"-13"0,10-26 23 16,1 4-25-16,-4 3 0 15,0 2 0-15,-7 8 1 16,0 5-4-16,-4 7 0 15,4 2 2-15,0-2 1 0,3-4-4 16,1-2 1-16,2-7-6 16,5-6 1-16,-1-7-6 15,4-15 1-15</inkml:trace>
  <inkml:trace contextRef="#ctx0" brushRef="#br3" timeOffset="175836.36">31648 14205 44 0,'0'12'22'0,"7"13"-19"15,-4-21 41-15,4-1-41 16,0 0 0-16,0 0 1 15,4 3 1-15,7 1-7 0,6-4 0 16,5 0 3-16,-1 0 0 16,0 0-6-16,-3-3 0 15,-4 3-11-15,0 0 0 16</inkml:trace>
  <inkml:trace contextRef="#ctx0" brushRef="#br3" timeOffset="176078.37">31623 14374 45 0,'0'19'22'0,"18"-19"-14"15,-11 0 31-15,3 0-38 16,1 0 1-16,7 3 0 15,6 0 0-15,8 0-4 16,3 4 1-16,1-4-4 16,-5 3 0-16,-3-3-10 15,-3 3 1-15</inkml:trace>
  <inkml:trace contextRef="#ctx0" brushRef="#br3" timeOffset="176796.86">32572 14518 49 0,'7'7'24'0,"-7"-7"-25"0,-3 0 37 0,-5 0-35 16,-6 3 0-16,-3 0 0 16,-8 3 1-16,-3 4-3 15,-7-1 1-15,-1 4 0 16,4-1 1-16,4 1-1 15,11-1 1-15,-1 4-3 16,7-4 1-16,1-2-1 16,10-4 0-16,7 0 0 15,14-3 0-15,4-3 0 16,3-6 0-16,0 3 0 16,-7-3 1-16,-3 0 0 15,-4-1 0-15,0 1-5 16,-7 0 1-16,-3-1-4 15,-4 7 0-15,0 0-1 16,0 4 0-16,0-1 1 16,-4 6 0-16,1 4 7 15,3 5 1-15,0 8 6 0,0 2 0 16,0 3 3-16,-4 10 1 16,-3-3 0-16,4-1 0 15,-1 4-4-15,-3-7 1 16,-7-2-4-16,0-7 1 15,-4-6-3-15,1-7 1 16,-5-5-1-16,5-7 0 16,-1-7 0-16,4 1 0 15,0-7 0-15,3-5 1 16,4 2-1-16,4 3 1 0,3 1 0 16,3 2 0-16,8 1-1 15,-1 0 1-15,8 2-1 16,7 1 0-16,3 3-4 15,0-10 0-15,0 1-8 16,1-7 1-16</inkml:trace>
  <inkml:trace contextRef="#ctx0" brushRef="#br3" timeOffset="177233.08">32794 14581 32 0,'-3'13'16'0,"-11"-4"-13"0,10-9 22 15,-3 0-23-15,-4 3 1 16,-3 3 2-16,0-2 1 16,-3 2-8-16,-1 6 1 15,0 4 4-15,4 0 0 16,4-1-1-16,3 1 0 15,7-3-2-15,3-4 1 16,4-3-1-16,4-6 1 16,-1 0-1-16,4-6 0 15,1-6-2-15,-5-4 1 0,1 3-2 16,-1 1 1-16,1-1-1 16,-1 1 0-16,-3-1 1 15,1 4 0-15,-1 2 1 16,0 11 0-16,-4-1 2 15,-3 3 0-15,0 10 0 16,0 6 1-16,-3 3-1 16,3-3 1-16,0 0-1 15,0-4 0-15,3 4-6 16,1-6 1-16,-4-3-8 16,7-10 1-16</inkml:trace>
  <inkml:trace contextRef="#ctx0" brushRef="#br3" timeOffset="177488.65">33129 14133 38 0,'-7'15'19'0,"-10"29"-17"0,10-25 30 15,0 9-31-15,-8 13 0 16,1 9 1-16,0 13 0 16,-3 0-3-16,-5-1 1 0,5-8-2 15,-1-1 0-15,4-15-8 16,7-10 1-16,7-12-4 16,7-13 1-16</inkml:trace>
  <inkml:trace contextRef="#ctx0" brushRef="#br3" timeOffset="177788.24">33260 14553 37 0,'14'12'18'0,"-3"4"-24"16,-11-10 35-16,-4 1-30 16,1 2 1-16,-5-3-1 15,-2 1 1-15,-4-4 0 16,-4 0 0-16,1-3-1 15,2 0 1-15,1 6 0 16,4-6 0-16,3 0 1 16,7 3 0-16,3 4 3 0,8 5 0 15,3 4 1-15,-4-1 1 16,1 4-2-16,-4-3 1 16,0 0-2-16,-7-1 0 31,-25 4-14-31,-3-9 0 15,0-10-4-15,-11-7 1 16</inkml:trace>
  <inkml:trace contextRef="#ctx0" brushRef="#br3" timeOffset="178252.78">31581 15487 46 0,'7'-3'23'0,"-4"-22"-29"0,-6 16 42 16,-4-1-35-16,-4-2 1 16,1 2 0-16,-5 1 0 15,-2 3-3-15,-4 6 1 16,-1 3 0-16,-2 6 1 15,3 4-3-15,3 9 1 16,4-3-2-16,3 6 1 16,8-3-2-16,10 0 1 15,7-7 0-15,4-2 1 0,3-7 0 16,7-6 1-16,-3-6-3 16,-1-1 1-16,5-14-7 15,-12-1 0-15</inkml:trace>
  <inkml:trace contextRef="#ctx0" brushRef="#br3" timeOffset="178538.61">31796 15581 47 0,'3'0'23'0,"-6"-37"-24"15,3 15 42-15,0-13-41 16,0-5 1-16,3-11-1 16,1 4 1-16,-1-9-1 15,1-4 0-15,0 1 1 16,-1 2 0-16,4 7 0 0,0 9 0 16,4 13 0-16,-1 6 0 15,4 3-3-15,1 10 1 16,-1 9-5-16,-4 6 1 15,-3 1-10-15,-7 2 1 16</inkml:trace>
  <inkml:trace contextRef="#ctx0" brushRef="#br3" timeOffset="178719.16">31690 15249 53 0,'0'22'26'0,"18"6"-25"15,-11-25 43-15,7 0-45 16,3 1 1-16,8-1-4 16,7 0 1-16,3 3-9 15,4-6 1-15,3-3-5 16,1 3 1-16</inkml:trace>
  <inkml:trace contextRef="#ctx0" brushRef="#br3" timeOffset="179303.59">32787 15506 39 0,'-3'13'19'0,"-33"-7"-21"0,22-6 34 16,-7 3-31-16,-7 0 1 15,-7-3 1-15,-1 7 0 16,5 2-3-16,2 3 0 16,5 4 2-16,2 0 1 15,8-1-1-15,4-2 0 16,6-4-1-16,8-2 0 16,13-7-1-16,12-7 1 0,-1-2-1 15,0-4 0-15,-3 1-2 16,-4 3 1-16,-3-1-2 15,-4-2 1-15,-4-1-3 16,1 4 0-16,-4 2 0 16,-4 1 0-16,-3 6-1 15,0 3 1-15,0 4 1 16,-3 5 1-16,-1 7 3 16,1 6 0-16,3 9 2 15,0 1 0-15,0 6 4 16,-4 3 1-16,1 6-1 15,-4-3 0-15,-4 3-2 16,-6-9 1-16,-5-7-2 16,-6-6 0-16,-4-2-3 15,4-8 1-15,-4-5-2 16,-3-4 1-16,3-9-1 16,4-6 1-16,3-3-2 0,4-7 1 15,7-3-1 1,7 0 0-16,7 1-1 0,7 2 0 15,11 3-4-15,7 1 1 16,6-1-6-16,15-6 1 16</inkml:trace>
  <inkml:trace contextRef="#ctx0" brushRef="#br3" timeOffset="179679.36">32995 15509 40 0,'0'-6'20'0,"-10"12"-24"16,3-3 34-16,-7 1-28 15,-4 2 0-15,-3 3 2 16,-4 4 1-16,7 2-6 16,4 4 0-16,4 0 4 15,-1 3 0-15,4 0-2 16,0-3 1-16,4 0-2 15,-1-7 1-15,4-2-1 16,4-4 1-16,3-3-2 16,3-6 1-16,1-3-2 15,-1-7 1-15,1-3-3 16,3 1 1-16,-3-1-1 16,3 3 1-16,-4 4-1 15,1 3 1-15,-1 6 0 31,-2 6 1-31,-1 3 1 0,-4 10 1 0,4 0-1 47,-3-3 0-47,3-4-8 0,3-2 0 0</inkml:trace>
  <inkml:trace contextRef="#ctx0" brushRef="#br3" timeOffset="179991.94">33239 15541 38 0,'-14'6'19'0,"17"-3"-15"15,1 0 30-15,3 7-31 16,3 2 1-16,4 7 3 15,1 3 1-15,2 3-9 16,-3-3 0-16,4 0 6 16,-4 0 0-16,-3 6-3 15,-11-6 0-15,0-3-3 16,-11 3 1-16,-14 0-8 0,-17-3 0 16,-11-10-9-1,-10 0 1-15</inkml:trace>
  <inkml:trace contextRef="#ctx0" brushRef="#br3" timeOffset="181660.79">23611 3640 28 0,'0'7'14'0,"-3"14"-6"16,3-21 15-16,0 13-22 0,-4 9 0 15,1 9 0-15,-4 10 1 16,3 0-3-16,-3 3 1 16,0 0 1-16,0 0 0 15,-3-4-1-15,2-11 0 16,1-4-6-16,0-13 1 15,4-6-5-15,3-15 0 0</inkml:trace>
  <inkml:trace contextRef="#ctx0" brushRef="#br3" timeOffset="182291.31">23516 3518 29 0,'-7'13'14'0,"7"-13"-8"0,0 0 22 16,0 0-25-16,0 0 1 0,0 0 3 15,4-7 1-15,3-2-10 16,3 3 1-16,1-1 5 16,7 4 1-16,-1 3-2 15,4 0 0-15,4-6-2 16,7 6 0-16,3 0-1 15,0-3 1-15,-3 6-1 16,-4-3 1-16,-7 9-1 16,-3-2 0-16,-7 5 0 15,-4 10 0-15,-11 3-1 16,-3 3 0-16,-3-6 0 16,-8 7 1-16,-3-8-1 15,0-2 0-15,-1-6-1 16,5-1 0-16,-1-2-7 15,4-7 0-15,0-3-5 16,3 0 1-16</inkml:trace>
  <inkml:trace contextRef="#ctx0" brushRef="#br3" timeOffset="182680.94">23788 4045 39 0,'-7'9'19'0,"0"10"-19"0,7-22 31 0,-4 3-30 16,1-10 1-1,-1 4 0-15,1-3 0 0,3-7-3 16,0-3 1-16,3 0 1 16,4 1 0-16,4 2 0 15,3 0 1-15,4 4 0 16,-1-1 0-16,4 7 0 16,0-3 1-16,-3 9-1 15,0-7 1-15,-1 7-2 16,-2 0 1-16,2 7-6 15,-6-7 1-15,-4 0-6 16,0 0 0-16,3-7-6 0,1-2 1 16</inkml:trace>
  <inkml:trace contextRef="#ctx0" brushRef="#br3" timeOffset="182877.84">24123 3850 36 0,'11'51'18'0,"-11"2"-15"0,-4-41 28 0,-3 1-30 16,0-1 0-1,-4 4 0-15,4-3 1 0,0 2-4 16,4-8 1-16,-4-4-5 16,3-6 1-16,1-13-6 15,6-9 0-15</inkml:trace>
  <inkml:trace contextRef="#ctx0" brushRef="#br3" timeOffset="183041.76">24067 3709 26 0,'14'16'13'0,"14"6"-5"16,-21-19 17-16,0 3-23 15,4 4 0-15,3-1 0 16,-4 1 0-16,4-1-6 15,0-6 1-15,8-3-6 16,2 0 0-16</inkml:trace>
  <inkml:trace contextRef="#ctx0" brushRef="#br3" timeOffset="183327.12">24476 3825 19 0,'14'16'9'0,"-4"-10"1"0,-6-3 7 15,-1 4-14-15,1-7 0 16,-4 0 2-16,0 3 1 15,-4-3-8-15,-3 6 1 16,-7-3 4-16,-3 3 0 16,-8 1-2-16,0 5 0 15,1 4 0-15,-1 6 0 0,4 0 0 16,3-3 1-16,4 6 0 16,7 3 0-16,3-3 0 15,4 3 0-15,7-9 0 16,4 0 0-16,3-3-2 15,0-13 0-15,4-3-3 16,0-3 1-16,-1-7-9 16,-3-9 0-16,0 4-1 15,-7-4 1-15</inkml:trace>
  <inkml:trace contextRef="#ctx0" brushRef="#br3" timeOffset="183732.12">24539 4020 42 0,'0'9'21'0,"25"-12"-26"0,-14 3 43 16,3 0-38-16,3-9 1 15,4 2 0-15,1-2 1 16,-5-1-3-16,-3-2 1 16,-3-1 0-16,-4 1 1 15,-3-7-2-15,-4 6 1 0,-4 4-1 16,-3 0 1-16,-4 6-1 16,-3 3 1-16,0 9 0 15,0 3 1-15,3 10 0 16,4 7 1-16,4 8 0 15,3 1 1-15,7 3 1 16,7-7 0-16,4-6-2 16,10 1 1-16,7-14-3 15,7-5 1-15,1-10-11 16,-4-10 1-16,-15-9-7 16,-6-9 0-16</inkml:trace>
  <inkml:trace contextRef="#ctx0" brushRef="#br3" timeOffset="185970.8">17290 10737 30 0,'7'-4'15'0,"-4"11"-4"0,-3-7 15 15,-3-3-24-15,-4-1 1 16,-7 4-1-16,-8 0 0 15,-6 0-3-15,-4 4 0 16,-3 8 2-16,0 7 1 16,0 9-2-16,3 7 0 15,7 12 0-15,7 9 0 16,8 4 0-16,10 2 0 16,7-11 1-16,11-11 1 15,10-11 1-15,11-7 0 0,6-16 1 16,-9-3 0-16,3-25-1 15,-8-9 1 1,-6-13-3-16,-7-3 1 0,-8 0-5 16,-3 0 0-16,-3 0-10 15,-1 6 1-15,-3 3-3 16,-3 7 1-16</inkml:trace>
  <inkml:trace contextRef="#ctx0" brushRef="#br3" timeOffset="186346.29">17639 10771 46 0,'0'13'23'0,"-14"15"-31"0,7-22 44 16,-4 4-34-16,-3-1 0 15,-4 7 0-15,1 2 0 16,-1 8-3-16,0-1 1 16,4 0 1-16,4 0 0 15,3-6 0-15,3-1 1 0,8 1 0 16,6-3 1-1,8-7 0-15,7-2 0 0,3-4 0 16,4-6 0-16,-1-4-4 16,-2-2 1-16,-5 3-7 15,-6-4 0-15,-7-2-9 16,-8 2 0-16</inkml:trace>
  <inkml:trace contextRef="#ctx0" brushRef="#br3" timeOffset="186558.77">17424 11207 57 0,'17'34'28'0,"8"-12"-26"16,-14-18 49-16,3-1-49 16,3 3 1-16,5-3-1 15,2 0 0-15,1 0-5 16,0-3 1-16,-1 3-2 15,-3-3 0-15,-3-6-14 0,-4-3 1 16,-3-4-1-16,-1 1 0 16</inkml:trace>
  <inkml:trace contextRef="#ctx0" brushRef="#br3" timeOffset="187022.65">18288 10705 44 0,'7'10'22'0,"0"-7"-20"0,-7 3 41 16,-7-3-41-16,-4 7 0 15,-6 5 1 1,-11 7 0-16,-8 6-5 0,-2 7 1 16,-1 3 2-16,0 2 0 15,7 1-9-15,7-3 1 16,8-4-8-16,-4-12 0 15</inkml:trace>
  <inkml:trace contextRef="#ctx0" brushRef="#br3" timeOffset="187231.99">17971 10802 38 0,'10'54'19'0,"18"15"-14"16,-17-44 25-16,3 9-27 16,11 13 0-16,3 0 0 15,4-6 0-15,-1-6-8 16,5-10 0-16,-5-6-7 16,-6-7 1-16</inkml:trace>
  <inkml:trace contextRef="#ctx0" brushRef="#br3" timeOffset="187711.9">18810 10733 40 0,'4'4'20'0,"-29"11"-16"0,18-5 29 0,-4-1-30 15,-6 4 0-15,-4 2 1 16,-4 1 0-16,0 0-5 16,0-1 0-16,4 4 3 15,4-3 1-15,3 0-2 16,3-1 1-16,4 1 0 16,3 0 0-16,8-7 0 15,6 4 1-15,8-4 0 16,7 0 1-16,7 1-1 0,-1-4 0 15,5-3-3 1,-8 3 0-16,-4-2-4 0,-6 5 0 16,-4-6-8-16,-7 3 0 15,-7-3-6-15,-7 4 0 16</inkml:trace>
  <inkml:trace contextRef="#ctx0" brushRef="#br3" timeOffset="187908.65">18496 11241 46 0,'4'32'23'15,"27"-23"-14"-15,-16-9 39 0,2 0-47 16,8 0 0-16,3 0 0 16,7 0 0-16,8 3-4 15,-1-3 1-15,-3 0-7 16,-7 0 0-16,-8-3-7 15,-10-3 0-15</inkml:trace>
  <inkml:trace contextRef="#ctx0" brushRef="#br3" timeOffset="188432.28">19188 10580 51 0,'17'28'25'0,"-27"94"-29"16,6-87 43-16,-3 9-40 15,4 15 1-15,-1 1-1 16,0 9 1-16,1-3-4 15,-1-10 1-15,1-12-10 16,3-3 1-16,3-19-1 16,8-13 0-16</inkml:trace>
  <inkml:trace contextRef="#ctx0" brushRef="#br3" timeOffset="188748.29">19593 10793 38 0,'11'-19'19'0,"-8"-9"-25"0,-6 22 36 0,3-1-30 15,-7 4 0-15,-7 3 0 16,-7 0 1-16,-8 10-1 16,-2 12 1-16,-1 9 0 15,0 7 0-15,0 15 0 16,8 0 0-16,10 7 0 15,3 3 1-15,11-16 0 16,11-7 0-16,10-5 1 16,14-13 1-16,4-16-1 15,-7-18 0-15,-1-10 0 16,-3-16 0-16,-3-9-5 16,-4-6 0-16,-7-7-12 15,-14 4 0-15</inkml:trace>
  <inkml:trace contextRef="#ctx0" brushRef="#br3" timeOffset="190278.68">23629 13258 30 0,'7'12'15'0,"0"-5"-2"0,-7-7 13 0,4-7-23 15,-4 1 0-15,3 0 0 16,-3-4 1-16,-3 1-5 16,-4 0 1-16,-11-1 3 15,-3 1 1-15,-7-1-2 16,3 4 0-16,-3 3 0 16,-1 3 0-16,1 3-2 15,-7 10 1-15,3 9-1 16,4 0 1-16,3 9-1 15,8 6 1-15,3 4-1 16,10-9 1-16,11 2-1 16,11-3 1-16,6-9 0 0,1-9 0 15,7-7 0-15,7-3 1 94,-1-9-1-94,-6-10 0 31,0-9 1-15,-7 0 0-16,-1-16-1 31,-6 1 0-31,-4-7-1 16,-7 0 1-1,-3 3-1 1,-8 0 0-16,-6 6 0 0,-12 10 0 16,-2 6 0-16,-4 19 0 15,-4 3 0 17,0 9 0-32,0 1-1 0,1 12 1 0,2 0-1 0,5 9 1 0,2 0 0 0,8 7 0 0,11 3 0 0,10 3 1 0,7-4-1 0,7-8 1 15,4-4-1-15,7-9 1 0,3-10-1 0,0-9 1 0,-7-9 1 0,1-10 0 0,-5-6-1 16,-3-6 1-16,-3-7-1 0,-4 0 1 0,-3 1-1 0,-4-1 1 0,-4 4-3 0,-6-1 1 0,-8 7 0 15,-10 0 0-15,0 15 0 16,-11 7 0-16,4 3-1 16,0 9 0-16,-1 10-1 15,1 12 1 1,-3 6-1 0,2 7 1-1,8 6-1 1,7 6 1-16,7-9 0 0,7 0 1 0,11 0 0 0,3-13 0 0,3-9 0 0,4-12 1 15,11-7-1-15,-4 0 1 16,1-12-1-16,-1-10 0 16,-3-9 0-16,-4-4 1 15,-4-8-2-15,-3-1 1 16,-3 6 0 0,-7 1 0-1,-8 6 0-15,-10 2 0 0,-4 8-1 0,-6 5 1 0,-1 7 0 16,4 6 0-1,0 6 0-15,-1 10 0 16,1 6 0-16,7 0 0 0,-3 6 0 16,9 3 0-16,5 1 0 15,6-1 1-15,5-6-1 16,2-6 1-16,15-3-2 16,-1-10 1-16,1-6-1 15,3-6 0-15,-6-10-7 16,-5 0 0-16,1-12-9 15,7 0 1-15</inkml:trace>
  <inkml:trace contextRef="#ctx0" brushRef="#br3" timeOffset="193310.41">23887 13302 20 0,'24'-3'10'0,"-3"-32"2"0,-13 29 0 0,-5-7-5 0,8 1 0 15,-4-1 2-15,-4 4 1 16,1 2-12-16,-4 7 0 15,0 4 9-15,-7 8 0 16,0 4-4-16,-7 3 0 16,-4-4-1-16,-3 4 0 15,0 3-2-15,-1 0 0 16,1-3 0-16,7 0 0 16,4-7 0-16,10-2 0 15,10-7 0-15,8-3 0 0,6-7-2 16,5-5 0-16,2-1-1 15,12-2 0-15,-4-7-2 16,3 0 1 0,0-6 0-16,4-1 0 0,0 4 2 15,0 0 0-15,3 0 2 16,-3 3 1-16,-4 3 1 16,-6 7 0-16,-8 2 2 15,0-2 0-15,-10 9 0 16,-8 6 0-16,-3 9-1 15,-10 1 0 1,-8 9-1-16,-10 3 1 0,-7 3-3 16,0 0 1-16,-1-2-1 15,1-1 0-15,7-3 0 16,3-4 0-16,8-2 1 16,6-3 0-16,11-7 1 15,11-3 0 1,10-6 0-1,7-3 0 1,1-1 0 15,10-2 0-31,7-4 0 32,3 1 0-17,0-10-1 1,8 3 0-16,-1-3 1 0,-10 3 0 0,-7 4-1 0,-7 5 0 0,-7 4 0 0,-4 6 0 0,-7 0-1 0,-7 3 1 15,-7 6-2-15,-7 7 1 0,-10 3-1 0,-4 0 1 0,-4 0-1 0,-3 3 1 0,7-1 0 16,0 1 1-16,7-3-1 16,7-3 0-16,7-7 0 15,7-9 1 1,10-6-1 15,12-3 0-31,-5-4-1 16,12 1 1-1,10-7 0 1,0 0 0 0,31-19 0-16,-10 4 0 0,-14 9 0 0,-10 3 0 0,-4 3 1 0,-11 3 0 0,-7 7-1 15,-7 3 0-15,-7 2-1 16,-7 4 1-16,-10 4 0 16,-8 2 0-16,-6 3-2 0,-5 4 1 15,-2-1 0-15,-1 4 1 16,0 0 0-16,8-1 0 15,3 1 0-15,7-6 1 16,3-1-1-16,8-3 1 16,10-3-1-16,7 0 1 15,14-3-1 48,0-9 0-48,1-3 0 1,10-1 1-16,6 0-1 0,5-2 0 0,-1-1 1 0,-3 7 0 0,-3 2 0 0,-4 7 0 0,-1 4 0 16,-9 2 0-16,-8 0-1 0,-7 7 0 0,-7 2-2 0,-7 4 1 0,-7-3-1 15,-3-4 1-15,-8-2-1 16,1-1 1 0,-1-3 0 15,0-2 1-16,4-1 0-15,0 3 0 0,7-3 0 0,7-6 0 0,7-6 0 0,11-1 1 0,7-2-1 16,0-4 1-16,10 0-1 16,7 4 0-16,4-4 0 15,4 3 1-15,-4 1-1 16,-8 3 1-16,-6-1-1 16,-3 4 0 15,-8 3 0 16,-7 0 0-47,-7 6-1 15,-14 3 1-15,-7 7-1 0,-7-1 1 16,-4 1-1-16,1-1 1 0,-1-2-1 0,4 2 1 0,0-6 0 0,7 7 1 0,7-7-1 0,3 0 1 0,11-6-1 0,8 0 0 16,6-3 1-16,11-3 1 15,-1-6-2-15,-2 2 0 16,9 1 0-16,5-4 0 0,-1 4 0 15,1-1 1-15,-4-5-2 16,-4 2 0-16,-3 4 2 16,-4 2 1-1,-7 7-1-15,-7-3 0 0,-3 6-1 16,-11 4 0-16,-11 2 0 16,-6 7 0-16,-1-4-2 15,-3 4 1-15,0 3 0 16,4-3 0-16,2-4 2 15,1 1 0-15,7-7 0 32,7 3 0-32,11-2 0 47,10-4 1-32,15-6-2 1,3-1 0-16,-1-5 0 0,8 0 0 0,7-4 0 0,4 4 0 15,3-1 0-15,3-2 0 0,-6-1 1 0,-4-3 1 0,-11 4-2 0,-6 6 0 0,-8-1 0 0,-3 1 0 16,-4 6 0-16,-4 3 1 16,-9 0-3-16,-5 4 1 15,-6 2-1-15,-1 4 1 16,-3-4-1-16,-3 4 1 16,-4 2-1-1,-4 1 1 1,0-4 1-1,4 1 1 1,0 0 0-16,7-1 0 0,4-3-1 0,3-2 0 0,4-1 1 0,6-3 0 16,15 0 0-16,7-3 0 0,17-3-1 15,8 3 0-15,3-3 1 16,0 3 0-16,-7-6-1 16,3-1 0-16,1 1 0 15,-8-3 0-15,-3 3 0 16,0 6 0-16,-11 0 0 15,-6 3 0-15,-8 0-1 16,-7 0 0-16,-7-3 0 16,-3 3 1-16,-8 3-1 15,-3 1 0-15,-3-1 0 16,-1 3 0-16,1 1 1 16,-1-1 1-16,4 4 0 62,4-4 0-62,6 0 0 16,4-2 0-16,11-4-1 0,7-3 1 0,7-3-1 0,3-4 1 0,0-2-2 0,15 3 1 15,6-4 0-15,4-2 1 0,7 6-1 16,0-10 1-16,-7 0-2 0,-10 1 0 16,-8-1 0-16,-3 0 0 15,-7 4 1-15,-4 2 0 16,-10 7-1-16,-4-3 1 15,-3 0-1-15,-11 6 1 0,-14 0-1 16,0 3 0 0,-11 3 0-16,-7 3 0 0,-10 7-1 15,-4-3 0-15,4-1 1 16,7 1 1-16,3-1-1 16,7-2 1-16,8-4-1 15,13-3 1 1,11 0 0-1,15-6 1 1,2 0-1-16,1-7 0 0,14-8 0 0,3-4 0 0,4-3 0 16,0-4 0-16,-3 7 0 15,-8 4 0-15,-7 2 0 16,-3 3 1-16,-11 4-1 16,-3 6 0-16,-8 6 0 15,-6 3 0-15,-8 4-1 16,-10 2 1-16,-3 4-1 15,-1 6 1-15,0 0-1 16,4-3 1-16,0-4 0 0,4-2 0 16,2-4 0-16,8-2 1 15,8-4-1-15,6 0 0 16,7-3 0-16,4-6 0 16,3-1-1-16,3-5 1 15,-2-4-1-15,-1-3 1 16,0 4 0-16,-3-1 0 15,0 0 0-15,-4 4 0 16,-4 2 0-16,1 1 1 0,-7 6-1 16,-1 6 1-16,-3 0-2 15,-7 6 1-15,0 4 0 16,0 3 0 0,-3-1-1-16,-4 4 1 0,0 0-1 15,0-7 0-15,-4 1-1 16,4 0 0-16,0-1-3 15,3-3 0-15,4-2-6 16,4-4 0-16,3-6-4 16,0-4 0-16</inkml:trace>
  <inkml:trace contextRef="#ctx0" brushRef="#br3" timeOffset="194416.19">30240 13223 31 0,'18'-6'15'0,"-1"-7"-8"0,-10 13 24 0,1-3-29 0,-1 3 1 15,-4 0 0-15,-3 0 0 16,0 0-5-16,-3-6 1 16,-8 0 2-16,-3 0 1 15,-11-4-2-15,0 4 1 16,-3 0-1-16,0-1 1 16,3 7 0-16,4 7 1 15,4 2-1-15,2 7 1 16,5 6-1-16,6 3 1 15,1-3-1-15,10 0 1 32,10 0-1-32,12-1 0 0,-1-5-1 0,-3-3 1 0,3-7-1 15,-3-6 1 1,-1-6-1-16,-3-1 0 0,1 1-1 16,-5-6 1-16,-6-10-1 15,-4 0 1-15,-7-6-1 16,-4 6 0-16,-6-7 1 15,-4 4 0-15,-8 3 0 16,-2 3 0-16,-4 7 0 16,-4 9 1 31,4 6-1-47,3 9 1 31,4 4 0-31,7 9 0 0,-1 0-1 0,8 0 1 0,0 4 0 0,7-1 0 0,7-6-1 0,18-3 0 0,3-7 0 15,4-6 0-15,0-6 0 16,0-3 0-16,-1-6 0 0,-6-13 0 16,-7-3 0-16,-4-3 0 15,-11-4 0-15,-3 1 0 16,-3 0 0-16,-8 2 0 16,-3 11 0-16,0-1 1 15,-11 6-1 1,-3 7 1-1,0 9 0-15,-4 0 0 0,7 7 0 0,4 8 0 16,4 7 0-16,6 10 0 16,4-4 0-16,0 1 0 15,10 2-1-15,12-2 1 16,9-7-1-16,8-7 0 0,7-5-1 16,0-10 1-16,-1-9 0 15,-2 0 0-15,-5-13 0 16,-2-6 1-16,-8-4-1 15,-4-2 0-15,-6 3 0 16,-7-3 1-16,-8 5-1 16,-10 1 0-16,-7 7 0 15,-4-1 0-15,-7 9 0 16,-3 4 1-16,-4 3 0 16,4 9 0-16,0 0-1 15,6 10 1-15,8 3-1 16,7 6 1-16,0 13-1 15,7-7 0-15,7 4 0 16,14-4 0-16,7-3-1 16,4-6 0-16,0-9 0 0,3-10 1 15,0-6-1-15,0-7 0 16,1-9 0-16,-1-3 0 16,0-6 0-16,-3 0 1 31,-4-3 0-16,-7 2 0 48,-7 1-1-63,-7 3 1 31,-11-3-1 0,-6 9 1-15,-8 6 0-16,-3 1 0 0,-7 6 0 0,-1 9 1 0,-2 9 0 16,2 7 0-16,8 9-1 0,3 13 1 0,8-3-5 0,3-1 1 0,3-2-13 0,-7-16 0 0</inkml:trace>
  <inkml:trace contextRef="#ctx0" brushRef="#br3" timeOffset="197201.31">24010 12383 25 0,'7'-10'12'0,"0"4"0"16,-7 6 12-16,0 0-23 15,7 3 1-15,-3 0 0 16,-4 7 1-16,0 6-4 16,0 6 0-16,-4 12 2 15,-3 10 0-15,4 12 0 16,3 7 0-16,-4 3-1 15,1-10 0-15,-1-9-1 16,1-9 1-16,3-13-8 16,3-9 0-16,8-13-3 15,3-16 1-15</inkml:trace>
  <inkml:trace contextRef="#ctx0" brushRef="#br3" timeOffset="197455.3">24511 11837 34 0,'7'13'17'0,"4"-7"-21"0,-11 3 32 16,0 10-28-16,-4 6 0 15,1 16 0-15,-4 12 0 16,-8 13 0-16,1 6 0 0,0 4 0 15,0-14 0-15,0-11-2 16,7-14 1-16,3-15-6 16,11-16 0-16,8-9-3 15,-1-25 1-15</inkml:trace>
  <inkml:trace contextRef="#ctx0" brushRef="#br3" timeOffset="200321.01">24850 11332 25 0,'17'-6'12'0,"-3"34"-7"15,-10-15 21-15,-4 6-23 16,0 9 1-16,0 13 1 16,-4 3 0-16,-3 12-7 15,-3 10 0-15,-1-3 5 0,1 6 0 16,-1-13-3-16,4-9 1 15,0-12-2-15,7-20 1 16,0-15-3-16,11-19 1 16,3-21-2-16,3-11 1 15,1-11-1 1,7-7 0-16,3-13 0 0,7 4 1 16,-7-4 1-16,-3 1 1 15,7-4 1-15,-8 13 0 16,1 12 1-16,-4 13 0 15,-3 19 0-15,0 19 1 0,-1 18 0 16,-6 10 0 0,-4 19 0-16,-7 9 1 0,-4 9-1 15,-3 13 1-15,-3 6-2 16,3-9 1-16,0-9-2 16,0-17 1-16,3-15-2 15,0-25 1-15,8-15-2 16,3-17 1-16,11-15-2 15,3-9 0-15,4-10 0 16,3-12 1-16,4-1-2 16,3-2 1-16,0-4 1 15,0 19 0-15,1 0 1 16,2 7 1-16,-6 6 0 16,-4 9 1-16,-3 12 1 15,-4 10 1-15,-3 10-1 0,-4 12 1 16,-3 12-1-1,-1 4 1-15,-6 15-1 0,-4 10 1 16,0 6-2-16,-4 13 0 16,-3-1-1-16,0 1 1 15,0-7-2-15,4-18 1 16,-1-13-2-16,4-19 1 16,4-13-2-16,3-15 1 15,3-15-2-15,1-11 0 16,10-8-1-16,4-10 1 15,6-6 0-15,5-13 0 0,2 3 1 16,8-6 1 0,4 3 2-16,3 1 0 0,0 8 0 15,-4 1 1-15,-10 6 0 16,-8 18 1-16,1 14 0 16,-4 11 1-16,-3 17 0 15,-4 15 0-15,0 9 0 16,-6 14 1-16,-8 8 0 15,-7 13 0-15,-4 10-2 16,-3 5 1-16,0 13-2 16,3-12 0-16,1-13-1 15,3-9 0-15,-4-16-1 16,1-18 1-16,3-23-1 16,0-16 1-16,7-11-1 15,4-8 1-15,6-14 0 16,4-8 0-16,0-5 0 0,4 6 1 15,3 6-1-15,-3 3 0 16,0 7 1-16,-1 6 0 16,-2 12 0-16,-5 10 1 15,1 15-1-15,-7 20 1 16,-4 11-1-16,-7 17 1 16,0 9-1-16,-4 19 0 15,1-1 0-15,-1-12 0 16,4-9-1-16,0-13 1 15,0-3 0-15,4-12 0 16,3-19-1-16,0-13 1 0,3-12-2 16,4-16 1-16,0-7 0 15,8-12 0-15,2-3 0 16,1-9 0-16,0-4-1 16,-4 1 1-16,-4 6 0 15,1 9 0-15,-4 13 1 16,-3 12 0-16,-1 16-1 15,-3 12 1-15,4 19 0 16,-4 19 0 0,-3 38-1-1,-4 3 1 1,3-3 0 0,-3-4 0-16,4-15 0 0,-1-6 1 0,4-19-2 15,4-10 0-15,3-18 0 16,4-7 0-16,3-15-2 0,3-10 0 15,1-9 1-15,3-13 0 16,1 0 1 0,9-9 0-16,1 9 0 0,4-2 1 15,-5 11 0-15,-2 4 0 16,-5 12 1-16,-6 7 0 16,-4 12-1-16,-3 7 0 15,-4 9 0-15,-3 3 1 16,-1 9-2-16,-3-3 1 15,-3 7-1-15,-1 6 0 16,-3 6 0-16,0 3 0 16,0-3-1-16,0-3 1 0,0-6 0 15,4-7 0-15,-1-15-2 16,4-10 1-16,7-9 0 16,4-16 0-16,7-9-1 15,3-13 1-15,7-9 0 16,4-6 0-16,3 6 2 15,1 0 0-15,3 0 0 16,0 9 0-16,-8 16 0 16,-2 6 1-16,-5 16-1 15,-2 12 1-15,-12 10-2 16,1 13 1-16,-1 2-1 16,1 13 1-16,-4 13-2 15,-3 12 1-15,-4 16 0 16,0 9 0-16,-4-6-1 15,1-9 1-15,-4-19-2 0,4-20 1 16,-1-17 1 0,4-23 0-16,0-22 0 0,4-15 0 15,3-10 1-15,11-16 0 16,-1-6 0-16,1-6 1 16,0 0-1-16,-1 3 0 15,1 10-1-15,-4 9 1 16,0 12-1-16,-3 13 1 15,-4 22 0-15,0 19 0 16,-7 12 0-16,0 16 0 16,0 9-1-16,0 23 1 15,-3-1-1-15,-1-3 0 0,1 0 0 16,0-6 0-16,-1-9 0 16,1-4 0-16,-1-18-1 15,4-13 1-15,0-10-1 16,0-18 1-16,4-10 0 15,-1-6 0-15,8-6 0 16,3-3 0-16,-3 0 0 16,3-4 0-16,-3 10 1 15,-8 6 0 1,4 10 0-16,1 9 0 0,-1 13 0 16,-4 15 0-1,1 10-1 1,-4 12 1-1,-4 9-1-15,1 4 1 16,-4 3-2-16,0 0 1 0,3-6 0 0,1-4 1 0,-1-15-2 16,1-10 1-16,3-15-1 0,7-13 0 15,0-12 0-15,7-10 1 16,1-9-1-16,-5-13 0 16,4-3 1-16,4-6 0 15,-4 3 0-15,0-3 1 16,1 9-1-16,-5 10 1 15,1 15 0-15,-4 10 0 16,0 22 0-16,-3 15 0 16,-4 10-1-1,0 13 1-15,0 8-1 0,0-5 1 47,0 2-1-47,0-2 0 16,4-1-1 15,-4-12 1-31,3-12-1 16,1-13 1-16,-1-22-1 15,5-19 0-15,2-16 0 0,1-3 0 0,-1-12 1 16,-2 3 0-16,2-10 0 0,1 7 1 16,-1 6-1-16,12 7 1 0,-1 2 0 0,4 13 0 0,-4 9 0 0,-3 10 0 0,-1 15-1 15,-3 13 1-15,1 10-1 16,-5 9 1-1,-3 6-1 17,0 0 0-17,-3 0 0 1,-4 0 0-16,0-9-1 0,0-4 1 0,4-9-1 0,-1-12 0 0,1-7 0 0,3-9 1 0,4-9-1 0,3-7 0 16,0-6 0-16,-3 12 1 15,6-24 0-15,-2-1 0 16,-5 10 0-16,1 6 1 15,-4 10-1-15,0 9 1 16,0 12 0-16,0 13 0 16,0 6-1-16,1 13 1 15,-1 6-1-15,-4 7 1 16,1-10-1-16,-4 3 0 16,-4-3-1-16,1-4 1 0,-4-2-1 15,3-6 1-15,1-7 0 16,3-10 0-16,4-11-1 15,-1-14 0-15,1-5 0 16,-1-7 1-16,4-6 0 16,4-1 0-16,0-2-1 15,-1 3 1-15,5 3 0 16,-1 9 0 0,0 10-3 15,0 6 0 16,-3 3-3-32,-1 7 0-15,-3 2-10 16,1-2 1-16</inkml:trace>
  <inkml:trace contextRef="#ctx0" brushRef="#br3" timeOffset="201372.55">30032 6293 26 0,'14'10'13'0,"21"-26"-4"0,-24 10 11 0,0-4-18 16,3-2 0-16,-4-7 2 15,4-3 1-15,-7 0-6 16,0 0 1-16,-7 0 3 15,-3 3 1-15,-4 0-2 16,-11 10 0-16,4 3-1 16,-4 6 0-16,-6 0-1 15,-4 6 1-15,-4 10-1 16,0 3 1-16,-3 6 0 16,7-3 1-16,3 3-1 15,7 6 0-15,8 10 0 16,10-4 1-16,7-2-1 15,10-4 0-15,8-6-1 16,3-9 1 0,11-10 1-16,3-12 0 0,8-7-1 15,3-12 1-15,-4 0 0 16,-7-9 0 15,-6-7 0-15,-15-3 0-1,-14 0-1-15,-14-3 0 0,-21 6-1 0,-15-2 1 0,1 14-1 16,-7 14 0-16,-8 8 0 0,1 14 1 0,-8 8 0 0,11 4 0 16,0 12-1-16,4 4 1 15,10 3-1-15,7 2 1 16,11 1-1-16,11 6 0 0,13-9 0 16,15-7 1-1,10-6 0-15,11-9 0 0,7-10-1 16,3-12 1-1,1-10-1-15,-1-12 1 0,0 3 0 16,-10-10 0-16,-7-5-1 16,-15-1 0-16,-9 3 0 15,-8-6 0-15,-8 4-1 16,1 2 1-16,-7 7-1 16,-3 6 1-16,-8 9 0 15,-10 13 1-15,-8 6-1 16,-2 16 0-16,2-4 0 15,-3 14 0-15,4 5-1 16,0 4 1-16,3 9-1 16,4 3 0-16,10 9 0 15,14 1 1-15,8-3 0 16,17-4 0-16,7-12 0 16,11-19 1-16,7-19 1 0,6-16 0 15,8-18 0-15,-7-13 1 16,-7-6-2 31,-7-10 1-32,-4 4 0 1,-10-4 0 0,-8 4-2-16,1 2 0 0,-8 14 0 0,-6 5 0 0,-4 7-1 0,-7 12 1 0,-4 10 0 0,-7 9 1 0,1 13-1 15,-1 9 0-15,0 3-1 0,4 16 0 0,3 3 0 16,4 13 0-16,7 9 0 15,11 0 1-15,6-4-1 16,8-8 1-16,7-16 0 16,3-13 0-16,4-19 0 15,-4-18 1-15,4-13-2 16,-4-13 1-16,-7-2-3 16,-7 2 0-16,-10 7-15 15,-8 0 1-15</inkml:trace>
  <inkml:trace contextRef="#ctx0" brushRef="#br3" timeOffset="202558.34">23622 12985 19 0,'18'-22'9'0,"-8"19"13"16,-3-3-9-16,0-4-9 15,0 1 0-15,0-1 2 16,1-2 0-16,-5-1-8 16,-3-2 1-16,-3-1 5 15,-5 0 0-15,-2 4-2 16,-4 5 0-16,-7 4-1 16,-4 10 0-16,0 5-1 0,1 7 1 15,-1 9-2-15,7 7 1 16,1 5-1-1,6 7 1-15,7 0-1 16,8 1 1-16,10-11 0 16,11-2 1-16,3-7 1 15,0-6 0 1,0-3 0 0,1-13 1-1,-5-6 0 1,1-9 0-16,-4-10-1 0,0-10 1 0,1-5-1 0,-1-10 0 0,-4 0-2 0,-6 0 1 15,-4 0 0-15,-11 4 0 0,-6 8-1 16,-11 7 1-16,-4 9 0 16,0 7 0-16,-6 9-1 15,-5 3 1-15,-3 10-1 16,4 2 1-16,3 7 0 16,4 10 0-16,0 9-1 15,7 6 1-15,7 0 0 16,7 3 0-16,3-13-2 15,8-12 1-15,-1-12-15 16,8-16 1-16,-4-10-3 16,0-5 1-16</inkml:trace>
  <inkml:trace contextRef="#ctx0" brushRef="#br3" timeOffset="204615.73">28392 11724 35 0,'0'-3'17'0,"0"3"-5"15,0 0 17-15,3 3-28 16,1 7 0-16,-4 9 2 15,-7 9 0-15,-8 19-4 16,-6 19 1-16,-10 15 1 0,-5 13 1 16,-3 4-1-16,8-8 0 15,2-14-4-15,5-17 1 16,3-15-11-16,3-16 1 16,4-15-1-16,3-13 0 15</inkml:trace>
  <inkml:trace contextRef="#ctx0" brushRef="#br3" timeOffset="205053.58">27848 12220 19 0,'0'53'9'0,"0"4"-2"15,0-42 13-15,0 1-17 16,0 9 0-16,-3 6 2 15,3 1 0-15,0 2-6 16,0 4 1-16,3-10 5 16,8 0 0-16,3-6-2 15,4-6 1-15,-1 0-1 16,1-10 0-16,0 0-2 16,6-3 1-16,-3-6 0 15,4-6 0-15,3-1 1 16,11-8 0-1,28-26 1 1,-10 6 0-16,-15 7 0 0,-10 9 1 16,-8 3-2-16,-6 9 0 15,-11-2-1-15,-14 6 0 16,-14 3-2-16,-14-1 1 16,-4 1-1-16,-4-6 0 15,-2-4-1-15,-1-2 1 16,3-1-2-16,5 0 1 15,13-3-11-15,4-3 1 16,10-9-6-16,18-3 1 16</inkml:trace>
  <inkml:trace contextRef="#ctx0" brushRef="#br3" timeOffset="206132.51">28420 11144 33 0,'3'35'16'0,"-17"31"-11"0,11-51 22 0,-1 10-27 15,1 4 1 1,-4-1 0-16,0-6 0 0,3-3-2 16,0-4 0-16,1-8 1 15,-1-7 0-15,4-4-1 16,4-11 1-16,-1-4-1 15,5-9 1-15,-5-10 0 16,4-3 0-16,0-9 0 16,7-3 1-16,4-1-1 15,3 1 1-15,11 3 0 16,0 9 0-16,3 7 0 16,4 9 1-16,-1 9 1 15,1 13 0-15,-3 9 0 16,-8 7 1-16,-7 9-1 15,-7 12 0-15,-10 1-1 16,-11 5 0-16,-11-2-3 16,-7-4 1-16,0-5-1 0,1-7 1 15,-4-10-1-15,-1-6 0 16,5-6 0-16,-1-6 1 16,7-6 0-16,4 2 0 15,4-2 0-15,3-1 1 16,0 1-1 15,7 12 1-31,0 0 0 0,10 3 0 0,-3 9 0 0,4 7 0 16,-4 6-1-16,0 0 1 15,0 4-1-15,0 2 0 16,-4 3 0-16,1 4 1 0,3-4-1 16,0-2 0-16,0-4 0 15,0-3 0-15,7 0 1 16,4-6 0-16,7 0 0 15,3-10 1-15,4-2-1 16,-1-7 1-16,-2-7-1 16,-1-2 1-16,-7-1-1 15,0-2 0-15,-3-4-1 16,-1-3 0-16,-2-3 0 16,-5 1 0-16,-6 2-1 15,-4 0 1-15,-4 9-1 16,-6 7 1-16,-5 10-1 15,-6 5 1-15,0 4-1 16,0 0 1-16,3 2-1 0,4 7 0 16,7 4 1-16,4 2 0 15,6-6-1-15,4 0 1 16,4-9-4-16,3 0 1 16,4-4-10-16,-1-9 1 15,1-9-3-15,-1-3 0 16</inkml:trace>
  <inkml:trace contextRef="#ctx0" brushRef="#br3" timeOffset="206688.25">29139 11383 34 0,'4'3'17'0,"-32"16"-20"0,17-10 29 0,-3-3-25 16,0 0 0-16,-4 1 2 15,-3-1 0-15,4 0-3 16,6-3 0-16,0 1 2 15,4-1 1-15,0 3-1 16,4-3 0-16,6 0 0 16,8 4 1-16,6 2-1 15,8 3 1-15,-4 1-1 16,-3 3 0-16,0-1-1 16,-8 10 0-16,-10-6-2 15,-7 0 1-15,-7 6-2 16,-7-6 1-16,3-3-2 15,1-7 0-15,2-3-1 16,5-3 0-16,3-3-1 0,7-6 0 16,7 0 0-1,7-10 0-15,7-3 1 0,11-15 1 16,7-1 1 0,7-15 0-16,10-3 3 0,4-16 1 15,-7-9 0-15,0-10 1 16,-4-3 0-16,4 3 0 15,-14 13-1-15,-7 9 1 16,-8 9-3-16,-10 10 0 16,-6 10 0-16,-12 15 1 15,-7 12 0-15,-3 10 0 16,-3 13 0-16,-8 15 0 16,0 16 0-16,-3 22 1 0,-7 19-1 15,3 9 0-15,7 0-1 16,8-10 1-16,6-15-3 15,4-15 0-15,4-17-8 16,3-18 1-16,3-19-2 16,-3-9 1-16</inkml:trace>
  <inkml:trace contextRef="#ctx0" brushRef="#br3" timeOffset="206902.1">29203 11144 35 0,'3'38'17'0,"12"3"-14"16,-8-35 34-16,0 0-34 15,3 0 0-15,4 1 0 0,8-4 1 16,2 0-6-16,4 0 1 16,4-3-1-16,-4 0 0 15,-3 0-9-15,-4-3 0 16,8-6-2-16,-8-4 0 15</inkml:trace>
  <inkml:trace contextRef="#ctx0" brushRef="#br3" timeOffset="207182.66">29499 11530 29 0,'0'34'14'0,"-3"-21"-10"0,3-13 25 0,3-6-27 16,1-7 1-16,-4-3 0 16,0-5 1-16,0-1-5 15,3-3 1-15,4 6 2 16,0 0 1-16,1 3-1 16,2 4 1-16,4 5-1 15,4 1 1-15,3 6-2 16,7 3 1-16,-3 4-4 15,0-4 1-15,-1 0-7 16,-3 0 1-16,-3 0-6 16,3-3 0-16</inkml:trace>
  <inkml:trace contextRef="#ctx0" brushRef="#br3" timeOffset="207351.19">29813 11524 35 0,'-3'28'17'0,"-4"25"-21"0,3-40 28 16,1-4-26-16,-1 1 1 15,1-4-10-15,-1-3 0 16,4-3 8-16,4-9 1 16</inkml:trace>
  <inkml:trace contextRef="#ctx0" brushRef="#br3" timeOffset="207962.49">29870 11282 20 0,'10'10'10'0,"4"-1"-11"15,-10 0 14-15,3 4-11 16,0-4 0-16,0 4 0 16,7-1 0-16,0-2-3 15,7-1 0-15,-3 1 1 16,0-7 1-16,3 0-2 15,4 0 0-15,3 0 0 16,11-3 0-16,-4 0 0 16,-7 0 0-16,-3 0 1 15,-8 0 1-15,-2-3 0 16,-5 3 1-16,-3 0-1 16,-7 6 1-16,-10 1-1 15,-4-1 1-15,-8 3-1 0,-6 1 0 16,3 2-1-16,4 4 1 15,0 6-1-15,3 6 1 16,1 0-1-16,3 7 1 16,3 9-1-16,4 0 1 15,4-7-1-15,6-5 0 16,1-14-2-16,10-5 1 16,7-10-1-16,11-12 0 15,6-13 0-15,8-10 0 16,0-15-2-16,0-9 0 31,3-10 1-15,1 0 0-16,-8-9 0 0,0-3 1 0,-10-4 1 0,-7 7 1 0,-4 6 3 15,-3 6 1-15,-8 13-1 16,-3 6 1-16,-3 13-1 16,-8 12 1-16,-6 16 0 15,-8 9 1-15,-7 16-3 16,-6 19 1-16,-5 12-1 15,-6 10 0-15,3 15-2 16,0 10 1-16,8 3-3 16,6-10 0-1,7-18-7 1,11-22 1-16</inkml:trace>
  <inkml:trace contextRef="#ctx0" brushRef="#br3" timeOffset="208144.52">30194 11329 26 0,'14'19'13'0,"15"6"0"0,-19-25 18 15,8 3-28-15,7 0 0 16,13-6 0-16,8 0 1 16,4-3-6-16,2-10 0 0,5 4-7 15,-4-1 0-15,-7 1-3 16,0 5 1-16</inkml:trace>
  <inkml:trace contextRef="#ctx0" brushRef="#br3" timeOffset="208535.41">31274 11762 39 0,'-4'38'19'0,"-13"-10"-17"0,10-22 36 16,-1 7-36-16,-2 2 1 15,3 4-1-15,-4 0 1 16,4 0-8-16,0-7 0 0,7-9-7 15,0-9 0-15</inkml:trace>
  <inkml:trace contextRef="#ctx0" brushRef="#br3" timeOffset="208970.48">31464 11963 19 0,'-3'19'9'0,"3"-13"1"16,0-6 0-16,0 0-9 15,10-6 1-15,-3-4 0 32,0-6 0-32,4 4-4 0,0-4 1 15,-1-3 1-15,4 7 0 0,0-4-1 0,1 0 1 16,-5 1-1-16,4-1 1 16,0 4 0-16,0 5 1 15,1 4 0-15,-5 6 1 16,1 0 1-16,-1 4 0 15,-3 8 0-15,0 4 1 0,0 6-1 16,-3 7 1-16,3-1-2 16,-3 7 0-16,3-1-7 15,3-5 0-15,8-7-5 16,10-16 1-16</inkml:trace>
  <inkml:trace contextRef="#ctx0" brushRef="#br3" timeOffset="209214.25">32480 11762 37 0,'-17'31'18'0,"-47"4"-21"0,39-26 32 15,-3 16-29-15,-7 7 1 16,-4 5-3 0,0 1 0-16,1 0-4 0,6-10 0 15,7-16-4-15,4-9 0 16</inkml:trace>
  <inkml:trace contextRef="#ctx0" brushRef="#br3" timeOffset="209423.14">32195 11753 41 0,'21'53'20'0,"3"16"-25"0,-10-41 39 0,8 10-34 15,13 6 0-15,0 3-3 16,0-7 0-16,-3-2-7 16,0-16 1-16</inkml:trace>
  <inkml:trace contextRef="#ctx0" brushRef="#br3" timeOffset="211700.3">30050 7927 21 0,'-4'6'10'16,"-6"10"0"-16,-1-7 6 0,-17 10-12 15,-22 6 0-15,-13 3 1 16,-18 10 0-16,3 6-7 15,-14 0 0-15,-6 0 4 16,6-4 0-16,4-8-7 16,7-7 1-16,13-13-6 15,12-2 1-15</inkml:trace>
  <inkml:trace contextRef="#ctx0" brushRef="#br3" timeOffset="212151.29">29453 7983 38 0,'11'19'19'0,"-25"22"-21"0,3-32 35 15,-13 7-32-15,-15 9 1 16,-11 6-1-16,-17 10 1 15,4 0-3-15,3 0 1 16,0-4 0-16,4 4 0 16,6 0-1-16,4-16 1 15,11 3-1-15,10-3 1 16,11-3 0-16,11 0 0 0,10 0 0 16,7 0 1-16,0-3-1 15,4 0 1-15,3 3-1 16,7-3 1-16,11 6-1 15,-4-7 0-15,4-2 1 16,3-3 1-16,1-10 0 16,-8-3 0-16,-3-3 0 15,-11-7 0-15,-7-2-1 16,-11-4 1-16,-6-15-2 16,-8 2 1-16,-3-18-2 15,-4-6 1-15,-3-16-9 16,0-6 1-16,7-10-6 15,18 10 1-15</inkml:trace>
  <inkml:trace contextRef="#ctx0" brushRef="#br3" timeOffset="212693.08">30575 8118 22 0,'7'-3'11'0,"-7"3"1"15,0 0 10-15,0 0-18 16,0 6 0-16,-7 10 3 16,-7 9 0-16,-14 6-9 0,-18 4 1 15,-10 9 5-15,-8 6 0 16,-6 16-3-16,3 3 1 15,3 6-4-15,4 0 0 16,11-9-7-16,13-19 0 16,12-15-4-16,10-26 1 15</inkml:trace>
  <inkml:trace contextRef="#ctx0" brushRef="#br3" timeOffset="212875.87">30127 8015 31 0,'11'72'15'0,"17"53"-19"15,-17-93 25-15,-4 8-20 16,3 1 0-16,-3 0-6 16,4-13 0-16,-1-9-1 15,5-13 1-15</inkml:trace>
  <inkml:trace contextRef="#ctx0" brushRef="#br3" timeOffset="213549.49">30921 8673 31 0,'-11'66'15'0,"-17"16"-16"0,21-67 25 0,-3 7-24 15,-1 3 1-15,0 0-1 16,1-6 1-16,3 0-3 16,0-16 1-16,3-6-1 15,1-16 0-15,3-3-1 16,3-9 0-16,4-7 0 15,4-2 0-15,-1-4 1 16,4 0 1-16,1 3 1 16,2 0 1-16,4 13 0 15,1 9 1-15,-1 0-1 16,3 10 1-16,-2 6 0 16,-5 0 0-16,-3 3-1 0,0 3 1 15,-3-3-1 1,0 0 1-16,-4 0-2 0,0 0 1 15,-7 0-2-15,0 0 1 16,0 0 0-16,0-6 0 16,0 2 0-16,0-2 0 15,-4 3 0-15,4-3 1 16,-3 3-1-16,3 3 1 16,0-4-1-16,0 4 1 15,3-6-1-15,4 3 1 0,0 0-1 16,4 0 1-16,-1 3-4 15,1-3 0-15,0-7-6 16,-1 1 0-16</inkml:trace>
  <inkml:trace contextRef="#ctx0" brushRef="#br3" timeOffset="214029.83">31087 8802 40 0,'7'28'20'0,"0"-19"-20"0,-4-2 35 16,4-1-33-16,1 0 1 16,2 1 0-16,-3-4 1 15,11 0-5-15,3-6 0 0,0-7 3 16,-3-5 0-16,-4-1-2 15,-7 0 0-15,-4 1-1 16,-10-1 0-16,0 0-1 16,-7 7 0-16,4 6 0 15,-1 6 1-15,1 12-1 16,-1 7 1-16,4 3 0 16,0 4 1-16,3 2-1 15,4 4 1-15,0-4-5 16,0-9 0-16,7 0-7 15,7-10 1-15</inkml:trace>
  <inkml:trace contextRef="#ctx0" brushRef="#br3" timeOffset="214345.2">31637 8720 23 0,'7'3'11'0,"-24"22"-5"0,6-12 9 16,-7 3-15-16,-10 3 1 15,-4-4 0-15,-3 1 1 16,3-4-2-16,-3 1 1 31,10 9 1-31,8-6 0 16,6-1 0-16,11-2 1 16,11 6-1-16,-4-7 1 15,17 1-1-15,1-1 1 16,0 1-2-16,-8-1 0 0,-6 1-1 15,-11-4 1-15,-7 10-2 16,-11 0 1-16,-6 3-2 16,-8 0 1-16,0-6-3 15,4 2 0-15,0-2-6 16,10-7 1-16</inkml:trace>
  <inkml:trace contextRef="#ctx0" brushRef="#br3" timeOffset="214599.04">31916 8545 21 0,'21'-7'10'0,"-14"-11"-9"16,-7 18 10-16,-3 3-10 15,-1 0 0-15,-10 13 5 16,-4 5 1-16,-6 5-6 15,-8 11 0-15,4 17 4 0,-1 2 1 16,1 10-1-16,-4 6 0 16,1 6-3-16,2-12 1 15,8-9-5-15,4-17 1 16,2-11-10-16,5-17 1 16</inkml:trace>
  <inkml:trace contextRef="#ctx0" brushRef="#br3" timeOffset="-214697.16">31552 8918 34 0,'32'34'17'0,"7"-2"-10"16,-28-26 23-16,3 0-30 16,0-3 1-16,7 0-3 15,7 1 0-15,4-1-8 16,3-3 1-16,4-3-2 15,-4-4 0-15</inkml:trace>
  <inkml:trace contextRef="#ctx0" brushRef="#br3" timeOffset="-214444.13">31803 9250 9 0,'-4'10'4'0,"1"-17"8"0,3 1 1 16,0 0-13-16,3-10 1 15,4 0 1-15,1-2 1 16,2 2-3-16,4-3 0 16,0 3 2-16,0 4 0 15,1 6 0-15,2 6 0 16,1-3-2-16,-1 3 1 0,1 3-4 15,3 0 1-15,-3 0-5 16,3-6 1-16</inkml:trace>
  <inkml:trace contextRef="#ctx0" brushRef="#br3" timeOffset="-214280.93">32103 9360 20 0,'-11'34'10'0,"1"-8"-13"0,10-23 15 0,-4-3-20 15,4-7 1-15,0 1-2 16,4-13 0-16</inkml:trace>
  <inkml:trace contextRef="#ctx0" brushRef="#br3" timeOffset="-213965.3">32237 9172 19 0,'10'9'9'0,"22"7"-8"0,-14-16 18 16,3 0-19-16,7-3 1 16,-3 3 1-16,0 0 0 15,-8-3-2-15,1-4 0 16,-8 4 1-16,1 0 0 15,-4 3 0-15,-7 0 0 16,-10 3-1-16,-1 4 0 16,-7 2 0-16,-3 3 1 0,-4 4-1 15,4 6 0-15,0 0 0 16,7 3 0-16,0 3 0 16,3-3 1-16,4-3-1 15,4 0 0-15,-1-3-4 16,11-3 0-16,7-7-3 15,11-9 0-15</inkml:trace>
  <inkml:trace contextRef="#ctx0" brushRef="#br3" timeOffset="-213727.33">33002 8529 25 0,'-17'9'12'0,"-36"35"-10"0,39-31 20 16,-7 6-20-16,3 15 0 15,0 16 1-15,-3 19 1 16,-7 10-6-16,-4 18 1 16,0 13 1-16,1-10 0 15,2-12-7-15,5-25 0 16,6-32-3-16,7-19 1 15</inkml:trace>
  <inkml:trace contextRef="#ctx0" brushRef="#br3" timeOffset="-213544.91">32290 8987 39 0,'21'31'19'0,"42"-6"-13"15,-38-18 39-15,17-1-42 16,22 6 0-16,-1-5-1 15,22-4 0-15,14-3-6 16,3-3 0-16,-10-1-4 16,-14 1 1-16,-29-9-8 15,-31-1 0-15</inkml:trace>
  <inkml:trace contextRef="#ctx0" brushRef="#br3" timeOffset="-210224.09">9313 12649 25 0,'7'4'12'16,"8"-20"-1"-16,-15 16 13 0,3-3-21 16,1 0 1-16,-4 3 1 15,3-4 0-15,1-2-7 16,-1 0 1-16,1 0 4 16,-4-1 1-16,-4 1-3 15,4-3 1-15,-3-1-2 16,-4 1 1-16,-4-1-2 15,0 1 1-15,-3 3 0 16,-3 0 0-16,-5-1-1 16,5 7 1-16,-1 7-1 15,1 2 1-15,-1 7-1 16,7-1 1-16,4 4 0 0,7 6 0 16,4 0 0-16,10 0 1 15,0-3 1-15,4-9 1 16,-1-1 1-16,4-5 1 15,-3-7-1-15,0-10 0 16,-1-5-1-16,-2-7 0 16,-1 0-2-1,-4 3 1 1,-3-3-3-16,0 0 0 0,-7 0 0 0,-10 3 1 16,-1 4 0-16,1 2 0 15,-5 4-1-15,1 5 1 0,-3 4 0 16,-1 4 0-16,4 2 0 15,0 3 0-15,3 4 0 16,4-1 0-16,0 4 0 16,4 3 0-16,6-3 0 15,4 2 0-15,4-5 0 16,10-1 1-16,0-2-1 16,7-4 1-16,-6-9-1 15,6-3 1-15,0-10-1 16,-3 3 1-16,-4-2-1 15,-4-4 1-15,-2-3 0 16,-1 0 0-16,-11 0-1 16,-3-6 0-16,-3 6 0 15,-4 6 0-15,-4 1 0 16,-3 5 0-16,0 4-1 16,-4 6 1-16,-3 3-1 0,0 3 1 15,-4 1-1-15,4 2 1 16,3 0 0-1,4 1 0-15,0 2 0 0,7 4 0 16,0 3 1-16,7-3 0 16,7-1-1-16,4 1 1 15,-1 0-1-15,4-1 1 16,0-5-1-16,1-7 1 16,-1-6-2-16,3-7 1 0,-6-9-3 15,3-6 0 1,7-6-13-16,-3-3 0 0</inkml:trace>
  <inkml:trace contextRef="#ctx0" brushRef="#br3" timeOffset="-207557.13">10418 12377 40 0,'17'-22'20'0,"-6"0"-8"16,-11 15 20-16,-4 1-29 15,1 0 1-15,-8 3 0 16,-3 6 0-16,-11 3-6 15,1 7 1-15,-5-1 3 0,1 13 0 16,-7 4-2-16,-4 5 0 16,-3 10-2-16,-4 16 1 15,7-4-1-15,0 10 1 16,11 0-2-16,3 9 1 16,11 3 0-16,11-2 1 15,10-7 0-15,10-7 1 16,12-8-1-16,6-20 1 15,0-12-4-15,4-13 1 16,3-5-9-16,4-8 0 16,-3-8-1-16,-1-4 0 0</inkml:trace>
  <inkml:trace contextRef="#ctx0" brushRef="#br3" timeOffset="-207299.41">10552 13026 24 0,'14'-22'12'0,"7"-6"-3"0,-18 24 21 0,1-2-27 16,-1-3 1-16,-3-4 2 15,-3 1 0-15,-4-1-7 16,-4 1 0-16,-6 2 5 16,-5 4 0-16,-2 6-2 15,-1 3 1-15,-3 6-2 16,0 4 0-16,-1 6-1 16,5 6 0-16,10 3-1 15,7 3 1-15,7-2-1 16,7-4 1-16,7-13-2 15,7-2 1-15,4-10-1 16,-1-10 1-16,-3-5-6 0,1-7 1 16,-5 3-7-16,1-9 1 15</inkml:trace>
  <inkml:trace contextRef="#ctx0" brushRef="#br3" timeOffset="-206955.22">10675 12998 29 0,'4'21'14'0,"-8"8"-7"0,4-23 18 0,0 3-24 15,-3 1 1-15,3-4-1 16,-4-3 1-16,4-3-3 16,0 0 1-16,7-12 1 15,0-1 1-15,0 1-2 16,4-4 1-16,-1 3-1 15,4-2 1-15,-3-1-1 16,0 0 0-16,-1 1 0 16,1 2 0-16,-1 4 0 15,1 2 0-15,0 4 1 16,-1 6 0-16,4 4-1 16,-3-1 1-16,-1 6-1 15,1 4 1-15,-4 6-2 16,4-3 1-16,-1-3-7 15,4-4 1-15,7-2-5 16,1-14 0-16</inkml:trace>
  <inkml:trace contextRef="#ctx0" brushRef="#br3" timeOffset="-206562.79">11324 12775 44 0,'7'0'22'0,"-14"0"-30"0,7 0 41 15,0 6-34-15,-7 4 1 16,-11 2-1-16,-6 4 1 16,-4-4 0-16,-4 1 1 15,0-1-1-15,4 1 0 16,3-4 0-16,4 1 1 0,7-4 0 16,0 0 0-16,7-3-1 15,7 1 1-15,10 2-1 16,8-3 1-16,0 3-1 15,3 1 1-15,0-1-1 16,-3-3 0-16,-4 6 0 16,-7 1 0 15,-4 2 0-31,-3 7 0 0,-3 0-1 0,-4-3 1 16,0-1 0-16,0 1 0 0,-1-4-1 15,1 1 1-15,0-4-1 16,0-5 1-16,0 2-1 15,4 0 0-15,-1 0-7 16,1-2 1-16,-1-14-5 16,4 1 1-16</inkml:trace>
  <inkml:trace contextRef="#ctx0" brushRef="#br3" timeOffset="-205423.25">11426 12938 32 0,'-3'6'16'0,"24"10"-12"0,-17-19 25 15,3 3-26-15,7-3 1 0,3-4 2 16,1-2 0 0,0-7-8-16,-1 1 1 0,-3-4 4 15,-3 0 1 1,-11 0-3-1,-3 3 1-15,-5 10-3 16,-2 6 0-16,-4 6-1 16,0 7 1-16,0 6-1 15,3 3 0-15,4 3 0 16,7 6 1-16,3 1 1 16,8-1 0-16,7-6 0 15,6-3 0-15,8-6-3 16,3-4 1-16,4-6-4 15,-7-2 0-15,7-14-1 16,-4-2 0-16,-3-7 2 16,-8-3 1-16,1 3 5 15,-4-3 0-15,-3 0 5 0,-4 0 0 16,-3 3 3-16,-4 4 0 16,-4 2-2-16,-6 4 0 15,-1 2-3-15,1 7 0 16,-4 4-1-16,0 2 0 15,-4 0-2-15,-3 4 0 16,0-1-1-16,3 0 0 16,1 4 0-16,3-4 1 15,3 4-2 17,4-4 1-32,7 1 0 0,4-4 0 0,-1 0 0 0,1-9 1 15,3-3-2-15,0 0 1 0,0-1-1 16,0 1 1-16,4 0-1 15,-8-1 1-15,-2 4 0 16,-1 3 0-16,-4 3 0 16,-3 4 0-16,-3 5 0 15,-4 10 0-15,-4 3-1 16,0 13 1-16,-3 3-1 16,4 12 0-16,-1-6 0 15,1 6 1-15,2 4-1 16,1-13 0-16,0 0-2 15,4-7 1-15,3-18-5 16,3-6 1-16,4-10-7 16,0-13 0-16,4-12 0 15,3-9 1-15</inkml:trace>
  <inkml:trace contextRef="#ctx0" brushRef="#br3" timeOffset="-205168.58">12157 12957 28 0,'-4'6'14'0,"-3"25"-11"0,4-24 27 16,3-1-28-16,-4 3 0 0,1 1 3 16,3-1 0-1,3 1-6-15,1-1 0 0,-1-6 4 16,4 0 0-16,4-3-1 15,3-6 0-15,4 0-3 16,-1-7 0-16,4-3-4 16,1 4 0-16,-1-4-7 15,3-3 0-15</inkml:trace>
  <inkml:trace contextRef="#ctx0" brushRef="#br3" timeOffset="-204431.7">12435 12954 30 0,'11'3'15'0,"3"9"-3"16,-7-12 20-16,0 0-30 16,4-6 0-16,3 3 4 15,4 3 1-15,-1-6-9 16,-3-4 1-16,0-2 4 0,1-1 1 16,-8 1-2-1,-4-1 0-15,-6 4-3 0,-8-1 1 16,-3 4-1-16,-4 6 1 15,1 3-2-15,-1 6 1 16,4 4-2-16,0-4 0 16,3 7 0-16,1 9 1 15,3 0 0-15,3 0 0 16,8-3 1-16,3-3 1 16,3 0-4-16,4-7 1 15,0-2-4-15,4-10 0 0,0 0-4 16,-1-6 1-16,1-7 0 15,0-3 1-15,-1 4 3 16,-3-4 1-16,0 4 5 16,1 2 1-16,-5 1 2 15,1 6 0-15,-1-4 0 16,1 1 1-16,-4 6-2 16,0 3 1-16,-3 7-2 15,-1 5 1-15,-3 1-1 16,0 3 1-16,0 0 0 15,4-1 0-15,3 1 0 16,3 0 1-16,4 3 1 16,4 0 0-16,7-13 0 15,6-2 1 17,1-7-2-32,0-7 1 0,10-8-2 0,8-10 1 0,3-10-3 0,-4-9 0 15,-7-12 0-15,-6-7 0 16,-8-12 1-16,-7-13 0 15,-10 7-1-15,-11-7 0 16,-11 0 1-16,-7 3 0 16,-6 7 0-16,-8 12 0 15,0 13-1-15,7 9 0 16,1 19 1-16,3 22 1 16,-1 12-2-16,5 16 1 15,3 25-1-15,0 10 0 16,3 15-3-16,7 13 0 0,4 15-1 15,0-15 1-15,0-9-3 16,0-17 1-16,-3-12-6 16,-1-21 0-16</inkml:trace>
  <inkml:trace contextRef="#ctx0" brushRef="#br3" timeOffset="-204235.94">12626 12722 31 0,'0'15'15'0,"25"4"-9"16,-15-16 24-16,8 3-27 16,10 1 0-16,7-1 2 15,11-6 1-15,0-3-9 16,7-3 1-16,10-10 2 0,-6 0 0 16,-8-9-8-1,-6-6 1-15,-5-4-6 16,-6-12 1-16</inkml:trace>
  <inkml:trace contextRef="#ctx0" brushRef="#br3" timeOffset="-204027.26">13300 12079 27 0,'10'-10'13'0,"8"23"-3"0,-11-4 19 16,0 13-26-16,-3 0 0 15,-1 10 2-15,-3 8 0 0,-7 10-7 16,-4 10 1-16,1 12 3 15,-1 7 0-15,4 11-2 16,4-5 1-16,-1 0-4 16,8-13 0-16,-1-12-8 15,4-13 1-15,4-22-2 16,3-19 0-16</inkml:trace>
  <inkml:trace contextRef="#ctx0" brushRef="#br3" timeOffset="-203671.64">13907 12681 28 0,'-8'12'14'0,"1"23"-9"0,7-26 25 15,-3 1-28-15,-4 8 0 16,-7 14 2-16,-4 2 0 16,-7 10-5-16,-10 6 0 15,3 10 3-15,1 9 0 16,2 3-1-16,-2 0 0 15,2-6-3-15,5-3 0 16,-1-7-10-16,4-12 1 0</inkml:trace>
  <inkml:trace contextRef="#ctx0" brushRef="#br3" timeOffset="-203470.69">13522 12712 31 0,'0'41'15'0,"4"3"-5"16,-1-25 18-16,1 6-27 16,6 3 0-16,1 3 0 15,3 4 0-15,3-4-3 16,1-6 1-16,0-6-9 0,-1-3 0 15</inkml:trace>
  <inkml:trace contextRef="#ctx0" brushRef="#br3" timeOffset="-203186.1">14192 13098 45 0,'39'56'22'0,"-25"23"-26"0,-14-60 36 0,-10 12-33 15,-12 10 0-15,-2-4-4 16,-1 10 1-16,-3-6-5 16,-4-13 0-16</inkml:trace>
  <inkml:trace contextRef="#ctx0" brushRef="#br3" timeOffset="-201788.93">16369 12800 38 0,'28'-19'19'0,"11"13"-15"0,-32 0 28 15,0-1-27-15,0 4 0 16,0 0 1-16,-3 3 1 16,-4 3-10-16,-4 10 0 15,-13 15 6-15,-12 13 0 16,-2 15-3-16,-5 13 1 15,-6 19-5-15,-11 15 0 16,0 4-1-16,7-10 1 16,7-9-5-16,8-22 1 15,10-19-7-15,13-19 1 0</inkml:trace>
  <inkml:trace contextRef="#ctx0" brushRef="#br3" timeOffset="-201565.01">16041 12838 33 0,'25'65'16'0,"-1"1"-13"16,-17-44 26-16,4 13-29 15,3 12 1-15,0 9-1 16,4-15 1-16,-1-10-2 15,-3-6 0-15,1-12-3 0,-5-10 0 16,-3-15-7-16,-7-14 1 16</inkml:trace>
  <inkml:trace contextRef="#ctx0" brushRef="#br3" timeOffset="-201188.99">16828 12762 44 0,'3'-3'22'0,"-6"6"-26"0,-1-3 41 0,-3 0-36 16,-7 3 1-16,-4 7-1 15,-7 6 1-15,-3 9-3 16,-3 0 1-16,2 3 1 16,5-9 1-16,2 3-1 15,5-3 0-15,6-1 1 16,4-2 1-16,7 0 0 16,11-4 1-16,6-5-1 15,12-1 1-15,2 0-1 16,1-3 1-16,-4-6-4 15,1 3 1-15,-5-3-7 16,-3 3 1-16,-6 0-12 16,-8 3 0-16</inkml:trace>
  <inkml:trace contextRef="#ctx0" brushRef="#br3" timeOffset="-200992">16531 13258 47 0,'0'34'23'0,"4"-31"-15"0,-1 1 32 16,8-1-40-16,3 0 0 0,7-3 0 15,7-3 1 1,4 0-3-16,0-4 1 0,-4-2-7 16,-7 3 1-16,-3-7-8 15,-11 1 1-15</inkml:trace>
  <inkml:trace contextRef="#ctx0" brushRef="#br3" timeOffset="-200436.34">17138 12678 39 0,'7'18'19'0,"4"-11"-16"0,-4-7 29 16,3-3-28-16,8-1 0 15,7 1 3-15,6-3 1 16,1 0-9-16,0 0 0 16,3 2 5-16,4 1 1 0,-4 6-3 15,-3 7 1-15,-14 5-3 16,-11 1 1-16,-7 9-2 15,-11 3 0-15,-3 7-1 16,0 3 1-16,-7 2 0 16,-1 1 1-16,1 0 0 15,0 3 0-15,4 0 0 16,2 0 1-16,8-1 0 16,7-2 0-16,4-13-1 15,6-6 1-15,1-3-2 16,3-3 1-16,7-7-4 15,8-9 1-15,6-9-7 16,0 0 1-16,4-17-7 0,3-2 0 16</inkml:trace>
  <inkml:trace contextRef="#ctx0" brushRef="#br3" timeOffset="-200095.08">17999 12872 36 0,'31'-3'18'0,"-9"-22"-17"0,-15 15 28 15,-4-2-27-15,-3-7 0 0,-3 3 1 16,-8 1 0-16,-10 5-4 16,3 7 0-16,-6 6 3 15,-5 4 0-15,-6 11-1 16,0 14 0-16,0-4 0 15,6 10 0-15,5 2-1 16,10 1 1-16,10 0 0 16,11-7 0-16,7-5-1 15,11-7 1-15,0-10-1 16,10-12 1-16,-3-12-2 16,6-7 1-1,-13-6-3-15,-4 6 0 16,-24-16-9-16,-8-5 1 15,-17 2-2-15,-14-3 0 0</inkml:trace>
  <inkml:trace contextRef="#ctx0" brushRef="#br3" timeOffset="-199508.84">15677 12791 35 0,'15'6'17'0,"2"-12"-10"15,-13 2 31-15,-4 4-33 16,3 0 0-16,-3 0 1 16,0 7 1-16,-3 2-9 15,-4 10 0-15,-4 0 6 16,-7 3 0-16,-3-4-3 16,4-5 0-16,-1 6 0 0,0-7 0 15,4 7-1-15,4-3 1 16,3 3 0-16,7-4 0 15,7-5 0-15,7 2 0 16,3-9 0-16,5 7 0 16,-1-10-1-16,-4 0 1 15,5-6-5-15,-5 2 1 16,1 4-7-16,-8-6 1 16,1 0-8-16,-7 0 0 15</inkml:trace>
  <inkml:trace contextRef="#ctx0" brushRef="#br3" timeOffset="-199297.3">15452 13245 47 0,'3'38'23'0,"22"-22"-13"0,-15-13 37 0,8 0-43 15,7 0 1-15,7 0-1 16,3 0 1-16,0-6-9 15,-3 0 1-15,-4 0 0 16,-3-7 1-16,-11 1-14 16,-11-7 0-16,-13 10-2 15,-4-3 1-15</inkml:trace>
  <inkml:trace contextRef="#ctx0" brushRef="#br3" timeOffset="-198581.33">15099 12759 49 0,'10'19'24'0,"-6"-41"-26"0,-4 22 45 15,-4-6-42-15,-6 0 1 16,-11 2-1-16,-7 8 1 16,-4 2-3-16,-4-3 1 15,-2 9 0-15,-8 14 1 16,3 8-3-16,1 4 0 0,7 12 0 15,3 3 0-15,11 7 0 16,14 2 0 0,17-5 1-16,15-16 0 15,10-13 4-15,18-12 0 16,4-23 1 31,3-15 0-32,-11-12-1-15,-6-10 1 16,-8-13-4-16,-14 1 0 0,-7 3-16 0,-10-10 1 16</inkml:trace>
  <inkml:trace contextRef="#ctx0" brushRef="#br2" timeOffset="-191622.18">20228 10696 27 0,'11'6'13'0,"-4"7"-6"15,-4-10 13-15,1 3-18 16,-4 3 0-16,0 7 4 15,-4 6 1-15,-6 6-7 16,-1 7 1-16,-3 9 4 16,0 3 0-16,0 0-1 15,7 6 0-15,0-3-4 16,0-9 1-16,0-6-8 16,3-10 1-16,1-13-8 15,3-18 1-15</inkml:trace>
  <inkml:trace contextRef="#ctx0" brushRef="#br2" timeOffset="-191265.25">20193 10655 31 0,'11'22'15'0,"-4"-9"-7"0,0-10 20 15,0 0-24-15,0 3 0 16,7-3 2-16,0 0 1 0,4 1-9 16,-1-1 1-16,4 0 6 15,8-3 0-15,6 0-2 16,7 0 1-16,4 6-1 16,-3-3 0-16,-8 0-1 15,-7 0 0-15,-7 7-1 16,-10 2 0-16,-18 10-1 15,-18 10 0-15,-14 8-1 16,-3 8 0-16,-11-1-2 16,-7 0 0-16,7 6-2 15,11-6 1-15,3-6-5 16,7-10 0-16,7-6-6 16,8-9 0-16</inkml:trace>
  <inkml:trace contextRef="#ctx0" brushRef="#br2" timeOffset="-190920.65">20690 10972 37 0,'11'15'18'0,"-4"4"-19"0,-7-12 29 16,-3-4-29-16,-1 3 1 16,-3 0 0-16,-7 0 1 0,-4 4-1 15,-3-1 0-15,-4 1 1 16,1 2 0-16,-1 4-1 16,4 3 1-16,3 0-1 15,8-4 0-15,6-2 0 16,11-7 1-16,11-6-2 15,3-6 1-15,0-4 0 16,-3 1 1-16,-1-7-6 16,-3 4 0-16,1-7-6 15,-8-6 1-15</inkml:trace>
  <inkml:trace contextRef="#ctx0" brushRef="#br2" timeOffset="-190381.94">20736 11119 30 0,'-3'28'15'0,"-4"-3"-12"0,3-21 21 16,1 2-20-16,3 0 0 15,0-3 2-15,0-3 0 16,0 0-8-16,7-9 0 15,0-4 5-15,3-2 0 16,4-7-2-16,1 0 1 0,-5 0-2 16,4 3 0-1,-3 3 0-15,-1 4 0 0,1 2-1 16,0 4 1-16,-1 6 0 16,-3 6 0-16,0 4 0 15,0 2 0-15,-3 1-1 16,-1-7 1-16,1 4 0 15,-4-4 0-15,3 0-1 16,1-3 1-16,0 0 0 16,-1 0 0-16,1-3-1 15,-1-3 1-15,4-6 0 16,0-4 0-16,4-2 0 16,3-4 0-16,-4 0 0 15,1 0 0-15,0 7 0 16,-1 2 0-16,1 4 0 15,-4 9 1-15,0 7-1 16,0 2 0-16,-3 10 0 0,-1-6 0 16,-3-1 0-16,4 4 0 15,-1-3 0-15,1-4 0 32,6-2-12-32,1-7 1 15</inkml:trace>
  <inkml:trace contextRef="#ctx0" brushRef="#br2" timeOffset="-189974.78">21237 11000 30 0,'0'13'15'0,"-3"8"-10"0,-1-21 15 0,-3 4-19 16,-3 5 1-16,-1 0 1 15,-3-2 1-15,0 2-5 16,0 4 1-16,3 2 2 16,0 1 0-16,4 0-1 15,7-1 1-15,4-5-2 16,3-1 0-16,4-6 0 16,-1-6 0-16,1-3-1 15,3-3 1-15,-4-1 0 16,1 1 0-16,-4-1-1 15,0 4 1-15,-3-7 0 16,-1 4 1-16,4 6-1 16,0 3 0-16,-3 3 0 0,-1 3 1 15,1 4-1-15,-1 5 1 16,1 1-1-16,-4 3 1 16,3 0-1-1,-3 0 1-15,4-4-5 0,0 1 0 16,3-7-7-16,0-9 0 15</inkml:trace>
  <inkml:trace contextRef="#ctx0" brushRef="#br2" timeOffset="-189715.01">21449 11179 40 0,'-11'34'20'0,"1"-6"-23"16,10-21 33-16,0-4-31 16,0 0 0-16,0 0-4 15,0 0 1-15,0-3-4 16,3-9 0-16,1-13-3 16,6-6 1-16</inkml:trace>
  <inkml:trace contextRef="#ctx0" brushRef="#br2" timeOffset="-189608.4">21396 10903 19 0,'11'12'9'0,"10"-5"-4"0,-14-4 14 0,7-6-20 0,-4-1 1 0,-2 1-1 0,2 3 0 15,-3-3-5 1,4-3 1-16</inkml:trace>
  <inkml:trace contextRef="#ctx0" brushRef="#br2" timeOffset="-189265.72">21586 11213 21 0,'-3'44'10'0,"-4"-19"-10"15,7-25 14-15,-4 0-14 16,4 0 0-16,0 0 1 16,7-6 1-16,0-7-2 15,4-5 0-15,0-4 0 16,3-3 1-16,0-1 0 16,4 1 0-16,-4 0-2 15,0 0 1-15,0 6 1 16,0 4 0-16,0 8 2 15,0 11 0-15,0 5 1 16,-3 7 1-16,-1 9-1 16,5 3 1-16,-1 0-1 15,-4 4 0-15,4-4-5 16,-3-3 0-16,-4-6-10 0,-7-7 1 31</inkml:trace>
  <inkml:trace contextRef="#ctx0" brushRef="#br2" timeOffset="-188742.14">19011 12747 34 0,'0'40'17'0,"0"14"-10"0,0-39 23 16,-7 7-28-16,0 3 0 16,-3 7 0-16,-5 5 1 15,1 4-5-15,0 3 1 16,0-6 1-16,7-1 1 0,3-18-6 16,4-13 0-16,0-18-7 15,4-7 0-15</inkml:trace>
  <inkml:trace contextRef="#ctx0" brushRef="#br2" timeOffset="-188292.59">18778 12537 30 0,'4'0'15'0,"10"0"-9"16,-7 0 19-16,4 3-22 15,3 0 0-15,3 0 2 16,5 0 0-16,2 0-6 15,4 0 1-15,15 4 5 16,-1 2 0-16,11 0-2 16,-4 1 1-16,-6-1-2 15,-8 1 1-15,-7-1-2 16,-10 4 1-16,-7 2-2 16,-8 10 1-16,-6-3-1 0,-8 0 0 15,-3 7 0 1,-7 2 0-16,-1-3-1 15,-2 0 1-15,3-6-1 16,3-3 1-16,4-10-1 0,0-5 1 16,3-8-1-16,4-5 1 15,4 0-1-15,-1-1 1 16,1 1 0-16,-1 3 1 16,4 6-1-16,0 9 1 15,0 7 0-15,0 2 0 16,0 1-1-16,4 6 1 15,3 4-2-15,0 2 1 32,3 0-4-32,1 4 1 15,6-10-7 1,1-3 0-16,0-10-5 0,6-12 1 0</inkml:trace>
  <inkml:trace contextRef="#ctx0" brushRef="#br2" timeOffset="-187288.5">19410 13013 24 0,'3'16'12'0,"-13"-32"-10"0,6 10 15 16,-3 0-17-16,-3 3 1 15,-1 6 2-15,0 0 1 16,-3 3-4-16,4 0 0 15,-1 4 3-15,1-1 0 16,3 1-1-16,-1-1 1 16,5 3-1-16,3-2 0 15,0-1-1-15,3-2 1 16,5-4-1-16,2-3 1 16,1-7-2-16,-1 1 1 0,1 0-1 15,-1-4 1-15,-2 1-1 16,-1 3 0-16,-4 0-2 15,-3 6 1-15,0 0 0 16,4 3 1-16,-4 3-1 16,3 0 1-16,1 4-1 15,-1-4 1-15,1 6 0 16,3-5 0-16,0-1 0 16,0-3 1-1,0 7-1-15,0-7 0 0,0 0 0 16,0-3 0-1,0 0-1-15,0 0 1 16,4-3-1-16,-1 3 1 0,5-3 0 16,2-10 0-16,4 0 1 15,8-2 0-15,2 2 1 16,1 1 0-16,0-1-1 0,0-3 1 16,-4 7-1-16,-7 0 1 15,-3 2-2-15,-4 4 1 16,-4 6-2-16,-6 1 0 15,-8 2-1-15,-3 9 1 16,-3 7-2-16,-8 3 0 16,0 23 0-16,-3 2 0 15,0 6 0-15,3 4 1 16,1-10 0-16,3-9 1 31,0-4 1 0,-4-8 0 16,0-8 0-31,-3-11 0-16,0-1 0 31,0-2 0-31,0-1 0 16,3-6 0-16,4-6 0 15,3-7 0-15,8-6 0 0,6-6 1 0,8 0-1 0,6-3 1 0,5-10 0 0,2 1 0 0,12-1 0 0,6 0 1 16,7 4-1-16,-3-1 1 0,-3 1 0 0,-5-4 1 0,-2 13-1 0,-8 0 1 0,-3 0-2 0,-4 0 1 0,-7 3-1 16,-4 0 0-16,-10 0-1 15,-3 3 0-15,-4 7 0 16,-4 5 0-16,-3 7-1 16,0 7 1-16,0 5 0 15,3 1 0-15,4 6-1 0,7 9 1 47,4 3 1-31,6 0 0-1,33 1-1-15,-1-13 1 16,-7-4-6-16,-6-8 0 0,-8-7-6 0,-11-10 0 0</inkml:trace>
  <inkml:trace contextRef="#ctx0" brushRef="#br2" timeOffset="-186865.86">20048 13082 19 0,'117'-41'9'0,"10"-2"3"0,-92 30 5 16,7-12-13-16,4-10 0 15,4-2 3-15,-12-10 0 16,-6-10-8-16,-7 4 0 15,-7 0 6-15,-18-4 1 16,-25 7-2-16,-25-3 1 16,-31-4-3-16,-10 7 1 15,-26 6-2-15,-20 13 1 16,-8 9-4 0,-10 9 0-16,-8 13-6 0,8 13 0 15,0 6-5-15,10 18 0 16</inkml:trace>
  <inkml:trace contextRef="#ctx0" brushRef="#br2" timeOffset="-186701.44">18486 13261 43 0,'49'113'21'0,"134"-19"-17"0,-112-85 38 0,38 1-41 0,47-4 1 0,20-15 0 16,25-20 0-16,-18-18-4 15,-24-9 0-15,-25 3 2 31,-28-10 0-31,-32 0-5 0,-28-9 0 0,-28 0-9 16,-25-16 0-16</inkml:trace>
  <inkml:trace contextRef="#ctx0" brushRef="#br2" timeOffset="-186010.31">21950 10978 29 0,'92'0'14'0,"-25"-41"-6"15,-50 22 13-15,8-12-20 16,0-3 0-16,-4-13 5 16,-7-7 1-16,-14 1-7 15,-28-3 1-15,-25-4 4 16,-25 3 0-16,-24 4-1 16,-25-3 0-16,-11 12-2 15,-17 9 0-15,-21 10-2 31,3 16 1-31,-11 15-1 0,-6 13 0 0,21 15-2 0,3 17 1 16,10 18-2-16,19 6 1 16,17 19-2-16,25 16 1 15,24 6 0-15,36 3 1 16,31-3 1-16,36 0 0 16,32-9 5-16,34-13 0 15,47-19 1-15,28-22 1 16,39-28-1-16,6-25 1 15,15-28-2-15,-28-19 1 16,-29-9-5-16,-31-7 1 0,-39-3-2 16,-36-22 0-16,-42 4-2 15,-24-4 0-15,-36-3-11 16,-35-6 1 0,-35-13-3-16,-4 3 1 0</inkml:trace>
  <inkml:trace contextRef="#ctx0" brushRef="#br4" timeOffset="-174242.34">25093 15098 31 0,'11'-21'15'0,"20"-17"-5"16,-20 29 16-16,0 2-23 15,-1 1 0-15,4 3 2 16,-7 3 1-16,-3 6-7 0,-8 10 0 15,-3 12 5-15,-10 6 0 16,-8 17-2-16,-7 27 1 16,-10 10-2-16,-11 12 0 15,-3 23-1-15,-8 2 0 16,4-3-3-16,4-9 1 16,6-22-6-16,11-22 1 15,8-16-7-15,13-28 0 16</inkml:trace>
  <inkml:trace contextRef="#ctx0" brushRef="#br4" timeOffset="-173534.38">24927 15908 30 0,'4'37'15'0,"-11"10"-11"16,3-34 20-16,-3 2-24 15,0 1 0-15,0-3 0 16,0-1 0-16,0-2 0 16,7-4 1-16,0-6-1 15,7-6 1-15,7-10-1 16,4-3 1-16,-1-6-1 0,5 0 0 15,-1 0 0 1,0 0 0-16,-3 3 0 0,-4 3 0 16,0 3 0-16,-4 7 0 15,1 3 0-15,-4 2 0 16,7 8 0-16,-3 5 1 16,-4 7-1-16,0 3 1 15,0 2-1-15,0 1 0 16,-7 7 0-16,0-1 1 15,-4 3-1-15,1 1 1 16,-1 5-1-16,1-2 0 16,-1-1 0-16,1-9 0 15,6 4-1-15,4-11 0 0,7 1 0 16,8-13 1-16,9-2-1 16,8-14 0-16,11-15 0 15,13-16 0-15,-3-21 0 16,7-20 1-16,-3-9-1 15,-4-9 0-15,-8-16 0 16,-2 0 1-16,-8 6 0 16,-3 0 0-16,-7 13-1 15,-4 12 1-15,-3 13 0 16,-8 16 1-16,-10 15-1 16,-7 19 1-16,-7 13 0 15,-7 21 0-15,-11 16 0 16,-10 16 1-16,0 16-1 15,0 31 0-15,-8 15-1 16,-3 20 1-16,4 12-1 16,3-10 0-16,4-12-4 31,7-28 1-31,7-25-7 0,3-25 1 0</inkml:trace>
  <inkml:trace contextRef="#ctx0" brushRef="#br4" timeOffset="-173322.82">25298 15748 25 0,'24'12'12'0,"15"13"-3"0,-25-18 16 0,7 2-24 15,11 0 1-15,7-2-2 16,0-4 1-16,3 3-5 15,-3 0 1-15,-4 1-6 16,-7 2 1-16</inkml:trace>
  <inkml:trace contextRef="#ctx0" brushRef="#br4" timeOffset="-173055.2">25739 15995 23 0,'7'41'11'0,"-18"3"-5"16,11-35 13-16,0 1-17 0,-3 2 0 15,-4 4 3-15,0 0 0 16,3 6-6-16,8-4 1 16,3 1 3-16,0-3 1 15,7-3-3-15,0-4 1 16,7-6-2-16,-3-3 1 15,3-9-3-15,0-4 1 16,0-3-7-16,0-2 0 16,-3-4-2-16,3-7 0 15</inkml:trace>
  <inkml:trace contextRef="#ctx0" brushRef="#br4" timeOffset="-172859.53">26120 16196 33 0,'-4'38'16'0,"-13"-4"-21"16,13-28 30-16,0 1-26 16,1-1 1-16,-1-6-7 15,1 3 0-15,-1-3 2 16,1-3 1-16</inkml:trace>
  <inkml:trace contextRef="#ctx0" brushRef="#br4" timeOffset="-172648.85">26536 15421 6 0,'49'-56'3'0,"11"-25"-1"0,-46 62-5 0,4 0 1 16,-4-6 0-16</inkml:trace>
  <inkml:trace contextRef="#ctx0" brushRef="#br4" timeOffset="-172453.79">26769 15045 16 0,'0'-6'8'0,"-4"25"-8"0,1-10 17 0,-1 13-15 16,1 0 0-16,-11 16 1 16,-8 12 0-1,-2 13-4-15,-8 15 0 0,-7 13 3 16,-3 25 0-16,-4 9-3 16,0 4 1-16,7-16-2 15,11-19 1-15,7-19-1 16,7-15 0-16,7-23-3 15,3-12 1-15,4-9-1 16,-3-13 0-16</inkml:trace>
  <inkml:trace contextRef="#ctx0" brushRef="#br4" timeOffset="-172258.51">26261 15929 17 0,'14'19'8'0,"21"-9"1"0,-21-7 15 15,4 6-19-15,3-2 0 16,4-4 2-16,3 6 0 16,0-3-10-16,4-3 0 15,-4 1 4-15,-3 5 1 16,0-3-9-16,-4 4 1 0,-7 2-4 16,-4-2 0-16</inkml:trace>
  <inkml:trace contextRef="#ctx0" brushRef="#br4" timeOffset="-172094.17">26656 16146 24 0,'-4'22'12'0,"1"22"-8"16,3-32 19-16,-4 1-22 16,1-1 1-16,-1 4-1 15,-3 0 1-15,0-1-6 16,4-5 1-16,-1-4-5 15,1-6 1-15</inkml:trace>
  <inkml:trace contextRef="#ctx0" brushRef="#br4" timeOffset="-171703.97">26755 16124 6 0,'14'6'3'0,"21"-6"6"0,-24-3-7 16,6 0 1-16,4 0 1 16,4 0 3-16,3-1 0 0,1-2-9 15,-1 3 1-15,-3 3 5 16,-8 0 0-16,1 0-2 15,-8-3 0-15,-3 3-2 16,-7 0 1-16,-3 0 0 16,-8 0 0-16,1 0-1 15,-4 3 1-15,-4 3-1 16,-7 4 1-16,1 2-1 16,2 7 0-16,5 3-2 15,3 0 1-15,3 0-1 16,8-3 1-16,6-4-2 15,8-5 1-15,3-1-4 16,0-2 0-16</inkml:trace>
  <inkml:trace contextRef="#ctx0" brushRef="#br4" timeOffset="-171388.14">27079 16231 16 0,'0'53'8'0,"-3"-28"-4"0,3-22 10 16,3 3-14-16,-3 1 1 31,14-11 1-31,4-2 0 16,3-3-2-16,4-10 0 0,3-3 3 16,-3 0 1-16,3 3 0 15,4 4 0-15,3 5 0 16,4 7 0-16,0 6-1 15,-1 10 1 1,5 6-3-16,-4-1 1 0,-1 7-2 16,1 4 1-16,-4-1-2 15,1 0 0-15,-8 0-7 16,-7-9 1-16,-10-3-3 16,-11-10 0-16</inkml:trace>
  <inkml:trace contextRef="#ctx0" brushRef="#br4" timeOffset="-170487.5">28395 15804 31 0,'60'-41'15'0,"11"-40"-16"15,-57 53 28-15,-4-16-27 16,-13-10 0-16,-8-5 2 15,-17-4 0-15,-4 3-2 16,-21-2 0-16,-17-4 1 16,-15-9 1-16,-14-1 0 15,-17 1 0-15,-25 3-2 16,-11-3 1-16,-21 6-1 0,-24 3 1 16,10 9-1-16,-7 10 1 15,-4 7-1-15,11 11 1 16,-3 11-1-16,3 11 0 15,14 17 0-15,-7 9 0 16,4 12 0-16,6 10 0 16,1 9 0-16,3 6 0 15,7 4 0-15,11-1 1 16,7 4-1-16,7-3 1 16,3 2-1-16,11-2 0 15,25 6-1-15,18 15 1 16,17 10-1-16,17 7 1 0,19 11 0 15,31 17 0-15,28 5-1 16,32-5 1-16,25 2 0 16,28 14 1-16,35-11 0 15,11-2 0-15,7-13-1 16,10-6 1-16,7-7-1 16,22-9 1-16,-4-12-1 15,15-10 0-15,6-16 0 16,11-6 0-16,-11-18-1 15,-3-20 1-15,3-21 1 16,-24-35 0-16,-4-22 1 16,-18-25 0-16,-28-22 0 31,-28-18 1-31,-28-23-1 0,-46-15 0 16,-35-13-1-16,-32-16 0 0,-39-2-6 0,-21 2 1 15,-36 0-10-15,-41 10 1 16</inkml:trace>
  <inkml:trace contextRef="#ctx0" brushRef="#br4" timeOffset="-160714.33">10121 2025 37 0,'4'3'18'0,"-1"4"-15"0,-3-7 18 16,4 9-20-16,-4 13 0 16,-4 19 1-16,-3 12 1 15,-3 22-4-15,-8 20 0 16,-3 14 2-16,0 7 0 0,-1 19-1 16,-2 6 0-16,10-18-2 15,-4-7 1-15,7-22-4 16,1-16 1-16,3-15-7 15,3-26 1-15</inkml:trace>
  <inkml:trace contextRef="#ctx0" brushRef="#br4" timeOffset="-159828.86">10026 2072 24 0,'28'16'12'0,"29"-22"-9"0,-40 6 15 15,4-3-13-15,18-4 0 16,14 4 1-16,-11 0 1 16,57 0-10-16,14-16 1 15,14 10 5-15,14-10 1 16,4 3-3-16,17-3 0 0,18 1-1 16,11-7 1-16,20-4-1 15,4 4 0-15,11 6 0 16,-7 4 1-16,10-1-2 15,4 4 1-15,-7-7-1 16,7 3 1-16,-8-3-1 16,1-6 1-1,145-9-1 1,-68 2 1-16,-31 7-1 16,-32 0 1-16,-29-3 0 15,-27 9 0 1,-11 0-1-16,-25 10 1 0,-14-1 0 15,-18 10 0-15,-13 4-1 16,-26 5 1-16,-6 7-1 16,-11 2 1-16,0 8-1 15,-4 2 1-15,1 6 0 16,-1 4 0-16,4 15 0 16,-7 10 0-16,0 9 0 0,-7 6 1 15,-8 7-1-15,-9 19 1 16,-5 2-1-16,-6 20 0 15,-7-7-1-15,-11 12 1 32,-7 1 0-17,-8-13 0 17,-9 7-1-32,-5-13 1 15,-9-7 0-15,-5-12 0 0,-3-6-1 0,1-6 1 0,-1-7 0 0,0-15 0 0,-11-13 0 0,-13-10 0 0,-18-5 0 16,-8-10 1-16,-16-19-1 15,-33-6 1-15,-3-7-1 16,-22-12 0-16,-27-6 0 16,-1 0 1-16,-24-10-1 15,3 4 0 1,-21-4 0-16,4 3 0 0,-21-2 0 16,3 12 1-16,-15 3-2 15,8 9 0-15,-14 4-3 16,11 9 1-16,-15 0-5 15,11 0 0-15,-25-10-2 16,18 1 1-16</inkml:trace>
  <inkml:trace contextRef="#ctx0" brushRef="#br4" timeOffset="-158416.71">2205 17300 40 0,'7'19'20'0,"-7"18"-14"0,0-27 20 15,0 8-26-15,3 11 1 16,-3 8 0-16,0 4 0 16,-3 9-2-16,3 4 1 15,0-1 0-15,-7 0 0 16,7-6-1-16,-4-6 1 0,4-10-6 15,0-9 1-15,0-12-6 16,4-17 0-16,-8-8 0 16,-3-13 0-16</inkml:trace>
  <inkml:trace contextRef="#ctx0" brushRef="#br4" timeOffset="-158117.47">2117 17278 19 0,'7'0'9'0,"3"6"-6"16,1-12 16-16,-4 0-14 15,4-1 1-15,-1-2 2 16,11-4 0-16,-3 1-10 16,14-10 0-16,10-3 7 0,4 0 0 15,3 3-1 1,4 3 0-16,-3 3 0 0,-1 10 0 15,-10 6-1-15,-11 0 0 16,-7 13-1-16,-10 5 1 16,-11 7-3-16,-11 7 0 15,-10 9-3-15,-7-4 1 16,-4 7-2-16,-14-6 1 16,4-4-6-16,3-6 1 15,7-9-5-15,4-9 0 16</inkml:trace>
  <inkml:trace contextRef="#ctx0" brushRef="#br4" timeOffset="-157725.21">2625 17808 28 0,'0'28'14'0,"-14"-15"-16"16,14-13 20-16,0-7-19 16,0-2 1-16,0-4 0 15,0-2 0-15,0-10-1 0,0-7 0 16,3 1-1-16,4 0 1 15,4 2-1-15,-1 7 1 16,11-3 0-16,8 3 0 16,2 0 4-16,1 10 0 15,-4 2 1-15,4 7 1 16,-4 0-1-16,1 3 1 16,-8 0-2-16,0 0 0 15,-3 3-8-15,-1 0 1 16,-6 1-6-16,-1-8 0 15</inkml:trace>
  <inkml:trace contextRef="#ctx0" brushRef="#br4" timeOffset="-156630.65">3401 17529 41 0,'7'3'20'0,"-7"6"-20"0,-7-9 38 16,3 7-38-16,-13-1 0 0,-15 3 2 16,-3 1 0-16,-1 2-2 15,-2 7 1-15,-1 3 0 16,10 6 1-16,1 0-1 16,4 1 1-16,6-1-3 15,-3 3 1-15,10-6-2 16,11 0 0-16,0-6-1 15,0-6 0-15,21-7-1 16,1-6 0-16,6-6 1 16,0-4 0-16,-3-2 1 15,-1-1 0-15,-2 4 1 16,-1-7 0-16,-4-6 0 16,-6 3 1-16,3 1 0 15,4-1 0-15,-8 6 0 16,-3 4 1-16,4 6 0 15,-8 9 0-15,4 10 0 16,-7-1 1-16,0 4-1 16,0 6 1-16,4 0-1 0,3-3 0 15,-7-3-1-15,11-3 0 16,-4-4-5-16,14-2 0 16,0-10-6-16,-3-13 0 15</inkml:trace>
  <inkml:trace contextRef="#ctx0" brushRef="#br4" timeOffset="-156119.15">3747 17507 22 0,'10'0'11'0,"-6"9"-6"0,-4-9 12 0,0 0-17 16,-4 0 0-16,4 3 0 15,-10 4 0-15,-1 2 0 16,0 4 0-16,-6 2 0 15,6 4 1-15,1 0-1 16,-1 3 1-16,4 3 0 16,7 0 1-16,7-3 0 15,4-3 0-15,-1-4 1 16,4-2 0-16,11-4 0 16,-4-5 0-16,7-1-1 15,-7-3 1-15,4-13-2 16,3-9 0-16,1-12-1 15,9-20 0-15,-9-5-1 16,2-16 1-16,-2-10-1 0,-8-9 1 16,0-10-2-1,-3 13 0-15,-4 0-1 0,-4 7 1 16,-3 18-1-16,0 13 1 16,-3 15-1-16,-4 7 1 15,0 15 1-15,-4 16 0 16,-3 16 1-16,-3 6 0 15,-1 18 0-15,-6 14 1 16,6 15 0-16,0 6 0 16,1 0 0-16,-1-9 1 0,1 0 0 15,10-3 0-15,0-7-1 16,0-9 0-16,3-12-2 16,4-7 0-16,-3-3-8 15,-4-9 0-15</inkml:trace>
  <inkml:trace contextRef="#ctx0" brushRef="#br4" timeOffset="-155835.31">3979 17432 42 0,'22'0'21'0,"13"-13"-23"16,-25 10 37-16,1 0-32 0,0 0 1 15,6-4-1-15,-6 1 1 16,3 0-6-16,0-1 1 16,-3 4 2-16,-1 3 0 15,-6 0-7-15,3 0 0 16,3 0-6-16,-6 3 0 15,3 1-2-15,0-1 1 16</inkml:trace>
  <inkml:trace contextRef="#ctx0" brushRef="#br4" timeOffset="-155685.96">4258 17632 28 0,'11'35'14'0,"-15"2"-11"0,4-27 25 0,0-1-29 16,0 1 1-16,0-4-1 15,-7 0 1-15,4-3-3 16,3-9 0-16,0-7-6 16,-8-9 0-16</inkml:trace>
  <inkml:trace contextRef="#ctx0" brushRef="#br4" timeOffset="-155517.49">4307 17435 23 0,'18'0'11'0,"21"-10"-15"16,-29 7 14-16,1-3-20 0,10-4 1 16</inkml:trace>
  <inkml:trace contextRef="#ctx0" brushRef="#br4" timeOffset="-155278.62">4724 17400 29 0,'0'13'14'0,"7"-4"-15"0,-7-6 28 0,0 4-27 16,0-1 1-16,0 3 0 16,-7 4 0-16,-4-1-2 15,-7 1 1-15,-3 6 1 16,0-1 0-16,0 4-2 15,3 4 1-15,-3 8 0 16,11 0 0-16,3-8 0 16,3-1 0-16,8-3-3 15,6-7 0-15,8-2-6 16,3-7 1-16</inkml:trace>
  <inkml:trace contextRef="#ctx0" brushRef="#br4" timeOffset="-154602.65">5017 17516 17 0,'7'3'8'0,"0"-3"2"0,-7 0 5 16,0 0-13-16,-7 0 0 15,3 0 3-15,-7 3 1 16,-3 4-7-16,0-1 1 15,-10 3 3-15,9 4 1 16,-6 6-2-16,0 3 1 16,3 0-2-16,8 0 1 15,-1-4-2-15,11 1 1 16,0-3-1-16,11-4 1 16,-1-2-2-16,8-4 1 15,3-3-2-15,-7-6 1 0,4 0-2 16,-11 3 0-16,4 3 0 15,-1 0 0-15,1 4 0 16,-1-1 1-16,-6 0 0 16,7 4 1-16,-4 2 1 15,3 4 1-15,-3 3-1 16,4-1 0-16,-8 1 0 16,4-3 0-16,0 0 0 15,4-1 1-15,-7-9-1 16,3-2 0-16,3-8 0 15,4-5 0-15,11-10 0 16,-4-3 0-16,0 0 0 16,11-12 0-16,14-4 0 15,7-6 0-15,7-9 0 16,0 0 0-16,-4-10 0 0,-13-6 0 16,-5-13 0-16,-9-5 0 15,-8-7 0-15,-11 9 0 16,-10 0-1-16,-10 4 1 15,-8 18 0-15,-14 13 0 16,-13 9 0-16,-1 16 1 16,7 22 1-16,0 22 0 15,7 21 0-15,8 23 1 16,9 25-1-16,8 19 1 16,18 15-1-16,10 10 1 0,14-7-3 15,4-18 1-15,-11-20-11 16,-3-27 1-16</inkml:trace>
  <inkml:trace contextRef="#ctx0" brushRef="#br4" timeOffset="-153175.95">6727 17798 28 0,'11'19'14'0,"-4"-9"-2"16,-7-10 15-16,0 0-25 15,4-10 1-15,-1-5 2 16,-3-14 1-16,-3-15-7 16,-1-12 1-16,-3-7 3 15,4-12 1-15,-8-3-2 16,4-4 1-16,0-3-2 16,3 4 1-16,4 9-2 15,7 9 1-15,7 7 0 0,4 2 0 16,10 14-2-16,-6 8 0 15,-1 13-4-15,-4 13 1 16,-3 6-8-16,-7 13 0 16,-7 5-2-16,-7 14 0 15</inkml:trace>
  <inkml:trace contextRef="#ctx0" brushRef="#br4" timeOffset="-152983.28">6410 17588 38 0,'-4'25'19'0,"22"-6"-13"0,-7-9 36 0,10-4-41 16,4-3 0-16,10 3 0 15,-3-3 1-15,10-3-3 16,0 0 0-16,4 0-2 16,0 0 0-1,14-6-11 1,-11-3 1-16</inkml:trace>
  <inkml:trace contextRef="#ctx0" brushRef="#br4" timeOffset="-152741.45">7098 17570 19 0,'14'-16'9'0,"-3"13"5"15,-8 0 0-15,-3 3-11 16,0-4 1-16,-3 1 0 16,-8-3 0-16,-3 3-6 0,0 0 1 15,-4 6 3-15,-3 6 1 16,0 4-2-16,0 6 1 15,3 9-2-15,7 0 0 16,4 0-2-16,4-3 0 16,10-3 0-16,3-6 0 15,12-7-1-15,-1-5 1 16,-4-4 0-16,5-10 1 16,-1-2-2-16,0-4 1 15,0-3-6-15,0 0 1 16</inkml:trace>
  <inkml:trace contextRef="#ctx0" brushRef="#br4" timeOffset="-152498.89">7264 17711 28 0,'0'3'14'0,"0"-22"-5"16,0 13 23-16,0-7-29 15,3-3 0-15,1 1 6 16,-1-4 0-16,4 0-9 15,4 0 0-15,3-3 8 16,7 4 0-16,7-4-2 16,1 0 1-16,9 3-4 15,1 0 1-15,-7 3-6 16,-4 1 0-16,-3 2-7 16,-7 1 0-16,-1-4-10 31,-10 0 1-16</inkml:trace>
  <inkml:trace contextRef="#ctx0" brushRef="#br4" timeOffset="-151900.28">9095 17372 39 0,'7'-6'19'0,"-4"-4"-13"0,-3 10 25 15,-3 0-31-15,-4 3 1 16,-15 1 2-16,-2 5 0 16,-4 0-3-16,-4 1 0 15,0 9 2-15,0 9 1 16,-7 3-1-16,8 7 0 15,6 9-2-15,11 0 1 16,14-6-3-16,3-4 1 0,12-5-4 16,9-10 0-16,8-10-9 15,7-9 1-15,7-15-1 16,-11-13 0-16</inkml:trace>
  <inkml:trace contextRef="#ctx0" brushRef="#br4" timeOffset="-151465.79">9338 17507 19 0,'42'-28'9'0,"-20"15"0"0,-12 10 15 0,-6 3-19 16,-4 0 0-16,0 3 1 16,-4 0 0-16,-6 7-9 15,-5-1 1-15,-6-3 5 16,-7 7 0-16,-4 6-3 16,1-1 1-16,2 11 0 15,5 2 0-15,6-3-1 16,0-3 1-16,4-3-1 15,7-3 0-15,7-6 0 0,7-1 0 16,4-12-1-16,10-6 1 16,-7 0-1-16,0-7 1 15,0 1-2-15,4-4 0 16,-4-3-1-16,4 3 1 16,-8 7-1-16,4 0 1 15,-3 5-1-15,0 8 1 16,-4 2 1-16,0 3 1 15,0 4 1-15,3 2 0 16,-3 1 1-16,4 0 0 16,3-1 0-16,7 1 1 15,0 0-2-15,1 0 0 0,6-7-1 16,0-3 1-16,0-6 0 16,0-12 0-16,-3-10-1 46,-4-10 0-46,4-8-3 0,-4-14 1 0,4-8-8 0,0-11 0 0</inkml:trace>
  <inkml:trace contextRef="#ctx0" brushRef="#br4" timeOffset="-151240.59">9881 16494 27 0,'-7'-97'13'0,"0"21"-5"16,7 64 15-16,-3 3-22 15,-4 9 0-15,-4 6 2 16,-7 19 1-16,1 12-4 0,-4 23 0 15,3 18 2-15,-3 17 1 16,3 24-1-16,4 16 1 16,7 6-2-16,0-7 1 15,3-5-1-15,4-13 0 16,11-25-2-16,-11-22 1 16,11-13-8-16,3-21 0 15,0-23-4-15,-4-12 0 16</inkml:trace>
  <inkml:trace contextRef="#ctx0" brushRef="#br4" timeOffset="-150910.68">10005 17406 30 0,'0'13'15'0,"-14"12"-10"16,14-12 24-16,-7 5-29 16,0 1 1-16,3 6 0 15,1 10 0-15,-1 2-1 16,4-2 0-16,4-4 1 15,6-2 0-15,1-4 0 16,3-3 0-16,3-7-1 0,5-8 0 16,2-7-2-16,-3-7 1 15,1-12-10-15,-1-9 0 16</inkml:trace>
  <inkml:trace contextRef="#ctx0" brushRef="#br4" timeOffset="-150498.68">10418 17535 21 0,'0'22'10'0,"-11"12"-1"16,11-27 6-16,-4 8-11 15,4 7 0-15,0 3 4 16,4-3 0-16,3 3-8 15,4-3 0-15,-1-3 7 16,4-3 0-16,7-7-2 0,8-6 0 16,2-6-6-1,-2 0 0-15,-5-6-12 0,-2-10 0 16</inkml:trace>
  <inkml:trace contextRef="#ctx0" brushRef="#br4" timeOffset="-147517.85">10961 16497 26 0,'7'13'13'0,"0"-1"2"16,-7-6 10-1,0 7-22-15,0 6 1 0,-7 0 3 16,0 15 0-16,-11 16-8 15,1 16 0-15,-8 19 5 16,4 25 0-16,3 18-3 16,0 4 1-16,1 3-4 15,3-16 1-15,3-16-5 16,4-15 0-16,3-25-8 16,4-29 0-16</inkml:trace>
  <inkml:trace contextRef="#ctx0" brushRef="#br4" timeOffset="-146614.89">11317 17413 44 0,'-3'6'22'0,"3"-9"-23"16,-7 0 35-16,-4-4-34 15,-7 1 0-15,-6 0 0 0,-1 0 1 16,0 2-1-16,4 4 1 16,0 7-1-16,3-1 1 15,4 3-3-15,4 4 0 16,6 3-1-16,11-1 1 16,7 4-2-16,4-6 1 15,3-1 0-15,0-9 0 16,0-6 0-16,-3-3 1 15,-4 0-2-15,0-4 1 0,-3-2-3 16,-1-1 1-16,-3-2-5 16,0 2 1-16,1 7 1 15,-1 6 0 1,0 15 4 0,-4 4 0-16,4 3 4 15,7 0 1-15,4-6 5 16,3-4 1-16,11-2 2 15,0-10 0-15,6-13-2 16,8-9 0-16,7-12-1 16,0-20 0-16,-3-15-2 15,-8-21 0-15,-7-8-2 16,-3-11 1-16,-4-14-1 16,-14 7 0-16,-3 6 0 15,-4 16 0-15,0 16-2 16,-4 15 1-16,-6 19-2 0,-4 22 1 15,-7 19-2-15,-4 19 1 16,0 25 0-16,-3 18 0 16,-3 23-1-16,2 31 1 15,5 22 0-15,3 6 0 16,3 3 0-16,1-28 1 16,2-22-6-16,-2-38 1 15,-4-27-5-15,0-26 0 16</inkml:trace>
  <inkml:trace contextRef="#ctx0" brushRef="#br4" timeOffset="-146421.28">11314 17046 37 0,'14'47'18'0,"32"0"-17"15,-29-35 32-15,8 4-30 16,3 0 1-16,7-4 0 15,11-2 1-15,4-4-8 16,3-3 0-16,-8-3 1 16,-2 0 1-16,-11-6-12 15,-1-4 1-15</inkml:trace>
  <inkml:trace contextRef="#ctx0" brushRef="#br4" timeOffset="-146239.78">11984 17388 39 0,'-7'34'19'0,"3"13"-22"0,1-44 27 16,-1 0-26-16,1-3 0 16,-1-12-14-16,4-4 0 15,4-15 15-15,-1-4 1 16</inkml:trace>
  <inkml:trace contextRef="#ctx0" brushRef="#br4" timeOffset="-145849.56">11882 16980 28 0,'10'41'14'0,"8"12"-10"16,-8-40 24-16,1 2-29 15,0 4 0-15,-1-3-6 16,8-7 1-16,3 1 1 15,4-1 0-15,3-6-4 16,0 3 0-16,4-6 4 31,-67 79 5-31,119-151 3 16,-41 78 0-16,-8 0 7 16,-7 0 0-16,-7 4 0 15,-3-4 1-15,-4 0-6 16,-7 1 0-16,-3-1-4 0,-8 0 1 15,-3 1-2-15,-4-1 1 16,1 3-1-16,-1 4 1 16,-3 6-2-16,4-1 1 15,2 4-2-15,5-6 1 16,6-3-1-16,8-4 1 16,3 3-2-16,4-8 1 15,3-11-3-15,-3-5 1 16,-1-7-6-16,-3-9 1 15</inkml:trace>
  <inkml:trace contextRef="#ctx0" brushRef="#br4" timeOffset="-145507.45">12573 17378 30 0,'0'19'15'0,"-7"-13"-15"16,7-6 23-16,0 0-23 16,3-6 1-16,5-3 1 15,2-7 0-15,1-6-3 16,-1-3 1-16,1 0 1 16,-1 0 0-16,1-3-1 15,0 2 1-15,-1 4 0 16,4 7 0-16,4 5 1 15,0 17 0-15,3-1 1 0,7 10 0 16,4 6 1-16,7 3 0 16,-1 0 0-16,15 6 0 15,11-9-4-15,-4-3 0 16,-7-7-8-16,-11-8 0 16,-14-20-5-16,-7-3 0 15</inkml:trace>
  <inkml:trace contextRef="#ctx0" brushRef="#br4" timeOffset="-144063.28">13998 16566 25 0,'46'-28'12'0,"-32"-32"-10"0,-14 45 14 0,-7-11-17 16,-10-2 1-16,-19-3-1 16,-13-7 0-16,-22-6 1 15,-6-3 1-15,-12-9-1 16,-16-4 0-16,-19-6 0 15,-3 7 0-15,-14-1 1 16,-11 13 0-16,-3 3-1 16,-21 7 1-16,-11-7-1 15,3 9 0-15,-6-2 0 16,-15 2 1-16,4 4-1 16,-7-4 0-16,0 7-1 15,-11 0 1-15,-7 0 0 16,-6 9 1-16,-12 3-1 15,1 13 0-15,-4 0 0 16,0 12 0-16,-7 1 0 16,0 2 1-16,0 1 0 0,-7-1 1 15,-11 1 0-15,4 3 1 16,-21-1-1-16,14 1 1 16,-8 0-1-16,5 2 1 15,-15-2-2-15,18 6 0 16,-15-3-1-16,12 3 1 15,3 6-1-15,6 7 0 16,8 5 0-16,0 7 0 16,7 4 0-16,14 2 1 15,8 6-1-15,-5 1 0 16,26-4 1-16,6 1 0 16,0 2-1-16,29 4 1 0,7 16-1 15,10-4 0-15,18 10-2 16,14-1 0-16,14 13 0 15,28 7 0-15,22 2 1 16,6 4 0-16,15-6 1 16,14-7 1-16,7 0 1 15,10-3 1-15,11-9-1 16,7-7 0-16,4-9-3 16,3-3 1-16,7-13-5 15,14-2 1-15,4-4-2 16,3-7 0 15,8-5 1-31,3-1 1 0,7-2 3 0,17-4 0 16,11 0 5-16,4 0 0 0,14-9 1 0,3 3 1 15,22 16-1 1,17-10 1-16,4 0-2 0,21-3 0 16,10 4-1-16,18-4 0 15,21-3-1-15,4-4 1 16,18-5-2-16,2-4 1 15,19-2-1-15,0-7 1 16,10-4-2-16,7-2 1 16,7-3-1-16,15-7 1 15,6-3-1-15,18 1 0 16,-7-11 0-16,14 1 0 0,25 0 0 16,-11 3 0-16,-3 0-1 15,14 0 1-15,-11 6 0 16,-10 0 0-16,7 0 0 15,-4 3 0-15,4 7-1 16,-4-7 1-16,-4-2 0 16,-9-4 1-16,-19 3-2 15,-7-6 1-15,-27-16-1 16,-19-9 0-16,-28-25 0 16,-28-10 0-16,-38-6 0 15,-26-22 0-15,-31-9-3 16,-25-4 0-16,-38-12-3 15,-26-6 1-15,-38-6-6 16,-32 2 0-16</inkml:trace>
  <inkml:trace contextRef="#ctx0" brushRef="#br4" timeOffset="-140035.95">27407 13026 25 0,'4'0'12'0,"-1"-19"-1"0,1 13 13 15,-4-1-19-15,0-2 1 16,0 9 6-16,0 6 0 16,0 1-14-16,0 5 1 15,-4 7 8-15,-3 9 0 16,4 13-3-16,-4 12 1 15,0 10-6-15,-7 3 1 16,-4 9-5-16,7 0 0 16,-3-12-10-16,0-10 0 0,-4-18-1 15,1-7 0-15</inkml:trace>
  <inkml:trace contextRef="#ctx0" brushRef="#br4" timeOffset="-139650.81">27231 13973 29 0,'-4'22'14'0,"1"-7"-20"0,-1-15 24 16,1 0-17-16,-1 0 1 15,1 0 3-15,3 0 1 16,0 0-5-16,0 4 0 16,3 2 5-16,8 3 1 15,3 1-1-15,0 8 1 16,7 4-2-16,4 7 1 15,0-4-2-15,-1 3 1 16,-6 3-3-16,-11 4 0 16,-14 6-2-16,-7-1 0 15,-14-5-6-15,-18-4 1 0,-7-9-11 16,0-13 1-16</inkml:trace>
  <inkml:trace contextRef="#ctx0" brushRef="#br4" timeOffset="-139406.35">27309 13876 63 0,'3'18'31'0,"8"-15"-29"16,-4-3 55-16,3-3-56 15,11 0 1-15,15-3 0 16,13 0 0-16,25-10-7 16,-3-6 0-16,-8-3-7 0,-3-6 0 15,-17-7-8-15,-8 7 0 16</inkml:trace>
  <inkml:trace contextRef="#ctx0" brushRef="#br4" timeOffset="-138885.41">27503 12236 43 0,'-4'9'21'0,"4"0"-20"0,0-9 31 16,0 0-30-16,0 0 0 15,4-6 0-15,-1-3 0 16,-3 2-6-16,4-5 1 0,-1-7-9 16,1-6 1-16</inkml:trace>
  <inkml:trace contextRef="#ctx0" brushRef="#br4" timeOffset="-138640.48">27467 11436 39 0,'18'-3'19'0,"-18"-4"-11"15,0 7 24-15,0 0-29 16,3-6 0-16,1 0 0 16,0 0 0-16,-1-7-5 0,1-3 1 15,-1 1-4-15,1-7 0 16,-1-13-9-16,4-9 1 16</inkml:trace>
  <inkml:trace contextRef="#ctx0" brushRef="#br4" timeOffset="-138403.4">27545 10498 35 0,'3'7'17'0,"-3"-14"-11"15,0 7 23-15,0 0-28 16,0 0 0-16,0-3 3 15,0-3 1-15,0-7-5 16,0-2 0-16,0-4 1 16,0-6 0-16,0 0-6 15,0-4 0-15,0-5-8 16,0-1 1-16</inkml:trace>
  <inkml:trace contextRef="#ctx0" brushRef="#br4" timeOffset="-138177.45">27630 9761 47 0,'0'-3'23'0,"3"-22"-24"0,-3 13 41 15,4 2-39-15,-1-2 0 16,1 2-3-16,3 1 1 16,0-1-12-16,0-2 0 15</inkml:trace>
  <inkml:trace contextRef="#ctx0" brushRef="#br4" timeOffset="-137543.49">27735 9134 30 0,'0'10'15'0,"-3"-23"-7"15,3 1 11-15,0-1-19 16,0 0 0-16,0 1-6 16,0-4 0-16,0 1 0 15,-4-7 1-15</inkml:trace>
  <inkml:trace contextRef="#ctx0" brushRef="#br4" timeOffset="-137322.58">27644 8808 35 0,'21'38'17'0,"-4"-26"-17"16,-13-15 29-16,3 0-30 0,0-3 1 0,0-4-1 15,4-5 1-15,-4-4-1 16,0 0 1-16,-7 0-5 15,0-3 1-15,-4-6-6 16,1-10 1-16</inkml:trace>
  <inkml:trace contextRef="#ctx0" brushRef="#br4" timeOffset="-137112.31">27570 8184 25 0,'10'-3'12'0,"1"0"1"16,-8 0 16-16,1-4-26 15,-1 1 0-15,4-3-1 16,-3-1 1-16,-1-2-5 16,5-1 1-16,-1-2-1 0,0-4 1 15,3-3-10-15,1-6 0 16</inkml:trace>
  <inkml:trace contextRef="#ctx0" brushRef="#br4" timeOffset="-136901.59">27633 7457 26 0,'7'-10'13'0,"0"-21"-14"0,-3 25 13 0,-4-4-20 15,3-2 1-15,1-4-5 16,-1-3 1-16</inkml:trace>
  <inkml:trace contextRef="#ctx0" brushRef="#br4" timeOffset="-136662.31">27626 7014 28 0,'7'0'14'0,"7"-6"-18"0,-10 3 27 15,3-3-24 1,0-1 0-16,-4 1-5 0,1-3 0 16,-1-1 6-16,-3 1 1 15,0-4-9-15,0 1 1 16</inkml:trace>
  <inkml:trace contextRef="#ctx0" brushRef="#br4" timeOffset="-136367.08">27714 6629 22 0,'7'-22'11'0,"7"9"-11"0,-10 7 18 0,3 3-19 0,0 0 0 0,-7-7-8 0,0 1 1 0,-3-10 6 0,-5-3 1 0</inkml:trace>
  <inkml:trace contextRef="#ctx0" brushRef="#br4" timeOffset="-131765.6">15159 17203 27 0,'3'15'13'0,"1"-12"-5"0,-4 1 14 16,0 2-21-16,3 0 1 16,-3 0 2-16,4 1 0 15,0-1-5-15,10 0 1 16,3 4 2-16,15 2 1 15,3 1-1-15,11 6 1 16,11 2-2-16,13-2 1 16,-3 3 1-16,11 0 0 15,10 3 0-15,7-6 0 16,11 0-1-16,3-7 1 16,11 1-1-16,11-4 1 15,3-5-2-15,21-1 0 16,4 0-1-16,7-3 1 0,17 0-2 15,8-6 1-15,3-4 0 16,17-6 0-16,8 1 0 16,21-1 0-16,7-6 0 15,14-3 1-15,0-6-1 16,18-1 0-16,-4-5 0 16,11-4 1-16,-8-9-1 15,8-7 0-15,-7 4-1 16,-8-3 1-16,-13-17 0 15,-4-5 0-15,-4-10-1 16,-17-3 1-16,-7-3-1 16,-18 13 1-16,-21-4-2 15,-10 0 0-15,-19 7-4 16,-17-4 1-16,-17 4-9 16,-15-13 0-16</inkml:trace>
  <inkml:trace contextRef="#ctx0" brushRef="#br4" timeOffset="-131198.92">22684 15760 35 0,'14'16'17'0,"17"3"-15"0,-20-22 22 0,7 6-21 16,3-3 1-16,4 0 0 15,6 0 1-15,12-10-7 16,10 1 1-16,10 3 4 15,-3-1 1-15,0 4-4 16,-7 0 1-16,-7-3-1 16,-11 3 1-16,-3-1-2 15,-7 4 1-15,-8 7-2 16,-3 5 0-16,-7 10 0 0,-3 13 0 16,-1 5-1-16,-3 11 1 15,4 2 0-15,3 7 0 16,0-1 1-16,4-6 1 15,-1-6 0-15,1 1 1 16,-4-11 0-16,0-5 1 16,-7-7-2-16,-7-3 1 15,-7-7-1-15,-11-5 1 16,-7-4-1-16,-10-9 1 16,-7-10 0-16,-15-2 0 15,1-11 0-15,-12-8 1 16,-13-7 0-16,-7-6 0 0,-4-6-7 15,4 0 1-15,7-4-8 16,14 13 1-16</inkml:trace>
  <inkml:trace contextRef="#ctx0" brushRef="#br4" timeOffset="-130267.4">15346 16616 33 0,'32'35'16'0,"-11"-23"-8"16,-18-9 21-16,1 1-28 16,-4 2 1-16,-4 9-1 0,-6 1 0 15,-15 6-2-15,-14 3 1 16,-10 7 1-16,-15 2 0 15,-10-3-1-15,-10 1 0 16,-1-7 0-16,4-6 1 16,10-4-1-16,8 1 0 15,10-7 0-15,10 1 1 16,12-1-1-16,6 1 0 16,14-1 0-16,11 7 1 15,7-1-1-15,8 7 0 16,6 10 0-16,3 2 1 0,1 4-1 15,0 6 0-15,-4-3 0 16,0 6 0-16,-3 0-1 16,-1 0 1-16,1 0 0 47,-4-7 0-47,0-2 0 0,0-3 0 0,1-10 1 0,-5 0 1 0,1-10 1 15,-1 1 1-15,1-13-1 16,-1-6 0-16,8-13 0 15,0-12 1-15,6-13-2 16,8-18 1-16,3-23-2 16,4-18 1-16,14-7-1 15,7-12 0-15,-3-13-12 16,-12-5 1-16,-9-1-6 16,-26 28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4T13:09:18.83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7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4T13:13:00.363"/>
    </inkml:context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3059 4224 32 0,'10'-10'16'0,"-6"4"-5"0,-4 6 16 16,7 0-25-16,-7 0 0 15,0 0 1-15,0-3 0 16,-7 6-4-16,-4 3 0 0,-10 4 2 16,-7 5 0-16,-4 7-1 15,-10 3 1-15,3 10-3 16,-11-4 1-16,5 10-1 16,9 3 1-16,-2 9-1 15,9 0 0-15,8 1 0 16,11-7 1-16,10 3 1 15,10-3 0-15,11-3 1 16,8-16 1-16,9-9 1 16,5-13 1-16,-5-6 0 15,12-9 0-15,-11-13-1 16,-8 0 0-16,-2-3-1 16,-5-7 0-16,-6 4-2 15,-7 6 0-15,-4 3-1 16,-4 4 0-16,-3 5 0 15,-3 1 1-15,-8 6-1 0,-7 9 1 16,-3 7 0-16,-3 5 0 16,-1-2 0-16,4 0 0 15,-4-1-3-15,11-5 1 16,3-1-8-16,4-2 1 16,7-11-4-16,7-2 0 15</inkml:trace>
  <inkml:trace contextRef="#ctx0" brushRef="#br0" timeOffset="406">3210 4844 37 0,'7'4'18'0,"-14"-14"-19"0,7 10 30 0,0-9-29 15,0-1 0-15,0-2 1 16,0-4 0-16,0 4-1 15,0-4 1-15,7 0 0 16,-3 4 0-16,6-1 0 0,1 7 1 16,7 3-1-1,-8 3 1-15,8 0-1 0,-4-7 0 16,4 4-1-16,3-3 1 16,0 6-4-16,4-3 0 15,6 0-7-15,-9-4 0 16,6-2-2-16,-7-3 0 15</inkml:trace>
  <inkml:trace contextRef="#ctx0" brushRef="#br0" timeOffset="812.03">3598 4600 35 0,'0'6'17'0,"-7"-12"-15"0,4 12 33 0,3 4-34 15,-11-1 1-15,1 7 0 16,-8 2 0-16,0-2-2 15,4 0 0-15,-7-1 2 16,7 1 0-16,0 0-1 16,3-4 1-16,4 1-1 15,7-7 1-15,7 0-1 16,4-12 0-16,10 0-1 16,-3-10 1-16,3 1-1 15,0-1 0-15,-3 3-2 16,-8-2 1-16,1 5-2 15,-8 1 1-15,4-1-1 16,4 4 0-16,-11 6 0 16,7 0 1-16,-7 6 1 15,0-2 0-15,0 8 0 16,0 1 1-16,0 2 1 0,0 4 0 31,4 3 0-31,6 0 1 16,-3-3-2-16,4-10 1 15,-8 4-3-15,4-10 1 16,4-3-11-16,-1-13 1 16</inkml:trace>
  <inkml:trace contextRef="#ctx0" brushRef="#br0" timeOffset="1231.79">3845 4885 35 0,'11'44'17'0,"-8"-3"-10"0,-3-38 23 0,0 3-30 16,0 1 1-16,0-1 1 16,0-3 0-16,-3 0-3 15,3-6 1-15,-11 0 1 16,4-7 0-16,0-5-2 15,4-7 1-15,-4-10-2 16,7 1 0-16,0 0-1 16,7 2 1-16,0 1 0 15,3 3 0-15,4 0 1 16,8 6 0-16,6 7 1 0,0-1 1 16,4 7 0-16,-4 3 0 15,-7 6-1-15,-10 6 1 16,-4 10-1-16,-18-3 1 15,1 12-2-15,-15 3 1 16,4 1-1-16,0-7 1 16,-1-3-2-16,1 3 0 15,4-19-6-15,6-3 0 0,0-12-2 32,22-13 0-32</inkml:trace>
  <inkml:trace contextRef="#ctx0" brushRef="#br0" timeOffset="1652.83">4138 4060 41 0,'7'13'20'0,"-7"56"-25"0,0-47 41 0,0 3-36 15,0 16 0-15,0-4 3 16,0 10 1-16,0 7-4 16,0-4 0-16,0-6 1 15,0-10 1-15,0-5-1 0,-7-11 1 16,7-5-4-16,0-4 1 16,7-2-2-16,-7-7 1 15,0-4-1-15,4-2 1 16,3 0 0-16,-4 3 0 15,8-3 2-15,3 12 0 16,0-3 0-16,4 3 1 16,-1 4 0-16,5 2 1 15,-1 10 1-15,0-6 0 16,7-1 0 15,4-2 1-15,7-4-1-1,3-5 1-15,4-4-6 0,-7-4 0 0,-8-5-12 0,-13-7 0 0</inkml:trace>
  <inkml:trace contextRef="#ctx0" brushRef="#br0" timeOffset="2210.38">6110 4684 43 0,'7'10'21'0,"-7"9"-14"0,0-10 29 0,0-3-34 16,0 4 0-16,0 5 0 15,-7 7 0-15,4 4-4 16,3-8 1-16,-7 1-5 16,3-3 0-16,4-7-9 15,4-15 1-15</inkml:trace>
  <inkml:trace contextRef="#ctx0" brushRef="#br0" timeOffset="2403.77">6008 4612 45 0,'0'4'22'0,"7"-11"-20"0,0 4 35 0,4-3-38 0,-4 3 1 0,3-4-3 0,8 1 0 0,-4 3-2 0,11 3 0 31,-1 0-8-31,5-3 0 16</inkml:trace>
  <inkml:trace contextRef="#ctx0" brushRef="#br0" timeOffset="2717.27">6336 4766 27 0,'3'35'13'15,"8"-7"-9"-15,-7-25 15 0,-1 3-16 16,1-6 1-16,-4 0 0 15,0-6 1-15,3-4-7 16,-3-2 0-16,0-1 4 16,0 1 0-16,4 2-3 15,-1-15 0-15,4 7-1 16,0-1 0-16,-3 0 1 16,13 3 1-16,-6 7 1 15,10 3 1-15,4 2 2 16,7 14 1-16,3-4 0 0,0 10 1 15,4-1-1-15,-7 7 0 16,7 0-3-16,-11 3 0 16,4-6-6-16,-4-3 0 15,4-4-10-15,-11-12 1 16</inkml:trace>
  <inkml:trace contextRef="#ctx0" brushRef="#br0" timeOffset="3383.35">8484 4691 48 0,'0'3'24'0,"0"-6"-22"0,-3 0 37 0,-1 3-38 15,-6-7 1-15,-11 4 0 16,-1-3 0-16,-6 3-3 16,0 3 1-16,3 0 1 15,1 3 1-15,2 6-2 16,-2 4 1-16,6 6-2 15,11-4 0-15,0 1 0 16,14 6 0-16,0-3-1 16,7-7 0-16,7-5 0 15,0-4 1-15,1-6-2 16,2-4 1-16,-6-2-5 47,3-4 0-47,4 1-7 0,-8-13 1 15</inkml:trace>
  <inkml:trace contextRef="#ctx0" brushRef="#br0" timeOffset="3663.79">8611 4716 42 0,'4'6'21'0,"-8"-22"-23"0,4 7 35 16,0-7-32-16,0-2 0 15,0 5 2-15,-3-3 0 0,3 4-3 16,-4 2 1-16,4 4 3 16,0-3 0-16,7 9 0 15,0 0 1-15,11 0-3 16,-4 0 1-16,7 0-2 16,4 0 0-16,-4-10-5 15,4 4 0-15,-4-3-6 16,0-4 0-16,4-12-6 15,0 3 0-15</inkml:trace>
  <inkml:trace contextRef="#ctx0" brushRef="#br0" timeOffset="4367.89">9162 3869 44 0,'17'35'22'0,"-17"103"-19"0,0-101 38 0,4 1-40 0,-1 31 0 15,4-6 3 1,8 9 1-16,-5-10-5 0,1-8 0 16,-4-7 3-16,3-13 0 15,-3-9-1-15,4-15 1 16,-11-1-3-16,0-6 1 15,-7-3-2-15,-4-6 1 0,-6-6-1 16,-1-1 0 15,0 4 0-31,1-1 0 0,-4 7 0 0,-1 6 0 0,1 7 0 16,-3 8 0-16,2-5 0 16,1 9 0-16,4 6 1 15,2-3 0 1,5 3 0-1,3 1 0 17,3-1 0-32,4-6 0 31,11 6 0-31,3-3 1 31,4-9-1-15,-1-4 1-1,4-9-1-15,8 4 0 0,6-17 0 0,0-2 1 0,1-1-1 0,-1 4 0 0,-3-10-1 0,-4 0 1 16,-4 4 0-16,-2-4 0 0,-5 3 0 0,-3-3 0 0,0 0 0 0,-3 10 0 0,0-7 0 0,-8 7 0 16,1 3-1-16,-1-1 1 15,-3 4 0-15,0 0 0 16,-3 3 0-16,-1 0 0 16,1 0 0-16,-1 3 0 15,-3 7 0 1,7-4 1-1,0 6-1-15,7 4 1 0,-3 3-1 16,-1 0 1 0,4 3-1-16,4-3 1 0,3-4-2 0,0 1 0 0,4-4-4 15,-1-12 1 1,4 0-6-16,1-9 1 0,-1-4-7 16,-4-5 1-16</inkml:trace>
  <inkml:trace contextRef="#ctx0" brushRef="#br0" timeOffset="4682.57">9687 4703 30 0,'0'29'15'0,"-3"-23"-10"0,3-9 20 0,0-4-23 0,0-5 0 0,0-4 1 15,0 0 1-15,0 1-4 16,-4-4 0-16,4 6 4 15,0 1 1-15,0-1 0 16,4 7 0-16,3-3 1 0,14 2 0 16,-3 4-1-16,13-3 0 15,5-3-3-15,6-7 1 63,0-3-4-63,1 0 1 0,-8 0-10 0,-3 4 1 47,-18-1-8-32,0-6 0-15</inkml:trace>
  <inkml:trace contextRef="#ctx0" brushRef="#br0" timeOffset="5260.46">10474 4230 58 0,'-4'3'29'0,"1"0"-30"0,3-3 50 0,0 0-47 0,0 0 0 0,0 0 0 0,0 0 1 0,0 3-6 16,0-3 1-16,3-3-6 16,8-3 1-16,0 0-11 15,3-4 0-15</inkml:trace>
  <inkml:trace contextRef="#ctx0" brushRef="#br0" timeOffset="5435.44">10492 4462 59 0,'7'19'29'0,"-4"-19"-32"0,-3 0 47 0,7 0-45 0,0-10 0 0,0 4-8 0,0-7 1 0,0 7-3 0,1 0 0 16</inkml:trace>
  <inkml:trace contextRef="#ctx0" brushRef="#br0" timeOffset="6518.86">12132 4271 39 0,'4'3'19'0,"3"0"-10"16,-7-3 19-16,0 0-26 16,0 3 0-16,0 10 0 15,-4 5 1-15,1 7-4 0,-1 7 0 16,-3 2 0-16,0 4 1 16,0 3-8-16,3-23 0 15,8-2-5-15,3 3 0 16</inkml:trace>
  <inkml:trace contextRef="#ctx0" brushRef="#br0" timeOffset="6936.89">12471 4289 44 0,'24'-12'22'0,"-2"-32"-22"16,-22 31 39-16,0-9-37 16,-11-6 0-16,-3 0 1 15,-4-3 0-15,-10-1-5 16,-18 1 1-16,-7 3 2 16,-3 9 1-16,-11 6-2 15,0 13 0-15,7 10-3 16,3 12 0-16,-3 15-4 15,4 14 0-15,3 17-1 16,18 8 0-16,14-1 1 16,10 10 0-16,18-1 5 15,11-15 1 1,95-22 8-16,-8-22 0 16,-6-28 2-16,-4-9 0 15,-10-13 0-15,-18-19 0 16,-10 3-4-16,-12-41 0 15,-13 10-10-15,-14 3 0 16,-15-3-11-16,-13-3 1 16</inkml:trace>
  <inkml:trace contextRef="#ctx0" brushRef="#br0" timeOffset="7597.71">13582 4578 28 0,'28'-16'14'0,"-14"-18"0"0,-14 27 12 0,0 7-20 16,-7 4 0-16,-7 8 2 15,0 4 1-15,-14 21-12 16,-11 17 1-16,-7 15 6 15,-7 19 0-15,-3 6-5 16,3 6 0-16,7-6-3 16,7-3 0-16,11-16-8 15,10-21 0-15,8-29-2 16,10-22 0-16</inkml:trace>
  <inkml:trace contextRef="#ctx0" brushRef="#br0" timeOffset="7826.3">13173 4631 37 0,'28'50'18'0,"0"13"-17"0,-21-41 33 0,4 6-33 16,-1 7 1-16,5-7-2 15,-5-3 1-15,1-6-9 16,-4-16 1-16,-4-6-4 16,1-16 0-16</inkml:trace>
  <inkml:trace contextRef="#ctx0" brushRef="#br0" timeOffset="8198.49">13674 4741 42 0,'-4'19'21'0,"4"-29"-15"0,0 10 36 16,0 0-39-16,4 0 0 16,6-3 1-16,11-3 1 15,8 0-7-15,6-4 1 0,7 1 2 16,1-1 0-16,-5 4-6 15,-2 0 0-15,-12 6-11 16,-10 6 1-16,-14 7-1 16,-10-4 0-16</inkml:trace>
  <inkml:trace contextRef="#ctx0" brushRef="#br0" timeOffset="8364.34">13695 5042 57 0,'25'22'28'0,"13"-16"-38"16,-24-12 61-16,8 3-52 16,6-13 1-16,7 4-3 15,4 2 1-15,3 4-4 16,-10-4 1-16,-4-5-11 16,-3 2 1-16</inkml:trace>
  <inkml:trace contextRef="#ctx0" brushRef="#br0" timeOffset="8665.48">14598 4597 41 0,'0'3'20'0,"-11"19"-16"0,4-10 28 0,-10 7-30 15,-8 3 1-15,-7 9 0 16,0 7 0-16,1 9-5 16,-5 0 0-16,8 6 1 15,7-9 1-15,3-6-11 16,4-10 0-16,4-12-3 15,3-10 1-15</inkml:trace>
  <inkml:trace contextRef="#ctx0" brushRef="#br0" timeOffset="8873.62">14291 4728 45 0,'18'47'22'0,"-4"16"-27"0,-7-41 42 16,3 3-37-16,5 7 0 16,2 5 0-16,4 1 0 15,4-7-2-15,0-6 1 16,-4-3-5-16,-3-19 0 16,-4-6-7-16,-4-6 1 15</inkml:trace>
  <inkml:trace contextRef="#ctx0" brushRef="#br0" timeOffset="9322.2">14630 4198 46 0,'0'7'23'0,"10"-7"-21"0,-10 0 41 0,7 0-40 16,0-7 0-16,4 7 3 16,7-3 1-16,3-3-8 15,11 3 1-15,3-10 4 16,-3 4 1-16,-4-4-3 0,-4 7 1 15,-6 3-2-15,-4 6 0 16,-7 3-2-16,-10 10 1 16,-11 3-1-16,0-7 0 15,-4 7 0-15,-3 13 1 16,3-7 0-16,8 6 1 16,2-9 0-16,8 0 0 15,8-6 0-15,6-4 1 16,7-2-1-16,7-4 0 0,7-6-4 15,1 0 0 1,-8-3-13-16,-7-7 0 0,-14 10-4 16,0-6 1-16</inkml:trace>
  <inkml:trace contextRef="#ctx0" brushRef="#br0" timeOffset="12044.65">15258 5139 47 0,'7'28'23'0,"-25"32"-20"0,11-44 23 0,-4 6-27 15,-3 15 0-15,-3-9-10 16,-4 13 1-16,3-13 3 15,0-18 1-15</inkml:trace>
  <inkml:trace contextRef="#ctx0" brushRef="#br0" timeOffset="13347.56">16757 4597 48 0,'56'0'24'0,"-17"9"-25"0,-21-9 42 0,7 0-40 15,3-6 1-15,0 6 0 16,-10 0 1-16,-8 6-5 16,-3 7 1-16,-10 5 2 15,-4 4 0-15,-7-3-2 16,-8 3 0-16,-2 3 0 16,6 0 0-16,0 10 0 15,4-4 1-15,4 4 0 16,3-7 0-16,3-3 1 15,4-6 0-15,7-4 1 16,4 1 0-16,6-13-1 16,15 4 0-16,0-11-5 15,0-2 1-15,-1 0-12 16,-2-7 1-16</inkml:trace>
  <inkml:trace contextRef="#ctx0" brushRef="#br0" timeOffset="13783.73">17371 4616 47 0,'17'-10'23'0,"8"-28"-18"0,-21 23 33 0,-4-4-38 16,-7-9 1-16,3-4 0 16,-14-5 0-16,-13-1-1 15,-15 4 0-15,-18 5 0 16,-6 14 1-16,-8 5-1 16,1 20 0-16,-8 9-3 15,-7 6 1-15,11 9-2 16,3 7 1-16,8 12 0 15,10 10 0-15,18 12 0 16,24 10 1-16,21 9 3 16,22-13 0-16,25 7 2 15,9-16 0-15,26-12 1 16,14-22 1-16,3-20-1 16,-3-21 0-16,-18-16-2 15,-7-15 1-15,-14-16-7 16,-14-22 1-16,-11 0-13 0,-17-4 1 15</inkml:trace>
  <inkml:trace contextRef="#ctx0" brushRef="#br0" timeOffset="14262.91">18443 4829 23 0,'-7'0'11'0,"-7"-7"9"0,11 7 1 15,-1 0-16-15,-3 7 0 16,-4-4 4-16,-3 9 1 15,-7 14-12-15,-7 5 0 16,-7 3 7-16,-4 13 1 16,-7 16-3-16,0 6 0 15,4 6-4-15,3 7 1 16,7-4-4-16,7-6 1 16,8-18-10-16,3-23 0 15,10-22-2-15,1-24 0 0</inkml:trace>
  <inkml:trace contextRef="#ctx0" brushRef="#br0" timeOffset="14460.48">17963 4791 40 0,'25'47'20'0,"14"47"-25"16,-25-69 38-16,0 10-33 15,7-4 0-15,-3 7-1 16,0-7 1-16,-1-9-6 16,-3-12 1-16,0-7-6 15,1-13 1-15</inkml:trace>
  <inkml:trace contextRef="#ctx0" brushRef="#br0" timeOffset="15226.12">18708 4838 44 0,'0'16'22'0,"7"3"-17"15,-7-19 40-15,7 3-43 16,4-3 0-16,3-3 0 15,3 3 0-15,8 0-3 16,3-3 1-16,0-1-2 16,1-2 1-16,-5 0-8 15,-3 3 0-15,-3-4-7 16,-18 14 1-16</inkml:trace>
  <inkml:trace contextRef="#ctx0" brushRef="#br0" timeOffset="15411.15">18584 5196 48 0,'18'28'24'0,"21"-9"-24"0,-22-22 40 16,5-4-41-16,9-5 1 16,8-4-6-16,3 7 1 15,-3-1-3-15,0-5 0 16,-11-1-6-16,-10 0 1 15</inkml:trace>
  <inkml:trace contextRef="#ctx0" brushRef="#br0" timeOffset="16378.38">19470 4606 37 0,'-7'-9'18'0,"-4"28"-12"0,11-16 32 16,-3 0-33-16,3 0 1 16,3 0 3-16,4 0 0 15,7-3-10-15,8-6 0 16,2 3 7-16,8-3 0 31,39 2-2-31,-12 4 0 16,-6 0-2-16,-14-3 0 0,-11 6-3 15,-13 4 1 1,-15 18-2-16,-18 0 0 0,-10 6-3 16,-8 16 0-16,1 7 0 15,0 2 0-15,0 7 1 16,3-7 1-16,7 4 2 15,4-1 1-15,10-5 2 16,11-11 1-16,7-2 1 16,4-9 1-16,10-4-2 15,7-12 1-15,8-7-5 16,2 3 1-16,5-8-10 16,-1-4 1-16,0-13-9 15,1 1 0-15</inkml:trace>
  <inkml:trace contextRef="#ctx0" brushRef="#br0" timeOffset="16621.66">20309 4932 53 0,'-7'38'26'0,"-35"-10"-28"0,28-15 44 0,-4 9-41 16,-3 6 0 0,-7 3 0-16,-4 4 1 0,-3 2-4 15,7 1 0-15,3-7-3 16,4-3 0-16,3-9-10 16,8-6 0-16</inkml:trace>
  <inkml:trace contextRef="#ctx0" brushRef="#br0" timeOffset="16831.5">20003 4976 39 0,'14'41'19'0,"7"28"-11"16,-14-57 24-16,0 7-30 15,0 6 1-15,4 10 0 16,3 2 0-16,0-5-5 15,0-7 0-15,0 0-1 16,0-3 0-16,0-6-10 16,-3-10 0-16,-1-16 0 15,4-11 0-15</inkml:trace>
  <inkml:trace contextRef="#ctx0" brushRef="#br0" timeOffset="17265.39">20281 4437 53 0,'7'0'26'0,"-3"0"-34"0,3-7 56 0,0 4-45 16,0-6 1-16,4 3 4 15,6 3 1-15,4-4-10 16,8 4 0-16,-1-3 5 16,4 6 1-16,-11-3-3 15,-4 6 1-15,-6 3-4 16,-4 0 1-16,-7-2-1 16,-4 5 1-16,-3 0-2 15,-3 1 1-15,-4 5 0 16,3 14 0-16,1-7 1 15,-1-4 1-15,0-2-2 16,8 3 1-16,3 3 1 16,3-3 0-16,11-7-1 15,1-2 1-15,2-7-4 0,8-3 1 16,0 3-5-16,-1-6 0 16,1 6-10-16,-4 0 0 15,-7-3-2-15,-3 6 1 16</inkml:trace>
  <inkml:trace contextRef="#ctx0" brushRef="#br0" timeOffset="17583.73">20761 5578 59 0,'42'22'29'0,"-38"28"-42"16,-8-34 60-16,-6 0-48 15,-8 9 1-15,0 6-6 16,-3 0 1-16,-3 1-6 16,-1-13 1-16,0-7-5 0,1-9 0 15</inkml:trace>
  <inkml:trace contextRef="#ctx0" brushRef="#br0" timeOffset="19127.91">22348 4346 40 0,'11'22'20'0,"3"-16"-6"0,-10-6 20 16,3 3-30-16,3 3 0 15,1 1 2-15,3-4 0 16,4 0-8-16,6 0 1 16,1-3 5-16,3 0 0 0,4-3-2 15,-4 6 1-15,-3 3-3 16,-4-6 1-16,-10 7-1 15,-8 8 0 1,-6-2-1-16,-8 3 0 0,1 2-2 16,-5 1 0-16,1-3-1 15,0-4 1-15,0 1 0 16,4-4 0-16,2 1 0 16,8-1 0-16,4-3 2 15,3 1 1-15,7-4 0 16,7 3 1-16,4 10 0 15,3 0 1-15,-3 5 0 16,-7 1 0-16,-8-6-1 16,-10 3 0 15,-10 0 0-31,-12 6 0 0,-9 0-2 0,-8-9 1 0,-3-1-5 16,3 1 0-16,7-10-11 0,0-3 1 15</inkml:trace>
  <inkml:trace contextRef="#ctx0" brushRef="#br0" timeOffset="19593.72">23043 4380 46 0,'43'-15'23'0,"-19"-36"-16"0,-20 39 32 0,0-4-37 15,-4-3 1-15,-4 1 0 16,-10-17 0-16,-14 7-5 16,-4-7 1-16,-10 10 2 15,-22 10 1-15,-10-1-2 16,-7 3 1-16,-11 10-2 15,11 3 0-15,3 16-3 16,-3 6 1-16,4 6-1 16,6 13 0-16,8 12-1 15,10 10 1-15,7 0 1 16,11 9 1-16,13 6 4 16,15 4 0-16,21-4 1 15,22-6 0-15,13-6 1 0,29-9 0 16,24-17 0-16,25-21 1 15,4-22-2-15,3-19 0 16,-11-16-2-16,-10-18 1 16,-25-4-6-16,-24-6 0 15,-22 4-13-15,-24-17 1 16</inkml:trace>
  <inkml:trace contextRef="#ctx0" brushRef="#br0" timeOffset="20328.66">24021 4634 22 0,'0'0'11'0,"-4"10"-3"16,1-10 12-16,-1 9-16 15,-3 7 1-15,-7 6 1 16,-4 9 1-16,-13 10-9 16,-8 12 0-16,-11 16 6 15,1 6 0-15,-8 10-3 0,5 6 1 16,6 0-2-16,3-9 1 15,12-13-4-15,6-16 0 16,11-12-6-16,3-26 0 16,11-5-3-16,4-32 1 15</inkml:trace>
  <inkml:trace contextRef="#ctx0" brushRef="#br0" timeOffset="20525.77">23562 4766 29 0,'11'38'14'0,"24"31"-10"0,-28-41 25 0,7-6-26 16,0 9 0-16,4 7-1 16,-1-4 1-16,1-9-8 15,-4 4 1-15,0-14-5 16,4-2 0-16</inkml:trace>
  <inkml:trace contextRef="#ctx0" brushRef="#br0" timeOffset="20870.91">24204 4866 42 0,'-14'13'21'0,"14"3"-21"0,0-16 34 0,0 0-31 15,7 0 1-15,4 0-1 16,3 0 1-16,7-4-6 16,4 4 0-16,6-6 2 15,-2 3 0-15,-8 0-8 16,-4 3 1-16,-3-6-7 16,-14 9 0-16</inkml:trace>
  <inkml:trace contextRef="#ctx0" brushRef="#br0" timeOffset="21082.29">24038 5145 45 0,'29'19'22'0,"23"-28"-21"0,-37 12 38 0,9-3-39 16,12-3 0-16,9-7-1 15,5-2 0-15,-4-4-5 0,-8 1 1 16,-6-4-8-16,-7 0 0 16</inkml:trace>
  <inkml:trace contextRef="#ctx0" brushRef="#br0" timeOffset="21798.98">24836 4606 33 0,'-11'-9'16'0,"7"18"-8"0,4-9 21 0,0 0-25 15,0 0 0-15,0 0 3 16,0 0 1-16,0 0-9 16,0 0 0-16,4 0 6 0,-4 0 0 15,0 0-2-15,0 0 1 16,0 0-2-16,0 0 1 16,0 0-2-16,0 0 1 15,4 0 0-15,-1 0 0 16,4-6 0-16,0 6 0 15,4 0 0-15,3-3 0 0,3 3-1 16,8 0 1 0,3 0-1-16,4 0 1 15,-4 0-1-15,-6 3 0 0,-5 6-1 16,-6-2 1 0,-1 5-2-16,-3 1 1 0,-3 5-1 15,-4-2 0-15,-11 6 0 16,-6 3 0-16,-8 3-2 15,-7 7 1-15,-3 9 0 16,-7-10 0-16,6 7 0 16,5 9 1-16,-1-9 0 15,4 0 0-15,6 3 1 16,12-10 1-16,3-3-1 16,14-5 1-16,7-5-1 15,14-8 1-15,11-4-2 16,7-5 0-16,0-4-5 15,0-10 0-15,-4-2-11 0,4 2 0 32</inkml:trace>
  <inkml:trace contextRef="#ctx0" brushRef="#br0" timeOffset="22155.22">25601 4854 59 0,'-3'19'29'0,"-50"40"-35"0,31-46 47 16,-13 2-41-16,-11 11 0 0,0 5-1 15,-3-3 1-15,3 7-3 16,7-4 0-16,4-3-8 15,10-12 1-15,8-13-5 16,6-12 0-16</inkml:trace>
  <inkml:trace contextRef="#ctx0" brushRef="#br0" timeOffset="22253.52">25199 4785 46 0,'28'34'23'0,"14"54"-20"0,-31-69 41 0,3 12-43 0,7 10 0 0,4-6 0 0,7 12 1 0,0-3-4 0,-1-13 0 15,1 0-3-15,-4-9 0 16,-7-9-10-16,1-16 0 16</inkml:trace>
  <inkml:trace contextRef="#ctx0" brushRef="#br0" timeOffset="22940.54">25883 4286 37 0,'-7'7'18'0,"4"-7"-1"0,3 0 22 16,0 0-34-16,0 0 1 16,0 0 4-16,0 0 0 0,7-4-13 15,3 4 1-15,4-3 8 16,8 0 0-16,2 3-3 16,1-3 0-16,-4 3-2 15,-3 0 0-15,-4 0-2 16,-7 6 1-16,-7 4-1 15,-7-1 0-15,-7 7 0 16,-4 6 0-16,1-7-1 16,-1 1 1-16,0-3 1 15,4 5 0 1,7 4 0-16,0-6 0 0,7 6 0 16,4-3 1-16,6-4-1 15,8-2 1-15,10-4-1 16,4-2 1-16,3-1-5 15,-3 3 0-15,-4-5-8 16,-7 5 0-16,0-6-7 16,1 6 0-16</inkml:trace>
  <inkml:trace contextRef="#ctx0" brushRef="#br0" timeOffset="23295.27">26271 5020 45 0,'-7'22'22'0,"21"-3"-14"0,-7-19 35 0,1 3-42 15,6 3 1-15,3-6 0 16,4 0 1-16,11 0-4 16,11-6 0-16,2 3-2 15,1-7 0-15,-3 4-12 16,-5-3 1-16,-13-1-2 15,3 1 1-15</inkml:trace>
  <inkml:trace contextRef="#ctx0" brushRef="#br0" timeOffset="23646.37">27234 4465 44 0,'0'19'22'0,"-17"6"-28"0,10-19 43 0,-4 4-38 15,-6 8 1-15,-5-8 3 16,1 2 0-16,0 7-3 15,0 3 1-15,3 6 1 16,4-3 0-16,4 0 1 16,6 4 0-16,8-7-3 15,6 3 1-15,8-10-2 16,6 1 1-16,8-6-4 16,0-10 0-16,-4-4-8 15,0-5 0-15,1-13-2 16,2-12 0-16</inkml:trace>
  <inkml:trace contextRef="#ctx0" brushRef="#br0" timeOffset="23844.91">27481 4343 42 0,'-10'34'21'0,"-25"35"-20"0,20-44 40 15,-6 7-38-15,0 18 0 16,0 3 1-16,-4 32 1 15,1 9-7-15,-5 3 0 16,1 10 4 0,3 6 1-16,4-19-9 0,4-16 1 15,-1-22-10 17,0-18 0-32</inkml:trace>
  <inkml:trace contextRef="#ctx0" brushRef="#br1" timeOffset="30762.98">4554 6434 25 0,'0'7'12'0,"0"-1"0"0,0-3 13 16,0-3-23-16,-7 6 1 15,4 0 2-15,-8 7 1 16,1 12-7-16,-4 6 1 16,-1 10 4-16,-2 13 1 15,3-1-3-15,3 10 1 16,4-4-4-16,0-2 1 16,3-10-7-16,4-10 1 15,-10-9-7-15,10-12 0 16</inkml:trace>
  <inkml:trace contextRef="#ctx0" brushRef="#br1" timeOffset="31064.43">4099 6616 35 0,'-3'16'17'0,"-8"-19"-11"16,11 3 26-16,0-7-27 15,4 1 0-15,6-6 4 16,4-7 0-16,18-6-12 0,18-4 1 16,13 1 7-16,32-9 0 15,4-7-3-15,14-3 0 16,-11 0-4-16,-6 3 1 15,-19 6-5-15,-6 10 0 16,-25 12-10-16,-18 10 0 16</inkml:trace>
  <inkml:trace contextRef="#ctx0" brushRef="#br1" timeOffset="31587.25">4886 6833 26 0,'14'9'13'0,"-21"-18"-3"15,7 5 10-15,0 1-18 16,-11 0 0-16,1 3 2 16,-8 0 0-16,-3 0-5 15,0 6 0-15,3 1 2 16,1-4 1-16,3 6-1 16,-4 1 0-16,7-1-1 15,4-3 0-15,4-3-1 0,3-3 0 16,0 0-2-16,3 0 0 15,11 0 0-15,0-6 0 16,4 0-1-16,0 0 1 16,3-1 1-16,-7-2 0 15,0 3 1-15,7-1 1 16,-10 4 0-16,-1 3 0 16,1-3 0-16,0 3 1 15,-4 3 1-15,3 4 0 16,-6 2 0-16,3 10 1 15,-4-7-1-15,4 1 1 16,-3-1-1-16,3 1 0 0,-3-1-7 16,3 1 0-16,0-4-5 15,3-12 0-15</inkml:trace>
  <inkml:trace contextRef="#ctx0" brushRef="#br1" timeOffset="31924.82">5165 6277 31 0,'-4'13'15'0,"-3"31"-7"0,4-25 26 0,-4 0-33 15,3 12 1-15,-10 13-1 0,10 3 1 16,-6 16-3-16,-1-7 1 16,11-3 1-16,0-6 0 15,0-6-3-15,0-13 0 16,0-6-4-16,0-15 1 16,4-4-7-16,-4-3 0 15</inkml:trace>
  <inkml:trace contextRef="#ctx0" brushRef="#br1" timeOffset="32122.99">5161 6701 13 0,'21'6'6'0,"8"-9"10"0,-19 3 0 0,1 0-12 0,6 3 0 0,-3 0 2 0,4 3 0 0,0 4-8 0,-8 2 1 0,1 4 4 0,-11 3 0 0,-11 6-2 16,1 3 1-16,-4 0-3 16,0-6 0-16,-4-9-7 15,4-10 1-15,0-9-3 16,10-13 1-16</inkml:trace>
  <inkml:trace contextRef="#ctx0" brushRef="#br1" timeOffset="32346">5440 6161 37 0,'10'47'18'0,"-6"7"-19"0,-8-35 36 0,-3 12-34 0,4 10 0 0,-8 15 0 0,4 7 0 0,4 6-2 15,-8-6 0-15,8-7-3 0,3-9 0 0,0-9-8 0,0-19 1 0</inkml:trace>
  <inkml:trace contextRef="#ctx0" brushRef="#br1" timeOffset="32745.84">5577 6792 41 0,'32'9'20'0,"7"-15"-21"0,-18 0 32 0,-7-7-31 15,11-3 1-15,-11-2-1 16,0 2 1-16,0-3-1 15,-3 0 0-15,-1-3 0 16,-2 0 0-16,-5 0 0 0,-3 0 0 16,-3 10-2-16,-5 3 0 15,-2 2-1-15,-4 10 0 16,0 7 0-16,0 5 0 16,-4-2 0-16,0 3 0 15,4 6 2-15,4 3 0 16,-1 3 2-1,11-6 0-15,0 6 0 0,4-3 1 16,13 0 0-16,1-3 1 16,6-6-1-16,5-7 0 31,2-9-1-15,1-9 1-16,3 3-6 15,-13-4 1-15,-5-2-8 0,-6-4 1 0</inkml:trace>
  <inkml:trace contextRef="#ctx0" brushRef="#br1" timeOffset="33208.1">4403 7278 27 0,'-7'3'13'0,"0"-6"1"0,7 3 16 16,0 0-28-16,0 0 1 15,14 0 4-15,-11 0 1 16,15 3-8-16,3 0 0 0,11-3 6 16,17 0 0-16,11 0-1 15,21-3 0-15,29-3-1 16,17-4 0-16,24-2-2 16,19-4 1-16,-12-9-1 15,8 3 0-15,-32 3-2 16,-7 0 0-16,-10 1-7 15,-26 5 1-15,-20 4-12 63,-22-1 0-63</inkml:trace>
  <inkml:trace contextRef="#ctx0" brushRef="#br1" timeOffset="34740.75">22902 6274 31 0,'11'-6'15'0,"3"6"-11"15,-10 0 15-15,-4 0-16 16,3 3 1-16,-3-3 0 16,0 0 0-16,-7 3-6 0,0 0 1 15,-7 4 4-15,-11 2 0 16,-10 7-2-16,-7 3 0 16,-1 6 0-16,1 9 0 15,0 10 0-15,-1 6 0 16,8 13-1-16,3 3 1 15,8 3-1-15,13 0 1 16,11-10 0-16,14-2 0 16,14-10 0-16,15-13 1 15,10-12 0-15,3-12 1 0,7-10-1 16,1-10 0-16,-8-8 0 16,-10-4 0-16,-14 0-2 15,-11 0 0-15,-14 0-1 16,-14 0 1-16,-10 6 0 15,-1 7 0-15,-7 6 0 16,-3 3 0-16,3 3-1 16,1 0 1-16,2 0-3 15,8 0 0-15,7 0-7 16,7-3 1-16,4-9-5 16,-4-4 0-16</inkml:trace>
  <inkml:trace contextRef="#ctx0" brushRef="#br1" timeOffset="35197.44">23216 6876 14 0,'4'7'7'0,"-8"5"6"0,1-12 3 0,-1 7-11 16,1-1 1-16,-1 0 1 15,1 0 0-15,-1 1-10 16,1-4 1-16,-1-3 6 15,4 0 0-15,0-10-3 16,4-2 1-16,-1-4-2 16,4 4 1-16,0-1-1 15,0 0 1-15,0-2-1 16,4 5 1-16,3 4-1 16,4 6 0-16,-1 0-2 15,5 0 0-15,-1 0-3 16,0 6 1-16,-4 1-4 15,1-1 0-15,3 0-3 16,0-3 1 31</inkml:trace>
  <inkml:trace contextRef="#ctx0" brushRef="#br1" timeOffset="35522.87">23594 6861 22 0,'7'-3'11'0,"3"-4"-5"0,-10 7 19 0,0 0-22 0,0 0 1 15,-7 0 1-15,-3 3 0 16,-4 4-7-16,-4-1 1 15,0 7 4-15,1-4 0 16,-1 4-2-16,4-1 0 16,3 1 0-16,1-4 0 15,3 0-1-15,3-2 1 16,4-1-1-16,11-6 0 16,3-3 0-16,4-3 0 0,-1-4-1 15,1 1 1 1,-4-1-1-16,0 4 1 0,-3 0 0 15,-1 0 0-15,-3-1 0 16,0 7 0-16,4 0 0 16,0 3 1-16,-1 4-1 15,-3 2 1-15,0 0-1 16,4 4 0-16,-4 0 0 16,0-1 1-16,0 1-4 15,0-4 1-15,4 0-9 16,-1-9 0-16</inkml:trace>
  <inkml:trace contextRef="#ctx0" brushRef="#br1" timeOffset="36062.39">23876 6967 35 0,'-4'41'17'0,"1"12"-15"0,-1-34 23 0,1 9-25 16,-4 10 0-16,0 0 1 15,0-4 0-15,0-6-2 16,3-6 1-16,1-9 1 16,-1-13 0-1,8-41-1 1,-4-6 1-16,3-9-2 15,-3-7 1-15,4 10-2 16,-1 2 1-16,4 4-2 16,4 7 0-16,3 8 1 15,4 4 0-15,3 16 1 16,-4 12 1-16,-2 3 0 0,-1 3 1 16,-4 10 1-16,-3 2 0 15,-3-2-2-15,-4 3 1 16,-7 0-3-16,-7-4 0 15,-4 1-6-15,0-3 1 16,-3-4-3-16,-4-9 1 16</inkml:trace>
  <inkml:trace contextRef="#ctx0" brushRef="#br1" timeOffset="36483.4">24165 6315 23 0,'11'41'11'0,"-18"28"-7"0,7-53 19 0,-4 15-21 16,4 10 0-16,-3 9 2 15,-1 0 1-15,4-6-6 16,-3-10 0-16,3-2 4 15,0-7 0-15,0-6-2 16,3-10 0-16,4 4-1 16,0-10 0-16,0-6-1 15,0-7 1-15,1-2-1 16,2-1 1-16,1 1 0 0,3 5 1 16,3 4 0-16,1 6 0 15,7 7 0-15,3 5 1 16,0-2 0-16,4 3 1 15,0 9-1-15,-4-3 0 16,7 3-1-16,-3-6 0 16,0-4-2-16,-4-5 0 15,0-4-6-15,-7-3 0 16,-7-9-5-16,-14 0 0 16</inkml:trace>
  <inkml:trace contextRef="#ctx0" brushRef="#br1" timeOffset="36888.61">22320 7322 37 0,'0'34'18'0,"4"-18"-11"16,-1-13 30-16,-3-3-32 16,4 3 0-16,3-3 4 15,11 0 0-15,17 0-10 16,21 0 1-16,25 3 7 0,15-3 0 15,31 7-3-15,28-4 1 16,21-3-3-16,15-3 1 16,-8-4-3-16,4 1 0 15,11-7-2-15,-25-2 1 16,-18 2-4-16,-21 4 1 16,-21 3-5-16,-18 2 1 15,-24 4-11-15,-22 4 1 16</inkml:trace>
  <inkml:trace contextRef="#ctx0" brushRef="#br1" timeOffset="39365.54">3736 7786 26 0,'14'9'13'0,"4"35"-6"16,-18-31 14-16,3 5-21 15,-3 8 1-15,-3 5 0 16,3 10 1-16,0 6-3 15,0 22 1-15,0 0 1 16,0 9 0-16,0 10-1 0,10 25 1 16,-3 9-1-16,-7 13 1 15,11 12 0-15,3 19 0 16,4 10-1-16,-1 22 1 16,4-4 0-16,1 7 1 15,6 12 0-15,-7 3 0 16,0 4 0-16,0 12 0 15,1 13 1-15,-5 2 1 16,1 17-2-16,-4 5 1 63,0 10-1-63,-14 10 0 0,0 15-1 0,0 0 0 0,-7 7-1 0,0-7 0 0,3-6 0 15,4 9 0-15,-7-3 0 0,7 4 0 0,0-1 0 16,7-3 0-1,-7-6-1-15,11 0 0 0,-11-16 0 16,7-12 0-16,-3-26-1 16,-4-21 1-16,7-16-3 15,-7-22 1-15,0-28-7 16,-7-16 0-16,-4-31-2 16,-10-19 0-16</inkml:trace>
  <inkml:trace contextRef="#ctx0" brushRef="#br1" timeOffset="40836.78">2713 9040 19 0,'0'0'9'0,"21"-16"-1"0,-14 13 11 16,4 0-15-16,-8 3 0 16,4 3 1-16,0 0 0 15,4 4-6-15,-1-4 0 16,1 0 5-16,0 0 0 31,27 0-1-31,1 0 0 16,-3 4 0-16,2-1 1 0,8 0-1 15,7 0 1 1,4 1-1-16,3-1 0 16,3 3 0-16,4-2 0 0,-3-7-1 15,10-7 0-15,10 1-1 16,5 0 1-16,9 0-1 15,1-1 1-15,0 1-1 16,3 3 1-16,4 0-1 16,7 0 0-16,-4-4 0 15,11-2 0-15,0 0 0 16,18-7 0-16,-15 0-1 16,15 1 1-16,3 2-1 15,14-6 1-15,-14 7 0 16,14-7 0-16,11 6 0 15,-7 1 0-15,7-4-1 16,3 0 1-16,0 1-1 16,1-4 1-16,-1 0-1 15,0 0 0-15,-3-3 1 0,4 7 0 16,2-1-1 0,-9 3 1-16,6 1-1 0,7-4 1 15,-10 1 0-15,11 5 0 16,3 1-1-16,-22-4 1 15,8 7 0-15,7-7 0 16,-7 7 0-16,-7 0 0 16,10 0 0-16,-3-1 0 15,-11-2-1-15,11-1 1 16,-4 4-1-16,-3-6 0 16,-8-4 0-16,5 7 1 0,-8-4-2 15,-4 4 1-15,-9 5 0 16,-5 1 0-16,-10-3-1 15,-4 3 1-15,-6 3-1 16,-19-3 1-16,-20-4-6 16,-11-2 1-16,-14-3-14 15,-21-7 0-15</inkml:trace>
  <inkml:trace contextRef="#ctx0" brushRef="#br1" timeOffset="41693.87">3341 8272 39 0,'7'19'19'0,"-14"3"-13"16,3-19 19-16,-3 9-23 16,-10 10 0-16,-8 6 0 15,-14 4 1-15,0 5-4 16,0 4 0-16,1 0 1 15,6-3 1-15,0-4-6 16,4 1 0-16,7-13-8 16,0-10 1-16</inkml:trace>
  <inkml:trace contextRef="#ctx0" brushRef="#br1" timeOffset="41889.3">3041 8328 41 0,'28'25'20'0,"4"35"-11"0,-14-41 33 15,6 6-41-15,15 6 0 16,7 4 0-16,-4-1 1 16,-3 7-6-16,0-3 1 15,0-4-11-15,-8-6 0 0</inkml:trace>
  <inkml:trace contextRef="#ctx0" brushRef="#br1" timeOffset="43163.56">4494 8156 18 0,'11'6'9'0,"0"-12"-3"0,-4 6-4 15,-7 3-3-15,3 3 1 0,4-3 1 16,-7 4 0-16,-7-1 1 15,4 3 1-15,-4 1 2 16,-4 2 0-16,0 10 1 16,1 0 1-16,-11 10-1 15,3 8 1-15,-14 7-3 16,-3 7 0-16,10-7-3 16,-10 3 0-16,10-6-4 15,1-7 1-15,10-5-6 16,-4-10 0-16,7-13-3 15,1-12 0-15</inkml:trace>
  <inkml:trace contextRef="#ctx0" brushRef="#br1" timeOffset="43374.84">4184 8146 35 0,'21'13'17'0,"0"6"-19"0,-21-13 33 16,7 3-31-16,4 7 1 16,0 0-1-16,-1 3 1 15,1-4-2-15,-8-2 1 16,4-4-4-16,0 1 1 16,-7-1-7-16,11 0 0 15</inkml:trace>
  <inkml:trace contextRef="#ctx0" brushRef="#br1" timeOffset="43736.28">4703 8288 38 0,'0'0'19'0,"10"9"-16"16,-10-12 32-16,11-3-32 0,-4-7 0 15,7 0 1 1,7-2 1-16,0 2-7 0,4 1 0 16,-4 2 1-16,-7 1 0 15,0 3-8-15,-3 6 0 16,-11 3-5-16,-7 0 1 16</inkml:trace>
  <inkml:trace contextRef="#ctx0" brushRef="#br1" timeOffset="43898.37">4717 8463 35 0,'0'10'17'0,"24"-17"-14"0,-13 1 28 0,10-3-31 16,-3-1 1-16,13-2-1 16,-2-4 0-16,2 0-7 15,-2 1 0-15,-5 2-4 16,1-3 1-16</inkml:trace>
  <inkml:trace contextRef="#ctx0" brushRef="#br1" timeOffset="44190.85">5525 8106 41 0,'-11'22'20'0,"-38"31"-23"0,27-31 36 16,-2 6-33-16,-12 3 1 15,5 7 0-15,-1 6 1 16,0 0-4-16,4-3 0 15,7-7-4-15,3-9 0 16,8-12-6-16,-1-16 1 0</inkml:trace>
  <inkml:trace contextRef="#ctx0" brushRef="#br1" timeOffset="44397.48">5221 8124 35 0,'14'19'17'16,"4"19"-11"-16,-11-26 28 0,4 4-33 16,3 6 0-16,3 0 0 15,4 6 0-15,1 4-2 16,2 5 1-16,-3-9-2 16,-3-2 0-16,-4-1-7 15,4-13 0-15,-8-6-3 16,-3-12 0-16</inkml:trace>
  <inkml:trace contextRef="#ctx0" brushRef="#br1" timeOffset="44800.05">5623 7773 44 0,'14'7'22'0,"11"5"-20"0,-18-12 44 0,4 0-44 15,-4-3 1-15,7 0 1 16,4 0 1-16,-4-7-7 16,0 1 1-16,-4 3 3 15,1 2 0-15,0 1-2 16,-11 3 1-16,0 0-1 15,-8 3 0-15,5 4 0 16,-4 2 0-16,3 7-1 16,-3 3 1-16,4-1 0 15,3 4 1-15,3-3-1 16,4-3 0-16,4-4 0 16,3-2 1-16,0-4-1 15,7-3 1-15,0-3-3 16,4-6 1-16,0-3-7 15,0-1 0-15,-8-2-9 16,-6 2 1-16</inkml:trace>
  <inkml:trace contextRef="#ctx0" brushRef="#br1" timeOffset="45822.35">6287 7494 31 0,'10'-6'15'0,"-6"3"-3"15,-4 3 16-15,0 9-26 16,0-3 0-16,0 7 3 16,-4 6 0-16,4 9-5 15,-7 13 0-15,4 0 3 16,3 15 0-16,-8 13-1 15,5 6 1-15,3 13-2 16,0 9 1-16,3 13-2 0,-3 12 1 16,8 26-1-16,2-1 0 15,-3 19 0-15,7 13 1 16,-3 15-2-16,-1 26 1 16,8 9 0-16,0 19 0 15,3 12-1-15,7 19 1 16,-3 9 0-16,3 7 0 15,-7 0 0-15,4 9 0 16,-4 0-1-16,0 0 1 16,-7 13-2-16,4 6 1 15,0 6-2-15,-1-6 0 0,-3-3-1 16,4-6 1 0,-4-10 0-16,4-6 0 0,-1-19 1 15,5-6 1-15,-5-13 0 16,4-25 0-16,1-15 1 15,-5-20 0-15,-3-24-6 16,-3-16 0-16,-1-19-5 16,-3-12 1-16</inkml:trace>
  <inkml:trace contextRef="#ctx0" brushRef="#br1" timeOffset="46616.1">6981 7990 41 0,'-7'37'20'0,"-3"1"-13"0,10-29 21 0,-11 4-27 16,4 3 0-16,4 5 1 15,-8 5 0-15,4-1-2 16,-4 3 0-16,1 3 1 16,-11 7 0-16,3 6 0 15,-3 0 0-15,0 3-6 16,3-3 1-16,8-4-10 16,-1-11 1-16</inkml:trace>
  <inkml:trace contextRef="#ctx0" brushRef="#br1" timeOffset="47023.03">6752 8071 27 0,'11'25'13'0,"10"-9"-5"0,-18-13 12 0,5 3-18 16,2 4 1-16,1-1-1 16,-1 1 1-16,-3-1-7 15,4-6 0-15,-8-3-4 16,-3-9 0-16</inkml:trace>
  <inkml:trace contextRef="#ctx0" brushRef="#br1" timeOffset="47399.11">7133 8021 46 0,'4'3'23'0,"-4"13"-22"0,7-16 42 0,0-6-42 16,0 2 1-16,7 1 0 15,-3-6 0-15,3-4-3 16,7-2 0-16,4 5-2 16,-8 1 0-16,4 6-9 15,-10-4 1-15,0 4-4 16,-19-3 0-16</inkml:trace>
  <inkml:trace contextRef="#ctx0" brushRef="#br1" timeOffset="47563.17">7154 8197 45 0,'-3'12'22'0,"6"-12"-21"0,-3 0 41 15,7 0-42 1,4-3 1-16,0 0-1 0,-1-3 0 15,8-4-3-15,6 1 0 16,1-4-11-16,7-2 0 16</inkml:trace>
  <inkml:trace contextRef="#ctx0" brushRef="#br1" timeOffset="48013.12">7705 7664 48 0,'3'12'24'0,"11"-18"-17"15,-14 6 35-15,11 0-39 16,-1 0 1-16,8 0 2 15,3-6 1-15,4-1-9 16,3 1 1-16,-3 0 4 16,-4 3 1-16,-3-1-3 15,3 4 1-15,-14 4-2 16,0 8 0-16,-7 7-2 16,-4-3 1-16,-6 9-1 0,-1 6 0 15,-13 4 0 1,6-1 0-16,0-6 0 0,1 4 0 15,3 2 1-15,3 1 1 16,4-1 0-16,7-3 0 16,0 4 0-16,0-7 1 15,11-3-2-15,3-9 1 16,3 0-3-16,4-7 0 16,8-6-7-16,-1-6 1 15,0-3-8-15,-3-13 0 16</inkml:trace>
  <inkml:trace contextRef="#ctx0" brushRef="#br1" timeOffset="48254.8">8340 7914 47 0,'-14'29'23'0,"-22"21"-22"0,26-38 38 0,-11 7-39 16,-1 3 1-16,1-3 0 15,4 0 0-15,-1-4-4 16,4 1 0-16,3-7-5 16,4-2 0-1</inkml:trace>
  <inkml:trace contextRef="#ctx0" brushRef="#br1" timeOffset="48448.51">8163 7911 37 0,'25'25'18'0,"-11"-12"-7"0,-7-4 15 16,4 10-23-16,-4 0 0 15,3 3 1-15,1 3 0 16,0-3-6-16,3 0 0 15,0 0 1-15,7-7 0 0,-10-2-8 16,3-7 1-16,-4-6-5 16,-3-9 0-16</inkml:trace>
  <inkml:trace contextRef="#ctx0" brushRef="#br1" timeOffset="48883.54">8456 7569 48 0,'11'4'24'0,"3"5"-23"0,-7-12 45 16,0 0-45-16,3-4 1 16,1 1 1-16,0 0 0 15,-1-4-4-15,-3 4 0 16,0 0 2-16,-3 6 1 16,-4 0-1-16,3 6 0 15,-3 0-1-15,0 7 0 16,0 0-1-16,0 5 1 0,0 4 0 15,4 3 0-15,-1 1 0 16,-3-8 0-16,4-2 1 16,0-3 0-16,10-1-1 15,-4-3 0-15,4-9 0 16,4-3 0-16,0-3-4 16,-4-3 0-16,-4-4-13 15,1-3 1-15</inkml:trace>
  <inkml:trace contextRef="#ctx0" brushRef="#br1" timeOffset="49603.81">9433 6920 22 0,'4'29'11'0,"-8"14"11"16,4-30 0-16,-3 6-19 15,-4 12 0-15,0 4 2 16,-7 12 1-16,-1 6-7 16,1 19 0-16,0 16 4 15,4 25 1-15,-4 19-3 16,6 21 1-16,5 13-1 15,-1 16 0-15,4 19-1 0,-3 15 0 16,3 13 0-16,0 13 1 16,7 15-1-16,0 12 0 15,0 29 0-15,4 13 1 16,-1 15-1-16,4 13 1 16,-3-1-1-16,10 7 0 15,7 6-2-15,4-2 0 16,10 5 0-16,1-12 0 15,-8-16-1-15,7-3 1 16,1-28 0-16,-1-10 1 0,-3-22 1 16,-7-37 0-16,-8-19-2 15,-10-25 0-15,-10-25-9 16,-8-26 0-16</inkml:trace>
  <inkml:trace contextRef="#ctx0" brushRef="#br1" timeOffset="50449.45">9934 7776 34 0,'0'7'17'0,"7"-1"-12"0,-7-3 23 0,0 6-26 16,-3 7 0-16,-4 6 2 15,-7-3 0-15,-11 12-5 16,-3 7 1-16,-1 6 1 15,1 6 1-15,4 3-5 16,2-6 0-16,12-12-9 16,-1-1 0-16</inkml:trace>
  <inkml:trace contextRef="#ctx0" brushRef="#br1" timeOffset="50674.18">9733 7786 39 0,'7'15'19'0,"18"17"-19"0,-22-23 28 16,4 4-28-16,-3 2 1 16,0-2 0-16,-1 0 0 15,1-1-2-15,-1-2 1 16,1-4-4-16,-1-3 0 15,-3 0-7-15,-3-12 0 16</inkml:trace>
  <inkml:trace contextRef="#ctx0" brushRef="#br1" timeOffset="51017.06">10160 7801 48 0,'0'13'24'0,"0"-7"-24"16,4-6 42-16,-1 0-41 0,4 0 0 15,4 0 0-15,-4-3 1 16,7-3-3-16,4 0 0 16,-1 2-3-16,4-2 1 15,-7 0-12-15,-3 0 1 16</inkml:trace>
  <inkml:trace contextRef="#ctx0" brushRef="#br1" timeOffset="51180.18">10164 7974 45 0,'14'22'22'0,"10"-28"-17"0,-17 2 32 0,8 1-37 16,2-3 0-16,4 0-3 15,4 0 0-15,3-4-9 16,0-2 0-16</inkml:trace>
  <inkml:trace contextRef="#ctx0" brushRef="#br1" timeOffset="51910.25">10636 7522 39 0,'14'0'19'0,"11"-3"-11"16,-18 3 23-16,4 3-27 15,-1 1 0-15,4-1 4 16,1 0 0-16,6-3-10 16,0-3 0-16,4 3 7 15,-1-3 0-15,-3 6-3 16,1-3 1-16,-8 0-3 0,-7 6 0 16,-7 3-1-16,-7 4 0 15,-4 3-1-15,-3 2 1 16,0 7-1-16,3 7 1 15,-3-7 0 1,4 0 0-16,-1 3 1 0,4 4 1 16,3-4-1-16,4 0 1 0,-3-3-1 15,3-3 1 1,0-6-1 0,3-1 1-16,8-2-2 15,0-4 0-15,6-2-8 0,4-1 0 16,1-3-7-1,6-9 1 1</inkml:trace>
  <inkml:trace contextRef="#ctx0" brushRef="#br1" timeOffset="52143.75">11218 7742 55 0,'-10'28'27'0,"-29"0"-30"0,25-15 48 0,-4 6-45 15,-6 6 1-15,-5 0-1 16,1 6 1-16,0 7-5 0,0-4 1 16,6-5-6-16,8-7 0 15,4-7-7-15,3-12 1 16</inkml:trace>
  <inkml:trace contextRef="#ctx0" brushRef="#br1" timeOffset="52383.66">10978 7823 44 0,'29'35'22'0,"-12"9"-19"0,-10-35 37 0,4-2-40 0,3 5 0 0,0 4-1 15,0 6 1-15,4 3-1 16,0-3 0-16,-1-3-5 16,-3-1 0-16,0-11-8 15,1-7 1-15</inkml:trace>
  <inkml:trace contextRef="#ctx0" brushRef="#br1" timeOffset="52754.8">11317 7350 45 0,'4'16'22'0,"-4"-13"-15"0,0-3 37 15,0 0-41-15,0 0 0 16,7-7 3-16,3-2 1 16,4 3-8-16,4 0 0 15,0-1 5-15,-4 4 0 0,3 0-3 16,-10 3 1 0,-3 3-2-16,-4 7 0 0,-4-1-1 15,-3 0 0-15,-3 7-1 16,3 0 1-16,0 3 1 15,0-1 0-15,3 1 0 16,4 0 1 0,0 0-1-16,7-4 1 15,-3-2-1 1,6-4 1-16,4-2-4 0,-3-1 0 0,3 0-6 16,0-3 0-16,0-3-9 15,-3-3 0-15</inkml:trace>
  <inkml:trace contextRef="#ctx0" brushRef="#br1" timeOffset="53004.21">11458 7867 49 0,'-3'16'24'0,"17"-13"-21"0,-7-3 37 0,3-3-40 0,5 0 1 16,2-3-1-16,4-1 0 15,8-2-3-15,2 0 0 16,1-1-9-16,0-2 0 16,-7-1-3-16,-8-3 1 0</inkml:trace>
  <inkml:trace contextRef="#ctx0" brushRef="#br1" timeOffset="53310.4">11882 7563 43 0,'3'19'21'0,"-6"6"-25"0,3-22 40 0,0 3-36 16,0 4 1-16,-4-1 1 15,1 4 0-15,-1 3-2 16,0 2 1-16,1-2 1 16,3 0 0-16,0-4-1 15,3 4 0-15,1-7-3 0,3 1 0 16,7-7-4-16,11-3 0 15,-4-3-4-15,4-4 1 16,-1-15-5-16,-2-3 1 16</inkml:trace>
  <inkml:trace contextRef="#ctx0" brushRef="#br1" timeOffset="53480.62">12157 7485 43 0,'-11'66'21'16,"-17"9"-22"-16,14-47 42 0,-7 13-41 16,-8 12 0-16,1 13-8 15,4 9 0-15,-1 10-1 16,4-7 0-16</inkml:trace>
  <inkml:trace contextRef="#ctx0" brushRef="#br1" timeOffset="55068.42">26081 8350 34 0,'7'-3'17'0,"4"0"-4"15,-4 3 17-15,0 3-25 16,0 3 1-16,-4 4 1 16,1 2 1-16,-1 4-11 15,1 9 0-15,-4 3 7 16,0 10 0-16,0 9-3 0,7 19 1 15,-4 15-2-15,1 13 1 16,-1 19-1-16,4 19 0 16,-3 9 0-16,0 28 1 15,-1 16-1-15,-3 16 0 16,4 28 0-16,-4 19 0 16,3 25-1-16,1 28 1 15,-4 9-2-15,7 29 1 16,-4 15 0-16,-3 0 0 15,0 17-1-15,0 2 1 0,-7-10 0 16,4 4 1-16,-1-15-1 16,1-11 0-16,6-2-3 15,1-19 1-15,3-13-1 16,7-15 0-16,-4-19 0 16,5-16 0-16,-5-22 2 15,-3-9 0-15,0-22 2 16,-7-32 0-16,-3-21 1 15,-8-35 0-15,1-26-8 16,-8-24 1-16,-3-34-5 16,3-20 0-16</inkml:trace>
  <inkml:trace contextRef="#ctx0" brushRef="#br1" timeOffset="56467.01">21639 12549 27 0,'29'19'13'0,"20"-13"-9"0,-35-6 13 15,4 3-14-15,6 0 0 16,8 1 3-16,7-8 0 15,3 1-7-15,4-3 1 16,11 0 5-16,3-7 1 0,0 4-2 16,10-7 0-16,11 4-1 15,4-4 1-15,17 0-2 16,1 1 1-16,2-1-1 16,12 3 0-16,13 4-1 15,4-7 1-15,11 4-1 16,14 2 1-16,3-2-1 15,7 5 1-15,22 1 0 16,3-3 0-16,7 3 0 16,7-4 0-16,4 4-1 15,17-4 1-15,0 4-2 16,8-3 1-16,3-1-1 16,3 1 0-16,1 0-1 31,6-1 1-31,-3 1 0 0,7-1 0 0,-4 4 0 15,-3-3 1-15,14 2 0 16,-17 1 1-16,13 0 0 0,-17 0 0 16,7-10 0-1,-14 3 0-15,7 4-1 0,0 0 1 16,-7-1-2-16,-4 1 1 16,-14-4-1-16,-7 7 0 15,0-7 0-15,-21 4 0 16,-7 0-1-16,-10-4 1 15,-8 0-3-15,-25-2 1 16,-10 2-3-16,-3 1 0 16,-15-1-9-16,-6-6 0 0,-15-6-4 15,-11 0 0 1</inkml:trace>
  <inkml:trace contextRef="#ctx0" brushRef="#br1" timeOffset="57096.58">31457 11552 31 0,'14'25'15'0,"11"-22"-4"0,-18 0 20 15,4-3-26-15,6 0 0 16,4 7 3-16,8-1 0 16,-5 6-10-16,12 4 1 15,10 0 6-15,6 3 0 0,8 2-3 16,0 1 1-16,0 0-3 16,-3-3 1-16,-11 0-1 15,-11 0 0-15,-10 0-1 16,-8 3 0-16,-6 0 0 15,-8 6 1-15,-3 0-2 16,-3 6 1-16,-4 10-1 16,-4 3 0-16,1-6 1 15,-1-3 0-15,0-4 0 16,1-5 0-16,-1-8 0 16,1-8 1-16,-1-7-1 15,1-6 0-15,-1-12 0 16,-3-7 0-16,-4-9 1 15,-6-10 0-15,-1-9 0 16,0 0 1-16,0-13 0 16,1-5 1-16,3-11-1 15,6 1 0-15,5 0-15 0,13-10 0 16</inkml:trace>
  <inkml:trace contextRef="#ctx0" brushRef="#br1" timeOffset="57758.46">32773 11771 44 0,'0'-6'22'0,"0"3"-12"0,0 3 23 0,-3 6-32 16,-5 7 1-16,-6-1-1 16,-7 10 1-16,-7 10-3 15,-7 8 1-15,-1 11 0 16,1 5 0-16,7-6-4 16,3-6 0-16,8-9-10 15,6-13 0-15</inkml:trace>
  <inkml:trace contextRef="#ctx0" brushRef="#br1" timeOffset="57939.07">32466 11659 41 0,'18'75'20'0,"38"44"-17"0,-35-85 28 16,11 20-31-16,10 2 0 15,-3 1-3-15,4-7 1 16,-1-6-9-16,0-13 1 16</inkml:trace>
  <inkml:trace contextRef="#ctx0" brushRef="#br1" timeOffset="58987.37">25721 8118 34 0,'7'3'17'0,"-10"-9"-6"0,6 6 17 15,4 3-26-15,-7-3 0 16,11 0 0-16,-1 0 0 15,4-6-2-15,4-3 0 16,0-7 2-16,6-9 0 16,1 3-1-16,0-13 0 15,-4 1 0-15,0-4 0 16,0 4-1-16,0 5 1 16,-6 11-1-16,-1-1 0 15,0 6-1-15,0 4 1 0,0 9-2 16,-3 6 1-1,-1 7-1-15,1 9 0 0,-1-7 0 16,4 10 1-16,1 7 0 16,-1-1 0-16,0 4 1 15,3-1 0-15,8 4 1 16,7-1 0-16,0-5 0 16,-1-4 1-16,-6-9-1 15,-4-10 1-15,-10-3-1 16,-11-6 0-16,-11-6 0 15,-10 0 0-15,-4 3-1 16,-13-3 1-16,-12-4-1 16,-6 4 0-16,-4-4-2 15,-7-2 1-15,0-1-10 16,7 4 1-16,3 0-3 0,4 9 0 16</inkml:trace>
  <inkml:trace contextRef="#ctx0" brushRef="#br1" timeOffset="59696.11">26240 7005 41 0,'14'9'20'0,"0"-9"-17"15,-14 0 37-15,0 7-39 16,0 2 1-16,-4 4 0 16,-10 12 0-16,4 3-3 15,-8 10 0-15,-7 12 2 16,-6 0 0-16,-5 3-4 15,5 1 1-15,2-4-6 16,5-10 0-16,6-2-6 16,7-19 1-16</inkml:trace>
  <inkml:trace contextRef="#ctx0" brushRef="#br1" timeOffset="59891.93">26053 6942 48 0,'21'41'24'0,"11"15"-27"0,-22-37 43 16,4 6-41-16,0 0 0 16,-3 1-24-16,0-8 1 15,-19-5 23-15,-2-10 0 16</inkml:trace>
  <inkml:trace contextRef="#ctx0" brushRef="#br0" timeOffset="101292.82">2512 9965 20 0,'0'6'10'0,"0"7"9"16,0-10 10-16,0-3-23 15,3 3 1-15,-3 4 3 16,0-1 1-16,0 0-13 16,0 0 0-16,0 1 9 0,0-4 1 15,7 3-2-15,-7-3 0 16,0-3-2-16,11-3 1 16,7-3-2-16,13-4 0 15,12 1-5-15,3-4 1 16,-8 1-9-16,-6-4 0 15,-4 1-10-15,-14-1 1 16</inkml:trace>
  <inkml:trace contextRef="#ctx0" brushRef="#br0" timeOffset="101859.61">2843 9652 34 0,'-3'12'17'0,"6"-9"-4"0,-3-3 18 0,7 3-27 16,-7 1 0-16,11-4 2 0,0 3 1 15,-1 0-8-15,11-3 0 16,1 0 6-16,6 3 0 16,0-3-2-16,0-3 0 15,4 6-1-15,0 3 0 16,-4 7-2-16,-10 2 1 15,3 4-1-15,-11 3 0 16,-6 10-2-16,-8 2 1 16,-3 4 0-16,-3-4 0 47,-1 1 0-47,1-4 0 31,6 0 1-31,-3-2 0 15,0-4 1 17,3-3 0-32,4-7 0 0,11-2 0 15,-4-7 1-15,14-3 0 16,4-3 0-16,10-6 0 0,-3-3-2 16,7-4 1-16,-1 4-6 0,-6-1 1 0,-11 4-11 0,-3 6 1 0,-7 0-4 0,-4 3 0 0</inkml:trace>
  <inkml:trace contextRef="#ctx0" brushRef="#br0" timeOffset="102367.52">2462 10871 30 0,'0'-3'15'0,"0"10"-7"16,0-7 22-16,0 0-25 16,4 3 1-16,3-3 4 15,-7 0 1-15,11 0-14 16,-4-7 1-16,3 1 7 15,4-3 1-15,15-4-4 16,-1 1 0-16,0 2-9 16,4 1 0-16,-4-4-9 15,-14 4 1-15</inkml:trace>
  <inkml:trace contextRef="#ctx0" brushRef="#br0" timeOffset="102768.46">3150 10451 34 0,'0'10'17'0,"0"5"-6"0,0-8 20 0,0 21-27 0,-7 9 0 0,4 4 0 16,-4 6 1-16,3 7-7 0,4 8 0 16,0 1 1-16,4 0 1 15,3-7-14-15,-7-9 1 16</inkml:trace>
  <inkml:trace contextRef="#ctx0" brushRef="#br0" timeOffset="103512.63">3112 11812 41 0,'0'0'20'0,"0"0"-17"0,0 0 27 0,-4 0-27 16,-3 3 0-16,0 0 1 15,-7 1 1-15,-7-1-7 16,-8 0 1-16,-2 0 3 16,-5 6 1-16,5 10-2 15,-12 9 0-15,4 10-1 16,4 6 1-16,10 12-4 16,15 13 1-1,10-6 0-15,3 9 0 16,15-12 2-16,10-10 0 0,15-16 1 15,-1-24 1-15,7-10 2 16,8-22 1-16,3-13-1 16,-11-18 0-16,-10-3-3 15,-7-7 1-15,-15 3-6 47,-6 4 0-31,-22 6-12-16,-6 0 0 15</inkml:trace>
  <inkml:trace contextRef="#ctx0" brushRef="#br0" timeOffset="104389.93">2872 13098 60 0,'0'16'30'0,"0"9"-37"0,0-16 49 16,0 10-41-16,0 12 0 16,0 7 0-16,0 12 1 15,0 0-3-15,0 7 1 16,0 5-3-16,7-8 1 16,-4-1-13-16,-3-9 1 15,7-10-2-15,4-9 0 0</inkml:trace>
  <inkml:trace contextRef="#ctx0" brushRef="#br0" timeOffset="105364.81">2642 14365 29 0,'-7'28'14'0,"7"-12"-7"0,7-13 21 15,-7 0-24-15,11-3 0 16,-11-3 3-16,7 0 1 16,4-1-10-16,10-2 1 15,0-3 6-15,0-4 1 16,7 1-3-16,11-1 1 15,0 4-2-15,3-1 1 0,-10 7-2 16,-7 3 0-16,-4 10-1 16,-7 8 0-16,-7-2-1 15,-7 6 0-15,-7 6 0 16,-4 4 0 0,-10 5 0-1,4-2 1-15,2-7 0 16,5 0 1-16,-1 0-1 15,11-6 1-15,4-3 0 16,6-9 1-16,8-4-1 16,10-6 1-16,-3-10-4 15,0 4 1-15,6-3-10 16,-9-1 0-16,-12 1-5 16,8 6 1-16</inkml:trace>
  <inkml:trace contextRef="#ctx0" brushRef="#br0" timeOffset="106190.82">2822 15296 30 0,'7'-3'15'0,"-3"-3"-4"0,-4 6 20 0,0 0-27 0,0 0 1 0,0 0 2 0,0 0 1 0,7 3-10 0,-7 3 1 0,0 0 6 0,3 1 0 0,4 2-3 0,-7 0 1 0,0 1-2 0,0-1 0 0,0 1-1 15,0 2 0-15,-7 4-1 0,4-4 1 16,3 1-1-16,0-7 1 31,10 0 0-31,5-6 0 16,20 0 0-16,-3 0 0 15,-4 0 0-15,-3 0 1 16,3 4 0-16,-7-4 0 16,4 3-1-16,-15 0 1 15,1 0-1-15,-1 6 0 16,-10 1 0-16,-7 2 0 15,4 4-1-15,3 0 0 16,0-4 0-16,-11 1 1 16,4-1 0-1,-3 4 0-15,-1 0 0 0,-7 3 0 0,8 2 0 16,-1 1 0-16,8 4 0 16,-4-8 1-16,7 7-1 15,7 1 1-15,-4 2-1 16,8-6 1-16,-1 0 0 15,1-7 0 1,3 1-1-16,-3-3 1 16,-8-1-1-16,-3 4 1 47,-10 6-1-47,-19 22 0 31,-24 3-4 0,-24 9 1 0,-15 7-13-31,-14-16 0 0</inkml:trace>
  <inkml:trace contextRef="#ctx0" brushRef="#br0" timeOffset="111112.77">4731 9341 25 0,'21'6'12'0,"-7"-6"-7"0,-14 0 12 0,7 4-16 16,-7-4 1-16,4 3 1 15,3 3 0-15,-7 0-4 16,0 7 1-16,0-4 2 16,-7 4 0-16,3 2-1 15,4 4 1-15,-7 3-1 16,4 3 0-16,3 0 0 16,0 4 0-16,0-7 0 15,0 3 0-15,0-3 0 16,3-7 0-16,4 1 1 15,4-7 0-15,6-2-1 16,4-7 1-16,8-4-1 16,2-2 1-16,-2 0-2 15,2-3 0-15,-9 2-6 16,-1-2 1-16,-4-1-7 16,-2-8 1-16</inkml:trace>
  <inkml:trace contextRef="#ctx0" brushRef="#br0" timeOffset="111372.52">5045 9266 29 0,'17'6'14'0,"-13"-6"-7"0,-1 3 20 16,1 4-25-16,-4 2 0 0,0 10 1 15,0 6 0-15,-4 6-4 16,1 13 0-16,-1 3 2 16,-6 13 1-16,3 6-2 15,-4 3 0-15,1 3-10 16,-1-16 1-16,0 1-2 16,-6-13 0-16</inkml:trace>
  <inkml:trace contextRef="#ctx0" brushRef="#br0" timeOffset="112449.28">5024 10288 20 0,'10'6'10'0,"1"-21"-5"0,-11 15 14 16,0 0-15-1,7 0 0-15,-7 6 3 0,0 3 0 16,3 4-8-16,-3 3 1 16,7 6 5-16,-7 9 0 15,0 3-1-15,4 14 1 16,-1 5-2-16,1-6 0 15,3 3-2-15,-7-6 1 16,4-3-5-16,-4-7 0 16,0-15-10-16,0-10 1 0</inkml:trace>
  <inkml:trace contextRef="#ctx0" brushRef="#br0" timeOffset="113217.64">5151 12063 21 0,'24'-9'10'0,"1"-23"1"15,-14 23 4-15,-8-4-14 16,4-2 0-16,-3-1 2 16,-4-3 0-16,-4 3-3 15,-17 1 1-15,-4 2 2 16,-6 7 0-16,-1 9-1 15,-11 3 1-15,-2 13-1 0,2 3 0 16,-3 13-1-16,4 12 0 16,10 6 0-1,4 10 1-15,7-7-1 0,21 7 0 16,10-10 0-16,15-12 0 16,21-19-1-16,7-19 1 15,7-9 0-15,0-22 0 16,-14-10-1-16,-7-22 1 15,-8-9-1-15,-2-3 0 16,-19 6-2-16,1 1 1 16,-11 2-10-16,-21 3 0 0,-15 16-1 15,5 13 1-15</inkml:trace>
  <inkml:trace contextRef="#ctx0" brushRef="#br0" timeOffset="113653.83">5084 12925 39 0,'42'13'19'0,"-24"-4"-20"0,-11-9 39 16,-7 10-35-16,0 12 0 15,0 6 0-15,-7 16 1 0,3 15-6 16,4-5 1 0,-7-1 2-16,0 0 0 0,3-6-9 15,-6-9 1-15,-8-10-7 16,15-9 1-16</inkml:trace>
  <inkml:trace contextRef="#ctx0" brushRef="#br0" timeOffset="114385.43">4900 14142 24 0,'11'-9'12'0,"10"-1"-3"0,-21 4 13 15,3 0-20 1,4-1 1-16,-7 7 2 0,0-6 1 16,0 6-7-16,0 3 0 15,0 13 4-15,-7 6 0 16,4 6-1-16,-4 7 0 15,3 2-1-15,4 1 0 16,4 3-1-16,3-7 1 16,3-2-1-16,1-4 1 15,0-6-1-15,10-10 1 16,3-5-3-16,8-11 0 16,0-5-6-16,0-4 1 0,3-5-5 15,-10-11 0-15</inkml:trace>
  <inkml:trace contextRef="#ctx0" brushRef="#br0" timeOffset="114583.45">5281 13838 30 0,'4'38'15'0,"-4"9"-8"15,0-29 23-15,-4 11-30 16,4 18 1-16,-10 9 0 15,2 19 0-15,-2 10-2 16,-4 3 1-16,0 9-5 16,0 7 0-16,3 2-6 15,-3-6 1-15</inkml:trace>
  <inkml:trace contextRef="#ctx0" brushRef="#br0" timeOffset="115348.52">5295 15494 35 0,'7'3'17'0,"-17"-35"-15"0,6 23 27 15,-3 0-29-15,-3-7 1 16,-12 0 1-16,-2 4 1 15,-1 2-2-15,-3 4 0 16,-4 6 1-16,7 0 1 16,1 3 0-16,2 3 0 15,5 7-1-15,6-1 0 16,1 4-1-16,10 3 0 16,0-3 0-16,14-1 1 15,3 1-2-15,5-3 1 16,-1-4-1-16,0-3 0 0,4-3 0 15,-4-3 0-15,-7-3-2 16,3-9 1-16,1-7 0 16,-7-9 0-16,-8 3 0 15,4-1 1-15,4 1-1 16,-4 7 1-16,4 5 0 16,-11 4 1-1,0 37-1 1,0 16 1-16,-11 22 0 15,-7 9 0-15,-3 13-1 16,0 9 1-16,-4 6-1 16,1-5 0-16,-5-14-5 15,8-5 1-15,4-23-10 16,13-15 0-16</inkml:trace>
  <inkml:trace contextRef="#ctx0" brushRef="#br0" timeOffset="134189.47">26211 12289 27 0,'11'6'13'0,"-4"-18"-1"0,-3 5 14 16,-4 1-25-16,0-3 1 0,0-1 0 16,-4 1 1-1,-3-1-4-15,3 1 0 0,1-7 2 16,-1 4 1-16,-3-1-2 15,0 4 1-15,-3-1-1 16,-4 4 0-16,-4 0 0 16,0 0 1-16,1 9-1 15,-1 0 0-15,4 3 0 16,3 4 1-16,4-1-1 16,4 7 1-16,3 6-1 15,0 0 1-15,7 3 0 16,3 0 0-16,5-3 2 15,2-4 0-15,1-5 1 16,-1 0 0-16,8-7 0 16,3-3 0-16,1-3 0 15,-1-6 1-15,0-4-3 16,-7-5 0-16,-3-7-1 16,-8 0 1-1,-10-7-2-15,-3 1 1 0,-11-3-2 0,-4 3 1 16,-3-1 0-16,3 7 0 15,-3 7 0-15,-4 5 0 16,-3 7-1-16,0 13 1 16,3 2-1-16,1 7 0 15,2 0 0-15,8 6 0 16,4 6 0-16,3 7 0 16,7-7 1-16,7-3 0 15,7 7 0-15,7-4 1 0,-3-6 2 16,3-9 0-1,7-6 0-15,4-7 0 0,3-6 0 16,-3-4 0-16,-4-8-1 16,-7-11 0-16,-3-5-2 15,-8 3 0-15,-6-3 0 16,-11-4 0-16,-7 1-1 16,-7-1 0-16,-1 13 1 15,1 3 0-15,-3 10-1 16,-1 6 1-16,0 9-2 15,1 7 1-15,-1-1-1 16,0 7 1-16,4 3-1 16,3 6 1-16,4 0 0 15,4 1 0-15,3-8 1 16,7-2 0-16,7 0 0 16,7-6 1-16,3-4 0 0,8 0 0 15,-7-9 1-15,6-9 0 16,1-7-1-16,0-6 0 15,-8 0 0-15,-2-3 1 16,-8-9-2-16,-4 3 1 16,-10-10-2-16,0 6 1 15,0 7 0-15,-7 3 1 16,-4 6-1-16,-6 7 0 16,-5 5-2-16,1 10 1 15,-4 7-1-15,4 6 1 16,0 2-1-16,3 4 1 15,4-3-1-15,3 6 0 0,4 7 1 16,11 5 1-16,6-2 0 16,15-7 0-16,7-6 1 15,6-6 0-15,1-1 1 16,0-8 1-16,-7-7-1 16,-8-7 0-16,1-5-1 15,-1-7 1-15,-6-3-1 16,-4-3 0-16,0-3-2 15,-3-4 1-15,-4 4-1 16,-7 6 1-16,-4 0-1 16,-7 6 1-16,1 4 0 15,-4 9 0-15,-1 3 0 16,1 6 1-16,4 3-2 16,3 10 1-16,3-3-1 15,4-3 1-15,3 5 0 0,8 4 0 16,6 10 0-1,8-4 0-15,7-3 1 0,0-6 0 16,-4-4 0-16,-4-5 0 16,-3-7-1-16,1-6 1 15,-1-3-1-15,-4-7 1 16,-3-3-2-16,0-2 1 16,-3-1 0-16,-4-6 0 15,0 0-1-15,-4-4 0 16,-3 4 1-16,-3 6 0 15,-4 1-1-15,-8 5 1 16,1 7-1-16,-3 3 1 16,2 6-1-16,5 9 0 0,-1 4-1 15,4-3 1-15,3 2-1 16,8 7 1-16,3 3 0 16,7 4 0 15,7-4 1-31,7 0 1 15,4-7-1-15,0-2 1 0,-4-6 0 0,0-7 1 0,0-6-2 16,-3-4 1-16,-4-5-1 16,-4-4 1-16,-2-3-2 15,-8 7 1-15,-4-13-1 16,4 3 0-16,-7-7 0 16,0 8 1-16,-4 2-1 0,-3 6 1 15,-3 7 0-15,-5 3 0 16,1 6 0-1,0 3 0-15,3 7-1 0,1-4 1 16,-1 1-1-16,4-1 0 16,3 3 0-16,8 4 1 15,3 6 0-15,7 0 0 16,7 0 0-16,7 0 1 16,4-3-1-16,3-7 1 15,-3-2 0-15,3-7 0 16,0-3-1-16,1-3 0 15,-5-4 0-15,-3-5 0 16,-7-4-1-16,-3 1 1 0,-7-1-1 16,-4 0 0-16,-7-3 0 15,-8-6 0-15,1 3 0 16,0 4 1-16,-3 2 0 16,-1 3 0-16,-3 4 0 15,0 6 0-15,3 6 0 16,0 3 1-16,4 7-1 15,4-1 0-15,-1 1 0 16,8 2 0-16,3 11 0 16,7-1 1-16,3 3-1 15,4-3 1-15,0 0 0 16,-3-9 1-16,0-1 0 16,3-5 0-16,0-4-1 15,-4-6 0-15,1-3 0 16,-4 0 1-16,0-3-4 15,0-1 0-15,-3 1-12 0,-4-3 0 16,-4-1-5-16,8-6 1 16</inkml:trace>
  <inkml:trace contextRef="#ctx0" brushRef="#br0" timeOffset="135391.23">1686 12145 24 0,'11'12'12'0,"-4"1"0"16,-4-7 13-16,-3-6-21 15,8 3 0-15,-8 0 4 16,10 0 1-16,-6 0-10 16,3 1 0-16,-4-1 7 15,4 0 0-15,4 0-2 16,-4 3 1-16,3 7-4 16,-6-4 1-16,3 4-2 15,4-1 1-15,-8 1-1 16,4-4 1-16,0 1 0 15,-3-1 1-15,3-3 0 16,3-3 0-16,-6 1 0 0,7-11 0 16,6-5-1-16,-6-4 0 15,10-12 0-15,-3-19 0 16,-1-3-4-16,15-16 0 16,7-6-10-16,3-4 1 15,-10-2-5-15,3 12 0 16</inkml:trace>
  <inkml:trace contextRef="#ctx0" brushRef="#br0" timeOffset="138410.72">27220 12072 30 0,'0'-3'15'0,"4"19"-6"15,-4-16 16-15,3 3-22 16,-3-3 0-16,0 0 1 16,0 3 1-16,0 0-5 15,4 10 0-15,-4 6 3 16,0-4 1-16,0 7-2 16,0 7 1-16,0 5-4 0,0-3 1 15,0-2-8-15,3-7 1 16,1-4-7-16,-8-5 1 15</inkml:trace>
  <inkml:trace contextRef="#ctx0" brushRef="#br0" timeOffset="138693.79">27206 12637 39 0,'4'19'19'16,"-4"6"-15"-16,0-13 30 0,0 4-31 15,0 3 0-15,0 6 1 16,0 6 0-16,0 7-6 15,0-10 0-15,0-3-4 16,0-9 1-16,-4-7-9 16,-3-9 1-16</inkml:trace>
  <inkml:trace contextRef="#ctx0" brushRef="#br0" timeOffset="139339.25">25996 11116 29 0,'0'13'14'0,"-3"-4"2"0,3-6 16 16,0-3-27-16,0 0 1 16,0 3 3-16,0-3 1 15,7 0-12-15,7-3 1 16,7-3 7-16,11 0 1 0,0 2-4 15,6-2 1-15,8 3-5 16,-3 0 0-16,-5 3-8 16,-9 0 1-16,-15 0-10 15,-14 6 0-15</inkml:trace>
  <inkml:trace contextRef="#ctx0" brushRef="#br0" timeOffset="139773.53">25471 10809 52 0,'7'19'26'15,"-4"9"-32"-15,1-22 42 0,-1 10-37 16,-3 9 1-16,4 9-1 16,-4 7 0-16,3 9-1 15,-3 0 0-15,4-9-12 16,-4-3 1-16</inkml:trace>
  <inkml:trace contextRef="#ctx0" brushRef="#br0" timeOffset="141538.07">27400 11000 27 0,'18'3'13'0,"0"3"1"16,-18-6 11-16,3 0-21 15,-3 0 1-15,0-6 3 16,0 0 1-16,-3-4-11 15,-1 4 1-15,-3 0 5 0,-4 0 1 16,-3-1-3-16,-7 1 1 16,7 6-2-16,0 0 0 15,-4 3-1-15,1 4 0 16,-1-4-1-16,0 0 1 16,4 3 0-16,0 3 1 15,4-2-1-15,6 5 1 16,4 7-1-16,4-3 1 15,3-1 0-15,7 1 1 16,-7-3-2-16,7-1 1 16,3-6 0-16,5-2 1 0,-1-4-1 15,-4-4 0-15,-2-11 0 16,-1-1 0-16,-7-6-1 16,-7 3 1-16,0-6-1 15,-7 3 0-15,-4 4 0 16,-3 2 0-16,0 3-1 15,0 4 1-15,0 6-1 16,-4 3 1-16,0 9 0 16,4 7 1-16,0 6-1 15,4 3 1-15,-1-6-1 16,7 3 1-16,4-4-1 16,4 4 1-16,3-3 0 15,4 0 0 16,-1-3-1-31,4-4 1 0,4-5-1 0,3-7 1 0,0-4 0 16,-3-8 0-16,0-1 0 0,-8-6 0 16,1-6 0-16,-8 0 0 15,-3-3-1-15,-7 0 1 16,-3 6-1-16,-4 6 0 16,-1 7-1-16,1 3 1 15,-3 6 0-15,-1 6 0 16,0 3 0-16,1 4 1 15,3 6-1-15,3 3 0 16,4-4 0-16,3 1 1 16,8 0-1-16,3 0 1 15,4-4 0-15,-1-2 0 0,4-4 0 16,7-5 0-16,4-4-1 16,0-7 1-16,0 1-1 15,-4 0 1-15,-7-10-1 16,-4 0 0-16,-3-6 0 15,-7 0 0-15,-7-3 0 16,-7 7 0-16,-3-1 0 16,-1 0 0-16,0 6-1 15,1 7 1-15,-4 3 0 16,-1 3 0-16,1 6 0 16,0 7 1-16,3 3-1 15,4 5 1-15,4 1-1 16,3 0 0-16,3-3 0 15,8 3 1-15,6 0-2 0,4 0 1 16,4 0 0 0,-4-6 1-16,7-4-1 0,4-6 1 15,0-9-2-15,-4-6 1 16,-3-7 0-16,-8 1 0 16,-6-11-1-16,-8-2 0 15,-3-6 0-15,-7-1 1 16,3 4 0-16,1 6 0 15,-4 3-1-15,-4 3 1 16,-17 16-1 0,3 3 0-1,4 6-1-15,3 4 0 0,7 2 1 16,4 4 1-16,4 0 0 16,3 2 0-16,7 4 0 15,7-3 1 1,7-3 0-16,3-4 1 0,5-2-2 15,2-4 1-15,-6 0-1 16,0-3 1 0,-1-6-1 31,1-6 0-32,-4-7 0 1,0-3 0-1,-3-3 0-15,-4 0 0 16,0 1 0-16,-7 2 0 0,0 0-1 0,-11 3 0 0,4 1 0 0,0 5 1 0,-3 4-2 0,-5 3 1 0,-2 6 1 0,-1 3 0 0,1 7 0 16,-1 2 1-16,4 7-1 0,3 3 1 15,4 0 1-15,4-6 0 16,3 3-2 15,7-3 1-15,3-3-1-1,4-4 1-15,0-5-6 16,-3-1 0-16,0 0-14 0,-15-9 0 0</inkml:trace>
  <inkml:trace contextRef="#ctx0" brushRef="#br0" timeOffset="142614.75">24638 12119 39 0,'4'0'19'0,"10"-3"-12"15,-11 6 19-15,1 1-25 16,-1 5 1-16,1 4-1 15,-4-1 1-15,0 10-2 16,0 13 1-16,0-1 0 16,-4 1 1-16,1 5-2 15,-4 1 1-15,0-6-9 16,3-10 1-16,-3-13-6 0,7-2 0 16</inkml:trace>
  <inkml:trace contextRef="#ctx0" brushRef="#br0" timeOffset="142990.84">24151 13085 43 0,'0'3'21'0,"7"-3"-16"15,-3 0 36-15,3 0-40 16,0-3 1-16,3 3 0 15,1 3 1-15,0-3-4 16,3 4 0-16,3-4 2 16,5 3 0-16,2-3-5 0,1 0 0 15,0-3-9-15,-4-1 1 16,-4-5-3-16,1 0 0 16</inkml:trace>
  <inkml:trace contextRef="#ctx0" brushRef="#br0" timeOffset="143241.88">24631 12907 37 0,'-11'22'18'0,"1"6"-14"0,6-19 34 0,-3 10-35 16,0 9 1-16,0 10 1 16,0 12 0-16,0 0-8 15,3 3 1-15,4-2 1 16,0-11 0-16,-3-8-13 16,-1-20 1-16</inkml:trace>
  <inkml:trace contextRef="#ctx0" brushRef="#br0" timeOffset="144533.79">24730 11091 38 0,'3'6'19'0,"-3"-9"-13"15,0 0 22-15,-3 3-26 16,-1 0 0-16,-3 0 3 16,0 0 0-16,-3 0-7 0,-1 3 1 15,-3-3 3-15,0 0 1 16,0 3-2-16,-4 0 0 15,4 0-1-15,3 1 1 16,1 2-1-16,3 3 0 16,0-2 0-16,3-1 1 15,-3 0 0-15,3 0 0 16,1 1-1-16,6 2 1 16,8 0 0-16,3 4 0 15,4-4 0-15,-1 1 0 0,1-4 0 16,0-6 0-16,-4-3-1 15,-4-6 1-15,1-4 0 16,-4 0 0-16,-3-2 0 16,-4 2 0-16,-4 1-1 15,-3-4 1-15,-4-3-1 16,-3 4 1-16,-3 2-1 16,-5 4 0-16,8 5 0 15,0-2 0-15,0 6 0 16,0 3 1-16,0 4-1 15,3 2 1-15,4 4-1 16,4 2 1-16,3 4 0 16,3 0 1-16,-3 0-2 15,7-1 1-15,7-2 0 16,8-3 0-16,-1-4 1 0,0-6 0 16,0-6-1-1,-3-3 0-15,-4-4 0 0,0-2 0 16,-3-4-1-16,-4 1 1 15,-4-1-2-15,-6-3 1 16,-8-3 0-16,-3 3 0 16,-4 0-1-16,-3 7 1 15,0 2 0-15,7 4 0 32,-7 16-2-32,3-1 1 15,4 4-1-15,3-1 1 16,1 4-1-16,6 3 1 0,4 3-1 15,4-4 1-15,-1 1 1 16,11-3 0-16,4-4 0 16,0-5 0-16,-1-4 0 15,-3-6 0-15,1-4-1 16,-5-2 1-16,1-4 0 16,-4-2 0-16,-4 2-1 15,-6-2 0-15,-4-14 1 16,0 4 0-16,-7 0 0 15,-1 3 0-15,-2 0 0 16,3 7 0-16,0 2 0 16,-1 4 0-16,1 2 0 15,0 7 0-15,0 4 0 16,0 5 0-16,3 7 0 16,4 2 1-16,0 4-2 15,4 3 1-15,-1 4-4 16,4 2 1-16,0 0-13 15,-3-9 0-15</inkml:trace>
  <inkml:trace contextRef="#ctx0" brushRef="#br0" timeOffset="146740.26">28247 12007 25 0,'7'0'12'0,"0"-7"-1"0,-7 7 12 0,4 3-18 15,-1 1 1-15,1 2 2 16,-1 3 1-16,-3 4-12 15,0 9 0-15,0 9 7 16,-3 0 0-16,3 10-4 16,-4 3 1-16,4 0-5 15,-3-6 1-15,3-1-5 16,0-2 0-16,0-10-5 16,0-6 1-16</inkml:trace>
  <inkml:trace contextRef="#ctx0" brushRef="#br0" timeOffset="147235.04">28141 12656 39 0,'7'19'19'0,"0"-13"-16"0,0-6 34 16,0-3-35-16,4 0 1 16,3-1 2-16,4-2 1 0,3 3-8 15,4 0 1-15,-4 3 4 16,0-3 0-16,0 3-1 15,-3 3 0-15,-8 0-2 16,1 0 1-16,-1 3-2 16,-3 4 1-16,-7 2-1 15,0 4 1-15,-3 0-1 16,-4-1 0-16,-4 4 0 16,-3 3 1-16,-3 0 0 15,-1 3 0-15,0 0 0 16,4-6 1-16,4 3-1 15,3-9 1-15,3-1 0 16,8 4 0-16,6-4-1 0,8-5 1 16,3-1-2-16,0-6 0 15,-3-3-12-15,3-4 1 16,-3-8-3-16,-1-1 0 16</inkml:trace>
  <inkml:trace contextRef="#ctx0" brushRef="#br0" timeOffset="148032.73">25869 8758 24 0,'-3'-3'12'0,"-1"0"-2"16,4 3 13-16,0 0-20 15,0 3 0-15,0 0 2 16,0 6 1-16,0 1-6 15,0-1 1-15,4 1 5 16,-1 2 1-16,8-9-2 16,3 3 1-16,4-2-2 15,10-1 1-15,11-3-3 0,-1-3 1 16,-2-7-3-16,-5 4 1 16,-6-3-5-16,-7 2 0 15,-4-2-7-15,-7-1 0 16,-11 1-5-16,-10 0 1 15</inkml:trace>
  <inkml:trace contextRef="#ctx0" brushRef="#br0" timeOffset="148556.34">25428 8570 39 0,'7'-3'19'0,"0"9"-20"15,-7-6 31-15,0 0-29 16,0 3 1-16,-3 3 0 15,-4 4 0-15,0-1-3 16,-4 7 1-16,1-4 2 16,2 7 0-16,1-3-1 15,0 0 1-15,4 2-1 0,3 1 0 16,7 3-1-16,7 0 0 16,7-6-3-16,4-10 0 15,3-9-6-15,-3-7 0 16,-8-5-3-16,1-4 1 15,-4-3 0-15,-3-3 0 16,-1-3 3-16,-3 3 0 16,0 0 8-16,-3 3 0 15,0 6 7-15,-4 10 1 16,-4 9 2-16,-3 12 0 16,0 7 0-16,-4 13 0 15,-3 9-2-15,-3 6 0 0,-1 13-5 16,0-4 1-16,1 7-4 15,3 3 0-15,6-12-12 16,1-17 1-16</inkml:trace>
  <inkml:trace contextRef="#ctx0" brushRef="#br0" timeOffset="149803.47">28603 8686 41 0,'11'9'20'0,"-11"-12"-18"16,0 3 28-16,-4-6-29 15,4 3 0-15,-14-7 0 16,4 1 1-16,-12-4-3 0,5 4 1 16,-11-4 0-16,6 4 1 15,1 3 0-15,0-1 0 16,0 7 0-16,3 0 0 15,1 4 0-15,3-1 0 16,3 6 0-16,4 4 1 16,7-4-1-16,0-3 0 15,7 1 0-15,0-1 0 16,18 3 0-16,-1 1 0 16,8-1 0-16,-4-3 0 15,1 1-1-15,-5-4 1 16,-3-6-1-16,-3-4 1 0,-4-2-1 15,-3-7 1-15,-4-3-1 16,-7 1 0-16,-4-1 0 16,-3 3 0-16,-7 4-1 15,-7 8 1-15,-4 4 0 16,1 7 1-16,-1-1-1 16,7 3 0-16,-3 4 1 15,10 6 0-15,4-4-1 16,0 7 1-16,7 0 0 15,7 3 0-15,8-3-1 16,6 3 1-16,0-3-1 16,0-6 1-16,0-3-2 15,-3-10 1-15,-4-10 0 16,0-2 0-16,-3-7 0 16,-1-6 0-16,-3-3 0 15,-3 0 1-15,-8-3 0 0,-6 0 0 16,-4 3-1-16,-8-3 0 15,-2 6 0-15,-1 9 1 16,4 7-1-16,3-1 0 16,-3 11 0-16,3-1 0 15,4 3 1-15,4 3 0 16,3 4 0-16,3 0 0 16,1 2 0-16,3 1 0 15,7-7 0-15,10 4 0 16,8-1-1-16,7-5 1 0,-4-1-2 15,-3-6 1-15,-8-3 0 47,1-10 0-47,-7 1-1 0,-4-4 1 0,-11-6-1 0,1 6 1 0,-8 4 0 16,-3-1 0-16,-7 7 0 16,0 9 0-16,-1 3 0 15,5 7 1-15,-4 3-3 16,6 6 1-16,5-4-6 15,3 4 1-15,0-15-11 16,-4-4 1-16</inkml:trace>
  <inkml:trace contextRef="#ctx0" brushRef="#br0" timeOffset="151272.81">23336 12123 27 0,'0'0'13'0,"7"9"-5"0,-3-6 14 16,-1 3-20-16,-3 7 0 15,0 0 2-15,0 5 0 0,0 11-4 16,0-1 0-16,0 0 3 16,-3-3 0-16,-1-6-1 15,1 6 1-15,-1 3-3 16,-3 7 1-16,0-1-5 16,0-2 1-16,0-1-8 15,0 0 1-15,0-12-2 16,3-6 1-16</inkml:trace>
  <inkml:trace contextRef="#ctx0" brushRef="#br0" timeOffset="151716.44">22729 12985 44 0,'8'6'22'0,"-1"-3"-23"0,0-3 46 0,0 4-44 16,0-4 0-1,3 3 1-15,4-3 1 0,1 3-4 16,2-3 1-16,1 0-2 16,-4-3 0-16,0-4-10 15,0 7 0-15,0-9-3 16,0 6 0-16</inkml:trace>
  <inkml:trace contextRef="#ctx0" brushRef="#br0" timeOffset="152039.54">23125 13001 46 0,'14'12'23'0,"3"-18"-24"0,-10 6 45 16,4 0-42-16,3-3 0 15,4 6 1-15,3-3 0 16,4 6-5-16,-4 0 1 16,-4 1 2-16,-2-4 0 15,-5 3-1-15,-6 4 0 16,-8-1-1-16,-3 3 0 15,-7 1 1-15,-4 3 0 16,1 6-1-16,-1 0 1 0,0 0 0 16,4 6 0-16,4-3 0 15,3-3 1-15,3-3-1 16,8-1 1-16,3 1-1 16,7-6 1-16,7-4-1 15,7-6 0-15,4-3-7 16,-4-12 1-16,-3-13-9 15,3-10 0-15</inkml:trace>
  <inkml:trace contextRef="#ctx0" brushRef="#br0" timeOffset="153733.69">23379 8639 27 0,'10'15'13'0,"4"-11"1"0,-10-8 10 0,-1 1-21 0,1-3 1 0,-1 0 2 16,1-4 1-16,-4 4-9 0,0 0 1 15,-4 3 5-15,-3-4 0 16,0 11-2-16,-3-4 0 16,-4 3-1-16,-4-3 0 15,0 0-1-15,1 0 0 0,3-3 0 16,-1 3 0-16,5 3 0 16,3-3 1-16,3 6 0 15,8 10 0-15,3-1-1 16,7 7 1-16,4 3 0 15,3 0 0-15,0-3-1 16,-3-3 1-16,-4-9-1 16,0-10 1-16,0-4 0 15,-3-5 0-15,-1-4 0 16,1 1 0-16,-4-1-1 16,-7-2 0-16,-4 2 0 15,1 4 0-15,-8-1-1 16,1-5 1-16,-5 5 0 15,-2 4 0-15,-1 0-1 16,0 9 1-16,1 3 0 16,-1 0 0-16,4 7 0 0,4 0 0 62,2 5 0-62,5 4 0 16,6 0 0-1,1 3 1 1,7-6-1 31,3 0 1-47,0-7-1 16,3-8 1-16,1-11-1 0,0-2 1 0,-8-4-1 0,-3-5 0 0,0 2-1 0,0 3 1 0,-7-9 0 0,0 0 0 0,-3 1-1 15,-1-1 1-15,-3 0 0 0,-3 0 0 0,-4 6 0 0,0 0 0 0,-4 4 0 0,0 5 0 0,1 7 0 16,-1 7 1-16,0 5-1 15,4 4 0-15,4 0 0 16,-1-1 1-16,4 7-1 16,3 0 1-16,4 0-1 15,4 3 1-15,3 0-1 16,0 0 1-16,4-6-1 16,3 0 1-1,0-10-1-15,0-5 0 0,0-8 0 16,0-5 1-16,-3-10 0 15,-4-3 0-15,-4 3-1 16,1-2 0-16,-4-1 0 16,-4 0 1-16,-3 3-1 15,-3 0 0 17,-8 0-1-32,1 7 1 46,-5 5-1-30,1 1 1-16,0 6 0 0,0 0 0 0,3 3 0 0,1 7 0 16,2 2 0-16,5 10 0 0,3 0-1 0,0 6 1 0,3 1-1 0,1 2 1 0,3-6 0 0,3-6 0 15,4 0 0-15,7-7 0 16,4-2 0-16,3-4 1 0,4-9-1 16,3-10 0-16,-7-6 0 15,0-3 0-15,-3 0 0 16,-7-3 1-1,-4 3-1-15,0-6 0 16,-11 0 0 0,-3 6 0-16,-3 3 0 15,-1 10 0 1,-3 9 0-16,0 0 1 16,0 3-1-1,0 3 0 1,-1 4 0-1,5 2 0 1,-1 1 0-16,4-1 1 0,4 4-1 16,3 3 1-16,3-4-1 0,4 1 1 62,7-3-1-62,1-7 0 0,2-3-4 0,-3-3 1 0,-3-3-13 0,-8-7 0 0</inkml:trace>
  <inkml:trace contextRef="#ctx0" brushRef="#br0" timeOffset="158119.47">22546 7601 18 0,'0'12'9'0,"7"-5"-3"16,-7-4 10-16,4 3-14 15,-4 0 0-15,3 4 1 0,-3 2 1 16,4 1-5-16,-4 2 1 15,3-2 3 1,1 0 0-16,-1-4 0 0,1 0 1 16,-1-2-1-16,4 5 0 15,0-2-1-15,0-1 1 16,1 4-1-16,-1 2 1 16,3 1-2-16,1 0 1 15,-4-1-1-15,0 1 1 16,0 3-1-16,0-4 0 15,0-8-1-15,4-1 1 0,-1 7-1 16,1-1 1-16,-1 4-1 16,1 3 1-16,0 2 0 15,-4-5 0-15,0 3 0 16,3 3 0-16,1-3 0 16,-1 3 0-16,1 3-1 15,3 3 1-15,0 3 0 16,0-2 0-16,0 2 0 15,-3 3 1-15,3-2-1 16,0 5 1-16,7-2 0 16,1-1 0-16,2 7-1 15,1 3 1-15,3-3-1 16,0 0 0-16,1 3-1 16,2 6 1-16,1-3-1 15,0-3 1-15,3 3-1 0,-3 0 0 16,0-3 0-16,-1 0 0 15,-6-1 0-15,0 4 0 16,-4-9 0-16,-3 3 0 16,-1-7 0-16,1 4 1 15,3-4-1-15,4 7 0 16,-4-6 0-16,4-4 1 16,-1 0-1-16,-3 1 0 15,1-1 0-15,-1 1 0 16,-4 2 0-16,1-6 0 15,0 0 0-15,-1-2 0 16,1 2 0-16,0-3 0 0,-1 3 0 16,1 0 0-1,0-3 0-15,3 4 0 0,3 2 0 16,5 3 0 0,9 29 0-1,-6-6 0-15,-4-4 0 16,4-3 0-16,-4 7 0 15,4-7 0-15,0 3 0 16,3-3 0-16,0 7 0 16,1-1 1-16,-1-3-1 15,0 7 0 17,1 0 0-32,2-10 1 0,-2 6-1 0,-1-3 0 15,-3-2 0-15,-1 5 0 0,1-3 1 16,0 4 0-16,3-7-1 0,8 0 1 15,-5 3-1-15,1-2 0 16,0-7 0-16,3 3 1 16,1 0-1-16,-1 0 0 15,0 3 0-15,-3-6 1 16,0 0-1-16,0 3 0 16,-8-7 0-16,-2-2 0 15,2-3-1-15,1-4 1 16,3 3 0-16,-3-2 0 15,-4-4-1-15,-3 0 1 0,0-6 0 16,-1 0 0-16,1-6 0 16,0 3 1-16,0 3-1 15,-4 0 0-15,0-1 0 16,0-2 0-16,0 0 0 16,7 6 0-16,-6-3 0 15,2 0 0-15,-3 0 0 16,4 0 0-16,-4 0 0 15,-3 0 0-15,0 3 0 16,-1 0 0-16,1-3 0 16,0 0 0-16,3 3-1 15,0-3 1-15,-3 3 0 16,3-3 0-16,0-6 0 16,-4-1 0-16,1-2 0 15,3-4 0-15,0 1 0 16,1-4 1-16,-1-3-1 15,3-3 1-15,5-3-1 0,2-3 0 16,1-4 0-16,0-2 0 16,0-1 0-16,-4 1 1 15,-3-1-1-15,-1 1 0 16,5-4 0-16,2 0 1 16,5 1 0-16,-1-1 1 15,0-3-3-15,0 0 1 16,-3 0 0-16,0 4 0 15,-4-4 0-15,4 3 0 16,-4 1-1-16,0-4 0 0,1 0 1 16,-1 0 1-16,0 0-2 15,-3-3 1-15,-1-3 0 16,1 10 0-16,-4-7 0 16,0 0 0-16,1 0 0 15,-1-3 0-15,3-4-1 16,1 1 1-16,0 3 0 15,-4 0 0-15,0-3 0 16,0 0 0-16,4-4 0 16,0 1 1-16,-1 3-1 15,1-4 1-15,0 4-1 16,-1-3 0-16,5-1-1 16,-5-2 1-16,1 6 0 15,0 3 0-15,-1-4 0 16,1-5 0-16,-4 3 0 15,-3-1 0-15,0 1 0 16,3-1 0-16,0-5 0 0,0-1 0 16,0-3 0-16,4 1 0 15,3 5 0-15,0-2 0 16,1-1 0-16,-1 3 0 16,0 4 0-16,0 0 0 15,4-7 1-15,0 0 0 16,0-2 0-16,-1 2 1 15,1-6-3-15,-4-3 1 16,-3-3 0-16,-4 3 1 16,4-6-2-16,0-1 0 0,3 7 0 47,4-3 1-32,-4-3 0-15,0 6 0 0,4-10 0 0,-8 1 1 0,1-4-1 0,0-2 0 0,-1-1 0 16,5 0 0-16,-5 0 0 15,5-2 0-15,-5-1-1 16,1-6 0-16,0-1 1 16,3 1 1-16,-3 0-1 15,-1 3 0-15,1-3 0 16,-7 9 0-16,-1-6-1 16,4-3 1-16,4 0 0 15,0 6 0-15,3 0 0 16,7 10 1-16,-6-4 0 15,2-5 0-15,1 5 0 0,0 0 1 16,0-2-2-16,-1-1 0 16,1-3-1-16,0 3 1 15,0 7 0-15,-4-4 0 16,0-9-1-16,-3 7 0 16,-4-10 1-16,-3 3 1 15,-1-4-1-15,4-5 0 16,0 3-1-16,1-4 0 15,-5 1 1-15,-3-7 0 16,1 10 0-16,-1-6 1 0,7-7-2 16,-4 16 1-1,1-4-3-15,-4 11 1 0,0-1-7 16,0 3 1-16,1-6-10 16,2 9 0-16</inkml:trace>
  <inkml:trace contextRef="#ctx0" brushRef="#br0" timeOffset="160147.64">28695 5923 27 0,'3'3'13'0,"-3"-28"-2"0,0 25 14 0,0 3-23 15,-3-3 1-15,-4 7 0 16,-4 5 1-16,-3 13-6 16,-3 7 1-16,-8 8 3 15,-10 11 0-15,-1 5-2 16,5 4 1-16,2 5-2 16,8-2 0-16,0-10-4 15,7-2 1-15,3-8-7 16,4-17 0-16</inkml:trace>
  <inkml:trace contextRef="#ctx0" brushRef="#br0" timeOffset="160386.94">28392 5886 36 0,'7'12'18'0,"-7"29"-13"0,7-32 28 16,0 7-33-16,0 6 1 15,0 3-1-15,0-6 0 16,0 0-1-16,-4 3 1 16,-3-4-7-16,4 1 0 15,0-9-5-15,-1-4 1 0</inkml:trace>
  <inkml:trace contextRef="#ctx0" brushRef="#br0" timeOffset="160686.84">28727 6089 40 0,'21'-15'20'0,"7"27"-20"16,-17-12 35-16,3 0-34 15,7-3 0-15,0-6-1 16,-3-1 1-16,-1 4-2 0,-2-3 1 15,-5 2-5-15,-3 7 1 16,-7 7-8-16,-3 2 0 16</inkml:trace>
  <inkml:trace contextRef="#ctx0" brushRef="#br0" timeOffset="160868.29">28635 6221 30 0,'4'19'15'0,"10"-16"-4"0,-4-3 18 0,4-3-28 16,4 0 1-16,7-4-1 16,6 1 0-16,5-3-3 15,-5 2 1-15,-2 1-8 16,-8 3 0-16,4-3-2 16,-1 6 0-16</inkml:trace>
  <inkml:trace contextRef="#ctx0" brushRef="#br0" timeOffset="161138.93">29358 5954 40 0,'4'4'20'0,"-18"5"-25"0,7 4 39 16,-11 5-34-16,-7 4 1 16,-7 10 0-16,-3 8 0 15,0 4-2-15,-4 7 0 16,4 2-3-16,7 0 1 16,6-6-8-16,8-9 0 15,7-22-1-15,4-10 1 16</inkml:trace>
  <inkml:trace contextRef="#ctx0" brushRef="#br0" timeOffset="161335.97">29048 5942 34 0,'24'38'17'0,"22"40"-17"0,-35-59 34 0,-1 18-33 16,5-8 0-16,-1 8 0 15,0 1 0-15,0 3-2 16,-4-10 0-16,5-9-5 16,-5-13 1-16,-3-12-6 15,0-9 0-15</inkml:trace>
  <inkml:trace contextRef="#ctx0" brushRef="#br0" timeOffset="161791.49">29415 5757 46 0,'17'19'23'0,"-6"-19"-26"0,-4-7 43 15,0-2-39-15,7 3 1 16,-7 0 1-16,4-4 0 0,6 4-4 15,1 0 0-15,-4 2 2 16,0 1 1-16,-3 3-2 16,-11 3 0-16,-7 4-1 15,-4 8 1-15,1 1 0 16,-1 3 0-16,0 6 0 16,1 3 0-16,3-3 0 15,3 0 1-15,4-6 0 16,4 3 0-16,3-6 0 15,7-13 1 1,14-3-2-16,11-3 1 16,3-7-4-16,4 1 1 15,-7-4-13 1,-11-2 0-16,-10-4-1 78,-4 3 1-78</inkml:trace>
  <inkml:trace contextRef="#ctx0" brushRef="#br2" timeOffset="167788.59">21795 2097 42 0,'21'22'21'0,"-14"19"-15"0,-7-31 21 0,-4 8-27 16,-3 17 0-16,-17 9 2 15,-29 9 1-15,-21 22-3 16,-22 10 0-16,-6 15 0 16,-18 7 0-16,0-10-4 15,7-3 1-15,18-9-10 16,14-4 1-16,10-24-1 15,11-7 0-15</inkml:trace>
  <inkml:trace contextRef="#ctx0" brushRef="#br2" timeOffset="168253.77">20652 3070 43 0,'10'40'21'0,"1"-24"-23"0,-8-7 44 16,-3 10-42-16,-3 9 1 16,-4 4-1-16,-7-4 1 15,-8 10-2-15,-6 2 1 16,-4-8 0-16,-3-1 0 0,0-9 0 15,3-6 0 1,4-1-1-16,-4-5 0 0,4-7 1 16,3 6 0-16,8-5 1 15,3-1 0-15,10 3 1 16,11 3 0-16,11-9 2 16,17 0 0-16,14 0 1 15,15 3 0-15,-4-3 0 16,7-3 0-16,-4-9-2 15,-6 2 0-15,-11-2-2 16,-8 2 1-16,-9 1-4 16,-8-10 1-16,-7-3-1 15,-10-6 1-15,-12-16-2 16,-9-3 1-16,-4-6-7 16,-4-1 1-16,-7-2-9 15,4 9 1-15</inkml:trace>
  <inkml:trace contextRef="#ctx0" brushRef="#br2" timeOffset="168900.61">22183 2367 38 0,'31'25'19'0,"26"-40"-12"15,-39-1 23-15,-4-6-25 0,10-6 0 16,5-26 2-16,9-8 1 16,1-17-11-16,7-27 1 15,-4-1 5-15,-3 7 1 16,-4-4-3-16,-6 20 0 47,-5 11-2-47,-6 17 1 0,-4 9-1 0,-3 19 0 0,-8 18 0 0,-6 10 0 15,-1 10 0-15,-3 15 0 16,-3 22 0-16,-1 9 1 0,0 20-1 16,1 14 1-1,3 8-1-15,7-7 1 0,3-4-1 16,1-14 0-16,-1-17-3 16,1-12 1-16,-1-13-9 15,-3-12 0-15,-3-19-2 16,-1 0 1-16</inkml:trace>
  <inkml:trace contextRef="#ctx0" brushRef="#br2" timeOffset="169082.8">22292 2072 49 0,'21'25'24'0,"7"-31"-27"15,-13 3 49-15,16-6-47 0,12-7 1 16,6-3-7-16,0 0 0 16,-3-6-4-16,-3-3 1 15</inkml:trace>
  <inkml:trace contextRef="#ctx0" brushRef="#br2" timeOffset="169364">22934 1276 51 0,'18'12'25'0,"-22"23"-23"0,-3-19 39 0,0 12-42 16,0 16 1-16,0 9 0 15,-4 19 0-15,-6 10-2 16,-1 9 1-16,4 12-3 16,3-3 0-16,4-5-2 15,4-11 0-15,3-24-8 16,0-26 0-16,3-24 1 16,-3-26 0-16</inkml:trace>
  <inkml:trace contextRef="#ctx0" brushRef="#br2" timeOffset="169560.8">23012 1226 48 0,'24'-22'24'0,"-9"44"-26"0,-12-16 50 16,-6 22-46-16,-5 16 0 16,1 19 0-16,0 25 1 15,-7 18-4-15,0 4 0 16,4 22 0-16,2-7 0 15,5-18-8-15,3-13 0 16,3-38-7-16,8-18 0 16</inkml:trace>
  <inkml:trace contextRef="#ctx0" brushRef="#br2" timeOffset="170114.37">24021 2245 30 0,'-4'53'15'0,"8"41"-3"0,-1-69 17 15,1 7-25-15,-1-1 1 16,1-3 1-16,-1-3 1 15,1-6-9-15,-4-6 0 16,0-13 6-16,3-13 0 16,1-12-3-16,-1-9 1 0,1-10-2 15,-1-3 1 1,-3-16-1-16,0 3 0 0,0 4 0 16,8 12 0-16,-1-3 0 15,7 12 1-15,3 4-1 16,8 19 1-16,3 2 0 15,0 13 0-15,-6 7-1 16,-1 15 1-16,-11 3-2 16,-6-9 1-16,-11 12-1 15,-7-3 0-15,-11 7-4 16,-3-10 1-16,-4-3-11 16,4-6 0-16</inkml:trace>
  <inkml:trace contextRef="#ctx0" brushRef="#br2" timeOffset="170536.19">24483 2144 35 0,'7'26'17'0,"-4"-36"-14"0,-3 10 19 15,-7 3-20-15,-3 4 0 16,-8-7 2-16,-7 9 0 16,1-9-5-16,-1 6 1 15,0 4 3-15,4 2 0 0,4 4-1 16,2 0 1-16,5-4-2 16,3 4 1-16,3-7-1 15,11-9 1-15,7-9-1 16,4-1 1-16,3-2-1 15,-3 2 0-15,-1 1-1 16,-2 6 1-16,-1-3-1 16,-4 6 0-16,1 6 0 15,-1 3 0-15,1-2 0 16,-4 5 0-16,0 4 0 16,4-7 0-16,-4 1-1 15,0-1 1-15,0 0-5 16,0-2 1-16,0 2-10 15,0-9 0-15</inkml:trace>
  <inkml:trace contextRef="#ctx0" brushRef="#br2" timeOffset="171152.36">24567 2213 38 0,'11'-9'19'0,"-11"-44"-21"0,4 37 26 16,-1 4-22-16,4-1 0 15,-3 4 2-15,3 5 0 0,3 4-5 16,8 0 0 0,0 10 3-16,3-1 0 0,0-6-2 15,4 4 1-15,-1-10-3 16,8-4 1-16,-4 1-3 15,1-3 0-15,-1-4-3 16,-4 4 0-16,-2-1 0 16,-5 7 0-16,1 0 1 15,0 3 1-15,-8 0 3 16,-3 3 0-16,-3 3 4 16,-4 4 0-16,-4-4 2 15,-3-3 1-15,-3 3-1 16,-5 4 1-16,5-7-1 15,-1 10 0-15,1 5-1 16,3-8 1-16,0-1-3 16,3 1 0-16,4-1 0 15,4-6 0-15,-1 3-1 0,4 1 1 16,0-4-2 0,0 3 1-16,0-12 0 0,-3 12 0 15,3-15-1-15,-4-7 1 16,8 0-1-16,-7-3 1 15,3 4 0-15,0 2 0 16,0 4 1-16,0 3 0 16,0 6 0-16,0 9 1 15,0 10-1-15,0-4 1 16,0 11-1-16,0-1 1 0,0-7-2 16,4 1 1-16,-4-9-7 15,3-4 1 1,-3-6-6-16,4-9 0 0</inkml:trace>
  <inkml:trace contextRef="#ctx0" brushRef="#br2" timeOffset="171392.89">25185 1304 29 0,'7'38'14'0,"-7"24"-4"15,0-40 20-15,0 25-30 16,0 7 1-16,-4 8 0 16,-3 11 1-16,7 14-3 15,0 11 0-15,0-17 1 0,0-15 0 32,-3-16-6-32,-4-15 1 0,0-26-4 0,-4-18 0 15,4-13-1-15,0 0 0 16</inkml:trace>
  <inkml:trace contextRef="#ctx0" brushRef="#br2" timeOffset="171574.26">25185 1875 28 0,'39'28'14'0,"21"10"-10"0,-43-29 28 0,1 4-31 0,0 5 0 0,-4 1-1 0,0-3 0 0,-7 6-1 16,-11 3 0-16,-6 0 1 15,-8-6 0-15,-7-7-4 16,-6 10 1-16,-1-12-7 16,0-10 1-16</inkml:trace>
  <inkml:trace contextRef="#ctx0" brushRef="#br2" timeOffset="171887.22">25555 1963 25 0,'7'9'12'0,"-7"-15"-8"16,0 6 14-16,-3 0-16 16,-8 0 1-16,-3 6-1 0,-4-6 1 15,-3 9-4 1,0 4 1-16,-4 6 2 0,8 6 0 15,-1 6-1-15,8-3 0 16,2-2 0-16,8 2 0 16,8-9-1-16,2-10 1 15,4-3-1-15,4-3 0 16,3-12-1-16,-3-16 0 16,-4-6-6-16,0-4 0 15,0-18-3-15,-3-7 1 16</inkml:trace>
  <inkml:trace contextRef="#ctx0" brushRef="#br2" timeOffset="172114.43">25636 1257 39 0,'0'63'19'0,"0"37"-21"16,4-65 38-16,-4 9-36 15,0 18 1-15,-4 13 0 16,-3 7 0-16,4 12-2 16,3-12 0-16,0-10-3 15,0-13 1-15,0-18-8 16,3-10 0-16,1-21-1 16,-4-10 1-1</inkml:trace>
  <inkml:trace contextRef="#ctx0" brushRef="#br2" timeOffset="172464.86">25845 1859 33 0,'21'-3'16'0,"-7"25"-17"0,-11-16 32 0,1 0-31 0,-4 4 0 0,-4 2 1 0,-3 4 0 15,-7-3-1-15,-3 2 0 0,2 1 0 16,-2 3 1-16,3-7-1 15,-4 1 1-15,4-4-1 16,0 1 0-16,7-7 0 16,3-3 1-16,4 0-1 15,7-3 1-15,0-7-1 16,4 1 0-16,-1 3-1 16,-2-1 1-16,6 4-1 15,-4-3 1-15,4 3-1 16,-3 6 1-16,0 3 0 15,-1 4 0-15,1 5 0 16,-1-5 0-16,1 2-4 16,3 7 1-16,0-3-7 15,4-10 0 1</inkml:trace>
  <inkml:trace contextRef="#ctx0" brushRef="#br2" timeOffset="172756.76">26342 1655 25 0,'-4'0'12'0,"-27"22"-8"0,20-19 14 0,-3 4-18 0,0 2 0 16,-4 0 0-16,1 4 0 16,-1 0 0-16,0 5 1 15,1-8 0-15,6 5 0 16,8 7 1-16,3-3 0 0,7 3-1 15,0-3 1-15,7 9 0 16,3-3 1-16,-2-3-2 16,-5 3 1-16,-6 10-1 15,-11-7 0 32,0 10-1-47,-8-4 1 0,-13-9-9 16,-7-6 1-16,-4-3-3 0,4-13 0 0</inkml:trace>
  <inkml:trace contextRef="#ctx0" brushRef="#br2" timeOffset="172969.77">26575 2107 61 0,'24'37'30'0,"-9"14"-42"0,-12-51 63 16,1 3-53-16,-4 3 1 16,-4 3-28-16,-6 1 1 15,-5-1 27-15,1 1 0 16</inkml:trace>
  <inkml:trace contextRef="#ctx0" brushRef="#br2" timeOffset="186479.99">5151 16688 26 0,'0'3'13'0,"10"7"-4"0,-10-7 13 16,0 3-20-16,4 1 0 16,3 2 0-16,-7 4 0 15,7-1-3-15,-4 4 1 16,4-1 2-16,4 4 0 16,-8-6 0-16,5-4 0 15,2 1 1-15,-6-1 1 16,3-3 0-16,0-3 0 15,3 1 0-15,-6-4 1 16,6-16-1-16,12-12 0 16,13-16-1-16,14-22 0 15,15-25-3-15,13-9 0 0,-10-13-15 16,4-22 0-16</inkml:trace>
  <inkml:trace contextRef="#ctx0" brushRef="#br2" timeOffset="189426.45">7645 8924 45 0,'10'10'22'0,"-10"-4"-14"0,0-3 23 15,0 3-29-15,-7 4 0 16,0-1 0-16,-14 4 1 16,0-1-4-16,-4 1 0 15,4 2 2-15,-4 4 0 16,-3 3-1-16,0 3 1 0,-7 0-2 16,10-3 0-1,-3 3-2-15,14-6 1 0,3 0-2 16,7-3 1-1,11-4-1-15,11 4 1 0,7-7 1 16,7-3 0-16,6 1 1 16,8 5 0-16,-3 1 1 15,-8 9 1-15,-3 3-2 16,-18 0 1-16,-7 6-1 16,-11 7 1-16,-13 0-1 15,-5-10 0-15,-6 3 0 16,4-3 0-16,6-9 0 15,4-3 1-15,3-7 2 16,8-6 1-16,-8 1 2 16,8-17 1-16,17-18 1 15,0-16 1-15,10-13 1 16,12-18 0-16,3 2-2 16,3-5 0-16,-3 9-3 0,-1 9 1 15,-2 10-5-15,-8 9 1 16,-7 16-8-16,0 6 1 15,-17 6-14-15,-4 13 1 16</inkml:trace>
  <inkml:trace contextRef="#ctx0" brushRef="#br2" timeOffset="190909.67">7394 10257 14 0,'7'19'7'0,"4"-16"5"0,-11-3 7 16,0 3-14-16,0 0 0 16,0 0 2-16,0-3 1 15,0 0-9-15,3 0 1 16,4-3 7-16,4-3 0 15,0-1-2-15,6 1 0 0,11 0-1 16,15 3 1 0,6-3-1-16,-6-1 0 0,-1 4-2 15,-3 0 0-15,-11 3 0 16,-7 6 0-16,-10 10-2 16,-15 6 0-16,-6 3-1 15,-8 9 0-15,-7 4 0 16,-3-3 0-16,0-1 0 15,7-6 1-15,-4 1 0 47,7-1 0-47,11-3 2 0,0-3 0 0,14-3 1 0,0-4 1 0,18-5-1 16,3-4 1-16,-3-6-1 16,14-3 1-16,7-3-6 15,-8-1 1-15,-2 1-13 16,-8 3 1-16,-14 3-6 15,-7 6 1-15</inkml:trace>
  <inkml:trace contextRef="#ctx0" brushRef="#br2" timeOffset="191546.37">7712 11837 37 0,'28'-12'18'0,"-3"-26"-14"0,-18 29 26 0,3-4-29 0,1-3 0 16,-4 1 3-16,4-1 1 16,-4 4-6-16,-4-1 0 15,-3 4 2-15,-7-1 0 16,-7 4-1-16,-7 0 0 16,-7 6-3-16,-11 6 0 15,7 10-4-15,-7 12 1 16,4 3-2-16,10 4 0 15,1 9 0-15,9 3 0 16,12 0 5-16,6 0 1 0,12-3 5 16,16-13 1-1,12-12 5-15,6-19 1 0,4-16-1 16,3-15 1 15,-13-4-4-31,-5-9 0 16,-9-6-6-16,-8 3 1 31,-18 6-14-31,-17-3 0 16</inkml:trace>
  <inkml:trace contextRef="#ctx0" brushRef="#br2" timeOffset="192215.36">7415 12709 30 0,'11'6'15'0,"14"1"-1"16,-15-11 13-16,-6 1-21 16,10-6 0-16,18-1 3 15,-1-5 0-15,12-1-12 16,3 0 1-16,-11 4 7 15,4 6 0-15,-4 2-3 16,-10 4 0-16,-1 4-2 0,-13 5 0 16,-4 4-1-16,-7 5 0 15,-7 4 0-15,-4 3 0 16,-3 7 0-16,0 2 1 31,4 4 0-31,-1-10 1 0,11 0-1 16,0-3 1-16,0-6 0 0,11-3 0 15,-1-7 0-15,18-9 0 16,1 0-1-16,13-6 1 16,-10-6-5-16,-1-1 1 0,-2 0-13 15,-8 1 0-15</inkml:trace>
  <inkml:trace contextRef="#ctx0" brushRef="#br2" timeOffset="193521.87">8079 13828 48 0,'17'-6'24'0,"-20"16"-21"16,-1-10 33-16,-3 3-36 16,-3 3 1-16,-8 3 0 15,-7-5 0-15,-7 5-1 0,-3 0 0 16,-4 4 0-16,-3 3 1 16,10-1-2-16,1 4 1 15,6 0-3-15,7 3 1 16,8 0-1-16,10-6 1 15,14-1-1-15,14 7 1 16,7 3 0-16,4 0 1 16,0 0 1-16,0 0 1 15,-15 1-1-15,-2 5 0 16,-8 7-2-16,-14 2 0 16,0 10 0-16,-18-6 0 0,-3-3-1 15,0-9 1-15,-8-7 0 16,8-10 0-16,0-8 3 15,11-11 0-15,6-8 3 16,8-13 1-16,6-13 2 16,15-18 0-16,0-1 1 15,-1-12 0-15,8-6-2 16,-4 0 1-16,0 0-6 16,1 2 0-16,-15 14-11 15,-4 12 1-15,-3 6-9 16,0 19 0-16</inkml:trace>
  <inkml:trace contextRef="#ctx0" brushRef="#br2" timeOffset="195774.58">7465 15274 39 0,'0'0'19'0,"0"-6"-8"0,0 9 19 0,0 0-27 15,0 3 1-15,0 10 0 16,0 3 1-16,0 9-7 16,0 13 1-16,-4 3 3 15,4 9 0-15,-10 4-5 16,-1 5 1-16,-3 1-4 16,3 0 0-16,1-10-7 15,-1-3 0-15,8-15-1 16,6-17 0-16</inkml:trace>
  <inkml:trace contextRef="#ctx0" brushRef="#br2" timeOffset="196238.98">8012 15262 47 0,'17'12'23'0,"-6"4"-24"15,-11-16 48-15,0 0-47 0,0-3 1 16,-4 6-1-16,-3 0 1 16,-10 3-2-16,-5 4 1 15,-6 5 0-15,-4 10 1 16,-3 4-3-16,3-1 1 16,8-3-1-16,3 0 1 15,6 0-2-15,12 0 1 16,3 0-1-16,14 0 1 15,14 0 2-15,8 4 0 0,-1-4-2 16,-10-3 1-16,-1-4 1 16,-6 8 0-16,-4 2-1 15,-7 3 0-15,-7 4-1 16,-4-7 1-16,-3-3 0 16,-3-9 0-16,-1-7 2 15,1-12 0-15,3-10 2 16,7-9 1-16,7-9 1 15,3-19 0-15,1-3 0 16,-1-16 1-16,8-7-2 16,3-5 0-16,-3 15-2 15,0 3 0-15,-1 4-6 16,-3 5 0-16,-3 4-13 16,-11 13 1-16</inkml:trace>
  <inkml:trace contextRef="#ctx0" brushRef="#br2" timeOffset="204781.66">27418 10740 6 0,'-7'-7'3'0,"0"4"2"16,7 3 3-16,0 0-8 15,0 0 1-15,0-3 0 16,-4-6 1-16,1 3-3 16,-4 2 1-16,0 1 0 15,0 0 1-15,0 0-1 16,-4 3 0-16,0-3 0 15,1 0 0-15,3-4 0 16,0 4 0-16,0 0 0 16,0 0 0-16,-1 3 0 0,1 0 0 15,0 3 0-15,0 0 1 16,-3 0-1-16,-1 4 1 16,-3-1 0-16,0 0 0 15,0 1-1-15,0-1 1 16,0 0-1-16,-1-3 1 15,5 0-1-15,-1 0 1 16,-3 4-1-16,4 5 1 16,-4 4-1-16,3-4 0 0,0 1 0 15,1 0 0-15,-1-1-1 16,1-2 1-16,-1-1-1 16,0 0 1-16,1 1 0 15,-1-1 0-15,4 1 0 16,0-1 0-16,4 4 0 15,-4 2 1-15,3-2 0 16,-3 6 0-16,3-7-1 16,1 4 0-16,-1-4 0 15,1 1 0-15,3 3 0 16,-4 2 1-16,4-5-1 16,0-1 1-16,0 4 0 15,0 0 0-15,4 3-1 16,-1-1 1-16,1 1 0 15,-4 0 0-15,7 0-1 16,-3 0 1-16,3 0 0 16,0-7 0-16,0 4 0 15,3-1 0-15,1 4 0 0,-1 0 0 16,1 3 0-16,0-6 1 16,3-1-1-16,0 1 0 15,0-3 0-15,0-1 1 16,4-2 0-16,-1-4 0 15,1 0 0-15,0-3 0 16,-1 3 0-16,1-2 0 16,-4-1-2-16,0-3 1 15,-3 0-1-15,-1 0 1 16,1-3-1-16,-1-4 1 16,5 1 0-16,-5 0 0 0,4 0 0 15,-3-1 0-15,-1-2 0 16,1 3 0-16,0-1-1 15,3-2 0-15,0-1-1 16,0 1 1-16,0 0 0 16,-3-1 0-16,-1 1 0 15,4-4 0-15,-3 4 0 16,-1-1 1-16,1-2-1 16,0-1 1-16,-1 1 0 15,1-4 0-15,-4-3 0 16,3 1 0-16,-3-1-1 15,1 3 1-15,-1-3-1 16,0 0 1-16,0-6-1 16,0 3 0-16,-4-3-1 15,-3 3 1-15,-3-3 0 16,-1 3 0-16,-3 4-1 0,0-4 1 16,-3-4-2-16,-1 1 0 15,0 0-7-15,-6 0 1 16,-4 0-2-16,3 9 0 15</inkml:trace>
  <inkml:trace contextRef="#ctx0" brushRef="#br2" timeOffset="206809.13">25979 10069 19 0,'0'9'9'0,"3"7"-2"0,-3-13 14 16,4 0-16-16,-1 0 1 15,1 0 3-15,-1 0 0 16,1 1-9-16,-1-4 0 16,4-4 8-16,0 1 1 15,4-3-3-15,3 0 1 16,4-1-2-16,3 4 0 16,4 0-3-16,-4 0 0 15,7 3-1-15,4 0 0 16,-1 3-4-16,-2 0 1 15,-12 0-8-15,-10 4 0 16,-10-1-7-16,-8 0 1 0</inkml:trace>
  <inkml:trace contextRef="#ctx0" brushRef="#br2" timeOffset="207395.34">25315 9997 38 0,'0'9'19'0,"7"0"-13"0,-3-9 28 15,3 0-30-15,4 0 0 0,3 0 1 16,7 0 1-16,4-3-8 16,6 3 1-16,5 0 4 15,-8 3 1-15,-4 0-3 16,-2 1 1-16,-5 2-2 16,-6 3 0-16,-11 7-1 15,-7 6 1-15,-7 0-2 16,-7-6 1-16,-4 6-1 15,0-4 1-15,4 1 0 16,-4 0 1-16,11-3-1 16,0-4 1-16,7 1 1 15,3-1 0-15,12-5 0 16,9-1 0-16,8 0 0 16,14-3 0-16,-4 0-8 15,0 0 0-15,8-9-8 16,-5 6 0-16</inkml:trace>
  <inkml:trace contextRef="#ctx0" brushRef="#br2" timeOffset="209105">27284 9950 30 0,'3'12'15'0,"1"-24"-5"0,-4 12 16 0,0 0-24 0,3-7 0 16,-3-2 0-16,0-4 1 15,0 1-4-15,-3 2 0 16,-4-2 2-16,0 2 1 0,-4 1-2 16,-3 6 1-16,-4 0-1 15,1 3 1-15,-1 0-1 16,1 6 1-16,-1 7-1 16,4 2 0-16,3 4 0 15,4-6 1-15,4 5-1 16,6 7 0-16,8 1 0 15,6-1 1-15,5-3 1 16,2-4 1-16,-3-8 0 16,-3-4 0-16,3-3 1 15,0-6 0-15,1-3-1 16,-5-7 0-16,-3 1-2 16,-3-1 1-16,-4-3-2 15,-7-5 0-15,-7-1 0 16,-4 0 0-16,1 0-1 0,-4 9 1 15,-4 1-1 1,-7 8 1-16,1 8 0 0,-5 5 0 16,1 0 0-16,3 1 0 15,4-1 0-15,4 1 0 16,6 2 0-16,8 4 1 16,3 3 0-16,7-1 0 15,10 1-1-15,4-3 1 16,4-3 0-16,0-7 0 15,-8-6 0-15,1-6 0 16,-4-7 0-16,0-3 0 16,-3 1 0-16,-4-10 0 15,-4-4-1-15,1 1 1 0,-4 0-2 16,-4 6 1-16,-6 3 0 16,-1 3 0-16,-3 7 0 15,-3 3 1-15,-1 3-1 16,0 3 0-16,1 3 0 15,-1 6 1-15,4 4-2 16,3 2 1 0,11 10 0-1,7 4 0-15,4-4-1 16,3-6 1-16,4-7 0 16,-1-6 0-16,-3-2-1 15,1-8 1-15,-1 1 0 16,-4-9 0-16,1-7 0 15,-4 0 1-15,-4-3-1 0,1 0 0 16,-8 0 0 0,1 3 0-16,-4 1-1 0,-4 2 1 15,-3 7-1-15,-4 2 1 16,1 7 0-16,-1 3 0 16,1 4 0-16,2 2 1 15,1 4-2-15,4 2 1 16,-1 4 0-16,4 3 0 15,4-6-1-15,3-1 1 16,3 1 0-16,4 0 0 0,4-7 0 16,3 1 1-16,0-7-1 15,0 0 0-15,0-6 0 16,-3-7 0-16,-4-8-1 16,-4 2 1-16,-3-3-1 15,-3 0 0-15,-1 4 0 16,-3 5 1-16,0 1-1 15,-3 2 1-15,-1 7 1 16,0 0 0-16,4 4-1 16,0 2 1-16,4 0-1 15,-1 4 1-15,1 5-1 16,-1 4 1 0,-3-6-1-16,4-1 0 15,-1 1 0-15,1 2 1 0,-1-2-1 16,1-1 0-16,3 1 0 15,3-4 0-15,4-2 0 16,4-4 0-16,3-3 0 0,0-7 0 16,4 1 0-16,-4 0 0 15,0-3 0-15,-4-1 0 16,1-2-1-16,-4 2 1 16,-7 1-1-16,0-1 1 15,-4 4-1-15,1 3 1 16,-4 6 0-16,0 3 0 15,0 1 0-15,3 2 0 16,1 4 0-16,-1 2 1 16,1 1-1-16,3 3 0 15,0-4-4-15,3-2 0 0,4-7-13 16,-7-6 1-16</inkml:trace>
  <inkml:trace contextRef="#ctx0" brushRef="#br2" timeOffset="211269.52">28766 8378 12 0,'-4'-15'6'0,"-3"-1"8"16,7 13-13-16,-4-3 0 15,-3-1 1-15,0 4 0 16,-3 0 0-16,-1 0-3 16,1 3 0-16,-5-3 3 15,5-3 0-15,-4-10-1 16,0 3 0-16,0-2 0 15,-1 2 1-15,-2 1-1 16,-1 2 1-16,0 4-1 16,1 0 0-16,-1 3 0 15,-3 3 0-15,0 3 0 0,3 3 0 32,4 0 0-32,-4 10 0 0,4-7-1 0,4 4 0 15,-1 3 1-15,-3 2 0 16,0 4-1-16,0 7 0 15,0-8-1-15,3 1 1 16,1 0-1-16,-1-6 1 16,-3 0-1-16,3-1 0 15,-3 4 0-15,4-6 1 16,-1 6 0-16,0-4 0 16,4 1-1-16,0 0 1 15,4 2 0-15,-1-2 1 0,4 3-1 16,0 0 0-16,0-4 0 15,4 1 1-15,-1 3-1 16,1 0 1-16,3 0-1 16,0 2 1-16,4 1-1 15,-1 0 1-15,1-3-1 16,-1 0 0-16,1 3 0 16,-1 0 0-16,1 0 0 15,3 3 0-15,-3-3 0 16,-1-3 0-16,1-4 0 15,0-2 0-15,3-4 0 16,7 1 1-16,11-4-1 16,6-3 0-16,5 0 1 15,6-3 0-15,4-3 1 16,-4-9 0-16,-3-7-1 16,-3-3 0-16,-5-6-3 15,-6-13 1 16,-11 0-8-31,-7 0 1 0</inkml:trace>
  <inkml:trace contextRef="#ctx0" brushRef="#br2" timeOffset="214192.87">28649 5904 23 0,'4'-18'11'0,"-1"-8"-2"16,-3 17 15-16,0 0-22 15,-3-4 1-15,-4 4 1 16,0-7 0-16,-1 0-5 15,-2 4 0-15,-4 5 3 16,-4 4 0-16,0-3-1 16,4 3 0-16,-3 6-1 15,-1 3 0-15,4 4 0 16,-4 2 1-16,4 1-1 16,0-1 1-16,0 4-1 0,7 0 1 15,3-1-1 1,1 1 1-16,3 3-1 15,3-3 1-15,8-4-1 0,7-6 1 16,-1-6 0-16,1-3 0 16,3-3 1-16,0-3 0 15,-7-4 1-15,0 1 0 16,-3-7-1 0,-4 0 0-1,-7-3 0-15,0-3 0 0,-7 6-2 0,0 3 1 16,-4-6-1-16,-3 10 0 0,-3 2 0 15,-1 4 0-15,0 3 0 16,4 3 1-16,0 6-1 16,0 7 1-16,3 6-1 15,1-4 1-15,3 4-1 16,3 0 1-16,1 6-1 16,3-6 0-16,7 0 0 15,0 0 1-15,3-4 0 16,12-2 0-16,-1-7-1 15,7-6 1-15,0-3-1 16,4-3 1-16,-4-7-1 16,-7-9 0-16,-3-3 0 15,-7-6 1-15,-8 12-1 16,-6-3 0-16,-4-3-1 16,-8 0 1-16,-6 3-1 0,-3 3 1 15,-5 6 0-15,-2 7 0 16,6 6 0-16,4 6 1 15,3 7-1-15,0 6 0 16,4 6-1-16,4 0 1 16,3 9-1-16,3 1 1 15,1 6-1-15,10 3 1 16,7-7 0-16,11-5 0 16,6-7 0-16,-2-10 1 15,2-8-1-15,-3-11 1 16,1-8-1-16,-8-7 1 15,-3 0-1-15,-8-9 1 16,-6 3-1-16,-4-3 0 0,-7-10 0 16,-4 7 1-16,-7 6-1 15,-6 3 0-15,-5 3 0 16,1 10 0-16,0-1 0 16,10 7 1-16,1 9-1 15,-1 4 0-15,7 5 0 16,1 1 1-16,3 3-1 15,3 6 1-15,1-6-1 16,3 6 0-16,3 0 0 16,8 3 0-16,3-6 0 15,11 3 1-15,-1-12-1 16,1-4 0-16,3-9 0 16,-3-6 1-16,0-7-1 15,-4-6 1-15,-3-6-1 16,-8 0 0-16,-3-6 0 15,-7 0 0-15,-3 2 0 16,-4 7 0-16,-4 0-1 0,-10 7 1 16,-4 2 0-16,-3 4 0 15,0 3 0-15,3 6 0 16,4 6 0-16,7 10 1 16,-4 2-1-16,7 4 1 15,4 0-1-15,0 6 0 16,4-2 0-16,3-4 1 15,7-1-1-15,3 1 1 16,8-9-1-16,0 3 0 16,6-16 0-16,1-4 0 0,-4-5 0 15,-3 0 0-15,-4-4-1 16,-3-6 1-16,-8 1-1 16,-3-8 1-16,-10 8-1 15,-5-4 0-15,-2 0 1 16,-4 3 0-16,-4 6 0 15,7 1 0-15,1 12 0 16,-4 6 0-16,3 7 0 16,0 2 1-16,4 7-1 15,0-6 0-15,3 6 0 16,4 3 0-16,4-6 0 31,3 6 0-15,3 0 0-16,4 0 0 0,1-6 0 0,-5-7 0 0,8-5 0 15,3-10 0-15,0-10 0 16,0-3 0-16,0-3 0 16,0-6 0-16,-7-9-1 0,-3-4 1 15,-8 7 0-15,-3 0 0 16,-7 2-1-16,3 1 1 16,4 6 0-16,0 10 0 15,0-4 0-15,0 10 1 16,0 6-1-16,0 6 0 15,0 0 0-15,0 7 1 16,0 6-1-16,3-1 0 0,-3 4 0 16,4-3 0-16,-1 3 0 15,4 0 0-15,0-6-1 16,0-4 1-16,4 1 0 16,-1-7 0-16,1 0 0 15,3-6 0-15,-7 0 0 16,4-15 0-16,3 5 0 15,-4 1 0-15,-3 9-5 16,0-10 0-16,0 10-11 16,-10 7 1-16</inkml:trace>
  <inkml:trace contextRef="#ctx0" brushRef="#br2" timeOffset="-212735.61">24694 9899 27 0,'4'7'13'0,"0"-11"-9"0,-4 4 13 15,-4 4-17-15,4-4 0 16,-4-4 2-16,-3 8 1 16,0 2-3-16,-3-3 1 15,-1 0 0-15,1 3 1 16,-1 1 0-16,0 2 0 16,1 1-2-16,-1-1 1 0,1 3-1 15,3 4 1-15,3 0-1 16,4 3 1-16,7-1 0 15,4 1 1-15,6-3 0 16,5-4 1-16,-1-2 0 16,0-7 1-16,0-3 0 15,-3-6 1-15,-1-4-2 16,-3-5 0-16,1-4-1 16,-5 6 1-16,-3-2-3 15,-7-1 0-15,-3-3-1 16,-4 3 1-16,-4 1-1 15,-7-1 1-15,-6 4 0 16,-1 5 0-16,0 4 0 16,1 6 1-16,6 4-1 15,0 5 1-15,8-2-1 16,-1 2 1-16,4 1-1 0,0 2 1 16,4 1-1-16,-1 3 1 15,11 0 0-15,4-4 0 16,6 1-1-16,8-4 1 15,0-2 0-15,-4-7 0 16,-4-3-1-16,-2-6 1 16,-1-4-1-16,-4-5 1 15,-3-4-1-15,-3 0 1 16,-4-6-1-16,-4 0 0 16,-6-3 0-16,-8 3 0 15,0 6 0-15,-3 9 0 0,4 1 0 16,-1 3 0-16,0 3 0 15,4 6 0-15,4-3 0 16,-1 6 1-16,4 3-1 16,4 4 1-16,3 3-1 15,3-7 1-15,8 0-1 16,3 1 1-16,0-1-1 16,3-3 0-16,-2-2 0 15,2-4 1-15,-3 0-2 16,0 0 1-16,-3-10-1 15,-4-5 1-15,-3-7-1 16,-4-4 0-16,-4 5 0 16,1-1 1-16,-1 0-1 15,-3 0 1-15,0 6-1 16,0 3 1-16,0 10 0 16,0 3 0-16,0 3 0 0,0 4 0 15,0 5 0-15,3 1 0 16,1 6 0-16,-1 3 1 15,4 0-1-15,-4-1 1 16,1 8-1-16,-1 2 1 16,1 0-1-16,3 1 1 15,0-7-1-15,0-6 1 16,3-7-1-16,4-6 0 16,4-9-7-16,0-6 1 15,-1-7-10-15,-3-6 1 0</inkml:trace>
  <inkml:trace contextRef="#ctx0" brushRef="#br2" timeOffset="-211577.69">24105 6014 24 0,'7'3'12'0,"0"-9"2"15,-7 6 6-15,4-6-16 0,-4-1 1 16,0-5 3 0,0 2 1-16,-4 1-11 0,1 0 1 15,-4-4 6-15,-4 7 1 16,-3-4-3-16,4 1 0 15,-5 3-2-15,5 3 0 16,-1-4-1-16,4 4 0 16,0-3 0-16,0 3 0 15,0-3 0-15,4 2 0 16,-5 4 0-16,5 4 1 16,-1 5 0-16,4 3 0 15,4 1 0-15,-1 3 0 0,-3 2 0 16,8-5 0-16,2-7 0 15,4-6 1-15,4-6-1 16,0 0 1-16,-1-7 0 16,1 4 1-16,-4-4-2 15,0 1 1-15,-7-1-1 16,-3 1 0-16,-1-4-1 16,-6-6 0-16,-4 0-1 15,-4 0 1-15,-7 3-1 16,1 4 1-16,-1 8-1 15,4 7 1-15,3 7 0 16,4 5 0-16,0 4 0 16,0 3 1-16,4-4-1 15,-1 1 0-15,1 3 0 16,3 0 0-16,7-4 0 16,0-2 0-16,3-7 0 15,4 4 0-15,4-7 0 0,0-6 0 16,-4-4 0-16,-4 1 0 15,-3-3-1-15,-3-4 1 32,-15-3-1-32,-3-2 1 15,0 2-1-15,0 6 0 16,0 1 0-16,3 0 1 16,4 9 0-16,0 3 0 15,4 6-1 16,-1 1 0-31,-3 2-2 0,4-2 1 0,-1-7-14 0,4 3 0 16</inkml:trace>
  <inkml:trace contextRef="#ctx1" brushRef="#br2">17942 5114 0,'0'0'16</inkml:trace>
  <inkml:trace contextRef="#ctx0" brushRef="#br2" timeOffset="-203666.09">24003 5726 16 0,'4'-22'8'0,"3"9"0"15,-7 13 8-15,0 0-15 16,3 3 1-16,1 0 0 15,-1 4 1-15,1 2-3 16,3 7 1-16,-4-4 2 16,4 4 1-16,-3 3-1 15,-1-4 0-15,4 7 0 16,-3-6 1-16,0 3-2 16,3 0 1-16,0 6-1 0,0 0 0 15,-4 0-1-15,4 3 1 16,-3 0-1-16,3-6 0 15,-7-9-1-15,3-1 1 16,-3 4 0-16,0 3 0 16,0 3-1-16,0 3 1 15,0 3-1-15,0-6 1 16,-3 3 0-16,-1 3 0 16,1 1 0-16,-4-1 0 15,0 0-1-15,3 3 1 16,-3 4-1-16,4 6 1 15,-1 3-1-15,4-10 0 0,4 7 0 16,-1 6 0-16,4 3 1 16,0-6 0-16,0 3 0 15,0 0 0-15,-3 3-1 16,3 0 1-16,3-3 1 16,5 7 0-16,-5-7-2 15,4 3 1-15,0 6-1 16,4 1 0-16,0-1 0 15,3 7 1-15,0 0-2 16,0-1 0-16,4 7 1 16,0-9 1-16,-4 0-1 15,0-1 0-15,-3-2 0 16,-1-4 0-16,-3 3 1 16,0-2 0-16,4 5-1 15,-4 4 0-15,0 3 0 0,0-10 0 47,0 20 0-47,-3-17 0 0,-4 4 0 0,0-7 0 16,4-2 0-16,-1 2 1 15,8-3-1-15,-4 4 1 16,4 2-1-16,-1-8 0 16,1-1 0-16,0-3 0 15,-1 0 0-15,-3-13 0 16,1 13-1-16,-5 0 1 15,1 0 0-15,-1-3 0 0,1 3 0 16,-1 7 0-16,1 2 0 16,0-12 0-16,-1 0 0 15,1 3 0-15,-1 0 0 16,1-9 0-16,-4 2 0 16,0 4 0-16,0-3 0 15,0 0 0-15,0 0 0 16,0-1 0-16,0 1-1 15,0 6 1-15,4-3 0 16,0-3 0-16,-4 3 0 16,0 0 1-16,0-4-2 15,0-5 1-15,0 2 0 16,0-2 1-16,0 6-1 16,4-4 0-16,-1 1-1 15,1 6 1-15,-1 6 0 16,1-6 0-16,-1 0 0 15,1 3 0-15,0-6 0 0,-1-1 1 16,1-2-1-16,-1-10 0 16,1 7 0-16,-4-1 0 15,0 7 0-15,0-3 0 16,4-1 0-16,-1 1 0 16,1 3 0-16,3-1 0 15,4-2 0-15,3-3 0 16,0 2 0-16,0 1 1 15,-3-1-1-15,-4 1 0 16,3-7 0-16,-2 1 0 0,2 2 0 16,1-2 1-16,0 2-1 15,-1 1 0-15,1-7 0 16,3 0 0-16,0 7 0 16,-3 2 0-16,6 1 0 15,-2-10 0-15,-5 0-1 16,4 1 1-16,-3-1 0 15,3-3 1-15,-3 0-1 16,0-3 0-16,-4 0 0 16,-4 3 1-16,4-6-1 15,0 0 0-15,4 6 0 16,0-3 0-16,-1 0 0 16,1-1 0-16,3 1 0 15,4 0 0-15,0 3 0 16,-1-3 1-16,1 0-1 0,0 3 0 15,-1-3-1-15,1 0 1 16,-4 0 0-16,0-9 0 16,4-4-1-16,0-2 1 15,-4-7 0-15,0 0 0 16,0-7 0-16,0-2 1 16,-3-7-1-16,0-3 0 15,-4-3 0-15,0 4 1 16,4-14 0-16,-1 1 0 15,4 3-1-15,4-10 0 0,0 0 0 16,-1 1 1-16,1 2-1 16,-4-5 1-16,0-1-1 15,1-3 0-15,-1 0 0 16,0 0 1-16,0 3-1 16,7-3 0-16,-3 7 0 15,0 2 1-15,-1-2-1 16,1-4 1 15,0-3-1-31,0 6 1 0,-4-6-1 0,0 1 0 0,-4-1 0 16,1-3 1-16,-4 0-1 15,-3 0 1-15,6 3-1 16,1 0 1-16,3 6-1 16,-3 0 1-16,3-2-1 15,0-7 0-15,4 6 0 16,-4-6 0-16,0-3 0 15,0-1 0-15,1 4 0 0,2-3 0 16,-3-3 0-16,1 9 0 16,-1 6 0-16,0 4 1 15,4-1-1-15,-4-2 0 16,4-1 0-16,-1 1 0 16,-3-4-1-16,1 3 1 15,-5-6 0-15,1 4 0 16,-4 2 0-16,0-3 1 15,0 3-2-15,-7-2 1 16,0 2 0-16,0 10 0 0,4 0 0 16,-1-4 0-16,1 1 0 15,0 3 0-15,3-1 0 16,0-2 1-16,0 0-2 16,-3-1 1-16,3-2 0 15,0-4 0-15,0 7 0 16,7-4 0-16,4-2 0 15,-8-4 0-15,1-3 0 16,3 7 1-16,0 2-2 16,1-6 1-16,-1-3 0 15,-4 4 0-15,5-4 0 16,-5-6 0-16,1-4 0 16,-1 4 0-16,5 0 0 15,2-7 0-15,-3 14 0 16,1-8 0-16,-1-2 0 15,-7 3 0-15,0 6 0 16,0-9 0-16,0-1-1 0,0-2 1 16,4-1-1-16,3-2 1 15,0 6 0-15,0-7 0 16,4-6 0-16,-7 10 1 16,3-4-1-16,-3 1 0 15,-1 2 0-15,1-3 0 16,0 4 0-16,-1-7 0 15,1 10 0-15,-1-3 0 16,1-4-1-16,0 7 1 16,-1-7 0-16,1 1 1 0,0 2-1 15,3-2 1-15,0-7-1 16,0 12 0-16,0 1 0 16,0-3 1-16,-3-1 0 15,0 7 0-15,-8-10-1 16,-3 1 1-16,4-4 0 15,0-6 0-15,3 3 0 16,0-3 1-16,3 0-1 16,1 7 0-16,3-7 0 15,-3 3 0-15,-4 3-1 16,4-6 1-16,-1 3-1 16,-3 3 0-16,0 1 0 15,1-1 0-15,-5 10 0 16,1-1 0-16,-1-2 0 15,1 9 1-15,-4 3-3 0,0 6 0 16,0 10-9-16,0 3 1 16,0 6-9-16,4 19 1 15</inkml:trace>
  <inkml:trace contextRef="#ctx1" brushRef="#br2" timeOffset="4917.26">23435 2455 0</inkml:trace>
  <inkml:trace contextRef="#ctx0" brushRef="#br2" timeOffset="-202646.22">28811 4180 33 0,'29'0'16'0,"-12"9"-3"0,-10-9 16 16,-3 6-25-16,-4 7 0 15,0 3 0-15,-7 9 1 16,-4 12-7-16,-10 1 0 0,-7 18 5 15,-11 1 0-15,-3 18-4 16,-4 10 1-16,-4-4-4 16,5 7 0-16,6-6-4 15,11-20 1-15,3-12-7 16,7-9 0-16</inkml:trace>
  <inkml:trace contextRef="#ctx0" brushRef="#br2" timeOffset="-202418.43">28455 4390 44 0,'28'47'22'0,"11"-3"-26"0,-28-22 39 16,3 0-36-16,0 6 1 15,0 6-1-15,0-5 1 16,-3-8-5-16,-4-5 1 16,0-10-8-16,0-15 0 15</inkml:trace>
  <inkml:trace contextRef="#ctx0" brushRef="#br2" timeOffset="-202102.45">28949 4562 46 0,'0'0'23'0,"0"3"-20"16,0-3 40-16,7 0-42 16,4 0 0-16,-1 0-1 15,4-3 1-15,4-3-2 16,7 3 1-16,-4-7-3 16,-4 4 1-16,-2 3-8 0,-5-3 0 15,-3 6-5-15,-7 6 1 16</inkml:trace>
  <inkml:trace contextRef="#ctx0" brushRef="#br2" timeOffset="-201940.69">28903 4713 55 0,'7'12'27'0,"18"-5"-30"0,-22-7 53 0,8 0-50 15,10 0 0-15,4-7-3 16,7 4 1-16,-4-6-5 15,0-4 0-15,0-3-9 16,0 4 0-16</inkml:trace>
  <inkml:trace contextRef="#ctx0" brushRef="#br2" timeOffset="-201518.9">29365 4170 67 0,'21'16'33'0,"1"-13"-39"15,-12 3 62-15,1-6-55 0,3 0 0 16,0 0 0-16,11 0 1 15,3 0-3-15,4 0 0 16,-8 3 1-16,-6 4 1 16,-7 2-2-16,-11 7 1 15,-8 3-2-15,-2 3 1 16,-1 9-1-16,-3-6 0 16,-7 0-1-16,-4 3 1 0,1 4-1 15,-1 2 1-15,7 1 1 16,4-7 0-16,7 0 0 15,7 0 1-15,7 4 0 16,7-13 1-16,0-1-2 16,4-2 1 15,0-3-6-15,3-4 0-16,4-6-11 0,6-9 1 0</inkml:trace>
  <inkml:trace contextRef="#ctx0" brushRef="#br2" timeOffset="-201292.49">29933 4343 55 0,'4'47'27'0,"-43"0"-30"0,21-22 42 15,-6 6-39-15,-8-6 0 16,-7 10-2-16,0-1 0 15,4-2-2-15,3-1 0 16,8-12-10-16,6-4 0 16,7-11-1-16,8-14 1 15</inkml:trace>
  <inkml:trace contextRef="#ctx0" brushRef="#br2" timeOffset="-201113.11">29686 4405 47 0,'36'47'23'0,"2"38"-34"16,-24-69 49-16,8-7-39 15,-5 13 1-15,1 0-4 16,0-6 1-16,-4-1-5 16,-4-2 0-16,-3-22-4 15,0-4 1-15</inkml:trace>
  <inkml:trace contextRef="#ctx0" brushRef="#br2" timeOffset="-200710.03">29986 3966 52 0,'14'19'26'0,"0"-9"-29"0,-10-10 52 16,3 3-48-16,0-3 0 16,0-3 2-16,0-4 1 15,7 1-4-15,4 0 1 16,-4 3 2-16,0-7 0 16,-3 10-1-16,-4-6 0 15,-7 12-3-15,-7 4 1 16,-4-1-1-16,0 4 0 0,1 9 0 15,-1 0 0-15,-3 9 1 16,4-9 1-16,3 3 0 16,7-6 1-16,0-4 0 15,3 4 0-15,11-9 0 16,11-4 0-16,14-6-1 16,3-6 1-16,0-1-6 15,-3-2 1-15,-11 0-14 16,-10-1 0-16,-7 7-2 15,-1 3 0-15</inkml:trace>
  <inkml:trace contextRef="#ctx0" brushRef="#br2" timeOffset="-198997">7461 7485 24 0,'0'-7'12'0,"11"4"0"15,-11 3 12-15,3 7-24 16,1-1 1-16,3 6 0 0,-4 7 1 15,5 6-2-15,-1 13 0 16,3 3 1-16,-3 12 0 16,0 3-1-16,-3 17 1 15,-1-1-3-15,1 6 1 16,-4 1-6-16,-4-4 0 16,1-16-3-16,-4-5 1 15</inkml:trace>
  <inkml:trace contextRef="#ctx0" brushRef="#br2" timeOffset="-198278.31">7535 7453 21 0,'4'10'10'0,"-1"-20"-4"15,-3 10 15-15,0 0-18 16,0-6 1-16,4-3 1 0,-1 2 1 15,8 1-8-15,0 0 1 16,6 0 5-16,4-4 0 16,11 4-1-16,-4 0 0 15,11-4 0-15,11-5 1 16,-1-4-1-16,4-3 0 16,-18 0-2-16,0 3 0 15,-6 3-1-15,-8 4 0 16,0 2-2-16,-3 7 1 15,-1 3-1-15,-6 7 1 16,-1 5-1-16,-6 1 1 16,3 5-1-16,4-2 1 47,-11 6-2-47,0 0 1 0,0 3 0 0,-7 0 1 0,7 0-1 15,-4 4 1-15,4-4-1 0,-3 0 1 0,-1 3-2 16,4 6 1-16,0 4-1 15,4-3 1-15,3-4-1 16,0 3 1-16,3 7 0 16,-3 0 1-16,4-7 1 15,-8 7 0-15,4 3 0 16,-7-3 0-16,0-4 0 16,-3-2 0-16,3 3 0 15,-7-7 0-15,0-6 0 16,-4-3 1-16,-6-3 1 15,2-3 0-15,-9-4 0 16,-12-6 0-16,-9-6 0 0,-12-6 1 16,1-3-7-16,-1-4 1 15,4-3-6-15,18 4 0 16</inkml:trace>
  <inkml:trace contextRef="#ctx0" brushRef="#br2" timeOffset="-197030.15">8230 6892 20 0,'7'6'10'0,"4"-9"-3"0,-8-3 11 0,5 3-14 16,-1-3 0-16,0-1 0 15,3 1 1-15,4-3-7 16,-3-1 1-16,10 1 3 16,0 6 1-16,4 0-2 15,7-7 1-15,-1-2 0 16,-2-7 1-16,2-3-1 16,8 0 0-16,4-6 0 15,13-7 1-15,-3 1-2 16,14-4 1-16,-4 4-2 15,1-4 0-15,10 0 0 16,11 1 0-16,-4-1-1 16,11 0 1-16,6 4 0 0,-9-1 0 15,16 1 0 48,1-7 0-63,11 7 1 31,-4 9 0-31,6-7 0 16,8 4 1-16,8-3-2 15,-8-1 1 1,7 4 0-16,3 6 0 0,8 6 0 0,-11-6 1 16,10 7-2-16,5-4 1 31,6 10 0-31,-3-4 1 0,13 4-1 0,5-1 0 31,3 4 0 0,6-3 0-15,8 5 0-16,0-2 0 31,11 12 0-31,0-6 0 0,10 0-1 0,7 0 0 0,0 7 0 0,7-4 0 0,1 0 0 16,6-3 1-16,-3 6-1 0,6-3 1 0,8 0-1 0,-14 7 0 0,14 2 1 0,-21 1 0 0,10 6-1 0,11 0 0 15,-7 3 0-15,10 3 0 0,-13 0 0 0,6 3 0 0,-14 6 0 0,-56-15 0 0,81 19 0 16,-25 6 0-16,4 6 0 16,-7-3 1-16,-11 9-1 0,-4 13 1 62,-6-9 0-31,-18 9 0-31,-11-9 0 0,1-7 0 0,-19 0 0 0,-17-3 0 16,0-6-1-16,-7 0 1 0,-3-9-1 0,-8-1 0 0,-17-6-2 0,-4 4 1 0,-10-1-3 0,-7 0 0 16,-8 1-6-16,-6-7 0 15,-12-3-6-15,-9-6 1 16</inkml:trace>
  <inkml:trace contextRef="#ctx0" brushRef="#br2" timeOffset="-196537.87">20687 6679 21 0,'-4'16'10'0,"15"-7"0"16,-11-6 7-16,0 0-14 0,0 3 0 15,3 1 4-15,-3-1 0 16,4 0-8-16,7 7 1 16,10-1 5-16,14 1 0 15,11 6-1-15,7 6 1 16,0 6-2-16,0-3 0 15,-15 1-2-15,-9 2 1 16,-19 13-1-16,-20 6 0 31,-15 7-1-31,-21 5 0 0,-14-8-2 32,11-7 1-17,-8-10-4 16,1-12 0-31,3-12-8 32,11-4 0-32</inkml:trace>
  <inkml:trace contextRef="#ctx0" brushRef="#br2" timeOffset="-196376.36">20567 6738 38 0,'11'66'19'0,"-4"19"-18"0,-4-54 27 0,4 19-29 0,4 10 0 0,-4 9-14 0,0-6 0 0,-11-13 12 0,-3-3 1 0</inkml:trace>
  <inkml:trace contextRef="#ctx0" brushRef="#br2" timeOffset="-195349.03">11857 6140 26 0,'18'21'13'0,"-8"14"-8"0,-3-23 13 16,4 1-15-16,3 3 0 0,-4 3 1 15,-3 2 1-15,-3-2-6 16,3 0 0-16,-3 0 4 15,-1-3 0-15,4-4-1 16,0 1 0-16,0-7 0 16,0-6 0-16,0-6-1 15,4-10 1-15,3 3-1 16,4-15 0-16,-1-3-1 16,5-4 0-16,-1-2-7 15,0 9 0-15,0 6-5 16,0 6 1-16</inkml:trace>
  <inkml:trace contextRef="#ctx0" brushRef="#br2" timeOffset="-194945.63">12234 6381 35 0,'25'6'17'0,"10"-25"-18"0,-24 10 28 15,3-4-27-15,0-2 0 16,0-1-1-16,-3 7 1 16,-1-4 0-16,-3-3 0 15,-3 1 0-15,-4-7 0 16,-4 6-1-16,1 0 1 0,-4 4-1 15,0 6 0-15,-4 6-1 16,1 6 0-16,3 3 0 16,-4 7 0-16,4-7 0 15,0 4 1-15,3 12 0 16,4-3 1-16,4 0 1 16,3 3 0-16,4-3 0 15,-1 0 0-15,1-3-1 16,-1-7 0-16,1-9-8 15,-1-3 1-15,1-12-1 16,0-7 0-16</inkml:trace>
  <inkml:trace contextRef="#ctx0" brushRef="#br2" timeOffset="-194660.02">12538 6325 37 0,'7'21'18'0,"-4"-17"-24"0,-3-4 37 16,-3 0-31-16,-1-4 0 15,1 4 1-15,-1-6 0 16,4 0-1-16,0-3 0 16,0-1 1-16,4 1 0 15,-1 2 0-15,1 1 0 16,3 0-1-16,3 0 1 0,1-1-1 15,3 1 1 1,0 0-2-16,0-4 1 0,4 1-4 16,0 3 1-16,-1-1-8 15,4-8 0-15</inkml:trace>
  <inkml:trace contextRef="#ctx0" brushRef="#br2" timeOffset="-194398.75">12905 5907 36 0,'3'47'18'0,"-13"29"-18"0,6-61 28 15,-3 14-28 1,0 11 0-16,0-2 0 0,0 12 1 15,7 0-2-15,-4-12 0 16,4-7-2-16,0-12 0 16,0-9-5-16,-3-14 1 15,-1-14-4-15,-6-1 1 16</inkml:trace>
  <inkml:trace contextRef="#ctx0" brushRef="#br2" timeOffset="-194249.49">12707 6121 36 0,'4'15'18'0,"17"20"-19"0,-11-29 35 0,8 4-30 0,7-4 0 0,6-6 0 16,5-6 0-16,-1-7-7 15,11-3 0-15,0-6-3 16,3 0 1-16,-3 0-8 16,0 1 1-16</inkml:trace>
  <inkml:trace contextRef="#ctx0" brushRef="#br2" timeOffset="-193787.78">14365 6165 27 0,'-3'0'13'0,"-26"12"-10"0,19-6 16 15,-11 4-19-15,-11 2 0 16,0-2 0-16,4-1 1 0,0 4-1 15,3 2 0 1,0 1 1-16,4 3 0 0,3-3-2 16,4-4 1-16,4 1 0 15,6-7 0-15,8-3 0 16,-1-3 1-16,8-3-1 16,7 6 1-16,3 0 0 15,0 3 1-15,-7 4-1 16,-3-1 0-16,-4 4-1 15,-11 3 0-15,-3 5-2 16,-7 8 0-16,0 2-5 16,-4-6 0-16,-3 3-2 15,-4-3 1-15</inkml:trace>
  <inkml:trace contextRef="#ctx0" brushRef="#br2" timeOffset="-193530.22">14436 5998 25 0,'24'0'12'0,"-2"19"-9"0,-15-6 21 16,-4-1-22-16,-3 4 1 15,-3 9-1-15,-4 10 1 16,-4 2-5-16,0 10 1 15,1 13 2-15,3-4 0 0,3 1-3 16,4-10 1-16,0-10-4 16,0-12 0-16,-3-12-5 15,-1-13 1-15</inkml:trace>
  <inkml:trace contextRef="#ctx0" brushRef="#br2" timeOffset="-193348.48">14270 6397 39 0,'28'12'19'0,"0"-2"-20"15,-17-10 38-15,3-4-37 16,7-2 1-16,4 0-2 16,10-3 0-1,7-4-10-15,-3 0 0 16</inkml:trace>
  <inkml:trace contextRef="#ctx0" brushRef="#br2" timeOffset="-193096.42">14679 6500 25 0,'0'25'12'0,"4"0"-6"0,-4-25 7 16,0-9-12-16,0-1 0 15,0-2 2-15,-4-4 0 16,4 1-4-16,-3-1 1 0,6 0 2 16,-3 1 0-16,0 5-1 15,4 1 1-15,6-4-1 16,1 7 0-16,6 0-1 16,5-4 0-16,2 4-6 15,1 0 1-15,-4-1-4 16,0 4 0-16</inkml:trace>
  <inkml:trace contextRef="#ctx0" brushRef="#br2" timeOffset="-192782.64">14912 6431 36 0,'18'3'18'0,"10"16"-17"16,-21-16 34-16,7 0-34 0,0-6 1 15,0 0-2 1,4-3 1-16,-4 0-2 16,0-4 0-16,-3 4 1 0,-4-4 0 15,0 1-1-15,-7-3 0 16,-4 2-1-16,-3 4 1 16,-3 6-1-16,-5 3 0 15,1 6-1-15,0 7 1 16,4 3 0-16,-1 3 0 15,4 9 0-15,7 4 1 16,4-7-1-16,6 0 1 0,4-3-2 16,4-3 0-16,0-6-6 15,3-7 1-15</inkml:trace>
  <inkml:trace contextRef="#ctx0" brushRef="#br2" timeOffset="-192511.47">15427 5967 26 0,'0'-9'13'0,"0"21"-8"16,-7-6 19-16,3 7-22 16,-6 9 1-16,-4-3 1 15,-4 12 0-15,-3 7-6 16,3 3 1-16,1 18-1 15,3 4 1-15,3 3-6 0,4 0 0 16,7-10-4 0,0-18 1-16</inkml:trace>
  <inkml:trace contextRef="#ctx0" brushRef="#br2" timeOffset="-192165.66">15198 6428 25 0,'24'22'12'0,"26"-13"-12"0,-33-15 22 0,12 0-22 16,6-4 1-16,4 1-1 16,7-7 1-16,-1-2-1 15,1-1 1-15,-3 3 0 16,-8 3 1-16,-3-5-1 15,-8 2 0-15,-2 7-1 16,-1 2 1-16,-7 1-2 16,-7 0 1-16,-4-1-2 15,-3 7 1-15,-3 10 0 16,-4 2 0-16,-7 4 0 16,-4 3 0-16,0 3 1 15,-3 3 0-15,4 0 0 16,2 6 0-16,8 4 0 15,4-1 0-15,6-5-1 16,12-4 1-16,2-3-5 16,4-7 0-16,-3-5-3 15,0-13 1-15</inkml:trace>
  <inkml:trace contextRef="#ctx0" brushRef="#br2" timeOffset="-191783.63">15907 6083 29 0,'-11'44'14'0,"-14"44"-12"0,15-63 26 0,-1 16-28 0,1 3 0 0,3 3 1 15,0 0 0-15,3 0-2 16,1-7 1-16,3-8 0 15,0-4 0-15,0-15 0 16,3-7 0-16,-3-6-1 16,0 0 0-16,4-10 1 15,-1 1 0-15,4 3 0 16,4-4 1-16,6 1-1 16,8 9 1-16,3 3 0 15,11 10 1-15,3-4-2 16,4 7 1-16,0-1 0 15,-3 1 0-15,-8 3-1 16,-7 0 0-16,0-1-1 0,0-5 1 16,-6-4-10-1,-5-5 0-15</inkml:trace>
  <inkml:trace contextRef="#ctx0" brushRef="#br2" timeOffset="-185862.05">11377 7237 7 0,'14'19'3'0,"0"22"9"0,-14-29 3 15,0 4-13-15,0 9 1 16,-7 9 1-16,0 7 0 16,4 16-5-16,-4 8 0 15,0 8 3-15,-4-4 0 0,4 6-4 16,3-9 1-16,1-10-4 16,-1-15 0-16,1-10-2 15,-1-12 1-15</inkml:trace>
  <inkml:trace contextRef="#ctx0" brushRef="#br2" timeOffset="-185080.62">11328 7447 7 0,'3'10'3'0,"1"-7"10"0,-1-3 3 16,4 0-12-16,4 0 0 16,7 0 4-16,3-3 1 0,7-4-10 15,4-8 0-15,10 5 7 16,18-2 0-16,7 2-2 15,0-5 0-15,7-4-3 16,7-6 1-16,7-4-2 16,-6 4 0-16,-8 7 0 15,-7 5 0-15,-11 0-1 16,-13 1 1-16,-5-1 0 16,-6 4 0-16,-7 0-1 15,-4 12 0-15,0-3-1 16,-7-3 1-16,0 6-1 15,-3 3 1-15,-1 3-1 16,-2 4 1-16,2 3 0 16,-3 6 0-16,0-1 0 15,0 11 1-15,0 2-1 16,0 7 1-16,4 3 0 0,0 6 0 16,-1 3 0-16,-3-2 0 15,-3-1 0-15,-4-3 0 16,0 0-1-16,-4-9 1 15,-3-7-1-15,0-3 1 16,-7-9-1-16,-4-3 0 16,1 2 0-16,-12 1 0 15,-16 6 0-15,-12 4 0 16,-13-1 1-16,-4 0 0 0,3 0-1 16,-3-9 1-1,-7-3 0-15,-7-10 0 0,-1-3-7 16,5 0 1-16,3-3-2 15,3 3 1-15</inkml:trace>
  <inkml:trace contextRef="#ctx0" brushRef="#br2" timeOffset="-182767.75">7895 16563 23 0,'0'6'11'0,"4"4"-7"16,-4-7 11-16,10 0-14 0,-10 3 1 16,0 0 2-16,0 4 1 15,4-1-5-15,3-3 0 16,-7 1 3-16,3-1 1 15,1 0-1-15,-1 1 0 16,1 2-2-16,0 0 1 16,-1 1-1-16,1 5 0 15,-1 1 0-15,1-3 1 16,3-1-1-16,-7 1 1 16,0-4 0-16,3 1 1 15,4-4 0-15,-7-3 1 16,7 0 0-16,4-6 1 15,-1-6 0-15,5-10 0 0,6-9-1 16,7-26 0 0,18-15-2-16,7-15 0 0,17-20-9 15,11-24 0-15,-6-14-9 16,6-2 0-16</inkml:trace>
  <inkml:trace contextRef="#ctx0" brushRef="#br2" timeOffset="-179765.79">10527 8893 27 0,'0'0'13'0,"14"0"1"16,-14 0 14-16,4 3-24 0,-4 0 0 15,0 3 3-15,-4 1 0 16,-3 2-9-16,0 7 0 16,0 2 5-16,0 1 1 15,3 6-3-15,1 7 1 16,3 2-1-16,3 4 0 15,4-4-1-15,0-2 1 16,7-7-1-16,1-6 1 16,2-10-3-16,4-3 1 15,1-6-7-15,-1-6 0 16,0-3-7-16,4-13 1 16</inkml:trace>
  <inkml:trace contextRef="#ctx0" brushRef="#br2" timeOffset="-179569.87">10770 8755 24 0,'0'-16'12'0,"4"38"-1"16,-1-13 13-16,-3 10-20 15,0 3 0-15,0 10 2 16,-3 11 1-16,-8 11-8 16,-6 5 0-16,-5 7 5 15,-2 16 1-15,-1-1-4 16,4 7 0-16,3-22-9 15,8-3 1-15,-1-19-6 16,8-7 1-16</inkml:trace>
  <inkml:trace contextRef="#ctx0" brushRef="#br2" timeOffset="-179026.17">10086 10251 41 0,'-21'3'20'0,"10"3"-9"0,11-6 35 16,4 3-43-16,-1-3 1 15,8 0 0-15,3-3 0 16,4 0-7-16,6-3 0 16,-3-4-3-16,8 4 1 15,2 0-12-15,-2-7 1 16</inkml:trace>
  <inkml:trace contextRef="#ctx0" brushRef="#br2" timeOffset="-178652.57">10499 10131 52 0,'14'7'26'0,"7"-32"-28"0,-10 15 41 0,3-2-38 16,7-4 0-16,7 3 1 15,4 1 1-15,-4 9-4 16,-3 3 1-16,-1 6 1 16,-6 3 0-16,-4 7-1 15,-7 3 1-15,-3-3-2 16,-4 15 1-16,-7-3-1 16,-4 4 1-16,1-1-1 15,-1 0 1-15,4 7 1 0,0-1 0 16,3 4 0-16,4-9 1 15,7-1 0-15,4-9 1 16,3-6-1-16,7-10 0 16,7-9-6-16,1-10 1 15,-5-2-14-15,-6-4 0 16</inkml:trace>
  <inkml:trace contextRef="#ctx0" brushRef="#br2" timeOffset="-178052.98">9945 11593 44 0,'10'28'22'0,"5"-6"-14"0,-12-19 23 0,4 0-29 0,4 0 0 0,-1-3 1 16,8 0 0-16,3-3-6 15,7-3 0-15,1 0-6 16,-1-4 0-16,0-9-5 15,0 13 0-15</inkml:trace>
  <inkml:trace contextRef="#ctx0" brushRef="#br2" timeOffset="-177633.77">10478 11401 41 0,'0'25'20'0,"7"-25"-25"0,-7 0 34 15,0 4-29-15,-4 2 1 16,1 0 1-16,-1 4 1 16,0 5-3-16,1 4 1 0,-1 6 1 15,1 3 1-15,3-3 0 16,0 4 0-1,3-1-2-15,4-6 1 0,8-6-3 16,2-10 0-16,8-6-2 16,3-10 0-16,0-15-2 15,1-9 1-15,-5-1-3 16,1 1 1-16,-4-1-4 16,-3 1 1-16,-8 2 0 15,1 7 0-15,-8 7 3 16,-3 5 1-16,-3 13 7 15,-4 9 1-15,-4 7 6 16,1 9 0-16,-4 19 1 16,-8 6 1-16,-2 16-3 15,-1 3 0-15,0 6-6 16,4 1 1-16,4-4-14 16,2-13 1-1</inkml:trace>
  <inkml:trace contextRef="#ctx0" brushRef="#br2" timeOffset="-176982.36">10104 12881 46 0,'-15'26'23'0,"15"-14"-11"0,0-12 24 0,4 3-34 16,0-3 1-16,3 0 0 16,7 0 1-16,3-6-6 15,1-3 1-15,7-7 0 16,10-3 0-16,4-3-10 16,7 0 0-16,-1-6-5 15,1 0 1-15</inkml:trace>
  <inkml:trace contextRef="#ctx0" brushRef="#br2" timeOffset="-176532.58">10619 12533 48 0,'3'16'24'0,"11"-10"-20"0,-7-6 42 0,4-3-44 0,7 3 0 15,3-3 1-15,3-3 0 16,8 3-3-16,3 0 1 16,4-1 2-16,-7 4 0 15,-4 4-1-15,-3-1 0 16,-7 6-2-16,-8 4 1 15,-3 2-3-15,-7 7 1 0,-7 6-1 16,-3 4 1-16,-1 5 0 16,-7 7 0-16,8 0 2 15,-1 3 0-15,4-3 0 16,4 0 1-16,6-6-1 16,4-10 1-16,11-6-1 15,14-13 1 63,10-9-4-62,7-12 0-16,4-1-9 0,0-12 0 0,-18-6-8 16,4 3 1-16</inkml:trace>
  <inkml:trace contextRef="#ctx1" brushRef="#br2" timeOffset="31955.92">6018 11906 0</inkml:trace>
  <inkml:trace contextRef="#ctx0" brushRef="#br2" timeOffset="-175143.29">10576 13581 35 0,'7'-3'17'0,"-7"31"-13"16,0-19 17-16,-3 4-22 0,-1 6 1 15,1 3 1-15,-1 3 1 16,-3 9-2-16,4-2 1 16,-1-4 0-16,4 0 1 15,4 0-1-15,3-3 1 16,3-3-1-16,1-3 0 15,-1-3-1-15,1-7 1 16,0-3-2-16,-4-2 0 16,0-4-1-16,-4 0 0 0,-3 0 0 15,0 0 0-15,0 0 0 16,0 0 0-16,0 0 1 16,0 0 1-16,0 0 1 15,0 0 0-15,0 0 0 16,0 0 0-16,0 3 0 15,0 0 0-15,-3 0-1 16,3 0 1-16,0-3-1 16,0 0 0-16,0 0 0 15,0 0 0-15,0 0-3 16,0 0 0-16,0 0-5 16,0 3 0-16,0 0 0 15,0 4 0-15,0-1-1 16,0 0 1-16,3 0 4 15,1-2 1-15,3-4 6 16,0-4 1-16,3-2 1 0,5 0 1 16,-1-4 2-16,3 1 0 15,-3 3-1-15,4 0 0 16,3-1-2-16,0 1 0 16,1 0-1-16,2-1 0 15,1-2-7-15,3 0 0 16,-3-7-8 62,0 0 1-78</inkml:trace>
  <inkml:trace contextRef="#ctx0" brushRef="#br2" timeOffset="-174899.86">10897 13393 55 0,'7'22'27'0,"-7"6"-30"0,-3-16 51 0,-4 4-47 0,-4 12 0 0,1 16 0 0,-4 19 0 0,-4 22-2 0,-3 18 1 0,-4 10-3 0,-3 15 0 0,3 1-7 16,4-19 1-16,3-16-8 0,8-22 1 0</inkml:trace>
  <inkml:trace contextRef="#ctx1" brushRef="#br2" timeOffset="33811.18">6304 13104 0,'0'0'16,"0"10"-1,4 2 1,-8-3 0,4 4-1,-3-7 1,-1 1 0</inkml:trace>
  <inkml:trace contextRef="#ctx0" brushRef="#br2" timeOffset="-173756.72">10347 15284 29 0,'0'25'14'0,"-14"6"-1"15,14-15 15-15,0 6-23 16,-4 12 0-16,1 7 2 15,-4 15 0-15,0 1-10 16,0 9 0-16,3 3 6 16,1 3 0-16,3-3-5 15,3-10 0-15,1-9-6 16,3-12 0-16,3-13-6 16,1-12 1-16</inkml:trace>
  <inkml:trace contextRef="#ctx0" brushRef="#br2" timeOffset="-173439.05">10569 15450 42 0,'18'6'21'0,"-4"-12"-19"0,-14 6 37 0,7 0-38 15,0 6 1-15,0 3 1 16,0 4 0-16,0 3-4 16,4 2 0-16,-4 11 2 15,0 5 1-15,0 1-1 16,4-4 0-16,-4 3-2 16,3-2 1-16,1-4-1 15,3-3 0-15,0-6-3 16,0-13 0-16,4 1-4 15,3-20 1-15,0-3-7 16,7-12 0 15</inkml:trace>
  <inkml:trace contextRef="#ctx0" brushRef="#br2" timeOffset="-173251.75">10933 15240 36 0,'-18'9'18'0,"0"22"-10"0,15-18 28 0,-4 6-32 0,-4 15 0 0,-3 10 1 0,-4 9 1 0,1 16-8 0,-8 16 0 16,0 28 4-16,-3 19 1 15,-4-1-7 1,4 17 0-16,0-10-9 16,3-10 1-16,4-27-3 0,7-20 0 15</inkml:trace>
  <inkml:trace contextRef="#ctx0" brushRef="#br3" timeOffset="-166177.33">9652 8777 23 0,'4'-13'11'0,"6"10"1"15,-10 3 12 1,4 3-21-16,-1 3 0 0,-3 10 1 15,0 3 1-15,4 6-6 16,-4 3 0-16,0 7 3 16,0 9 1-16,0 6-2 15,0 9 0-15,0 4-1 16,3 9 0-16,-3 13 0 0,0-4 1 16,-3 7 0-16,-1 9 0 15,1 1-1-15,-1 15 1 16,-3 3 0-16,0 3 0 15,-4 9-1-15,1 17 1 16,-1-1-1-16,4 16 1 16,0 3-1-16,-7 9 0 15,7 7 0-15,0 0 0 16,-4 3 0-16,11 12 0 16,0 7-1-16,7 21 1 15,8 1-1-15,2 18 1 16,1 7-1-1,3 9 0-15,4 7 0 0,-1 9 1 0,-2 2 0 16,-1 5 0-16,0-8 0 16,0 11 1-16,-3-4-1 15,6 0 1-15,1 0-1 16,-4-19 1-16,0 7 0 16,-3-20 1-16,0 1 0 15,-8-16 0-15,-3-12-1 16,-3-13 0-16,-1-16-3 15,-3-34 0-15,0-13-9 16,-3-22 0-16,-1-25-3 16,-6-24 1-16</inkml:trace>
  <inkml:trace contextRef="#ctx0" brushRef="#br3" timeOffset="-165127.33">10072 8636 36 0,'14'6'18'0,"7"0"-17"0,-10-9 32 16,3 3-30-16,3-3 1 15,5-3 2-15,6-4 1 16,11 4-9-16,14-10 1 16,14-3 4-16,17 1 1 15,-6-4-3-15,14 0 0 16,6 0-2-16,1 6 1 15,0 0-1-15,-4 7 1 16,-21 3-1-16,-3 6 1 0,-4 6 0 16,3 0 0-16,-6 13-1 15,-4 9 0-15,-4 10-2 16,-6 9 1-16,-8 19-1 16,-7 12 0-16,-3 10-1 15,-11 16 0-15,-3 8-1 16,-8 17 1-16,-6 15-1 15,-1 13 1-15,1 9 0 16,-4 0 1-16,11 16 2 16,-4 6 1-16,7 16 1 15,0 16 1-15,-4-1 2 16,5 16 0-16,-8-3-1 16,7 19 0-16,-7 10-2 15,3 5 0-15,-3 4-1 16,4 9 0 15,-4-6-1-31,4 6 0 0,-4-9 1 0,3-7 0 0,-3-3 0 0,4 0 0 16,3-9 0-16,0 0 0 15,4 3 0-15,-1-3 0 16,1 0 0-16,-4-10 1 16,4-12 1-16,-4-9 0 15,-3-35 1-15,-8-19 0 16,-3-19 0-16,-7-15 0 0,-7-22-1 15,-4-19 0 1,-14-19-2-16,-27-16 1 16,-16-18-2-16,-27-19 0 0,-28-16-1 15,-43-31 1-15,-18-22-3 16,-27-19 0-16,-8-29-8 16,-7-11 0-16</inkml:trace>
  <inkml:trace contextRef="#ctx1" brushRef="#br3" timeOffset="43437.11">2237 8469 0,'0'0'16,"0"0"0,0 0-1,0 0 1,0 0-1,0 0 1,0 0 0,0 0-1,7 10 1,-7-4 0</inkml:trace>
  <inkml:trace contextRef="#ctx0" brushRef="#br3" timeOffset="-160414.58">25019 9633 11 0,'14'-6'5'0,"0"-10"4"16,-7 10 5-16,-3-7-13 15,-1 0 1-15,1 1 0 16,-4 3 0-16,-4 2-3 16,1 1 0-16,-11 6 2 0,3 0 0 15,-24-6-1 1,-7-1 1-16,-8-5 0 0,-3 6 1 15,-3 2-1-15,3 4 0 16,11 7 0-16,-1 12 0 16,1-4-1-16,0 7 0 15,-1 13-3-15,1 2 0 16,7 4 0-16,3 6 0 16,7 6 0-16,7 4 1 15,4 6 0-15,11-4 0 0,3 7 2 16,7-3 1-1,3-7 0-15,8-9 0 0,3-6 1 16,0-10 0 0,4-9 0-16,3-6 1 0,8-10 0 15,13-9 0-15,7-9 1 16,15-14 0-16,3-2-1 16,-3-12 0-16,-11-8-1 15,-4-2 0-15,-14-3 0 16,-10 0 0-16,-11-1-2 15,-10 1 0-15,-4 0-1 16,-11-1 1-16,-10 4-8 16,-17 3 0-16,-12 3-1 15,1 13 0-15</inkml:trace>
  <inkml:trace contextRef="#ctx0" brushRef="#br3" timeOffset="-158339.09">25979 14092 26 0,'-4'9'13'0,"8"-31"-1"16,-4 22 13-1,7 3-17-15,0-3 1 16,3 4 2-16,4-8 1 16,8 4-16-16,6-3 1 15,0 0 9-15,4-3 1 16,10 0-6-16,4-1 1 16,-4 1-6-16,-3 0 0 15,-7 0-10-15,-7-1 1 16,-8 4-3-16,-6 3 1 15</inkml:trace>
  <inkml:trace contextRef="#ctx0" brushRef="#br3" timeOffset="-157750.18">26391 14390 40 0,'4'28'20'0,"-1"-15"-20"0,-3-13 37 0,4 0-35 16,3 0 0-16,0 0 0 16,4 0 0-16,-1-4-4 15,4-2 0-15,7 0-2 16,-3 3 1-16,0 0-10 16,-4-7 0-16</inkml:trace>
  <inkml:trace contextRef="#ctx0" brushRef="#br3" timeOffset="-157336.33">26723 14220 36 0,'11'16'18'0,"-4"-13"-12"0,-7 0 24 16,7 1-28-16,-4-4 0 16,8 0 3-16,-1 6 1 15,4-3-6-15,4 0 0 0,0 3 3 16,-4 4 1 0,0-4-2-16,-3 3 0 0,-8 4-2 15,-3 3 1-15,-7-1-2 16,-4 1 1-16,1 3-1 15,-8-3 1-15,4 2 0 16,7-2 0-16,0 0 0 16,3 3 1-16,-3-1-1 15,0 1 1-15,7-3-1 16,7 0 1-16,4-4-1 16,3-3 1-16,4-2-2 15,3-4 1-15,0-3-6 16,-3-6 0-16,-4-4-9 15,0-5 1-15</inkml:trace>
  <inkml:trace contextRef="#ctx0" brushRef="#br3" timeOffset="-155910.52">24642 14054 36 0,'7'7'18'0,"-4"-7"-12"0,-3 0 23 15,0 0-28-15,0 0 0 0,-3-7 0 16,-4 4 0-16,-4 0-1 15,-3 3 0-15,0 0 1 16,3 3 0-16,1 0-1 16,-1 0 1-16,0 1 0 15,4-4 0-15,0 3 0 16,0-3 0-16,4 6 0 16,3 3 0-16,3 1 0 15,1 2 0-15,10 4 0 16,4-3 0-16,6-1-1 15,8-6 0-15,-4-3 0 16,-3-3 1-16,-4-9 0 16,-3-3 0-1,-4-1-1-15,-7 4 1 0,-4-1 0 16,-3 1 0-16,-10-1-2 0,-8 1 1 16,-7-4 0-16,1 7 0 15,-1 3 0-15,4 3 0 16,0 6 0-16,0-3 0 15,-1 10 0-15,5 3 0 16,3 2 0-16,3 8 0 16,8-1 0-16,6 0 0 15,4-3 0-15,0-7 0 16,4-2-1-16,3-10 1 16,4-3 0-16,3-6 0 0,-4-4-1 15,1-2 1-15,0-4-1 16,-4-6 1-16,-4 6-1 15,-3-2 1-15,-3-4 0 16,-8-3 0 15,-6 3-1-15,-4 3 1-16,0 6 0 0,-4 4 0 0,4 3 0 16,3 6 1-1,1 3-1 1,3 3 0-16,0 0 0 15,3 1 1-15,0 2-1 0,1-3 0 0,-1-3 0 0,4 1 0 16,0-1 0-16,0 3 1 0,4 0-1 16,-1-3 0-16,1-3-1 15,3-3 1-15,0 3-1 16,0-3 1-16,-3-3-1 16,3-4 0-16,-4-2 0 0,-3-4 0 15,0 1 0-15,-3-4 1 16,-1 6-1-16,-3 1 1 15,-3 2 0 1,3 4 1-16,3 6-1 16,0 0 0-16,1 3 0 0,-1 3 1 15,-3 4-1 1,0 2 1 0,0 1-1-16,0 6 0 0,-3-7 0 0,3 4 0 15,-1 6-1-15,1 0 1 16,4 0 0-16,3-3 0 15,7-1 0-15,4-2 0 0,3-7-2 16,3-2 1-16,1-7-5 16,-4-7 0-16,-3-5-7 15,-4-4 1-15</inkml:trace>
  <inkml:trace contextRef="#ctx0" brushRef="#br3" timeOffset="-154889.66">24342 10150 13 0,'0'10'6'0,"-14"-1"6"0,10-6-3 0,-3 0-7 0,0 0 1 0,-4 7 1 0,1 2 0 0,-4 7-4 0,-4 0 1 0,-3 3 2 0,0 0 1 0,0 6-1 0,-1 3 0 0,-2 10-2 16,-1-3 1-16,-3 9-1 15,10 3 0-15,0-3 0 16,1 6 1-16,-1 1-2 16,1 5 1-16,-1 4 0 15,0 6 1-15,1 6-1 16,-12 1 0-16,5 5 0 16,-1-3 0-16,0-2 0 15,1 8 1-15,-1-8-1 16,0 2 1-16,4 0-1 15,0 4 0-15,3-4-1 16,1 7 1 0,3 6-1-16,3 12 0 15,-3-5 0-15,0 2 0 0,0 7 0 16,3-1 1-16,0 7-1 16,4-13 0-16,0 4 0 15,7 3 1-15,11-1-1 0,-1 1 0 16,8-1 0-16,7-15 0 15,3-6 0-15,0-7 0 16,4-2 0-16,-4-4 0 16,-3-6-1-16,-4-10 0 15,-3 1-5-15,-8-14 1 16,-3-2-7-16,-3-9 1 16</inkml:trace>
  <inkml:trace contextRef="#ctx0" brushRef="#br3" timeOffset="-154309.66">23901 13518 20 0,'10'-3'10'0,"15"6"-1"0,-18-3 9 0,7 3-13 0,-3 3 1 0,3 1 2 0,11 2 0 0,3 7-11 0,-4-1 1 0,-2 1 7 0,-5 3 0 0,-6 3-4 0,-4 0 1 0,-7 3-2 0,-4 16 1 0,-6-7-2 0,-11 1 1 0,3 2-2 0,-3 1 1 62,-7-4-2-62,-4-5 1 0,-7-4-7 0,4-3 1 16,3-7-3-16,7-8 0 0</inkml:trace>
  <inkml:trace contextRef="#ctx0" brushRef="#br3" timeOffset="-154149.42">23999 13349 34 0,'-7'12'17'0,"-14"60"-19"0,14-53 32 0,-14 13-30 0,0 8 1 16,-4 10-1-16,-3 16 1 16,-7 3-4-16,3-3 0 15,7-3-7-15,8-19 1 16</inkml:trace>
  <inkml:trace contextRef="#ctx0" brushRef="#br3" timeOffset="-150473.52">26074 15955 18 0,'7'22'9'0,"-4"-7"3"0,1-9 10 0,-1 4-15 16,1-1 0-16,-4 1 5 15,4-1 0-15,-1-6-15 16,1 0 1-16,3-3 9 16,3 0 1-16,4-3-4 15,0 0 0-15,8 0-4 16,2 3 1-16,5-3-5 16,-1 3 0-16,-4 0-8 15,-2-3 1-15,-8-10-4 16,0 4 0-16</inkml:trace>
  <inkml:trace contextRef="#ctx0" brushRef="#br3" timeOffset="-150054.98">26575 16394 31 0,'0'18'15'0,"7"-18"-10"16,-4 0 24-16,1 4-27 15,3-1 1-15,4 3-1 16,3-3 1-16,3 3-4 15,4-3 0-15,-3-3 0 16,0 0 1-16,3 4-11 16,0-8 0-16</inkml:trace>
  <inkml:trace contextRef="#ctx0" brushRef="#br3" timeOffset="-149694.1">26998 16306 25 0,'7'15'12'0,"-7"-18"-4"0,0 3 10 0,0 0-17 15,-3 3 0-15,-4 1 2 16,0 2 0-16,-1 3-4 16,1 1 1-16,-3-1 2 15,-8 7 0-15,11-1-1 16,-3-2 1-16,2 3-1 16,8-1 0-16,8-2-1 15,2-1 1-15,4-2-4 16,11-7 1-16,3-3-6 15,0-6 1-15,8-7-3 16,-5-6 0-16</inkml:trace>
  <inkml:trace contextRef="#ctx0" brushRef="#br3" timeOffset="-149527.65">27234 16262 23 0,'-21'34'11'0,"-28"4"-6"0,35-19 19 15,-7 15-20-15,-4 10 0 16,-3 6 0-16,-4 10 0 16,0 0-8-16,-3-7 1 15,0-3-5-15,3-19 0 16</inkml:trace>
  <inkml:trace contextRef="#ctx0" brushRef="#br3" timeOffset="-148506.78">26201 15823 32 0,'7'0'16'0,"-7"-6"-11"0,0 6 22 16,-4-7-25-16,4 1 0 31,-7 6 2-31,-3 3 1 16,-4 3-6-16,-4 1 0 15,0 5 4-15,-3 1 0 0,0 6-1 16,3 6 1-1,8 0-2-15,3 3 1 0,3 0-1 16,11-3 1-16,7-3-2 16,4-3 1-16,3-3-1 15,-3-1 0-15,-4-2 0 16,0-4 1-16,-3-5-2 16,-1-14 1-16,1-2-1 15,-1-4 1-15,-3-6 0 16,-3 3 0-16,-4 0-1 15,-4 4 1-15,1 2 0 16,-1 7 1-16,-3 6-1 16,0 9 1-16,-3 4-1 15,-1-1 0-15,0 7 1 16,1 0 0-16,-1-3-1 16,1 2 0-16,3 4 0 0,0 0 1 15,3 0-1 1,8-3 1-16,3-3-1 0,7-4 0 15,0-5 0-15,-4-4 0 16,1-6 0-16,3-4 0 16,0-2 0-16,0-4 0 15,1 1 0-15,-5-4 0 16,-3-6 0-16,-3-3 1 16,-4 3-2-16,-4-3 1 15,-3 3 0-15,0 3 0 16,-4 10 0-16,1 0 1 15,-4 5-1-15,-4 4 1 0,0 4-1 16,-3-1 1-16,4 3-1 16,3 3 1-16,3 4-1 15,0-1 1-15,4 4-1 16,4-3 1-16,3-4-1 16,3-3 1-16,4 1-1 15,4-7 0-15,0 0-1 16,3-7 1-16,-4-2-1 15,1-7 1-15,-1-3-1 16,-3 1 1-16,1-1-1 16,-5 0 1-16,-3 3-2 15,-3 1 1-15,-5 2-5 16,-2 4 1-16,-1-1-10 16,-3-2 1-16</inkml:trace>
  <inkml:trace contextRef="#ctx0" brushRef="#br3" timeOffset="-146706.21">27496 13897 28 0,'0'4'14'0,"0"-4"1"0,0 0 13 15,0 0-26-15,0 0 1 0,0 0 2 16,0 0 0-16,0 0-6 16,0 0 1-16,0 0 4 15,0 0 1-15,0 0-2 16,0-7 0-16,0 7-1 15,-4-3 0-15,-3-3-1 16,-7-3 1-16,-11-1-1 16,-3 4 0-16,7 3-1 15,0 0 1-15,-1-1-1 16,-2 11 1 0,-1-4-1-16,0 3 1 0,4 4 0 15,0 2 0 1,3 4 0-16,4 3 0 0,4 3 0 15,6 3 0-15,8-7-1 0,6 1 1 16,4-3-1 0,4-7 1-16,0 1-1 0,3-4 0 15,3-3-1-15,5-3 1 32,-8-6-1-17,0-7 0-15,-7-2 0 16,-3-10 0-1,-4 3 0-15,-4-3 1 0,-6-4-1 0,-4 7 1 0,-7 0 0 0,0 7 0 16,-1-1 0-16,-2 13 0 16,-1 6 0-16,-3 3 1 15,0 1-1-15,0 2 1 0,3 4-1 16,0 2 1-16,8 7-1 16,3 3 1-16,3 0 0 15,8-3 0-15,6 0-1 16,8-6 1-16,-4-7-2 15,0 1 1 17,4-4-1-17,-1-6 1 1,1-6-1 0,-4-7 1-16,0-2-2 0,-7-7 1 0,-3 0 1 31,-4 0 0-31,-4-3 0 15,-3 3 0-15,0 3-1 0,4 6 1 0,-4 1 0 0,-4 5 1 0,0 11-1 0,1 2 0 16,-4 0 0-16,0 7 1 0,0 2-1 0,3 4 0 16,0 3 0-16,1 0 1 47,6-3-1-47,4 0 1 0,4 0-1 15,3-7 1-15,3-3-1 0,5-5 1 0,-1-4-1 0,3-7 0 16,4-5-1-1,1-10 1-15,-1 0-1 0,-7 3 1 16,-7-6 0 0,-7 3 0-16,-4-6-1 0,-6 0 1 15,-1 2 0-15,1 1 1 16,-4 13-1-16,-4 2 0 0,-3 4 0 16,-4 3 1-16,0 6 0 15,4 7 0-15,4-1-1 16,2 7 1-16,5-4 0 15,6 4 0-15,4 3 0 16,11 0 0-16,7 2 0 16,3 1 0-16,-4-6-1 15,12-3 1-15,2-7-2 16,8-6 1-16,-4-9-1 16,-6-4 1-16,-8 0-1 15,-11-2 1-15,-10-4-1 16,-10 0 1-16,-8-3-1 15,1 6 1-15,-1 1 0 16,0 5 0-16,1 4 0 16,-5 0 0-16,1 3-1 0,0 3 0 15,4 6-1-15,-1 3 1 16,4 4-1-16,3-1 0 16,4 1 1-16,0 0 0 15,4-1 0-15,3 1 1 16,3-1 0-16,4-2 0 15,4-4 0-15,3-3 1 16,3-3-1-16,1 0 1 16,-4-3-1-1,4-3 1 1,-1 2-1 0,-2-5 1-16,-5 3 0 0,-3-4 0 0,-3 1-1 0,-4 0 1 0,-4-1-2 15,-3 4 1-15,4 0-7 16,-1-4 0-1,-10-5-9-15,-11-1 0 0</inkml:trace>
  <inkml:trace contextRef="#ctx0" brushRef="#br3" timeOffset="-145973.8">24659 14057 30 0,'18'13'15'0,"-11"-16"-4"0,-4 0 12 0,1 3-20 0,3-3 0 0,-3-4 2 0,-4 1 0 0,-4 0-7 0,0-1 0 0,-3 1 4 16,-3 0 1-16,-4 3-1 16,-7 3 0-16,3 0-2 15,4 3 1-15,0 0-1 0,0 3 1 16,-1 1 0-16,1 2 0 16,4-6-1-16,3 7 0 15,3 5 1-15,4 1 0 31,21-7-9-31,1-6 1 16,-5-12-6-16,1-7 1 16</inkml:trace>
  <inkml:trace contextRef="#ctx0" brushRef="#br3" timeOffset="-142487.96">22631 6105 20 0,'3'3'10'0,"4"3"-2"16,-3-6 6-16,-1 0-13 16,1 7 0-16,-4 2 1 15,3 4 0-15,-3 5-3 0,4 4 1 16,-4 0 1-16,3 10 0 15,-3 5 0-15,4 1 1 16,0 0 0-16,-4 2 1 16,0 11-1-16,0-8 0 15,-4 8 0-15,4 5 1 16,-4-3-2-16,1 4 1 16,-1 2-2-16,4 4 1 15,4 12-1-15,7 1 0 31,3 8 0-31,0-2 1 16,3 12-1-16,8 0 0 16,3 3 0 15,1 7 1 0,-5-7-1 16,-6 0 0-31,7 0 0-16,6 4 1 15,5-4-1-15,6 6 1 0,-3-9-1 0,3 7 0 0,0 2 0 0,4 1 1 0,0 2-1 0,0-5 1 0,-7-1-1 16,0-3 0-16,-8 4 0 0,1-10 1 0,0-1-1 0,3 5 0 0,0-14 0 0,-3 4 0 0,3 3 0 0,-3-4 0 0,3-2 0 16,1 2 0-16,-1-2 0 15,0-1 1-15,1 1 0 31,-1 0 1 1,-3-1 0-1,-4-6 0-31,-4 1 0 0,1-1 0 0,-4-12 0 0,-3-1 0 0,0 4-2 0,-8-3 1 16,4 9-1-16,0 3 0 0,4 4-1 0,3-1 0 0,0 7 1 0,1-4 0 15,2 4 0-15,-3 3 0 0,1-1 0 16,-1 8 1-16,0-11 0 15,4 7 0 32,3 3-1-15,0 0 1-32,0 13-1 15,1-19 1-15,-1 9 0 0,0-3 1 0,0 3-1 0,0-6 0 0,1 6 0 0,-12-9 1 0,4-3-2 0,1 3 1 16,-1-4-1-16,3 7 0 0,1-6 0 15,3 6 0-15,-6-16 0 16,2 3 1-16,1-2-1 16,-4 2 0 15,0 1 0-31,0-4 0 16,4 3 0-1,0 1 0-15,0-10-1 16,-4 3 1-1,3 6 0-15,5-3 1 0,-1 4-1 16,0-7 0-16,-3 3 0 0,-1-6 1 0,-2-9-1 16,-8-1 1-16,0 1-1 0,3-1 1 15,5 1-1-15,2 3 1 0,1-4-1 16,-7 1 0-16,6 6 0 0,1-7 0 16,-4-5 0-16,0-7 0 15,1 0-1-15,2-3 1 16,4 0 0-16,1-1 0 15,2-2-1-15,1 6 0 0,7-6 0 16,-4-3 1-16,-3-1-1 16,-4 7 1-16,-3-6 0 15,-4-1 0-15,7-5 0 16,1-4 1-16,-1 0-1 16,4 0 0-16,-4 4-1 15,0-4 1-15,0 0 0 63,4 4 0-63,0-1 0 15,-1 0 1-15,1-6-2 0,7-3 1 16,-7-3 0-16,-1-3 1 0,1 0-2 16,-4-4 1-16,-3 4 0 0,-7-7 0 0,3-3 0 0,0 1 0 0,0-4-1 15,4-3 1-15,-4-3 0 16,4-10 1-16,3-3-2 0,0-2 1 15,1-7 0-15,-1-4 1 16,3-8-1-16,1 2 0 31,25-46 0-31,-8 2 0 16,-7 1 0-16,-6-4 1 16,2 1-1-16,5-1 1 15,3-2-1-15,-4-4 0 16,0 0 0-16,4 0 0 0,4 4 0 15,3 5 0-15,-1 1 0 16,5-1 1-16,-11-2-1 16,0-4 0-1,7 1 0-15,3 2 1 0,0-9-1 16,4 0 1-16,4-16-1 16,-4-2 1-16,0 5-1 15,-4 4 1-15,-6-7-1 16,3 4 1-16,-1-4-1 15,5-6 1-15,3 10-1 16,7-4 0-16,0-15 0 16,4 0 0-16,-12-1 0 15,12-2 0-15,3-16 0 16,0 0 1-16,7 0-1 16,0-13 0-16,-3-9 0 15,-4 0 1-15,-10-13-1 31,3-3 1-15,3-2-1-16,1-11 0 0,3-2 0 0,4-1 1 0,-4-5-1 0,-4 5 0 16,-6-12 0-16,-1-6 0 15,11 3-1-15,-7-13 1 16,-3 4 0-16,3-4 0 16,-4 4 0-16,1-1 0 15,-11-2 0-15,-7 8 0 16,6 11 0-16,1-8 1 15,0 17-1-15,0 0 1 16,4-4-1-16,-1 13 0 0,1-3 0 16,-5 15 1-16,-6 17-1 15,0 2 0-15,-3 22-2 16,-15 10 0 0,-4 6-8-16,1 6 0 0,0 10-6 15,7 21 0-15</inkml:trace>
  <inkml:trace contextRef="#ctx1" brushRef="#br3" timeOffset="66764.12">26293 4427 0</inkml:trace>
  <inkml:trace contextRef="#ctx0" brushRef="#br3" timeOffset="-140747.18">31136 7309 38 0,'21'-6'19'0,"-17"0"-9"15,-4 9 20-15,-4 3-28 16,-3 3 1-16,-7 4 2 15,-11 3 0-15,-13 9-7 16,-15 12 1-16,-11 10 3 16,-3 10 1-16,7 6-4 0,4 12 1 15,3-6-3-15,7 6 1 16,7-9-4 0,11-10 0-16,10-15-9 0,11-19 1 15</inkml:trace>
  <inkml:trace contextRef="#ctx0" brushRef="#br3" timeOffset="-140515.28">30667 7331 39 0,'11'41'19'0,"6"9"-16"16,-13-34 28-16,-1 15-30 15,4 7 0-15,0 6 1 16,0 0 0-16,0-10-4 16,1-6 1-16,-5-6-3 15,1-12 1-15,-1-17-9 16,1-11 0-16</inkml:trace>
  <inkml:trace contextRef="#ctx0" brushRef="#br3" timeOffset="-140218.34">31009 7579 44 0,'4'6'22'0,"3"-6"-15"0,-7 0 36 16,7 0-42-16,0 0 0 15,3-3 0-15,1 0 1 0,3 0-3 16,0 0 1-16,0-4-2 16,-3 4 1-16,0 0-8 15,-4 3 0-15,-7 0-6 16,-7 3 0-16</inkml:trace>
  <inkml:trace contextRef="#ctx0" brushRef="#br3" timeOffset="-140055.49">30914 7773 43 0,'-7'10'21'0,"21"5"-15"16,-7-12 35-16,7 1-39 15,4-4 1-15,6 0 0 16,5 0 0-16,-1-4-6 15,-3 1 0-15,6 0-4 16,1-3 1-16,0 3-9 16,-4-7 0-16</inkml:trace>
  <inkml:trace contextRef="#ctx0" brushRef="#br3" timeOffset="-139664.08">31436 7406 44 0,'4'13'22'0,"6"-19"-13"0,-6 3 35 0,3 3-42 16,7-4 1-16,3 4 3 15,5 0 1-15,6 4-8 16,0 2 1-16,-3 6 4 16,-4 4 0-16,-7 0-2 15,-3 2 1-15,-8 8-3 16,-6 8 0-16,-8 4-1 16,-7-4 0-16,-6 7 0 15,-4 3 1-15,3 6-1 16,4-3 1-16,7-16 1 15,6 1 0-15,16-4-3 16,9-6 0-16,11-6-9 16,4-13 0-16,-11-3-8 15,4-10 1-15</inkml:trace>
  <inkml:trace contextRef="#ctx1" brushRef="#br3" timeOffset="69331.39">26846 4716 0,'0'0'16,"0"0"0,0 0-1,0 0 1,0 0 0,0 0-1</inkml:trace>
  <inkml:trace contextRef="#ctx0" brushRef="#br3" timeOffset="-137978.6">31937 7607 27 0,'0'3'13'0,"0"-9"-6"0,0 9 13 0,0 0-18 0,-4 7 1 15,1 5 0-15,-4 4 1 16,-4 3-6-16,-6 0 1 16,-8 6 2-16,-7 10 1 15,8-1-3-15,-1-2 1 16,4 3-4-16,-1-1 1 16,5-5-7-16,3-10 1 15</inkml:trace>
  <inkml:trace contextRef="#ctx0" brushRef="#br3" timeOffset="-137757.54">31701 7751 37 0,'0'47'18'0,"14"13"-17"15,-7-44 30-15,0 2-31 16,7 4 0-16,4 3 0 16,-1 4 0-16,8-4-1 15,0-3 1-15,-8-7-5 16,-3 1 1-16,-7-13-7 16,0-3 0-16</inkml:trace>
  <inkml:trace contextRef="#ctx0" brushRef="#br3" timeOffset="-137294.33">32000 7353 26 0,'4'13'13'0,"7"-4"-3"0,-11-9 17 0,0 0-24 15,0 0 1-15,3-9 0 16,1-1 1-16,-1-2-6 16,4-1 1-16,0 1 4 15,4 2 1-15,-1 4-3 16,1 3 1-16,0 6-2 15,-4 3 1-15,-4 4-2 16,-6 2 0-16,-4-2-1 16,-4-1 0-16,-3-3-1 15,0 7 1-15,0-1 0 16,3 1 0-16,1 3 1 16,2-1 0-1,5 4 0-15,3-3 0 16,3-1 1-16,8-2 1 0,7-4-1 15,3-2 0-15,4-1-1 0,-4 0 1 16,0-3-5-16,-3 4 0 16,-8-1-10-16,-6 0 1 15</inkml:trace>
  <inkml:trace contextRef="#ctx0" brushRef="#br3" timeOffset="-137006.97">32099 7880 45 0,'0'3'22'0,"7"-3"-15"0,-7 0 35 0,7 0-41 16,4-3 1-16,3 0 0 16,4 0 0-16,-1-1-4 15,5 4 1-15,-8 0-3 16,3 4 1-16,1-1-12 16,0-3 0-16</inkml:trace>
  <inkml:trace contextRef="#ctx0" brushRef="#br3" timeOffset="-136690">32508 7416 31 0,'4'22'15'0,"-8"3"-10"0,1-16 13 0,-1 4-17 16,-3 2 0-16,-3 4 0 15,-1 0 0-15,-3 3-1 16,7 3 0-16,-4 0 1 16,8 3 0-16,-1-2-1 15,4-8 1-15,0-2-1 16,4 0 0-16,3-4-4 15,4-6 0-15,6 4-6 16,1-20 1-16</inkml:trace>
  <inkml:trace contextRef="#ctx0" brushRef="#br3" timeOffset="-136511.39">32755 7381 22 0,'-3'-6'11'0,"-15"34"0"0,11-15 14 16,-3 9-22-1,-4 9 0-15,-4 7 2 0,-7 15 0 16,-7 10-6-16,-3 9 0 16,-4 19 4-16,1 3 1 15,2 3-6-15,-3-12 1 16,4-16-10-16,10-16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4T13:14:31.773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22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4T13:17:45.227"/>
    </inkml:context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2614 3938 29 0,'7'19'14'0,"25"-13"-12"16,-22-6 14-16,8 0-12 15,-4 0 0-15,4 0 3 0,3 0 0 16,7 0-8-16,0-6 0 16,4 3 7-16,7-7 0 15,3 7-2-15,-6 0 1 16,10 0-1-16,10-3 0 15,11-4-1-15,4 1 0 16,10 0-2-16,0-1 1 16,18-9 0-16,-1 4 0 15,22-4-1-15,-7 0 1 16,21-3-1-16,0 10 1 0,22-4-1 16,-15 0 1-1,21 4-2-15,7-7 1 0,-3 6 0 16,21-2 0-16,4-1-1 15,3 6 1-15,10-5 0 16,-6 2 0-16,13 4 0 16,1 6 1-16,3 3 0 15,4 0 0-15,-7 0-1 16,17 0 1-16,0 3-2 16,8-3 1-16,-1 3-1 15,-7-3 1-15,1 0-1 16,-8-3 0-16,7 0 0 15,0 0 1-15,-13 3-1 16,2-10 1-16,-9 10 0 16,-5-6 0-16,4 12-1 15,-21-12 0-15,0 6 0 16,-3-3 1-16,-11 3-1 16,-29-10 0-16,1 4-1 15,-18-3 1-15,-14-4-1 0,-11-3 0 16,-10 7-3-16,-18-7 0 15,-18 10-8-15,-17 0 1 16,-21 0-8-16,-25-4 0 16</inkml:trace>
  <inkml:trace contextRef="#ctx0" brushRef="#br0" timeOffset="3243.63">22677 3082 25 0,'24'-28'12'0,"15"-19"-3"0,-28 34 13 15,3 1-19-15,-4-7 1 16,1 10 2-16,-4 9 1 15,0-10-7-15,-7 10 0 16,-3 3 5-16,-8 13 1 16,-10 15-2-16,-4 10 0 0,-10 16-2 15,-4 18 1-15,-10 16-2 16,-4 9 0-16,3 10-1 16,11 0 1-16,4-7-2 15,3-18 0-15,8-13-4 16,3-9 0-16,3-29-8 15,7-12 1-15,8-22-2 16,-4-13 0-16</inkml:trace>
  <inkml:trace contextRef="#ctx0" brushRef="#br0" timeOffset="3473.2">22306 3082 39 0,'14'6'19'0,"0"-2"-20"16,-7 2 38-16,0-3-34 0,1 13 1 15,-1 9 0-15,0 3 1 16,0 6-7-16,-4 10 0 16,1-3 2-16,3 0 0 15,0-4-8-15,0 1 1 16,-4-16-7-16,1-3 1 15</inkml:trace>
  <inkml:trace contextRef="#ctx0" brushRef="#br0" timeOffset="3801.38">22754 3217 39 0,'7'0'19'0,"4"9"-15"16,-4-12 30-16,0 3-32 15,4 0 1-15,3-3-1 16,3 0 1-16,-3 0-5 0,-3 3 1 16,3-6 0-1,-3 6 0-15,-1 0-10 0,-3 6 0 16,-7 0-2-16,-3 3 0 16</inkml:trace>
  <inkml:trace contextRef="#ctx0" brushRef="#br0" timeOffset="3979.61">22782 3474 50 0,'25'25'25'0,"0"-25"-28"0,-15-6 49 0,1 3-46 16,3 3 1-16,11-10-1 15,3 4 0-15,4-3-4 16,-4 6 0-16,-3-4-11 15,-11 1 1-15</inkml:trace>
  <inkml:trace contextRef="#ctx0" brushRef="#br0" timeOffset="4926.95">23474 2938 28 0,'-4'16'14'0,"-3"2"0"0,7-18 10 16,0 0-20-16,0 0 1 16,-3 0 4-16,3 3 1 15,-4 4-11-15,4-7 0 16,4 0 8-16,3 3 0 15,7-3-2-15,11 3 0 16,10 3-3-16,7 4 1 16,8 2-1-16,-5 1 0 15,-2 6 0-15,-8 3 0 16,-10 9-2-16,-15 10 1 16,-13-1-2-16,-18 7 1 0,-8 10-3 15,-9-10 0-15,-8-3-1 16,3-7 1-16,1-2 0 15,3-13 0-15,8-3-1 16,2-16 1-16,8-6 0 16,4 3 1-16,6-7 0 15,7-5 1-15,4-1 0 16,7 1 0-16,-3 2 1 16,7 4 0-16,10 6 1 15,0 6 1-15,4 4-1 16,-1-4 1-16,1 7-1 15,0 12 1-15,-4-3-1 16,0 9 0-16,0-6-1 16,-3 3 0-16,-1-9-2 15,5-3 1-15,-1-10-12 0,3-3 1 16,-2-12-3-16,-1 3 1 16</inkml:trace>
  <inkml:trace contextRef="#ctx0" brushRef="#br0" timeOffset="5227.67">24201 3302 49 0,'0'0'24'0,"-4"0"-23"0,4 3 45 0,-7 3-44 16,-4 3 1-16,-6 1-1 15,-8 12 1-15,-3 9-4 16,3-6 0-16,-3 16 2 16,0 0 0-16,-1-7-3 15,5 4 0-15,3-4-6 16,-1-15 1-16,8-6-10 15</inkml:trace>
  <inkml:trace contextRef="#ctx0" brushRef="#br0" timeOffset="5439.25">23848 3198 42 0,'24'38'21'0,"15"40"-13"0,-28-59 30 15,3 12-37-15,0 7 1 16,0 9 1-16,4 3 0 16,7-6-4-16,3 9 0 15,0-12 1-15,-3 0 1 16,-1-22-7-16,-2-13 0 16,-8-12-9-16,-7-19 0 15</inkml:trace>
  <inkml:trace contextRef="#ctx0" brushRef="#br0" timeOffset="6037.06">24232 2715 30 0,'-14'35'15'0,"11"-20"1"0,3-15 15 16,0 0-25-16,0 0 1 15,7 0 4-15,3 0 0 16,8 0-12-16,7 0 0 16,6 0 10-16,5 0 0 15,-1 0-4-15,-3 0 1 0,-4 0-3 16,-3 0 1-1,-4 4-4-15,-7 2 0 0,-4 3-2 16,-6 1 1-16,-8 2-1 16,-3 4 0-16,-3 3 0 15,-4-1 1-15,-4 4 0 16,-7 0 0-16,8 10 0 16,-1-4 1-16,8 3 1 15,2-9 1-15,8 6-1 16,8-12 1-16,2-3-1 15,11-4 1-15,4-3-2 16,14-6 1-16,-4 4-6 16,4-8 0-16,-4 4-12 15,-3 0 0-15,-11-9-3 16,-3 9 0-16</inkml:trace>
  <inkml:trace contextRef="#ctx0" brushRef="#br0" timeOffset="6473.31">24818 3342 44 0,'-14'13'22'0,"3"-1"-16"16,11-5 39-16,0-7-42 16,0 9 0-16,4-6 4 15,6 4 0-15,4-7-9 16,15 3 1-16,9-3 3 16,5-3 1-16,-1-4-6 0,-3 4 0 15,0-6-12 1,-7-1 1-16,-8-2-4 0,1 2 0 15</inkml:trace>
  <inkml:trace contextRef="#ctx0" brushRef="#br0" timeOffset="7027.39">25636 2885 37 0,'4'6'18'0,"-1"13"-16"15,-3-16 30-15,0 3-31 16,-3 3 0-16,-4 1 2 15,0 6 1-15,-4 12-4 16,1-9 0-16,-1 6 3 16,4-3 0-16,0 9 0 15,3 0 0-15,4 1-2 16,4 2 0-16,3-6-1 16,7-9 1-16,-3-6-3 15,3-10 1-15,3-6-5 0,5-10 1 16,-1-6-7-16,3-6 1 15,5-3-2-15,-5-10 0 16,-2 4 2-16,-1-7 0 16,-4 0 3-16,-6 1 1 15,-4 11 7-15,0 4 1 16,-3 13 5-16,-8 12 0 16,4 9 2-16,-7 1 0 15,-4 15 2-15,1 12 0 16,-4 7 0-16,-7 19 0 15,3 9-4-15,-3 0 0 0,3 19-3 16,0-6 0-16,4 6-12 16,0-10 1-16,-7-12-5 15,-4-6 0-15</inkml:trace>
  <inkml:trace contextRef="#ctx0" brushRef="#br0" timeOffset="8522.15">24391 4813 30 0,'4'9'15'0,"3"20"-12"0,-7-20 16 16,0 13-20-16,-4 0 0 15,1 12 3-15,-1 10 0 16,-3 0-1-16,0 16 1 15,-4-1 1-15,4 7 0 16,-3 6 1-16,-1 10 1 16,-3-1-3-16,3 14 1 0,-3 14-2 15,0 10 1-15,4 10-2 16,-1 15 1-16,0 7-1 16,1 18 0-16,-1 0 0 15,1 20 1-15,-8 8 0 16,8 10 0-16,-8 13 0 15,4 12 0-15,-4 6 0 16,4 25 1-16,-7 10-1 16,3 6 1-16,1 10-1 15,2 9 1-15,-2-4-1 16,6 14 1-16,4 2-1 16,0-100 1-16,0 123-1 15,-4-20 1-15,1-2-1 16,3-13 0-16,0 6-1 15,0-13 1-15,3 1-2 16,-3-7 1-16,4 1 0 0,-8-17 0 16,0-5-1-16,1-10 0 15,-4-22-1 1,3-9 1-16,4-4-1 0,0-18 1 16,4-1-2-16,3-2 1 15,-4-7-1-15,4-9 1 63,-4-6-3-63,-3-23 1 0,0-15-6 15,-3-12 0 1,-4-10-3-16,-4-19 1 0</inkml:trace>
  <inkml:trace contextRef="#ctx0" brushRef="#br0" timeOffset="10223.69">18655 10984 29 0,'10'16'14'0,"22"9"-17"0,-21-22 23 0,3 0-18 15,4 0 1-15,3 1 1 16,7-4 0-16,4-4-5 15,7-2 1-15,3-13 3 16,14 4 1-16,8 2-2 16,6 4 1-1,11 3-1-15,4-4 1 0,7 4 1 16,14 3 0 31,0 0 0-47,6-7 0 0,5 4-1 31,13 0 0-15,15-4 0-16,0-2 0 15,13 2-3-15,15 1 1 0,0-1-1 0,11 1 1 0,13 0-1 0,-6-4 1 0,13 1 0 0,1-7 0 0,7-3-1 0,20 9 1 16,-9-6-1-16,16-3 1 16,-6-6-1-16,11 0 1 15,-11 0-1-15,14 3 1 16,-4-7-1-16,7 1 1 31,4-7-1-15,0-2 1-16,4 5-1 0,3-3 1 0,-3 4-1 0,-1 3 1 15,8-7-1-15,-4 3 0 16,3 10 1-16,-6 0 0 16,6 3-1-16,-3 0 1 15,0 7-1 1,-3 2 1-16,3 7 1 0,-7 0 0 0,-7 3-1 15,14-1 1-15,-18 4 0 16,4 0 0 0,-24-3-1-1,-1 3 1-15,-3-6-2 16,-25 0 1-16,-11 3-2 16,-3-4 1-16,-11 1-1 15,-31-3 1-15,-4-4-3 0,-18-3 0 0,-13 1-5 16,-15 2 0-16,-14-3-10 15,-14-9 0-15</inkml:trace>
  <inkml:trace contextRef="#ctx0" brushRef="#br0" timeOffset="10840.18">30992 9485 33 0,'0'16'16'0,"10"0"-4"0,-6-13 16 0,-1 9-26 15,1-2 0-15,3 2 3 16,3 1 0-16,1-4-6 16,7 1 0-16,3 2 5 15,0 7 0-15,14 6-1 16,15 7 0-16,6-1-1 15,8 3 0-15,-1 4-1 16,-7-3 1-16,-6 2-2 16,-15-5 0-16,-10-4 0 15,-15 0 0-15,-10 6-1 16,-14 4 0 15,-10-3 0-31,-8 2 0 0,-10 4 0 16,3 3 1-16,3-3-1 15,1-7 0-15,10-6 0 0,4-6 0 0,7-6 0 0,4-3 0 16,6-7 0-16,4-6 0 16,7-13 0-16,4-12 0 15,-1 0 1-15,-3-16 0 16,-7-9 0-16,-10-16 1 16,-11 0-1-16,-1-6 1 15,5 3-9-15,-1 7 1 16,-3-7-7-16,0 12 1 15</inkml:trace>
  <inkml:trace contextRef="#ctx0" brushRef="#br0" timeOffset="11286.41">32304 9755 41 0,'7'16'20'0,"-25"25"-22"0,11-23 33 16,-7 7-31-16,-7 4 0 0,-11 2 1 15,-7 7 1-15,-6 6-3 16,2-10 1-16,4 1-2 15,8-4 1-15,9-6-8 16,8-9 1-16,11-13-4 16,3-22 1-16</inkml:trace>
  <inkml:trace contextRef="#ctx0" brushRef="#br0" timeOffset="11471.11">31916 9674 36 0,'10'40'18'0,"29"64"-17"16,-14-67 34-16,7 14-36 16,10 5 1-16,0-9-4 15,-3-6 1-15,-4-4-6 16,-6-18 0-16</inkml:trace>
  <inkml:trace contextRef="#ctx0" brushRef="#br0" timeOffset="12489.79">23936 5029 27 0,'14'-3'13'0,"-7"28"-2"0,-3-15 13 0,-1 2-20 15,1 4 0-15,-1-3 5 16,-3-1 0-16,4 1-10 16,-1-4 0-16,1 4 7 15,3-4 1-15,-4-3-1 16,8-3 0-16,10-3-2 15,7-3 1-15,4-3-2 16,0-10 1-16,3-2-2 16,0-17 1-16,-3-3-2 15,-4-6 0-15,-3 1-1 16,0-4 0-16,0 6 0 16,-4-3 0-1,0 6 0 1,-4 7 0-16,-2 3-2 15,-1 9 1 1,0 16-1-16,-4-4 0 0,1 14-1 16,3 2 1-16,-7 4-1 0,4 5 0 0,-1 8 1 0,1 2 1 15,-1 6 0-15,-2 1 0 16,2 2 0-16,4 4 1 16,7 0 0-16,4 3 0 15,0 3 0-15,-1-6 0 16,-6-4 0-16,-4-9 0 15,-10-2-1-15,-11-4 0 0,-11-10-1 16,-10 1 1-16,-14-7-1 16,-18-3 1-16,-18-3-2 15,-7-9 1 1,8-4-9 0,6 1 0-1,4-7-3 1,11 9 0 46</inkml:trace>
  <inkml:trace contextRef="#ctx0" brushRef="#br0" timeOffset="12811.22">24881 4205 26 0,'11'-7'13'0,"-4"7"-6"0,-7 0 17 16,-3 7-21-16,-5 2 0 15,-2 10 2-15,-8 9 1 0,-6 7-8 16,-5 9 1-16,-2 9 4 16,-5 6 0-16,5 10-4 15,2-9 1-15,8 0-8 16,4-10 1-16,6-25-4 16,4-16 0-16</inkml:trace>
  <inkml:trace contextRef="#ctx0" brushRef="#br0" timeOffset="12960.49">24507 4158 38 0,'11'18'19'0,"7"23"-20"0,-8-25 35 0,11 12-35 16,4 7 1-16,0 2-10 15,-4-2 1-15,-10-10 3 16,-11-9 0-16</inkml:trace>
  <inkml:trace contextRef="#ctx0" brushRef="#br1" timeOffset="17972.28">23749 13803 38 0,'-14'13'19'0,"10"-16"-11"16,4 3 20-16,0 0-23 15,0 0 1-15,0 0 3 16,4 3 1-16,3-6-12 16,4 3 1-16,6 0 7 15,8 0 1-15,7-10-4 16,3 1 1-16,0 0-4 16,8-4 0-16,2 1-7 0,-2 5 1 15,-4 4-12-15,-8 0 0 16</inkml:trace>
  <inkml:trace contextRef="#ctx0" brushRef="#br1" timeOffset="18402.02">24261 14073 38 0,'-8'9'19'0,"12"1"-13"16,0-13 21-16,-1 3-24 0,4 0 1 15,4-3 1-15,3-1 0 16,0 1-7-16,4 0 0 15,6 3 4-15,4 0 1 16,1 0-6-16,-8 0 1 16,4-3-12-16,-8-6 1 15</inkml:trace>
  <inkml:trace contextRef="#ctx0" brushRef="#br1" timeOffset="18767.64">24726 13822 29 0,'0'13'14'0,"-14"21"-11"0,14-27 13 0,-3 2-14 0,-4 3 0 0,-1 4 3 0,1 6 0 16,0 0-6-16,0-3 1 0,4 0 3 15,-1 0 0-15,4-1-1 0,7-5 0 16,7-1-2-16,1-5 0 15,2-4-4-15,4 0 1 16,0-6-5-16,1-10 0 16,-5-6-3-16,1-9 1 15</inkml:trace>
  <inkml:trace contextRef="#ctx0" brushRef="#br1" timeOffset="18921.84">24853 13882 25 0,'-14'41'12'0,"-4"28"-6"0,11-54 21 0,-3 4-24 16,-8 16 0-16,-7 5 0 16,1 14 1-16,-1 2-6 15,0-3 1-15,1-2-8 16,3-17 1-16</inkml:trace>
  <inkml:trace contextRef="#ctx0" brushRef="#br1" timeOffset="20463.28">23978 13681 39 0,'14'3'19'0,"-14"-15"-13"0,0 12 27 0,0 0-29 16,0 0 0-16,0-13 1 16,0 4 0-16,-3-1-7 15,-4-2 0-15,-7 2 4 16,-11 4 1-16,0 6-2 15,-3 3 0-15,0 4-2 16,0 5 1-16,3 1 0 16,0 9 0-16,4 6 0 15,7 6 0-15,7-2 0 16,10-1 0-16,12 0 1 31,9-2 0-31,8-4 0 31,3-10 1-31,-6-5 0 0,6-7 1 16,0-6 0-16,-3-7 1 0,-4-5-1 0,-7-10 0 0,-7-4-2 16,-7-2 1-16,-7 0-2 0,-3-1 1 78,-4-5-2-78,0 8 0 0,-7 7 1 0,-4 7 1 15,-7 9-2-15,-3 9 0 0,-7 3 0 0,3 10 1 0,4-1-1 0,7 7 1 0,3 10-2 0,7-1 1 16,8 0 0-16,10 4 1 16,11-1-1-16,6-5 1 0,5-11 1 15,-5-8 1 32,4-7-1-47,4-9 1 0,-4-7 0 0,-3-9 0 16,-7-6-1-16,-8-3 1 0,-3-1-1 0,-7 1 0 0,-3-1-1 15,-4-2 0-15,0 12 0 16,-4 0 0 0,-6 6-1-1,-8 13 1 1,-3 6-1-16,-8 7 1 16,8 2-2-16,0 10 1 0,3 7-1 0,4 11 0 0,7-8 1 15,7 5 0-15,7 1 0 16,7-4 0-16,7-2 1 15,7-7 1 1,4-9 0 0,3-10 0-16,-3-9 0 0,-8-7 0 0,5-5 0 0,-8-7 1 15,0-7-1-15,-7-2 0 16,-4-3-1-16,1-1 0 16,-4 4 0-16,0 2 0 15,-4 4 0-15,-6 3 0 16,-4 13 0-16,-11 0 0 15,0 9 0-15,-3 3 1 16,0 3-1-16,0 10 0 16,3-1-1-16,4 17 0 0,3 2-1 15,8-6 1-15,6 7 0 16,11-1 1-16,7-2-1 16,11-4 1-1,3-6 1-15,0-9 0 0,1-7 0 16,-5-9 1-16,-6-10-2 15,3-6 1 1,-7-9 0-16,-3-3 0 0,-4-7-1 16,-4 0 1-16,-3 4-1 15,4-1 0-15,-4 1 0 16,-7 6 0-16,-4 9 0 16,-6 3 0-16,-8 7-1 15,0 9 1-15,1 6-2 16,-1 4 1-16,4 2-1 15,3 4 1-15,4 6-1 16,3 3 0-16,8 9 0 16,6-2 1-16,8-7 1 0,3-3 0 15,7-4-1-15,0-5 1 16,1-4 0-16,-1-2 0 16,-4-14-1-16,1-2 1 15,-4-10-1-15,-3-3 1 16,-4 0 0-16,-4-6 0 15,-3 0-1-15,0 3 1 16,-3 3 0-16,-1 3 0 16,-3 0 0-16,-10 4 0 15,-1 8 0-15,-3 10 0 0,-4 4 0 16,-3 8 0-16,3 4-2 16,4 6 1-1,0 3-8-15,7-6 0 0,3-9-8 16,11 0 1-16</inkml:trace>
  <inkml:trace contextRef="#ctx0" brushRef="#br1" timeOffset="22851.21">23880 11847 39 0,'10'6'19'0,"18"-19"-5"16,-17 10 20-16,0-3-31 15,3 3 1-15,3 0 1 16,11 0 1-16,4 3-8 16,4 0 0-16,-5 0 1 15,-3 3 0-15,-3 0-13 16,-7-3 1-16,-4-6-3 15,0-4 1-15</inkml:trace>
  <inkml:trace contextRef="#ctx0" brushRef="#br1" timeOffset="23273.99">23125 11844 38 0,'-4'0'19'0,"-3"3"-11"0,7-3 35 0,0 0-38 16,0 0 1-16,7 0 3 15,4-3 1-15,6 3-13 16,8 0 0-16,7 0 8 15,7 0 0-15,-1 3-8 16,-2-3 0-16,-8 3-13 16,0-6 0-16,0-4-2 15,-3-2 0-15</inkml:trace>
  <inkml:trace contextRef="#ctx0" brushRef="#br1" timeOffset="23662.97">23594 11762 51 0,'14'16'25'0,"4"-7"-25"0,-15-6 49 16,4 0-47-16,4 0 0 15,-1 4 3-15,4-1 0 0,-3-3-6 16,0 3 0-16,-4-2 3 16,-4 2 0-16,-6-3-1 15,-4 3 0-15,-4 4-2 16,-3 2 1-16,-4 1-1 16,-3-1 1-16,0 1 0 15,3-1 0-15,4 7 1 16,4-6 0-16,6 2 0 15,11 1 0-15,7 0 0 16,7 3 1-16,4-7-2 16,3-2 1-16,4-4-8 15,0-6 1-15,0-3-13 16,-11-4 1-16</inkml:trace>
  <inkml:trace contextRef="#ctx0" brushRef="#br1" timeOffset="24550.2">25100 10194 37 0,'0'6'18'0,"0"-2"-7"15,0-4 16-15,0 0-23 16,0 3 0-16,4 6 2 0,-4 7 0 15,0 6-8-15,0 3 1 16,0 3 4-16,3 6 1 16,1 7-4-16,-4 6 1 15,3 3-8-15,4 1 0 16,0-11-8-16,-7-8 0 16</inkml:trace>
  <inkml:trace contextRef="#ctx0" brushRef="#br1" timeOffset="25090.26">25337 9131 40 0,'10'3'20'0,"-6"32"-16"0,-1-26 28 0,-3 7-32 16,0 6 0-16,0 9 0 16,0 4 0-16,0 8-1 15,0 8 1-15,-3-1-12 16,-1-13 0-16</inkml:trace>
  <inkml:trace contextRef="#ctx0" brushRef="#br1" timeOffset="26543.18">25054 11922 37 0,'7'-6'18'0,"-3"-13"-12"15,-4 9 24-15,0 4-26 0,-4-3 0 16,1 2 1-16,-4-2 1 16,-4 0-8-16,-3-1 1 15,-4-2 4-15,1 2 1 16,-1 4-2-16,1 0 0 16,-5 6-1-16,8 3 0 15,0 3-1-15,4 0 1 16,-1-2 0-16,4 5 0 15,3 7-1-15,4-1 0 16,11 4 1-16,3 0 0 16,7 0-1-16,4-4 0 0,3-2 1 15,-3-4 0-15,-4-2 0 16,-3-4 0-16,-1-9-1 16,1-4 1-16,-7-2 0 15,-1-7 0-15,-6-3 0 16,-1 6 0-16,-3-3-1 15,0 4 0-15,-3 2 0 16,-8 4 1-16,0 6-1 16,-3 3 0-16,-3 3 0 15,-1 3 1-15,4-3-1 16,0 3 0-16,0 10 0 16,3 0 0-16,8 6 0 15,3 6 1-15,7-3 0 16,7 0 0-16,3-6 0 15,1-3 1-15,0-7 0 0,-1-6 1 16,1-3-1 0,-4-6 0-16,0-7-1 0,-7-2 0 15,0-10-1-15,-3-1 1 16,-4 8-1-16,-4-7 0 16,1 3 0-16,-4 3 0 15,-4 3 0-15,-3 7 0 16,-4 6 0-16,-3 3 1 15,-3 3-1-15,2 0 0 16,5 3 0-16,3 4 0 16,3 5 0-16,8 1 0 15,3 6 0-15,7 3 0 0,7-6 0 16,3 0 0-16,1-7 0 16,0-6 1-16,-4-2-1 15,0-11 1-15,-4-2-1 16,-3-7 0-16,-3-6 0 15,3 3 1-15,-7 1-1 16,-3-4 0-16,-8 0 0 16,0 0 0-16,-6 3 0 15,-1 3 0-15,0 4 0 16,-3 2 0-16,4 4 0 16,-1 3 0-16,-3 6 0 15,7 3 0-15,3 7 0 16,4-1 0-16,7 1 0 15,4 6 0-15,3 6 0 16,3 0 1-16,4 0-2 16,4-3 1-16,0-10 0 0,3-2 0 15,0-7 0-15,-3-9 0 16,-4-10 0-16,-4-3 0 16,1 0 0-16,-4-3 1 15,0-3-1-15,-3-3 0 16,-8 0 0-16,0 6 1 15,-6 6-1-15,-1 7 0 16,-6 9 0-16,-1 9 0 16,0 7-3-16,1 6 0 15,3-3-8-15,7 0 1 16,0-4-10-16,3-2 1 16</inkml:trace>
  <inkml:trace contextRef="#ctx0" brushRef="#br1" timeOffset="28060.92">22345 11938 35 0,'0'3'17'0,"-4"-10"-6"0,4 7 18 16,4-6-24-16,-4-3 0 15,0-1 3-15,0-2 1 16,0-1-12-16,0 4 1 16,-4 3 6-16,-3-1 1 15,-3 4-3-15,-4 3 0 16,-4 3-1-16,0 4 0 0,1 2 0 16,-1 0 0-16,4 4 0 15,3 3 1-15,4-7-2 16,4 4 1-16,6 2 0 15,4 1 1-15,8 3 0 16,2-4 0-16,1-5 0 16,-1-1 0-16,-2-2 0 15,-5-7 1-15,4-10-2 16,-3-2 1-16,-4-1-1 16,0-3 0-16,0 4-1 15,-3-7 0-15,-4 0-1 16,0 7 1-16,-4-7 0 15,-3 6 0-15,-4 4 0 16,-3 3 0-16,-3 2 0 16,-5 8 0-16,-2 5 0 15,3 4 0-15,3 2 0 16,4 4 0-16,3-3 0 0,4 3 1 16,7-1-1-16,7-2 1 31,4 0-1-16,6-4 1-15,1-2-1 0,0-7 1 0,-1-3-1 0,-2-3 0 16,-5-7 0-16,1-2 1 16,-4-4-1-16,0-6 0 15,-4 0 0-15,1 0 0 16,-4-3 0-16,0 3 1 16,-4 3-1-16,-3 7 0 0,-3 2 0 15,-1 4 0-15,-3 3 0 16,0 3 1-16,0 3-1 15,0 3 1-15,3-6-1 16,0 4 1-16,4 2 0 16,4 3 0-16,3 1-1 15,7 2 1-15,0 1-1 16,4-1 0-16,3 1 0 16,3-10 0-16,-3-3 0 15,1-3 0-15,-1-10 0 16,-4-2 0-16,1 2 0 15,-4 0 0-15,-4 1 0 16,1-1 0-16,-1 1 0 16,-3-1 0-16,-3 4 0 15,-4-1 0-15,0 4 0 16,-4 3 1-16,1 3-1 0,-4 3 1 16,-1 7-1-16,1-1 1 15,4-3 0-15,-1 4 0 16,1 5-1-16,3 7 1 15,-1 0-1-15,5-3 1 16,-1 3-1-16,4-6 1 16,4-4-1-16,-1-2 0 15,5-4-1-15,-1-9 0 16,3-3-8-16,-3-10 0 16,0-6-13-16,-10-6 0 15</inkml:trace>
  <inkml:trace contextRef="#ctx0" brushRef="#br1" timeOffset="32836.03">23943 8046 39 0,'0'0'19'0,"7"-16"-2"15,-7 16 19-15,7 0-33 16,0-3 1-16,0 6 2 16,4-6 0-16,10-3-8 15,11 0 0-15,10-1 5 16,7 1 0-16,11 3-3 16,4-3 1-16,-4 3-6 15,-11-4 0-15,-10 10-12 16,-7-9 1-16</inkml:trace>
  <inkml:trace contextRef="#ctx0" brushRef="#br1" timeOffset="33586.93">23544 7751 31 0,'15'19'15'0,"-15"3"1"16,3-19 10-16,1 3-22 0,-4 4 0 16,0 2 0-16,0 4 1 15,-4 3-7-15,1-3 0 16,-1 9 4-16,4 3 1 15,0 0-3-15,0-6 1 16,7 0-2-16,-3-9 0 16,6-4-4-16,4-9 1 15,4-6-6-15,3-7 1 16,0 1-2-16,0-7 0 16,-3-3 2-16,0-3 0 0,-4 0 4 15,-4 3 1-15,-6 3 5 16,-1 3 1-16,-3 7 3 15,-3 3 0-15,-1 9 1 16,-3 6 1-16,-3 10 0 16,-1-3 0-16,-6 18 1 15,-5 4 1-15,1 2-2 16,-4 17 1-16,4-1-3 16,0 1 0-16,4-4-7 15,6-3 0 16,7-15-12-15,1-10 0-16</inkml:trace>
  <inkml:trace contextRef="#ctx0" brushRef="#br1" timeOffset="34323.46">26504 10009 28 0,'11'9'14'0,"6"7"-4"0,-13-10 12 0,-1 4-19 16,1 6 1-16,0-1 0 16,-1 4 1-16,-3-6-7 15,-3 12 1-15,-1 6 3 16,0 4 0-16,4-1-7 16,4 0 0-16,0-5-6 15,-1-10 0-15</inkml:trace>
  <inkml:trace contextRef="#ctx0" brushRef="#br1" timeOffset="34801.78">26384 10840 48 0,'18'9'24'0,"3"-15"-21"0,-14 3 42 15,7 3-43-15,7 0 0 0,1-3 1 16,6 0 0-16,0 6-4 15,0-3 0-15,-3 3 2 16,-4 0 1-16,-3 0-2 16,-4 4 1-16,-7-1-2 15,-4 3 0-15,-6 4 0 16,-4-1 1-16,-4 4-1 16,-3 3 0-16,-3 0 1 15,2 9 0-15,1-3 0 16,0 3 0-16,4-3 0 15,3 4 1-15,3-1 0 16,8-3 0-16,6-3-1 16,8-3 1-16,3-7-3 15,4-6 0-15,-1-6-8 16,1-12 0-16,-11-13-7 16,4-10 1-16</inkml:trace>
  <inkml:trace contextRef="#ctx0" brushRef="#br1" timeOffset="36349.99">26631 8012 28 0,'14'3'14'0,"-3"-19"-1"0,-8 13 15 16,1 0-24-16,-1-7 0 0,1 1 3 15,-4 3 0-15,-4-1-8 16,-3 4 0-16,-3 0 5 16,-8 3 1-16,-6 0-3 15,-1-3 1-15,-3 3-2 16,-1-6 1-16,5 6-2 16,3 3 1-16,-1-3-1 15,1 6 1-15,7 0 0 16,7 1 0-16,7 8 0 15,4 1 0-15,6 3 0 16,8-3 0-16,10 5-1 16,4-8 1-16,-1-4-1 15,1-2 1-15,-4-4-1 16,1-9 1-16,-5-1-1 16,-2-8 0-16,-5-1 0 15,-6-9 1-15,-1 6-1 0,-3 0 1 47,-3 0-1-47,-8 4 0 0,-6 2 0 0,-8 7 0 0,-7 6 0 16,1 0 1-16,-1 3-1 0,0-3 1 15,4 0 0-15,4 9 0 16,2 4 0-16,8 3 1 16,7 2-1-16,7 1 0 15,8 0 0-15,6 0 0 16,3-7-1-16,1-2 0 15,0-7 0-15,-4-3 1 0,-3-6-1 16,-4-7 1-16,0-9-1 16,-4 3 1-16,-2 4-1 15,-5-4 1-15,1-3-1 16,-4 3 0-16,-4 4 0 16,-7 2 0-16,-3 10 0 15,-7 6 0-15,0 6 1 16,-4-2 0-16,1 2-1 15,2 0 1-15,5 10-1 16,3 3 1-16,7 3-1 16,7 0 1-16,10 0-1 15,8-6 0-15,3-3 0 16,4-10 1-16,-4-3-2 16,-3-6 1-16,-4-3-1 15,0-3 1-15,-4-1-1 16,-3-6 1-16,0 1-1 15,1-7 1-15,-5 6-1 0,-3 7 1 16,-7-4 0-16,-4 10 0 16,-6-6 0-16,-4 9 0 15,-4 6 0-15,0 3 1 16,1 7 0-16,2 0 0 16,5-1-1-16,3 4 1 15,3 0-1-15,7 0 1 16,4-3-1-16,11-1 1 15,3-5-1-15,7-7 0 16,4-3 0-16,0-10 0 0,-4 1-1 16,0-10 0-16,-7-3 0 15,0 0 0-15,-3-3 0 16,-4 6 1-16,0 0-1 16,-3 1 1-16,-4 2 0 15,0 3 0-15,-4 7 0 16,-3 3 1-16,-4 3-1 15,1 3 1-15,-4 0-1 16,0-3 1-16,-1 7-1 16,1-4 1-16,0 6-1 15,4 7 1-15,-1-1-1 16,0 1 1-16,4 0-1 16,4 0 1-16,3-1-2 15,3-5 0-15,4-7-7 16,1-6 0-16,-5-13-12 15,-6-6 1-15</inkml:trace>
  <inkml:trace contextRef="#ctx0" brushRef="#br1" timeOffset="38000.04">21160 8074 12 0,'3'-3'6'0,"4"3"9"0,-3 3 6 15,-1-3-15-15,1 3 0 16,-1 4 4-16,4-4 0 16,-3 0-11-16,3 0 0 15,-4-3 9-15,-3 0 1 16,4 3-4-16,-4-3 0 15,0 0-2-15,-4 0 1 16,-6 0-4-16,-1 0 1 16,-3-3-1-16,0 0 0 15,0 3 0-15,0 0 1 0,0 6-1 16,3 1 1-16,1 2 0 16,6 7 1-16,8 2-1 15,3 8 0-15,7 2 0 16,7-6 0-16,0 0-1 15,-3-7 1-15,3-2 0 16,0-4 0-16,0 1-1 16,0-7 1-16,-3-9-1 15,-4-4 0-15,-3-2 0 16,-4-7 1-16,-7 3-2 16,-4-6 1-16,-6 0 0 15,-1 3 0-15,-7 1-1 16,1 5 1-16,-8 4 0 15,0 5 1-15,1 4-1 16,-1 7 1-16,4 2-1 16,3 10 0-16,4 6 0 15,7 3 1-15,4-6 0 0,6 0 0 16,8-3-1-16,6 0 1 16,4-7-1-16,1-2 1 15,-5-7-1-15,1-3 0 16,-4 0-1 15,0-3 1-31,0-7-1 0,-7-2 1 0,0-7-1 0,-3 0 1 16,-4-3-1-16,-4 0 1 0,1 0 0 15,-1 4 0-15,-3 2 0 16,0 3 0-16,0 7 0 16,-3 3 1-16,-1 3-1 15,-3 6 1-15,0 4-1 16,3-1 1-16,1 7 0 15,3 6 1-15,3-4-2 16,0 7 1-16,8 1 0 16,3-4 0-16,4-4-1 15,3-2 1-15,0-7-1 16,0 1 0-16,0-10 0 16,0-3 0-16,-3-7-1 15,-4 4 1-15,0-7 0 16,-4-2 0-16,-3-10 0 15,-3 0 0-15,-4 0 0 16,-4-1 0-16,-3 5 0 16,0 2 1-16,-4 3-1 15,-3 3 1-15,0 7-1 16,0 3 1-16,3 3 0 0,4 3 0 16,0 3 0-16,3 7 0 15,8 3 0-15,3 6 0 16,7 3-1-16,4-3 0 15,3-7-7-15,0-12 0 16,0-9-12-16,-7-13 0 16</inkml:trace>
  <inkml:trace contextRef="#ctx0" brushRef="#br1" timeOffset="38870.21">26779 7986 22 0,'29'-12'11'0,"-8"-10"10"0,-21 22-2 0,3-3-16 0,-3 3 0 0,-3-6 2 16,-4-1 0-16,-4-2-5 16,1 0 0-16,-1-1 5 15,-3 1 0-15,-4-1-2 16,-6 4 0-16,-1 0 0 16,-7 3 0-16,0 3-2 15,4 6 0-15,0 0 0 16,3 7 0-16,4-7 0 15,3 7 0-15,8 2 0 47,3 7 0-47,7 3-1 32,10-3 1-32,8 0 0 46,3-6 0-46,7-7 0 16,-3-3 0-16,-4 1 0 0,0-7 0 0,-3 0 0 0,-4-10 0 16,-3-2-1-16,-1-7 0 0,-3 3 0 0,-3-3 0 0,-4-6 0 0,-4 0 0 15,-6 3 0-15,-8 0 0 0,-3 7 0 0,-4 5 0 0,-3 7 0 0,0 6 1 16,0 7-1-16,3 2 1 0,7 1 0 16,4 12 0-1,7 6 0-15,7 4 0 0,7-4-2 16,4 0 1-16,3-9-7 15,-4-9 1-15,-6-19-11 16,-4-4 0-16</inkml:trace>
  <inkml:trace contextRef="#ctx0" brushRef="#br1" timeOffset="41811.75">19300 3800 17 0,'0'3'8'0,"4"-12"1"0,0 3 8 0,-1 3-15 16,1 3 1-16,-1 3 2 15,4 3 1-15,-3-3-7 16,3 0 1-16,-4 7 5 15,4-4 0-15,-3 3 0 16,3 4 0-16,-4-10-1 16,5 6 1-16,-5 10-2 15,4 3 1-15,0 6-2 16,4-3 1-16,3 16-1 16,3 3 0-16,8 6-2 15,0-3 1-15,0 16 0 16,-4-3 0-16,7-4 1 15,0 4 0-15,4 12-1 0,0 0 1 16,-1 0 0-16,1 6 0 16,3-5-2-16,1 11 1 15,-1-9 0-15,0 1 0 16,-3 2-1-16,0 4 0 16,3-1 0-16,-7-6 0 15,-3 10 0-15,-4-10 0 0,-3 10-1 16,-4-7 1-16,0 7 0 15,0 3 0-15,0-7 0 16,0 4 0-16,-7-3 0 16,0 5 0-16,4 1 0 15,3 13 0-15,0-7 0 16,0 0 0-16,8 3 0 16,-1-6 1-16,3 6-1 15,1 0 0-15,0 0 0 16,3-2 0-16,0 8 0 15,0-9 0-15,4 10 0 16,3-4 1-16,1 3-1 16,-1-12 1-16,-3 3-1 15,0-3 1-15,-4 0-1 16,-4-3 0-16,5 3 0 0,2-6 0 16,-2 3 0-16,2-1 1 15,5 1-1-15,-1 3 1 16,4 9-1-16,0-12 1 47,3 6-1-47,-3-3 1 0,0 6 0 0,3-2 1 15,-3 2-1-15,-4 0 0 0,0 0-1 0,0 3 1 16,8 10-1-16,-1 0 1 16,4 0-2-16,0-4 1 15,3 4 0-15,8 6 1 16,-4 0 0-16,-4-9 0 15,-3 3 0-15,-7-1 0 0,3 7 0 16,0-6 0-16,4-10-1 16,0 7 1-16,-4-3-1 15,4 2 1-15,4-6-1 16,-1 1 0-16,-3-13 0 16,0 3 0-16,-4-10-1 15,-3 1 1-15,-7 2-1 16,-1 1 1-16,5-7 0 15,-1-2 0-15,0-11 0 16,4 4 0-16,0-6 0 16,-4-3 1-16,0-1-1 15,1 1 0-15,2-1 0 16,1-5 0-16,-3-1 0 16,-1 0 0-16,0-2 0 15,-3-8 0-15,-7 5 0 16,3-1 0-16,4-4 0 0,3 5 0 15,4 2 0-15,3 6 0 16,-3-3 0-16,0-2 0 16,3-1 0-16,4 0 0 15,0-6 0-15,-1-7 0 16,-2 7 0-16,-8-3 0 16,-3 0-1-16,3-3 1 15,4-1 0-15,3 4 0 16,-3 3-1-16,-4-3 1 15,-3-7-1-15,0-3 1 0,0-2 0 16,3-4 0-16,0-3-1 16,-3 0 1-16,0-4-1 15,-1-2 1-15,1-3 0 16,-4-4 0-16,1-3-1 16,-8-2 0-16,0-4 0 15,11-7 0-15,-4-2 0 16,7-7 1-16,0-9-1 15,4 0 1-15,0-13 0 16,3-2 0-16,4-11 0 16,4-2 0-16,-1-10-1 15,-3-6 1-15,-4-15 0 16,4-4 1-16,0-3-2 16,3 6 1-1,25-62 0 1,-3 15 0-16,-4 16 0 0,0 3 0 15,-11 7-1-15,-10-7 1 16,4 3 0-16,-1-3 0 16,4 7 1-16,-4-1 0 15,-3 0-1-15,0-2 0 16,0 2 1-16,0-3 1 16,-4 0-1-16,1-2 0 15,-5-4-1-15,5 0 1 16,-8 6 0-16,-3-3 0 15,-1-6-1-15,1 0 1 16,11 3-1-16,-1 3 0 0,4-3 0 16,0-10 0-16,3-9 0 15,4 10 1-15,0-4-1 16,0-12 1-16,-7 0-1 16,-1 0 1-16,8 0-1 15,0-6 1-15,4 5-1 16,-1-5 0-16,1-3 0 15,3-7 1 17,7 3 0-17,-7-12 0-15,-7-3 0 0,3 2 0 0,4-8-1 0,0-1 1 0,0 1-1 16,0-1 1-16,3-9-1 16,1-3 0-16,-4-4 0 15,-7-8 1-15,-7-4-1 16,3 0 0-16,7 3 1 15,1-2 0-15,-4-1-1 16,7 0 1-16,-7 0-1 0,-7 7 0 16,-1-4 0-16,-2 0 1 15,-8 13-6-15,-3 0 1 16,-8 9-8-16,-9 16 1 16,-15 6-9-16,-4 29 0 15</inkml:trace>
  <inkml:trace contextRef="#ctx0" brushRef="#br1" timeOffset="44728.78">28512 4330 29 0,'17'10'14'0,"-6"-4"-1"0,-4-3 14 0,-4-6-22 15,4 3 1-15,-3 6 2 16,-8 10 1-16,-3 3-12 16,-10 12 0-16,-12 3 7 15,5 17 1-15,-12 2-4 16,5 7 0-16,3-1-2 16,3-2 1-16,7-14-5 15,4-11 1-15,11-17-5 16,3-15 0-16,10-15-5 15,1-17 0-15</inkml:trace>
  <inkml:trace contextRef="#ctx0" brushRef="#br1" timeOffset="45057.07">28501 4051 34 0,'25'13'17'0,"31"-7"-10"0,-38-3 27 16,10 3-30-16,14 4 1 16,11 2 2-16,-3 4 0 0,2 3-9 15,5 0 1-15,-4 12 5 16,-7-9 1-16,-18 9-3 15,-17 4 0-15,-19 2-2 16,-6-2 0-16,-21 6-1 16,-21-1 0-16,-8-11-2 15,4-4 1-15,0-10-6 16,11-5 0-16,10-4-7 16,14-3 0-16</inkml:trace>
  <inkml:trace contextRef="#ctx0" brushRef="#br1" timeOffset="45580.45">28938 4728 34 0,'0'-3'17'0,"11"-9"-9"0,-11 2 22 15,0 10-29-15,0-6 1 16,-4 0 3-16,-3-1 1 16,-3 4-6-16,-4 6 0 15,-4-3 3-15,-3 4 1 0,0 2-1 16,0 6 1-16,3 4-3 15,4-10 0-15,0 10 0 16,3 9 0-16,11-6-1 16,7-6 1-16,4-4-2 15,6-6 1-15,1-9 0 16,0-4 0-16,-4 1-1 16,0 6 1-16,-4-7-1 15,1 4 1-15,-4 0 0 16,0 3 1-16,-3 3-1 15,-1 0 0-15,1 3 0 16,-1 3 1-16,-3 4-1 16,4 8 1-16,-4 7-1 15,0 1 0-15,0 2 0 16,3-3 0-16,1-6-3 0,-1-4 0 16,1-2-7-1,-1-4 0-15,8-12-5 0,7-6 0 16</inkml:trace>
  <inkml:trace contextRef="#ctx0" brushRef="#br1" timeOffset="45837.66">29108 4813 30 0,'0'6'15'15,"7"4"-11"-15,-7-10 21 0,7-7-23 0,0-2 1 0,0 3 2 16,0-4 1-16,0-2-6 15,0 6 1-15,0 2 4 16,0-5 1-16,0 9-2 16,0 0 0-16,4 3-2 15,3-3 1-15,0 6-3 16,4-6 0-16,3 0-4 16,0 0 1-16,0 0-9 15,4 4 1-15,0 2-4 16,-4-6 1-16</inkml:trace>
  <inkml:trace contextRef="#ctx0" brushRef="#br1" timeOffset="46211.54">29542 4819 34 0,'0'3'17'0,"0"-3"-16"16,0 0 30-16,-4 7-32 15,-3-7 1-15,4 0 1 16,-5-7 0-16,1 7-1 15,0 7 1-15,0 2 0 0,0 1 1 16,4 5 0-16,-1 4 0 16,4 0-1-16,4 0 0 15,-1-7-1-15,4 1 1 16,-3-4-1-16,-1-3 0 16,4 1-1-16,0-4 1 0,4-9-1 15,3-4 1 1,0-9 0-16,0 4 0 0,-3-1 1 15,3 3 1-15,-3 13 0 16,-4 0 1-16,-4 10 0 16,-3-1 0-16,-3 7-1 15,-1 3 1-15,-3 3-2 16,4 3 1-16,-1 0-3 16,4-6 1-16,4 6-6 15,6-16 1-15,4-6-9 16,4-12 0-16</inkml:trace>
  <inkml:trace contextRef="#ctx0" brushRef="#br1" timeOffset="46497.02">29937 4217 38 0,'10'35'19'0,"-6"18"-13"0,-4-31 25 15,-7 6-31-15,-4 16 1 16,-3 3 0-16,-4 16 0 16,-3 3-2-16,0 9 1 15,0-3 1-15,3-15 0 16,1-14-2-16,3-8 0 16,3-10-2-16,4-6 1 15,3-19-3-15,1-6 1 16,-1-10-2-16,1-3 1 0,-1 0-1 15,1 0 1-15,-1 1-5 16,1-1 1-16</inkml:trace>
  <inkml:trace contextRef="#ctx0" brushRef="#br1" timeOffset="46679.25">29743 4775 20 0,'14'13'10'0,"14"3"0"0,-14-10 13 0,7 6-19 15,8 7 1-15,-1-3 2 16,0 3 0-16,-10 0-9 15,-4-4 0-15,-7-2 5 16,-11 2 1-16,-13 1-3 16,-8 3 1-16,-7 0-4 15,0-4 0-15,1-2-6 16,2-4 1-16,8-5-4 16,11-4 0-16</inkml:trace>
  <inkml:trace contextRef="#ctx0" brushRef="#br1" timeOffset="46950.23">30095 4920 30 0,'-7'0'15'0,"-17"-29"-13"0,20 29 24 16,-6 0-25-16,-1 4 1 15,-7 8 0-15,1 1 0 0,-4 5-3 16,-1 8 1-16,8 5 1 16,7 0 1-16,7-6-2 15,11-3 1-15,6-6-1 16,1-7 0-16,-4-9-3 16,4-9 1-16,0-7-9 15,10-9 1-15</inkml:trace>
  <inkml:trace contextRef="#ctx0" brushRef="#br1" timeOffset="47173.78">30501 4001 35 0,'32'19'17'0,"-14"0"-12"16,-15-10 27-16,-3 7-31 15,-3 15 1-15,-1 10 0 16,-3 21 0-16,-4 7-3 0,-6 10 1 16,-8 18 0-16,-7 25 1 15,1-9-4-15,-1-3 1 16,4-32-10-16,6-15 1 16</inkml:trace>
  <inkml:trace contextRef="#ctx0" brushRef="#br1" timeOffset="47607.23">30674 5051 35 0,'14'10'17'0,"-24"-32"-12"0,3 16 22 0,-4-1-26 15,0 1 0-15,-3 3 1 16,0 3 0-16,-4 6-2 16,1 7 0-16,-1 2 1 15,1 4 1-15,2-3-1 16,8-4 0-16,4 1-1 16,10 0 1-1,14-23-2 1,4 1 0-16,-1-4 0 0,-2 1 0 15,-1 2 0-15,-4 1 0 16,1-1 0-16,-4 4 1 16,4 3 0-16,-4 6 1 15,0 13-1-15,0-1 1 16,0 4 0-16,0 10 0 16,4 2 0-16,3 3 0 15,-3-2-1-15,3 2 1 16,-3-2-4-16,-4-4 1 15,0-6-10-15,-4-13 1 16</inkml:trace>
  <inkml:trace contextRef="#ctx0" brushRef="#br1" timeOffset="60579.45">2455 5155 44 0,'-3'3'22'0,"3"0"-11"16,0 0 22-16,-7 13-31 15,3 3 1-15,-3 12 0 16,-3 10 1-16,3 6-6 0,3 9 1 16,-7 7 3-16,1-6 0 15,-1 2-3-15,4-6 1 32,7-21-9-32,0-20 0 15,7-5-7-15,-3-26 1 16</inkml:trace>
  <inkml:trace contextRef="#ctx0" brushRef="#br1" timeOffset="60954.48">2374 5152 18 0,'-3'6'9'0,"-4"-9"11"0,7 3 2 0,0 0-17 16,0 0 0-16,7 0 4 16,-4 0 0-16,8-3-10 15,6 3 0-15,5 0 8 16,-1-3 0-16,7-1-2 16,14 1 0-16,15 3-1 15,6 3 0-15,4 1-2 16,0 2 1-16,-7 10-2 15,-10 9 1-15,-15 6-2 16,-10 10 0-16,-25 18-1 16,-25 10 0-16,-17-3-1 0,-18 6 0 15,0-3-1-15,0-6 1 16,3-16-3-16,8-9 0 16,14-10-4-16,6-9 1 15,19-4-8-15,3-5 1 16</inkml:trace>
  <inkml:trace contextRef="#ctx0" brushRef="#br1" timeOffset="61364.78">3189 5569 30 0,'11'3'15'0,"-18"0"-6"0,3 0 20 0,4 0-26 15,-10 4 1-15,-8-7 1 16,0 6 1-16,4 0-8 16,-3 4 1-16,-1 2 4 15,4 1 0-15,-7 2-1 16,3-2 0-16,0 3-2 15,4-1 1-15,7 7-1 16,4 0 1-16,3 6-2 16,10-9 1-16,1 0-1 15,-1-3 1-15,8-7-2 16,-4-6 1-16,4-12 0 16,3-7 0-16,-10-6 1 0,-1-3 0 15,-3-6 0-15,-3-4 0 16,3 1-5-16,-7-4 0 15,3-6-8-15,-3 16 0 16</inkml:trace>
  <inkml:trace contextRef="#ctx0" brushRef="#br1" timeOffset="61944.89">3309 5704 53 0,'0'9'26'0,"0"10"-31"16,0-16 46-16,-7 3-41 16,7 1 1-16,0-1 0 15,-4 0 1-15,4-6-2 16,4-12 0-16,3 2 1 15,4-2 1-15,-1-4-2 16,-3 0 0-16,4 1 0 16,-1-1 1-16,-6 3-2 15,3 7 1-15,4 3 0 16,-4 6 0-16,3 3 0 0,-10 1 0 16,0 2-1-16,0 0 1 15,0 4-1-15,0-10 1 16,0 10-1-16,4-13 1 15,-4 3 0-15,0-3 0 16,7 0-1-16,3 0 1 16,1 3-1-16,7-6 0 15,-8-7 0-15,11-5 0 16,-6-4 0-16,-1-3 0 16,0 3 0-16,3 3 0 15,-6 7 1-15,-4 3 0 0,4 3-1 16,-1 3 1-16,-6 3 0 15,3 3 1-15,-4 3-1 16,4 4 1-16,-3 0-1 16,3-1 1-16,-7 4-1 15,7-4 1-15,-3-5-4 16,3 5 1-16,-14 1-8 16,7-7 0-16,0-6-4 15,7-3 0-15</inkml:trace>
  <inkml:trace contextRef="#ctx0" brushRef="#br1" timeOffset="62366.44">3895 5578 40 0,'10'13'20'0,"-6"-16"-25"0,-4 3 36 15,-4-7-29-15,-3 7 1 16,-3 0-1-16,-1 7 1 15,0-7-4-15,-10 6 0 16,7 6 3-16,0 1 0 16,3 0-1-16,-6-1 0 15,13 4 0-15,-3-7 0 16,7-3-2-16,11 1 1 16,6-1-2-16,-6-3 0 15,3-3-1-15,0-6 0 16,0-4-1-16,-3 1 1 0,7 0 1 15,-8-4 1-15,1 7 1 16,-1 0 0-16,1 2 1 16,-4 8 1-16,0-1 0 15,4 3 1-15,-8 3 0 16,4 1 0-16,4-1-1 16,-8 1 1-16,4-4-2 15,4 0 1-15,-7 0-4 16,3 1 1-16,0-7-9 15,3 0 0-15,1 3-3 16,-1-6 0-16</inkml:trace>
  <inkml:trace contextRef="#ctx0" brushRef="#br1" timeOffset="62531.4">4170 5597 23 0,'0'25'11'0,"0"13"-8"16,0-32 15-16,0 0-19 0,0 1 1 16,0-4-7-16,0-3 0 15,0 0 4-15,0-10 0 16</inkml:trace>
  <inkml:trace contextRef="#ctx0" brushRef="#br1" timeOffset="62771.96">4124 5324 26 0,'4'0'13'0,"6"-3"-4"0,-10 3 23 0,7-3-28 16,-7 3 0-16,0 0 3 16,4-3 1-16,3 0-10 15,-4 0 0 1,4 3 3-1,0-4 1-15,4 1-5 16,-8-3 0-16,5 3-10 16,2-7 0-16,-10-12-1 15,11 4 1-15</inkml:trace>
  <inkml:trace contextRef="#ctx0" brushRef="#br1" timeOffset="63238.18">4367 5581 29 0,'18'38'14'0,"-18"-7"-10"0,0-31 26 16,4 7-29-16,-4-4 1 0,0-3 1 16,7-10 0-16,0-2-4 15,3-4 0-15,-6 0 2 16,3 4 0-16,3-7-2 16,-6-6 1-16,3 3-2 15,0-6 0-15,4 3 0 16,-1 0 1-16,1 3 1 15,-1 3 0-15,5 9 2 16,-1 10 1-16,0 4 1 16,3 11 0-16,-6 7 0 15,0-3 0-15,-1 0 0 16,1 6 0-16,6 0-1 16,1 0 0-16,-4-3-1 15,4 0 0-15,-1-6-1 0,8-7 0 16,0-3-6-1,-1-2 1-15,-6-8-11 0,-7-2 0 16</inkml:trace>
  <inkml:trace contextRef="#ctx0" brushRef="#br1" timeOffset="64137.64">2501 6842 36 0,'-7'47'18'0,"-3"28"-14"0,10-65 21 16,-7 34-25-16,3 3 0 15,-7 6 0-15,1-3 0 16,-1-9-1-16,4-7 1 15,4-9-3-15,-4-12 0 16,7-16-5-16,-7-10 1 0,7 1-4 16,0-20 1-16</inkml:trace>
  <inkml:trace contextRef="#ctx0" brushRef="#br1" timeOffset="64711.65">2335 6970 12 0,'-14'19'6'15,"7"0"14"-15,0-16 5 0,7 4-19 16,0-1 1-16,0 3 5 16,0-3 0-16,0 1-14 15,7-4 1-15,-7 0 10 16,7 0 0-16,4-3-3 16,-8 0 0-16,4-6-3 15,4-4 0-15,7-5-2 16,-4-10 1-16,14-7-1 0,0 4 0 15,4-3 0 1,0 3 0-16,7 6 0 0,-1 3 1 16,-6 9-2-16,-4 10 0 15,-17 10-1-15,-4 12 0 16,-14 3 0-16,-4 3 0 16,1 3-1-16,-11 4 1 15,3 6-1-15,7-4 1 16,-6-5 0-16,3-7 0 15,7-6-1-15,-4-1 1 16,0-5 1-16,11-7 0 16,0-12 0-16,0-3 0 0,0-7 0 15,0 6 0-15,0 1 1 16,11 0 0-16,7 2-1 16,-8 7 1-16,4 3 0 15,4 7 0-15,-7 6 0 16,6 2 0-16,-6 1-1 15,-8 3 1-15,4 0-1 16,-3 3 1-16,3 0-2 16,-7-3 1-16,7 0-3 15,-4-3 1-15,8 0-6 16,7-10 1-16,-1-3-7 16,5-6 0-16,2 0-3 15,4-12 1 32</inkml:trace>
  <inkml:trace contextRef="#ctx0" brushRef="#br1" timeOffset="65188.93">3069 7177 37 0,'0'-6'18'0,"0"6"-21"0,0 0 34 16,0 0-29-16,0 3 1 15,0 0 4-15,-10 4 0 16,-1-1-8-16,-3 0 1 15,0 4 5-15,3 2 0 16,-6 1-1-16,6-1 0 0,4-2-2 16,3 2 0-16,-3-2-1 15,4-1 0-15,3 0-1 16,0-2 0-16,0-1-1 16,3-3 0-16,4-3-2 15,4-3 0-15,0-3-1 16,-1-1 1-16,1 1-2 15,-4 3 1-15,3 0 1 16,-10 3 0-16,0 0 1 16,4 0 0-16,3 3 1 15,0-3 1-15,-3 0 0 16,3 0 1-16,-7 0 0 16,0 0 0-16,0 0 1 15,0 0 1-15,10 0-1 16,-10 0 0-16,0 3 0 15,0 3 1-15,0 4-1 0,4 2 0 16,-4 1-1-16,0 0 0 16,7-1-1-16,-7-3 1 15,3 1-2-15,4-7 1 16,11-3-5-16,-7 0 1 16,3-3-11-16,3-7 1 15</inkml:trace>
  <inkml:trace contextRef="#ctx0" brushRef="#br1" timeOffset="65924.2">3471 7212 35 0,'36'3'17'0,"-26"-3"-9"0,1-3 20 0,-8 0-27 15,4 0 1-15,4-7 0 16,-4 1 0-16,-3-4-2 15,3 1 0-15,3-1 2 16,-6 1 1-16,3 2-1 16,3 4 0-16,-6 0-1 15,3 3 0-15,0 6-1 16,-3 3 0-16,-4 3-1 16,0 10 0-16,7-6 0 15,-7 6 0-15,3 9 0 16,8 6 1-16,6 7 0 15,-6 6 1-15,7 0 0 0,-4-3 0 16,3 6 1 0,1-3 0-16,-7 3-1 0,-8-9 0 15,-3 0-1-15,-3-7 1 16,-8-2-1-16,-7-4 0 16,-3-9-1-16,3-3 0 15,-3-10 0-15,0-9 0 16,0-7-1-16,3-5 0 15,8-14-1-15,-1 4 1 16,4-3 0-16,14 0 0 16,4-4 1-16,-1 4 0 0,8-3 1 15,14-4 1-15,-1 4 1 16,8 3 0-16,4-4 0 16,-5 1 1-16,1 0-1 15,0-1 1 32,0 7-2-47,-7-6 1 0,-4-7-2 0,-3-2 1 0,-8 2-2 0,1-6 1 16,-18-6-1-1,0 9 0-15,0 13 1 16,-11 9 0-16,4 13-1 16,4 6 1-16,3 6 0 15,3 10 1-15,4 6 1 16,7 6 0-16,4 3 1 15,10-6 0-15,-7-3 0 16,8 0 0-16,20-12-1 16,0-4 0-16,4-9-4 0,-10-3 1 15,-8-4-15-15,-14-6 1 16,7 4-2-16,-14-4 1 16</inkml:trace>
  <inkml:trace contextRef="#ctx0" brushRef="#br1" timeOffset="68401.17">2642 8626 34 0,'4'3'17'0,"10"-3"-9"0,-14 7 29 15,0-4-34-15,0 6 1 16,-7 7 1-16,-4 6 1 16,1 19-7-16,-11 6 0 15,3 12 4-15,-10 10 1 16,-4 10-3-16,0-4 0 0,-7 6-3 15,8-15 1-15,-5-3-6 16,12-13 0 0,6-9-8-16,7-16 0 0,1-16 0 15,10-15 0-15</inkml:trace>
  <inkml:trace contextRef="#ctx0" brushRef="#br1" timeOffset="68659.2">2434 8802 42 0,'11'34'21'0,"-1"4"-27"0,-3-19 45 0,-7 12-38 0,0 4 1 0,-7 8-1 0,4-5 0 16,3-3-4-16,-7-10 1 15,7-10-5-15,0-8 1 16,7-14-7-16,-4-8 0 16</inkml:trace>
  <inkml:trace contextRef="#ctx0" brushRef="#br1" timeOffset="68924.7">2773 8984 76 0,'7'6'38'0,"7"-6"-54"0,4-3 80 0,-1 0-64 0,15-4 1 0,7 4-2 16,0-3 0-16,-8 3-3 16,-9 0 0-16,-5 3-7 15,-6 0 0-15,-1 0-10 16,-10 0 1-16</inkml:trace>
  <inkml:trace contextRef="#ctx0" brushRef="#br1" timeOffset="69173.17">3373 8890 43 0,'14'6'21'0,"-14"-3"-9"0,0 0 29 0,0 7-40 0,0 2 1 0,0 10 0 0,-7 0 0 0,7-6-3 0,-7-1 0 0,3 4-3 15,4-6 0-15,-7-1-11 16,7-12 0-16</inkml:trace>
  <inkml:trace contextRef="#ctx0" brushRef="#br1" timeOffset="69391.5">3337 8673 46 0,'0'16'23'0,"11"-22"-15"0,-11 6 33 0,0 0-41 0,3-3 1 0,4-1 0 0,4 1 0 15,7-3-3 1,-4 3 1-16,3 3-5 0,5-6 0 16,-5-1-9-16,-6-2 1 15</inkml:trace>
  <inkml:trace contextRef="#ctx0" brushRef="#br1" timeOffset="69996.38">3609 8861 35 0,'0'41'17'0,"18"-9"-13"0,-18-26 21 0,0 3-25 16,0-3 1-16,0 1 1 16,0-4 1-16,0 0-3 15,0-3 0-15,0-3 2 16,0-7 0-16,0 1-2 15,3-3 1-15,4-4-3 16,4 0 1-16,-1 0-2 16,1 4 1-16,-1 6 0 15,-2 3 0-15,2 9 0 16,1 0 1-16,-8 3 0 16,4 1 1-16,4 2 0 15,-1 1 0-15,8 3 0 16,-7-4 1-16,6 1 0 15,-3-4 0 1,4-3 1 62,3-2 0-78,7-8 0 0,1-5 0 31,6-7 0-31,0-9 0 0,1-9-1 16,-1-4 1-16,-3-3-1 31,-4-6 1-31,0-12-2 0,-3-7 1 32,-4-9-1-32,-7-13 0 31,-3 0-1-31,-11-6 0 15,-8 16 0 1,8 15 0-16,-3 10 0 0,3 15 1 0,-11 13 0 16,4 6 1-16,-3 22-1 0,-1 16 0 0,1 15 0 0,-1 17 0 0,11 11-1 0,0 7 1 0,0 19-1 0,0 0 0 0,11 3-2 0,-11-16 1 15,3-12-8-15,4-19 0 0,-7-25-1 0,0-16 0 0</inkml:trace>
  <inkml:trace contextRef="#ctx0" brushRef="#br1" timeOffset="70194.55">3955 8604 55 0,'31'13'27'0,"29"-35"-31"16,-31 6 58-16,-5-3-54 0,22-6 1 15,4-6-2-15,-1 0 1 16,-10 2-6-16,-8 11 0 16,-9 8-10-16,-15 13 0 15</inkml:trace>
  <inkml:trace contextRef="#ctx0" brushRef="#br1" timeOffset="70854.89">2462 10552 42 0,'0'9'21'0,"0"10"-12"0,-7-7 26 0,4 10-34 15,-15 0 0-15,-3 16 0 16,-7 6 1-16,0 6-3 16,-4 0 0-16,4 0 0 15,3-9 0-15,7-13-7 16,-3-15 1-16,3-13-7 15,15-13 0-15</inkml:trace>
  <inkml:trace contextRef="#ctx0" brushRef="#br1" timeOffset="71061.07">2212 10577 45 0,'3'28'22'0,"5"22"-18"0,-8-34 37 15,3-1-39-15,4 11 0 16,4 5 0-16,-8-9 1 0,22 12-4 16,-4-5 0-16,7-1 0 15,-3-6 1-15,3-3-8 16,-7-4 0-16,-3-9-7 16,-7-2 0-16</inkml:trace>
  <inkml:trace contextRef="#ctx0" brushRef="#br1" timeOffset="71330.95">2674 10727 57 0,'-3'0'28'0,"6"-3"-26"0,4 3 50 16,-3 3-50-16,13-3 1 15,1 0-1-15,14 0 1 16,6-3-8-16,1-6 1 16,-3-1-6-16,-1 1 0 15,-10-7-9-15,-8 7 1 16</inkml:trace>
  <inkml:trace contextRef="#ctx0" brushRef="#br1" timeOffset="71617.17">3200 10614 59 0,'0'35'29'0,"-11"15"-36"16,11-47 51-16,-7 19-45 15,4 0 1-15,3 0-7 16,-8-6 0-16,8-1-5 15,0-12 1-15,8-12-5 16,-5-4 1-16</inkml:trace>
  <inkml:trace contextRef="#ctx0" brushRef="#br1" timeOffset="71826.2">3073 10341 44 0,'17'7'22'0,"15"-4"-22"0,-25-3 43 0,4 3-44 0,-1-3 1 15,8 3-6-15,-4-3 0 16,7 3-1-16,4 0 0 0,0-6-7 16,3 3 1-16</inkml:trace>
  <inkml:trace contextRef="#ctx0" brushRef="#br1" timeOffset="72396.25">3468 10686 30 0,'10'26'15'0,"-6"-5"-10"0,-4-21 24 0,0 0-29 15,0 0 0-15,7 0 1 16,0-6 0-16,4-9-2 15,-1-1 1-15,1-9-1 16,-1 0 1-16,8 0-3 16,-7-4 0-16,-1 4 0 15,1 3 0-15,-1 3 0 0,1 7 1 16,0 6 1-16,-1 12 1 16,8 3 2-16,-8 4 0 15,8-1 0-15,-4 4 1 16,4-3-1-16,-1-1 1 15,5 4-2-15,-8 0 1 16,10-4-1-16,-10 4 0 16,4-4 0-16,3 1 0 15,7-7 0-15,4-3 0 16,7-9 0-16,0-10 0 0,0-6 0 16,-4-3 1-16,0-12-1 15,4-7 1-15,-4-10-1 16,1-18 0-16,-12-6-1 15,-10-16 0-15,-14-13-1 16,-7-12 1-16,-10 6-1 16,3 7 1-16,-11 24 0 15,11 22 0-15,-7 17 0 16,3 24 1-16,7 22-1 16,1 16 1-16,-1 21-2 15,1 20 1-15,10 18-2 16,0 17 1-16,0 14-1 15,3 17 1-15,4-13-1 16,-3-16 0-16,3-19-3 16,-7-12 0-16,0-22-5 0,0-25 0 15</inkml:trace>
  <inkml:trace contextRef="#ctx0" brushRef="#br1" timeOffset="72605.42">3856 10185 64 0,'39'0'32'0,"52"-41"-44"0,-59 19 64 0,7-6-52 15,14-4 0-15,3-5-8 16,-3 2 0-16,-7 4-5 15,-14 0 0-15</inkml:trace>
  <inkml:trace contextRef="#ctx0" brushRef="#br1" timeOffset="75308.3">2741 12054 56 0,'0'0'28'0,"-10"6"-20"16,10-3 28-16,-8 3-34 16,5 1 0-16,-4 2 2 15,-4 7 1-15,-10-1-6 0,0 4 0 16,-4 3 3-1,4 6 0-15,0 7-1 0,-7-1 0 16,7-5-3-16,-8-8 1 16,8 1-2-16,11-3 1 15,-1-3 0-15,15 0 0 16,10-4 0-16,0-6 1 16,14 1 1-16,14 2 0 15,4 4 1-15,-4-1 0 16,-3 4 0-16,-10 3 0 15,-8 0-1-15,-11 12 0 16,-10 6-1-16,-21 7 1 0,-7 0-2 16,-11 10 0-16,7 2-4 15,1-9 1-15,-8 6-5 16,7-9 1-16,4-3-7 16,7-10 1-16</inkml:trace>
  <inkml:trace contextRef="#ctx0" brushRef="#br1" timeOffset="75593.45">3288 12330 44 0,'-11'53'22'0,"-56"10"-18"0,50-38 37 16,-5 15-41-16,1 17 1 15,-10 12 0-15,-5 0 0 16,1 9-2-16,-4 4 1 16,11-10-3-16,7-9 0 15,0-13-9-15,14-19 0 16,0-25-2-16,7-18 0 15</inkml:trace>
  <inkml:trace contextRef="#ctx0" brushRef="#br1" timeOffset="75790.19">2970 12549 49 0,'11'22'24'0,"0"3"-26"0,-4-15 49 0,-4 5-48 15,4 10 1-15,4 4-1 16,-8 8 1-16,4 4-4 16,4-3 1-16,-4-7-11 15,-7-12 1-15,0-13-2 16,11-9 1-16</inkml:trace>
  <inkml:trace contextRef="#ctx0" brushRef="#br1" timeOffset="76480.48">3351 12750 59 0,'7'22'29'0,"-17"0"-39"0,3-16 62 15,3 0-51-15,4 4 0 0,0-4 0 16,-7-3 0 0,7-9-1-16,7-10 0 0,-3 7 1 15,6-10 0-15,1-3-2 16,0-6 1-16,3-1-1 16,7 1 0-16,-11 6 0 15,5 3 1-15,-1 4-1 16,-4 9 0-16,1 2 1 15,-1 8 0-15,1 5 0 16,-4 3 0-16,4 4-1 16,-1 3 1-16,-6-6-2 15,3 2 1-15,3-2-2 16,-6-1 1-16,3-5-1 16,0 2 0-16,-7-3 0 15,11-3 1-15,-8-9 0 16,4 0 0-16,4-4 1 15,-8 4 0-15,4-6 1 16,4 2 0-16,-11 1-1 0,7-1 1 16,4 1 0-16,-8 0 1 15,4-1-2-15,4 1 1 16,-8-1-1-16,8 1 1 16,-4 0 1-16,3 2 0 15,-2 7 0-15,2 0 0 16,-6 7 1-16,3 2 0 15,3 3 0-15,-3 1 0 16,-3 3 0-16,3-4 1 16,4 4-1-16,-1-4 0 15,1-2 0-15,-1 2 0 0,-3-2-1 16,4-4 1-16,-1 4-1 16,-6-4 0-16,3 0-4 15,4-3 1-15,-8-3-7 16,4-6 1-16,4-7-9 15,6-12 1-15</inkml:trace>
  <inkml:trace contextRef="#ctx0" brushRef="#br1" timeOffset="77080.88">4015 12637 47 0,'-7'34'23'0,"3"7"-19"16,4-31 36-16,0-4-39 16,0 0 0-16,0 0 1 0,0-6 0 15,0 0-3-15,4 0 1 16,3-9 0-16,3-7 1 16,1-3-2-16,3 1 1 15,0-1-2-15,0 3 0 16,-3 4 0-16,-1 2 1 15,-3 1-1-15,0 3 0 16,4-1 1-16,-7 7 0 16,3 3 0-16,-7 1 1 15,3-1-1-15,4 0 1 16,-7 3 0-16,4 3 0 0,3-2-1 16,-7 2 1-16,0-3 0 15,0 1 0-15,0-4 0 16,3-3 0-16,-3 0-1 15,7-6 1-15,-7-1 0 16,4-5 0-16,3 2 0 16,3-2 0-16,1 2 0 15,0 1 0-15,-1 0 0 16,4-1 1-16,-3 4-1 16,-8 0 1-16,8 2-1 15,-4 1 1-15,4 6 0 16,-8 1 0-16,11 2 0 15,-3 0 1-15,-1 0-1 16,1 4 0-16,0-1 0 0,-1 1 0 16,-3-1-1-16,4 4 0 15,-1-1 0-15,1 1 1 16,-7-4-4-16,3 4 1 16,0-4-5-16,-4-3 0 15,4 1-7-15,4-11 0 16</inkml:trace>
  <inkml:trace contextRef="#ctx0" brushRef="#br1" timeOffset="77779.43">4537 12640 41 0,'10'9'20'0,"8"-12"-12"0,-11 3 31 0,4-3-37 16,3 0 1-16,3 0 0 16,1-3 1-16,-4-4-6 15,4 1 1-15,-8-7 2 16,1 0 1-16,-1-2-2 16,-2-4 0-16,2-7-3 15,-6 4 1-15,3 3-1 16,-4 4 0-16,1 2-1 15,-4 7 1-15,0 2-1 16,0 7 1-16,0 10 1 0,0 5 0 16,-4 1 2-16,4 9 0 15,0 0 0-15,0 7 1 16,0-1-1-16,0-3 1 16,-3 0-1-16,3-3 1 15,0-3-1-15,0-3 1 16,0-3 0-16,0-4 1 15,7-5-1-15,14-4 1 16,4 0-1-16,13-9 0 16,8-1-1-16,18-5 1 0,6-7-2 15,-10-3 1 1,-3-6-1-16,-8-10 0 0,4-3 0 16,4-12 0-16,-15-10-1 15,-3-9 1-15,-11-12 0 16,-14-14 0-16,-3 4 0 15,-22-3 0-15,-10-6 0 16,0 9 0-16,-8 6 0 16,-2 16 1-16,-1 12 0 15,-7 26 1-15,-3 21 0 16,3 22 0-16,11 20 0 16,0 27 0-16,10 16 0 15,14 19 0-15,11 13 0 16,4 12 0-16,0-19-1 15,-1-16 0-15,1-8-2 16,-11-23 1-16,3-19-6 16,4-6 1-16,-14-19-7 31,4-18 1-31</inkml:trace>
  <inkml:trace contextRef="#ctx0" brushRef="#br1" timeOffset="78012.34">4942 12198 57 0,'11'3'28'0,"21"13"-31"0,-15-19 55 15,12 3-51-15,13-13 0 16,39-15-7-1,-10 3 1-15,-11 6-2 16,-15 3 0-16,-16 7-9 16,-8 6 0-16</inkml:trace>
  <inkml:trace contextRef="#ctx0" brushRef="#br1" timeOffset="78415.64">5514 12621 38 0,'3'32'19'0,"1"-4"-16"0,-4-25 27 16,0-3-28-16,0-6 0 16,0-4 3-16,4-9 0 15,3-3-6-15,0-6 0 16,3-6 4-16,-6-1 0 16,6 4 0-16,1 6 1 0,3 0-2 15,7 3 1-15,7 3 0 16,8 3 0-16,-1 1-1 15,-3 2 0 1,7 1-4-16,10-4 1 0,-17 3-4 16,-4 1 1-16,-3 2-6 15,-11 1 0-15,-11 0-6 16,-6 5 0-16</inkml:trace>
  <inkml:trace contextRef="#ctx0" brushRef="#br1" timeOffset="78820.75">6378 12182 30 0,'11'10'15'0,"-11"21"-8"0,-4-22 20 0,4 16-25 16,-10 4 1-16,-8 11 0 15,-10 11 1-15,-4 14-5 16,-7 11 0-16,0 8 3 16,-3-5 1-16,-4 9-2 15,4-7 0-15,3-15-3 16,7-13 0-16,11-9-10 16,0-16 1-16,14-21-1 31,7-17 0-31</inkml:trace>
  <inkml:trace contextRef="#ctx0" brushRef="#br1" timeOffset="79007.06">6001 12417 42 0,'24'16'21'0,"8"53"-21"0,-21-50 43 0,-8 6-42 0,4 3 0 15,-3 4 0-15,-1-1 1 16,-3 0-4-16,0 4 0 15,0-1-7-15,0-6 1 16,4-15-6-16,3-7 1 16</inkml:trace>
  <inkml:trace contextRef="#ctx0" brushRef="#br1" timeOffset="81044.37">2611 13985 59 0,'0'13'29'0,"10"24"-19"0,-6-30 29 15,-4 15-37-15,0 12 0 16,0 13 0-16,-4 13 1 16,-6 15-4-16,-8 7 0 15,0 5 2-15,8 1 0 16,-1 0-2-16,1-10 1 15,-1-12-3-15,4-9 0 16,3-13-3-16,4-13 0 0,0-12-3 16,11-19 0-16,0-13-8 15,-1-9 0 1</inkml:trace>
  <inkml:trace contextRef="#ctx0" brushRef="#br1" timeOffset="81461.53">2773 14678 43 0,'7'32'21'0,"-7"15"-15"15,0-38 33-15,-11 10-38 16,4 3 1-16,-10 3 1 16,3-3 0-16,3 0-4 15,4 3 1-15,3-6 2 16,-3-13 0-16,7-3-1 15,11-9 1-15,-4-7-2 16,7-12 0-16,4 0-1 0,3-3 1 16,0-3-2-16,7-4 0 15,-7 7-1 1,8 3 1-16,-8 0-1 0,7 3 1 16,-10 3 0-16,3 0 1 15,0 3 1-15,-3 4 1 16,-4 2 1-16,3 7 0 15,-6 6 1-15,-4 7 0 16,4-4 0-16,-11 7 0 0,3 2-1 16,-3 7 1-16,7-3-2 15,-7-3 0-15,0 0-3 16,0-1 1-16,4-2-4 16,3-7 0-16,-4-3-10 15,4 0 1-15,4-9-2 16,-4 0 0-16</inkml:trace>
  <inkml:trace contextRef="#ctx0" brushRef="#br1" timeOffset="81808.33">3591 14553 34 0,'25'-6'17'0,"-25"-19"-14"0,4 18 30 16,-4-2-31-16,0-1 0 15,7 1 3-15,-7 3 1 16,-7 3-7-16,-4 6 1 16,0 6 3-16,-10 7 1 15,-7 6-1-15,7-3 1 16,-7 9-1-16,6 9 0 15,12 1-1-15,-1 3 1 0,11 0-1 16,11-1 1 0,10-5-2-16,0-4 1 0,0-15-4 15,4-13 1-15,7-9-6 16,-4-7 1 15,4-2-11-31,-4-14 1 0</inkml:trace>
  <inkml:trace contextRef="#ctx0" brushRef="#br1" timeOffset="83128.38">4763 13659 36 0,'10'-3'18'0,"-10"-6"-7"0,0 9 18 0,0 0-26 16,0 0 1-16,-10 9 2 15,2 10 1-15,-6 28-9 16,-24 16 1-16,-12 21 4 16,-20 26 1-16,-8 25-2 15,-3 15 0-15,10 10-2 16,4-3 0-16,7-13-1 15,7-18 0-15,15-16-5 16,-1-26 1-16,18-24-10 0,10-23 0 16</inkml:trace>
  <inkml:trace contextRef="#ctx0" brushRef="#br1" timeOffset="83956.21">5380 13857 40 0,'14'15'20'0,"-18"4"-18"0,4-9 27 0,-10 8-27 15,-1 11 0-15,-10 5 1 16,3 13 0-16,8 6-4 16,-1 10 1-16,1 3 3 15,6 0 0-15,1 0 0 16,-1-13 0-16,1-9 0 15,3-13 0-15,0-9-1 16,0-9 0-16,0-7-2 16,-4-9 1-16,4-3-2 0,-7-4 1 15,-7-2-1-15,-11 2 0 16,1-2 0-16,-15 2 0 16,0 7 0-1,0 3 0-15,0 10 0 0,1 8 0 16,2 8 0-16,-3 2 1 15,11 0 0-15,0 3 0 16,14 7 1-16,3 0 0 16,11 2 0-16,0 1 0 15,14-6 0-15,4-4 1 16,10-6-1-16,8-6 0 0,9-10 0 16,8-9 1-16,-7-6-1 15,4-7 0-15,2-2-1 16,5-4 1-16,3-9-2 15,-11-4 1-15,11 4-1 16,-17-3 1-16,-1-7-1 16,-3 1 1-16,-4-4-1 15,-14 13 1-15,-3 3-1 16,-8 6 0-16,-6 3 0 16,-8 3 0 15,-3 4 0-31,-3 3 1 15,-11 6-1-15,3 9 1 0,-3 7 0 0,0 6 0 0,-4 6 0 16,4-3 1-16,7 3-1 16,7 7 1-16,3-4 0 15,15-6 0-15,3-6-1 0,7-3 1 16,4-7-3-16,6-3 0 16,-2-9-6-16,6-6 0 15,0-7-8-15,-7-6 1 16</inkml:trace>
  <inkml:trace contextRef="#ctx0" brushRef="#br1" timeOffset="84255.56">6110 14393 33 0,'18'9'16'0,"-11"-6"-10"0,-7-3 21 0,-4 4-26 16,1-1 1-1,-25 9 6 1,-1 7 1-16,5 3-9 16,-1 6 0-16,4 1 6 15,7-8 0-15,0 8 1 16,6 2 0-16,12-3-3 16,14-3 1-16,3-3-2 15,18-6 1-15,-1-3-4 16,8-10 1-16,0 3-5 15,-7-9 1-15,-14-7-9 16,-1-2 1-16,-13-4-8 16,-11-3 1-16</inkml:trace>
  <inkml:trace contextRef="#ctx0" brushRef="#br1" timeOffset="91702.21">2226 17014 25 0,'-3'22'12'0,"3"-3"1"0,0-12 12 0,0-4-21 16,0-3 0-16,3 0 4 15,4-7 1-15,4-2-10 16,-1-7 0-16,8-12 6 16,7-6 0-16,10-20-2 15,4-12 1-15,-4-18-3 16,11-10 0-16,3 0-1 15,11-7 1-15,0 4-1 16,-7 9 1-16,-4 10-1 16,-3 12 0-16,-3 6 0 15,-5 10 0-15,-6 13 0 16,0 5 0-16,-7 13-1 16,-15 13 0-16,1 12 0 15,-8 23 0-15,-3 5 0 16,-3 23 0-16,-8 12 0 0,-6 9 0 15,6 16 0-15,0 16 0 16,1-7 0-16,-1 4 1 16,4-4-1-16,7-12 0 15,11-12 0-15,-4-20 0 16,3-12-2-16,1-22 0 16,0-12-5-16,-4-10 1 15,-7-3-6-15,0-16 1 16</inkml:trace>
  <inkml:trace contextRef="#ctx0" brushRef="#br1" timeOffset="91943.57">2593 16804 24 0,'0'19'12'0,"-11"-16"2"0,4-3 15 0,7 0-26 15,0 0 1-15,7-6 4 16,-3-3 1-16,14-10-11 16,13-3 1-16,8 0 6 15,7 0 0-15,3 3-7 16,4 3 0-16,-10-2-12 16,2 8 0-16,-13-12-1 15,0 7 1-15</inkml:trace>
  <inkml:trace contextRef="#ctx0" brushRef="#br1" timeOffset="92273.2">3457 16550 37 0,'11'22'18'0,"-39"16"-18"0,10-29 37 16,-3 7-36-16,-18 9 0 15,-3 6 0-15,-1-2 1 16,-3-1-2-16,15-3 0 15,-1 3 2-15,4 0 0 0,10-2-1 16,8-8 0 0,6-5 0-16,15-7 0 15,10-6-1-15,10-3 1 0,8-3-1 16,0 6 1-16,-11 3-1 16,-3 0 1-16,-4 3-2 15,-7 4 1-15,-3 2-1 16,-11 4 0-16,-7 6-1 15,-4-3 0-15,-10 3-2 16,0 0 1-16,-4-4-6 16,11 1 1-16,-4-9-5 15,15-10 1-15</inkml:trace>
  <inkml:trace contextRef="#ctx0" brushRef="#br1" timeOffset="92858.53">3898 16535 35 0,'7'15'17'0,"-7"4"-14"0,0-6 30 16,-10 2-33-16,-8 10 1 16,-10 13 1-16,-11 6 0 15,0 9-3-15,4 7 1 16,-4 12 1-16,4 10 0 16,10 9-2-16,-3-13 1 15,17-9-3 16,-6-10 0-31,13-11-6 0,4-27 0 16,0-14-3-16,11-26 0 0</inkml:trace>
  <inkml:trace contextRef="#ctx0" brushRef="#br1" timeOffset="93039.87">3560 16601 26 0,'17'12'13'0,"4"23"-2"16,-10-26 22-16,-11 10-30 15,7 12 0-15,-7 1 0 16,0 2 0-16,0 1-5 16,0-4 1-16,0 0-1 15,0-9 0-15,0-6-10 16,0-16 1-16</inkml:trace>
  <inkml:trace contextRef="#ctx0" brushRef="#br1" timeOffset="93953.43">4145 16870 30 0,'-7'0'15'0,"4"44"-2"15,-4-34 17-15,3 2-26 16,4 1 0-16,-7 2 3 15,3 1 1-15,1 0-10 0,-1-7 1 16,4-3 6-16,0-3 0 16,0-3-3-16,7-9 1 15,4-10-2-15,0-6 0 16,-8 6-1-16,4 4 0 16,4 2-1-16,-8 1 0 15,8-1 0-15,-4 4 0 16,0 2 0-16,4 4 1 15,-1 3-1-15,-6 6 0 16,3 4 1-16,3 6 0 16,-3-4 0-16,-7 1 0 15,4-4-1-15,-4 0 1 0,7-5 0 16,-4-1 0 0,15-6-1-1,-4-10 0-15,4 4-1 16,-1-1 1-16,-6-2-2 15,3 2 1-15,0 4-1 16,0 0 1-16,-3-4 0 16,0 1 1-16,3 0-1 15,-4-4 1-15,1 0 1 16,-1 1 0-16,5-1 0 16,-1 4 1-16,-4 6 0 15,-6 6 1-15,3 6-1 16,3 4 0-16,-10-7 1 15,11 7 0-15,-11-1 0 16,4 1 0-16,-1 2-1 16,1-2 1-16,3 3 0 0,3-4 0 15,-6 4-1-15,3-4 0 16,3 4-4-16,1-3 0 16,0-1-10-16,6-9 1 15,-3-15-3-15,0-7 1 16</inkml:trace>
  <inkml:trace contextRef="#ctx0" brushRef="#br1" timeOffset="94375.93">4741 16977 40 0,'4'69'20'0,"-15"6"-22"0,8-59 36 0,3 3-34 16,0-4 1-16,-4-2-1 16,4-7 1-16,0-6-1 15,0-16 0-15,0-9 0 16,0-9 1-16,0-7-1 16,0-3 1-16,0 0-2 15,0-6 1-15,0 3-2 16,0 0 1-16,0 6-1 15,4 10 1-15,6 3 0 16,4 9 0-16,15 6 4 0,2 7 0 16,1 12 1-1,-4 13 1-15,1 6-1 0,-12-3 1 16,-17 10-2-16,-10 8 0 16,-15 1-3-16,0 3 1 15,-3-3-5-15,7-4 1 16,3-8-3-16,8-11 0 15,-1-11-7-15,11-17 0 16,14-15-2-16,11-12 1 16</inkml:trace>
  <inkml:trace contextRef="#ctx0" brushRef="#br1" timeOffset="94630.49">5175 15904 42 0,'11'13'21'0,"3"28"-19"16,-11-22 42-16,5 6-43 16,-16 12 1-16,5 23 0 15,-8 9 0-15,4 19-3 16,0 15 1-16,4 13 1 16,-4-3 1-16,3 0-2 15,4-22 1-15,-7-19-4 16,4-22 0-16,3-31-3 15,-7-16 0-15,3-12-9 16,-10-4 1-16,0-9-1 16,-4-6 1-16</inkml:trace>
  <inkml:trace contextRef="#ctx0" brushRef="#br1" timeOffset="95005.38">5002 16779 34 0,'11'25'17'0,"7"4"-14"0,-8-23 33 0,-6 0-33 0,3 0 1 15,3-6 1-15,1 4 1 16,7-4-8-16,6 0 0 16,5-7 5-16,-1-2 0 15,11-1-3-15,-1-2 1 16,8-1-2-16,0 1 1 16,-7-1-1-16,0 1 0 0,-8 2 0 15,-9 1 1 32,-1 0-2-47,-4 2 0 0,-10 4 1 0,1 3 0 0,-8 6-1 0,-8 4 1 0,-6 2-1 16,0 4 1-16,-7 3 1 15,3-3 0-15,1 2 0 16,3-2 0-16,0 0 1 16,3-1 0-16,11-2 0 15,11-4 1-15,3-2-2 16,0-7 0-16,3 0 0 15,1-10 1-15,3 4-5 16,-7 0 1-16,4-1-10 16,0-8 0-16</inkml:trace>
  <inkml:trace contextRef="#ctx0" brushRef="#br1" timeOffset="95201.08">5789 16770 21 0,'7'16'10'0,"-7"-4"-8"0,0-9 4 15,0-3-16-15,0-6 1 16</inkml:trace>
  <inkml:trace contextRef="#ctx0" brushRef="#br1" timeOffset="95530.36">5828 15760 39 0,'10'19'19'0,"-10"34"-19"16,0-40 39-16,0 15-37 0,0 16 1 16,0 9 1-1,-7 16 1-15,4 22-7 0,-4 19 1 16,3 9 4-16,-3-3 0 15,0-3-2-15,0-13 0 16,4-18-2-16,-1-19 1 16,4-16-5-16,0-19 0 15,0-19-10-15,4-18 1 16</inkml:trace>
  <inkml:trace contextRef="#ctx0" brushRef="#br1" timeOffset="95729.45">5736 16770 34 0,'14'-3'17'0,"25"-25"-14"16,-35 15 20-16,10 0-23 16,0 1 1-16,3-1-1 15,5-5 0-15,-5 5-10 16,4 0 1-16,-3-2-1 15,3 2 1-15</inkml:trace>
  <inkml:trace contextRef="#ctx0" brushRef="#br1" timeOffset="95875.31">6082 16691 35 0,'7'41'17'0,"-11"13"-17"0,4-42 33 0,-3 1-34 0,-1 2 1 31,1 1-1-31,-1-7 1 0,1-2-9 0,-4-7 1 16,3-13-2-16,-3-6 0 16</inkml:trace>
  <inkml:trace contextRef="#ctx0" brushRef="#br1" timeOffset="96284.09">6406 16500 19 0,'22'13'9'0,"-12"-23"-2"16,-10 10 11-16,0 3-19 15,-3 1 0-15,-8 5-1 16,1 0 1-16,2 4 2 0,-9 9 0 16,3-3 0-16,0 9 1 15,-1 6 2-15,5 4 0 16,-1 3 1-16,1-13 0 15,10 0-1-15,3-6 1 16,4-6-3-16,4-7 1 16,-1-6-6-16,5-6 0 15,2-6-8-15,11-10 1 16</inkml:trace>
  <inkml:trace contextRef="#ctx0" brushRef="#br1" timeOffset="96581.81">6854 16441 34 0,'8'6'17'0,"-26"10"-14"16,7-10 26-16,-10 0-29 16,-4 7 1-16,1-1 1 15,-1 4 0-15,0 3-2 16,4 3 0-16,7-4 2 15,4-2 0-15,6 0 0 16,8-1 1-16,13-2 0 16,1 0 0-16,14-1-1 15,-11 1 1-15,0 2-2 16,-3 1 1-16,-11 3-2 0,-11 6 0 16,-10-3-5-1,-18 3 1-15,-10 0-10 0,-15-6 0 16</inkml:trace>
  <inkml:trace contextRef="#ctx0" brushRef="#br1" timeOffset="97979.88">7281 16375 48 0,'0'15'24'0,"11"-15"-11"0,-11 0 25 0,0 0-37 15,0 0 0-15,0 0 0 16,11 0 0-16,-11 0-1 16,3 4 0-16,-3-4-3 15,4 3 1-15,-1-3-11 16,1 6 1-16,-1 0-4 15,-3 1 0-15</inkml:trace>
  <inkml:trace contextRef="#ctx0" brushRef="#br1" timeOffset="98157.19">7292 16657 54 0,'3'19'27'0,"8"-16"-26"0,-11-3 51 15,4 0-50 1,-1 0 1-16,-3 0-1 0,4 0 1 16,-4 0-8-16,0 0 0 15,0 0-12-15,0-3 1 16</inkml:trace>
  <inkml:trace contextRef="#ctx0" brushRef="#br1" timeOffset="99465.62">6678 14170 45 0,'0'7'22'0,"-3"-7"-6"0,3 0 23 16,0 0-36-16,0 0 0 16,0 0 2-16,0 0 1 0,0 0-7 15,0 0 0-15,0 0 4 16,0 0 0-16,3 3-5 16,4 0 0-16,-3 0-9 15,-1 0 0-15,1 0-8 16,-4-3 1-16</inkml:trace>
  <inkml:trace contextRef="#ctx0" brushRef="#br1" timeOffset="99628.65">6625 14405 43 0,'-7'41'21'0,"14"-9"-14"15,-7-26 32-15,0 3-38 16,0 1 0-16,-7-4 0 15,4-3 0-15,3-3-4 16,3-9 0-16,4-4-11 0,0-6 1 16</inkml:trace>
  <inkml:trace contextRef="#ctx0" brushRef="#br1" timeOffset="100201.5">6653 11991 48 0,'0'6'24'0,"0"0"-17"0,0-6 34 16,0 4-38-16,0-1 0 16,0 0 0-16,0 3 1 15,0 0-6-15,0 1 0 0,-3-4 1 16,3 0 1-16,0 0-9 16,0-3 0-16,7-6-8 15,0 3 1-15</inkml:trace>
  <inkml:trace contextRef="#ctx0" brushRef="#br1" timeOffset="100380.34">6636 12254 56 0,'7'22'28'0,"-7"-19"-34"0,0-3 48 0,0 0-44 15,3-6 1-15,1-3-26 16,-1-4 1-16,8 1 25 16,-7-1 1-16</inkml:trace>
  <inkml:trace contextRef="#ctx0" brushRef="#br1" timeOffset="101043.14">4636 9877 42 0,'0'32'21'0,"0"-7"-14"0,7-16 36 0,-7-2-41 15,3-4 1-15,4 3 0 16,-7-3 1-16,4 3-7 16,3-6 1-16,-4 0-2 15,4-6 1-15,-3-3-12 16,-1-7 0-16</inkml:trace>
  <inkml:trace contextRef="#ctx0" brushRef="#br1" timeOffset="101252.33">4653 10178 55 0,'4'7'27'0,"-4"-1"-30"0,0-6 44 16,7 0-42-16,-4-6 0 15,8 3-8-15,3-1 0 16,-11 1-1-16,-3-6 0 16</inkml:trace>
  <inkml:trace contextRef="#ctx0" brushRef="#br1" timeOffset="101852.75">4706 8375 59 0,'0'10'29'0,"0"-1"-30"0,7-6 49 0,-7 0-48 16,0 1 1-16,0-1 0 16,0 3 0-16,4-3-3 15,-4 3 1-15,0 1-6 16,7-1 1-16,-7 0-11 15,0-3 0-15</inkml:trace>
  <inkml:trace contextRef="#ctx0" brushRef="#br1" timeOffset="102031.97">4664 8676 49 0,'3'4'24'0,"-3"-1"-23"0,0-3 35 16,0 0-36-16,0-7 0 16,0 7-7-16,7-3 1 15,-3-6-5-15,-4-7 1 16</inkml:trace>
  <inkml:trace contextRef="#ctx0" brushRef="#br1" timeOffset="102499.36">4703 6905 44 0,'0'28'22'0,"0"-19"-11"0,3-6 32 16,4 1-40-16,-7-1 0 15,0 0 0-15,4 0 1 16,-4-3-6-16,0 0 1 0,0 0-2 15,0 0 0 1,0 0-14-16,7-6 1 0</inkml:trace>
  <inkml:trace contextRef="#ctx0" brushRef="#br1" timeOffset="102692.17">4703 7152 42 0,'3'25'21'0,"-6"1"-21"0,3-26 25 0,0 0-25 16,0 0 0-16,0-10-12 16,3-2 1-16,-3-10 6 0,-3 0 0 15</inkml:trace>
  <inkml:trace contextRef="#ctx0" brushRef="#br1" timeOffset="103236.03">5055 5287 41 0,'-3'9'20'0,"3"0"-9"0,0-9 35 16,0 0-43-16,0 0 1 15,0 0 2-15,0 0 1 16,0 0-9-16,0 0 1 16,0 0 5-16,0 0 0 15,0 0-4-15,0 0 1 16,3 0-8-16,-3 0 0 15,0 0-11-15,7-3 0 0</inkml:trace>
  <inkml:trace contextRef="#ctx0" brushRef="#br1" timeOffset="103410.56">5041 5575 47 0,'14'16'23'0,"-7"-13"-20"0,-3 0 30 0,-1 0-33 16,1-3 0-16,-4 0-5 15,0 0 0-15,7-3-6 16,-7-6 1-16</inkml:trace>
  <inkml:trace contextRef="#ctx0" brushRef="#br2" timeOffset="108747.42">2286 4427 21 0,'21'10'10'0,"-3"-10"0"0,-18 0 10 0,7-7-17 15,-7 7 1-15,0 0 2 16,0 0 0-16,0 0-7 16,-7-3 1-16,3 3 4 15,-10 0 1-15,4 0-2 16,-5 0 0-16,-2-6-1 15,-1 12 0-15,-3-6-1 16,0 10 0-16,-11-7 0 16,4 0 0-16,-4 0-1 15,4-3 1-15,0-3-1 16,3 0 0-16,-3 3 1 16,0 3 0-16,-4 3-1 0,11 1 0 15,-8 2 0-15,8-3 1 16,-3 4-1-16,9-7 0 15,-2 3 0-15,-1-3 0 16,4 0 0-16,3 0 0 16,1 4 0-16,3 2 0 31,-11 10 0-31,8 0 1 16,6 3-1-16,-6 3 1 15,2 0-1-15,8 0 1 0,-3 3-1 16,3 7 0-16,0-1 0 15,3 16 0-15,-3-6 0 47,8 6 1-47,-8 4-1 0,3-1 0 0,4 13 0 16,-3-3 1-16,3 2-1 0,-7 8 0 0,10-4 0 16,-3 15 0-16,-3-15 0 15,-4 13 0-15,7-1 0 16,3 7 0-16,-6-3 0 15,3 3 0-15,4-1 0 16,-8 1 0-16,4 0-1 16,-7 3 1-16,7-6 0 15,-3 2 0-15,-4-5 0 16,7 12 1-16,-7 0-1 16,10 6 0-16,-6-2 0 15,3 2 0-15,-3 0 0 16,-4 4 0-16,7-4 0 15,3 1 0-15,-3 8 0 0,4 1 0 16,-1 3 0-16,1 3 0 16,0-3 0-16,-1 6 0 15,-10 3 0-15,7 4 0 16,-3-1 0-16,3 1 0 16,-4-1 0-1,-3-6 0-15,0 7-1 0,7-7 1 16,-7 0 0-16,0 9 0 15,0 1 0-15,0 6 0 16,0-3 0-16,0 12 1 0,0-6-1 16,4 3 1-16,3-6-1 15,-7-4 0-15,0 1 0 16,0-6 0-16,4 2 0 16,3-9 0-16,-7 7-1 15,0-1 1-15,0 1 0 16,0 2 0-16,-7 4 0 15,7-4 0-15,0-2 0 16,7 6 0-16,-7-10 0 16,0-6 1-16,0 0-1 15,0-9 0-15,0-4 0 16,0 1 0-16,0-7 0 16,0-6 0-16,0-4 0 15,0-2 0-15,0-6 0 16,0-7 0 15,0-10 1-31,0-2 0 16,0-7 0-16,0-9 0 0,0-6 0 0,0-1 1 0,0-5-1 0,0-7 1 15,0-6 0-15,0 0 0 16,-7-4-1-16,7-2 1 16,0-4-1-1,7-6 1-15,-7 4-1 0,10-11 1 16,8-5-2-16,3 3 1 15,18 3 0-15,3-4 0 16,7-2-1 0,11-4 0-16,0-2-2 0,-3-1 1 0,-8 0-5 15,-6 4 1-15,-1 2-8 16,-7 4 1 31,-14-3-5 0,-3 2 0-32</inkml:trace>
  <inkml:trace contextRef="#ctx0" brushRef="#br2" timeOffset="111251.9">797 14518 45 0,'11'-3'22'0,"-8"0"-8"16,-3 3 22-16,7-3-34 15,-7 3 1-15,0-3 2 0,0 3 1 16,4 0-7-16,3 0 0 16,-7 3 4-16,4-3 1 15,-4 3-3-15,0-3 1 31,7-6-13-31,-7 0 0 16,0-7-7-16,-11 4 1 16</inkml:trace>
  <inkml:trace contextRef="#ctx0" brushRef="#br2" timeOffset="111520.73">981 14352 53 0,'17'32'26'0,"-13"-26"-22"0,3-6 43 0,4 3-45 16,-4-3 0-16,-4-3-1 15,4 0 1-15,-3 0-3 16,-4 3 0-16,0-7-3 16,0 1 1-16,-4 0-14 15,-6-7 0-15</inkml:trace>
  <inkml:trace contextRef="#ctx0" brushRef="#br2" timeOffset="112269.62">857 14860 43 0,'4'6'21'0,"-4"-6"-15"0,7 4 23 16,-7-1-27-16,0 0 1 15,0-3 1-15,0 3 1 16,0-3-7-16,0-6 0 16,10-4 3-16,-10 1 1 0,11-10-2 15,0 0 0-15,-1 0-1 16,1 1 1-16,-1-4 0 15,1 6 1-15,0 3-2 16,3 1 1-16,-4 6-3 16,1-1 1-16,-8 7 0 15,4 0 0 1,4 0-1 0,0 0 0-16,-1 0 1 15,-3 4 0-15,4-1 1 16,3 3 1-16,4 0 0 15,-1 0 0-15,4-2 0 16,0-4 0-16,8-4-4 16,-8-5 0-16,-3-10-7 15,-4-3 0-15</inkml:trace>
  <inkml:trace contextRef="#ctx0" brushRef="#br2" timeOffset="113397.32">1207 14079 28 0,'10'7'14'0,"-10"-11"-6"0,0 1 17 15,-7 0-23-15,4 3 0 16,3 0 2-16,-8-3 1 16,-2 3-5-16,-1 0 1 0,-6 0 3 15,3 0 1 1,-11 0-2-16,0 0 0 0,4 0 0 15,-7 0 0-15,0 0-2 16,-1 3 0-16,8 0 0 16,-7 4 0-16,7 2 0 15,-11 0 0 1,4 7-1-16,0 0 1 0,6-4-1 16,-6 1 1-16,7-4-1 15,7 4 1-15,-4-1 0 16,-3 4 0-16,11 0 0 15,-8 3 0-15,7 3 0 16,-6 3 0-16,6 3-1 16,0-3 1-16,1-6 0 15,-1 0 0-15,1 2-1 16,3 5 1-16,3 2-1 16,-3 3 1-16,7-3 0 15,0 1 0-15,0 8-1 0,7 10 1 16,-3 0-1-1,6 10 1-15,8-1-1 0,3 4 0 16,-3-1 0-16,3-5 1 16,0-7-2-16,7-10 0 15,-7-8 0-15,8-4 0 16,-12-3-1-16,4-10 1 16,11 1-1-16,11-7 0 15,6-6 0-15,0-9 1 0,1-10 0 16,-1-3 0-16,0-6 0 15,1 6 0-15,-1-13 0 16,-10-6 1-16,0-3-1 16,-7-6 1-16,-1 0-1 15,5 6 1-15,-15 0-1 16,0-3 0-16,-10-3 0 16,-1 6 1-16,-10-12-1 15,0 2 1-15,0 1-1 16,-10 3 1-16,-1 3-1 15,0 6 1-15,-6 4 0 16,-4 5 0-16,-18 4-8 16,0 6 1-16,-3 0-6 15,3 0 0-15</inkml:trace>
  <inkml:trace contextRef="#ctx0" brushRef="#br2" timeOffset="119596.83">857 16321 18 0,'4'-6'9'0,"-4"12"3"16,0-6 9-16,0 0-14 15,0 0 0-15,0 7 5 16,0 2 0-16,0 7-14 16,0 3 0-16,0 6 10 15,0-3 0-15,0 3-4 16,0 0 1-16,7 0-3 16,3-6 0-16,1-7-4 15,0-2 1-15,-4-13-9 0,-7-4 1 16,0-8-6-16,-7-7 0 15</inkml:trace>
  <inkml:trace contextRef="#ctx0" brushRef="#br2" timeOffset="120110.28">1178 16252 24 0,'7'7'12'0,"-3"-1"1"0,3-6 11 15,-4 0-20-15,5 0 0 16,-5 0 1-16,4 3 1 16,4 0-9-16,-8 0 1 15,4 1 4-15,-7-4 1 16,7 0-8-16,-7 0 0 0,0-4-7 15,-7-5 1-15</inkml:trace>
  <inkml:trace contextRef="#ctx0" brushRef="#br2" timeOffset="120907.97">917 16873 26 0,'-7'3'13'0,"14"1"-6"0,-7-4 15 0,0 0-20 15,4-7 1-15,-4 7 0 16,7-3 1-16,-4 0-5 15,8 3 0-15,-4-3 3 16,4-3 1-16,-4-1-2 16,-4-2 0-16,4 0-1 15,4-4 1-15,-1-3-1 16,1 1 0-16,0-4-1 16,-1 0 1-16,-3 3-1 15,4 4 1-15,-1-1-1 16,1 7 1-16,-4 3-2 15,4 0 1-15,-8 3-1 16,4 0 1-16,-3 0-1 16,3 3 1-16,-4 0 0 0,4 0 0 15,-7 0 0-15,4-3 1 16,3 0 0-16,3 0 1 16,-2 3-1-16,6 1 0 15,3-1 0-15,4 0 0 16,-3 3 0-16,3-3 1 15,7 0-2-15,-6-3 1 16,-1-6-2-16,0-6 1 0,-3-4-8 16,-8-15 1 31</inkml:trace>
  <inkml:trace contextRef="#ctx0" brushRef="#br2" timeOffset="122179.74">1341 15882 20 0,'7'-12'10'0,"0"-4"0"0,-4 10 8 0,-3 6-15 15,0-3 1-15,0 0 2 16,-3 6 0-16,-4 0-8 16,-4 0 0-16,-7 10 5 15,-3-1 1-15,-11 4-3 16,4 6 1-16,-3 0-2 16,-15 9 1-16,3-6-1 15,5 0 1-15,-5 0-1 16,15 0 1-16,-4 4-1 15,-3-4 1-15,3 0 0 16,0 0 0-16,1-3-1 0,-5 0 1 16,8-3-1-16,3-4 1 15,-3 7-1-15,7 0 1 16,3 3-1-16,4-3 1 16,-3 0 0-16,6-3 0 15,4 3 0-15,-4-3 0 16,8 0 1-16,-4-4 0 15,7 4-1-15,-7 0 0 16,7 0 0-16,0 0 0 16,0-1-1-16,0 1 0 0,7-3 0 15,-7 3 0-15,10-1 0 16,-2 8 1-16,2-1-1 16,1 3 0-16,-1-6 0 15,1 0 1 1,17 3-1-1,-7-6 0-15,0 3-1 16,1 3 0-16,-5 0-1 16,1 0 0-16,-8-6 0 15,5 0 0-15,2-1 0 16,4-2 0-16,8 0 1 16,-1 3 1-16,4-4-1 15,-4-2 0-15,4-1 0 16,-4 1 1-16,0-4-1 15,-3-2 1-15,3-1 0 16,0-3 0-16,4-3 0 16,-4-6 0-16,0-1 0 15,4-2 0 17,-4-4 0-32,-7-2 0 0,1 2 0 0,-1 1 0 0,7-7 0 0,-7 3 0 15,-3 0-1-15,-4-2 1 16,4 2-1-16,3-6 1 15,-4-6 0-15,1-4 0 16,-4-5-1-16,-3-1 1 16,-4-3 0-16,3-2 0 15,-6-1 0-15,3 0 0 0,4-3 0 16,6 3 0-16,-6 3 0 16,-1 7 1-16,1-7-2 15,-4 0 1-15,-7-3 0 16,0 3 0-16,-7 1-1 15,-11-4 1-15,4-3-1 16,-7 3 1-16,-4 3-1 16,4 0 1-16,0 0 0 15,3 4 0-15,-3-1-4 16,0 4 0-16,-11 2-6 16,4-5 0-16</inkml:trace>
  <inkml:trace contextRef="#ctx0" brushRef="#br2" timeOffset="127554.74">5838 4929 23 0,'-10'47'11'0,"13"-28"-3"0,-3-16 11 16,7 6-14-16,-7-5 0 16,0 2 4-16,0-6 1 15,11-6-11-15,-7-7 0 16,6-12 8-16,8-19 1 16,10-6-3-16,11-13 0 15,-7-12-2-15,6 3 0 16,1-7-2-16,0 4 0 15,-7 0-1-15,0 9 0 16,-4-3 0-16,0 16 0 16,-7 9-1-16,-3 9 1 15,-4 7-3-15,-4 16 1 0,-2 12-2 16,-8 9 1-16,0 13-1 16,-8 12 1-16,8 17 0 15,0 5 0-15,0 13 1 16,8 3 1-16,-5 16 1 15,4-13 1-15,0 7-1 16,4-20 1-16,-1-2-2 16,-6-13 0-16,3-6-3 15,-7-19 0-15,0-7-4 16,0-8 0-16,0-14-4 16,0-11 1-16</inkml:trace>
  <inkml:trace contextRef="#ctx0" brushRef="#br2" timeOffset="127767.66">5888 4763 46 0,'14'-3'23'0,"21"-29"-25"0,-21 20 47 16,15-10-44-16,6 3 1 15,7-3-1-15,1 3 1 16,2 4-7-16,-2 5 0 16,-4 7-9-16,-11-3 0 0</inkml:trace>
  <inkml:trace contextRef="#ctx0" brushRef="#br2" timeOffset="128140.43">6629 4108 27 0,'3'3'13'0,"-10"22"-2"15,0-13 8-15,4 13-19 0,-8 0 1 16,4 16 0 0,0 9 1-16,3 13-3 0,-3 3 1 15,4 15 1-15,3-5 0 16,0-1-2-16,0-12 1 15,7-10-4-15,0-18 0 16,0-14-4-16,4-14 0 16,-1-14-1-16,1-8 0 0</inkml:trace>
  <inkml:trace contextRef="#ctx0" brushRef="#br2" timeOffset="128337.96">6735 4195 25 0,'10'-25'12'0,"-10"22"-4"0,0 6 25 0,0 7-33 16,0 5 1-16,-7 1 2 16,7 12 1-16,0 13-4 15,0 3 0-15,0 15 2 16,0 4 0-16,0 9-1 16,7-3 0-16,-7-6-10 15,4-10 0-15,-1-24-3 16,4-14 1-16</inkml:trace>
  <inkml:trace contextRef="#ctx0" brushRef="#br2" timeOffset="129151.49">8019 4634 40 0,'0'35'20'0,"-14"21"-22"0,10-40 37 0,0 12-35 0,1 7 1 16,-1 5 2 0,-3 1 0-16,0-3-4 0,4-7 1 15,3-9 2-15,0-12 0 16,0-10-1-16,3-16 0 15,1-16-2-15,-1-11 0 16,4-8-1-16,0-2 1 16,-3 3-2-16,3 0 1 15,-3 3-1-15,3 3 1 16,3 9 1-16,-3 7 0 16,11 3 0-16,7 3 1 15,-1 13 1-15,5-4 1 0,-1 7 1 16,-7 0 0-1,-3 15-1-15,-8 7 0 0,-10-1-1 16,-10 4 0-16,-12 9-2 16,-9-9 0 77,2 3-6-77,5 0 1 0,3-9-7-16,3-4 0 15</inkml:trace>
  <inkml:trace contextRef="#ctx0" brushRef="#br2" timeOffset="129339.09">8527 4496 34 0,'10'7'17'0,"-6"-11"-17"0,-4 4 24 0,-4-3-22 0,-3 0 0 0,-7 0 0 0,-7 3 1 0,-4 0-4 0,-7 0 0 0,1 9 2 0,-1 7 1 0,7-3-2 0,1 12 0 0,6 0-2 0,-7 6 0 0,11 1-1 0,11-4 1 16,10-13 0-16,7-5 1 0,7-10 0 16,4-10 1-16,3-5 0 15,-3 5 0-15,6-8-9 16,-10-7 1-16</inkml:trace>
  <inkml:trace contextRef="#ctx0" brushRef="#br2" timeOffset="129640.16">8763 4421 40 0,'18'9'20'0,"-32"13"-24"0,6-12 32 0,-9-1-28 16,-1 1 1-16,-6-1-1 16,-1 4 1-16,7-1-1 15,8 1 0-15,-8 2 1 16,7-5 0-16,4-4 0 0,4 0 0 16,3 4 0-16,7-4 0 15,3 0 0-15,1 4 0 16,-7-10-1-16,3 9 1 15,-7-3-2-15,0 10 1 16,-11 6-4-16,-3-3 0 16,3 3-8-16,1-7 0 31</inkml:trace>
  <inkml:trace contextRef="#ctx0" brushRef="#br2" timeOffset="130001.5">9038 4437 37 0,'11'6'18'0,"-22"-12"-18"0,8 6 27 0,-11 0-27 16,-1 3 1-16,-2 3 0 15,3 4 0-15,-7 5-1 16,6-2 0-16,1-1 1 16,7 1 1-16,4-1-1 15,6 1 0-15,8 0 0 16,3-7 0-16,4 6-1 16,-1-5 1-16,-3-1-2 0,-3 0 1 15,-4 7-1-15,-11-4 1 16,-3 7-2-16,-7 3 1 15,-3-1-5-15,-5 1 0 16,5-3-5-16,-1-4 0 16</inkml:trace>
  <inkml:trace contextRef="#ctx0" brushRef="#br2" timeOffset="130253.69">9222 4587 39 0,'0'13'19'0,"-14"3"-21"0,14-7 32 0,-4 7-30 15,4 2 0-15,-7-2-3 16,7-7 1-16,0-2-6 15,-4-4 1-15,8-19-4 16,3-3 1-16</inkml:trace>
  <inkml:trace contextRef="#ctx0" brushRef="#br2" timeOffset="130390.4">9109 4365 30 0,'21'15'15'0,"-7"17"-17"0,-7-26 26 0,4-12-30 0,6-4 1 16,1-2-12-16,3-4 1 31</inkml:trace>
  <inkml:trace contextRef="#ctx0" brushRef="#br2" timeOffset="130635.82">9490 3919 27 0,'24'44'13'0,"-17"0"-9"0,-7-41 20 0,0 16-24 16,-3 12 1-16,-1 10 0 15,1 9 0-15,-1 10-2 16,4 6 1-16,0-3 0 15,-3-10 0-15,-1-9-9 16,1-16 1-16,3-12-1 16,0-13 1-16</inkml:trace>
  <inkml:trace contextRef="#ctx0" brushRef="#br2" timeOffset="130900.95">9444 4402 22 0,'7'28'11'0,"7"-21"-3"0,-7-7 19 16,4-7-25-1,-4 7 1-15,7-3 2 0,7-3 1 16,4 3-6-16,3-13 1 16,4 4 3-16,-1-1 1 0,-2 10-2 15,-5 3 1-15,-6 0-3 16,-14 9 0-1,-8 10-2-15,-10 16 1 0,-7 2-4 32,-11-5 0-17,-7 5-9-15,0-5 1 0,4-7-1 0,10-6 1 0</inkml:trace>
  <inkml:trace contextRef="#ctx0" brushRef="#br2" timeOffset="131726.21">9952 3932 30 0,'3'6'15'0,"-6"0"-9"0,3-2 28 15,-4 2-31-15,1 3 0 16,-1 1 3-16,1 2 0 0,-1 4-8 16,1 12 1-16,-1 13 4 15,-3 0 0-15,0 18-2 16,0 1 1-16,3 12-2 16,-3 0 1-16,4-9-5 15,-4-1 1 1,3-8-6-16,1-23 0 0,6-9-5 15,8-22 1-15</inkml:trace>
  <inkml:trace contextRef="#ctx0" brushRef="#br2" timeOffset="132138.15">10054 4525 42 0,'18'3'21'0,"3"-16"-23"0,-10 7 39 15,3-4-34-15,3 1 0 16,-3-7 0-16,1 4 0 16,-5-13-5-16,1 6 1 15,-4-6 2-15,-4 6 0 16,-6-3-2-16,-1 6 1 15,-3 4-1-15,-3 9 1 16,-1 6-1-16,0 16 1 0,1 3-1 16,3 3 1-16,3 12 0 15,4 1 1 1,7-4 0-16,4-12 0 0,3 0 0 16,0-9 0 62,4-7-5-78,3-9 1 0,4-9-11 15,-8-10 1-15</inkml:trace>
  <inkml:trace contextRef="#ctx0" brushRef="#br2" timeOffset="132600.44">11917 4170 34 0,'3'0'17'15,"4"-6"-8"-15,-7-3 19 0,0 9-24 0,-3 3 1 0,-4 9 2 0,-4 4 1 0,-3-4-11 16,-3 10 1-16,-5 7 6 16,-6 8 0-16,-4-2-4 15,1-4 0-15,2 0-8 16,5-5 1-16,3-8-8 15,6-8 1-15</inkml:trace>
  <inkml:trace contextRef="#ctx0" brushRef="#br2" timeOffset="132794.17">11698 4180 49 0,'32'47'24'0,"14"15"-22"0,-32-40 42 16,3 3-44-16,8-3 0 16,10 0-1-16,4-3 0 0,4 0-3 15,-8-10 0-15,-7-9-11 16,-10 0 0-16</inkml:trace>
  <inkml:trace contextRef="#ctx0" brushRef="#br2" timeOffset="133359.38">12972 4145 39 0,'-4'22'19'0,"11"6"-8"0,-7-25 24 0,4 10-31 16,-1 9 0-16,4 3 1 15,-7 6 1-15,4 1-8 16,-4-13 1-16,3-1 5 16,4-2 1-16,-3-3-2 15,7-7 0-15,3-6-1 16,7-13 1-16,3-12-1 16,8-6 0-16,0-10-3 15,3-6 0-15,1 6-7 16,-1 4 1-1,-3 12-11-15,-4 6 0 16</inkml:trace>
  <inkml:trace contextRef="#ctx0" brushRef="#br2" timeOffset="133994.6">13518 4205 47 0,'4'0'23'0,"-11"0"-21"0,3-7 31 16,-6 7-33-16,-4 0 0 0,0 7 0 16,-4-7 1-1,0 6-1-15,-3 3 1 0,7 4-1 16,0 3 1-16,3-1-3 16,4 4 1-16,4 0-2 15,3 0 1-15,7-10-1 16,3 1 0-16,1-7 0 15,0-3 1-15,6-7 1 16,-3-2 0-16,-3 3 0 16,-1-10 1-16,1 4 0 15,-4 2 0-15,0 1-1 16,4-1 1-16,-4 7 0 16,0 0 0-16,-7 3 0 15,3 6 1-15,1 4-2 16,3 5 0-16,-3 7 0 15,-1-6 1-15,1 3-1 16,3-10 0-16,3 1 1 0,4-20 1 16,11-2 0-1,10-10 1 1,4-10 0 0,3-8 0-16,1-11-1 0,-4-14 0 0,-8-11-1 15,-6-8 1-15,-11-7-1 0,-3 3 0 16,-8 3 0-16,-6 10 1 15,-4 9 0-15,-4 10 1 16,-3 18 0-16,0 19 0 16,-4 16 1-16,4 16 0 15,-4 21-1-15,8 10 1 16,6 28-1-16,4 16 1 16,4 12-2-16,6 10 0 0,1-6-1 15,3-20 1-15,0-12-5 16,0-18 0-16,4-14-6 15,0-14 0-15,-1-23-5 16,-3-10 0-16</inkml:trace>
  <inkml:trace contextRef="#ctx0" brushRef="#br2" timeOffset="134265.59">13988 4227 39 0,'7'22'19'0,"-4"-10"-20"0,1-9 33 0,-1 0-31 0,1 1 0 0,3 2 1 0,0 6 0 16,0 1-2-16,4-4 1 16,-4 1 2-16,0-4 0 31,0-3-1-31,-4-9 1 0,4-7-1 0,0-12 0 15,4 3-4-15,0-6 1 16,3 0-10-16,-4-4 0 16,1-2-3-16,3 3 0 15</inkml:trace>
  <inkml:trace contextRef="#ctx0" brushRef="#br2" timeOffset="134612.16">14220 4198 43 0,'8'26'21'0,"30"-23"-20"0,-27-6 40 0,3-1-39 16,4 1 0-16,-4-6 1 16,3-1 0-16,-2-2-5 15,-1-4 1-15,-4-3 2 16,-3 10 0-16,-3-10-2 15,-4 0 1-15,-4 7-2 16,-6 2 1-16,-1 10-2 16,-3 7 1-16,-7 8-1 15,0 4 1-15,3 6 0 0,4 3 1 16,7 1 0 0,3-4 0-16,4 3 2 15,7-6 0-15,4 0-3 0,7-10 1 16,3 1-5-16,7-7 0 15,0-12-6-15,4-7 0 16</inkml:trace>
  <inkml:trace contextRef="#ctx0" brushRef="#br2" timeOffset="134877.28">14788 3788 30 0,'8'-3'15'0,"-26"43"-12"0,14-27 22 0,-6-4-23 15,-4 4 1-15,-4 2 0 16,0 1 0-16,4 3-4 16,4-10 1-16,-1 4 5 15,4 3 0-15,11-1 0 16,6-2 0-16,11 2 0 16,11 1 1-16,0 6-2 15,-4 0 1-15,-3 0-4 16,-8 0 1-16,-10 0-7 15,-14 6 1-15,-21 3-12 16,-11-2 1-16</inkml:trace>
  <inkml:trace contextRef="#ctx0" brushRef="#br2" timeOffset="136092.93">7345 5544 38 0,'-4'3'19'0,"-6"3"-9"16,10-6 19-16,0 3-24 16,3 0 0-16,4 1 2 15,4-1 0-15,-1 0-10 16,12-3 1-16,6-3 5 0,11 0 1 16,14-1-9-1,-4 1 0-15,0-3-10 0,-6-7 0 16</inkml:trace>
  <inkml:trace contextRef="#ctx0" brushRef="#br2" timeOffset="136666.72">8082 5374 45 0,'7'7'22'0,"-7"18"-17"0,-10-13 31 0,3-2-35 16,-4 12 0-16,-3 0 0 16,-4-4 0-16,-14 7-2 15,-3 1 1-15,0-1 0 16,-4-3 1-16,11-4-1 15,3-5 1-15,4-7-2 16,7-6 0-16,7-6-2 16,7-3 1-16,7-4-1 15,11 4 1-15,6-7-1 16,4-6 0-16,1 0 1 16,-1 0 1-16,-3 3 0 15,-1 4 1-15,1-1 0 16,-7 6 0-16,-1 7 0 0,-3 0 0 15,1 9 0-15,-1 1 0 16,-4-1-1-16,-6 10 0 16,6-1 0-16,4-2 0 15,1-1 1-15,2-2 0 16,4-1 0-16,-3-2 0 16,0-4 1-16,-1-3 0 15,1-3 0-15,0 6 1 16,-1-13 0-16,-3-9 0 15,4-6 0-15,-15-3 1 0,1-3-1 16,-8-1 1-16,1 4-3 16,-18-3 1-16,0 12-8 15,3 3 0-15,-17 4-7 16,-1 12 0-16</inkml:trace>
  <inkml:trace contextRef="#ctx0" brushRef="#br2" timeOffset="140296.57">8918 5305 37 0,'18'13'18'0,"0"-13"-6"0,-18 0 18 15,0 0-27-15,0 0 0 0,0 3 1 16,-8 0 0-16,-2 3-5 15,-1-2 0-15,-3 2 3 16,-3 0 0-16,-1-3-1 16,0 7 1-16,1 2-2 15,-1 1 1-15,0-1-1 16,4 4 0 0,0 9 0-1,7-3 1-15,7 0 0 16,7-3 0-16,7-7-1 15,4 1 1-15,7-4 0 16,6-2 1-16,-2-1-3 16,6-3 1-16,-3 3-7 15,-4 1 1-15,-7-4-9 16,-7-3 0-16</inkml:trace>
  <inkml:trace contextRef="#ctx0" brushRef="#br2" timeOffset="140930.94">9733 5167 44 0,'7'13'22'0,"-17"18"-17"0,3-21 32 0,-4 9-37 15,-7 2 1-15,-10 11-1 16,-7-1 1-16,-7 10-2 16,-4-3 1-16,3 2-2 15,8-2 1-15,3-7-8 16,4-6 1-16,14-15-6 16,10-7 1-16</inkml:trace>
  <inkml:trace contextRef="#ctx0" brushRef="#br2" timeOffset="141129.6">9384 5205 42 0,'21'47'21'0,"18"6"-13"0,-29-40 36 16,1 9-42-16,7 9 1 15,3 1-1-15,7-4 1 16,0-3-6-16,-3-6 0 15,-4-4-2-15,0-2 1 16,-3-4-12-16,-7-9 1 16</inkml:trace>
  <inkml:trace contextRef="#ctx0" brushRef="#br2" timeOffset="141667.6">10340 5180 39 0,'-4'19'19'0,"1"-13"-12"0,-1 0 25 15,-3 1-30-15,-3 2 1 16,-8 4 0-16,4-1 1 16,-4 4-5-16,-3-1 0 15,0-2 3-15,0 0 1 16,0-1-2-16,3-3 1 16,7 1-1-16,4-1 0 0,4 1 0 15,10-4 1-15,7 3-1 16,0 4 0-16,0 6 0 15,4 0 1-15,3 6-2 16,0-3 1-16,0 3-3 16,4 3 0-16,0-3-7 15,-4-6 0-15,-3-10-7 16,-1-9 1-16</inkml:trace>
  <inkml:trace contextRef="#ctx0" brushRef="#br2" timeOffset="142432.01">11081 5274 36 0,'3'28'18'0,"-27"10"-14"0,13-22 25 0,-7-4-29 15,-6 7 1-15,-5-10-1 16,1 7 1-16,0-7-1 16,-4 1 0-16,8-7 0 15,6 0 1-15,4-6-2 16,3-3 1-16,4 3-1 15,4-1 0-15,6-8-1 16,4-1 1-16,4 1-1 16,3-1 1-16,7 1 0 15,0-4 0-15,4 3 0 16,-4 4 1 46,0 0 0-46,0 2 1 15,-3 7-1-31,0 4 0 0,-1-1 0 16,1 6 0-16,0 4 0 0,-1 2 1 0,1 4-1 0,0 3 0 0,3-3 1 0,0 0 0 0,4-1 1 0,-1 1 0 0,-3-3-1 0,-3-3 1 0,3-1-1 0,0-6 1 16,1 1 0-16,-1-4 0 15,0 0 0-15,4-9 1 16,-1-10 0-16,1-6 0 15,-4-6 0-15,-7 0 0 16,-3-1-1-16,-11 1 0 0,-11-10-1 16,-10 4 0-16,0 9-3 15,-11 6 1-15,-3 10-6 16,-4 6 1-16,4-4-9 16,7 7 0-16</inkml:trace>
  <inkml:trace contextRef="#ctx0" brushRef="#br2" timeOffset="143187.04">12771 4769 35 0,'-7'0'17'0,"-8"16"-6"0,8-16 23 16,-3 9-31-16,-8 7 1 15,-3 12 2-15,-4 4 0 16,-10 15-8-16,-4 6 0 15,0 19 5-15,8 25 1 16,2 7-3-16,8-1 1 0,7 4-1 16,4-16 0-16,6-19-2 15,8-9 0-15,10-23-6 16,10-15 0 0,12-21-9 15,2-14 1-31</inkml:trace>
  <inkml:trace contextRef="#ctx0" brushRef="#br2" timeOffset="143797.37">12816 5732 37 0,'4'19'18'0,"10"-19"-14"0,-7-7 23 15,0 1-25-15,4 0 1 0,3-10-1 16,4-15 1-16,-1-10-5 16,1-9 1-16,-4-7 2 15,7-8 1-15,4-4-2 16,3 6 1-16,0 6-1 15,0 4 0-15,-3 9 1 16,-4 10 0-16,-7 6 0 16,1 9 0-16,-8 6-1 15,0 10 1-15,-4 9 0 16,-3 7 0-16,-3 3-1 16,-1 2 0-16,1 17 0 15,-4 6 1-15,3 18-1 16,4 7 0-16,-4 12 0 0,1-9 1 15,-1 0-1-15,1-12 1 16,-1-7-4-16,8-19 1 16,3-18-3-16,4-10 1 15,-1-6-9-15,-3-10 0 16,-3-5 0-16,-4-4 0 16</inkml:trace>
  <inkml:trace contextRef="#ctx0" brushRef="#br2" timeOffset="143978.12">12933 5566 45 0,'10'9'22'0,"12"-6"-23"0,-22-3 47 0,14-6-46 16,7 0 0-16,4-7-1 15,3 1 0-15,0-4-4 16,0-6 0-16,-3 0-9 15,3-3 1-15</inkml:trace>
  <inkml:trace contextRef="#ctx0" brushRef="#br2" timeOffset="144266.19">13504 5048 42 0,'-3'38'21'0,"-18"6"-18"0,14-29 30 16,-4 17-32-16,0 5 1 16,1 14-1-16,-1 5 1 15,-3 7-3-15,4-1 0 16,6-5 1-16,4-13 0 15,4-16-4-15,6-12 0 16,4-13-4-16,0-9 0 16,0-16-5-16,1-10 0 0</inkml:trace>
  <inkml:trace contextRef="#ctx0" brushRef="#br2" timeOffset="144458.96">13653 4995 34 0,'7'-9'17'0,"0"18"-13"0,-7-3 29 0,-4 4-32 16,-3 8 1-16,-4 4 3 16,-3 13 0-16,0 6-6 15,-3 9 1-15,2 3 3 16,5 19 0-16,-1-9-1 16,8-3 0-16,-1-10-9 15,8-16 1-15,6-15-8 16,8-13 0-16</inkml:trace>
  <inkml:trace contextRef="#ctx0" brushRef="#br2" timeOffset="144970.1">14400 5534 40 0,'-3'19'20'16,"-8"-16"-14"-16,8-3 31 0,-1-3-34 16,1 3 0-16,-1 0 2 15,1-3 1-15,-1-3-8 16,1-4 1-16,3-15 4 15,3-3 1-15,4-3-2 16,4-1 1-16,6-2-2 16,8-7 0-16,0 7 0 0,-1 5 1 15,-2 10-1-15,-1 7 0 16,-4 9-3-16,-2 6 1 16,-5 6-5-16,1 1 0 15,-1 5-8-15,1-5 0 16,-4-1-4-16,4-9 1 15</inkml:trace>
  <inkml:trace contextRef="#ctx0" brushRef="#br2" timeOffset="145915.4">14630 5472 50 0,'3'12'25'0,"18"7"-26"0,-14-16 49 0,4-3-47 16,3-6 0-16,0-4-1 16,0-2 1-16,-3-1-2 15,0-2 0-15,-4-4 1 16,0 0 0-16,-7 0-1 16,-4 0 0-16,1 1-2 15,-1 5 1-15,-3 4-1 16,3 5 0-16,-3 11 0 15,4 5 0-15,-1 13 0 16,1 0 1-16,-1 1 2 16,4-1 0-16,4-3 1 15,3-4 0-15,0-2-1 16,7-3 1-16,4 2-4 0,-1-12 0 16,5 1-4-16,6-4 0 15,0 0-4-15,4-7 1 16,-1-12-1-16,1 1 0 15,-4-1 6-15,-6 0 1 16,-1 3 7-16,-7 4 0 16,0 2 6-16,-3 1 0 15,-4 0 2-15,-4 2 0 16,-6 4-2-16,-4 6 0 0,-4 0-4 16,-7 4 0-16,1-1-2 15,-4 7 0-15,-1-4-1 16,5 0 0-16,-1 10-1 15,0-6 0-15,8-1-1 16,3-2 1-16,7-1-1 16,3-3 0-16,8 1-1 15,7-4 0-15,-4-3-2 16,0 0 0-16,-4 0-2 16,1-3 0-16,-4-1-1 15,0 1 0-15,0 3 0 16,0 3 0-16,0-3 3 15,0 7 0-15,4-4 2 16,-1 0 0-16,1-3 2 16,0 6 1-16,-1-6 0 15,1 0 1-15,-1 0-1 0,4 0 0 16,1 0-1-16,-1-12 0 16,0-4-1-16,3-9 0 15,5-6 2-15,2-7 0 16,1-6 1-16,3-12 0 15,-3-10 0-15,-4-3 0 16,-7-13 0-16,-3 4 0 16,-8 6-2-16,1-3 0 15,-4 21-1-15,-4 13 0 16,-3 1 0-16,-3 11 1 0,-1 17 0 16,-3 15 0-1,0 13 0-15,0 12 0 0,0 25-1 16,0 13 1-16,3 9-1 15,0 10 0-15,4 0-1 16,4-1 0-16,3-8-2 16,0-17 1-16,7-9-5 15,3-15 1-15,5-7-8 16,2-15 0-16</inkml:trace>
  <inkml:trace contextRef="#ctx0" brushRef="#br2" timeOffset="146577.43">16284 4841 37 0,'4'10'18'0,"-4"-7"-14"0,0 0 27 15,0 10-27-15,0 8 0 16,-4 1 0-16,-3 10 0 16,0-1-6-16,0 10 1 15,-4-7 1-15,4 7 1 16,4-6-5-16,3-10 1 16,3-10-6-16,4-11 0 0,1-8-5 15,-1-11 1-15</inkml:trace>
  <inkml:trace contextRef="#ctx0" brushRef="#br2" timeOffset="146757.41">16415 4741 23 0,'0'25'11'0,"3"16"-1"0,-3-26 14 0,-3 11-23 15,-4 2 0-15,0 6 0 16,-7 10 0-16,-1-6-2 15,5-4 1-15,6 1-6 16,1-10 1-16,-1-6-4 16,8-10 1-16</inkml:trace>
  <inkml:trace contextRef="#ctx0" brushRef="#br2" timeOffset="146997.65">16016 5102 47 0,'14'0'23'0,"18"-13"-24"0,-18 7 46 16,7-4-44-16,7 1 0 15,4-4 0-15,0 1 0 0,10-1-2 16,4 7 0-16,4-3-4 15,-8-1 1 1,-7 1-11-16,-3-4 1 0</inkml:trace>
  <inkml:trace contextRef="#ctx0" brushRef="#br2" timeOffset="147208.1">16115 5243 49 0,'25'6'24'0,"13"0"-20"15,-23-12 38-15,2 0-42 16,11-7 0-16,4 7-3 16,10-7 0-16,4 4-4 0,-3-1 0 15,-5 4-8-15,-6-3 1 16</inkml:trace>
  <inkml:trace contextRef="#ctx0" brushRef="#br2" timeOffset="147596.04">16947 5152 49 0,'8'9'24'0,"-23"-12"-24"0,8 3 41 0,-14 3-41 16,4 0 1-16,-12 10-1 15,-2-4 1-15,-5 1-2 16,1 2 1-16,3 4-1 15,4 0 0-15,3-4-2 16,11 1 1-16,7-1 0 16,7 4 1-16,11-7 0 15,10 4 0-15,4-1 2 16,-1 1 0-16,-3 3 0 16,-3-1 0-16,-7-2-2 15,-4 9 1-15,-11 3-4 16,-10 0 1-16,-7-9-11 15,-7-1 1-15</inkml:trace>
  <inkml:trace contextRef="#ctx0" brushRef="#br2" timeOffset="148496.44">17177 4446 34 0,'-11'16'17'0,"11"6"-9"0,4-16 21 16,-1 7-27-16,1 2 0 15,3 4 0-15,3 12 0 16,8 13-3-16,10 13 0 16,4 18 2-16,-7 19 0 15,-1-6-1-15,-6 3 1 16,-7 3-2-16,-4 0 0 0,-11-6-8 15,-13 3 1-15,-15-19-4 16,-4-6 0-16</inkml:trace>
  <inkml:trace contextRef="#ctx0" brushRef="#br2" timeOffset="148932.91">16683 4982 42 0,'-7'16'21'0,"-36"47"-29"0,29-51 39 0,-3 4-36 15,-4 3 1-15,-1 0-18 16,1-7 1-16</inkml:trace>
  <inkml:trace contextRef="#ctx0" brushRef="#br2" timeOffset="157625.69">5355 6942 35 0,'4'10'17'0,"6"5"-8"0,-10-15 18 0,0 0-25 16,11-9 1-16,-1 0 2 16,8-10 0-16,3 0-6 15,0-3 1-15,-3-6 3 16,3-10 1-16,0 4-2 15,1-4 0-15,-5-6-1 16,4 3 0-16,-3 1-2 16,-4 2 1-16,7 3-3 15,-3-2 1-15,0 9-1 16,3-1 0-16,-7 7 0 16,0 4 0-16,-3 5 0 15,-1 4 0-15,-3 9 1 16,0 0 1-16,-3 6 0 15,-1 0 0-15,-3 4 1 16,0 5 0-16,0 7 0 16,0 6 1-16,-3 7 0 15,-1 6 1-15,-3 6-1 0,0 0 0 16,0 3-1-16,4 3 1 16,-8-3-1-16,11-3 1 15,-7-12-2-15,7-7 1 16,0-6-3-16,7-9 1 15,-7-7-5-15,0-6 0 16,3-13-5-16,-3-5 1 16</inkml:trace>
  <inkml:trace contextRef="#ctx0" brushRef="#br2" timeOffset="157853.49">5479 6773 41 0,'0'12'20'0,"3"-12"-23"16,-3 0 37-16,0 0-31 15,7-3 1-15,-3-3 1 16,6-3 1-16,4-4-8 16,8-3 1-16,9 1 1 15,-2-1 1-15,2 0-9 16,-2-2 1-16,-1-7-7 15,-7-1 0-15</inkml:trace>
  <inkml:trace contextRef="#ctx0" brushRef="#br2" timeOffset="158135.1">5990 6268 31 0,'-3'3'15'0,"-8"19"-5"0,8-9 20 16,-1 2-28-16,-3 10 1 16,-4-3 0-16,1 13 0 0,-4 9-4 15,3 3 1-15,1 9 2 16,-5-2 1-16,12-7-5 15,-8-10 0-15,11-9-6 16,0-9 0-16,4-9-5 16,6-17 0-16</inkml:trace>
  <inkml:trace contextRef="#ctx0" brushRef="#br2" timeOffset="158332.91">6096 6193 34 0,'4'3'17'0,"3"35"-13"0,-7-29 28 0,-7 16-29 0,3 10 0 0,-10 2 2 15,7 10 1-15,-7 7-8 16,3 2 1-16,-3 7 3 16,3-10 0-16,4-9-12 0,4-6 1 15,6-20-5-15,12-11 1 16</inkml:trace>
  <inkml:trace contextRef="#ctx0" brushRef="#br2" timeOffset="159172.26">7126 6632 34 0,'0'25'17'0,"-14"16"-14"0,7-29 28 0,0 10-31 15,-4-3 1-15,1 3 0 16,-1 3 0-16,8-3-1 16,-8-3 0-16,4-4 1 15,3-11 0-15,4-4-1 16,4-7 1-16,3-8-2 15,-3-7 0-15,3-10-3 16,3 1 1-16,-6-10-2 16,-1-3 0-16,1 0 0 15,3 7 1-15,0 5 1 16,7 1 0-16,0 9 4 16,0 6 0-16,4 7 3 15,0 3 1-15,3 3 0 16,-4 6 1-16,1 6 0 15,-4 7 1-15,-10 9-2 0,-8 6 0 16,-7-6-3-16,-3 4 0 16,-3-1-3-1,-4 0 1 1,-4-3-5 0,4-6 1-16,7-7-9 0,3-5 0 0</inkml:trace>
  <inkml:trace contextRef="#ctx0" brushRef="#br2" timeOffset="159506.62">7553 6494 39 0,'0'6'19'0,"-21"-9"-19"0,17 3 27 0,-3 3-27 0,-3 0 0 0,-4 4 0 0,-4 5 1 0,0 4-1 16,-6 9 1-16,2-6 0 15,-2 3 0-15,6 3 0 16,7 0 0-16,8-3 0 16,6-7 0-16,12-2-1 15,2-7 1-15,1-6-1 0,0-9 0 16,3-1-2-16,-7-5 0 15,3-4-9 32,-2-6 1-47,2-3-2 0,1-1 0 0</inkml:trace>
  <inkml:trace contextRef="#ctx0" brushRef="#br2" timeOffset="159852.51">7878 6422 41 0,'0'3'20'0,"-18"-3"-23"0,7 0 40 0,1 3-38 0,-4 0 1 0,-4 3 0 0,0 1 1 0,1-1-1 0,-1 3 0 0,4 1-1 15,-7-1 0-15,10 1-1 16,4-1 0-16,7 4 0 16,7-1 1-16,4-3 0 15,3 4 0-15,4 3 1 16,-8-4 1-16,1 1-1 16,-8 2 1-16,-3-2-2 15,-7 3 1-15,0-1-8 16,-3-2 0-16,2-4-3 15,5-2 0-15</inkml:trace>
  <inkml:trace contextRef="#ctx0" brushRef="#br2" timeOffset="160207.9">8110 6387 24 0,'7'0'12'0,"4"-6"-3"0,-11 6 17 0,0 0-24 0,-11 0 1 0,4 3 1 0,-3 0 0 0,-1 4-5 15,-6-1 0-15,-1 0 3 16,0 3 1-16,1 1-2 16,-1 2 1-16,7-2-2 15,1-1 0-15,3 1-1 16,7-1 1-16,7 0-1 15,0-2 1-15,7-4-1 16,4 3 1-16,-1-3 0 16,-3 4 1-16,1-1-1 15,-1 3 0-15,-14 4-1 16,0 9 1-16,-11-3-3 31,4-4 1-31,-4 4-9 0,-3-3 1 0,-3-4-1 16,3-2 1-16</inkml:trace>
  <inkml:trace contextRef="#ctx0" brushRef="#br2" timeOffset="160434.97">8276 6497 29 0,'-14'19'14'0,"3"25"-8"0,11-41 28 0,-3 9-33 16,3 1 1-16,-7-1-1 15,3-2 1-15,4-1-6 16,0-2 1-16,0-1-7 16,11-16 0-16</inkml:trace>
  <inkml:trace contextRef="#ctx0" brushRef="#br2" timeOffset="160648.34">8262 6281 36 0,'0'-7'18'0,"7"4"-17"16,-3-6 26-16,3-10-27 15,0 0 0-15,3-3-1 16,1 0 0-16,0 3-8 0,-1 4 1 16,1-13-2-16,-1-4 0 15</inkml:trace>
  <inkml:trace contextRef="#ctx0" brushRef="#br2" timeOffset="160892.41">8551 5929 43 0,'0'47'21'0,"-7"41"-26"0,4-66 42 0,-1 16-37 0,-6-1 0 0,-8 10 0 0,4 4 0 0,0-7-2 15,3-7 0-15,1-9-7 16,-1-6 0-16,8-9-3 16,-1-7 1-16</inkml:trace>
  <inkml:trace contextRef="#ctx0" brushRef="#br2" timeOffset="161132.01">8544 6271 34 0,'18'-6'17'0,"14"-3"-17"0,-22 9 30 0,-3 0-29 0,0 0 1 16,-3 6-1-16,-8 6 0 15,-3 10-2-15,-3 3 1 16,-4 4 0-16,-4-1 0 15,0 3-5-15,-3-3 0 16,0-6-6-16,7-9 1 16</inkml:trace>
  <inkml:trace contextRef="#ctx0" brushRef="#br2" timeOffset="161419.51">8756 5926 48 0,'0'57'24'0,"3"18"-28"0,-6-59 44 0,-4 12-40 0,0 6 0 16,0 7 0-16,-4 6 0 0,1 0-2 15,3-6 0-15,0-7-8 16,3-5 1-16,-3-14-4 16,14-5 0-16</inkml:trace>
  <inkml:trace contextRef="#ctx0" brushRef="#br2" timeOffset="161695.71">8844 6475 44 0,'25'3'22'15,"24"-28"-27"-15,-38 19 40 0,3-7-36 0,0-6 1 0,-3 1-2 16,-4-7 1-16,-4 6 1 16,-6 3 0-16,-8 0-1 15,-3 7 0-15,0 3 0 16,-4 12 1-16,1 3 0 15,6 10 1-15,4 3 0 16,3 3 1-16,4 3 1 16,4-2 0-16,7-1-1 31,10-3 1-31,3-7-1 0,12-12 0 0,-8-6-7 16,-3-6 1-16,-4-4-10 15,0-2 1-15</inkml:trace>
  <inkml:trace contextRef="#ctx0" brushRef="#br2" timeOffset="164262.91">10753 6365 12 0,'7'-34'6'0,"3"15"6"0,-10 13 6 16,0 6-13-16,0 0 0 15,0 0 4-15,0 9 0 16,-7 7-11-16,0 3 0 16,-3 6 7-16,-4 9 1 15,-4 16-3-15,-7 4 1 16,-7 15-2-16,-3 0 0 0,3-4-3 47,4 1 1-47,3-12-7 0,8-14 0 0,6-11-5 0,4-23 0 0</inkml:trace>
  <inkml:trace contextRef="#ctx0" brushRef="#br2" timeOffset="164460.26">10453 6466 35 0,'28'12'17'0,"0"1"-12"16,-21-10 29-16,0 3-33 15,0 0 1-15,-3 7 0 16,3 3 0-16,0 2-3 16,4 1 0-16,-1 0-5 0,1-3 1 15,3-13-7 1,-3-3 1-16</inkml:trace>
  <inkml:trace contextRef="#ctx0" brushRef="#br2" timeOffset="165013.73">11864 6378 48 0,'0'25'24'0,"7"0"-25"0,-3-19 42 16,-1 7-39-16,4-1 0 15,0 1 2-15,-3-1 1 16,-1-5-6-16,-3 2 0 16,0-3 3-16,0-2 1 15,4-11-1-15,-1-2 0 16,8-7-2-16,3-6 0 0,4-3-5 15,6-3 1-15,5 0-11 16,-1 6 1-16,0 3-3 16,0 6 1-16</inkml:trace>
  <inkml:trace contextRef="#ctx0" brushRef="#br2" timeOffset="165672.75">12256 6450 43 0,'7'6'21'0,"-7"-9"-29"16,-4-3 40-16,-3 6-32 16,-7-3 1-16,0 0 0 15,-4 3 1-15,0 0-3 0,1 3 1 16,-1 3 1-16,4 0 0 15,0 4-2-15,7-1 0 16,0 0-1-16,7-2 1 16,7-4-1-16,4-3 1 15,3-3-1-15,3-4 0 16,1 1 0-16,-4-3 1 16,0 2-1-16,-3 4 1 15,-1-3-2-15,-3 6 0 16,0 0-1-16,-3 3 1 15,-1 0 0-15,1 0 0 0,0 1 0 16,3 2 1-16,0 0 2 16,0 0 0-16,3 1 1 15,1-4 0-15,3-3 0 16,0 0 1-16,0-6-1 16,4-4 0-16,-4 1 1 15,0-7 0-15,4-6 0 16,-1-12 0-16,1-1-1 15,0-9 1-15,-4-9-1 16,-4-7 1-16,-3 4-1 16,-7-1 0-16,-3 14-1 15,-1 2 0-15,-3 9 0 16,-3 4 1-16,-1 13-1 16,0 15 1-16,4 9 0 15,0 13 1-15,0 3 1 16,4 13 0-16,-4 9 1 15,7-7 0-15,0 7 0 16,0 4 0-16,0-1-1 0,7 0 0 16,-4-3-3-16,1-6 0 15,-1-7-9-15,4-6 0 16,0-9-5-16,4-12 1 16</inkml:trace>
  <inkml:trace contextRef="#ctx0" brushRef="#br2" timeOffset="165943.69">12601 6415 43 0,'-7'16'21'0,"0"0"-23"0,7-13 37 0,4-3-32 16,-1 6 0-16,4 0 1 15,4 7 0-15,-1 0-6 16,1-4 1-16,0 0 3 16,-1-2 0-16,4-7-2 15,0-7 1-15,0-5-1 16,4-4 0-16,0-9-4 16,-1-6 0-16,5-4-10 15,-5-2 0-15</inkml:trace>
  <inkml:trace contextRef="#ctx0" brushRef="#br2" timeOffset="166301.84">12866 6444 47 0,'17'3'23'0,"8"-16"-22"0,-11 10 35 15,0-3-34-15,-3-4 0 0,0 1 0 16,-4-3 1 0,3-4-4-16,1 0 0 0,-4 0 2 15,0-5 0-15,-4 5-2 16,-3 0 1-16,-3 4-3 16,3 5 1-1,-11 20-1 1,1 6 0-16,-1 3 0 15,4 3 1-15,4 0 1 16,3 0 1 15,3-3 1-31,4 0 0 0,0-7-2 0,7-5 0 0,4-7-4 16,7-3 0-16,6-6-8 16,5-4 1-16</inkml:trace>
  <inkml:trace contextRef="#ctx0" brushRef="#br2" timeOffset="166579.28">13413 6105 35 0,'0'13'17'0,"-36"18"-20"0,26-22 25 16,-4 1-22-16,-8 2 1 16,1 1-1-16,0-1 1 15,4 4 0-15,2-7 1 16,5 4 2-16,3 3 0 15,3-1 1-15,11 1 1 0,4 0-1 16,3-1 1-16,-3-2-2 16,-1 3 0-16,-6 2-3 15,-8 1 0-15,-3 0-3 16,-3 3 0-16,-5-3-6 16,1 0 0-16,-3-7-7 15,3-6 1-15</inkml:trace>
  <inkml:trace contextRef="#ctx0" brushRef="#br2" timeOffset="166755.19">13536 6475 47 0,'11'13'23'0,"-11"-4"-33"15,0-9 40-15,-4 0-49 16,1-3 1-16,-8 0-4 0,-7-7 0 16</inkml:trace>
  <inkml:trace contextRef="#ctx0" brushRef="#br2" timeOffset="168573.63">8096 7108 17 0,'4'0'8'0,"3"0"3"15,-7 0 9-15,0 0-16 16,0 0 0-16,3 0 2 16,-3 0 1-16,4 4-9 15,-4-1 1-15,3 3 6 16,-3 3 0-16,0 1-2 16,0 6 1-16,4-10-2 15,3-3 1-15,-7 0-1 16,0 3 0-16,4-3-1 15,-4 1 1-15,7-4-1 16,-7 0 0-16,0 0 0 16,3 0 0-16,4 0 0 15,-7 0 0-15,7 0-1 16,-3-4 1-16,-1 1-1 0,-3 3 0 16,4-6 0-16,-4 6 0 15,7-3 0-15,-7 3 0 16,0 0 0-16,0-6 0 15,0 3 0-15,0 6 1 16,3-3-1-16,-3 0 0 16,0 0 0-16,0 6 1 15,-3 0-1-15,-4 0 1 16,3 7-1-16,-6 3 1 16,-1 6-1-16,-3 6 0 0,0-3 0 15,0 6 1-15,3 1-1 16,1-1 0-16,-1-3 0 15,8-3 1-15,3 0 0 16,3-6 1-16,8-6 0 16,6-4 1-16,15-6-1 15,-4-6 1 1,4-3-3-16,3-4 0 16,-3 1-9-1,-4-3 1 1,0-7-9-16,-10 6 1 0</inkml:trace>
  <inkml:trace contextRef="#ctx0" brushRef="#br2" timeOffset="168904.51">8467 6996 44 0,'3'6'22'0,"-6"16"-17"0,3-13 33 16,-7 7-37-16,-4 15 0 16,-7 1 0-16,-13 18 1 0,-1 0-3 15,-7 16 1-15,-3 6-2 16,6 13 1-16,5-1-3 15,10-12 0-15,3-9-7 16,4-13 1-16,7-12-5 16,7-16 1-1</inkml:trace>
  <inkml:trace contextRef="#ctx0" brushRef="#br2" timeOffset="169250.86">7521 7573 51 0,'-7'0'25'0,"21"9"-25"0,-7-9 50 0,4 0-48 0,7 0 1 16,10 0-1-16,4-3 1 16,3 0-5-16,4 0 0 15,3-1-4-15,-7-2 1 16,1-3-12-16,-8-4 0 0</inkml:trace>
  <inkml:trace contextRef="#ctx0" brushRef="#br2" timeOffset="169832.52">8936 7218 45 0,'7'10'22'0,"-18"2"-15"0,8-9 31 0,-1 7-37 16,-17 2 0-16,3 1 1 16,-3 6 0-16,-10-4-3 15,2 1 1-15,-2-7 1 16,2 1 0-16,5-1-1 15,3-3 1-15,6 4-1 16,1-4 1-16,7 4 0 16,4 2 0-16,3 1 0 15,7-1 0-15,3 1-1 16,8 2 1-16,-4-5-2 16,7-4 1-16,4-3-6 15,-7 0 0-15,3-3-10 0,0-6 1 16</inkml:trace>
  <inkml:trace contextRef="#ctx0" brushRef="#br2" timeOffset="170085.56">8562 7660 54 0,'0'13'27'16,"7"-22"-25"-16,-7 9 43 0,7-4-43 16,7 1 1-16,7-3 1 15,15-3 0-15,2-1-7 16,5 1 1-16,-1-4-2 16,4 4 0-16,-11 3-13 15,0-4 0-15,-6 1-1 16,-8-1 1-16</inkml:trace>
  <inkml:trace contextRef="#ctx0" brushRef="#br2" timeOffset="170628.52">9737 7181 45 0,'-4'3'22'0,"-10"22"-21"16,7-19 44-16,0 7-44 16,0 9 1-16,-7 6-1 15,-7 9 1-15,-11 14-3 0,-3-1 0 16,-1 16-1-16,1-4 0 15,3-5-4-15,4-7 1 16,7-9-10-16,7-13 0 16</inkml:trace>
  <inkml:trace contextRef="#ctx0" brushRef="#br2" timeOffset="170870.51">9380 7250 39 0,'14'12'19'0,"4"13"-19"16,-11-15 28-16,0 5-28 15,4 4 0-15,-4 6-1 16,0 7 1-16,0-4-7 15,-3 0 1-15,3-12-5 16,0-10 1-16</inkml:trace>
  <inkml:trace contextRef="#ctx0" brushRef="#br2" timeOffset="171391.91">10188 7209 37 0,'-3'9'18'0,"-1"7"-18"0,4-13 31 0,-3 3-28 15,-4 1 1-15,-4 2 2 16,-3 4 1-16,-7 2-8 16,-4 1 0-16,0 3 5 15,1-7 1-15,-1 1-3 16,0-4 1-16,4 4-2 15,3 2 0-15,4-5-1 16,4-1 1-16,-1 1-1 16,4-1 1-16,4 0-1 15,-1 4 0-15,4-4 1 16,4 1 0-16,3-1-1 16,0 1 1-16,3-1 0 15,8 0 0-15,3-2 0 16,4-1 1-16,3 0-2 0,4 1 1 15,-4-1-2-15,-3 3 0 16,-4-3-6-16,0 1 1 16,-14-4-10-16,0-6 0 15</inkml:trace>
  <inkml:trace contextRef="#ctx0" brushRef="#br2" timeOffset="172399.92">10827 7293 41 0,'10'32'20'0,"-10"-7"-16"16,-3-22 26-16,-4 6-29 15,-4 7 0-15,-3 6-1 16,-7 0 1-16,-4 3-2 16,-7-6 1-16,-3-3-1 15,3-7 1-15,1-3-1 16,6-6 1-16,4-6-2 15,7-7 1-15,3-5-2 0,8 2 0 16,10-9-1-16,7 0 1 16,10-3 0-16,5 3 0 15,2 3 2-15,-2 3 0 16,-1 6 2-16,-3 7 0 16,-1 3 1-16,-3 6 0 15,1 6-1-15,-5 7 1 16,1 0 0-16,-4 3 0 15,-3 2-1-15,-1 5 0 16,1-4-1-16,3-1 1 16,3 5-1-1,5-11 1-15,-1-2-1 0,4-4 0 16,20-25 2 0,-2-2 1-16,-8-4-1 15,-3-3 1-15,-8-4-1 16,-6-8 0-16,-14 5-1 15,-8-5 0-15,-14-1-2 16,-6 10 0-16,-12 9-3 16,-9 10 1-16,-12 12-10 15,1 6 0-15</inkml:trace>
  <inkml:trace contextRef="#ctx0" brushRef="#br2" timeOffset="181616.74">5489 8087 30 0,'0'6'15'0,"11"-6"-2"16,-11 3 16-16,0 0-25 16,0 4 1-16,-7-1 2 15,7 10 0-15,-4-1-9 16,4 7 1-16,-7 3 5 16,4 4 0-16,3-1-2 0,0-3 1 15,0 0-2 1,3-3 0-16,4 0-2 0,-3-6 1 15,3-7-1-15,3-3 1 16,-6-9-2-16,7-3 0 16,3-4-1-16,-4 4 1 15,4 0-1-15,0 3 1 16,1-4-1-16,-5 1 1 16,1 3-1-16,-1 3 1 15,-3 0 1-15,0 3 0 0,4 3 1 16,-7 10 0-16,3-3 0 15,3 2 0-15,1-2 0 16,-4-1 1-16,0-2 0 16,0-1 1-16,3-9 1 15,1-6 0-15,0-10 0 16,-1 1 0-16,4-17 0 16,-10-5 1-16,3-1-2 15,4 3 1-15,-8 4-5 16,4 3 1-16,-3 6-8 15,-1 0 0-15,-3 3-7 16,-3 4 1-16</inkml:trace>
  <inkml:trace contextRef="#ctx0" brushRef="#br2" timeOffset="182055.15">5902 7914 44 0,'4'32'22'0,"-1"-13"-17"0,-6-7 37 16,-1 7-40-16,0 9 0 15,-3 7 0-15,4 5 1 0,-8 4-4 16,1-6 0-16,-1-4 2 15,4-5 0-15,7-7-2 16,-7-4 1-16,3-5-1 16,4-7 0-16,0-3-1 15,11-6 0-15,-7-6-2 16,3-1 1-16,3 1-1 16,1 0 0-16,-1 5 1 15,5 1 0-15,-8 10 1 16,0 5 0-16,0 1 2 15,3 2 1-15,-6 1 1 16,3 3 0-16,3-3-1 16,-3-1 0-16,4-5-3 15,3-1 1-15,4-6-11 16,-4-9 0-16</inkml:trace>
  <inkml:trace contextRef="#ctx0" brushRef="#br2" timeOffset="182683.34">6128 8319 16 0,'0'12'8'0,"3"-18"1"0,-3 6-1 0,0-6-7 16,0 6 0-16,0 0 3 16,0 0 1-16,-3-3-4 15,3 3 0-15,0-3 3 16,0 3 1-16,0 0-1 16,0 0 0-16,0 0-2 15,0 0 1-15,-7 0-3 16,3 0 1-16,4 3-1 15,0-3 1-15,0 0-1 16,0 3 0-16,0-3 1 16,0 0 0-16,0 0 0 15,0 0 1-15,0 0-1 16,0 0 0-16,0 0 0 16,0 0 1-16,0 0-2 15,0 0 1-15,0 0-1 16,0 0 0-16,0 0 0 0,0 0 0 15,0 0 0-15,4 0 1 16,-4 0-1-16,0 0 0 16,7-6 0-16,-7 6 0 15,3-7 0-15,-3 7 0 16,4-6-1-16,-1 0 1 16,-3 0 0-16,4-1 1 15,-1-2 0-15,1 3 0 16,3-4 0-16,-3 4 0 15,3 0 1-15,3-4 0 0,-3 4-1 16,4 0 1-16,3-1-1 16,4 4 1-16,-1 0-2 15,4 3 1-15,-10-3-5 16,3 3 0-16,-3-3-9 16,-4-7 0-16</inkml:trace>
  <inkml:trace contextRef="#ctx0" brushRef="#br2" timeOffset="183645.31">6191 8259 13 0,'4'-3'6'0,"-1"0"8"0,-3 3-5 16,0 0-7-16,0 0 1 15,0 0 3-15,-3 3 1 31,3-3-6-31,0 6 1 16,3-2 5-16,1-4 0 0,3 0 0 16,3-4 0-16,8-5-2 15,-7-4 1-15,6 4-3 16,5-3 0-16,-12-4-1 16,4 0 1-16,0-3-3 15,-3 7 1-15,-8 2-1 16,4 1 0-16,-7 3-1 15,0-1 1-15,0 4-1 16,-10 6 0-16,-1 1-2 16,-3 2 1-16,0 3-1 15,4 4 1-15,-8 3 0 16,7 2 0-16,1 7 1 16,3-6 0-16,3 3 3 15,4 0 0-15,0 0 0 16,4-3 0-16,3 0 0 15,3-7 0-15,8-5-4 16,3-7 0-16,-7-7-11 0,11 1 0 16,-11-16-1-16,4 3 1 15</inkml:trace>
  <inkml:trace contextRef="#ctx0" brushRef="#br2" timeOffset="184169.24">6417 8303 45 0,'4'25'22'0,"-1"-25"-22"15,-3 0 45-15,0 0-45 16,0 0 1-16,11-3-1 16,-11-3 1-16,0-4-2 0,3-5 1 15,4-7 0-15,-3 3 1 16,3-3-1-16,-4 6 0 16,1 1 0-16,-1-1 0 15,4 4 0-15,1 2 0 16,6 4 0-16,-4 0 1 15,1 6-1-15,3 0 0 16,0 3-1-16,-3 0 1 16,-1 3-4-16,1-3 0 0,-1-3-5 15,-3 0 1-15,4-3-6 16,0-3 0-16</inkml:trace>
  <inkml:trace contextRef="#ctx0" brushRef="#br2" timeOffset="184483.68">6657 8190 43 0,'11'13'21'0,"10"-23"-17"15,-11 7 38-15,4-3-40 16,8-3 0-16,-8-4 0 16,3-3 0-16,1 1-3 15,0-4 0-15,-4 6 1 16,-4-2 1-16,-3 2-2 15,-3 4 1-15,-8 2-1 16,-3 7 1-16,-3 10-1 16,-1 2 1-16,1 7 0 0,-1 3 0 15,4 3 1-15,3 4 0 16,4-1 0-16,11-3 1 16,0-6-1-16,6-7 0 15,4-2-2-15,0-10 1 16,-6-10-8-16,2-6 1 15,4-9-9-15,-3-3 1 16</inkml:trace>
  <inkml:trace contextRef="#ctx0" brushRef="#br2" timeOffset="185247.84">8012 8200 55 0,'7'-10'27'0,"3"4"-34"0,-10 0 48 16,0 0-41-16,0-4 0 15,-7 4 0-15,-3 0 0 16,-5 2 0-16,-2 4 0 15,-4 4 0-15,0 2 1 16,3 6-1-16,-7 4 0 16,11 0 0-16,3 9 1 15,4-6-2-15,7-4 1 0,7-2 0 16,8-4 1 0,9-2-1-16,-6-7 0 0,3-4 0 15,0-2 0-15,-14 0-2 16,4-4 1-16,-4 1-4 15,0 0 0-15,0-1-2 16,-3 1 0-16,-4 9 0 16,7 3 0-16,-7 9 2 15,0 1 0-15,0 9 7 16,10 9 0-16,-10 7 4 16,4-4 0-16,3 7 1 15,0 0 1-15,0 0-1 16,0-4 1-16,0-2-5 15,-7-7 1-15,0-3-3 16,-7-3 1-16,0-6-2 16,-4-7 0-16,-3-9-1 15,-10-6 0-15,-1-7-1 0,4-12 1 16,-8 0-2 0,8 6 0-16,-3 1-1 0,9-1 0 15,8 0-1-15,7 0 1 16,11 0-3-16,10 1 1 15,7-1-3-15,-3 3 0 16,3-3-2-16,1-3 1 16</inkml:trace>
  <inkml:trace contextRef="#ctx0" brushRef="#br2" timeOffset="185869.84">8273 8172 53 0,'7'28'26'0,"-7"-25"-37"15,0-3 55-15,0 0-45 16,0-6 0-16,0-1 0 16,0 1 1-16,3-3 0 15,1 2 1-15,-1 1-2 16,4-3 1-16,4 2-2 15,3 4 1-15,7-3-2 16,4 0 0-16,7-1-1 16,3-2 1-16,-3 3 0 0,-8 0 0 15,1-1 1 1,-4 4 0-16,-3 0 1 0,-4 0 0 16,-3 0 1-16,-1 0 1 15,-3 3 0-15,0-4 1 16,-7 4-1-16,-3 4 1 15,-1 2 0-15,-3 0 0 16,4 4-1-16,-11 2 1 16,-1 1-1-16,1 2 0 15,7-2-1-15,-3-1 1 16,-1 1-1-16,8-4 0 16,3-6 1-16,7-3 0 0,3-6-1 15,-3 0 0-15,4 0-1 16,-4-4 0-16,3 4-2 15,1 3 1-15,0-3-2 16,-8 2 1-16,8 1 0 16,-4 0 1-16,3 6 2 15,1 4 0-15,0-1 2 16,3 3 1-16,-4 1 0 16,4 2 1-16,4 4-1 15,-4 0 1-15,0-4-3 16,4-3 1-16,-1-2-8 15,1-10 0-15,0-7-7 16,3-9 0-16</inkml:trace>
  <inkml:trace contextRef="#ctx0" brushRef="#br2" timeOffset="186256.37">8883 8281 39 0,'3'47'19'0,"-10"3"-16"0,7-34 29 16,0 0-31-16,-3 0 0 15,-1-7 1-15,1 0 1 16,3-6-3-16,0-6 1 16,0-9 1-16,0-7 1 15,3 0-2-15,-3-6 1 0,0-13-4 16,0-2 0-16,0-4-4 15,0 3 1-15,4 0-2 16,3 4 0 0,4 5 1-16,10 4 1 0,3 6 4 15,1 0 1-15,0 10 4 16,-4 5 0-16,-3 7 1 16,-8 7 1-16,-3 8-3 15,-10 7 1-15,-4-3-2 16,-4 6 0-16,-3 0-3 15,-4 0 0-15,1 0-3 16,-1-6 0-16,0-6-8 16,8-13 0-16</inkml:trace>
  <inkml:trace contextRef="#ctx0" brushRef="#br2" timeOffset="186647">9123 7767 42 0,'3'34'21'0,"-10"76"-13"0,4-78 34 16,-4 2-42-16,0 1 0 15,0 2 0-15,-4-5 1 0,4-7-2 16,3-7 1-16,4-5-2 15,4-7 1-15,-4-6-3 16,7-3 1-16,4-3-1 16,-8 0 0-16,4-1 1 15,0 1 0-15,0 6 1 16,7 0 1-16,1 6 2 16,2 7 0-16,4 3 2 15,8 2 0-15,2 4 0 16,-2 0 0-16,2-3 0 15,1-10 0-15,3-2-2 16,-6-7 1-16,-1 0-10 16,-7-3 1-16,-7-7-7 15,-3 1 1-15</inkml:trace>
  <inkml:trace contextRef="#ctx0" brushRef="#br2" timeOffset="187279.59">10830 8106 48 0,'0'18'24'0,"-14"8"-14"0,11-14 25 0,-1 4-35 15,-3 9 1-15,4-3-1 16,-1-3 1-16,0-4-6 16,4 1 0-16,0-7-9 15,0-9 0-15</inkml:trace>
  <inkml:trace contextRef="#ctx0" brushRef="#br2" timeOffset="187471.47">10753 8002 52 0,'7'22'26'0,"3"-19"-28"16,-10 0 41-16,7-3-40 16,4-3 1-16,0-3-7 15,6 3 1-15,4 3-4 16,4-3 1-16,-4-4-5 0,11 1 0 15</inkml:trace>
  <inkml:trace contextRef="#ctx0" brushRef="#br2" timeOffset="187981.73">11024 8187 30 0,'11'16'15'0,"3"-29"-14"0,-7 10 26 0,0-3-28 15,0-3 1-15,0-4-1 16,0 0 0-16,0 4-1 16,0 0 1-16,0-1-2 15,1 1 1-15,-1 3-1 16,0-1 1-16,0 7 0 16,3 3 0-16,1 1 4 15,-1 2 0-15,1 0 1 16,3 3 1-16,-3 1 0 15,-1-1 1-15,4 1-1 16,1-4 1-16,2-3-2 16,1-3 1-16,-4-3-1 15,4-3 0-15,-1-7-1 16,8-9 1-16,3-6-1 16,11-3 0-16,-7-16-1 15,-4-4 1-15,-7-14-4 16,-7-8 1-16,-7 1-1 15,-3-3 1-15,-11 12-1 0,0 13 1 16,-7 9-1-16,-1 13 1 16,-2 22 1-16,-1 15 0 15,0 13 1-15,1 16 0 16,3 12 1-16,0 16 0 16,3 6 0-16,4-3 0 15,3-3-1-15,1-7 1 16,-1-12-6-16,4-12 1 15,4-7-11-15,-1-15 1 0</inkml:trace>
  <inkml:trace contextRef="#ctx0" brushRef="#br2" timeOffset="188193.86">11264 8005 48 0,'11'0'24'0,"21"-15"-25"15,-29 8 37-15,8-2-36 16,3 0 0-16,3 5-7 16,1 1 1-16,0 0-4 15,3-3 0-15</inkml:trace>
  <inkml:trace contextRef="#ctx0" brushRef="#br2" timeOffset="188522.25">11546 8062 56 0,'22'12'28'0,"6"-12"-31"0,-18-3 47 15,8-3-44-15,0 0 0 16,-1-4 0-16,-3-9 0 15,1 4 0-15,-5-1 0 0,-3 7-1 16,-7-4 0-16,0 4-1 16,-7-1 0-16,0 4-2 15,-4 6 1-15,1-3-1 16,3 6 1-16,0 10 1 16,0 2 0-16,3 7 2 15,4-3 0-15,4 3 2 16,3-3 0-16,0-4-1 15,0 1 1-15,3-3-3 16,1-1 1-16,0-6-6 16,-1-2 0-16,1-4-8 15,-1-7 0-15</inkml:trace>
  <inkml:trace contextRef="#ctx0" brushRef="#br2" timeOffset="189398.26">11811 8109 34 0,'0'3'17'0,"0"-16"-15"0,4 7 23 31,-1-3-24-31,4-7 0 0,0 3 1 0,0-2 1 16,0-7-3-16,4 9 1 15,-4 4 1-15,0 3 1 16,4-1-1-16,6-2 1 15,11 6-2-15,1-3 1 16,2-1-3-16,-2 7 0 0,-1-3-1 16,0 0 0-16,-3-3-2 15,-4-1 0 1,-3 1 1 15,-1 3 1-31,-3 0 0 0,-3 3 1 0,-4 0 0 16,-7 0 0-16,-4 3 0 0,-3 0 1 0,-3 0-1 15,-1-3 0-15,-6 0 0 16,-1 3 1-16,0 4-1 16,4-1 1-16,4 0-1 15,3 4 1-15,7-1 0 16,7 4 0 0,3 2 1-1,8 1 1 16,3 3 1-31,0-4 0 16,-3 1 0-16,-1 3 0 16,-6 0 0-16,-4 3 0 0,-7 0-2 0,-3-3 0 15,-5-1-1-15,-2 7 1 0,-1-9-2 0,-3 0 1 0,0-7-2 0,4-3 1 16,-1 1 0-16,7-4 0 16,4-6 0-16,4 0 0 15,7-1 1-15,6-5 0 47,8-4 1-47,7-2 0 16,3-4 0-16,4-3 0 0,-4 0-1 15,4-9 0-15,-4-1 0 0,4 1 0 0,-7 6 0 0,-4-3 0 16,-11 3-1-16,-2 3 0 0,-8 0 0 16,-7 6 1-16,-4 10-1 15,-6 9 1-15,-5 0 0 16,1 10 0-16,0 5 0 15,0 4 0-15,0 3 1 16,3 1 1-16,4-1-1 31,7 0 1-31,0-6-1 32,4-4 1-1,3-2-2-16,3-4 0-15,5-3-5 0,2-6 0 0,4-6-7 0,4 0 0 63</inkml:trace>
  <inkml:trace contextRef="#ctx0" brushRef="#br2" timeOffset="189783.57">12838 7946 22 0,'3'-7'11'0,"-13"11"-6"0,6-1 10 0,-3 3-14 0,-4 3 0 0,1 1 3 0,-4 2 1 0,-4 10-4 0,0 0 0 0,4 3 4 0,0-3 0 0,7 0 1 0,0 0 1 0,4-3-2 0,6 0 0 0,4-3-2 0,7-7 1 0,7-6-2 16,4-3 0-16,3-6-2 16,1-7 0-16,-1-2 0 15,0-11 0-15,4-8-3 16,-1-4 0-16,1-12-1 15,0-3 0-15,-7-13 0 16,-4-3 1-16,-4 0 0 16,-6-3 0-16,-7 9 1 15,-4 10 1-15,-4 12 1 16,-7 13 0-16,1 9 1 16,-4 16 0-16,0 12 1 15,3 13 0-15,1 10 0 16,2 15 0-16,1 3 0 15,4 16 1-15,-1 0-3 16,1 3 1-16,-1-4-2 0,4-5 0 16,0-16-5-16,0-13 0 15,0-9-6-15,4-19 0 16</inkml:trace>
  <inkml:trace contextRef="#ctx0" brushRef="#br2" timeOffset="189993.47">12859 7943 44 0,'28'3'22'0,"14"3"-22"0,-28-9 39 0,1 0-39 16,9 3 0-16,8-3-3 15,7-1 1-15,-4 1-1 16,0 0 0-16,-3 0-8 15,-4 0 0-15,-3 0-2 16,-4-3 0-16</inkml:trace>
  <inkml:trace contextRef="#ctx0" brushRef="#br2" timeOffset="190448.59">13413 7908 38 0,'10'6'19'0,"1"-2"-20"0,-11-4 37 16,3 3-35-16,-3 0 1 15,-3 0 1-15,-4 0 1 16,-11 0-5-16,0 7 0 16,-6 2 3-16,-1 1 0 15,0 2-2-15,1-2 1 16,-1-1-1-16,4-2 0 16,7-1-1-16,0 4 1 0,10-4 0 15,11-3 1-15,4 1-1 16,6-1 1-16,5 3 0 15,2 1 0-15,-6 2-2 16,-4 1 1-16,-11 6-2 16,-10 6 1-1,-10 6-7-15,-8-3 0 0,-14-3-6 47,-3-6 1-47</inkml:trace>
  <inkml:trace contextRef="#ctx0" brushRef="#br2" timeOffset="190947.6">14965 7751 39 0,'7'3'19'0,"-14"35"-12"15,3-25 32-15,-6 9-37 16,-8 3 0-16,-10 9 1 16,-7 7 0-16,-1 9-4 0,-6 7 0 15,10 8 1-15,4-14 0 16,3-4-8-16,4-13 0 16,7-9-7-1,3-12 1-15</inkml:trace>
  <inkml:trace contextRef="#ctx0" brushRef="#br2" timeOffset="191193.99">14644 7849 44 0,'10'37'22'0,"8"-2"-17"0,-14-26 37 0,-1 10-42 0,1 6 0 0,-4 3-2 15,0-3 1-15,0 0-4 16,0-9 0-16,3-3-9 16,4-10 0-16</inkml:trace>
  <inkml:trace contextRef="#ctx0" brushRef="#br2" timeOffset="191401.12">15028 8008 53 0,'11'26'26'0,"10"-26"-27"0,-10-4 44 16,3 1-43-16,3-6 1 15,1 3-2-15,-4-4 1 16,0 7-5-16,0-3 1 16,-3 6-11-16,0-7 1 15</inkml:trace>
  <inkml:trace contextRef="#ctx0" brushRef="#br2" timeOffset="191795.74">15452 7946 40 0,'7'6'20'0,"-21"-3"-17"0,7-3 24 0,-4 0-26 0,-7 3 0 0,1 0 1 0,-1 4 1 0,0-1-3 0,1 6 0 0,-1 4 2 0,4 0 0 0,3 0-1 15,4 2 1 1,4-2-2-16,6-7 0 31,8 1-1-31,7-4 0 16,-1-6 0-16,1 0 0 31,0-3-1-31,-4 0 1 0,-4 0 0 0,1 0 0 47,-4 3 0-47,0 0 0 0,0 3 0 0,0 0 1 16,-3 3 0-16,3 4 0 0,0 2 1 0,0 4 0 0,3 6 0 15,1 0 0-15,3-4-4 0,0-2 1 0,0-6-8 0,0-7 0 16,4-6-2-16,-4-7 0 16</inkml:trace>
  <inkml:trace contextRef="#ctx0" brushRef="#br2" timeOffset="192253.8">15910 7892 49 0,'25'-6'24'0,"-21"6"-30"0,-4 0 51 16,-4 6-45-16,-10 7 0 15,-7-4 1-15,-4 13 0 16,-3 7-2-16,0 2 1 16,-1 7 0-16,1 5 0 15,0 1-5-15,3-12 1 0,4-7-11 16,7-13 1-16</inkml:trace>
  <inkml:trace contextRef="#ctx0" brushRef="#br2" timeOffset="192426.07">15723 7958 44 0,'4'13'22'0,"17"28"-22"0,-17-32 33 16,-1 4-32-16,1 2 0 0,3 1-1 0,0 0 0 0,-4-1-1 15,1 4 0-15,-1 0-4 16,1 0 0 0,-1 0-8-16,4-10 1 0</inkml:trace>
  <inkml:trace contextRef="#ctx0" brushRef="#br2" timeOffset="192641.57">15977 8084 34 0,'-3'19'17'0,"-11"-1"-11"0,14-8 23 0,-4 2-26 0,1 1 0 0,-4 3 2 0,7 2 0 0,-4-5-8 0,4-4 1 0,4-6-1 16,-1-9 1-16,4-6-10 16,0-4 0-16</inkml:trace>
  <inkml:trace contextRef="#ctx0" brushRef="#br2" timeOffset="193014.52">16108 7930 16 0,'32'9'8'0,"24"-15"3"0,-38 0 0 0,-1-3-9 16,1-4 0-16,3 0 6 16,0 4 0-16,0 0-8 15,1 2 0-15,-5 4 6 0,-3 3 0 16,-7 0-1-16,-7 3 0 15,-3 0-4-15,-8 1 1 16,-3 2-2-16,4 3 1 16,-1 1-1-16,0-1 0 15,4-3 0-15,0-2 0 16,4 5 0-16,3 3 1 16,0 1 0-16,10 3 1 15,8 9 0 16,7-3 0-31,6 3 0 0,-2-3 1 0,-1 3-2 16,-17 6 0-16,-15 7-5 0,-21-4 0 0,-6 1-10 16,-15-1 1-16</inkml:trace>
  <inkml:trace contextRef="#ctx1" brushRef="#br2">19336 9169 0,'0'0'16,"0"0"-1,0 0 1,0 0-1</inkml:trace>
  <inkml:trace contextRef="#ctx0" brushRef="#br2" timeOffset="194018.07">24634 13976 25 0,'92'-22'12'0,"-39"-50"-10"16,-42 50 12-16,-8-13-13 0,-3 1 0 15,-10-10 1 1,-19-9 0-16,-16 6-2 0,-8-4 1 0,-25-5 1 16,-24 6 0-16,-15 3 0 15,-20 3 0-15,-11 16-1 16,-4 12 0-16,4 16-4 16,3 22 1-16,15 16-2 15,6 18 1-15,22 26-1 16,24 21 0-16,25 13 1 15,32 3 1-15,28 16 5 16,39 0 1-16,25-19 3 16,38-6 0-16,39-26 1 15,28-27 0-15,33-29-1 16,9-28 1-16,-6-31-4 16,-22-38 1-16,-34-22-2 15,-33-13 0-15,-42-15-2 16,-35 6 0-16,-42 3 0 15,-47 16 1-15,-34 3-1 16,-36 0 0-16,-28 13-5 0,-4 19 1 16,-21 15-12-16,-7 28 1 15</inkml:trace>
  <inkml:trace contextRef="#ctx0" brushRef="#br2" timeOffset="197156.14">8601 8557 29 0,'7'10'14'0,"-14"-7"0"15,10 0 14-15,-3 3-25 0,0 0 0 16,0 4 3-16,-3 2 0 16,-1 1-7-16,1 9 0 15,-4 6 4-15,-7 16 1 16,-8 3-2-16,-2 6 1 15,-1-2-3-15,0-4 0 16,4 0-4-16,3-13 1 16,8-9-6-16,3-9 1 15,7-10-6-15,0-6 0 16</inkml:trace>
  <inkml:trace contextRef="#ctx0" brushRef="#br2" timeOffset="197383.01">8361 8651 34 0,'7'13'17'0,"-4"-26"-14"16,-3 13 26-16,4 0-26 16,-1 3 1-16,1 1 3 15,3 5 0-15,4 7-9 16,6 2 1-16,-6 8 4 15,3-1 0-15,0-7-6 16,0-2 0-16,0-6-11 16,-3-10 0-16</inkml:trace>
  <inkml:trace contextRef="#ctx0" brushRef="#br2" timeOffset="197695.46">8770 8648 43 0,'7'22'21'0,"-7"-22"-14"0,0 0 32 0,4 0-34 16,-1 0 0-16,4-3 1 16,7 0 1-16,-3 0-10 15,10 0 1-15,7-4 2 16,-3 1 1-16,10 0-9 16,-17 3 1-16,3-7-10 15,-7 1 0-15</inkml:trace>
  <inkml:trace contextRef="#ctx0" brushRef="#br2" timeOffset="198121.03">8731 8799 47 0,'-10'9'23'0,"13"-15"-15"0,1 6 35 0,-4 0-41 16,10-3 1-16,8-7 1 16,0 1 0-16,13-1-6 15,1 1 0-15,3 0 0 16,4-1 0-16,-11 1-13 15,-3-1 0-15,-11 1-2 16,-3 3 0-16</inkml:trace>
  <inkml:trace contextRef="#ctx0" brushRef="#br2" timeOffset="198436.57">9208 8698 49 0,'0'7'24'0,"10"-1"-26"0,-3-6 48 0,0 0-46 16,4-6 1-16,10 2-1 15,-3-2 1-15,13 0-5 16,-6-3 0-16,3-1-11 16,0-2 1-16</inkml:trace>
  <inkml:trace contextRef="#ctx0" brushRef="#br2" timeOffset="198764.68">9701 8363 54 0,'0'6'27'0,"-10"7"-30"0,6-10 43 15,1 6-41-15,3 1 1 16,-4 2 1-16,-3 4 0 16,0-4-1-16,-3 1 0 15,-1 6 1-15,4-1 0 16,0 1-2-16,7-3 1 0,3-3-5 15,4-1 1-15,4-6-4 16,3-6 0-16,7-3-8 16,4-9 1-16</inkml:trace>
  <inkml:trace contextRef="#ctx0" brushRef="#br2" timeOffset="198941.2">9874 8322 44 0,'-14'41'22'0,"-25"28"-16"0,25-57 37 0,-3 13-42 0,-5 10 0 0,1 6-1 0,4 12 1 0,-1 13-6 0,-7 0 0 0,11 0-9 15,-3-13 0 16</inkml:trace>
  <inkml:trace contextRef="#ctx0" brushRef="#br2" timeOffset="205676.21">5341 9692 25 0,'0'16'12'0,"21"0"-8"0,-14-13 13 0,4 3-13 16,-8 4 0-16,4-1 2 15,8 7 0-15,-1-1-8 16,-4-2 0-16,1-4 5 15,-1 4 1-15,-6 2-3 16,3-5 0-16,0-4-1 16,4 4 1-16,-1-7-1 15,-6-3 0-15,3 3-1 16,3-3 1-16,-6 0-1 16,3 0 0-16,0 3-2 15,4 0 1-15,-11 3-1 16,3 7 0-16,4 6 0 0,-3 0 0 15,3 6 1-15,-4 3 0 16,4 0 2-16,-7-3 0 16,7-3 1-16,4-6 0 15,-7-4 2-15,3-2 0 16,3-4 1-16,1-6 0 16,-1-6-1-16,8-4 1 15,-4-2-1-15,4-1 0 16,-1-2-2-16,-3 2 1 15,4 0-1-15,-11-2 0 16,4-4 0-16,-1-3 0 0,-6 0-1 16,3 0 1-16,-7 0-5 15,0 3 1-15,0 1-9 16,-11-11 1-16</inkml:trace>
  <inkml:trace contextRef="#ctx0" brushRef="#br2" timeOffset="206209.46">5888 9388 40 0,'0'13'20'0,"0"9"-18"0,0-13 30 16,-7 10-29-16,3 9 0 15,4 7 2-15,-10 9 0 0,3 6-7 16,3 6 1-16,1 4 4 16,3-7 0-16,0-9-1 15,0-3 0-15,0-10-2 16,3-6 0-16,1-9-1 16,3-7 1-16,3-9-2 15,1-12 1-15,3-7-2 16,0 0 1-16,-3 0-1 15,-1 7 0-15,1-1 1 16,3 10 0-16,-3 9 1 16,3 10 0-16,-4 3 1 15,1 0 1-15,-4 3-1 16,3 3 1-16,1 0-1 16,0-3 1-16,-1-4-5 15,1-5 1-15,3-7-10 16,0-6 1-16</inkml:trace>
  <inkml:trace contextRef="#ctx0" brushRef="#br2" timeOffset="206948.71">6265 9906 12 0,'0'6'6'0,"4"-9"-1"16,-4 3-5-16,0 0-6 15,0-7 1-15</inkml:trace>
  <inkml:trace contextRef="#ctx0" brushRef="#br2" timeOffset="207634.8">6216 9940 20 0,'-7'16'10'0,"0"-13"-6"16,7 0 21-16,0-3-22 16,0 0 1-16,0 0 3 15,0 0 0-15,0 0-8 16,0 3 0-16,3 0 5 15,-3 0 1-15,0-3-1 16,4 4 0-16,3-4-1 16,4 0 0-16,-1-4-1 0,1-2 0 15,6-6 0-15,5-4 1 16,-5-3-2-16,-3-6 1 16,4 0-2-16,-4-3 1 15,0-4-1-15,0-2 0 16,-7-1-2-16,-3 10 1 15,-8 3-2-15,4 4 0 16,-7 2-1-16,0 6 0 16,-7 4-1-16,3 9 1 15,-10 10 0-15,4 9 0 0,6 3 2 16,1 9 1 0,-1 4 1-16,11 6 1 0,0-6 1 15,11-4 0-15,-1 1 0 16,-3-10 0-16,4-7-1 15,3-2 1-15,-4-10-6 16,1-6 0-16,3 0-7 16,-3-18 0-16</inkml:trace>
  <inkml:trace contextRef="#ctx0" brushRef="#br2" timeOffset="207979.87">6516 9896 36 0,'0'13'18'0,"0"-16"-14"0,0-4 28 16,0-5-31-16,0-4 0 15,0-3 1-15,0-3 0 16,0 0-3-16,0 4 1 16,0-4 1-16,0 6 0 15,0 0 0-15,3 4 1 16,4 2-1-16,8 4 1 0,-1 3-1 16,7 0 1-16,-7-3-3 15,11-1 0-15,-8-2-6 16,1-1 1-16,-4 4-8 15,0-3 0-15</inkml:trace>
  <inkml:trace contextRef="#ctx0" brushRef="#br2" timeOffset="208652.43">6787 9840 44 0,'11'9'22'0,"0"-15"-19"0,-4 3 37 0,0 0-38 16,3-10 0-16,1 4 0 15,3-1 0-15,0-5-3 16,0-4 0-16,-7-3 2 16,4-3 0-16,-8 3-2 15,4 3 1-15,-3 3-1 16,-4 4 0-16,-7 2-2 15,0 10 0-15,-11 3-1 16,4 10 1-16,0 6-1 16,0 0 1-16,3 3 1 15,4 6 1-15,7 3 1 16,7 7 0-16,-3-1 1 16,6-8 0-16,5-11 0 0,-1-8 0 15,3-13-1 48,8-7 0-32,3-8-12-31,0-11 1 16</inkml:trace>
  <inkml:trace contextRef="#ctx0" brushRef="#br2" timeOffset="210473">8008 9683 39 0,'11'3'19'0,"-18"-6"-13"16,7 3 19-16,-4 0-23 15,1 0 0-15,-5-3 1 16,-2 3 1-16,-1 0-6 15,-3-3 1-15,-3 0 2 16,-1 3 0-16,4-4-1 16,-7 4 1-16,7 0-2 15,-1 7 0-15,5 2 0 16,6 7 0-16,4-1 0 16,0 1 1-16,11 0-1 0,-1-4 1 15,12 1 1-15,6-7 1 16,-14-3 0-16,4-3 0 15,-1-3-1-15,-6 0 1 16,-4-3-1 0,0 3 1-16,-4-1-2 0,5 1 0 15,-8 3-2-15,3-3 1 16,1-3-1-16,-4 6 0 16,0 0 0-16,0 3 1 15,0 3-1-15,0 4 0 16,0 2 1-16,7 7 1 15,-7 3 0-15,0 13 1 0,0-7 0 16,0 3 0-16,3 4 1 16,-3-1 0-16,7 1 0 15,-7-1 0-15,0 4-1 16,-10 3 1-16,-1-7-1 16,-7-3 0-16,-3-6-1 15,0-9 0-15,-4-6-1 47,1-14 0-47,6-5 1 0,4-4 0 0,7-5 0 0,-4-4 1 0,11-3 0 16,0 0 1-16,0-4-1 15,11 7 1-15,-1 4 0 16,5-1 0-16,9 6 0 16,-6 4 0-16,0-1-1 15,6 1 0-15,-6 6-6 0,0 0 1 16,6-7-12-1,4-9 1-15</inkml:trace>
  <inkml:trace contextRef="#ctx0" brushRef="#br2" timeOffset="211147">8297 9642 47 0,'0'28'23'0,"4"-21"-21"16,-4-7 33-16,0 0-33 15,0 0 0-15,0 0 0 16,0-7 1-16,0 7-3 16,0-9 0-16,7 6 2 15,-4-3 0-15,5 2-1 16,2 1 1-16,4 3-3 15,0 0 0-15,7 3-4 16,8 1 0-16,-5-4-3 16,5-4 1-16,-8-2-2 15,0 0 0-15,4-3 2 16,-4 2 0-16,0 1 4 16,0 3 0-16,-3 0 5 15,-1 0 0-15,-2 3 3 16,-5 0 0-16,-3 0 2 15,-3 3 0-15,-4 0 0 0,-4-3 1 16,-3 0-3-16,-3 0 0 16,-1 6-2-16,0 0 0 15,1 4-2-15,3-1 1 16,0 1-2-16,3-1 1 16,1 0-1-16,3 1 1 15,0-4-1-15,3-3 0 16,4-3-1-16,4-6 1 15,3-3-1-15,0-4 1 0,0 0-1 16,0 4 1-16,0 3-1 16,4 0 1-16,-11 2 0 15,4 1 0-15,-4 0-1 16,3 3 1-16,-3 3 0 16,0 0 0-16,4 4 0 15,-8-4 1-15,8 12-1 16,0 1 1-16,-1-3-1 15,4-1 0-15,-3 4-3 16,-4-4 1-16,4 1-6 16,-1-7 1-16,4 1-8 15,0-7 0-15</inkml:trace>
  <inkml:trace contextRef="#ctx0" brushRef="#br2" timeOffset="211523.04">8975 9752 35 0,'-11'28'17'0,"1"16"-10"0,10-25 24 16,-4 3-30-16,0 3 1 15,1-3 2-15,-1 0 1 16,1-6-6-16,-1-4 1 16,1-3 3-16,-1-5 1 15,4-4-2-15,0-13 1 16,0-9-2-16,0-6 0 15,0-7 0-15,4-2 0 0,-4-4-3 16,3 3 0-16,1 7 0 16,3 0 1-1,4-1-2-15,3 4 1 0,3 3 1 16,4 6 1-16,1 10 1 16,-1 6 0-16,-7 9 0 15,0-3 0-15,4 6 0 16,-15 7 1-16,-3 3-3 15,-3 3 1-15,-8 0-2 16,-3 3 0-16,-7-3-3 16,-4-6 0-16,0-4-9 15,4-9 1-15</inkml:trace>
  <inkml:trace contextRef="#ctx0" brushRef="#br2" timeOffset="211897.59">9073 9181 36 0,'15'54'18'0,"13"-1"-10"0,-25-34 25 16,1 9-29-16,-4 3 0 15,0 10 0-15,0 3 1 16,0-10-7-16,3 1 1 0,-3-1 3 15,0-9 1 1,0-6-2-16,0-9 0 16,0-10-2-16,0 0 0 0,7-10-2 15,4 1 0-15,-4-4-1 16,0 1 1-16,0-1-1 16,4 4 0-16,-1 3 1 15,8 9 0-15,-11 3 2 16,7 7 0-16,-3-1 1 15,3-3 0-15,0 4 0 16,4-7 1-16,-1 1-6 16,1-4 1-16,0-3-7 15,3-13 0-15</inkml:trace>
  <inkml:trace contextRef="#ctx0" brushRef="#br2" timeOffset="212153.61">9603 9401 36 0,'3'0'18'0,"-6"15"-18"16,-4-11 29-16,-4-1-29 0,-7 3 1 16,-3 3 0-16,0 4 1 15,-4-1-3-15,1 1 1 16,2 0 0-16,5-1 1 16,3 1 0-16,7-1 0 15,7 4 1-15,7-4 1 16,7 1 0-16,7-1 1 15,4-5 0-15,-8-1 0 16,-3 3-2-16,-7 7 0 16,-10 3-7-16,-8 3 1 0,-10 0-11 15,-3-10 1-15</inkml:trace>
  <inkml:trace contextRef="#ctx0" brushRef="#br2" timeOffset="212606.46">11035 9379 50 0,'3'6'25'0,"-10"22"-21"0,4-28 41 0,-1 7-45 16,1-1 1 0,-1 3 0-16,1 4 0 0,-1 2-3 15,4-2 1-15,0-4-5 16,0-2 0-16,0-7-10 15,0-10 0-15</inkml:trace>
  <inkml:trace contextRef="#ctx0" brushRef="#br2" timeOffset="212771.31">10922 9184 30 0,'25'19'15'0,"-4"-19"-14"0,-11 0 14 16,1 0-19-16,3 0 1 16,0 3-12-16,4 0 1 15</inkml:trace>
  <inkml:trace contextRef="#ctx0" brushRef="#br2" timeOffset="213327.24">11169 9492 37 0,'3'28'18'0,"8"-9"-22"0,-11-19 33 16,7-3-29-16,0-7 1 0,0 1 0 15,4-4 0-15,-1-2-2 16,1 2 0-16,0-3 0 16,-1-2 0-16,1-4-3 15,-1 0 1-15,1 3-1 16,-4 3 1-16,0 4 0 15,4 2 1-15,-1 10 2 16,1 6 0-16,-1 4 2 16,1 6 1-16,0-1-1 15,-1 1 1-15,1 0-1 16,3-1 1-16,7 1-2 16,-3 0 1-16,3-4-1 15,0-2 0-15,4-7 0 16,3-6 1-16,7-7-1 15,4-2 0-15,0-13 0 16,0-13 0-16,-4-6-1 16,-3-12 0-16,-8-4-1 15,-6-12 0-15,-8 3 0 0,-6-6 1 16,-8 2-1-16,-6 8 0 16,-1 11 1-16,-3 10 0 15,0 16 0-15,-4 12 1 16,1 13 0-16,-1 19 0 15,1 12 0-15,2 19 0 16,5 13 0-16,6 21 1 16,8 17-1-16,6 2 0 15,8 0-1-15,-4-15 1 16,4-16-2-16,-4-16 0 0,0-18-8 31,-3-10 1-31,-4-25-4 0,-7-10 1 0</inkml:trace>
  <inkml:trace contextRef="#ctx0" brushRef="#br2" timeOffset="213521.25">11518 9442 46 0,'25'0'23'0,"0"-7"-26"15,-11 7 45-15,7 0-45 16,7 0 0-16,0-3-10 16,4 3 1-16,-4-3 6 15,-7-6 1-15</inkml:trace>
  <inkml:trace contextRef="#ctx0" brushRef="#br2" timeOffset="213866.84">11860 9438 41 0,'15'22'20'0,"-15"-6"-11"0,3-16 32 15,8 0-40-15,3-3 0 0,3-3 0 16,-3-1 1 0,1-8-3-16,-5 2 0 0,-3-6 1 15,-3 0 0-15,-8 4-1 16,-3 2 0-16,0 7-2 15,-3 3 1-15,2 6-1 16,1 6 0-16,0 4 1 16,4 3 0-16,3 2 1 15,3 4 0-15,4 3 2 16,4 1 1-16,0-1-1 16,3-3 1-16,0-10-2 15,0 1 0-15,0-4-3 16,4 0 1-16,-1-2-7 15,-3-7 0-15,4-10-4 16,0 1 0-16</inkml:trace>
  <inkml:trace contextRef="#ctx0" brushRef="#br2" timeOffset="214390.73">12129 9586 23 0,'-4'12'11'0,"4"-18"-9"0,0 0 16 0,0-7-16 0,0-6 0 0,0-3 3 0,0-3 1 0,0 3-7 0,0 0 1 16,0 4 4-16,4 2 0 15,-1 3 0-15,4 4 1 16,7 3-2-16,4 6 0 0,-1-3-1 16,8-1 1-1,0-2-3-15,3-3 1 0,0-4-4 16,-3 1 1-16,-4-4-3 15,-3 3 0-15,-1 1-1 16,-2-1 1-16,-1 4 0 16,3 0 0-16,-3 2 3 15,1 1 1-15,-1 3 3 16,-7 3 1-16,-7 0 1 16,0 3 0-16,-4 3-1 15,-3 1 1-15,0 2-2 16,0 0 0-16,-4 7-2 15,-3-3 0-15,0-4 0 16,4 4 1-16,3-4-1 16,0 4 0-16,3-4 1 15,8 0 0-15,3 1 1 16,3-4 0-16,-3 3 1 0,4 4 0 16,-8 3-1-16,1-1 1 15,-4 1-1-15,0 3 0 16,-4 3-1-16,-6 3 0 31,-1-9-3-31,4-7 0 16,0 0-6-16,-4 1 0 0,8-4-5 0,-4-9 1 15</inkml:trace>
  <inkml:trace contextRef="#ctx0" brushRef="#br2" timeOffset="-214744.88">12548 9454 42 0,'11'6'21'0,"-1"-3"-18"16,-2-3 36-16,2-3-36 16,4-3 1-16,0 3 0 15,0-6 0-15,1-4-6 16,-1-3 0-16,-7 1 3 15,0-1 1-15,-7-3-2 16,-4 3 0-16,-6 4-2 16,-1 2 0-16,-3 10-1 15,3 7 0-15,1 8 0 16,3 1 1-16,3 3 1 16,4 3 0-16,4 3 1 0,3 0 0 15,0-3 0 1,0-3 1-16,4-4-3 0,-1-2 1 15,4-4-6-15,0-9 1 16,4-9-7-16,7-4 0 16</inkml:trace>
  <inkml:trace contextRef="#ctx0" brushRef="#br2" timeOffset="-214206.7">13000 9300 25 0,'7'13'12'0,"-14"3"-7"0,7-13 15 0,-4 3-19 16,4 0 1-16,-3 1 1 16,-4 5 1-16,-4-2-5 15,1 2 1-15,-1 1 3 16,0-4 0-16,1 4-1 16,-1-1 0-16,1 4-1 15,3-1 0-15,7 1 0 16,0 0 0-16,3-1-1 15,8-2 1-15,-8 3-1 16,4-7 0-16,0-3-1 16,0 1 1-16,4-4-2 15,-4-6 0-15,4-4 0 16,3-5 0-16,3-7-2 16,12 0 0-16,2-6 0 0,12-9 0 15,-1-10 0-15,0-3 1 16,1-7 0-16,-4 1 0 15,-8-3 1-15,-3-7 1 16,-10 3 1-16,-4-2 0 16,-7 5 2-16,-7 4 0 15,-3 9 0-15,-4 9 0 16,-4 7 1-16,-3 13 0 16,-4 11 0-16,-3 14 1 15,-3 12-1-15,-1 6 0 0,-3 13 0 16,-1 3 0-1,5 18-1-15,3 1 0 0,6 0-1 16,1 6 1-16,0-13-3 16,0-9 0-16,3-12-5 15,4-10 1-15,4-6-6 16,-1-13 0-16</inkml:trace>
  <inkml:trace contextRef="#ctx0" brushRef="#br2" timeOffset="-213978.16">13003 9256 36 0,'7'13'18'0,"11"-10"-15"16,-7-3 31-16,6 3-31 16,8 0 1-16,7 1 0 0,7-4 1 15,3 0-8 1,4 0 1-16,0-4 3 0,-8 1 0 15,-2 0-5-15,-8-3 1 16,-7 0-10-16,0-1 1 16,-14 1-1-16,-7 6 0 15</inkml:trace>
  <inkml:trace contextRef="#ctx0" brushRef="#br2" timeOffset="-213663.65">13522 9313 34 0,'39'9'17'0,"7"-12"-13"0,-39 3 32 0,0 0-35 16,-4 0 1-16,-6 3 1 16,-4 4 0-16,-7-1-4 15,3-3 1-15,-3 6 1 16,0 7 1-16,-4-6-1 15,1 5 1-15,2 1-1 16,5 3 1 0,13 9-1-1,8 0 1-15,-8-3-1 16,1-3 0-16,0-3-3 16,-1-3 0-16,-6-4-6 0,-8 4 0 15,-17 3-7-15,-11 0 1 16</inkml:trace>
  <inkml:trace contextRef="#ctx0" brushRef="#br2" timeOffset="-213144.05">15078 9313 37 0,'3'19'18'0,"-27"34"-17"0,13-40 29 15,-10 5-29-15,-7 11 1 16,-1 2-1-16,-2 0 0 16,-12-6-3-16,8-9 1 15,7 0-7-15,3-4 1 16,7-9-4-16,8-6 0 15</inkml:trace>
  <inkml:trace contextRef="#ctx0" brushRef="#br2" timeOffset="-212957.69">14753 9385 45 0,'46'60'22'0,"-11"-10"-25"15,-24-35 43-15,3 11-42 16,4-11 1-16,3 4-2 16,0 3 1-16,0 0-2 15,-3 0 1-15,-1-6-10 16,-2-10 0-16</inkml:trace>
  <inkml:trace contextRef="#ctx0" brushRef="#br2" timeOffset="-212686.99">15173 9501 57 0,'7'3'28'0,"-3"-6"-31"0,-1 0 52 16,8 0-48-16,6 0 1 0,8-4 0 16,7 1 0-16,0 0-5 15,-1 0 0-15,-3-1-5 16,-6 4 0-16,-5 3-9 16,-3 3 0-16</inkml:trace>
  <inkml:trace contextRef="#ctx0" brushRef="#br2" timeOffset="-212253.25">15737 9413 43 0,'0'3'21'0,"-10"7"-21"16,6-7 30-16,-6-3-30 16,-4 6 0-16,-4 4 1 0,-3 5 0 15,0 7-1-15,-4 0 0 16,4 0 0-16,3 3 1 16,4-12-1-16,3-4 1 15,8 1-2-15,10-1 1 16,7-6-1-16,7-6 1 15,4-3-1-15,0-1 0 16,-4-2-1-16,-4 0 1 16,-2-1 0-16,-5 4 0 0,1 3 0 15,-4 0 0-15,3 3 1 16,-3 6 1-16,0 3 0 16,1 4 1-16,-1-1-1 15,0 4 0-15,0 0-1 16,0 0 1-16,0-1-10 15,3-2 1-15,5-13-4 16,2-3 1-16</inkml:trace>
  <inkml:trace contextRef="#ctx0" brushRef="#br2" timeOffset="-212027.65">16217 9360 34 0,'-17'28'17'0,"-36"4"-13"0,39-29 29 15,-8 6-31-15,-6 4 0 16,0 9 0-16,3 6 1 16,1-3-4-16,-5 3 0 15,8-6-4-15,7-6 1 16,3-7-8-16,1-9 0 15</inkml:trace>
  <inkml:trace contextRef="#ctx0" brushRef="#br2" timeOffset="-211830.95">15977 9391 40 0,'14'44'20'0,"11"-9"-17"15,-18-23 32-15,0 4-35 16,4 0 0-16,-1 6 0 15,5-7 1-15,2 1-2 16,1-4 0-16,-1-5-4 16,1-1 1-16,-4 0-7 15,0-3 1-15,0-6-3 16,4-6 1-16</inkml:trace>
  <inkml:trace contextRef="#ctx0" brushRef="#br2" timeOffset="-211667.5">16288 9517 19 0,'3'9'9'0,"-6"16"-4"16,3-18 15-16,0 2-18 0,-4 0 1 16,1 4 1-16,-4 3 1 15,0-1-6-15,3 1 0 16,1-4 3-16,3-5 0 16,0-7-4-16,0 0 0 15,7-7-7-15,-4-8 1 16</inkml:trace>
  <inkml:trace contextRef="#ctx0" brushRef="#br2" timeOffset="-211245.65">16284 9282 27 0,'7'15'13'0,"11"-5"-12"0,-11-7 19 0,7 0-21 16,0 0 1-16,11-6-11 15,7-3 0-15,3-1 10 16,4-2 0-16,0 0-4 16,-1-1 0-16,1 4 3 15,-7 0 0-15,-4-1 6 16,-3 4 1-16,-4 0 1 16,-7 3 0-16,-3 3-1 15,-8 0 0-15,-3 0-3 16,-3 1 0-16,-4 2-2 15,0 0 1-15,-4 4-1 16,0-1 0-16,4 4 0 0,0-1 1 16,7 4 1-16,7 3 1 15,7-4 1 1,8 4 0-16,2 3 0 0,-3 0 1 16,8 3 0-16,-5 0 0 15,1-3-2-15,-11 3 0 16,-14 0-4-16,-7 3 1 15,-14 4-6-15,-18-7 0 16,-10 0-7-16,-15-6 1 16</inkml:trace>
  <inkml:trace contextRef="#ctx0" brushRef="#br2" timeOffset="-208649.95">22066 10583 21 0,'18'-13'10'0,"-4"-2"-2"0,-7 12 10 0,-7 3-17 15,4-4 0-15,-4 4 2 16,0-6 1-16,0-3-3 15,0-1 0-15,-4-2 3 16,4-7 0-16,-3 3 0 16,-1 4 1-16,0-4-1 15,1 4 0-15,-1-4-2 16,-3 6 1-16,0 1-1 16,-3 3 1-16,-4 3-2 15,0-4 1-15,-4 4-1 16,-7 0 0-16,0 0-1 15,-3-3 1-15,4 3 0 16,-1-1 0-16,4 1-1 16,3 3 1-16,-3-3 0 15,0 3 0-15,0 0 0 16,-4 3 1-16,0 0-2 16,0 1 1-16,1-1-1 0,3 3 1 15,-1 0 0-15,5 4 0 16,-1 2-1-16,1 4 1 15,-1 3-1-15,-3 0 1 16,3-4-1-16,0 4 1 16,4 3-1-16,0 0 1 15,0 0-1-15,4 0 1 16,-1 0-1-16,4 3 0 16,-7-3 0-16,7-7 1 15,0 1-1-15,0 6 1 16,0 3-1-16,0 0 0 0,-1-3 0 15,1 0 0-15,4 0 0 16,3 0 1-16,0-3-1 16,0 0 0-16,3-4 0 15,4 1 0-15,-3 0 0 16,3 3 1-16,0-4-1 16,-3 4 1-16,-1 0-1 15,1 6 1-15,-1-9-1 16,1-1 0-16,3-2 0 15,3-1 1-15,-3 1-1 16,0-4 0-16,1 1 0 16,-1-1 1-16,0-3 0 15,0 4 0-15,3-1-1 16,1 1 1-16,-1-4-1 16,1 3 0-16,0-2 0 15,-1-1 0-15,4 0 0 0,0 0 0 16,1-2 0-16,2-1 0 15,1 0 0-15,-1 0 1 16,1-3-2-16,0 3 1 16,-1-3 0-16,1 0 0 15,-4 0 0-15,0-3 0 16,0 0 0-16,-3 0 0 16,0-4-1-16,-1 1 1 15,4 0 0-15,4 0 0 16,-1-1-1-16,1 1 1 0,0 0 0 15,3 0 0-15,-3-1 0 16,-1-2 0-16,1-1 0 16,-4 7 0-16,0-6 0 15,-3-1 1-15,-1 1-1 16,1 0 1-16,-1-4-1 16,1 1 0-16,3-4 1 15,-3-3 0-15,-1-3 0 16,1 3 0-16,-1 1 0 15,1-4 0-15,0-4 0 16,-1-5 0-16,-3 0-1 16,-3 9 1-16,-1 0-1 15,-3-3 0-15,0-3-1 16,0-1 1-16,-3-2 0 16,-1 3 1-16,1 3-4 0,-1 0 0 15,1 9-5-15,-4-3 1 16,0 0-11-16,-1-9 0 15</inkml:trace>
  <inkml:trace contextRef="#ctx0" brushRef="#br2" timeOffset="-207149.67">26035 10156 28 0,'11'-18'14'0,"-4"-4"-4"0,-7 22 10 16,0-7-19-16,0 7 1 0,0 0 1 15,-4-3 1-15,1 0-4 16,-4 0 0-16,-4 0 4 16,0-3 0-16,-3-4 0 15,-3 1 1-15,-1-4-1 16,-3 1 0-16,3 2-1 16,1 1 1-16,-1 6-2 15,-3 3 0-15,-4 0-1 16,0 0 1-16,1 0-1 15,-1 0 0-15,0 0-1 16,4-3 1-16,0 3-1 16,3 3 1-16,-3 3-1 15,0 3 1-15,-4 4 0 16,1 3 0-16,-1 6-1 16,0-10 1-16,4 7-1 15,0 6 1-15,0 0-1 16,7 0 1-16,3 7-1 15,0-1 1-15,4 3-1 0,7 4 1 32,14 19-1-32,1 2 1 15,2-6-1-15,1-6 1 16,3-9-1-16,-3-10 0 16,-1 4-1-16,-3-7 1 15,1 3 0-15,-5 0 0 16,1-3 0-16,-4-6 0 15,3 3 0-15,1-6 1 16,3-4 0-16,0-2 1 0,4-4-1 16,3-3 0-16,4-3 0 15,-1-6 1-15,1 0-1 16,0-7 1-16,3 0-2 16,-3 1 0-16,-1-7 0 15,1-6 0-15,0-9 0 16,-1-1 0-16,-6 1 0 15,-4-7 1-15,0-3-1 16,-3 0 1-16,-4 3-1 16,0-3 1-16,-4 4-1 15,-3-1 1-15,-3 6-2 16,-4 7 1-16,-4 3-1 16,-3 6 1-16,-3 3-5 15,-12 1 1-15,5 2-12 16,-1-2 0-16,0-1-3 0,1 0 1 15</inkml:trace>
  <inkml:trace contextRef="#ctx0" brushRef="#br2" timeOffset="-203920.27">21784 9369 45 0,'11'4'22'0,"42"2"-12"16,-32-6 23-16,7 3-31 16,11-3 0-16,7 0 1 15,-1-3 0-15,1 0-4 0,-3 6 0 16,-5-3 3 0,-6 0 1-16,-4 0-3 0,-6 0 1 15,-8 0-2-15,-4 6 1 16,-10 3-1-16,-10 1 1 15,-8 6-1-15,4-4 0 16,-21 23 0-16,-1-4 1 16,1 7 0-16,0-1 0 15,7 1 0-15,3-7 1 16,11 1-5-16,7-10 0 16,10-7-11-16,8-5 1 15,-1-1-1-15,5 4 1 0</inkml:trace>
  <inkml:trace contextRef="#ctx0" brushRef="#br2" timeOffset="-203711.68">21971 10015 60 0,'7'29'30'0,"-3"2"-42"16,-4-25 64-16,0 4-52 16,0-4 0-16,-4-3-4 15,1-3 0-15,3-6-10 16,0-10 0-16</inkml:trace>
  <inkml:trace contextRef="#ctx0" brushRef="#br2" timeOffset="-202794.05">25601 9294 33 0,'0'16'16'0,"4"-7"-5"16,-4-6 17-16,3 0-23 15,4-3 1-15,0 0 1 16,0-3 1-16,4-3-10 16,7 3 1-16,10 0 6 15,4 3 1-15,-1 6-4 16,1 0 1-16,-4 4-2 16,-7 2 1-16,-6 1-2 0,-8 3 0 15,-4-4-1-15,-6 1 1 16,-1 2-1-16,-3 4 0 15,-7 3 0-15,0 0 1 16,-7 0-1-16,-1 3 1 16,1-3 0-16,4 0 0 15,3 0-1-15,3-10 1 16,4-2-5-16,3-4 1 16,8 4-10-16,-1-4 0 15,1-3-2-15,3 0 1 16</inkml:trace>
  <inkml:trace contextRef="#ctx0" brushRef="#br2" timeOffset="-202598.33">25612 9824 54 0,'3'22'27'0,"1"6"-36"15,-4-21 55-15,0-4-49 16,0 0 1-16,0-3-25 16,0-6 1-16,-11 2 26 15,8 1 0-15</inkml:trace>
  <inkml:trace contextRef="#ctx0" brushRef="#br2" timeOffset="-197405.52">8453 10178 33 0,'-4'0'16'0,"-7"16"-5"0,8-13 16 15,-4 7-25-15,0-1 1 16,3 4 3-16,-13-1 1 15,6 7-8-15,-3 3 0 16,0 3 4-16,-7 9 0 16,0 4-1-16,-1 0 0 15,-6 3-2-15,7-4 0 16,-7-2-3-16,10-4 1 16,4-6-3-16,3-3 0 15,1-6-7-15,6-10 1 0,1-9-3 16,-1-10 0-16</inkml:trace>
  <inkml:trace contextRef="#ctx0" brushRef="#br2" timeOffset="-197150.11">8072 10247 35 0,'7'38'17'0,"3"-32"-16"16,-10-3 32-16,7 4-31 16,-3 2 1-16,10 7 3 15,0-1 0-15,11 7-6 16,-1 10 0-16,5-1 4 16,2 1 0-16,1 2-2 15,0-3 0-15,-4 1-5 0,0-10 0 16,-7-7-12-16,-3-12 0 15</inkml:trace>
  <inkml:trace contextRef="#ctx0" brushRef="#br2" timeOffset="-196397.22">8664 10301 38 0,'-3'19'19'0,"-4"-19"-11"16,14 0 23-16,-7 0-27 16,7 0 1-16,0 0 2 15,0 0 0-15,7-4-9 16,0 1 0-16,7-3 6 16,4 0 0-16,-4-1-6 0,7-2 0 15,-3 3-8-15,-7 6 1 16,-1-3-7-1,-13 3 1-15</inkml:trace>
  <inkml:trace contextRef="#ctx0" brushRef="#br2" timeOffset="-196218.45">8671 10404 36 0,'-7'32'18'0,"7"-10"-10"0,0-13 27 16,4-3-31-16,3-3 0 15,0 0-1-15,7-3 1 16,4-6-6-16,6-3 0 0,5-4-4 16,-1 1 0-16,0-7-8 15,0 6 0-15</inkml:trace>
  <inkml:trace contextRef="#ctx0" brushRef="#br2" timeOffset="-195676.18">9267 10382 42 0,'-14'19'21'0,"18"-13"-14"0,-4-6 33 0,7 0-37 16,-4 0 1-16,12-3 0 15,6-6 0-15,3-1-7 16,8 1 1-16,0 0-3 16,3 2 0-16,-3-2-11 15,-7-1 1-15</inkml:trace>
  <inkml:trace contextRef="#ctx0" brushRef="#br2" timeOffset="-195138.18">9666 10517 46 0,'4'44'23'0,"-4"0"-26"0,0-32 35 0,-4 7-30 16,4-3 0-16,-3 12 7 16,3-22-10-1,3 1 1-15,-3-7 3 16,7-16 0-16,4-12-2 15,-1-13 1-15,1-9-2 16,0-7 0-16,-1-2-2 16,-6-4 0-16,-1 4-2 15,-3-1 0-15,0 7 0 16,0 6 0-16,0 0 0 16,4 15 1-16,-4 1 1 15,0 9 1-15,0 0 2 16,0 6 0-16,0 4 0 15,0 2 1-15,3 7 0 16,-3 3 1-16,4-3 0 0,3 0 0 16,0 3 1-16,3 0 0 15,8-3 1-15,7 0 1 16,3-7-2-16,11 1 0 16,10-7-1-16,4-3 0 15,0 4-2-15,-11-1 1 16,1 0-8-16,-1 4 0 15,-10-7-12-15,-11 6 1 16</inkml:trace>
  <inkml:trace contextRef="#ctx0" brushRef="#br2" timeOffset="-194703.4">9906 10272 49 0,'0'4'24'0,"0"2"-16"16,7-6 32-16,0 0-38 15,0 3 0-15,4-3 2 16,6 0 1-16,8-3-5 15,7-7 0-15,3 1 3 16,-3 0 0-16,-4-1-1 0,-3 4 0 16,-8 3-3-16,-2 3 1 15,-12 9-2-15,-3 1 0 16,-3 2-1-16,-1 4 1 16,-7 3 0-16,1 3 0 15,3 0 1-15,0 3 0 16,3 0 0-16,4 6 1 15,0-9 0-15,11-6 1 16,-1-4-1-16,8-2 0 16,-4-7-4-16,4-3 0 0,3-6-10 15,4-7 0-15,-1 1-3 16,1-1 1-16</inkml:trace>
  <inkml:trace contextRef="#ctx0" brushRef="#br2" timeOffset="-194478.08">10612 10621 51 0,'3'43'25'0,"-13"-2"-35"15,6-34 50-15,-3 5-40 16,-4 4 1-16,-3 3-9 0,0-1 1 16,0 1-3-16,3-9 1 15</inkml:trace>
  <inkml:trace contextRef="#ctx0" brushRef="#br2" timeOffset="-193786.11">10982 10511 45 0,'18'44'22'0,"-8"-25"-20"0,-6-13 34 15,3 0-33-15,0-3 1 16,0-6 1-16,0-6 0 16,0 2-7-16,0-8 1 15,-3-14 3-15,-4-8 1 16,-4-4-4-16,1-12 1 0,-5 6-4 16,1-3 1-16,0-4-2 15,0 4 0-15,0 6 0 16,0 0 1-16,0 10 1 15,7 2 1-15,0 7 3 16,4 3 1-16,6 7 1 16,4 2 0-16,11 4 2 15,10-4 0-15,8 1-1 16,3-4 1-16,3-3-2 16,-3 0 0-16,-4 4-5 15,-3-1 1-15,-7 7-15 16,3-10 1-16</inkml:trace>
  <inkml:trace contextRef="#ctx0" brushRef="#br2" timeOffset="-193111.75">11247 10153 42 0,'3'7'21'0,"4"-4"-7"16,0-3 23-16,0 0-34 16,4 0 1-16,-1 0 1 0,1 0 0 15,7-3-7-15,-1 3 1 16,4 0 4-16,-3 0 0 15,-4-4-3-15,-3 4 1 16,-4 4-2-16,-7-4 0 16,0 3-1-16,-4 6 0 15,-3 4-1-15,-3 6 1 16,-1-1 0-16,1 4 1 16,2 3 0-16,1 0 0 15,4 7 1-15,3-4 1 0,3 3 0 16,8-6 0-16,3 1 0 15,4-14 0-15,10-9-3 16,0-6 0-16,0-6-13 16,-3-16 0-16</inkml:trace>
  <inkml:trace contextRef="#ctx0" brushRef="#br2" timeOffset="-192598.08">12891 10066 58 0,'0'12'29'0,"3"-9"-28"16,-3-3 44-16,0 0-44 15,0 0 0-15,0 0 0 16,4 0 0-16,-1 0-5 16,1 0 0-16,3 0-13 15,3-6 1-15</inkml:trace>
  <inkml:trace contextRef="#ctx0" brushRef="#br2" timeOffset="-192360.27">13102 10059 65 0,'-3'10'32'0,"6"-7"-32"0,-3-3 50 0,0 3-49 16,0 0 1-16,0-3-3 15,4 3 1-15,3-3-8 16,-7 0 1-16,0 0-11 16,-4-6 0-16</inkml:trace>
  <inkml:trace contextRef="#ctx0" brushRef="#br2" timeOffset="-191759.46">12721 10445 45 0,'4'16'22'0,"-1"-19"-10"0,-3 3 26 0,0 0-37 15,7-4 1-15,0 1 1 16,4-3 1-16,3-3-5 16,4-7 0-16,3 0 2 15,0-3 1-15,-3 1-1 16,-1-1 0-16,1 3-2 16,-4 7 0-16,0-1-1 15,4 4 0-15,-8 0-1 16,1 6 0-16,-4 3 0 15,0 3 0-15,0 4 0 16,0 2 1-16,0 1 1 16,0-1 1-16,0 1 1 15,0-1 0-15,4 1 1 16,0 2 0-16,3 4-1 16,3-6 1-16,1-4 0 15,0 4 0-15,-1-10-1 0,1-3 0 16,0-6-4-16,-1-4 1 15,4-2-13-15,0-13 0 16</inkml:trace>
  <inkml:trace contextRef="#ctx0" brushRef="#br2" timeOffset="-191130.55">13480 10172 30 0,'49'-37'15'0,"15"-42"-3"16,-50 57 11-16,-4-6-19 15,-6-3 0-15,-8-4 3 0,-10 1 1 16,-11 5-10-16,-13 4 1 15,-15 3 6-15,-11 7 0 16,-17 5-2-16,3 10 0 16,1 13-3-16,-4 15 0 15,0 3-3-15,3 1 0 16,11 2-2-16,3 1 1 16,12 2-1-16,9-2 0 15,8 6 1-15,7 6 0 16,14 0 4-16,17 9 0 0,8 1 4 15,17-1 0-15,14-3 2 16,11-6 0-16,0-9 0 16,7-10 0-16,11-9-1 15,-8-13 0-15,1-6-4 16,-1-15 1-16,-3-10-2 16,-7-7 0-16,-4-9-1 15,-6-12 0-15,-4 3-1 16,-4-10 0-16,-14 1-6 15,-7-7 1-15,-10-9-9 16,-11 9 1-16</inkml:trace>
  <inkml:trace contextRef="#ctx0" brushRef="#br2" timeOffset="-183443.99">7990 11856 39 0,'0'19'19'0,"-3"-13"-14"0,3 0 20 0,-4 4-24 16,1 2 1-16,-4 7 2 16,3 6 0-16,-6 7-4 15,-8 12 1-15,-3 6 3 16,-7 16 0-16,-1 6-1 15,1 0 1-15,-4 6-3 16,4-3 1-16,-4-6-2 16,4-6 1-16,4-10-4 15,2-9 0-15,5-12-5 16,6-10 0-16,1-13-7 16,10-25 0-16</inkml:trace>
  <inkml:trace contextRef="#ctx0" brushRef="#br2" timeOffset="-183219.08">7652 12044 31 0,'0'13'15'0,"-7"-7"-6"0,3-3 21 15,4 7-27-15,-7 5 0 16,4 1 3-16,3 6 1 15,-7 3-8-15,7 0 1 16,7 3 4-16,-4 7 0 16,8-4-6-16,3-6 1 0,0-6-13 15,4-3 1-15</inkml:trace>
  <inkml:trace contextRef="#ctx0" brushRef="#br2" timeOffset="-182805.62">8153 12279 44 0,'-4'22'22'0,"15"-9"-10"0,-11-13 30 16,7 0-40-16,7-3 0 16,4-4 0-16,3-2 1 15,14-3-6-15,7-1 0 0,4 0-7 16,-3 4 0-16,-8-3-6 16,-18 2 1-16</inkml:trace>
  <inkml:trace contextRef="#ctx0" brushRef="#br2" timeOffset="-182121.61">9070 12223 26 0,'3'6'13'0,"-6"-12"0"0,-1 6 13 0,1-6-22 15,-8 3 0-15,-6 3 3 16,-8 0 0-16,-7 0-9 15,-3 0 1-15,3-7 5 16,-7 7 1-16,4-3-3 16,3 3 0-16,8 3-1 15,2 7 1-15,5-1-2 16,3 1 1-16,7 2-1 16,10 4 1-16,8-1-1 15,3-2 0-15,7-4-1 16,0-6 0-16,4-6-1 15,0-3 1-15,-1-3 0 16,-6-1 1-16,0 1-1 16,-1-1 1-16,-6 4-1 15,-1 3 1-15,-3 3 0 0,-3 6 1 16,3 4-1-16,-3 2 0 16,-1 7 0-16,1 3 1 15,3-3-1-15,3 0 0 16,-6-1 0-16,3 1 0 15,3-3-8-15,5-7 1 16,2-9-7-16,-3-6 0 16</inkml:trace>
  <inkml:trace contextRef="#ctx0" brushRef="#br2" timeOffset="-181716.28">9493 12025 25 0,'0'-6'12'0,"7"9"-7"16,-7-3 13-16,0 3-17 0,0-3 1 15,0 4 1 1,0-1 1-16,-3 0-3 0,-1 6 0 16,1-3 3-16,-4 7 1 15,-4 3 0-15,-3 9 0 16,-7-3-1-16,-4 9 0 15,-10 10-2-15,3 6 0 16,0-3-4-16,1-3 1 16,6-7-11-16,7-6 0 15,11-18-1-15,7-10 0 16</inkml:trace>
  <inkml:trace contextRef="#ctx0" brushRef="#br2" timeOffset="-181489.54">9225 12047 35 0,'11'38'17'0,"-4"15"-12"16,-4-40 32-16,4 3-34 16,4 5 0-16,-8 11 2 15,12-1 0-15,-1-3-7 16,3 1 1-16,-3-1 3 15,4-3 0-15,0-6-9 16,3-7 1-16,0-5-8 16,4-7 0-16</inkml:trace>
  <inkml:trace contextRef="#ctx0" brushRef="#br2" timeOffset="-181264">9723 12207 43 0,'3'41'21'0,"-10"-3"-21"0,4-29 33 16,-1 4-33-16,4 5 1 16,0-2 0-16,-7-6 1 0,7 2-6 15,7-3 0-15,-3-5-7 16,3-14 0-16,0-15-1 15,-4-6 0-15</inkml:trace>
  <inkml:trace contextRef="#ctx0" brushRef="#br2" timeOffset="-180740.6">9663 11897 26 0,'10'6'13'0,"4"16"-7"0,-3-13 22 0,3 4-25 16,-3 3 1-16,10-4-1 15,3-2 1-15,8-1-6 16,3 0 1-16,1-5 3 16,10-4 0-16,-1-4-3 0,1-2 1 15,-3 0 0-15,-8-3 0 16,-3-1 0-16,-4 1 1 16,-7 6-1-16,-7-1 1 15,-3 8 0-15,-8 2 0 16,-6 6-1-16,-8 10 0 15,-3 0-1-15,-7 3 1 16,0 0-2-16,0 4 0 16,3-11 0-1,4 1 1-15,7 0 0 0,3-3 0 16,18 3 2-16,8-4 1 16,6 4 2-16,-4-6 1 15,5-1-1 1,2 1 1 15,-6-1-2 16,-7 4 0-47,-15 3-4 47,-6-4 1-47,-25 11-11 0,-22 2 0 47,-17-9-3-32,-11 6 0 1</inkml:trace>
  <inkml:trace contextRef="#ctx0" brushRef="#br2" timeOffset="-177917.31">11381 11304 37 0,'14'-22'18'0,"-11"16"-9"15,-3 6 19-15,0 0-24 16,-3 3 1-16,-1 6 2 16,-3 7 0-16,-3 9-10 15,-1 3 1-15,-3 10 5 16,-7 12 1-16,-8 13-3 15,-6 12 1-15,-7 22-1 16,0 19 0-16,6 13-1 0,1-4 1 16,7-2-1-16,10-7 1 15,8-13-1-15,10-21 1 16,10-10-3-16,15-16 1 16,7-12-9-16,-1-15 0 15,-2-17-6-15,-8-6 1 16</inkml:trace>
  <inkml:trace contextRef="#ctx0" brushRef="#br2" timeOffset="-176988.95">11596 12123 25 0,'-4'31'12'0,"-3"7"-1"0,4-29 12 15,-1 10-20-15,-3 0 0 16,4-1 1-16,-1-2 1 15,1-3-5-15,-1-4 1 16,0-6 4-16,4-12 0 16,0-7-1-16,0-12 0 15,0-13-1-15,0 0 0 0,0 1-3 16,0-4 1-16,4-3-1 16,0 9 0 15,-1 7-1-31,4 6 1 0,4 6 0 0,3 0 0 0,3 10-1 15,5-4 1-15,2 7-6 16,1-4 1-16,-4 4-9 16,0 3 1-16</inkml:trace>
  <inkml:trace contextRef="#ctx0" brushRef="#br2" timeOffset="-176579.58">11783 12038 44 0,'7'19'22'0,"14"-16"-18"0,-14-3 33 15,4 0-36-15,-1 0 1 16,1-3 0-16,3-4 1 15,0 4-4-15,4-3 0 16,-4-3 2-16,3-1 1 16,-6-2-3-16,-7-4 1 15,-4-3-1-15,-8 4 1 0,1 2-3 16,-3 4 1-16,-1 5-1 16,1 8 0-16,-4 5 1 15,-1 4 0-15,5 5 0 16,3 11 0-16,3 8 2 15,4 1 1-15,4 3 0 16,3-4 1-16,0-2-1 16,0-1 0-16,4-9-3 15,3-9 1-15,7-10-11 16,0-15 0-16</inkml:trace>
  <inkml:trace contextRef="#ctx0" brushRef="#br2" timeOffset="-175907.14">12234 12264 35 0,'0'40'17'0,"0"-8"-8"0,0-29 21 16,0-3-29-1,4-16 0-15,3-6 2 0,-4-18 0 16,-3-17-4-16,-3-6 1 15,-1-2 2-15,1-14 0 16,-4 1-1-16,0-10 0 16,0 3-1-16,3 7 1 15,1 3 0-15,3 15 0 16,3 16 0-16,4 13 0 16,0 12-2-16,0 13 0 15,0 15-7-15,0 7 0 0,-3 3-6 16,-4 9 0-16</inkml:trace>
  <inkml:trace contextRef="#ctx0" brushRef="#br2" timeOffset="-175723.02">12044 11978 40 0,'10'16'20'0,"29"-10"-18"16,-28-6 33-16,3 0-35 15,4 0 0-15,-1-3-1 16,4 3 0-16,1-3-7 16,-1 0 1-16,0-10-5 15,-3-5 1-15</inkml:trace>
  <inkml:trace contextRef="#ctx0" brushRef="#br2" timeOffset="-175486.01">12442 11383 43 0,'4'50'21'0,"-11"25"-18"0,7-50 37 16,0 10-39-16,0 15 1 0,0 6 1 15,-4 10 0-15,1 6-4 16,3 10 0-16,0-7 0 15,3-12 1 1,4-13-8-16,4-16 0 0,3-15-7 16,4-16 0-16</inkml:trace>
  <inkml:trace contextRef="#ctx0" brushRef="#br2" timeOffset="-175066.09">12633 12050 47 0,'11'10'23'0,"-8"-7"-21"0,-3-3 39 15,7-3-39-15,0 0 0 16,4-4 2-16,3-2 0 15,0 0-5-15,0-7 0 16,4-3 3-16,-4-3 0 16,-4 0-2-16,-2-3 1 15,-8 6-3-15,-4 7 0 16,-3-1-1-16,0 4 0 16,-4 3-1-16,1 9 0 15,-1 3 0-15,1 10 1 0,2 9 1 16,5 0 1-16,-1 3 1 15,4 7 0-15,7-1 1 16,4 1 0-16,3-10 0 16,4-3 0-16,7-7-3 15,-1-2 0-15,1-7-9 16,0-9 0 0</inkml:trace>
  <inkml:trace contextRef="#ctx0" brushRef="#br2" timeOffset="-174569.7">13109 11931 39 0,'-3'13'19'0,"-29"-1"-18"0,25-8 23 15,-4 2-23-15,-3 6 0 16,0 1 2-16,4 6 0 15,-1 3-4-15,4 6 1 16,3 0 3-16,1-3 1 16,3 0-1-16,0-3 1 15,3-3-1-15,8-3 0 16,7-4-1-16,10-5 0 16,4-7-2-16,3-10 1 15,7-9-2-15,4-12 0 16,0-10 0-16,7-18 0 0,-4-7-1 15,-10-6 1-15,3-16-1 16,-13 3 1-16,-5-3-1 16,-6 4 0-16,-4 12 0 15,-7 6 1-15,-3 9 0 16,-4 10 0-16,0 10 1 16,0 18 0-16,-4 16 0 15,-3 9 0-15,-7 19 1 16,-4 16 0-16,1 18 0 15,2 14 1-15,1 8-1 16,4 13 1-16,6-6-1 16,4-7 1-16,4-15-4 15,3-12 0-15,0-20-5 16,-4-18 1-16,-3-13-8 16,-3-16 1-16</inkml:trace>
  <inkml:trace contextRef="#ctx0" brushRef="#br2" timeOffset="-174390.08">13201 11743 43 0,'32'35'21'0,"17"-20"-21"0,-35-15 35 0,7 3-36 0,1-3 1 15,2 0 0-15,1 0 0 16,0 0-5-16,3-3 1 15,-7 0-8-15,-3-3 0 0</inkml:trace>
  <inkml:trace contextRef="#ctx0" brushRef="#br2" timeOffset="-174208.17">13638 11853 42 0,'15'38'21'0,"-8"15"-28"15,-7-44 34-15,0 4-28 16,0-4 1-16,0 1-7 16,-4-1 1-16,1-9 0 15,-1-3 1-15,4-10-5 16,-4-9 0-16</inkml:trace>
  <inkml:trace contextRef="#ctx0" brushRef="#br2" timeOffset="-174014.88">13561 11715 31 0,'7'13'15'0,"7"-7"-13"0,-11-6 31 16,5 0-33-16,2 0 1 16,1 0 0-16,3 3 0 15,3 0-3-15,-2 3 1 16,-1-3-6-1,-4 1 0-15,1-1-3 0,-1 3 0 16</inkml:trace>
  <inkml:trace contextRef="#ctx0" brushRef="#br2" timeOffset="-173834.88">13769 11856 33 0,'11'6'16'0,"3"48"-12"0,-7-45 28 0,-4 4-30 0,1-1 1 0,-1 1 3 15,1 2 0-15,-1-5-7 16,4-7 0-16,0-3 4 15,4-6 0-15,0-7-1 16,3-6 1-16,0 0-3 16,0-6 0-16,0 10-5 15,4 2 0-15,-4 1-9 16,0-4 1-16</inkml:trace>
  <inkml:trace contextRef="#ctx0" brushRef="#br2" timeOffset="-173504.03">14065 11853 39 0,'7'16'19'0,"7"-10"-17"0,-3-12 26 0,7-1-28 0,3 1 0 16,7-6 0-16,0-4 0 15,-3-3 0-15,-4 0 0 16,-3 0-1-16,-8 1 1 15,-6-1 0-15,-11 3 0 0,-4 7-1 16,-3 6 0-16,-4 6 0 16,1 6 0-16,-1 7 0 15,4 9 1-15,4 0 0 16,2 6 0-16,8 4 1 16,8-1 1-16,6 4-1 15,10-7 0-15,8-6 0 16,3-6 0-16,4-6-4 15,0-10 0-15,-4-3-8 16,1-10 0-16</inkml:trace>
  <inkml:trace contextRef="#ctx0" brushRef="#br2" timeOffset="-172798.19">14478 10871 52 0,'28'38'26'0,"43"37"-28"0,-54-43 46 0,15 21-44 16,18 22 1-1,6 22-1-15,4 29 0 0,-7 12-1 16,-14 28 1-16,-18 0-3 16,-21-6 0-16,-25-25-12 15,-21-16 0-15</inkml:trace>
  <inkml:trace contextRef="#ctx1" brushRef="#br3" timeOffset="66772">18680 10357 0,'3'-31'16,"8"-35"-1,-11 66 1,0 0-1,0 0 1</inkml:trace>
  <inkml:trace contextRef="#ctx1" brushRef="#br3" timeOffset="66911.52">19689 8723 0,'0'0'15,"0"0"1,0 0 0,0 0-1</inkml:trace>
  <inkml:trace contextRef="#ctx0" brushRef="#br3" timeOffset="-168536.49">24229 13618 30 0,'14'10'15'0,"7"-7"-4"0,-17-3 16 15,-1-3-27 1,-3 0 1-16,-7-4 0 0,-11-8 1 15,-13-1-2-15,-5 0 0 16,1 1 1-16,-4-1 1 16,-7 0-1-16,-3 7 0 15,-7 6 0-15,-4 6 0 16,7-3 0-16,-7 12 1 16,3 14-1-16,8 8 0 15,3 13 1-15,11 10 0 0,14 8-1 16,14 4 1-1,21 0-2-15,17 0 1 0,26-6 0 16,10-13 0-16,0-12 0 16,11-16 0-16,3-10 0 15,-14-15 0-15,-7-12 0 16,-7-4 0-16,-11-16 0 16,-14-6 0-16,-10-18-6 15,-8-4 0-15,-10-3-10 16,-7-6 1-16</inkml:trace>
  <inkml:trace contextRef="#ctx0" brushRef="#br3" timeOffset="-167093.78">23922 13847 2 0,'0'10'1'0,"-4"-13"9"0,4-4-20 0,0 7 14 0,0 0 0 15,0-6 6-15,0 6 0 16,0-6-11-16,0 6 1 16,0 0 8-16,0 0 1 15,7-3-1-15,0 3 0 16,4-7-2-16,3 4 0 15,-3-3-1-15,3 0 0 16,3-4-1-16,5 4 1 0,-1-3-2 16,4-4 0-16,-1 1 0 15,4-4 0-15,1-3 0 16,2-9 1-16,1-4-1 16,3 4 0-16,1-3 0 15,-1-7 0-15,4-9-2 16,-4 3 1-16,-3-12-1 15,0-7 1-15,-4 4-1 16,4-4 0-16,6 6 1 16,5-5 0-16,-5-10-1 15,-2 3 1-15,-1-7 0 16,0 1 0-16,1-3-2 16,-1-1 1-16,4 13-1 15,-1-6 0-15,1-6 0 16,0-7 0-16,-11 1 0 15,1-11 0-15,2 8 0 16,1-7 0-16,0-4 0 16,0 1 1-16,3 3-1 0,-3 0 0 15,-1 0 0-15,5-3 0 16,-1-7 0-16,4-2 1 16,3-1-1-16,0 4 0 15,4-1 0-15,-7-6 1 16,-7 1-1-16,0 2 0 15,3 10 0-15,4-4 0 0,-1 4 0 16,1-3 0-16,4-4 0 16,2 1 0-16,5 6 0 15,3-7 1-15,0 1-1 16,-8-4 0 140,-2-9 0-156,-1 13 0 0,4-1 0 0,0-9 0 0,0 3 1 0,0-6 0 0,-1 7-1 0,1-1 1 16,0-19 0-16,4 4 1 0,-5-4-2 0,-2 1 1 0,-4-10-1 0,-8-6 0 0,5 12 0 0,-5 3 1 0,5-12-1 0,-1-3 0 0,4 6 0 15,0-9 1-15,-1-4 0 0,1-6 0 0,0 0 0 0,-7-15 1 0,3 3-1 16,-3-13 0-16,-4-6 0 16,7 6 0-16,-3-3-1 0,-4-7 0 15,-3 11 0-15,-4-4 1 16,0 6-1-16,0 0 0 16,1 3 0-16,-5 4 1 15,1-4 0-15,-4 7 0 16,-7 3-1-16,0 3 0 15,0 15 0-15,-3 1 1 16,-4 18-2-16,-4 13 0 16,1 10-5-16,-4 24 0 0,-1 10-16 15,-2 9 1-15</inkml:trace>
  <inkml:trace contextRef="#ctx0" brushRef="#br3" timeOffset="-165892.28">26077 15001 16 0,'7'10'8'0,"0"-1"2"16,-3-6 8-16,0 0-13 15,-1 4 1-15,1 2 2 16,-4 4 1-16,-4 2-11 16,1 4 1-16,-5 3 6 15,-6-6 1-15,-7 12-3 16,-7 13 1-16,-7 3-3 15,-11 12 1-15,-11 10-2 16,1 12 1-16,-18 1-1 16,-14 2 0-16,-11 1 1 15,-10-1 0-15,-18-2-1 0,-11-4 0 16,-10-3 0-16,7 0 1 16,-4-9 0-16,4-4 0 15,3-5-1-15,11-1 0 16,7-6 1-16,0 3 0 15,8-9 0-15,-8 3 0 16,21-10 0-16,4-2 0 47,3-7 0-47,4-3 0 16,3-6-1-16,14-7 1 0,11-6-1 0,8-3 1 0,6-6-4 15,7-7 1-15,4-2-5 0,3-1 0 0,4 0-7 16,3 1 0-1</inkml:trace>
  <inkml:trace contextRef="#ctx0" brushRef="#br3" timeOffset="-165202.05">23791 15948 17 0,'4'0'8'0,"-4"-6"2"0,0 6 2 16,0 3-5-16,-4 7 1 16,-6 2 6-16,-4 7 1 15,-11 3-18-15,-3 3 1 0,-15 0 11 16,-2 6 0-16,-5 1-3 16,-10-1 0-16,-7-3-4 15,-7-6 0-15,7-6-1 16,4-7 0-16,3-2-1 15,3-4 1-15,11 3-1 16,7-3 1-16,1 0-1 16,-1 0 0-16,-3 1-1 15,3 2 0-15,3 0-1 16,1 4 1-16,10-7-1 16,8 9 1-16,13 10-1 15,15 3 1-15,10 10 0 16,4 9 1-16,10 6 0 15,11 0 0-15,0 6-1 16,-7 1 1-16,-4-7 0 16,-10-9 0-16,-4-7-1 0,-7-5 1 15,-7-4-1-15,0-7 0 16,-4 1 0-16,-3-6 1 16,0-10 0-16,0-3 1 15,4 6 1-15,-1-12 1 16,8-10 1-16,7-15 0 15,10-13 1-15,7-22 0 16,11-12-1-16,-4-4 0 16,8-6-1-16,3-3 0 15,3 1-10-15,-10 2 0 0,0 3-11 16,-4 16 0 0</inkml:trace>
  <inkml:trace contextRef="#ctx0" brushRef="#br3" timeOffset="-161958.58">19456 3474 14 0,'0'6'7'0,"0"-6"-2"15,0 0 8-15,0 3-13 0,0 4 1 16,0 5 0 0,0 7 1-16,0 3-2 15,0-3 0-15,0 0 2 16,3 6 0-16,1-3-1 15,3 3 1-15,0 6 0 16,0 7 0-16,-4-4-1 16,1 7 0-16,0 3-1 15,3 0 1-15,-4 3-1 16,1 6 1-16,3 1-1 16,7 5 0-16,0 10 0 15,-4 3 1-15,5 10-1 16,2-7 0-16,-3 10 0 0,8 9 1 15,2 0-2-15,1 12 1 16,-4-18 0-16,4 13 1 16,-4-4 0-16,-3 9 0 15,-1-5 0-15,-3-1 0 16,0 4 0-16,1 2 1 16,-1 1-1-16,3-7 0 15,1 4-1-15,-4-7 0 16,0-3 0-16,4-6 0 0,-1 9 0 15,8-3 0-15,-4 6 0 16,-3-2 1-16,0 2-1 16,3 3 0-16,0 4 0 15,0 3 0-15,-3-7 0 16,-8 1 1-16,11-4-1 16,4 7 0-16,3-4 0 15,4-6 0-15,0 7-1 16,-4 2 1-16,4 11 0 15,0-1 0 1,21 72 0 0,3-19 0-16,-7-15 1 15,-6-7 0-15,-5-9 0 16,-2 6 1-16,6-9-1 16,0-6 1-16,4-4-1 15,0 7 0-15,0 0-1 16,3-10 1-16,1 0-1 0,6-12 0 15,-3 3 0-15,-3 0 1 16,2-4-1-16,1-5 1 16,0-1-1-16,4-2 1 15,-1 8 0-15,4-2 0 16,4-7-1-16,-4 1 0 16,-4-7 0-16,1 3 0 15,6 3 0-15,1-6 0 16,-1-3 0-16,4 3 0 15,7 4 0-15,0 5 1 16,-7 4-1-16,-3 3 1 0,-1-4-1 16,8 7 1-16,-1 3-1 15,8-3 1-15,-4 0-1 16,0-7 0-16,-7-2 0 16,7 6 1-16,4-7 0 15,3 4 0-15,4-16 0 16,-4 0 1-16,0-4 0 15,-3 1 0-15,6-6-1 16,-3-7 1-16,4-9-3 16,0-6 0 15,-4-10-8-31,-7-6 0 0,-7-13-4 0,3-3 1 0</inkml:trace>
  <inkml:trace contextRef="#ctx0" brushRef="#br3" timeOffset="-151628.45">27848 9871 33 0,'4'-3'16'16,"-8"12"-6"-16,8-2 17 0,-4 8-25 15,0 4 1-15,-4 9 0 16,4 13 0-16,-3 3-4 16,-1 16 1-16,4 12 2 15,0 3 1-15,0-6-3 16,0-9 1-16,0-7-3 15,0-6 0-15,0-13-11 16,4-12 1-16</inkml:trace>
  <inkml:trace contextRef="#ctx0" brushRef="#br3" timeOffset="-151118.79">28081 10875 29 0,'4'6'14'0,"-15"19"-6"16,8-19 13-16,-5 7-21 15,-6 2 1-15,-3 7 1 16,-11 7 1-16,-4 2-3 16,0 0 0-16,4 4 1 15,0 2 1-15,3-5-1 16,0-7 1-16,4-3-2 0,7-6 0 15,0-4-6-15,7-3 0 16,3-9-5-16,4-12 1 16</inkml:trace>
  <inkml:trace contextRef="#ctx0" brushRef="#br3" timeOffset="-150904.92">27820 10784 34 0,'7'50'17'0,"11"38"-14"0,-8-57 29 0,4 13-32 15,8 12 1-15,2 1 0 16,8 5 0-16,3-5-3 16,-6-7 1-16,-5-6-10 15,-6-22 1-15,0-22-1 16,-4-6 1-16</inkml:trace>
  <inkml:trace contextRef="#ctx0" brushRef="#br3" timeOffset="-150204.41">27845 8949 23 0,'0'10'11'0,"0"-4"-6"0,0-6 18 16,0 3-19-16,3 0 0 15,-3 0 2-15,0 0 0 16,0 1-8-16,4-1 0 15,-4-3 5-15,0 0 0 16,0 0-3-16,0-7 1 16,3-2-5-16,4-4 1 0,-3-5-8 15,-1-17 1-15</inkml:trace>
  <inkml:trace contextRef="#ctx0" brushRef="#br3" timeOffset="-149930.71">27757 8190 34 0,'17'3'17'0,"4"-3"-13"0,-14-6 25 0,0 0-29 16,1-3 0-16,-1-4 0 0,0-3 0 15,0 1-2-15,0-1 0 16,3 0-9-16,-6-9 1 16</inkml:trace>
  <inkml:trace contextRef="#ctx0" brushRef="#br3" timeOffset="-149721.75">27806 7315 24 0,'3'-9'12'0,"8"-13"-7"0,-7 10 12 0,-4-1-16 16,3 0 0-16,1-9 1 15,-1 1 1-15,-3-1-4 16,0 0 1-16,0-7-6 16,4 7 1-16,-4-3-3 15,0-3 1-15</inkml:trace>
  <inkml:trace contextRef="#ctx0" brushRef="#br3" timeOffset="-149452.87">27757 6453 24 0,'-7'-6'12'0,"3"-22"-5"0,4 15 20 15,0 1-26-15,-4-4 0 16,1-3 0-16,3 0 0 15,-4-3-2-15,1-3 1 16,-4-3-2-16,3-3 1 16,1 5-6-16,-1 1 0 15,1 3-2-15,-4 4 0 0</inkml:trace>
  <inkml:trace contextRef="#ctx0" brushRef="#br3" timeOffset="-149196.45">27630 5544 16 0,'0'-3'8'0,"0"-38"-4"16,0 31 11-16,0-5-11 15,0 2 0-15,3-3 4 16,1-2 0-16,-1 2-9 15,4 3 0-15,0-5 6 16,-3-1 1-16,-1-9-3 0,1 3 0 16,3-1-7-1,-4 1 0-15,-3-3-6 0,0-3 0 16</inkml:trace>
  <inkml:trace contextRef="#ctx0" brushRef="#br3" timeOffset="-147853.3">27481 4703 30 0,'29'10'15'0,"-5"-7"-9"15,-13-6 22-15,3-4-25 0,0-5 0 16,4 2 3-16,-4-5 0 16,0-4-8-16,-3 10 1 15,-1-4 4-15,-6 1 1 16,-4 2-2-16,-7-9 0 15,-7 4-2-15,-8 2 1 16,1 7-1-16,-7-4 0 16,0 10 0-16,0 10 1 15,3-4 0-15,0 13 0 16,7 9-1-16,4-3 1 0,4 7 0 16,3 5 0-16,7 4-1 15,10 3 0-15,8-10 0 16,7-2 1 31,6-10 0-47,5 6 0 0,2-22 1 0,5-6 1 0,-8-16-1 0,-3-2 0 15,-7-7 0-15,-4-7 1 0,-7-5-2 16,-11-1 1-16,-10 0-2 16,-10 4 1-16,-12 2-1 15,-2 4 0-15,-5 9 0 16,1 10 1-16,0 6 0 15,0 6 0-15,3 6-1 16,4 13 1 0,6 10 0-16,5-1 0 0,10 7-1 15,7-7 0-15,7 10 0 16,10-7 0-16,8-2 0 0,10-4 0 16,4-12 0-16,7-10 0 15,0-12 0 16,-7-13 0 1,-4-9 0-32,-7-13 1 15,-7-3-1-15,-14-6 1 0,-10-10 0 0,-15 13 0 16,-10-6 0-16,-7 6 0 0,-4 3-1 0,-7 12 0 16,4 20 0-16,-1 6 1 0,1 6-1 0,14 15 0 0,3 4-1 15,8 16 1 1,2-13-1-16,5 9 1 0,-1 0-1 15,4 1 1-15,7-4 0 16,7-3 0-16,14-3 0 16,11-6 1-16,7-13 0 15,7-3 0-15,-7-10-1 16,-4-2 1 0,-7-4-1-16,-7 0 1 0,-7-5-1 15,-10-5 0-15,-11-2 0 16,-4 0 1-16,-6 3-2 15,-4 6 1-15,-8 10 0 16,-2-7 0-16,-5 3 0 16,-3 17 0-16,15 11-1 15,-1 7 1-15,4 0-1 16,0 6 0-16,3 4-1 16,4 2 1-16,0-2-1 15,7 2 0-15,3-3 0 0,8-2 1 16,-1-4 0-16,8-10 1 15,7-5 0-15,6-10 1 16,5-10-1-16,-1-18 1 16,-7-6 0-16,-7-1 0 15,-7-2 0-15,-7 2 1 16,-11-6-1-16,-3 13 0 16,-3 9-3-16,-1 10 1 15,4 9-14-15,0 6 1 0,-14 13-4 63,10 3 0-48</inkml:trace>
  <inkml:trace contextRef="#ctx0" brushRef="#br3" timeOffset="-146660.48">19907 10567 25 0,'-7'-9'12'0,"4"3"1"0,3 6 12 15,0 0-22-15,0-4 1 16,0 4 4-16,0 0 0 0,-4 4-9 15,4 8 0-15,0 10 6 16,0 6 1-16,4 7-2 16,-1 9 1-16,4 9-2 15,-3 3 1-15,3 4-2 16,0-10 0-16,0-3-1 16,4-3 0-16,-4-3-6 15,0-13 0-15,0-6-11 16,-4-16 0-16</inkml:trace>
  <inkml:trace contextRef="#ctx0" brushRef="#br3" timeOffset="-145773.5">19424 11862 42 0,'3'16'21'0,"12"-16"-13"15,-12-3 25-15,4 0-31 16,4-4 0-16,-1 1 2 15,4 3 0-15,4 0-4 16,0 0 0-16,-4-3 3 16,11-4 0-16,3 1-1 15,4-1 1-15,-1 4-5 16,1 3 0-16,-4 0-9 16,-3 3 0-16,0-7-5 15,-1 1 0-15</inkml:trace>
  <inkml:trace contextRef="#ctx0" brushRef="#br3" timeOffset="-145378.68">20186 11652 37 0,'-7'13'18'0,"7"-10"-16"0,-4 0 28 0,1 6-30 16,-1 7 1-16,-3 6 1 15,-3 3 1-15,-4-3-4 16,-1 6 1-16,-2 4 1 16,-1-1 1-16,4 0-1 15,0-2 1-15,3-7-3 16,1-7 0-16,3-2-5 0,3-10 1 15,1-3-7-15,3-13 0 16</inkml:trace>
  <inkml:trace contextRef="#ctx0" brushRef="#br3" timeOffset="-145154.8">19957 11489 34 0,'17'19'17'0,"15"25"-9"0,-21-28 26 0,3 6-29 0,3 18 1 0,5 4 1 16,-1 10 0-16,7 5-10 15,7 1 0-15,8-4 5 16,-5-3 1-16,-6-9-12 16,-4-9 1-16,-7-13-7 15,-6-7 0-15</inkml:trace>
  <inkml:trace contextRef="#ctx0" brushRef="#br3" timeOffset="-144316.33">19837 10169 35 0,'7'9'17'0,"7"-9"-13"16,-11-3 17-16,1 3-21 16,3 0 0-16,-7 0-1 15,4 0 1-15,-1-3-1 16,4-3 0-16,0-7-9 16,4-18 1-16</inkml:trace>
  <inkml:trace contextRef="#ctx0" brushRef="#br3" timeOffset="-144059.9">19900 9460 43 0,'21'19'21'0,"8"-13"-13"0,-22-6 36 15,3 0-44-15,1-6 1 16,-1 0 1-16,1-4 0 0,0 4-3 16,-1 0 1-1,-3-7 0-15,0-2 1 0,-3-4-6 16,-1-3 0-16,1-6-11 16,-1-7 1-16</inkml:trace>
  <inkml:trace contextRef="#ctx0" brushRef="#br3" timeOffset="-143834.4">19999 8667 34 0,'11'-3'17'0,"3"-7"-15"16,-7 4 19-16,0-3-22 15,3-7 1-15,1 0-1 16,0-6 0-16,-4 4 1 16,0 2 0-16,0-3-7 15,-4-3 0-15,-3-9-2 0,-3 3 0 16</inkml:trace>
  <inkml:trace contextRef="#ctx0" brushRef="#br3" timeOffset="-143578.79">19995 7588 31 0,'4'-9'15'0,"0"-29"-19"15,-4 29 29-15,3-4-25 16,-3-6 0-16,0-6-1 16,0 3 0-16,0-12-1 15,-3-1 1-15,3-2-7 16,-4 5 0-16</inkml:trace>
  <inkml:trace contextRef="#ctx0" brushRef="#br3" timeOffset="-143295.49">19911 6303 22 0,'0'-22'11'0,"-7"-47"-11"0,3 50 14 16,1-3-14-16,-4 6 0 15,0-3 0-15,0-3 0 0,-1-3 0 16,1 0 0-16,4 0-5 16,-1 3 1-16,1 3-2 15,3-12 1-15</inkml:trace>
  <inkml:trace contextRef="#ctx0" brushRef="#br3" timeOffset="-143024.03">19886 5578 19 0,'4'-22'9'0,"-4"7"-2"0,0 8 17 0,0-8-19 16,0-4 1-16,0-3 3 16,0 0 1-16,3 0-13 15,1 0 0-15,-1 0 8 0,-3 0 0 16,4-3-5-16,-4 6 1 16,0 4-6-16,0-1 1 15,0-9-3-15,0 0 1 16,0 6-6-16,0-6 0 15</inkml:trace>
  <inkml:trace contextRef="#ctx0" brushRef="#br3" timeOffset="-142284.84">19858 4986 26 0,'14'0'13'16,"0"-4"-16"-16,-7 1 20 0,0 3-17 0,0-3 1 0,-3 0 3 16,-1-3 0-16,-3-1-5 15,0 1 1-15,0-3 1 16,-3-1 1-16,-1 1-2 16,-3 0 1-16,0-1-2 15,-3 4 1-15,-1-4-1 16,0 10 0-16,1 0 0 15,-1 10 1-15,1-1-2 16,-1 7 0-16,0-4-3 16,4 4 1-16,0-3-3 15,4 6 0-15,3 2 0 16,3-5 1-16,4 3 4 0,0 0 1 16,4-7 7-16,3-2 0 15,4-7 4-15,3-9 1 16,0-10 1-16,0-3 1 15,-7-3-5-15,1-3 0 16,-8-3-4-16,-7-4 0 16,-7 1-2-16,-8 0 0 15,5 6-2 1,-4 3 1-16,-4 0-1 0,4 12 1 16,-7 7-1-1,3 10 1-15,1 8-1 0,6 10 0 0,4 4-1 16,3 2 0-16,4 0 0 15,4 4 0-15,3 5 0 16,7-11 0-16,7 5 0 16,4-6 1-1,3-9 1-15,4-12 1 16,3-4 0-16,-7-16 0 0,-3-9 0 16,-7 3 1-16,-8-18-1 15,-10-1 0-15,-7 0-2 16,-3 4 1-16,-4 3-1 15,-8 6 1-15,1 6-4 16,0 6 1-16,0 13-2 16,3 0 1-1,1 13-2 32,-1 6 1-16,4 2-2-31,3-5 1 0,1 0-3 0,3-4 0 16,3-2-3-16,4-1 0 0</inkml:trace>
  <inkml:trace contextRef="#ctx0" brushRef="#br3" timeOffset="-141867.04">20137 4935 39 0,'3'3'19'0,"4"23"-17"16,0-20 35-16,0-3-37 16,7-3 0-16,4 3 0 0,3-3 1 15,7 0-2-15,4 0 0 16,3-3-3-16,8 3 1 15,3 0-9-15,7-6 0 16</inkml:trace>
  <inkml:trace contextRef="#ctx0" brushRef="#br3" timeOffset="-141643.12">21237 4822 25 0,'25'19'12'0,"10"-31"2"0,-28 12 12 0,7-7-23 0,0 4 1 0,4 0 0 16,7 0 1-16,0 0-7 16,3 3 0-16,3 3 2 15,5 0 0-15,3 0-11 16,3 0 0-16,-3-6-1 15,-4-3 0-15</inkml:trace>
  <inkml:trace contextRef="#ctx0" brushRef="#br3" timeOffset="-141374.05">22430 4669 45 0,'35'19'22'0,"4"-1"-31"0,-25-18 47 16,3 0-38-16,5 0 0 16,2 0 0-16,5 0 0 0,2 0-2 15,1-3 0-15,3 0-4 16,1-3 0-16,-5-4-6 15,1 4 0 1</inkml:trace>
  <inkml:trace contextRef="#ctx0" brushRef="#br3" timeOffset="-141163.52">23407 4600 18 0,'21'6'9'0,"7"-15"-4"15,-17 9 8-15,6 0-11 16,1 0 1-16,3 0 0 16,4 0 1-16,0 0-6 15,-1 0 1-15,1 0 2 16,0 0 1-16,-1 0-4 0,5-7 1 16,-1 1-6-16,-3-6 0 15</inkml:trace>
  <inkml:trace contextRef="#ctx0" brushRef="#br3" timeOffset="-140950.62">24363 4581 27 0,'35'16'13'0,"7"-7"-15"0,-24-9 21 0,-4-6-20 16,0 6 1-16,0-3-1 16,4-10 0-16,3 4-3 15,4-1 1-15,3-2-4 16,7-4 1-16</inkml:trace>
  <inkml:trace contextRef="#ctx0" brushRef="#br3" timeOffset="-140713.21">25573 4578 29 0,'32'0'14'0,"-8"-10"-18"0,-20 7 27 15,3-3-25-15,3 0 1 16,8-4-5-16,3 1 1 16,4 0 1-16,3-4 0 15</inkml:trace>
  <inkml:trace contextRef="#ctx0" brushRef="#br3" timeOffset="-140495.39">26264 4456 28 0,'50'15'14'0,"-8"-15"-18"16,-28-3 24-16,0-3-21 15,4-4 1-15,3 1-2 16,4 6 1-16,3 0-3 15,0-4 1-15,4 4-4 16,0-6 1-16</inkml:trace>
  <inkml:trace contextRef="#ctx0" brushRef="#br3" timeOffset="-140261.58">27259 4562 10 0,'14'10'5'0,"-3"-1"-1"0,-4-6 3 16,3 0-7-16,5-3 0 15,2 0 0-15,4 0 0 16,4 0-3-16,3-6 1 0,1-3-1 15,2-10 0 1</inkml:trace>
  <inkml:trace contextRef="#ctx0" brushRef="#br3" timeOffset="-140153.68">27852 4427 5 0,'17'0'2'0,"-13"3"-5"16,-8-3 2-16</inkml:trace>
  <inkml:trace contextRef="#ctx0" brushRef="#br3" timeOffset="-139138.33">24211 4669 30 0,'-3'6'15'0,"-1"-12"-8"16,4 0 29-16,0 6-32 0,0-10 1 15,4 7 4-15,3-10 0 16,0 10-11-16,7 0 1 16,0 3 6-16,7 0 1 15,7 3-3-15,8 4 1 16,2-4-2-16,1-6 0 15,11-4-1-15,6-2 1 0,-3 3-1 32,-7-4 0-32,-7 1 0 15,-8 6 0-15,-6-7-1 0,-7 10 0 0,-15 3-2 16,-13 4 1-16,-19-7 0 16,-2 3 1-16,-12 3-2 15,-10-6 1-15,-7 0 0 16,4 0 1-16,0 0 0 15,3-6 0-15,7 3 0 16,7 3 1-16,4 0 0 16,3 0 1-16,7 0 0 15,8 3 0-15,10 3 0 16,7-3 0-16,14 4 0 16,7-4 0-16,11-3-1 15,17 0 0-15,7-7 0 16,-3 4 0-16,14 0 0 15,7 3 0-15,-6-6 0 16,-9 3 0-16,-9 3-2 0,-8 0 1 16,-10 0-1-16,-11 0 0 15,-10 0-1-15,-18 0 1 16,-18 9-1-16,-17 4 1 16,-1-1 0-16,-10 7 1 15,-10-10-2-15,-1 1 0 16,-3-10-7-16,4 0 1 15,6-19-10 1,8 10 1-16</inkml:trace>
  <inkml:trace contextRef="#ctx0" brushRef="#br3" timeOffset="-138721.03">23915 5233 19 0,'21'-25'9'0,"-17"-6"6"16,-4 25-3-16,0 2-9 0,-4 1 0 15,-3 6 4-15,-7 7 1 16,-7-1-9-16,-8 10 1 16,-2 3 5-16,-1 6 1 15,-7 13-2-15,0 9 1 16,1 7-3-16,-1 5 1 15,3 7-3-15,5-9 0 63,6 3-4-63,7-16 0 0,4-10-9 0,7-18 1 16</inkml:trace>
  <inkml:trace contextRef="#ctx0" brushRef="#br3" timeOffset="-138552.98">23417 5139 34 0,'11'3'17'0,"10"41"-4"0,-14-34 23 0,7 18-33 15,4 13 0-15,3 12 1 16,7 0 1-16,-3-3-8 16,-4 1 1-16,-3-20-11 15,-8-15 1-15</inkml:trace>
  <inkml:trace contextRef="#ctx0" brushRef="#br3" timeOffset="-134663.65">15692 10636 34 0,'0'3'17'0,"3"1"-6"16,-3-4 17-16,0 3-26 16,0 3 0-16,-3 6 2 15,-1 1 0-15,-3 0-5 16,-4 9 0-16,-3 12 3 15,-3 4 0-15,-1 6-1 16,0 12 1-16,1 4-2 16,3 9 1-16,3-4-1 15,4-5 1-15,3-4-1 16,4-5 1-16,4-11-3 16,3-2 0-16,4-16-9 0,3-6 1 15,0-16-4-15,0-4 1 16</inkml:trace>
  <inkml:trace contextRef="#ctx0" brushRef="#br3" timeOffset="-134362.74">16006 10890 29 0,'7'3'14'0,"-4"-15"-10"0,-3 12 22 0,-3 0-22 15,-4 3 0-15,-4 3 2 16,-3 1 1-16,-4 5-8 16,-6 10 0-16,-8 3 6 15,0 6 0-15,4 7-3 16,7 0 1-16,-1-4-4 15,8-6 0-15,0-6-8 16,4-6 1-16,3-7-6 16,3-12 1-16</inkml:trace>
  <inkml:trace contextRef="#ctx0" brushRef="#br3" timeOffset="-134167.29">15744 10887 41 0,'18'47'20'0,"17"16"-21"0,-20-38 35 15,2-3-35-15,8 3 1 16,3 0-1-16,0 0 1 16,1 0-3-16,-5-3 1 15,-6-6-10-15,-1-10 1 16</inkml:trace>
  <inkml:trace contextRef="#ctx0" brushRef="#br3" timeOffset="-133926.97">16207 11066 31 0,'10'28'15'0,"-10"-12"-8"15,-3-10 19-15,-4 10-25 16,-4 6 1-16,-3 6 0 16,-4-3 0-16,-3 9-3 15,0 1 0-15,0-1 1 16,3 1 1-16,4-13-9 16,3-3 1-16,4-10-4 15,7-6 1-15</inkml:trace>
  <inkml:trace contextRef="#ctx0" brushRef="#br3" timeOffset="-133642.18">16552 10865 38 0,'0'10'19'0,"-10"5"-21"0,-4-12 35 0,-4 7-33 15,0 5 1-15,-3 7 0 16,-3 10 1-16,-5 9-3 16,8 9 1-16,3 0 0 15,4 3 0-15,4-6-7 16,3-9 1-16,3-19-6 15,8-13 1-15</inkml:trace>
  <inkml:trace contextRef="#ctx0" brushRef="#br3" timeOffset="-133431.25">16295 10859 33 0,'7'38'16'0,"3"-1"-18"0,-2-21 26 16,2 6-24-16,4 3 0 15,7 0-3-15,1-6 0 16,6-4-3-16,0-5 0 16,-7-10-3-16,0-10 0 15</inkml:trace>
  <inkml:trace contextRef="#ctx0" brushRef="#br3" timeOffset="-133102.78">16584 10633 42 0,'4'19'21'0,"17"9"-23"16,-11-22 45-16,4 1-41 15,8 12 1-15,2 9 1 16,1 6 1-16,-4 4-6 15,-3 12 0 1,-25 32-4-16,-14-10 1 16,-8-10-10-16,-2-5 0 15</inkml:trace>
  <inkml:trace contextRef="#ctx0" brushRef="#br3" timeOffset="-132429.52">17632 10655 28 0,'0'13'14'0,"0"5"3"16,0-11 12-16,0 2-27 15,0 1 1-15,-4 8 3 0,1 7 0 16,-1 10-7-16,1 12 1 16,-1 9 3-16,4 1 1 15,4-4-1-15,3-3 1 16,-4-12-3-16,1-10 1 15,-1-12-2-15,-6-16 1 16,-4-10-1-16,-7-18 1 16,-15-9-2-16,-2-1 1 0,-5-6-1 15,5 3 0 1,-1 7 0-16,-3 2 0 0,3 7 0 16,4 7 1-16,3 14-1 15,4 8 1-15,7 5 0 16,7 3 0-16,14 7 2 15,10 3 1-15,8-3 1 16,17-10 1-16,29-5 0 16,10-4 0-16,7-10-1 15,0-2 0-15,-6-7-4 16,-12 0 0-16,-20 0-10 16,-15 7 1-16,-28-4-10 15,-14 10 0-15</inkml:trace>
  <inkml:trace contextRef="#ctx0" brushRef="#br3" timeOffset="-131780.39">15910 11784 40 0,'4'6'20'0,"-1"-6"-15"0,-3 0 24 15,-3 0-26-15,-4 3 0 16,-7 4 1-16,-8-1 1 15,1 6-7-15,-3 7 1 16,2 3 4-16,-2 10 0 16,-1 8-2-16,0 14 1 0,4 2-1 15,4 10 0 1,6-3-1-16,7-4 1 0,8-5-2 16,7-11 0-16,3-11-5 15,3-13 1 16,1-10-10-31,3-9 1 0</inkml:trace>
  <inkml:trace contextRef="#ctx0" brushRef="#br3" timeOffset="-131407.03">15790 12094 31 0,'4'4'15'0,"3"-14"-6"0,-7 10 16 15,3 3-21-15,-3 0 0 16,0 1 6-16,0 2 0 16,0-3-11-16,0-3 0 15,4 3 7-15,3 0 0 16,7-3-2-16,7-3 0 0,8-3-6 16,2 0 1-16,5-4-11 15,-8 1 1-15,-4-7-5 16,-2 7 0-16</inkml:trace>
  <inkml:trace contextRef="#ctx0" brushRef="#br3" timeOffset="-131136.25">16284 11947 41 0,'-3'22'20'0,"-4"9"-21"0,3-24 34 16,-3 5-33-16,-4 7 1 15,-3 9-1-15,-7 4 1 16,0-4-3-16,0 3 0 15,0-6-10-15,7-6 1 16</inkml:trace>
  <inkml:trace contextRef="#ctx0" brushRef="#br3" timeOffset="-130907.95">16171 11991 43 0,'14'28'21'0,"4"3"-19"0,-11-21 31 0,4 2-33 0,-1 7 0 0,1 0-1 16,-1 0 1-16,1 0-1 16,0 0 0-16,3-7-6 15,-4-3 0-15,1-2-5 16,0-7 0-16</inkml:trace>
  <inkml:trace contextRef="#ctx0" brushRef="#br3" timeOffset="-130658.73">16612 12204 45 0,'-10'25'22'0,"-29"25"-23"0,25-34 40 15,-7 6-39-15,-8 3 0 16,1 6 0-16,-4 4 1 16,-3-1-4-16,10 4 0 15,8-3-10-15,3-13 1 0</inkml:trace>
  <inkml:trace contextRef="#ctx0" brushRef="#br3" timeOffset="-130347.02">16944 11931 35 0,'7'35'17'0,"-28"-7"-11"16,10-22 20-16,1 7-24 16,-4 3 1-16,-1 9 2 0,1 3 0 15,0 0-7-15,-3 7 1 16,-1 5 3-16,0 7 1 15,1-12-6-15,3-7 1 16,-1-6-11-16,5-3 0 16</inkml:trace>
  <inkml:trace contextRef="#ctx0" brushRef="#br3" timeOffset="-130136.28">16782 11997 38 0,'7'28'19'0,"3"1"-19"0,-6-17 27 0,-1-2-26 16,4-1 1-16,-3 7-1 16,-1 6 1-16,-3-4-4 15,4-2 1-15,-4-6-6 16,4-7 0-16,-1-10-4 15,-3-11 0-15</inkml:trace>
  <inkml:trace contextRef="#ctx0" brushRef="#br3" timeOffset="-129885.22">16944 11721 47 0,'28'32'23'0,"29"5"-21"0,-43-27 45 16,7-1-46-16,0 4 0 16,0 9 0-16,-3 6 0 15,-8 9-2-15,-10 17 0 16,-10-1-5-16,-11 7 0 0,-11-4-9 15,-7-9 0-15</inkml:trace>
  <inkml:trace contextRef="#ctx0" brushRef="#br3" timeOffset="-128900.68">17981 12082 27 0,'14'3'13'0,"-7"-19"2"0,-7 16 10 0,0 0-22 15,0 0 1-15,0 0 2 16,0-6 0-16,-3 0-8 16,-4-1 1-16,-4 1 4 15,1 3 1-15,-5 0-3 16,1 6 1-16,-7 3-2 15,3 4 1-15,1 9-1 16,-4 6 1-16,3-3-3 16,4 0 1-16,3 0-1 15,8-4 1-15,10-5-1 16,7-7 1-16,7-6-1 16,-3-3 0-16,-1-10 0 15,1-2 1-15,-4-7-7 16,0-3 1-16,-3-7-5 0,-4-2 1 15</inkml:trace>
  <inkml:trace contextRef="#ctx0" brushRef="#br3" timeOffset="-128493.7">18023 12107 34 0,'4'34'17'0,"3"-2"-17"0,-7-26 28 0,0 0-27 16,0 1 0-16,4-1-1 16,-1 0 1-16,1-3-2 15,3-3 1-15,-4-6 0 16,4 0 1-16,0-7-1 15,0-2 0-15,0-1-1 16,4 0 1-16,3-6 0 16,0 3 0-16,0 4 0 15,4 2 0-15,0 1 0 16,-1 2 1-16,1 10 0 16,0 3 0-16,-1 7 1 0,1 5 1 15,3 11-1 1,-3-1 1-16,-1-3-1 0,1 0 0 15,-4-4-6-15,-3-2 0 16,-4-10-8-16,-11-9 0 16</inkml:trace>
  <inkml:trace contextRef="#ctx0" brushRef="#br3" timeOffset="-127637.72">16471 12690 24 0,'7'13'12'0,"7"-10"5"0,-10 0 11 15,-4-3-22-15,0 0 0 16,0 0 3-16,-7-3 1 16,-7 0-13-16,0 0 0 15,-4-4 8-15,-3 1 1 16,0 6-3-16,3 0 0 16,4 3-2-16,-4 7 0 15,8 2-1-15,-1 1 0 16,4-1-1-16,0 1 1 15,14-4-1-15,7 1 0 16,7-4 0-16,8-3 0 0,-5-3 0 16,1-3 1-16,-7 0-1 15,-4 0 0-15,-4-1 0 16,1 1 1-16,-4-3-3 16,-4 3 0-16,1 3 0 15,-4 0 0-15,0 6 0 16,-4 10 0-16,-3 3-1 15,0 12 1-15,-3-6 1 16,-1 13 1-16,4 12 1 16,4 6 0-16,6 13 1 15,-3 7 0-15,4-1 1 16,-4-9 0-16,0-13 1 16,-4-6 0-16,-3-9-1 15,-7-16 1-15,-4-7-1 16,1-5 1-16,-8-10-2 15,7-13 1 17,1-12-3-32,-1-6 1 0,-3-4-1 0,0 1 1 0,3-1-1 0,0 4 1 15,8 0-1-15,3 5 0 16,7 1 1-16,7 7 0 16,0 2 1-16,3 3 0 15,-2 10-1-15,9 0 1 16,1 0-5-16,-1 0 0 15,5-7-10-15,9-12 1 16</inkml:trace>
  <inkml:trace contextRef="#ctx0" brushRef="#br3" timeOffset="-126976.93">16729 12794 36 0,'10'28'18'0,"-6"-31"-20"16,-4-4 22-16,0-2-18 15,-4 3 1-15,1-4 1 16,-1 1 0-16,4-4-5 16,0 4 0-16,0 0 3 15,4-1 1-15,3 7-1 16,3 6 0-16,1 4-1 15,3-1 1-15,-3-3-1 0,-1 0 0 16,8 0-1-16,0 0 0 16,-1-3 0-16,4-3 0 15,1 0-1-15,-5 0 1 16,1-3-1-16,-4 3 1 16,0 3 0-16,-7 0 0 15,0 0 0-15,-3 3 0 16,-4 0-1-16,-4 0 1 15,1 0-1-15,-4 0 1 16,3 0-1-16,1-3 1 16,-5 3 0-16,1 1 0 15,4 2-2-15,-1 0 1 16,4 0-1-16,0 1 1 0,7 2-1 16,4 0 1-16,0-2-1 15,6-4 1-15,-6-3 0 16,3-6 1-16,4-7 0 15,-4 7 0-15,0-4 0 16,0-2 0-16,-4 2 0 16,1 1 0-16,0 0 0 15,-4 6 1 1,0 6-1-16,0 0 1 0,-4 6-1 16,1 4 1-16,-1 2 0 15,4 1 0-15,0 3 0 16,1-3 0-1,13-4-2 1,0-2 1-16,0-1-6 16,4-3 0-16,-4-9-5 0,-7-3 0 15</inkml:trace>
  <inkml:trace contextRef="#ctx0" brushRef="#br3" timeOffset="-126542.18">17367 12960 41 0,'-3'53'20'0,"-4"26"-26"0,7-57 36 0,0 9-29 16,0 7 0-16,0-10 1 15,3-6 0-15,1-3-3 16,-1-4 1-16,1-15 1 16,-1-9 1-16,1-10-2 15,-4-6 1-15,0-6-2 16,0-10 1-16,0-3-2 16,3 3 0-16,-3-3-1 15,4 0 1-15,-4 7-1 16,3 5 1-16,8 7 0 15,3 3 1-15,11 10 1 16,-4 2 0-16,4 7 1 16,-4 3 1-16,-7 6-2 0,-7 4 1 15,-11 6-1-15,-6 2 0 16,-11 7-1-16,0 4 0 16,-8-1-5-16,-2 0 0 15,2-6-4-15,5-9 0 16</inkml:trace>
  <inkml:trace contextRef="#ctx0" brushRef="#br3" timeOffset="-126168.56">17671 12389 30 0,'7'22'15'0,"-11"50"-10"15,1-53 24-15,-4 16-29 16,0 8 0-16,-1 4 0 16,1 4 1-16,4-4 0 15,-1-3 0-15,4-10 0 16,0-3 1-16,4-9-1 16,3-6 1-16,0-10-1 15,4-6 0-15,-1-9-2 16,-3-4 0-16,0 1 0 15,4-1 0-15,-1 4 0 16,5 3 1-16,-1 6 0 0,3 6 1 16,4 6 0-16,1 4 1 15,2 3 1 1,-2-3 0-16,-5-4-1 0,1 1 1 16,-4-1-4-16,-4 1 0 15,-2-7-11-15,-1-6 1 16</inkml:trace>
  <inkml:trace contextRef="#ctx0" brushRef="#br3" timeOffset="-125024.99">18627 12932 28 0,'3'-7'14'0,"-10"-18"-1"0,4 19 11 15,-4-3-23-15,-8-4 0 16,1 4 1-16,-3-1 1 16,3 4-4-16,-1 6 1 15,1 6 2-15,0 7 0 0,0 2-1 16,0-2 1-16,3 9-1 16,4 0 0-16,4 0-1 15,3 0 1-15,3-6-1 16,4-7 0-16,4-6 0 15,0-6 0-15,3-3-1 16,0-4 0-16,0 1-1 16,4 3 1-16,-1-4-1 15,1-2 0-15,-4 2-1 16,-3 4 1-16,3 3 0 16,-4 3 1-16,1 6 0 15,-8-3 0-15,1 10 1 16,-4 6 1-16,0-1-1 15,0 1 1-15,3 0-1 16,4 3 1-16,4-3 0 16,0-4 0-16,3 1 0 0,0-6 1 15,0-7 0-15,4-10 0 16,3-5-1-16,7-10 1 16,0-3 0-16,0-7 1 15,1-8-2-15,-5-4 0 16,-6-13 0-16,-4-9 0 15,-7 1-1-15,0-11 0 16,-3 11-1-16,-8-4 1 16,-3 3 0-16,-10 12 0 15,2 10-1-15,-2 16 1 16,-1 16-1-16,1 15 1 0,-1 9-1 16,4 20 0-1,3 12 1-15,8 15 0 0,3 13 0 16,7 0 0-16,7-3 0 15,3-12 1-15,1-7-1 16,3-3 1-16,0-9-1 16,4-13 0-16,-4-9-1 15,-3-7 1-15,-4-12-1 16,0-13 0-16,0-12 0 16,-3-13 1-16,-4-12-1 15,0-4 0-15,-4-2 0 16,-3-1 1-16,0 7-1 15,0 6 1-15,0 6 0 16,0 13 0-16,-3 15 0 16,-1 7 1-16,-3 19 0 15,-3 15 0-15,3 16-1 16,7 12 1-16,0 19-1 0,7 7 1 16,0 6-1-16,7-16 1 15,4-9-6-15,-1-13 0 16,-3-22-7-16,-7-12 1 15</inkml:trace>
  <inkml:trace contextRef="#ctx0" brushRef="#br3" timeOffset="-124585.63">17798 13484 36 0,'7'12'18'0,"-14"10"-14"0,0-19 27 16,-11 13-31-16,-7 9 1 15,-6 3-1-15,-8 7 1 16,-7 5-2-16,0 14 0 16,4-7-2-16,10-3 0 15,4-10-9-15,10-12 1 16</inkml:trace>
  <inkml:trace contextRef="#ctx0" brushRef="#br3" timeOffset="-124408.46">17501 13480 39 0,'21'35'19'0,"4"12"-17"15,-14-28 30-15,3 9-31 16,-4 6 1-16,5 7-1 16,2 0 0-16,1-10-5 15,3 1 1-15,-3-7-8 16,-1-10 0-16</inkml:trace>
  <inkml:trace contextRef="#ctx0" brushRef="#br3" timeOffset="-124230.7">17999 13929 52 0,'7'22'26'0,"-11"-19"-36"0,4-3 45 16,-7-6-44-16,-3-1 0 16,-4-5-17-16,-8-7 1 15</inkml:trace>
  <inkml:trace contextRef="#ctx1" brushRef="#br0" timeOffset="123617.84">2424 11147 0,'0'0'15</inkml:trace>
  <inkml:trace contextRef="#ctx0" brushRef="#br0" timeOffset="-111770.29">7235 14155 34 0,'-3'28'17'0,"3"-12"-3"16,0-16 18-16,0 0-27 16,0 0 0-16,0 0 2 0,0-7 1 15,11-2-10-15,-4-7 0 16,10-3 6-16,8-12 1 15,3-13-3-15,4-12 0 16,-7-16-1-16,3-4 0 16,0 1-1-16,0 9 0 15,0 0 0-15,-6 10 1 16,-1 9-2-16,-7 6 1 16,-3 10-1-16,-4 6 1 15,0 9-2-15,3 7 1 16,-6 12 0-16,3 9 0 0,-4 4 0 15,-3 9 1-15,-3 9-1 16,3 7 1-16,0 16 0 16,0 5 0-16,3 11-1 15,-3-8 1-15,0-2-1 16,0-6 1-16,0-10-3 16,4-7 1-16,3-15-4 15,0-12 0-15,4-7-8 16,-4-6 0-16,3-19-1 15,-10-3 1-15</inkml:trace>
  <inkml:trace contextRef="#ctx0" brushRef="#br0" timeOffset="-111556.48">7391 13863 46 0,'3'22'23'0,"4"-25"-25"0,-7 3 48 15,4 0-44-15,3 0 0 16,3-6 1-16,5-4 1 16,2-2-5-16,8-4 0 15,10 6-1-15,8 1 0 16,-5 0-7-16,8 2 0 16,-3-2-7-16,2-4 1 15</inkml:trace>
  <inkml:trace contextRef="#ctx0" brushRef="#br0" timeOffset="-111273.08">7994 13675 32 0,'3'-3'16'0,"5"9"-8"0,-8-3 23 0,0 0-28 15,-4 4 0-15,-3 2 2 16,-4 3 0-16,-3-2-7 16,-3-1 1-16,-1 1 4 15,4-1 0-15,3 4-1 16,-6-1 1-16,6 1-2 15,8 2 0-15,3 1 1 16,7 0 0-16,3 3 0 16,15-1 1-16,-7 4-1 15,3-3 1-15,-7 0-1 16,0 0 1-16,-4 0-2 16,-2-1 0-16,-8 1-5 15,-8 0 1-15,-13 3-13 16,-10-3 1-16,6 0-2 15,-7-1 1-15</inkml:trace>
  <inkml:trace contextRef="#ctx0" brushRef="#br0" timeOffset="-110564.89">9465 13521 41 0,'-7'10'20'0,"3"-23"-22"0,1 16 36 0,-4 0-31 0,-4 7 0 0,-6 2 1 0,-12 7 0 0,-2 3-6 0,-1 6 1 0,-3 10 2 16,3 9 1-16,4 0-5 15,7-6 0-15,3-7-7 16,4-6 1-16,3-15-5 16,4-10 1-16</inkml:trace>
  <inkml:trace contextRef="#ctx0" brushRef="#br0" timeOffset="-110373.45">9105 13430 37 0,'14'28'18'0,"4"20"-7"0,-11-33 32 16,11 17-39-16,6 2 1 15,5 13 1-15,2 3 0 31,15 7-13-31,-7-13 0 16,-7-13-7-16,-4-15 1 0</inkml:trace>
  <inkml:trace contextRef="#ctx0" brushRef="#br0" timeOffset="-109068.29">10559 13578 44 0,'10'15'22'0,"-3"1"-11"0,-7-16 28 0,0 0-38 16,0 0 0-16,-7-3 1 15,-7 0 0-15,-4-4-3 16,1 4 0-16,-4 3 2 15,-4 0 1-15,0 0-2 16,1 0 1-16,-1 3-1 0,7 7 1 16,8-4-1-16,3 0 0 15,7 4 0-15,10 2 0 16,11-2-1-16,8-7 1 16,-1 0 0-16,0 0 0 15,0-3 1 32,-3-3 0-47,-4-3-1 0,-7 3 1 31,-3-4-1 16,-4 4 0-47,0-3-2 0,-7 6 0 31,0 0 0-31,0 0 0 16,0 3-2-16,-4 3 0 0,4 10 2 0,0 9 0 0,4 6 1 0,3 7 0 31,4 3 1-15,-1 3 0-16,1 0 2 16,-4-4 1-16,-4-5-2 0,-3-1 1 0,-7 1-1 0,-3-7 1 0,-8-3-1 0,-3-6 0 15,-4-6-1-15,0-4 0 0,-3-9-1 0,0-9 1 0,0-1-1 0,3-2 1 0,4-4-1 0,7-3 1 16,7 0 0-16,7 1 0 0,7-1 0 15,7 3 0-15,11 0 0 16,10-2 0-16,11-1 1 16,3-6 0-1,-3 0 0 1,-4-4 0-16,-3-2 0 16,0 3 0-1,-4-4 0-15,-3 7 0 0,-4 0-1 0,-3-6 1 0,-7 6-1 16,-4-3 0-16,-7 6-1 0,0 3 0 15,-7 3-1-15,-7 4 1 16,0 5-1-16,-4 7 1 16,1-3 0-16,-1 6 0 15,0 7 0 1,1 2 0-16,-1 4 1 0,4 3 0 16,4 0 0-16,3 2 1 0,7 5-1 15,3-8 1-15,8 4-1 16,7-6 1-16,3-3-1 15,7-7 0-15,-3-6-2 16,0-6 0-16,-4-7-6 16,0-12 0-16,0-3-4 15,0-4 0-15,-3-12 0 16,0-15 0-16,0-4 0 16,-8-12 1-16</inkml:trace>
  <inkml:trace contextRef="#ctx0" brushRef="#br0" timeOffset="-108834.2">11289 12856 29 0,'-7'-9'14'0,"3"15"-10"16,4-6 32-16,-7 16-34 15,-3 3 1-15,-1 3 3 0,-3 9 1 16,-4 10-8-16,4 18 1 16,0 10 5-16,4 10 0 15,-5-4-2-15,5 0 1 16,3-3-3-16,0-12 0 15,3-16-3-15,1-10 1 16,3-12-5-16,0-12 1 16,0-10-7-16,-4-16 0 15,1 4-2-15,-8-10 0 0</inkml:trace>
  <inkml:trace contextRef="#ctx0" brushRef="#br0" timeOffset="-108674.3">10943 13333 33 0,'-25'0'16'0,"25"0"-7"0,8 3 29 0,2 0-32 15,8 0 1-15,6-3 2 16,19-3 1-16,13-3-14 16,-3-10 1-16,4-6 3 15,-1 0 0-15,-7 1-15 16,-3-8 0-16</inkml:trace>
  <inkml:trace contextRef="#ctx0" brushRef="#br0" timeOffset="-104277.79">12171 13120 25 0,'10'12'12'0,"8"1"-10"0,-14-7 13 16,-1 7-12-16,1 12 1 16,-4 0 2-16,0 13 0 15,-4 9-8-15,-3-4 1 16,0 11 4-16,0 2 1 16,0 1-4-16,0-4 0 31,0-3-9-31,0-9 0 15</inkml:trace>
  <inkml:trace contextRef="#ctx0" brushRef="#br0" timeOffset="-103976.72">12093 13477 28 0,'21'10'14'0,"8"-4"-7"15,-19-3 16-15,4 0-20 16,4 0 1-16,0 1 5 16,6-1 0-16,5-3-10 15,2 3 1-15,1-3 6 16,-4 3 1-16,0 6-3 16,-3 1 0-16,-4 5-3 15,-14 1 1-15,-7 0-3 16,-3 3 1-16,-11 3-1 15,-4-1 0-15,-7 1-3 16,1-3 0-16,-1-6-8 16,4 2 0-16,3-8-3 0,11-7 1 15</inkml:trace>
  <inkml:trace contextRef="#ctx0" brushRef="#br0" timeOffset="-103752.02">12651 13562 37 0,'0'12'18'0,"-7"17"-22"0,3-23 32 15,-3 3-28-15,0 1 1 0,0 2-1 16,3 4 1-16,4-3-5 15,0-7 1-15,0-3-7 16,4-9 1-16</inkml:trace>
  <inkml:trace contextRef="#ctx0" brushRef="#br0" timeOffset="-103331.55">12633 13358 36 0,'14'22'18'0,"14"-6"-18"0,-17-13 29 16,3 0-28-16,7 6 1 16,11-2 1-16,3-1 1 15,4-3-4-15,-7-3 1 16,3 0 2-16,0-3 0 16,-6 0-1-16,-5 0 1 15,-3 0-2-15,-3-1 0 16,-4 1-1-16,-3-3 1 15,-4 3-1-15,-11 3 0 16,1 3-2-16,-8 10 1 16,1-4-2-16,3 4 0 15,-1 2-2-15,1-5 1 0,4 2 0 16,-1 1 1-16,1 2 1 16,6 4 0-16,4 0 3 15,8 3 0-15,2 0 2 16,1 0 0-16,-4 0-1 15,-4 3 1-15,-6 3-1 16,-8 3 0-16,-10 4-2 16,0-4 0-16,0 1-5 15,-3-4 0-15,-5-6-7 16,1-6 1-16</inkml:trace>
  <inkml:trace contextRef="#ctx0" brushRef="#br0" timeOffset="-102624.97">13543 13349 40 0,'4'6'20'0,"-8"-3"-21"0,4-3 31 16,0 6-29-16,-7 4 0 15,-3 2 0-15,-8 4 0 16,-3 3-2-16,-4 0 1 16,-3-1 0-16,-4-5 1 15,4-4-3-15,3-2 1 0,7 2-2 16,4-3 1 0,11 1-1-16,6-1 0 0,11 0 1 15,8 0 0-15,6 4 2 16,0 2 0-16,0 1 1 15,-7 3 1-15,-6 2 0 16,-5 4 0-16,-3 3-1 16,-7 10 1-16,-10 6-2 15,-4-10 0-15,-8-3-1 16,1-3 0-16,-3-3 0 16,6-6 1-16,4-7-1 15,3-2 1-15,4-1-2 16,7-3 1-16,0-3 0 15,4-6 1-15,3 0-1 16,3-4 1-16,4-6 0 16,4-5 1-16,7-5 1 15,-4-2 0-15,4-3 0 0,6-7 1 16,5 1-1-16,2 5 1 16,-2 1-2-16,-5-4 1 15,-2 1-1-15,-5-1 0 16,-6 4-1-16,-7 6 0 15,-1 3-1-15,-6 3 0 16,-4 7 0-16,-4 2 0 16,-3 10 0-16,0 7 0 15,-4 5 0-15,4 7 1 16,0 6 0-16,4-6 0 0,3 0 0 16,0 3 1-16,3 0-1 15,4-1 1 16,4-2-1-15,7-3 1-16,-1-7-3 0,4-2 0 0,4-11-10 0,7-5 1 0</inkml:trace>
  <inkml:trace contextRef="#ctx0" brushRef="#br0" timeOffset="-102354.1">14062 13474 35 0,'0'-28'17'0,"3"-22"-16"16,1 34 23-16,-4 4-21 0,3-4 0 16,1 0 5-16,-4-3 0 15,7 4-8-15,11 2 1 16,3 1 5-16,18 2 1 15,6-2-2-15,12-1 0 16,3 1-9-16,-11 5 1 16,-10 1-13-16,-11 6 1 15</inkml:trace>
  <inkml:trace contextRef="#ctx0" brushRef="#br0" timeOffset="-99276.21">14474 13524 30 0,'8'3'15'0,"2"-9"-11"0,-6 6 15 15,-1 0-17-15,4 3 1 16,0 10 2-16,0-1 0 16,4 7-5-16,-4 0 0 15,4 3 4-15,-1 6 1 16,-3 0-3-16,-7 7 1 16,-3 6-2-16,-11-16 1 15,-8-3-5-15,-2-3 0 16,-5-10-10-16,8-9 0 15</inkml:trace>
  <inkml:trace contextRef="#ctx0" brushRef="#br0" timeOffset="-96982.08">7437 14446 25 0,'0'-3'12'0,"3"3"-3"0,-3 0 12 0,0 0-18 16,0 0 1-16,0 3 1 16,0 4 1-16,0 8-8 15,0 10 1-15,0 4 4 16,0 5 0-16,0 10-1 15,0-10 0-15,0 4 0 16,0-3 0-16,0-1 0 16,0-6 0-16,0 0-1 15,0-9 1-15,0 0-1 16,-3-6 0-16,-4-7-1 16,-4-6 0-16,-3-3-1 15,-7-7 0-15,-1-5 0 16,1-4 0-16,-7 3 0 15,7-3 0-15,-7 1 0 16,7 2 1-16,-4 6-1 16,0 10 1-16,4 7 0 15,-7 5 0-15,7 7 0 16,3 3 0-16,4 6 1 0,7 7 0 16,3-7 0-16,4 3 0 15,7-2 0-15,7-4 0 16,1-3-1-16,2-7 1 15,8-5-3-15,3-7 0 16,0-6-8-16,1 0 0 16,-1-10-4-16,-4-3 1 15</inkml:trace>
  <inkml:trace contextRef="#ctx0" brushRef="#br0" timeOffset="-96663.33">7564 14807 40 0,'17'9'20'0,"-17"-12"-23"15,0 3 37-15,0 0-34 16,-7-9 1-16,4 2 0 16,-4 4 1-16,0 0-2 15,-4 3 0-15,-3 3 1 16,3 7 0-16,1 5 0 15,3 7 0-15,0 3 0 16,3-3 0-16,0 0 0 16,4-6 0-16,0-3-1 15,4-4 1-15,7-6-1 0,-1-3 0 16,4-9-2 0,-3-4 1-16,-1-3-6 0,1 1 1 15,0-7-7-15,-8 0 0 16</inkml:trace>
  <inkml:trace contextRef="#ctx0" brushRef="#br0" timeOffset="-96262.64">7705 14979 43 0,'3'0'21'0,"11"10"-19"0,-7-13 35 0,4 3-34 15,7 0 0-15,-1-7 1 16,8-2 1-16,-7-7-7 16,-1-3 0-16,-3-3 3 15,-3-3 1-15,-4 3-3 16,-4 4 1-16,-3 2-1 15,-3 0 0-15,-4 7-1 16,-4 9 1-16,1 3-1 16,-1 10 1-16,1 8-1 15,-1 8 0-15,4-1 1 16,-4 3 0-16,11 4 0 0,4-4 0 16,3 1-1-16,4-7 1 15,3-3-3-15,10-10 1 16,-3-9-10-16,8-9 1 15,-1-10 0-15,-3-9 0 16</inkml:trace>
  <inkml:trace contextRef="#ctx0" brushRef="#br0" timeOffset="-95991.96">8227 14691 25 0,'10'-22'12'0,"1"9"-12"0,-11 13 23 0,0 0-23 15,0 0 1-15,0 7 1 16,-11-1 1-16,1 6-3 15,-8 1 1-15,1 3 1 16,-1 2 0-16,0 1 1 16,4 0 0-16,4-3 0 15,-1-1 1-15,7 1 0 16,8 3 0-16,7-3 0 16,6-1 1-16,4 4-2 15,-3 3 1-15,-4-6-2 16,-3-1 0-16,-4-2-5 15,-14 6 1-15,-7 3-11 16,-15 3 1-16,-9-3-2 16,-1-7 0-16</inkml:trace>
  <inkml:trace contextRef="#ctx0" brushRef="#br0" timeOffset="-95538.14">9684 14766 26 0,'-4'10'13'0,"1"2"-3"16,6-6 21-16,-3 7-28 15,-3 12 1-15,-4 6 2 16,-7 16 0-16,-11 10-8 16,-3-7 0-16,-4 3 5 15,4 4 0-15,-1-7-3 16,8-3 0-16,4-9-4 16,3-10 0-16,-1-13-8 15,5-8 0-15,3-20-1 0,0-6 0 16</inkml:trace>
  <inkml:trace contextRef="#ctx0" brushRef="#br0" timeOffset="-95371.96">9267 14791 37 0,'25'19'18'0,"21"22"-19"0,-35-29 37 15,3 13-34-15,7 0 0 0,7 4-1 16,0 2 1-16,1 0-5 15,-5-2 1-15,1-7-10 16,-11-13 1-16</inkml:trace>
  <inkml:trace contextRef="#ctx0" brushRef="#br0" timeOffset="-94923.71">10710 14801 46 0,'4'31'23'0,"-8"22"-23"0,4-34 35 0,0-3-35 15,0-1 0 1,0 1-15 0,0-6 0-16,0-17 9 15,-3-12 1-15</inkml:trace>
  <inkml:trace contextRef="#ctx0" brushRef="#br0" timeOffset="-94773.79">10594 14578 28 0,'18'28'14'0,"17"-12"-14"0,-25-16 18 15,5 3-24-15,-1-3 0 16,3 0-8-16,1 0 0 15</inkml:trace>
  <inkml:trace contextRef="#ctx0" brushRef="#br0" timeOffset="-94445.43">10862 14744 24 0,'0'44'12'0,"0"-9"-11"0,4-29 18 0,3 3-19 15,-4 1 0 1,1-4 0-16,-1-3 1 0,1-9-2 16,-1-4 1-16,4-5-1 15,0-1 1-15,7-3-1 16,-3-3 1-16,0 0-1 16,-1 3 0-16,1 4 1 15,-1 2 0-15,5 7 1 16,-1 6 0-16,0 6 3 15,3 4 0-15,1 5 0 16,0 1 1-16,-4 0-1 16,0-1 1-16,0 1-2 15,0 0 1-15,-3-4-10 16,-1 1 1-16,-3-4-6 16,0-6 0-16</inkml:trace>
  <inkml:trace contextRef="#ctx0" brushRef="#br0" timeOffset="-94129.14">11444 14631 36 0,'11'10'18'0,"-15"-13"-21"0,4 3 30 0,-3 0-26 15,-4-4 0 1,-4 4 1-16,-3 0 1 0,-4 10-3 16,4 5 0-16,0 7 2 15,3 4 0-15,4-1 0 16,4 6 0-16,3 3-1 16,3-2 1-16,8 2-2 15,7-12 1-15,6 0-1 16,5-9 0-16,-5-7-4 15,1-9 1-15,0-7-9 16,-1-5 1-16</inkml:trace>
  <inkml:trace contextRef="#ctx0" brushRef="#br0" timeOffset="-93782.65">12280 14089 49 0,'14'0'24'0,"-21"-3"-26"0,4 6 40 15,-11 9-37-15,-8 7 0 16,-6 9 2-16,-11 16 0 16,-10 13-4-16,10-13 1 0,-21 53 2 15,-3 9 0-15,-4 14-3 16,3-1 1-16,11-19-3 16,7-3 0-16,11-21-3 15,7-17 0-15,7-18-10 16,10-19 1-16</inkml:trace>
  <inkml:trace contextRef="#ctx0" brushRef="#br0" timeOffset="-93003.08">12407 14217 27 0,'4'19'13'0,"-8"0"-8"0,1-10 13 15,-4 4-16-15,0 15 0 16,-4 0 0-16,-3 4 1 15,0 12-2-15,3 3 0 0,1 3 3 16,3 3 1-16,3 4-2 16,0-10 0-16,4-10 0 15,4-5 1-15,0-14-3 16,-1-5 1-16,1-10-1 16,-4-3 0-16,-4-6-1 15,-7 0 1-15,-3-4-2 16,-3-2 1-16,-4-1-1 15,-1 1 1-15,1 2-2 16,0 7 0-16,-4 6 1 16,4 3 1-16,0 7-1 15,3 3 1-15,4 2 0 16,0 1 1-16,7 0 0 16,7 3 0-16,7 0 0 15,0 0 0-15,4 3 0 16,3 0 0-16,4-6 0 0,6-7 1 15,4-2-1-15,8-1 0 16,3-15 0 0,-4-3 1-16,4-7-2 0,-8-3 1 15,5-3 0-15,-1 0 1 16,-7 0-2-16,-3 0 1 16,0 0-1-16,-4-6 0 15,-7 3-1-15,0 0 1 16,-11 9-2-16,1 1 1 15,-8 5-1-15,-3 1 0 16,-3 9 1-16,-1 3 0 16,1 6 0-16,-4 4 1 15,3 3 0-15,0-1 0 0,8 7 1 16,-1 6 0-16,4 1-1 16,4 2 1-16,6 0 0 15,8-6 0-15,3 0-3 16,0-9 1-16,4-10-6 15,0-6 1-15,0-6-7 16,-1-10 0-16</inkml:trace>
  <inkml:trace contextRef="#ctx0" brushRef="#br0" timeOffset="-92281.03">13039 14173 38 0,'24'7'19'0,"1"-17"-17"0,-14 4 29 15,6-3-28 1,4-1 1-16,8 1 2 16,2-4 1-16,8 4-8 0,4-1 0 15,-1 1 5-15,-3 0 0 16,-8 2-2-16,1 1 0 15,-11 3-2-15,-7 3 1 16,-3 9-2-16,-11 7 1 16,-3 9-1-16,-8 3 0 15,0 4 0-15,-6 2 0 16,-4 7 0-16,-1-7 0 0,1 4-2 16,0-3 0-16,3-4-5 15,4-3 0-15,0-6-6 16,4-6 0-16</inkml:trace>
  <inkml:trace contextRef="#ctx0" brushRef="#br0" timeOffset="-91889.65">13321 14744 42 0,'14'6'21'0,"-3"-15"-18"0,-8 6 34 16,-3 3-35-16,0 0 0 16,0 0-1-16,0-3 1 15,-7 3-3-15,-4 3 1 16,1 0 1-16,-4 3 0 15,0 1-1-15,-4 2 0 16,0 4-1-16,4-1 1 16,4 4-1-16,3 6 0 15,3 0 0-15,8 0 0 0,6-7 0 16,4 1 1-16,4-16-1 16,0-3 0-16,-4-3 0 15,-4-4 0 1,-10-15-12-1,-3-3 1-15</inkml:trace>
  <inkml:trace contextRef="#ctx0" brushRef="#br0" timeOffset="-86907.09">18094 17745 6 0,'14'3'3'0,"0"4"-3"0,-7-7 4 16,0 3-4-16,0-3 0 15,0 3 5-15,4-3 1 16,0 0-5-16,3 3 0 15,3-3 3-15,5-3 1 16,6 0-1-16,0 3 1 0,4-7-2 16,-1 4 0-16,-2 0 0 15,-1 0 0-15,11 0-1 16,-4 0 1-16,0 0 0 16,4 3 0-16,0 3-2 15,-4-3 1-15,4 0-1 16,3 0 0-16,1-7 0 15,2 7 1-15,1-3-1 16,-3-3 1-16,-5 3 0 16,8 0 0-16,0-4-1 15,0 1 1-15,-4 0-1 16,1 3 0-16,3 3-1 16,3 0 1-16,0-3-1 15,4 0 0-15,-3-4 0 0,-1 1 0 16,0 0 0-1,1 3 0-15,3-1 0 16,-4 1 1-16,1 3-1 0,-1 0 0 16,4 0 0-16,0 3 0 15,-4 1 0-15,4-1 1 16,-11-3-1-16,1 3 0 16,-1 0-1-16,7-3 1 15,-3 3 0-15,0 0 1 16,0 0-1-16,3 1 1 15,1-4-1-15,-1 0 1 16,4 3-1-16,-3 0 1 0,-12-3-1 16,1 3 0-16,3-3 0 15,4 3 0-15,0-3 0 16,0 0 0-16,0-6 0 16,3 3 0-16,1-4 0 15,3 1 0-15,-4 0 0 16,0-4 1-16,-10 1-1 15,7 3 1-15,0-1-1 16,3 1 0-16,-3 0 0 16,4 0 0-16,-1-1 0 15,7 4 1-15,-3-3-1 16,0 3 0-16,-3 0 0 16,-5 0 0-16,1-1 0 15,4 1 0-15,3 0 0 16,0 0 0-16,3-3-1 15,4 3 1-15,0-4 0 0,0 1 1 16,-4 0-1-16,-6 0 0 16,3-1 0-16,3 1 0 15,4 0 0-15,0-1 0 16,4 1 0-16,-1-3 0 16,4-1 0-16,-3 1 0 15,-4 3 0-15,3-7 0 16,1 7 0-16,-1-4 1 15,8 1-1-15,-1 6 0 16,1-3 0-16,-4-1 1 16,-4 4-1-16,1 3 0 15,3 0 0-15,-4-3 0 0,1 0 0 16,3 0 0-16,3-3 0 16,-3-1 0-16,-7 1 0 15,4-3 1-15,-1 2 0 16,4 1 0-16,-3-3 0 15,3-1 0 17,0 4 0-17,3-3 0-15,-6 2-1 0,-4 1 1 0,3 0-1 0,4 0 0 16,-3-1 0-16,3-2 1 0,4-1-1 16,-1-2 1-16,-3 2-1 15,-7 1 1-15,7 3 0 16,0 0 0-16,-3-1-1 15,3 1 1-15,7 3-1 0,0-3 0 16,-4-1 0-16,-3 1 0 16,0-3 0-16,1 2 1 15,-5 1-1-15,4 0 0 16,0 0 0-16,4-1 1 16,-4 1-1-16,-4-3 0 15,-3-1 0-15,0 1 0 16,4 2 0-16,-1-2 0 15,4 6 0-15,0-3 1 16,0-4-1-16,4 1 1 16,-11-1-1-16,-4 4 0 15,4 0 0-15,0 0 1 0,0 3-2 16,4 3 1-16,3-4 0 16,0 1 1-16,-7 0-1 15,-7 0 0-15,3-3 0 16,0 3 0-16,4-1 0 15,-3 4 1-15,3 0-2 16,3 0 1-16,-3 0 0 16,0 0 1-16,-3-3-1 15,-4 0 0-15,0-3 0 16,3 3 0-16,0 3 0 16,-3-3 0-16,7-1 0 15,-3 4 0-15,-1-3 0 16,1 0 0-16,-4 0 0 15,-4-3 0-15,4 3 0 0,0 0 1 16,3 3-1 0,4 0 1-16,-3-4 0 0,3 4 0 15,0 0-1-15,3 0 1 16,-6 0 0-16,2-3 0 16,9-3-1-16,2 3 1 15,1 3-1-15,3 0 1 16,0 0-1-16,-4-3 1 15,-10 3-2-15,4 0 1 16,-1 0 0-16,4 0 0 16,-3-3-1-16,3-1 1 15,0 1 0-15,-4-3 0 16,-6 0 0-16,-8-1 0 0,-3 1-4 16,-4 3 1-16,-3 0-7 15,-7 3 0-15,-4-6-6 16,0-1 1-16</inkml:trace>
  <inkml:trace contextRef="#ctx0" brushRef="#br0" timeOffset="-86307.92">30120 16506 29 0,'-10'16'14'0,"10"0"-14"0,0-13 18 15,-4 3-15-15,4-3 0 16,-3 1 2-16,3 2 1 15,-4-3-8-15,4 3 1 16,4 0 5-16,3-2 0 16,3 2-1-16,8 3 0 15,3 1-1-15,4-1 1 0,3 0 0 16,7 7 0-16,4 3-2 16,-4 3 1-16,-3 6-1 15,-4-3 1-15,-7 0-3 16,-10-3 0-16,-4 3-1 15,-10 0 1-15,-8 4-1 16,-3 2 1-16,-7 0-1 16,-4 7 1-16,0 3 0 15,1-7 1-15,-8-2-1 16,4-1 1-16,-1-6-1 16,5-6 1-16,3-3 0 15,6-4 0-15,5 1-1 16,6-10 1-16,8-9 0 15,6-10 0-15,5-9 1 16,-1-10 0-16,-4-5-1 16,-3 2 1-16,-10-6-1 0,-8-3 1 15,-10-3-1-15,3 0 1 16,-3-7-6-16,4 1 0 16,-5-10-7-16,19 13 0 15</inkml:trace>
  <inkml:trace contextRef="#ctx0" brushRef="#br0" timeOffset="-83064.27">19057 3578 3 0,'4'12'1'0,"-1"-15"4"0,-3 6 2 0,4 3-5 16,-4-6 0-16,0 0 4 15,0 0 1-15,3 4-7 16,-3 2 0-16,0-3 5 16,4 3 0-16,-1 4 0 15,4-10 0-15,0 9-2 16,-3-3 1-16,3 4-2 16,0 2 1-16,0 4-2 15,0-4 1-15,0 1-1 16,0 6 1-16,0 3 0 15,-3-3 0-15,3 3 0 16,3-1 0-16,-3 1 0 16,-3 7 0-16,0-4-1 15,-1 3 1-15,-3 0-2 16,0-3 1-16,0 0-1 16,0 7 0-16,-3 2 0 0,3 1 1 15,0 9-1-15,7-4 0 16,0 7 0-16,3-6 1 15,1 9-1-15,-1 4 1 16,1-10-1-16,3 15 0 16,4 1 1-16,-1 2 0 15,5 7-1-15,2 0 0 16,-3 7 0-16,1-4 1 16,-1-3-1-16,-4 3 1 15,1 0-1-15,3-6 0 16,-7 3 0-16,0 0 0 0,1 0 0 15,-5 3 1 1,-6 31-1 0,-1-12 0-16,4-3 0 15,0-3 0-15,-3-10 0 16,3 7 0-16,0-13 0 16,0 3 0-16,0 0 0 15,0 3 0-15,0 4 0 16,7-4 1-16,4 3-1 15,-4 1 0-15,4-7 0 16,-1 0 1-16,1-3-1 16,7 3 1-16,-1 6-1 15,-3-9 1-15,4 3-1 16,0-6 0-16,0 10-1 16,3-1 1-16,4 3 0 15,3 1 0-15,7 2 0 16,-3 4 1-16,-4-10 0 0,-7 10 1 15,8-4 0-15,-1 7 0 16,4 0 0-16,0 9 0 16,-1-6-1-16,-2 3 0 15,2 0 0-15,-2 3 0 16,-1-6-1-16,0 3 0 16,1-12-1-16,-5 3 1 15,-2-4 0-15,-1 1 0 0,0-1-1 16,-3-2 1-16,-1 5 0 15,-6-5 0-15,-4 2 0 16,0 1 0-16,7-1 0 16,4 4 0-16,3-4-1 15,1 4 1-15,-1-3 0 16,0-7 1-16,0 0-1 16,4 4 0-16,0-4 0 15,3-3 0-15,-3 3 0 16,0 4 0-16,-1-20 0 15,1 10 0-15,-4-3 0 16,4-3 0-16,-4 6 0 16,4 3 0-16,3-3 0 15,4 3 0-15,0 0 0 16,0 0 0-16,-1 3 0 16,8 1 1-16,4 2-1 15,-4-6 1-15,-1 0 0 0,1-3 0 16,-10-3-1-1,-1-6 1-15,4 2-1 0,3 1 1 32,4 0-1-17,0 12 1-15,3-9-1 0,8 6 0 0,-5-6 0 0,-2 0 0 16,-4-7 0-16,0 1 1 16,-8-7-1-16,1-3 1 15,4 7-1-15,6 2 0 16,-3-8 0-16,0-1 1 15,7 3-2-15,-1 4 1 0,1-7 0 16,-3-3 0-16,-4 0 0 16,-1-3 1-16,-6-3-1 15,0 2 0-15,3 4 0 16,8 4 1-16,-1-7-1 16,-3 3 0-16,0 0-1 15,0 0 1-15,0-7 0 16,-4-5 1-16,-3 6-2 15,-4-4 1-15,0-5 0 16,-3-1 1-16,-4-6-1 16,-7 0 0-16,1 0 0 15,-5 3 0-15,4 4 0 16,8 5 0-16,-5-2-1 16,-2-4 1-16,-5 1 0 15,1-1 0-15,-4-3-1 16,0 0 1-16,-3-2 0 0,-1-4 1 15,1-4-1-15,-4-2 0 16,0 0 1-16,0-1 0 16,-4-5-1-16,1-1 1 15,0-3-1-15,-1 1 1 16,1-4-2-16,-4 0 1 16,0 0-1-16,0 0 1 15,0 0 0-15,0-3 0 16,0 4 0-16,0-4 0 15,0 0 0-15,0 0 1 0,3 0-1 16,1 0 0-16,-1 0-1 16,1 0 0-16,-1 0-2 15,-3 0 1-15,4-4-5 16,-1 1 1-16,4 3-9 16,0-9 0-16</inkml:trace>
  <inkml:trace contextRef="#ctx0" brushRef="#br0" timeOffset="-81607.11">24321 13531 21 0,'38'-16'10'0,"-2"-31"1"16,-26 31 4-16,4-3-12 15,0-3 1-15,4 0 1 16,-7 4 1-16,-4-4-8 15,-4 0 0-15,-20-22 8 16,-12 25-5-16,-2 3 0 16,-12-2-1-16,-10 2 1 15,-7 0-1-15,7 4 1 16,1 5-1-16,-1 1 1 16,0 3-1-16,0 3 1 15,-4 6-1-15,4 4 0 16,8 8 0-16,-1 4 0 15,0 0 0-15,0 7 0 16,-3 5-1-16,10 7 1 16,7-4-1-16,0 14 1 0,4-1-1 15,7 3 1-15,7 7-1 16,3 2 1-16,4 7 0 16,0-3 0-16,4-9-1 15,3-1 1-15,0-6 0 16,0 1 1-16,0-11-1 15,0-2 1-15,3-7-1 16,8-3 1-16,3 1 0 16,3-4 0-16,8-3 0 15,3-3 0-15,4-4 0 16,3-2 1-16,4-4-1 16,4-3 1-16,2-6 1 15,5-3 0-15,-4-9-1 16,-4-4 1-16,0-6-1 15,15-6 1-15,-8 0-1 16,1-13 1-16,-5-9-2 0,1 0 0 16,-7-13 0-16,-4-6 0 15,-3 0-1-15,-7 0 1 16,-1 9-1-16,-6-9 1 16,-7 7-1-16,-11 5 0 15,-7 4 0-15,-11 3 0 16,-3-4-3-16,-11 7 1 15,0 10-4-15,-3-4 1 16,0 10-8 15,3-4 0-31,11-6-2 0,7 1 1 0</inkml:trace>
  <inkml:trace contextRef="#ctx0" brushRef="#br0" timeOffset="-79010.99">24419 13706 11 0,'21'-19'5'0,"11"1"4"16,-21 11 3-16,-1-2-10 15,1-4 1-15,0 1 1 16,3 2 1-16,3-5-6 15,1-1 1-15,3 0 3 16,4 1 1-16,-1-4-1 16,-2-3 1-16,-1-3-2 15,-4 0 0-15,5 0 0 0,-1 0 0 16,3-1 0-16,1 1 0 16,0-6-1-16,0 0 1 15,-1-1-1-15,1 1 1 16,0 3-2-16,-1 0 1 15,5-7-1-15,-5-3 1 16,1 4-1-16,-4-1 0 16,0-2 0-16,0-4 1 15,1 0 0-15,-1 4 0 16,3-7 0-16,-2-3 0 16,-1 3 0-16,4 0 0 0,-1 0 0 15,-3-6 0-15,4 6 0 16,0-3 1-16,-1-10-1 15,1 4 1-15,3 0-1 16,-3-4 0-16,0 1-1 16,3-4 1-16,-3 7 0 15,3-3 0-15,0 5-1 16,-3-5 0-16,-8-7 0 16,1 7 1-16,7-7-1 15,-4 0 1-15,4 4-1 16,-1-1 1-16,5 1-1 15,-8 5 0-15,0-2 0 16,4-4 1-16,-1-2-1 16,1-1 0-16,0-3 0 15,3 0 0-15,0 3 0 16,0-6 0-16,8 10 0 0,-5-1 0 16,1-6 0-16,-4 1 1 15,-3-11-1-15,-4 4 0 16,4 3 0-16,0 0 1 15,3 0-1-15,4 0 1 16,-1-3-1-16,-2 3 1 16,-1-9 0-16,4 2 0 15,-4-2 0-15,3 9 0 16,1-9 0-16,7-1 0 0,-4-2 0 16,1-1 0-16,-1-2-1 15,0-4 0-15,-7 6 0 16,4-9 0-16,3 4 0 15,4-4 1-15,-4 0-1 16,4-3 0-16,0 12 0 16,0-3 0-16,3 1 0 15,4-4 0-15,-4 3 0 16,1 4 1 31,3-10-1-47,-4 9 0 15,-7 1 0-15,4-4 0 0,3-3 0 0,4 0 1 0,0-12-2 0,0 9 1 0,3-6 0 16,-3 0 0-16,0-4 0 16,-11 26 0-16,15-25 0 15,-4-10 0-15,-11 10 0 0,-3-4 0 16,-1 1 0 0,5-4 0-16,-1 7-1 0,4-1 1 15,-8 1 0-15,-2 22 0 16,2-38 0-16,1 6 1 15,0-6-1-15,0 6 1 16,-4 0-1-16,4-6 1 16,-1 13 0-16,1-4 0 15,-4-6 0-15,-3 4 0 16,3-11 0-16,-3 8 0 16,-4-1 0-16,-7-10 0 15,0 4-1-15,1-3 1 0,-1 3-1 16,0-7 1-16,-4 1-1 15,1-4 0-15,-1 1 0 16,1 9 0-16,0-13 0 16,-4 6 0-16,0 14 0 15,0-4 0-15,0 15 0 16,-4 4 0 0,-3-28 0-1,4 12 0-15,-1 22-1 16,5 9 1-16,-1 10 0 15,-4 9 0-15,1 10-1 16,-4 6 1-16,0 13 0 16,3 2 0-16,-3 10-1 15,4 3 1-15,-1 7-1 16,1 2 0-16,-4 7-1 16,0 3 1-16,0 0-2 0,0 0 0 15,0 0-2-15,-4 0 1 16,1 3-3-16,-1-3 0 15,-3 0-8-15,0 4 1 16</inkml:trace>
  <inkml:trace contextRef="#ctx0" brushRef="#br0" timeOffset="-77464.93">31387 16318 8 0,'10'-3'4'0,"-3"9"9"16,-3-9 4-16,3 0-13 15,-4-3 1-15,1 3 2 16,-4 3 1-16,0 0-10 16,-4 0 1-16,-6 3 6 15,-8 6 0-15,-10 10-2 16,-7 3 0-16,-1 16-2 15,8 12 0-15,-4-3-1 0,-3 9 0 16,-4 4-3-16,1 0 0 16,-1-10-4-16,3-6 1 15,5-7-4-15,10-9 1 16</inkml:trace>
  <inkml:trace contextRef="#ctx0" brushRef="#br0" timeOffset="-77118.36">31090 16309 27 0,'11'6'13'0,"3"-3"-7"15,-10 4 22-15,-1 11-26 16,4 4 1-16,0 10 1 16,0 8 0-16,7 11-5 15,8 5 0-15,6 4 3 16,3-4 0-16,1-9-3 0,0-9 0 15,-4-7-8 1,-7-3 1-16,-3-12-4 16,0-7 1-16</inkml:trace>
  <inkml:trace contextRef="#ctx0" brushRef="#br0" timeOffset="-76816.36">31704 16485 40 0,'0'25'20'0,"0"-19"-21"0,0-6 38 0,0 3-35 16,4 0 1-16,-4-3-1 16,3 0 1-16,8-3-5 15,6 0 1-15,15-3-2 16,0 2 0-16,0 4-10 16,-4-3 0-16</inkml:trace>
  <inkml:trace contextRef="#ctx0" brushRef="#br0" timeOffset="-76565.38">32085 16491 40 0,'7'50'20'0,"-14"10"-23"0,4-51 29 0,-4 7-27 15,0 2 1-15,-1 1-3 16,1-3 0-16,0 3-6 16,0-13 1 15</inkml:trace>
  <inkml:trace contextRef="#ctx0" brushRef="#br0" timeOffset="-76366.16">31976 16099 31 0,'10'19'15'0,"15"9"-13"16,-14-22 20-16,3 0-26 15,3 4 1-15,5-1-4 16,2 1 0-16,1-1 3 0,-4 0 1 16</inkml:trace>
  <inkml:trace contextRef="#ctx0" brushRef="#br0" timeOffset="-76022.16">32233 16569 24 0,'4'50'12'0,"-4"-21"-12"0,3-26 19 0,-3-3-20 15,0 0 0-15,4-7 0 16,-1-5 1-16,-3-10 0 16,7-3 0-16,1-3-2 15,2-1 1-15,4 4 0 16,0-3 0-16,0 3 0 15,1 6 0 1,2 16 2 0,4 6 1-16,-3 3 2 15,0 7 0-15,-1 3 0 16,-3 9 1-16,1 3-2 16,-1-3 1-16,0 0-2 15,-7 0 0-15,0-3-6 16,0-3 1-16,0-3-7 15,0-7 1-15</inkml:trace>
  <inkml:trace contextRef="#ctx0" brushRef="#br0" timeOffset="-75722.97">32787 16419 30 0,'14'22'15'0,"4"-16"-11"0,-15-9 22 16,5 3-27-16,-8-7 0 16,0 1 0-16,-8 0 1 0,1 0 0 15,-3-1 1-15,-8 4-1 16,-3 10 0-16,0 2 1 16,0 10 1-16,3 6 0 15,4 9 1-15,3 1 1 16,8 2 0-16,10 4 0 15,7-3 1-15,7-1-2 16,0-11 1-16,18-1-4 16,7-7 0-16,-4-2-13 15,-3-16 0-15</inkml:trace>
  <inkml:trace contextRef="#ctx0" brushRef="#br0" timeOffset="-66939.88">2840 13524 27 0,'0'10'13'0,"0"-13"-4"0,0-4 14 16,0 7-21-16,0 0 0 16,0-3 2-16,0 3 0 15,-11 10-5-15,4 5 1 0,-10 7 3 16,2 3 0-16,-13 4-2 15,7 5 1-15,-7 7-1 16,7 0 0-16,0-7-1 16,3 1 1-16,0-4-4 15,4-3 1-15,4-6-7 16,3-9 0-16,3-13-3 16,4-10 0-16</inkml:trace>
  <inkml:trace contextRef="#ctx0" brushRef="#br0" timeOffset="-66670.69">2565 13553 36 0,'7'15'18'0,"-4"-18"-17"15,4 6 34-15,-7 3-32 0,0 4 0 16,4-1 2-1,3 4 0-15,0 3-6 0,-3-1 0 16,13 13 4-16,4 7 0 16,8 3-2-16,2-4 1 15,8 1-2-15,-7-4 1 16,7-3-3-16,-8-6 0 16,-2-3-6-16,-1-7 0 15</inkml:trace>
  <inkml:trace contextRef="#ctx0" brushRef="#br0" timeOffset="-66248.92">2970 13559 30 0,'4'3'15'0,"3"6"1"16,-7-6 6-16,4 1-20 15,-4-4 1-15,7 6 3 16,0-3 1-16,-4-3-8 15,8 3 0-15,-1 0 4 0,1-3 1 16,3-3-2-16,-3 0 1 16,10 0-2-16,-7 3 0 15,0 3-1-15,0 3 0 16,-3 4 0-16,-4 5 0 16,-7 1-1-16,0 9 0 15,-7 0 0-15,3 7 0 16,-6-10 0-16,3 6 1 15,3-6-4-15,-3-3 0 0,-4-7-9 16,4 1 0-16</inkml:trace>
  <inkml:trace contextRef="#ctx0" brushRef="#br0" timeOffset="-65784.61">3577 13518 28 0,'21'-19'14'0,"-3"-3"-2"15,-18 16 13-15,0 0-23 16,0-1 0-16,0 1 1 15,0 3 0-15,-7 3-4 0,-4 3 0 16,-10 3 3-16,0 4 0 16,3 2-1-16,-10-2 0 15,7 6 0-15,0 5 0 16,0 5 0-16,7-1 1 16,3 3-1-16,7 3 1 15,15 1-1-15,0-1 1 16,10-6-1-16,7-9 1 15,0-10-2-15,4-9 1 16,-4-10 0-16,4-6 0 16,-4-9 0-16,-7 0 0 0,-3-3-1 15,-15 2 1-15,-6 1-1 16,-8-3 0-16,-6 3-10 16,-4-4 1-16,-18 4-6 15,7 0 1-15</inkml:trace>
  <inkml:trace contextRef="#ctx0" brushRef="#br0" timeOffset="-64851.7">5440 13195 20 0,'14'-9'10'0,"11"2"0"16,-25 7 7-16,10 0-11 15,-10 0 0-15,0 0 3 16,0 4 1-16,-7 8-13 16,-3 4 1-16,-1 6 7 15,0 0 1-15,-10 9-3 16,-7 3 0-16,7 4-2 0,-4-7 1 15,11 4-4 1,-4-10 0-16,4 3-5 0,7-6 0 16,0-12-6-1,4-10 0-15</inkml:trace>
  <inkml:trace contextRef="#ctx0" brushRef="#br0" timeOffset="-64492.65">5281 13214 26 0,'0'19'13'0,"11"-26"-1"16,-8 1 16-16,1 6-25 16,-1 3 1-16,4-3 2 15,-7 7 1-15,4 2-9 16,3 4 1-16,3 2 5 16,5 4 0-16,9 6-2 15,8 10 0-15,-4-1-2 16,4 4 1-16,-4-4-2 15,0-2 0-15,4-10-6 16,-7-7 0-16,0-9-7 16,-4-12 1-16</inkml:trace>
  <inkml:trace contextRef="#ctx0" brushRef="#br0" timeOffset="-64087.48">5831 13186 35 0,'11'15'17'0,"-25"14"-15"0,14-20 25 0,0 7-25 15,0-1 0-15,-11 1 1 16,4 3 1-16,-3 0-4 16,-1 3 0-16,-10-4 3 15,3 1 1-15,4 0-2 16,0 0 0-16,3-7-1 16,8-2 1-16,-4-4-1 15,14 0 0-15,4-3 0 16,-1-3 0-16,8 0 0 15,3 0 1-15,-7 0-2 0,4 0 1 16,-1 0-3 0,4 4 0-16,-6-1-6 0,2 3 1 15,1 0-7-15,-8-6 0 16</inkml:trace>
  <inkml:trace contextRef="#ctx0" brushRef="#br0" timeOffset="-63682.43">6354 13132 29 0,'0'-12'14'0,"7"-4"-7"0,-7 16 17 0,0-6-23 16,-7 0 0-16,-8-1 0 15,-6 7 1-15,-7 0-3 16,3 3 1-16,-3 7 1 16,-4 12 0-16,8 9-2 15,3 4 1-15,6 5-2 16,12 11 1-16,10-1-1 15,11-13 1-15,3-2 1 16,18-10 1-16,-8-9 2 16,19-19 0-16,6-16 1 15,1-10 1-15,-12-5-2 0,-13-10 0 16,-14 3-3-16,-18-3 1 16,-11-3-13-16,-21-3 1 15</inkml:trace>
  <inkml:trace contextRef="#ctx0" brushRef="#br0" timeOffset="-54402.54">7867 16554 23 0,'7'9'11'0,"4"-18"-3"0,-4 2 12 0,0-5-17 16,3-4 0-16,4-6 2 15,1-3 1-15,6-10-7 16,-7 1 1-16,-4-10 4 16,1-3 0-16,7-3-1 15,-1 0 0-15,-3 0-2 16,0 6 1-16,1-3-1 15,2 9 0-15,-10 7 0 16,4 6 0-16,-4 6 0 16,0 6 1-16,0 4-1 15,4 6 0-15,-11 6 0 16,3 6 1-16,-3 7-1 16,0 6 0-16,4 3-1 15,-4 0 0-15,0 6 1 0,-4 13 0 16,1-3-1-16,3 9 1 31,0 0 0-31,-7 4 0 0,7-4-1 0,0 0 0 16,0-9-1-16,0 0 1 15,0-10-3-15,0-6 1 16,0-12-4-16,0-7 1 16,0-12-9-16,-4-4 1 15,4-9-1-15,-7-6 0 16</inkml:trace>
  <inkml:trace contextRef="#ctx0" brushRef="#br0" timeOffset="-54206.86">7874 16281 27 0,'-7'34'13'0,"7"-15"-4"16,3-13 24-16,1 4-30 15,3-1 1-15,4 0 3 16,6-2 1-16,-3-7-10 15,8 0 1-15,2-7 5 16,1-2 0-16,10-3-3 16,-3-1 1-16,3-3-9 15,-3-2 1-15,-4-4-8 16,-3 0 0-16</inkml:trace>
  <inkml:trace contextRef="#ctx0" brushRef="#br0" timeOffset="-53864.49">8509 16130 38 0,'21'10'19'0,"-14"-14"-16"0,-7 4 27 15,0 0-29-15,0 0 1 16,-7 4 2-16,-3 2 0 15,-8 6-5-15,-3 4 0 16,-4 3 3-16,0 0 1 0,1 3-2 16,-1-7 1-16,11 1-2 15,3-3 1-15,11 2 0 16,0-2 0-16,11-1 0 16,7-2 1-16,13-4 0 15,-6 3 0-15,0 1 0 16,-11-1 0-16,0 1-2 15,-7-1 1-15,-7 10-6 16,-11-3 1-16,-13 2-12 16,-8-2 1-16</inkml:trace>
  <inkml:trace contextRef="#ctx0" brushRef="#br0" timeOffset="-53184.57">9783 16080 37 0,'0'3'18'0,"3"-6"-12"0,-6 6 22 15,-1 7-25-15,-7-1 1 16,-6 7 0-16,-1 9 0 15,-3 6-6-15,-18 4 1 16,0 5 3-16,1 7 1 0,-1 0-4 16,3 4 0-16,8-11-3 15,7-5 0-15,7-10-6 16,3-13 0-16,11-12-4 16,7-12 1-16</inkml:trace>
  <inkml:trace contextRef="#ctx0" brushRef="#br0" timeOffset="-52963.32">9433 15977 28 0,'11'25'14'0,"17"19"-5"16,-17-35 24-16,-1 7-27 15,4 9 1-15,8 9 3 16,2 7 1-16,1-3-14 15,-4 9 0-15,11 3 8 16,0 0 0-16,3 3-7 0,0-6 1 16,-7-12-12-16,-6-10 0 15,-8-19-3-15,0-9 0 16</inkml:trace>
  <inkml:trace contextRef="#ctx0" brushRef="#br0" timeOffset="-52451.99">10305 16265 26 0,'-14'16'13'0,"14"-10"-3"0,0-6 18 16,0 0-21-16,0 0 0 15,3 0 3-15,8-3 1 16,6 0-13-16,12 0 0 15,13-1 9-15,14 4 0 16,4 0-4-16,-3 0 1 16,6 0-4-16,1 0 0 15,-8 0-5-15,-3-3 0 0,-11-3-12 16,-3-7 1-16</inkml:trace>
  <inkml:trace contextRef="#ctx0" brushRef="#br0" timeOffset="-52106.92">10809 16089 37 0,'18'19'18'0,"21"-22"-13"16,-22 3 21-16,8 0-22 15,10 0 1-15,8 3 3 0,6 0 0 16,0 4-10-16,-3-1 1 16,-11 3 6-16,-3 1 1 15,-11 5-4-15,-10 7 0 16,-15 7-1-16,-10-1 0 15,-14 6-6-15,-7 4 1 16,-4 3-7-16,-3-1 0 16,3-11-4-16,4-7 0 15</inkml:trace>
  <inkml:trace contextRef="#ctx0" brushRef="#br0" timeOffset="-51848.61">10986 15961 41 0,'3'12'20'0,"1"23"-21"15,-1-23 35-15,1 4-32 16,-1 9 0-16,-3 13-1 15,0 6 1-15,4 3-4 16,-1 6 1-16,1 0-4 16,-1-2 0-16,4-11-8 15,0-15 1-15</inkml:trace>
  <inkml:trace contextRef="#ctx0" brushRef="#br0" timeOffset="-51263.86">11871 16030 45 0,'-4'3'22'0,"12"-9"-23"0,-1-1 38 32,21 1-34-32,14 0 1 0,0 6-2 15,4 0 1-15,0 3-9 16,-3 0 0-16,-5 0-7 15,-2 0 1-15</inkml:trace>
  <inkml:trace contextRef="#ctx0" brushRef="#br0" timeOffset="-51038.84">12019 15835 40 0,'0'22'20'0,"4"7"-20"16,-4-17 27-16,0 7-26 15,0 9 0-15,0 7 0 16,-4 5 1-16,-3 4-3 0,-3 6 0 16,-1-9-4-16,4-6 1 15,3-10-7-15,-3-9 0 16</inkml:trace>
  <inkml:trace contextRef="#ctx0" brushRef="#br0" timeOffset="-50715.21">11765 16419 41 0,'-14'22'20'0,"21"-10"-19"0,-3-12 34 0,6-3-32 16,4 3 0-16,7 0 1 15,8-6 0-15,13 3-6 16,11-7 0-16,-4 1-3 15,1-1 0-15,-4 1-9 16,-4 0 1-16</inkml:trace>
  <inkml:trace contextRef="#ctx0" brushRef="#br0" timeOffset="-50170.64">13014 15989 43 0,'0'44'21'0,"-7"-3"-24"0,3-32 33 0,-3 7-30 15,-10 6 0-15,-8 3 1 16,-7 0 0-16,-7-3-1 16,4-3 0-16,3-4 0 15,1-5 1-15,6-4 0 16,0-9 0-16,8-10-1 16,3-9 1-16,6 0-1 15,8-9 0-15,8-7-1 16,6-2 1-16,7 2-1 15,4 7 1-15,3 6-1 16,0 6 1-16,0 6-1 16,0 10 1-16,-3 9 0 15,0 10 0-15,-4 12 0 16,4 7 0-16,-1 6 0 16,5 9 1-16,-1-9-1 15,4-4 1-15,-1-5 1 16,5-7 0-16,-1-7 1 0,0-11 0 15,0-1-1-15,-3-6 1 16,0-9-1-16,-4-13 0 16,-7-10-1-1,-3-5 0 1,-11-14-1-16,-7-8 0 16,-11-1 0-16,-10 4 0 0,-11 6-4 0,-13 6 0 15,-15 9-11-15,0 10 1 16</inkml:trace>
  <inkml:trace contextRef="#ctx0" brushRef="#br0" timeOffset="-48532.95">14651 15400 38 0,'0'12'19'0,"-7"-3"-16"0,3 1 20 15,-3 6-22-15,-3 6 1 16,-8 6 1-16,-10 3 0 15,-7 10-4-15,-1 6 1 0,-3 9 2 16,1 16 1-16,-5 16-1 16,8 13 0-16,0-1-1 15,7 3 0 1,10-2-1-16,7-17 1 0,15-11-4 16,10-20 1-16,7-15-9 15,7-20 1-15,4-15-3 16,-4-12 1-16</inkml:trace>
  <inkml:trace contextRef="#ctx0" brushRef="#br0" timeOffset="-47694.5">15268 15437 36 0,'-7'16'18'0,"4"-10"-17"0,-1-3 32 0,-6 0-29 16,-1 4 1-16,0-1 1 15,1 10 1-15,-8-7-9 16,1 4 0-16,-1 2 6 15,0 1 0-15,1 3-2 16,2-4 0-16,5 1-2 16,6-7 1-16,4-2-1 15,11-4 1-15,3-3-1 16,4-6 0-16,6-4 0 16,5-2 1-16,-1-4-1 15,0-9 1-15,-3 0-1 16,-4 6 0-16,-7-6 0 15,-3 6 0-15,-4 7-1 16,-4-4 1-16,-3 10-2 0,0 6 1 16,-3 6-3-16,-1 3 1 15,1 7-1-15,3 3 1 16,-4 9-1-16,8 0 1 16,-1 7 1-16,4-1 0 15,0-2 4-15,4 2 0 16,-4 10 1-16,-4-3 0 15,1 3 0-15,-8 0 1 16,-3-1-1-16,-3-2 0 16,-4-3-2-16,0-10 1 15,-4-6-2-15,0-9 0 0,1-10-1 16,3-10 1-16,3-5-1 16,0-7 1-16,1-6-1 15,-1-3 1-15,4 0 0 16,0-4 0-16,4 7 0 15,3 3 1-15,0 3-1 16,7 1 1-16,7-1-1 16,7 3 0-16,4 7-4 15,3-1 1-15,0 4-9 16,-3-3 1-16,3-7-4 16,4 0 0-16</inkml:trace>
  <inkml:trace contextRef="#ctx0" brushRef="#br0" timeOffset="-47328.01">15660 15509 44 0,'0'19'22'0,"-4"-16"-29"0,4-3 42 15,-3-3-32-15,-1-3 0 0,1 0 1 16,-1-1 1 0,1-2-7-16,3-7 1 0,0 7 4 15,0-1 0 1,3 1-1-16,4 0 0 0,0 2-2 16,4 1 1-16,-1 3 0 15,5 0 0-15,-1-4-2 16,3 1 0-16,4 0-4 15,-3 3 0-15,3-3-8 16,0-1 1 62,1-5-3-78,-1-1 1 0</inkml:trace>
  <inkml:trace contextRef="#ctx0" brushRef="#br0" timeOffset="-47032.21">16062 15368 45 0,'7'6'22'0,"-10"-2"-29"0,-1-8 43 16,0 1-34-16,-3 3 1 16,-3 3 1-16,-4 4 1 15,-4-1-6-15,0 7 1 16,1-1 2-16,-1 1 1 15,1 2-2-15,-1 4 1 16,7 0-1-16,4 0 0 16,7-4-1-16,7-2 0 0,4-4 0 15,7-5 0-15,-4-4-1 16,0-7 1-16,3-2-2 16,1-4 1-16,-4-9-5 15,0 4 0-15,0-1-9 16,0-3 1-16</inkml:trace>
  <inkml:trace contextRef="#ctx0" brushRef="#br0" timeOffset="-46627.58">16207 15381 39 0,'10'34'19'0,"4"7"-18"15,-10-28 27-15,-1 2-26 16,4 4 1-16,-3-6 3 0,3 2 0 16,0-2-7-1,0-4 1-15,-3-3 3 0,-1-2 1 16,-3-4-2-16,7-4 0 16,0-2-2-16,0-3 0 15,0-1-1-15,-3 4 1 16,3 0-1-16,0 3 0 15,4 6 0-15,-1 3 1 16,1-3-1-16,3 0 1 16,0 4 0-16,0-4 0 15,0 0 0-15,7-3 0 16,-3 0 0-16,-4-3 0 0,0-7-1 16,-3 1 1-16,-4-7-1 15,0-6 1-15,0 4-2 16,-3-4 0-16,-1 0-6 15,1 0 1-15,-4 0-6 16,3-7 0-16</inkml:trace>
  <inkml:trace contextRef="#ctx0" brushRef="#br0" timeOffset="-46265.55">16820 15302 42 0,'8'3'21'0,"-5"-3"-22"0,-3 0 35 0,0 0-34 0,0 0 1 16,-3 4 0-16,-5-1 0 15,1 0-1-15,-3 0 0 16,-1 3 1-16,-3 1 0 15,4 2-1-15,-1 0 0 16,4 1 1-16,3-1 0 16,8 4-1-16,3-1 0 15,4 4 0-15,3 3 1 0,-4-4 1 16,1 1 0-16,-4 0-1 16,-4-4 0-16,-6 4-3 15,-4-3 0-15,-11-1-10 16,-7-6 0-16,-3-6-2 15,4-9 0-15</inkml:trace>
  <inkml:trace contextRef="#ctx0" brushRef="#br0" timeOffset="-45605.22">17561 15418 41 0,'21'66'20'0,"-13"0"-23"0,-5-53 39 0,1 5-36 16,-1 4 1-16,4 0 1 15,0-3 0-15,0 0-2 16,0-7 1-16,4-5 1 16,3-7 1-16,0-13-1 15,0-9 1-15,0-3-2 16,0-6 1-16,-3-4-2 16,0 4 1-16,-4 6-1 15,3 0 0-15,-3 15-1 16,4 7 0-16,-1 10-1 15,5 8 1-15,-1 4 0 16,0 3 0-16,0 3-1 16,0 0 1-16,0-6 0 15,0-3 0-15,-3-7 1 16,-1-3 0-16,-3-3 0 0,1-3 0 16,-1-6 0-16,3-3 0 15,4-4 1-15,-7-2 0 16,0-11-2-16,-3-2 0 15,3-3-2-15,-3-4 0 16,-1 4-4-16,1 3 0 16,-1 3-6-16,4-4 0 15</inkml:trace>
  <inkml:trace contextRef="#ctx0" brushRef="#br0" timeOffset="-45034.7">18225 15381 40 0,'-4'37'20'0,"8"-12"-24"0,-8-12 34 0,0 3-29 15,1-1 0-15,-1 7 0 16,1-3 1-16,3 0-3 16,0 0 0-16,0-4-1 15,0-5 0-15,0-7-9 16,3-12 0-16</inkml:trace>
  <inkml:trace contextRef="#ctx0" brushRef="#br0" timeOffset="-44841.27">18129 15202 36 0,'7'13'18'0,"11"21"-16"0,-11-28 25 16,0 1-27-16,4-4 0 15,3 0-1-15,0-6 1 16,4 3-1-16,3-13 0 16,7 4-7-16,4-10 0 15,-1-16-2-15,-2-2 0 16</inkml:trace>
  <inkml:trace contextRef="#ctx0" brushRef="#br0" timeOffset="-44629.32">18606 14609 24 0,'17'22'12'0,"-6"16"-12"16,-11-19 19-16,0 9-18 15,-7 10 0-15,0 12 0 16,0 9 1-16,-4 10-2 16,0 10 1-16,1 2 0 15,-1 7 1-15,1 0-2 16,3-16 0-16,0-19-3 15,-1-15 0-15,5-19-5 16,-4-13 0-16</inkml:trace>
  <inkml:trace contextRef="#ctx0" brushRef="#br0" timeOffset="-44208.9">18383 15236 38 0,'32'13'19'0,"14"-35"-25"0,-36 13 36 16,8 2-30-16,7-5 0 15,3-7 1-15,4-3 0 16,0 0-2-16,-8 3 1 16,1-3 0-16,-4 7 1 15,-3 2-1-15,-4 4 1 16,-4 9-1-16,1 9 0 0,-4 10 0 15,0 3 1-15,0 3-1 16,0 9 1-16,-3 4-1 16,-1-3 0-16,1-4 0 15,3 3 0-15,-4-8 0 16,1-8 0-16,-1-2 0 16,1-3 0-16,3-4-1 15,-3-3 1-15,-1 4 0 16,4-1 0-16,-3 0 0 15,-1 1 1-15,1 2-1 16,3 1 0-16,0-4-2 16,0 1 0-16,3-7-7 15,5-6 0-15,2-10-2 16,-3-2 1-16</inkml:trace>
  <inkml:trace contextRef="#ctx0" brushRef="#br0" timeOffset="-43939">19061 15315 41 0,'14'3'20'0,"-18"-12"-27"0,4 9 41 16,4-7-34-16,-8 4 0 16,-3 3 0-16,0 3 1 15,-4 4-1-15,-3 2 0 16,0 4 1-16,0 2 0 15,0 1-1-15,0 3 0 0,3-4-1 16,4 1 0-16,7-3-1 16,4-4 1-16,3-6-1 15,3-3 0-15,1-6-3 16,0-4 1-16,-1-2-7 16,4-1 1-16</inkml:trace>
  <inkml:trace contextRef="#ctx0" brushRef="#br0" timeOffset="-43684.48">19163 15327 31 0,'3'16'15'0,"4"-7"-10"16,-7-5 23-16,4 2-28 0,3 3 1 15,-3 4 2-15,3-4 1 16,0-2-3-16,0 2 0 15,0-3 2-15,3-6 1 16,1-6-1-16,3 0 1 16,0-4-3-16,0 1 1 15,0-4-5-15,1-2 0 16,-1-1-9-16,-4-3 0 16,4-9-2-16,0 6 1 15</inkml:trace>
  <inkml:trace contextRef="#ctx0" brushRef="#br0" timeOffset="-43381.83">19583 14603 40 0,'0'28'20'0,"3"32"-28"15,-6-41 39-15,-1 9-31 16,4 16 0-16,0 9 0 16,-3 13 0-16,3-6 0 15,-4-1 0-15,1-6-2 16,-1-9 1-16,1-15-7 0,-1-17 0 15,0-9-3-15,-3-12 1 16</inkml:trace>
  <inkml:trace contextRef="#ctx0" brushRef="#br0" timeOffset="-43218">19399 14954 39 0,'0'7'19'0,"25"14"-14"0,-11-21 38 15,4 0-39-15,6 0 1 16,-2 0 0-16,9-12 1 15,12-4-8-15,10-3 0 0,-1 4 3 16,-6 2 1-16,-7-2-8 16,-11 2 0-16,-14 0-10 15,-21 1 0-15</inkml:trace>
  <inkml:trace contextRef="#ctx0" brushRef="#br0" timeOffset="-42692.19">15695 15879 45 0,'-3'22'22'0,"-4"25"-17"0,7-28 32 0,-4 6-36 15,0 10 0-15,1 9 1 16,-4 6 0-16,3-9-3 16,-3-1 0-16,4-2-2 15,-1-10 1-15,4-9-7 16,4-13 0-16,3-6-6 16,-4-15 1-16</inkml:trace>
  <inkml:trace contextRef="#ctx0" brushRef="#br0" timeOffset="-42449.54">15593 15989 27 0,'21'19'13'0,"25"28"-3"0,-32-41 18 16,0 4-25-16,11-1 1 16,10 10 4-16,7-4 1 15,-3 4-10-15,-7 3 0 16,-4 0 5-16,-10 0 1 15,-11 0-3-15,-14-3 1 16,-7 9-4-16,-8-6 1 16,-6 0-6-16,4-6 1 0,-1-4-8 15,7-5 1-15,4-11-2 16,4 1 0-16</inkml:trace>
  <inkml:trace contextRef="#ctx0" brushRef="#br0" timeOffset="-42121.89">16277 16221 18 0,'7'6'9'0,"4"-15"-7"15,-11 9 12-15,0-6-12 16,0 6 0-16,0 0 4 15,-4-3 1-15,-3-1-7 16,-3 4 0-16,-4 4 5 0,-1-1 0 16,-2 6-1-16,-1 1 0 15,4 2-2-15,0 1 0 16,3-1-2-16,4 4 1 16,4-4-2-16,6-2 1 15,11-7-1-15,4-6 1 31,3-10-4-31,-3-2 1 16,-8-1-7-16,-3-3 0 0</inkml:trace>
  <inkml:trace contextRef="#ctx0" brushRef="#br0" timeOffset="-41808.16">16450 16249 34 0,'-7'13'17'0,"14"6"-14"15,-10-16 27-15,-5 0-28 16,8 3 1-16,0 4 2 15,0 2 1-15,4 1-8 0,3 2 1 16,7-5 3 0,0-4 1-16,0 0-3 0,4-6 1 15,-4-3-3-15,4-9 1 16,-1 2-3-16,-2-5 1 16,2-7-10-16,1-7 1 15</inkml:trace>
  <inkml:trace contextRef="#ctx0" brushRef="#br0" timeOffset="-41222.13">16835 16162 41 0,'-4'34'20'0,"4"4"-18"0,0-29 30 15,0 0-30-15,0 4 1 16,0 0 0-16,0 2 0 16,0-5-5-16,0-1 1 15,0-6 3-15,0-3 0 16,4-3-2-16,-4-3 0 15,7-7-3-15,0-2 1 16,0-4-2-16,3 0 1 16,1 0-2-16,3 0 0 15,0 4 1-15,0 5 0 0,4 4 2 16,-4 3 0-16,4 3 1 16,-4 3 1-16,0 6 1 15,0 1 0-15,0 2 0 16,-3 1 0-16,-1-1-1 15,-3 4 1-15,0-3-1 16,0-4 0-16,0 0-3 16,4 1 0-16,0-4-7 15,3-3 1-15</inkml:trace>
  <inkml:trace contextRef="#ctx0" brushRef="#br0" timeOffset="-40787.36">17590 15792 34 0,'-4'47'17'0,"-17"6"-16"0,17-34 27 15,4 12-26-15,0 7 1 16,-3 6 3-16,3 3 1 15,0 0-8-15,0-10 1 16,0-9 3-16,7-9 1 16,-4-9-2-16,-3-10 1 15,0-13-3-15,-7-3 1 16,-3 1-2-16,-8-10 1 0,-7-4-2 16,1-2 0-16,3 6 0 15,-1 3 0-15,-2 6 0 16,6 10 1-16,0 6-1 15,4 10 1-15,0 5 1 16,7 4 1-16,4 6 0 16,6 6 1-16,4 1-2 15,4-4 0-15,-1-6 0 16,8 0 0-16,3-6-4 16,7-7 1-16,1-6-8 15,-1-6 1 1,0-13-3-16,0-2 1 0</inkml:trace>
  <inkml:trace contextRef="#ctx0" brushRef="#br0" timeOffset="-39957.52">19960 14302 26 0,'-7'-6'13'0,"7"15"-3"16,0 1 22-16,4-1-27 16,-4 7 1-16,3 2 3 15,4-2 1-15,4 9-12 16,3 10 0-16,4 9 8 16,6 21 0-16,4 33-3 15,11 24 1-15,11 13-2 16,-4 15 1-16,-8 13-1 15,-16-3 1-15,-15-3-2 16,-29-10 0-16,-9 1-2 16,-26-20 1-16,-17-8-13 15,-14-11 1-15,-4-15-6 16,-3-9 0 0</inkml:trace>
  <inkml:trace contextRef="#ctx0" brushRef="#br0" timeOffset="-38687.01">9663 17225 6 0,'7'-4'3'0,"-7"4"8"16,0 0 4-16,0 0-12 15,0 0 1-15,0 0 5 16,3 4 0-16,-3-1-10 16,0 3 1-16,0 0 9 15,4 4 0-15,-4 2-2 16,0 10 1-16,-7 3-3 0,-7 7 1 15,-11 11-3-15,-3 14 1 16,-8 12-3-16,-2 6 1 16,2 7-2-16,1-7 1 15,0 0-2-15,6-3 0 16,8-9-4-16,11-6 1 16,3-17-11-16,7-15 1 15</inkml:trace>
  <inkml:trace contextRef="#ctx0" brushRef="#br0" timeOffset="-38428.11">9222 17087 39 0,'-4'22'19'0,"29"12"-15"15,-15-28 26-15,4 7-27 16,4 3 0-16,3 9 1 16,8 12 1-16,2 1-7 15,8 15 1-15,3 4 1 16,-3 2 1-16,-4 1-7 16,-3-10 1-16,-7-6-9 0,-11-32 1 15</inkml:trace>
  <inkml:trace contextRef="#ctx0" brushRef="#br0" timeOffset="-37829.24">10231 17441 47 0,'-7'16'23'0,"10"-29"-18"0,-3 7 39 16,7 0-42-16,0 6 1 15,7-4 2-15,7 4 0 16,15-3-5-16,13 3 1 0,22 0 3 15,3 0 0-15,0-3-4 16,0 0 0-16,-4 3-6 16,-10 0 1-16,-10-3-9 15,-8 0 1-15,-3-7-6 16,-11-5 1-16</inkml:trace>
  <inkml:trace contextRef="#ctx0" brushRef="#br0" timeOffset="-37528.56">10806 17130 37 0,'-4'26'18'0,"15"-11"-19"0,-4-12 28 15,3-3-23 1,8 7 0-16,7 5 4 0,6 4 0 16,5 3-9-16,-5 3 0 15,-2 3 6-15,-8 3 1 16,-7-6-4-16,-7 6 1 16,-11 10-6-16,-6-1 0 15,-11 4-7-15,-4 3 1 16,0-13-6-16,1-9 0 15</inkml:trace>
  <inkml:trace contextRef="#ctx0" brushRef="#br0" timeOffset="-37303.99">10915 17124 46 0,'11'54'23'0,"3"5"-31"16,-14-37 42-16,-4 9-37 16,-3 4 1-16,4 9-22 15,-1-3 1-15</inkml:trace>
  <inkml:trace contextRef="#ctx0" brushRef="#br0" timeOffset="-34120.89">27799 6171 11 0,'18'-75'5'0,"-4"-16"-3"0,-11 66 6 16,-3-13-8-16,4-3 0 16,3-3 0-16,3-3 0 0,1-3 2 15,3-3 0-15,4-16 1 16,3 0 0-16,0-3 1 15,4-4 0-15,-8-11 0 16,1 2 1-16,3-9-2 16,-3 9 0-16,3-12-1 15,4 9 0-15,-1-9-2 16,5 0 1-16,-5-4 0 16,4-8 1-16,1-7 0 15,-5 0 0-15,-2-16-1 16,-1 0 1-16,0 7 0 15,0-1 0-15,-3-2-1 16,3 2 0-16,4-2-2 16,6-7 1-16,-2 6 1 15,6-15 1-15,-3 3-1 16,-4-13 1-16,0-6-1 0,4-6 1 16,0 6-1-1,-4-9 1-15,3 0-2 0,-2 2 1 16,-12 8-2-16,-3 8 1 15,-3-3-6-15,-7 4 1 16,-8 9-6-16,-3 9 0 16</inkml:trace>
  <inkml:trace contextRef="#ctx1" brushRef="#br0" timeOffset="202392.49">13014 3872 0,'-11'10'0,"-70"115"16,32 1-1,31 30 1</inkml:trace>
  <inkml:trace contextRef="#ctx0" brushRef="#br0" timeOffset="-32991.15">19586 5785 28 0,'0'-91'14'15,"-14"-62"-5"-15,7 106 14 0,-4-26-21 16,-3-24 1-16,-10-16 2 15,-1-28 1-15,-7-9-6 16,-7-29 1-16,4-28 4 16,-4-25 0-16,-3-19-2 15,-7-31 1-15,-4-4-2 16,7-2 0-16,-4-7-1 16,-2 0 0-16,-8-6-2 15,-4 10 1-15,1 9-3 16,6-1 1-16,-3 7-4 15,14 16 1-15,7 25-9 0,15 22 1 16,13 25-1-16,18 37 1 16</inkml:trace>
  <inkml:trace contextRef="#ctx0" brushRef="#br0" timeOffset="-31672.61">12174 17413 44 0,'7'15'22'0,"-3"7"-20"16,-4-15 23-16,-7 5-25 15,-14 7 0-15,-11 0 0 16,-10 0 1-16,-4-1-1 16,0-2 0-16,-3-6 0 15,-4-4 1-15,7-6-1 16,7-6 0-16,4-4 0 16,6 1 0-16,8-7-1 15,11-9 0-15,10 9 0 16,10-6 0-16,11-6-1 15,11-10 1-15,0-2 0 0,10 2 0 16,1 4 0-16,6-1 1 16,-7 13 0-16,1 13 0 15,-5 6 0-15,1 15 1 16,-7 13-1-16,0 13 0 16,-4 3 0-16,0 2 0 15,0 5-1-15,4-1 0 16,0-16 2-16,7-3 0 15,3-12 2-15,7-10 0 16,-3-15 0-16,-3-16 1 16,-8-4-1-16,-3-5 0 0,-15-10-1 15,-10 0 1-15,-17-9-3 16,-18-1 0-16,-11 11-3 16,-14 5 0-16,-11 7-11 15,-6-4 1-15</inkml:trace>
  <inkml:trace contextRef="#ctx0" brushRef="#br0" timeOffset="-29528.14">2484 17720 27 0,'-7'-13'13'0,"7"-30"-4"16,0 30 14-16,0-3-21 16,7 4 0-16,0 2 1 15,-7 1 1-15,10 3-5 16,11 6 1-16,11 3 2 16,14 3 1-16,7 7 0 15,25-7 1-15,13-3-1 16,36-3 1-16,25-3 0 15,45 3 0-15,22 0 0 16,21 0 0-16,4-3 0 16,13-3 0-16,8-4 0 15,-1-2 0-15,1-7-1 16,3 0 0-16,0-6-1 16,-14-3 1-16,-7-4-7 0,-39-8 1 15,-28-1-14-15,-42-3 0 16,-61 9-2-16,-45 7 1 15</inkml:trace>
  <inkml:trace contextRef="#ctx0" brushRef="#br0" timeOffset="-11434.38">71 14293 18 0,'10'31'9'0,"-10"-25"0"0,0-6-9 0,4 3 0 15,-4 0 1-15,0 1-1 0,0-1 0 16,0 0-1-16,-4 0 1 15,4 0 0-15,0 3 0 16,0-2-1-16,0 2 1 16,4-3-1-16,17 6 1 15,4-5 0-15,-4-4 1 16,0-7-1-16,0-5 1 16,-3-7 0-16,3-3 0 0,-11-6 0 15,8 3 1 1,-4 0 1-16,-7-1 0 0,4 1-1 15,-1 0 1-15,8 0 0 16,-7 0 1-16,-1 0-1 16,8-3 0-16,-8 0 0 15,12 3 0-15,-1-4 0 16,-4 7 0-16,5 4-1 16,-5 2 1-16,-3 3-2 15,4 7 1-15,0 0-1 16,-8 3 0-16,-6 9-2 15,-4 13 1-15,-4 9-1 16,-3 16 1-16,-3 15-1 16,-1 10 0-16,4 13 0 15,3 12 1-15,-3 6 0 16,4 7 0-16,-4 25 0 16,-4 12 1-16,-6 13-1 15,2 21 0-15,-2 20 0 16,-4 22 0-16,-1-1-1 0,12 19 0 15,-1-6-1-15,4-3 0 16,4-6 0-16,-4-16 1 16,7-16-3-16,10-12 1 15,1-16 0-15,6-22 0 16,-2-12-4-16,2-20 0 16,1-8-2-16,-4-23 1 15</inkml:trace>
  <inkml:trace contextRef="#ctx0" brushRef="#br0" timeOffset="-10703.76">145 14352 31 0,'60'-47'15'0,"-32"0"-20"16,-18 35 32-16,8-4-27 0,-7-6 0 15,6 3 0-15,4-6 1 16,8 6-1-16,2 0 0 16,12 4 0-16,-4-7 1 15,3-10-1-15,7-2 1 16,8-13-1-16,-4-6 1 16,7-4-1-16,10 4 1 15,8-4-1-15,10 1 1 16,11 12-1-16,-11 0 1 0,4 3-1 15,6 4 0-15,12 2 0 16,-18 4 0 0,-4 3 0-16,-7 6 0 0,-21 0 0 15,-18 9 0-15,-3 7-1 16,-4 9 0-16,-10 19-2 16,-7 19 1-16,-8 28-2 15,-3 31 1-15,-7 29-1 16,0 27 1-16,-7 26 1 15,7 41 0-15,7 3 1 16,4 18 1-16,-1 4 1 16,5 6 0-16,13-9 1 15,7-10 1-15,7 0-1 16,-3-3 1-16,3-6 0 16,4-10 1-16,-14-18 0 15,0-23 0-15,-15-24-2 16,-2-19 1-16,-8-29-1 0,-18-18 0 15,-7-10-2-15,-10-19 1 16,-14-15-2-16,-11-16 1 16,-25-12-1-16,-13-16 1 15,-43-16 0-15,-11-9 0 16,-35-7 0-16,-35-9 1 16,-25-3-9-16,-829-163 16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4T13:21:42.175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1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4T13:21:59.794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2932 4186 39 0,'7'0'19'0,"14"0"-10"15,-11-10 20-15,1 4-24 16,7-6 0-16,6-1 2 15,12-9 1 1,38 0-8 0,-4 3 0-16,-3 1 6 15,-7 2 1-15,-10 7-3 16,-12 5 0-16,-9 4-2 0,-8 4 1 16,-18 11-5-16,-6 10 1 15,-4 0-1-15,-7 4 0 16,-4 5-1-16,0 4 1 15,4-10 0-15,-3 6 0 16,6 1 1-16,4-13 0 16,7-6 0-16,11 2 1 15,13-8 1-15,12-4 0 16,2-6 0-16,1 3 0 16,0 0 1-16,-7 4 1 15,-4 2-2-15,-10 4 1 16,-8 15-2-16,-20 16 0 0,-15 9-1 15,-17 0 1-15,-11 10-4 16,-7 3 1-16,-14-3-8 16,10-23 0-16,-3-11-6 15,14-11 1-15</inkml:trace>
  <inkml:trace contextRef="#ctx0" brushRef="#br0" timeOffset="883.7">4872 3731 39 0,'21'0'19'0,"-3"25"-17"0,-8-12 28 16,-6 6-28-16,3 3 0 0,-7 15 1 16,0 7 1-16,-11 13-5 15,1 12 0-15,-8 9 2 16,0 13 0-16,4-10-2 15,-7-12 0-15,7-12-5 16,0-13 1-16,3-13-4 16,1-9 1-16,-4-13-1 15,3-9 0-15,0-9-1 16,1 0 1-16,-1-4 3 16,1-3 0-16,-1 7 2 15,1 3 1-15,-1-4 3 0,0 4 0 16,4 3 4-1,7 3 1-15,0 0 2 0,4 3 0 16,3 3 2-16,11 4 1 16,10-1-1-16,14 1 1 15,-3 2-2-15,10-9 0 16,11-3-2-16,0-6 1 16,0-7-3-16,-10 7 1 15,-15-3-2-15,0-7 0 16,-14 0-2-16,-3 1 0 15,-4-1-1-15,-3-3 0 16,-4 0 0-16,-7 10 1 31,-11 3-1-15,-10 6 0-16,-4 3-1 0,1 13 0 0,-5 2-2 0,-2 11 1 0,6 11-3 16,4-2 0-16,7 12-1 15,14-3 0-15,0-3 1 16,10-9 0-16,15-13 4 15,10-16 1-15,-7-16 0 16,4-12 1-16,-11-9 0 16,0-3 0-16,-3-13-11 15,-7-4 1-15</inkml:trace>
  <inkml:trace contextRef="#ctx0" brushRef="#br0" timeOffset="1128.81">5465 3869 44 0,'3'25'22'0,"-21"54"-23"0,8-64 34 15,-1 26-34-15,1 12 1 16,-4 20 0-16,-1 5 0 15,5 0 0-15,-1-15 0 0,11-10-3 16,-7-12 1-16,4-13-6 16,3-15 1-16,-4-10-5 15,-3-12 0-15</inkml:trace>
  <inkml:trace contextRef="#ctx0" brushRef="#br0" timeOffset="1816.94">5260 4421 29 0,'11'25'14'0,"38"-15"-8"0,-35-4 22 0,7-3-26 15,14-3 1-15,-3 0 0 16,7-9 0-16,3 2-4 16,-3 4 0-16,0 0 2 15,-7-3 1-15,-4 6-2 16,-7-7 0-16,-3 4 0 0,-4-6 0 15,-7 9-1-15,0-9 1 16,-14 2 0-16,0 7 0 16,-4 7 0-16,-3 2 1 15,4 0-2-15,-8 7 1 16,4 6-1-16,7 3 0 16,-4-9-1-16,4 3 1 15,4-7-1-15,6-2 0 16,8 2 0-16,3-6 1 15,7-6-1-15,0-3 1 16,0-3 0-16,0-3 0 16,-3-4 0-16,-4 0 0 0,0 4-1 15,-3 0 1-15,0 2-1 16,-1 7 0-16,-6 3 0 16,-1 7 0-16,4 2 1 15,-3 4 0-15,6 3 1 16,-6 0 1-16,13 3 1 15,-6-13 0-15,7-3 1 16,3-6 0-16,7-6 0 16,4-3 1-16,0-10-1 15,-4-12 0-15,0-17-1 16,-3-14 0-16,-4-7-1 16,-3-6 0-16,-8-10 0 15,-3 0 0-15,-7 4-1 16,0 2 0-16,-7 17 1 15,4 2 0-15,-8 22 2 16,0 13 0-16,1 16 0 16,3 18 0-16,0 19 0 15,3 23 1-15,4 18-2 0,4 15 0 16,6 14-1-16,8 8 0 16,0-18-1-16,3-10 0 15,7-15-10-15,-7-16 0 16,-10-16-4-16,3-15 0 15</inkml:trace>
  <inkml:trace contextRef="#ctx0" brushRef="#br0" timeOffset="2628.45">8142 4277 46 0,'-3'6'23'0,"3"-3"-21"0,0-3 39 16,0 0-39-16,0 0 0 15,0-3-1-15,-11 3 1 16,0 0-3-16,4 0 1 15,-10 10 1-15,3 8 0 16,0 7-1-16,-1 4 1 0,5 2-1 16,3 10 0-16,3 3-2 15,4-10 0-15,4 4-2 16,13-10 0-16,12-3-4 16,6-12 0-16,4-13-2 15,7-3 0-15,-4-1 1 16,4-2 0-16,0-3 2 15,-1-7 1-15,-2-3 5 16,-11 0 1-16,-8-9 4 16,-3 6 0-16,-3-3 2 15,-7 3 1-15,-1 13-1 16,1-1 1-16,-11 10-2 16,0 0 1-16,-7 0-3 15,-4 3 1-15,-3 4-2 16,-4 2 1-16,-3 7-2 15,4 3 1-15,3-7-1 16,3 7 0-16,4 3 0 0,10-13 0 16,8 1-1-16,7-4 0 15,3 0-1-15,0-3 0 16,-3-3 0-16,-1 0 0 16,1-3 0-16,-4 0 0 15,-3 0 0-15,-1-3 1 16,1 6-1-16,-1 0 1 15,1 6 0-15,-4 0 0 16,0 1-2-16,4-1 1 16,-1 3-7-16,8 1 1 15,3-1-5-15,-3-9 0 16</inkml:trace>
  <inkml:trace contextRef="#ctx0" brushRef="#br0" timeOffset="3244.82">9070 4224 39 0,'0'0'19'0,"3"6"-22"16,-3-6 34-16,-3 6-30 15,-4 7 0-15,-4-4-1 16,-3 4 1-16,-3 2-2 16,-5 10 1-16,-2-9 0 15,-1 3 1-15,7 0-1 16,4-10 0-16,0 4 0 15,11-4 1-15,6-3 0 16,18-3 0-16,-7 1-1 16,8 5 1-16,2-6-1 15,-10 6 1-15,0 7-1 0,-3 6 0 16,-7 3-1-16,-8-3 1 16,-3 0-1-16,-4 0 0 15,-3 0-1-15,0 3 1 16,0-6-1-16,4-3 0 15,-1 2 0-15,7-8 1 16,4-1 0-16,7-6 0 16,8-6 0-16,9-3 1 15,1-7 1-15,0-2 0 16,6-1 1-16,8-6 0 0,4-12 1 16,2 5 1-16,-2-5-1 15,-4-1 0-15,-1-2-1 16,-13 2 0-16,0 7-1 15,-4-3 0-15,-7 9-2 16,-7 3 0-16,-7 3 0 16,-7 10 0-16,-7 9 0 15,-7 3 0-15,-4 10 0 16,0 9 0-16,4 0 0 16,4 7 1-16,6 2 0 15,4 1 0-15,7-1 1 16,7-3 0-16,4-5-1 15,6-5 1-15,4-5-1 16,8-13 0-16,2 0-5 16,-2-9 0-16,6-10-7 0,-7-9 0 15</inkml:trace>
  <inkml:trace contextRef="#ctx0" brushRef="#br0" timeOffset="3529.98">9825 4064 40 0,'18'31'20'0,"-11"-3"-22"0,-11-18 32 16,-3-1-30-16,-4 13 1 15,-3 0-1-15,-3-3 0 16,3 3 0-16,-1 3 0 0,1-3 1 16,4-3 0-16,3 2 1 15,7-2 0-15,7-6 1 16,7-1 1-16,7 4-1 15,4-7 0-15,-1 1 0 16,-6-1 0-16,-4 7-2 16,-7 3 1-16,-14 6-3 15,-14 3 1-15,-14-3-7 16,-4 3 1-16,-14 4-9 16,-7-10 1-16</inkml:trace>
  <inkml:trace contextRef="#ctx0" brushRef="#br0" timeOffset="3995.75">10375 4164 44 0,'7'12'22'0,"7"-2"-15"0,-10-10 34 0,-4 0-41 16,3 3 0-16,8 3 1 15,-7-6 0-15,-1 3-4 16,4 4 1-16,0-1-8 16,0-3 1-16,-7 7-5 15,0-1 0-15</inkml:trace>
  <inkml:trace contextRef="#ctx0" brushRef="#br0" timeOffset="4160.92">10351 4547 55 0,'14'18'27'0,"3"-11"-30"0,-10-7 52 15,0 0-50-15,4 0 1 16,3-4-13-16,-3 4 1 16,-11 4 2-16,10 2 1 15</inkml:trace>
  <inkml:trace contextRef="#ctx0" brushRef="#br0" timeOffset="5557.35">5817 5867 43 0,'11'3'21'0,"-8"25"-10"16,-3-22 21-16,0 4-32 16,-3 5 1-16,3 17 0 15,-7 5 0-15,7 1-2 16,0 9 1-16,-4-6-3 16,4-7 1-16,0-2-6 15,0-7 0-15,0-10-6 0,0-15 0 16</inkml:trace>
  <inkml:trace contextRef="#ctx0" brushRef="#br0" timeOffset="6005.46">6156 5926 44 0,'32'3'22'0,"-1"-43"-22"0,-23 24 40 0,2-6-39 16,-10-9 1-16,0 2 1 16,-10-2 1-16,-8-3-5 15,-3 2 1-15,-7 4 2 16,-11 3 1-16,-4 6-2 16,-6 7 1-16,7 5-2 15,-8 10 1-15,-10 13-1 16,11 0 0-16,-8 15-1 15,8 4 0-15,0 9-2 16,10 12 0-16,7 22-1 16,7 4 1-16,18 9 0 15,11 0 0-15,14-7 1 16,17-5 0-16,7-20 2 16,18-18 0-16,18-19 3 15,3-16 0-15,4-18 1 16,-8-19 0-16,-10-10-1 15,-7-13 1-15,-21-15-1 0,-4-6 0 16,-10 3-5-16,-11-3 1 16,-14 3-9-16,0 18 0 15,-32-5-6-15,4 12 0 16</inkml:trace>
  <inkml:trace contextRef="#ctx0" brushRef="#br0" timeOffset="7070.73">7186 6306 26 0,'21'-29'13'0,"-3"8"0"15,-11 8 13-15,-7 0-21 16,3 4 0-16,-3 0 4 15,0 2 0-15,0 7-11 16,-3 3 0-16,-4 7 7 16,-11 15 1-16,-6 22-3 15,-15 13 0-15,-7 21-2 16,0 19 0-16,-3 17-3 16,-1 8 0-16,4-3-3 15,4-15 1-15,10-19-3 16,8-13 0-16,10-19-8 15,-4-18 0-15</inkml:trace>
  <inkml:trace contextRef="#ctx0" brushRef="#br0" timeOffset="7312.91">6784 6284 45 0,'18'12'22'0,"-4"38"-27"0,-11-34 38 0,1 16-33 15,6 11 0-15,1 11 0 16,-1-1 0-16,-2 0-1 16,2-6 0-16,1-12-6 15,3-10 0-15,-4-13-5 16,-3-12 0-16</inkml:trace>
  <inkml:trace contextRef="#ctx0" brushRef="#br0" timeOffset="7757.8">7281 6450 43 0,'0'9'21'0,"11"-15"-15"0,-11 3 39 0,11 3-42 15,3-3 1-15,10 3 0 16,1-6 0-16,14-4-6 15,0 1 0-15,-1-1-2 16,5-5 1-16,-4-1-13 16,-15 3 0-16</inkml:trace>
  <inkml:trace contextRef="#ctx0" brushRef="#br0" timeOffset="8259.01">8117 6350 40 0,'4'-4'20'0,"-25"4"-15"0,17 0 24 16,-3 0-29-16,-10 0 0 15,2 4 0-15,-2-1 1 16,-4 6-1-16,-1 4 0 16,5-1 0-16,-1 7 1 0,4 0-1 15,4 3 0-15,2-3 0 16,5-1 0-16,6-2-1 15,8-3 1-15,7-10-1 16,3 0 1-16,4-6-1 16,-1-3 0-16,-6-7 0 15,0 0 1-15,6 1-1 16,-13 2 1-16,3 1-1 16,0 0 1-16,-3-1 0 15,-1 4 0-15,1 3 1 16,-1 6 0-16,1 6 0 15,7 7 0-15,-8 6 0 16,1 3 0-16,3 6-3 31,0-2 1-31,4-7-11 16,-4-4 0 0</inkml:trace>
  <inkml:trace contextRef="#ctx0" brushRef="#br0" timeOffset="8688.51">8756 6277 44 0,'-18'13'22'0,"-13"43"-24"0,20-40 33 0,-14 12-31 15,4 4 0-15,-4 5-1 0,4 4 1 16,4-6-2-16,-1-4 0 16,7-9-7-16,8-10 1 15,-1-12-4-15,1-18 1 16</inkml:trace>
  <inkml:trace contextRef="#ctx0" brushRef="#br0" timeOffset="8886.95">8565 6265 37 0,'15'22'18'0,"27"50"-14"0,-35-56 34 0,4 6-35 15,3 6 0-15,0 3 0 16,0 10 1-1,0-7-6-15,4 1 0 0,-4-7 0 16,0-9 1-16,0-10-10 16,4-12 1-16,-4-9-3 15,3-13 0-15</inkml:trace>
  <inkml:trace contextRef="#ctx0" brushRef="#br0" timeOffset="9057.65">9021 6400 39 0,'14'44'19'0,"-11"-7"-21"0,-3-27 34 0,0 2-33 16,-3-2 1-16,3-1-3 0,0-6 0 16,0-3-5-16,0-6 0 15,-7-13-3-15,7-9 1 16</inkml:trace>
  <inkml:trace contextRef="#ctx0" brushRef="#br0" timeOffset="9444.56">9045 6155 35 0,'21'22'17'0,"1"-6"-17"0,-15-13 32 0,0 0-32 15,3-3 0-15,8 0 0 16,7-6 0-16,6 0 0 15,8-7 0 1,0 0-1-16,0-2 1 0,0 2 1 16,-8 4 1-16,-2-1-1 15,-5 1 1-15,-6 6-1 16,-8 3 1-16,-6 0-1 16,-8 6 1-16,-6 4-2 15,-4 5 0-15,0 1 0 16,-8 3 0-16,5-4-2 15,3 1 1-15,3 0 0 16,8-1 0-16,3 1 0 16,7 6 1-16,10-3 2 15,1 0 0-15,14 3 2 16,-4-4 0-16,4 4 0 16,-15 0 1-16,1 0-3 0,-11 3 1 15,-18 10-7-15,-13-4 1 16,-12-6-12-16,-24-12 1 15</inkml:trace>
  <inkml:trace contextRef="#ctx1" brushRef="#br1">17131 5092 0,'0'0'16,"0"0"0,0 0-16,0 0 15,0 0 1,0 0-1,-7-16 1,3 1 0,1-4-1,-1 0 1</inkml:trace>
  <inkml:trace contextRef="#ctx0" brushRef="#br1" timeOffset="32308.58">21071 3480 5 0,'0'-34'2'0,"4"-29"0"0,-1 44 3 0,1 10-5 16,0-4 0-16,-1 7 0 16,1 0 1-16,3 6-1 15,-7 0 1-15,0 0 1 16,0-6 1-16,0 6 1 15,0 0 1-15,0-10 1 16,0 1 0-16,3-4 1 16,1 4 1-16,-1 3-1 15,-3 6 0-15,0 0-1 16,7 0 1-16,-3 3-1 0,-1 3 0 16,-3-3-2-16,4 10 0 15,-4 15-1-15,0 6 0 16,0 10-1-16,-4 16 0 15,4 18-1-15,4 7 0 16,-1 6 0-16,1-19 1 16,3 72-1-16,4 7 0 15,-4 18 0-15,7 19 0 16,0 35 0-16,0 9 1 16,0 16-1-16,7 21 0 0,0 1-1 15,4 22 1 1,-4-4 0-16,0 1 0 0,-3 8 1 15,-4-5 0-15,0 9 0 16,-3-12 0-16,-4 5-1 16,-4-5 1-16,-3-4-1 15,-3-31 0-15,-4-12-3 16,-4-20 1-16,-3-21-2 16,-3-28 0-16,-5-23-4 15,5-18 1-15,-1-23-12 16,0-18 0-16</inkml:trace>
  <inkml:trace contextRef="#ctx0" brushRef="#br1" timeOffset="33720.57">17237 6378 24 0,'10'0'12'0,"19"9"-6"0,-15-12 13 0,0 3-17 15,3-3 1-15,8 3 3 16,7 3 0-16,10-3-6 16,11 0 1-16,4 0 4 15,10 0 1-15,3 0-2 16,15-6 1-16,14 0-2 15,17-1 1-15,4 4-2 16,14 0 1-16,14 3-1 16,11 0 0-16,10 9 0 15,11-2 1-15,4-1-1 16,13 0 1-16,11 1-2 16,0-4 0-16,11 0-1 15,0-3 1-15,17-3-1 16,4-4 0-16,4 1 1 0,-1-3 0 15,0-1-1 1,11-2 1-16,-10-4 0 0,13-3 0 16,-20 10-1-16,13-7 1 15,-17-6-1-15,3-6 0 16,-3 0 0-16,-11-4 1 16,-10 10-2-16,-7 1 1 15,-18-1 0-15,-22 3 0 16,-13 3-2-16,-11-6 0 15,-24 6-7-15,-22-6 1 0,-21-3-9 16,-14 7 1-16</inkml:trace>
  <inkml:trace contextRef="#ctx0" brushRef="#br1" timeOffset="34350.05">24723 5525 14 0,'-21'9'7'0,"-1"1"13"0,19-13-5 16,-1 3-9-16,1 3 0 0,3 0 4 15,3 0 0-15,4 3-12 16,4 1 0-16,3 2 8 16,11 7 1-16,10 6-4 15,14 0 1-15,8 15-1 16,-4 1 0-16,7 6-1 16,-7-4 0-16,-4-5-1 15,-10-1 1-15,-14 4-2 16,-11 0 1-16,-11-1-2 15,-13 1 0-15,-1 6-1 16,-7 0 1-16,-10-7-1 16,-7 1 1-16,0 0-1 15,3-7 0-15,0-3 1 16,7-9 0-16,8-13 0 16,6-12 0-16,11-7 1 15,7-21 1-15,4-10-1 16,-4-12 1-16,0-7-1 0,7-12 1 15,-7 6-3-15,-3 0 0 16,-1 6-11-16,-3 3 0 16</inkml:trace>
  <inkml:trace contextRef="#ctx0" brushRef="#br1" timeOffset="35237.42">20676 3283 19 0,'-3'9'9'0,"3"19"5"0,0-28 0 0,0 10-10 0,0-7 1 0,0 6 2 0,3 1 1 0,1-4-8 0,3 0 0 0,-4 4 8 16,1-7 0-16,10 3-3 15,7-12 1-15,15 3-1 16,2-7 0-16,8 1-2 16,0-10 0-16,3-12-2 15,-6-7 0-15,-8-9-1 16,-7 6 1-16,-7 4-2 16,-3-1 1-16,-7 7-2 15,-1 2 1-15,-3 14-1 16,-3 2 0-16,-1 16 0 15,-3 13 0-15,0 0 0 16,4 12 0-16,3 10 1 0,7 5 0 16,4 5 0-16,-1 5 1 15,4-3 1-15,8-6 0 16,-1-3 1-16,0-7 0 16,0-6-1-16,-3-3 0 15,-7-6-1-15,-11-3 1 16,-18 0-2-16,-14-4 0 15,-13 4-1-15,-22-7 1 16,-18-6-2-16,-14-9 1 0,8-6-12 16,3-1 1-16</inkml:trace>
  <inkml:trace contextRef="#ctx0" brushRef="#br1" timeOffset="35899.15">26187 5886 29 0,'3'3'14'0,"-6"0"-8"16,3-3 11-16,0 0-14 15,-7 3 0-15,-7 16 1 16,-15 9 0-16,-9 10-5 16,-12 12 0-16,4 0 3 0,-10 3 0 15,6 1-6-15,8-4 0 16,7-10-6-16,10-11 0 16</inkml:trace>
  <inkml:trace contextRef="#ctx0" brushRef="#br1" timeOffset="36064.21">25876 5769 34 0,'39'22'17'0,"39"54"-19"0,-47-39 26 0,8 23-25 16,4 12 0-16,9 13-3 15,8-1 1-15,-3-8-4 16,-11-23 0-16</inkml:trace>
  <inkml:trace contextRef="#ctx0" brushRef="#br1" timeOffset="36604.74">21026 1815 33 0,'7'-3'16'0,"-4"6"-13"0,-3 4 26 0,-7 5-28 15,-3 19 0-15,-8 4 0 16,-3 15 1-16,-11 7-3 15,-7 5 0-15,4 4-3 16,3-13 1-16,4-9-8 0,7-9 1 16</inkml:trace>
  <inkml:trace contextRef="#ctx0" brushRef="#br1" timeOffset="36770">20655 1753 30 0,'4'-4'15'0,"17"29"-9"0,-18-15 20 16,1 9-27-16,6 0 0 15,8 9-8-15,7 6 0 16,3 1 4-16,11-1 1 0</inkml:trace>
  <inkml:trace contextRef="#ctx0" brushRef="#br0" timeOffset="41784.33">19159 4045 26 0,'4'6'13'0,"-1"16"-5"0,-3-16 14 15,0 7-19-15,4 6 0 16,-4-4 1-16,3 7 1 16,-3 6-6-16,4 1 1 15,3 2 5-15,-3 10 0 16,-1-4-1-16,1 4 0 15,-4 6-1-15,3-3 1 16,1 13-2-16,-4-4 1 16,0 0-1-16,0-12 0 0,0 22-1 15,7-1 0-15,-4 1 0 16,1 3 1-16,-1-6-1 16,4 5 1-16,-7 1-2 15,7 0 1-15,1 0-1 16,-1 0 1-16,0 6-1 15,3 0 1-15,4-3-1 16,0 6 1-16,4 7-1 16,3 6 1-16,4-4 0 15,3 7 0-15,0-3 1 16,4 0 0-16,-4-3 0 16,1 9 0-16,-1-10-1 15,0 4 1-15,4-3-1 16,0 6 1-16,-1-10-2 15,5 1 0-15,2 9 0 16,1-13 0-16,3 4 0 0,1-10 1 16,3 12-2-16,0-8 1 15,-4-4 0-15,0 3 0 16,1 3 0-16,6-2 1 16,0 2-2-16,1-15 1 15,3 6 0-15,0-6 1 16,3-4-1-16,4-6 1 15,-4 1-1-15,-6-1 1 16,6-9-1-16,8 0 1 16,3-7-1-16,3-2 1 15,4-7-1-15,4 0 0 0,-14-6 0 16,6-3 0-16,1-3-1 16,-1-7 1-16,4-2 0 15,4-4 1-15,3-6-1 16,-7-4 0-16,-7 1 0 15,7-13 0-15,0 0-1 16,0-12 1-16,4-4-1 16,3-5 1-16,-3-10 0 15,-11-1 0-15,10-8-1 16,1-4 1-16,-4-9 0 16,0-6 0-16,7-7 0 15,-3-3 0-15,-8-6-1 16,-6-6 1-16,-4-10 0 15,10-3 0-15,1-6-1 16,3 0 1-16,-7-10-1 16,4-9 1-1,20-78 0-15,-6 21 1 16,-7 7-1-16,-4 13 0 16,-11 5 0-16,1 7 1 15,-8 10-1-15,-6-7 0 16,-5 6 0-16,-2 7 1 15,-4 12-1-15,-8-9 0 16,-6 12-1-16,0 3 1 0,-8 7-2 16,-2 22 0-1,-1-7-2-15,-7 7 1 0,-4 21-4 16,1 10 0-16,-4 13-11 16,-11 6 0-16</inkml:trace>
  <inkml:trace contextRef="#ctx0" brushRef="#br0" timeOffset="45492.97">22581 6064 29 0,'0'19'14'0,"0"-3"1"16,0-16 14-16,0 0-25 16,0 0 0-16,-3 6 2 15,-1 10 1-15,1 9-9 0,-1 0 1 16,1 9 4-1,-1 4 1-15,4 6-6 0,4-10 1 16,-4-5-11-16,3-7 1 16,4-10-3-16,4-12 0 15</inkml:trace>
  <inkml:trace contextRef="#ctx0" brushRef="#br0" timeOffset="46092.08">22677 5312 34 0,'7'0'17'0,"0"-7"-16"0,-7 7 28 0,0 4-29 16,-4 5 1-16,-3 3 0 15,-3 7 0-15,-5-3-1 16,-2 6 0-16,-4 9 0 16,-4-3 1-16,0 7-1 15,8-4 1-15,-1-2-4 16,4-4 1-16,0-3-8 15,7-13 1-15,7-12-2 16,0-3 1-16</inkml:trace>
  <inkml:trace contextRef="#ctx0" brushRef="#br0" timeOffset="46287.2">22493 5302 30 0,'18'13'15'0,"3"31"-11"16,-14-29 28-16,4 7-30 0,-1 10 0 15,4-1-1-15,7 4 1 16,1 5-7-16,2-8 1 16,1-1-6-16,-7-15 0 15</inkml:trace>
  <inkml:trace contextRef="#ctx0" brushRef="#br0" timeOffset="46964.44">22518 6616 24 0,'3'22'12'0,"8"-12"-3"15,-8-7 13-15,-3 3-21 16,4 3 1-16,0 1 0 16,-4 2 0-16,0 4-3 15,-4 0 0-15,4 2 1 16,-4 1 0-16,4-6-8 15,0 2 0-15,0-8-1 16,8-1 0-16</inkml:trace>
  <inkml:trace contextRef="#ctx0" brushRef="#br0" timeOffset="47172.5">22574 6992 29 0,'4'29'14'0,"-4"-4"-14"0,0-16 26 15,0 1-26-15,0 2 0 16,-4 1-1-16,1-1 1 0,-1 4-4 16,4 0 1-16,0-1-6 15,0-8 1-15</inkml:trace>
  <inkml:trace contextRef="#ctx0" brushRef="#br0" timeOffset="47368.86">22546 7322 16 0,'4'37'8'0,"-4"-5"-10"15,0-26 8-15,-4 7-7 16,-3 5 1-16,0 4-6 16,0-3 1-16,0 0 4 15,-4-7 1-15</inkml:trace>
  <inkml:trace contextRef="#ctx0" brushRef="#br0" timeOffset="48254.06">22564 7786 23 0,'14'-10'11'0,"-4"-21"-7"16,-6 15 25-16,-1-2-27 16,-3-1 0-16,0 0 2 15,-3 0 1-15,-4 0-6 16,-7 4 0-16,0 2 3 15,-4 7 1-15,-3 0-2 16,0 2 1-16,-1 4-2 0,8 4 1 16,0 5-1-16,-3 7 1 15,10 2-1-15,0 1 1 16,7 3-1-16,3-3 0 16,8-3 0-16,6-4 1 15,1-2-1-15,0-1 1 16,-1-6 0-16,-3 0 0 15,0 0 0-15,1-6 0 16,-5-3-1-16,1-7 1 16,-1 1-1-16,-3-1 0 15,-3 1 0-15,-4-1 0 0,-4 7 0 16,-3 0 0 15,-3 3 0-31,-4 6 0 0,-4 0 0 0,0 6 0 16,1 4 0-16,3-4 1 0,3 4 0 15,0-1 0-15,4 4-1 16,7-3 0-16,7-1 0 16,4 1 1-16,3-7-1 15,0 0 1-15,0-6 0 16,-3-3 0-16,3-3 0 16,-3 3 0-16,-1-10 0 15,1-3 1-15,-1-6-2 16,-3 4 1-16,-7-1-1 15,-3 0 0-15,-1 3-1 16,-6 4 1-16,-4 2 0 16,0 7 0-16,-1 3 0 0,1 3 1 15,-3 7-1-15,3-1 0 16,-1 7 0-16,5 3 1 16,-1 0-1-16,1-4 1 15,6 4-1-15,4-6 1 16,4-1 0-16,6-2 0 15,4-4-1 17,4-9 0-32,0 0-1 0,-1-7 1 0,1-6-4 15,-4-9 1-15,-3 0-12 0,-4-6 1 16</inkml:trace>
  <inkml:trace contextRef="#ctx0" brushRef="#br0" timeOffset="48923.52">21273 7830 30 0,'-15'0'15'0,"15"6"1"0,0-6 14 0,0 0-25 15,0 0 1-15,0 0 10 16,11 0-18 0,3-3 0-16,7 0 6 15,7-4 1-15,4-2-5 16,7 0 1-16,-4 2-8 0,1-2 1 16,-8-7-10-1,-7 1 1-15</inkml:trace>
  <inkml:trace contextRef="#ctx0" brushRef="#br0" timeOffset="49319.04">21890 7579 24 0,'3'16'12'0,"4"2"2"16,-7-15 8-16,-7 7-19 15,4 2 0-15,-8 1 1 16,-3 9 0-16,0 0-6 16,3 6 1-16,-6 10 3 15,-1 2 0-15,-3-2-3 16,-4-3 1-16,4-1-7 0,4-9 1 16,2-3-5-1,8-16 0-15</inkml:trace>
  <inkml:trace contextRef="#ctx0" brushRef="#br0" timeOffset="49491.13">21728 7685 42 0,'10'66'21'0,"1"-6"-26"0,-8-41 38 0,1 3-34 0,-1-7 1 0,1 4-5 16,-1-6 0-16,1-13-4 16,-8-16 1-16</inkml:trace>
  <inkml:trace contextRef="#ctx0" brushRef="#br0" timeOffset="50176.75">21089 7758 21 0,'-11'6'10'0,"-17"0"1"0,21-6 7 16,-7-3-15-16,0 0 0 15,0 6 1-15,0-3 1 16,3 0-7-16,1 0 0 16,3 3-1-16,3-6 0 15,4 3-6-15,7-3 0 16</inkml:trace>
  <inkml:trace contextRef="#ctx0" brushRef="#br0" timeOffset="50429.12">20690 7789 34 0,'-3'12'17'0,"-1"1"-16"16,1-10 30-16,-1 0-30 15,1 0 1-15,-4 1-1 16,0-1 1-16,0 0-3 16,0 0 0-16,0 0-1 15,3-3 0-15,0-3-9 0,4-6 0 16</inkml:trace>
  <inkml:trace contextRef="#ctx0" brushRef="#br0" timeOffset="50605.15">20486 7798 13 0,'3'16'6'0,"-3"-7"4"0,0-9-3 16,0 4-16-16,0-4 0 31</inkml:trace>
  <inkml:trace contextRef="#ctx0" brushRef="#br0" timeOffset="51139.43">22147 7676 36 0,'-10'13'18'0,"-11"-10"-21"15,17 0 37-15,-3 0-34 16,4 0 0-16,-1-3 0 16,4 0 1-16,4-3-10 15,3-3 1-15,3-4-3 16,4 1 1-16</inkml:trace>
  <inkml:trace contextRef="#ctx0" brushRef="#br0" timeOffset="52068.34">20126 6212 16 0,'0'0'8'0,"4"-7"11"0,-4 7 7 0,0 0-21 0,0 0 1 16,0 3 4-16,0 7 0 16,-4 2-12-16,0 1 0 15,-3 18 8-15,0 7 0 16,4 3-3-16,3 9 0 16,0 3-5-16,3-12 1 15,1-7-11-15,-1-5 1 16,-6-29-3-16,-4-19 0 15</inkml:trace>
  <inkml:trace contextRef="#ctx0" brushRef="#br0" timeOffset="52368.75">19703 5638 46 0,'10'3'23'0,"8"-9"-26"16,-11 3 43-16,4-4-40 15,3 1 0-15,3 3 1 16,4 3 0-16,4 0-6 16,3 3 0-16,1 0-8 0,-5-3 0 15</inkml:trace>
  <inkml:trace contextRef="#ctx0" brushRef="#br0" timeOffset="52612">20108 5343 41 0,'0'22'20'0,"4"-19"-16"0,-1 7 30 15,-3 2-32-15,0 16 0 0,0 4 0 16,0 8 0-16,0 4-6 15,0-6 1-15,0 9-8 16,-3-3 1-16,-4-16-3 16,-4-3 0-16</inkml:trace>
  <inkml:trace contextRef="#ctx0" brushRef="#br0" timeOffset="53403.51">19964 5359 25 0,'-4'-10'12'0,"4"-9"-6"0,0 19 19 0,0-3-20 0,0 3 0 0,0 0 5 0,0 0 0 0,4 7-12 0,3 5 0 0,7 10 8 15,7 13 0-15,4-4-3 16,-1 7 1-16,8-1-3 16,18 4 0-16,6-3-1 15,-3-13 0-15,-4-3-7 16,-10 3 1-16,-11-10-9 16,-10 14 1-16</inkml:trace>
  <inkml:trace contextRef="#ctx0" brushRef="#br0" timeOffset="54082.94">20165 6817 26 0,'3'6'13'0,"-10"10"-2"0,7-7 10 16,0 1-19 0,0 2 0-16,0 4 1 0,0 0 0 15,0 2-4-15,0 1 0 16,0-3-1-16,0-1 1 15,4 1-9-15,-1-3 1 16</inkml:trace>
  <inkml:trace contextRef="#ctx0" brushRef="#br0" timeOffset="54168.47">20175 7228 29 0,'7'15'14'0,"-7"10"-11"0,0-18 19 0,0-1-21 0,-3 3 0 0,-1-2-1 0,1 2 1 0,3 0-2 0,0 1 0 0,0-1-5 0,0-2 0 0,0-4-3 15,0 0 0-15</inkml:trace>
  <inkml:trace contextRef="#ctx0" brushRef="#br0" timeOffset="54321.16">20175 7494 18 0,'7'19'9'0,"-10"-19"-9"0,3 0 12 15,0 3-14-15,0 0 1 16,-4 7-8-16,1-1 0 15</inkml:trace>
  <inkml:trace contextRef="#ctx0" brushRef="#br0" timeOffset="55384.96">20249 7918 36 0,'15'-10'18'0,"6"-15"-18"0,-14 12 37 0,-4-2-37 0,1-4 1 0,-8 3-1 15,-3-6 1-15,-7 0-1 0,-3 4 0 16,-5 5 0-16,5 4 1 16,3 5-1-16,-1 8 1 15,1 5-1-15,0 0 1 16,0 4-1-16,4 6 0 15,3 3-1-15,7 3 0 16,3-3 0-16,1-3 1 16,3-1-1-16,10-5 1 15,4 0 1-15,1-7 1 16,-1-3 1-16,3 0 0 16,-2-6-1-16,-5-10 1 15,-3-2-1-15,0-7 1 0,-3-3-2 16,-4 3 1-16,-7-7-2 31,-7 8 1-15,-4 5-1-16,-6 6 0 0,-1 4 0 0,-3 9 0 0,-4 4-1 15,11 2 1-15,0 7 0 16,0-1 0-16,3 4-1 16,4 0 1-16,0 3 0 15,4-6 1-15,6-4-1 16,4 1 0-1,4-4 0-15,-4-3 0 16,4 1 0-16,-1-4 0 0,1-3-1 16,-1-6 0 15,-3-4 1 16,0-2 0-32,-7-1-1 17,-3-3 1-32,-4 1 0 125,-4-1 0-125,-3 3 0 47,4 4 0-47,-5 6 0 15,1 3 0-15,0 6 0 0,0 7 0 0,0 2 0 0,3 4 1 0,4 0 0 16,4-10 0-16,3 7 0 0,3 0 0 0,1-1-1 0,3-2 1 0,11-4-1 0,-1-5 0 0,1-8 0 0,0-2 1 15,-1 3-2-15,-3-6 1 0,0-7 0 0,-3-3 0 0,-7-6 0 0,-4 3 0 0,-8 0 0 0,-2-3 0 0,-1 6 0 16,-3 7 1-16,0 2-1 0,3 10 1 0,1 0-1 0,3 7 1 0,0 2 0 0,3 3 0 0,1 1-1 16,3 3 0-16,-4 3 0 0,8-1 1 0,3-5-1 0,3-1 1 0,8-2-1 15,3-1 1-15,0-2-1 0,4-4 0 0,-4-10-5 0,-7-5 1 0,0-7-12 16,-3-9 1-16</inkml:trace>
  <inkml:trace contextRef="#ctx0" brushRef="#br0" timeOffset="56828.61">10005 6080 16 0,'3'16'8'0,"1"-29"4"16,-1 10 9-16,1-6-16 15,-1 2 1-15,-3 1 2 16,0 0 1-16,0 6-12 15,0-3 1-15,0 3 6 0,-3-4 1 16,-1 4-3-16,1 0 1 16,-1 0-3-16,1-3 0 15,-1 0 0-15,1 3 0 16,-1-6 0-16,1 3 0 16,3 0-1-16,-7 3 1 31,7 6 0-31,0 0 1 0,0 0-1 15,7 4 1-15,-7-4-1 16,3-3 0-16,4 0 0 16,0 4 0-16,4-7 0 15,-1 0 1-15,-2-7-1 16,-1 1 0-16,0 0 0 16,-4 3 0-16,1-4 0 15,-4 1 0-15,0 0-7 16,-4 6 1-16,1-3-6 15,-4 3 1-15</inkml:trace>
  <inkml:trace contextRef="#ctx0" brushRef="#br0" timeOffset="57291.95">9994 6503 45 0,'18'-6'22'16,"-11"-10"-26"-16,-7 10 39 0,3 0-33 0,-3-1 0 15,0 1 0-15,0 3 1 16,-3 0-4-16,-1-3 0 0,-3-1 2 16,0 4 1-16,0 3-2 15,4 3 0-15,-8 4 0 16,1-1 1-16,2 3-1 16,1-2 0-16,4 2 0 15,-1-3 0-15,4 1 0 16,4-1 0-16,-1 0 0 15,8 0 1-15,0 1-1 16,3-4 0-16,-11-3-1 16,4-3 1-16,-3 0-1 15,-1-4 1-15,-3 1-2 16,0-3 1-16,0-1-6 16,0-2 0-16,4-7-6 15,-1 0 0-15</inkml:trace>
  <inkml:trace contextRef="#ctx0" brushRef="#br0" timeOffset="58028.97">11261 5305 30 0,'14'-25'15'0,"-11"22"-4"0,1-3 20 16,-4 6-27-16,0 0 1 0,0 0 2 15,-4-6 1-15,-3 9-10 16,-3 3 0-16,-4 13 6 16,-4-3 1-16,-3 9-3 15,0 19 0-15,-1-4-1 16,5 1 0-16,3 9-1 15,3 7 1-15,8-4 0 16,3 3 0-16,7-5-1 16,7-11 0-16,0-8-4 15,3-7 1-15,1-6-6 16,0-7 0-16,3-9-7 16,-7-12 1-16</inkml:trace>
  <inkml:trace contextRef="#ctx0" brushRef="#br0" timeOffset="58272.12">11515 5434 37 0,'0'3'18'0,"-14"32"-14"0,7-32 28 16,-4 9-31-16,-7 1 1 15,-6 6 1-15,2 6 1 16,1 3-5-16,7 0 1 0,0-6 0 16,3 0 0-16,4 0-7 15,0-16 0-15,4-3-6 16,-1-12 0-16</inkml:trace>
  <inkml:trace contextRef="#ctx0" brushRef="#br0" timeOffset="58462.1">11310 5459 39 0,'14'28'19'0,"14"19"-16"0,-17-37 33 0,0 5-34 16,3 7 1-16,3 0 0 16,4-3 0-16,-3 0-5 15,0 6 0-15,-1 0-1 16,1-6 0-16,-4-7-9 15,0 1 0-15,0-19-2 16,0-4 1-16</inkml:trace>
  <inkml:trace contextRef="#ctx0" brushRef="#br0" timeOffset="58674.21">11790 5650 44 0,'3'22'22'0,"-10"10"-24"0,0-23 44 0,0 7-42 0,-7 6 1 0,0 9 0 15,-4 0 0 1,4 1-2-16,4 5 0 0,-1-2-7 16,4-7 1-16,3-9-7 15,1-10 1-15</inkml:trace>
  <inkml:trace contextRef="#ctx0" brushRef="#br0" timeOffset="58958.82">12167 5359 36 0,'4'25'18'0,"-18"-3"-14"0,7-10 26 0,-7 13-28 15,-4 4 1-15,-3 2 0 0,-4 13 0 16,0 3-4-16,1 3 1 16,6 10 2-16,0-13 0 15,8-7-4-15,-4-8 0 16,7-10-8-16,3-13 0 15,4-15-3-15,0-16 0 16</inkml:trace>
  <inkml:trace contextRef="#ctx0" brushRef="#br0" timeOffset="59170.86">11832 5437 28 0,'18'25'14'0,"-4"22"-5"0,-11-41 23 0,5 7-32 15,-1 3 1-15,3 3-1 16,1 6 1-16,3-3-2 16,-4-4 1-16,5-2-5 15,-1 3 1-15,0-13-7 16,0-9 1-16</inkml:trace>
  <inkml:trace contextRef="#ctx0" brushRef="#br0" timeOffset="59391.85">12231 5139 29 0,'7'22'14'0,"11"44"-1"0,-8-47 19 16,4 9-27-16,7 7 0 15,1 15 1-15,-1-10 1 16,-4 11-10-16,-3 2 1 16,-6 7 4-16,-12-1 1 15,-7 1-9-15,-6-10 0 0,-4-9-8 16,-8-13 0-16</inkml:trace>
  <inkml:trace contextRef="#ctx0" brushRef="#br0" timeOffset="59995.81">13554 5214 36 0,'10'19'18'0,"11"19"-10"0,-13-26 25 16,-1 10-31-16,3 7 0 15,4 11-1-15,-3-5 0 32,-1 9-1-32,1-7 0 15,-4-12 1-15,-3-6 0 16,-11-9-2-16,-4-10 1 16,-7 0-1-16,-3-7 1 0,-7-5-1 15,-7-10 0-15,-8 3 0 16,-3-3 0-16,-3 6 2 15,7-2 0-15,3 11 0 16,7 4 0-16,8 3 1 16,9 0 0-1,8 7 1-15,14 2 1 0,18 0-1 16,17 4 1-16,1-10 1 16,20-6 0-16,15-10 0 15,-1-2 0-15,1-7-2 16,-7-6 0-1,-8-7-5-15,-13-3 0 0,-15 4-9 16,-18 6 0-16,-17 6-8 16,-10 9 1-16</inkml:trace>
  <inkml:trace contextRef="#ctx0" brushRef="#br0" timeOffset="60967.83">14626 4982 39 0,'0'4'19'0,"4"-4"-17"0,-4 0 27 15,-4 3-28-15,-3 3 1 16,-7 10 0-16,-7 12 0 16,-4 9-2-16,-3 14 0 15,0 8 1-15,3 10 1 16,7 6-1-16,8 13 0 0,6-19 0 16,11 0 0-16,7-9-3 15,8-16 1-15,2-13-3 16,1-9 1-16,-4-13-10 15,-3-9 1-15,-1-12-1 16,1-4 0 0</inkml:trace>
  <inkml:trace contextRef="#ctx0" brushRef="#br0" timeOffset="61236.09">14626 5522 43 0,'4'3'21'0,"-4"13"-19"0,0-16 44 0,0 0-45 0,7-4 0 0,3-5 0 0,4 3 1 0,4-4-4 16,7-5 1-16,-1 8-4 0,1-5 0 15,-4 6-10-15,1-10 1 16</inkml:trace>
  <inkml:trace contextRef="#ctx0" brushRef="#br0" timeOffset="61511.32">15099 5199 39 0,'0'28'19'0,"-18"3"-17"0,11-18 27 0,-3 9-29 15,-4-3 1-15,-4 9 0 16,-3 6 0-16,3 1-4 16,4-7 1-16,3 0-6 15,4-3 0-15,4-15-4 16,-1-4 1-16</inkml:trace>
  <inkml:trace contextRef="#ctx0" brushRef="#br0" timeOffset="61725.38">14926 5277 38 0,'28'35'19'0,"-3"12"-19"0,-18-35 36 16,4 4-36-16,3 15 0 16,0-9 0-16,3 0 1 0,1-3-2 15,3 0 1 1,-3-7-3-16,0-2 0 0,-4-7-7 15,-4 0 0-15,-3-3-2 16,-10-6 1-16</inkml:trace>
  <inkml:trace contextRef="#ctx0" brushRef="#br0" timeOffset="61939.12">15275 5497 31 0,'7'28'15'0,"-7"-12"-13"16,0-10 28-16,-7 10-29 15,0 9 1-15,-7-7 0 16,0 17 0-16,0 6-3 16,0-1 0-16,3 4-4 15,1-9 1-15,-1-13-7 0,0-7 1 16</inkml:trace>
  <inkml:trace contextRef="#ctx0" brushRef="#br0" timeOffset="62232.7">15656 5324 37 0,'-14'50'18'0,"-18"-6"-20"0,22-25 31 0,-4 3-28 16,-4 9 0-16,0 13 0 15,4-12 1-15,0 12-3 16,4-4 0-16,3-2-5 15,3-16 1-15,1-16-6 16,3-12 1-16</inkml:trace>
  <inkml:trace contextRef="#ctx0" brushRef="#br0" timeOffset="62406.74">15441 5349 34 0,'11'22'17'0,"6"19"-16"0,-10-35 27 16,0 13-29-16,0 3 1 16,1-6-1-1,2-1 0-15,1 4-4 0,-1 0 1 16,4-3-6-16,1-13 1 16</inkml:trace>
  <inkml:trace contextRef="#ctx0" brushRef="#br0" timeOffset="62642.25">15755 5092 43 0,'32'50'21'0,"28"7"-25"15,-39-35 40-15,-3 3-37 16,-1 6 1-16,-6 13-1 16,-15 6 0-16,-10-3-3 31,-14 0 1-31,-7-6-9 0,-18-6 0 16</inkml:trace>
  <inkml:trace contextRef="#ctx0" brushRef="#br0" timeOffset="63253.71">11243 6478 34 0,'7'60'17'0,"4"31"-24"0,-11-66 24 0,0 12-18 0,-4 10 0 0,1 4-1 0,-1-7 0 0,1-4 2 16,-1-11 0-16,4-14-3 16,0-12 1-16,0-12-5 15,0-10 0-15</inkml:trace>
  <inkml:trace contextRef="#ctx0" brushRef="#br0" timeOffset="63490.62">11218 6688 25 0,'22'0'12'0,"13"7"-2"16,-21-4 19-16,0 0-25 16,11 0 0-16,10 0 5 15,4 0 1-15,3 0-12 16,-7 4 1-16,-3-1 6 16,-7 3 1-16,-11 7-3 15,-7 0 0-15,-11 2-3 16,-13 8 0-16,-8-1-3 15,-3 0 0-15,0-3-4 16,3-3 1-16,0-7-4 0,8 1 0 16,6-7-4-16,1-6 0 15</inkml:trace>
  <inkml:trace contextRef="#ctx0" brushRef="#br0" timeOffset="63830.66">11793 6801 26 0,'25'0'13'0,"-14"0"-5"0,-11 0 20 0,0 0-26 16,0 0 0-16,0 0 1 16,-4 0 1-16,-3 0-5 15,-4 3 1-15,-3 0 2 16,-3 1 1-16,-4-4-1 15,-1 6 0-15,5 3-2 16,-1 13 1-16,4 0-3 16,7 3 0-16,3-6 0 15,8-3 1-15,7-7-1 16,6-6 0-16,4-6-1 16,1-6 0-16,-1-7-4 15,-4-3 0-15,-3-12-3 16,-7-7 1-16</inkml:trace>
  <inkml:trace contextRef="#ctx0" brushRef="#br0" timeOffset="64035.12">11903 6375 34 0,'-11'50'17'0,"1"9"-19"0,10-30 30 16,-4 8-28-16,1 13 0 0,-1 7 0 16,4-1 1-1,0-2-2-15,0-10 0 0,0-13-6 16,0-9 0-16,0-16-3 16,-7-15 1-16</inkml:trace>
  <inkml:trace contextRef="#ctx0" brushRef="#br0" timeOffset="64490.06">11652 6713 29 0,'18'19'14'0,"10"-16"-8"0,-21-6 25 0,7-3-30 0,4-7 0 0,3 1 0 0,7-4 1 0,-3-6-2 0,10-6 0 0,-3 3 2 16,0 0 0-16,0 3-1 16,-4 3 0-16,-7 3 0 0,0 7 0 15,-7 9-1-15,0 9 1 16,-3 7-1-16,-1 9 0 16,1-9 0-16,0-1 0 15,-1 4-1-15,-3-3 1 47,4-3 0-47,-4-1 0 0,4-6-1 0,-4-3 1 31,0 1-1 16,0-1 1-47,0 0 0 0,-4 0 0 0,4 3 0 0,0 4 0 31,4 2 2-31,3 4 0 16,0 0 1-16,7-1 0 0,1 1-1 0,-1 0 1 0,0 2-1 0,-4-2 0 0,1 0-6 16,-4-7 0-16,0-6-9 0,-3-12 0 0,-4-10-1 0,-3-3 0 0</inkml:trace>
  <inkml:trace contextRef="#ctx0" brushRef="#br0" timeOffset="64911.14">13250 6745 34 0,'-3'0'17'0,"3"-7"-14"0,0 7 32 0,0 0-33 0,-4 4 1 0,1-1 0 16,-4 3 1-16,0 3-5 15,0 1 0-15,0-1 3 16,-1 4 0-16,1-7-3 15,7 0 1-15,-3-3-3 16,6-3 1-16,4 4-3 16,8-4 1-16,6 3-2 15,3-3 1-15,1-7-4 16,0-2 0-16,0-7-1 16,-8-6 0-1</inkml:trace>
  <inkml:trace contextRef="#ctx0" brushRef="#br0" timeOffset="65518.02">13487 6779 37 0,'7'28'18'0,"-7"-15"-19"0,0-13 36 0,0 0-34 16,0 0 0-16,0 0 0 16,3 0 1-16,1-6-3 15,-1-1 1-15,1-5 0 0,-1-4 1 16,1 1-1-16,-1-4 0 16,1 0 0-16,0 3 0 15,-1 1 0-15,4 8 0 16,0 1 0-16,4 0 1 15,3 9-1-15,0 3 1 16,4 4-1-16,-1-1 0 16,1 0-2-16,0 1 1 15,3-4-7-15,0 0 0 16,0-9-4-16,7 0 0 0</inkml:trace>
  <inkml:trace contextRef="#ctx0" brushRef="#br0" timeOffset="66313.73">14619 6610 43 0,'14'6'21'0,"-7"-9"-17"0,-7 3 40 16,7 3-43-16,-3 0 1 16,-4-3-1-1,0 7 0-15,-4-4-2 0,1 0 0 16,3 0 1-16,-4 0 1 15,1 0-2-15,-1 0 1 16,4 1 0-16,0-1 1 16,0-3-1-16,0 0 1 15,0 0-1-15,4 0 1 16,6-3-1-16,1-7 0 16,3 1 0-16,-3-4 0 0,-1-3 0 15,-3 4 0 1,-3 3-2-1,-4-4 1-15,-4 7-3 16,-3 6 0-16,-3 6-1 16,3 10 0-16,0 6-1 15,-1 9 1-15,1 7 1 16,4 5 1-16,6 5 2 16,1 2 1-16,3 3 2 15,0 3 0-15,-3 4 0 16,-4-7 0-16,-4-2-1 15,-3-8 0-15,0-2-1 16,0-13 0-16,-4-9-1 16,1-6 1-16,-1-10-1 15,1-6 1-15,-5-4-1 16,1-5 1-16,0-10 0 0,0-6 0 16,4-4 0-1,-1 4 1 48,7-3-1-48,4-1 0 17,7 4 0-17,4 0 1-15,3 3-1 31,0-3 0-31,0 12-4 0,0 0 0 16,1 1-7-16,-1-1 0 0</inkml:trace>
  <inkml:trace contextRef="#ctx0" brushRef="#br0" timeOffset="66857.83">14870 6644 29 0,'7'10'14'0,"3"-38"-9"0,-6 15 18 0,-1 4-23 15,1-4 0-15,-1 4 1 16,4-1 0-16,0 1-1 15,4 3 0-15,0-1 1 16,-1-2 0-16,4 6 0 16,4-4 0-16,0 1-1 15,-1 3 1-15,1 0 0 16,0-3 0-16,-4 6 0 0,-4-3 0 16,1-1 0-1,-4 1 0-15,0 0 0 0,0 3 1 16,0 0-2-16,-7 0 0 15,0 3-1-15,0 0 1 16,-7 1 0-16,-4 2 0 16,1 3 0-16,-4 4 0 15,0 2 0-15,-1 1 0 16,5 0 0-16,3-4 1 16,3-2-1-16,4-1 1 15,7-3-1-15,4 1 1 0,3-7-1 16,4 0 0-16,-1-7-1 15,-3 1 1-15,1-6 0 16,-5-4 0-16,-3 0-1 16,0 4 1-16,-3 2-1 15,-1-2 1-15,1 5 0 16,3 7 1-16,-4 7-1 16,4 8 1-16,-3 4-1 15,0 0 1-15,-1-3-1 16,4-1 1-1,0 1-1-15,0 0 0 0,0-4-6 16,0-2 1-16,7-10-6 16,-3-3 0-16</inkml:trace>
  <inkml:trace contextRef="#ctx0" brushRef="#br0" timeOffset="67276.95">15402 6760 21 0,'-3'66'10'0,"-15"-6"0"0,15-38 10 0,-4 3-16 0,-1 9 1 15,1-2 0-15,0-7 1 16,0-10-8-16,0-5 0 16,7-10 5-16,-3-13 0 15,3-5-2-15,0-11 0 0,3-2-1 16,-3 3 0-16,0-7-1 15,0-2 1-15,-3-4-1 32,3 3 0-32,0 10 0 0,3-3 0 0,4-1 1 15,4 7 0 1,7-3 0-16,3 9 0 0,3 3 1 16,8 10 0-16,-7 0 0 15,-4 9 0-15,-3 10-1 16,-11-4 1-16,-7 7-1 15,-7 6 1-15,-7 6-1 16,-4 3 0 15,0-9 0-15,-3 0 1-16,-4 3-2 0,4-6 0 16,0-6-5-16,7-4 0 15,7-9-5-15,7-6 1 0</inkml:trace>
  <inkml:trace contextRef="#ctx0" brushRef="#br0" timeOffset="67644.13">15558 6230 21 0,'10'44'10'0,"-10"38"-2"0,0-60 11 0,0 3-16 15,0 6 0 1,0 4 2-16,4-1 1 0,-1-2-7 15,1-4 0-15,-1-12 3 16,1-7 1-16,3-9-2 16,-4-6 1-16,1-10-2 15,-1 7 0-15,1-4 0 16,-1 4 0-16,4 5 0 16,4 4 1-16,3 7-1 15,4 5 0-15,-4 7 1 16,7-3 0-16,11-4 0 15,3 1 0-15,7-1 0 16,-3-2 0-16,0-4-1 16,-4-3 1-16,-3-3-6 15,-11 3 1-15,-7-6-7 32,-7-3 0-32</inkml:trace>
  <inkml:trace contextRef="#ctx0" brushRef="#br0" timeOffset="67972.39">16189 6660 41 0,'0'-3'20'0,"-14"41"-24"0,10-26 33 0,1 4-36 0,-1-1 0 0,1 1-14 0,-4-10 0 0</inkml:trace>
  <inkml:trace contextRef="#ctx0" brushRef="#br1" timeOffset="76672.78">28970 9213 25 0,'21'3'12'0,"-14"19"-2"16,-3-13 12-1,-11 32-17 1,0 12 0-16,-4 10 0 16,-14 22 0-16,1 27-7 0,-11 17 0 15,-4 18 5-15,3 16 0 16,5 22-1-16,2 29 0 16,5 11 0-16,3 20 1 15,-1 22-1-15,5 18 1 16,-1 7 0-16,1 18 0 15,-5 7-1-15,1-1 0 16,0 11 0-16,0-11 0 16,7-5-1-16,-4-26 1 15,8-18-1-15,2-26 0 16,5-28-3-16,-1-28 0 0,-3-25-9 16,0-31 1-16,-10-26-5 15,6-21 0-15</inkml:trace>
  <inkml:trace contextRef="#ctx0" brushRef="#br1" timeOffset="77679">25696 12013 24 0,'-17'6'12'0,"3"4"2"0,14-10 12 16,0 0-22-16,7 0 0 0,3 0 1 15,8 0 1-15,14 0-7 16,6 0 0-16,12 0 5 15,13 3 1-15,11-3-2 16,18 6 0-16,21 0 1 16,21 0 0-16,7-6-2 15,29 4 1-15,-1-14-1 16,25 1 0-16,7-1-1 16,4-2 1-16,10-1-2 15,-4 7 1-15,22 6 0 16,-7 0 0-16,14 3-1 15,3-3 0-15,8 0 0 16,3-9 0-16,-4-1 0 16,-3-2 0-16,-14-7-1 15,-11 0 0-15,-10 10-1 16,-32-10 1-16,-4 10-3 0,-17 2 0 16,-14 7-5-16,-22 0 1 15,-21 0-8-15,-20-6 0 16</inkml:trace>
  <inkml:trace contextRef="#ctx0" brushRef="#br1" timeOffset="78265">31143 11326 26 0,'-3'10'13'0,"6"-20"-6"15,-3 4 13-15,0 6-16 16,4 3 0-16,-1 0 2 16,8 3 0-16,14 4-8 15,13 5 1-15,12 4 5 16,10 6 0-16,7 0-2 16,-4 4 0-16,-6 5-1 0,-11 1 0 15,-11 2 0 1,-10 1 0-16,-8 9-2 15,-3-6 1-15,-7 3-1 0,-10 3 1 16,-11 0-1-16,-4 0 1 16,-7 6-1-16,-3 0 1 15,0-2-1-15,3-11 1 16,4-2 0-16,0-7 0 16,3-6-1-16,8-9 1 15,3-10-1-15,3-9 1 0,4-19-1 16,4-12 1-1,3-13-1-15,-4-3 0 16,-6-7 0-16,-4-6 1 0,-7 7-1 16,-4-1 0-16,-3 1-3 15,-4 3 1-15,0 3-8 16,1-4 1-16</inkml:trace>
  <inkml:trace contextRef="#ctx0" brushRef="#br1" timeOffset="78733.88">32332 11624 30 0,'21'0'15'0,"-24"41"-5"0,-1-29 20 0,-3 7-27 0,-7 9 0 0,0 7 0 15,-7 6 0-15,-4 3-5 16,0 3 1-16,1 0 1 15,-1-3 1-15,7-7-9 16,4-6 1-16,4-15-5 16,6-25 0-16</inkml:trace>
  <inkml:trace contextRef="#ctx0" brushRef="#br1" timeOffset="78865.8">32156 11564 26 0,'21'54'13'0,"21"46"-13"0,-31-69 18 16,10 16-20-16,11 10 1 16,3 9-13-16,-3-13 0 15</inkml:trace>
  <inkml:trace contextRef="#ctx0" brushRef="#br1" timeOffset="79722.05">28497 9256 33 0,'11'32'16'0,"0"5"-10"0,-4-27 28 0,0-4-29 0,0 0 1 0,3-2 2 0,4-1 0 0,4-13-11 0,3-2 0 0,4-7 7 16,7-6 0-16,3-3-3 15,4-10 0-15,-4 4-2 16,0-1 1-16,-6 1 0 15,-5-1 0-15,-3 1-1 16,-3 2 1-16,-7 7-1 63,-1 3 0-63,1 6-1 0,3 7 0 0,18 31-1 0,-4 6 0 0,-3 10 0 15,3 3 1-15,0-1 0 16,-3 7 0-16,3 4 0 0,4-1 1 15,-1-13 1-15,-2-5 1 16,-5-4-2-16,-2-6 1 16,-5-6 0-16,-6-7 0 15,-8-3-1-15,-10-3 1 16,-14-3-1-16,-11-9 0 16,-17-7 0-1,-4-6 1-15,-11 0 0 0,-10 4 0 16,-14-1-2-16,-4-3 1 15,4 6-8-15,11 4 0 0,3-4-2 16,14 0 0-16</inkml:trace>
  <inkml:trace contextRef="#ctx0" brushRef="#br1" timeOffset="80065.56">29266 8084 21 0,'4'-16'10'0,"-25"16"-2"0,14 6 13 15,-7 10-18-15,-8 9 0 16,-9 13 0-16,-8 9 0 16,0 15-5-16,-3 14 1 15,-1-1-2-15,5 10 1 16,2-7-7-16,15-12 1 15</inkml:trace>
  <inkml:trace contextRef="#ctx0" brushRef="#br1" timeOffset="80253.97">28868 7905 19 0,'7'34'9'16,"3"39"0"-16,-2-45 9 0,-1 6-18 0,3 16 0 0,-3-2-9 16,4-5 0-16,-11-11 6 15,-4-7 1-15</inkml:trace>
  <inkml:trace contextRef="#ctx0" brushRef="#br1" timeOffset="81190.11">21167 11643 39 0,'17'-35'19'0,"4"13"-11"0,-13 19 20 0,-1 0-24 16,0 3 1-16,3 6 1 16,4 10 0-16,0 19-8 15,-3 8 0-15,-4 26 5 16,-3 29 0-16,-4 27-2 16,-7 29 1-16,0 37-2 15,-1 29 0-15,1 27 0 16,0 32 0-16,-3 22 0 15,6 16 1-15,1 0-1 0,-1 9 0 16,1 13 1-16,-1 6 0 16,1-1-1-16,-1-2 1 15,-7-22-1-15,4-3 0 16,-3-13-1-16,3-12 1 16,0-29-4-16,0-31 0 15,7-34-7-15,3-35 0 16,-6-54-5-1,-1-40 1-15</inkml:trace>
  <inkml:trace contextRef="#ctx0" brushRef="#br1" timeOffset="82107.48">18161 14910 27 0,'18'16'13'0,"31"3"-10"15,-28-13 17-15,7-6-15 0,8 0 0 16,6-6 4-16,11-4 0 16,18-2-11-16,17-7 1 15,14-3 7-15,18 3 0 16,18 4-2-16,17 2 0 15,25 7-2-15,21 0 0 16,14-1 0-16,14-2 0 16,15-1 0-16,17-8 1 15,7-1-1-15,14-13 0 16,-3 7-1 0,3 3 1-16,0 4-2 15,0-1 1-15,-21 3-1 16,1 4 0-16,-44-4-1 0,-6 0 1 0,-15 1-4 15,-24-1 1-15,-32-3-8 16,-21 0 1 0,-17-9-6-1,-22 3 0 1</inkml:trace>
  <inkml:trace contextRef="#ctx0" brushRef="#br1" timeOffset="82678.37">23735 14054 22 0,'-11'10'11'0,"4"-10"-1"0,4 0 10 0,-1 0-15 0,1-3 1 0,-1 3 3 0,4 0 1 0,4 0-12 0,6 3 1 0,11-3 7 0,8 6 1 0,6 13-4 15,4 3 1-15,0 3-2 16,-1 3 1-16,-2 0-3 15,-8 4 0-15,-3-1-1 16,-4 7 1 15,-7 2-1-31,-7-2 1 0,-11 3-1 0,-6 6 0 16,-4 0-1-16,-8 3 1 0,-6 3-1 16,-11-3 0-16,4-6 0 15,0-3 0 1,0-19-1-1,10-12 1-15,7-10 0 16,8-13 1-16,6-12 0 16,11-3 1-16,7-19 0 15,4-10 0-15,-4-15-1 0,-3-3 1 16,-4 0-2-16,-4 9 1 16,-3 0-5-16,-3 3 0 15,-4 0-5-15,0 7 0 16</inkml:trace>
  <inkml:trace contextRef="#ctx0" brushRef="#br1" timeOffset="83069.57">24627 14274 37 0,'18'-10'18'0,"-14"7"-15"16,-4 3 31-16,0 3-31 16,-7 4 0-16,-11 15 0 15,0 12 0-15,-10 10-5 0,-11 9 1 16,-7 4 0-16,4 2 1 16,0-5-6-16,10-7 0 15,7-13-7-15,11-18 1 16</inkml:trace>
  <inkml:trace contextRef="#ctx0" brushRef="#br1" timeOffset="83219.08">24317 14123 20 0,'7'-34'10'0,"14"53"1"0,-10-7 7 0,6 13-16 16,12 19 0-16,-1 16 0 15,4 12 1-15,3 0-6 16,0 0 1-16,-7-9-4 15,-6-19 0-15,-8-16-3 16,-4-16 1-16</inkml:trace>
  <inkml:trace contextRef="#ctx0" brushRef="#br1" timeOffset="83999">20934 11546 27 0,'0'31'13'0,"10"3"-3"0,-6-21 26 0,3-7-31 16,0 1 0-16,4-1 3 15,3 0 0-15,0-6-11 16,4 3 0-16,3-9 7 15,0-7 0-15,0-2-3 16,0-13 1-16,0-1-3 16,1-5 1-16,-1-1 0 15,-7-2 1-15,0 2-2 16,-4 4 1-16,1 6-1 16,-4 3 1-16,0 3-3 0,-3 3 1 15,-1 10-3 16,-3 6 1-15,0 6 0-16,0 1 0 0,4 15 0 0,-1 3 1 0,4 3 1 0,7 13 1 16,4 3 1-16,3-1 0 15,4 8 1-15,3 8 0 16,4-15-1-16,0 0 1 16,3-10 0-16,-7-8 0 15,-7-5 0-15,-7-8 0 16,-10-4-1-16,-11-2 1 15,-11-4-1-15,-21 0 1 0,-13-3-2 16,-15 3 1-16,-15 0-3 16,-9-9 0-16,-5-7-8 15,12-9 0-15</inkml:trace>
  <inkml:trace contextRef="#ctx0" brushRef="#br1" timeOffset="84366.05">21788 10699 33 0,'-4'-6'16'0,"11"12"-10"0,-7-3 22 0,-7 10-28 0,-7 15 1 15,-11 6 0-15,-7 23 1 0,-3 9-3 16,0 12 0-16,3 0-1 15,7-2 1-15,8-14-6 16,6-15 1-16,4-15-5 16,4-29 1-16</inkml:trace>
  <inkml:trace contextRef="#ctx0" brushRef="#br1" timeOffset="84535.08">21364 10643 22 0,'25'56'11'0,"3"10"-16"16,-17-47 15-16,-1 6-19 15,1-3 0-15</inkml:trace>
  <inkml:trace contextRef="#ctx1" brushRef="#br2" timeOffset="70186.3">949 8040 0,'0'0'15,"0"0"-15,-7 15 16,3-5-1</inkml:trace>
  <inkml:trace contextRef="#ctx0" brushRef="#br2" timeOffset="88559.36">5602 9445 36 0,'7'6'18'0,"4"-6"-9"0,-11 0 18 0,0 0-24 15,7 0 1-15,0-3 2 16,7-3 1-16,7 6-8 16,-3-4 0-16,14 4 6 15,-11-3 0-15,7 0-2 16,0 3 1-16,4 3-3 16,-11 7 1-16,-7 5-2 15,0 10 1-15,-14 4-2 16,-10 8 1-16,-1 4-2 15,-3 0 1-15,0 0-1 16,-11-4 1 0,1 1-2-16,-5-4 1 0,1-2-2 15,3-4 1 17,8-12 0-17,-4-10 0-15,10-6 0 0,11-6 1 0,0-4 0 0,11-2 1 0,10-7 2 0,-4 6 0 16,5 4 2-16,2 3 1 15,4-1-1 1,1 7 1-16,-1 3-1 0,-3 7 1 16,-1 2-2-16,5 10 0 15,-5 0-5 17,-6 0 0-32,-1 0-6 0,5-3 0 15,-12-10-7 1,-6-2 1-16</inkml:trace>
  <inkml:trace contextRef="#ctx0" brushRef="#br2" timeOffset="89000.76">6357 9369 47 0,'11'-25'23'0,"-4"-28"-22"16,-7 40 41-16,0-2-42 16,-4-4 1-16,-6-3 1 15,-15 0 0-15,-14 3-3 16,-21 7 1-16,-17 5 1 0,-1 11 0 16,-7 2 0-16,-3 10 0 15,-4 5-2-15,4 17 0 16,0 6-3-16,17 3 1 31,4 9-2-31,21 13 1 0,18 7 0 31,7 2 0-15,32 4 2-16,13 2 0 16,26 1 3-16,17-19 1 0,0-13 2 0,17-15 1 0,8-10-1 15,7-19 1-15,-4-18-1 0,-14-10 0 16,-3-22-2-16,-18-6 0 0,-11-12-2 15,-13-7 1-15,-12-3-2 16,-13 0 1-16,-11 3-5 16,-11 3 1-16,-17 1-11 15,-4 5 0-15</inkml:trace>
  <inkml:trace contextRef="#ctx0" brushRef="#br2" timeOffset="89571.72">7084 9489 39 0,'-7'3'19'0,"-25"28"-14"0,25-15 23 0,-7 6-28 15,-7 9 1-15,-8 13 0 16,1 6 1-16,-4 3-3 16,-3 1 0-16,10-4-1 15,4-9 0-15,-3-10-5 16,10-9 0-16,3-9-5 16,0-13 0-16</inkml:trace>
  <inkml:trace contextRef="#ctx0" brushRef="#br2" timeOffset="89722.1">6777 9554 36 0,'28'13'18'0,"11"25"-16"0,-29-29 31 0,1 13-31 0,3 6 0 0,11 10 0 0,0 6 0 0,10 3-3 0,-3-3 0 16,3-13 1-16,0-9 1 0,-3-6-6 15,3-10 0-15,-14-12-7 16,1-13 0-16</inkml:trace>
  <inkml:trace contextRef="#ctx0" brushRef="#br2" timeOffset="90121.34">7415 9683 42 0,'-3'38'21'0,"3"-32"-14"0,0-6 34 16,7 3-36-16,0-6 0 15,4 3 3-15,6-6 1 16,11-4-11-16,4 1 0 0,7-1 4 15,0 1 1-15,0 3-12 16,-11 3 1-16,-3-7-10 16,-4 7 0-16</inkml:trace>
  <inkml:trace contextRef="#ctx0" brushRef="#br2" timeOffset="90619.89">8368 9617 47 0,'-7'3'23'0,"-18"-3"-21"0,15-3 34 0,-8 6-36 0,-3 0 0 0,-7 7 0 0,-4 5 1 16,4 4-1-16,-4 0 0 16,4 3 0-16,3 0 0 15,4-3-2-15,7-4 1 16,7-2-2-16,3-4 0 0,8-2 0 15,13-7 0-15,-3-7 0 16,11-2 1-16,3-4 2 16,4-2 0-1,-7-1 1-15,3 0 0 32,-3 4 0-17,-4 3 0 16,0 9 0-31,-3 0 1 47,-1 9 1-47,-3 3 0 0,-3 4-1 0,-1 0 1 0,-2 3-1 0,-1-1 0 0,0-2-3 0,3 0 0 16,1-1-8-16,-1-5 0 0,5-10-5 0,-1-10 0 0</inkml:trace>
  <inkml:trace contextRef="#ctx0" brushRef="#br2" timeOffset="90882.38">8957 9463 49 0,'-14'16'24'0,"-35"31"-26"0,34-28 45 15,-9 0-42-15,-12 6 0 16,1 3 0-16,0 7 0 15,3-1-4-15,4-3 0 0,7-2-6 16,3-11 1-16,4-8-7 16,14-13 1-16</inkml:trace>
  <inkml:trace contextRef="#ctx0" brushRef="#br2" timeOffset="91090.8">8682 9539 36 0,'14'31'18'0,"18"-6"-9"0,-25-19 27 0,3 7-32 16,1 3 0-16,0 6 1 15,-1-4 0-15,1 4-7 16,-1 0 0-16,1 0 4 16,-4-3 0-16,4 3-5 15,-1-6 0-15,1-7-4 0,6-6 0 16,-6-6-6-16,7-6 0 15,3-4-2-15,0-12 1 16</inkml:trace>
  <inkml:trace contextRef="#ctx0" brushRef="#br2" timeOffset="91283.23">9116 9592 30 0,'0'19'15'0,"3"12"-12"0,-3-21 29 15,-3 2-30-15,-1 4 1 0,-3 0 0 16,4-1 1-16,-1 4-6 16,1-3 1-16,3-7 1 15,0-3 0-15,0-6-11 16,0-6 1-16,3-10-2 16,-3-12 1-16</inkml:trace>
  <inkml:trace contextRef="#ctx0" brushRef="#br2" timeOffset="91747.59">9179 9448 27 0,'18'19'13'0,"14"-16"-10"16,-22-3 22-1,4-3-23-15,8-4 1 0,-1 1 2 16,7-3 0-16,4-1-4 0,3-2 0 15,4-1 5-15,-7 4 0 16,-4-1-1-16,-4 4 1 16,-2 3-2-16,-5 0 0 31,-3 6-3-15,-7 3 1-16,-7 4-2 0,-3-4 0 0,-8 3-2 0,1 1 0 15,-4 2-2-15,3 4 0 16,0-4-1-16,4 4 1 15,7 3 1-15,7 0 0 32,11 3 2-32,3-7 1 0,7-2 3 31,-3-4 0-31,3 4 1 16,-3-1 1-1,-7 1-2 1,-4 0 0-1,-7 8-4-15,-14 5 1 16,-14 8-9 15,-18 7 0-31,-18-10-6 16,-10-3 1-16</inkml:trace>
  <inkml:trace contextRef="#ctx1" brushRef="#br2" timeOffset="74806.4">4957 8269 0</inkml:trace>
  <inkml:trace contextRef="#ctx0" brushRef="#br2" timeOffset="92864.71">10132 9300 52 0,'7'16'26'0,"-4"-22"-19"0,1 9 26 0,3 0-31 0,0 0 0 0,0 3 0 16,-3-2 1-1,-1 2-4-15,1-3 0 0,-4-3-1 16,3 0 0-16,1-3-12 15,3-3 0-15,-7 6-2 16,0 0 0-16</inkml:trace>
  <inkml:trace contextRef="#ctx0" brushRef="#br2" timeOffset="93016.78">10185 9614 59 0,'7'3'29'0,"-4"-3"-42"16,-3 0 60-16,0 0-49 0,7 0 0 16,-7 0-28-16,0 0 0 15,-10-3 31 1,-4 6 0-16</inkml:trace>
  <inkml:trace contextRef="#ctx0" brushRef="#br2" timeOffset="100004.11">30589 9768 18 0,'11'0'9'0,"10"-19"6"0,-10 9 0 16,-1 1-12-16,-3-4 0 16,0 7 1-1,-3-3 0-15,-4 9-5 16,0 0 1-16,0 0 3 0,-7 6 1 16,0-3-2-16,0 3 1 15,-4 1-1-15,1-1 1 16,-1 0 0-16,-3 1 0 15,-4-1-1-15,-3 0 1 16,-4 3-1-16,-3 1 1 16,-11 2-3-16,1 1 1 0,2-4-2 15,1 1 0-15,-4 2 0 16,4-5 0-16,-4 2 0 16,4 0 0-16,3 1 2 15,0 2 0-15,-3 7 0 16,-4 0 0-16,-7-3 0 15,-3 3 0-15,-4-1 0 16,4 4 1-16,-4 0-2 16,0 0 1-16,0 0-1 15,11 0 0-15,-1-3 0 16,1-3 1-16,-7 9 0 16,-1-3 0-16,-6 6-1 15,3 0 1-15,7 0 0 16,0-3 0-16,-3 0 0 15,-1 1 1-15,1-1-1 16,10 3 0-16,4-3 0 16,-4 6 1-16,-3-9-1 0,-11 3 0 15,0 0-1-15,0 4 1 16,4-4-1-16,3 0 1 16,0 0-1-16,-4-3 1 15,5 0-2-15,9-7 1 16,1 1 0-16,-4 6 1 15,-3 6-1-15,0 1 0 16,-4 2 0-16,3 0 1 16,5 4-1-16,-1 2 1 15,3 1-1-15,5 0 0 16,3-1 0-16,-1 4 1 0,1-3-1 16,0-1 0-1,0-5 0-15,-1-1 0 0,5 4 0 16,-1 2 1-16,4 4-1 15,7 0 0-15,0-7 0 16,3 1 0-16,0 2 0 16,4-2 1-16,0 2-1 15,0-5 0-15,0-1 0 16,4 7 1-16,-4-4-1 16,3 1 0-16,-3-4 0 15,4-3 0-15,-5 4 0 31,1-1 1-31,0 0-1 0,4-2 0 0,-1-4 0 16,4 3 0-16,0 0 0 16,0 0 1-16,4 1-2 15,-1 2 1-15,4-3 0 0,0 0 1 16,1-3-1 0,-1 1 1-16,0-1-1 0,-4 3 0 15,4 3 0-15,0-3 1 16,4 1-1-16,3-7 0 15,7 3 0-15,4 6 0 16,3 4 1-16,7-1 0 16,1 1-1-16,2 2 1 15,5 10 0-15,6 0 0 16,1-6 0-16,-5 3 0 16,-2 3-1-16,-1 0 0 0,4 0 0 15,3 0 0-15,4 0 0 16,0 0 0-16,4 0 0 15,3 0 0-15,0-3 0 16,-8 3 1-16,8-6-1 16,7 0 1-16,-3 3-1 15,3-4 1-15,4 1-1 16,3-3 1-16,0-10-1 16,-11-6 0-16,11 3 0 15,7-6 0-15,8 0 0 16,2-4 1-16,1 1-1 15,0 3 0-15,7-4 0 16,3-2 0-16,4-4 0 16,0-2 0-16,-4-4 0 0,7 0 0 15,4 3 0-15,4 1 1 16,-8-7-1-16,7 3 0 16,8 0 0-16,-1-3 0 15,1 0 0-15,-11 0 0 16,3 6 0-16,-7-3 0 15,-6 0-1-15,-8 0 1 16,-10 1-3-16,-11 2 1 16,-11 0-5-16,-13-3 1 15,-8 0-13-15,-7-9 1 16</inkml:trace>
  <inkml:trace contextRef="#ctx0" brushRef="#br0" timeOffset="106325.52">5588 13521 24 0,'-7'6'12'0,"14"-6"1"15,-7-6 13-15,0 6-21 0,0 0 0 16,0 0 4-16,11-3 0 16,-1 0-11-16,1-3 1 15,10-1 7-15,7-2 1 16,4 0-3-16,0 2 0 15,3 4-2-15,-7 3 0 16,4 0-1-16,-11 3 0 16,-7 4-2-16,-7-1 1 15,0 6-1-15,-14 7 1 16,4-3-1-16,-4 3 1 0,-4-1-1 16,4-2 0-1,3-3 1-15,-3-4 0 0,4 1 0 16,3-4 0-16,3 0 0 15,8-3 1-15,0 3-1 16,3 1 1-16,0-4-1 16,7 3 1-16,-10 0-1 15,3 1 0-15,-14-1-1 16,0 10 1-16,-11 12-1 16,-7 3 0-16,-3 1 0 15,-3-1 0-15,-8-3-4 16,0-3 0-16,-7-6-10 15,8-13 1-15</inkml:trace>
  <inkml:trace contextRef="#ctx0" brushRef="#br0" timeOffset="106819.81">6170 13421 40 0,'35'-22'20'0,"-10"-13"-19"0,-18 26 26 15,-3 3-25-15,-1-7 1 0,-6-3 3 16,-8-2 0-16,-10-1-7 15,-11 0 0-15,-17 0 4 16,-11 10 1-16,0 9-2 16,-11 9 1-16,-13 7-2 15,10-4 0-15,-8 10-2 16,5 10 0-16,6 5-2 16,11 7 1-16,0 3-1 15,4 7 0-15,17 8 0 16,14 10 0-16,4 10 1 15,18-10 0-15,3 3 4 16,17-2 0-16,29-11 0 16,25-15 1-16,10-15 1 15,18-23 0-15,21-15 0 16,3-22 0-16,-7-13-2 16,-24-13 0-16,-14-8-1 0,-18-1 0 15,-18-3-6-15,-7 7 1 16,-24-4-12-16,-11 0 1 15</inkml:trace>
  <inkml:trace contextRef="#ctx0" brushRef="#br0" timeOffset="107363.76">6876 13600 56 0,'3'12'28'0,"-10"26"-32"0,7-23 44 16,-3 17-40-16,-1 9 0 15,-7 9 0-15,1 9 1 16,-8 4-1-16,4 0 0 0,0 6-3 15,3-13 0-15,8-9-6 16,-8-9 1-16,11-19-7 16,-7-19 1-16</inkml:trace>
  <inkml:trace contextRef="#ctx0" brushRef="#br0" timeOffset="107900.92">6625 13709 45 0,'32'10'22'0,"3"-17"-19"16,-21 1 38-16,7-6-39 16,4-4 1-16,7 0 0 15,-7-6 1-15,10 0-5 16,-7 0 1-16,4 4 2 0,-7 2 0 15,-1 3-1-15,-10 4 0 16,0 0-1-16,-3 2 1 16,0 7-1-16,-8 0 0 15,-3 13 0-15,-3 6 0 16,-11 12-1-16,-1 7 0 16,5 12-1-16,-8 0 1 15,4-3-1-15,-4 0 0 16,1-3 0-16,3-10 1 15,3-5 0-15,4-7 1 0,7-7 0 16,4-5 1-16,3-7-1 16,3-3 0-16,1 0 1 15,-1 0 0-15,8 0 0 16,0 3 0-16,3 6 0 16,-7 7 0-16,4-3 0 15,-1 2 0-15,-6 7-1 16,-4 0 1-16,0 6-2 15,0-2 1-15,-3-1 0 16,3 0 0-16,0 0-1 16,3-6 1-16,4-4-4 15,4-5 0-15,0-7-9 16,3-6 1-16,7-16-4 16,-7-6 1-16</inkml:trace>
  <inkml:trace contextRef="#ctx0" brushRef="#br0" timeOffset="108202.28">7493 14010 42 0,'4'22'21'0,"-1"-19"-20"0,-3-3 39 16,0 0-38-16,-3 4 1 16,-1-1 1-16,-3 3 1 15,-7-3-7-15,-4 3 1 16,-3 1 4-16,0-4 0 15,-7 0-2-15,6 6 1 16,1 7-2-16,4 6 0 0,3 3-2 16,7 0 1-16,-1-6-1 15,8 0 1-15,11-7-1 16,7-5 0-16,3-14 0 16,4-5 1-16,-4-7-3 15,0-6 0-15,-3 0-9 16,3-3 1-1,-11-10-2-15,4 7 1 0</inkml:trace>
  <inkml:trace contextRef="#ctx0" brushRef="#br0" timeOffset="108469.13">7705 13339 47 0,'14'13'23'0,"-7"37"-25"0,-7-28 48 16,0 3-45 0,-4 10 1-16,-3 8 0 0,0 14 1 15,-3 12-4-15,3 16 1 16,-4-4 1-16,0 1 1 16,8-13-3-16,-4-16 0 15,0-12-4-15,0-7 0 16,3-28-7-16,-6-15 1 15,3-10-5-15,-4-9 1 32</inkml:trace>
  <inkml:trace contextRef="#ctx0" brushRef="#br0" timeOffset="108641.37">7472 13926 39 0,'0'22'19'0,"28"-10"-19"0,-14-12 35 0,4 0-31 16,7 0 1-16,6 0 0 15,12-3 1-15,-1-6-9 16,7-4 1-16,8 4 1 16,-8-4 1-16,-7-3-9 15,-3 7 1-15,-7 0-6 16,-4 2 0-16</inkml:trace>
  <inkml:trace contextRef="#ctx0" brushRef="#br0" timeOffset="109252.31">8057 13954 35 0,'0'9'17'0,"-10"-2"-15"0,6-4 27 15,1 0-29-15,-4 3 0 16,3 0 0-16,-6 4 1 16,-4 2-1-16,-1 1 0 15,1-1 1-15,0-2 0 16,4-4-1-16,-1 7 1 15,4-1-3-15,3-2 1 16,4-4-3-16,8-3 1 0,2-9-1 16,4-1 1-16,0 1-1 15,-3-6 1-15,3-1 1 16,4 1 0-16,-8 2 1 16,4 4 1-16,0 0 0 15,-3 6 1-15,3 3-1 16,-3 3 0-16,-1 0 0 15,-3 1 0-15,4 2 0 16,-4 0 0-16,4 1 0 16,3-4 1-16,3 0 0 15,5-6 0-15,-1-3-1 16,3-3 0-16,5-3 1 16,2-10 1-16,5-13 0 15,-1-5 0-15,-3-17-1 16,-1-5 1-16,5-10 0 15,-15-6 1-15,-4-13-2 16,-6 0 0-16,-7 0-1 0,-8 4 0 16,1 8 1-16,-5 10 0 15,1 10 0-15,-3 12 0 16,-1 10 0-16,1 21 1 16,-8 16 0-16,4 19 1 15,3 25-2-15,4 10 1 16,0 12 0-16,4 15 0 15,6 20-1-15,8-4 0 0,-1-3-2 16,1-9 0-16,-4-22-5 16,0-16 0-1,-3-22-7-15,-4-18 1 0</inkml:trace>
  <inkml:trace contextRef="#ctx0" brushRef="#br0" timeOffset="109526.82">8301 13775 44 0,'7'19'22'0,"-4"-13"-19"15,-3-6 39-15,0 3-38 16,4 1 0-16,0-4 1 15,6 0 1-15,4-4-8 16,11 1 1-16,0-6 3 0,10-4 1 16,-7-9-4-16,4 0 0 15,0 7-7-15,-4-4 0 16,-7 6-9-16,-10-2 1 16</inkml:trace>
  <inkml:trace contextRef="#ctx0" brushRef="#br0" timeOffset="109809.5">8848 13866 48 0,'7'10'24'0,"-11"-1"-23"16,4-3 37-16,-3 7-37 15,-4 6 0-15,3 3 1 16,1 3 0-16,-4-3-4 16,3-4 1-16,0-5-7 15,1-4 1-15,3-12-7 16,0-16 0-16</inkml:trace>
  <inkml:trace contextRef="#ctx0" brushRef="#br0" timeOffset="110001.78">8731 13672 42 0,'28'19'21'0,"-13"-1"-23"0,-8-18 32 16,0 3-30-16,0 4 0 15,3-7 0-15,1 3 0 16,0-3-2-16,6-3 0 16,4 0-8-16,-3 3 1 0,10 0-2 15,-7-7 0-15</inkml:trace>
  <inkml:trace contextRef="#ctx0" brushRef="#br0" timeOffset="110243.78">9130 13728 34 0,'14'3'17'0,"0"-3"-13"15,-14 3 31-15,4 4-34 16,-8 2 1-16,-3 4-2 16,4-1 1-16,-1 1-2 15,-10 2 1-15,0 1 0 16,0-3 1-16,0 2-2 16,-1 4 1-16,5 3-3 15,3 0 1-15,0 0-4 16,7-3 1-16,7-4-1 15,3-5 1-15,5-7-1 16,-1-9 1-16,7-7 1 16,0-2 0-16,-3-1-2 15,-1-16 0-15</inkml:trace>
  <inkml:trace contextRef="#ctx0" brushRef="#br0" timeOffset="111007.69">9289 13941 29 0,'10'38'14'0,"11"-29"-12"0,-21-9 25 15,4-3-27-15,3-3 0 16,0-3 0-16,0-4 0 0,0-3 0 16,0 4 0-16,0-10-1 15,0 3 0 1,0 0-2-16,0 0 1 0,0 4-1 15,1 2 1-15,2 7-1 16,-3 6 1-16,0 6 0 16,4 0 1-16,-1 1 0 15,1-1 1-15,-4 3-1 16,0-2 1-16,4-1-2 16,-8 0 1-16,4 1-4 15,0-4 1-15,0 0-1 16,0 0 0-16,0-3 1 15,4 0 0-15,0 0 1 16,3 0 1-16,0 0 3 16,0 0 1-16,0 0 0 0,0 0 0 15,-3-3-1-15,-1 3 1 16,1 0-2-16,0 3 1 16,-1 0-2-16,1 3 1 15,-1 7 0-15,1-1 0 16,3 1 1-16,-10 3 0 15,3-1 0-15,0-2 1 16,0-1 0-16,0-2 1 16,0 2 1-16,0-5 0 15,3-1-1-15,5-3 1 0,2-3-2 16,8-6 1 0,0-7-1-16,3-12 0 0,0 0-1 15,7-16 1-15,-3-9-1 16,0-16 0-16,-4 0-1 15,-7-12 1-15,-7 3-1 16,-7-10 1-16,-10 0-1 16,-4 4 1-16,-4 3 0 15,-3 15 1-15,-4 9 0 16,-3 11 0-16,-3 11 0 16,-5 7 1-16,-2 19-1 15,-1 25 0-15,11 15 0 16,7 23 0-16,7 24 0 15,10 16 0-15,18 29-1 16,7-1 1-16,4-15-3 16,0-10 1-16,0-21-6 15,-1-23 1-15,1-18-7 16,-7-19 1-16</inkml:trace>
  <inkml:trace contextRef="#ctx0" brushRef="#br0" timeOffset="111684.5">10943 12944 29 0,'14'-9'14'0,"11"-23"13"0,-21 26 20 15,-1 3-44-15,-3 3 0 16,-11 3 1-16,-6 7 1 0,-8 5-7 15,-10 10 1-15,3 10 4 16,0 18 1-16,-6 16-2 16,-1 25 1-16,-4 10-2 15,12 24 1-15,6 10-3 16,18 0 1-16,10-19-3 16,1-28 0-16,24-9-7 15,7-23 0-15,8-30-8 16,-1-17 1-16</inkml:trace>
  <inkml:trace contextRef="#ctx0" brushRef="#br0" timeOffset="112420.87">11292 13716 30 0,'4'0'15'0,"7"-25"-3"0,-11 18 13 16,3 1-19-16,-3 6 0 15,0-6 3-15,0-1 1 16,-3 4-13-16,-1 3 1 16,-3-3 8-16,-4 0 0 15,-3 3-4-15,0 3 1 16,-3 3-2-16,-1 1 1 16,0 8-2-16,1 10 0 15,-1 1-1-15,4 2 0 0,3 3-1 16,8 4 0-16,3-4-1 15,7-3 1-15,7-9 0 16,4-6 0-16,-1-13 1 16,1-10 1-16,-1-9-1 15,1-12 1-15,-4 0-3 16,-3-1 1-16,-4 4-8 16,0 0 1-16,-4-4-5 15,-3 7 1-15</inkml:trace>
  <inkml:trace contextRef="#ctx0" brushRef="#br0" timeOffset="113307.61">11303 13600 39 0,'0'6'19'0,"0"-3"-15"15,4-9 32-15,-4 6-32 16,3 3 0-16,4 3 1 16,4 4 1-16,3 11-8 15,3 5 0-15,1 2 4 16,0 13 1-16,3-10-4 16,-3-6 1-16,-1-3-8 0,4-10 0 15,1-18-7 1,2-6 0-16</inkml:trace>
  <inkml:trace contextRef="#ctx0" brushRef="#br0" timeOffset="114702.35">11539 13189 25 0,'-3'-13'12'0,"13"-12"-2"0,-6 19 10 31,-4 0-9-31,0 6 0 16,0 0 1-16,0 9 1 16,-4 10-19-16,1 9 1 0,-1 10 11 15,1 15 1-15,-1 10-7 16,-3 15 1-16,4 4-2 16,3-1 1-16,0-9-1 15,0-12 1-15,3-19-6 16,1-16 1-16,-4-19-9 15,-4-19 0-15</inkml:trace>
  <inkml:trace contextRef="#ctx0" brushRef="#br0" timeOffset="115017.76">11469 13606 41 0,'14'3'20'0,"4"3"-17"0,-11-6 28 16,3-3-28-16,1 0 1 15,6-6 1-15,8-1 1 16,7 4-8-16,3 3 1 16,0 3 4-16,-3 0 0 15,-7 0-2-15,-4 6 0 16,-10 3-1-16,-11 7 0 15,-7 3-1-15,-11 3 0 16,-7 6-2-16,-3 3 1 0,-4-2-4 16,4-1 0-16,0-6-7 15,3-3 1-15,7-4-2 16,8-8 1-16</inkml:trace>
  <inkml:trace contextRef="#ctx0" brushRef="#br0" timeOffset="115377.23">11949 13716 37 0,'7'12'18'0,"-14"-21"-21"16,3 6 36-16,-3-1-31 15,0 4 0-15,-4 4 3 0,1 2 1 16,3 0-7-16,0 7 0 16,-4 2 4-16,4 4 1 15,0 0-2-15,0 15 1 16,7-18-2 0,3-3-1-16,1-4 0 15,10-6 0-15,4-3 0 16,6-9-1-16,-6-7 0 15,-4 0-1-15,-3-5 0 16,-4-1-3-16,-4 0 0 16,-3 3-6-16,0 0 1 15,-3-6-3-15,-1 3 0 0</inkml:trace>
  <inkml:trace contextRef="#ctx0" brushRef="#br0" timeOffset="115707.45">12157 13734 41 0,'0'16'20'0,"0"-10"-23"16,0 1 39-16,0-1-34 15,0 13 1-15,0 0 0 16,0-1 0-16,3 1-4 16,1 0 0-16,3-3 3 0,0-7 1 15,7-6-1-15,4-9 0 16,3 0 0-16,4-16 0 16,-1-7-1-16,-3-2 0 15,1-3-4-15,-5-1 0 16,-3-9-11-16,0 7 0 15,-7 2-1-15,1 1 0 16</inkml:trace>
  <inkml:trace contextRef="#ctx0" brushRef="#br0" timeOffset="115964.88">12555 13041 39 0,'-3'22'19'16,"-18"16"-20"-16,17-25 37 0,-3 5-34 15,-7 11 1-15,0 8 0 16,0 17 1-16,3 2-6 16,1 10 1-16,-1 3 0 15,7-10 1-15,1-12-7 16,-1-12 1-16,4-19-7 15,0-13 1-15,0-16-1 16,-3-6 0-16</inkml:trace>
  <inkml:trace contextRef="#ctx0" brushRef="#br0" timeOffset="116145.68">12280 13440 49 0,'7'37'24'0,"21"-8"-21"0,-17-29 54 16,3 3-53-16,4 0 0 15,3-3 0-15,11-6 0 16,14-7-6-16,-1-9 0 16,5-6 1-16,-1 3 1 15,1-7-8-15,-8 7 0 0,0 3-11 16,-6-6 1-16</inkml:trace>
  <inkml:trace contextRef="#ctx0" brushRef="#br0" timeOffset="116595.81">13469 13700 49 0,'7'9'24'0,"-3"-9"-16"0,-4 0 35 15,0 0-42-15,0-3 1 16,-4-3 0-16,-3 3 0 15,0 3-3-15,-4 0 0 16,-3 0 2-16,0 3 1 16,-7 6-1-16,3 1 0 15,1 2-2-15,-1 1 1 16,4 3-1-16,0-1 0 16,7 4-2-16,3-3 0 0,11-4-1 15,7-2 1-15,4-7-2 16,3-6 1-16,0-7-4 15,1-9 0-15,-1 1-6 16,-7-4 1-16</inkml:trace>
  <inkml:trace contextRef="#ctx0" brushRef="#br0" timeOffset="116848.67">13621 13785 38 0,'7'22'19'0,"-11"-22"-17"16,4 0 29-16,-3-7-29 16,3-5 0-16,0-4 1 15,0 0 1-15,-4 1-5 0,4-1 1 16,4 3 3 0,-4-5 1-16,3 8-2 0,4 4 1 15,7 3-2-15,4-3 1 16,3-4-5-16,4 1 1 15,-4-7-6-15,0 4 0 16,0-4-7-16,-3 0 1 16</inkml:trace>
  <inkml:trace contextRef="#ctx0" brushRef="#br0" timeOffset="117030.01">13952 13675 48 0,'4'25'24'0,"-8"6"-29"16,4-24 43-16,-3-1-39 16,-1 0 1-16,4-3-3 15,-3 0 1-15,3-9-4 16,-4-3 1-16,1-4-8 16,-4-6 1-16</inkml:trace>
  <inkml:trace contextRef="#ctx0" brushRef="#br0" timeOffset="117497.58">13868 13512 29 0,'14'12'14'0,"3"-2"-4"16,-9-4 19-16,-1-3-27 0,7-3 0 16,0 0 1-16,0 3 0 15,4 0-4-15,3 1 0 16,-4-8 3-16,5 4 0 15,9 0-1-15,1-3 0 16,0 0 1-16,0 3 0 16,-4 0 0-16,0-3 0 15,-7 0 0-15,-3-3 1 16,-4 2 0-16,0 4 0 16,-3 0-3-16,-8 4 1 15,-6 2-2-15,-4-6 1 0,-8 6-4 16,1 0 0-16,-3 4-3 15,-1 2 1-15,4 4-2 16,0 0 1-16,7 3 0 16,7 2 1-16,3 5 3 15,11-1 1-15,4 9 3 16,0-2 0-16,-4-1 3 16,-4 6 0-16,-6 1-1 15,-8 3 1-15,-10-7-2 16,-7 4 1-16,0 6-2 15,-4-6 0-15,1-4-1 16,2-3 0-16,-2-6-5 16,2-9 0 15,5-3-6-31,6-13 0 0</inkml:trace>
  <inkml:trace contextRef="#ctx0" brushRef="#br0" timeOffset="117737.79">14556 13634 42 0,'7'9'21'0,"-7"13"-16"0,0-15 37 15,0 2-41-15,-4 4 1 0,1 2 0 16,-1 1 0-16,1 0-4 15,-1-4 1-15,1-2-4 16,3-10 0-16,0-10-10 16,-4-9 1-16</inkml:trace>
  <inkml:trace contextRef="#ctx0" brushRef="#br0" timeOffset="117899.6">14478 13480 38 0,'18'19'19'0,"3"-9"-16"16,-14-10 25-16,0 0-28 16,4 0 0-16,-1-3-2 15,4-4 1-15,0 4-4 16,-3 0 1-16,-1 0-7 16,-2 0 1-16</inkml:trace>
  <inkml:trace contextRef="#ctx0" brushRef="#br0" timeOffset="118214.43">14697 13662 10 0,'3'22'5'0,"-3"0"3"0,4-19-4 15,-4-3 0-15,0 0 0 16,3-9 0-16,1 0 1 16,3-1-7-16,0 4 0 15,4-7 4-15,-1 1 1 0,4-1-3 16,0-2 1-1,0 2-1-15,1 0 1 0,-1 1 0 16,0-1 1-16,0 7 1 16,4 3 1-16,-4 9 0 15,0 7 1-15,-4 2 0 16,1 4 0-16,3 0-2 16,0 3 1-16,0 0-3 15,0 6 1-15,0-9-2 16,1 3 0-16,-1-6-4 15,3-4 1-15,1-9-7 16,3-6 0-16</inkml:trace>
  <inkml:trace contextRef="#ctx0" brushRef="#br0" timeOffset="118529.03">14947 12464 39 0,'11'26'19'0,"21"39"-11"0,-18-46 30 15,10 19-36-15,8 6 0 16,3 15 2-16,11 17 0 15,14 24-5-15,4 10 1 0,-4 9 2 16,-7 9 1-16,-15 13-2 16,-13 1 0 31,-25-11-3-32,-32 4 1-15,-14-13-8 0,-10-2 0 0,-25-23-6 16,-11-13 0-16</inkml:trace>
  <inkml:trace contextRef="#ctx0" brushRef="#br0" timeOffset="121982.22">19339 17265 19 0,'4'13'9'0,"3"-7"-1"16,-7-6 9-16,7 0-14 16,0-6 1-16,0 3 2 15,0-4 0-15,-3 1-7 16,3-3 0-16,-4-1 5 16,4-8 1-16,-3-4-2 15,3-7 1-15,-4 1-2 16,4-3 0-16,-3-1 0 15,3 1 0-15,4-3 0 16,-4 2 0-16,0 1 0 16,-4 0 1-16,1-4 0 0,3-3 0 15,-4 1 0-15,1 5 0 16,-1-8-2-16,1 2 1 16,-1-3-1-16,1 0 1 15,-4-2-1-15,4 5 0 16,-1-6 0-16,4 3 0 15,-3 4 0-15,-1-7 0 16,1 0-1-16,-1 0 1 16,1 3-1-16,-1 0 1 0,1 1 0 15,-1-1 0-15,-3-6-1 16,4 6 1-16,-1 3-1 16,1-2 1-16,-1-4-1 15,4 6 1-15,-3-6-1 16,0-3 1-16,-4 0-1 15,0 3 1-15,0-6 0 16,0 3 0-16,-4-3 0 16,0 3 0-16,4 0 0 15,0 0 1-15,0 3-1 16,4 3 0-16,0-3-1 16,-1-3 0-16,-3-3 1 15,0 6 0-15,0-3-1 16,0-3 1-16,-3 0-1 15,3 3 1-15,0-3-1 16,3-1 1-16,-3 4-1 16,4 7 0-16,-1-4 0 0,1 0 1 15,-1-3-1-15,1 3 1 16,-4-3-1-16,3 3 0 16,-3-3 0-16,0 3 1 15,0 3-1-15,4-3 1 16,3 0-1-1,-4 7 0-15,4 5 0 0,0 4 1 16,1 0-1-16,-1 0 0 16,3-1 0-16,1 1 1 47,-1 0-1-47,4-3 0 0,-3 6 0 0,3 0 1 0,-3 3-1 0,3 0 1 15,-4-3-1-15,5 9 0 0,-1-6 0 16,0 3 1-16,0-3-1 15,3 3 1-15,1 1-1 16,-4-4 0-16,4-4 0 16,0 1 0-16,3 7 0 15,0-4 1-15,0 3-1 16,0 0 1-16,0 3 0 16,1 7 0-16,-1-4-1 15,0 4 1-15,0 0-1 16,-3-1 1-16,-4 4-1 15,0-4 0-15,0 1 0 16,4 3 0-16,-4 0 0 16,3 2 0-16,-3 1 0 0,4 3 1 15,0 0-1 1,-1 0 0-16,1 0 0 0,0 0 1 16,-1-3-2-16,-3 3 1 15,1 0 0-15,-1 0 0 16,0 0 0-16,3 3 1 15,1 0-1-15,0 1 0 16,3-1 0-16,0-3 0 16,-3 0 0-16,-1 3 0 15,1-3 0-15,-4 3 0 0,0 3 0 16,0 0 0-16,0 7-1 16,-3-7 1-16,0 7 0 15,-1-1 0-15,-3-5-1 16,0-4 1-16,-3 3-2 15,-1-3 0-15,-3-3-7 16,0 0 0-16,-7-9-12 16,-3 2 0-16</inkml:trace>
  <inkml:trace contextRef="#ctx1" brushRef="#br0" timeOffset="104794.25">14630 12076 0</inkml:trace>
  <inkml:trace contextRef="#ctx0" brushRef="#br0" timeOffset="124580.58">20482 13465 11 0,'7'12'5'0,"0"1"4"0,-3-10 5 16,-1 0-10-16,1 3 0 16,0-2 1-16,-1-1 1 15,4-3-7-15,0 3 0 16,0 6 5-16,0 1 1 16,4 5-2-16,-4 1 0 15,3 0 0-15,1-1 0 0,0 1 0 16,-1 0 0-16,1-1 0 15,-1 1 0-15,1 0 0 16,0 6 0-16,-1 3-1 16,1-3 1-16,-4 3-1 15,-4 0 0-15,4-3 0 16,-3 0 0-16,3 0 0 16,0 0 0-16,4 0 0 15,-1 3 0-15,1 0-1 16,3 0 1-16,0-3-1 15,-3 6 0-15,3-6-1 16,0 0 1-16,0 0-1 16,4 0 0-16,3 3 0 15,-4-3 1-15,1 3-1 16,0-3 1-16,-1 0 0 16,4 3 0-16,-3 3-1 15,0 4 1-15,-1-7-1 0,1-3 1 16,-4 0-1-16,0-1 0 15,0-2 0-15,0 3 0 16,1 0 0-16,-1 0 1 16,-4 0-1-16,1 0 0 15,-1-3 1-15,1 0 0 16,0 3-1-16,-1 3 1 16,-3-3-1-16,4 0 1 15,-4 0-1-15,3-4 1 16,-3 1-1-16,1 3 0 0,2 0 1 15,1 0 0-15,3 3-1 16,0 0 1-16,-3 3-1 16,3-6 0-16,0 7 0 31,3-1 0-31,5 0 0 16,-5 3 0-16,1 1 0 0,-1-1 1 0,1-6-1 15,0-3 1-15,3 3-1 16,-3 0 1-16,-1 7 0 15,1-10 0-15,-1 3 0 16,1-3 0-16,0 0-1 16,3 3 0-16,0-3 0 15,4 3 1-15,-1 0-1 0,1 0 0 16,0 0 0 0,0-3 1-16,-8-3-1 15,1 0 1-15,-1-4-1 16,1-2 1-16,3-1-1 0,0-2 0 15,1-4 0-15,2 0 1 16,1-3-1-16,-4 1 0 31,14-1 0-31,-6-3 1 16,-1 0-1-16,0 0 0 16,0 0 0-16,1-3 1 15,-1-1-1-15,0 1 0 16,0 3 0-16,-3-3 1 0,-4-3-1 15,4 3 0-15,-8 0 0 16,-2-4 0-16,2-2 0 16,1 0 0-16,-1-1 0 15,1-2 0-15,3-4 0 16,0 7 0-16,4-4 0 16,7-3 0-16,-4 4 0 15,-3-1 0-15,-1-2 0 16,1-4 1-16,0-3-2 15,0 0 1-15,-1 0-1 16,4 0 1-16,1 0 0 16,-5 0 0-16,1-3-1 15,0 0 1-15,-1-7 0 16,-2 4 0-16,-1 0 0 16,-7 0 0-16,7-7 0 15,-3 1 0-15,3-4 0 0,0 4 0 16,4 2 0-16,-8-2 0 15,1 2 0-15,7-2 0 16,-1 0 0-16,-2 5 0 16,-1-2-1-16,0-7 1 15,0-2-1-15,0-8 1 16,0 8 0-16,-3-4 0 16,0 0 0-16,-1 0 0 15,-3 0 0-15,1 0 0 16,2 0 0-16,1 0 0 0,-1 10 0 15,1-4 0-15,0-2 0 16,-1-8 0-16,-3 5-1 16,1-4 1-16,-5 0 0 15,1-1 0-15,-4 5-1 16,0-1 1-16,0 0 0 16,0 0 0-16,-3 3 0 15,-1 3 0-15,4 1 0 16,4-4 1-16,-4-3-1 15,0 3 0-15,3 7 0 16,-3-13 0-16,0 0 0 16,1 0 0-16,-1-3 0 15,3-1 0-15,4 1 0 16,4-3 0-16,0-3 0 16,-1-1 0-16,1 10 0 15,-1-3 1-15,1-3-1 0,0-4 0 16,-4 1 0-1,4-7 0-15,-1 7-1 0,1-7 1 16,-1-9 0-16,1 9 0 16,-4 0 0-16,0-3 1 15,4 1-1 17,0-4 0-32,6 3 0 15,1 0 1-15,0 0-2 0,-4-3 1 0,-4 0-4 0,1 3 0 16,-4-3-5-16,-7 3 0 0,-3 4-10 15,-15 5 0 1</inkml:trace>
  <inkml:trace contextRef="#ctx0" brushRef="#br0" timeOffset="128347.13">7609 12264 43 0,'11'19'21'0,"-11"-7"-9"16,0-9 22-16,0 3-32 16,0 7 1-16,0 3 2 15,-7 12 0-15,3 10-6 16,-3 9 1-16,4 9 3 0,-4 7 0 16,0-1-2-16,3 1 1 15,-6-9-2-15,3-7 0 16,0-4-4-16,-1-11 0 15,5-7-7-15,-1-6 0 16,8-29-6-16,7-9 1 16</inkml:trace>
  <inkml:trace contextRef="#ctx0" brushRef="#br0" timeOffset="129052.3">7976 12515 28 0,'4'-13'14'0,"3"1"-5"15,-4 2 16-15,-3-2-23 16,0 2 0-16,0-2 1 16,0-1 1-16,0 4-3 0,0 2 0 15,0 1 4-15,-3 6 0 16,-4-3-1-16,-4 0 0 16,1 3-1-16,-8-3 0 15,0 3-2-15,4 3 1 16,-7 0-1-16,7 3 0 15,0 7 0-15,3 2 0 16,-3 1-1-16,4 6 1 16,-1-3-2-16,4 3 0 15,0 0-1-15,7-7 1 16,0 4-1-16,3-3 0 16,12 0 1-16,2-1 0 15,8 4 0-15,3-3 1 0,4 0 0 16,-7-1 0-16,-1-2 0 15,-3-1 1 1,-6 1-2-16,-8-1 1 0,0 7-2 16,-7 3 1-1,-7 3-1-15,-4 0 1 0,-7-6-2 16,-3-3 0-16,-3-7 0 16,-1-6 1-16,4-6 1 15,7-3 0 48,3-7 0-63,7-2 0 47,4-1 2-47,7-6 0 15,4-6 2 1,3-10 1-16,11-6-1 0,-7 0 1 0,3-6-1 0,0 6 1 0,0 0-2 0,-3 4 1 0,3 8-7 15,-7 7 1-15,0 6-11 0,-3 4 0 0,-11 5-1 0,0 4 1 0</inkml:trace>
  <inkml:trace contextRef="#ctx0" brushRef="#br0" timeOffset="129451.11">8326 12474 40 0,'7'-10'20'0,"-4"-5"-24"0,-3 8 40 0,-7 1-36 15,-3 3 1-15,-1 3 0 16,-14 3 0-16,4 3-2 16,-4 4 1-16,1 6 1 15,-1 6 0-15,7 9-2 16,1 6 0-16,6 4-2 15,8 0 0-15,6 3 0 16,11-3 1-16,7-7 0 16,4-9 0-16,3-15 3 15,1-13 0-15,-1-7 3 16,-7-12 0 0,-3-12-1-16,-8-4 1 15,-3-3-4-15,-3-3 1 16,-4 0-11-16,-4 13 0 15,1-6-3 1,3 5 0-16</inkml:trace>
  <inkml:trace contextRef="#ctx0" brushRef="#br0" timeOffset="129806.66">8763 12339 42 0,'18'-13'21'16,"-4"-9"-24"-16,-14 16 40 0,-4-3-35 15,-3-1 0-15,-3 1 0 16,-8 0 0-16,-7 2-3 16,-6 7 0-16,6 7 2 15,-3 5 1-15,-1 10-4 16,1-3 1-16,0 3-1 15,3 6 0-15,8-3-1 16,6 0 1-16,7-6 0 16,8-6 0-16,14-10 2 15,-8-10 1-15,18-5 0 16,4-4 1-16,0-6-2 16,-4 0 0-16,-10 0-7 15,-11 0 0-15,-14 0-6 0,-14 1 1 16</inkml:trace>
  <inkml:trace contextRef="#ctx0" brushRef="#br2" timeOffset="141290.67">10735 5011 13 0,'14'6'6'0,"0"-6"4"0,-14 0 7 15,0 0-13-15,4 0 0 0,-1 3 4 16,1 3 1-16,-1 1-10 15,-3 5 0-15,0 7 7 16,0-3 1-16,0 12-2 16,0 13 1-16,-3 2-3 15,3 11 0-15,0 15-1 16,0 19 1-16,-4-1-2 16,1 14 1-16,-1 12-1 15,1 3 0-15,-4 3-1 16,0 9 1-16,0 7-1 15,0 9 0-15,-4-15 0 16,0-4 0-16,1-15-1 16,3-9 1-16,0-17-3 15,0-15 1-15,0-9-3 16,-1-13 1-16,5-10-8 16,3-15 0-16,3-15-1 15,1-20 0-15</inkml:trace>
  <inkml:trace contextRef="#ctx0" brushRef="#br2" timeOffset="142491.51">10777 4979 12 0,'7'-3'6'0,"11"9"4"16,-11-6 4-16,4 4-12 15,-1-4 1-15,8-4 2 16,3 4 0-16,7-3-6 16,4 0 1-16,3-3 4 15,8 9 1-15,10-3-2 16,7 3 0-16,0 0 0 15,17 0 0-15,8 1 0 0,14-1 1 16,-1 0-1-16,1 0 1 16,14-3-1-16,14 3 1 15,4 0-2-15,13 3 1 16,15-2-2-16,3 2 0 16,15-6-1-16,17 0 1 15,0 0-1-15,7-6 1 16,3 2-1-16,-10-2 1 15,0-9-1-15,4-4 0 16,-11 0 0-16,0 0 1 0,0-3-1 16,-14 6 0-1,7-2 0-15,-11-1 0 0,-14 3 0 16,-7-6 0-16,1 0 0 16,-12-3 0-16,-10-3 0 15,-21 9 0-15,-7-6-1 16,-4 6 1-16,-10 10-1 15,-8-1 1-15,-6 10-1 16,-4 4 1-16,-11 2-1 16,-6 9 1-16,-11 4-1 15,-8 3 0-15,-6 3-1 16,-7 10 1-16,-8 2-1 16,-10-2 1-16,-3 9-1 15,-4 0 1-15,-8-3 0 16,1 9 0-16,0 9 0 15,0 1 0-15,0-4 0 16,3 10 1-16,4-9-1 0,0 8 0 16,0 1 0-16,4 3 1 15,3 3-1-15,0 16 1 16,7 0 0-16,3 6 0 16,5 0 0-16,6 0 0 15,7 0 0-15,4 10 1 16,3-13-1-16,-3 0 0 15,-8-4 0-15,-2 1 1 0,-1-9-1 16,-7-7 0-16,-7 0-1 16,0 0 1-16,-4-6-1 15,-10-10 1-15,-7-2 0 16,-14-4 0-16,-14-6 0 16,-11-10 0-16,-21-9 0 15,0-9 0-15,-11-7 0 16,-17-5 0-16,-11-8-1 15,-4-2 1-15,-13-3 0 16,-18-1 0-16,-4-2 0 16,-14 2 0-16,-28-15 0 15,-3 6 0-15,-33-6 0 16,5 0 0-16,-26 3-2 16,8 4 1-1,-174 2-1 1,50 6 0-16,39 7 0 15,14 0 0-15,18 3 0 0,7 0 0 16,3 0-1-16,7-9 0 16,18-4-6-16,18-2 1 15</inkml:trace>
  <inkml:trace contextRef="#ctx0" brushRef="#br2" timeOffset="143437.78">17099 5672 31 0,'-3'16'15'0,"3"-16"-5"0,0 0 15 15,7-3-23-15,3 0 1 16,8 0 2-16,10 3 1 15,14 0-7-15,8 0 1 16,20 3 3-16,19 6 1 0,23-6-2 16,5-3 1-16,13 10-2 15,19-10 0-15,-8 0-1 16,-7 0 0-16,-14 0 0 16,-14 0 0-16,-15 3-5 15,-20 0 0-15,-18-3-9 16,-18-6 0-16</inkml:trace>
  <inkml:trace contextRef="#ctx0" brushRef="#br2" timeOffset="143799.31">18567 5346 35 0,'141'44'17'0,"-18"-16"-18"0,-87-25 22 15,-1 7-22-15,-7 12 1 16,-3-3-1-16,-8-1 1 16,-10 11-1-16,-14 11 0 0,-17 1-1 15,-19 9 1-15,-13 4-1 16,-4-14 1-16,-4 1-2 16,12-16 0-16,6-3-4 15,7-6 0-15</inkml:trace>
  <inkml:trace contextRef="#ctx0" brushRef="#br2" timeOffset="143993.41">18577 5330 22 0,'-14'-6'11'0,"18"19"0"16,-4-7 14-16,0 10-23 15,0-4 1-15,3 16-1 16,-3 4 1-16,4 9-9 16,-4 2 1-16,-4 5-4 0,4 5 1 15</inkml:trace>
  <inkml:trace contextRef="#ctx0" brushRef="#br2" timeOffset="166652.29">29750 10009 13 0,'10'-16'6'0,"1"13"7"0,-8-3 6 16,-3 6-17-16,0 0 1 15,4-6 2-15,-4-1 0 16,0-2-6-16,-4 3 0 15,1 0 4-15,-4-1 0 16,0 1-2-16,-4 0 1 16,1-1-2-16,-4 4 1 0,-1 3-1 15,5 3 1-15,-4 4-1 16,0 5 1-16,3-5-1 16,0 2 1-16,1-6-1 15,3 3 1-15,3 1 0 16,4-1 0-16,4 6 1 15,6 1 0-15,1 3 0 16,3 2 1-16,0 1-1 16,7-3 1-16,4-4-1 15,0-5 1-15,-1-7-2 16,1-3 1-16,-4-4-1 16,-3-2 1-16,0-4-2 15,-8-2 0-15,1-1-1 16,-8-3 1-16,-3-6-1 15,-3 0 1-15,-4 0-1 16,-7 6 0-16,-1 0 1 0,-2 10 0 16,-1 6 0-16,1 6 1 15,-8 9-1 1,7 1 1-16,1 3-1 0,-1 3 1 16,4 2-1-16,3 1 1 15,4 3-1-15,4 4 0 16,3-4 1-16,7-3 0 15,3-10 0-15,4 1 0 16,4-1 1-16,3-8 0 0,0-4 0 16,-3-7 0-1,0-8 0-15,-1-1 0 0,-3-3-2 16,-3 0 1-16,-4 0-1 16,-3-3 0-16,-8-3 0 15,-3 7 1-15,-4-1-2 16,-3 6 1-16,-3 4 0 15,-1 3 0-15,0 6 0 16,-3 3 0-16,4 6 0 16,-1 1 0-16,4 2 1 15,0 4 0-15,3 3-1 16,4 2 1-16,4 5-1 16,6-4 1-16,4-4 0 15,4-2 0-15,3-3-1 16,3-4 0-16,1-3 0 15,0-12 1-15,-1-3 0 16,-2-4 0-16,-5-6-1 16,-3-3 0-16,-3 7 0 0,-4-7 1 15,-4-3-1-15,-3-1 0 16,-3 5-1-16,-5 2 1 16,-2 3 0-16,-4 7 0 15,-4 2 0-15,0 7 0 16,4 7 0-16,0-1 0 15,0 3 0-15,7 4 1 16,-1 3-1-16,5-1 1 16,6 1-1-16,4 0 1 15,4-1-1-15,6 1 0 16,8-4 0-16,0-2 1 0,-1-4-1 16,1-6 0-16,0-3-1 15,-4-3 1-15,0-4 0 16,-4-2 0-16,1-1-1 15,-4-2 1-15,0-7-1 16,-3 3 1-16,-4 0 0 16,0 6 0-16,-4 1 0 15,1 2 0-15,-1 4-1 16,-3 6 1-16,-4 3 0 16,1 7 0-16,-1 2 0 15,1 1 0-15,3-1 0 16,0 4 1-16,3 3-1 15,1 0 1-15,3-1-1 16,7 1 1-16,0-3-1 16,0 0 1-16,3-7-5 0,-3-3 1 47,0-3-14-47,0-6 0 0</inkml:trace>
  <inkml:trace contextRef="#ctx0" brushRef="#br2" timeOffset="167263.04">29725 10401 24 0,'4'3'12'0,"-1"-9"4"0,-3 9 0 0,0 0-14 16,0 3 0-16,-3 10 2 15,-1 0 1-15,1 0-7 16,-1-1 1-16,0 1 3 15,1 3 1-15,-1-1-2 16,4 8 0-16,0-1-2 16,0 3 1-16,0 0-5 15,0-9 1-15,4 0-7 16,-1 3 1-16</inkml:trace>
  <inkml:trace contextRef="#ctx0" brushRef="#br2" timeOffset="167490.96">29718 10947 27 0,'-4'15'13'0,"4"1"-6"0,0-13 17 16,-3 7-23-16,-1 2 1 15,1 1 0-15,-1 2 0 16,1-5-3-16,-1 2 0 15,4-2 2-15,0-1 0 16,0-3-4-16,0 1 1 16,-3-4-8-16,-1 3 1 15</inkml:trace>
  <inkml:trace contextRef="#ctx0" brushRef="#br2" timeOffset="167682.44">29602 11301 22 0,'-4'25'11'0,"15"0"-8"16,-8-15 11-16,-3-1-13 15,4 4 1-15,-4-4 2 32,0 0 1-32,3 1-6 0,1-1 1 0,-4 1-1 15,0-4 0-15,0 3-6 16,0 1 1-16</inkml:trace>
  <inkml:trace contextRef="#ctx0" brushRef="#br2" timeOffset="167848.52">29587 11702 18 0,'0'41'9'0,"0"22"-1"0,4-51 9 15,-4 7-17-15,0 0 1 16,0 0-1-16,0-3 0 15,0-1-2-15,0-2 1 16,0-7-5-16,0 0 0 16</inkml:trace>
  <inkml:trace contextRef="#ctx0" brushRef="#br2" timeOffset="168090.69">29587 12016 17 0,'11'31'8'16,"-11"-6"-4"-16,4-15 9 0,-4 2-12 16,0 4 1-16,0 3 1 15,0-3 0-15,0 2-4 16,0 4 1-16,0 0 1 16,0 3 1-16,0-3-1 15,0-3 0-15,0 0-3 16,0 0 1-16,0-4-4 15,0-2 1-15,0 0-3 16,-4-1 0-16</inkml:trace>
  <inkml:trace contextRef="#ctx0" brushRef="#br2" timeOffset="168306">29612 12606 3 0,'4'34'1'0,"3"-28"7"0,-4 1-4 16,-3 2 0-16,0 4 0 15,0-1 1-15,0 1 0 16,0-1-8-16,4 1 1 16,-4-1 4-16,3 1 1 15,-3 2-3-15,0 1 1 16,-3-3-1-16,-1-1 0 16,4 4-5-16,0-7 1 15</inkml:trace>
  <inkml:trace contextRef="#ctx0" brushRef="#br2" timeOffset="169770.81">29672 13471 17 0,'11'-9'8'0,"6"-4"-4"0,-13 10 12 0,-1-3-14 0,1-4 1 0,-1 1 0 0,-3-1 0 15,0 1-4-15,-3 3 0 0,-8-1 2 16,-6 4 1-16,-1 0-2 15,-7 6 1-15,4 4-1 16,-3-1 1-16,6 6-1 16,0 1 1-16,4 3-1 15,0-1 1-15,3-5 0 16,4-1 0-16,4 1 0 16,3-4 0-16,0 0 1 15,0-3 0-15,7 4-1 16,4-4 1-16,-1 0-1 15,1-3 0-15,-1 3 0 16,1-3 0-16,-1 0-1 16,5 3 1-16,-1-3-1 15,3-6 1-15,-3-4 0 16,1-2 1-16,-5-1-1 31,-3-2 0-31,-10 2-1 16,-4-3 1-1,-11 4-1-15,-7-1 1 16,1 1-1-16,2 9 0 0,1 3 0 0,0 6 1 0,0 6-1 16,0 4 1-16,3 0-1 0,0-1 1 15,4-5 0-15,7 6 0 16,4 2-1-16,3-2 1 16,7-3-1-16,3-1 0 15,8-2 0-15,0-7 1 16,6 0-1-16,1-3 1 0,0 0 0 15,-1-6 0-15,1-4-1 16,-4 7 1 0,-3-3 0-1,-4-7 0-15,-3-6-1 0,-8 1 0 0,-10-1 0 16,-7 0 0-16,-7 3 0 16,-4 4 1-16,0 9 0 15,4 6 0-15,-3 6 0 16,2 4 0-16,1 2 0 15,4-2 0-15,-1-1-1 16,7 1 1-16,8 6-1 16,6 0 1-16,4-7 0 15,8 4 0-15,-5-7-1 16,8-6 0-16,-1-3 0 16,8-6 0-1,0-3 0-15,3 2 1 0,-3-2-1 0,-4-4 0 16,-3-2 0-16,-4-4 0 15,-7-3 0-15,-7 0 0 16,-11 0-1-16,-7 3 1 16,-6 4 0-16,-1 5 0 15,4 4 0-15,3 6 0 16,1 3 0-16,-1 6 1 16,4 1 0-16,3 9 0 15,4 0 0-15,4-1 0 16,3-2-1-16,3-3 1 15,1 2 0-15,3-2 0 16,3-7-2-16,5-6 1 0,2 0-1 16,8 0 1-16,0-3 0 31,-4-6 0-15,0-4-1-1,-3-3 0-15,-1-3 1 16,-3-2 0-16,-7-1-1 0,-7 0 1 0,-10-3-1 0,-4 6 1 0,-8 3 0 15,-2 13 0 1,-1-3 0 0,7 9 1 15,1 3-1 16,-1 7 1-32,1 2-1 1,2 4 1-16,5 3 0 0,3 3 0 0,3-9-1 16,4-1 1-1,4 7-1-15,-1-3 0 0,4-3 0 0,4-4 1 0,3-2-1 0,4-4 0 0,-1-6-1 16,1-6 1-16,0 0-1 0,-1 2 1 0,1-5-1 0,-4-7 1 0,-7-2-9 0,-7-4 1 0,-11-7-6 0,1 7 0 16</inkml:trace>
  <inkml:trace contextRef="#ctx0" brushRef="#br2" timeOffset="171632.9">29619 11737 23 0,'7'-6'11'0,"-10"-4"-3"0,3 10 11 16,0 0-16-16,-4 0 1 0,-3 3 0 16,-3 7 1-1,3 2-6-15,-4 7 1 0,0 0 4 16,4 6 0-16,0 3-1 16,4 4 0-16,-1 2 1 15,1 7 0-15,6-7-1 16,1-5 0-16,-4-7-1 15,3-4 1-15,1-2-1 16,-1-7 0-16,1-9-1 16,-1-6 0-16,-3-6-1 15,4-4 0-15,-1-6 0 16,1-6 1-16,-4-4-1 16,0 4 0-16,0-3 0 15,0 3 0-15,0 3 0 16,0 6 1-16,0 3-1 15,-4 3 1-15,1 7-1 16,-4 6 1-16,3 6 0 0,-3 4 0 16,0-1 0-16,0 4 0 15,4 9-1-15,-4 3 1 16,3 0-1-16,1 6 1 16,3-2-1-16,0 2 0 15,3-3 0-15,1-6 1 16,-1-6-1-16,1-4 1 15,-4-5-1-15,0-7 1 0,3-13-1 16,-3-3 1 0,0-2-1-16,0-4 0 0,0-3 0 15,0-1 0-15,0-2 0 16,-3-6 0-16,-1 5 0 16,1 1 0-16,-1 0 0 15,4 6 0-15,0 6 0 16,0 4 1-16,4 6 0 15,-1 9 0-15,1 6-1 16,-1 7 1-16,1-1 0 16,-4 7 0-16,3 7-1 15,1-4 0-15,-1 0 0 16,1 0 1-16,-1-6-1 16,1-4 0-16,-1 1-1 15,-3-6 0-15,0-7 0 16,0-3 1-16,0-7-1 15,0-2 1-15,0-4-1 16,0-5 1-16,0-4-3 16,0 3 0-16,0 0-11 0,0 0 1 15,0 0-3-15,4 4 0 16</inkml:trace>
  <inkml:trace contextRef="#ctx0" brushRef="#br2" timeOffset="172114.75">30127 12041 28 0,'-3'0'14'0,"3"9"-7"0,0-5 20 15,-4 2-25-15,-3 3 1 16,-3 7 2-16,2 6 0 16,-2 0-5-16,-1 0 0 15,-3 6 4-15,0 7 0 16,0-1-1-16,0-3 0 15,0-9-2-15,0 0 0 16,3-3-6-16,0-6 1 16,1-4-9-16,6-9 0 0</inkml:trace>
  <inkml:trace contextRef="#ctx0" brushRef="#br2" timeOffset="172329.01">29997 12050 41 0,'14'32'20'0,"7"27"-13"15,-14-43 29-15,-3 6-35 16,3 13 1-16,7 2 0 16,3-5 0-16,1 5-4 15,0-2 1-15,-4-7-8 16,0-6 1-16,-11-13-6 15,-3-9 1-15</inkml:trace>
  <inkml:trace contextRef="#ctx0" brushRef="#br2" timeOffset="173809.86">28628 9874 27 0,'3'7'13'0,"-3"-4"-4"0,0-3 13 15,0 0-19-15,0 0 1 16,0 3 4-16,0 0 1 16,8 0-8-1,2 0 0-15,4 0 7 16,4 0 0-16,7 1-1 15,6 2 1-15,5-3-3 16,2 3 1-16,1-6-4 16,7 0 1-16,7 0-1 15,3-3 0-15,-6 0-4 16,-8 0 1-16,-10-3-5 16,-14 2 1-16,-15 1-12 15,-17 0 0-15,-18 6-2 16,-17 4 1-16</inkml:trace>
  <inkml:trace contextRef="#ctx0" brushRef="#br2" timeOffset="174365.47">28293 9711 35 0,'3'-3'17'0,"-10"9"-14"15,4-3 29-15,-4 4-32 16,-4 8 1-16,-10 4 0 0,0 6 1 16,-7 13-3-16,-4 3 1 15,0 3 0-15,0 6 1 16,1-6 0-16,2 6 0 15,5-3-3-15,6-6 0 16,0-7-9-16,11-9 0 16,0-12 0-16,4-13 0 15</inkml:trace>
  <inkml:trace contextRef="#ctx0" brushRef="#br2" timeOffset="174577.89">27940 9699 41 0,'11'25'20'0,"6"3"-16"16,-10-22 40-16,0 7-42 16,4 9 1-16,3-3 0 15,-3 12 1-15,3-6-9 16,0-3 1-16,0-3-10 15,-3-7 1-15</inkml:trace>
  <inkml:trace contextRef="#ctx0" brushRef="#br2" timeOffset="175461.1">28374 13449 36 0,'-4'6'18'0,"4"7"-5"0,0-13 19 0,0 0-27 16,4 3 0-16,3-3 3 15,-3-3 0-15,10-3-9 16,17-1 0-16,12 1 7 16,10 0 1-16,14 0-4 15,0 2 0-15,-11 4-4 16,-6 4 0-16,-12-1-10 0,-9 3 0 15,-22 0-7-15,-11 0 0 16</inkml:trace>
  <inkml:trace contextRef="#ctx0" brushRef="#br2" timeOffset="176934.33">27781 13596 39 0,'-3'7'19'0,"3"-7"-8"16,0 0 19-16,0 0-25 16,3-3 0-16,4 3 1 15,0 3 0-15,4-3-9 16,0-3 1-16,3-1 5 16,7 4 0-16,4 0-7 15,6 0 0-15,-3-3-11 16,8 0 0-16</inkml:trace>
  <inkml:trace contextRef="#ctx0" brushRef="#br2" timeOffset="177293.3">28349 13562 38 0,'-7'12'19'0,"-14"20"-13"0,14-23 22 0,-4 7-27 15,-6 3 1-15,-8 6 1 16,-3 16 1-16,-4 3-5 16,-3 6 0-16,3 3 3 15,4-9 1-15,0-6-3 16,6-4 0-16,8 1-8 16,4-10 1-16,6-16-6 15,4-6 0-15</inkml:trace>
  <inkml:trace contextRef="#ctx0" brushRef="#br2" timeOffset="177774.54">28042 13493 40 0,'0'6'20'0,"0"-6"-17"16,0 0 33-16,0 3-34 15,0-3 1-15,0 7 0 16,4 8 0-16,-1 7-4 0,1 10 0 16,3 2 1-16,0 10 1 15,4-3-10-15,-1 0 0 16,1-16-5-16,-1-3 0 16</inkml:trace>
  <inkml:trace contextRef="#ctx0" brushRef="#br2" timeOffset="184859.75">11204 8513 29 0,'0'7'14'0,"0"-11"-1"0,0 4 14 0,0 4-24 0,-3-1 1 16,-4 3 3-16,0 3 1 16,-4 4-10-16,-3 6 1 15,-4 3 5-15,-3 6 1 16,0 22-2-16,0 0 0 0,0 13-2 16,3-7 0-16,-3 10-1 15,3-12 1-15,8-1-1 16,3-9 0-16,7-7-2 15,10-8 1-15,1-11-8 16,3-5 1-16,3-10-7 16,1-3 0-16</inkml:trace>
  <inkml:trace contextRef="#ctx0" brushRef="#br2" timeOffset="185160.21">11423 8714 34 0,'-4'0'17'0,"4"0"-18"0,-3 0 23 15,-8 6-20-15,1 7 1 16,-1 6-1-16,1-7 1 16,-5 13-4-16,1 3 0 15,0 4 1-15,4-4 1 16,3 0-7-16,0 1 0 16,3-11-4-16,0-5 0 0</inkml:trace>
  <inkml:trace contextRef="#ctx0" brushRef="#br2" timeOffset="185401.53">11232 8676 24 0,'0'19'12'0,"15"-9"-4"0,-8-7 17 0,0 6-21 16,3 4 0-16,1 5 3 15,3 8 1-15,-7-1-9 16,4 0 1-16,-1 0 5 16,1-3 0-16,-1-3-4 15,1-4 0-15,-4-2-8 16,4-4 1-16,-4 1-8 16,0-10 1-16</inkml:trace>
  <inkml:trace contextRef="#ctx0" brushRef="#br2" timeOffset="185608.28">11677 8915 21 0,'3'25'10'0,"-17"3"-2"0,7-19 8 16,-3 7-15-16,-4 6 1 0,-4 9 0 15,-3 10 1-15,-4 0-6 16,4 6 1-16,3-6-5 16,4-4 1-16</inkml:trace>
  <inkml:trace contextRef="#ctx0" brushRef="#br2" timeOffset="185900.36">11906 8661 26 0,'0'15'13'0,"-17"29"-8"15,13-34 18-15,4 12-21 0,-3 3 1 16,-8 12 1-16,0 10 0 15,-3 0-5-15,-3 13 0 16,-1 0 4-16,4-4 0 16,3-6-5-16,4-6 1 15,4-13-8-15,-1-15 0 16,4-16-2-16,4-16 0 16</inkml:trace>
  <inkml:trace contextRef="#ctx0" brushRef="#br2" timeOffset="186076.81">11744 8789 33 0,'28'35'16'0,"4"6"-17"16,-21-35 32-16,-1 3-32 15,1 1 0-15,-1 2-4 16,-3 1 0-16,0-1-2 15,-3 1 1-15</inkml:trace>
  <inkml:trace contextRef="#ctx0" brushRef="#br2" timeOffset="186330.81">11889 8466 38 0,'3'32'19'0,"29"15"-14"0,-18-29 31 16,11 4-33-16,3 0 1 16,0 0 0-16,0 7 0 15,-3-1-7-15,-7 3 1 16,-8 4-1-16,-13 5 1 15,-18 7-12-15,-15 7 0 0</inkml:trace>
  <inkml:trace contextRef="#ctx0" brushRef="#br2" timeOffset="186963.1">13141 8617 38 0,'21'44'19'0,"-10"0"-12"0,-8-29 25 16,4 13-30-16,-3 4 1 15,-1 12 3-15,1 0 1 0,-1-7-9 16,1 4 1-16,-1-13 5 16,1-6 0-16,-4-9-2 15,-4-7 1-15,1-12-3 16,-8-16 0-16,-13-6-2 16,-5-10 0-16,-2 3-2 15,-5-2 0-15,-2 5-1 16,-5 7 0-16,1 3 1 15,0 7 0-15,10 5 2 16,4 4 0-16,6 9 2 16,8 3 0-16,7 4 3 15,7-1 1-15,11 1 1 16,10-1 0-16,11-9 0 16,7-6 1-16,14-4-1 15,10-5 1-15,1-4-4 0,-1-3 1 16,-7-3-8-16,-10 3 1 15,-10-3-13-15,-15-3 1 16</inkml:trace>
  <inkml:trace contextRef="#ctx0" brushRef="#br2" timeOffset="187545.73">14182 8259 36 0,'0'0'18'0,"-29"29"-7"0,19-23 18 15,-1 3-26-15,1 4 0 16,-4 12 1-16,-4 6 1 15,0 1-7-15,-3 8 1 0,-4 10 4 16,8 10 0 0,6 9-1-16,4 0 0 0,7-6-1 15,4-7 0-15,3-6-2 16,3-12 1-16,4-10-7 16,1-3 0-16,-5-12-8 15,-3-7 0-15</inkml:trace>
  <inkml:trace contextRef="#ctx0" brushRef="#br2" timeOffset="187862.55">14605 8501 43 0,'0'-7'21'0,"-11"14"-21"0,4-1 32 16,-7 7-32-16,-10 5 1 15,-5 4 1-15,-2 3 0 16,-5 13-2-16,-2 6 0 15,2 0 0-15,8-3 0 16,7-4-4-16,10-5 0 0,4-7-9 16,7-19 0-16</inkml:trace>
  <inkml:trace contextRef="#ctx0" brushRef="#br2" timeOffset="188073.75">14259 8482 30 0,'21'19'15'0,"8"43"-1"16,-19-46 17-16,4 0-28 15,0 6 1-15,4 6 1 16,3 0 0-16,4 0-7 16,7 4 0-16,-4-4 3 15,0-6 0-15,-7 0-7 16,-3-3 0-16,-4-4-7 15,-3-5 0-15</inkml:trace>
  <inkml:trace contextRef="#ctx0" brushRef="#br2" timeOffset="188278.84">14669 8896 27 0,'-22'31'13'0,"8"32"-4"0,11-51 15 16,-8 10-23-16,1 0 0 15,-1 3-4-15,0-6 0 0,4 0-5 16,7-13 0-16</inkml:trace>
  <inkml:trace contextRef="#ctx0" brushRef="#br2" timeOffset="188522.63">14880 8651 55 0,'11'10'27'0,"-4"-13"-35"0,0 3 52 0,3-7-45 0,8 1 1 0,0 3-8 0,-1 0 1 0,5 0-3 0,-5-7 1 0,-3 1-6 0,-3-1 1 16</inkml:trace>
  <inkml:trace contextRef="#ctx0" brushRef="#br2" timeOffset="188884.22">15565 8473 39 0,'3'21'19'0,"-10"-21"-21"0,0 7 36 0,-7 8-32 0,-4 11 0 0,-3 2 1 16,-7 13 1-16,-4 18-5 15,-3 1 1-15,3 9 1 16,0-3 0-16,4 6-4 15,3-13 1-15,11-12-11 16,0-15 0-16</inkml:trace>
  <inkml:trace contextRef="#ctx0" brushRef="#br2" timeOffset="189037.78">15177 8523 26 0,'0'31'13'0,"21"19"-1"0,-14-37 11 16,3 6-23-16,-3-1 1 0,4 4-1 15,0 3 0-15,3 4-8 16,0-1 0-16,0-9-1 16,0-10 0-16</inkml:trace>
  <inkml:trace contextRef="#ctx0" brushRef="#br2" timeOffset="189301.73">15677 8203 47 0,'18'56'23'0,"10"13"-23"16,-24-40 48-16,6 5-47 15,5 16 0-15,2 7 0 0,1 5 0 16,-4 7-2-16,-14 0 0 16,-11 0-4-16,-3-9 0 15,-18 3-10 1,-13-4 0-16</inkml:trace>
  <inkml:trace contextRef="#ctx0" brushRef="#br2" timeOffset="190011.71">10936 10040 46 0,'18'26'23'0,"3"17"-20"16,-14-30 33-16,0 9-35 15,4 12 0-15,-4 13-1 16,-4 22 1-16,-3 0-3 15,0 4 1-15,0-14-3 16,0-12 0-16,-3-15-5 16,3-20 1-16,-4-15-5 0,-3-10 1 15,-3-15-1 1,-5-6 0-16</inkml:trace>
  <inkml:trace contextRef="#ctx0" brushRef="#br2" timeOffset="190233.8">10855 10219 25 0,'0'3'12'0,"25"13"-9"0,-18-13 24 16,3 0-25-16,8 0 1 15,0 4 4-15,3-1 0 0,3 3-7 16,8-2 1-16,3 2 6 16,-3-3 0-16,-4 4-2 15,-6-1 0-15,-8 1-3 16,-7 2 1-1,-32 32-10 1,0-10 1-16,1 1-9 16,3-10 0-16</inkml:trace>
  <inkml:trace contextRef="#ctx0" brushRef="#br2" timeOffset="190594.64">11550 10370 40 0,'7'6'20'0,"-7"-15"-20"0,0 2 30 16,-4 4-29-16,-3 0 0 15,-7-3 1-15,-7 6 0 16,-4-3-3-16,1 3 0 16,3 3 3-16,-1 6 0 15,1 4-3-15,7 9 1 16,0 3-3-16,7 6 1 16,3-3-1-16,4-3 1 0,15-9-2 15,6-7 1-15,3-5 2 16,1-14 0-16,-7-9-2 15,-4-3 1-15,-4 1-7 16,-6-11 0-16</inkml:trace>
  <inkml:trace contextRef="#ctx0" brushRef="#br2" timeOffset="190983.5">11793 9830 37 0,'4'25'18'0,"-4"16"-19"0,0-25 30 15,-4 3-29-15,-3 15 1 0,0 7 0 16,-7 9 0-1,4 13-2-15,-1 12 1 0,4 0-2 16,0-9 1-16,3-12-9 16,1-11 0-16</inkml:trace>
  <inkml:trace contextRef="#ctx0" brushRef="#br2" timeOffset="191516.34">11405 10345 37 0,'25'12'18'0,"31"-28"-15"16,-34 4 27-16,6-4-30 0,11-15 0 16,7 6 0-16,-1-7 0 15,-2 1 0-15,-8-3 1 16,-3 5 0-16,-4 1 0 15,-3 9 0-15,-8 7 0 16,1 6 0-16,-4 9 0 16,-3 9-2-16,-4 4 1 15,0 6-1-15,0 6 0 16,0-3 0-16,0-3 1 16,0-3-1-16,0-3 1 15,0-7-1-15,0 0 0 16,4-5 0-16,-1-11 0 0,1 10 0 15,-4-3 0-15,4 0 0 16,-1 4 1-16,1 2 0 16,3 3 1-1,3 4 1 32,5 2 1-47,-1 4 1 47,3 0 0-31,1 3-1-16,3-6 1 15,4 3-1-15,3-4 0 0,1-5-9 0,-5-10 1 0,-2-7-9 16,-1-5 1 0</inkml:trace>
  <inkml:trace contextRef="#ctx0" brushRef="#br2" timeOffset="191957.42">13480 10279 41 0,'-4'9'20'0,"8"-9"-19"0,-4 0 29 0,-4-6-29 0,-3 3 0 0,-4 6 2 0,-3 0 0 0,-3 3-3 0,-4 7 0 0,3 3 0 0,4 5 1 0,3 5-2 0,4 2 0 15,4 3-5-15,3-6 1 0,10-6-3 0,4-3 0 0,8-7-4 0,2-9 1 0,-3-12 0 0,-7-4 1 0</inkml:trace>
  <inkml:trace contextRef="#ctx0" brushRef="#br2" timeOffset="192140.51">13610 10376 29 0,'14'19'14'0,"7"18"-15"0,-13-27 31 0,-5-4-30 0,4 0 1 0,-3 1-1 0,-1-1 1 0,-3-6-2 0,4-3 0 0,3-7 1 0,0-5 1 0,0-7-1 0,0 3 1 31,3 3 0-31,1-3 1 0,3 4 1 0,0-1 1 15,7 4 0-15,4 2 1 0,7 10-1 0,3 0 1 0,4 6-2 16,3 4 0-16,-10 2-3 16,0 1 0-16,0-1-12 15,-4 1 1-15,4-13-3 16,3 0 1-16</inkml:trace>
  <inkml:trace contextRef="#ctx0" brushRef="#br2" timeOffset="192859.69">15244 10335 28 0,'0'-9'14'0,"0"-13"-5"0,0 16 22 15,-4 6-29-15,-3 0 1 16,-4 0 1-16,1 0 0 16,-4 3-5-16,-4 0 1 15,-3 0 2-15,0 3 0 16,3 4-1-16,0 2 1 0,8 4-3 15,-1-7 0-15,8 1-1 16,-1-1 0-16,8-3 0 16,3-2 1-16,3-4-1 15,8-7 1-15,-4-2 1 16,4-1 0-16,-1 1 1 16,1 0 1-16,-4 2-1 15,0 1 0-15,-3 0 0 16,-4 6 0-16,0 0-1 15,-4 3 0-15,1 3-1 16,0 4 0-16,-4 5-1 16,0 10 1-16,0 10-1 15,0 9 1-15,0 9 0 16,3 0 1-16,1 1 2 16,-1-1 0-16,1 0 0 15,-4-12 1 32,-4-3-1-47,1-10 1 16,-8-6-2-16,0-10 0 15,-6-5-2 79,-4-4 1-94,-4-6-1 16,-7-10 0-16,-3-6-1 0,0-6 1 0,3 3-1 0,4 0 1 0,6 0 0 15,8 0 0-15,7 1 0 0,11 2 0 0,10 3 1 0,11 0 1 16,6 1-3-16,5 2 0 0,-5 1-5 0,5 2 0 0,3 1-5 0,-1-4 1 0</inkml:trace>
  <inkml:trace contextRef="#ctx0" brushRef="#br2" timeOffset="194422.05">15490 10470 21 0,'8'28'10'0,"-5"-43"-4"16,-3 8 13-16,0-5-16 15,0-7 0-15,-3-6 0 16,-1 0 1-16,0 3-5 16,1 0 0-16,3 0 4 15,0 6 0-15,3 4-1 0,5-1 0 16,2 7-1-1,8 0 1-15,6 6-1 0,8-4 0 16,0 4-1-16,-4 0 0 16,0 0-1-1,1 4 0-15,-1-4-1 0,-3 3 1 16,-1 0-1 0,-3-3 1-16,-3 0 0 0,-4 0 1 15,-3 0 0-15,-4-3 0 16,-4 0 0-16,-3 3 0 15,0 0 0-15,-3-4 1 16,-1 4-1-16,1 0 1 0,-1 0-1 16,4-3 0-1,0 3 0 1,0 0 1-16,7 3-1 16,0 4 1-16,4-1-1 15,-1 0 1-15,8 1-1 16,0-1 0-16,3 0 0 47,-3-3 1-47,-1 4-1 15,1 2 1 1,-1-3-1 31,-2 0 0-47,-1 4 0 15,0-4 0 1,0 4-1 15,0-4 0-31,0-3-4 94,4-6 0-78,-1-7-5 281,5-8 1-1</inkml:trace>
  <inkml:trace contextRef="#ctx0" brushRef="#br2" timeOffset="195159.6">16277 10558 34 0,'0'81'17'0,"-7"26"-16"0,7-88 28 0,-3 0-28 0,3-4 0 0,-4-8 2 0,4-14 0 0,0-8-4 0,0-10 1 0,-7-19 2 0,-4-3 0 0,-6-13-3 0,-4-9 1 0,-1-9-2 0,1 6 0 0,0 3-1 0,7 3 1 344,7 9 0-344,10 10 1 0,12 6 1 0,9 16 1 0,5 3 1 0,-5 10 1 0,4 9-1 0,1 9 1 0,-5 7-2 0,-6 8 0 0,-11 1-1 0,-14 10 0 0,-4 5-3 0,-6 1 0 0,-8-3-8 0,-7-4 0 0,1-9 0 0,2-6 0 0</inkml:trace>
  <inkml:trace contextRef="#ctx0" brushRef="#br2" timeOffset="195559.16">16235 10175 18 0,'-4'7'9'0,"1"-4"-4"0,3-3 10 0,0 0-12 0,0-3 0 0,-4 3 4 0,-3 6 0 0,0 13-9 0,0 3 1 0,4 6 5 0,-1 13 0 0,4 6-2 0,0-3 0 0,0 3-1 0,4-10 0 0,-4-5-1 0,0-7 0 0,0-10-2 0,3-12 0 0,-3-12-1 0,0-10 1 0,-3-6-3 0,-4-9 1 0,-1-1-1 0,-2-9 1 0,-1 0-1 0,1 7 0 109,3-1 0-109,0 4 1 0,7 2 2 0,3 7 1 0,8 6 2 0,-1 7 1 0,4 2 3 0,4 1 1 0,0 3 1 0,-1 3 0 0,-3 3-1 0,4 0 1 0,0 3-3 0,-1 3 1 0,1 7-3 0,0-7 1 0,-8 3-2 0,-10 7 1 0,-3 3-2 0,-8 3 0 0,-3 3-1 0,-7-3 1 0,-4 0-9 0,-3-10 0 16,-4-9-2-16,11-9 1 0</inkml:trace>
  <inkml:trace contextRef="#ctx0" brushRef="#br2" timeOffset="195998.61">16559 9561 30 0,'0'3'15'0,"-3"0"-12"16,3 0 25-16,-4 3-26 16,1 4 1-16,-1 9 1 15,-3 15 0-15,-7 10-5 16,0 19 0-16,0 9 3 16,0 6 0-16,3-9-1 0,-3-6 0 15,4-10-1-15,2-12 0 16,1-7-1-16,4-15 1 15,-4-9-1-15,7-10 1 16,7-7-1-16,0-5 0 16,7-7 0-16,-3 0 1 15,3-6-1-15,0 6 1 16,3 4 0-16,5 2 0 16,-1 10 1-16,0 3 0 15,4 6 1 1,-1 10 1-16,1 6-1 0,0-3 0 15,-4 9-1-15,-3 3 0 32,-8-2-1-32,1 2 1 0,-1-3-7 15,-3 0 1-15,-3-9-8 0,-8-9 0 0</inkml:trace>
  <inkml:trace contextRef="#ctx0" brushRef="#br3" timeOffset="200857.3">6593 12502 29 0,'11'22'14'0,"-18"-9"-4"16,3-7 14-16,1 3-21 15,3 7 0-15,-4 9 5 16,-3 6 1-16,4 20-10 16,-8 8 1-16,1 19 5 0,-4 17 1 15,6 17-2-15,-2 17 0 16,3 12-3 0,0 19 1-16,3 0-2 0,-6 12 0 15,-1-8 0-15,4-8 0 16,-4-21-2-16,1-9 0 15,-1-23-5-15,4-15 1 16,4-13-9-16,3-18 0 47</inkml:trace>
  <inkml:trace contextRef="#ctx0" brushRef="#br3" timeOffset="202272.93">6590 11875 21 0,'25'16'10'0,"24"-23"-4"0,-35 4 4 15,14-3-5-15,4 0 1 16,3-4 3-16,1 7 0 16,9 0-12-16,12 3 1 15,10-3 7-15,11 3 0 16,10-3-3-16,11 0 1 0,10 3-3 16,18-4 1-16,7 1 0 15,14 0 0 1,134 0 1-1,-17 3 1-15,-15-3 0 16,1 3 0-16,-8-6 0 16,4 6 0-16,0-4-1 15,4 8 1-15,-1-4-2 16,1 3 1-16,6-3-2 16,-10-3 1-16,4-7-1 15,-19-6 0-15,12-2 0 16,-15-7 1-16,11 3-2 15,0 3 1-15,0 3 0 16,7 7 0-16,-7-1-1 16,-1 4 1-16,-9-10 0 15,-8 10 0-15,-3-10 0 0,-22-6 0 16,-3 7 0-16,-3-4 1 16,-22 0-1-1,-7 0 0-15,4 7 0 0,-11-1 0 16,-10 1 0-16,-11 9 0 15,4 3-1-15,-18 3 1 16,-7 0 0-16,-8 0 0 16,-13 3-1-16,-14 7 1 15,-11-1-1-15,-7 7 1 16,-4 3 0-16,-6 0 0 16,-5 9-1-16,-2 7 1 0,-8 0-1 15,-10 9 1-15,-1 6-1 16,-13 16 0-16,-4 9 0 15,-14 10 1-15,-7 6-2 16,-14 10 1-16,7 15-2 16,-1 0 0-16,5 7 0 15,3-7 0-15,7 12 0 16,3-2 1-16,1-10 0 16,-1 0 1-16,4-15 1 15,0-7 1-15,-4-9-1 16,1-7 1-16,-4-9-1 15,-7-3 0-15,-7-9 0 16,-8-4 0-16,-6-5-1 31,-4-14 1-31,-3-2 0 0,-7-1 0 0,-4-6 0 16,-4-2 0-16,1-5-1 0,-1 1 1 16,-3-3 0-16,-7 0 0 15,0 6-1-15,-10-3 1 16,-4 0 0-16,-1 0 0 15,1 0 0-15,-7 0 0 16,-4 3 0-16,-6-6 0 16,-1 6 0-16,-11-3 0 15,-6 0-1-15,-11 3 1 16,4 3 0-16,-15 7 0 16,-3-1-1-16,-11-6 1 15,0-3 0-15,-6 0 0 0,-12 7 0 16,5-7 0-16,-5-3 1 15,-10 0 0-15,-7 0-1 16,-10 0 1-16,-4 0 0 16,-7 3 0-16,-4 0-1 15,0 3 1-15,-6 0-1 16,-1 1 1-16,-7-4-1 16,-7-10 1-16,-3 1-1 15,-8-3 1-15,5-4-1 16,-15 0 1-16,7-6 0 15,-7-3 1-15,3-9 0 16,-6-16 0-16,-4-6-1 16,-4-10 1-16,0-3-1 15,-6-6 1-15,3 9-4 16,-4-3 0-16,4-3-11 16,-11-3 0-16</inkml:trace>
  <inkml:trace contextRef="#ctx0" brushRef="#br3" timeOffset="205710.98">22239 15500 26 0,'0'-13'13'0,"0"7"-9"0,0 0 14 0,0 0-16 16,-3-4 1-16,-1 1 0 15,-3 2 0-15,-4 4-4 16,1 3 0-16,-4 0 3 16,0-3 0-16,-4 9-2 15,0-2 1-15,1 5-1 16,-4 0 1-16,3 1-1 15,4-1 1-15,0 7 0 16,3-4 0-16,4 4 0 16,4 0 1-16,6-1 0 15,8-2 1-15,6-4 0 16,8-2 1-16,3-4-1 16,0-3 1-16,1-6-1 15,-5-4 0-15,-3 4-2 16,-3-4 1-16,-4-2-2 0,0-10 1 15,-7 0-1-15,-3-6 0 16,-8 6 0 0,-3 3 0-16,-7 6 0 0,-3 4 0 15,-5 3 0-15,-2 6 0 16,-1 3 0-16,0 6 1 16,1 4-1-16,-1 3 1 15,4 2 0-15,3 1 0 16,4 6-1-16,3 4 1 15,4-4-1-15,4 0 1 16,6-3-1-16,4-7 1 16,8-2-1-16,6-7 0 0,0-6 0 15,0-6 1-15,0-4-1 16,-3 1 0-16,0-7 0 16,-4-2 1-16,-4-4-1 15,-3-3 0-15,-7 3-1 16,-3 3 1-16,-4 0 0 15,-7 6 0-15,-1 4 0 16,-2 3 1-16,-1 6-1 16,-3 0 0-16,0 3 0 15,3 6 1-15,1 1-1 16,2 2 1-16,1 1-1 16,4-4 1-16,-1 7-1 15,11 0 1-15,0-1-1 16,4 1 0-16,6-4 0 15,11-5 0-15,8-4 0 16,-1-3 1-16,0-3-2 16,0-4 1-16,1-2 0 0,-8 0 0 15,0-7-1-15,-7-3 1 16,-3-3-1-16,-8 0 0 16,-3 0 0-16,-3 0 1 15,-8 7-1-15,0-1 1 16,-3 3 0-16,-3 4 0 15,-1 3 0-15,0 6 1 16,1 3-1-16,-1 0 0 0,4 0 1 16,0 0 0-1,3 4 0-15,4 2 0 0,0 3-1 16,7 4 1-16,4 3 0 16,6 0 0-16,4 0-1 15,1-7 0-15,-1-2 0 16,0-4 1-16,0-3-1 15,0-6 1-15,-3-7-1 16,-1 1 1-16,-3-10-1 16,0 4 1-16,-3-1-1 15,-4 0 0-15,-4 0 0 16,-3 4 0-16,-3 9 0 16,-1 0 1-16,0 0-2 15,1 6 1-15,-1 3-2 16,1 0 0-16,-1 0-4 15,4 4 0-15,4-4-11 16,3-9 1-16</inkml:trace>
  <inkml:trace contextRef="#ctx0" brushRef="#br3" timeOffset="207423.01">20207 13371 30 0,'7'6'15'0,"4"3"-7"16,-8-9 16-16,8 7-20 15,-8-4 0 1,-3-3 1-16,0 0-5 15,0 0 0-15,0 0 3 16,0 0 0-16,0 0-1 16,0 0 0-16,-3 0-1 15,-4-3 1-15,-4-1-2 0,1 4 0 16,-4 0 1-16,6 4 0 16,-2 2-1-16,-1 6 1 15,1 1 0-15,3 3 0 16,0-4-1-16,0 1 1 15,0-1 0-15,3 1 0 16,4 3 0-16,4-1 0 16,-1 1 0-16,4-7 0 15,4-6 0-15,-1 7 0 16,1-7 0-16,-1-6 0 0,1-7 0 16,-4 4 0-16,4 0 0 15,-4-4 0-15,-4 1-1 16,-6-3 0-16,-4-4 0 15,-7 0 0-15,3 0 0 16,4 4 0 0,-11 6 0-1,1 3 0-15,-1 6 1 16,4 3 0-16,0 3-1 16,3 4 1-16,1-1 0 15,3-5 0-15,3 2-1 16,8 4 1-16,3-4-1 15,3 0 1-15,1-2-1 16,3-1 0-16,7-9 0 16,0 0 0-16,-3 0-1 31,-1-4 0-15,1-2 0-16,-4-4 1 0,-3-5-1 0,-1-1 1 0,-10 0 0 0,4 0 0 15,-4 0 0-15,-7 0 0 16,0 4 0-16,-4 5 0 15,1 1 0-15,-4 3 1 16,-1 3-1-16,5-1 0 16,-1 8 0-16,1 5 0 15,-1 4 0-15,1 2 0 16,2 4 0-16,1 3 1 16,4-6-1-16,3-1 1 0,3-2-1 15,4-4 1-15,1-2-1 16,2-1 1-16,8-6-2 15,3-3 1-15,-3-4-1 16,-1-5 1-16,-3-1-1 16,0 1 1-16,-3-4-1 15,0 0 0-15,-4-2 1 16,-4 2 0-16,-6 3 0 16,-4 1 0-16,-4-4 0 15,-3 4 0-15,-4 5 0 16,4 4 0-16,4 3 0 15,-1 3 0-15,-3 0 0 16,3 7 1-16,1 2-1 16,-1 7 1-16,4 0 0 0,4 3 0 15,3 3-1-15,3-9 1 16,1-4-1-16,3 1 1 16,3-4-1-16,4-2 1 15,0-4-2-15,1 0 1 16,-1-6-1-16,-4-4 1 15,1-8-1-15,-4-1 1 16,0-3 0-16,-4 0 0 16,-6-3 0-16,-4 4 0 15,-4 2 0-15,-3 3 1 16,4 7-4-16,-1 3 1 16,0 3-12-16,4-3 1 0,-10 0-3 15,-1 6 0-15</inkml:trace>
  <inkml:trace contextRef="#ctx0" brushRef="#br3" timeOffset="208864.42">22356 15189 9 0,'7'0'4'0,"3"-6"6"16,-3 3-5-16,4-3-1 15,-1-1 0-15,1 1 3 16,0 0 1-16,-1-3-9 0,-3-1 0 16,7-2 7-1,-3-4 0-15,-1-3-2 0,5-3 1 16,-1-3-1-16,0-3 0 15,0-4-1-15,0-2 0 16,0-4-1-16,-3-12 1 47,-1 0-1-31,4 0 0-16,1-7 0 0,-5-2 1 15,1-13-1-15,-4 0 0 16,0-1-1-1,-4-2 1 1,-3 3 0 0,-3-3 0-16,-4 3-2 0,-4-10 1 15,1-3-1-15,-12 1 1 0,-6-1-1 0,-7 0 0 0,-7-2 0 0,3-1 0 0,-7 0 0 16,0 3 0-16,-3 7 0 16,-4 6 0-1,0 9 0 1,-4 4 0 15,-3 5 0-15,-3 4 0 31,10 6 0-16,-10 7 1-16,-5 8-1 1,-6 1 0-16,0-3 0 0,-3-4 0 0,3 7 0 0,3 6 0 0,-3 3 0 0,0 0 0 16,0 7 0-16,-7 6 1 0,-4-1-1 0,4 14 0 0,7 2 0 0,10 7 1 0,1-1-1 0,6 4 1 0,8 3-1 15,0 3 0-15,6 7-3 0,1-7 1 0,7-3-11 0,3-10 1 0,11-9-3 0,10-6 1 0</inkml:trace>
  <inkml:trace contextRef="#ctx0" brushRef="#br3" timeOffset="209465.27">20592 12637 17 0,'3'0'8'0,"-3"-6"0"0,0-1 7 0,0 4-10 16,-3 0 0-16,-4 0 2 16,0 3 1-16,-4 9-9 15,-3 7 0-15,-4 6 6 0,-6 3 1 16,-1 6-3-16,0 7 0 15,-3 3-1 1,0 0 0-16,-1-4-1 0,1 1 0 16,0-7-1-16,0 1 0 15,7-10 0-15,-1-4 0 16,5-5-1 0,3-1 1-16,0-5 0 0,3-7 0 15,7 0 1-15,4-10 0 16,8 4 1-16,6 3 0 15,7 3 1-15,11-3 0 16,-1 6 0-16,5-3 0 16,-1 0-1-16,-3-3 1 0,-4 6-2 15,4-3 1-15,-11-3-1 16,-4 0 1-16,-6-4-2 16,-4-5 0-16,-7 2-1 15,-7-5 1-15,-7-10-1 16,-7-10 1-16,-4-6-5 15,-14-9 0-15,4-13-10 16,0-6 0-16</inkml:trace>
  <inkml:trace contextRef="#ctx0" brushRef="#br3" timeOffset="210101.8">21848 11850 23 0,'3'12'11'0,"-14"13"0"0,4-15 3 0,0 9-11 0,0-1 1 16,-3 14 1-16,-1-1 0 16,-3 7-7-16,-4 3 1 15,4 2 4-15,0 5 0 16,0-1-3-16,3-10 1 15,4-5-8-15,4-7 0 16,-1-10-3-16,4-15 0 16</inkml:trace>
  <inkml:trace contextRef="#ctx0" brushRef="#br3" timeOffset="210561.5">22024 11950 34 0,'18'0'17'0,"-1"25"-14"0,-13-18 31 0,-1-1-33 16,-3 0 0-16,-3 0 0 15,-4 4 1-15,-7-1-3 16,-4 4 1-16,-3-1 1 16,0 1 0-16,-1 6-1 15,1-4 1-15,4-2-1 16,3 2 1-16,6-2-1 15,8 3 0-15,15-4 0 0,2 1 1 16,8-1-1-16,-4 1 0 16,0 3 1-16,-3-1 0 15,-8 1-1 1,-10 6 0-16,-7 3-1 0,-7-3 1 31,-7 0-1-31,-7 0 1 0,0-3-2 0,3-7 1 16,0-6 0-16,8-6 1 15,6 0 0-15,8-6 1 16,6-10 1-16,15-12 0 16,6-3 1-16,5-10 1 0,6-6-1 31,-3 0 0-31,-1 6 0 0,1 4 0 0,-4 5-3 16,-3 7 0-16,0 3-6 15,-4 7 0-15,-7 5-9 16,-3 4 1-16</inkml:trace>
  <inkml:trace contextRef="#ctx0" brushRef="#br3" timeOffset="211034.69">22387 12195 34 0,'11'-7'17'0,"-4"7"-11"0,-7 0 20 16,-4-6-23-16,-3 0 0 16,-3 3 0-16,-1-3 1 15,-3-1-5-15,-7 4 1 16,-4 6 2-16,-3 4 1 16,0 2-3-16,0 7 1 15,-1 12-2-15,5 3 0 16,6 1-1-16,7-7 0 15,8 0 0-15,6-6 1 16,15-13 0-16,7 0 1 16,3-15 1-16,0-13 0 15,-7-3 0-15,-3-10 0 16,-7 1-6-16,-1-4 0 94,-6 4-7-94,-8-4 0 0</inkml:trace>
  <inkml:trace contextRef="#ctx0" brushRef="#br3" timeOffset="211555.49">22648 11956 35 0,'14'0'17'0,"-3"-9"-14"0,-7 3 26 0,-4-4-28 0,0 1 0 0,-4-4 0 0,-7 7 0 0,-3 0-2 0,-3 6 1 0,-4 3 1 0,-4 6 0 0,-3 13-1 0,3-3 1 0,4 3-1 0,7 3 1 0,7-3 0 0,3-3 0 0,11-7 0 0,11-5 0 0,10-14 0 0,0-5 1 15,0-4-2-15,1-3 1 32,-12-6-5-32,-6 3 0 0,-15 0-9 15,-10-6 1 16</inkml:trace>
  <inkml:trace contextRef="#ctx0" brushRef="#br3" timeOffset="-207747.75">22140 14446 22 0,'0'0'11'0,"4"0"-5"0,-4 0 11 16,0 0-16-16,0 0 1 15,3 0 1-15,1 3 1 0,-1 7-5 16,-3 5 0-16,0 11 3 16,0 2 0-16,0 3-1 15,0 4 1-15,0 5-2 16,0-8 1-16,0-4-1 16,0-9 1-16,0 0-1 15,0-7 1-15,0 1-1 16,0-4 1-16,0 1-1 15,0-7 0-15,0-3-1 16,0 0 1-16,0-7 0 16,0-2 0-16,0-4 0 15,0-5 1-15,0-4-1 16,0 6 0-16,-3-6 0 16,3-3 1-16,-4 0-1 15,1 3 0-15,3-3 0 16,0 9 0-16,0 4 0 0,0 2 1 15,0 7 0 1,0 3 0-16,0 3-1 0,3 7 1 16,-3-1-1-16,4 4 1 15,-4-1-1-15,3 1 0 16,-3 9 0-16,4-4 0 16,-4 4 0-16,0 0 0 15,0-3-1-15,0-6 1 16,0-4-1-16,0-3 1 15,0-6-1-15,4-6 1 16,-4-6 0-16,3-4 0 0,1 0 0 16,-4-3 1-16,0-6 0 15,0-3 0-15,0 0 0 16,0 3 0-16,0 3-1 16,0 6 1-16,0 4-1 15,0-1 1-15,0 7 0 16,0 6 0-16,0 0-1 15,3 6 0-15,1 0 0 16,-1 4 1-16,1 2-1 16,-1 4 1-16,1 3-1 15,-1-4 0-15,1 4 0 16,-1 3 0-16,-3 0 0 16,0 0 0-16,0 0 0 15,-3 0 0-15,-1-3-1 16,1-4 1-16,-1-2-1 15,1-4 1-15,-1-5 0 0,4-1 0 16,0-6-1-16,-3-7 1 16,-1 4-1-16,1-4 0 15,-1-2-2-15,1-4 1 16,-1 1-1-16,0-1 0 16,1-3 0-16,-1 0 1 15,1-3-1-15,-1-3 1 16,1 3 2-16,3 3 0 15,0 4 1-15,3 2 1 16,1 4 0-16,-1 6 1 16,1 0 0-16,-1 3 0 0,5 0-1 15,-5 3 0-15,1 3-1 16,-1 3 1-16,-3 4-1 16,0 6 0-16,-3 0-1 15,-1-1 0-15,1 11 0 16,-1-1 1-16,0 0-2 15,1-6 1-15,-1-3-2 16,4-4 0-16,0-2-8 16,0-7 0-16,4-12-1 15,-1-10 1-15</inkml:trace>
  <inkml:trace contextRef="#ctx0" brushRef="#br3" timeOffset="-207147.83">22165 13810 30 0,'-3'15'15'0,"3"-2"-13"0,0-7 29 16,0 0-29-16,-4 4 1 15,0 2 0-15,-3 7 1 16,-3 3-5-16,-4 3 0 16,0 0 2-16,-1 0 1 15,1 1-1-15,4-1 0 16,-1 0-2-16,4-7 1 15,0-2-5-15,4-3 0 16,3-7-7-16,-4 0 1 16</inkml:trace>
  <inkml:trace contextRef="#ctx0" brushRef="#br3" timeOffset="-206924.88">22031 13828 30 0,'11'29'15'0,"6"-7"-10"16,-10-19 20-16,0 3-23 15,4 0 1-15,-1 4 1 16,1 2 0-16,0 1-5 16,-1 3 0-16,1 2 3 15,-1 4 1-15,1-3-5 16,0-3 0-16,-1-1-9 15,-3-2 0-15</inkml:trace>
  <inkml:trace contextRef="#ctx0" brushRef="#br3" timeOffset="-206053.13">21036 15559 29 0,'-3'7'14'0,"10"2"-1"15,-7-9 15-15,7 0-23 16,0 0 1-16,3 0 4 16,8 0 0-16,3 0-12 15,7 0 0-15,1-3 9 0,9 0 0 16,5 0-4-16,3 0 1 16,-4-1-4-16,-7 1 1 15,-3 0-7-15,-7 0 0 16,-11 3-11-16,-4 0 0 15</inkml:trace>
  <inkml:trace contextRef="#ctx0" brushRef="#br3" timeOffset="-205524.62">20775 15723 37 0,'-3'18'18'0,"-8"11"-13"0,11-23 19 15,-4 10-23-15,-3 2 0 16,-3 7 0-16,-1 10 1 16,-3 6-3-16,0 6 1 0,-4 0 0 15,1 0 1-15,-1 0-3 16,4-13 0-16,3-5-8 15,4-11 1-15,0-15-2 16,4-9 0-16</inkml:trace>
  <inkml:trace contextRef="#ctx0" brushRef="#br3" timeOffset="-205330.62">20606 15641 37 0,'-4'41'18'0,"11"-4"-21"16,-3-33 35-16,-1 5-30 15,-3 7 0-15,4 2 0 16,-1 1 1-16,4 3-9 0,1-6 1 16,-1-4-5-16,3-12 0 15</inkml:trace>
  <inkml:trace contextRef="#ctx0" brushRef="#br3" timeOffset="-204539.12">22391 15707 25 0,'0'9'12'0,"0"4"0"15,-4-10 12-15,1 0-20 16,-1 0 0-16,-3 3 2 15,0 4 1-15,-7 2-8 16,-4 7 0-16,-3 3 5 16,-3 0 1-16,-1 6-2 15,-3 7 0-15,-1 2-1 16,5 1 0-16,3-3-2 0,6-1 1 16,8 1-3-16,7-1 1 15,7-6-4-15,8-6 0 16,2-6-8-16,1-7 0 15,-1-12-1-15,-2 0 0 16</inkml:trace>
  <inkml:trace contextRef="#ctx0" brushRef="#br3" timeOffset="-204222.39">22550 15908 43 0,'0'15'21'0,"-11"1"-28"15,4-10 44-15,-4 7-35 16,-6 2 1-16,-4-2 0 16,-4 6 0-16,-3 3-5 15,10-3 1-15,4-4-1 16,0 1 0-16,3 0-11 0,4-10 1 16</inkml:trace>
  <inkml:trace contextRef="#ctx0" brushRef="#br3" timeOffset="-204011.66">22363 15813 29 0,'14'38'14'0,"-4"9"-2"0,-6-28 14 16,3 0-24-16,0 9 0 15,0 0 2-15,4-3 0 0,-1 4-5 16,8-1 0-16,-4 0 2 15,0-3 1-15,0-3-7 16,-3-6 1-16,-1-4-8 16,1-12 0-16</inkml:trace>
  <inkml:trace contextRef="#ctx0" brushRef="#br3" timeOffset="-203786.5">22737 16162 30 0,'-8'21'15'0,"-23"5"-4"16,24-20 19-16,-7 6-27 16,-8 4 0-16,1 0 2 0,-3 9 0 15,-5 3-7-15,1 3 1 16,0-2-1-16,3 8 1 15,8-9-11-15,2-12 0 16</inkml:trace>
  <inkml:trace contextRef="#ctx0" brushRef="#br3" timeOffset="-203500.72">23082 15951 35 0,'7'13'17'0,"-24"9"-9"16,10-16 21-16,0 7-27 15,-8 6 1-15,1 6 1 16,-7 6 1-16,0 10-6 15,3-4 0-15,1 7 3 16,-4-3 0-16,3-3-5 16,4-10 0-16,3-6-10 15,1-16 0-15</inkml:trace>
  <inkml:trace contextRef="#ctx0" brushRef="#br3" timeOffset="-203304.66">22864 15889 24 0,'0'22'12'0,"17"15"-3"0,-13-27 9 15,-1 9-16-15,-3 6 0 16,4 3 0-16,-1 3 0 16,4 7-4-16,0-10 0 15,-3-3-6-15,-1-6 1 16,5-13-2-16,-1-6 1 0</inkml:trace>
  <inkml:trace contextRef="#ctx0" brushRef="#br3" timeOffset="-203064.87">23230 15782 44 0,'11'38'22'0,"0"28"-30"15,-4-51 47-15,3 10-38 16,1 10 1-16,-1-1-2 16,1 4 1-16,-7 3-3 15,-12 3 1-15,-9-7-11 0,-15-5 0 16</inkml:trace>
  <inkml:trace contextRef="#ctx0" brushRef="#br3" timeOffset="-178294.1">20133 14556 26 0,'4'3'13'0,"-4"0"-8"0,3 0 14 15,1 1-14-15,3 2 0 16,-4 3 4-16,4 1 1 16,0 5-12-16,-3 1 1 15,-1 9 7-15,1 3 1 0,3 7-3 16,-4 2 0-16,1 4-2 16,0 3 0-16,-4-6-2 15,0-1 0-15,3-8-5 16,-3-7 1-16,0-10-11 15,0-6 1-15</inkml:trace>
  <inkml:trace contextRef="#ctx0" brushRef="#br3" timeOffset="-177690.14">19816 15327 31 0,'3'4'15'0,"8"2"-3"15,-4-6 16-15,0 0-25 16,3 0 0-16,1 3 2 16,7 0 0-16,3 0-7 15,0-3 1-15,4 0 4 16,-4-3 0-16,-4 0-5 0,-2 3 0 16,-1 0-9-16,-4 0 0 15,-3 0-2-15,-7 0 0 16</inkml:trace>
  <inkml:trace contextRef="#ctx0" brushRef="#br3" timeOffset="-177376.64">20355 15174 30 0,'0'22'15'0,"-24"-22"-14"16,17 3 26-16,-8 9-27 15,-2 7 1-15,-8 3 0 16,0 6 1-16,4 4-3 15,4 2 1-15,2 4 0 16,5-7 1-16,-1-3-3 16,4-6 0-16,4-6-8 0,-1 0 1 15</inkml:trace>
  <inkml:trace contextRef="#ctx0" brushRef="#br3" timeOffset="-176941.03">20144 15174 36 0,'-4'3'18'0,"11"3"-15"16,-7-6 28-16,7 0-29 16,4 13 0-16,3 2 3 15,4 10 1-15,3 4-7 16,7 8 0-16,0-2 3 0,0 6 1 16,-3-7-3-16,-4-9 0 15,-7-3-14-15,-3-6 1 16</inkml:trace>
  <inkml:trace contextRef="#ctx0" brushRef="#br3" timeOffset="-176086.72">21022 13230 47 0,'11'12'23'0,"3"-28"-20"0,-4 16 34 15,4 0-35-15,4 7 1 16,7-4 0-16,3 3 0 16,4-6-5-16,-1 6 1 15,5-12 0-15,-4 6 1 16,-4-3-9-16,-7 3 1 16,-11-3-7-16,-6-3 0 15</inkml:trace>
  <inkml:trace contextRef="#ctx0" brushRef="#br3" timeOffset="-175636.76">21777 13183 38 0,'-4'21'19'0,"-24"20"-18"0,18-25 29 16,-8 6-30-16,-3 12 0 15,-7 10 0-15,-4 10 1 16,0 2-2-16,4 7 0 0,3-4-2 15,4 1 0-15,3-19-7 16,8-10 1-16,3-15-2 16,7-16 0-16</inkml:trace>
  <inkml:trace contextRef="#ctx0" brushRef="#br3" timeOffset="-175454.34">21498 13148 40 0,'14'53'20'0,"4"32"-28"15,-11-60 41-15,4 10-33 16,-1 2 0-16,1-9-11 16,-1-9 0-16,-6-3 6 0,-4-10 0 15</inkml:trace>
  <inkml:trace contextRef="#ctx0" brushRef="#br3" timeOffset="-174059.66">18680 12461 39 0,'-11'25'19'0,"7"-31"-23"0,1 9 34 16,-8 4-29-16,1 2 0 15,-4 3 1-15,-4 1 1 0,0 0-3 16,-3 12 0-16,4 9 2 16,-1 1 1-16,0 5-1 15,4 7 0-15,0 0-1 16,4-6 1-16,2 6-1 16,5-9 0-16,3-7-4 15,0-6 0-15,3-9-10 16,1-7 0-16</inkml:trace>
  <inkml:trace contextRef="#ctx0" brushRef="#br3" timeOffset="-173819.01">18616 12812 49 0,'14'4'24'0,"-3"-8"-25"0,-4 4 39 15,0 0-37-15,0 0 0 16,4 0 0-16,-1 0 0 16,4 0-6-16,0 0 1 15,0 0-10-15,1 0 1 16</inkml:trace>
  <inkml:trace contextRef="#ctx0" brushRef="#br3" timeOffset="-173519.04">19036 12637 40 0,'-7'16'20'0,"0"18"-20"16,0-18 26-16,-4-4-26 15,-3 10 1-15,-4 3 0 16,-3 7 0-16,0 2-2 15,7-6 0-15,0-6-4 16,3-6 1-16,8-3-7 0,-1-10 0 16</inkml:trace>
  <inkml:trace contextRef="#ctx0" brushRef="#br3" timeOffset="-173307.26">18863 12574 39 0,'18'41'19'0,"3"22"-16"0,-14-45 32 0,0 1-34 16,0 6 1-16,7 7 0 15,-3-1 0-15,-1 4-4 16,1-10 1-16,-1 0-2 16,1 0 0-16,0-6-9 15,-4-7 0-15,-4-2-1 16,-3-10 0-16</inkml:trace>
  <inkml:trace contextRef="#ctx0" brushRef="#br3" timeOffset="-173083.6">19216 12916 20 0,'0'19'10'0,"0"-7"2"15,0-9 15-15,-4-3-23 0,-3 0 1 16,0 7 2-16,-7 5 0 16,-4 10-10-16,-3 3 1 15,0 4 3-15,3 5 0 16,4 4-10-16,4-7 0 16,-4-6-3-16,0-12 1 15</inkml:trace>
  <inkml:trace contextRef="#ctx0" brushRef="#br3" timeOffset="-172785.42">19262 12781 39 0,'0'0'19'0,"3"-6"-20"16,-3 6 37-16,0 0-33 16,7 0 0-16,4-3 0 15,-1 3 0-15,5 0-7 16,2 0 0-16,4-3-6 15,4 3 1-15,-4 0-4 16,0-4 1-16</inkml:trace>
  <inkml:trace contextRef="#ctx0" brushRef="#br3" timeOffset="-172436.22">19717 12577 38 0,'-7'19'19'0,"-4"12"-22"0,4-18 36 0,0 12-31 16,-7 6 0-16,0 10-1 16,0 3 1-16,-7 19-3 15,3 3 1-15,4 3 1 16,0-3 0-16,3-7-4 16,4-12 1-16,0-15-9 15,3-17 1-15,1-12-2 16,-1-12 0-16</inkml:trace>
  <inkml:trace contextRef="#ctx0" brushRef="#br3" timeOffset="-172228.93">19540 12756 33 0,'14'16'16'0,"-3"9"-15"0,-7-19 30 15,-1 10-31-15,1-4 0 16,-1 4 0-16,1 3 0 16,-4-4-3-16,0 1 1 15,0-6-8-15,3-7 1 0,4-6-1 16,0-7 0-16</inkml:trace>
  <inkml:trace contextRef="#ctx0" brushRef="#br3" timeOffset="-172002.13">19816 12458 49 0,'35'44'24'0,"28"31"-32"16,-38-53 53-16,0 6-45 15,-4 1 0-15,-7 5-1 16,-10 4 0-16,-15 6-5 0,-21-4 0 16,-28-2-8-1,-17 3 0-15</inkml:trace>
  <inkml:trace contextRef="#ctx0" brushRef="#br3" timeOffset="-169886.22">7581 15202 36 0,'0'-6'18'0,"11"12"-12"0,-11-6 19 16,0 0-20-16,0 3 1 16,-4 0 2-16,-3 4 0 15,-3 8-11-15,-4 4 1 16,-4 9 6-16,4 13 0 16,0 6-3-16,-8 0 1 15,8 3-1-15,0 7 0 16,4-10-1-16,3-10 0 0,7-2-1 15,7-4 0 1,-7-9-4-16,10-6 0 0,4-7-10 16,11-9 1-16</inkml:trace>
  <inkml:trace contextRef="#ctx0" brushRef="#br3" timeOffset="-169645.94">7860 15287 35 0,'7'25'17'0,"-4"0"-9"15,-3-16 20-15,-3 4-26 16,-4 2 0-16,-11 4 2 16,-6 9 0-16,-1-2-5 0,-3 5 1 15,3 3 2-15,-3-2 0 16,7-7-3-16,-4-3 0 15,7-7-7-15,11-8 0 16,-3-10-5-16,3-7 0 16</inkml:trace>
  <inkml:trace contextRef="#ctx0" brushRef="#br3" timeOffset="-169464.77">7634 15349 39 0,'18'13'19'15,"3"31"-19"-15,-14-32 33 0,4 7-32 16,-1 3 0-16,8-3 1 16,3 6 0-16,-3-3-3 15,6 0 1-15,1-3-3 16,-4 0 1-16,0-4-10 16,-3-5 1-16</inkml:trace>
  <inkml:trace contextRef="#ctx0" brushRef="#br3" timeOffset="-169182.16">8199 15531 36 0,'0'16'18'0,"-11"-10"-12"0,4-3 25 16,0 4-28-16,-7 5 1 16,-4 7 1-16,-3 6 0 15,0 3-7-15,0 10 1 16,-1 0 2-16,5 5 1 16,-1 1-6-16,8-6 1 15,3-7-9-15,3-9 1 16,0-12-3-16,4-10 0 0</inkml:trace>
  <inkml:trace contextRef="#ctx0" brushRef="#br3" timeOffset="-168911.75">8565 15240 35 0,'4'12'17'0,"-8"-2"-17"16,4-4 32-16,-3 3-30 15,-8 10 1-15,1 6 1 16,-4 6 0-16,-11 10-5 16,4 9 0-16,0 16 2 0,-1-9 0 15,5 2-2-15,3-9 0 16,0-9-6-16,7-16 0 15,7-18-6-15,0-11 1 16</inkml:trace>
  <inkml:trace contextRef="#ctx0" brushRef="#br3" timeOffset="-168713.25">8315 15305 35 0,'21'32'17'0,"0"2"-18"0,-10-18 28 0,-8 0-27 16,4 12 0-16,4-3 0 15,0 0 0-15,6 3-3 16,-10-6 1-16,4-9-8 16,-4-10 1-16</inkml:trace>
  <inkml:trace contextRef="#ctx0" brushRef="#br3" timeOffset="-168489.78">8629 15136 43 0,'28'38'21'0,"0"6"-16"16,-17-32 36-16,3 10-40 15,0 6 1-15,0 7 0 0,-3 12 0 16,-11 6-4-16,-7 7 1 16,-11-4-4-16,-3-12 0 15,-7-6-10-15,-7-13 1 16</inkml:trace>
  <inkml:trace contextRef="#ctx0" brushRef="#br3" timeOffset="-167860.29">9934 15167 45 0,'7'19'22'0,"0"10"-21"15,-3-20 34-15,-1 10-34 16,-3 6 1-16,-3 9 1 0,-1 10 1 16,1 0-5-16,-1 6 1 15,4 7 3-15,4-4 0 16,-1-12-1-16,4-10 0 16,0-3-1-16,1-9 1 15,-1-6-2-15,-7-13 0 16,-4-13-1-16,-7-12 0 15,-10-6-1-15,-18-7 0 16,1-3-2-16,-5 4 0 16,-3 2-1-16,1 4 1 0,2 9 1 15,1 6 0-15,7 10 2 16,3 12 0-16,7 4 4 16,15 5 1-16,3 4 2 15,14-3 0-15,14-10 1 16,7-3 0-16,25-6-2 15,18-6 1-15,17-10-3 16,0-6 1-16,-3-3-7 16,-15-1 1-16,-10-2-15 15,-14 6 1-15,-11 3-3 16,-7 6 1-16</inkml:trace>
  <inkml:trace contextRef="#ctx0" brushRef="#br3" timeOffset="-167364.75">11381 14970 44 0,'0'6'22'0,"-22"-3"-26"16,15-3 40-16,0 3-34 15,-3 1 0-15,-4 5 0 16,-4 10 0-16,-7 6-3 16,-3 9 1-16,-4 1 2 15,1 15 0-15,2 13-1 16,5 6 1-16,6 6 0 15,7 0 0-15,8-9-1 16,3-16 1-16,11 0-3 0,6-9 0 16,4-13-12-16,0-12 0 15,-6-10-2-15,-1-2 0 16</inkml:trace>
  <inkml:trace contextRef="#ctx0" brushRef="#br3" timeOffset="-166959.33">11307 15475 41 0,'7'28'20'0,"0"-9"-14"16,-7-19 37-16,7-3-40 0,7 0 0 16,7-4 0-16,11 4 1 15,7-6-6-15,-1-10 1 16,1 6-3-16,0 4 1 16,-7 0-12-16,-4 9 0 15</inkml:trace>
  <inkml:trace contextRef="#ctx0" brushRef="#br3" timeOffset="-166672.5">12030 15183 36 0,'-18'19'18'0,"-28"-10"-10"15,32-2 19-15,0 11-26 16,-4 4 0-16,-3 7 1 16,4 8 0-16,-1 4-4 15,7-3 1-15,1-4-4 16,6-6 0-16,1-9-7 15,-1-9 1-15</inkml:trace>
  <inkml:trace contextRef="#ctx0" brushRef="#br3" timeOffset="-166461.79">11776 15158 44 0,'14'38'22'0,"14"9"-20"0,-21-32 38 16,4 7-39-16,3 7 1 16,3 8 0-16,5 1 0 15,6-4-4-15,0-2 1 0,0-7-3 16,-3 0 0-16,-7-9-11 16,-8-7 1-16</inkml:trace>
  <inkml:trace contextRef="#ctx0" brushRef="#br3" timeOffset="-166208.74">12241 15556 36 0,'-10'10'18'0,"-15"24"-10"16,18-21 23-16,-7 6-28 16,-4 3 1-16,-10 12 0 0,-4 1 1 15,1 5-7-15,2 4 0 16,5-9 0-16,-1-1 0 16,11-12-11-16,0-9 0 15</inkml:trace>
  <inkml:trace contextRef="#ctx0" brushRef="#br3" timeOffset="-165818.89">12432 15337 49 0,'3'12'24'0,"15"-5"-22"16,-11-7 37-16,4-4-39 15,6 1 0-15,5 0-1 0,9-3 1 16,1 0-2-16,3-4 0 16,1 4-8-16,-8-7 1 15,-4 4-5-15,-2-3 0 16</inkml:trace>
  <inkml:trace contextRef="#ctx0" brushRef="#br3" timeOffset="-165529.65">13328 15155 43 0,'-4'16'21'0,"-34"-4"-25"0,24 1 37 0,-11 6-32 16,-10 9 0-16,-4 6 2 16,0 16 0-16,0 7-4 15,-3 9 1-15,3 0-1 16,0 3 0-16,7-4-6 15,8-8 0-15,3-13-6 16,6-16 0-16</inkml:trace>
  <inkml:trace contextRef="#ctx0" brushRef="#br3" timeOffset="-165336.8">12901 15189 41 0,'18'29'20'0,"-4"46"-22"0,-7-53 35 16,3 9-33-16,-2 4 1 15,-1-1-1-15,0-6 0 16,3-2-5-16,4-8 1 16,4-8-7-16,0-20 0 0</inkml:trace>
  <inkml:trace contextRef="#ctx0" brushRef="#br3" timeOffset="-165095.86">13384 14917 47 0,'25'44'23'0,"14"-7"-20"15,-29-24 39-15,5 2-40 16,-1 4 1-16,3 3 0 16,-3 3 1-16,-3 7-6 15,-11 2 0-15,-3 16-1 0,-15 10 0 16,-21 3-13-16,-21 6 1 16</inkml:trace>
  <inkml:trace contextRef="#ctx0" brushRef="#br3" timeOffset="-164408.28">7751 16472 45 0,'10'13'22'0,"4"8"-12"16,-10-11 29-16,-1 6-36 15,4 6 1-15,-7 3-1 16,0 12 1-16,0 13-6 16,0 1 0-16,-7 8 1 15,4 7 0-15,-1-3-5 16,1-4 0-16,-1-12-6 15,4-18 1-15,0-14-5 16,0-12 0-16</inkml:trace>
  <inkml:trace contextRef="#ctx0" brushRef="#br3" timeOffset="-164150.4">7779 16826 29 0,'32'-3'14'0,"38"6"-4"0,-42-3 22 16,4 0-27-16,7 3 1 16,3 4 2-16,-3-1 0 15,-4 3-11-15,-10 4 1 16,-14 6 5-16,-11 3 1 16,-4 3-4-16,-21 0 1 15,4 6-5-15,-7-3 1 16,-4-6-3-16,0-3 0 15,4-6-5-15,7-7 1 0,7-3-3 16,7-6 0-16</inkml:trace>
  <inkml:trace contextRef="#ctx0" brushRef="#br3" timeOffset="-163867.49">8446 16920 36 0,'38'-9'18'0,"5"-13"-22"15,-40 16 33-15,4-1-27 16,0 4 0-16,0 0 2 16,-3 0 0-16,-4 3-5 15,-4 0 0-15,-3 3 3 16,-7-3 1-16,-7 10-1 16,-4 2 0-16,1 7-2 0,-1 3 0 15,0 3-3 1,1 10 0-16,6-4 0 0,7-3 0 15,11-6-1-15,11-6 1 16,7-13 0-16,13-13 1 16,-10-8-1-16,8-7 0 15,-5-7-6-15,5-2 0 16</inkml:trace>
  <inkml:trace contextRef="#ctx0" brushRef="#br3" timeOffset="-163627.08">8657 16494 27 0,'0'72'13'0,"-17"19"-8"16,13-57 18-16,4 1-22 15,-11 9 1-15,4 3 1 16,0-3 1-16,0-7-5 15,0-5 0-15,0-7-1 16,4-9 1-16,-4-10-7 16,3-9 0-16,-3-10-2 15,0-9 0-15</inkml:trace>
  <inkml:trace contextRef="#ctx0" brushRef="#br3" timeOffset="-163206.15">8446 16654 25 0,'10'6'12'0,"15"-9"-6"0,-15 3 23 15,4-6-28-15,1-4 1 16,2-2 1-16,11-7 1 16,4-3-4-16,18 0 0 15,-12 0 3-15,5 0 1 16,-8 3-1-16,-3 7 1 15,-4 9-1-15,-7 9 0 16,0 10-2-16,-10 9 1 0,-1 0-1 16,-2 6 1-16,-1 4-3 15,-4 2 1-15,8 4 0 16,-1-6 0-16,-6-10-1 16,3 0 0-16,0-10-1 15,4-5 1-15,-1-4-1 16,1-6 1-16,3-3-1 15,0-3 1-15,0-1 0 16,4 1 1-16,-1 0 1 16,1 3 1-16,7 6-1 15,-4 6 1-15,7 7 0 16,0-4 0-16,4 4-4 16,3 0 1-16,1-4-12 15,-5-9 0-15</inkml:trace>
  <inkml:trace contextRef="#ctx0" brushRef="#br3" timeOffset="-162816.02">10396 16368 31 0,'-14'63'15'0,"21"25"-4"16,-7-60 14-16,-3 10-22 16,-4 9 1-16,0 0 0 15,0 13 0-15,-4-1-6 16,8 1 0-16,-1-1 3 16,0-9 0-16,1-3-6 15,6-15 0-15,-3-23-7 16,0-12 0-16</inkml:trace>
  <inkml:trace contextRef="#ctx0" brushRef="#br3" timeOffset="-162275.72">10308 16720 30 0,'35'3'15'0,"36"6"-3"0,-50-2 20 16,11 5-28-16,7 4 1 15,0 3 1-15,-4-4 1 0,-3 1-10 16,-11 6 1 0,-7 3 4-16,-14 0 1 0,-11 6-3 15,-10 4 1-15,-7 3-4 16,-4-7 1-16,-3-9-2 16,3-3 0-16,0-7 0 15,8-2 0-15,-5-4-1 16,15 0 1-16,4-3 1 15,10 0 1-15,10 4 1 16,1-1 1-16,10 0 2 16,4 0 1-16,7-2 2 15,6-8 0-15,5-5 1 16,3-3 0-16,-1-7-1 16,5 0 0-16,-1-3-2 15,-3-3 1-15,-7 0-3 16,0-7 0-16,-8 10-1 15,-6 4 0-15,-7-1-1 16,-8 3 1-16,-6 4-1 0,-8 5 0 16,-6 4-1-16,-1 3 0 15,-3 6 1-15,-4 7 0 16,4 6 0-16,7 6 0 16,7 0 1-16,7 6 0 15,7-2 0-15,11-1 1 16,-4-6-3-16,4-3 1 15,0-10-6-15,-1-6 1 16,-3-6-8-16,-3-10 0 16</inkml:trace>
  <inkml:trace contextRef="#ctx0" brushRef="#br3" timeOffset="-161840.58">12160 16820 44 0,'4'13'22'0,"-4"-7"-18"0,0-3 37 16,-4 0-41-16,-3 3 1 16,-7-2 0-1,-7-1 1-15,-4 9-3 0,1 1 1 16,-1-1 0-16,0 7 0 15,8 0-3-15,-1 6 0 16,7 3-3-16,4 0 1 16,4-6-1-16,6-3 0 15,11-6 1-15,11-10 0 0,7-12 0 16,-4-10 1-16,0-6-5 16,0-7 0-16</inkml:trace>
  <inkml:trace contextRef="#ctx0" brushRef="#br3" timeOffset="-161508.9">12351 16924 41 0,'0'31'20'0,"3"-6"-26"15,-3-25 37-15,4 6-31 16,-4-3 1-16,0-3-1 15,7-3 1-15,0-6-2 16,-4-1 1-16,5-2 0 0,-1-7 0 16,0 3-1-16,0-2 1 31,10-8 0-31,-3 11 0 16,4 9 3-16,0 6 0 15,-1 9-1-15,5 10 1 16,2 3 0-16,4 0 0 15,1 0-3-15,2 0 1 16,1-4-8-16,0-11 0 16,0-4-6-16,-4-13 0 15</inkml:trace>
  <inkml:trace contextRef="#ctx0" brushRef="#br3" timeOffset="-160774.53">13931 16767 35 0,'18'3'17'0,"-8"-19"-13"16,-10 16 26-16,4-3-24 16,-1 0 0-16,-3 3 4 0,0 0 0 15,0 0-13-15,-7 3 0 16,-3 3 8-16,-4 1 0 16,-11 2-3-16,0 4 1 15,1 2-4-15,-1-2 0 16,0-1-1-16,4 7 1 15,0 0-2-15,7 0 0 16,3-4 0-16,11 1 0 16,11-3 1-16,10-1 1 15,11-6 0-15,10-6 1 0,0-6 0 16,1-6 0 0,-12-4 0-16,-6 7 1 0,-4-1-1 15,-7 1 1-15,-3-1-3 16,-7 4 1-16,-4 6-2 15,-4 0 1-15,-3 6-1 16,-7 10 0-16,3 6 1 16,4 9 0-16,7 16 1 15,7 4 1-15,4 2 2 16,3 10 0-16,-3-4 2 16,-4 1 0-16,0 6-1 15,-4-10 1-15,-3-6-2 16,-7-9 0-16,-3-13-2 15,-5-6 1-15,-2-6-2 16,-8-10 1-16,0-9-1 16,-3-13 0-16,-4-6 0 0,4 0 1 15,4-3 0 1,2-3 0-16,8 3 0 0,4 0 0 16,3 3 0-16,7-3 0 15,7 3 0-15,10 0 0 16,12 3-3-16,9-6 1 15,5 0-5-15,-8 0 0 16,0-3-6-16,1-1 0 16</inkml:trace>
  <inkml:trace contextRef="#ctx0" brushRef="#br3" timeOffset="-160156.75">14330 16870 34 0,'0'13'17'0,"0"-7"-15"15,0-6 24-15,0 0-24 16,0-6 0-16,0 6 1 16,0-7 0-16,3-2-4 15,1-3 1-15,3-4 2 16,4 0 1-16,3 4-3 15,7 2 0-15,4 4-1 16,10 0 0-16,-3-1-1 16,3 1 0-16,-3 0 0 0,3 0 0 15,7-1 0-15,4 1 1 16,-4-3 1 0,-3-1 1-16,-7 4-1 0,-4 3 0 15,-7 3 0-15,-3 3 1 16,-7 3 0-16,-8 4 0 15,-3 2-1-15,-7 1 1 16,0 2-1-16,-7-2 0 16,0 0 0-16,0-4 1 15,3 0-1-15,4-2 0 16,0-1-1-16,7-3 1 16,0 3-1-16,11-6 1 0,-1-3-1 15,4-3 1-15,0-7-1 16,0-2 0-16,-3-1 0 15,0 0 1-15,-1 4 0 16,1 2 0-16,-1 4 0 16,1 6 1-16,3 6 0 15,-3 7 0-15,-1 3 1 16,1 2 1-16,-1-2-2 16,1 6 0-16,3 3 0 15,0 3 1-15,0 1-2 16,4-1 1-16,0-6-5 15,3-7 1-15,-4-8-9 16,1-7 1-16</inkml:trace>
  <inkml:trace contextRef="#ctx0" brushRef="#br3" timeOffset="-159782.29">15191 17049 26 0,'-4'60'13'0,"1"40"-2"0,3-81 14 15,0 9-23-15,0 3 0 16,0-6 0-16,-4-6 1 16,4-3-4-16,0-10 0 15,0-12 2-15,0-10 0 16,0-9-1-16,0-22 0 16,-3-3 0-16,-1-7 0 15,0-5 0-15,4-1 0 0,0-6 0 16,4 6 0-16,0 10 0 15,3 12 0-15,7 10 1 16,7 9 0-16,4 9 0 16,3 13 0-16,0 10 1 15,-7 5 0-15,-7 7-1 16,-10-6 1-16,-4 9-1 16,-11 3 0-16,1 1-1 15,-8-1 1-15,-3 0-3 16,3-6 0-16,4-9-4 15,0-7 1-15,3-9-7 16,1-4 0-16</inkml:trace>
  <inkml:trace contextRef="#ctx0" brushRef="#br3" timeOffset="-159390.75">15533 16262 25 0,'10'56'12'0,"-6"7"-1"0,-4-38 15 15,0 10-23-15,0 9 0 16,0-1 3-16,3 4 0 16,-3 0-7-16,0-6 0 0,0-3 5 15,0-10 0-15,4-9-3 16,0-10 1-16,-1-9-3 15,1-6 1-15,-1 0-1 16,4-4 1-16,0 1 0 16,4 0 0-16,-1 2 1 15,8 4 0-15,0 6 0 16,3 7 0-16,-4 2 0 16,1 7 1-16,3 0-2 15,0 0 1-15,-3 3-1 16,3-4 1-16,-3-2-3 15,3-3 1-15,4-7-6 16,3-6 0-16,-3 0-6 16,-1-9 0-16</inkml:trace>
  <inkml:trace contextRef="#ctx0" brushRef="#br3" timeOffset="-159212.05">16136 16814 52 0,'11'31'26'0,"-8"-15"-31"0,-3-13 46 16,0-3-41-16,0 0 0 15,0 0-4-15,-3 0 0 16,-4 0-7-16,-8 3 0 16,1-6-3-16,4-10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4T13:26:30.340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4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4T13:27:31.222"/>
    </inkml:context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15886 3562 20 0,'7'-6'10'0,"0"18"-4"0,-4-18 11 16,4 6-15-16,0 0 0 15,4 0 3-15,-4 0 1 16,0 6-7-16,4-3 1 16,-1 4 4-16,4-7 0 15,0 3-1-15,4-3 1 16,3 3-2-16,0 0 1 0,4 6-1 16,0-9 1-16,3 10-1 15,0-7 1-15,0 3-1 16,-6-3 1-16,2 4-1 15,5-7 0-15,2 3 0 16,5 0 0-16,6 0-1 16,-3-3 0-16,7 3-1 15,-1 0 1-15,5-3-1 16,-1 0 1-16,1-3-1 16,-1 3 0-16,4 3 0 15,3 0 1-15,4-3-1 16,4 0 1-16,-1 0-1 15,4 4 1-15,0-4-1 16,-10 0 1-16,6 3-1 16,1-3 0-16,6 0 0 15,1 0 0-15,-1 0 0 16,1 0 0-16,-4 0 0 16,-7-7 0-16,4 4 0 0,-1-6 0 15,4 3 0-15,4-4 0 16,-1 4 0-16,1-3 0 15,-1 5 0-15,-3-2 0 16,-7 3 0-16,4 0 1 16,6 3-1-16,-6-3 0 15,-1 3 0-15,4-3 0 16,0-13 0-16,0 16 0 16,-7-10 0-16,0 1 0 0,7 3 0 15,-7 6 0-15,0-3 0 16,4 3 0-16,3 0 0 15,0-3 0-15,-4-1 0 16,-3 8 0-16,7-4 0 16,0 6 0-16,-3 0 0 15,3-6 0-15,4 0 0 16,-1 3 0-16,1 3 0 16,-4-6 0-16,0 0 0 15,3 4 0-15,1 2 0 16,3 3 1-16,3-2-1 15,1-1 1-15,-7 0-1 16,-4 4 1-16,7-4-1 16,3-3 0-16,1 3 0 15,3-3 0-15,0-3 0 16,-7 7 0-16,0-7-1 0,8 0 1 16,-8 0 0-16,0 3 0 15,3 0 0 1,4-3 0-16,-6 3 0 0,-8-3 0 15,0 3 0-15,3 0 0 16,-3-3 0-16,0-3 0 16,7 0 0-16,-7 0 0 15,-3 0 0-15,-8 0 0 16,1 3-1-16,-4 3 1 16,0-6 0-16,3 3 1 15,-3 0-1-15,7-7 0 16,-7 7 0-16,0 0 0 0,0 0 0 15,-4 0 0-15,-7 0 0 16,-6 0 0-16,-1 0 0 16,-3 7 0-16,-1-7 0 15,1 0 0-15,-4 0 0 16,1 6 0-16,2-3 0 16,-2 0 0-16,-5-3 0 15,1 0 0-15,0-3-1 16,3 3 1-16,0-3 0 15,0 3 0-15,4-3 0 16,0 0 0-16,0 3-1 16,-1-7 1-16,1 7 0 15,-4 0 1-15,4 0-2 16,0-3 1-16,10 3 0 16,0-6 1-16,1 6-1 15,3-3 0-15,3 3 0 16,4 0 1-16,0 0-1 0,-11 0 0 15,4 0 0-15,3 0 0 16,1 0 0-16,10 0 0 16,-4 0-1-16,1 0 1 15,3 0 0-15,0 0 1 16,0 0-1-16,-4 0 1 16,-7-10-1-16,1 10 1 15,10 0-1-15,-4-6 0 16,-3 0 0-16,4 0 0 15,-1-1 0-15,4-2 0 0,0-1 0 16,0 1 0-16,-7 0 0 16,10-4 0-16,-3 7 0 15,0 0 0-15,7-1 0 16,4 7 0-16,0-3 0 16,-4 3 0-16,-4-9 0 15,1 9 1-15,3 0-1 16,-7 0 0-16,3 0 0 15,8 0 0-15,-1 0 0 16,1 0 0-16,-8 0 0 16,4 0 0-16,0 0 0 15,0 0 0-15,0 0 0 16,4 3 1-16,3 3-1 16,0-6 0-16,-14 3-1 15,0 4 1-15,7-7 0 16,-3 3 0-16,6 3 0 15,1 3 1-15,3-2-1 0,3 2 0 16,-17-9 0-16,7 3 0 16,4 3 0-16,-4-2 0 15,3 2-1-15,5-6 1 16,6 6 0-16,-7-3 0 16,-4 0 0-16,4 4 1 15,0-1-1-15,1 3 1 16,6 1-1-16,0-1 1 15,-4 4 0-15,1-7 0 0,3 3 0 16,-3-2 0-16,-1 2-1 16,5-6 1-16,-8 3 0 15,0-2 0-15,-11 2-1 16,-3-3 0-16,-3 3 0 16,3-3 0-16,-4 1 0 15,-10-1 0 1,14-6-1-1,-7-1 0-15,-4 1 0 16,-6-3 1-16,-5 6-1 16,-6-3 0-16,-4-3 0 15,-7 2 0-15,-3 4-2 16,-4 0 0-16,-3 0-3 16,-4 0 0-16,-7 0-10 15,0-9 1-15</inkml:trace>
  <inkml:trace contextRef="#ctx0" brushRef="#br1" timeOffset="9518.04">5221 4405 28 0,'4'-3'14'0,"3"10"0"0,-7-7 14 15,0 3-25-15,0-3 0 16,0 0 3-16,0 0 0 15,0 6-7-15,0 3 1 16,0 10 4-16,0 16 0 16,-7-4-2-16,-4 19 1 15,0 7-2-15,-3 8 1 16,0-2-2-16,0 0 0 16,4-10 0-16,-1-3 1 15,-3-6 0-15,10-6 0 0,-6-4 0 16,10-2 1-16,0-17-1 15,0 1 1-15,3 0-1 16,8-7 0-16,3 1 0 16,7-4 0-16,4-3 0 15,0 3 0-15,-1-3-1 16,4-3 0-16,1 0-4 16,2 4 1-16,-2-4-11 15,-1 0 0-15,-7-4-3 16,-3 8 1-16</inkml:trace>
  <inkml:trace contextRef="#ctx0" brushRef="#br1" timeOffset="9777.79">5553 4917 27 0,'7'9'13'0,"-4"10"-4"0,-3-19 17 16,0 9-23-16,-3-6 0 15,3 7 1-15,-7 2 0 16,3 4-6-16,-6 6 0 16,10-6 3-16,-7 2 1 0,3 1-7 15,1-6 1-15,3-7-7 16,3-15 0-16</inkml:trace>
  <inkml:trace contextRef="#ctx0" brushRef="#br1" timeOffset="9968.99">5457 4750 31 0,'8'3'15'0,"-1"-9"-11"16,0 0 22-16,3 0-27 16,-6-1 1-16,6 1-6 15,4 0 1-15,8 3-2 16,-1-10 1-16</inkml:trace>
  <inkml:trace contextRef="#ctx0" brushRef="#br1" timeOffset="10346.08">5687 4967 20 0,'7'22'10'0,"-4"-22"-2"0,-3 0 9 16,0 0-17-16,0 0 1 15,11 0 0-15,-8-7 0 16,8-11-2-16,0-1 1 0,-1 0 0 15,4-3 1-15,-3 3-1 16,0 0 1-16,-8 7 0 16,4 2 0-16,0 7 1 15,-3 3 0-15,-1 7 1 16,4 2 0-16,0 0 1 16,-7 7 1-16,4 6-2 15,3-6 1-15,-4-1 0 16,4 4 0-16,-7 3-2 15,4 3 1-15,3-3-3 16,-7-3 1-16,0 0-4 16,7-10 1-16,0-9-6 15,7 0 0-15,-3-6-5 16,-1-7 0-16</inkml:trace>
  <inkml:trace contextRef="#ctx0" brushRef="#br1" timeOffset="10733.52">6015 4989 31 0,'7'0'15'0,"11"0"-7"0,-11 0 24 15,-4-3-30-15,8-4 0 16,-1-5 2-16,4-1 0 0,1-3-5 15,-5 1 1-15,1-4 2 16,-1 0 0-16,1 0-1 16,-4 1 0-16,0 2-2 15,-7 0 0-15,0 7-1 16,0-1 1-16,-11 7-2 16,4 6 1-16,0 4 0 15,-3 5 1-15,6 4 0 16,-6 9 1-16,10 0 0 15,-7 0 0-15,7 0 2 16,7 0 1-16,-4 0-1 16,15-6 1-16,-4-3-2 15,11-16 0-15,3-6-5 16,4 2 0-16,-8-17-9 16,-6-1 0-16</inkml:trace>
  <inkml:trace contextRef="#ctx0" brushRef="#br1" timeOffset="11333.82">6604 4584 48 0,'11'13'24'0,"3"-4"-22"16,-14-9 40-16,3 0-42 16,-3 0 1-16,0 0-2 15,-7 0 1-15,0 0 0 16,-7 0 0-16,0 0 0 15,0 6 0-15,-7 4-1 0,3 2 1 16,4-5-1-16,7 2 1 16,-4 0 0-16,1 1 0 15,10 2 0-15,10-2 0 16,1 2 0-16,10 1 1 16,7-1 0-16,-3 1 1 15,0-4 0-15,-4 4 0 16,-4-1-1-16,-2-2 0 15,-8 6-1-15,-18 5 0 0,-3 8-2 16,-11-4 1-16,-14 0-9 16,-3-6 0-16,3-4-6 15,-10-5 1-15</inkml:trace>
  <inkml:trace contextRef="#ctx0" brushRef="#br1" timeOffset="11998.18">7041 5026 41 0,'-3'0'20'0,"14"-6"-11"0,-11 6 31 16,3 3-37-16,-3 7 1 16,0 5-1-16,-3 7 1 15,-8 6-6-15,-10 7 0 16,0 3 0-16,-1-1 0 16,1 1-13-16,0-7 0 15</inkml:trace>
  <inkml:trace contextRef="#ctx0" brushRef="#br1" timeOffset="12926.56">8929 4785 21 0,'3'-10'10'0,"1"10"12"16,-4 0-1-16,0-9-14 16,-4 6 1-1,-3 0 3-15,0 3 0 0,-7 0-15 16,0-7 1-16,-4 4 9 15,-6 6 0-15,-5 4-4 16,-2-7 1-16,-1 3-3 16,0 0 1-16,4 6-2 15,3 1 1-15,4-1-2 16,7 1 1-16,0 2-2 16,3 1 0-16,8-4-1 15,10-3 1-15,7 1 1 16,7-4 1-16,7-6 0 0,1 3 1 15,-1 3 1-15,0 0 0 16,-3-3-1-16,-4 0 0 16,-3 0-1-16,-1 0 1 15,-3 0-1-15,0 0 0 16,-3 6 1-16,-4 1 0 16,-3 5 1-16,-8 7 0 15,-3 3 1-15,-7 9 0 16,0 7 0-16,-7-7 1 15,-4 16-1-15,0-3 0 16,0 3 0-16,4-6 0 16,4 6 1-16,3 0 0 0,7-3 1 15,3 3 0-15,4-16 0 16,11-6 1-16,6-3-1 16,4-9 0-16,8-4-2 15,6-2 0-15,4-14-7 16,-1-2 1-16,1-10-13 15,-10-3 0-15,-8 3-3 16,-11 0 1-16</inkml:trace>
  <inkml:trace contextRef="#ctx0" brushRef="#br1" timeOffset="13857.88">9148 4650 22 0,'-15'13'11'0,"15"-7"7"16,0-6 11-16,0 0-25 16,0 6 0-16,0 3 4 15,0 1 0-15,-3 2-9 16,3 10 0-16,0 3 7 16,0 7 0-16,7-10-2 15,4 12 0-15,3-5-1 16,3-4 0-16,8-7-1 15,-4-5 0-15,4-7-1 16,0-12 0-16,3-10-1 16,0-3 1-16,0-12-5 15,-3 0 0-15,-4-1-12 0,4-2 0 16,-8 3-1-16,-2 5 1 16</inkml:trace>
  <inkml:trace contextRef="#ctx0" brushRef="#br1" timeOffset="14336.65">9723 4785 34 0,'7'3'17'0,"-7"-16"-17"0,0 13 28 0,0 0-26 16,-4 0 0 0,-3-6 1-16,0 6 1 0,0 0-5 15,0 0 1-15,0 0 2 16,0 6 0-16,-4-6-1 16,4 4 1-16,0 2-1 15,0-6 0-15,7 3-2 16,0 0 1-16,0-3-2 15,4 3 1-15,3 0 0 16,0-3 0-16,0 4-1 0,3-1 0 16,1-3 1-16,3 0 1 15,-7-7 0-15,4 7 0 16,-1-3 0-16,1 6 0 16,-4-3 1-16,3 7 0 15,1-1 0-15,0 13 0 16,-1-4 1-16,1 1 1 15,-1 0 0-15,-3-1 0 16,4-2-1-16,3-4 0 16,0-5-6-16,4-11 1 15,3-2-11-15,7-7 1 16</inkml:trace>
  <inkml:trace contextRef="#ctx0" brushRef="#br1" timeOffset="14816.78">10326 4314 41 0,'3'41'20'0,"-10"9"-21"15,4-34 30-15,-4 12-29 16,-4 7 1-16,8 9 4 16,-4 3 0-16,3 0-4 15,0-6 0-15,1-4 3 16,-1-2 0-16,4-10-1 0,0-6 1 16,0-13-3-16,0-6 1 15,-3 0-2-15,-4-10 0 16,0-5-1-16,3-4 1 15,-3 3-1-15,0 4 0 16,-7 5-1-16,-4 4 0 16,-6 3 0-16,-1 3 1 15,0 7-1-15,-3 2 1 16,3 1 0-16,4 6 1 16,4 6 1-16,2-3 0 0,8 9 0 15,7-3 0-15,7-3 0 16,8-6 0-16,6-3-1 15,3-7 1-15,5 1-5 16,-5-10 1-16,5-7-12 16,2-14 1-16</inkml:trace>
  <inkml:trace contextRef="#ctx0" brushRef="#br1" timeOffset="15718.08">10530 4891 34 0,'0'38'17'0,"4"-38"-15"0,-4 0 19 16,0-6-19-16,0-4 1 16,0-8 0-16,0-1 0 15,0-3-4-15,0 6 0 16,0 0 3-16,3 7 0 15,1 0-1-15,3 2 0 16,0 4 0-16,4 3 0 16,3 0-1-16,0 3 1 15,4 1-2-15,3-4 0 16,3 0-3-16,-2-4 0 16,-1-2-3-16,0 6 0 0,0 0-2 15,-3 0 1-15,-1-3 0 16,-3 3 0-16,1 6 3 15,-1-3 1-15,-4 1 4 16,4 2 1-16,-3-6 4 16,-4 3 0-16,0-3 3 15,-3 0 0-15,-4 0 0 16,0 0 0-16,0 0-2 16,0-3 0-16,-4 3-2 15,-3 3 0 1,-4 3-3-1,4 0 1-15,0 1-2 16,0 2 1-16,4-9 0 16,-1 3 0-16,4 0-1 15,0-3 1-15,4 4-1 16,3-1 0-16,-4-3 0 16,1 3 1-16,-1 0-2 0,1 3 1 15,-1 1-1-15,1 2 0 16,0 3 0-16,3-8 1 15,0 5-1-15,3-3 0 16,1 1 1-16,3 5 0 16,4-6 0-16,-4 4 1 15,0-10-2-15,0 0 1 16,4-7 0-16,-1-2 0 16,4-13-1-16,4-3 1 15,3-6-1-15,8-10 1 0,2 0 0 16,-2-15 0-16,-5-7-1 15,-2-6 0-15,-12-6-1 16,-3-4 1-16,-3 7 0 16,-1 3 0-16,-2 13 0 15,-1 6 1-15,-4 6 0 16,1 16 0-16,-4 9 0 16,-4 9 0-16,-6 13 0 15,-5 10 0-15,-2 9 0 16,-1 9 1-16,4 26-1 15,7-1 0-15,3 16 0 16,1 13 1-16,-1-4-1 16,4-5 1-16,4-7-5 15,-1-13 1-15,1-15-7 16,0-19 0-16</inkml:trace>
  <inkml:trace contextRef="#ctx0" brushRef="#br1" timeOffset="15976.59">11056 4606 40 0,'11'6'20'0,"38"-21"-22"0,-28 2 33 0,7 1-31 16,4-4 1-16,-4 3-1 15,-6-2 1-15,-5 2-3 16,4 4 0-16,-3 2-2 16,0 4 0-16,-4 3-6 15,0 3 0-15,0 1-1 16,0-1 0-16</inkml:trace>
  <inkml:trace contextRef="#ctx0" brushRef="#br1" timeOffset="16112.03">11451 4587 24 0,'4'19'12'0,"-1"9"-10"15,-3-12 22-15,0-3-21 16,0 2 1-16,0 4-1 16,-3-3 1-16,3-1-6 15,0-2 0-15,-4-7-3 16,4 0 1-16,0-12-6 16,4-6 1-16</inkml:trace>
  <inkml:trace contextRef="#ctx0" brushRef="#br1" timeOffset="16544.6">11490 4553 35 0,'7'3'17'0,"25"-12"-21"0,-25 5 32 16,7 4-29-16,4-9 1 15,6 3-9-15,5 3 0 0,-1-1 7 16,-4 4 1-16,5 0-6 16,-1-3 1-16,-3 0 1 15,-4 0 1-15,0 0 6 16,-3 0 0-16,-4 0 3 16,-4-1 0-16,1 4 1 15,-4 0 1-15,0 0-2 16,-7 0 0-16,3 4-1 15,-3-1 0-15,-3 6-2 16,-8 4 0-16,-3 2-1 16,-3-5 1-16,-1 12-1 15,0 3 0-15,4 3-1 16,4 3 1-16,6-2 0 16,8 5 1-16,6-3-2 15,8 1 1-15,-1-7-4 16,1-6 1-16,0-10-9 15,3-3 1-15,7-9-2 0,7-6 1 16</inkml:trace>
  <inkml:trace contextRef="#ctx0" brushRef="#br1" timeOffset="16846.08">12383 4481 29 0,'10'9'14'0,"-28"-3"-14"0,11-3 28 0,-7 1-28 15,-7 2 1-15,-4 3 0 16,1 7 1 0,-4 3-2-16,-1-10 0 0,8 4 1 15,0 2 0-15,7 4 0 16,3 3 1-16,8-3-1 16,6 0 1-16,8-7 0 15,6 4 1-15,5 0 0 16,-1-4 0-16,-4 1 0 15,1 2 0-15,-7 7-1 16,-4 0 0-16,-11 3-2 16,-3 7 0-16,-7-4-7 15,-7-6 1-15,0-3-7 16,0-4 0-16</inkml:trace>
  <inkml:trace contextRef="#ctx0" brushRef="#br1" timeOffset="18184.18">12679 4986 52 0,'14'12'26'0,"-14"23"-22"0,-4-17 26 15,-3 7-31-15,-3 7 1 16,-8 2-1-16,-3 4 0 15,0-4-4-15,3-8 0 16,4-14-9-16,7-9 0 16</inkml:trace>
  <inkml:trace contextRef="#ctx0" brushRef="#br1" timeOffset="18902.38">14810 4813 34 0,'3'16'17'0,"-3"3"-8"0,0-7 21 0,-3 10-29 16,-1 6 0-16,-3 16 1 15,0-6 0-15,-4 18-3 16,1 20 0-16,3-20 2 15,3 4 0-15,1-23 0 16,3-9 1-16,0-15-1 16,3-19 0-16,4-13-2 15,-3-9 1-15,3-13-1 16,-7-6 0-16,0-6-2 16,-4-10 1-16,1-3-1 15,3 3 0-15,3 10 2 16,4 3 0-16,11 6 0 15,3 3 1-15,7 13 0 0,11 3 1 16,11 3 1 0,-1 12 1-16,-7 10 1 0,-3 10 1 15,-4-1-1-15,-10 7 0 16,-7 3-1-16,-11 3 0 16,-7 12-3-16,-11 7 0 15,-13-3-5-15,-8-7 0 16,-7-3-10-16,4-6 1 15</inkml:trace>
  <inkml:trace contextRef="#ctx0" brushRef="#br1" timeOffset="19938.4">15737 4945 27 0,'0'3'13'0,"-3"-25"-3"0,3 9 14 16,0 1-22-16,0-7 0 0,0 3 2 16,0 4 1-16,-4-4-6 15,-6 7 1-15,-4-7 3 16,-11 4 0-16,-3-1 0 15,-8 4 0-15,1-1-2 16,0 7 1-16,0 0-1 16,-1 6 0-16,5 6 0 15,2 4 1-15,8 6-1 16,7 6 0-16,7 9-1 16,7-5 1-16,11-1-1 15,6-6 1-15,15-7-1 16,0-8 1-16,3-7-1 15,0-13 0-15,-3-9-4 16,-4 0 0-16,-3-3-10 16,-11-6 1-16</inkml:trace>
  <inkml:trace contextRef="#ctx0" brushRef="#br1" timeOffset="20221.55">15935 4054 42 0,'11'16'21'0,"-8"12"-18"0,1-15 30 0,-4 9-31 15,-4 3 0-15,-3 22 0 16,-4 0 0-16,-6 22-3 15,-1 6 0-15,1 19 0 16,6 3 0-16,4-3-2 16,3 0 1-16,4-18-4 15,4-17 0-15,3-15-7 16,4-19 0-16</inkml:trace>
  <inkml:trace contextRef="#ctx0" brushRef="#br1" timeOffset="20537.86">16517 4669 36 0,'4'0'18'0,"-19"22"-16"0,8-13 28 15,-10 7-29-15,-8 3 1 16,-10 21 0-16,7 1 0 16,-11 22-3-16,-11 12 0 0,-3 10-1 15,1 12 0-15,6-9-2 16,10-19 0-16,8-19-8 15,11-3 1-15</inkml:trace>
  <inkml:trace contextRef="#ctx0" brushRef="#br1" timeOffset="20734.8">16111 4763 36 0,'29'3'18'0,"2"28"-18"15,-20-18 29-15,3 6-28 16,0 6 1-16,-3 3-1 16,-1-3 1-16,-3 3-5 15,0 1 1-15,0-4-6 16,-3-7 1-16,0-8-4 16,-8-7 0-16</inkml:trace>
  <inkml:trace contextRef="#ctx0" brushRef="#br1" timeOffset="21109.51">16549 4901 38 0,'3'47'19'0,"-10"-13"-23"0,4-30 36 0,-1 2-32 16,-3 3 0-16,4-3 0 15,-1-2 1-15,1 2-1 16,3-12 1-16,0-4 0 16,7 4 0-16,3-10-1 15,1-3 1-15,3-3-1 16,0-3 0-16,0 7-1 16,-3-1 0-16,3 3 0 15,-4 4 0-15,5 2 0 16,-1 10 1-16,0 0 0 15,0 3 1-15,0 4-1 16,0 2 1-16,-3 7-1 16,-1 2 0-16,1-5-1 15,-1 6 1-15,-3-7-6 0,1-2 0 16,-1-1-5 0,0-3 0-16</inkml:trace>
  <inkml:trace contextRef="#ctx0" brushRef="#br1" timeOffset="21408.5">17014 4838 28 0,'25'0'14'0,"0"0"-13"0,-18-6 21 16,-4 3-22-16,-3 3 1 16,0 0 0-16,-3 0 1 15,-8 0-2-15,-3 0 0 0,-3 3 2 16,-1 3 0-16,0 7 0 15,4 6 1-15,-3 2-2 16,6-2 1-16,4 0 0 16,0-3 0-16,3-1-1 15,8-2 0-15,6-4-1 16,5-2 0-16,2-7-2 16,-3 0 1-16,0-3-5 15,1-7 0-15,-1-6-5 16,3-6 0-16</inkml:trace>
  <inkml:trace contextRef="#ctx0" brushRef="#br1" timeOffset="21951.18">17223 4982 42 0,'14'13'21'0,"-4"-19"-29"0,-10 6 39 15,7 0-32-15,0-7 1 16,0 4-1-16,1 0 1 16,-1-6 0-16,0-1 0 15,0 1 0-15,0-4 0 16,0 4 0-16,0 0 0 16,0-4 0-16,0 4 0 15,0-1 0-15,0 4 0 0,0 0 0 16,0-1 1-1,0 4-1-15,0 6 0 0,-7-3 0 16,4 4 1-16,-1-1-1 16,1 0 0-16,-1 3-1 15,1 3 1-15,-4 1-1 16,0-7 1-16,0 0 0 16,0-3 0-16,0-6-1 15,0-4 1-15,3-2 0 16,5 3 0-16,-1-4 0 15,3 0 0-15,4 1 0 16,-3 9 1-16,3-7-1 16,0 7 0-16,0 0 0 15,0 3 1-15,0 0-1 16,1 0 1-16,-5 6-1 16,4 4 1-16,-3-7-1 15,-1 6 1-15,-3 1-1 16,1 2 0-16,-1 1 0 0,0 2 0 15,0-5-4-15,3-7 0 16,1-3-6-16,3-3 1 16,4-13-2-16,3 1 0 15</inkml:trace>
  <inkml:trace contextRef="#ctx0" brushRef="#br1" timeOffset="22117.32">17865 4785 29 0,'0'22'14'0,"-4"9"-14"0,4-18 28 0,-3 6-29 16,-4 2 1-16,0-5-1 15,-1 3 1-15,1-10-4 16,4-9 0-16,3-6-5 16,0-13 1-16</inkml:trace>
  <inkml:trace contextRef="#ctx0" brushRef="#br1" timeOffset="22280.69">17791 4713 30 0,'14'28'15'0,"3"-16"-11"16,-10-5 26-16,0-4-30 16,4 0 0-16,0 0-2 15,-1-3 1-15,1 0-4 16,-1 0 1-16,1 6-6 0,0-6 1 15</inkml:trace>
  <inkml:trace contextRef="#ctx0" brushRef="#br1" timeOffset="22866.51">18207 4735 24 0,'18'-3'12'0,"3"12"-8"0,-18-12 17 16,1 3-19-16,3 0 1 15,-7 0-1-15,0 0 0 0,-4 3-3 16,-3 0 0-16,0 0 2 15,-3 3 1-15,-5 7-2 16,1 0 0-16,0-1 0 16,4 1 1-16,-1-1-2 15,8 4 1-15,3-4-1 16,3-5 1-16,4-4-1 16,0-3 1-16,4-6-2 15,-1-1 1-15,1-2 0 16,0-1 1-16,3 4 0 15,0 0 0-15,-4 0-1 16,4-1 1-16,-3 4 0 16,0 6 1-16,-1 4-1 15,4 2 1-15,0 7-1 16,1-4 0-16,-1 7 0 16,3-3 1-16,1-1-1 15,3-5 0-15,4-7 0 16,-1-3 0-16,8-9 0 15,7-4 0-15,0-9-1 16,3-9 1-16,-3-13-1 0,0-6 0 16,-7-13 0-16,-8-3 0 15,-6-22 0-15,-8-3 1 16,-6 0 1-16,-8 7 0 16,-6 2 1-16,-4 13 0 15,-4 19 0-15,-7 16 1 16,1 8-1-16,-1 30 1 15,4 18-2-15,3 12 1 0,4 19-1 16,7 19 1-16,7 13-2 16,4 6 1-16,6 6-3 15,4-3 1-15,4-15-4 16,-4-17 1-16,0-14-7 16,4-17 1-16</inkml:trace>
  <inkml:trace contextRef="#ctx0" brushRef="#br1" timeOffset="23209.8">19089 4468 19 0,'25'3'9'0,"13"16"-2"16,-27-16 8-16,3 0-11 15,-3 0 0-15,-1 1 2 16,-3-1 0-16,-3 0-8 0,-8 3 0 15,-10 4 5-15,-4-1 0 16,-6 0-2-16,3 4 0 16,3-4 0-16,4 1 0 15,3 2 0-15,4 1 0 16,0-1 0-16,4 4 1 16,6 6 0-16,11-3 0 15,7 0 0-15,4 6 0 16,3-6-1-16,-3 9 0 15,-7-3-1-15,-8 0 0 16,-10 3-1-16,-14-9 0 0,-18 6-4 16,-3-3 0-1,-21-3-7-15,-11 3 1 0</inkml:trace>
  <inkml:trace contextRef="#ctx0" brushRef="#br1" timeOffset="24923">3062 5359 32 0,'0'25'16'0,"-3"-6"-7"0,3-19 17 16,0 6-24-16,10 3 0 15,-10-6 4-15,0 4 0 16,0-7-6-16,4-10 0 15,13-9 5-15,1-6 0 16,14-25-1-16,7-9 0 0,10-14-2 16,11-17 0-1,21-42-2 1,-21 22 1-16,-11 19-1 16,-10 16 0-16,-14 15-2 15,0 16 1-15,-15 13-1 16,1 9 0-16,-1 19 0 15,1 12 0-15,-11 1-1 16,0 18 0-16,0 10 2 16,0 6 0-16,7 6 0 15,-3 12 1-15,-4 1 0 16,7 3 0-16,-4 9 1 16,8 7 0-1,24 18 0 1,-3-18 0-16,-4-20-1 15,4-11 1-15,-15-20 0 16,4-12 0-16,-10-7-1 16,0-18 0-16,-18 0-1 0,-15-7 1 15,-9 1-1-15,-8-4 0 16,-21-3-1-16,-18 7 0 16,-24-1 1-16,-7 7 0 15,-8 6-1-15,-6 6 1 16,-4 13-1-16,17 9 1 15,19 10-1-15,2-7 1 16,19 4-1-16,3-10 1 16,21 0 1-16,7-3 1 15,22-7 0-15,10-5 0 16,81-38 2 0,35-23 1-16,11-18-1 15,25-12 0-15,10-4-1 16,-18-12 0-16,-6 12 0 15,-11 13 0-15,-21 16-2 16,-15 2 0-16,-10 7 0 16,-14 10 0-16,-10 5-1 15,-8 4 1-15,-14 13-1 16,-14 11 1-16,-17 17-1 16,-36 21 0-16,-21 13-1 15,-18 22 1-15,-24 7-2 16,-25 18 1-16,14 3-4 15,-14 0 1-15,11 7-8 16,14-10 0-16</inkml:trace>
  <inkml:trace contextRef="#ctx0" brushRef="#br1" timeOffset="25523.57">3877 5340 34 0,'109'-57'17'0,"4"-81"-19"0,-88 107 24 0,0-22-20 15,10-13 1-15,-3-3 1 16,7-3 1-16,-11-7-6 16,-14-8 1-16,-18 5 3 15,-20 10 0-15,-12 6 0 16,-38 16 0-16,-35 9-1 15,-11 16 1-15,-32 16-1 16,-10 24 0-16,-7 7-1 0,-8 25 0 16,8 7-2-1,17 12 0-15,15 12-1 0,6 19 0 16,25 19 0-16,25 3 0 16,28 22 0-16,25 1 0 15,28 2 1-15,21-19 1 16,22-12 2-16,31-13 1 15,35-40 0-15,11-32 0 16,42-34 1-16,15-32 0 16,24-43-1-16,0-26 0 15,-32 1-3-15,-28-7 0 16,-24-16-1-16,-36 10 1 0,-32 0-1 16,-28 12 0-16,-24 7-5 15,-47 15 0-15,-41 4-8 16,-26 15 1-16</inkml:trace>
  <inkml:trace contextRef="#ctx0" brushRef="#br1" timeOffset="29306.69">5126 5434 9 0,'0'16'4'0,"3"-10"11"16,-3-3 5-16,0-9-19 16,0 6 0-16,4 3 2 15,-4-3 1-15,7 3-3 16,4-3 0-16,-8 3 4 16,8-3 0-16,3-3 0 15,7 6 0-15,0-9 1 16,18 0 0-16,21-4-1 15,21-5 1-15,11-4-2 16,24-3 1-16,4-3-1 16,18-7 1-16,-4 1-3 0,3 0 0 15,-10 6-1-15,-7 6 1 16,-7 3-2-16,-18 7 0 16,-24-1-1-16,-11 1 1 15,-18-1-2-15,-10 4 1 16,-14 3-1-16,-18 3 1 15,-18 0-7-15,-14 0 0 16,-10-3-7-16,-14 0 0 0</inkml:trace>
  <inkml:trace contextRef="#ctx0" brushRef="#br1" timeOffset="36301.6">8565 5249 13 0,'0'-9'6'0,"-3"12"2"0,3-3 7 16,0 3-12-16,0-3 1 15,0 0 4-15,3 0 1 0,-3 3-10 16,0-3 1 0,0 0 6-16,0 0 0 0,11 0-2 15,0 0 1-15,-4-3-3 16,7 0 1-16,0 3-1 16,11 3 1-16,-11-6-1 15,7 3 0-15,7 3 0 16,0-6 0-16,1 0 0 15,2-4 0-15,5 14 0 16,2-14 0-16,5 14 0 16,-1-7 0-16,-7 3 0 15,8 3 0-15,-5-3 0 16,12 3 1-16,3 1-1 16,0-4 0-16,3 3-1 15,8-3 1-15,3-3 0 16,-7 0 0-16,7 0 0 15,0 0 1-15,10 0-1 16,8 0 0-16,7 3 0 0,-4 0 0 16,4-3-1-16,6 10 1 15,5-10-1-15,3 3 1 16,-1-3-1-16,1-3 0 16,7-7-1-16,11-8 1 15,3-7-1-15,-11 6 1 16,4-3-1-16,3 0 0 15,8-3 0-15,-22 3 0 16,1 0 0-16,-1 3 1 16,0 6-1-16,4 1 0 0,-14-1 0 15,-14 7 0-15,-11 3-1 16,-11 0 1 0,-6 0-2-16,-11 0 1 0,-8 3-3 15,-13 0 0-15,-11 3-3 16,-10 0 1-16,-8 0-8 15,-3 0 1-15,-11-3-5 16,-3 0 0-16</inkml:trace>
  <inkml:trace contextRef="#ctx0" brushRef="#br1" timeOffset="38838.58">9137 3957 29 0,'7'16'14'0,"11"6"-6"0,-11-16 15 16,-4 10-21-16,1 12 1 15,-1 6 0-15,-3 10 0 0,0 0-5 16,0 13 1-16,0-14 2 15,4 1 1-15,-4-6-2 16,0-10 0-16,0-6-2 16,0-9 1-16,0-7-4 15,-4-6 1-15,1-25-4 16,-1-3 1-16,-3-10-3 16,0-3 1-16,0-6 1 15,4 3 0-15,-1 0 3 16,4 7 1-16,-7 2 5 15,7 1 1-15,0 6 3 16,0 6 1-16,7 3 1 16,-3 6 1-16,10-2-1 15,3 5 1-15,8 1-3 16,7 2 1-16,3 1-1 16,7 3 1-16,-3 6-1 15,0 3 0-15,0 4-1 16,-11 6 0-16,-10 2-2 15,-11-2 1-15,-7 9-4 0,-18-3 1 16,0 6-3-16,-13-6 0 16,-8-3-5-16,7-6 1 15,0-7-6-15,8-6 1 16</inkml:trace>
  <inkml:trace contextRef="#ctx0" brushRef="#br1" timeOffset="39380.43">9800 3891 30 0,'4'-6'15'0,"-22"12"-12"16,7-6 21-16,-3 0-24 16,-3 0 1-16,3 0-1 15,0 3 0-15,-4 4 0 16,4-7 0-16,0 9 1 16,3-3 1-16,4 7-2 15,7-1 1-15,0 1 0 16,0-1 1-16,7-2-2 0,-3-4 1 15,3-3-1-15,0-3 0 16,3-3 0-16,1-3 1 16,3 3-1-16,-7-7 0 15,4 4 0-15,-1 3 1 16,1-7-1-16,-1 7 1 16,1 0-1-16,0 3 1 15,-1 0-1-15,4 3 1 16,0 4 0-16,-7-1 1 15,0 3-1-15,4 1 0 16,0-4 0-16,-1 3 1 0,1 4-1 16,-4-4 0-16,0 1-1 15,0-4 1-15,0-3-4 16,4 0 1-16,-4 0-8 16,0-3 0-16,0 0-2 15,0 0 1-15</inkml:trace>
  <inkml:trace contextRef="#ctx0" brushRef="#br1" timeOffset="39665.57">10008 3954 12 0,'11'-16'6'0,"-1"-6"3"16,-6 16 3-16,0 0-10 16,-1 3 1-16,-3 3 1 15,0 0 0-15,0-7-5 16,0 7 1-16,0 0 4 15,0-3 0-15,0 3 0 0,4-9 0 16,-4 9 1-16,7-3 1 16,3-4-2-16,4 4 1 15,0-6-2-15,1 6 1 16,-1-7-3-16,0 10 1 16,-4-6-3-16,8 6 1 15,-11 0-5-15,7 6 0 16,-3-12-6-16,-4 6 0 0,3-3-2 15,1-3 1 1</inkml:trace>
  <inkml:trace contextRef="#ctx0" brushRef="#br1" timeOffset="40086.31">10319 3822 23 0,'3'-3'11'0,"8"3"-6"0,-11 0 20 0,3-6-21 16,-3 6 0-16,0 0 0 15,-3 6 1-15,-1 0-7 16,-6 7 0-16,-4-4 4 16,0 1 1-16,-1-1-3 15,5 7 1-15,-4 3-1 16,3-4 0-16,1 4-1 16,3 0 0-16,-1-10-1 15,8 1 0-15,4-7 0 16,-4-3 0-16,7-10 0 0,4-2 1 15,3-7 0-15,0 6 0 16,0-5 1-16,-3 5 0 16,-1-3-1-16,-3 1 1 15,-3 5 0-15,3 10 0 16,0 0-1-16,0 7 1 16,0-7 0-16,4 9 0 15,-4 4 0-15,0 2 1 16,3 4-1-16,1 3 1 15,-1 0-1-15,-3-6 1 16,4-4-2-16,0 1 0 16,-1-1-6-16,1-5 1 0,-1-4-3 15,1-13 0-15</inkml:trace>
  <inkml:trace contextRef="#ctx0" brushRef="#br1" timeOffset="40341.37">10566 3552 25 0,'14'44'12'0,"-7"-3"-13"15,-4-31 23-15,4 2-20 16,1 1 0-16,-1-1 0 15,-4 4 0-15,1-4-3 16,-4 7 0-16,0-9 1 0,0 2 0 16,0 1-6-16,-4-4 1 15,1-6-3-15,-4 4 0 16</inkml:trace>
  <inkml:trace contextRef="#ctx0" brushRef="#br1" timeOffset="40566.75">10679 3769 25 0,'21'6'12'0,"7"-12"-11"0,-21 6 21 0,0 0-22 16,0 6 0-16,0 4 0 15,-3 5 0-15,-4-5-1 16,0 2 1-16,-7 4-1 15,0 3 1-15,-4-4-3 16,0 4 1-16,1-9-6 16,-1 2 1-16</inkml:trace>
  <inkml:trace contextRef="#ctx0" brushRef="#br1" timeOffset="40881.57">11035 3797 28 0,'7'-3'14'0,"-11"-6"-12"0,1 2 23 16,-4 7-26-16,-11 7 1 15,-3-4 0-15,-4 6 0 16,4 4 0-16,0-4 1 15,-4 10-1-15,4 0 0 16,7 3-3-16,3 0 1 0,8-1-3 16,3-2 0-16,11-3-1 15,3-7 0-15,3-2-1 16,8-7 1-16,-7-10 2 16,-4 1 1-16,0-10-1 15,-4 6 1-15</inkml:trace>
  <inkml:trace contextRef="#ctx0" brushRef="#br1" timeOffset="41214.39">11091 3399 29 0,'7'75'14'0,"8"-34"-12"0,-12-19 32 16,4 12-34-16,0 13 1 15,-3 7 0-15,3-1 0 16,-4 7-2-16,4-7 1 16,-3-9-3-16,3-16 1 15,0-3-8-15,4-12 0 0</inkml:trace>
  <inkml:trace contextRef="#ctx0" brushRef="#br1" timeOffset="41617.51">11419 3813 28 0,'7'25'14'0,"4"-35"-16"16,-11 10 19-16,-3-3-17 15,-8 3 1-15,-3 0 0 16,0 0 1-16,3 7-2 15,4-1 1-15,-3 3 0 16,2-6 1-16,-2 4-1 16,3-7 0-16,0 3-2 0,3 6 1 15,1-6-2-15,3 0 0 16,0-3 0-16,0 0 0 16,7 0-1-16,0 0 1 15,3-3 1-15,1 3 0 16,0-6 0-16,-1 0 1 15,1 3 0-15,-1-4 1 16,1 7-1-16,-4 7 0 16,4-4 0-16,3 3 0 15,-4 0 0-15,4 4 0 0,-3-1-1 16,0 1 1-16,-1-1-6 16,1-9 0-16</inkml:trace>
  <inkml:trace contextRef="#ctx0" brushRef="#br1" timeOffset="41918.07">11843 3606 26 0,'17'9'13'0,"-10"-9"-15"16,-7 0 20-16,-3 0-19 15,-4 10 1-15,-7-7-1 16,-7 3 0-16,-1 3 1 15,-2 1 0-15,3-1 0 16,-1 1 0-16,8-1 0 0,4-3 1 16,6 4 0-16,8-4 0 15,10-3 2-15,3 3 0 16,1 4 0-16,0 2 0 16,-4 4 0-16,-4 3 1 15,-6-3-1-15,-8 2 0 16,-10 7-5-16,-17 4 1 15,-12 5-9-15,-13-15 0 16</inkml:trace>
  <inkml:trace contextRef="#ctx0" brushRef="#br1" timeOffset="43148.25">12418 3446 11 0,'17'-6'5'0,"12"2"6"16,-29 4-4-16,7-6-6 15,-7 6 0-15,0-3 0 16,-7-10 0-16,-4 4-2 16,-3-3 0-16,-7 2 1 0,-14-6 1 15,-4 7-2-15,-7 0 1 16,-4-4 0-16,-6 7 0 16,-7-4-1-16,6 1 1 15,-6-4 0-15,-8 10 0 16,-7 3 0-16,1 0 0 15,-4 3 0-15,0 1 1 16,3-1-1-16,-10 3 0 16,-11 3-1-16,-3-5 1 15,-4 2 0-15,7-3 0 16,-7 3 1-16,-7-3 0 16,-10 4 1-16,10-1 0 15,-7 3 0-15,-11-6 1 0,-3 4-1 16,7-7 0-16,-3 0-1 15,-8 0 0-15,-3 0-1 16,14 0 1-16,0 0-1 16,-7 9 0-16,4 1 0 15,10-1 1-15,10 10-1 16,1-4 1-16,7 4-1 16,13 9 1-16,15 4-1 15,14 5 1-15,11 7-1 16,14 0 1-16,10 6 0 15,18 1 0-15,14 2 0 16,18 0 1-16,6 4 0 16,12-4 1-16,13 0 0 15,11-3 0-15,18-6-1 16,10-3 1-16,15 3-1 0,24-13 0 16,14-2-1-16,11-14 0 15,20 4-1-15,1-13 1 16,18-2 0-16,14-8 0 15,-11-5 0-15,14-4 1 16,-11-5-1-16,15-11 0 16,0-5 0-16,-18-7 0 15,4 10-1-15,-8-4 0 16,-20 1-2-16,-8-4 1 0,-21 7-1 16,-17-1 0-16,-19 4-1 15,-23 3 0-15,-26-9-8 16,-24-1 0-16</inkml:trace>
  <inkml:trace contextRef="#ctx0" brushRef="#br1" timeOffset="46766.9">14570 5625 35 0,'-4'13'17'0,"22"-16"-15"0,-11 0 18 16,0-1-18-16,0 1 0 15,7 0 2-15,4-3 0 16,6-4-3-16,12 1 0 0,3 0 3 16,13-1 0-16,19 4 0 15,10 3 0-15,21 6 0 16,29 3 1-16,21 4-1 16,31 5 0-16,22-2 1 15,35-1 0-15,7-8-1 16,21-4 1-16,-7-7-2 15,10-2 0-15,-17-4-1 16,-7 1 1-16,-10 2-2 16,-26 1 0-16,-20 6-1 15,-11-3 1-15,-14 2-4 16,-29 4 1-16,-13 0-4 16,-15-3 1-16,-7 0-6 15,-17 0 1-15,-14-10-9 16,-15-5 1-16</inkml:trace>
  <inkml:trace contextRef="#ctx1" brushRef="#br2">758 5346 0,'0'0'0,"0"0"16,0 0-16,0 0 15</inkml:trace>
  <inkml:trace contextRef="#ctx0" brushRef="#br2" timeOffset="61479.65">5711 7576 39 0,'18'-3'19'0,"-11"6"-9"0,-7-3 19 0,0 0-24 16,-7-3 0-16,-3 3 1 15,-19 3 1-15,-2 0-9 16,-15 0 0 0,-35 35 5-1,3-1 1-15,-3 10-2 16,7 10 0-16,7-7-1 0,7 3 0 16,10 7 0-1,19-1 0-15,6 7 0 0,21-3 0 16,15-3 1-16,28-4 1 15,-7-12-1-15,17-10 0 16,7-9-2-16,4-9 0 16,0-16-4-16,0-6 1 15,-10-10-15-15,-1-3 1 16,-14-3-1-16,-6 0 0 16</inkml:trace>
  <inkml:trace contextRef="#ctx0" brushRef="#br2" timeOffset="61766.18">5888 8121 45 0,'-18'32'22'0,"1"24"-23"15,13-37 41-15,-3 3-40 16,3 0 0-16,4-3-3 16,0-4 1-16,4-2-3 15,3-10 1-15,4-6-9 0,-4-16 0 16</inkml:trace>
  <inkml:trace contextRef="#ctx0" brushRef="#br2" timeOffset="61945.08">5796 7921 35 0,'4'28'17'0,"6"-25"-10"0,-10-3 24 16,7 3-31-16,-7 0 1 0,11-3-1 15,3 0 0 1,4-3-5-16,3 3 0 0,11 3-6 16,-4 0 0-16</inkml:trace>
  <inkml:trace contextRef="#ctx0" brushRef="#br2" timeOffset="62216.18">6195 8266 28 0,'7'22'14'0,"-14"-16"-9"15,7-12 17-15,-4-7-22 16,1-3 1-16,-1-3 0 16,-3-2 1-16,7-1-2 15,-7-3 0-15,4 3 1 0,3 0 0 16,0 3 0-16,3 6 1 15,4 1-1-15,7 2 1 16,0 4-2-16,8 3 1 16,-1 3-3-16,0 0 1 15,0 0-9-15,0 3 0 16</inkml:trace>
  <inkml:trace contextRef="#ctx0" brushRef="#br2" timeOffset="62500.88">6629 8027 31 0,'7'32'15'0,"-7"-29"-12"16,0 0 19-16,-4 3-21 16,-3 4 0-16,-10-1 2 15,-1 0 0-15,4 4-3 16,-7 3 0-16,3 2 3 15,4 4 1-15,0 7-2 16,3-4 1-16,8 0-1 16,3 3 0-16,0-3-1 15,10 0 0-15,8-3-2 16,0-6 1-16,-1-10-2 16,4-9 1-16,8-6-11 15,-1-20 0-15</inkml:trace>
  <inkml:trace contextRef="#ctx0" brushRef="#br2" timeOffset="62740.03">6879 7472 42 0,'4'69'21'0,"-11"13"-21"0,7-54 31 15,-4 13-31-15,-3 12 0 0,-4 10 0 16,1 9 1-16,-1 13-2 16,-3-4 1-16,7-12-3 15,4-9 0-15,-1-16-7 16,4-13 0-16,4-15-2 16,3-7 1-16</inkml:trace>
  <inkml:trace contextRef="#ctx0" brushRef="#br2" timeOffset="63040.43">6886 8228 34 0,'28'12'17'0,"11"-18"-17"16,-21 3 33-16,14-3-32 16,-1-7 0-16,8-2-1 15,-11-7 1-15,4 0-2 0,-11 0 1 16,-3-3-1-1,-7 0 1-15,-11-1-1 0,0 1 1 16,-11 10 0-16,-7 2 0 16,1 10 0-16,-4 9 0 15,-1 10 0-15,5 6 1 16,6 3-1-16,8 10 0 16,3-1 0-16,3 4 0 15,8-7-2-15,6-6 1 16,1-6-6-16,3-3 0 15,4-10-4-15,3-9 1 16</inkml:trace>
  <inkml:trace contextRef="#ctx0" brushRef="#br2" timeOffset="63297.35">7511 7833 31 0,'10'-13'15'0,"-10"20"-13"15,0-4 26-15,-7 6-29 16,4 7 1-16,-8-1-1 15,4-2 0-15,-7 0 1 16,0 5 1-16,0-2-1 16,0 3 0-16,3 3 2 15,4-7 0-15,3 4 2 16,8 0 0-16,7 3 0 16,-1-3 1-16,11 3-1 15,-10-3 0-15,-1 3-2 16,-3 0 1-16,-10 3-7 15,-1 3 1-15,-6-3-11 16,-25-3 1-16</inkml:trace>
  <inkml:trace contextRef="#ctx0" brushRef="#br2" timeOffset="63897.94">8234 8288 52 0,'21'37'26'0,"-10"-5"-34"0,-11-14 42 0,-4 4-36 16,-10 13 1-16,-14 9-8 15,-4-4 0-15,-7-2 1 16,0-3 1-16</inkml:trace>
  <inkml:trace contextRef="#ctx0" brushRef="#br2" timeOffset="64556.24">9977 8212 37 0,'14'19'18'0,"21"-19"-7"16,-24-3 26-16,6-3-33 15,8-4 1-15,0-2-1 16,-1-4 1-16,-3 0-7 16,-3 1 0-1,-7-4 4 1,-4 0 1-16,-7 3-3 15,-7 1 0-15,-7 5-1 16,-8 7 1-16,-2 3-2 16,-5 6 1-16,5 4 0 0,-1 6 1 15,0 9-1-15,4 9 0 16,7 1 1-16,4 8 0 16,10 5 1-16,7-5 0 15,10-5-1-15,11-13 1 16,8-6-1-16,-1-6 0 15,7-17-8-15,8-11 1 16,3-10-8-16,-4-19 1 16</inkml:trace>
  <inkml:trace contextRef="#ctx0" brushRef="#br2" timeOffset="64767.28">10467 7372 43 0,'-7'38'21'0,"-11"59"-16"16,11-69 32-16,0 22-35 16,-3 22 0-16,-5 13 1 15,5 6 0-15,3 15-4 16,7-2 0-16,3-13 2 16,4-13 1-16,0-18-8 15,8-19 1-15,-1-23-10 16,3-11 1-16</inkml:trace>
  <inkml:trace contextRef="#ctx0" brushRef="#br2" timeOffset="64992.89">10770 8090 40 0,'0'31'20'0,"-3"10"-17"0,-1-28 28 16,-3 5-31-16,0 8 1 16,0-5 0-16,0 1 0 15,0-3-3-15,3-3 1 0,4-10-5 16,4-3 0 0,3-15-6-16,-7-13 1 0</inkml:trace>
  <inkml:trace contextRef="#ctx0" brushRef="#br2" timeOffset="65159.39">10636 7808 38 0,'14'22'19'0,"8"-7"-21"16,-15-8 31-16,3-1-33 15,1-3 1-15,3 0-15 16,0-3 1-16,-3-3 17 15,6 0 0-15</inkml:trace>
  <inkml:trace contextRef="#ctx0" brushRef="#br2" timeOffset="65548.27">11049 8341 26 0,'4'59'13'0,"-12"1"-9"0,8-51 23 16,-3 7-25-16,-1 3 1 15,1-3 0-15,-1-7 1 16,1-6-6-16,-1-12 1 16,1-1 3-16,3-12 0 0,0-9-2 15,3-13 1-15,1-6-1 16,-1-7 1-16,1 1-1 15,-1 0 0-15,4 5 0 16,1 8 0-16,2 11 0 16,4 7 1-16,4 3-1 15,3 13 1-15,4 9 0 16,-4 9 0-16,-7 7 0 16,-7 3 0-16,-7-1-1 15,-11 11 1-15,-10 2-1 16,-7-3 1-16,-4-3-6 15,1-6 1-15,2 0-8 16,1-10 1-16</inkml:trace>
  <inkml:trace contextRef="#ctx0" brushRef="#br2" timeOffset="66509.27">11462 7902 46 0,'10'9'23'0,"4"4"-18"16,-10-10 40-16,-4 0-43 16,-4 3 1-16,-6 7-1 15,-4-4 1-15,-4 7-5 0,-3-4 1 16,0 1 2-16,3 0 0 16,4-1-1-16,0-2 0 15,3-1-1-15,8-3 1 16,-1-3 0-16,11 0 1 15,11 1-2-15,7-4 1 16,10 3 0-16,-7-3 0 16,-3 3 0-16,-7 3 0 15,-11 4-1-15,-11 5 1 16,-7 4-2-16,-3 0 1 16,-7 3-6-16,-4-6 0 15,1 2-9-15,3-5 1 0</inkml:trace>
  <inkml:trace contextRef="#ctx0" brushRef="#br2" timeOffset="67922.57">11596 8222 35 0,'-7'-7'17'0,"14"-15"-8"0,-4 16 18 15,4 0-25-15,0 0 1 0,1 3 2 16,2-4 1-16,4 4-7 16,0 0 0-16,7 0 4 15,4 0 1-15,3-7-1 16,1-2 0-16,-5-4-1 16,1-9 0-16,-4 0-1 15,-7 0 0-15,0 3 0 16,-7 3 0-16,-3 3-1 15,0 7 0-15,-8 3 0 16,-7-1 0-16,-6 11-1 16,-4 5 1-16,-1 10-2 15,1 6 1-15,4 6 0 16,6 7 1-16,8 6 0 16,3-3 0-16,7-7 0 15,10-3 1-15,4-9-1 0,-3-9 1 16,7-7-5-16,-1-9 1 15,5-10-12-15,2-2 0 16</inkml:trace>
  <inkml:trace contextRef="#ctx0" brushRef="#br2" timeOffset="69345.56">12428 7949 19 0,'18'-3'9'0,"7"-22"3"0,-18 18 9 15,0 1-16-15,-4 3 0 16,-3-3 3-16,0 6 1 15,-7 3-11-15,-3 6 0 16,-11-2 6-16,-8 5 1 16,-9 7-2-16,-5 3 0 0,1 3-2 15,3-3 1-15,4 0-2 16,10 0 1-16,7-3 0 16,11-4 0-16,11-2 0 15,14-7 1-15,10-3-1 16,11 0 1-16,-4-3-1 15,0 3 1-15,-7 7-1 16,-6 6 0-16,-15 18-2 16,-22 7 0-16,-27 12-7 15,-21-9 0-15,-19 9-7 16,-9-12 1-16</inkml:trace>
  <inkml:trace contextRef="#ctx0" brushRef="#br2" timeOffset="74241.19">14573 7381 40 0,'14'0'20'0,"-3"0"-13"0,-11 0 21 15,0 0-25-15,-4 0 0 16,-10 3 1-16,-10 10 0 16,-12 12-6-16,-6 6 1 15,-7 13 3-15,-4 13 1 16,0 18-2-16,3 10 1 15,8 18-1-15,10 10 0 0,8 3 0 16,6-28 0-16,4 9-1 16,14-12 1-16,10-13-3 15,12-16 1-15,9-12-5 16,5-12 0-16,-1-10-9 16,0-16 0-16</inkml:trace>
  <inkml:trace contextRef="#ctx0" brushRef="#br2" timeOffset="74587.36">14654 8410 34 0,'7'31'17'0,"-7"-18"-16"15,0-13 22-15,0 0-22 0,-3-3 0 16,-1-7 1-16,1-2 0 16,-1-7-3-16,1 0 1 15,3-12 1-15,0-4 0 16,-4 4 0-16,4-4 1 16,0 10-1-16,4 3 1 15,-1 0 1-15,4 4 0 16,4 5 1-16,7 4 0 15,3 2-1-15,7 4 1 0,4 3-3 16,-4 0 0 0,4 3-8-16,-1 0 1 0,-2 1-8 15,-1-4 0-15</inkml:trace>
  <inkml:trace contextRef="#ctx0" brushRef="#br2" timeOffset="74886.52">15141 8153 36 0,'28'22'18'0,"-17"-25"-16"15,-11 3 25-15,0 0-25 16,0-7 1-16,0 1 0 16,-3 0 0-16,-5-1-4 15,-6 1 0-15,-3 3 3 16,-1 3 1-16,-3 9-2 15,0 10 1-15,0 6-1 16,-1 4 0-16,8 2-1 0,4 3 0 16,10-5 0-16,7-4 0 15,7-16-1-15,4-9 0 16,-1-6-2-16,1-7 0 16,-4-2-8-16,-4-4 0 15,-10-3-2-15,-3 0 0 16</inkml:trace>
  <inkml:trace contextRef="#ctx0" brushRef="#br2" timeOffset="75202.03">15434 7478 35 0,'0'13'17'0,"-7"15"-15"16,-7-18 32-16,0 8-33 16,0 14 0-16,-4 9 0 15,-3 18 1-15,0 10-3 16,3 13 1-16,4 12 0 15,7-3 1-15,3-10-2 16,1-21 0-16,3-16-5 16,0-16 0-16,0-9-6 0,-4-19 1 15</inkml:trace>
  <inkml:trace contextRef="#ctx0" brushRef="#br2" timeOffset="75397.95">15025 8084 45 0,'25'19'22'0,"13"-26"-16"0,-27 4 40 15,3-3-44-15,7-4 1 0,11-2 0 16,10-1 0-16,4-5-5 16,0-1 0-16,-4 9-3 15,-3 1 1-15,-11 6-12 16,-6 6 0-16</inkml:trace>
  <inkml:trace contextRef="#ctx0" brushRef="#br2" timeOffset="76312.85">15709 8156 27 0,'4'6'13'0,"-1"-9"-1"0,-3 3 8 0,-3-3-17 16,-4 3 1-16,-7 0 0 16,-4 0 0-16,-3 3-6 15,-4 3 1-15,0 4 4 16,1 5 0-16,3 4-2 16,3 6 1-16,4-9-1 15,3 3 0-15,4-4-1 16,7-2 1-16,11-7-1 15,6 0 0-15,8-6-1 0,0-3 0 16,-4-9 0-16,0 2 0 16,-3 1-2-1,-4 3 0-15,-4 3-2 0,1-1 1 16,-4 1 0-16,0 6 0 16,0 4 0-16,0 2 0 15,0 1 2-15,0-1 1 16,4 3 2-16,3 7 0 15,4 6 0-15,-1 0 1 16,4-3-1-16,1-3 0 16,2-3 1-16,1-4 0 15,7-5 0-15,7-10 0 0,3-19 0 16,7-13 1-16,-3-12-1 16,-4-16 1-16,-6-15 0 15,-8 0 0-15,-3-10 0 16,-8-13 0-16,-3 4-1 15,-7-3 1-15,-7 6-1 16,-7 9 1-16,-7 10-2 16,0 12 0-16,-3 19-1 15,-5 16 1-15,1 22 0 16,-3 12 0-16,-1 25-1 16,4 23 1-16,3 24-2 15,7 16 0-15,8 16-1 16,10 3 1-16,7-10-2 15,0-21 1-15,-3-16-9 16,-4-16 0-16,-4-22-2 16,-3-18 1-16</inkml:trace>
  <inkml:trace contextRef="#ctx0" brushRef="#br2" timeOffset="76524.83">15730 7980 39 0,'11'28'19'0,"38"-9"-16"0,-31-16 34 15,10 1-35-15,7-4 0 16,11 0-1-16,11-7 1 0,-4 4-5 16,0 0 0-16,-11 3-5 15,-3 3 0-15,-4 3-5 16,-3 4 0-16</inkml:trace>
  <inkml:trace contextRef="#ctx0" brushRef="#br2" timeOffset="76689.92">16379 8247 35 0,'11'41'17'0,"-7"2"-20"16,-1-33 28-16,1-4-28 15,-4-3 1-15,0 0-11 16,0-3 0-16,-4-3 11 0,1-3 1 16</inkml:trace>
  <inkml:trace contextRef="#ctx0" brushRef="#br2" timeOffset="77017.16">16351 8062 13 0,'14'25'6'0,"11"-9"7"0,-14-16 5 16,3 6-17-16,10 0 0 15,-2 0-1-15,2-3 1 16,1 1-2-16,7-4 0 16,0-7 0-16,-1 1 1 0,1-3-1 15,-4-1 0 1,-3-2 2-1,-4 2 0-15,-3 1 0 16,-4 3 0-16,-4 6 1 16,-3 3 0-16,-3 0-1 15,-4 6 1-15,0 4-3 16,0 3 0-16,0 2-1 16,0 7 0-16,0 4-3 15,4-1 1-15,-1-3-3 16,1-3 0-16</inkml:trace>
  <inkml:trace contextRef="#ctx0" brushRef="#br2" timeOffset="77378">17060 8344 17 0,'14'9'8'0,"18"-2"-2"0,-18-10 12 15,0-4-16-15,4 1 0 16,7 0 0-16,-1-10 1 0,5-3-4 16,-1-6 0-1,-3-6 4-15,3-1 1 0,4 4 0 16,10 3 0-16,14 9 0 15,4 4 1-15,7 6 1 16,7 2 1-16,4 8-3 16,21 2 1-16,7 6-2 15,7 1 1-15,-15 0-4 16,-20-1 0-16,-18-3-10 16,-14 1 0-16,-25-4-4 15,-18-3 1-15</inkml:trace>
  <inkml:trace contextRef="#ctx0" brushRef="#br2" timeOffset="78745.43">4953 8886 30 0,'0'19'15'0,"18"-6"1"16,-8-13 16-16,15 0-25 16,21-3 0-16,14 0 3 15,39-4 0-15,35-12-14 16,21-6 1-16,28-6 9 16,1-7 0-16,17 1-4 15,-11-1 0-15,-3 4-1 0,-14 5 1 16,-7 1-1-16,-25 6 0 15,-21 7-1-15,-21 2 0 16,-18 10-1-16,-21-3 1 16,-11 2-2-16,-13 1 1 15,-15-3-3-15,0 0 1 16,-18-4-6-16,-6 4 1 16,-25-3-9-16,-1-1 1 15</inkml:trace>
  <inkml:trace contextRef="#ctx0" brushRef="#br2" timeOffset="84838.88">5260 10251 34 0,'0'0'17'0,"3"-4"-8"15,-3 4 17-15,8 10-23 16,-8 2 0-16,0 4 2 16,0 3 1-16,0 12-7 0,3 10 0 15,-3 19 4-15,0-1 0 16,-3 10-2-16,3 6 1 15,-8 1-4-15,5 2 1 16,3-12-3-16,0-13 0 16,0-9-6-16,0-13 1 15,0-9-5-15,-11-15 1 16</inkml:trace>
  <inkml:trace contextRef="#ctx0" brushRef="#br2" timeOffset="85411.81">5073 10646 14 0,'11'12'7'0,"17"-6"8"0,-25-6 3 0,4 0-13 16,0 0 0-16,4 0 3 15,0-6 0-15,-1-3-10 16,1-10 1-16,-1-3 6 15,8-9 1-15,-7-7-2 16,-1-3 0-16,4-9-1 16,11-6 0-16,-4 5-1 15,7 1 1-15,4 3-1 16,0 0 1-16,0 10-1 16,-8 8 0-16,-3 7-1 0,-6 16 1 15,-1 12-1 1,-11 7 0-16,-3 15-1 0,0 4 0 15,-10 5-1-15,-1 1 1 16,0 3-2-16,-10 9 0 16,4 0-1-16,-5 0 0 15,1-3-1-15,0-6 1 16,7-7-2-16,3-5 0 16,8-7 0-16,-8-7 0 15,11-5 2-15,11-10 1 16,-1-3 1-16,12-4 0 15,6 1 3-15,4 0 0 16,-4 6 1-16,-11 6 1 16,-2 10-2-16,-5 2 1 0,-3 14-1 15,4 5 0-15,-11 1-2 16,10 0 1-16,-6-7-1 16,7-6 0-16,3-3-2 15,7-6 1-15,7-10-5 16,-3-9 1-16,10-3-7 15,-10-10 0-15</inkml:trace>
  <inkml:trace contextRef="#ctx0" brushRef="#br2" timeOffset="85982.43">5860 10718 30 0,'17'-16'15'0,"15"0"-8"16,-25 13 21-16,4 0-26 15,-1 0 0-15,1 3 2 16,-1 0 0-16,-10 0-5 15,-7 6 0-15,4 1 2 0,-15-1 1 16,1 3-1-16,-5 1 0 16,8 5-2-16,0 1 1 15,0 0-1-15,3-1 0 16,4-5-2-16,4-1 0 16,3 1-2-16,0-1 1 15,3-3-1-15,4 1 1 16,8-1 0-16,-5-6 0 15,4 3 0-15,0-3 1 0,4 0 1 16,0 0 0-16,-8 0 1 16,4-3 0-16,4 3-1 15,0 0 1-15,3-3 1 16,-4 0 1-16,5-4-1 16,6-2 1-16,4-1 1 15,-8-5 0-15,12-1 1 16,-5-12 0-16,1-16 0 15,3-16 0-15,-13-9 0 16,-1-12 0-16,-4-4 0 16,-6-3 1-16,-11 1-2 15,-11-1 0-15,-3 6 0 16,0 13 0-16,-7 13 0 16,0 12 0-16,3 19-1 15,-3 12 1-15,0 20 0 0,3 18 1 16,-3 15-1-1,0 14 0-15,14 15-1 16,-4 25 1-16,11 9-1 0,11 7 0 16,-4-6-2-16,0-20 0 15,7-18-6-15,-3-22 1 16,-1-22-7-16,1-16 0 16</inkml:trace>
  <inkml:trace contextRef="#ctx0" brushRef="#br2" timeOffset="86191.42">5965 10558 41 0,'43'6'20'0,"6"-12"-22"0,-31 3 33 0,3-4-31 16,4 1 0-16,3 3-1 15,0 0 0-15,0 3-6 16,4 0 1-16,-4 3-5 16,-14-3 0-16</inkml:trace>
  <inkml:trace contextRef="#ctx0" brushRef="#br2" timeOffset="86332.74">6410 10696 23 0,'7'41'11'0,"0"-1"-11"16,-7-30 14-16,4-1-16 0,3-3 1 16,-7-6-11-16,3-6 0 15</inkml:trace>
  <inkml:trace contextRef="#ctx0" brushRef="#br2" timeOffset="86763.2">6385 10520 16 0,'21'32'8'0,"-6"-23"-1"0,-15-9 9 16,14 0-17-16,7-3 1 0,4 0-1 16,3 0 1-1,0-7-1-15,0 1 1 0,-10-4-1 16,3 4 1-16,0-1 1 15,-10 4 1-15,3 0 1 16,0 6 0-16,-3 0 1 16,-1 0 1-16,1 0-1 15,-4 0 1-15,-4 0-2 16,-3 0 0-16,0 6-2 16,-3 4 1-16,-4-4-3 15,-4 3 1-15,1 4-1 16,-1 2 0-16,0 7-2 15,4-3 0-15,4 0-1 16,-1 0 1-16,8-3-1 16,3-4 1-16,7-3 0 0,-3-5 1 15,-1-8 1-15,-3-5 0 16,4-3 1-16,-1-7 1 16,1 0-1-16,0-6 1 15,-1-7-7-15,-3-2 1 16</inkml:trace>
  <inkml:trace contextRef="#ctx0" brushRef="#br2" timeOffset="87589.08">6876 10611 35 0,'10'25'17'0,"-3"-18"-17"0,-7-7 30 0,0 0-30 16,0-4 0-16,4-2 0 15,6-6 0-15,-3-1 0 16,-3-3 0-16,0-6 0 16,-1 0 0-16,1-3-1 15,-1 0 1-15,1 10 0 16,3-1 0-16,-4 3 0 15,4 13 1-15,4 4-1 16,-1 5 1-16,5 7-1 0,-1-1 1 16,0 4-1-16,0-3 0 15,0-4 0-15,4 1 0 32,6-10-7-32,1-3 1 15,-4 0-2-15,0 0 1 16,1 0 2-16,-1 0 1 15,0-3 1-15,4 0 0 16,-8 0 8-16,4-4 0 16,1-2 1-16,-5-1 1 15,4 1-4-15,-10-3 1 0,3 2-2 16,-3 4 0 0,-4-4-2-16,-4 14 0 0,1 5-2 15,-4 0 0-15,-4 4-1 16,1 6 1-16,-1 3-1 15,4 0 0-15,4 3 0 16,-1-3 0-16,4-3 3 16,11-4 0-16,-8-2 1 15,1-1 1-15,7-2-1 16,-4-7 1-16,7-3-2 16,7-6 1-16,4-13-1 15,7-6 0-15,0-16-1 16,-1-16 1-16,-2-15 1 15,-1-3 0-15,-7-10 0 16,-7-2 0-16,-14-4 0 16,-7 0 1-16,-10 6-2 15,-4 10 0-15,-11 12 0 0,-14 13 0 16,0 12 1-16,1 13 0 16,6 25 0-16,4 19 0 15,3 25 1-15,7 22 1 16,8 15-2-16,3 13 1 15,14 29-1-15,3-32 0 16,18 21-1-16,4-17 0 16,7-23-10-16,0-28 1 15,0-22-1-15,-4-13 0 16</inkml:trace>
  <inkml:trace contextRef="#ctx0" brushRef="#br2" timeOffset="88113.56">9430 10671 38 0,'10'72'19'0,"4"-25"-27"0,-10-44 38 16,0 0-29-16,-1-12 0 16,4-1 1-16,4-12 0 15,-11-18-2-15,3-14 0 16,-3-8 1-16,-3-14 1 0,3 1 0 16,-7-16 0-16,3 3 0 15,4-9 1-15,4 0-1 16,6 12 0-16,4 16 0 15,4 7 1-15,7 11-1 16,-8 17 1-16,1 18-2 16,0 16 1-16,-4 10-5 15,0 8 1-15,-4 17-10 16,1 6 0-16,-15 3-2 16,-6 3 0-16</inkml:trace>
  <inkml:trace contextRef="#ctx0" brushRef="#br2" timeOffset="88294.08">9211 10486 39 0,'25'6'19'0,"28"3"-20"0,-36-15 35 16,12-3-34-16,9-4 0 15,-6 1-3-15,10 2 1 16,-6 1-5-16,-1 6 0 15,-3 3-4-15,-11 0 0 16</inkml:trace>
  <inkml:trace contextRef="#ctx0" brushRef="#br2" timeOffset="88564.83">10058 10508 35 0,'10'9'17'0,"-24"-25"-19"0,7 13 31 0,-7 0-29 16,-4 3 0-16,1 3 0 15,-4 7 1-15,-1 5-1 16,1 7 1-16,0 7 0 16,3 2 0-16,11-6 0 15,7 3 0-15,7 0-1 16,11-2 1-16,3-8-3 15,7-8 1-15,4-10-6 16,0-3 1-16,0-1-5 16,-8-11 1-16</inkml:trace>
  <inkml:trace contextRef="#ctx0" brushRef="#br2" timeOffset="88924.05">10234 10636 42 0,'11'47'21'0,"-18"-15"-26"0,10-29 39 16,1 6-34-16,-4-3 1 15,3-2-1-15,4-8 1 16,0 1-2-16,0 0 1 16,4-9-1-16,0-4 1 15,-1-3-2-15,-3-6 0 0,4 3 0 16,-1-3 0-16,4-9-1 15,8-1 1-15,2 4 1 16,5 6 0-16,-5 9 2 16,4 3 0-16,4 7 1 15,0 6 0-15,0 10 0 16,-1 8 1-16,-2 4-1 16,-5 6 0-16,-2 7-1 15,-5-1 1-15,-6-8-3 16,-1-4 0-16,-3-7-5 15,0-2 1-15,1-4-7 16,-8-9 1-16</inkml:trace>
  <inkml:trace contextRef="#ctx0" brushRef="#br2" timeOffset="89328.08">11275 10345 41 0,'17'6'20'0,"-20"-9"-27"0,-1 6 34 16,-10 3-26-16,-7 0 0 0,-7 4 0 15,-4-1 1-15,0-2-3 16,1 2 1-16,2 0 0 16,8 4 1-16,7 6-1 15,7 0 1-15,7-4 1 16,14 1 0-16,7-4 1 16,15-2 1-16,2-1 0 15,-2 1 0-15,-8-1-1 16,-3 7 1-16,-11 6-3 15,-18 9 0-15,-17-6-3 16,-18 6 0-16,-17-2-6 16,-15-10 0-16,-6-7-7 15,-5-18 1-15</inkml:trace>
  <inkml:trace contextRef="#ctx0" brushRef="#br2" timeOffset="92930.78">13233 9620 38 0,'3'10'19'0,"4"-26"-10"15,-7 16 20-15,0 0-25 0,-3 0 1 16,-8 3 0-16,-10 16 1 16,-4 9-8-16,-10 16 0 15,-4 16 6-15,4 21 0 16,-7 10-3-16,-1 16 1 16,4 21-1-16,1 4 1 15,9 6-1-15,12-9 0 16,13-10 0-16,11-19 0 15,7-22-5-15,8-21 0 16,2-16-12-16,1-16 1 16</inkml:trace>
  <inkml:trace contextRef="#ctx0" brushRef="#br2" timeOffset="93458.93">13730 10545 42 0,'-3'10'21'0,"-8"-29"-17"15,0 19 25-15,-3-6-27 16,-10 9 0-16,-5 0 0 16,8 0 0-16,-3 3-3 15,-5 7 1-15,5 6 1 0,-1 3 1 16,4 3-2-16,7 0 1 16,3-10-1-16,8 4 0 15,10 3 0-15,3-3 0 16,4-10-1-16,4-5 1 15,3-4-1-15,0-7 1 16,4-5-1-16,0-1 0 16,-4-2 0-16,0-1 0 15,0-3 1-15,-3 0 0 16,-1 0 0-16,-2 4 0 0,-1 5 1 16,-4 7 1-16,-3 6-1 15,0 10 1-15,0 6-1 16,-3 6 1-16,-1-6-1 15,5-1 0-15,-1-2-2 16,3-3 1-16,4-1-7 16,7-9 1-16,1-3-8 15,-1-6 0-15</inkml:trace>
  <inkml:trace contextRef="#ctx0" brushRef="#br2" timeOffset="93803.04">14312 10385 41 0,'7'4'20'0,"-28"-20"-18"0,14 13 31 16,-11 6-33-16,-3-3 1 15,-3 3-1-15,-5 6 1 16,5 1-1-16,2 2 0 15,1 7 0-15,4 3 1 16,3-3-2-16,3-3 1 16,4-4-1-16,7-2 1 15,0-1 0-15,10 3 0 16,8 1 0-16,0 0 1 0,-4-1 0 16,-4 4 1-16,-2-1-1 15,-8 4 1-15,-8 0-1 16,-6 0 0-16,0-3-7 15,-3-1 1-15,-5 1-8 16,-2-7 0-16</inkml:trace>
  <inkml:trace contextRef="#ctx0" brushRef="#br2" timeOffset="94104.56">14774 10436 19 0,'25'-16'9'0,"-11"22"9"0,-14-3 3 16,-7 4-18-16,-3 2 1 15,-8 13 3-15,-7 3 0 16,-3 16-8-16,-4 0 0 15,-10 12 6-15,-4 6 0 16,-3 17-2-16,3-4 0 16,7-3-4-16,7-6 1 15,4-13-8-15,14-13 0 16,10-21-5-16,11-16 0 0</inkml:trace>
  <inkml:trace contextRef="#ctx0" brushRef="#br2" timeOffset="94286.59">14439 10436 34 0,'18'56'17'0,"10"10"-13"16,-21-47 27-16,0 6-29 16,0 6 1-16,0-6-2 15,-3-3 0-15,-1 3-9 16,4-3 0-16,-7-12-3 15,0-10 1-15</inkml:trace>
  <inkml:trace contextRef="#ctx0" brushRef="#br2" timeOffset="95213.45">15050 10511 42 0,'-4'41'21'0,"-3"-10"-20"0,3-15 38 16,-3 9-36-16,0-6 1 15,0 9 1-15,4-6 0 16,-1 3-7-16,4 3 0 15,0-9 5-15,7-10 0 16,4-6-3-16,3-15 1 16,4 6-1-16,-1-7 0 15,-3-6-2-15,0-6 1 16,-3 3-2-16,0 3 1 16,-4 4-1-16,0 2 1 15,0 4 0-15,0 6 0 16,0 6 0-16,0 6 1 0,-4 7 1 15,5-1 0-15,-1 7 0 16,0 4 1-16,3 5-1 16,-3-6 0-16,4 0 0 15,-4-6 1-15,0-7-2 16,0 1 0-16,4-10 0 16,-1-6 0-16,4-6 0 15,0-7 0-15,4-3 0 16,0 6 0-16,-1-2 0 15,-3-1 1-15,1-3 0 16,-1 1 0-16,0 2 0 16,0 3 0-16,4 4-1 15,-4 3 1-15,0 6 0 16,3 3 1-16,-3 3-1 16,1 3 1-16,-1 1-1 0,-4-7 0 15,1 6 1-15,-1 7 0 16,1 3-1-16,-4 0 1 15,4-1-1-15,-1-5 0 16,4 0-5-16,0-4 1 16,1-3-9-16,-5-6 1 31</inkml:trace>
  <inkml:trace contextRef="#ctx0" brushRef="#br2" timeOffset="95604.74">15766 11220 41 0,'-11'62'20'15,"0"-37"-23"-15,11-25 31 0,-3-3-28 16,3-9 0-16,0-13 0 15,0-7 1-15,0-15-1 16,0 0 0-16,0-9 0 16,0-1 0-16,0-9-1 15,3 10 0-15,5-4-1 16,-1 4 1-16,7 3 0 0,3 9 0 16,12 9 2-16,-1 10 1 15,4 9 2-15,-1 16 1 16,1 13 0-16,-7 6 0 15,-4-4-1-15,-11 11 0 16,-6 2-2-16,-8 6 0 16,-10-6-5-16,-3-2 0 15,-4-8-10-15,-4-5 1 16,4-7-2-16,7-3 0 16</inkml:trace>
  <inkml:trace contextRef="#ctx0" brushRef="#br2" timeOffset="95860.68">16305 9771 37 0,'7'3'18'0,"-14"44"-18"16,4-19 32-16,-1 7-28 15,1 15 1-15,-8 13-1 16,1 18 1-16,3 26-7 16,0-1 0-16,3-8 3 15,4-17 0-15,0-15-5 16,0-22 1-16,0-13-10 16,4-18 0-16</inkml:trace>
  <inkml:trace contextRef="#ctx0" brushRef="#br2" timeOffset="96220.24">16164 10514 28 0,'29'34'14'0,"20"1"0"0,-39-32 14 16,12 0-25-16,16-3 1 16,5 0-1-16,-1-3 0 15,4 3-5-15,-7 0 0 16,-7-3 3-16,-4 0 1 15,-7-3-2-15,-3-1 0 0,-4 1 1 16,-7-3 0-16,-7 2 0 16,-4-2 0-16,-3 6 0 15,-3 6 1-15,-1-3-2 16,-3 9 0-16,-4 7-3 16,4 6 1-16,0 6-5 15,0-6 1-15,7 3-3 16,7-3 1-16,7-3 2 15,3-6 0-15,5-10 4 16,2 0 0-16,1-6 4 16,0-10 0-16,-1-6-4 15,1-9 1-15,-4 0-5 16,-4-10 0-16</inkml:trace>
  <inkml:trace contextRef="#ctx0" brushRef="#br2" timeOffset="96477.05">16944 9943 41 0,'-11'57'20'0,"-20"15"-25"15,20-50 39-15,-3 22-34 0,3 12 0 0,-3 19 0 16,4 4 0-16,-1-1 0 16,4-15 0-16,0-16-5 15,3-13 1-15,4-18-7 16,0-16 1-16</inkml:trace>
  <inkml:trace contextRef="#ctx0" brushRef="#br2" timeOffset="96673.04">16725 10389 37 0,'14'21'18'0,"11"1"-14"15,-14-22 27-15,-1 0-27 16,1-6 0-16,3-6 1 16,7 5 0-16,-3-2-7 15,3 3 1-15,0-1 4 16,4 1 0-16,-1 3-8 0,1 3 0 15,0-3-9-15,-4 0 1 16</inkml:trace>
  <inkml:trace contextRef="#ctx0" brushRef="#br2" timeOffset="96838.23">17145 10564 28 0,'0'31'14'0,"-14"7"-12"0,10-28 13 0,1-1-17 16,-1-3 0 0,-3-3-12-16,0-6 1 0,4-6 13 15,-1-7 1-15</inkml:trace>
  <inkml:trace contextRef="#ctx0" brushRef="#br2" timeOffset="97226.62">17039 10332 20 0,'43'19'10'0,"-1"9"-7"16,-28-22 19-16,7 1-22 15,4-4 1-15,3-3-1 16,0-6 1-16,0-4-2 16,-3 1 0-16,0 2-1 15,0-5 0-15,3 2 0 16,-7-2 1-16,7 3 1 15,0-1 1-15,-3 4 2 16,-7 0 1-16,-1 2 2 0,-3-2 0 16,-3 9 0-16,-4 0 0 15,-7 4-2-15,-7 2 0 16,-4 4-2-16,1 2 0 16,-8 7-1-16,1 10 0 15,-1 5-1-15,4 1 1 16,7 3 0-16,3-4 0 15,4-2 0-15,7-7 1 16,11-6-2-16,7-6 0 16,3-10-3-16,4-9 1 15,-1-7-9-15,1-5 1 16,0-1-3-16,-4-9 0 0</inkml:trace>
  <inkml:trace contextRef="#ctx0" brushRef="#br2" timeOffset="97722.02">18009 10219 40 0,'29'6'20'0,"2"-12"-17"0,-20 3 38 15,-1 3-40-15,-2 0 1 16,-5 3-1-16,-6 7 1 16,-8 2-3-16,-10 1 0 0,-4-1 2 15,4 4 0-15,0 3-1 16,0 0 0-16,3-4 0 16,4 1 0-16,3-4 0 15,4 4 1-15,7 0-1 16,7-4 0-16,7 1 0 15,4 6 1-15,0-7-1 16,-4 7 0-16,-4-3-1 16,-6-1 1-16,-8 4-4 15,-6 3 0-15,-8 3-10 16,-7-3 0-16</inkml:trace>
  <inkml:trace contextRef="#ctx0" brushRef="#br2" timeOffset="98127.71">18323 9435 27 0,'4'0'13'0,"35"66"1"0,-22-44 11 0,4 13-19 16,4 5 0-16,17 14 4 15,11 18 0-15,0 12-12 16,-7 14 0-16,-11 18 8 16,-13 22 1-16,-22 6-4 15,-25 10 1-15,-10-4-3 16,-18-9 0-16,-25-22-8 16,-24-25 0-16,-11-12-9 15,0-19 0-15</inkml:trace>
  <inkml:trace contextRef="#ctx0" brushRef="#br2" timeOffset="103336.43">5588 12013 40 0,'4'3'20'0,"-4"3"-13"0,0-9 21 0,-4 3-22 15,-10 3 0-15,0-3 1 16,-25 7 0-16,-3 5-11 16,3 4 1-16,-11 6 6 15,5 3 1-15,-5-3-5 16,4 0 1-16,0 0-3 15,8 0 0-15,2 0-1 16,8-7 1-16,7-2-1 16,7-4 0-16,10-6 1 15,-3-3 0-15,14-3 1 16,-3-3 1-16,3 3 1 16,0 3 0-16,-3 3-1 15,-4 6 1-15,-4 7-1 16,-3 6 1-16,-4-3 0 15,1 12 0-15,-1 7 0 0,-6 6 0 16,6 9 1 0,4 16 0-16,3 6 1 0,4-3 0 15,0 4 1-15,0-7 1 16,4-10-1-16,-1-6 1 16,5-9-1-16,-1-9 1 15,0-7-1-15,3-9 0 16,11-7-1-16,-3-5 0 15,14-10-2-15,-4-4 0 16,-3-5-2-16,-1-4 0 16,8-6-6-16,-11 3 1 15,8 4-9-15,-8-1 1 0</inkml:trace>
  <inkml:trace contextRef="#ctx0" brushRef="#br2" timeOffset="103609.38">4946 12769 46 0,'7'6'23'0,"21"-16"-24"16,-14 10 37-16,11-3-35 0,17-6 0 16,-3-10 0-16,0 0 1 15,-7 0-7-15,-4 1 0 16,-3 5-8-16,-1 7 1 16</inkml:trace>
  <inkml:trace contextRef="#ctx0" brushRef="#br2" timeOffset="103878.5">5768 12722 42 0,'0'15'21'0,"-7"4"-23"0,3-16 30 0,-13 7-27 16,-4 5 0-16,-8 7 0 15,-2 6 0-15,2-2-4 16,1-1 1-16,3 6-4 16,8-3 0-16,-4-6-6 15,10-9 1-15</inkml:trace>
  <inkml:trace contextRef="#ctx0" brushRef="#br2" timeOffset="104072.56">5528 12750 34 0,'21'28'17'0,"-10"35"-17"0,-11-48 28 16,10 7-28-16,-3-6 0 15,4 0-1-15,3 6 1 16,4-4-2-16,3 4 0 16,0-3-8-16,0-3 0 15</inkml:trace>
  <inkml:trace contextRef="#ctx0" brushRef="#br2" timeOffset="104478.42">5888 13126 34 0,'0'44'17'0,"14"16"-14"15,-14-42 27-15,0 1-29 16,-4 3 1-16,4 0 2 16,-7-3 0-16,4-3-5 15,-4-7 1-15,3-6 3 16,4-9 0-16,-7-10-1 15,4-9 1-15,3-13-2 16,-4-5 0-16,4-4-1 16,0-4 1-16,0-5-2 15,7-1 0-15,0 7-1 0,4 6 1 16,10 0 0-16,0 10 1 16,7 9 0-16,4 3 0 15,3 13 2-15,-3-1 0 16,-4 10-1-16,-6 10 1 15,-12 15-2-15,-17 3 1 16,-3-3-2-16,-12 6 1 16,-6 1-4-16,-4-4 1 15,11-3-6-15,-3-3 1 16,2-3-6-16,12-10 1 16</inkml:trace>
  <inkml:trace contextRef="#ctx0" brushRef="#br2" timeOffset="104764.58">6378 12825 28 0,'18'3'14'0,"-8"-3"-5"16,-10 0 19-16,0 0-27 16,0 3 0-16,0 0 1 15,-10 1 1-15,-1 2-3 16,-6 3 1-16,-1 7 1 15,4 3 1-15,-7 3-2 16,3 0 0-16,8 0-2 16,-1 3 1-16,4-3-2 0,7-7 1 15,10 1-1-15,8-10 1 16,-7-12 0-16,6-3 0 16,-3-4-2-16,4-6 0 15,0-3-8-15,3-6 1 16</inkml:trace>
  <inkml:trace contextRef="#ctx0" brushRef="#br2" timeOffset="105138.64">6615 12941 34 0,'10'19'17'0,"-10"-19"-20"16,0 0 25-16,0 0-23 15,4 0 1-15,-1-3-1 16,4 3 1-16,0-7-1 16,0-2 1-16,4-7-1 15,-7-2 0-15,3-4-2 16,3 0 1-16,1 3-2 16,3 3 1-16,0 4 0 15,0-1 1-15,0 10 0 16,0 6 0-16,4 6 2 15,-7 4 1-15,3 0 0 16,0-1 1-16,-4 1-2 16,4-1 1-16,-3 1-1 15,0-4 1-15,-1 1-2 0,4-1 1 16,-10 0-1-16,3-2 1 16,-4-4-3-16,1-3 1 15,3-3-4-15,4 0 0 16</inkml:trace>
  <inkml:trace contextRef="#ctx0" brushRef="#br2" timeOffset="105829.77">7094 12903 36 0,'18'19'18'0,"7"-19"-21"16,-18-3 37-16,7-3-33 15,4-4 1-15,3-5 0 16,7-1 1-1,4-9-5 1,-8 3 1-16,-2 0 1 16,-12 3 0-16,-3 0-4 15,-3 10 0-15,-8 3-3 0,1 9 1 16,-1 3-1-16,1 7 1 16,-1 6 1-16,4 9 1 15,4 0 2-15,3-6 0 16,0-3 2-16,0-4 1 15,3 11 0-15,4-8 0 16,1-2 0-16,-1-3 0 16,3-4 0-16,1-6 1 15,-4-3-1-15,4-9 1 16,10 2 1-16,4-2 0 16,10-13 0-16,7-12 0 15,11-10-1-15,-3-16 1 0,-1-9-1 16,-3-6 0-16,-11-19-1 15,-3-3 1-15,-25 2-2 16,-3 8 1-16,-11 5-1 16,-11 13 1-16,-3 6-1 15,-21 13 1-15,-4 19-1 16,-7 18 1 0,0 17-2-16,1 17 1 0,6 23-1 15,4 16 0-15,10 9 0 16,7 22 1-16,18 15-1 15,4-2 0-15,10-4 0 16,7-21 0-16,0-26-8 16,-7-25 1-16,0-21-1 15,1-17 0-15</inkml:trace>
  <inkml:trace contextRef="#ctx0" brushRef="#br2" timeOffset="106055.4">7592 12596 25 0,'32'13'12'0,"6"-13"-8"0,-20-7 22 16,0 1-25-16,10 0 0 16,4-4-1-16,-1 4 1 15,-2 3-2-15,2 6 1 16,-10 7-2-16,1 5 1 15,-1 7-4-15,-7 6 0 0,-3-2-3 16,-1 5 0-16</inkml:trace>
  <inkml:trace contextRef="#ctx0" brushRef="#br2" timeOffset="106623.28">8065 12872 18 0,'24'-9'9'0,"15"2"-10"15,-28 4 13-15,3 0-12 16,7 3 0-16,4 0 2 0,-8 0 1 16,4 0-3-16,1 3 0 15,-1 0 1-15,-4 4 1 16,-3-1-1-16,1 0 0 15,-5 4-1-15,1-4 0 16,-1 3 0-16,1 1 0 16,-4-1 0-16,0 1 0 15,0-4 0-15,0 0 0 16,4 3 0-16,-1 4 0 16,-3 0 0-16,4-7 1 0,3 3-1 15,4-2 1-15,-4-1-1 16,3-3 0-16,-2-6 0 15,-1-7 0-15,3-2 0 16,8-10 1-16,0-9 0 16,6-10 0-16,-2-16 0 15,-1-18 1-15,-3-6 1 16,-4-20 0-16,-14-9 0 16,-11 1 0-16,-6-1-1 15,-1 19 1-15,-3 13 0 16,3 18 0-16,-6 10-2 15,-1 15 0-15,4 13 0 16,-4 22 0-16,1 19-1 16,3 16 0-16,3 15-2 15,8 22 1-15,-1 6-2 16,4 20 0-16,0 2-2 0,4-6 1 16,3-9-6-16,0-23 1 15</inkml:trace>
  <inkml:trace contextRef="#ctx0" brushRef="#br2" timeOffset="106912.73">8964 12408 23 0,'14'-3'11'0,"-7"6"-10"0,-7 0 15 0,-7 3-16 15,4 4 0 1,-4 2 0-16,-4 4 1 0,0 0 0 15,4 6 0-15,0 0 0 16,4 6 0-16,6 3 1 16,4 10 0-16,4-13 1 15,7 0 1-15,-1-3-1 16,1 1 0-16,-4-1 0 16,-7 3 0-16,-7 3-2 15,-11 4 0-15,-10-4-9 16,-7-3 0-16,-11-3-3 15,-14-9 1-15</inkml:trace>
  <inkml:trace contextRef="#ctx0" brushRef="#br2" timeOffset="107524.19">10432 12160 33 0,'24'76'16'0,"-6"36"-19"0,-11-77 31 0,0 12-26 16,7 19 0-16,0 3 2 15,0-7 1-15,1-8-5 16,-1-17 0-16,0-15 2 16,-4-18 1-16,-6-14-2 15,-15-15 0-15,-10-9-1 16,-14-10 0-16,-18-3-2 16,0 6 1-16,-14 0 0 15,0 7 0-15,0 12 0 16,3 9 1-16,15 7 0 0,10 15 0 15,11 13 2-15,14 6 0 16,24 10 4-16,22-7 1 16,14-2 0-16,25-17 1 15,20-12 0-15,19-16 0 16,-1-6-4-16,-3-9 0 16,-14 0-8-16,-18 6 0 15,-18 3-11-15,-13 3 1 16,-12-3-5-16,1 6 0 15</inkml:trace>
  <inkml:trace contextRef="#ctx0" brushRef="#br2" timeOffset="108080.5">12577 11759 38 0,'-8'81'19'0,"-13"39"-24"0,18-77 31 0,-4 26-26 15,-4 22 1-15,1 10 0 16,3 5 1-16,3-5-3 15,4-14 0-15,4-21-1 16,6-15 0-16,4-20-8 16,7-15 1-16,1-13-1 15,2-6 0-15</inkml:trace>
  <inkml:trace contextRef="#ctx0" brushRef="#br2" timeOffset="108351.61">12873 12521 45 0,'21'9'22'0,"-10"-15"-32"0,-11 6 48 16,0 0-38-16,-7 0 0 15,-4 3 1-15,-7 0 0 16,-3 7-1-16,-4 2 0 16,-3 7 0-16,0 12 0 15,3 1-2-15,4-1 1 16,4 0-1-16,6-5 0 15,7-8 0-15,8-8 0 16,10-7 0-16,7-12 1 16,7-13 0-16,1-4 1 0,-1 1-6 15,0-3 0-15,-3 0-4 16,0-3 0-16</inkml:trace>
  <inkml:trace contextRef="#ctx0" brushRef="#br2" timeOffset="108787.37">13451 12552 47 0,'32'10'23'0,"-14"-1"-26"16,-18-9 45-16,-4 0-42 15,-3 3 0 1,-32 0 0 0,-6 0 0-16,2 1-2 15,1-1 0-15,0 3-2 16,-1 3 0-16,4 4-3 0,4 6 0 15,7 3-2-15,7 0 1 16,14 3 1-16,14 6 1 16,17 13 3-16,12 0 1 15,10 6 5-15,-4 7 0 16,0-4 3-16,-6 3 0 16,-12-2-1-16,-6-4 1 15,-15-6-2-15,-10-4 0 16,-14-2-3-16,-7-7 1 15,-4-6-3-15,-10-9 1 16,3-10-1-16,0-6 1 16,4-12 0-16,3-7 0 0,8-6 0 15,9 3 0-15,12 0 1 16,6 0 0-16,8 0-1 16,10 3 1-16,7-3-2 15,8-3 0-15,10-9-4 16,6 2 0-16,5-5-6 15,-4-10 0-15</inkml:trace>
  <inkml:trace contextRef="#ctx0" brushRef="#br2" timeOffset="109072.65">13977 12424 35 0,'28'-13'17'0,"-17"7"-13"15,-11 6 28-15,-4 3-32 0,-6 6 0 16,-8 4-1-1,-7 3 1-15,-3-1 0 0,-7 4 0 16,0 3 0-16,3 3 0 16,4 0 1-16,10 3 0 15,7 1 2-15,8 2 1 16,10-6 1-16,14-3 0 16,14 0 1-16,4 3 0 15,-3-3-2-15,-1 3 1 16,-18 0-4-16,-10 10 0 15,-21-10-3-15,-24 6 1 16,-12 4-9-16,-13-10 1 0,-8-3-7 16,1-7 0-1</inkml:trace>
  <inkml:trace contextRef="#ctx0" brushRef="#br2" timeOffset="113559.74">15427 12007 41 0,'14'3'20'0,"4"-3"-17"15,-15 0 20-15,1 0-22 16,-1 6 1-16,-3 7 0 16,-7 2 1-16,-3 7-4 15,-4 10 0-15,-15 8 2 16,1 14 1-16,-4 8-2 16,-3 14 0-16,7 15 0 15,7 6 1-15,3-3-1 0,4-16 0 16,3-15-1-1,4-10 1-15,11-12-7 0,6-16 1 16,5-6-6-16,2-10 0 16</inkml:trace>
  <inkml:trace contextRef="#ctx0" brushRef="#br2" timeOffset="114356.7">15974 12640 42 0,'3'-3'21'0,"-6"-3"-24"16,-1-1 35-16,-6 1-31 16,-8 3 1-16,-10 3 1 15,0 3 1-15,-4 6-5 16,7 7 1-16,0 6 2 16,1 0 0-16,-1 3-1 15,7 0 1-15,4-3-2 16,4-3 0-16,6-3-2 0,11-7 1 15,4-6 0-15,14-6 1 16,13-6-1-16,1-1 1 16,0-2-1-16,-4-7 1 15,1 0 0-15,-12 0 0 16,-6 0-1-16,-4 4 0 16,-7 2-1-16,0 4 0 15,-7-1 1-15,0 10 0 16,-3 7-1-16,-1 8 0 15,0 4 0-15,1 3 1 0,-1 13 0 16,1 5 1 0,3 1 0-16,3 3 0 0,4 6 1 15,4 0 1-15,3 10 1 16,0 0 0-16,0-4 0 16,-3-6 0-16,0 0 0 15,-4-3 1-15,-4-6-2 16,-3-6 0-16,-7-7-2 15,-3 0 1-15,-5-6-2 16,-2-9 1-16,-1-7-1 16,-3-6 0-16,-4-13 0 15,1-9 0-15,-5-3 0 16,8-12 1-16,0-1 0 16,3 0 0-16,8 4 0 15,3 3 0-15,7-1 0 0,7 7 0 16,3-3 0-16,8 9 1 15,7 3-1 1,6-2 1-16,1 8-3 0,0 1 1 16,0-1-4-16,-4-2 1 15,0-1-10-15,-7-2 1 16,0-1-1-16,-6-3 1 16</inkml:trace>
  <inkml:trace contextRef="#ctx0" brushRef="#br2" timeOffset="114910.68">16295 12797 31 0,'10'25'15'0,"-10"-19"-16"15,7-9 29-15,-7 3-26 16,4-6 0-16,0-7 1 15,-1 4 0-15,1-4-4 16,3-2 1-16,0-4 1 16,0 6 1-16,0 1-1 15,3 2 1-15,4 4-1 16,8 3 0-16,-1 0-1 16,7 3 1-16,4 0-1 15,3 0 1-15,7 3-3 16,1 0 1-16,-1 3-1 15,-3-9 0-15,-7-3 0 16,-4 0 0-16,0-1-1 16,0 4 1-16,-3-3 1 0,-7 3 1 15,-4 3 0-15,-4 0 1 16,-3 0 0-16,-7 3 1 16,-3 3 0-16,-4-6 0 15,3 6 0-15,-3 4 1 16,-7 2-1-16,0-2 0 15,-7 2-2-15,0 4 1 16,-4 6-2-16,4 3 0 16,3 3-3-16,4-3 1 15,3-3-2-15,8-6 1 0,6 0 1 16,12-10 1-16,2-9 2 16,1-10 0-16,-1-6 2 15,1-2 1-15,-4-1-4 16,-7 0 0-16,0-3-8 15,-3-1 1-15</inkml:trace>
  <inkml:trace contextRef="#ctx0" brushRef="#br2" timeOffset="115287.49">17007 12725 40 0,'18'40'20'0,"-4"-24"-21"0,-10-10 34 16,-1 4-33 0,1-1 1-16,-1 10 2 0,1-3 0 15,3-1-3-15,0-2 1 16,0-1 0-16,0-2 1 16,0-4-1-16,0 0 1 15,0-2-2-15,0-4 0 16,0 0-1-16,0 3 1 15,0 0-1-15,4 3 0 16,0 0 1-16,3 1 0 16,0-4-1-16,3 3 1 15,1 0 0-15,3-3 0 16,4-3 1-16,0-9 0 16,-4-10 0-16,0-6 0 0,4-3-1 15,-4-3 0-15,0-7-4 16,-3-3 0-16,-1-3-10 15,1-6 1-15</inkml:trace>
  <inkml:trace contextRef="#ctx0" brushRef="#br2" timeOffset="115526.63">17681 11803 28 0,'14'37'14'0,"-17"-8"-8"16,-1-11 13-16,1 17-18 0,-4 18 1 15,-4 13 1 1,1 9 0-16,-1 16-4 0,-3 13 1 16,0-4 1-16,3-12 1 15,-3-10-7-15,0-21 0 16,0-16-5-16,0-20 1 15</inkml:trace>
  <inkml:trace contextRef="#ctx0" brushRef="#br2" timeOffset="115962.34">17350 12574 41 0,'24'19'20'0,"29"-47"-22"0,-25 15 37 0,4-9-34 16,7-9 0-16,3 0 0 15,1-7 1-15,-5 0-3 16,-2 1 0-16,-8 8 1 16,-3 4 1-16,-4 7-3 15,-4 8 1-15,-2 10-2 16,-5 6 0-16,1 7-1 15,-1-1 1-15,1 4-1 16,0 0 1-16,-1-4 1 16,1 1 0-16,-1 9 1 0,-3 3 1 15,0 3 0-15,-3 0 1 16,3 1-1-16,0 5 1 16,0-6-1-1,0 1 1-15,-3-1 0 0,10-3 1 16,3 0-1-16,12-3 1 15,2-6 0-15,5-4 0 16,-1 1-1-16,4-7 0 16,0-6-6-16,-1-3 1 15,-2-7-7-15,-8-5 1 0</inkml:trace>
  <inkml:trace contextRef="#ctx0" brushRef="#br2" timeOffset="116608.93">18493 11583 34 0,'0'16'17'0,"3"-4"-14"16,4 1 27-16,7 3-25 15,11 12 1-15,10 13 3 16,-10-10 0-16,35 54-11 15,7 15 0-15,-4 10 7 16,-13 12 1-16,-11 19-4 16,-18-9 1-16,-25-7-3 15,-27-2 0-15,-22-10-7 16,-18-13 0-16,-3-25-9 0,0-22 0 16</inkml:trace>
  <inkml:trace contextRef="#ctx0" brushRef="#br2" timeOffset="121801.88">2762 14236 46 0,'99'79'23'0,"99"-20"-23"0,-135-49 23 0,32-1-24 16,11-6 1-1,21 0-1-15,11 0 1 0,3 0-1 16,18-3 1-16,-1 7-2 16,1 2 1-16,21 7-1 15,0 0 1-15,0 2-1 16,21 1 1-16,7-3 1 15,7 0 0-15,15-1 1 16,2-2 0-16,8-1 0 16,4-2 1-16,10 5 0 15,0-2 0-15,21-4 1 16,0-2 0-16,18-4-1 16,10 0 1-16,-3-9-1 15,28-4 1-15,14-12-2 16,1-3 1-16,27-3-3 15,0 3 1-15,8-10 0 16,13-2 0-16,5-4-2 16,16-3 1-16,1 3 1 15,14-6 0-15,21 6-2 16,18 4 1-16,-1 5 1 0,8 11 0 16,7 5 1-16,7 6 1 15,-1 1-2-15,12 15 0 16,-1-6 3-16,4 3 0 15,11 1-1-15,6-1 1 16,-3 0 0-16,-7-3 0 16,-3-3-1-16,-1 6 1 15,-10-3-2-15,7 3 0 16,-17-3-1-16,-1 6 0 16,4 4-1-16,-1-4 1 0,-6 0-2 15,-3-3 0-15,-1 4-4 16,-4-4 1-16,-6-3-10 15,14-3 0-15,-11 6-1 16,4 6 1-16</inkml:trace>
  <inkml:trace contextRef="#ctx1" brushRef="#br2" timeOffset="62002.28">713 13556 0,'0'0'16,"0"0"-16,0 0 15,0 0 1</inkml:trace>
  <inkml:trace contextRef="#ctx1" brushRef="#br2" timeOffset="62092.86">540 13521 0,'0'0'0,"0"0"15</inkml:trace>
  <inkml:trace contextRef="#ctx0" brushRef="#br2" timeOffset="123484.47">5274 15196 39 0,'-3'0'19'0,"6"0"-12"0,-3 0 20 0,0 0-23 16,0 0 0-16,0 0 2 16,7 0 0-16,-7 6-8 15,0 10 1-15,-7 6 5 16,7 9 0-16,-3 13-3 15,3 9 1-15,-11 16-2 16,0 3 1-16,-3-3-3 16,4-3 0-16,6-9-3 15,-6-17 1-15,10-11-5 16,0-14 1-16,0-18-7 16,3-13 1-16</inkml:trace>
  <inkml:trace contextRef="#ctx0" brushRef="#br2" timeOffset="123755.21">4900 15284 31 0,'-14'12'15'0,"0"-6"-4"0,14-6 21 15,0 0-27-15,0-6 1 0,-7 0 3 16,14-7 0-1,3 1-11-15,8-4 1 0,14-3 8 16,10-9 0-16,25-13-3 16,7 4 1-16,22-7-3 15,6 0 1-15,4 0-5 16,-25 6 1-16,-11 10-7 16,-20 3 0-16,-11 9-10 15,-15 19 0-15</inkml:trace>
  <inkml:trace contextRef="#ctx0" brushRef="#br2" timeOffset="124071.7">5659 15541 34 0,'0'6'17'0,"-18"38"-13"0,11-29 17 15,-4 11-21-15,1-4 0 16,-1 3 0-16,1 0 0 0,6 0-2 15,-7-6 0-15,8-7-4 16,3-6 0-16,7-12-4 16,4-10 1-16</inkml:trace>
  <inkml:trace contextRef="#ctx0" brushRef="#br2" timeOffset="124596.21">5570 15738 26 0,'-10'13'13'0,"-1"-20"-10"0,11 7 23 0,0 0-23 16,0 0 0-16,0-3 3 15,0-6 1-15,4-7-9 16,3-6 1-16,-4-3 4 16,4 0 1-16,4 0-1 15,0-3 0 1,6 0-2-16,-3 6 1 0,11 3-1 15,0-3 1-15,3 3-3 16,0 7 1-16,-10 2-4 16,3 1 1-16,0 2-8 15,-3 4 1-15,3-3-3 16,0 6 0-16</inkml:trace>
  <inkml:trace contextRef="#ctx0" brushRef="#br2" timeOffset="125270.49">6018 15597 44 0,'11'16'22'0,"0"-13"-28"0,-11-3 44 16,0 0-36-16,7-6 1 15,-7-1 0-15,0-2 0 16,0 0-5-16,0 2 1 15,-11 1 2-15,4 3 1 16,-7 0-2-16,0 3 1 16,0 0-1-16,0 3 0 0,-1 0-1 15,5 3 1-15,3 1-2 16,3-1 1-16,4 3 0 16,11 4 0-16,-1-1 0 15,8 1 1-15,3-1 0 16,4-2 0-16,0-4 0 15,3 0 1-15,-3-3-1 16,3 1 0-16,-11-1 0 16,5 3 0-16,-12 0 0 15,4 1 0-15,-3 2-2 16,-4-3 1-16,0 10-1 16,-7 3 1-16,0 6-1 15,0 9 0-15,-7 4 0 16,3 9 1-16,-3-3 0 0,0 3 0 15,0 0 1-15,0 0 0 16,0 0 0-16,4-6 0 16,-8-13 0-16,4-3 0 15,0-9-1-15,-4-1 1 16,1-2 0-16,-1-7 0 16,-3-6-1-16,0-9 1 15,0-7 0-15,-7-3 0 16,-4-3 0-16,11 0 0 15,-4 1 0-15,8-5 1 16,3 4-1-16,10 4 1 16,8-4 1-16,10 6 0 0,0-3 0 15,7 4 1-15,0 2-1 16,-3-3 0-16,0 1-3 16,-4 2 0-16,0 1-10 15,-14-1 1-15,0-3-4 16,-7 1 1 15</inkml:trace>
  <inkml:trace contextRef="#ctx0" brushRef="#br2" timeOffset="125648.11">5817 15547 36 0,'-7'12'18'0,"14"-8"-14"0,-7-1 32 16,0 3-34-16,0 3 1 16,0 7-1-16,-7 3 1 15,4 6-4-15,-1-3 0 0,1-3 1 16,-1-4 1-16,1-2-5 16,3-4 0-16,0-5-3 15,3-8 0-15,1-5-6 16,-1-10 0-16</inkml:trace>
  <inkml:trace contextRef="#ctx0" brushRef="#br2" timeOffset="125812.52">5817 15390 42 0,'0'3'21'0,"-7"10"-26"16,7-13 38-16,0 0-34 15,7 0 1-15,-7 0-6 16,0 0 0-16,4-6-2 0,-4-1 0 16</inkml:trace>
  <inkml:trace contextRef="#ctx0" brushRef="#br2" timeOffset="128083.18">6837 15879 42 0,'-14'29'21'0,"14"-14"-21"16,0-12 34-16,0 0-31 15,0 4 0-15,0-1 1 16,0 0 1-16,3 1-7 15,4-4 0-15,-7-3 1 16,11-3 1-16,-1 3-12 16,-2-4 1-16,6-8-3 15,3-1 0-15</inkml:trace>
  <inkml:trace contextRef="#ctx0" brushRef="#br2" timeOffset="128289.54">7214 15970 41 0,'18'28'20'0,"0"-34"-27"0,-11 6 37 0,0-3-31 16,0 3 1-16,3-6-4 15,1 3 0-15,0-4 0 16,3 4 0-16,3-3-7 15,1-7 1-15</inkml:trace>
  <inkml:trace contextRef="#ctx0" brushRef="#br2" timeOffset="128501.55">7691 15948 10 0,'14'10'5'0,"0"-1"-5"16,-11-9 0-16,4-3 3 15,4 0 0-15,-8 0 3 16,8 0 0-16,0-1-9 0,-1 1 1 16,4 0 0-16,4-3 1 15</inkml:trace>
  <inkml:trace contextRef="#ctx0" brushRef="#br2" timeOffset="128711.19">8121 15870 35 0,'25'38'17'0,"-18"-20"-23"0,0-18 35 0,3 3-27 16,1 1 1-16,0-1 1 15,-4-6 0-15,7-1-5 16,0 4 0-16,7-6-4 16,-7 0 0-16,7-3-6 15,4-4 1-15</inkml:trace>
  <inkml:trace contextRef="#ctx0" brushRef="#br2" timeOffset="129504.23">9825 15879 39 0,'3'44'19'0,"-6"16"-21"15,3-48 32-15,0 4-29 16,0 3 0-16,-4-7 1 15,4 1 0-15,0-4-3 16,0-9 1-16,7-9 2 16,4-4 0-16,3-9-1 15,0 0 0-15,4-3-1 16,-1-3 0-16,8 0-1 16,-4 3 0-16,1 0-1 15,-1 3 0-15,-7 12-1 0,3 7 1 16,-2 10-1-16,-1-1 0 31,0 16 2-31,-4-3 0 16,1-4 0-16,0-2 1 15,-1-4-1-15,1-6 1 16,-1-3 0-16,4-6 0 16,4 0-1-16,-7 0 1 0,-1-4 0 15,4-2 0 1,4 2-1-16,-4 4 0 0,4 6-1 15,-1 0 0-15,-3 6 0 16,1 0 0-16,-1 4 0 16,0 2 0-16,0 1 0 15,0 3 1-15,0 2 0 16,4-2 1-16,-1 0-6 16,5-1 1-16,-1-8-2 15,7-7 0-15</inkml:trace>
  <inkml:trace contextRef="#ctx0" brushRef="#br2" timeOffset="129775.13">10887 15854 42 0,'14'-6'21'0,"0"15"-28"16,-14-9 44-16,0 0-37 0,-7 0 0 15,-4 3 0-15,-6 1 0 16,-4 2 0-16,-1 6 0 15,-2 7 0-15,-5 9 0 16,1 1-2-16,0 2 0 16,3-6-2-16,4 0 1 15,7-3-2-15,3-3 0 16,11 0 0-16,11-10 0 16,7-6 0-16,-1-3 1 15,4-12-3-15,4-4 1 16,3-3-1-16,4-9 1 15</inkml:trace>
  <inkml:trace contextRef="#ctx0" brushRef="#br2" timeOffset="130030.31">11105 16036 30 0,'4'28'15'0,"3"-31"-16"16,-3-3 31-16,-4-7-29 15,3-2 1-15,-3-4 0 16,4 0 1-16,-4-3-4 16,7 0 1-16,-4 0 2 15,8 0 1-15,3 0-1 16,4 3 0-16,6-6 0 16,4 7 0-16,-3 2-1 15,7-3 0-15,7 3-3 16,0 1 0-16,-8 2-10 0,5 1 0 15</inkml:trace>
  <inkml:trace contextRef="#ctx0" brushRef="#br2" timeOffset="132732.4">11610 15939 36 0,'-4'19'18'0,"4"0"-9"0,4-16 18 0,-4-3-22 16,7 0 0-16,4 0 1 16,3-10 1-16,7-2-10 15,4-4 1-15,3-3 6 16,0-3 0-16,-3-3-3 15,-1-3 1-15,-6 0-2 16,0-7 1-16,-8 4-2 16,-3-4 1-16,-3 4-1 15,-4 0 1-15,-7 9-2 16,-4 0 1-16,-6 9-3 16,-5 10 1-16,-6 12-1 15,0 17 1-15,0 2 0 16,3 19 1-16,4 16 0 15,3 12 1-15,11-3 4 16,11 3 0-16,10-9 0 16,10-3 1-16,12-13-1 0,6-12 0 15,11-16-5-15,11-10 1 16,-1-9-13-16,-10-18 1 16</inkml:trace>
  <inkml:trace contextRef="#ctx0" brushRef="#br3" timeOffset="143752.19">25936 4421 38 0,'25'16'19'0,"-18"-32"-16"0,-7 16 19 16,0-3-22-16,-7-6 1 15,-11 2 0-15,-3 4 0 16,-11 3-2-16,-10 3 1 16,0 13 1-16,-4 3 0 15,-7 18-1-15,0-5 1 16,0 15 0-16,0 9 0 15,7 16 1-15,8 10 1 63,2 3 0-63,15 2 0 0,14 1 0 0,14-3 1 0,14-16-1 0,22-22 1 0,2-16-2 0,19-12 1 16,6-19-2-16,8-16 0 0,-4-9-1 15,-7 0 1-15,-14-6-1 16,-7-10 0-16,-18 13 0 15,-14-4 0-15,-17 1-1 16,-1 9 1-16,-31 16 0 16,-21-4 0-16,-1 20 0 15,1 6 1-15,-8 15-2 16,4-9 0-16,11-3-5 16,10 0 0-16,14-7-9 15,15-12 0-15</inkml:trace>
  <inkml:trace contextRef="#ctx0" brushRef="#br3" timeOffset="144330.57">26490 5161 40 0,'0'3'20'0,"-25"-12"-17"15,18 6 27-15,-7 0-29 16,0-1 0-16,-11 1 0 0,1 0 1 16,-4 3-2-16,3 3 1 15,-3 0 1-15,6 7 1 16,8 6-1-16,0 2 0 16,4-2 0-16,3 3 0 15,3-3-2-15,8-13 1 16,10-3-1-16,7-3 0 15,0-7-2-15,0 1 0 16,0 2-5-16,-3 4 1 16,0 6-8-16,-4-3 0 47</inkml:trace>
  <inkml:trace contextRef="#ctx0" brushRef="#br3" timeOffset="144849.21">26762 5240 48 0,'17'-7'24'16,"1"-5"-25"-16,-14 5 41 0,-4 1-39 15,0-6 0-15,-4 2 1 16,-3 4 1-16,0 3-4 16,3-3 1-16,-3 2 1 15,-3 1 1-15,-1 6-1 16,1 10 0-16,-5-1-2 15,5 4 1-15,3 0-2 16,3 3 0-16,8 3 0 16,6-4 0-16,1 1 0 15,0 3 0-15,3-6 1 16,3 3 0-16,4-7 0 0,4-2 1 16,0-13 0-16,3-4 0 15,4-2-1-15,3-16 1 16,7-3-1-16,4-7 0 15,4-15 1-15,-4-10 0 16,-8-18 0-16,-6-13 0 16,-7-3 1-16,-4-16 0 15,-7 7-1-15,-3 5 1 16,-8 14 0-16,-3 5 0 16,-3 20-1-16,-8 15 0 0,-7 22 0 15,-3 13 0-15,0 27 0 16,0 23 0-16,0 12 0 15,3 32 0-15,4 22-1 16,7-1 1-16,7-2-3 16,4-20 0-16,6-15-5 15,8-9 0-15,6-16-5 16,1-25 0-16</inkml:trace>
  <inkml:trace contextRef="#ctx0" brushRef="#br3" timeOffset="145165.91">27757 4744 36 0,'14'0'18'0,"-4"9"-19"0,-10 1 30 15,-3 2-29-15,-8-2 1 16,-6 6 0-16,-8-4 0 16,-10 4-2-16,-1 3 1 15,-3 3 0-15,1-1 0 16,2-2 0-16,5-6 0 15,6-1 0-15,7-2 1 16,15-1 0-16,10 1 1 16,10-1-1-16,15 4 1 15,14 2 0-15,0 1 1 16,-4 3-2-16,-6 6 1 16,-12-10-2-16,-10-2 1 0,-17 3-2 15,-15 9 1-15,-17 9-5 16,-14-9 1-1</inkml:trace>
  <inkml:trace contextRef="#ctx0" brushRef="#br3" timeOffset="145598.07">25269 5710 58 0,'4'12'29'0,"3"-18"-25"0,0 6 42 15,14-3-41 1,22 3 1-16,24-3 1 0,28 3 1 16,39 0-11-16,32 0 1 15,35-6 6-15,11-13 0 0,10 0-3 16,-14-6 0-16,-11 6-1 15,-17 3 1-15,-17 4-2 16,-26 6 0-16,-27-7-4 16,-22 7 0-16,-25 3-6 15,-20 6 1-15,-19 0-11 16,-17 0 0-16</inkml:trace>
  <inkml:trace contextRef="#ctx0" brushRef="#br3" timeOffset="146980.41">15607 1847 36 0,'3'18'18'0,"-6"29"-15"16,-1-31 18-16,1 3-19 16,-1 9 1-16,-3 22 1 15,0-3 1-15,-3 22-5 0,-4 13 0 16,-1 28 3-16,5 24 1 15,-1 14-2-15,8 6 1 16,3-1-2-16,0-12 1 16,-4-9-3-16,4-16 0 15,-3-28-4-15,-4-19 1 16,0-19-10-16,-1-16 1 16</inkml:trace>
  <inkml:trace contextRef="#ctx0" brushRef="#br3" timeOffset="147896.63">15614 2151 23 0,'28'37'11'0,"18"-21"-4"15,-35-16 8-15,6 0-12 16,8 0 0-16,14-9 1 16,10-1 1-16,15 4-6 15,20 0 1-15,1 3 4 0,24-7 0 16,25 10-1-1,4-9 0-15,17-1-1 0,18 1 1 16,-4-4-1-16,18-5 0 16,4-4 0-16,17 0 0 15,14 3-1 17,4 0 0-32,14 3-1 0,3 4 1 0,11-4-1 0,-3 4 1 15,10-4-2-15,-11 0 1 16,-3 13 0-16,0-6 0 15,-14-1 0-15,0 4 0 0,-18-3-1 16,-10-1 1 0,-1-5 0-16,-27 2 0 0,-19 4-1 15,-13-7 1-15,-18 7-1 16,-14-10 1-16,-18 3-1 16,-14 0 1-16,-21 4-2 15,-14 2 1-15,-11 10-2 16,-6 0 1-16,-8 10-1 15,-3-1 1-15,-1 16 1 16,-3 7 0-16,4 8 1 16,3 14 1-16,0 8 1 15,-7 1 0-15,-3 9-1 16,-8 0 1-16,-6 7-2 16,-4 5 0-16,-7 11-3 15,-7 11 1-15,-1-6-2 16,1 13 0-16,7 7 1 0,0 2 1 15,7-12 2-15,0 2 0 16,0-2 2-16,-4-13 1 16,-3-15 2-16,-11 0 0 15,-10-20-2-15,-18-8 0 16,0-7-3-16,-28-7 1 16,-21-5-2-16,-18-7 1 15,-28-9-1-15,-32-13 0 16,-7-6 0-16,-35 0 1 15,-8-9-1-15,-34-4 1 16,-8 4 1-16,-21 6 1 16,-31-7 1-16,-18 10 1 0,-4 3 0 15,-25-6 0-15,-6 3 0 16,0-9 0-16,-12-10-3 16,-9 3 0-16,-4-2-11 15,-4-4 0-15,-21 9-5 16,28 4 0-16</inkml:trace>
  <inkml:trace contextRef="#ctx0" brushRef="#br3" timeOffset="151710.76">24405 6500 42 0,'0'28'21'0,"0"57"-15"0,-3-66 21 0,-1 12-26 15,-3 1 0-15,0 15 1 16,-4 3 1-16,1 6-4 15,-1-2 0-15,1-4 1 16,3-6 1-16,0-7-9 16,3-12 1-16,1-15-6 15,3-10 0-15</inkml:trace>
  <inkml:trace contextRef="#ctx0" brushRef="#br3" timeOffset="152188.76">24920 6516 44 0,'36'-16'22'0,"-26"-12"-20"0,-10 12 38 16,0-6-39-16,-3-6 0 16,-15 0 0-16,-10 3 0 15,-11-3-2-15,-18-1 1 16,1 7 1-16,-4 7 0 16,-11 8-2-16,-6 14 0 15,3 2-2-15,-4 13 1 16,4 13-3-16,7 5 0 15,11 23-2-15,6 6 1 0,4 19 0 16,4 6 1-16,10 12 2 16,15-2 1-16,13-4 3 15,8-15 0-15,20-7 2 16,19-12 1-16,20-16 2 16,25-25 0-16,11-21 0 15,18-23 0-15,-1-19-2 16,-14-15 0-16,-10-13-1 15,-18-3 0-15,-17-9-5 16,-19 2 0-16,-13-5-13 16,-21 2 1-16</inkml:trace>
  <inkml:trace contextRef="#ctx0" brushRef="#br3" timeOffset="154037.1">25890 6572 33 0,'11'-19'16'0,"7"-3"-7"0,-15 16 16 16,1 0-21-16,-4 6 0 16,0-6 2-16,-11 3 0 15,-3 3-8-15,-14 3 0 16,-8 6 6-16,-2 10 0 16,6 9-3-16,-3-6 1 15,-1 3-1-15,1 3 0 16,3 4 0-16,4-4 0 15,10-6-1-15,8-3 1 16,10-4-1-16,14 4 1 16,4 6-1-16,10-3 1 0,7 10-1 15,4-4 1-15,-7-3-1 16,-8 3 1-16,-6 7-1 16,-18 2 0-16,-14 4-1 15,-11 3 1-15,-7 0-5 16,-6 0 1-16,-8-10-11 15,0-9 0-15</inkml:trace>
  <inkml:trace contextRef="#ctx0" brushRef="#br3" timeOffset="154907">25979 7027 38 0,'0'31'19'0,"7"16"-13"15,-7-28 23-15,-4-3-28 16,1 6 0-16,-4 3 0 16,-1-3 1-16,5-3-4 15,-1-4 0-15,8-8-4 16,7-14 1-16,3-8-7 15,0-14 1-15</inkml:trace>
  <inkml:trace contextRef="#ctx0" brushRef="#br3" timeOffset="155102.72">25947 6829 41 0,'3'7'20'0,"19"11"-22"0,-19-21 35 16,1 0-33-16,3 3 1 16,0 0-2-16,3-6 1 0,4 3-6 15,0 3 0 1,4-3-5-16,-7 0 0 0</inkml:trace>
  <inkml:trace contextRef="#ctx0" brushRef="#br3" timeOffset="159695.51">26275 7137 31 0,'3'28'15'0,"-6"6"-5"0,3-30 17 0,-4 5-25 15,4 7 1-15,-3 6 3 16,-4 3 0-16,0 0-7 16,-4 9 0-16,1 1 4 15,3-4 0-15,-1-3-2 16,5-6 1-16,-1-12-3 16,8-17 0-16,3-15-1 15,4-9 0-15,-4-7-1 16,0-2 1-16,-4-7-2 15,1-4 1-15,-4 4-2 0,0 7 0 16,0 5 0 0,3 7 0-16,4 3 0 0,0 9 1 15,7 4 2-15,4 5 1 16,3 1 3-16,4 9 1 16,3 7 1-16,0 8 1 15,1 8 0-15,-5 2 0 16,-10-3-1-16,-6 3 1 15,-12-3-4-15,-7-3 1 16,-10 0-7-16,-3-6 0 0,-5-7-7 16,1-6 1-16</inkml:trace>
  <inkml:trace contextRef="#ctx0" brushRef="#br3" timeOffset="159970.12">26723 6494 42 0,'-4'69'21'0,"-17"56"-22"16,14-90 35-16,-3 18-33 15,3 10 1-15,3 6 0 16,4-7 0-16,4-11-5 0,3-14 0 16,0-2-2-16,3-10 1 15,1-9-9 1,-4-13 1-16</inkml:trace>
  <inkml:trace contextRef="#ctx0" brushRef="#br3" timeOffset="160147.31">26850 7008 42 0,'11'44'21'0,"-4"9"-24"16,-7-40 35-16,0-4-34 16,0 1 1-16,0 2-9 15,0-9 1-15,7-6 3 16,0-12 0-16</inkml:trace>
  <inkml:trace contextRef="#ctx0" brushRef="#br3" timeOffset="160295.75">26843 6776 24 0,'14'31'12'0,"14"-9"-11"16,-17-15 14-16,3 5-21 15,4 4 0-15,3 0-7 16,3-1 1-16</inkml:trace>
  <inkml:trace contextRef="#ctx0" brushRef="#br3" timeOffset="160581.34">27192 7190 23 0,'11'25'11'0,"-1"-16"-2"0,-10-9 18 15,0 0-25-15,7-6 1 16,-3 0 0-16,-4-13 1 16,0-12-5-16,-4-13 1 15,-3-56 2 1,0 5 1-16,0-2-1 16,-3 13 1-16,6 11-1 15,4 11 1-15,4 8 0 16,3 7 0-16,3 16 0 15,4 12 0-15,0 10-2 16,1 9 1-16,-5 6-6 16,1 3 1-16,-4 10-11 15,0 6 0-15</inkml:trace>
  <inkml:trace contextRef="#ctx0" brushRef="#br3" timeOffset="160777.44">27062 6958 43 0,'21'16'21'0,"7"-13"-19"0,-17-3 30 16,3 0-33-16,3 0 1 16,1 0-2-16,3 0 0 15,0 0-4-15,-3 0 1 16,0 0-7-16,-1 0 0 15</inkml:trace>
  <inkml:trace contextRef="#ctx0" brushRef="#br3" timeOffset="160943.49">27425 7005 35 0,'7'25'17'0,"-11"6"-19"0,4-21 28 0,0-4-27 15,-3 4 0-15,-1-4-8 16,1-6 0-16,3 0 4 16,0-13 1-16</inkml:trace>
  <inkml:trace contextRef="#ctx0" brushRef="#br3" timeOffset="161094.71">27333 6811 21 0,'18'15'10'0,"-8"-2"-8"16,-2-13 12-16,-1 0-21 15,7 3 0-15,0 6-4 0,7-9 0 16</inkml:trace>
  <inkml:trace contextRef="#ctx0" brushRef="#br3" timeOffset="161455.56">27580 7068 40 0,'11'19'20'0,"10"-19"-27"0,-10 0 43 0,-1-7-35 15,4-5 0-15,0-4 0 16,4-3 0-16,-4-3-2 15,-3-3 0-15,-4 3 1 16,-7 0 0-16,-4 3-1 16,-3 4 1-16,-3 5-1 15,-5 10 1-15,1 7-2 16,0 5 1-16,0 7-1 16,4 3 1-16,-1 9-1 46,7 4 1-46,4-1 1 0,7-2 0 0,8-10 0 0,6-4 1 0,3 1-2 16,5-6 1-16,-5-7-3 16,1-9 1-16,-4-6-8 15,-3-17 0-15</inkml:trace>
  <inkml:trace contextRef="#ctx0" brushRef="#br3" timeOffset="161873.99">28219 6350 30 0,'10'44'15'0,"-13"12"-10"0,-1-40 21 0,1 9-25 15,3 6 1-15,-4 16 0 16,4 6 0-1,4-6-2-15,-1 0 1 0,4-3 1 16,-3-9 1-16,-1-7 0 16,1-9 0-16,-1-7 0 15,-3-12 0-15,-10-6-3 16,-8 0 1-16,-10 0-1 16,-4-4 0-16,-10 4-1 15,-4 3 0-15,0 3 0 16,11 6 0-16,3 10 2 15,7 9 0-15,8 0 0 16,6 0 1-16,11 3-1 16,14-3 1-16,15-6-1 15,9-3 0-15,5-7-3 16,-1-6 0-16,-3 1-5 16,-4-8 0-16,0-5-7 15,-6-13 1-15</inkml:trace>
  <inkml:trace contextRef="#ctx0" brushRef="#br3" timeOffset="162366.66">29411 6996 42 0,'18'43'21'0,"10"14"-22"0,-17-35 36 16,-4-3-31-1,3 6 1-15,-3-3 4 0,0-3 0 16,0-4-11-16,0-5 0 15,8-7 7-15,-1-6 0 16,3-4-3-16,1-8 1 16,0-4-4-16,6-6 0 15,-3-3-6-15,1 6 1 16,-1 6-11-16,-4 0 0 16</inkml:trace>
  <inkml:trace contextRef="#ctx0" brushRef="#br3" timeOffset="162698.96">29813 7071 41 0,'36'19'20'0,"2"-19"-15"15,-27-7 26-15,0-2-30 16,-1-4 1-16,-3-2-2 15,0-1 1-15,-7 0-2 16,-3-2 0-16,-4-1 1 16,-7 3 0-16,-4 7-1 15,-3 6 1-15,0 6-1 16,-1 6 0-16,5 4 1 16,-1 5 0-16,8 8 0 15,2 8 0-15,8-3 0 16,8 4 0-16,6 3-1 0,7-4 1 15,3-3-3-15,5-9 1 16,-1-6-7-16,0-10 1 16,0-12-4-16,-6-3 0 15</inkml:trace>
  <inkml:trace contextRef="#ctx0" brushRef="#br3" timeOffset="163271.23">30064 7171 30 0,'7'47'15'0,"0"-44"-14"16,-7-3 25-16,0 0-25 15,3-6 1-15,1-10 1 16,-1-2 1-16,-3-7-5 16,0-7 1-16,0 7 2 15,4 0 0-15,-1 0 0 16,5 3 0-16,-1 6-1 15,7 4 0-15,0 2-2 16,7 4 1-16,4 3-4 16,6 0 1-16,5-4-3 15,3 1 1-15,-1 3-1 16,-2-3 1-16,-5 3 1 16,-6-4 0-16,-4 4 3 15,-7 0 1-15,0 3 0 16,-10 3 0-16,-4 4 1 0,-11-1 0 15,1 0-1-15,-1 0 0 16,-3-3 0-16,-4 4 1 16,4-1-1-16,0 0 0 15,4 4 0-15,-1-4 0 16,0 3 0-16,1-2 1 16,3-1-1-16,0 0 1 15,0 0-1-15,3 1 1 16,1-4 1-16,-1 3 0 15,4 4 0-15,0 2 0 0,4 1-1 16,-4 2 1-16,0 4-1 16,0-3 1-16,-4 0-2 15,1-4 0-15,-1 1-1 16,-3 2 0-16,4 1-2 16,-1-4 1-16,4 1-5 15,0-4 0-15,4-5-2 16,3-8 1-16</inkml:trace>
  <inkml:trace contextRef="#ctx0" brushRef="#br3" timeOffset="163495.76">30575 7090 35 0,'14'40'17'0,"-10"17"-22"0,-4-51 36 15,0 4-31-15,0-1 0 16,-4 0-2-16,1-2 1 16,-1-4-1-16,4-3 0 15,0-7-6-15,0 1 1 16,0-6-3-16,-3-13 1 16</inkml:trace>
  <inkml:trace contextRef="#ctx0" brushRef="#br3" timeOffset="163884.97">30554 6945 25 0,'7'19'12'0,"7"-6"-13"0,-10-13 22 0,3 3-21 15,-4 3 0-15,4-3 0 16,4 0 1-16,3-3-1 16,-3 0 0-16,3 4-2 15,0-1 0-15,0 0-3 16,-3 0 1-16,-1 0-1 15,1 0 0-15,-4-3 0 16,3 0 0-16,1 0 2 16,0 0 0-16,3 3 3 15,-4-3 0-15,1 4 3 16,-4-1 0-16,0 3-1 16,-3-3 1-16,-4 3-1 15,0 1 1-15,-8-1-1 0,1 3 0 16,-3 1-2-16,-1 2 1 15,1 4-1-15,-1 3 0 16,0 0-1-16,8-1 1 16,-1-5 0-16,4-4 0 15,7-2-1-15,4-4 0 16,0 3 0-16,-1-9 1 16,1-7-4-16,3-5 1 15,0-7-1-15,0 3 0 16</inkml:trace>
  <inkml:trace contextRef="#ctx0" brushRef="#br3" timeOffset="164171.41">31006 7196 25 0,'21'16'12'0,"0"-13"-18"16,-14-6 25-16,0 3-20 15,4-6 0-15,-4-13 1 16,0-6 1-16,0-7 0 16,3 4 1-16,1 0 1 15,0 6 1-15,-4 6 1 16,3 7 0-16,8 3-1 16,3 12 1-16,7 6-2 15,4 7 1-15,3 3-3 16,1 6 0-16,-1-6-4 0,0-3 0 15,-3-6-8-15,-4-4 0 16</inkml:trace>
  <inkml:trace contextRef="#ctx0" brushRef="#br3" timeOffset="164606.99">32202 7130 25 0,'0'-28'12'0,"-4"-6"6"15,4 27 12-15,-3-2-28 16,-1 0 1-16,-3-1 2 16,-4 1 0-16,1-1-6 15,-4 4 1-15,0 6 3 16,-1 6 1-16,1 13-3 15,4 9 1-15,-1 1-3 0,8 8 0 16,3 7-2 0,7-3 0-16,3-3-2 15,8-10 1-15,7-9-4 0,-4-7 0 16,0-9-4-16,-3-12 1 16</inkml:trace>
  <inkml:trace contextRef="#ctx0" brushRef="#br3" timeOffset="164907.47">32480 7397 34 0,'21'0'17'0,"4"-60"-15"0,-21 29 28 0,-4-29-27 15,-7-24 0-15,-4-20 0 16,-7-18 1-16,-10-16-6 15,3-3 1-15,1 12 4 16,3 4 0-16,6 12-1 16,8 22 0-16,7 25 1 15,18 16 0-15,3 22-1 16,4 18 1-16,10 17-2 16,-3 2 1-16,-4 7-6 15,-3 12 0-15,-7 7-10 16,-15-1 1-16,-10 7-2 15,-7 9 1-15</inkml:trace>
  <inkml:trace contextRef="#ctx0" brushRef="#br3" timeOffset="165072.38">32195 6745 49 0,'3'15'24'0,"22"-8"-22"0,-18-10 50 15,10-4-51-15,22 1 0 16,11-3-1-16,10-1 1 15,3 4-4-15,-3 0 0 16,-18 6-8-16,-13 6 1 16,-19 0-6-16,-13 0 0 0</inkml:trace>
  <inkml:trace contextRef="#ctx0" brushRef="#br3" timeOffset="165716.34">27284 8237 46 0,'3'32'23'0,"1"-20"-19"15,-4-12 39-15,3-12-42 16,1-13 1-16,7-4 0 15,6-2 0-15,4-10-3 0,4 1 0 16,-4 8 2 0,-3 7 0-16,-1 0-6 0,-2 6 1 15,-5 10-11-15,8 2 0 16</inkml:trace>
  <inkml:trace contextRef="#ctx0" brushRef="#br3" timeOffset="166092.72">27548 8303 57 0,'32'16'28'0,"39"-19"-31"0,-50 0 46 0,4-4-44 16,-4 1 1-16,0-10 0 15,-3 1 0-15,-4-4 0 16,-4-6 0-16,-3 3 0 16,-3-3 0-16,-4 3-1 15,-7 0 1-15,-4 6-2 16,-3 7 0-16,-7 6-2 16,0 6 0-16,-4 9-1 15,4 10 1-15,0 7 0 16,3-1 1-16,8 3 1 15,2 7 0-15,5-1 2 16,6 4 0-16,5-10 0 0,2-2 1 16,8-7-4-16,6-7 0 15,1-5-9-15,3-4 1 16</inkml:trace>
  <inkml:trace contextRef="#ctx0" brushRef="#br3" timeOffset="166678.34">28067 8165 31 0,'14'13'15'0,"-3"-4"-5"0,-11-3 18 0,0-2-27 0,-7-1 0 16,0 3 0-16,-4-3 0 0,-7 7-1 16,-3 2 0-16,-3 4 2 15,-1-4 0-15,-3 7-1 16,10 0 0-16,0 0 0 15,8 3 0-15,-1-7-1 16,8-5 0-16,6-4-1 16,11-6 1-16,0-3-2 15,4-6 1-15,3-1-2 16,-3 1 0-16,-8-7-2 16,1 3 1-16,0 4-1 15,-4 3 0-15,0 6 1 16,0 3 0-16,0 3 1 15,0 0 0 48,3 4 2-47,1 9 0-16,0 0 0 0,3 6 1 0,3-3 0 0,5 0 0 15,2-10 1 1,4 4 1-16,8-10 0 0,-1-9 1 0,-3-16-1 0,3-6 1 0,0-13 0 0,-3-18 1 0,0-7-1 0,-4-6 0 15,-3-12 0-15,-15-10 0 16,-13-3-1-16,-8 6 0 31,-10 6-1-15,3 29 0-16,-3 25-2 0,4 22 1 16,-1 24-2-16,0 20 1 0,8 12-1 15,3 19 1-15,7 13 0 16,7 5 0-16,0 4-3 15,3-12 0-15,-3-20-6 16,8-15 1-16</inkml:trace>
  <inkml:trace contextRef="#ctx0" brushRef="#br3" timeOffset="166891.24">28628 8341 25 0,'0'6'12'0,"-4"32"-11"16,4-29 16-16,0 1-17 0,0-1 0 16,0-3-6-16,0 1 1 15,0-1 1-15,0-3 0 16</inkml:trace>
  <inkml:trace contextRef="#ctx0" brushRef="#br3" timeOffset="167293.65">28709 7823 18 0,'21'-37'9'0,"11"-4"-8"0,-21 16 13 0,3 0-14 15,7-6 0-15,4-7 0 16,-1-3 1-16,-3-3-1 16,4 3 0-16,-4 4 1 15,-3-1 1-15,-4 10 0 16,4 6 0-16,-8 9 0 15,-3 10 0-15,-3 10-1 16,-8 8 1-16,1 17-1 16,-4 12 1-16,3 18-2 15,-3 10 0-15,-7 10 0 0,0 15 1 16,3 3-1-16,8-2 1 16,-1-4-1 15,4-13 0-31,0-15-1 15,4-13 1 1,-1-18-4-16,1-13 1 16,-4-13-5-16,0-9 1 0</inkml:trace>
  <inkml:trace contextRef="#ctx0" brushRef="#br3" timeOffset="167768.41">28787 8137 34 0,'24'25'17'0,"26"-12"-16"0,-33-10 31 0,5-9-32 16,6-1 0-16,14 1 0 16,8 0 0-16,2-7-1 15,1 1 0-15,0-1-2 16,0-3 0-16,-7 1-2 16,-4-1 0-16,-3-3-2 15,-7-3 0-15,-7 3 0 16,-8 7 1-16,-3-1 2 15,4 7 0-15,-11 6 2 16,0 6 1-16,-3 7 3 16,-4 6 0-16,-7 12 2 15,-4 7 1-15,-14 9-1 16,-10 3 0 0,-7 16 0-16,-8 6 0 0,1 9-2 62,3 4 0-62,4-3-3 0,6-10 1 0,8-16-7 125,11-18 0-125</inkml:trace>
  <inkml:trace contextRef="#ctx0" brushRef="#br3" timeOffset="167925.33">29069 8065 28 0,'21'53'14'0,"21"48"-10"0,-31-80 21 0,3 8-25 0,4 5 0 0,-1 1-13 0,-6-4 1 0,0-15 9 0,-1-7 1 0</inkml:trace>
  <inkml:trace contextRef="#ctx0" brushRef="#br3" timeOffset="169846.94">27065 8670 18 0,'-14'6'9'0,"-4"-2"0"0,15-4 9 16,-1 0-14-16,1 3 1 15,3 0 4-15,0 0 1 16,0 0-11-16,0 0 1 16,0 0 8-16,3-3 0 31,11 7-2-31,8-1 1 0,6-3-3 15,7 0 1 1,0-3-3-16,8 0 1 0,13 6-1 16,18 4 0-16,21-1-1 15,11 4 0-15,21-1 0 16,29-2 0-16,6-1-1 16,14-12 1-16,11-10-1 15,11-5 1-15,3-1-1 16,-14 0 0-16,10 3-1 15,-20 7 0-15,-26 3-2 16,-20 6 0-16,-29 3-3 16,-24 3 0-16,-18 3-4 15,-14 1 1-15,-11-4-7 16,-14-3 1-16</inkml:trace>
  <inkml:trace contextRef="#ctx0" brushRef="#br3" timeOffset="170477.31">26980 7626 28 0,'0'19'14'0,"4"-7"-5"0,-4-2 18 16,4-1-24-16,-4 7 0 15,3 3 2-15,-3 18 0 16,0 7-7-16,0 22 1 15,0 19 3-15,0 21 1 16,-3-2-2-16,-1 2 0 0,0-2-2 31,-3-16 1-31,4-13-3 16,-1-19 0-16,1-18-9 0,3-13 0 0</inkml:trace>
  <inkml:trace contextRef="#ctx0" brushRef="#br3" timeOffset="171287.01">27016 7576 15 0,'7'-3'7'0,"7"6"7"0,-14-3-2 16,10 0-9-16,1 6 0 15,3 0 4-15,0 1 0 16,4-1-8-16,7 0 1 16,3-3 6-16,4-3 1 15,3 0-1-15,21 0 0 16,18 3-1-16,22-3 0 0,9 0-1 16,15 3 0-16,14 4-2 15,4-1 1-15,-4 3-2 16,0 1 1-16,4-1-2 15,-1-6 0-15,-20-3 0 16,6-6 0-16,-3-6-1 16,7-4 1-16,-10-6 0 15,-19 0 0-15,-2 3-1 16,-1 0 1-16,-7 4 0 16,-7 2 0-16,-3 4 0 15,-8 6 0-15,-6-1 0 16,-8 4 1-16,-6 0-2 15,-11-3 1-15,-8 3-1 16,8 3 1-16,-14 1-1 16,-4-1 1-16,-7 6-1 0,-3 1 0 15,-8 5 0-15,1 7 1 16,-4 6-1-16,0 7 1 16,0 6 0-16,0 6 0 15,0 3 0-15,0 6 0 16,0 7 0-16,3 6 1 15,4 13-1-15,4 2 0 16,3-2 0-16,0 9 0 0,7-4 0 16,4-11 0-1,-4-4-1-15,-3-13 1 0,-8 1-1 16,-6-10 1-16,-18-9-2 16,-14-3 1-16,-11-4-1 15,-25-9 1-15,-28-9-6 16,-20-10 0-16,-33-22-6 15,-10-6 0-15</inkml:trace>
  <inkml:trace contextRef="#ctx0" brushRef="#br3" timeOffset="176932.37">26007 7165 19 0,'-4'6'9'0,"1"16"-2"0,3-19 9 0,0 0-15 0,0 1 1 15,0-4 0-15,-4 3 0 16,1 3-3-16,-1 0 1 16,4 0 1-16,0 1 1 15,-3-4-2-15,3-3 1 16,0-3-1-16,0-4 0 15,3 1 0-15,1 0 0 16,3-7-1-16,0-2 1 0,3-4 0 16,-3-6 1-16,4 3-1 15,-4 3 0-15,4 3 1 16,-4 7 0-16,0 3-1 16,-4 3 1-16,1 3 0 15,-1 6 0-15,1 3 0 16,-1 1 0-16,-3-1-1 15,0 4 0-15,4-1 0 16,-1 1 0-16,1 2 0 16,-4-5 0-16,0-1-1 15,0 1 1-15,0-4-1 16,0 0 0-16,0-3 0 16,0-3 1-16,0-6-1 15,4-3 1-15,3-7 0 16,0-3 0-16,0-3 0 15,0 0 1-15,0 3 0 0,0 1 0 16,0 5-1-16,0 4 1 16,0-1 0-16,0 7 0 15,-3 3-1-15,-4 0 1 16,3 0 0-16,1 6 0 16,-1 1-1-16,1 5 1 15,-4 7-1-15,0 6 1 16,0-3-1-16,0 9 0 15,0 1-2-15,0-1 0 16,3-6-8-16,-6-9 1 16</inkml:trace>
  <inkml:trace contextRef="#ctx0" brushRef="#br3" timeOffset="182637.96">23992 9780 37 0,'0'25'18'0,"7"10"-7"0,-3-32 18 15,0 6-27-15,3-2 1 16,0-1 2-16,0 0 0 16,3 0-6-16,4 1 1 15,1-1 4-15,6 0 0 16,0-6-1-16,0 0 0 16,7-3-2-16,4 0 0 15,0 0-1-15,3-3 1 16,0-1-1-16,-3 4 1 15,-4 0-1-15,-3 3 0 16,-7 3 0-16,-8 7 0 0,-6 5-1 16,-11 4 1-16,-7 3-1 15,-8 3 1-15,-2 3-1 16,-5 4 1-16,1-1-1 16,-4-6 1-16,-3 0-1 15,0 10 0-15,3-7-1 16,4-6 1-16,3 0-2 15,4-7 1-15,3-2 0 16,4-4 0-16,4-2 0 16,3-4 1-16,3-6 0 15,11-4 0-15,4 4 1 16,6-6 0-16,1 3 0 16,3 2 1-16,0 4-1 15,1 4 1-15,-5 2-1 16,1 3 1-16,-4 1-1 15,0 5 0-15,-3 1 0 16,-1 6 1-16,-3 0-1 0,0 0 1 16,0 0-1-16,-3 3 0 15,-1 3-1-15,-3-9 1 16,4-3-3-16,3-4 0 16,4-15-8-16,3-6 1 15,3-10-4-15,1-9 1 16</inkml:trace>
  <inkml:trace contextRef="#ctx0" brushRef="#br3" timeOffset="183165.86">24515 10163 24 0,'42'-7'12'16,"74"-27"-8"-16,-91 18 16 0,7-9-16 16,3 3 1-16,0-19 3 15,-3-6 1-15,-7-6-10 16,-8-10 1-16,-10 4 6 15,-10-7 1-15,-15 0-3 16,-10-3 1-16,-18 0-3 0,-3 13 1 16,-8 12-2-16,-13 12 0 15,-8 17-2-15,-10 12 1 16,-4 12-3-16,11 10 0 16,0 12-2-16,0 7 0 15,3 25 0-15,8 15 0 16,3 19 1-16,14 13 1 15,17 9 2-15,22 10 1 16,25-4 1-16,21-12 0 16,6-22 1-16,30-16 1 15,16-18 0-15,15-20 1 0,-4-24-1 16,8-19 0-16,-5-29-1 16,-6-18 1-16,-14-23-3 15,-15 1 1-15,-13-6-5 16,-15-13 0-16,-11-10-9 15,-6 4 0-15</inkml:trace>
  <inkml:trace contextRef="#ctx0" brushRef="#br3" timeOffset="193387.81">25869 9595 38 0,'-3'16'19'0,"-8"-13"-3"16,8-3 19-16,-12-3-34 15,-9 6 1-15,-8 3 0 16,0 7 1-16,-7 9-4 16,-3 6 0-16,-4 3 3 15,4 13 0-15,3 3-2 16,7-6 1-16,8-3 0 16,6-1 0-16,11-2-1 15,14-1 1-15,11-2 0 16,10-1 0-16,0-9 0 0,11 3 0 15,3 3-1-15,-3-3 1 16,-11 0-1-16,-14 4 1 16,-14 5-2-16,-10 7 1 15,-8 9-2-15,-14-3 0 16,-10 3-3-16,-7-3 0 16,3-9-6-16,7-4 0 15,4-12-4-15,17-6 0 16</inkml:trace>
  <inkml:trace contextRef="#ctx0" brushRef="#br3" timeOffset="193716.74">26187 9554 40 0,'3'35'20'0,"-13"12"-27"16,3-22 35-16,-4 10-29 15,-3 18 1-15,-7 10 0 16,-7 18 0-16,-4 1 0 0,4-4 0 15,6 0 0-15,5-18 0 16,3-16-5-16,3-10 1 16,0-15-5-16,4-16 1 15,-7-12-2-15,7-16 1 16</inkml:trace>
  <inkml:trace contextRef="#ctx0" brushRef="#br3" timeOffset="193914.6">25756 10050 41 0,'7'19'20'0,"18"12"-17"0,-18-25 45 0,4 4-46 16,6 2 1-16,12-2 1 15,9-4 0-15,8 0-6 16,7-3 0-16,-11 0 3 16,-3-3 1-16,-10 0-6 15,-8 4 0-15,-4-1-10 16,-3-3 1-16,-7-7-2 15,-3-5 0-15</inkml:trace>
  <inkml:trace contextRef="#ctx0" brushRef="#br3" timeOffset="194166.79">26218 10135 27 0,'8'34'13'0,"2"-9"-5"15,-10-19 20-15,0 7-26 0,0 3 0 16,0 6 1 0,4-4 1-16,3 1-3 0,0 0 0 15,0 0 4-15,3-7 0 16,1-5 0-16,0-4 0 16,3-10-2-16,3-8 1 15,1-13-3-15,0 2 0 16,-1-5-7-16,1 0 0 15,-4-1-9-15,0 1 1 16</inkml:trace>
  <inkml:trace contextRef="#ctx0" brushRef="#br3" timeOffset="194693.31">26815 9463 39 0,'14'16'19'0,"-18"37"-18"16,-3-37 26-16,0 12-27 15,-3 10 1-15,-5 15 0 16,8 16 0-16,0 3-1 16,4 7 1-16,-1-4 1 15,1-6 1-15,-1-13-1 0,1-5 1 47,3-17-1-47,-4-9 1 0,4-6-2 0,0-13 1 0,-3-3-3 0,-8-12 0 16,-10 0-2-16,-7 2 1 15,-8-2 0-15,1 0 0 16,0-1 0-16,0 4 0 16,3 6 1-16,7 0 1 15,0 3 0-15,4 10 0 0,11 2 1 16,6 4 0-16,4 3 1 16,7 3 0-16,4 3 1 15,13-3 0-15,5-3 0 16,2 0 0-16,5-6-2 15,-5-7 1-15,-2-5-7 16,-5-4 0-16,-6-7-9 16,-4-5 1-16</inkml:trace>
  <inkml:trace contextRef="#ctx0" brushRef="#br3" timeOffset="195009.03">27287 10141 41 0,'-7'22'20'0,"-28"12"-20"0,17-18 29 16,-10 9-29-16,-11 9 1 16,-3 17-1-16,3 5 1 15,-3 19-2-15,0-9 1 16,6 3-4-16,5-12 0 0,9-17-7 16,12-24 0-16</inkml:trace>
  <inkml:trace contextRef="#ctx0" brushRef="#br3" timeOffset="195159.99">26832 10056 41 0,'32'79'20'0,"3"24"-19"16,-21-78 33-16,1 10-35 15,-1 2 1-15,3-2-7 16,-6-4 1-16,-4-15-3 15,0-7 1-15</inkml:trace>
  <inkml:trace contextRef="#ctx0" brushRef="#br3" timeOffset="195716.41">28931 10182 47 0,'0'15'23'0,"-7"4"-21"16,4-22 38-16,-4 3-40 16,-7 0 0-16,-4 3 1 15,-7 6 0-15,-3 4-1 0,0 6 0 16,0 9 1-16,3 3 0 16,4 10 0-16,3 0 0 15,11-3 0-15,7-4 0 16,14 1-1-16,14-7 1 15,8-9-2-15,2-10 0 16,-2-6-5-16,3-6 0 16,-4 0-7-16,4-7 1 15,-11-2-3-15,0-7 0 16</inkml:trace>
  <inkml:trace contextRef="#ctx0" brushRef="#br3" timeOffset="195954.26">29171 10367 24 0,'14'-19'12'0,"0"9"1"0,-10 7 19 0,3 3-27 15,-3 0 1-15,-4 0 1 16,0-3 0-16,-8-3-10 16,-2 3 1-16,-11 0 6 15,-4-1 0-15,0 8-2 16,-3 2 0-16,0 3-1 16,3 10 1-16,4 6-2 15,10 0 0-15,1 7 0 16,6-7 0-16,15-3-1 15,10-10 0-15,4-2-2 16,3-10 0-16,0-10-2 16,0-6 0-16,1-5-9 15,-1-5 0-15</inkml:trace>
  <inkml:trace contextRef="#ctx0" brushRef="#br3" timeOffset="196564.17">29401 10429 45 0,'14'47'22'0,"-11"-25"-21"0,-3-12 35 16,0-4-38-16,0 0 1 16,0-3 1-16,0 4 0 15,0-7 1-15,4-7 0 0,-1-5 0 16,4-7 0-16,0-3 1 15,0 0 0-15,0 3-1 16,4-3 1-16,-4 4-2 16,0 5 1-16,-3 7 0 15,3-1 0-15,0 11-1 16,0-1 1-16,-4 3-1 16,4-3 0-16,0-3-1 15,1 3 1-15,-5 0-1 16,4 1 1-16,0-8 0 15,0 4 0-15,-3 4 0 16,3-1 0-16,-4 3 0 16,1 3 0-16,-1-2 0 15,1-1 0-15,3 3-1 16,0-6 1-16,4-6 0 16,3-6 0-16,3 3 0 0,1-1 0 31,0 1 0-16,-4-3 0 1,0-1 0 0,0 4 1 15,0 3-1-31,0 3 0 47,0 0 0-32,0 6 1 1,1 4-1-16,-1-1 0 16,0 0-1-16,-4 1 0 0,1 2-1 15,-1 4 0-15,1-3-3 0,3 2 0 0,0 1-5 0,0-4 1 0,4-2-5 0,0-7 1 16</inkml:trace>
  <inkml:trace contextRef="#ctx0" brushRef="#br3" timeOffset="196915.23">30046 10570 30 0,'0'60'15'0,"-3"37"-12"15,-1-72 23-15,-3 10-26 16,3 6 1-16,1-7 0 16,-1-3 0-16,1-12-1 15,3-9 1-15,0-14-1 16,3-11 1-16,1-13 0 16,-1-1 0-16,1-11-1 15,-4-11 1-15,-4-8-3 0,1-4 1 16,-4-3-1-16,3 7 1 15,4 2-1-15,7 4 1 16,0 12 0-16,8 13 0 16,9 12 1-16,12 7 1 15,-1 12 1-15,-3 6 0 16,-8 10-1-16,-6 6 1 16,-11 10-2-16,-11-1 1 15,-17-2-2-15,-7-1 1 16,0 3-5-16,-4-2 0 0,0-7-6 15,4-13 1 1</inkml:trace>
  <inkml:trace contextRef="#ctx0" brushRef="#br3" timeOffset="197169.69">30445 9730 31 0,'10'28'15'0,"-10"54"-15"15,0-54 24-15,-3 3-24 16,-4 20 1-16,-7 2-1 16,0 16 1-16,-4 6-1 15,4 0 0-15,3-6-1 16,1-15 1-16,3-7-4 15,3-10 0-15,4-12-5 0,4-6 0 16</inkml:trace>
  <inkml:trace contextRef="#ctx0" brushRef="#br3" timeOffset="197724.64">30424 10495 37 0,'21'41'18'0,"10"-35"-20"0,-20-6 33 0,3 0-31 16,4 0 1-16,-1-9-1 16,-2-1 0-16,2-5-1 15,1-4 1-15,-4-3-1 16,0-3 1-16,-7-3-1 16,-3-1 0-16,-4 4-1 15,-4 0 1-15,1 10-2 16,-1 5 1-16,4 10 0 15,0 6 0-15,-3 4 0 16,3 9 1-16,0 6 0 16,0 6 0-16,3 0 1 15,1-5 0-15,3-1 0 16,3-3 0-16,4-4-1 62,8-2 1-62,2-7-1 0,4-5 0 0,11-8 1 16,11-14 0-16,10-20 0 0,0-12 1 16,10-13-1-16,-6-3 1 0,-8-6 0 0,-14-9 1 0,-10-7-1 0,-14 3 1 15,-11 0-1-15,-7 13 0 16,-4 3 0-16,-10 13 0 16,4 15-1-16,-1 19 1 15,-7 16 0-15,-6 18 0 16,-5 20 0-16,1 24 0 15,0 16 0-15,3 10 0 16,1 18-1-16,2 7 1 0,8-4-3 16,0-15 1-16,7-16-6 15,4-15 0-15,3-16-3 16,3-26 0-16</inkml:trace>
  <inkml:trace contextRef="#ctx0" brushRef="#br3" timeOffset="197908.66">30734 10269 30 0,'25'19'15'0,"42"0"-12"16,-46-19 27-16,11 0-30 16,10 0 1-16,7 0-2 15,-6 0 1-15,3 0-3 16,-4 0 0-16,4 0-7 0,0-9 1 15</inkml:trace>
  <inkml:trace contextRef="#ctx0" brushRef="#br3" timeOffset="198104.16">31517 10241 17 0,'7'44'8'0,"-24"22"0"0,10-44 5 15,-11 12-13-15,-10 20 1 0,-1 2 1 16,-6 10 0-16,-7 3-3 16,3 3 1-16,4-6 0 15,10-16 0 1</inkml:trace>
  <inkml:trace contextRef="#ctx0" brushRef="#br3" timeOffset="198275.3">31129 10323 26 0,'7'12'13'0,"4"35"-9"0,-4-25 15 0,3 16-18 16,5 3 1-16,-1 2-1 16,0-5 0-16,0-7-5 15,3-5 1-15,1-8-5 0,0-14 1 16</inkml:trace>
  <inkml:trace contextRef="#ctx0" brushRef="#br3" timeOffset="198790.33">32685 10746 35 0,'0'28'17'0,"7"-9"-12"0,-4-19 29 0,1-6-33 0,3-10 1 0,0-15 1 0,0-19 1 0,-3-23-5 0,-1-11 1 16,-3-10 1-16,0-10 1 16,0-6-1-1,0 7 1-15,7 9-1 16,4 12 0-16,3 20 0 0,-3 11 1 16,6 17-1-16,1 18 0 15,-1 16-1-15,-2 10 0 16,-5 9-6-16,-6 15 1 15,-11-6-10-15,0 4 1 16</inkml:trace>
  <inkml:trace contextRef="#ctx0" brushRef="#br3" timeOffset="199272.76">32434 10445 42 0,'29'16'21'0,"34"-10"-24"0,-38-6 32 0,7 3-29 0,6 0 0 0,1 3-1 0,-4 1 1 0,4 2-2 16,0 1 1-16,0-1-3 16,-4-3 0-16,-7-3-3 15,-3 0 0-15,-4 1-1 16,-3-8 1-16,-4-2 1 15,-3 0 0-15,3 0 3 0,-7-1 1 16,-4 1 3-16,-3 6 0 16,-3 3 2-16,-4 4 0 15,-7 2 0-15,-1-3 1 16,-2 4-1-16,-1-1 0 16,-3 7-1-16,3 3 1 15,4 2-1-15,4 5 1 16,-1-4-3-16,4-4 1 15,0 4-1-15,3-6 1 16,1 0 0-16,3-4 0 16,-4-9-1-16,4-3 0 15,11 0 1-15,3-12 0 0,4-1-1 16,3-9 1-16,-3-3-1 16,-1 0 1-16,-3 0-5 15,-3 3 0-15,-1 0-5 16,-2 3 1-16</inkml:trace>
  <inkml:trace contextRef="#ctx0" brushRef="#br3" timeOffset="199596.84">33108 10730 39 0,'0'0'19'0,"0"-12"-24"0,0-7 36 16,0-9-29-1,0-4 1-15,0-5 0 0,0-4 0 16,0 3-3-16,4 7 0 16,3 6 3-16,7 3 1 15,7 3-1-15,11 3 0 16,0 7-2-16,-4-3 1 15,0 2-6-15,0 4 0 16,-3 0-10-16,-14 2 0 16</inkml:trace>
  <inkml:trace contextRef="#ctx0" brushRef="#br3" timeOffset="200191.61">26726 11608 43 0,'0'54'21'0,"-3"-23"-17"0,3-28 22 0,0-3-26 16,3-9 1-16,1-4 0 15,3-15 0-15,0-10-1 16,-3-2 0-16,6-7 1 16,4 0 0-16,0 6 0 15,-3 9 0-15,0 7 1 16,-1 6 0-16,4 13-3 15,0 9 1-15,1 7-5 16,2-1 0-16,1 4-9 0,-1-4 1 16</inkml:trace>
  <inkml:trace contextRef="#ctx0" brushRef="#br3" timeOffset="200425.8">27107 11467 31 0,'0'50'15'0,"-3"4"-7"0,3-39 20 0,-4-2-28 15,1 6 1 1,-4-4-3-16,0-5 0 0,3-1-4 16,4-6 1-16,0-3-5 15,7-15 0-15</inkml:trace>
  <inkml:trace contextRef="#ctx0" brushRef="#br3" timeOffset="200607.91">27100 11285 23 0,'15'7'11'15,"9"33"-8"-15,-17-36 15 0,4 2-17 0,-1 0 0 0,5-3 0 0,-1 3 1 0,0-2-3 16,-4-1 1-16,1 3 0 0,0-3 0 31,-1-3-2-31,1 0 1 0,-4-6-4 16,0-7 1-16,0-2-4 16,0-1 1-16</inkml:trace>
  <inkml:trace contextRef="#ctx0" brushRef="#br3" timeOffset="200992.91">27594 11417 44 0,'4'-3'22'0,"-11"-10"-32"0,3 10 46 0,-6 3-36 0,-4 0 0 0,-11 3 0 0,-7 4 1 0,-3 5-2 16,-4 7 0-16,11 6 0 16,7 6 1-16,3 4-2 15,4-4 0-15,14 1-3 0,14-4 1 16,14-9-7-16,11-10 1 16</inkml:trace>
  <inkml:trace contextRef="#ctx0" brushRef="#br3" timeOffset="201327.28">27873 10730 27 0,'-14'-3'13'0,"3"47"-7"0,8-19 16 0,-4 16-20 16,0 15 0-16,-7 20 0 15,-4 15 0 1,4 50-3-1,7-22 1-15,7-28 2 16,3-22 0-16,8-19-2 16,3-19 0-16,-3-18 0 15,-4-7 0-15,3-12-1 16,1 0 1-16,3-4 0 16,0 7 0-16,4 9 1 15,3 10 1-15,3 3-1 16,1 9 1-16,0 3-1 15,3 7 1-15,7-7-2 16,4-6 0-16,4-6-9 16,-5-3 1-16,-2-10-3 15,-8-9 1-15</inkml:trace>
  <inkml:trace contextRef="#ctx0" brushRef="#br3" timeOffset="201735.96">29242 11100 29 0,'-14'57'14'0,"-18"40"-14"16,25-66 24-16,-4 13-23 16,-3 19 0-16,-3 6 0 15,-5 6 0-15,1-9-4 16,4-13 0-16,-1-9-5 16,0-15 0-16</inkml:trace>
  <inkml:trace contextRef="#ctx0" brushRef="#br3" timeOffset="202229.89">28783 11445 41 0,'25'10'20'0,"28"-7"-21"0,-36-9 35 16,8-4-34-16,21-6 0 0,10-5 1 15,8-5 0-15,-1 1-2 16,-3-3 1-16,-7-3 1 16,-10 6 0-16,-8 6 0 15,-7 6 0-15,-10 10 0 16,-8 9 0-16,-3 7-2 16,-10 12 0-16,-1 3-1 15,-3 10 1-15,0 0-3 16,0-4 1-16,4 1-1 15,-1-10 1-15,4-7 0 16,0 1 0-16,7-6 0 16,0-7 1-16,4-6-1 15,-1-3 1-15,1-3 0 16,0-1 1-16,-1 1 0 16,1 6 1-16,-1 3 0 0,1 13 1 15,3 6 0-15,-7 3 0 16,0 3-1-16,0 7 0 15,0-4-1-15,4-3 1 16,6-3-1-16,8-3 1 16,7-6-1-16,0-7 1 15,3-5-5-15,0-8 0 16,0-5-3-16,-3-7 1 16</inkml:trace>
  <inkml:trace contextRef="#ctx0" brushRef="#br3" timeOffset="202487.53">29933 11596 11 0,'18'-25'5'0,"3"12"3"0,-14 10 4 0,-3 3-8 16,3 3 0-16,-4 3 4 16,1 1 0-16,-4-1-10 15,-4 3 1-15,-3-2 5 16,-7-1 0-16,-7-3-2 16,0 0 1-16,-4 0-3 15,4 10 0-15,-4-7 0 16,4-3 1-16,3 4-1 15,4 2 1-15,4 4-1 16,6 2 1-16,8 1-2 16,6 0 0-16,4-4-2 15,4-6 0-15,0-6-4 16,3-6 1-16,0-3-3 16,0-7 0-16</inkml:trace>
  <inkml:trace contextRef="#ctx0" brushRef="#br3" timeOffset="202755.91">30046 11743 25 0,'4'-3'12'0,"-4"-35"-12"0,3 26 22 0,1-10-19 16,-1-9 1-16,1-4 2 15,-1 4 1-15,1 2-9 16,3 4 1-16,0 7 6 16,3 5 0-1,5 4-3-15,9 2 1 0,5 7-5 16,2-3 0-16,1 0-7 16,-4 0 1-16,0-3-4 15,-3-4 1-15</inkml:trace>
  <inkml:trace contextRef="#ctx0" brushRef="#br3" timeOffset="203748.01">29570 11646 30 0,'39'9'15'0,"10"-21"-16"0,-38-1 27 0,-1 1-27 0,1-10 1 0,-1 0-1 16,-3 0 1-16,-10-3 0 16,-8 0 0-16,-3 0 0 15,-3 9 0-15,-5 7-1 16,-2 5 1-16,3 8 0 15,3 8 0-15,4 10 0 16,3 13 0-16,4 2 0 16,0 7 1 109,7 6-1-110,11-6 0-15,6-3 0 63,15-7 0-63,0-5-3 0,0-7 0 0,-1-16-5 0,-2-6 0 15</inkml:trace>
  <inkml:trace contextRef="#ctx0" brushRef="#br3" timeOffset="204155.25">30656 11508 31 0,'7'22'15'0,"-10"3"-13"0,-1-19 25 0,-3 4-26 0,0 9 0 0,-7 9 0 16,-7 9 1-16,-14 4-3 0,-11 9 1 15,-4 10 1-15,-2 9 0 16,2 6-4-16,8-6 0 16,7-12-7-16,10-20 0 15</inkml:trace>
  <inkml:trace contextRef="#ctx0" brushRef="#br3" timeOffset="204309.16">30275 11477 42 0,'7'72'21'0,"15"41"-24"15,-12-85 35-15,4 0-34 16,0 7 1-16,1 2-10 15,-1-9 0-15,-4-2 6 16,-3-11 0-16</inkml:trace>
  <inkml:trace contextRef="#ctx0" brushRef="#br3" timeOffset="206420.01">30910 11787 48 0,'4'16'24'0,"3"-4"-13"0,-3-9 25 16,-1 1-35-16,1-1 1 15,-1 0-1-15,1 0 1 16,-1 0-8-16,4 0 0 15,0-3-9-15,0-12 1 16</inkml:trace>
  <inkml:trace contextRef="#ctx0" brushRef="#br3" timeOffset="209679.63">33235 3979 45 0,'74'50'22'0,"-49"-37"-21"0,-25-13 23 16,0 0-25-16,0 0 0 0,-7-7-1 15,-18-2 0-15,-17-10 2 16,-18-6 1-16,-21 6-3 16,-4-3 1-16,-28 3 0 15,-10 7 0-15,-8-7 0 16,-13 0 1-16,-26-3-1 16,8 4 0-16,-18 2 1 15,-21 0 0-15,3 1 0 16,-20 5 1-16,3-2-1 15,-29 5 1-15,1 1 0 16,-32 0 0-16,3 3-1 16,-21 3 1-16,4-7-1 15,-15 7 1-15,-10-3-1 16,4-3 0-16,-22 3 0 16,8-3 0-16,-4-4-1 15,-11 1 1-15,11 2 0 16,-11 4 1-16,11 3-1 15,11 7 0-15,-1 5 0 0,15 7 1 16,10 3-1-16,14 9 1 16,15-6-1-16,10-3 0 15,32 0-1-15,6 6 1 16,26 1-1-16,17-1 0 16,32 3-1-16,24 13 1 15,12 3 0-15,16 13 1 16,19 12 0-16,6 19 1 15,11 9 0-15,15 22 1 0,6 16-2 16,4 19 1-16,6 19-3 16,5 12 0-16,3 19-2 15,3 16 0-15,1 9-1 16,-1 19 0-16,4 24 0 16,0 11 1-16,0 18 4 15,0 10 0-15,0 12 5 16,3 19 0-16,1-4 2 15,-1-5 0-15,1-16 1 16,-4-3 1-16,3-32-3 16,-3-12 1-16,0-19-4 15,3-22 1-15,1-16-3 16,3-31 1-16,3-9-2 16,8-23 0-16,7-11-2 15,10-30 0-15,14-8-2 16,4-19 1-16,10-10-1 15,19-9 1-15,13-7 0 0,14-5 0 16,4-4 1-16,21-3 1 16,21-6 0-16,18-7 1 15,21-6 0-15,17 4 1 16,29-1-1-16,14 0 0 16,28 16 2-16,8-3 0 15,20 6 0-15,22 4 1 16,13-1 0-16,8-9 1 15,28 0-1-15,3-3 0 16,11-4-1-16,11-2 0 0,17-1-1 16,1 4 1-16,-5 3-2 15,-2 3 1-15,-8 3-1 16,-18 9 0-16,-10 7-3 31,-25-1 0-31,-35 4-12 16,4-3 1-16,-29-3-1 0,11 5 0 0,1298 287 30 62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Example: Gas at the pump. </a:t>
            </a:r>
          </a:p>
          <a:p>
            <a:r>
              <a:rPr lang="en-US">
                <a:cs typeface="Calibri"/>
              </a:rPr>
              <a:t>Plot points, generalize to equation of line (considering all points at once). </a:t>
            </a:r>
          </a:p>
          <a:p>
            <a:r>
              <a:rPr lang="en-US">
                <a:cs typeface="Calibri"/>
              </a:rPr>
              <a:t>What if:</a:t>
            </a:r>
          </a:p>
          <a:p>
            <a:r>
              <a:rPr lang="en-US">
                <a:cs typeface="Calibri"/>
              </a:rPr>
              <a:t>- know tank capacity? Domain and range</a:t>
            </a:r>
          </a:p>
          <a:p>
            <a:r>
              <a:rPr lang="en-US">
                <a:cs typeface="Calibri"/>
              </a:rPr>
              <a:t>- add car wash?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4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Graph in order, give reasoning </a:t>
            </a:r>
          </a:p>
          <a:p>
            <a:r>
              <a:rPr lang="en-US">
                <a:cs typeface="Calibri"/>
              </a:rPr>
              <a:t>Y=x^2, y=2x^2, y=2x^2-4</a:t>
            </a:r>
          </a:p>
          <a:p>
            <a:r>
              <a:rPr lang="en-US">
                <a:cs typeface="Calibri"/>
              </a:rPr>
              <a:t>Domain, range, intercepts, symmetry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12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y=2x^2-4</a:t>
            </a:r>
          </a:p>
          <a:p>
            <a:r>
              <a:rPr lang="en-US">
                <a:cs typeface="Calibri"/>
              </a:rPr>
              <a:t>Domain, range, intercepts, symmetry (x, y, rotational, how to check?)</a:t>
            </a:r>
          </a:p>
          <a:p>
            <a:r>
              <a:rPr lang="en-US">
                <a:cs typeface="Calibri"/>
              </a:rPr>
              <a:t>Must there be intercepts / symmetry? No</a:t>
            </a:r>
          </a:p>
          <a:p>
            <a:r>
              <a:rPr lang="en-US">
                <a:cs typeface="Calibri"/>
              </a:rPr>
              <a:t>Trending: as x goes to +-infinity, what happens to y? Asymptotes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79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3 cases (x y axis, rotational)</a:t>
            </a:r>
          </a:p>
          <a:p>
            <a:r>
              <a:rPr lang="en-US">
                <a:cs typeface="Calibri"/>
              </a:rPr>
              <a:t>Draw each, how to define / check must be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01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Lines (next section), parabolas (quadratic), polynomials (next chapters)</a:t>
            </a:r>
          </a:p>
          <a:p>
            <a:r>
              <a:rPr lang="en-US">
                <a:cs typeface="Calibri"/>
              </a:rPr>
              <a:t>Circles</a:t>
            </a:r>
          </a:p>
          <a:p>
            <a:r>
              <a:rPr lang="en-US">
                <a:cs typeface="Calibri"/>
              </a:rPr>
              <a:t>Rationals (chapter 3)</a:t>
            </a:r>
          </a:p>
          <a:p>
            <a:r>
              <a:rPr lang="en-US">
                <a:cs typeface="Calibri"/>
              </a:rPr>
              <a:t>Exponential, logarithm (chapter 4)</a:t>
            </a:r>
          </a:p>
          <a:p>
            <a:r>
              <a:rPr lang="en-US">
                <a:cs typeface="Calibri"/>
              </a:rPr>
              <a:t>Trigonometric (precalc)</a:t>
            </a:r>
          </a:p>
          <a:p>
            <a:r>
              <a:rPr lang="en-US">
                <a:cs typeface="Calibri"/>
              </a:rPr>
              <a:t>More...</a:t>
            </a:r>
          </a:p>
          <a:p>
            <a:r>
              <a:rPr lang="en-US">
                <a:cs typeface="Calibri"/>
              </a:rPr>
              <a:t>Serve 2 purposes:</a:t>
            </a:r>
          </a:p>
          <a:p>
            <a:r>
              <a:rPr lang="en-US">
                <a:cs typeface="Calibri"/>
              </a:rPr>
              <a:t>- simplification of reality which allow us to better understanding</a:t>
            </a:r>
          </a:p>
          <a:p>
            <a:r>
              <a:rPr lang="en-US">
                <a:cs typeface="Calibri"/>
              </a:rPr>
              <a:t>- examples which we can study completely to develop rich theory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4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Section 1.2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Graphs of Equations in Two Variables; Circles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Curves in the Plane</a:t>
            </a:r>
          </a:p>
          <a:p>
            <a:r>
              <a:rPr lang="en-US">
                <a:cs typeface="Calibri"/>
              </a:rPr>
              <a:t>Graph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1.2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9AFD52-FFAD-4FC6-BB21-D0295AC65C2F}"/>
                  </a:ext>
                </a:extLst>
              </p14:cNvPr>
              <p14:cNvContentPartPr/>
              <p14:nvPr/>
            </p14:nvContentPartPr>
            <p14:xfrm>
              <a:off x="660240" y="1557720"/>
              <a:ext cx="10296360" cy="419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9AFD52-FFAD-4FC6-BB21-D0295AC65C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0880" y="1548360"/>
                <a:ext cx="10315080" cy="421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B052-8050-43C5-BB56-C37BB6FA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Motivation: Equations and Graphs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397B1-48DB-4642-95EF-A8CDACF1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DE3EB5-7D01-458C-8555-E2DECFC50128}"/>
                  </a:ext>
                </a:extLst>
              </p14:cNvPr>
              <p14:cNvContentPartPr/>
              <p14:nvPr/>
            </p14:nvContentPartPr>
            <p14:xfrm>
              <a:off x="556200" y="427680"/>
              <a:ext cx="11400120" cy="585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DE3EB5-7D01-458C-8555-E2DECFC501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840" y="418320"/>
                <a:ext cx="11418840" cy="58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9DA976-49C9-42AA-8FF3-079CCEF3A8F0}"/>
                  </a:ext>
                </a:extLst>
              </p14:cNvPr>
              <p14:cNvContentPartPr/>
              <p14:nvPr/>
            </p14:nvContentPartPr>
            <p14:xfrm>
              <a:off x="500400" y="285480"/>
              <a:ext cx="11622240" cy="6340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9DA976-49C9-42AA-8FF3-079CCEF3A8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1040" y="276120"/>
                <a:ext cx="11640960" cy="63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271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3B21-8709-4B59-A3CF-4162C9BE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Graph Inuition: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A1ECB-F73E-4FB7-9125-845DDA3E0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F664BD-A1E2-4B42-82FF-5895F8276E77}"/>
                  </a:ext>
                </a:extLst>
              </p14:cNvPr>
              <p14:cNvContentPartPr/>
              <p14:nvPr/>
            </p14:nvContentPartPr>
            <p14:xfrm>
              <a:off x="606960" y="433440"/>
              <a:ext cx="11201760" cy="603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F664BD-A1E2-4B42-82FF-5895F8276E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7600" y="424080"/>
                <a:ext cx="11220480" cy="605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627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3B21-8709-4B59-A3CF-4162C9BE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Graph Features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A1ECB-F73E-4FB7-9125-845DDA3E0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803CAB-92F8-41BD-9B84-0F3843D9598A}"/>
                  </a:ext>
                </a:extLst>
              </p14:cNvPr>
              <p14:cNvContentPartPr/>
              <p14:nvPr/>
            </p14:nvContentPartPr>
            <p14:xfrm>
              <a:off x="0" y="45000"/>
              <a:ext cx="11846880" cy="646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803CAB-92F8-41BD-9B84-0F3843D959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35640"/>
                <a:ext cx="11865600" cy="64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758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593A-29BE-4C07-8E94-AFFEAB13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Graph Symmetry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E2091-2A82-4609-9658-D7A652B10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8924A3-0821-42A6-B9F5-3065666D41AC}"/>
                  </a:ext>
                </a:extLst>
              </p14:cNvPr>
              <p14:cNvContentPartPr/>
              <p14:nvPr/>
            </p14:nvContentPartPr>
            <p14:xfrm>
              <a:off x="337680" y="629640"/>
              <a:ext cx="11309760" cy="583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8924A3-0821-42A6-B9F5-3065666D41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8320" y="620280"/>
                <a:ext cx="11328480" cy="585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846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FDFF-0AB0-4654-B8D7-27221219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Important Classes of Equations and Graphs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EB19-82E0-405F-B170-5981CCE04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D9B2C8-3D75-40AE-9A3C-56E563A0EBEF}"/>
                  </a:ext>
                </a:extLst>
              </p14:cNvPr>
              <p14:cNvContentPartPr/>
              <p14:nvPr/>
            </p14:nvContentPartPr>
            <p14:xfrm>
              <a:off x="194400" y="629640"/>
              <a:ext cx="11996640" cy="522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D9B2C8-3D75-40AE-9A3C-56E563A0EB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040" y="620280"/>
                <a:ext cx="12015360" cy="52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905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Section 1.2 Graphs of Equations in Two Variables; Circles</vt:lpstr>
      <vt:lpstr>Section 1.2 Homework Submission to Canvas</vt:lpstr>
      <vt:lpstr>Motivation: Equations and Graphs</vt:lpstr>
      <vt:lpstr>Graph Inuition: Try on Own</vt:lpstr>
      <vt:lpstr>Graph Features</vt:lpstr>
      <vt:lpstr>Graph Symmetry</vt:lpstr>
      <vt:lpstr>Important Classes of Equations and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2020-09-14T13:30:11Z</dcterms:modified>
</cp:coreProperties>
</file>