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70" r:id="rId3"/>
    <p:sldId id="271" r:id="rId4"/>
    <p:sldId id="272" r:id="rId5"/>
    <p:sldId id="26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1C4B2-6389-404A-967E-0957FA316764}" v="1" dt="2020-09-15T01:05:42.1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fa919fd6-03f8-48d0-9b95-10ac8c9672df" providerId="ADAL" clId="{3621C4B2-6389-404A-967E-0957FA316764}"/>
    <pc:docChg chg="modSld">
      <pc:chgData name="Chad Vidden" userId="fa919fd6-03f8-48d0-9b95-10ac8c9672df" providerId="ADAL" clId="{3621C4B2-6389-404A-967E-0957FA316764}" dt="2020-09-15T01:05:42.143" v="0"/>
      <pc:docMkLst>
        <pc:docMk/>
      </pc:docMkLst>
      <pc:sldChg chg="addSp">
        <pc:chgData name="Chad Vidden" userId="fa919fd6-03f8-48d0-9b95-10ac8c9672df" providerId="ADAL" clId="{3621C4B2-6389-404A-967E-0957FA316764}" dt="2020-09-15T01:05:42.143" v="0"/>
        <pc:sldMkLst>
          <pc:docMk/>
          <pc:sldMk cId="3637318454" sldId="257"/>
        </pc:sldMkLst>
        <pc:inkChg chg="add">
          <ac:chgData name="Chad Vidden" userId="fa919fd6-03f8-48d0-9b95-10ac8c9672df" providerId="ADAL" clId="{3621C4B2-6389-404A-967E-0957FA316764}" dt="2020-09-15T01:05:42.143" v="0"/>
          <ac:inkMkLst>
            <pc:docMk/>
            <pc:sldMk cId="3637318454" sldId="257"/>
            <ac:inkMk id="5" creationId="{5F52992E-159D-427D-BBE0-4B05CD16E7A0}"/>
          </ac:inkMkLst>
        </pc:inkChg>
      </pc:sldChg>
      <pc:sldChg chg="addSp">
        <pc:chgData name="Chad Vidden" userId="fa919fd6-03f8-48d0-9b95-10ac8c9672df" providerId="ADAL" clId="{3621C4B2-6389-404A-967E-0957FA316764}" dt="2020-09-15T01:05:42.143" v="0"/>
        <pc:sldMkLst>
          <pc:docMk/>
          <pc:sldMk cId="541778303" sldId="263"/>
        </pc:sldMkLst>
        <pc:inkChg chg="add">
          <ac:chgData name="Chad Vidden" userId="fa919fd6-03f8-48d0-9b95-10ac8c9672df" providerId="ADAL" clId="{3621C4B2-6389-404A-967E-0957FA316764}" dt="2020-09-15T01:05:42.143" v="0"/>
          <ac:inkMkLst>
            <pc:docMk/>
            <pc:sldMk cId="541778303" sldId="263"/>
            <ac:inkMk id="4" creationId="{59A2D793-4846-490C-80BB-C75E3F0DFFE8}"/>
          </ac:inkMkLst>
        </pc:inkChg>
      </pc:sldChg>
      <pc:sldChg chg="addSp">
        <pc:chgData name="Chad Vidden" userId="fa919fd6-03f8-48d0-9b95-10ac8c9672df" providerId="ADAL" clId="{3621C4B2-6389-404A-967E-0957FA316764}" dt="2020-09-15T01:05:42.143" v="0"/>
        <pc:sldMkLst>
          <pc:docMk/>
          <pc:sldMk cId="2349933283" sldId="269"/>
        </pc:sldMkLst>
        <pc:inkChg chg="add">
          <ac:chgData name="Chad Vidden" userId="fa919fd6-03f8-48d0-9b95-10ac8c9672df" providerId="ADAL" clId="{3621C4B2-6389-404A-967E-0957FA316764}" dt="2020-09-15T01:05:42.143" v="0"/>
          <ac:inkMkLst>
            <pc:docMk/>
            <pc:sldMk cId="2349933283" sldId="269"/>
            <ac:inkMk id="4" creationId="{8FCDDF80-FB31-4174-BBAB-C8B1975267A4}"/>
          </ac:inkMkLst>
        </pc:inkChg>
      </pc:sldChg>
      <pc:sldChg chg="addSp">
        <pc:chgData name="Chad Vidden" userId="fa919fd6-03f8-48d0-9b95-10ac8c9672df" providerId="ADAL" clId="{3621C4B2-6389-404A-967E-0957FA316764}" dt="2020-09-15T01:05:42.143" v="0"/>
        <pc:sldMkLst>
          <pc:docMk/>
          <pc:sldMk cId="972021397" sldId="270"/>
        </pc:sldMkLst>
        <pc:inkChg chg="add">
          <ac:chgData name="Chad Vidden" userId="fa919fd6-03f8-48d0-9b95-10ac8c9672df" providerId="ADAL" clId="{3621C4B2-6389-404A-967E-0957FA316764}" dt="2020-09-15T01:05:42.143" v="0"/>
          <ac:inkMkLst>
            <pc:docMk/>
            <pc:sldMk cId="972021397" sldId="270"/>
            <ac:inkMk id="4" creationId="{91AB5BB7-C73C-423E-8C1F-BA0A33DB34A1}"/>
          </ac:inkMkLst>
        </pc:inkChg>
      </pc:sldChg>
      <pc:sldChg chg="addSp">
        <pc:chgData name="Chad Vidden" userId="fa919fd6-03f8-48d0-9b95-10ac8c9672df" providerId="ADAL" clId="{3621C4B2-6389-404A-967E-0957FA316764}" dt="2020-09-15T01:05:42.143" v="0"/>
        <pc:sldMkLst>
          <pc:docMk/>
          <pc:sldMk cId="525675311" sldId="271"/>
        </pc:sldMkLst>
        <pc:inkChg chg="add">
          <ac:chgData name="Chad Vidden" userId="fa919fd6-03f8-48d0-9b95-10ac8c9672df" providerId="ADAL" clId="{3621C4B2-6389-404A-967E-0957FA316764}" dt="2020-09-15T01:05:42.143" v="0"/>
          <ac:inkMkLst>
            <pc:docMk/>
            <pc:sldMk cId="525675311" sldId="271"/>
            <ac:inkMk id="4" creationId="{B528D909-104F-418B-AEB2-A1C9FD61B457}"/>
          </ac:inkMkLst>
        </pc:inkChg>
      </pc:sldChg>
      <pc:sldChg chg="addSp">
        <pc:chgData name="Chad Vidden" userId="fa919fd6-03f8-48d0-9b95-10ac8c9672df" providerId="ADAL" clId="{3621C4B2-6389-404A-967E-0957FA316764}" dt="2020-09-15T01:05:42.143" v="0"/>
        <pc:sldMkLst>
          <pc:docMk/>
          <pc:sldMk cId="3629828607" sldId="272"/>
        </pc:sldMkLst>
        <pc:inkChg chg="add">
          <ac:chgData name="Chad Vidden" userId="fa919fd6-03f8-48d0-9b95-10ac8c9672df" providerId="ADAL" clId="{3621C4B2-6389-404A-967E-0957FA316764}" dt="2020-09-15T01:05:42.143" v="0"/>
          <ac:inkMkLst>
            <pc:docMk/>
            <pc:sldMk cId="3629828607" sldId="272"/>
            <ac:inkMk id="4" creationId="{FE1EAC75-6A95-4DC7-997F-021B0166042F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B7766782-C528-C808-CCBD-C6A6FBA145FB}"/>
    <pc:docChg chg="addSld delSld modSld">
      <pc:chgData name="Chad Vidden" userId="S::cvidden@uwlax.edu::fa919fd6-03f8-48d0-9b95-10ac8c9672df" providerId="AD" clId="Web-{B7766782-C528-C808-CCBD-C6A6FBA145FB}" dt="2020-09-04T15:25:38.032" v="568" actId="20577"/>
      <pc:docMkLst>
        <pc:docMk/>
      </pc:docMkLst>
      <pc:sldChg chg="modSp">
        <pc:chgData name="Chad Vidden" userId="S::cvidden@uwlax.edu::fa919fd6-03f8-48d0-9b95-10ac8c9672df" providerId="AD" clId="Web-{B7766782-C528-C808-CCBD-C6A6FBA145FB}" dt="2020-09-04T15:02:03.279" v="2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7766782-C528-C808-CCBD-C6A6FBA145FB}" dt="2020-09-04T15:01:57.279" v="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7766782-C528-C808-CCBD-C6A6FBA145FB}" dt="2020-09-04T15:02:03.279" v="2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B7766782-C528-C808-CCBD-C6A6FBA145FB}" dt="2020-09-04T15:02:57.326" v="5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7766782-C528-C808-CCBD-C6A6FBA145FB}" dt="2020-09-04T15:02:57.326" v="5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B7766782-C528-C808-CCBD-C6A6FBA145FB}" dt="2020-09-04T15:25:38.032" v="56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B7766782-C528-C808-CCBD-C6A6FBA145FB}" dt="2020-09-04T15:02:53.623" v="50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7766782-C528-C808-CCBD-C6A6FBA145FB}" dt="2020-09-04T15:25:38.032" v="567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B7766782-C528-C808-CCBD-C6A6FBA145FB}" dt="2020-09-04T15:15:25.515" v="227"/>
        <pc:sldMkLst>
          <pc:docMk/>
          <pc:sldMk cId="972021397" sldId="270"/>
        </pc:sldMkLst>
        <pc:spChg chg="mod">
          <ac:chgData name="Chad Vidden" userId="S::cvidden@uwlax.edu::fa919fd6-03f8-48d0-9b95-10ac8c9672df" providerId="AD" clId="Web-{B7766782-C528-C808-CCBD-C6A6FBA145FB}" dt="2020-09-04T15:02:27.326" v="42" actId="20577"/>
          <ac:spMkLst>
            <pc:docMk/>
            <pc:sldMk cId="972021397" sldId="270"/>
            <ac:spMk id="2" creationId="{6A7B8EED-7147-4687-ABBE-F21F5070E696}"/>
          </ac:spMkLst>
        </pc:spChg>
      </pc:sldChg>
      <pc:sldChg chg="modSp new modNotes">
        <pc:chgData name="Chad Vidden" userId="S::cvidden@uwlax.edu::fa919fd6-03f8-48d0-9b95-10ac8c9672df" providerId="AD" clId="Web-{B7766782-C528-C808-CCBD-C6A6FBA145FB}" dt="2020-09-04T15:17:09.953" v="373"/>
        <pc:sldMkLst>
          <pc:docMk/>
          <pc:sldMk cId="525675311" sldId="271"/>
        </pc:sldMkLst>
        <pc:spChg chg="mod">
          <ac:chgData name="Chad Vidden" userId="S::cvidden@uwlax.edu::fa919fd6-03f8-48d0-9b95-10ac8c9672df" providerId="AD" clId="Web-{B7766782-C528-C808-CCBD-C6A6FBA145FB}" dt="2020-09-04T15:15:44.905" v="239" actId="20577"/>
          <ac:spMkLst>
            <pc:docMk/>
            <pc:sldMk cId="525675311" sldId="271"/>
            <ac:spMk id="2" creationId="{AFC267CC-969B-40FF-8544-6219A1020380}"/>
          </ac:spMkLst>
        </pc:spChg>
      </pc:sldChg>
      <pc:sldChg chg="del">
        <pc:chgData name="Chad Vidden" userId="S::cvidden@uwlax.edu::fa919fd6-03f8-48d0-9b95-10ac8c9672df" providerId="AD" clId="Web-{B7766782-C528-C808-CCBD-C6A6FBA145FB}" dt="2020-09-04T15:02:39.951" v="47"/>
        <pc:sldMkLst>
          <pc:docMk/>
          <pc:sldMk cId="704745392" sldId="271"/>
        </pc:sldMkLst>
      </pc:sldChg>
      <pc:sldChg chg="new del">
        <pc:chgData name="Chad Vidden" userId="S::cvidden@uwlax.edu::fa919fd6-03f8-48d0-9b95-10ac8c9672df" providerId="AD" clId="Web-{B7766782-C528-C808-CCBD-C6A6FBA145FB}" dt="2020-09-04T15:04:09.530" v="57"/>
        <pc:sldMkLst>
          <pc:docMk/>
          <pc:sldMk cId="1768247384" sldId="271"/>
        </pc:sldMkLst>
      </pc:sldChg>
      <pc:sldChg chg="modSp new modNotes">
        <pc:chgData name="Chad Vidden" userId="S::cvidden@uwlax.edu::fa919fd6-03f8-48d0-9b95-10ac8c9672df" providerId="AD" clId="Web-{B7766782-C528-C808-CCBD-C6A6FBA145FB}" dt="2020-09-04T15:24:17.594" v="552"/>
        <pc:sldMkLst>
          <pc:docMk/>
          <pc:sldMk cId="3629828607" sldId="272"/>
        </pc:sldMkLst>
        <pc:spChg chg="mod">
          <ac:chgData name="Chad Vidden" userId="S::cvidden@uwlax.edu::fa919fd6-03f8-48d0-9b95-10ac8c9672df" providerId="AD" clId="Web-{B7766782-C528-C808-CCBD-C6A6FBA145FB}" dt="2020-09-04T15:20:15.562" v="398" actId="20577"/>
          <ac:spMkLst>
            <pc:docMk/>
            <pc:sldMk cId="3629828607" sldId="272"/>
            <ac:spMk id="2" creationId="{19DD9D71-FFC3-4260-8A3D-27773C534A3D}"/>
          </ac:spMkLst>
        </pc:spChg>
      </pc:sldChg>
      <pc:sldChg chg="del">
        <pc:chgData name="Chad Vidden" userId="S::cvidden@uwlax.edu::fa919fd6-03f8-48d0-9b95-10ac8c9672df" providerId="AD" clId="Web-{B7766782-C528-C808-CCBD-C6A6FBA145FB}" dt="2020-09-04T15:02:39.951" v="46"/>
        <pc:sldMkLst>
          <pc:docMk/>
          <pc:sldMk cId="996453412" sldId="273"/>
        </pc:sldMkLst>
      </pc:sldChg>
      <pc:sldChg chg="del">
        <pc:chgData name="Chad Vidden" userId="S::cvidden@uwlax.edu::fa919fd6-03f8-48d0-9b95-10ac8c9672df" providerId="AD" clId="Web-{B7766782-C528-C808-CCBD-C6A6FBA145FB}" dt="2020-09-04T15:02:39.951" v="45"/>
        <pc:sldMkLst>
          <pc:docMk/>
          <pc:sldMk cId="3661184900" sldId="274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BB6AA400-60AE-E845-9B1F-B732E5785970}"/>
    <pc:docChg chg="addSld delSld modSld">
      <pc:chgData name="Chad Vidden" userId="S::cvidden@uwlax.edu::fa919fd6-03f8-48d0-9b95-10ac8c9672df" providerId="AD" clId="Web-{BB6AA400-60AE-E845-9B1F-B732E5785970}" dt="2020-09-04T14:12:04.391" v="554" actId="20577"/>
      <pc:docMkLst>
        <pc:docMk/>
      </pc:docMkLst>
      <pc:sldChg chg="modSp">
        <pc:chgData name="Chad Vidden" userId="S::cvidden@uwlax.edu::fa919fd6-03f8-48d0-9b95-10ac8c9672df" providerId="AD" clId="Web-{BB6AA400-60AE-E845-9B1F-B732E5785970}" dt="2020-09-04T13:58:58.726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B6AA400-60AE-E845-9B1F-B732E5785970}" dt="2020-09-04T13:58:51.351" v="1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B6AA400-60AE-E845-9B1F-B732E5785970}" dt="2020-09-04T13:58:58.726" v="5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BB6AA400-60AE-E845-9B1F-B732E5785970}" dt="2020-09-04T13:59:14.039" v="59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BB6AA400-60AE-E845-9B1F-B732E5785970}" dt="2020-09-04T13:59:23.273" v="6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B6AA400-60AE-E845-9B1F-B732E5785970}" dt="2020-09-04T13:59:23.273" v="64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B6AA400-60AE-E845-9B1F-B732E5785970}" dt="2020-09-04T13:59:14.039" v="60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BB6AA400-60AE-E845-9B1F-B732E5785970}" dt="2020-09-04T13:59:14.039" v="58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BB6AA400-60AE-E845-9B1F-B732E5785970}" dt="2020-09-04T13:59:14.039" v="57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BB6AA400-60AE-E845-9B1F-B732E5785970}" dt="2020-09-04T13:59:14.023" v="56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BB6AA400-60AE-E845-9B1F-B732E5785970}" dt="2020-09-04T13:59:14.023" v="55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BB6AA400-60AE-E845-9B1F-B732E5785970}" dt="2020-09-04T14:12:04.391" v="553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BB6AA400-60AE-E845-9B1F-B732E5785970}" dt="2020-09-04T13:59:18.789" v="61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B6AA400-60AE-E845-9B1F-B732E5785970}" dt="2020-09-04T14:12:04.391" v="553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8:07.440" v="454"/>
        <pc:sldMkLst>
          <pc:docMk/>
          <pc:sldMk cId="972021397" sldId="270"/>
        </pc:sldMkLst>
        <pc:spChg chg="mod">
          <ac:chgData name="Chad Vidden" userId="S::cvidden@uwlax.edu::fa919fd6-03f8-48d0-9b95-10ac8c9672df" providerId="AD" clId="Web-{BB6AA400-60AE-E845-9B1F-B732E5785970}" dt="2020-09-04T14:01:19.319" v="107" actId="20577"/>
          <ac:spMkLst>
            <pc:docMk/>
            <pc:sldMk cId="972021397" sldId="270"/>
            <ac:spMk id="2" creationId="{6A7B8EED-7147-4687-ABBE-F21F5070E696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3:46.724" v="216"/>
        <pc:sldMkLst>
          <pc:docMk/>
          <pc:sldMk cId="704745392" sldId="271"/>
        </pc:sldMkLst>
        <pc:spChg chg="mod">
          <ac:chgData name="Chad Vidden" userId="S::cvidden@uwlax.edu::fa919fd6-03f8-48d0-9b95-10ac8c9672df" providerId="AD" clId="Web-{BB6AA400-60AE-E845-9B1F-B732E5785970}" dt="2020-09-04T14:03:00.459" v="188" actId="20577"/>
          <ac:spMkLst>
            <pc:docMk/>
            <pc:sldMk cId="704745392" sldId="271"/>
            <ac:spMk id="2" creationId="{84D3D0F1-89B6-48E6-B9DF-651CE43B5A32}"/>
          </ac:spMkLst>
        </pc:spChg>
      </pc:sldChg>
      <pc:sldChg chg="modSp new del modNotes">
        <pc:chgData name="Chad Vidden" userId="S::cvidden@uwlax.edu::fa919fd6-03f8-48d0-9b95-10ac8c9672df" providerId="AD" clId="Web-{BB6AA400-60AE-E845-9B1F-B732E5785970}" dt="2020-09-04T14:07:51.472" v="443"/>
        <pc:sldMkLst>
          <pc:docMk/>
          <pc:sldMk cId="2083349781" sldId="272"/>
        </pc:sldMkLst>
        <pc:spChg chg="mod">
          <ac:chgData name="Chad Vidden" userId="S::cvidden@uwlax.edu::fa919fd6-03f8-48d0-9b95-10ac8c9672df" providerId="AD" clId="Web-{BB6AA400-60AE-E845-9B1F-B732E5785970}" dt="2020-09-04T14:04:02.411" v="272" actId="20577"/>
          <ac:spMkLst>
            <pc:docMk/>
            <pc:sldMk cId="2083349781" sldId="272"/>
            <ac:spMk id="2" creationId="{DE03A5A4-B3C2-47E0-AC63-D0F3A07D4151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7:25.019" v="411"/>
        <pc:sldMkLst>
          <pc:docMk/>
          <pc:sldMk cId="996453412" sldId="273"/>
        </pc:sldMkLst>
        <pc:spChg chg="mod">
          <ac:chgData name="Chad Vidden" userId="S::cvidden@uwlax.edu::fa919fd6-03f8-48d0-9b95-10ac8c9672df" providerId="AD" clId="Web-{BB6AA400-60AE-E845-9B1F-B732E5785970}" dt="2020-09-04T14:05:50.895" v="309" actId="20577"/>
          <ac:spMkLst>
            <pc:docMk/>
            <pc:sldMk cId="996453412" sldId="273"/>
            <ac:spMk id="2" creationId="{74791C37-C8D0-48DE-BEFC-AAD9C42DBAEE}"/>
          </ac:spMkLst>
        </pc:spChg>
      </pc:sldChg>
      <pc:sldChg chg="modSp new modNotes">
        <pc:chgData name="Chad Vidden" userId="S::cvidden@uwlax.edu::fa919fd6-03f8-48d0-9b95-10ac8c9672df" providerId="AD" clId="Web-{BB6AA400-60AE-E845-9B1F-B732E5785970}" dt="2020-09-04T14:08:41.362" v="495"/>
        <pc:sldMkLst>
          <pc:docMk/>
          <pc:sldMk cId="3661184900" sldId="274"/>
        </pc:sldMkLst>
        <pc:spChg chg="mod">
          <ac:chgData name="Chad Vidden" userId="S::cvidden@uwlax.edu::fa919fd6-03f8-48d0-9b95-10ac8c9672df" providerId="AD" clId="Web-{BB6AA400-60AE-E845-9B1F-B732E5785970}" dt="2020-09-04T14:07:35.722" v="439" actId="20577"/>
          <ac:spMkLst>
            <pc:docMk/>
            <pc:sldMk cId="3661184900" sldId="274"/>
            <ac:spMk id="2" creationId="{5079477C-02D3-4C13-8E01-C79CFF55B64F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5T00:40:17.82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20645 9482 26 0,'7'19'13'0,"0"-13"-6"0,-7-6 14 16,0 0-18-16,7 0 0 0,0 0 2 15,0-3 0-15,0 3-6 16,3-3 0-16,8 0 5 16,10 0 0-16,4 0-2 15,3 0 1-15,11-1 0 16,7 1 1-16,11-3-1 16,-4 0 0-16,-4 3 0 15,8-7 0-15,3 4-1 16,3 3 1-16,8-3-2 15,6-4 0-15,-9-2-1 16,2 5 1-16,11-5-1 16,1-4 0-16,6-3 0 15,4 4 0-15,-11-7 1 16,7 6 0-16,4-3-1 16,0 3 1-16,6 1 0 15,-9-4 1 1,59-6-1-16,-11 6 0 15,-6 7 0-15,-14 2 0 16,-1 7-1-16,-3 3 1 16,7 6-1-16,-14-6 0 15,-4 7 0-15,8-1 0 16,-4 0 0-16,3 0 0 16,-10 1 0-16,-7 2 0 15,-4 4 0-15,4-7 0 16,-11 0-1-16,-4 0 1 15,-2-3 0-15,-8-3 0 0,-7-3-1 16,-11 0 1-16,8 0-1 16,-8-3 1-16,1 0-1 15,-5-7 1-15,-2 4-6 16,-8 2 1-16,-7-5-11 16,-13-1 0-16</inkml:trace>
  <inkml:trace contextRef="#ctx0" brushRef="#br0" timeOffset="2133.48">22327 9614 42 0,'0'0'21'0,"4"9"-14"16,-4-9 22-16,0 7-25 15,0-4 0-15,0 3 0 0,0-3 1 16,0-3-8-16,0 0 1 16,-4 3 4-16,4-3 1 15,-3 3-4-15,-1-6 0 16,1 0-7-16,-1-3 1 16,1 0-8-16,-8-1 1 15</inkml:trace>
  <inkml:trace contextRef="#ctx0" brushRef="#br0" timeOffset="2434.03">22634 9545 43 0,'11'25'21'0,"3"0"-16"16,-11-22 33-16,1 4-36 16,3-1 1-16,-3-6-1 15,3 0 0-15,-4 0-3 16,1 3 0-16,-4-3-2 15,3 0 0-15,-3 0-12 16,0 0 1-16</inkml:trace>
  <inkml:trace contextRef="#ctx0" brushRef="#br0" timeOffset="3002.33">22303 9862 25 0,'0'6'12'0,"0"7"3"16,3-10 6-1,1 9-13-15,-1 4 0 16,1-7 2-16,-1 4 0 16,1-1-14-16,3 4 1 15,-4 0 8-15,1 3 1 16,3-1-5-16,4 1 1 15,6 0-1-15,8 0 0 16,0-7-1-16,6-5 0 16,-2-7-1-16,-1-10 1 15,0-5-2-15,0-1 1 16,-3-9-8-16,-4-3 1 16,0-10-6-16,-3-6 0 0</inkml:trace>
  <inkml:trace contextRef="#ctx0" brushRef="#br0" timeOffset="3830.1">22973 10022 27 0,'49'-29'13'0,"-6"-21"-3"0,-33 31 14 0,4-3-22 16,0-3 0-16,-3-3 1 16,0-13 1-16,-4 4-4 15,-4 2 0-15,-3-2 4 16,-7-1 0-16,-3-3-1 16,-15 4 1-16,-7-4-1 15,0-3 0-15,1 3-1 16,-8 0 0-16,-11 4-2 15,-3 2 1-15,-3 4-1 16,-7 0 1-16,-8 2-1 16,0 1 1-16,4 6-1 0,-7 3 0 15,-7 10-1-15,4 9 0 16,-5 9-1-16,5 10 0 16,3 16-1-16,14 9 1 15,3 15 0-15,4 4 0 16,11 9 1-16,7 0 0 15,14 0 2-15,14 4 1 16,7-8-1-16,7 5 1 16,21-8 0-16,18-11 0 15,24 2-1-15,22-6 1 16,0-9-1-16,14-9 1 16,3-17-1-16,11-9 1 15,-18-12-1-15,4-3 1 16,-4-16-2-16,-10-4 1 0,-11 1-4 15,-10-9 1-15,-15-7-6 16,-14-3 0-16,-10-7-7 16,-11-8 1-16</inkml:trace>
  <inkml:trace contextRef="#ctx0" brushRef="#br0" timeOffset="9445.12">11543 12223 17 0,'10'0'8'0,"-6"0"0"0,-4 0 9 0,4 3-13 16,-1 3 1-16,1 4 0 16,-4 2 1-16,0 4-8 15,0 6 0-15,0 0 5 16,0-3 0-16,3 6-2 16,1 0 1-16,-1-3-2 15,1 0 1-15,-1-3 0 16,1-4 1-16,3-5-1 15,3-4 0-15,1-12-1 16,3-7 1-16,4 1-1 16,-4 2 1-16,7-5-1 0,0-4 0 15,0 0 0-15,1 0 0 16,-1 3 0-16,-4 1 1 16,1 2-1-16,-4 7 0 15,0 6 0-15,0 6 0 16,-7 7-1-16,0-1 1 15,0 7-1-15,1 0 1 16,-1 3-1-16,-4-10 1 16,4 4-1-16,0-3 1 15,0-4 0-15,4-3 0 16,-1 1 0-16,1-7 1 0,0 0-1 16,-1 0 0-16,4-7 0 15,4-5 1-15,0-1-1 16,3 4 0-16,0-4 0 15,0-2 1-15,0-1-1 16,0 0 0-16,1 1 0 16,-1 2 1-16,-4 7-1 15,1 6 1-15,0 6 0 16,-1 7 0-16,-3-4-1 16,1 10 0-16,-1 3 0 15,-4 0 1-15,1-7-1 16,-1 1 1-16,1-3-1 15,3-4 0-15,-3-3 0 16,3-3 1-16,0-3-2 16,0 0 1-16,0-3 0 15,0-3 1-15,7-7-1 16,-3 1 0-16,0-1 0 0,3 4 0 16,-4 3 0-16,5-1 0 15,-5 4 0-15,4-3 0 16,-3 6 0-16,0 6 0 15,-1 4 0-15,-3 5 0 16,1 7-1-16,-1-3 1 16,0 3 0-16,0 0 0 15,-4-6 0-15,1-1 0 16,0-5 0-16,3-1 1 16,0-6-1-16,0 0 0 0,4-3 0 15,-1-3 0-15,1-3-1 16,0-3 1-16,-1-1 0 15,1 1 0-15,-4-4-1 16,4-2 1-16,-4-1 0 16,3 7 0-16,-6 2 0 15,-1-2 1-15,-2 6-1 16,-1 0 0-16,0 6 0 16,-4 3 1-16,1 0-1 15,-1 10 0-15,1-4 0 16,3 1 0-16,0-4 0 15,0 1 0-15,-4-1-1 16,5-6 1-16,-1-6 0 16,7-3 0-16,-4-3-1 15,8-4 1-15,0-12 0 0,6 3 0 16,-3 3 0-16,1-3 0 16,2 0 0-16,-3 3 0 15,1 4 0-15,-1 5 0 16,0 7 0-16,0 9 1 15,0 1-4-15,0 2 1 16,1 4-9-16,-5 2 1 16</inkml:trace>
  <inkml:trace contextRef="#ctx0" brushRef="#br0" timeOffset="12041.54">17254 12355 27 0,'4'3'13'0,"3"3"-4"0,-4-3 13 16,1 3-20-16,-4-2 1 16,0 5 1-16,0 7 0 0,0 3-6 15,0-1 1-15,0 1 3 16,0-3 1-16,0-4-2 15,4-2 0-15,-1 5-1 16,4-8 0-16,0-4 0 16,4-6 1-16,3-13-1 15,0-3 0-15,4 0 0 16,3 1 0-16,3-4 0 16,1-3 0-16,7-1 0 15,-4 1 0-15,0 3 0 16,1 4 0-16,-5 5 0 15,-3 4 0-15,-3 12-1 16,-4 9 1-16,-3 7 0 16,-1-6 0-16,-3 12-1 15,0 0 1-15,-3 0-1 16,3-3 1-16,-3 0 0 0,-1-3 0 16,1-4 0-16,3-5 1 15,0-4-2-15,3-9 1 16,4-3 0-16,4-10 0 15,0-3-1-15,3 7 1 16,0-4 0-16,0 0 0 16,0 4 0-16,-3 2 1 15,0 1-1-15,-1 3 1 16,-6 2-1-16,-1 1 1 16,5 0-1-16,6 3 0 15,-4 0 0-15,5 3 0 0,-1 4 0 16,-4-4 0-1,5 3 0-15,-5 3 1 0,4 7-1 16,1-3 0-16,-5-4-1 16,1-3 1-16,-1 1 0 15,5-11 0-15,2-8-1 16,5 6 1-16,2-4 0 16,5-5 0-16,-1-7 0 15,0 0 0-15,-3 0 0 16,0 3 1-16,6 0-1 15,1 0 0-15,0 7 0 16,-4 2 0-16,1 4 0 16,-5 3 0-16,-2 3 0 15,-1 3 1-15,0 3-1 16,-3 1 0-16,-1 2 0 16,-2 0 0-16,-1 4 0 15,-4-1 0-15,1 1 0 0,0-4 0 16,-1 1-1-16,1-4 1 15,-4-3 0-15,7-3 0 16,-3-3 0-16,-4-3 0 16,0-4 0-16,0 1 0 15,0 0 0-15,0-1 0 16,0 4 0-16,1 0 0 16,2-1 0-16,1 4 0 15,0 6 0-15,-1 1 0 0,4 2 0 16,-3 3 0-1,0 1 0-15,-4 2 1 0,0 1-1 16,0-1 0-16,0-2 0 16,0-4 0-16,0 3 0 15,4-2 0-15,0-4-1 16,3 3 1-16,0-3-1 16,4-6 1-16,3-10 0 15,0-2 0-15,0-4 0 16,0 0 0-16,-6 3 0 15,-1 1 0-15,0 2 0 16,4 4 1-16,-1-1-1 16,8 1 1-16,0 3-1 15,-4 0 1-15,0 2-1 16,-3 4 1-16,3 4 0 16,-3 2 0-16,0 3-1 15,-1 4 1-15,-3-1 0 16,4 4 0-16,0-4-1 0,0 1 1 15,-1 0-1-15,1-4 0 16,0-3 0-16,-1-3 0 16,-3-6 0-16,1-6 0 15,2-4-1-15,5-6 1 16,2 1-1-16,5-1 1 16,-1-3 0-16,0 0 0 15,0-3 0-15,4 6 0 16,-3 7 0-16,-5 2 1 15,5 7-1-15,-8 9 1 16,-4 4-1-16,1-1 1 0,-4 4-1 16,0 9 0-16,-3 0 0 15,0-4 0-15,-1 1-1 16,1-3 1-16,-4-4-1 16,4-2 1-16,3-7 0 15,11-3 0-15,-1-6-1 16,1-7 1-16,3 1 0 15,1-1 0-15,3 0 0 16,-4 4 0-16,4-3 0 16,-1 2 0-16,-2 1 0 15,-5-1 1-15,-2 7-1 16,-1 6 0-16,-7 4 0 16,0-1 1-16,0 3-1 15,1 4 0-15,-1 2 0 16,0 1 0-16,4 3 0 0,-1-3 1 15,1-4-2-15,0 1 1 16,-4-4 0-16,0-6 0 16,4-3 0-16,3-3 0 15,0-3-1-15,-3 0 1 16,0-4 0-16,3 1 0 16,0-1-1-16,0 1 1 15,0-4 0-15,1 1 1 16,-5-1-1-16,-2 7 0 0,-5 0 0 15,1 0 0 1,3-1 0-16,0 4 1 16,0 3-1-16,0 0 0 0,4 3 0 15,0 4 0 1,0 2 0-16,-1 3 0 0,4 1 0 16,-3 6 0-16,0 0 0 15,0-1 0-15,-4-5 0 16,0 0 1-16,0-1-1 15,0-3 0-15,0-5 1 16,1 2 0-16,2-3-1 16,4 0 1-16,1-6 0 15,-8-3 0-15,4-4-1 16,6-2 1-16,5-4-1 16,2 4 0-16,1 2-2 15,0 4 1-15,-7 6-8 16,-8 6 0-16,-9 4-4 15,-8 5 0-15</inkml:trace>
  <inkml:trace contextRef="#ctx0" brushRef="#br0" timeOffset="13768.92">13526 12850 28 0,'3'3'14'0,"11"7"-2"0,-7-10 15 0,0 0-23 16,0 0 0-16,0 0 5 16,0 3 0-16,8 0-12 15,6 6 1-15,10 7 5 16,5 3 1-16,6 15-3 16,7 7 1-16,11 19-3 15,-3 12 1-15,10 6-1 16,3 4 1-16,8-4 1 15,0 10 0-15,6-7 0 16,-3-2 0-16,-10 2 0 0,3 4 0 16,-3-10-1-16,3 1 1 15,-4-1-1-15,4 3 0 16,0-9 0-16,1-6 0 16,-8-3-1-16,3-1 1 15,4-9 0-15,4-9 0 16,7-13 1-16,3-15 0 15,3-16 1-15,15-13 0 16,14-25 0-16,14-22 0 16,29-18-1-16,20-29 1 0,4-25-2 15,25-12 1 1,-11-4-4-16,-14 7 0 0,-11 9-7 16,-17 16 0-16,-25 13-6 15,-35 18 0-15</inkml:trace>
  <inkml:trace contextRef="#ctx0" brushRef="#br0" timeOffset="14521.4">13469 15503 36 0,'7'35'18'0,"-7"21"-18"0,0-37 26 15,-3 9-26-15,-4 6 0 16,-1 10 0-16,1 0 0 16,0 6 0-16,0-9 0 15,4-6-2-15,-1-13 1 0,4-10-4 16,0-12 0-16,7-6-3 16,0-13 1-16,0-12-3 15,4-7 0-15</inkml:trace>
  <inkml:trace contextRef="#ctx0" brushRef="#br0" timeOffset="14819.81">13522 15164 13 0,'4'-18'6'0,"6"14"7"16,-10 4 8-16,11 4-17 15,-1 2 1-15,4 0 2 16,4 3 1-16,3-5-10 15,0-1 1-15,4 0 5 16,3 0 1-16,4 0-2 0,3-3 0 16,8 3 0-1,6 0 0-15,0 7 0 0,-6-1 1 16,-12 1-1 0,-6-1 0-16,-7 4-1 0,-8 2 0 15,-17 7-2-15,-17 3 1 16,-15 4-4-16,-18-4 1 15,-6-3-6-15,-1 0 1 16,15-4-7-16,3 1 1 16</inkml:trace>
  <inkml:trace contextRef="#ctx0" brushRef="#br0" timeOffset="15166.1">14139 15701 39 0,'7'15'19'0,"-17"4"-20"15,6-19 30-15,-6 13-28 16,3 5 0-16,-4 8 0 0,-3 5 1 16,-4 10-3-16,1 9 1 15,-4-3-3-15,-1 0 1 16,5-9-9-16,-1-7 0 15</inkml:trace>
  <inkml:trace contextRef="#ctx0" brushRef="#br0" timeOffset="15360.96">13952 15810 28 0,'22'47'14'0,"6"-18"-13"0,-21-20 16 0,3 4-17 16,1 2 0-16,-4 4-4 15,-3 0 1-15,-1 0-3 16,-3-4 1-16</inkml:trace>
  <inkml:trace contextRef="#ctx0" brushRef="#br0" timeOffset="15691.14">14559 15334 35 0,'-14'69'17'0,"-14"44"-25"0,21-79 31 15,-7 13-24-15,0 13 0 0,-1 6-2 16,1 6 1-16,0-10-1 15,0-15 0-15,0-12-6 16,7-16 1-16</inkml:trace>
  <inkml:trace contextRef="#ctx0" brushRef="#br0" timeOffset="16094.93">14259 15603 35 0,'32'3'17'0,"10"-31"-22"15,-24 19 34-15,10-4-28 16,8-2 0-16,6-4 0 16,-7 3 1-16,4 4-3 0,-7 2 0 15,-1 7 2-15,-6 19 0 16,-7-1-2-16,-8 11 1 15,-6 2-1-15,-4 0 1 16,-4 0-2-16,1-3 1 16,-1-6-1-16,4-6 0 31,0-1 1-31,0-6 0 16,4-2 0-16,3-4 1 15,0-4 0-15,4 1 1 0,-1 3 0 16,1 0 0-16,-1 7-1 15,4 2 1-15,-3 0-1 16,0 7 1-16,-4 3-2 16,3 3 0-16,1 0-8 15,3-10 0-15</inkml:trace>
  <inkml:trace contextRef="#ctx0" brushRef="#br0" timeOffset="16426.07">15099 15860 41 0,'-4'7'20'0,"1"5"-23"0,3-9 34 0,0 1-34 16,0-1 0-16,3 3-19 15,-3-3 1-15</inkml:trace>
  <inkml:trace contextRef="#ctx0" brushRef="#br0" timeOffset="16818.88">16383 15691 36 0,'-18'28'18'0,"-10"10"-14"0,21-22 25 15,-3 12-29-15,2 13 1 16,1 9-1-16,0 3 1 0,0 4-4 15,0-4 0-15,4-9-8 16,-4-19 1-16</inkml:trace>
  <inkml:trace contextRef="#ctx0" brushRef="#br0" timeOffset="17310.04">15875 15704 35 0,'11'15'17'0,"24"-5"-12"16,-21-10 24-16,4-3-27 16,6-4 0-16,8-8-1 15,14-10 1-15,3-7-3 0,1-5 0 16,13-14 2-16,8 4 0 15,-1 0-1-15,1 10 0 16,-11 5 0-16,-11 7 0 16,-10 13-1-16,-7 12 1 15,-11 9-1-15,-7 19 0 16,-7 7-1-16,-7 9 1 16,-10 12-2-16,-5-12 1 15,1 3 0-15,0-3 1 16,4-3 0-16,3-7 0 0,0-5 0 15,3-7 1-15,4-13 0 16,7-6 1-16,4-9-1 16,3-7 0-16,3 10 1 15,1-3 0-15,3 6 0 16,0 6 1-16,-3 7-1 16,0 2 1-16,-4 1 0 15,3 6 0-15,-3-3-2 16,1 6 1-16,-5-3-4 15,4 0 1-15,-3-3-9 16,-4-7 0-16</inkml:trace>
  <inkml:trace contextRef="#ctx0" brushRef="#br0" timeOffset="18062.32">16937 15889 38 0,'14'22'19'0,"7"-16"-15"0,-14-3 28 0,7 0-29 15,4-3 0-15,3 0 0 16,0-6 0-16,4 0-5 16,3-4 1-16,0-2 2 15,-3-4 0-15,0-6-2 16,-4 0 1-16,-7 3-1 15,-3 7 0-15,-8-4-1 16,-6 4 1-16,-4 5-1 16,-4 1 0-16,-3 3-1 15,-4 3 1-15,1 9-1 16,3 4 1-16,-1 9 0 16,5 0 0-16,-1 3 1 15,4 3 0-15,7 3 1 0,4 7 1 16,3-10-2-1,7 0 1-15,7-2-3 0,7-4 1 16,4-7-3-16,3-5 0 16,-3-4 0-16,7-3 0 15,0-6 1-15,7-7 0 16,3-2 4-16,-7-4 0 16,-3 1 4-16,-4-4 0 15,-6-3 0-15,-5 0 0 16,-3 0 0-16,-6 0 1 15,-8 0-3-15,-11 0 1 0,-3 6-2 16,-7-2 1-16,-11 11-1 16,-3 7 0-16,0 10 0 15,3 2 0-15,0 7-1 16,4 6 1-16,4 0-1 16,2 3 1-16,5 4-1 15,6-7 0-15,8-3-2 16,6-6 0-16,8-7-4 15,3-3 0-15,4-6-5 16,0-6 1-16</inkml:trace>
  <inkml:trace contextRef="#ctx0" brushRef="#br0" timeOffset="18308.8">17815 15977 31 0,'7'3'15'0,"-3"-25"-13"0,-4 12 26 16,3-2-27-16,-3-1 1 15,4-6 1-15,-1 1 1 16,1-4-4-16,3 0 0 16,4 3 3-16,-1 3 1 15,4 1-1-15,0-1 0 16,4 3-7-16,7 1 1 15,-4-4-9-15,0 0 0 16</inkml:trace>
  <inkml:trace contextRef="#ctx0" brushRef="#br0" timeOffset="18786.08">18105 16014 45 0,'31'16'22'0,"5"-10"-21"16,-22-9 36-16,7-3-36 0,4-4 0 16,3-5-1-16,0-4 1 15,0-6-2-15,-3-4 1 16,-7 1 0-16,-1-6 0 16,-6 9-1-16,-4-4 0 15,-7 1 0-15,-7 6 1 16,-4 3-1-16,-3 10 1 15,-4 9 0-15,1 3 0 16,3 16 0-16,0 9 1 0,7 13 0 16,7 6 0-16,7 0 0 15,7 0 0-15,7-6 0 16,4-3 0-16,-1-7-4 16,1-6 1-16,-7-9-11 15,6-10 0-15,-6-6-1 16,-4-6 0-16</inkml:trace>
  <inkml:trace contextRef="#ctx0" brushRef="#br0" timeOffset="19578.46">18796 15723 38 0,'7'25'19'0,"-3"44"-23"15,-4-51 37-15,0 7-32 16,0 4 1-16,0-1 0 16,0-3 1-16,3-3-4 15,1-3 1-15,3-7 1 16,0-5 1-16,3-11-1 16,1-8 0-16,0-7-1 15,-1 0 0-15,4-3 0 16,0-3 0-16,0 6-1 15,1-3 1-15,-1 7-1 16,-4 2 0-16,1 7-1 16,-1 6 1-16,-3 6-1 0,1 7 0 15,-1-1 0-15,0 4 1 16,0 0 0-16,0-4 0 16,-4-2 0-16,4-4 0 15,-3-3 0-15,-4-3 1 16,7-3 0-16,0-3 0 15,0-1 0-15,4-2 0 16,3 0 0-16,3-7 0 16,5-6 0-16,6 0 1 15,0 0 1-15,4-3 0 0,-1 3 1 16,5 6 0 0,3 7 1-16,-1 6 1 0,1 6-1 15,0 3 0-15,-4 16-1 16,-10 10 0-16,7 5-2 15,-4 13 0-15,-3-3-4 16,-4 0 0-16,-7-6-12 16,-7-6 1-16</inkml:trace>
  <inkml:trace contextRef="#ctx0" brushRef="#br1" timeOffset="-202118.44">17854 11292 28 0,'14'0'14'0,"4"72"-6"0,-15-53 14 16,4 12-20-16,0 0 1 16,1 4 2-16,-1-7 1 15,0-9-5-15,-4-4 1 16,8-2 5-16,-1-7 0 15,4-3 0-15,11 7 0 0,10-16-1 16,4-16 1-16,7-19-4 16,14-9 1-16,4-22-4 15,-4-13 1-15,17 7-9 16,18-29 0-16,-3 0-10 16,-11 13 0-16</inkml:trace>
  <inkml:trace contextRef="#ctx0" brushRef="#br1" timeOffset="-201263.2">17254 14970 62 0,'18'16'31'0,"0"-20"-28"0,-11 4 32 0,0 7-35 16,0 8 1-16,0 4 1 16,0 3 0-16,0 0-2 15,0-3 1-15,0-3 1 16,4-10 1-16,-1-16 0 15,11-15 1-15,11-12-1 16,18-26 0-16,6-18-1 16,18-29 0-16,0-16-5 15,7-24 1-15,11-7-18 16,14-34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5T00:40:51.6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5T00:41:37.121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1926 4136 29 0,'0'0'14'0,"7"0"-2"16,-7 0 14-16,0 0-23 16,0 0 0-16,0 0 3 15,0 0 0-15,0 0-7 16,0 0 1-16,0 6 4 16,-7-3 0-16,-3 7-2 15,-8 2 1-15,-3 7-2 0,0 0 0 16,-8 0-1-1,1 15 0-15,3 1-1 0,-3 12 1 16,0 9-1-16,7-3 0 16,-7 10 0-16,6-7 0 15,12 1-1-15,3-4 1 16,7-3 0-16,7 7 0 16,3-23 1-16,8-2 0 15,10-13 1-15,4-13 0 16,0-9 1-16,7-10 0 15,-8-6 0-15,-2-9 0 0,-1-6-1 16,-7-7 0-16,-3 9-1 16,-8-2 0-16,-6 3 0 15,3-1 0-15,-7 4-1 16,0 3 1-16,-11 6-1 16,1 7 1-16,-8 8 0 15,-3 8 0-15,3 5-1 16,1 4 1-16,2-4-1 15,5 3 0-15,-1 4-3 16,-3-3 1-16,11-4-11 16,3-15 1-16</inkml:trace>
  <inkml:trace contextRef="#ctx0" brushRef="#br0" timeOffset="961.15">2124 4725 35 0,'0'7'17'0,"-11"2"-9"0,11-9 20 0,0 0-25 16,0 0 1-16,4 0 3 16,3 0 0-16,3 0-8 15,1 0 0-15,7 0 6 16,-4-3 1-16,3-3-3 15,1-4 0-15,-4 1-1 16,4-10 0-16,-8 0-1 16,1 3 0-16,-4 7-2 15,-7-7 1-15,0 7-1 16,-7 0 1-16,3 2-1 16,-10 7 0-16,4-3-1 15,-4 3 0-15,-4 3 0 16,0 13 0-16,-3 3 0 15,7 6 1-15,-4 0 0 0,8 3 0 16,3 0 1-16,3 7 0 16,8-7 0-16,3-3 1 15,7 0-1-15,0-6 1 16,7 0-2-16,0-16 1 16,0 0-4-16,8-6 0 15,-1 0-10-15,4-7 0 16,-15-8-1-16,4 2 1 15</inkml:trace>
  <inkml:trace contextRef="#ctx0" brushRef="#br0" timeOffset="1741.94">2522 4678 36 0,'-7'13'18'0,"4"12"-17"0,3-19 34 16,0-3-34-16,0 7 1 15,0-1 1-15,0-3 1 16,0 4-4-16,0-7 0 16,0 0 2-16,3 0 1 15,-3-3-1-15,7-9 0 16,-7-4-2-16,0 1 0 31,11-10-2-31,0-3 1 0,6 6-1 16,-6 3 1-16,3 4-1 15,0 5 1-15,-3 7 0 16,-1 7 0-16,4 2 1 16,4 4 0-16,-11 2 0 15,-4 1 0 1,5 12-1-1,2-9 1-15,1 3 0 16,-1-6 0-16,8-1 0 16,-7-5 0-16,3-7 1 15,3-3 1-15,4-6 0 16,8-7 0-16,-8 0-1 16,7-9 1-16,0 1 0 15,-3 2 0-15,0-10-3 16,-4 14 1-16,-11-10-1 15,5 0 1-15,-1 3-2 16,-11-3 0-16,-3 6-2 0,-3 9 1 16,-11 1-2-16,3 12 1 15,-3 13-1-15,3-13 1 16,-6 9 1-16,6 17 1 16,4-1 2-16,7 6 0 31,25 7 2-31,-4 0 0 15,0-3-2-15,-3-16 0 16,3-7-9-16,0-2 0 16</inkml:trace>
  <inkml:trace contextRef="#ctx0" brushRef="#br0" timeOffset="2041.48">3189 4694 35 0,'11'12'17'0,"-11"-18"-16"16,0 0 24-16,0 6-25 15,3-6 1-15,-3-1 1 16,0-2 0-16,0 0-1 16,7-1 0-16,-7 1 2 15,7-1 0-15,4 4 0 16,0-3 1-16,-1 2-2 15,4 4 1-15,4 3-2 16,3-3 1-16,7 3-2 0,0 0 1 16,11-9-4-16,-7 2 1 15,0-2-6-15,0 0 0 16,-4-4-5-16,-7-3 0 16</inkml:trace>
  <inkml:trace contextRef="#ctx0" brushRef="#br0" timeOffset="2507.86">3669 4534 25 0,'7'9'12'0,"-7"10"-13"0,0-13 15 0,0 1-14 16,-7 2 0-16,7 7 6 15,0 3 0-15,7-1-5 16,-7 4 1-16,3-6 3 15,5 3 0-15,2 0 0 16,4-10 0-16,4 4-3 16,10-4 1-16,0-3 0 15,4-6 0-15,-4-3-2 16,4-6 1-16,0-7 0 16,3-9 0-16,-3 3 0 15,0-19 0-15,-4-9-1 16,-7-22 0-16,-3-13 0 15,-8-9 1-15,-10-9-1 16,-10-4 0-16,-1 10-1 0,-7 3 1 16,-3 9-1-16,-3 23 1 15,2 18-1-15,1 19 1 16,0 21 0-16,0 33 0 16,3 15-2-16,8 28 1 15,3 19-1-15,14 15 1 16,10 20-2-16,4-17 1 15,-10-15-4-15,7-12 1 16,-8-19-8-16,4-16 1 16,-3-22-3-16,0-9 1 15</inkml:trace>
  <inkml:trace contextRef="#ctx0" brushRef="#br0" timeOffset="3378.92">5080 4343 44 0,'0'3'22'0,"4"-3"-20"0,-4 0 42 15,0 0-42-15,0 0 1 16,0 3-1-16,-4 0 1 16,-3 10-5-16,-4-4 1 15,1 0 2-15,-11 7 0 0,3 12-1 16,-3 1 0-16,0 5 0 16,3 1 0-16,7-1 1 15,1 4 0-15,10-13-2 16,10 3 1-16,5-9-5 15,9-7 1-15,8-2-9 16,7-4 1-16,3-12-4 16,-10-7 1-16</inkml:trace>
  <inkml:trace contextRef="#ctx0" brushRef="#br0" timeOffset="3708.39">5323 4427 29 0,'7'-28'14'0,"-17"28"-5"16,10 0 23-16,0 0-30 15,0 0 0-15,-11 3 1 16,4 4 0-16,0 2-4 16,0 0 1-16,0 4 3 15,-3 9 0-15,-8 0-1 16,7 0 1-16,1-3-1 0,3-1 1 16,3-2-1-16,4-7 1 15,4 4-2-15,6-4 0 16,-3-2-1-16,0-14 1 15,4 7-2-15,0 0 1 16,3 0-1-16,-4 0 1 16,4 0-1-16,-3 0 0 15,-1 7-1-15,1-7 0 16,-4 0-1-16,4 0 1 16,-1 9-3-16,1 4 1 15,3-4-9-15,4 0 0 0,3-12 0 16,7-3 1-16</inkml:trace>
  <inkml:trace contextRef="#ctx0" brushRef="#br0" timeOffset="4339.75">5750 4274 35 0,'7'-13'17'0,"-3"4"-17"16,-4 9 34-16,0 0-33 15,-4 6 0-15,4-6-1 16,-14 6 1-16,0 1-1 15,-4 2 0-15,-3 0 0 16,0 13 1-16,0-6-1 16,-4 3 0-16,11 0 0 15,-3-10 0-15,13-3 0 16,-3 7 1-16,14-4-1 0,4 1 1 16,10-1 0-16,0 7 0 15,7-7-1-15,0 1 0 16,-6 5 0-16,-5-2 1 15,-3-1-2-15,-3 4 0 16,-4 6 0-16,-14-13 0 16,-4 4-1-16,-3-1 1 15,0 1-2-15,0-4 1 16,-4-2 0-16,8-4 1 16,-1-3 0-16,11 0 1 15,0 6 0-15,11-6 0 0,3-9 1 16,11-1 1-16,-8-2 0 15,8-4 0-15,7 0-1 16,3-9 1-16,-3 3 0 16,6-3 0-16,-6-6-1 15,-4 3 1-15,1-1-2 16,-8 1 0-16,-7 0-1 16,0 3 1-16,-3 6-2 15,-11 0 0-15,-11 7 0 16,0 9 1-16,1 3-1 15,3 9 1-15,-4 7 0 16,1 12 1-16,3 0 2 16,14 7 1-16,-4 2 0 15,15 4 0-15,-4-3 0 16,11-20 1-16,3 1-1 16,14-3 1-16,-3-7-3 15,3-9 0-15,-3 0-6 0,-11-9 1 16,-17-7-10-16,-11 1 0 15</inkml:trace>
  <inkml:trace contextRef="#ctx0" brushRef="#br0" timeOffset="5118.5">1824 5271 29 0,'-11'9'14'0,"11"-9"-3"0,0 0 13 0,0 0-22 16,4-3 1-16,3 3 2 16,3-6 0-16,1 3-5 15,10-4 0-15,7 1 4 16,11 0 1-16,4 3-1 16,17 0 0-16,17-7 0 15,15-2 0-15,7 2 0 16,31-5 1-16,11 5 0 15,18-9 0-15,21 4-1 16,-4-1 1-16,11 4-1 16,7 2 0-16,-3 7-2 15,13 3 1-15,5 3-2 16,2 7 0-16,1-7 0 16,-18 0 0-16,7 0-2 15,-10-3 1-15,-15-3-2 0,-31-3 0 16,-11-1-3-16,-14 1 1 15,-22 0-5-15,-17-1 1 16,-10 1-12-16,-22-6 0 16</inkml:trace>
  <inkml:trace contextRef="#ctx0" brushRef="#br0" timeOffset="5691.51">6745 4180 45 0,'0'-7'22'0,"0"7"-16"0,0-9 29 0,0 0-33 16,0 9 0-16,0 0-1 16,0-4 1-16,-7 8-3 15,4 5 0-15,3-6-1 16,-8 0 0-16,8 0-12 16,0 0 1-16,0 1-2 15,8 2 1-15</inkml:trace>
  <inkml:trace contextRef="#ctx0" brushRef="#br0" timeOffset="5886.96">6657 4581 69 0,'7'16'34'0,"4"-13"-51"0,-11-6 75 15,3 3-62-15,4-7 0 16,-7 7-28-16,0 0 1 16,4 7 30-16,-1-4 1 15</inkml:trace>
  <inkml:trace contextRef="#ctx0" brushRef="#br0" timeOffset="16289.67">28363 5020 27 0,'0'-13'13'0,"-7"7"-3"0,4 0 13 16,-4 0-20 0,-4-1 0-16,-3-2 3 0,-4-7 0 15,-6 4-8-15,-5-4 1 16,-2 0 5-16,-1 4 0 15,-10 2-2-15,-1-5 1 16,1 2-1-16,0 4 0 16,-4-4 0-16,-7 1 0 15,-4-1-2-15,-6 1 1 16,-11-1-1-16,-7 7 1 16,3-4-1-16,0 10 1 15,-10 0-1-15,0 4 0 0,-4 2 0 16,-10 6 1-16,17 1-1 15,-6 15 0-15,-1 0 0 16,-3 1 0-16,-1 8 0 16,-6 7 0-16,14 3 0 15,-11 16 0-15,4 3 0 16,0 6 0-16,-1 6 0 16,-2 4 1-16,9-1-1 15,1 7 0-15,0 9 1 16,0 7 0-16,3-4 0 15,-7 4 0-15,4 2-1 16,14 4 1-16,0 9 0 16,0 3 0-16,0-2-1 15,0 5 1-15,0 0 0 16,3 7 0-16,4-3 0 16,11 2 0-16,3 4-1 15,7 3 0-15,0-9 0 0,0 3 1 16,7 2-1-16,4-2 1 15,0-6-1-15,10-1 0 16,8 7 0-16,6-10 1 16,4 3-1-16,7-5 1 15,7-8-1-15,7 4 1 16,7-9-1-16,4 3 1 16,3-13-1-16,0 3 1 15,11-2-1-15,14 2 1 0,7-6-1 16,7-3 1-16,7 3-1 15,-3-16 1-15,6-2-1 16,15-4 0-16,0 0 0 16,10-3 1-16,-7 0-1 15,8-6 0-15,6-4 0 16,7 4 0-16,4-7 0 16,-7-12 0-16,18 3 0 15,-1-3 0-15,4-3 0 16,-3 0 0-16,14-7 0 15,-1-6 0-15,-6-2 0 16,-1-5 0-16,4-5 0 16,4-6 0-16,-11-10 0 15,4 0 0-15,-1-4 0 16,4-5 0-16,-3-7-1 16,-4-6 1-16,0 0 0 15,4-3 0-15,-1-12-1 16,-17-10 1-16,4 0-1 0,-4-13 1 15,0 0-1-15,-8-5 1 16,-16-7 0-16,3-7 0 16,3 4-1-16,-3-16 1 15,-11-6-1-15,-4 3 1 16,-6-7-1-16,-7-5 1 16,-15-4-1-16,-3-9 1 15,-4 6-1-15,4-3 1 16,-10-10-1-16,-5 7 1 0,1-6 0 15,-7 3 0-15,-4-7 0 16,-7-3 0-16,-7 1-1 16,-3-1 1-16,-4 3 0 15,-7-2 0-15,-3-4 0 16,-1 3 0-16,-10 0 0 16,-4-3 0-16,-3 1 0 15,-4 5 0-15,1 1 0 16,-1-4 0-16,-7-3 0 15,-6 6 0-15,-8-9 0 16,-7 7 0-16,-11 2 0 16,1 1 0-16,-1 8 0 15,4 1 0-15,-7 0 0 16,-7 3 1-16,-7-3-1 16,-11 6 0-16,-3 3 0 0,10 1 0 15,-6 2 0-15,-8 3 0 16,-10 4 0-16,-1 12 0 15,15 10 0-15,0 6 1 16,-8 15-1-16,-2 13 0 31,-47 19-9-31,4 13 1 16,3 12-8-16,29 9 1 16</inkml:trace>
  <inkml:trace contextRef="#ctx0" brushRef="#br0" timeOffset="28945.7">27510 7842 20 0,'3'-3'10'0,"4"0"-3"0,-7 3 11 16,0 0-17-16,0 0 1 15,0 0 1-15,0-6 1 16,0 6-5-16,0-7 1 16,0 1 2-16,0 0 0 0,-3 0-1 15,-1-1 1-15,1 1-2 16,-1 0 0-16,-3 0 0 15,0 2 1-15,0 4-1 16,0 0 0-16,0 0 0 16,0 4 0-1,-7-1 0-15,7 3 1 0,0 0-1 16,-1 0 0-16,1 4 0 16,0-1 1-16,4 7-1 15,-1 0 1-15,1-1-1 16,3 1 1-16,0-3 0 15,3-4 0-15,4-3 0 16,4 1 0-16,0-1 1 16,-1-6 0-16,8-6 0 15,-4-4 1-15,4-6-1 16,-4-6 0-16,0-3 0 16,0 3 1-16,-4 10-3 15,-3-1 1-15,-3 4-1 0,-4 0 0 16,-4 2-1-16,-6 1 1 15,-1 3-1-15,-3 0 1 16,-3 0-1-16,-1 3 1 16,0 6-1-16,-3 3 1 15,3 4 0-15,4 2 0 16,4 4 0-16,3 0 0 16,3 3 0-16,4-6 0 15,4-4 1-15,6 4 1 16,8-7-1-16,0-2 0 0,3-4 1 15,0 0 0-15,0-9 0 16,0-7 0-16,-3-6-1 16,0-3 0-16,-4 0 0 15,-4 7 0-15,-3-1-1 16,-3 3 0-16,-4 1-1 16,-7 3 1-16,0 2 0 15,-4 7 0-15,-3-3-1 16,0-3 1-16,-7 6-2 15,3 6 0-15,-7 4 0 16,4 2 1-16,0 1-1 16,3 2 0-16,4 4 1 15,4 0 0-15,3-3 1 16,3-4 0-16,4-2 1 16,7 2 0-16,7-6 0 15,4 1 0-15,3-1 0 0,4-6 1 16,-4-6 0-16,-3-4 0 15,-1-2-1-15,-3-7 0 16,0-3-1-16,-6 0 1 16,-5 0-1-16,-6 9 0 15,-5 1-1-15,-2 6 1 16,-8-1-1-16,1 7 1 16,-8-9 0-16,0 3 0 15,-3 6-1-15,7 3 1 16,3 3 0-16,1 4 0 15,2 2-1-15,5 4 1 0,3-1 0 16,0 4 0-16,7 0 0 16,7 0 1-16,7-7-1 15,4-2 1-15,6-1 0 16,1-2 0-16,0-7 0 16,3-10 0-16,-7-6 0 15,0 1 0-15,-3-7 0 16,-4 0 0-16,-3 6-1 15,-8 4 0-15,-6-1-1 16,-5 4 1-16,-2-1-1 16,-4 1 1-16,-4 3-1 15,-3 6 1-15,0 0-1 16,-4 0 0-16,4 0 0 16,7 3 0-16,0 3-1 15,3 3 1-15,4 4 0 16,0 3 0-16,7-1 1 0,4 1 0 15,3-3 1-15,7-4 0 16,3-3-1-16,1-3 1 16,-4-6-1-16,4-3 0 15,-8-3 0-15,1-7 1 16,0 0-1-16,-4-3 0 16,-4 13 0-16,-3-3 0 15,0-4-1-15,-3 4 1 16,-8-1-1-16,-3 10 1 15,0 0 0-15,-7 0 0 0,3 0 0 16,4 3 1-16,0 4-1 16,3 2 1-16,4 4-1 15,0-1 0-15,4 4 0 16,3 0 1-16,7-4-1 16,0 1 0-16,3-4 0 15,4-6 0-15,0-3 0 16,1-6 0-16,-5-3 0 15,4-4 0-15,-3-3 0 16,-4 1 0-16,0 5-1 16,-4 1 1-16,-3-4-1 15,0 1 1-15,-7 2-1 16,0 4 1-16,-3 9 0 16,-8-3 0-16,4 3 0 0,3-3 0 15,1 3 0-15,-1 4 0 16,1 2 0-16,3 4 1 15,3 2-1-15,4 1 0 16,4-3 0-16,3-1 1 16,0 1 0-16,3-4 0 15,4-6-1-15,1-3 1 16,2-6-1-16,1-7 0 16,-4-2-5-16,-3-1 1 15,-1 7-10-15,1 2 1 16</inkml:trace>
  <inkml:trace contextRef="#ctx0" brushRef="#br1" timeOffset="36031.68">27337 6826 36 0,'7'3'18'0,"3"7"-9"0,-10-10 18 16,4 0-23-16,-4 0 0 16,0 0 2-16,3 0 1 15,-3 0-9-15,0 0 0 16,0 0 5-16,-3 0 1 15,-8 3-3-15,1 6 0 16,-4-2-1-16,-8 2 1 16,-6 4-1-16,-3 5 0 0,-5 4-1 15,4 7 1-15,4 8 0 16,7 7 0-16,7-3 1 16,10 6 1-16,8 0 0 15,10-6 1-15,11-10 1 16,7-6 0-16,-4-9 0 15,14-7 0-15,7-3-2 16,-3-2 1-16,-3-4-5 16,-8-4 0-16,-7 4-10 15,-7 0 0-15,-14 0-6 16,-14 4 0-16</inkml:trace>
  <inkml:trace contextRef="#ctx0" brushRef="#br1" timeOffset="37683.28">8251 4064 40 0,'0'-10'20'0,"0"16"-14"0,0-6 20 0,0 0-23 15,0 0 1-15,-3-3 1 16,-11 6 1-16,-4 7-8 16,-10-7 0-16,-7 13 5 15,3-4 0-15,-7 10-2 16,-3 3 1-16,-4 13-2 16,0 0 0-16,7-4-1 15,-7 13 1-15,15 16 0 16,2 9 0-16,15 6 0 15,4 1 1-15,13-4 1 16,15-15 0-16,10-1 2 16,11-12 0-16,7-9 0 15,0-13 1-15,3-9-4 16,4-7 1-16,0-6-7 0,0 0 0 16,-4 3-13-1,-3 1 1-15</inkml:trace>
  <inkml:trace contextRef="#ctx0" brushRef="#br1" timeOffset="39126">8569 4490 36 0,'0'6'18'0,"11"1"-8"0,-11-7 18 0,7 0-24 16,3 0 0-16,4-4 2 16,4 1 0-16,14 0-8 15,3 0 0-15,-3-6 5 16,7-1 0-16,-1 4-5 15,-2-3 0-15,-8 2-6 16,-7 4 0-16,0 3-7 16,-14 6 1-16</inkml:trace>
  <inkml:trace contextRef="#ctx0" brushRef="#br1" timeOffset="39321.93">8615 4675 49 0,'-14'9'24'0,"17"1"-17"0,-3-10 43 16,7 0-46-16,7-6 1 16,15 2 0-16,6 1 1 15,7 3-10-15,11 0 1 16,7 7-1-16,-3-1 0 16,-8 6-11-16,-7 4 1 15,1-13-5-15,-15 7 1 16</inkml:trace>
  <inkml:trace contextRef="#ctx0" brushRef="#br1" timeOffset="39919.98">9860 4418 53 0,'7'9'26'0,"-7"-6"-30"0,0-3 50 16,0 0-44-16,0 0 0 0,0 0 0 15,0 0 1-15,-7-9-4 16,-3 6 0-16,-5 3 2 16,1 3 1-16,-3 3-2 15,-8 7 1-15,4 12-1 16,0 6 0-16,0-6 0 16,-1 10 1-16,1 15-1 15,7-6 1-15,7 3 0 16,7 0 0-1,18 3 0 1,6-15 1-16,8-7-3 16,3-15 0-16,4-10-5 15,4-10 0-15,-1-2-10 16,4-4 0-16,-7-9-2 16,-8 1 0-16</inkml:trace>
  <inkml:trace contextRef="#ctx0" brushRef="#br1" timeOffset="40310.55">10146 4813 54 0,'14'6'27'0,"4"4"-36"0,-11-10 55 16,3 0-46-16,4-13 0 15,1-2 0-15,2 2 1 0,-3 0-2 16,4-15 1-16,-8 9-1 16,1-3 1-16,-4 0-1 15,-7 1 1-15,-3 8-1 16,-4-3 0-16,-1 4-1 16,-2 6 1-16,-1 2-1 15,4 8 1-15,-3 8-1 16,-1 4 0-16,1 9 2 15,-1-6 0-15,4 6 0 16,7 0 1-16,3 12 0 16,1-11 0-16,3 2 1 15,4 0 0-15,3-3-4 16,3-6 0-16,4-19-5 16,4 0 0-16,0-6-7 15,3-16 0-15</inkml:trace>
  <inkml:trace contextRef="#ctx0" brushRef="#br1" timeOffset="40927.51">10566 4785 22 0,'7'31'11'0,"3"-3"-3"0,-6-21 9 15,-1 5-13-15,1 1 0 16,-1 2 2-16,1-5 1 15,-4-7-9-15,0 0 1 0,0-3 4 16,4-6 1-16,3-4-3 16,0-5 1-16,0 2-3 15,3 4 1-15,1-1-2 16,-1 4 1-16,1-3 0 16,0 9 0-16,3 0 0 15,0 3 1-15,0 3-1 16,-3 4 1-16,-1 2 0 15,4 10 0-15,0-3 0 16,0-13 0-16,1 4-1 16,-1-1 1-16,0 0 0 15,3 1 1-15,-2-7-1 16,2-3 0-16,4 6 0 16,4-15 1-16,-4-16-1 15,4-4 1-15,0-18 0 0,-4-6 0 16,0-22 0-1,-3 9 0-15,-8-6-1 0,-3-13 1 16,-7-6-1 0,0 13 1-16,0 3-1 0,-3 12 0 15,-1 10 0-15,1 18 0 16,-4 19 0-16,-1 13 0 16,-2 13 0-16,-1 24 1 15,1 16 0-15,3-3 0 16,0 22 1-16,7 16 1 15,-4 9 0-15,8 0 1 16,3-6-2-16,-4-22 1 16,4-16-3-16,0-15 1 0,4 5-4 15,-4-15 1-15,0-18-7 16,0-7 1-16,-3-13-6 16,-1-6 1-16</inkml:trace>
  <inkml:trace contextRef="#ctx0" brushRef="#br1" timeOffset="41138.07">10763 4631 56 0,'7'19'28'0,"25"-6"-37"16,-18-7 55-16,11-6-47 15,10 0 0-15,15 0-6 16,2-10 0-16,8 10 2 16,-3-9 0-16,-11 3-10 15,-7-7 0-15</inkml:trace>
  <inkml:trace contextRef="#ctx0" brushRef="#br1" timeOffset="41526.99">11211 4838 49 0,'32'10'24'0,"3"-14"-24"0,-24-2 43 0,-4 0-44 15,0-4 1-15,7 1 0 16,0-7 0-16,-3 4 0 15,-4-7 0-15,0 0 0 16,-7-3 0-16,0 3-1 16,-4-3 1-16,1 7-1 15,-1 5 1-15,1 1-2 16,-4 3 1-16,0 12 0 16,-4-3 1-16,1 13-1 15,2 3 1-15,1 6-1 16,4 3 1-16,3 6 1 15,3-2 0-15,4 5-1 0,1-18 1 16,-1 0-2-16,3-6 0 16,11-1-4-1,4 1 1-15,3-4-10 0,8-18 1 16</inkml:trace>
  <inkml:trace contextRef="#ctx0" brushRef="#br1" timeOffset="41779.99">11617 4807 40 0,'0'9'20'0,"0"-18"-17"0,0 6 28 0,0-4-27 16,0 1 1-16,4 0 2 15,-1-4 0-15,4 4-9 16,7-3 1-16,7-7 5 15,8 0 1-15,2-6-3 16,1 0 0-16,7 7-6 16,0-4 1-16,-4-3-9 15,4 3 1-15,0-3-5 16,6 3 0-16</inkml:trace>
  <inkml:trace contextRef="#ctx0" brushRef="#br1" timeOffset="42218">13197 4493 46 0,'0'10'23'0,"-3"-1"-25"0,3-6 42 0,-7 0-39 16,-7 4 0-16,-7 2 0 15,-4 0 0-15,0 4-2 16,0-4 0-16,4 7 1 16,4 9 1-16,-1-3-1 15,4 3 1-15,3-3-1 16,4-3 1-16,7-7-2 16,0 4 1-16,11-13-2 15,7-6 0-15,3-6-5 16,7-4 0-16,0-3-7 15,4 1 0-15</inkml:trace>
  <inkml:trace contextRef="#ctx0" brushRef="#br1" timeOffset="42488.49">13444 4804 43 0,'14'6'21'0,"-6"-41"-23"0,-8 10 35 16,0-3-31-16,-8-25 0 16,-2-10 1-16,-11 0 0 15,-4-15-4-15,4-13 0 0,0 0 3 16,3 3 0-16,7 7-1 16,8 15 0-16,6 9 0 15,8 14 0-15,3 11-2 16,7 17 0-16,1 5-7 15,-5 10 0-15,1 10-6 16,-15 2 1-16</inkml:trace>
  <inkml:trace contextRef="#ctx0" brushRef="#br1" timeOffset="42668.14">13141 4456 58 0,'14'25'29'0,"18"-16"-29"16,-22-9 56-16,12-9-54 16,9-1 0-16,12-5-2 0,6-1 0 15,-10 6-6-15,7 1 0 16,-4 6-12-16,-3 3 0 16</inkml:trace>
  <inkml:trace contextRef="#ctx0" brushRef="#br1" timeOffset="43254.25">15240 4496 62 0,'-4'13'31'0,"8"-16"-32"0,-4 3 48 16,0 0-46-16,-4-3 1 15,-3 3-1-15,0 0 1 16,-3 0-3-16,-4 6 0 16,-7 6 0-16,-4 4 1 15,-3 0-3-15,-1-1 1 0,1 17-1 16,3 2 1-16,8 1 0 16,3-1 0-16,10 1 1 15,11 2 1-15,7-8 0 16,11-4 0-16,3-10-2 15,-3-2 1-15,3-7-5 16,7-9 1-16,-3 0-11 16,7-10 0-16</inkml:trace>
  <inkml:trace contextRef="#ctx0" brushRef="#br1" timeOffset="43464.5">15466 4625 59 0,'-4'25'29'0,"1"-3"-33"15,3-16 50-15,0 0-45 16,0 1 0-16,3-1-3 0,1-3 1 16,-1 0-3-16,4-9 0 15,-3 0-8-15,3-7 1 16,-4-6-6-16,1 4 1 15</inkml:trace>
  <inkml:trace contextRef="#ctx0" brushRef="#br1" timeOffset="43867.44">15720 4672 38 0,'7'50'19'0,"-4"-9"-18"0,-3-35 31 0,0 4-31 16,0-1 1-16,4-3 1 15,-4-3 1-15,0-3-4 16,0-6 0-16,0-6 2 16,0-4 0-16,0-9 0 15,0-7 0-15,0 10-2 16,0 1 1-16,0-5 0 16,0 5 0-16,3 2 0 15,4 3 0-15,1 3-1 0,2 7 0 16,4 3-3-1,4 3 0-15,0 3-6 0,-4 0 1 16,0-6-7-16,3-3 1 16</inkml:trace>
  <inkml:trace contextRef="#ctx0" brushRef="#br1" timeOffset="44155.24">16140 4010 47 0,'0'60'23'0,"-18"56"-28"15,14-85 43-15,1 10-37 16,-1 12 0-16,4 10 1 15,0-7 0-15,0 10-3 16,0-9 1-16,0-10-2 16,4-6 0-16,-1-10-5 15,4-9 1-15,1-10-8 16,2-5 1-16</inkml:trace>
  <inkml:trace contextRef="#ctx0" brushRef="#br1" timeOffset="44575.43">16291 4766 48 0,'4'9'24'0,"10"-21"-27"0,-7 9 43 0,4-4-39 16,3 1 0-16,0-9 1 16,7-1 0-16,0-6-3 15,0 3 1-15,0 3 1 16,-6-12 0-16,-1 3-1 16,-7-3 1-16,-4 6-2 15,-6 3 1-15,-4 3-2 16,-7 10 1-16,-1 9-1 15,-6 7 0-15,4 5 0 16,3 10 1-16,3 13 2 16,4-3 0-16,3 5 2 15,11 1 0-15,8-3 1 16,6-7 0-16,10-9-2 16,5-3 0-16,-1-10-6 15,4-9 0-15,-4-9-13 0,-7-10 1 16</inkml:trace>
  <inkml:trace contextRef="#ctx1" brushRef="#br1">13480 2311 0,'0'0'16</inkml:trace>
  <inkml:trace contextRef="#ctx0" brushRef="#br1" timeOffset="45984.71">17085 4340 43 0,'11'9'21'0,"17"7"-12"0,-14-23 22 0,11 1-29 16,6-3 0-1,22-1-5 1,-3 4 0-16,-8 0-4 15,-7-4 1-15,-6 1-7 16,-15 9 1-16</inkml:trace>
  <inkml:trace contextRef="#ctx0" brushRef="#br1" timeOffset="46180.59">17036 4543 64 0,'10'13'32'0,"11"-4"-36"0,-6-9 63 16,9 0-58-16,15 0 0 16,7-3-1-16,-4-3 1 15,8 3-6-15,-1 3 0 16,0 0-12-16,-3 0 0 16,4-10-2-16,-8 10 0 15</inkml:trace>
  <inkml:trace contextRef="#ctx0" brushRef="#br1" timeOffset="46977.17">18496 3841 30 0,'0'0'15'0,"-3"-3"-3"15,3 3 21-15,0 0-28 16,0 3 0-16,-4 3 1 0,-6 7 1 15,-8 9-10 1,-7 6 1-16,-10 6 5 0,0 13 1 16,-1 10-3-16,1 12 1 15,7 9-1-15,7 10 0 16,7 3 0-16,7 9 1 16,10-9-1-16,11-6 1 15,4-10-3-15,6-25 0 16,5-6-7-16,-5-12 0 15,-2-17-8-15,-12-5 1 16</inkml:trace>
  <inkml:trace contextRef="#ctx0" brushRef="#br1" timeOffset="47713.08">18708 4070 42 0,'0'44'21'0,"7"47"-13"0,-7-66 32 0,3 12-38 16,1 17 0-16,-1-1 0 16,1-6 0-16,0 3-3 15,-4-12 0-15,0-4 3 16,0-12 0-16,3-3-1 16,1-6 0-16,-4-13 0 15,7 0 0-15,3-10-1 16,1-2 0-16,3-4-2 15,0 0 1-15,0 1-1 0,0 2 1 16,0 7-1-16,0 6 1 16,1 6 0-1,-1 7 0-15,0 2 0 0,0 1 1 16,0 12-1-16,4 4 0 16,-4 2-2-16,0-3 0 15,0-2-8-15,-3-14 0 16,-1-2-3-16,8-10 0 15</inkml:trace>
  <inkml:trace contextRef="#ctx0" brushRef="#br1" timeOffset="48014.52">19276 4725 46 0,'3'35'23'0,"15"18"-25"15,-11-44 45-15,0 7-41 16,4 3 0-16,-4 6-1 15,-4-16 1-15,-3 1-4 16,-3-1 1-16,-4 7-3 16,0-4 0-16,0 4-11 0,-1-10 1 15</inkml:trace>
  <inkml:trace contextRef="#ctx0" brushRef="#br1" timeOffset="48566.36">19678 4104 28 0,'-4'10'14'0,"15"-10"0"0,-11 0 11 15,4 9-22-15,-1 1 1 16,1 5 3-16,3 13 0 15,-4 1-8-15,4 8 0 16,0-15 5-16,4 7 1 16,-1 14-2-16,1 17 0 15,-4 0-2-15,0 12 1 16,0-13-3-16,0 4 0 0,-3-19-7 16,-1-6 1-16,-3-10-8 15,0-13 0-15</inkml:trace>
  <inkml:trace contextRef="#ctx0" brushRef="#br1" timeOffset="48928.86">20031 4333 39 0,'3'25'19'0,"-13"16"-19"15,3-53 28-15,-4 8-28 16,-7 8 1-16,-6 5-1 16,-8 7 1-16,4 9-2 0,0-6 1 15,-1 9 0 1,5-3 1-16,2-6-1 0,5-4 1 16,6-5-1-16,4-1 1 15,4 1 0-15,10-4 1 16,3-3-1-16,11 0 1 15,4-3 0-15,3 3 0 16,1 0-1-16,-1 7 0 16,0 2-1-16,-7 10 1 15,-3 3-3-15,-4 0 1 16,-3 4-4-16,-4-14 0 16,0 4-8-16,-4 0 0 15</inkml:trace>
  <inkml:trace contextRef="#ctx0" brushRef="#br1" timeOffset="49287.2">20331 4205 59 0,'31'75'29'0,"15"-9"-38"0,-28-60 54 15,3 19-44-15,-3 19 0 16,-8 9 0-16,-10 16 0 16,-7 10-2-16,-7-17 0 15,-11 1-4-15,-3-6 1 16,-7-10-12-16,-4-7 1 16</inkml:trace>
  <inkml:trace contextRef="#ctx0" brushRef="#br1" timeOffset="54137.88">25044 4393 27 0,'10'-13'13'0,"8"7"-5"0,-11 0 13 16,0 6-18-16,-3 0 0 15,-1 6 0 1,1-3 1-16,-4 10-5 0,3 6 0 16,1 9 3-16,-1 9 1 15,4 23-1-15,0 15 0 16,0-15-1-16,7 6 1 15,4 28 0-15,0 31 1 16,3-9-2-16,4 10 1 16,3 43-1-16,0-19 1 31,7 39-1-31,4 27 1 0,3-6-1 0,-3 35 0 0,7-1-1 16,-4 45 1-16,-10-13-1 15,4 3 1-15,-1 28-1 16,7 4 0-16,-3 18 0 15,-4-12 0-15,0 6 0 16,-3 15 0-16,0-2 0 16,0-1 0-16,-4-15 0 15,4 13 0-15,3-23 0 16,-3 0 0-16,-1-31 0 16,1 7 0-16,0-23 0 15,-7-15 1-15,-4-16-1 16,0-12 1-16,0-20-1 15,-3-5 1-15,-1-23-1 16,-2-25 0-16,-8-15-2 16,-4-22 0-16,-6-22-12 15,-11-22 1-15</inkml:trace>
  <inkml:trace contextRef="#ctx0" brushRef="#br1" timeOffset="55519.85">22264 9859 22 0,'3'9'11'0,"8"7"0"0,-4-13 11 0,0-3-18 15,4 0 1-15,-4 0 1 16,7 0 0-16,3-3-8 15,12 0 0 1,38-10 6 0,7 0 0-16,0 1-1 15,0-1 0-15,7-5 0 16,7-4 1-16,15 3-1 16,13-3 1-16,-7-3-1 15,15 6 0-15,13 0-2 16,-3 0 1-16,15 10-1 15,9-1 0-15,5-2-1 16,6 6 1-16,11-1-1 16,0 1 1-16,7 3 0 15,17 0 0-15,-6 3-1 0,7 0 0 16,6 3 0-16,1 3 1 16,17-3-1-16,-7-3 1 15,8 7-1-15,-8-1 0 16,14 0 0-16,1 0 0 15,-1-2 0-15,15-4 1 16,-12-4-1-16,12-5 0 16,-15 3 0-16,11-7 0 15,-25-9 0-15,15-3 0 16,3 0 0-16,-11-6 1 16,-7 6-1-16,-17 6 0 15,0 6-1-15,-8-2 1 0,-6-4 0 16,-29-3 0-16,-3 6-1 15,-11 1 1-15,-14-4-2 16,-18 3 0-16,-21 0-5 16,-17 4 1-16,-11 2-10 15,-14-5 1-15</inkml:trace>
  <inkml:trace contextRef="#ctx0" brushRef="#br1" timeOffset="56388.73">31231 8959 31 0,'7'15'15'0,"8"-2"-3"16,-8-13 15-16,0 3-25 0,7 0 1 15,0 0 3-15,0-3 0 16,4 0-7-16,3 0 0 15,7 0 5-15,7 0 1 16,8 3-2-16,6 0 0 31,-3 4-2-31,-4-1 1 0,1 3-2 0,-5-2 1 16,-6-4-2-16,-7 6 1 16,-8 10-1-16,-2 3 0 15,-8 6-1-15,-7 0 1 16,-4 4 0-16,-3 9 0 0,-4 2-1 15,4 5 0-15,0 5 0 16,4 0 0-16,-1-9 0 16,1-3 0-16,-1-4 0 15,4-11 1-15,-3-8 1 16,3-2 1-16,0-10 0 16,0-3 0-16,0-15 0 15,0-16 0-15,-4-10 0 16,-10-12 0-16,-11-7 0 15,-10-12 0-15,-7 4-2 16,-4-11 0-16,4 7-4 16,-4 10 0-16,3 5-8 15,8-11 0-15</inkml:trace>
  <inkml:trace contextRef="#ctx0" brushRef="#br1" timeOffset="56917.63">32635 9024 35 0,'15'7'17'0,"-12"-1"-13"0,-3-3 24 16,-3 0-27-16,-4 0 0 15,-4 10 0 1,-10 6 0-16,-4 9-2 0,-3 3 1 16,-4 13 0-16,-3 13 0 15,0-13-2-15,6 3 0 16,5-3-9-16,2-10 0 16</inkml:trace>
  <inkml:trace contextRef="#ctx0" brushRef="#br1" timeOffset="57124.91">32413 8999 39 0,'28'57'19'0,"32"43"-16"0,-38-68 30 0,9 21-33 15,8-6 0-15,3 6-5 16,-6-3 1-16,-8-3-6 16,-14-15 1-16</inkml:trace>
  <inkml:trace contextRef="#ctx0" brushRef="#br1" timeOffset="58205.73">24779 4468 30 0,'4'13'15'0,"-1"-10"-6"15,-3-3 16-15,0 0-23 16,7-3 0-16,0-4 3 16,4 1 0-16,-1-10-6 15,5 1 0-15,-1 5 4 16,0-12 0-16,0-6-1 16,-4-3 0-16,1-4-1 15,0-9 0-15,-1 1-2 16,-3 8 1-16,0 1-1 15,0 12 0-15,4 0-1 16,-4 6 1-16,4 10-1 0,-1 12 0 16,1 10 1-16,-1 9 0 15,1 6-1-15,3 0 1 16,0 7 0-16,0-3 0 16,0-4 1-16,4-3 0 15,10 7 0-15,4-7 0 16,0 0 1-16,0-3 0 15,-1-3 0-15,-3-9 0 16,-3-4-1-16,-4-9 1 16,-7 0-2-16,-6-9 1 0,-12 2-1 15,-7 1 0 1,-80 19 0 0,-15-4 0-16,-11 7-1 15,5 3 0-15,2-1-8 16,8-8 0-16</inkml:trace>
  <inkml:trace contextRef="#ctx0" brushRef="#br1" timeOffset="58748.18">24479 3446 34 0,'4'3'17'0,"-8"13"-15"16,1-7 24-16,-4 0-24 16,-7 10 0-16,-15 10 1 15,1 8 0-15,-7 1-4 16,0 15 0-16,6-15 1 0,5 9 1 15,-1 3-6-15,4-6 1 16,7-7-7-16,3-11 0 16</inkml:trace>
  <inkml:trace contextRef="#ctx0" brushRef="#br1" timeOffset="58926.64">24162 3367 39 0,'28'60'19'0,"0"15"-41"0,-17-53 33 0,-4 6-22 16,3-6 0-16</inkml:trace>
  <inkml:trace contextRef="#ctx0" brushRef="#br1" timeOffset="60308.27">27630 9517 37 0,'3'3'18'0,"4"13"-11"16,-7-13 19-16,4 0-25 15,-1 3 0-15,4 4 0 16,-3-1 0-16,3 0-2 16,-4 4 1-16,1 12 0 0,-4 6 0 15,0 7-2-15,0 12 1 16,0 3-8-16,0-18 0 16,-7 6-3-16,3-7 1 15</inkml:trace>
  <inkml:trace contextRef="#ctx0" brushRef="#br1" timeOffset="61375.67">27640 10241 18 0,'-3'-3'9'0,"6"0"1"15,-3 3 11-15,4 3-18 0,-1 0 1 16,1 0 2 0,-1 4 0-16,1 2-7 0,-1 3 0 15,1 7 4-15,-4 3 1 16,3 3-2-16,-3 10 0 15,0-10-1-15,0 6 0 16,0-2-1-16,-3-4 0 16,-1-3 0-16,1-4 0 15,-1-5-1-15,1-4 1 16,-1-6 0-16,1-3 0 16,3-3 0-16,0-3 1 15,0 0-1-15,0-1 0 16,10 4-1-1,-3 0 0-15,4 0 0 16,-1-3 0-16,5 0-1 16,-1-1 1-16,0 7 0 15,-4-6 0-15,1 9 1 16,0 0 0-16,-4 4 0 16,0-4 0-16,0-3 0 15,0 3 0-15,0 6 0 16,0 7 0-16,0 3-1 15,0 3 1-15,0 0-10 16,-3-4 1-16,-8-5-1 16,-7-4 1-16</inkml:trace>
  <inkml:trace contextRef="#ctx0" brushRef="#br1" timeOffset="62291.21">27623 9206 34 0,'3'3'17'0,"1"7"-19"0,-4-10 33 15,0 0-30-15,0 0 0 16,3-6 0-16,1-4 1 16,-1 1-4-16,1-1 0 15,3 4-8-15,-4-6 1 16,-3-10-2-16,0 0 1 16</inkml:trace>
  <inkml:trace contextRef="#ctx0" brushRef="#br1" timeOffset="62502.08">27460 8598 40 0,'11'0'20'0,"6"13"-29"16,-13-17 41-16,0 4-33 15,-1-3 0-15,1-3-9 16,-1 0 1-16,1-4 4 16,-4-9 0-16</inkml:trace>
  <inkml:trace contextRef="#ctx0" brushRef="#br1" timeOffset="62755.58">27425 8316 28 0,'11'6'14'0,"-8"-3"-7"0,1-6 20 31,-4 3-26-31,3-6 0 0,1-4 0 0,-4 1 1 0,0 9-4 15,0 3 1 1,0-6-7-16,-4-6 0 0,-3-10-2 16,4-3 0-16</inkml:trace>
  <inkml:trace contextRef="#ctx0" brushRef="#br1" timeOffset="63610.71">25943 7952 31 0,'14'3'15'0,"4"3"-16"0,-11-9 29 0,4 0-28 15,-1 0 1-15,4 6-1 16,0-3 1-16,1-3-5 15,2-3 1-15,1-1-6 16,-4-2 1-16</inkml:trace>
  <inkml:trace contextRef="#ctx0" brushRef="#br1" timeOffset="63838.04">26434 7830 33 0,'17'22'16'0,"12"-10"-14"0,-22-9 26 16,3 0-28-16,1 1 0 16,-1-4-2-16,4 0 1 31,1 0-4-31,-1-4 0 0,3-2-5 0,-3-3 1 15</inkml:trace>
  <inkml:trace contextRef="#ctx0" brushRef="#br1" timeOffset="64107.71">26864 7883 33 0,'11'9'16'0,"6"-12"-16"0,-10 0 27 0,0 0-27 16,0 0 0-16,0-3-1 16,1-1 1-16,-1-2-1 15,3 0 0-15,-3-1-2 16,7 4 1-16,-3 0-2 15,7-1 1-15,-1 1-7 16,1-3 1-16</inkml:trace>
  <inkml:trace contextRef="#ctx0" brushRef="#br1" timeOffset="64739.21">25513 8024 31 0,'0'19'15'0,"7"-22"-5"0,-7 6 27 15,0-3-31-15,3 3 0 0,5-3 3 16,2-6 0-16,1-4-12 16,3 1 0-16,3 0 8 15,1 5 0-15,10-2-7 16,8 0 1-16,-1 6-11 15,-7-3 0-15,-10 0-4 16,-8 3 0-16</inkml:trace>
  <inkml:trace contextRef="#ctx0" brushRef="#br1" timeOffset="65339.85">24899 7924 31 0,'11'6'15'0,"-1"3"-8"16,-6-5 22-16,3-4-26 15,-4 6 0-15,1 10 0 0,-4 5 1 16,3 8-6-16,1 5 1 16,3 1 2-16,-3 2 0 15,-1 1-6-15,1-7 0 16,-1-9-7-16,-3-3 0 15</inkml:trace>
  <inkml:trace contextRef="#ctx0" brushRef="#br1" timeOffset="65666.92">25086 8005 36 0,'-7'50'18'16,"-7"-21"-20"-16,10-23 28 0,-3 3-25 15,-3-2 0-15,-1-1 0 16,-3-3 1-16,0 3-3 16,0-3 1-16,0-3 0 15,0 0 1-15,3 4 0 16,0-4 0-16,8 0 0 15,3 6 0-15,7 0 0 16,11 7 0-16,-1 6-1 16,8 6 1-16,-4-3-1 0,-3-4 1 15,-1 1-6 1,-6-3 0-16,0-4-7 16,-1 1 1-16</inkml:trace>
  <inkml:trace contextRef="#ctx0" brushRef="#br1" timeOffset="66844.4">27605 6986 31 0,'-4'6'15'0,"4"-18"-6"15,0 12 16-15,0 0-22 16,4 0 1-16,3 0 1 16,0 3 0-16,0 0-6 15,4 0 0-15,3-3 4 16,0-3 0-16,7-6-1 16,0 2 0-16,0-2-3 15,1 0 1-15,-5 2-6 0,-3 1 1 16,-3 6-8-16,-8-6 0 15</inkml:trace>
  <inkml:trace contextRef="#ctx0" brushRef="#br1" timeOffset="67018.73">27587 7137 42 0,'14'3'21'0,"8"6"-18"0,-15-9 34 0,7 0-37 16,0-3 0-16,3-6-4 16,1 9 0-16,3-3-7 15,-7-1 0-15</inkml:trace>
  <inkml:trace contextRef="#ctx0" brushRef="#br1" timeOffset="67455.97">28183 6767 31 0,'-3'9'15'0,"-15"0"-7"0,15-5 16 16,-8 2-22-16,1 3 1 0,-8-2 1 15,0 5 0-15,-3 13-5 16,-4 7 0-16,1 5 4 16,3 4 1-1,14 34-2 1,7-3 1-16,7-12-3 16,3-10 0-16,4-6-6 15,4-13 1-15,-4-6-8 16,4-12 1-16</inkml:trace>
  <inkml:trace contextRef="#ctx0" brushRef="#br1" timeOffset="67934.23">28250 6814 34 0,'8'19'17'0,"-5"-16"-14"0,-3 0 25 0,-3 12-27 15,-1 7 1 1,-3 4 1-16,0 5 0 0,0 3-3 15,0 7 1-15,0-3 2 16,0-10 0-16,0-6-1 16,3-6 1-16,-3-1-2 15,7-5 1-15,-4-1-4 16,4 4 0-16,0-7 0 16,4-9 0-16,0-7 0 15,3-5 0-15,0-1 0 16,3 3 0-16,1 4 2 15,3 3 0-15,0 6 0 16,0 3 0-16,0 6 0 16,-3 7 0-16,-1 0 0 15,1-7 0-15,0 4-1 16,-4 2 0-16,0 4-8 16,-4-3 0-16,-3-7-2 15,-3-3 0-15</inkml:trace>
  <inkml:trace contextRef="#ctx0" brushRef="#br1" timeOffset="68208.25">28473 7212 28 0,'0'6'14'0,"3"32"-12"0,-3-29 23 0,-3 7-25 16,-1 3 0-16,-3 0-5 15,-3-4 1-15,2 1-2 16,1-13 0-16</inkml:trace>
  <inkml:trace contextRef="#ctx0" brushRef="#br1" timeOffset="68507.5">28783 6908 20 0,'0'56'10'0,"-10"4"-2"0,10-45 10 16,0 14-18-16,-4-10 0 15,-3 6-1-15,0 3 0 0,0 6-3 16,0-9 1-16,-4-6-4 16,4-13 1-16</inkml:trace>
  <inkml:trace contextRef="#ctx0" brushRef="#br1" timeOffset="68835.09">28893 7036 27 0,'7'16'13'0,"-7"12"-13"15,0-15 23-15,-4-1-21 16,-7 4 0-16,-3 0 0 16,-7-4 1-16,-4 1-4 15,1-4 0-15,-1 1 2 16,0-4 1-16,4 0-2 15,4-3 0-15,2 0 1 0,5 1 0 16,3-4 0-16,3-7 0 16,8 7 0-16,6 7 1 15,5 5-1-15,-1 4 1 16,0 3-1-16,0 3 1 16,0-1-2-16,0-2 0 15,0-6-8-15,0-1 0 16,0-5-3-16,-7-10 1 15</inkml:trace>
  <inkml:trace contextRef="#ctx0" brushRef="#br1" timeOffset="69108.67">29062 6930 48 0,'17'72'24'0,"22"6"-29"16,-28-59 47-16,-4 0-43 15,0 15 1-15,-7 7-3 16,-14 0 1-16,-14 0-9 15,-4-4 0-15,-14-2-2 16,-7-7 0-16</inkml:trace>
  <inkml:trace contextRef="#ctx0" brushRef="#br1" timeOffset="74060.97">27725 7889 8 0,'0'7'4'0,"0"-4"-1"15,0-3 5-15,0 0-9 16,3 0 1-16,1-3-4 16,-4 3 1-16,0 0 2 15,3 0 1-15</inkml:trace>
  <inkml:trace contextRef="#ctx0" brushRef="#br2" timeOffset="82197.75">27647 7905 24 0,'0'0'12'0,"0"0"-8"15,0 0 13-15,4 3-14 16,-4 0 0-16,3 0 2 0,-3-3 1 16,4 4-7-16,-1-1 1 15,4 0 4-15,0-3 1 16,4 3-2-16,0 0 1 16,3-3-1-16,0 0 1 15,3 0-1-15,1 3 0 16,0 3-1-16,-1 4 1 15,5-1-1-15,2 1 0 16,8-1-1-16,0 4 1 16,3 2-1-16,7 4 0 0,-3 3 0 15,7-6 0-15,3-1 0 16,4 4 0 0,-3-6 0-16,-4 2 0 0,6 4-1 15,8-3 1-15,0 9 0 16,7 3 0-16,8-6-1 15,-1-3 1-15,-7 3-1 16,0 0 1-16,3 3-1 16,-3 6 0-16,7-6 0 15,0 1 1-15,1-4-1 16,-1-7 0-16,-11-5 0 16,4 2 1-16,4 4-1 15,-1-1 1-15,1 1-1 16,-1 3 1-16,1 0-1 15,-8-4 1-15,-3 4-1 16,-7-3 0-16,0 3 0 16,0 3 1-16,0-3-2 15,-11-1 1-15,-3 1 0 0,-7-3 0 16,-4-4-1-16,-7 1 1 16,-3-4-9-16,-11-2 0 15,-7-14-7-15,-11-5 0 16</inkml:trace>
  <inkml:trace contextRef="#ctx0" brushRef="#br2" timeOffset="83999.93">28889 7930 19 0,'0'9'9'0,"-4"-2"1"16,4-7 1-16,0 3-9 0,-3 0 1 15,-1 3 2-15,1 4 1 16,-1 2-7-16,-3 1 0 15,0-1 5-15,0 1 1 16,4-4-2-16,-1 4 1 16,1-4-2-16,-4-6 0 15,3 0 0-15,0-3 0 16,4-6 0-16,0-3 0 16,4-7-1-16,0-3 1 0,3 7 0 15,0-1 0 1,0 1-1-16,0-4 1 0,0 3-1 15,0 1 0-15,0 3 0 16,-4-1 0-16,1 4 0 16,0 3 0-16,-1 0-1 15,1-1 0-15,3-2 0 16,0 0 1-16,0 0-1 16,0 2 0-16,-4-2 0 15,4 3 1-15,4 0-1 16,7 3 1-16,-1 0-1 15,1 0 0-15,3 3-6 16,0 0 1-16,-3-3-9 16,-4 0 1-16</inkml:trace>
  <inkml:trace contextRef="#ctx0" brushRef="#br2" timeOffset="84719.9">29129 7983 28 0,'3'3'14'0,"1"4"-4"15,-4-7 14-15,0 0-23 16,0 3 0-16,0-3 1 16,0 0 0-16,0 0-3 15,-4 0 1-15,1 0 1 16,-4 0 1-16,0 0-2 0,-4-3 1 15,-3 0-1-15,0 3 0 16,3 0-1-16,1 0 1 16,-1 0 0-16,1 0 0 15,6 3-1-15,4 0 1 16,0 0-1-16,0-3 0 16,4 6 0-16,-1 1 0 15,4-4 0-15,0 3 1 16,0 0-1-16,-3 1 1 0,-1 5-1 15,1-6 1-15,-1 1 0 16,1 2 0-16,-1 4 0 16,1-7 0-16,3 0 1 15,0 0 0-15,0 1 0 16,0 2 0-16,0-3 0 16,0 1 0-16,-3-1-1 15,-1 3 1-15,1-6-6 16,-4-3 0-16,7-3-6 15,4-6 1-15</inkml:trace>
  <inkml:trace contextRef="#ctx0" brushRef="#br2" timeOffset="85651.11">29425 7820 24 0,'-3'10'12'0,"-8"2"-7"0,8-9 14 16,-1 7-20-16,1 2 1 15,-5 4 2-15,1-7 1 0,0 4-2 16,0 3 0-16,0 2 1 16,0-2 1-16,4-3 0 15,-1 2 1-15,1-5-2 16,3-1 0-16,3 1 0 16,-3-10 0-16,4 0-1 15,-1-4 1-15,1 4-1 16,-1-6 0-16,-3 0-1 15,0-4 1-15,-3 1-2 16,-1 3 1-16,-3-4-1 16,0 4 1-16,-4 3-1 15,-3 3 1-15,-3 6-1 16,3 4 0-16,0 2-1 16,-1 4 1-16,1 0 0 15,4 2 0-15,3 1 0 16,3-3 1-16,4 3 0 15,7-4 0-15,0 1 0 16,4-3 0-16,-1-7-1 0,5-3 1 16,-1-3-8-16,3 0 1 15,1-9-3-15,-8-4 0 16</inkml:trace>
  <inkml:trace contextRef="#ctx0" brushRef="#br2" timeOffset="85877.25">29464 8074 37 0,'0'32'18'0,"0"-10"-20"0,4-16 35 0,-4 0-33 15,0 0 0-15,0 1-3 16,0-1 0-16,0-3-6 16,0-3 0-16</inkml:trace>
  <inkml:trace contextRef="#ctx0" brushRef="#br2" timeOffset="86131.26">29496 8002 44 0,'3'3'22'0,"-3"16"-29"0,0-16 36 16,4 4-32-16,-1-1 0 15,4 0-5-15,0-6 1 16,-3 3 2-16,-4-3 1 16,7-6-7-16,0-7 0 0</inkml:trace>
  <inkml:trace contextRef="#ctx0" brushRef="#br2" timeOffset="86372.5">29577 8093 18 0,'3'28'9'0,"8"4"-2"16,-4-23 14-16,0 1-18 16,0 5 0-16,0 4 2 15,0 3 1-15,-3-3-7 16,3-4 0-16,0 1 4 16,0-3 1-16,-3-4-2 15,3-3 0-15,0-3 0 16,3 1 0-16,1-14-1 15,3-9 0-15,0-3-2 16,0 0 1-16,0-3-11 16,0 0 1-16</inkml:trace>
  <inkml:trace contextRef="#ctx0" brushRef="#br2" timeOffset="86823.31">29997 8200 41 0,'7'6'20'0,"-7"3"-19"15,0-9 30-15,-4 4-31 16,-3-1 0-16,-7-3 0 16,-7 0 1-16,3-7-1 15,1 7 0-15,-1-3 0 16,0 0 0-16,4 3 0 15,4 0 1-15,3 0-1 16,3 6 1-16,8 1 0 16,3 5 1-16,7 7-1 0,3-6 0 15,1 2-1-15,0 4 1 16,-4 0-2-16,-4 6 1 16,-10 0-4-16,-10 0 1 15,-11-3-10-15,-8-6 0 16</inkml:trace>
  <inkml:trace contextRef="#ctx0" brushRef="#br2" timeOffset="87543.33">30212 8328 34 0,'-18'0'17'0,"11"-9"-12"16,7 9 23-16,0 0-23 16,-3 3 0-16,3 0 3 15,0 0 0-15,0 0-10 16,0-3 0-16,3 7 7 15,4-4 0-15,4-3-3 16,-1 0 1-16,8 0-2 16,3 0 0-16,4 0-3 15,0 3 0-15,-1 0-9 0,-3 0 0 16,-6-3-4-16,-5 3 0 16</inkml:trace>
  <inkml:trace contextRef="#ctx0" brushRef="#br2" timeOffset="87739.38">30099 8435 56 0,'25'12'28'0,"21"-5"-37"0,-32-4 53 0,7-3-45 16,4 3 1-16,3 0-8 15,0 0 0-15,0 0-3 16,-7 1 1-16</inkml:trace>
  <inkml:trace contextRef="#ctx0" brushRef="#br2" timeOffset="88081.51">30593 8620 36 0,'0'-6'18'0,"3"-19"-15"0,1 9 20 15,-1-3-22-15,1-3 0 16,0-3 2-16,-4-3 0 16,0 3-3-16,3 3 0 15,8 3 3-15,6 3 1 16,8 7-1-16,7 6 1 16,7 0-2-16,6 6 1 0,5 0-8 15,-4 3 1-15,-8-6-10 16,-13 0 1-16</inkml:trace>
  <inkml:trace contextRef="#ctx0" brushRef="#br2" timeOffset="89524.17">7990 6575 43 0,'7'47'21'0,"4"-21"-16"16,-11-26 22-16,0 3-26 16,4 0 0-16,-4-3 0 15,0 0 1-15,-4-6-2 0,1 6 0 16,-1-13 1 0,0-9 1-16,1-6-1 0,3-7 0 15,3-5-1-15,5-8 1 16,-1 5 0-16,3 5 0 15,8 3 0-15,3 4 0 16,7 0 0-16,4 3 0 16,-4-4-5-16,0 7 0 15,1 0-10-15,-1 6 0 16</inkml:trace>
  <inkml:trace contextRef="#ctx0" brushRef="#br2" timeOffset="90080.75">8622 6362 41 0,'3'10'20'0,"-13"-7"-10"0,10-3 28 0,3 0-35 16,-3 3 0-16,4-3 1 16,3 3 1-16,4-3-7 15,6-3 0-15,11-3 3 16,4-4 1-16,0-2-7 16,3-1 1-16,-3 4-10 15,-14-7 0-15,-4 7-2 16,-4 2 1-16</inkml:trace>
  <inkml:trace contextRef="#ctx0" brushRef="#br2" timeOffset="90260.5">8576 6510 43 0,'-7'31'21'0,"11"0"-18"0,-1-24 42 15,8-4-41-15,-4 0 1 16,14-3 0-16,11 0 0 15,3-6-9-15,11 2 1 16,3-2-4-16,1 0 1 16,-1-7-10-16,-7 1 0 15</inkml:trace>
  <inkml:trace contextRef="#ctx0" brushRef="#br2" timeOffset="90740.8">9529 6626 55 0,'3'31'27'0,"-3"-31"-29"0,0-6 46 15,0 6-43-15,4 0 0 16,-4 0 1-16,7-10 0 16,-7-5-3-16,3-1 1 15,4-3 1-15,0 0 0 16,0 0 0-16,4-3 0 16,3 4-1-16,4 2 1 15,3 3-2-15,7 1 0 16,4 2-4-16,3 1 0 15,4 3-7-15,0 3 0 0,-4 0-5 16,0 3 1-16</inkml:trace>
  <inkml:trace contextRef="#ctx0" brushRef="#br2" timeOffset="95874.39">10259 6346 22 0,'3'7'11'0,"-6"5"-6"16,3-9 12-16,-4-3-14 0,1 4 1 16,-4-4 2-16,0-4 1 15,-4 8-9-15,0-4 0 16,1 0 5-16,-1 3 1 15,-3 3-2-15,0 7 0 16,7 2-3-16,-7 4 1 16,7 3 0-16,0 0 0 15,3-3 0-15,1-4 0 16,6-2 0-16,4-10 0 16,4 0 1-16,3-3 0 15,-3-3 0-15,3-6 0 0,0 2-1 16,0-8 1-16,0 2-1 15,0-3 0-15,-3-2-2 16,-4 2 1-16,0 3 0 16,0-2 0-16,3 5 0 15,-2 4 1-15,-5 3 0 16,-3 3 0-16,7 9 1 16,0 1 1-16,0 5-1 15,0 7 0-15,0 7 0 16,4 2 0-16,0 0-1 15,3-2 1-15,0-4-3 16,3 0 0-16,1-6-9 16,0-10 1-16</inkml:trace>
  <inkml:trace contextRef="#ctx0" brushRef="#br2" timeOffset="96355.06">10816 6014 34 0,'7'50'17'0,"-3"-31"-15"0,-4-10 23 16,0 7-23-16,0 9 1 0,-4 0 1 15,1-3 0-15,-1 3-5 16,1-9 0-16,3 0 3 16,0-1 0-16,0-5-1 15,-4-4 0-15,1-6-1 16,-1 0 1-16,1 0-2 16,-5 0 1-16,1-3-1 15,-3 0 0-15,-4 0 0 16,0 0 0-16,0 3 0 15,-4 3 0-15,0 6 0 16,1 4 1-16,-1 9 0 16,4 6 0-16,3 3 0 15,4-3 1-15,4 1 0 16,6-1 0-16,4-6 2 16,4 0 0-16,3-7-1 15,4-2 1-15,-4-7-2 0,0-6 0 16,0-3-6-16,-3 0 0 15,3 0-9-15,0 0 1 16</inkml:trace>
  <inkml:trace contextRef="#ctx0" brushRef="#br2" timeOffset="96581.48">11042 6434 49 0,'0'25'24'0,"0"0"-23"0,0-18 41 0,0 2-42 16,0 7 1-16,3-4-4 16,5 10 1-16,-1-9-5 15,0-1 0-15,0-5-8 16,0-17 1-16</inkml:trace>
  <inkml:trace contextRef="#ctx0" brushRef="#br2" timeOffset="96835.32">11102 6290 34 0,'11'16'17'0,"-4"6"-12"0,-4-19 23 16,1 0-27-16,-1 0 1 16,1 0 1-16,-1 3 0 15,1-6-4-15,3 0 0 16,-4 0 2-16,1 0 1 16,3 0-4-16,0 0 1 15,-7 0-10-15,7 0 1 16,0-9-2-16,0 3 1 0</inkml:trace>
  <inkml:trace contextRef="#ctx0" brushRef="#br2" timeOffset="97090.64">11289 6372 31 0,'3'40'15'0,"4"-2"-12"0,-3-29 27 0,0 10-27 15,3 0 0-15,-4 3 4 16,1 3 0-16,-4 0-7 16,7-6 0-16,0-7 5 15,0-2 1-15,0-10-3 16,3-13 1-16,1-5-2 31,0-8 0-31,-1-8-5 0,1-4 0 0,3-2-8 16,0 5 0-16,-3-3-5 0,3 4 1 15</inkml:trace>
  <inkml:trace contextRef="#ctx0" brushRef="#br2" timeOffset="97450.87">11755 6281 45 0,'7'9'22'0,"-4"10"-28"0,-3-19 41 0,0 0-35 15,-3 3 0-15,-1 0 0 16,-3-3 0-16,0 6 0 16,-4 1 0-16,4 2 0 15,0 4 0-15,0 2 0 16,0 1 1-16,4 0 0 15,3 6 0-15,3-4 1 16,8 1 0-16,3 3 1 16,0-3 0-16,0-3-1 15,0-4 1-15,-3-2-2 16,-1 5 0-16,-6 1-2 16,-15 3 1-16,-10-10-5 15,-14 7 0-15,0 3-10 16,-11 0 1-16</inkml:trace>
  <inkml:trace contextRef="#ctx0" brushRef="#br2" timeOffset="97933.6">13226 6425 42 0,'-7'3'21'0,"3"-3"-14"15,4 0 30-15,-3 0-35 16,-5 0 0-16,1 3 0 16,-3-3 1-16,-4 3-4 15,-4 0 0-15,0 4 2 16,-3-1 1-16,0 0-3 15,0 4 1-15,3 2-3 16,4 4 0 0,4 12-6-16,-1 0 1 15,8-12-4-15,6-7 0 16,11 7 0-16,7-10 0 16,8-12 0-16,-1-6 1 15</inkml:trace>
  <inkml:trace contextRef="#ctx0" brushRef="#br2" timeOffset="98218.46">13466 6616 44 0,'0'3'22'0,"-8"-47"-28"0,5 22 52 0,-1-15-44 15,-3-17 1-15,-3 1-1 16,-8-16 1-16,4 19-4 16,3-19 0-16,4 3 3 15,0 13 0-15,14-19-2 16,4 9 1-16,7 3-2 16,6 20 1-16,-3 5-4 15,-3 7 0-15,-4 12-9 16,-3 19 1-16,-8 13-3 15,-10 9 0-15</inkml:trace>
  <inkml:trace contextRef="#ctx0" brushRef="#br2" timeOffset="98383.68">13208 6346 57 0,'18'7'28'0,"17"-14"-36"0,-17 1 58 15,6-3-50-15,8-1 0 16,0 4-6-16,0-3 1 16,-1 9-8-16,-6 0 0 15</inkml:trace>
  <inkml:trace contextRef="#ctx0" brushRef="#br2" timeOffset="98878.23">14873 6328 47 0,'0'6'23'0,"-3"0"-16"0,3 0 29 16,-4 1-35-16,-3 2 0 16,-4 1 1-16,-6 5 0 0,3 1-2 15,0 6 0-15,3 3 1 16,0 13 1-16,4-10 0 16,0 0 0-16,7 7 0 15,7-4 0-15,7-3-1 16,1-3 1-16,2-6-4 15,8-10 0-15,0-5-9 16,3-11 1-16,0 1-7 16,0-7 1-16</inkml:trace>
  <inkml:trace contextRef="#ctx0" brushRef="#br2" timeOffset="99088.12">15194 6550 58 0,'4'29'29'0,"6"8"-34"0,-6-27 52 16,-4-10-47-16,3 3 0 16,4 3-2-16,0 0 0 15,4 1-3-15,3-7 0 16,-3-4-11-16,-1 4 0 15</inkml:trace>
  <inkml:trace contextRef="#ctx0" brushRef="#br2" timeOffset="99282.62">15226 6356 27 0,'14'22'13'0,"-7"6"-1"0,-3-28 9 0,3 9-20 16,0-5 1-16,0 2 0 16,0 3 0-16,0-2-9 15,3-1 1-15,5-3-3 16,-5-9 1-16</inkml:trace>
  <inkml:trace contextRef="#ctx0" brushRef="#br2" timeOffset="99599.11">15632 6644 33 0,'0'-6'16'0,"0"16"-12"0,0-10 27 16,-4-4-29-16,1 4 0 15,-5-3 1-15,1-9 0 16,0-7-3-16,0-3 1 16,0 0 2-16,4-3 1 15,-1 3-2-15,4 3 1 16,0 3 0-16,7 1 0 16,0 8-2-16,4 4 0 0,3 3-3 15,0-3 0-15,0 0-6 16,0 0 0-16,0-3-7 15,-3-7 1-15</inkml:trace>
  <inkml:trace contextRef="#ctx0" brushRef="#br2" timeOffset="99884.1">15907 5644 45 0,'10'72'22'0,"1"25"-21"0,-11-62 38 16,0 12-38 0,3-13 1-16,1 26-1 15,3 6 0-15,0 15-2 0,0 7 1 16,0 3 0-16,0-22 0 15,0-9-4-15,-3-10 1 16,-1-13-7-16,4-8 1 16,-3-17-5-16,3-2 1 15</inkml:trace>
  <inkml:trace contextRef="#ctx0" brushRef="#br2" timeOffset="100258.76">16175 6588 54 0,'21'0'27'0,"14"-9"-36"15,-24-1 52-15,-1-6-44 16,1-2 1-16,3-1-1 15,-3-9 1-15,-1-7-1 16,-3-3 1-16,-3 7-1 16,-4 3 0-16,-4 3 0 15,1 6 1-15,-4 6-1 0,-7 7 1 16,0 16 0 0,-4 12 0-16,0 12 1 0,8 10 1 15,10 6 1 1,7-19 0-16,3 1 1 0,1-4 0 15,14-3-1-15,13-9 0 16,8-7-6-16,7-6 1 16,0 4-15-16,-18-14 1 15</inkml:trace>
  <inkml:trace contextRef="#ctx0" brushRef="#br0" timeOffset="107479.22">1517 8915 45 0,'0'0'22'0,"0"-3"-10"16,0 3 23-16,0 3-32 16,7 3 0-16,-3 10 1 15,-4 2 1-15,0 11-7 16,0 8 1-16,0 10 4 16,0 13 0-16,-4 9-3 15,-3 12 1-15,7-8-2 16,-11-8 0-16,11-8-5 15,-7-13 0-15,7-13-11 0,0-18 1 16</inkml:trace>
  <inkml:trace contextRef="#ctx0" brushRef="#br0" timeOffset="107886.38">1496 8786 25 0,'-7'19'12'0,"3"-10"-3"0,4-2 6 0,-7 2-11 15,7 0 0-15,-3 1 3 16,-4-1 1-16,7 4-8 16,0-4 0-16,0 1 7 15,0-1 0-15,0 0-1 16,10-2 0-16,-3-1-2 15,7 0 1-15,15 1-2 16,-1-4 0-16,14 0-2 16,15 0 1-16,3 0-1 15,-1 3 0-15,-9 1-1 16,-8 5 0-16,1 4-1 16,-15 12 1-16,-11 13-1 15,-13 9 1-15,-8 16-1 16,-6 3 0-16,-18 0 0 0,-15-3 0 15,-3-13-3-15,4-6 1 16,-7-6-6-16,10-4 0 16,7-15-6-16,11-9 0 15</inkml:trace>
  <inkml:trace contextRef="#ctx0" brushRef="#br0" timeOffset="108426.4">2053 9492 41 0,'0'6'20'0,"14"-3"-14"16,-7-3 33-16,11 3-36 15,-4 0 0-15,7-3 2 0,-3 0 1 16,10 0-7-16,0-6 0 15,4 0 4-15,-4-4 0 16,-3-2-2-16,-4 2 0 16,-3 1-2-16,-8 0 1 15,-3-4-2-15,-7 10 1 16,-10-3-1-16,-1 6 1 16,-3 0-1-16,0 3 1 15,3 3 0-15,-6 4 0 16,6 2 0-16,1 7 1 15,3 3 0-15,3 0 0 16,4-3 0-16,0-4 1 16,4 1-1-16,13-7 1 0,1 1-3 15,3-4 0-15,11-3-5 16,0-9 0-16,3-10-8 16,-14-3 1-16</inkml:trace>
  <inkml:trace contextRef="#ctx0" brushRef="#br0" timeOffset="108756.26">2572 9595 43 0,'14'19'21'0,"-7"-16"-20"16,0-9 33-1,-14-44-29-15,0-19 0 16,3-7 2-16,-3-5 1 16,-3-10-11-16,6-9 1 15,-6 2 6-15,10 7 0 16,-7 4-2-16,3 5 0 16,8 16-2-16,3 13 1 15,3 6-1-15,1 16 0 16,-1 5-3-16,8 14 1 15,3 9-4-15,-7 18 0 16,4 7-4-16,0 7 0 16,-4 8-6-16,-7 4 0 0</inkml:trace>
  <inkml:trace contextRef="#ctx0" brushRef="#br0" timeOffset="108939.04">2353 9172 52 0,'0'0'26'0,"21"-3"-32"16,-14 0 48-16,14-1-41 15,8-2 0-15,-8 3-1 16,4 0 1-16,10 6-5 16,-3 0 0-16,-1 0-10 15,-6 4 0-15</inkml:trace>
  <inkml:trace contextRef="#ctx0" brushRef="#br0" timeOffset="109267.04">1266 10018 42 0,'-10'32'21'0,"10"-10"-11"0,3-19 27 0,15 3-34 16,3 0 1-16,7-2 3 16,15-4 0-16,34-4-8 15,22-5 0-15,11-7 5 16,24-2 1-16,31-8-3 15,-16-5 0-15,2 6-4 16,-10 9 0-16,-10 7-5 16,-15 6 0-16,-24 6-11 15,-14-9 0-15</inkml:trace>
  <inkml:trace contextRef="#ctx0" brushRef="#br0" timeOffset="109595.58">3122 8607 47 0,'-3'-22'23'0,"-8"19"-15"0,4 0 33 15,0 13-38-15,3 8 0 0,-6 23 1 16,-8 12 0-16,4 23-6 16,-4 27 0-16,8 26 1 15,3 6 1-15,7 12-4 16,10-15 0-16,1-19-13 15,-4-29 0-15</inkml:trace>
  <inkml:trace contextRef="#ctx0" brushRef="#br0" timeOffset="110452.98">4657 9971 43 0,'17'4'21'0,"1"-33"-18"0,-15 20 28 16,5-10-27-16,-5-6 0 15,8-16 2-15,13-18 0 16,-2-17-9-16,9-21 1 15,15-13 5-15,14-2 1 16,11-8-3-16,-1-2 0 16,11 9-2-16,0 16 0 15,-3 9 0-15,-11 10 0 16,-7 15-1-16,-14 16 0 16,-11 16-2-16,-7 3 1 0,-6 15-2 15,-8 19 0-15,-7 16-1 16,-4 22 1-16,-6 13 0 15,-4 15 0-15,3 9 5 16,-13 10 0-16,6 6 3 16,0-3 0-16,1 4 0 15,3-17 0-15,3-2-1 16,8-10 1-16,3-10-5 16,3-12 1-16,-3-12-7 15,4-10 1-15,0-6-5 16,-8-16 1-16</inkml:trace>
  <inkml:trace contextRef="#ctx0" brushRef="#br0" timeOffset="110693.95">5002 9404 62 0,'4'28'31'0,"31"-28"-32"0,-24 0 63 16,17-6-61-16,7-7 1 15,11-2 0-15,4-1 0 16,20 3-8-16,-6 1 0 0,3-1-6 16,-14 7 0-16,-15-7-8 15,-9 10 0-15</inkml:trace>
  <inkml:trace contextRef="#ctx0" brushRef="#br0" timeOffset="111593.88">7380 9391 39 0,'32'-15'19'0,"-18"18"-4"0,-10-3 26 15,-1 3-37-15,1 0 1 16,-1 0 2-16,-3 0 1 16,-3 0-10-16,-1 4 1 0,-7-1 6 15,1-3 0-15,-18 7-3 16,3 2 1-16,-3 7-2 15,0 9 1-15,-1-3-2 16,1 13 1-16,0-1-1 16,3 4 1-16,8-3-1 15,6 0 0-15,11-4-1 16,7-6 0-16,4-6-2 16,13-9 0-16,12-7-3 15,-8-6 1-15,7-6-8 16,0-1 1-16,-10-5-7 15,0-4 1-15</inkml:trace>
  <inkml:trace contextRef="#ctx0" brushRef="#br0" timeOffset="111863.84">7620 9485 40 0,'11'7'20'0,"-22"-4"-9"0,11 0 29 16,0 3-36-16,0 4 0 16,-7 2 0-16,3 10 1 15,-3-3-7-15,0-3 0 16,4 6 2-16,-1 0 1 0,4-7-9 15,4-5 0-15,-1-7-8 16,4-13 0-16</inkml:trace>
  <inkml:trace contextRef="#ctx0" brushRef="#br0" timeOffset="112076.75">7631 9147 52 0,'-11'22'26'0,"0"0"-27"15,15-16 43-15,7 0-42 16,-1 4 0-16,8-1-4 16,-1 7 1-16,5-1-6 0,-1 1 1 15,7-10-7-15,-7 1 0 16</inkml:trace>
  <inkml:trace contextRef="#ctx0" brushRef="#br0" timeOffset="112377.01">7934 9611 54 0,'11'3'27'0,"-8"6"-34"0,-3-9 50 0,4-9-41 16,-4-7 0-16,7-3 0 15,-7 1 1-15,3-4-4 16,4 0 0-16,0 6 2 16,4 0 1-16,-4-2-2 15,0-1 1-15,4 0-2 16,6 3 1-16,-6 1-4 15,6-1 0-15,5 3-4 16,-12 7 1-16,8 6-9 16,3-3 0-16</inkml:trace>
  <inkml:trace contextRef="#ctx0" brushRef="#br0" timeOffset="112735.7">8488 9351 52 0,'7'6'26'0,"-7"-3"-29"0,0-9 44 15,0 6-40-15,0 0 1 16,0-7 1-16,0 1 1 0,-4 0-5 15,-6 6 0-15,-4 3 3 16,-4 6 0-16,-3 4-1 16,-7 3 1-16,6 2-1 15,1 11 0-15,4 5 0 16,3-2 0-16,7 2-1 16,7 4 1-16,7-4-4 15,7-6 0-15,14-6-4 16,0-12 1-16,7-7-11 15,1-13 0-15,-1-11 0 16,7-11 0-16</inkml:trace>
  <inkml:trace contextRef="#ctx0" brushRef="#br0" timeOffset="112946.51">8735 8642 45 0,'7'75'22'0,"-11"47"-24"0,1-81 45 16,-1 22-43-16,-3 9 0 15,7 19 0-15,4 3 0 16,3 0-3-16,3-15 1 16,1-14-7-16,3-11 0 15,0-14-5-15,0-21 1 16</inkml:trace>
  <inkml:trace contextRef="#ctx0" brushRef="#br0" timeOffset="113292.61">8954 9517 44 0,'21'19'22'0,"7"-4"-20"16,-14-12 40-16,4 1-38 15,-4-1 0-15,3-3 1 16,-6-3 0-16,0-4-8 15,3-2 1-15,0-1 3 16,-4-5 1-16,-3 2-3 16,-3-2 1-16,-8 2-2 15,4-3 1-15,-7 1-1 16,-3 8 1-16,-4 4 0 16,-7 6 0-16,-1 10 0 15,1 9 1 1,11 25 1-16,6 3 0 15,15-6 0 1,-1-6 0-16,4-7 0 0,4-6 0 16,3-9-3-16,0-7 1 15,-3-3-9-15,-4-9 1 16,-7-6-6-16,-7-1 0 16</inkml:trace>
  <inkml:trace contextRef="#ctx0" brushRef="#br0" timeOffset="113727.66">7080 10166 56 0,'4'9'28'0,"45"-6"-30"0,-28-3 51 16,18 0-44-16,21 0 0 16,21-3 2-16,46 3 0 15,25-6-10-15,35 0 1 16,21-10 5-16,18 0 1 16,7-2-4-16,-18 2 0 15,-21 0-5-15,-18 4 0 16,-35 2-13-16,-31 1 1 15,-26 6-3-15,-13 6 1 16</inkml:trace>
  <inkml:trace contextRef="#ctx0" brushRef="#br0" timeOffset="114177.02">10777 9601 62 0,'-3'19'31'0,"-8"28"-43"0,11-34 62 16,0 3-50-16,4 2 0 0,-1 1-6 15,1-6 1-15,3-1-3 16,0-12 1-16,0-3-9 16,4-16 0-16</inkml:trace>
  <inkml:trace contextRef="#ctx0" brushRef="#br0" timeOffset="114581.4">10760 9191 42 0,'10'3'21'0,"11"3"-21"16,-10-3 34-16,0 3-32 16,3 4 1-16,0 6 2 15,7-1 1-15,7 4-8 16,8 0 1-16,-1-3 3 0,7-1 1 15,8-2-2-15,-1-4 0 16,-7-6-2-16,-10-3 1 16,-11 3 0-16,-7 1 0 15,-10-1 0-15,-8 0 1 16,-10 3-1-16,-3 7 0 16,-1-4 0-16,0 0 0 15,1-2 0-15,-1 2 0 16,4 4 0-16,7 2 1 15,7 1 0-15,10 3 0 16,5 0 3-16,9 3 0 16,8 3 1-16,7-6 0 15,-7-10-1-15,-4 0 1 0,0 1-1 16,-7-1 0 0,-10 13-8-16,-11 3 1 0,-14 7-7 15,-18 2 0-15,-10-3-10 16,3-6 1-16</inkml:trace>
  <inkml:trace contextRef="#ctx0" brushRef="#br0" timeOffset="114970.05">13085 8821 49 0,'-18'65'24'0,"-14"4"-23"0,22-47 36 0,-1 25-37 16,-3 16 1-16,0 22-1 16,-7 12 0-16,-4 13-3 15,-7 0 1 1,7 2-8-16,-3-24 1 0,4-19-5 15,6-15 1-15</inkml:trace>
  <inkml:trace contextRef="#ctx0" brushRef="#br0" timeOffset="115662.18">12569 9683 53 0,'15'9'26'0,"27"-27"-31"16,-28 8 51-16,11-2-44 0,14-13 0 15,13-16 0-15,1-6 1 16,11-13-4-16,13 1 1 16,-2-1 1-16,-5 0 1 15,-10 7-2-15,-11 6 0 16,-10 19 0-16,-10 3 0 15,-8 9-1-15,-11 16 0 16,-3 16-2-16,-7 9 1 16,-3 6-1-16,-4 16 1 15,0-6-1-15,-4 6 1 16,1 0 0-16,-1-3 1 0,4-6 0 16,3-10 0-16,1-3 1 15,3-3 0-15,3-10 0 16,4-2 1-16,4-1 0 15,0-3 0-15,3 1 0 16,0-1 0-16,3 3 0 16,1 4 0-16,0 3 0 15,-1-7 1-15,5 0-1 16,6-2 1-16,-7-7 0 16,0-7 0-16,7 4 0 15,-3-3 0-15,3 0-1 16,0 0 1-16,-3-1-2 15,0-5 0-15,-4-4 0 16,0-6 0-16,-7-3-1 0,0 0 0 16,-3 0 0-16,-4 3 0 15,0 6-1-15,-7 4 1 16,-3 5 0-16,-1 7 0 16,0 7 0-16,1 8 0 15,-4 10 0-15,3 0 1 16,1 13 1-16,-1 3 0 15,8 0 0-15,6-1 1 16,5-2-1-16,6-3 1 16,7-7-1-16,11-9 0 15,3-13-4-15,-3-6 1 16,0-6-14-16,-8-7 0 0</inkml:trace>
  <inkml:trace contextRef="#ctx0" brushRef="#br0" timeOffset="116502.03">15452 9216 61 0,'-7'28'30'0,"7"0"-29"0,-4-18 46 15,-3 2-45-15,-7 7 1 16,0 0-1-16,-7 0 1 16,-1-1-4-16,1 1 0 15,4 0 2-15,-1 3 1 0,4-3-3 16,3 0 1-16,4-4-2 16,4-2 1-16,6-1-1 15,4-2 1-15,7-1-1 16,8 4 0-16,2-7 1 15,1 3 1-15,0 1 0 16,-4 2 1-16,0-5-1 16,-10 5 0-16,-11 7-1 15,-4 3 1-15,-6 0-1 16,-12 0 1-16,1-3-2 16,4-4 1-16,-1-2 0 15,4-1 1-15,0-2 0 16,7-1 1-16,3-3 0 15,8-2 0-15,6-1 1 16,8-3 0 0,31-13 1-1,8-2 0-15,-4-7-1 0,-4-3 1 16,-7 6-1-16,-3-3 0 16,0 0-1-16,-4-3 0 15,0-4-2-15,-6-2 1 16,-5 3-1-16,-2 3 1 15,-12 3-1-15,-3 3 1 16,-7 7-2-16,-7 2 1 16,-3 7-2-16,-5 3 1 15,1 6 0-15,4 4 0 0,-1 8 0 16,4 8 1-16,0 2 1 16,4 9 0-16,-1 1 1 15,0 0 1-15,12-7-2 16,2-3 0-16,8-6-2 15,10-9 0-15,7-7-6 16,1-9 0-16,2-16-11 16,8-9 1-16</inkml:trace>
  <inkml:trace contextRef="#ctx0" brushRef="#br0" timeOffset="116759.39">16288 8429 37 0,'0'22'18'0,"0"18"-9"0,0-24 20 16,-4 9-25-16,-3 10 1 16,0 15 1-1,-3 19 1-15,-5 12-9 0,-2 20 1 16,3 18 5-16,3 3 0 15,1-12-3-15,-1 3 1 16,4-19-7-16,0-25 0 16,3-13-11-16,4-28 1 15</inkml:trace>
  <inkml:trace contextRef="#ctx0" brushRef="#br0" timeOffset="116984.11">15970 9278 44 0,'0'35'22'0,"11"-4"-8"15,-4-24 31-15,0 2-40 16,7 0 1-16,7-2 1 16,11-1 0-16,7-3-11 15,3 0 1-15,-7-3 2 16,4 6 0-16,-7-6-9 15,-4 4 1-15,-10-1-10 16,-4 0 1-16</inkml:trace>
  <inkml:trace contextRef="#ctx0" brushRef="#br0" timeOffset="117584.1">17674 9463 45 0,'4'10'22'0,"-8"-7"-14"16,4-3 33-16,0 0-38 16,-3 0 0-16,-1 0 1 15,-3 0 1-15,-4 0-7 16,1-3 1-16,-8 3 3 0,-3 0 1 15,0 3-2-15,0 3 0 16,-4 4-1-16,4 5 0 16,3 4-1-16,1 3 0 15,6 3-2-15,4 3 1 16,7 1-3-16,11-1 0 16,6-6-1-16,8-3 0 15,0-10 0-15,-1-6 0 0,1-9-8 16,3-13 0-16</inkml:trace>
  <inkml:trace contextRef="#ctx0" brushRef="#br0" timeOffset="117869.34">17840 9724 45 0,'11'12'22'0,"-1"-37"-21"16,-3 3 36-16,-3-3-34 16,-1-22 0-16,-6-16 2 15,-4-18 1-15,0-13-8 16,0-13 1-16,0-9 4 0,3 6 0 16,8 13-1-16,6-3 0 15,4 21-1-15,0 23 1 16,0 9-3-16,-3 16 1 15,3 15-7-15,0 16 0 16,-7 9-10-16,-7 20 1 16</inkml:trace>
  <inkml:trace contextRef="#ctx0" brushRef="#br0" timeOffset="118051.24">17649 9435 68 0,'15'10'34'0,"34"2"-39"16,-28-12 60-16,11-3-56 16,7 0 1-16,0-3-8 15,3 3 1-15,11 3-3 16,-7 0 0-16,-1 6-9 16,1 3 1-16</inkml:trace>
  <inkml:trace contextRef="#ctx0" brushRef="#br0" timeOffset="119161.98">19625 9633 53 0,'-25'-6'26'0,"11"9"-29"0,11-10 46 16,-8 4-43-16,-3 0 0 15,-4 3 1-15,-3 0 0 0,-3 0-1 16,2 6 1-16,5 7 0 16,-1-1 0-16,0 4-1 15,8 0 0-15,3 3-2 16,3-4 0-16,4-2-1 16,7-1 0-16,4-5-1 15,3-1 1-15,7-6 0 16,-3-6 0-16,-4-7 1 15,0-3 1-15,0 1-2 16,0-1 1-16,-3 0 0 16,-1 4 0-16,1-1 0 15,0 4 0-15,-4 3 0 16,3 3 1-16,1-1 1 16,-4 8 0-16,0 2 1 15,-4 6 0-15,5 7-1 0,-5 0 1 16,4 0-1-16,-3 0 1 15,-1-4 0-15,4-2 0 16,0-4 0-16,7 1 0 16,0-4 0-16,4 0 1 15,3-3 0-15,4-3 0 16,0-6 1-16,3-16 0 16,7-9 0-16,0-10 1 15,4-12 0-15,0-19 1 16,-7-13-2-16,0-9 0 0,-8 0-2 15,-3-7 0 1,-10-2-1-16,-4 9 1 0,-3 3-1 16,-4 16 0-16,-7 9-1 15,-4 19 1-15,-3 25-2 16,-7 12 1-16,0 23-2 16,-4 18 1-16,0 16-1 15,0 13 0-15,8 21 0 16,6 20 1-16,11 5 0 15,4 14 1-15,6-14 0 16,4-5 1-16,8-17-1 16,-1-9 1-16,0-21-1 15,4-13 1-15,-1-16 0 16,-3-19 0-16,1-16 1 16,6-15 0-16,4-22 1 15,-1-19 1-15,5-18-1 0,-1-17 1 16,-3-5-2-1,-4-10 1-15,-3 3-2 0,-8 6 0 16,-6 7-1-16,-4 18 1 16,-7 7 0-16,-4 16 0 15,-3 8-1-15,-3 23 1 16,-11 13-2-16,-1 15 0 16,-2 18-1-16,-5 20 1 15,8 25 0-15,7 15 0 16,0 16 1-16,7 13 1 0,11 3 2 15,10 2 0-15,14-8 1 16,0-16 0-16,11-10-1 16,10-15 1-16,4-7-5 15,0-15 1-15,-14-10-14 16,-7-18 1-16</inkml:trace>
  <inkml:trace contextRef="#ctx0" brushRef="#br0" timeOffset="120121.72">3955 10931 58 0,'0'22'29'0,"10"28"-22"16,-6-28 30-16,3 0-33 16,-7 16 1-16,3 6 0 15,-3 18 0-15,0 7-7 16,7 22 0-16,-7 0 4 16,4-6 1-16,3-10-6 15,-3-9 0-15,-1-16-4 16,1-19 0-16,3-12-2 15,-7-19 0-15,0-15-5 0,-7-14 1 16,3-15-3-16,-3-15 0 16</inkml:trace>
  <inkml:trace contextRef="#ctx0" brushRef="#br0" timeOffset="120437.64">4089 10856 45 0,'17'25'22'0,"1"16"-28"0,-14-35 41 0,3 3-35 0,3 7 0 0,-6 0 2 15,3 6 1-15,3 0-3 16,1-1 1-16,7-2 1 16,-4-3 1-16,10-3 1 15,1-1 1-15,10-3-2 16,-10-5 1-16,3-4-2 15,0 0 1-15,-13 0-2 16,2-4 0-16,-10 4-1 16,-14 7 0-16,-10 5-2 15,-5 4 0-15,-9 3-4 16,-1 3 1-16,-7 0-9 16,7-7 1-16,4 1-3 15,0-3 1-15</inkml:trace>
  <inkml:trace contextRef="#ctx0" brushRef="#br0" timeOffset="120797.72">4695 11113 45 0,'8'3'22'0,"-5"-12"-23"0,-3 9 43 16,0 0-42-16,-3 3 1 0,-15 0 0 15,-3 3 1-15,-7 7-2 16,-4 2 0 0,0 7 2-16,4 3 0 0,0 4 0 15,6 2 0-15,12 7-1 16,-1 2 1-16,11-5-1 15,0-10 1-15,4-9-2 16,13-10 0-16,5-9 0 16,6-10 1-16,4-9-4 15,-1-3 1-15,-6-3-7 16,-11-3 1-16,4-1-8 16,-8 7 1-16</inkml:trace>
  <inkml:trace contextRef="#ctx0" brushRef="#br0" timeOffset="121024.26">4812 11085 52 0,'3'25'26'0,"-3"-16"-27"0,0-3 45 16,0 4-43-16,7 2 1 15,-7 4-1-15,4 0 1 16,3-1-5-16,-3 1 1 16,3-6-6-16,-4-7 0 0,1-10-8 15,-1-11 1-15</inkml:trace>
  <inkml:trace contextRef="#ctx0" brushRef="#br0" timeOffset="121248.74">4822 10790 39 0,'18'34'19'0,"-4"-9"-17"16,-7-21 28-16,4 2-30 16,-1-3 0-16,1 0-1 15,7 0 1-15,-8-3-1 16,4 3 1-16,-3 1-3 15,0-1 1-15,3 0-7 16,0 0 0-16,3 0-2 16,-10 0 1-16</inkml:trace>
  <inkml:trace contextRef="#ctx0" brushRef="#br0" timeOffset="121756.49">5129 11147 29 0,'11'25'14'0,"10"-15"-11"0,-21-10 25 15,11 0-28-15,-11-6 1 16,7-4-1-16,-4-2 0 16,1-1-1-16,-1 1 1 0,8-4-1 15,-8-3 1 1,5 0-1-16,2 7 1 0,1 2 0 16,-4 4 0-1,3 9 0-15,-6 7 0 0,14-1 0 16,-4 7 1-16,3 2-1 15,1 1 1-15,3 3-1 16,7 0 0-16,-3-3 1 16,10-3 1-16,-10-7-1 15,3-6 1-15,0-12 2 16,4-10 0-16,0-6 0 16,-4-19 1-16,-7-12-1 15,4-17 0-15,-11-5-1 16,-3-7 1-16,-4-9-3 15,-14-3 0-15,3 3-1 16,-6 9 0-16,-8 7 0 16,0 18 0-16,4 16 0 15,-7 19 0-15,7 10-1 0,0 18 1 16,-4 16-1-16,4 15 0 16,3 19-1-16,8 23 0 15,3 15 0-15,7 9 1 16,4 10 0-16,6-10 1 15,4-15-2-15,-3-13 0 16,-4-16-5-16,4-18 1 16,-11-16-7-16,-4-19 1 0</inkml:trace>
  <inkml:trace contextRef="#ctx0" brushRef="#br0" timeOffset="122179.15">5429 10853 36 0,'32'18'18'0,"39"1"-20"16,-54-16 29-16,15 1-25 16,10 2 0-16,4-3 1 15,4 0 1-15,2-3-3 16,5 0 0-16,3 0 3 15,-11 0 0-15,-13 3-2 16,-8-3 1-16,-11 3-2 16,-10 4 1-16,-14-1-4 15,-3 3 1-15,-11-2-2 0,-8 2 1 16,1-6-1-16,7 7 1 16,0-1 0-16,10 3 0 15,-3-2 1-15,7 6 1 16,7 2 2-16,7-5 1 15,11 3 1-15,14-1 1 16,3 1 0-16,-10 3 0 16,-1-4-1-16,-6 1 0 15,-4 0-3-15,-10 3 0 16,-22-1-7-16,-10 1 1 0,-11-3-11 16,-21-4 0-1</inkml:trace>
  <inkml:trace contextRef="#ctx0" brushRef="#br0" timeOffset="123935.97">6297 11376 65 0,'28'35'32'0,"-3"-29"-22"16,-21-3 32 0,3 3-40-16,3 4 1 0,-3 6-3 15,-7 12 1-15,-3 6-6 16,-8 4 0-16,-7 0-10 16,-10-1 1-16,-3-9-6 0,2-9 1 15</inkml:trace>
  <inkml:trace contextRef="#ctx0" brushRef="#br0" timeOffset="124445.29">7945 10752 49 0,'-4'16'24'0,"-7"6"-22"16,8-16 42-16,-4 4-43 15,-14 2 1-15,7 4 0 0,-8 3 0 16,1 6-2-16,-3 6 0 15,6 7 1-15,-7 6 1 16,8 12-1-16,2 0 1 16,12 4-1-16,-4-3 0 15,14-10-1-15,-4-7 1 16,12-8-4-16,6-10 0 16,3-10-11-16,5-15 1 15,-1-10-4-15,-10-5 0 16</inkml:trace>
  <inkml:trace contextRef="#ctx0" brushRef="#br0" timeOffset="124686.77">8421 10840 59 0,'-4'19'29'0,"-20"6"-37"16,17-16 56-16,-8 7-48 16,1 6 1-16,-10 9 0 15,-1-2 0-15,0 8-3 16,1 7 0-16,2-3-4 16,1-7 1-16,7-5-11 15,0-11 0-15</inkml:trace>
  <inkml:trace contextRef="#ctx0" brushRef="#br0" timeOffset="124910.29">8209 10887 48 0,'25'38'24'0,"-8"18"-24"0,-9-40 35 15,2 3-35-15,4-1 1 16,4 1 0-16,3 0 0 0,4 0-3 16,-1 0 0-16,1 0-3 15,0-4 1-15,-8 1-10 16,-2-4 1-16</inkml:trace>
  <inkml:trace contextRef="#ctx0" brushRef="#br0" timeOffset="125196.15">8756 11194 42 0,'7'22'21'0,"-3"-6"-15"15,-4-10 31-15,-4 1-33 0,-3-1 0 16,-4 10 2-16,-3 2 1 16,-3 11-9-16,-8 8 0 15,4 1 5-15,0 12 0 16,3-3-5-16,4-3 0 16,0-6-12-16,3-10 1 15,1-13-4-15,-1-5 1 16</inkml:trace>
  <inkml:trace contextRef="#ctx0" brushRef="#br0" timeOffset="125481.4">9232 10806 49 0,'-14'34'24'0,"-18"13"-25"15,25-34 45-15,-3 15-43 16,3 6 0-16,-7 10 0 16,-4 13 1-16,0-4-2 15,1 10 0-15,-5 6 0 16,8 3 0-16,4-3-5 0,-1-13 1 15,8-15-11 1,-4-28 0-16</inkml:trace>
  <inkml:trace contextRef="#ctx0" brushRef="#br0" timeOffset="125708.62">9013 10824 42 0,'15'44'21'0,"-1"-6"-19"0,0-19 27 15,-4-4-29-15,1 1 0 16,0 9 0-16,-1 0 0 16,1 7 0-1,6 8-12 1,1-11 1-16</inkml:trace>
  <inkml:trace contextRef="#ctx0" brushRef="#br0" timeOffset="125976.09">9574 10574 48 0,'22'31'24'0,"9"54"-16"0,-20-57 37 16,3 16-43-16,-3 12 1 16,6 7-1-16,-3 9 0 15,4 0-4-15,-18 3 1 16,0-3-4-16,-11-3 0 15,-10-6-12-15,-14-6 1 16</inkml:trace>
  <inkml:trace contextRef="#ctx0" brushRef="#br0" timeOffset="126606.95">11127 11226 55 0,'0'3'27'0,"-4"-6"-27"0,1 0 41 0,-4 0-41 16,-8-1 0-16,1 1 0 15,-3 3 1-15,-5 7-2 16,-2 5 0-16,-1 4-1 16,0 6 1-16,4 9-3 15,4 0 0-15,2-2-1 16,12-1 1-16,3-3-1 16,7-6 1-16,7-16 2 15,7-3 1-15,-3-16 0 16,3-12 1-16,-3 3-1 15,-1-10 0-15,-3-5-10 16,1 2 1-16</inkml:trace>
  <inkml:trace contextRef="#ctx0" brushRef="#br0" timeOffset="127011.19">11419 11486 45 0,'7'0'22'0,"4"-75"-24"0,-7 47 35 0,-8-16-30 16,-3-22 0-16,-7-16 1 15,-7-9 1-15,7-6-7 16,3-6 1-16,0 5 3 16,4 4 1-16,0 10-1 15,4 12 0-15,6 12-1 16,8 13 1-16,10 12-1 15,11 14 1-15,10 8-3 16,-7 10 0-16,1 6-7 0,-8 16 0 16,-7 6-8-1,-7 9 0-15</inkml:trace>
  <inkml:trace contextRef="#ctx0" brushRef="#br0" timeOffset="127192.39">11243 10931 68 0,'39'0'34'0,"10"-6"-43"0,-24 3 65 0,14-1-60 16,14 1 1-16,-4-3-15 16,-3 6 1-16,-7-6 9 15,-15 3 0-15</inkml:trace>
  <inkml:trace contextRef="#ctx0" brushRef="#br0" timeOffset="127762.88">10065 11499 66 0,'35'9'33'0,"-14"35"-42"15,-14-25 57-15,-7 3-50 16,-7 12 0-16,-10 10-10 16,-12-3 1-16,-2 6 0 15,-8-3 1-15</inkml:trace>
  <inkml:trace contextRef="#ctx0" brushRef="#br0" timeOffset="128604.24">13289 10517 52 0,'7'9'26'0,"0"7"-22"0,-7-6 38 0,0 8-40 16,0 7 0-16,-3 4 1 15,-4 11 1-15,0 11-4 16,0 11 0-16,3 7 4 16,1-6 0-16,-1-10-2 15,0-9 1-15,1-6-2 16,-4-13 0-16,-4-9-1 16,1-13 0-16,-8-6-1 15,-3-4 0-15,-7-5 0 16,-4-1 1-16,0-2-2 15,7 8 0-15,-3 4-1 16,0 6 1-16,0 13-1 16,3 3 1-16,4 6 0 15,3 9 0-15,8 1 1 16,-1 6 1-16,11 3 2 16,11-4 0-16,3-2 0 0,0-10 0 15,11-6-1-15,-1-3 1 16,5-3-5-16,6-7 0 15,-3-3-15-15,6-21 1 16</inkml:trace>
  <inkml:trace contextRef="#ctx0" brushRef="#br0" timeOffset="128814.07">13518 11248 62 0,'-3'88'31'0,"-4"-51"-37"0,7-31 47 0,0 1-45 16,0-1 0-16,0-6-16 16,3-13 1-16,4-5 15 15,-10-11 0-15</inkml:trace>
  <inkml:trace contextRef="#ctx0" brushRef="#br0" timeOffset="128948.64">13399 10884 30 0,'10'22'15'0,"25"-6"-12"16,-28-13 17-16,4 0-36 0,3 0 0 15,-3-3 0-15,3-3 0 16</inkml:trace>
  <inkml:trace contextRef="#ctx0" brushRef="#br0" timeOffset="129775.27">14108 10947 60 0,'-7'37'30'15,"-4"17"-46"-15,11-42 66 0,0-2-51 16,-4 2 1-16,-3 4-1 15,0-4 1-15,-3 4 0 16,3-3 0-16,0-1-1 16,0-2 1-16,3-4-1 15,1 0 1-15,3-3-1 16,3-3 0-16,4 3-1 16,4 0 1-16,-4 1 0 0,0 2 0 15,-4 0 0-15,-3 4 0 16,0 2 0-16,-3 1 0 15,-8 5 0-15,-10 4 1 16,-7 7-4-16,-4-1 0 16,0-6-5-16,-3-3 1 15,10-7-5-15,8-6 0 16</inkml:trace>
  <inkml:trace contextRef="#ctx0" brushRef="#br0" timeOffset="130060.87">14478 10357 42 0,'14'19'21'0,"-7"44"-17"15,-7-44 38-15,-3 9-40 16,-4 16 1-16,-8 3 0 15,-2 15 1-15,-4 14-5 16,-4 18 0-16,4 9 3 16,3-2 1-16,4-4-3 15,3-19 1-15,4-15-5 16,0-16 1-16,0-16-7 16,0-15 1-16,0-22-7 15,-3-10 0-15</inkml:trace>
  <inkml:trace contextRef="#ctx0" brushRef="#br0" timeOffset="130586.32">14157 11075 55 0,'35'35'27'0,"22"-32"-32"0,-50-3 50 15,25 3-45-15,10 0 1 0,7-3-1 16,4 0 0-16,-11 3-3 15,1 0 1-15,-1 1-2 16,-3-1 0-16,-7 0-1 16,-4 0 1-16,-7-3 0 15,-3 0 0-15,-4-3 2 16,-4 0 1-16,1-4 2 16,-4 4 1-16,-7 3 0 15,-3 0 1-15,-5 7 0 16,-2-1 1-16,-4 3-2 15,0 1 1-15,0 2-1 16,3 1 0-16,-3-1-2 16,3-2 1-16,4-1 0 15,0 1 0-15,4-4-2 16,3-6 1-16,0 0-1 16,3-10 0-16,1-2-1 15,-4-1 1-15,7 1-2 0,0-1 1 16,0 4 1-16,0 3 0 15,0 9 0-15,0 6 1 16,0 7 0-16,0 3 0 16,-3-1 1-16,-1 7 0 15,-3 1-1-15,0-1 1 16,0 6-1-16,4-9 0 16,-4 0-2-16,0-6 1 15,3-4-9-15,-3-2 1 16,4-17-4-16,3-5 0 15</inkml:trace>
  <inkml:trace contextRef="#ctx0" brushRef="#br0" timeOffset="130961.65">14919 11310 33 0,'0'32'16'0,"0"-1"-16"15,0-25 25-15,0-6-23 16,-4 0 0-16,1-6 2 16,-1-6 1-16,4-4-6 15,0 0 0-15,4-6 4 16,-1-3 0-16,1 0-2 16,3 0 1-16,0 3-1 15,0 6 0-15,4 4 0 16,-1 2 0-16,4 4 0 15,4 6 0-15,0 3 0 0,-1 4 0 16,1 2-1-16,-4 4 0 16,0 2 0-16,0-2 0 15,-3 2-1-15,-4 4 1 16,0 3-1-16,-3 3 1 16,-1 4-1-16,-3-8 0 15,0-5-4-15,0 0 1 16,0-7-9-16,4-6 1 0</inkml:trace>
  <inkml:trace contextRef="#ctx0" brushRef="#br0" timeOffset="131501.87">15522 11097 36 0,'21'13'18'0,"-6"-35"-14"16,-15 22 25-16,3-6-27 16,-3 2 1-16,-3 1 0 15,-8 3 0-15,-3 0-4 16,-4 3 0-16,-3 1 4 16,0 2 0-16,-4 6-1 15,4 7 0-15,-4 6 0 0,11 3 1 16,4-2-1-16,6 5 0 15,4 3-1 1,7 1 1-16,4-4-1 0,3-9 0 16,11-3-1-16,-1-6 0 15,8-10-1-15,3-10 1 16,4-2 0-16,0-7 1 16,-7 1-1-16,-1-10 0 15,5-4 0-15,-5-2 0 16,-2 0 0-16,-5-1 1 15,-6 1-2-15,0 0 0 16,-11 2-1-16,-4 4 0 16,-6 10 0-16,-4 8 0 0,-4 14 0 15,-3 5 0-15,3 10 0 16,4 9 1-16,0 1 1 16,0 5 1-16,4 4 1 15,6-3 0-15,1-7 0 16,10 1 0-16,3-17-1 15,8-5 0-15,10-10-5 16,-3-13 1-16,-4 1-12 16,1-14 0-16</inkml:trace>
  <inkml:trace contextRef="#ctx0" brushRef="#br0" timeOffset="132042.09">16962 11213 45 0,'21'50'22'16,"-11"-28"-15"-16,-10-15 33 0,0-1-39 16,0-3 0-16,0-9 1 15,0-4 1-15,-3-8-4 16,-1-8 1-16,-3-2 2 16,4 0 0-16,-4-13-1 15,3 4 1-15,1-1-1 16,3 3 0-16,7 4 0 15,10 6 1-15,8 9 0 16,3 4 0-16,4 6 0 0,3 2 0 16,4 8-3-16,-7 2 0 15,-4 0-6-15,-7 4 0 16,-3-7-11-16,-11-6 1 16</inkml:trace>
  <inkml:trace contextRef="#ctx0" brushRef="#br0" timeOffset="133093.6">17628 10802 42 0,'0'7'21'0,"-3"-10"-13"0,3 6 27 16,0 0-30-16,0 0 0 0,0 3 4 16,0-3 1-16,3 1-12 15,4 2 1-15,4 0 7 16,3 3 0-16,7 1-3 15,7 2 1-15,8-2-2 16,3 2 0-16,-8-2-1 16,-2-1 1-1,-8 4-2-15,-7 6 1 0,-4 3-2 16,-10 3 1-16,-10 9-2 16,-11 1 0-16,-11-1-4 15,-3-3 0-15,3-2-5 16,4-7 0-16,6-7-8 15,12-2 1-15</inkml:trace>
  <inkml:trace contextRef="#ctx0" brushRef="#br0" timeOffset="133558.62">18768 10796 42 0,'24'-47'21'0,"1"16"-14"0,-21 18 30 0,-1-2-36 16,-3-4 1-16,-7 0-1 16,-14 0 1-16,-11 7-3 15,-14 5 0-15,1 10 2 16,-5 10 0-16,-6 9-2 16,-1 6 0-16,1 22 0 15,-1 13 0-15,19 9 0 16,13 10 0-16,14-7-1 15,18-15 1-15,15-13 1 16,6-16 1-16,7-15 1 16,18-26 1-16,3-18 1 15,1-19 0-15,-8-6 0 16,-10-7 1-16,-18 7-6 16,-17 6 1-16,-29 0-16 0,-21 6 1 15</inkml:trace>
  <inkml:trace contextRef="#ctx1" brushRef="#br0" timeOffset="89176.59">13201 2822 0</inkml:trace>
  <inkml:trace contextRef="#ctx0" brushRef="#br0" timeOffset="135134.78">17053 6089 27 0,'-10'3'13'0,"3"4"2"16,7-7 14-16,0 0-23 15,0 0 0-15,0 0 3 16,0 0 1-16,7-3-13 16,3 3 1-16,8 0 8 15,10-4 0-15,7 8-4 16,8 8 1-16,-1 7-2 16,-3 6 1-16,-11-3-2 15,-7 0 1-15,-3 3-2 16,-18 13 1-16,-14 2 0 0,-14 11 0 15,-11-4-3-15,0 3 1 16,0-6-9-16,7-10 1 16,11-2-6-16,18-14 1 15</inkml:trace>
  <inkml:trace contextRef="#ctx0" brushRef="#br0" timeOffset="135615.1">18471 6014 47 0,'22'-38'23'0,"-15"1"-20"15,-4 24 38-15,1-2-39 16,-4-4 0-16,-4 0-1 16,-6 0 1-16,-19 3-3 15,-16 10 0-15,-8 12 2 0,-11 7 0 16,1 12-1-16,-1 22 0 15,8 19-1-15,3 9 1 16,14 10 0-16,14 3 1 16,15-4-1-16,10-11 0 15,17-23 1-15,22-19 1 16,18-25 2-16,17-21 0 16,-4-26-1-16,-6-9 0 15,-8-10 0-15,-17-21 0 16,-11 2-4-16,-14-5 0 0,-17 5-13 15,-25-2 1-15,-11 12-5 16,7 12 0-16</inkml:trace>
  <inkml:trace contextRef="#ctx0" brushRef="#br0" timeOffset="137657.57">20048 11514 38 0,'11'10'19'0,"7"-42"-13"0,-15 17 20 16,4-7-25-16,0-13 0 16,-3-9 0-16,-1-12 1 0,-3-10-3 15,-7-3 1-15,0-6 1 16,4-10 1-16,-1 4-2 16,4-1 1-16,4 10-1 15,3-3 1-15,3 12 0 16,1 6 0-16,3 17 0 15,7 8 1-15,4 17-2 16,3 5 1-16,-3 4-3 16,-4 12 0-16,-7 7-10 15,-7-1 0-15,-10 4-2 16,-1 0 1-16</inkml:trace>
  <inkml:trace contextRef="#ctx0" brushRef="#br0" timeOffset="137904.47">19897 11022 58 0,'3'41'29'0,"11"-13"-31"0,-7-28 61 16,4 3-56-16,7 0 0 15,3 0 0-15,7 0 1 16,4 1-6-16,-4-1 1 15,7 0-1-15,4-3 1 16,-4 0-7-16,-6 0 1 16,-8 0-13-16,-4-6 0 15</inkml:trace>
  <inkml:trace contextRef="#ctx0" brushRef="#br0" timeOffset="138287.21">20352 11376 47 0,'3'10'23'0,"-3"-10"-18"0,0-7 31 16,0-2-35-16,4-10 1 16,-1 4-1-16,1-7 0 15,3 0-2-15,0 0 1 16,0-3 0-16,4 3 1 15,-1 0-1-15,4 3 1 16,4 3 0-16,0 4 0 16,-1-1-4-16,4 4 1 15,-3 2-8-15,0 4 1 16,-4-3-6-16,-7 0 0 0</inkml:trace>
  <inkml:trace contextRef="#ctx0" brushRef="#br0" timeOffset="138556.88">20863 11191 53 0,'14'7'26'0,"-10"-14"-35"16,-8 1 49-16,-3 0-40 15,-7-1 0-15,-3 4 1 16,-1 0 0-16,0 6-1 15,1 4 0-15,-1 5 1 16,4 7 0-16,3-3-2 16,1 2 1-16,6 1-3 0,4-3 1 15,11-4-3-15,3-2 1 16,4-13-7-16,6 0 0 16,1-10-2-16,7-3 0 15</inkml:trace>
  <inkml:trace contextRef="#ctx0" brushRef="#br0" timeOffset="139052.43">21036 11257 42 0,'18'38'21'16,"-4"-41"-25"-16,-11-1 40 0,4 1-36 15,1 0 0-15,-1-3-1 16,0-7 0-16,3-2 1 15,1-4 1-15,-1 0-2 16,5 0 1-16,-5 4-1 16,1 2 1-16,-1 4-1 15,1 2 1-15,-4 7-1 16,0 0 0-16,0 4 0 16,-3-1 1-16,-1 3 0 15,4 0 0-15,-3 0-1 16,-1 1 1-16,1-4-2 15,-1 0 0-15,-3-3 0 16,0-6 0-16,4-4-1 16,-1 1 1-16,4-4 0 0,0-5 1 15,0-4 0-15,4 3 1 16,-4-3 0-16,0 3 1 16,4-3 0-16,-1 3 0 15,1 7 0-15,3-1 0 16,4 1 1-16,3 12 0 15,0 3 2-15,7 6 0 16,11 7 0-16,3 3 0 16,8 3 1-16,3 0 0 15,-11 6-2-15,4 0 0 16,-4 3-6-16,-3-2 1 0,-4-7-12 16,-7-4 1-16</inkml:trace>
  <inkml:trace contextRef="#ctx0" brushRef="#br0" timeOffset="140284.21">4279 12458 48 0,'0'10'24'0,"0"-1"-19"15,-3-6 24-15,-4 3-28 16,-7 1 1-16,3 2 0 15,-7 4 0-15,-3-1-3 16,0 1 0-16,-4 2 2 16,4 7 0-16,0 7-2 15,3 2 1-15,4 0-1 16,7 1 1-16,7 2-1 16,7-6 1-16,-3-3 0 0,13-6 0 15,-6-6 0-15,7-10 1 16,-4-6-1-16,3-10 1 15,-6 4-2-15,7-7 0 16,-8-3-2-16,1-3 1 16,-8 0-1-16,4 0 0 15,0 4 0-15,4 2 1 16,-8 3 1-16,8 7 0 16,0 3 1-16,-1 6 0 15,4 10 1-15,0 6 1 16,4 2 2-16,0 11 0 0,-4 2-1 15,3 7 0-15,5-6 0 16,-1-4 0-16,0-3-3 16,4-3 0-16,-1-6-10 15,5-6 0-15,-8-13-5 16,-4-4 0-16</inkml:trace>
  <inkml:trace contextRef="#ctx0" brushRef="#br0" timeOffset="141035.16">6463 12530 48 0,'3'16'24'0,"-6"-7"-27"0,-1-9 43 0,1 3-40 16,-15 4 0-16,4 5 0 16,4 4 1-16,-8 9-1 15,7 6 1-15,-10 1 0 16,3 9 0-16,8 6 0 15,-1-4 1-15,11 1-1 16,0-3 1-16,11-6-2 16,-1-7 1-16,15-3-5 15,10-3 1-15,-3-10-6 16,7-12 1-16,3-6-5 16,4-6 0-16,-7-1 2 0,7-6 0 15,-4-3 6 1,1-3 0-16,-5 0 7 0,-6 0 1 15,-4 3 6-15,-14 0 0 16,1-6 0-16,-1 9 1 16,-7-3-3-16,-7 7 0 15,-7-1-1-15,-7 3 0 16,-4 4-3-16,-10 6 0 16,7 6 0-16,-8 9 0 15,8 4-2-15,0 6 1 16,3 3-1-16,8 6 1 15,6-2-1-15,11-7 0 16,29-13-3 0,2-6 1-16,-6-9-6 15,-4-3 0-15,1-7-9 16,-5-6 1-16</inkml:trace>
  <inkml:trace contextRef="#ctx0" brushRef="#br0" timeOffset="141588.43">7024 12847 44 0,'7'38'22'0,"7"-16"-22"16,-10-19 32-16,-4 0-30 15,0-3 0-15,0 0 1 16,3-6 1-16,8-4-5 0,-8-2 0 15,4-4 3-15,0 0 0 16,0 4-2-16,0-1 1 16,4 4-1-16,0 2 1 15,-1 1-2-15,-3 6 1 16,4 10-1-16,-1-4 1 16,1 3-1-16,0 4 0 15,-4-1 0-15,3 1 0 16,-3-1 0-16,0-2 1 0,0-4-2 15,0 0 1-15,-3-2-1 16,3-1 1-16,-4-3-1 16,5-3 1-16,-1-4-1 15,0-2 1-15,0-4 1 16,3 1 0-16,1-1 0 16,7 1 0-1,-8-1 0-15,4 4 1 0,0-4-1 16,0 4 1-16,1 3 0 15,-1-1 1-15,3 1 0 16,-3 3 0-16,1 0 0 16,-1 3 0-16,-7 0 0 15,3 3 0-15,1 6-1 16,-1 7 0-16,5 6-1 16,-1 0 1-16,3 3-5 15,1-9 1-15,7-1-8 0,-11-2 0 16,7-7-3-16,4-6 0 15</inkml:trace>
  <inkml:trace contextRef="#ctx0" brushRef="#br0" timeOffset="142175.09">7863 12844 42 0,'4'53'21'0,"-8"-12"-19"0,1-38 38 0,3 3-38 16,-7 1 1-16,3-4-1 15,4 0 1-15,-7 3-5 16,4-3 1-16,3 0 2 16,0-3 1-16,0 0-3 15,0 0 0-15,0-6-1 16,3-3 1-16,4-1-2 15,-3-2 1-15,3 2-1 16,3 1 1-16,1 3 0 16,0-1 1-16,6 4 0 15,-6 3 0-15,-1 3 0 16,1 1 1-16,-4 2-1 16,4 0 1-16,-8 0-1 15,4 1 1-15,-7-1-1 16,0-6 1-16,0 0 0 15,4-3 0-15,-1-3-1 0,4-4 1 16,0-2 0-16,0-1 0 16,1-3 0-16,-1-2 0 15,0 2-1-15,-7 0 1 16,3-6 0-16,4 7 1 16,0 2-1-16,4 0 1 15,3 7-1-15,4 0 1 16,-8 3-1-16,8 6 1 15,3 0 0-15,-3 6 0 16,3 4 0-16,0 6 0 0,-7 3 0 16,0-3 1-16,0-1-2 15,4 1 0-15,-4-3-5 16,4-4 0-16,3-2-8 16,0-10 0-16</inkml:trace>
  <inkml:trace contextRef="#ctx0" brushRef="#br0" timeOffset="142447.04">8608 12775 41 0,'10'3'20'0,"-6"-3"-22"16,-4 0 33-16,0-3-32 15,-7 0 1-15,0 3-1 0,0 0 0 16,-4 0 1-16,1 3 0 15,-5 6 0-15,1 4 0 16,0 9-1-16,4 0 1 16,-1 3-1-16,4-10 0 15,3 1-1-15,8-3 0 16,3-4-1-16,4-3 0 16,-1-6-6-16,1-9 1 15,3-10-2-15,0-3 1 16</inkml:trace>
  <inkml:trace contextRef="#ctx0" brushRef="#br0" timeOffset="142790.7">8717 12812 36 0,'14'29'18'0,"-3"2"-19"15,-11-25 36-15,0-3-34 16,0 1 0-16,0-1 0 15,0-3 0-15,3-7-2 16,1-5 1-16,-4-4 0 16,7 1 1-16,0-4-1 15,4-9 0-15,-1 2 0 16,1 1 1-16,-1 3 0 16,4 7 1-16,1 5 0 15,6 13 1-15,7 10 0 16,7 0 1-16,1 12 0 15,-1 6 0-15,-3 3-2 0,6-5 1 16,1-4-3-16,7-6 0 16,0-4-4-16,-4 1 0 15,-3-7-8-15,-7-2 1 16,-8-1-5-16,5-6 1 16</inkml:trace>
  <inkml:trace contextRef="#ctx0" brushRef="#br0" timeOffset="143390.25">11031 13430 43 0,'4'72'21'0,"6"-50"-24"15,-6-12 39-15,0-1-35 0,-1 1 1 16,1-1 0 0,-4-9 1-16,3-9-4 0,1-10 0 15,-1-19 2-15,1-9 1 16,-1-22-2-16,1 0 1 15,-1-3-1-15,4 6 0 16,0 3-1-16,4 1 0 16,7 8-1-16,3 7 1 15,3 10 0-15,5 8 0 0,-1 11 1 16,0 5 1-16,4 10 1 16,0 6 1-16,-4 10 0 15,-3 5 1-15,-8-2-1 16,-13 6 0-16,-11 9-3 15,-7 1 1-15,-11 2-4 16,-10-5 0-16,-11-11-5 16,0-5 0-16,4-7-7 15,3-6 0-15</inkml:trace>
  <inkml:trace contextRef="#ctx0" brushRef="#br0" timeOffset="143722.91">11832 12925 42 0,'11'7'21'0,"-8"-10"-18"0,-3 3 34 16,0-4-34-16,-3-2 0 15,-4 0 2-15,-11 0 0 16,-10 2-7-16,-7 4 1 15,-4 4 4-15,-4 5 0 16,1 4-2-16,7 2 1 16,3 13-2-16,4 4 1 15,7-1-1-15,10-3 0 0,11-3 0 16,4-3 0-16,10-9-1 16,7-13 0-1,7-9 0-15,4-13 0 0,3-4-4 16,0 1 0-16,-3 0-11 15,-4-9 1-15</inkml:trace>
  <inkml:trace contextRef="#ctx0" brushRef="#br0" timeOffset="143933.67">12030 12982 54 0,'7'41'27'0,"-7"-7"-32"16,3-25 44-16,-3 1-39 0,0 2 0 15,4 1-4-15,-1 0 0 16,-3-7-3-16,4-3 1 16,-4-9-8-16,0-16 0 15</inkml:trace>
  <inkml:trace contextRef="#ctx0" brushRef="#br0" timeOffset="144083.26">11956 12668 30 0,'35'41'15'0,"-3"-22"-25"15,-22-13 20-15,4 0-21 16,4 1 1-16</inkml:trace>
  <inkml:trace contextRef="#ctx0" brushRef="#br0" timeOffset="144637.28">12298 13066 18 0,'3'7'9'0,"4"-7"-9"15,-3-10 17-15,3-2-17 16,0-4 0-16,0 0 0 16,0 1 0-16,0-4-1 0,0-3 1 15,0-3-1-15,0-3 0 16,4 3 0-16,0 6 1 16,-4 3-1-16,3 10 1 15,4 9 0-15,-3 13 0 16,3 2 0-16,0 11 0 15,0 2 0-15,0 4 1 16,4-4 0-16,3 0 0 16,0-3 3-16,4-2 0 15,3-4 0-15,0-16 1 16,4-6 0-16,3-22 0 16,4-10-1-16,0-11 1 0,0-14-3 15,-4-21 1-15,-7-16-2 16,-3-4 0-16,-4-5-1 15,-3-13 0-15,-11 6-1 16,-7 0 1-16,-4 13-1 16,-6 9 1-16,-15 13 0 15,0 16 0-15,1 15 0 16,-1 28 0-16,0 13 0 16,4 22 1-16,4 18-2 15,-1 20 1-15,4 15-1 16,3 13 1-16,8 15-1 15,6 10 1-15,8-7-1 16,3-3 0-16,0-15-4 16,-3-16 1-16,-4-16-6 15,0-18 0-15</inkml:trace>
  <inkml:trace contextRef="#ctx0" brushRef="#br0" timeOffset="144864.73">12411 12609 63 0,'21'12'31'0,"25"-21"-36"0,-25 6 65 16,18-4-59-16,10-2 0 0,15-7-1 15,10 1 0-15,-4-7-5 16,-3 0 0-16,0 3-8 15,-14 0 1-15,-14 7-7 16,-11 5 0-16</inkml:trace>
  <inkml:trace contextRef="#ctx0" brushRef="#br0" timeOffset="146394.21">13448 13013 58 0,'14'25'29'0,"0"19"-22"0,-10-31 29 0,-1 12-37 15,-3 6 1-15,-3 4-1 16,-8 2 0-16,-7 1-3 16,-3 0 0-16,-7-10-12 15,3-13 0-15</inkml:trace>
  <inkml:trace contextRef="#ctx0" brushRef="#br0" timeOffset="147057.51">15342 12214 54 0,'14'-19'27'0,"-10"12"-24"16,-8 4 40-16,-3 0-41 16,-3 6 0-16,-8 0 0 15,-10 4 1-15,3-1-4 16,-7 13 1-16,-6 6 2 16,-12 9 0-16,-3 7-1 15,4 16 1-15,3 5 0 0,11 10 1 16,7 10 0-16,6-4 1 15,19-2-1-15,17-4 0 16,11-16 0-16,17-9 0 16,7-15-3-16,8-17 0 15,3-8-6-15,-4-7 0 16,-6-4-15-16,-4-8 1 16,-4-4-1-16,-3 4 0 15</inkml:trace>
  <inkml:trace contextRef="#ctx0" brushRef="#br0" timeOffset="147491.37">15600 12621 59 0,'14'0'29'0,"14"-12"-41"0,-14 12 58 15,0-7-46-15,11 4 0 16,7-3-2-16,3 0 0 15,0 3-4-15,-3-1 1 0,-11 1-10 16,-10 6 0-16</inkml:trace>
  <inkml:trace contextRef="#ctx0" brushRef="#br0" timeOffset="147672.41">15593 12831 56 0,'14'19'28'0,"21"-3"-33"16,-21-13 48-16,4 0-43 15,3-3 0-15,7 0-8 16,11 0 1-16,0-3-5 16,-4-6 1-16</inkml:trace>
  <inkml:trace contextRef="#ctx0" brushRef="#br0" timeOffset="148076.06">16552 12245 55 0,'-21'25'27'0,"-25"19"-28"16,32-32 43-16,-7 4-41 15,-7 9 1-15,0 10 0 16,3 9 1-16,7 21-3 16,4 4 1-16,0 7 2 15,3-10 0-15,4-4-2 16,4 1 0-16,-1-16-3 16,15-9 1-16,3-10-9 15,7-6 1-15,11-19-9 16,7-9 0-16</inkml:trace>
  <inkml:trace contextRef="#ctx0" brushRef="#br0" timeOffset="148451.56">16690 12411 54 0,'-14'66'27'0,"-7"22"-30"0,17-63 45 16,1 12-40-16,-1 1 0 0,1 3 0 15,3-3 1-15,0-4-4 16,0-9 0-16,3-6 1 16,4-13 1-16,0-12-3 15,0-10 0-15,0 4-1 16,4-4 0-16,-1-3-1 15,1 0 0-15,0 1 1 16,3 2 1-16,0 10 1 16,3 12 1-16,-2 6 0 15,-1 4 1-15,-4 9 0 16,8 7 0-16,-4 2-1 16,0-6 0-16,4 4-7 15,-4-7 0-15,0-13-6 16,4-5 0-16</inkml:trace>
  <inkml:trace contextRef="#ctx0" brushRef="#br0" timeOffset="148904.5">17149 12819 43 0,'0'6'21'0,"10"7"-13"15,-6-10 34-15,-4 3-39 16,3 7 0-16,-3 5 0 15,-3-2 1-15,-4 3-6 0,-4 9 1 16,0 3 1-16,1 1 1 16,-1-1-8-16,1 0 0 15,-1-5-9-15,4-8 1 16</inkml:trace>
  <inkml:trace contextRef="#ctx0" brushRef="#br0" timeOffset="149174.15">17544 12289 39 0,'3'69'19'0,"-24"12"-14"0,14-52 25 0,-4 14-30 16,1 4 0-16,-1 4 0 16,1-4 0-16,3-3 0 15,0-7 0-15,3-5-4 16,0-10 0-16,4-13-8 16,0-9 1-16</inkml:trace>
  <inkml:trace contextRef="#ctx0" brushRef="#br0" timeOffset="149457.04">17554 12530 35 0,'25'-15'17'0,"0"24"-7"0,-22-3 24 16,-3 4-30-16,0 2 0 15,-3 4 1-15,-4 3 0 16,-4 0-7-16,-3 2 0 16,-4 1 4-16,1-3 0 15,-1-3-2-15,0-4 1 16,1 1-2-16,-1 0 1 15,4-4-1-15,7 0 1 16,7-2 0-16,7-1 1 16,7 3 0-16,7 4 0 15,4 3-1-15,3 5 1 0,0 1-1 16,1 0 0 0,-5 0-4-16,-3-6 0 0,-3 0-8 15,-4-4 0-15,0-5-3 16,-3-7 1-16</inkml:trace>
  <inkml:trace contextRef="#ctx0" brushRef="#br0" timeOffset="149726.43">17914 12188 63 0,'28'88'31'0,"-10"47"-42"0,-7-94 66 16,6 28-55-16,8 12 0 16,-4 13-1-16,-3 7 1 15,-8 12-2-15,-6-10 0 16,-18-6-8-16,-11-15 0 15,-7-26-7-15,0-18 0 16</inkml:trace>
  <inkml:trace contextRef="#ctx0" brushRef="#br0" timeOffset="150238.09">19258 12257 52 0,'0'47'26'0,"-42"101"-29"0,35-101 43 0,-4 16-41 15,-3 15 0-15,-7 10-4 16,3 3 1-16,1-16-3 15,-1-9 0-15,-3-19-7 16,0-19 0-16</inkml:trace>
  <inkml:trace contextRef="#ctx0" brushRef="#br0" timeOffset="150896.93">18814 12960 46 0,'28'-3'23'0,"18"3"-24"15,-29-13 42-15,5-9-40 16,6-9 1-16,4-10-1 0,6-12 1 16,8-7-3-16,4-2 1 15,-1 2 1-15,-3 13 0 16,-11 9-1-16,-3 7 1 15,-7 9-1-15,-4 6 0 16,-11 23-1-16,-3 11 1 16,-7 14-1-16,0 5 1 15,-3 7-2-15,-4-6 1 16,0 0-1-16,0-4 1 16,0-3 0-16,3-2 0 0,1-7 0 15,3-7 1-15,3-2-2 16,4-7 1-16,0-3 0 15,4 0 0-15,-1 0 0 16,1 1 0-16,0 2 1 16,3 0 0-16,0 4 1 15,3-1 1-15,8 0-1 16,0-2 0-16,-1-4 0 16,-2-3 1-16,-1 0-1 15,0-7 0-15,0-2-1 16,0-3 1-16,4-7-1 15,-4 3 0-15,-3-9 0 16,-4 3 0-16,-4 0 0 16,1 3 0-16,-7 4 0 15,-1 5 0-15,-3 1-1 16,-3 9 1-16,-4 6 0 0,-1 3 0 16,-2 1-1-16,-1 6 1 15,4 9 0-15,0 6 1 16,4 7-1-16,3 2 1 15,7 1 0-15,3-3 0 16,8-4-2-16,14-9 1 16,3-9-5-16,4-7 0 15,0-5-9-15,-4-20 0 16</inkml:trace>
  <inkml:trace contextRef="#ctx0" brushRef="#br0" timeOffset="151393.22">20874 12690 46 0,'7'-6'23'0,"-7"6"-19"0,-4 0 35 16,-3 0-37-16,-3 6 1 15,-4 7 2-15,0-1 0 16,-8 10-5-16,1 6 0 16,0 7 5-16,7 12 0 0,0 6-1 15,3 1 0-15,11 2 0 16,4-3 0-16,6 1-3 15,8-14 1-15,7-11-4 16,-1-11 0-16,5-11-6 16,-1-7 0-16,0-10-12 15,0-5 1-15</inkml:trace>
  <inkml:trace contextRef="#ctx0" brushRef="#br0" timeOffset="151770.25">21082 13095 57 0,'4'9'28'0,"6"-12"-27"16,-3-3 42-16,0 3-43 0,4-1 1 16,3-5 0-16,0-4 1 15,0-5-3-15,-3-1 1 16,-1 3 0-1,-3 1 0-15,-7-1 0 0,-3-3 0 16,-4 3-1-16,-4 4 1 16,1 6-1-16,-4 6 0 15,-4 6-1-15,0 0 1 16,1 7-1-16,-1 5 1 16,4 8-1-16,3 2 1 15,8 6 0-15,3 7 1 0,3 6 0 16,4-12 0-16,4-4-1 15,3-6 1-15,0-6-5 16,4-7 0-16,-1-9-10 16,1-9 1-16,-7-13-1 15,6-3 1-15</inkml:trace>
  <inkml:trace contextRef="#ctx0" brushRef="#br0" timeOffset="152355.41">21287 13129 44 0,'3'35'22'0,"-3"-20"-22"16,4-11 44-16,-4-4-43 16,3 0 0-16,1-7 0 15,3-2 0-15,0-1-2 0,0-2 0 16,3-4 0-16,1-3 1 15,0 1-3-15,3 2 0 16,-4 3-1-16,1 1 1 16,3 6-1-16,-3 6 0 15,-1 3 0-15,1 3 1 16,6 3 2-16,-2 4 0 16,-1-1 0-16,0 4 1 15,3 6 0-15,1-3 0 16,0-3 0-16,3-4 1 0,4-6-1 15,-1-6 0 1,-3-9 2-16,4-10 0 0,0-15 0 16,-1-4 1-16,-2-15 1 15,-5-16 0-15,4-13-1 16,1-12 1-16,-1 0-2 16,-7-9 1-16,-4-4-2 15,-10 7 0-15,-3 12-1 16,-4 0 0-16,0 22 0 15,3 16 1-15,-3 19-1 16,0 21 0-16,0 20-1 16,4 21 1-16,-4 19-1 15,0 16 0-15,-1 22 0 16,8 15 1-16,0 16 0 16,0-9 1-16,0 0 0 15,4-13 1-15,-4-18-3 0,0-17 0 16,0-18-6-16,0-12 0 15,-4-11-8-15,-3-14 1 16</inkml:trace>
  <inkml:trace contextRef="#ctx0" brushRef="#br0" timeOffset="152594.84">21505 12885 43 0,'4'22'21'0,"10"-4"-15"0,-7-14 34 0,4-1-38 16,3 0 0-16,7 0 0 16,11 0 1-16,3 0-7 15,0-3 1-15,0 3-3 16,4-3 1-16,-3 0-10 15,-5-3 1-15</inkml:trace>
  <inkml:trace contextRef="#ctx0" brushRef="#br0" timeOffset="152926.22">21851 13001 42 0,'18'18'21'0,"-1"-11"-21"0,-6-7 32 15,3-7-32-15,4-5 1 16,3-1-1-16,-7 1 1 16,-3-4-2-16,-1-3 1 15,-3 1 0-15,-3-4 0 16,-4 0-1-16,-4 3 1 16,-6 6-1-16,3 4 0 15,-4 9-1-15,-3 6 1 16,-4 7 0-16,8 2 1 15,3 1-1-15,0 3 1 0,3 9 0 16,4 0 1 0,4 4-1-16,3-1 1 0,0-3-1 15,7 0 1-15,3 1-4 16,1-4 1-16,0-6-9 16,3-16 0-16</inkml:trace>
  <inkml:trace contextRef="#ctx0" brushRef="#br0" timeOffset="153225.73">22267 13299 36 0,'4'34'18'0,"-4"-50"-17"0,0 4 25 16,-4-7-24-16,-3-9 0 15,0 0 2-15,0-10 1 16,4-3-5-16,3 0 0 16,0 1 3-16,7 2 1 15,0-3-1-15,3 4 0 16,4 5 0-16,4 7 0 16,-4 6-1-16,7 4 0 15,4 2-2-15,3 4 1 31,11 12-16-31,0-3 1 16</inkml:trace>
  <inkml:trace contextRef="#ctx0" brushRef="#br0" timeOffset="153450.6">22680 13135 60 0,'7'22'30'0,"-7"-9"-37"16,0-7 46-16,-3 1-47 15,-1-1 1-15,-3-3-23 0,0-6 1 16</inkml:trace>
  <inkml:trace contextRef="#ctx0" brushRef="#br3" timeOffset="166048.19">30184 8727 18 0,'14'-7'9'0,"-7"4"0"0,0 0 9 15,0 0-14-15,4 0 0 16,-1 0 4-16,-3 3 0 15,0-4-9-15,0 1 0 0,0 0 8 16,-3 3 0-16,-4 0-3 16,0 0 1-16,0-6-2 15,0 0 0-15,-4-1-1 16,1 1 0-16,-1-3-3 16,1-4 1-16,-4 4 0 15,0-4 1-15,-4 7-1 16,0 0 0-16,-3 6 0 15,-3 0 0-15,-1 3 0 16,-3 0 0-16,3 3-1 16,1 7 1-16,3-4 0 15,3 4 1-15,0-1-1 16,4 1 0-16,0 2 0 16,7-2 1-16,0 0-1 15,7-4 1-15,4 0-1 16,3-6 0-16,4 4 0 15,-1-7 0-15,4 0 0 16,1-3 0-16,-1-7 0 16,0-2 0-16,0-4 0 0,-3-3 0 15,-1 0 0-15,-2-3 0 16,-8-3 0-16,-4 10 0 16,-3 2 0-16,-3 1 0 15,-4 5 0-15,-4 4 0 16,-7 3 0-16,1 3 0 15,-5 4 0-15,1-1 1 16,0 6-1-16,4 4 0 16,-5 3 0-16,5 3 0 0,3 3 0 15,3 6 0-15,4 4 0 16,7-7 0-16,0 0 0 16,11-6 1-16,6-3-1 15,4-6 0-15,1-4 0 16,-5-6 1-16,1-3-1 15,-1-6 1-15,1-10-1 16,-4-3 1-16,0-6-1 16,-3-6 1-16,-4 3-1 15,-4-4 1-15,-3 4-1 16,-7 0 0-16,-3 6 0 16,-4 0 0-16,-4 9 0 15,-7 7 0-15,1 3 0 16,3 3 0-16,-4 9 0 15,7 4 1-15,1 3-1 16,2-7 0-16,1 13 0 16,7 3 1-16,0 0-1 0,4 0 1 15,3-6-1-15,7-3 1 16,7-4-1-16,3-2 0 16,8-10 0-16,0-3 0 15,0-7 0-15,-4-2 0 16,0-4-1-16,-3-3 1 15,-4 0-1-15,-4-3 1 16,-3 4-1-16,-7-1 1 16,0 0 0-16,-3-3 0 15,-8 6-1-15,1 4 1 0,-5 2 0 16,1 4 1-16,0 6-1 16,0 6 0-16,4 1 1 15,-1-1 0-15,4 6-1 16,0 1 1-16,0 6-1 15,3 0 1-15,4 3-1 16,0 3 1-16,0-3-1 16,4 3 1-16,3-10-1 15,-4-2 0-15,4-7-3 16,4-6 0-16,0-9-13 16,-4-13 1-16</inkml:trace>
  <inkml:trace contextRef="#ctx0" brushRef="#br3" timeOffset="166738.47">30713 9216 17 0,'7'-3'8'0,"0"-4"14"0,0 4-7 16,0-3-10-16,-3 3 1 16,-1-3 4-16,4-4 1 15,-3 4-13-15,-4 3 1 16,-4 0 8-16,-3-4 1 15,-7 4-3-15,0 3 1 16,-4 0-3-16,-3 0 1 16,3 6-2-16,-3 7 0 15,0 6-1-15,0 3 1 0,0 12-1 16,0 4 0 0,3 3-1-16,0 6 1 0,4-3-1 15,4-4 1-15,3-8-2 16,3-7 1-16,4-6-6 15,7-4 1-15,4-2-12 16,-1-10 0-16</inkml:trace>
  <inkml:trace contextRef="#ctx0" brushRef="#br3" timeOffset="167189.37">30917 9413 37 0,'8'10'18'0,"-12"5"-8"0,0-15 19 0,-3 4-26 16,-7 2 0-16,-7 3 0 16,-4 4 1-16,-3-1-5 15,-7 4 0-15,3 0 3 16,0 2 0-16,8-5-6 16,6-4 1-16,4 1-11 15,0-4 1-15</inkml:trace>
  <inkml:trace contextRef="#ctx0" brushRef="#br3" timeOffset="167427.62">30787 9401 40 0,'3'34'20'0,"-3"-21"-16"0,0-7 28 16,0 3-32-16,0 7 1 16,0 3-1-16,0 3 1 15,4-3-2-15,0 0 0 16,3-1-7-16,0-2 1 16,0-7-5-16,3-5 0 0</inkml:trace>
  <inkml:trace contextRef="#ctx0" brushRef="#br3" timeOffset="167637.5">30981 9648 34 0,'-4'32'17'0,"-20"-7"-13"16,20-19 26-16,-6 4-29 15,-1 2 0-15,-3 1 0 16,3 2 1-16,-3 1-7 16,4-3 1-16,-1-1-7 15,4-9 1-15</inkml:trace>
  <inkml:trace contextRef="#ctx0" brushRef="#br3" timeOffset="171257.71">31422 9692 23 0,'7'-3'11'0,"0"-12"-4"0,-7 15 12 16,4-4-14-1,-1-2 0-15,-3 6 4 0,0 0 0 16,0-6-11 0,0 6 1-16,-3 3 7 0,-8 3 1 15,-3 7-3-15,-7 3 0 16,-8 2-2-16,-2 4 0 16,-5 6-1-16,8 10 0 15,0 6 0-15,0 0 0 16,-4 6-1-16,0-6 0 15,4-3-3-15,3-10 0 16,4-6-7-16,4-6 0 16,2-10-4-16,5-9 0 0</inkml:trace>
  <inkml:trace contextRef="#ctx0" brushRef="#br3" timeOffset="171527.64">31150 9548 47 0,'4'0'23'0,"-4"6"-26"15,3-2 43-15,-3 5-40 16,0 0 1-16,0 7-1 15,0 6 1-15,4 3-2 16,-4 6 1-16,0-2-3 0,3 2 1 16,-3-6-7-1,0 0 0-15,0-15-4 0,7-4 0 16</inkml:trace>
  <inkml:trace contextRef="#ctx0" brushRef="#br3" timeOffset="171857.3">31605 9514 36 0,'11'22'18'0,"3"6"-11"16,-7-22 30-16,0 3-31 15,0 4 0-15,0 6 3 16,0 6 0-16,0 3-12 16,0 4 1-16,-3 5 6 15,-4 10 1-15,-11 3-5 16,-13 7 1-16,-22 2-10 15,-14-5 1-15,-18-7-9 16,-10-7 0-16</inkml:trace>
  <inkml:trace contextRef="#ctx0" brushRef="#br3" timeOffset="175414.1">28381 4725 22 0,'7'-3'11'0,"-3"3"2"0,-4 0 12 0,0 0-22 16,3-9 1-16,4 9 1 15,-3 0 1-15,-4 0-8 16,0 0 1-16,0 0 3 16,0-7 1-16,-4 7-2 15,4-6 0-15,-3 3-1 16,-1-3 0-16,-3-1 0 15,-4 4 0-15,-3 3 0 16,-3 3 1-16,-1 7-1 16,-3 2 1-16,0 7-1 15,0 6 1-15,3 10-1 16,4 9 1-16,3-13 0 16,11 4 0-16,7-4 0 15,11-3 1-15,7-12 0 16,3-4 0-16,0-8 1 0,7-4 0 15,-3-10-1-15,0-6 0 16,-7-12 0-16,-1 0 0 16,-10-3-2-16,-3-4 1 15,-4-6-1-15,-3-3 0 16,-8 13 0-16,-7 3 1 16,-3 6-1-16,0 9 0 15,-7-2 0-15,3 12 0 0,-3 6 0 16,-3 3 1-16,-1 13-1 15,4 0 1-15,-1 6-1 16,8 0 1-16,4 12-1 16,6 4 1-16,4-9-1 15,7-1 1-15,7-3-1 16,4-9 1-16,-4-7-1 16,4-2 0-16,-1-4 0 15,8-6 0-15,-4-16 0 16,0-2 0-16,-3-1 0 15,-4-9 0-15,-7-1 0 16,-3-5 1-16,-8-1-1 16,-3-5 0-16,-7 8 0 15,0 7 0-15,0 10 0 16,0 2 0-16,-4 13 0 16,-3 0 0-16,0 9 0 0,0 1 1 15,3 5-1-15,4 4 1 16,3 0 0-16,4 6 0 15,7 3-1-15,7-2 1 16,4-8-1-16,3 1 0 16,0-6 0-16,0-7 0 15,-3-12-1-15,-1-1 1 16,1-5-1-16,-4-4 1 16,-3-6-1-16,3 3 1 15,-4-3-1-15,-3 1 1 16,0-5 0-16,0 8 0 15,0-1-1-15,0 3 1 0,-3 4 0 16,-4 2 1-16,0 4-1 16,-1 0 0-16,-2 9 0 15,-1 0 0-15,1 9 0 16,-1 4 1-16,4 3-1 16,0 3 0-16,3 0 0 15,4 3 0-15,0 9 0 16,4-8 0-16,3-5-1 15,4-2 1-15,-1-6-1 16,1-7 1-16,-4-6 0 16,0-3 0-16,0-6-1 15,0-1 1-15,-3-9-1 16,-1 4 0-16,1-4 0 16,-4-3 1-16,0-3-1 15,0 0 1-15,0 12 0 16,-4 4 0-16,-3 6 0 15,0 3 1-15,-4 9-1 0,1 7 1 16,3 6-1-16,0 9 1 16,3-3 0-16,4 7 0 15,0-10-7-15,7 3 1 16,-3-15-11-16,-1-7 1 16</inkml:trace>
  <inkml:trace contextRef="#ctx0" brushRef="#br3" timeOffset="176195.59">29044 3866 26 0,'14'-19'13'0,"0"19"6"16,-7-6 7-16,-7 6-24 15,0 0 1-15,0 0 2 16,0 0 1-16,-7 0-7 16,0 6 1-16,-3-6 4 15,-4 3 0-15,-4 4-1 16,4 8 0-16,0 7-1 15,-4 10 0-15,-7 5-1 16,4 1 1-16,4 9-1 16,3 0 0-16,7 6 0 0,3 4 0 15,8-13-1-15,3-10 1 16,0-6-5-16,0-3 0 16,0-6-8-16,0-6 1 15,-7-13-5-15,0 0 1 16</inkml:trace>
  <inkml:trace contextRef="#ctx0" brushRef="#br3" timeOffset="176512.47">29305 4026 31 0,'0'0'15'0,"0"-6"-7"15,0 6 23-15,-3 0-29 16,-1 0 0-16,-3 6 2 16,-7-3 1-16,0 0-6 15,-4 0 1-15,-3 10 3 16,-4-1 0-16,-6 10-1 15,2 0 1-15,-2 7-4 0,2-7 1 16,5 9-7-16,3-12 0 16,7-4-7-16,-1-2 1 15</inkml:trace>
  <inkml:trace contextRef="#ctx0" brushRef="#br3" timeOffset="176750.76">29030 3995 34 0,'11'31'17'0,"6"13"-12"16,-10-32 25-16,4 7-28 15,7 3 1-15,3 0 0 16,0 3 0-16,4 0-5 15,-1-3 1-15,1-3 1 16,-7 3 0-16,-4-9-12 16,-4-1 0-16</inkml:trace>
  <inkml:trace contextRef="#ctx0" brushRef="#br3" timeOffset="177112.34">29506 4224 24 0,'4'9'12'0,"-8"-3"1"0,4-3 8 16,0 4-18-16,0 2 1 0,-3-3 1 15,-4 13 0 1,-4 9-6-16,-6-3 0 0,-8 4 4 16,0 2 0-16,0 0-3 15,4-6 1-15,0 4-9 16,7-17 0-16,7-6-4 15,3-6 1 1</inkml:trace>
  <inkml:trace contextRef="#ctx0" brushRef="#br3" timeOffset="177412.64">30004 4045 28 0,'3'0'14'0,"-10"44"-6"0,4-38 21 15,-4 7-27-15,-7 2 0 16,-15 7 1-16,1 9 1 15,-11 7-5-15,0 9 0 16,-6 3 3-16,-1-6 0 16,3 0-3-16,8-6 1 0,3-7-7 15,8-6 0-15,10-9-5 16,7-10 1-16</inkml:trace>
  <inkml:trace contextRef="#ctx0" brushRef="#br3" timeOffset="177654.14">29704 4073 35 0,'7'25'17'0,"0"22"-17"16,0-28 28-16,0-7-28 15,0 7 1-15,4-3-1 16,3 3 0-16,-4 0-1 16,1-1 1-16,0-2-8 0,-1-10 1 15,-3-9-3-15,0-3 0 16</inkml:trace>
  <inkml:trace contextRef="#ctx0" brushRef="#br3" timeOffset="177923.68">30240 3919 47 0,'14'63'23'0,"11"19"-23"15,-22-57 46-15,1 9-46 16,-4 13 1-16,-7 3-1 16,-4 7 0-16,-10 2-3 15,-11-5 0-15,-3-7-10 16,0-13 1-16,-7-15-3 16,-4-10 1-16</inkml:trace>
  <inkml:trace contextRef="#ctx0" brushRef="#br3" timeOffset="180161.98">27453 7626 21 0,'-3'-3'10'0,"3"-7"-6"0,3 4 10 0,4 0-11 16,-3 0 0-16,3-4 3 16,0 1 0-16,0-4-7 15,4-3 1-15,-4 1 5 16,0-7 0-16,0 0-1 16,0 3 0-16,0-3-1 15,0-6 0-15,0 0-1 16,0-1 1-16,0-2-1 15,0 6 1-15,0-6-1 16,0-7 1-16,0 0-2 16,0 4 1-16,-3-7-1 15,3 7 0-15,-4-1 0 16,4 4 0-16,1-1 0 16,-1 1 0-16,-4 6 0 0,4 6 0 15,0-3 0-15,-3 0 0 16,-1 0-1-16,4 0 1 15,-3 0-1-15,-1 4 1 16,1-4-1-16,-1 0 0 16,4 0 0-16,-3 6 0 15,3 0 0-15,0-6 0 16,-3 4 0-16,-1-7 0 16,1 3 0-16,-1-7 0 15,1 7 0-15,-1-6 0 0,1 6 0 16,-1-3 1-16,4 6-1 15,0-3 1-15,1 4-1 16,-1-1 0-16,0 0 0 16,0 0 0-16,0-3 0 15,0 7 0-15,0 2 0 16,0-3 1-16,0-6-1 16,0 0 1-16,-3-6-1 15,3 3 1-15,-4 6-1 16,1 0 1-16,-1-6-1 15,1 3 0-15,-1 4 0 16,1-7 1-16,-4 3-2 16,0 0 1-16,0-3 0 15,0 3 0-15,3-4 0 16,1-5 0-16,3 6-1 16,0 3 1-16,0-9 0 15,0 6 1-15,4 0-1 0,-1 9 0 16,-3 3 0-16,4-2 1 15,-1-1-1-15,1 0 1 16,0 1-1-16,3-10 0 16,-4 3 0-16,1-7 0 15,-1 7 0-15,1 4 0 16,0-14 0-16,-1 4 0 16,1 0 0-16,-4 0 0 15,0-1 0-15,3 4 0 16,-2-6 0-16,2 0 0 0,1-4 0 15,-1 7 1-15,1-7-1 16,-1 17 0-16,-2-8 0 16,-1 4 0-16,0 1-5 15,-4-1 1 1</inkml:trace>
  <inkml:trace contextRef="#ctx0" brushRef="#br3" timeOffset="185699.5">27266 5958 24 0,'4'25'12'0,"3"0"5"0,-4-16 13 0,-3 4-28 16,0 2 0-16,0-8 0 16,0-1 0-16,0 0-3 15,-3-9 0-15,-1-6 2 16,1-4 0-16,-1-6 0 16,1-3 0-16,-1-3 0 15,4-6 1-15,4 0 0 16,-1 2 0-16,4-8 0 15,0 5 1-15,0 10 0 16,4 4 0-16,7 5-1 16,3 4 0-16,0 6 0 15,0 6 0-15,-3 3-1 16,3 3 1-16,-3 4-4 16,-1-4 1-16,1 1-13 15,-4-7 0-15,-7 3-1 0,0-6 0 16</inkml:trace>
  <inkml:trace contextRef="#ctx0" brushRef="#br3" timeOffset="189363.81">12548 10545 24 0,'4'-9'12'0,"10"-1"-7"0,-7 17 12 16,0 5-12-16,0 7 0 15,0 6 2-15,-3 3 1 16,-4 7-10-16,-4 12 0 16,1 16 6-16,-1 3 1 0,1 15-2 15,-4 4 1-15,-1 9-2 16,1 0 1-16,0-9-2 16,4-4 1-16,-1-18-1 15,1-13 1-15,-4-16-5 16,0-5 0-16,0-20-9 15,3-9 0-15,1-12-1 16,6-10 0-16</inkml:trace>
  <inkml:trace contextRef="#ctx0" brushRef="#br3" timeOffset="190654.03">12637 10448 22 0,'14'-6'11'0,"-11"6"-8"16,4 0 17-16,0 0-16 16,0 6 0-16,4-3 2 15,3 4 1-15,4-4-8 16,3 0 0-16,7-3 7 16,4 0 0-16,3-6-1 15,-3-1 1-15,10 4-2 16,11 0 1-16,11 0-2 15,10 0 0-15,7-4-2 16,-4 1 1-16,1-6-2 16,14-1 1-16,3 1-1 15,4-4 0-15,3 6 0 0,0 4 0 16,18-3 0-16,0 2 0 16,0 1 0-16,-14 6 0 15,-7 6-1-15,10 1 1 16,-10-4-1-16,-4 0 0 15,-7-3 0-15,-6 0 1 16,-8-6-1-16,-4-1 1 16,1 1 0-16,6 3 0 15,-6 0 0-15,-4 3 0 16,-4 3-1-16,-6 0 1 0,-4 3 0 16,-11-2 0-16,-7-1-1 15,-3-3 1-15,-4-3-1 16,1-4 1-16,-5-2-1 15,-3 3 1-15,4-4 0 16,0 4 0-16,0 0-1 16,3 3 1-16,0 9-2 15,7 0 1-15,-3 7-1 16,0-1 0-16,0 4 0 16,-8 0 0-16,-3-4 0 15,1 7 1-15,-5 0 0 16,-3 6 0-16,0-9 0 15,-3-4 1-15,-7 7-1 16,-4 15 1-16,-4 7-1 16,0 6 1-16,1 13 0 0,-1 6 0 15,1-10 0 1,-1 4 0-16,4-13 0 0,4-3 1 16,3 3-1-16,4 6 1 15,3-6-1-15,-4-6 0 16,1-7 0-16,-4 1 0 15,-4-7-1-15,-3 0 1 16,-3-3-1-16,-8-3 1 16,1 6-1-16,-4-6 1 15,-1 0-1-15,1-6 1 16,0 0 0-16,-7-7 0 16,3 0 0-16,-3-2 0 15,-3-4 0-15,-5-3 0 0,1 0 0 16,-4 0 0-16,1-3 0 15,-8 3 0-15,-11 0 0 16,-13 0 1-16,-22 0-1 16,-3 0 1-16,-7 0-1 15,-15 0 0-15,-20 0 0 16,3 6 1-16,-14 3-1 16,-11 7 0-16,-3 6 0 15,14 3 1-15,-7-6 0 16,-4-7 0-16,11-5 0 15,-7-7 1-15,-4-3-1 16,-7-1 1-16,15 1-2 16,-1 3 0-16,4 0-8 15,3 7 1-15,4 2-5 16,18 7 0-16</inkml:trace>
  <inkml:trace contextRef="#ctx0" brushRef="#br3" timeOffset="198986.7">1577 13876 35 0,'0'-4'17'0,"0"-5"-7"16,0 9 18-16,0 0-25 16,-11 3 0-16,-6 0 2 15,-4 4 0-15,-1-1-7 16,1 3 1-16,-14 1 4 16,3-1 0-16,-10 0-2 15,3 1 0-15,0-1-2 16,7 1 1-16,4 2-4 15,0 1 1-15,7-4-1 16,3 1 0-16,8-4 0 16,6 6 0-16,-3-2 1 0,14-1 0 15,-3-3 2-15,3 1 1 16,3 2 0-16,-10 10 0 16,0 6 0-16,0 3 0 15,0 7 0-15,-10 6 0 16,-1 6 0-16,4 0 0 15,4 6 1-15,-5 0 0 16,5-3 1-16,-4-9 1 0,14 3 1 16,-4-3 0-16,5 0 0 15,2-10 1-15,4 0-1 16,4-6 1-16,10-6-2 16,0-9 1-16,4-7-3 15,-4-10 1-15,-3-2-2 16,10-3 0-16,-3 2-6 15,-11-2 1-15,-3-1-10 16,-8 4 0-16</inkml:trace>
  <inkml:trace contextRef="#ctx0" brushRef="#br3" timeOffset="199244.03">1150 14443 47 0,'7'0'23'0,"14"0"-22"0,-10-3 33 16,7 0-33-16,13 0 0 15,-3 0-5-15,4-4 1 16,0 7-8-16,3-6 1 15,-10 3-3-15,-7 6 0 16</inkml:trace>
  <inkml:trace contextRef="#ctx0" brushRef="#br3" timeOffset="199781.34">1715 14431 40 0,'3'6'20'0,"8"-6"-21"15,-11 0 37-15,0 0-36 16,0 0 1-16,-4-3 1 16,-3 3 0-16,-4 0-3 15,1 0 1-15,-11 6 1 16,0 3 0-16,-4 4 0 15,0-1 0-15,8 4-1 0,-5 0 0 16,1 0-1-16,11-4 1 16,-1-3-1-16,4-2 1 15,14-4-1-15,4-3 1 16,3-3 0-16,7-4 0 16,-3 1-1-16,-1 0 1 15,-3-3 0-15,-3 2 0 16,-4 1-1-16,3 0 0 15,-2 3-1-15,-5 3 1 16,4 0 0-16,-7 3 1 0,4 3-1 16,-4 3 0-16,0 7 1 15,-4 3 0-15,-6-3-1 16,-1 9 1-16,-7 6 0 16,1 0 0-16,3 7 0 15,-4 9 1-15,7 0 1 16,4-3 0-16,4-6 1 15,3-1 0-15,10-9 0 16,8-6 0-16,3-9 0 16,4-4 0-16,10-9-6 15,-3-6 0-15,7-6-11 16,-11-14 0-16</inkml:trace>
  <inkml:trace contextRef="#ctx0" brushRef="#br3" timeOffset="200142.63">1898 14468 42 0,'0'25'21'0,"7"-3"-17"0,-7-15 28 16,4 5-30-16,3 4 0 15,0-1 2-15,-4-2 1 16,4-1-5-16,4-2 0 0,-1-1 3 16,1-6 0-16,0-3-1 15,6-6 0-15,8-10-2 16,3-2 1-16,0-4-5 15,1-3 1-15,-5 6-5 16,1 0 0-16,-4 0-6 16,0 7 1-16,-3 2-2 15,3 4 0-15</inkml:trace>
  <inkml:trace contextRef="#ctx0" brushRef="#br3" timeOffset="200772.56">2346 14453 25 0,'11'3'12'0,"3"0"-1"15,-14-3 23 1,0 0-28-16,0 0 1 31,-18 3 0-31,-3 3 1 16,3 4-11-16,1 2 0 16,2 1 7-16,-2-1 1 15,-1 1-5-15,4-1 1 16,4 1-1-16,-1-4 1 15,4 1-2-15,7-4 1 16,0-3-1-16,0-3 0 16,7-3-2-16,-4 0 1 0,8-3-2 15,0-1 1-15,6-2 0 16,-6-4 0-16,6 1 0 16,-6 2 1-16,0 1 1 15,6 3 1-15,-6 6-1 16,3 3 0-16,4 6 0 15,-8 7 1-15,8 0 0 16,-4-1 0-16,4 1 0 16,-8-4 0-16,8 1 0 15,-4-7 0-15,4-6 1 16,3-6 1-16,7-10 1 16,11-6 0-16,10-12 0 15,-7-19 1-15,8-13 0 16,-11-10 1-16,-1-14-2 15,-6-1 0-15,-21-10-2 16,-4 4 1-16,-7 0-1 16,-7 22 0-16,-4 6-1 0,-10 6 1 15,-7 16-1-15,-4 15 1 16,4 14-1-16,-4 8 1 16,4 26-1-16,-4 15 0 15,11 19-1-15,3 29 0 16,8 6 0-16,-1 12 0 15,1 6-2-15,3-9 1 16,7-12-4-16,7-13 1 16,-4-13-5-16,4-18 0 15,-7-10-4-15,0-12 0 16</inkml:trace>
  <inkml:trace contextRef="#ctx0" brushRef="#br3" timeOffset="200982.63">2342 14186 46 0,'22'9'23'0,"16"13"-24"16,-27-19 44-16,10 1-42 15,0-1 0-15,15 3-3 16,6 0 1-16,7 7-6 15,4-1 0-15,4 1-7 16,-8-4 1-16</inkml:trace>
  <inkml:trace contextRef="#ctx0" brushRef="#br3" timeOffset="201132.28">2889 14509 18 0,'-7'56'9'0,"7"-15"-6"0,0-38 3 16,0 0-15-16,0-3 1 15</inkml:trace>
  <inkml:trace contextRef="#ctx0" brushRef="#br3" timeOffset="201524.3">2900 14324 24 0,'21'22'12'0,"0"0"-13"16,-10-22 23 0,17 9-29-1,-10 1 1-15,6-4-8 16,5-3 1-16,9 0 31 31,-136 47-18-31,235-106 0 16,-98 47 1-16,-14-1 4 0,-8 1 1 15,-6-1 4 1,-4 1 0-16,-14 3-6 0,-4 2 1 16,1 4-2-16,-11 0 1 15,3 10-3-15,0 2 1 16,4 4-1-16,4-3 0 15,-1 2-2-15,4 1 1 16,7-3-5-16,0-4 1 16,11 0-6-16,6-2 0 15,4-7-2-15,0 0 1 16</inkml:trace>
  <inkml:trace contextRef="#ctx0" brushRef="#br3" timeOffset="201851.72">3380 14468 17 0,'0'16'8'0,"7"-13"-6"16,-7-3 13-16,0-6-14 16,10-4 1-16,-10 4 2 15,11-10 1-15,-8-6-5 16,4 0 1-16,4 1 3 15,0 5 0-15,-4 0 1 16,3 4 0-16,11 2-1 16,-6 4 1-16,9 3 0 15,-3 6 0-15,-3 6-1 16,7 4 0-16,3 6-1 16,4 3 0-16,3 3-2 0,0 3 1 15,1-3-6-15,-5-6 0 16,-3-7-8-16,-6-5 0 15,-1-4-2-15,0-3 1 16</inkml:trace>
  <inkml:trace contextRef="#ctx0" brushRef="#br3" timeOffset="202302.37">5052 14440 54 0,'0'0'27'0,"0"9"-35"16,0-9 56-16,-7 0-48 15,3 0 1-15,-6 0 0 16,-8 0 0-16,-3 0-1 0,0-3 0 16,-8 3 0-16,1 0 1 15,0 3-2-15,3 7 1 16,4 5-5-16,3 7 1 15,1 4-3-15,6-5 0 16,8 8-2-16,3-7 1 16,14-4 0-16,7-5 1 15,7-4 3-15,4-9 0 16,3-3 1-16,1-9 0 16,-1-7-5-16,4-9 1 15</inkml:trace>
  <inkml:trace contextRef="#ctx0" brushRef="#br3" timeOffset="202618.2">5355 14616 37 0,'4'37'18'0,"10"-12"-15"16,-14-22 33-16,7 1-34 15,-7-14 1-15,3 1 1 16,4-10 0-16,-7-16-4 16,0 4 0-16,-17-38 4 15,-1-9 0-15,4-4-2 16,-4-12 1-16,8 3-1 0,6-9 0 16,-6 6-2-16,3 18 1 15,3 11-2-15,4 11 1 16,11 14-3-16,3 8 1 15,3 7-6-15,-2 16 1 16,2 12-8-16,-6 9 0 16</inkml:trace>
  <inkml:trace contextRef="#ctx0" brushRef="#br3" timeOffset="202798.51">5214 14261 65 0,'11'28'32'0,"13"-31"-41"0,-13 3 59 0,3 0-51 16,11 0 1-16,10-3-7 15,11 6 0-15,-7 0-5 16,-1 10 0-16,5 0-5 16,-11 2 0-16</inkml:trace>
  <inkml:trace contextRef="#ctx0" brushRef="#br3" timeOffset="203368.12">6650 14474 35 0,'-18'-18'17'0,"1"5"-12"0,10 10 28 0,-8 0-32 16,-2 3 0-16,-4 0 0 15,-4 3 1-15,0 3-2 16,4 7 0-16,0 6 1 16,3 6 1-16,8 3-1 15,-4 0 1-15,3 0-1 16,7 1 0-16,-6-4-2 16,10-7 1-16,10 1-1 15,-2-6 1-15,6-7-2 16,7-6 1-16,0-3 0 15,4-10 0-15,-4 1 0 16,0-7 1-16,0-6-1 16,-3-10 1-16,-1 7-1 15,-2 3 1-15,2 6 1 16,-6 7 0-16,-1 9 0 16,1 9 1-1,7 35 0-15,-4 3 0 16,7 0-3-16,4-4 1 15,3-5-6-15,4-10 1 16,-8-9-8-16,1-10 1 16</inkml:trace>
  <inkml:trace contextRef="#ctx0" brushRef="#br3" timeOffset="203850.42">8301 14380 52 0,'7'4'26'0,"-18"2"-33"16,4-3 47-16,0 3-41 0,-3 4 1 15,-8 5 0-15,-7 4 1 16,1 9-1-16,-1 4 1 16,4 2 0-16,0 1 0 15,10 9 0-15,-3-7 0 16,14 4 0-16,7 0 0 16,11-7-1-16,3-2 0 15,7-14-3-15,7-8 0 16,1-7-6-16,2-9 0 15,1-7-6-15,-7-6 1 0</inkml:trace>
  <inkml:trace contextRef="#ctx0" brushRef="#br3" timeOffset="204047.11">8587 14578 44 0,'7'44'22'0,"-7"-3"-20"16,0-32 38-16,0 0-40 16,0 1 1-16,0 2-1 15,0-2 1-15,3-1-5 16,1-9 1-16,3-3-11 16,-4-16 1-16</inkml:trace>
  <inkml:trace contextRef="#ctx0" brushRef="#br3" timeOffset="204196.47">8484 14261 27 0,'21'41'13'0,"11"19"-13"0,-25-48 10 15,0 1-22-15,7-1 0 16</inkml:trace>
  <inkml:trace contextRef="#ctx0" brushRef="#br3" timeOffset="204511.61">8894 14678 27 0,'3'32'13'0,"1"-23"-15"16,-4-15 26-16,0-4-21 16,-4-5 1-16,1-1 2 15,-1-9 1-15,0-6-8 16,1-10 1-16,-1 13 6 16,4-4 0-16,4 1-1 15,3 6 0-15,4 9-1 16,13 7 0-16,-3 2-2 0,8 4 0 15,-1-3-6-15,4 6 0 16,-15 3-7-16,4 0 1 16,1-3-5-16,-12 3 1 15</inkml:trace>
  <inkml:trace contextRef="#ctx0" brushRef="#br3" timeOffset="204844.51">9567 14358 42 0,'0'-6'21'0,"-24"3"-29"0,13 0 39 0,-7 3-31 16,-3 3 1-16,-3 0 0 16,-1 10 1-16,-3 6-2 15,-4 6 0-15,7 9 2 16,8 7 1-16,2 0-1 16,15-1 0-16,8 1 0 15,6-9 0-15,3-7-6 16,8-7 1-16,10-8-10 0,1-13 0 15</inkml:trace>
  <inkml:trace contextRef="#ctx0" brushRef="#br3" timeOffset="205050.8">9659 13531 42 0,'11'31'21'0,"-11"66"-23"0,3-59 31 0,1 15-30 16,-4 13 1-16,0 12-8 15,0 13 1-15,0 16 4 16,3 6 1-16,-3-3-9 16,0-20 0-16</inkml:trace>
  <inkml:trace contextRef="#ctx0" brushRef="#br3" timeOffset="205412.59">9899 14587 41 0,'32'32'20'0,"10"-45"-25"15,-24 1 39-15,-4-7-34 0,3-3 0 16,1-3-1-16,-4 0 1 16,-3-4 0-16,-8-2 0 15,-6 3-1-15,-8 3 1 16,-3 3-1-16,-4 12 1 16,1 4 0-16,3 16 1 15,-4 5 0-15,7 7 0 16,8 10 0-16,6 5 1 15,8-2 0-15,7-4 0 16,-1-3-1-16,8 0 1 16,3-2-3-16,4-8 0 15,-4-8-5-15,-3-10 1 0,-4-3-8 16,-3-10 0-16</inkml:trace>
  <inkml:trace contextRef="#ctx0" brushRef="#br3" timeOffset="205698.43">10732 14186 40 0,'-11'16'20'15,"4"-7"-17"-15,7-6 33 0,0 0-35 16,0 4 1-16,3-1-1 0,1 0 0 16,-1 4-7-16,5-4 0 15,-1 3-6-15,-7 1 0 16</inkml:trace>
  <inkml:trace contextRef="#ctx0" brushRef="#br3" timeOffset="205864.34">10728 14556 54 0,'4'19'27'0,"-1"6"-34"16,-3-22 47-16,-3 3-46 15,-1 1 0-15,-7-1-22 16,-6-6 0-16</inkml:trace>
  <inkml:trace contextRef="#ctx0" brushRef="#br3" timeOffset="211612.17">1630 15136 40 0,'35'6'20'0,"25"-2"-17"0,-39-4 20 16,18 0-22-16,0 0 0 16,3-7 1-16,15 4 1 15,6-3-2-15,4 0 0 16,4-4 2-16,10 4 0 15,-4 0 0-15,5-1 1 16,6 4-1-16,4 3 0 16,10 0-3-16,-7-3 1 0,4-3 0 15,10 0 0-15,4-4-1 16,4-2 0-16,-8-4 0 16,11 7 0-16,-11-1 0 15,11 1 1-15,0-4-1 16,-11 1 0-16,15-4 0 15,-4 3 0-15,3 1 0 16,-10-4 0-16,7 0 0 16,0 4 0-16,0-4 0 15,7 7 0-15,-7 6 0 16,0 0 0-16,7 3 0 16,-4 0 0-16,-6 0 0 15,3-4 1-15,0 1-1 16,3 0 0-16,4-3 1 15,-10 0 0-15,6-1-1 16,-3 1 1-16,11 0 0 0,-11-4 0 16,3 1 0-16,0 3 1 15,8 3-1-15,-8-4 0 16,-6 4 0-16,10-3 1 16,0 6-1-16,0-3 0 15,-4 0-1-15,-3 3 1 16,7 3-1-16,-7 3 1 15,0 0-1-15,0 1 0 16,4 5 0-16,3 4 1 16,0-1 0-16,-11 7 0 0,4 4-1 15,3-1 0 1,-3-3 1-16,0-7 1 0,-17-2-1 16,2-4 1-16,-6-3-1 15,-11-2 0-15,-3-4-1 16,-7-4 1-16,-8-5-10 15,-3-7 0-15,-17-12-10 16,-22 3 1-16</inkml:trace>
  <inkml:trace contextRef="#ctx0" brushRef="#br3" timeOffset="212406.63">11677 13781 48 0,'3'32'24'0,"-10"21"-24"0,4-37 33 16,-1 12-33-16,1 7 1 16,-1 12-1-16,1 15 1 15,6 7-1-15,4 3 1 0,7 1 1 16,4-1 1-16,7-16 0 16,3-15 0-1,0-16 0-15,-3-19 1 0,7-12-1 16,-4-16 0-16,0-16-1 15,0-12 1-15,-6-13-2 16,-5-2 1-16,-6-11-4 16,-8-5 0-16,-3 2-7 15,-3 10 1-15,3 7-10 16,0 12 1-16</inkml:trace>
  <inkml:trace contextRef="#ctx0" brushRef="#br3" timeOffset="213098.49">12450 14177 47 0,'-11'31'23'0,"-3"-9"-27"0,7-19 35 16,-7 3-30-16,-4 4 1 15,0-4-1-15,-3 3 1 16,0 1-3-16,3-1 1 16,1 1 1-16,3 2 1 15,3-9-1-15,4 4 0 16,4-4-1-16,6 0 1 16,8-3 0-16,6 0 0 0,4 3 0 15,4 0 0-15,3 0 0 16,-3 0 0-16,-4 0-1 15,0 7 1-15,-7-4-2 16,-10 7 1-16,-8 2-1 16,1 4 1-16,-8 0-2 15,1 0 1-15,-8 0 0 16,1-4 0-16,2 1 0 16,1-3 1-16,4-4-1 15,3 0 1-15,3-2 1 16,8-4 1-16,3 0 0 15,3-3 1-15,4-3-1 16,1-3 1-16,2-1-1 16,11-2 1-16,1-7-2 15,9 0 1-15,-2-5-1 16,2-8 0-16,1-2-1 0,0 0 1 16,-4-4 0-16,-3 1 0 15,-4 2-1-15,-6 1 1 16,-5 3-1-16,-6-1 0 15,-8 11-1-15,-6 2 1 16,-8 7-1-16,-3 5 1 16,0 14 0-16,0 9 0 15,3 3 1-15,1 12 0 16,6 10 0-16,4-3 0 0,11 3 0 16,6-4 0-1,8-5-1-15,0-7 1 0,3-9-6 16,0-7 0-16,0-8-13 15,-10-14 1-15</inkml:trace>
  <inkml:trace contextRef="#ctx0" brushRef="#br3" timeOffset="213954.58">14051 13559 45 0,'4'6'22'0,"3"19"-17"0,-4-19 28 0,-3 7-32 16,4 9 1-16,-4 3 0 15,0 16 0-15,-4 6-3 16,1 12 0-16,-8 7 0 16,-6 10 1-16,-1 18-7 15,-3-3 1-15,-4-1-8 16,0-14 0-16</inkml:trace>
  <inkml:trace contextRef="#ctx0" brushRef="#br3" timeOffset="214691.74">13501 14412 44 0,'10'31'22'0,"5"-31"-20"0,-8-3 35 15,3-3-35-15,8-13 0 16,6-6 1-16,8-10 0 16,7-9-5-16,7-9 1 15,10 0 3-15,4-10 0 0,-3 7-2 16,-8-1 0-16,-10 7 0 15,-7 12 0-15,-8 10-1 16,-2 16 1-16,-8 5-3 16,-4 14 0-16,-3 11-1 15,-3 11 1-15,-4 8-1 16,0 4 1-16,0 0 0 16,0-7 1-16,0 1 1 15,0-7 1-15,3 0 0 16,1-12 0-16,-1-4 0 15,1-2 1-15,3-10-1 16,0 0 0-16,0-3 0 16,0-4 0-16,0 7 0 15,4 4 0-15,-1-1 0 16,5 3 1-16,-1 3-1 16,7 1 1-16,0 6 1 15,4 2 0-15,3 4 0 16,4-3 1-16,-1-6 0 0,-2-7 0 15,-1-9 0-15,0-7 1 16,0-2-2-16,-7-4 0 16,-3-6-1-16,-4 0 1 15,0-3-2-15,-3 0 1 16,-4 3-1-16,-4 6 0 16,-6 4-1-16,-4 6 1 31,0 9-1-31,-4 6 0 0,1 4 0 0,-1 6 0 15,4 6 0-15,3 9 0 0,8 1 1 16,7-1 0-16,6-6 0 16,4-3 1-16,4-3-1 15,3-6 1-15,4-10-3 16,3-3 0-16,-3-3-11 16,0-9 0-16,-7-7-2 15,6 1 1-15</inkml:trace>
  <inkml:trace contextRef="#ctx0" brushRef="#br3" timeOffset="-214185.78">16207 13612 41 0,'-7'22'20'0,"10"6"-18"0,-3-18 38 0,0 2-37 16,0 13 0 0,-3 7 0-16,-1-1 0 0,1 7-4 15,-1 6 0-15,0 3 3 16,1-13 1-16,-1 1-2 15,4-7 0-15,-3 0-1 16,-1-9 1-16,-3-13-1 16,-3-3 0-16,-4 0-1 15,-8-6 0-15,-2-3 0 16,-4 0 1-16,-1-1-1 16,-2 1 0-16,-5 3-2 15,5 6 1-15,-1 3 0 0,4 1 0 16,3 5 0-16,7 4 1 15,8 6 1-15,3 3 1 16,7 0 1-16,10 3 0 16,11-3 0-16,4-3 1 15,0 0-2-15,10-6 1 16,-3-10-7-16,3-3 1 16,4-6-10-16,-4-9 0 15</inkml:trace>
  <inkml:trace contextRef="#ctx0" brushRef="#br3" timeOffset="-213979.65">16362 14164 40 0,'-4'41'20'0,"-3"-7"-22"16,7-27 26-16,0-4-25 15,0-3 0-15,0 0-4 16,0-10 0-16,0 1-2 16,4-10 1-16,-1-9-4 15,1 0 0-15</inkml:trace>
  <inkml:trace contextRef="#ctx0" brushRef="#br3" timeOffset="-213770.53">16323 13916 26 0,'0'13'13'0,"-3"6"-5"0,6-16 25 16,-3 0-31-16,4 0 0 16,-1 0 1-16,4-3 0 15,0 0-4-15,4 0 0 16,-1-3 2-16,4 0 1 16,4 0-3-16,3-3 1 15,4 2-4-15,-4-2 1 16,4 0-6-16,0 0 1 15,3-4-4-15,-4 1 1 0</inkml:trace>
  <inkml:trace contextRef="#ctx0" brushRef="#br3" timeOffset="-213366.42">16824 13988 47 0,'4'16'23'0,"3"-13"-23"16,-7 0 47-16,0 4-46 16,0 2 1-16,-4 0 0 15,-7-2 0-15,-3 2-3 16,-7-3 0-16,0 4 2 0,-4-1 0 15,4 4-1-15,4-4 1 16,-1-3-2-16,4 1 1 16,3-1-1-16,8 0 0 15,6 1 0-15,8-1 0 16,6 3 0-16,5 1 1 16,2-1 0-16,-3 0 0 15,1 4 0-15,-8 0 0 16,-4 2-1-16,-6 7 0 15,-11 0-3-15,-11 6 0 16,-10 4-6-16,-4-10 0 16,0-10-5-16,4-12 1 0</inkml:trace>
  <inkml:trace contextRef="#ctx0" brushRef="#br3" timeOffset="-213094.58">17357 13521 39 0,'7'3'19'0,"-11"-9"-22"16,1 3 34-16,-4 12-27 16,-7 7 0-16,-8 9 1 15,-2 10 0-15,-5 8-7 16,-2 14 0-16,-1 24 4 15,4 1 1-15,-1 6-3 0,8 0 0 16,0-10-4-16,7-15 1 16,-4-23-9-16,1-14 0 15,3-23-1-15,-4-13 0 16</inkml:trace>
  <inkml:trace contextRef="#ctx0" brushRef="#br3" timeOffset="-212614.07">16958 14101 45 0,'35'29'22'0,"29"-1"-29"0,-47-22 46 0,12 3-39 16,6 1 0-16,4-4 1 16,3 0 0-16,-3-2-1 15,0-1 0-15,-4 0 1 16,-3-3 0-16,-8-3 0 15,-2 0 0-15,-12 3-1 16,-3-4 0-16,-7 4 0 16,-7 0 0-16,0 0 0 15,-3 0 0-15,-5 0 0 16,1 4 0-16,0 2 0 16,0 3 0-16,4 1 0 15,2-1 0-15,5 4-2 16,3-7 1-16,0 0-1 15,7-3 0-15,0-6-1 0,4 0 1 16,-4-3-1-16,0-1 0 16,0 1 0-16,0 0 1 15,0 3-2-15,0-4 1 16,4 7 1-16,-4 4 0 16,0 2 1-16,0 3 1 15,3 4 0-15,-3 3 1 31,0 12 0-31,0-3 0 16,1-6-7-16,-1-10 1 16,3-6-4-16,1-6 1 0</inkml:trace>
  <inkml:trace contextRef="#ctx0" brushRef="#br3" timeOffset="-212269.43">17607 14264 27 0,'4'16'13'0,"-1"-7"-10"16,-3-9 22-16,0 0-23 15,0 0 0-15,0 0 1 16,4-6 0-16,-1 0-4 16,1-3 1-16,3-4 2 15,0 0 1-15,0 1-2 16,0-4 1-16,0 1-2 15,4-1 1-15,-1 6 0 16,1 1 0-16,3 3 0 16,0 6 0-16,0 3 0 0,-3 3 0 15,-1 4-1-15,1 2 1 16,-1 1-1-16,1 5 0 16,-4 8 0-16,0-4 0 15,0-1 0-15,0 5 0 16,0-11-4-16,4-2 0 15,0-10-7-15,-1-3 0 16</inkml:trace>
  <inkml:trace contextRef="#ctx0" brushRef="#br3" timeOffset="-211774.1">18228 14151 39 0,'28'7'19'0,"-7"-1"-18"16,-17-6 29-16,-4 0-30 16,0 0 0-16,0 0-1 15,-7-3 1-15,-4 3 0 16,-3 0 0-16,-3 6 0 16,-5 4 1-16,-2 2-1 15,-1 1 0-15,4-1 0 16,7 10 1-16,7 6-1 15,3 4 1-15,8-1-1 0,3-12 0 16,7 0 0 0,3-4 1-16,12-2-1 15,2-4 1-15,8-2-1 0,-3-11 1 16,-1-5-1-16,-3-7 0 16,-4-6 0-16,-7 4 0 15,-3-7-1-15,-1-7 1 16,-6 7-1-16,-1 0 0 15,-6 3 1-15,-4 3 0 16,-4 13-1-16,-3 6 1 16,0 6 0-16,0 7 1 15,0 9 0-15,0 12 0 0,14 1 1 16,0 9 0-16,0-7-2 16,0-2 1-16,7-7-1 15,11-12 1-15,10-10-4 16,1-9 0-16,-1-3-10 15,-3-20 1-15</inkml:trace>
  <inkml:trace contextRef="#ctx0" brushRef="#br3" timeOffset="-211278.43">19689 14296 48 0,'10'6'24'0,"-3"-12"-25"0,-3-4 39 0,-1-8-38 16,4-17 0-16,-3-6-1 15,3-12 1-15,-4-7 0 16,-3-9 0-16,4-6-1 16,-1 6 1-16,5 3 0 15,2 4 1-15,4 11 0 16,4 14 0-16,7 9 0 16,6 6 1-16,1 9-1 15,0 13 0-15,-4 9-4 16,-10 1 0-16,-8 12-12 15,-6 3 1-15</inkml:trace>
  <inkml:trace contextRef="#ctx0" brushRef="#br3" timeOffset="-210873.13">19572 14167 36 0,'18'22'18'0,"24"-16"-14"0,-21-6 20 16,11 7-24-16,3-4 0 15,8 0 0-15,-1 0 0 16,4 0-1-16,-4-3 1 16,-7-3-1-16,1-3 1 0,-12-4 0 15,-2 4 1-15,-8 0-1 16,-4-4 0-16,-6 4 0 15,-8-3 1-15,-3 6-1 16,-3-1 1-16,-8 4-1 16,0 4 1-16,-3 2 0 15,0 3 0-15,0 4-1 16,7 3 1-16,3-4 0 16,8 1 0-16,3-1-1 15,10 4 1-15,8-4-1 16,3-2 1-16,0-4-2 15,0-3 0-15,1-9-9 16,-5-7 0-16,1-5-1 16,-8-1 0-16</inkml:trace>
  <inkml:trace contextRef="#ctx0" brushRef="#br3" timeOffset="-210634.03">20200 14336 47 0,'7'4'23'0,"-10"-17"-28"0,3 13 47 15,0-12-42-15,3 2 0 16,1-9 0-16,3 4 0 16,0-1 0-16,0 0 0 15,3 1 0-15,8-1 1 0,3 0-3 16,0 4 0-16,4-1-7 15,0 7 0-15,3-4-5 16,-3 4 1-16</inkml:trace>
  <inkml:trace contextRef="#ctx0" brushRef="#br3" timeOffset="-210122.13">20549 14340 38 0,'14'22'19'0,"1"-13"-18"16,-12-6 32-16,4-6-33 16,0 0 0-16,0-7-1 15,0-2 1-15,0 2 0 0,0 1 0 16,0 0-1-16,1-1 1 16,-5 4-1-1,4 0 0-15,0 6 0 0,0 9 1 16,0-3-1-16,0 4 1 15,-3-1-1-15,-1 1 1 16,1 2 0-16,-1 1 0 16,-3-4-1-16,4-3 1 15,-4-2-1-15,0-4 1 16,0-10-1-16,0 1 1 16,0-4-1-16,0 4 0 15,3-4 0-15,5 1 0 0,-1-1 0 16,0-3 1-16,0 4-1 15,0-1 1-15,0 1 0 16,0-1 1-16,3 4 0 16,1 3 0-16,0 6 1 15,3 3 1-15,0 3 0 16,0 7 1-16,4 2-2 16,-4 7 1-16,0 6-1 15,0-3 0-15,0-3-2 16,4-6 0-16,-1 0-4 15,4-7 1-15,-3-3-9 16,3-2 1-16,4-17-2 16,-4-6 1-16</inkml:trace>
  <inkml:trace contextRef="#ctx0" brushRef="#br3" timeOffset="-209851.12">21188 14252 41 0,'0'31'20'0,"10"10"-25"0,-6-29 42 16,3 7-34-16,4-3 0 16,-4 0 2-16,3-4 1 15,4-2-7-15,4-4 0 0,0 0 4 16,3-12 0-16,0-7-3 15,-3-5 1-15,3-8-5 16,-4-5 1-16,-2-10-7 16,-5-6 0-16,4-6-5 15,7-10 1-15</inkml:trace>
  <inkml:trace contextRef="#ctx0" brushRef="#br3" timeOffset="-209657.23">21572 13750 37 0,'4'91'18'0,"-25"56"-21"16,14-106 30-16,-4 12-27 0,-3 13 0 16,0 0-1-1,3 3 0-15,1-3-3 0,3-13 0 16,3-12-6-16,8-16 1 15</inkml:trace>
  <inkml:trace contextRef="#ctx0" brushRef="#br3" timeOffset="-209071.55">21897 14362 37 0,'11'-4'18'0,"-1"-18"-23"16,-6 16 32-16,-4 6-27 16,-4 0 0-16,1 0-1 15,-1-3 1-15,-3 3 1 16,-4 0 0-16,1-3 0 16,-4 0 1-16,0 3 0 15,7 0 0-15,-4 0 0 0,0 3 1 16,1 3-1-16,-1 4 0 15,4 2-1-15,0 4 0 16,4-4 0-16,-1 1 1 16,4-7-1-16,4 0 0 15,-1-2 0-15,1 2 0 16,3-6-2-16,7-3 1 16,0 0-1-16,-4-7 1 15,1 1-1-15,0 3 0 16,-4 2 0-16,0 4 0 15,0 4 1-15,-4 5 0 0,1 0 0 16,3 7 1-16,0 6 0 16,0 6 0-16,0 4 0 15,4-4 1-15,-1-6-3 16,8 3 0-16,-4-6-12 16,4-4 0-16</inkml:trace>
  <inkml:trace contextRef="#ctx0" brushRef="#br3" timeOffset="-208890.12">22324 14487 61 0,'14'35'30'0,"-7"-14"-41"0,-7-17 52 16,0-1-49-16,-4 0 1 15,-6-3-23-15,-15-6 1 16</inkml:trace>
  <inkml:trace contextRef="#ctx0" brushRef="#br3" timeOffset="-205168.33">28106 3838 34 0,'7'9'17'0,"3"4"-9"16,-6-13 17-16,-4 0-23 16,4 6 0-16,-1 3 2 15,1 7 0-15,-4 3-5 16,0 9 1-16,-4 0 3 15,1 13 0-15,-1 6-2 16,-3-3 1-16,3 0-1 16,-3 3 1-16,4-9-3 15,-1-7 1-15,1-15-2 0,3-7 0 16,0-9-2-16,0-9 1 16,0-4-3-1,-4-9 0-15,1-9 0 0,-1-4 0 16,4-5 0-16,0-4 0 15,0-3 1-15,0 12 0 16,0 4 2-16,0 3 0 16,4 6 1-16,-1 6 1 15,1 0 1-15,-1 4 1 16,4-1 1-16,4 4 0 16,0-1-1-16,3 7 1 15,3-6 1-15,4 9 1 16,4-13 0-16,-7 7 1 0,10 9 0 15,4 3 0-15,-11 4 0 16,-3-7 1-16,-1 3-2 16,-3 4 1-16,-7 8-3 15,-10 8 0-15,-8-1-2 16,-10-3 0-16,-7 3-2 16,-4 3 0-16,0-3-4 15,1-6 0-15,6-7-6 16,4-5 0-16</inkml:trace>
  <inkml:trace contextRef="#ctx0" brushRef="#br3" timeOffset="-204730.66">28508 3973 37 0,'0'6'18'0,"11"0"-13"0,-8-3 29 0,4 0-31 16,4-3 1-16,-1 0 0 15,1 0 0-15,7 0-6 16,-1-3 1-16,8 0 3 15,0-3 0-15,-1 0-6 16,1-4 1-16,-7 4-10 16,-4 3 1-16,-7-3-2 15,-11 6 0-15</inkml:trace>
  <inkml:trace contextRef="#ctx0" brushRef="#br3" timeOffset="-204552.76">28395 4198 59 0,'0'16'29'0,"14"-13"-39"0,-3-3 62 15,3 0-52-15,7 0 1 16,11 0-1-16,-4-3 0 16,-3 3-5-16,-4 3 0 15,-3 0-11-15,-4 1 0 16</inkml:trace>
  <inkml:trace contextRef="#ctx0" brushRef="#br3" timeOffset="-200213.94">4046 15923 18 0,'0'6'9'0,"0"-6"1"0,0 0 9 0,0 0-14 15,0 0 0-15,4 0 1 16,3 7 0-16,-7 2-8 16,7 7 0-16,-3 3 6 15,3 3 0-15,-4 0-2 16,4 6 1-16,-3 9-1 16,3 4 0-16,-7-3 0 15,0 6 1-15,0 3-1 16,3 3 0-16,4-3 0 15,-7 6 0-15,7-6-1 16,-3-9 1-16,3-7-1 16,-7-6 0-16,0-6-1 15,4-6 1-15,-4-7-1 0,0-6 1 16,0-6-1-16,0-4 1 16,-4 1-1-16,4-4 1 15,-11 1-1-15,4-1 0 16,-14 1 0-16,0 2 0 15,-7-2-1-15,0 6 1 16,-4 2-1-16,-7 1 0 16,-10 0-2-16,6 3 0 15,-3 6-1-15,15 7 1 16,-8 6 0-16,7 6 0 16,4 0 0-16,7 3 1 0,3 3 3 15,15 1 0-15,3-4 3 16,0-3 1-16,10-9 0 15,22-7 1-15,10-6-1 16,15-9 1-16,6-6-2 16,11-4 0-16,-14-9-8 15,-10 3 1-15,-8-3-13 16,-10-3 0-16</inkml:trace>
  <inkml:trace contextRef="#ctx0" brushRef="#br3" timeOffset="-199312.22">4724 15926 26 0,'0'10'13'0,"0"-23"4"0,0 13 5 15,3-3-18-15,-3 3 0 0,4-6 3 16,-4 3 0-16,0 3-8 16,0 3 0-16,0 3 5 15,0 7 1-15,-4 2-3 16,1 7 1-16,-15 6-2 16,-3 1 1-16,0 8-2 15,-11 10 1-15,-3-3-1 16,3 16 1-16,0 6-1 15,4 12 1-15,7 4 0 16,0-1 0-16,3-6 0 16,7-15 0-16,11-7-1 15,4-18 1-15,10-7-1 16,11-6 0-16,7-9-3 16,3-10 1-16,-3-6-13 0,-4-13 0 15</inkml:trace>
  <inkml:trace contextRef="#ctx0" brushRef="#br3" timeOffset="-198459.03">5433 16099 35 0,'10'-6'17'16,"-10"-10"-4"-16,0 16 15 0,-3-3-24 15,-4 6 0-15,-7 0 1 16,-4 6 0-16,-10-5-7 16,7 2 0-16,-1 3 5 15,-9 7 0-15,3 9-2 16,-11 6 1-16,0 4-1 16,7 6 0-16,0 9 0 15,8 12 0-15,10-2 1 16,7-3 0-16,14-7 1 0,3-6 0 15,15-10 0-15,10-9 0 16,-7-9-2-16,8-10 1 16,2-6-5-16,1-3 0 15,0 0-13-15,-11-10 0 16,-7 4-2-16,1-4 0 16</inkml:trace>
  <inkml:trace contextRef="#ctx0" brushRef="#br3" timeOffset="-198142.17">5747 16601 49 0,'10'31'24'0,"-6"-9"-28"16,-4-13 45-16,-4 10-42 16,-3 9 1-16,-7 4-1 0,-3-4 1 15,-15 6 0-15,4 4 0 16,-8-7-4-16,1-2 0 15,0-7-10-15,7-13 1 16</inkml:trace>
  <inkml:trace contextRef="#ctx0" brushRef="#br3" timeOffset="-197660.86">6287 16036 47 0,'21'41'23'0,"-4"-7"-23"0,-6-21 36 16,-11 12-36-16,0 9 1 16,0 14-1-16,-11 11 1 15,4 16-1-15,-3 1 0 16,-1-4 0-16,1-10 1 16,-8-8-3-16,7-13 0 15,4-7-6-15,4-15 1 16,6-16-7-16,1-16 1 15</inkml:trace>
  <inkml:trace contextRef="#ctx0" brushRef="#br3" timeOffset="-197272.15">6265 15989 33 0,'0'6'16'0,"4"-12"-13"16,3 0 24-16,-4 3-26 16,5 0 1-16,2-1 1 15,1-2 1-15,6 3-3 16,-3 0 1-16,8 3 3 0,23 3 1 15,-6 3-1-15,11 1 1 16,-8 5-2-16,7 1 1 16,-3-1-3-16,-3 4 1 15,-15-4-2-15,-7 1 0 16,-18 6-2-16,-6 6 0 16,-15 0-1-16,4-3 1 15,-32 6-1-15,-7-3 1 16,4-6-7-16,0-3 1 15,-1-10-8-15,1-3 0 16</inkml:trace>
  <inkml:trace contextRef="#ctx0" brushRef="#br3" timeOffset="-196806.78">6904 15619 33 0,'7'16'16'0,"-4"15"-9"0,5-22 19 16,2 4-24-16,4 9 1 15,7 16 5-15,8 9 0 16,6 9-8-16,7 1 0 0,-3 5 5 16,-7 4 1-1,-15 38-3 1,-17-4 0-16,-17-6-7 16,-15 0 1-16,-7-9-12 15,-10-13 0-15</inkml:trace>
  <inkml:trace contextRef="#ctx0" brushRef="#br3" timeOffset="-193755.75">7574 16152 43 0,'7'10'21'0,"25"-4"-10"0,-14-6 22 16,-4 0-31-16,10-3 0 16,15 0 0-16,11-4 1 15,6 4-4-15,-3-3 0 16,18-4-5-1,-19 4 0-15,-9 0-9 16,-15 0 1-16</inkml:trace>
  <inkml:trace contextRef="#ctx0" brushRef="#br3" timeOffset="-193516.8">7595 16356 62 0,'4'19'31'0,"-1"-16"-30"0,8 0 55 15,7 3-54-15,3-3 1 16,11 1 1-16,10-11 0 16,7 7-6-16,4-6 1 15,-3 3 1-15,2-3 0 16,-6-1-8-16,-10 4 0 15,-8 6-12-15,-14-9 0 16</inkml:trace>
  <inkml:trace contextRef="#ctx0" brushRef="#br3" timeOffset="-192797.88">8844 16368 39 0,'-7'44'19'0,"11"-9"-8"16,-4-29 17-16,-4 0-25 15,1 1 1-15,-4-4 1 16,3-3 1-16,-3-6-7 16,7-7 0-16,-7-9 5 15,3-3 0-15,4-6-2 16,-7-4 0-16,4-2-1 15,3-4 0-15,3 6 0 16,4 1 1-16,7-4 0 16,11 4 1-16,14-1 0 15,14 7 1-15,0 6-1 16,17 6 1-16,4 10-3 16,-3 0 0-16,-11 6-8 15,-7 6 1-15,-11 0-13 0,-17 1 0 16</inkml:trace>
  <inkml:trace contextRef="#ctx0" brushRef="#br2" timeOffset="-184297.51">10072 16259 18 0,'-4'12'9'0,"4"-5"-3"0,0-7 10 0,4 3-13 16,-1 0 0-16,4 0 6 15,-3-3 0-15,3 3-10 16,0-3 1-16,4 0 7 16,3 0 0-16,0 0-1 15,7 0 1-15,-7 0-3 16,18 0 1-16,10 0-2 16,11 3 1-16,18-3-1 15,17 0 1-15,7-6 0 16,18 0 0-16,21-7-1 15,11-6 1-15,10-6-2 16,18-3 1-16,-4 0-2 16,8 3 1-16,2 0-2 0,-13 3 1 15,-7 15-4-15,-18 7 1 16,-14 4-5-16,-18-1 0 16,-20-3-11-16,-22 0 1 15,-25-7-1-15,-17-8 0 16</inkml:trace>
  <inkml:trace contextRef="#ctx0" brushRef="#br2" timeOffset="-183730.42">12566 15660 23 0,'-7'19'11'0,"-4"-1"0"0,11-14 16 16,-3-1-23-16,3 0 1 16,0 0 3-16,0 3 0 15,7-3-9-15,3 1 0 16,12 2 7-16,6-3 1 15,11 9-3-15,10 1 1 16,4 6-3-16,-4 6 1 16,4-3-2-16,0 3 1 0,-3 0-3 15,-12 6 1 1,-9-2-1-16,-12 5 0 16,-31 29-1-1,-18-4 1-15,-14-2-1 16,-13 2 0-16,2-12 0 15,-3-9 0-15,4-10-2 16,6-6 0-16,15-9-6 16,7-4 0-16,14-9-4 15,14-3 1-15</inkml:trace>
  <inkml:trace contextRef="#ctx0" brushRef="#br2" timeOffset="-183516.47">12545 15600 62 0,'3'79'31'0,"18"8"-43"0,-13-55 63 15,-1 18-51-15,7 16 0 16,0 12-6-16,0-6 1 15,4 4-9-15,-1-20 1 16</inkml:trace>
  <inkml:trace contextRef="#ctx0" brushRef="#br2" timeOffset="-179645.96">13423 16350 24 0,'0'6'12'0,"0"13"0"0,0-16 12 0,0 6-20 16,4 1 0-16,-1 5 2 15,1 1 0-15,-1 6-7 16,4 9 0-16,0 4 6 15,0 3 0-15,1 5-2 16,2 4 1-16,1 0-1 16,-1-12 0-16,1-4 0 15,-4 1 0-15,0-7-1 16,0-6 1-16,4-4-2 16,-1-5 1-16,1-7-1 15,3-3 0-15,0-6-2 16,0-10 1-16,4-9-1 0,-4-10 1 15,0-2-1-15,0-10 1 16,0-7-1-16,-3 1 1 16,-4-7-1-16,3 7 1 15,-6-6-1-15,-1-7 1 16,-3 3-2-16,-3 3 1 16,-1 1 0-16,1 5 0 15,3 1 0-15,3 9 1 16,1 7 0-16,3 2 0 15,0 4 0-15,0 3 1 16,4-1-1-16,-1 11 0 16,1-1 0-16,-1 0 0 0,1-3 0 15,0 3 0-15,-1 3 0 16,1 1 0-16,3-1 0 16,0 0 1-16,4 4-1 15,-1-1 1-15,4-2-1 16,8-1 0-16,-1 0 0 15,0 4 1-15,0-1-1 16,8 4 1-16,9-1 0 16,12 1 0-16,6-4 0 15,12 4 1-15,-1 0-1 16,14 2 1-16,7 1-1 16,14 6 1-16,8 0-1 15,-1 0 0-15,15-3-1 16,6 0 1-16,-3-7 0 15,15 7 1-15,2 0-1 16,12 3 0-16,-8-3 0 0,14 9 1 16,0 1-1-16,-13-1 1 15,6 0-2-15,-7 4 1 16,-3-1-1-16,-18-3 0 16,-4 0-2-16,-13 1 0 15,-15-4-3-15,-10 0 0 16,-25 0-8-16,-18-3 1 15,-20 0-6-15,-8 6 0 16</inkml:trace>
  <inkml:trace contextRef="#ctx0" brushRef="#br2" timeOffset="-177811.53">17441 15550 19 0,'0'-3'9'0,"7"3"-3"0,-7 0 10 15,4-6-14-15,-1 6 0 16,5 0 1-16,-1 0 0 16,0 3-3-16,-4-3 1 0,4 0 3 15,0 0 0 1,0 0-1-16,0 3 1 0,0-3 0 16,0 0 0-16,4 0-1 15,0 3 0-15,-1 0 0 16,1 0 0-16,3 0 0 15,4 1 1-15,3-1-1 16,7 0 1-16,7 0-1 16,8 0 1-16,2 0-1 15,5-3 1-15,17 0-1 16,14-3 0-16,14-3-1 16,0 0 0-16,1-1-1 15,6 4 1-15,7 0-2 16,-6 0 1-16,-5 3 0 15,-16 0 0-15,-1 0-1 16,7 0 0-16,4 0 0 16,-1 0 0-16,-6-6-1 0,-7-1 1 15,-15 7-4-15,-10-3 1 16,-11 3-7-16,-10 0 0 16,-25-3-7-16,-10 3 0 15</inkml:trace>
  <inkml:trace contextRef="#ctx0" brushRef="#br2" timeOffset="-176223.72">14280 15986 41 0,'0'3'20'0,"0"-6"-15"16,0 3 20-16,-3 3-22 15,-1 3 0-15,-3 7 1 16,-7 3 0-16,-3 2-6 16,-8 4 1-16,0 13 3 0,4 6 1 15,-4 2-2-15,-3 8 0 16,3 5-1-16,4 10 1 15,7 3 0-15,11-6 0 16,3-4-1-16,7-9 1 16,0-9-5-16,3-13 1 15,4-3-11-15,4-15 1 16</inkml:trace>
  <inkml:trace contextRef="#ctx0" brushRef="#br2" timeOffset="-175874.44">14598 16287 42 0,'0'9'21'0,"-11"-2"-22"16,8-7 29-16,-8 6-27 0,-6 10 0 16,-5 6 0-16,-2 3 0 15,-4 12-2-15,-1 1 1 16,1 6 0-16,-4-7 0 15,8 1-4-15,6-3 1 16,4-10-9-16,7-13 1 16</inkml:trace>
  <inkml:trace contextRef="#ctx0" brushRef="#br2" timeOffset="-175622.67">14369 16287 37 0,'10'41'18'0,"4"12"-13"0,-7-37 26 0,0-1-28 16,11 4 0-16,-4 6 2 16,4 7 0-16,3-1-7 15,0-6 0-15,0 0 4 16,1 0 0-16,-5-3-4 15,1-3 1-15,-8-6-11 16,1-7 1-16,-4-12-2 16,4-4 0-16</inkml:trace>
  <inkml:trace contextRef="#ctx0" brushRef="#br2" timeOffset="-175275.46">14788 16378 54 0,'0'19'27'0,"22"-7"-31"0,-12-12 55 0,4 3-49 16,4-3 1-16,3 0-1 16,11 0 0-16,7 0-5 15,-1-6 0-15,1 6-6 16,-7 0 0-16,-7-3-8 15,-1 0 0-15</inkml:trace>
  <inkml:trace contextRef="#ctx0" brushRef="#br2" timeOffset="-174316.18">15416 16064 39 0,'11'29'19'0,"-7"-11"-14"16,-4-8 27 0,-4 27-29-1,-7-5 1-15,1 9 0 16,-1-1 1-16,4 1-7 15,0-3 0-15,0-1 4 16,4-8 0-16,3-4-2 16,0-10 1-16,7-8-1 15,3-7 0-15,1-7-1 16,3-5 0-16,4-1-2 16,-4-2 1-16,3 2-2 15,1 0 1-15,-4 1 0 16,0 6 0-16,-3 12 1 15,-1 10 0-15,1-1 2 0,-1 7 0 16,-2 0 1-16,2 6 0 16,-3 4 0-16,4-4 0 15,-4 0-1-15,3-3 0 16,1 0-3-16,0-6 0 16,-1-3-8-16,1-13 0 15</inkml:trace>
  <inkml:trace contextRef="#ctx0" brushRef="#br2" timeOffset="-173956.51">15744 16011 35 0,'18'60'17'0,"3"-4"-9"16,-10-37 24-16,3 12-26 15,4 7 1-15,3 6 3 16,3 9 0-16,-2 7-13 15,-5 2 0-15,1 1 7 0,-11 3 1 16,-7-7-4-16,-7-5 1 16,-14-4-7-16,0-16 0 15,-1-5-8-15,1-14 1 16,4-11-4-16,3-17 0 16</inkml:trace>
  <inkml:trace contextRef="#ctx0" brushRef="#br2" timeOffset="-173490.58">16094 15920 35 0,'-11'19'17'0,"8"-19"-13"16,3 0 27-16,0 0-25 15,0 0 1-15,0 0 2 16,3 0 1-16,4 6-11 16,0-3 0-16,4 0 9 15,3 1 1-15,4-1-4 16,3 3 1-16,0-3-2 15,0 0 0-15,-3 4-3 0,-4-1 1 16,-4 6-3-16,-3 1 1 16,-3-1-1-16,-8 4 0 15,-3-3-1-15,-3-4 1 16,-4 0 0-16,-4 1 0 16,0 6 1-16,4-4 0 15,4 1 0-15,3-1 1 16,3 1 0-16,4-1 0 15,11 1-1-15,3-4 1 16,4-3-9-16,-1-2 1 0,-3-11-12 16,0 4 1-16</inkml:trace>
  <inkml:trace contextRef="#ctx0" brushRef="#br2" timeOffset="-172108.11">29341 3797 10 0,'-4'0'5'0,"-14"6"6"0,15-9 6 15,-4-3-14-15,-4-3 1 16,-3-1 3-16,0 1 0 15,-4-4-9-15,1 4 1 16,-8-1 5-16,0 7 0 16,-3 3-1-16,-4 10 0 0,-3 12-2 15,10 0 1-15,1 9-1 16,-1 10 0-16,-3 3-1 16,-4 9 1-1,7 0-1-15,4 4 1 0,4 2-1 16,6-6 0-16,7 1 1 15,8-13 0-15,7-1-1 16,3-2 1-16,7-7-1 16,14-6 1-16,4-9 0 15,0-10 1-15,7-12 0 16,-1-10 1-16,1-15-1 16,-3-10 1-16,-5-6-1 15,1-6 1-15,-7-10-2 16,-4-6 0-16,-7 3-1 15,-7 4 0-15,-6 8 0 16,-8 7 0-16,-11 7-4 16,-7 8 1-16,-6 7-10 15,-5 3 0-15</inkml:trace>
  <inkml:trace contextRef="#ctx0" brushRef="#br2" timeOffset="-171163.31">28381 6779 21 0,'11'-15'10'0,"-4"-14"-4"15,-4 20 10-15,-3-4-14 16,0 1 0-16,0 2 3 16,0 1 1-16,0-4-7 15,-7 1 0-15,-3 3 4 16,-5 2 1-16,-9 4-2 15,-8 3 1-15,-3 3-2 16,-4 4 0-16,0 8-1 16,4 10 1-16,-8 3-1 15,1 13 1-15,3 6-1 16,8 16 0-16,2 6-1 16,12 0 1-16,3 0-1 15,7-6 1-15,10-10 0 0,15-12 0 16,3-13-1-16,7-6 1 15,11-6 0-15,14-13 1 16,7-13 1-16,-11-8 0 16,4-11-1-16,-4-8 1 15,-3-7-1-15,-7-6 1 16,-4-4-2-16,-3 7 1 16,-18-6-2-16,-14-7 1 15,-7 1-9-15,-7 2 0 0,-14-2-2 16,0 12 0-16</inkml:trace>
  <inkml:trace contextRef="#ctx0" brushRef="#br2" timeOffset="-169301.73">16626 16450 44 0,'11'9'22'0,"3"-9"-14"0,-7 0 22 15,0 0-27-15,0 0 1 16,4 4 1-16,3-1 1 16,0 0-8-16,4 3 1 15,-1 0 4-15,5-2 0 16,6-1-4-16,4 0 1 16,-1 0-7-16,1-6 1 15,-4 0-10-15,4-7 1 16</inkml:trace>
  <inkml:trace contextRef="#ctx0" brushRef="#br2" timeOffset="-169061.43">16831 16284 45 0,'-3'16'22'0,"6"-10"-19"16,-3 0 32-16,4 10-33 16,-4 3 0-16,0 6 0 15,0 6 0-15,-4 7-3 16,1 6 0-16,-5-4-3 16,1-5 1-16,0-7-11 15,0-12 0-15</inkml:trace>
  <inkml:trace contextRef="#ctx0" brushRef="#br2" timeOffset="-168580.63">17699 16008 35 0,'7'6'17'0,"0"-15"-11"16,-7 9 20-16,0-3-24 15,-4-4 0-15,-6 4 3 16,-4 9 1-16,0 1-7 16,-8 5 1-16,-6 7 3 15,-3 9 1-15,-5 13-2 16,1 0 1-16,3 15-2 15,0 7 1-15,1 15-1 0,6 10 0 16,4 0-1-16,10-16 1 16,4-6-4-16,7-13 1 15,7-18-5-15,4-10 0 16,6-9-8-16,8-16 1 16</inkml:trace>
  <inkml:trace contextRef="#ctx0" brushRef="#br2" timeOffset="-168293.53">18013 16271 46 0,'0'22'23'0,"-32"6"-23"15,25-21 40-15,0 12-38 16,-7 6 0-16,-4 6 2 16,-10 10 0-16,-4 6-5 15,-3 9 0-15,0 4 2 16,3-1 1-16,7-8-6 16,4-17 1-16,7-6-10 15,7-9 1-15,3-13-4 16,4-21 1-16</inkml:trace>
  <inkml:trace contextRef="#ctx0" brushRef="#br2" timeOffset="-168097.61">17784 16300 47 0,'10'31'23'0,"-6"35"-23"0,-4-51 44 16,0 4-44-16,0 9 0 15,3-2 0-15,1-1 0 0,-1 0-3 16,4 0 1-16,0-10-6 16,0-5 1-16,0-10-7 15,-7-13 0-15</inkml:trace>
  <inkml:trace contextRef="#ctx0" brushRef="#br2" timeOffset="-167801.14">18115 16450 55 0,'-7'6'27'0,"11"-3"-29"0,-4-3 50 16,7-3-44-16,3 0 1 15,4 0-1-15,0 0 0 16,8 0-9-16,2 3 0 16,5-7-2-16,-1 4 0 15,0-3-11-15,-7-3 0 16</inkml:trace>
  <inkml:trace contextRef="#ctx0" brushRef="#br2" timeOffset="-167500.16">18687 16099 53 0,'-4'34'26'0,"-10"38"-31"16,7-53 42-16,0 13-37 15,-4 5 0-15,1 10 0 16,3 13 1-16,0-4-2 15,3-2 0-15,1-4-6 16,-1-9 0-16,8-16-7 16,3-16 1-16</inkml:trace>
  <inkml:trace contextRef="#ctx0" brushRef="#br2" timeOffset="-167169.68">18941 16205 37 0,'14'29'18'0,"-21"15"-15"0,3-38 26 16,-10 3-28-16,-4 7 0 0,-6 3-1 15,-4 0 1-15,-11-1-2 16,0 4 1-16,-3-3 0 16,3 0 1-16,3-3-1 15,5-7 0-15,6 4 0 16,7-4 1-16,8 4 0 15,6-4 0-15,11 3 1 16,11 4 0-16,7 3 0 16,3 3 0-16,7 0 0 15,-3 0 1-15,0 3-2 16,-8 0 1-16,1 0-3 16,-7 0 0-16,-4-3-6 15,-4-6 0-15,1-4-7 16,-7-9 1-16</inkml:trace>
  <inkml:trace contextRef="#ctx0" brushRef="#br2" timeOffset="-166824.3">19054 15923 39 0,'0'57'19'0,"17"18"-17"0,-13-56 30 0,6 15-31 15,1 7 1-15,-1 3 2 16,1 3 1-16,3 6-5 15,0 7 1-15,-3 6 2 16,-4 0 0-16,-11 3-2 16,-10-7 1-16,-3-5-5 15,-1-1 1-15,0-18-10 16,1-10 1-16,3-12-4 16,-1-7 1-16</inkml:trace>
  <inkml:trace contextRef="#ctx0" brushRef="#br2" timeOffset="-166359.02">19308 15826 47 0,'3'13'23'0,"11"-1"-21"0,-7-6 44 0,4 1-44 16,3 2 1-1,4 0 2-15,3 1 0 0,3-1-5 16,5 1 0-16,-8-1 4 15,0 0 0-15,-7 4-2 16,-3 0 1-16,-8 2-2 16,-6 1 0-16,-8 0-3 15,-7 2 1-15,1-5-1 16,-4 0 1-16,-1-4 0 16,5 3 1-16,3 1 0 15,3 6 1-15,8-4 1 16,6 1 0-16,8 0 0 15,6-4 0-15,12-2-5 16,-1-4 0-16,-3 0-13 16,-4-6 0-16,-4 3-3 15,1 4 0-15</inkml:trace>
  <inkml:trace contextRef="#ctx0" brushRef="#br2" timeOffset="-165549.28">20070 16246 43 0,'-11'10'21'0,"7"-7"-15"15,4-3 36-15,0 0-37 16,4 0 0-16,3 0 3 16,0 0 0-16,4 0-10 15,3 0 0-15,3 0 6 0,12 0 1 16,9 3-6-16,-2-3 1 16,-5 3-9-16,-2-3 0 15,-8-3-10-15,-7 3 1 16</inkml:trace>
  <inkml:trace contextRef="#ctx0" brushRef="#br2" timeOffset="-165337.1">19925 16406 50 0,'-11'35'25'0,"22"-13"-19"0,-4-16 38 0,7 3-42 16,0 1 1-1,29-1-2 1,2-3 1-16,5-3-8 16,-1-3 1-16,-7-3-8 15,-3-3 0-15,-7-3-4 16,0-1 1-16</inkml:trace>
  <inkml:trace contextRef="#ctx0" brushRef="#br2" timeOffset="-164857.78">21138 16453 44 0,'0'69'22'0,"4"10"-22"0,-4-67 40 0,0 4-38 16,0 3 0-16,0-4 0 15,-4-5 0-15,1-7-3 16,-1-6 1-16,1-10 2 16,-1 4 0-16,-3-29-1 15,0-6 0-15,4-9-1 16,-1 12 1-16,4-9-1 16,7 0 1-16,7 6 0 15,8 9 1-15,-1 7 1 16,10 9 1-16,19 10-1 15,10 3 0-15,17 6-1 16,8 3 0-16,-14 6-5 16,-15 1 0-16,-10-1-15 15,-11-9 0-15</inkml:trace>
  <inkml:trace contextRef="#ctx0" brushRef="#br2" timeOffset="-161990.05">10280 17946 30 0,'7'12'15'0,"-14"-2"-1"16,7-10 16-16,0 0-27 15,7 0 1-15,0 3 3 0,4-3 1 16,3 3-9-16,10 0 0 16,5 7 5-16,17 2 1 15,14 7-1-15,14 0 0 16,21 0-2-16,32-1 1 16,21-5-2-16,21-10 1 15,15 0-2-15,20-6 1 16,1-6-2-16,-18-1 1 15,-11 4-4-15,-27 0 1 16,-22 6-7-16,-22 3 0 16,-23 0-6-16,-26-3 0 15</inkml:trace>
  <inkml:trace contextRef="#ctx0" brushRef="#br2" timeOffset="-161583.96">12287 17695 30 0,'4'9'15'0,"-1"-6"-4"16,4-3 17-16,4 0-25 0,3 0 0 15,4 4 4-15,3 5 0 16,14 4-8-16,18-1 1 16,4 4 5-16,10 6 0 15,3 0-2-15,-6 3 0 16,-11 0-2-16,-15 6 0 15,-13-6-2-15,-21 10 0 16,-19 6-1-16,-20 6 0 16,-18 3 1-16,-10 3 0 0,-4-6-4 15,-4-9 1-15,4-7-10 16,7-9 0-16</inkml:trace>
  <inkml:trace contextRef="#ctx0" brushRef="#br2" timeOffset="-161373.28">12421 17736 48 0,'7'40'24'0,"7"14"-22"16,-6-32 36-16,2 9-39 15,1 7 1-15,3 2-10 16,-4 1 0-16,-3-3 1 0,1-7 1 16</inkml:trace>
  <inkml:trace contextRef="#ctx1" brushRef="#br0" timeOffset="-203026.93">9342 10828 0,'0'0'16,"0"0"-16,-4 6 15,4-6-15,0 0 16,-74 185 0,14-44-1,14-41 1,11-9 0,-11 53-1,32-84 1,-4 18-1</inkml:trace>
  <inkml:trace contextRef="#ctx0" brushRef="#br0" timeOffset="-157064.74">13804 15434 35 0,'-10'16'17'0,"-8"-1"-11"16,14-11 18-16,-6-1-22 15,-8 6 0-15,-3 4 1 16,-4-1 1-16,-3 7-4 16,3 3 1-16,-3 9 3 15,-4 7 0-15,-3 15-1 0,0 13 1 16,-4 19 0-16,7 15 0 15,1-3-1-15,9 10 0 16,8-7-1-16,7-6 0 16,4-6-2-16,10-9 1 15,7-7-6-15,11-10 1 16,3-11-12-16,7-8 1 16,4-14-2-16,0-4 1 15</inkml:trace>
  <inkml:trace contextRef="#ctx0" brushRef="#br0" timeOffset="-156270.1">19505 15004 29 0,'7'7'14'0,"7"5"-10"16,-7-5 25-16,0 8-25 15,4 10 1-15,0 10 4 16,3 12 1-16,7 16-12 0,7 12 0 16,0 19 7-16,-7 9 0 15,1 20-3-15,-8 5 1 16,-11 10-3-16,-13 6 0 16,-8 4-1-16,-3-13 0 15,-7-10-3-15,-8-31 1 16,-6-12-6-16,0-20 1 15,-4-18-6-15,7-15 0 16</inkml:trace>
  <inkml:trace contextRef="#ctx0" brushRef="#br0" timeOffset="-155743.65">19731 15142 39 0,'0'7'19'0,"21"-14"-11"0,-10 4 32 15,-1 0-35-15,4 3 0 16,4 3 3-16,7 4 0 16,6 2-10-16,5 0 1 15,-1-2 6-15,0-4 0 16,-7 0-4-16,-6 3 0 15,-8-3-2-15,-4 7 1 16,-10-1-2-16,-7 1 0 16,-3 2-1-16,-8-3 1 15,0 4 1-15,-3 6 1 0,4 0 0 16,-5 3 1-16,8 3-1 16,4 3 1-16,3 0 0 15,3-3 0-15,8-9 0 16,6 3 0-16,8-7-3 15,10-2 1-15,4-7-10 16,0 6 1-16,-11-9-7 16,11 0 0-16</inkml:trace>
  <inkml:trace contextRef="#ctx0" brushRef="#br0" timeOffset="-154768.18">21848 15384 27 0,'0'3'13'0,"0"0"0"0,0-3 12 0,0 0-20 16,0 0 0-16,-4 3 5 15,4-3 1-15,0 0-12 16,0 0 0-16,0 0 9 16,7 0 0-16,4 0-1 15,3 3 0-15,3 1-3 16,8 2 1-16,7-3-2 16,0 3 1-16,-1-3-3 15,1 0 1-15,-7 4-2 16,-4-1 0-16,-10 3-1 15,-8 10 0-15,-10-6-1 16,-7 9 1-16,-4 0-1 16,-3 0 1-16,-4-4 0 15,1-2 0-15,3 0 1 16,3-4 0-16,7 1 0 16,1-1 0-16,6 1 1 0,11-4 1 15,7 1-3-15,4-1 1 16,3 1-6-16,7-4 0 15,1 0-13-15,-8-6 1 16</inkml:trace>
  <inkml:trace contextRef="#ctx1" brushRef="#br0" timeOffset="-199598.92">8537 14647 0,'0'0'15</inkml:trace>
  <inkml:trace contextRef="#ctx0" brushRef="#br0" timeOffset="-152876.15">13677 17657 46 0,'4'13'23'0,"-11"21"-14"16,7-24 23-16,-4-1-32 16,-3 7 1-16,-7 6-1 15,-4 9 1-15,1 7-1 16,-4-4 0-16,-8 20 0 0,1 2 1 16,3 7-1-1,4 3 1-15,7-1-1 0,4 1 1 16,6-12-4-16,4-10 1 15,7-10-9-15,4-9 0 16,-4-16-3-16,0-5 0 16</inkml:trace>
  <inkml:trace contextRef="#ctx0" brushRef="#br0" timeOffset="-152591.52">13974 17824 48 0,'3'3'24'0,"1"3"-29"16,-4-3 45-16,-7 6-39 15,-4 4 1-15,-7 12 0 16,-3 0 0-16,-7 0-3 15,3 7 0-15,-7 5 2 16,-3 1 1-16,3 3-5 16,4 3 0-16,4-13-7 15,2 3 0-15,8-18-4 16,7-13 0-16</inkml:trace>
  <inkml:trace contextRef="#ctx0" brushRef="#br0" timeOffset="-152365.28">13783 17902 39 0,'11'53'19'0,"-1"-25"-18"0,-3-12 32 16,4 3-33-16,3 9 1 15,0 4 3-15,7 2 0 0,0-3-5 16,1-2 0-1,-1-4-1-15,-11-7 1 0,1-8-10 16,-11-10 1-16,0-16-3 16,0-6 0-16</inkml:trace>
  <inkml:trace contextRef="#ctx0" brushRef="#br0" timeOffset="-152126.08">14111 17996 57 0,'7'25'28'0,"-3"0"-36"16,-4-25 60-16,7 3-51 15,7-3 1-15,4 3-1 0,10 1 1 16,3-1-6-16,5-3 1 15,3-3-5-15,-4-4 1 16,-7-2-10-16,-7-7 1 16</inkml:trace>
  <inkml:trace contextRef="#ctx0" brushRef="#br0" timeOffset="-151541.81">14654 17570 43 0,'7'34'21'0,"8"0"-21"16,-12-12 32-16,-3 7-29 0,-3 11 1 15,-4 7 0-15,-1 1 1 16,-2 14-7-16,3-5 1 16,0-4 4-16,3-3 1 15,-3-9-2-15,4-10 0 16,-1-6-1-16,4-9 1 16,0-10-2-16,0-6 1 15,4-9-2-15,3-7 0 16,3 1-1-16,1-4 0 15,3 3 0-15,0 0 1 0,0 4-1 16,0 6 1-16,0 9 0 16,1 6 1-16,-1 1-1 15,7 2 1-15,-4 4 0 16,1-4 0-16,-4 7-2 16,0 3 0-16,0 6-5 15,-3-9 1-15,0 0-8 16,-1-7 0-16</inkml:trace>
  <inkml:trace contextRef="#ctx0" brushRef="#br0" timeOffset="-151225.71">15064 17482 39 0,'7'56'19'0,"7"-3"-18"0,-7-37 30 16,3 12-28-16,5 4 1 15,-5 8 2-15,4 8 1 16,-3-1-9-16,-4 3 1 15,0 6 4-15,-4 1 0 0,1 2-3 16,-4 4 1-16,-4-10-8 16,-3-3 0-16,-3-9-8 15,-1-13 1-15</inkml:trace>
  <inkml:trace contextRef="#ctx0" brushRef="#br0" timeOffset="-150744.83">15385 17497 47 0,'7'13'23'0,"-4"-7"-21"0,-3-6 38 16,0 3-37-16,4 0 1 15,3 1 2-15,0-1 0 16,7 0-7-16,-3 3 1 16,3 0 4-16,0 1 1 15,0-1-3-15,4-3 1 16,-4 0-2-16,-4 4 0 15,-3-1-3-15,-7 3 1 16,-3 1-1-16,-8 2 1 16,-3 1-1-16,0-1 0 0,0 4 0 15,-4 0 0-15,1-1 2 16,6 1 0-16,-3 0 0 16,10-7 0-16,4 4 1 15,4-4 1-15,10 4-1 16,0-7 0-16,7 0-2 15,0 0 1-15,4-3-9 16,-4 1 1-16,0-8-10 16,-10-2 1-16</inkml:trace>
  <inkml:trace contextRef="#ctx0" brushRef="#br0" timeOffset="-150293.41">15988 18096 60 0,'18'22'30'0,"20"0"-36"15,-20-22 51-15,7 3-45 16,6-3 0-16,1 0-3 16,-4-3 1-16,1 0-5 15,-1 3 0-15,0-9-9 16,-10-1 0-16</inkml:trace>
  <inkml:trace contextRef="#ctx0" brushRef="#br0" timeOffset="-150055.28">16157 17836 53 0,'0'50'26'0,"-7"10"-31"0,4-41 43 31,-1 43-39-31,1-2 0 0,-1-13-13 16,1-9 0-16,-1-7 7 15,0-22 1-15</inkml:trace>
  <inkml:trace contextRef="#ctx0" brushRef="#br0" timeOffset="-149678.83">16863 17494 43 0,'-4'13'21'0,"1"-4"-24"0,-1-6 33 16,-6 7-30-16,-4 5 1 15,-8 4 3-15,-6 13 0 16,-4 2-4-16,-6 7 0 15,2 12 3-15,1 4 1 16,7 8-1-16,3 14 0 16,11 6-1-16,10-10 0 0,4-6-1 15,11-7 1 1,3-11-6-16,7-14 1 0,4-12-11 16,-4-15 1-16,-3-7-2 15,-4-9 0-15</inkml:trace>
  <inkml:trace contextRef="#ctx0" brushRef="#br0" timeOffset="-149377.78">17258 17918 47 0,'-11'28'23'0,"-20"3"-32"0,20-25 46 16,-7 10-35-16,-6 6 1 16,-8 6 0-16,-7 16 0 15,-3 6-5-15,3 16 1 16,4 0 2-16,6-13 0 15,1-6-7-15,11-9 0 16,2-13-7-16,5-15 0 16</inkml:trace>
  <inkml:trace contextRef="#ctx0" brushRef="#br0" timeOffset="-149181.28">16817 17852 44 0,'11'59'22'0,"-4"1"-19"16,-4-41 34-16,1 12-39 15,3 10 0-15,3 3 1 16,-3 0 1-16,0 0-3 16,0-10 1-16,0-6-11 15,-3-15 0-15</inkml:trace>
  <inkml:trace contextRef="#ctx0" brushRef="#br0" timeOffset="-148746.39">17600 18059 47 0,'4'3'23'0,"10"6"-19"16,-7-9 36-16,0 3-39 15,3 1 0-15,5-1 0 16,2 0 1-16,8 0-4 15,3 3 1-15,0-3-6 16,-3-3 0-16,0-6-8 16,-11-3 1-16</inkml:trace>
  <inkml:trace contextRef="#ctx0" brushRef="#br0" timeOffset="-148446.74">18062 17714 43 0,'-7'66'21'0,"-14"12"-26"16,17-50 32-16,1 10-27 16,-4 9 1-16,3 3 0 15,1 7 0-15,3-7-4 16,0-10 0-16,3-5-8 16,4-19 1-16</inkml:trace>
  <inkml:trace contextRef="#ctx0" brushRef="#br0" timeOffset="-148119">18260 17767 40 0,'3'22'20'0,"-6"25"-17"0,-1-34 31 16,-3 5-33-16,-3 4 1 15,-4-3 0-15,-18 9-1 16,11-15-1-1,-1 3 2-15,5-4 0 16,3-2-2-16,3-1 1 16,1-6 0-16,2 0 0 15,5 0-1-15,-1 4 1 16,8-1 0-16,7 3 0 16,6 7 0-16,4 0 0 0,4 6 0 15,0 0 0-15,3 0-1 16,0 3 1-16,-3 3-5 15,0-3 0-15,-4-3-10 16,-4-6 0-16,-6-10-1 16,0-9 1-1</inkml:trace>
  <inkml:trace contextRef="#ctx0" brushRef="#br0" timeOffset="-147772.6">18471 17679 56 0,'15'57'28'0,"-8"9"-37"0,0-44 59 15,3 9-49-15,1 6 1 16,-1 7-1-16,-3 3 0 16,-3 10-2-16,-4 2 0 15,-7 1-1-15,0 3 1 16,-4-7-7-16,-3-9 0 0,4-9-8 15,-4-13 0-15</inkml:trace>
  <inkml:trace contextRef="#ctx0" brushRef="#br0" timeOffset="-147322.28">18704 17432 45 0,'4'3'22'0,"-1"19"-14"0,1-16 33 15,3 3-37-15,0 1 0 16,0-4 3-16,4 7 1 15,3-1-9-15,3-6 0 16,5 1 6-16,6-1 0 16,0 0-2-16,0-6 1 15,-7 3-3-15,-3 4 0 16,0-4-2-16,-11 6 0 16,-7 4-1-16,-7 5 1 15,-7-2-1-15,-4 3 1 16,4 6 0-16,-4 0 0 15,4-9 1-15,3-1 1 0,4 1-1 16,4 0 1-16,6 0 0 16,4-4 0-16,8-3-5 15,6 1 1-15,0-4-6 16,0-3 0-16,4-6-10 16,-11-3 1-16</inkml:trace>
  <inkml:trace contextRef="#ctx0" brushRef="#br0" timeOffset="-146778.68">19516 17849 55 0,'3'22'27'0,"4"-13"-26"16,0-6 43-16,0 0-43 15,7 0 0-15,1 0 0 16,6-3 1-16,7-3-3 16,4 0 0-16,-1 0-1 0,-6-6 0 15,-4-1-10-15,-3 1 1 16,-11-4-6-16,-3 7 1 15</inkml:trace>
  <inkml:trace contextRef="#ctx0" brushRef="#br0" timeOffset="-146587.08">19368 18103 49 0,'3'22'24'0,"15"-7"-24"0,-8-12 43 0,8 4-43 16,7-4 0-16,3 0 0 16,0 0 1-16,7-3-4 15,8-6 1-15,3-1-13 16,6-8 1-16</inkml:trace>
  <inkml:trace contextRef="#ctx0" brushRef="#br0" timeOffset="-146181.98">20324 16550 44 0</inkml:trace>
  <inkml:trace contextRef="#ctx0" brushRef="#br0" timeOffset="-145655.22">20817 17334 56 0,'-7'-3'28'0,"14"3"-27"0,0 0 43 15,1 3-42-15,2 4 1 0,4-1 4 16,7 3 0-16,8 1-8 16,9-4 1-16,5 0 5 15,3-3 0-15,-4-3-2 16,-7 3 0-16,-7-3-3 16,-3 4 1-16,-7-4-2 15,-4 3 0-15,-7 0-1 16,-7 3 1-16,-11 7-2 15,-6 2 1-15,-8 14-1 16,-7 2 0-16,1 3 0 16,-1 4 0-16,4 0 0 15,6-10 1-15,5-3 1 16,6-3 0-16,8-9 1 16,6-1 0-16,8 1 1 15,6-4 0-15,8-6-7 16,3-6 0-16,-3-10-11 15,-11-2 0-15</inkml:trace>
  <inkml:trace contextRef="#ctx1" brushRef="#br0" timeOffset="-190712.54">15505 15083 0</inkml:trace>
  <inkml:trace contextRef="#ctx0" brushRef="#br0" timeOffset="-144785.58">20285 18203 41 0,'7'28'20'0,"-11"13"-11"16,4-35 20-16,-3 4-27 16,-1-4 1-16,1 0 0 15,-1-6 1-15,-6 0-5 16,3-16 1-16,-1-5 2 15,5-8 1-15,3-2-2 16,0-7 0-16,7-2 1 0,7 8 1 16,4 1-1-16,6-1 0 15,8 4 0-15,11 0 1 16,13 3-1-16,-3 3 0 16,-11 6-4-16,-7 4 1 15,-6 2-13-15,-15 1 1 16,-21 0-4-16,-11 5 0 15</inkml:trace>
  <inkml:trace contextRef="#ctx0" brushRef="#br0" timeOffset="-141766.79">13208 17469 40 0,'7'25'20'0,"-7"10"-16"16,0-26 21-16,0 7-23 16,0 12 0-16,0 7 1 15,0 8 1-15,0 20-5 0,0 9 1 16,-3 22 2-16,-1 7 0 16,-7 15-1-16,-3 0 0 15,0-10-2-15,0-8 0 16,-4-11-3-16,4-14 0 15,0-20-9-15,4-19 0 16</inkml:trace>
  <inkml:trace contextRef="#ctx0" brushRef="#br0" timeOffset="-140011.98">13466 17234 20 0,'0'0'10'0,"10"-13"-1"0,-3 10 4 0,0 0-11 16,0-3 1-16,4 0 1 15,7-4 0-15,6 1-5 16,8 3 0-16,7-1 4 16,7 4 0-16,7-3-1 15,7 0 0-15,3-4-1 16,-3 1 1-16,14-4-1 15,7 4 0-15,7 3 0 16,8-1 1-16,-12 1-2 16,5 3 1-16,13-3-1 15,-7 2 0-15,4-2 0 16,0-3 1-16,-4-1-1 16,7 1 1-16,0 0 0 15,4-1 1-15,4 1-1 16,-4-7 0-16,-1 0 0 15,5-2 1-15,6 5-2 0,-3-3 1 16,-4 1-1-16,-3 2 0 16,4 4 0-16,2-1 0 15,5 7 0-15,-11 3 1 16,3 0-1-16,7 3 0 16,1 0 0-16,-1 4 0 15,-6-1 0-15,6-3 0 16,1 0 0-16,6 0 0 15,-14 4 0-15,1-4 1 16,6 3 0-16,1-3 1 16,2 0-1-16,-13 0 1 0,4-3-1 15,6 0 1-15,4 0-1 16,-4 4 0-16,-3-4 0 16,0 3 0-16,4 0 0 15,-1 0 0-15,-3-3-1 16,-7 3 1-16,3 0-1 15,4-3 1-15,-4 3-1 16,1 1 1-16,-8-4-1 16,0 3 0-16,8 0 0 15,-1 0 0-15,4 3 0 16,-14 1 0-16,7 2-1 16,3-3 1-16,0 4 0 15,1-1 1-15,-8 4-1 16,-3-1 0-16,0 1 0 15,-1-4 0-15,-2-3 0 16,-1-3 1-16,-3-3 0 16,-18-6 0-16,-7 0 0 0,63-7 1 15,-70 10-1 1,-10 0 0-16,-8 0 0 16,-7 0-1-16,0 3 0 15,-6 0 0-15,-8 3 0 16,-4 0-1-16,-2 3 1 15,-5 4 0-15,-3 9 0 16,0-4-1-16,-3 7 1 0,-1 6 0 16,-3 7 0-16,-3 9 0 15,-4 0 0-15,0 12 0 16,-4 10 0-16,-7 16 0 16,-6 12 0-16,-8 9-1 15,-7 10 1-15,7 9-2 16,11-9 1-16,4-9-6 15,3-13 1-15,-1-26-9 16,1-21 1-16</inkml:trace>
  <inkml:trace contextRef="#ctx0" brushRef="#br0" timeOffset="-129938.38">3976 17297 13 0,'0'0'6'0,"10"3"4"16,-6 0 6-16,3 3-13 16,-7 4 0-16,4-1 1 15,-1 4 0-15,1-1-5 16,3-2 1-16,-7 2 3 15,10 1 0-15,-6-1-1 16,3 4 0-16,3-4-1 16,-6 1 0-16,10-1-1 15,-3-2 0-15,-1-7 0 16,1-6 1-16,-1-3-1 16,8-10 0-16,-4-3 0 15,4-6 0-15,3-3 0 16,7 0 0-16,-7-1 0 0,8 7 0 15,-1-6 0-15,-4 13 1 16,-2-1-1-16,-5 6 1 16,1 7-1-16,-4-3 0 31,11 12 0-31,-11 4 0 0,3 5-1 16,-6 7 1-1,0 3-1-15,-1-3 1 0,-3-3-1 16,4-3 0-16,-11-7 0 15,3-2 0-15,4-4 0 16,-7-10 0-16,11-2 0 16,-7-4 1-16,3-2-1 15,3-1 0-15,1 4 2 16,6-4 0-16,-6 6 0 16,7 1 0-16,3 3-1 15,-7 3 1-15,0 0 0 16,7-1 0-16,-10 4-1 15,-1 4 0-15,1 2 0 16,-1 3 0-16,8 1 0 16,-7 5 1-16,6-2-1 15,5 3 0-15,-8-1 0 16,10 1 0-16,-10-4 0 0,8-2 0 16,-5-1 0-16,4 1 0 15,-3-4 0-15,3-3 0 16,0-3 0-16,1-6 0 15,2-4 0-15,-3-2 0 16,8-4 0-16,-8 0 0 16,7 1 0-16,-3-1 1 15,-1 4-1-15,1-4 0 16,-4 6 0-16,4 4 1 16,-11 3-1-16,4 0 1 15,-1 3-1-15,5 0 0 0,-1 3 0 16,0 0 0-16,7 3 0 15,-7 4 0-15,7 2 0 16,1 1 1-16,-8-4-1 16,0 1 0-16,0-4-1 15,7-6 1-15,-6-3-1 16,6-3 1-16,-7-4-1 16,7-2 1-16,-3-7-1 15,3 3 1-15,0 4 0 16,1-4 1-16,-12-3-1 15,4 0 0-15,1-3 1 16,-1 7 0-16,0-1 0 16,0 7 0-16,0 2-1 15,4 14 1-15,7-1-1 16,-4 3 1-16,-3 4-1 16,-1-7 1-16,4 4-1 0,4 2 0 15,-7 1 0-15,3-1 0 16,4 1 0-16,3-1 0 15,-7-5-1-15,4-4 1 16,-4-6-1-16,4-4 1 16,-4-2-1-16,4-4 1 15,0-9-1-15,14-3 1 16,-11 0 0-16,11 0 0 16,-7 6 0-16,-4 0 1 15,4 7-1-15,0-1 1 0,-1 7-1 16,1 3 1-16,0 6-1 15,-11 0 1-15,4 7-1 16,0 2 1-16,3 4-1 16,-3 0 0-16,3-7 0 15,0-3 0-15,-3-3-1 16,0 0 1-16,-4 1-1 16,4-4 1-16,3-4 0 15,-7-2 0-15,4-9-1 16,0-1 1-16,7-6-1 15,-8-3 1-15,-3 3 0 16,4-3 0-16,4 3 0 16,-5 6 1-16,8 4 0 15,0-1 0-15,3 10-1 16,-10 0 1-16,3 6-1 16,-3 3 1-16,3 4-1 15,1 2 1-15,-12 4-1 0,8 3 0 16,-4-7-1-16,0 1 1 15,1-4 0-15,-1-3 0 16,-7-2-1-16,7-1 1 16,-7-10-1-16,8 1 0 15,-5-3 0-15,1-4 1 16,7 1 0-16,-4-4 0 16,0 7 0-16,4-1 1 15,0 7-1-15,-4-3 0 16,4 3 0-16,-1 3 1 15,5 3 0-15,-5-3 0 16,8 3-1-16,-14 0 0 0,0 3 0 16,-4-3 1-16,0 4-1 15,-3-1 0-15,3 3-1 16,0-5 1-16,0 2 0 16,0-3 0-16,-3-3-1 15,3 0 1-15,0-6-1 16,4-1 1-16,-4-8 0 15,4 5 0-15,0-2 0 16,-1-1 0-16,4 4 1 16,4-1 1-16,0 4 0 15,10 0 0-15,-10 6-1 16,0-3 1-16,-4-4-5 16,0-2 1-16,0-10-9 15,-13-9 0-15</inkml:trace>
  <inkml:trace contextRef="#ctx0" brushRef="#br0" timeOffset="-125491.79">6248 15362 25 0,'0'9'12'0,"7"-18"-7"0,-7 12 13 16,3-3-15-16,4 6 0 16,-7 1 2-16,4-1 1 15,3 3-7-15,-7 4 0 16,3-1 5-16,5 7 0 15,2-6-1-15,-6-10 0 16,6 3 0-16,4 0 0 16,-10 1-1-16,3-4 0 15,3 0 0-15,-6 0 1 16,3-3-1-16,-7 0 1 16,7-3-1-16,0-3 0 15,7 12 0-15,15-22 1 0,13-40-1 16,-3-16 1-1,14-16-3-15,14 9 1 0,3-21-9 16,4-13 0-16,11-6-8 16,-7 31 1-16</inkml:trace>
  <inkml:trace contextRef="#ctx1" brushRef="#br0" timeOffset="-170096.06">16616 6506 0,'0'0'15,"0"0"1,0 0 0,0 0-1,0 13 1,3 3 0,4-1-1,4 10 1,17 4-1,22 15 1,6-7 0,22 20-1</inkml:trace>
  <inkml:trace contextRef="#ctx0" brushRef="#br0" timeOffset="-123090.23">20779 8676 24 0,'0'13'12'0,"3"3"-7"16,1-13 12-16,3 0-13 15,3 0 0-15,4 0 2 16,8 3 0-16,2-2-8 16,5 5 1-16,9 3 5 15,12 4 0-15,-1 3-2 16,0-3 1-16,8-1-2 16,6-2 1-16,4-4-1 15,0-2 0-15,4-7-1 0,7-7 1 16,-11-2-1-16,-11-4 0 15,1 4-1-15,-5 0 1 16,-6 2 0-16,-3 4 0 16,-8 3 0-16,0-3 0 15,-7 3-1-15,-6 3 1 16,-5 0-1-16,4 7 1 16,-6 2-1-16,-5 1 1 15,1-1 0-15,-4 4 0 16,0 9 0-16,0 6 0 15,0 1 0-15,0 2 0 16,0 10 0-16,0 3 1 0,0 0-2 16,4 7 1-16,-4 2 0 15,3 0 0-15,-3 7 0 16,4-3 0-16,-4 2 0 16,0 7 0-16,4 0 0 15,-1 16 0-15,1-3 0 16,-1 9 1-16,1-10-1 15,0 4 0-15,-1-7 0 16,4 10 1-16,0-7-1 16,4 1 0-16,0 3-1 15,-1-13 1-15,-3 6 0 16,1-3 0-16,2 10 0 16,1 0 0-16,3-7 0 15,0 1 0-15,-3-4 0 16,-1 0 1-16,1-3-1 15,7 0 0-15,-4 10 0 16,0-4 0-16,0 4 0 0,-3-10 1 16,3 9-1-16,0 1 0 15,0 6 0-15,4 0 0 32,21 28 2-32,-4-13 0 15,-3-3 0-15,-4-9 0 16,-3-6 0-16,0-7 0 15,0-12 0-15,-4-6 0 0,0-7-2 16,4-6 1-16,-7-3-1 16,-4-6 0-1,0-7 0-15,0 0 0 0,0 7 0 16,0 3 0-16,-3-3 0 16,-7 5 0-16,-4 4 0 15,-7 4 0-15,-7-7-1 16,-15-1 1-16,-13 4-1 15,-7 4 1-15,-8-7 0 16,-17 9 0-16,0 3-2 16,-7 13 0-16,-10 13-7 15,2 6 0-15,-9-10-4 16,3-3 0-16</inkml:trace>
  <inkml:trace contextRef="#ctx0" brushRef="#br0" timeOffset="-121994.3">22902 11464 20 0,'-7'-9'10'0,"7"12"-1"0,0-3 9 0,0 0-16 16,7 0 1-16,4-3 1 16,0 3 0-16,13 0-5 15,1 3 0-15,7 0 3 16,6 3 1-16,8 4-2 15,11-1 1-15,3 4 0 16,7-7 0-16,14 0-1 16,7-3 0-16,11-3 0 15,0 0 1-15,3 0-1 16,7 7 0-16,8 5-1 16,-1-3 0-16,-6 4 0 15,6 6 1-15,0 0-1 16,11 6 0-16,-7 3 0 15,-7 6 0-15,7 1 0 16,4 6 0-16,-4 9 0 16,-8 3 0-16,5 10 0 0,3 3 0 15,3-4 0-15,4 4 1 16,-10-6-1-16,13 0 0 16,4-1 0-16,4-6 0 15,6-6 0-15,12-3 1 16,-5-12 0-16,-6-7 0 15,7-6 1-15,-8-13 0 16,-3-16 0-16,-6-15 0 16,6 3 0-16,-11 0 0 15,1-12-1-15,-4-10 1 0,-21-9-2 16,-4-10 0-16,-3-6 0 16,-11-6 0-16,-11 3-1 15,-10-10 1-15,-17-6-1 16,-22 1 0-16,-14 2-2 15,-21 0 0-15,-21 16-4 16,-11 13 1-16,-14 6-7 16,-21 9 1-16</inkml:trace>
  <inkml:trace contextRef="#ctx0" brushRef="#br0" timeOffset="-121393.08">27757 11401 30 0,'17'16'15'0,"4"-13"-11"0,-14-3 20 15,4 0-22-15,3-9 1 16,4-4 0-16,6-12 0 16,8 0-4-16,3-9 1 15,4-1 2-15,4-3 0 16,-1-2-1-16,4-7 0 0,-4 6 0 16,-7 0 0-16,-3 3-2 15,-7 1 1-15,-7 9 0 16,-4-1 0-16,-4 7-1 15,-3 7 1-15,-3 2-1 16,-4 7 1-16,-4 6-2 16,-3 6 1-16,-3 7-2 15,-4 6 1-15,-1 3-1 16,5 3 1-16,3 0 0 16,7 6 0-16,10-3 1 15,8 4 0-15,3-1 1 16,4-3 0-16,7 0 0 15,13 1 1-15,12 2-1 16,17 0 0-16,7 1 0 16,-3-1 1-16,-11-6 0 15,-14-3 0-15,-7 0 0 0,-22 3 1 16,-13 3 0-16,-29 7 0 16,-35-1 1-16,-42 4 0 15,-57 0-1-15,-49 2 1 16,-49-8-10-16,-36-1 0 15,-21-3-4-15,14 26 0 16</inkml:trace>
  <inkml:trace contextRef="#ctx0" brushRef="#br0" timeOffset="-101733.81">22761 17265 13 0,'4'7'6'0,"6"5"2"0,-6-9 7 16,-1 4-13-16,1 5 1 15,-1 4 1-15,1 3 1 16,-4-1-6-16,0 4 1 16,4 3 4-16,-1 1 1 15,4-1-1-15,0-7 0 16,4-2 0-16,3-10 1 16,7-15 0-16,25-13 1 15,17-34 0-15,-17 12 0 16,57-107-2-16,6-34 1 15,21-44-10-15,19-44 0 0,-1-28-9 16,35-6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5T00:46:28.26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5T00:46:59.380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3112 4236 42 0,'21'-12'21'0,"-4"-1"-8"16,-6 13 22-16,-4-3-33 0,-4 0 1 16,-3-4 0-16,0 7 1 15,0 0-6-15,0 0 1 16,-3 7 2-16,-15-4 1 16,1 6-2-16,-4 4 0 15,-1-4-1-15,-9 10 1 16,2-3 0-16,-9 6 0 15,-1 6 0-15,7-3 0 16,-7 6-1-16,7 7 1 16,4-4-1-16,0 4 0 15,14 0 0-15,14-1 0 16,3 4 0-16,15-3 1 16,3-7 0-16,7-6 0 15,4-3 0-15,7-9 0 0,-11-4-1 16,4-3 0-16,7 4-7 15,-11-10 1-15,4-10-8 16,0-2 1-16</inkml:trace>
  <inkml:trace contextRef="#ctx0" brushRef="#br0" timeOffset="225.53">3373 4628 45 0,'24'31'22'0,"-3"-21"-24"16,-17-7 35-16,3 6-30 15,-7 1 0-15,0 2 2 0,-7 7 0 16,3-3-7-16,4 9 0 16,-7-3 3-16,7-10 1 15,0 4-10-15,7-10 1 16,-7-6-8-16,4-12 1 15</inkml:trace>
  <inkml:trace contextRef="#ctx0" brushRef="#br0" timeOffset="450.46">3440 4468 24 0,'7'13'12'0,"3"-13"-6"0,-10 0 10 0,0 0-16 15,4-7 0-15,3 4-1 16,3 0 0-16,1 3 0 16,7 0 0-16,-8 0-6 15,11 0 0-15</inkml:trace>
  <inkml:trace contextRef="#ctx0" brushRef="#br0" timeOffset="751.16">3701 4672 31 0,'7'44'15'0,"3"-32"-10"0,-10-8 26 16,7-1-31-16,-14-3 1 15,7-3-1-15,0-1 0 16,0-2 0-16,-7-3 0 16,4-10 0-16,3-3 1 15,0 0-1-15,0 0 1 16,0 0 0-16,10 3 0 0,-3 4 0 16,7 2 0-16,4 1-1 15,3 8 1-15,0-5-3 16,1 9 0-16,2 0-5 15,1 0 1-15,3 0-6 16,-7-6 1-16</inkml:trace>
  <inkml:trace contextRef="#ctx0" brushRef="#br0" timeOffset="1066.04">4149 4481 35 0,'7'12'17'16,"3"-9"-15"-16,-10-3 30 0,0 0-32 15,0 3 1-15,0 1-1 16,0 2 1-16,-10 0-1 16,3 7 0-1,-14 12 0-15,3-6 1 16,4 6 0-16,-4 0 0 15,4 3 0-15,7-6 0 16,7 3-1-16,0-6 1 16,11 0-1-16,6-7 1 15,4-6-3-15,-3 1 1 16,3-17-8-16,0-5 0 16,8-7-3-16,-8-7 0 15</inkml:trace>
  <inkml:trace contextRef="#ctx0" brushRef="#br0" timeOffset="1321.15">4265 3966 45 0,'18'41'22'0,"-8"3"-25"15,-6-22 44-15,3 16-41 16,-4 6 1-16,8 18 0 16,0 1 1-16,-1 6-3 15,-3 9 1-15,0 1-1 16,4-7 0-16,-8-13-6 16,4-15 1-16,-7-12-8 15,4-13 1-15</inkml:trace>
  <inkml:trace contextRef="#ctx0" brushRef="#br0" timeOffset="1697.17">4614 4669 38 0,'18'15'19'0,"14"-21"-17"0,-22 3 28 15,-3-3-29-15,4-4 1 0,0 1 0 16,-8-7 1-16,4 4-3 16,4-4 0-16,-4-6 2 15,-4 0 0-15,-3 3-2 16,-3 1 0-16,3 2 0 16,0 6 0-16,-4 4-2 15,1 9 1-15,-8 10 0 16,1 12 0-16,-1-3 2 15,4 9 0-15,3 1 1 16,4 2 1-16,11 1 0 16,-8-1 0-16,15-15 0 15,3 3 0-15,8-16-3 16,2-9 0-16,8-3-8 16,-7-10 0-16,-4-12-7 15,11-4 1-15</inkml:trace>
  <inkml:trace contextRef="#ctx0" brushRef="#br0" timeOffset="2386.69">6131 4399 59 0,'4'38'29'0,"-11"15"-33"0,7-40 53 16,0 9-49-16,0 0 1 15,0 3 2-15,0 0 0 16,0 0-3-16,0-6 0 16,7-1 2-16,3-14 0 15,5-4-1-15,2-10 0 16,4-2-2-16,0 2 0 16,1 4-2-16,2 0 0 15,-10-1 0-15,4 1 0 16,-4 6 0-16,0 0 0 0,-3 0 1 15,-1 3 0-15,1 0 1 16,3 4 0-16,0-1 1 16,7-3 0-16,-3 3-1 15,-4-6 1-15,4 3 0 16,-8-6 0-16,5-6 0 16,-1 3 0-16,-4-7-1 15,1-3 1-15,-4-2 0 16,3-1 1-16,5-6-5 15,-5 6 0-15,1 3-6 16,-1-3 0-16,1-12-5 16,3 9 1-16</inkml:trace>
  <inkml:trace contextRef="#ctx0" brushRef="#br0" timeOffset="2630.23">6833 4427 47 0,'-7'19'23'0,"-7"28"-24"0,11-34 44 16,-1 2-43-16,1 1 0 15,-1 0 1-15,4-10 0 16,0 0-4-16,0 1 0 0,4-4-6 15,-1-10 1-15,1-8-6 16,-4-4 0-16</inkml:trace>
  <inkml:trace contextRef="#ctx0" brushRef="#br0" timeOffset="2807.03">6632 4176 48 0,'11'4'24'0,"10"-4"-27"16,-10-4 44-16,-1 1-42 16,8-6 1-16,3-7-4 15,7 1 0-15,4-4-6 16,-4-6 1-16,4-13-5 16,-4-6 1-16</inkml:trace>
  <inkml:trace contextRef="#ctx0" brushRef="#br0" timeOffset="3064.49">7066 3521 27 0,'7'69'13'0,"-7"28"-8"0,0-59 20 15,0 22-25-15,0 12 0 16,-7 25 0-16,7 6 1 15,-3 10-1-15,-4-22 0 16,3-6-3-16,-3-19 0 0,0-22-4 16,0-10 1-16,0-21-1 15,7-13 1-15,-11-10-1 16,4-9 0-16,-7-9 1 16,0 0 0-16</inkml:trace>
  <inkml:trace contextRef="#ctx0" brushRef="#br0" timeOffset="3438.05">6886 4198 20 0,'11'10'10'0,"6"-1"0"0,-9-9 21 0,6 3-28 15,3-3 0-15,4-3 2 16,8-3 0-16,6 0-7 16,0-13 1-16,4-9 4 15,3 6 0-15,-3 3-2 16,-11 3 1-16,1 7-2 15,-8 6 1-15,0 9-1 0,-10 7 0 16,-4 5-1-16,0 4 1 16,-4 0 0-16,1 6 0 15,-1 4 0-15,-3 12 0 16,4-7 0-16,-1-5 1 16,4-1 0-16,4-3 1 15,-8-3 0-15,8-12 1 16,0-4 0-16,6-6 0 15,4-6 0-15,-3-3 1 16,10 3-1-16,11 0 1 0,7 3-2 16,-4 0 1-16,4 0-2 15,0 6 1-15,-4 0-7 16,-3 7 0-16,0-7-12 16,-11-3 1-16</inkml:trace>
  <inkml:trace contextRef="#ctx0" brushRef="#br0" timeOffset="4007.96">9387 4214 57 0,'0'10'28'0,"-14"-7"-32"0,4 0 45 0,-8 0-41 16,-3 3 1-16,-7 4 0 16,-4-1 1-16,4 7-3 15,-4 12 1-15,0 3 1 16,4 10 1-16,-4 3-1 16,8-10 0-16,6 4 1 15,11 0 0-15,10-1 0 16,12-5 0-16,9-13-2 0,8-7 1 31,35-21-18-15,-4-4 1-16</inkml:trace>
  <inkml:trace contextRef="#ctx0" brushRef="#br0" timeOffset="4397.92">9433 4496 48 0,'7'19'24'0,"7"-9"-10"0,-6-10 26 0,2 0-39 15,8 0 1-15,6-7 3 16,5-2 0-16,-12-4-7 16,4-2 0-16,-3 2 3 15,-4-9 0-15,-3-6-2 16,-4 3 1-16,-7-3-2 15,-4-1 0-15,-6 4 0 16,-4 0 0-16,-4 13-1 16,-3 5 0-16,0 11-1 15,-8 5 0-15,5 7 1 16,3 9 0-16,3 3 2 16,7 10 0-16,8 5 2 15,6-5 0-15,8 0 1 16,7-1 1-16,3-8-2 15,3-4 0-15,5-13-2 16,-1-5 1-16,-7-11-9 0,4-2 1 16,-1-10-7-1,-2-6 1-15</inkml:trace>
  <inkml:trace contextRef="#ctx0" brushRef="#br0" timeOffset="4969.04">9772 4468 40 0,'3'35'20'0,"1"9"-17"0,0-35 32 15,-1-3-32-15,-3 0 1 16,4-2 0-16,-1 2 0 16,1-3-6-16,6-6 1 0,4-3 3 15,0-7 1-15,1-3-3 16,-1-6 0-16,0 0-2 15,0 7 1-15,0 2-2 16,0 4 0-16,0-4-2 16,-3 7 1-16,3 6 0 15,0 6 0-15,4 7-1 16,-8-1 1-16,4 4 1 16,0 3 1-16,1-3 0 15,-1-4 1-15,0 4 0 16,3-7 0-16,5 1 2 15,2-7 0-15,1 0 0 16,-4-16 0-16,11-15 0 16,7-16 1-16,-4-12 1 0,4-16 0 15,0-13 1-15,-8-6 0 16,-2-19 0-16,-12 4 0 16,-6-7-1-16,-8 12 1 15,-3 10-2-15,-3 13 0 16,-4 19-2-16,-4 18 1 15,-3 19 0-15,-7 25 0 16,0 25-1-16,3 10 0 16,-3 40 0-16,3 10 1 15,4 22-1-15,7 12 1 16,4-3-1-16,3-31 1 0,0 3-1 16,0-22 0-16,3-19-4 15,4-22 0-15,0-15-11 16,0-19 1-16</inkml:trace>
  <inkml:trace contextRef="#ctx0" brushRef="#br0" timeOffset="5180.13">10068 4242 44 0,'25'19'22'0,"24"-6"-25"16,-31-16 32-16,7-1-33 15,10-2 1-15,7 3-13 0,8-6 0 16,-1-10 14-16,-7 6 1 16</inkml:trace>
  <inkml:trace contextRef="#ctx0" brushRef="#br0" timeOffset="5509.23">10523 4427 44 0,'25'13'22'0,"21"-23"-23"0,-32 7 42 0,7 3-40 15,0-9 1 1,1 0-1-16,-5-10 1 0,1 3-3 15,-4-6 0-15,-7 3 1 16,0 7 1-16,-7-4-2 16,-3 4 1-16,-5 2-1 15,1 10 1-15,-3 6-1 16,-1 7 0-16,1 12 1 16,3-6 0-16,0 9-1 15,3 0 1-15,4 7 0 16,7 2 1-16,4-12-3 15,3 4 0-15,0-4-4 16,0-10 1-16,7-2-9 16,4-10 1-16</inkml:trace>
  <inkml:trace contextRef="#ctx0" brushRef="#br0" timeOffset="5781.29">10936 4521 31 0,'-7'-6'15'0,"4"-28"-6"0,3 21 20 16,0 1-23-16,0-4 1 16,3 3 6-16,8-5 0 15,6 2-15-15,8 0 1 0,10 4 9 16,15-4 0-16,3-6-4 15,-8 6 1-15,5 1-9 16,-11 2 1-16,-8 4-15 16,-13-7 1-16,-7-6-1 15,-4 6 0-15</inkml:trace>
  <inkml:trace contextRef="#ctx0" brushRef="#br0" timeOffset="7281.61">13077 4007 58 0,'25'-9'29'0,"10"-23"-37"0,-24 20 58 15,3-4-46-15,-3 0 0 16,-4-5 0-16,0-5 0 15,-11-2-8-15,-6 3 1 16,-15 6 4-16,-3 10 0 16,0 9-3-16,-8 9 1 15,-10 13-3-15,-10 22 1 16,-7 3 0-16,3 19 1 16,3 16 0-16,15 5 0 15,14 14 2-15,13-7 0 16,15-3 4-16,18-19 0 0,17-16 1 15,15-15 1-15,3-16-2 16,14-15 0-16,7-14-7 16,-7-5 0-16,-7-3-16 15,-4-14 1-15</inkml:trace>
  <inkml:trace contextRef="#ctx0" brushRef="#br0" timeOffset="7732.78">13508 4148 53 0,'3'38'26'0,"8"-29"-17"0,-7-9 34 0,-1 0-39 15,4 0 0-15,7 0 0 16,4 0 0-16,10 0-8 16,4-6 1-16,0 3 1 15,-4 3 0-15,-4 0-10 16,-6 0 0-16,-7 0-6 15,-8 0 0-15</inkml:trace>
  <inkml:trace contextRef="#ctx0" brushRef="#br0" timeOffset="7881.02">13497 4462 58 0,'4'19'29'0,"17"3"-32"0,-14-19 52 16,7 0-49-1,11-3 0-15,7 0-4 0,3 0 0 16,4-3-11-16,-1-7 1 16</inkml:trace>
  <inkml:trace contextRef="#ctx0" brushRef="#br0" timeOffset="8347.09">14415 3901 52 0,'0'0'26'0,"-4"9"-22"16,0-9 34-16,-3 6-37 15,-3 7 0-15,-4 6 1 16,-7-1 1-16,-4 11-4 0,-7 8 1 15,0 10 1-15,-3 16 1 16,3 9-1-16,8 3 1 16,2-9-1-16,8 0 0 15,11 3 0-15,3-6 0 16,10-16-1-16,15-10 1 16,7-5-4-16,3-10 1 15,-3-7-8-15,3-8 1 16,-3-17-8-16,0-5 0 15</inkml:trace>
  <inkml:trace contextRef="#ctx0" brushRef="#br0" timeOffset="8604.65">14626 4098 48 0,'-3'25'24'0,"6"16"-20"15,-3-29 38-15,0 7-42 16,0 10 1-16,0 5 0 16,0 4 0-16,0 2-2 15,0 4 0-15,0-3-4 16,0-6 0-16,0-1-10 0,0-15 0 15</inkml:trace>
  <inkml:trace contextRef="#ctx0" brushRef="#br0" timeOffset="8814.49">14873 4534 46 0,'0'50'23'0,"-7"-22"-22"0,4-15 34 0,-5 6-35 16,-2 6 0-16,-1-6-2 15,4 6 1-15,0-10-6 16,0 4 1-16,7-13-7 16,0-6 0-16</inkml:trace>
  <inkml:trace contextRef="#ctx0" brushRef="#br0" timeOffset="9202.91">15145 4195 49 0,'10'19'24'0,"4"-9"-21"0,-14-10 44 15,8-4-44 1,2 4 0-16,4-3 2 16,4 3 1-16,3 0-7 0,0 0 0 15,0 0 4-15,-3 0 0 16,-7 3-3-16,-8 1 1 16,-10 5-2-16,-4 7 0 15,-3 6-2-15,-3 3 1 16,-4 0-1-16,-1 0 0 15,5 3 1-15,-1 3 0 16,8 1 1-16,2-1 0 16,5-6 0-16,6-3 1 0,5 0 0 15,6-6 1-15,10-10-4 16,8 3 1-16,7-9-7 16,0-12 0-16,3-16-7 15,-3 3 1-15</inkml:trace>
  <inkml:trace contextRef="#ctx0" brushRef="#br0" timeOffset="9442.58">15646 3935 66 0,'35'72'33'0,"-3"35"-40"16,-25-73 62-16,7 23-55 0,-4 9 1 16,-2 12-1-1,-8 13 0-15,-4 6-3 0,-10-3 0 16,-11-12-8-16,-10-20 1 16,-4-18-9-16,7-15 1 15</inkml:trace>
  <inkml:trace contextRef="#ctx0" brushRef="#br0" timeOffset="10135.52">16937 3935 48 0,'14'41'24'0,"-10"25"-20"0,-4-44 38 15,0 9-42-15,0 10 1 16,3 18-1-16,-3-5 1 15,0 8-1-15,-3-5 1 16,-5-13 0-16,5-7 1 16,-4-2-1-16,0-20 1 0,-7-11-1 15,3-11 1-15,1-5-2 16,-1-20 0-16,0 1 0 16,-3-3 0-16,-3-1-1 15,-8-3 1-15,-3 4-1 16,-4 6 1-16,0 6-1 15,0 6 0-15,4 13 0 16,4 3 1-16,6 3 0 16,4 7 1-16,7 5 2 15,10 4 0-15,15 6 2 16,14-6 0-16,6 0 1 16,19-13 1-16,21-12-2 15,13-13 1 1,33-34-8-1,-26-1 0-15,-23 10-13 16,-19 10 0-16,-21 6-7 16,-3 9 1-16</inkml:trace>
  <inkml:trace contextRef="#ctx0" brushRef="#br0" timeOffset="10800.26">18052 4650 42 0,'-7'28'21'0,"17"-15"-13"0,-6-13 30 15,3-7-37-15,0-8 1 16,7-1-1-16,0-6 1 16,-3-9-3-16,3-4 1 0,0 7 1 15,3 3 1-15,1 3-2 16,0 0 1-16,3 3 0 15,0 7 1-15,0 2-3 16,0 10 1-16,4 0-5 16,-4 0 0-16,0 0-10 15,1 0 0-15</inkml:trace>
  <inkml:trace contextRef="#ctx0" brushRef="#br0" timeOffset="11199.6">18655 4427 55 0,'14'3'27'0,"-10"-3"-29"15,-4 0 44-15,-4-3-43 16,-7 3 1-16,-3 0-1 0,-7 0 1 16,-4 10 0-16,8-4 1 15,-4 16-1-15,3 3 0 16,-3-3-1-16,3 0 1 15,4-13-3-15,4 4 0 16,6-4-1-16,8-6 0 16,-1 1 0-16,4-4 1 15,4-4-1-15,-1-5 1 16,1-3 1-16,-1-1 1 16,1 0-2-16,0 1 1 0,-4-1-2 15,0 7 0-15,3-3 2 16,1 9 1-16,-1 3 1 15,-2 9 0-15,-1 4 3 16,0 0 0-16,-4 9 1 16,-3-3 0-16,4 9-2 15,3-9 1-15,0 3-2 16,7-3 0-16,0-3-4 16,4-7 1-16,-1-5-10 15,8-17 0-15</inkml:trace>
  <inkml:trace contextRef="#ctx0" brushRef="#br0" timeOffset="11635.8">19121 3800 38 0,'17'6'19'0,"-3"26"-19"0,-14-20 28 16,0 20-27-16,-3-1 0 15,-1 13 2-15,-3 6 1 16,0 3-3-16,0 10 1 16,7 3 2-16,0-6 1 15,4-4 0-15,-1-9 0 16,4-9-2-16,-3-10 1 16,-4-9-3-16,-4-7 0 0,-3 1-1 15,-3-10 0-15,-5-3-1 16,5-9 0-16,-4 2 0 15,0 4 1-15,0 3 0 16,-4 6 1-16,0 7-1 16,1 3 0-16,3 2 0 15,-1 1 1-15,5 0-1 16,6 3 1-16,4 3 0 16,7 0 0-16,0 0 0 15,4-6 0-15,0-3-2 16,3-4 0-16,3-2-5 15,1-7 1-15,0-3-11 16,3-13 0-16,3-9 0 16,5 0 0-16</inkml:trace>
  <inkml:trace contextRef="#ctx0" brushRef="#br0" timeOffset="11800.68">19329 4452 44 0,'10'38'22'0,"-6"6"-28"0,-4-31 44 16,0-4-39-16,0 0 1 16,0 4 0-16,0-1 0 15,0-2-4-15,3-4 1 16,-3-6-9-16,4-6 0 0</inkml:trace>
  <inkml:trace contextRef="#ctx0" brushRef="#br0" timeOffset="11968.84">19350 4321 24 0,'21'15'12'0,"4"-2"-9"0,-18-10 9 0,0 3-17 15,3 1 1-15,1-4-9 16,3 3 1-16</inkml:trace>
  <inkml:trace contextRef="#ctx0" brushRef="#br0" timeOffset="12162.73">19533 4565 31 0,'14'32'15'0,"4"-32"-13"0,-11 0 29 15,0 0-29-15,0 0 1 16,7-7 1-16,0 1 1 15,1-6-7-15,2-4 0 16,-3-3 4-16,0-3 0 16,-3-3-5-16,0 6 1 15,-4-12-10-15,-7 0 0 16</inkml:trace>
  <inkml:trace contextRef="#ctx0" brushRef="#br0" timeOffset="12499.81">20066 4220 39 0,'14'16'19'0,"-14"-3"-18"16,-3-13 29-16,-4 0-29 15,-11 9 0-15,-3-9-1 16,-7 3 1-16,-1 3-1 15,1 4 0-15,0 2 1 16,7 10 0-16,7-6 0 16,3 3 0-16,11-7 2 15,7 4 0-15,11 3 0 16,10 6 0-16,14-6 0 16,-3 9 1-16,-7 0-3 15,-8-9 1-15,-6 12-3 0,-4 4 1 16,-17-1-5-16,-26 4 0 15,-16-10-10-15,-26-9 0 16</inkml:trace>
  <inkml:trace contextRef="#ctx0" brushRef="#br0" timeOffset="13241.88">21371 4581 49 0,'4'19'24'0,"-4"0"-19"16,3-16 37-16,-3 0-40 15,0-3 0-15,-3-3 0 16,3-7 0 0,0-30-3-1,0 2 0-15,0-6 2 16,0 0 0-16,3 3-2 16,4 10 1-16,8 6-1 15,6 0 0-15,7 12-2 0,4 4 0 16,3 0-7-1,0 2 0-15,0 1-5 0,-6 6 0 16</inkml:trace>
  <inkml:trace contextRef="#ctx0" brushRef="#br0" timeOffset="13572.72">21992 4387 48 0,'-3'6'24'0,"-11"-6"-20"16,14 6 42-16,0-6-40 15,0 6 0-15,-4-2 1 16,4-4 1-16,7 3-11 16,0-3 0-16,4 6 7 15,6-12 0-15,8 6-6 16,3-7 1-16,0 7-7 16,-6-3 0-16,-5 3-11 15,-10-6 1-15</inkml:trace>
  <inkml:trace contextRef="#ctx0" brushRef="#br0" timeOffset="13738.3">21809 4575 64 0,'21'15'32'0,"42"-8"-38"0,-41-7 52 15,13 0-47-15,4 0 1 16,-1-7-7-16,1 7 0 15,-7 7-6-15,-11-7 0 0</inkml:trace>
  <inkml:trace contextRef="#ctx0" brushRef="#br0" timeOffset="14545.71">23026 3879 42 0,'0'-4'21'0,"-4"11"-7"0,4-10 22 0,0 3-32 15,0 0 1-15,0 0 3 16,7 0 0-16,7 0-9 15,4-4 0-15,10 4 6 16,11 4 1-16,11 2-2 16,2 0 0-16,-6 4-3 15,-3-7 1-15,-5 3-2 16,-6-6 1-16,-11 3-2 16,-7 0 0-16,-6 7-1 15,-8 2 0-15,-8 4-2 16,-9 3 1-16,-4-4-1 15,-8 7 0-15,1 3 0 16,4 0 1-16,6 4 0 0,4 5 0 16,7-9 2-16,7 13 0 15,10-4 1-15,11 10 1 16,8-6 0-16,-5-4 0 16,12 4 2-16,10 6 1 15,-1-6-1-15,-6-4 1 16,-7-12-1-16,-7 0 0 15,-11 3-3-15,-18 0 1 16,-20 3-3-16,-15 4 1 16,-21-7-2-16,-25-3 1 0,-17 0-3 15,-1-13 0-15,-6-9-12 16,3 3 0-16</inkml:trace>
  <inkml:trace contextRef="#ctx0" brushRef="#br0" timeOffset="16334.1">26370 6400 26 0,'21'-16'13'0,"0"13"-6"0,-13 3 14 0,-1 0-20 16,0 6 1-16,-4 4 1 16,4 5 0-16,-3 10-4 15,-4 10 1-15,-4 6 1 16,-3 18 1-16,-3 10-1 15,-8 13 1-15,4 15-1 16,0 16 1-16,0 12 0 16,-11 16 0-16,0 10 1 15,-3 21 1-15,7 20-1 16,0 30 0 0,-22 274-1-1,5-45 0-15,-1-15 0 16,-4-16 0-16,-2 10-2 15,2-4 1-15,4 20-1 16,-3-1 1-16,0 16-1 16,6 6 0-16,5 10 0 0,6 12 1 15,4-3-1-15,0-19 1 16,3-40-1-16,-3-35 1 16,3-47-2-16,1-47 0 15,-12-47-13-15,-13-54 1 16</inkml:trace>
  <inkml:trace contextRef="#ctx0" brushRef="#br0" timeOffset="20101.24">32590 12060 29 0,'-4'22'14'0,"-3"-6"-3"0,7-10 12 16,0 0-19-16,0-3 1 15,0 0 4-15,0 0 1 16,0 1-12-16,4-1 0 16,3 0 8-16,0 0 0 15,7 0-2-15,7 7 0 16,11-1-2-16,-4 4 0 15,11-1-1-15,14 4 1 0,0 6-2 16,7 0 1-16,-4 0-1 16,-7 3 1-16,-13-3-2 15,-15 0 0-15,-11 9 0 16,-13 3 0-16,-8 4-1 16,-13 0 1-16,-8 2-1 15,-7 7 0-15,7-3 0 16,4 0 1-16,7 0 0 15,3-3 1-15,4-7-1 16,7-5 0-16,0-4 1 16,4-13 0-16,3-5 0 15,10-14 1-15,4-12-1 16,0-18 0-16,0-10 1 16,-3-16 0-16,-4 0 0 15,-7-9 0-15,-7 0-5 16,-7 3 1-16,0-3-11 15,-11 12 0-15</inkml:trace>
  <inkml:trace contextRef="#ctx0" brushRef="#br0" timeOffset="20554.79">33440 12395 30 0,'3'7'15'0,"-3"2"-2"15,0-9 12-15,-3 0-23 16,-8 10 0-16,-3 2 1 15,-4 10 1-15,-6 6-5 0,-8 13 0 16,-3-3 3-16,-1 2 1 16,5-5-4-16,3-10 0 15,6-3-10-15,8-10 1 16,4-21-2-16,10-22 0 16</inkml:trace>
  <inkml:trace contextRef="#ctx0" brushRef="#br0" timeOffset="20689.28">33267 12333 39 0,'21'78'19'0,"7"29"-25"0,-24-95 37 0,14 38-33 16,3 4 0 0,0-4-18-16,-7-16 0 0</inkml:trace>
  <inkml:trace contextRef="#ctx0" brushRef="#br0" timeOffset="21737.47">25943 6469 24 0,'21'19'12'0,"-3"-4"1"0,-11-12 12 16,4 1-21-16,-1-1 0 16,1 0 2-16,3 3 0 15,0-3-8-15,4-3 1 16,-1-9 5-16,5-7 0 0,-1-6-2 16,3-12 1-16,5-4-2 15,-1 0 0-15,0-2-1 16,-3 2 0-16,-4 4-1 15,-3-1 0-15,-8 10 0 16,-6 9 0-16,-4 10-1 16,0 9 0-16,-4 10-1 15,1-1 0-15,-1 16 0 16,4 4 1-16,4-1-1 16,3 1 1-1,3 2 0-15,11 1 1 0,1 5 1 16,2 1 1-16,5-6 0 15,2-1 0-15,5 4-1 16,-1-10 1-16,0-3-1 0,-3-6 1 16,-4-7-1-1,-7-2 1-15,-3-4-1 0,-8-3 0 16,-10 0 0-16,-17 0 1 16,-18 4-1-16,-18-1 1 15,-21 3-1-15,-4 4 1 16,-14 3-5-1,-10-1 0-15,3-2-7 0,-7-4 1 16</inkml:trace>
  <inkml:trace contextRef="#ctx0" brushRef="#br0" timeOffset="22159.16">26388 5155 23 0,'3'6'11'0,"-3"32"-5"0,0-26 11 16,-7 10-13-16,-7 6 0 15,-3 7 2-15,-12 15 1 16,1 7-9-16,0 5 0 15,-7 7 6-15,-4 3 0 16,3 7-4-16,8-10 0 16,7-3-9-16,3-19 1 15,4-13-3-15,4-31 1 16</inkml:trace>
  <inkml:trace contextRef="#ctx0" brushRef="#br0" timeOffset="22336.01">26063 5189 42 0,'21'51'21'0,"18"83"-56"0,-28-99 42 0,-15-10-15 16,1-6 0-16</inkml:trace>
  <inkml:trace contextRef="#ctx0" brushRef="#br0" timeOffset="25313.01">27220 12060 31 0,'4'3'15'0,"3"-12"-4"0,-4 15 16 15,1 0-24-15,0 4 0 16,-1 2 2-16,1 7 0 15,-4 3-7-15,0 3 1 0,0 6 4 16,0 13 0-16,0-6-2 16,0 3 0-16,-4 6-4 15,1-7 1-15,-1-5-11 16,0-10 0-16</inkml:trace>
  <inkml:trace contextRef="#ctx0" brushRef="#br0" timeOffset="26139.05">27266 12957 25 0,'0'3'12'0,"0"-9"3"0,0 6 8 0,0 0-19 16,4 3 0-16,-4-3 6 15,0 3 0-15,0 3-11 16,0 7 0-16,-4-1 8 16,1 13 0-16,-1 4-3 15,4 2 1-15,0 13-3 16,0-7 0-16,0-5-2 15,0-7 0-15,-3-3-8 16,-1-3 1-16,-3-7-9 16,-7-15 0-16</inkml:trace>
  <inkml:trace contextRef="#ctx0" brushRef="#br0" timeOffset="27040.54">25908 9777 28 0,'4'3'14'0,"-1"-6"-1"16,-3 3 11-16,0 0-19 16,7 0 0-16,0-3 4 15,4 0 0-15,6 3-11 16,1-3 0-16,3 6 8 15,7-3 0-15,4 3-3 16,0-3 0-16,3 0-3 16,-3 0 0-16,0 0-6 0,-11-6 0 15,-11 6-10-15,-13-10 1 16</inkml:trace>
  <inkml:trace contextRef="#ctx0" brushRef="#br0" timeOffset="27623.92">25012 9598 41 0,'-7'16'20'0,"3"-16"-12"16,4 0 28-16,0 0-32 15,4 3 1-15,3-3 2 16,4 0 0-16,-1 0-9 16,4-3 0-16,4 9 6 0,10 1 0 15,7 2-3-15,1 0 1 16,-5 1-2-16,-6-1 0 16,-4 4-1-16,-10-1 1 15,-11 4-1-15,-7 0 0 16,-7-1 0-16,-4-2 0 15,-3-1 0-15,0 4 0 16,-4 3 1-16,0 0 0 16,1 3 0-16,2-4 0 15,8 4 1-15,4 0 0 16,3-3 1-16,7-6 1 0,7-1 0 16,3-2 0-16,12-7 0 15,13-3 0-15,4-3-4 16,3 3 0-16,0 0-12 15,1 3 1-15,-12 0-7 16,1-3 0-16</inkml:trace>
  <inkml:trace contextRef="#ctx1" brushRef="#br1">22895 5873 0,'0'0'16,"0"0"-16,-7 22 16,4 3-1,3-25 1,-14 50 0,14-34-1,-4 0 1,4-1-1,0-5 1,0 2 0</inkml:trace>
  <inkml:trace contextRef="#ctx0" brushRef="#br1" timeOffset="32412.34">27598 9931 31 0,'10'-7'15'0,"-6"7"-4"0,-4 0 15 0,-4-6-24 16,-3 0 1-16,-3 3 0 15,-4 0 0-15,-4-1-5 16,0 1 1-16,1-3 3 16,-1 3 0-16,4 3-2 15,0 3 1-15,3 3 0 16,-3 4 0-16,7-1 0 15,4 7 1-15,3-4-1 16,3 4 0-16,4 3 0 16,7 0 0-16,0 3 0 15,1-4 1-15,6-5-1 16,0-10 0-16,0-3 0 16,0-9 1-16,-3-4-1 15,-4 4 0-15,0-10-1 16,-3-3 0-16,-4 0 0 0,-7 0 0 31,-14-6-1-31,-1 3 1 16,-2 9 0-16,-4 4 1 15,-1 5-1-15,1 10 0 16,4 4 1-16,3 2 0 16,-4 4-1-16,4 9 1 15,3-7-1-15,1-2 0 16,6-1 0-16,4 1 1 15,7-4-1-15,7-2 0 16,0-1 1-16,4-6 0 0,3-3 0 16,0 0 0-16,-3-13-1 15,0-6 1-15,-4-3 0 16,-4 0 0-16,-3 0-1 16,-7 0 1-16,-3 3-1 15,-4 0 1-15,0 6-1 16,-4 7 0-16,-3 5 0 47,-7 4 1-47,0 7-1 0,0 5 0 0,3 1 0 0,0 6 1 0,-3-1-1 15,11-2 0-15,6 6 0 16,4-3 1-16,4-3-1 16,6-4 1-16,8-2-1 15,-4-4 0-15,0-6 0 16,0-6 0-16,-3-7-1 15,-1 4 0-15,-3-4 0 0,0 4 1 16,-3-7-1-16,-1 7 1 16,-3-4-1-16,0 4 1 15,-3-4 0-15,-1 1 0 16,-3 2 0-16,-3 4 0 16,-4 3 0-16,0 3 0 15,-1 0 0-15,1 0 1 16,-3 3-1-16,6 0 0 15,4 3 0-15,0 4 0 0,3-1 0 16,4 7 1-16,0-1-1 16,7 4 0-16,4 0 0 15,0-3 1-15,6-1-1 16,-3-2 1-16,1-4-1 16,-1-2 0-16,0-7 0 15,0-7 0-15,0-2-1 16,-3-7 1-16,-4 1-1 15,0-1 0-15,-7 0 1 16,-4 1 0-16,1 2-1 16,-4 7 1-16,-1-1 0 15,-2 4 1-15,-4 3-1 16,0 3 0-16,3 4 0 16,4 5 1-16,0 7-1 15,3 3 1-15,8 0-1 16,0-3 0-16,3 3 0 0,0 0 1 15,3 0-1 1,4-7 1-16,4-2-3 0,0-7 0 16,-4-6-12-16,0-9 0 15,-7-10-3-15,3 0 1 16</inkml:trace>
  <inkml:trace contextRef="#ctx0" brushRef="#br1" timeOffset="33089.74">27792 8745 38 0,'14'7'19'0,"-3"-7"-15"0,-11 0 32 16,0 0-33-16,3-7 0 15,-6 4 1-15,-1-3 0 16,-7 0-6-16,-6 3 1 0,-8 3 3 16,-3 6 0-16,-7 0-1 15,-1 7 0-15,1 2-1 16,0 7 1-16,-4 10 0 15,4 5 0-15,6 4 0 16,8 12 0-16,14 1 1 16,7-7 0-16,18-3 0 15,7-4 1-15,10-5-2 16,7-10 1-16,-3-9-3 16,0-10 1-16,-11 0-14 15,-3-9 1-15,-18-3-4 16,-7 6 1-16</inkml:trace>
  <inkml:trace contextRef="#ctx0" brushRef="#br1" timeOffset="39980.96">30184 12800 27 0,'14'6'13'0,"-4"13"-8"0,-6-16 21 0,-4 3-25 15,0 4 1-15,-4 2 0 16,1 4 1-16,-4 0-3 15,0-4 0-15,-4 1 2 16,1 6 0-16,-5-1-1 16,5 8 1-16,-1-4-1 15,8-1 1-15,-1-2-2 16,4-6 1-16,4-1-1 16,6-2 1-16,8-4-1 15,3-6 1-15,4-3-3 16,3-3 0-16,0-4-10 15,1-2 1-15</inkml:trace>
  <inkml:trace contextRef="#ctx0" brushRef="#br1" timeOffset="40250.56">30455 12913 41 0,'-3'19'20'0,"-11"-1"-16"0,10-14 30 16,-3 11-31-16,-3 10 1 16,-5 4 0-16,-2 5 1 15,-8 13-7-15,0 6 1 0,-3 7 3 16,0 6 0-16,-4-3-5 15,4-7 1-15,-4-3-13 16,0-18 1-16</inkml:trace>
  <inkml:trace contextRef="#ctx0" brushRef="#br1" timeOffset="42127.27">27936 9830 17 0,'0'7'8'0,"8"-7"-1"0,-5 0 8 15,1 0-14-15,6 3 1 16,-6 0 2-16,3 0 0 16,-4-3-4-16,4 3 1 15,-3 0 3-15,6 0 1 16,1 1-2-16,0-1 0 16,-1-3 0-16,1-7 0 15,-1 7-2-15,4-3 0 0,1 0 0 16,-1 3 0-16,3 0 1 15,1 0 0-15,0 0-1 16,-1 3 1-16,4 0-1 16,1 1 0-16,-1-4 1 15,0 3 0-15,4-3-1 16,-4 0 1-16,0-3 0 16,-3-1 0-16,3 4 0 15,3 0 1-15,1 4-3 16,3-1 1-16,4 3 0 15,-4-3 0-15,1 3 0 16,-1-2 0-16,-4-4-1 16,5 0 1-16,-1 3-1 15,0-6 1-15,4 3-1 16,-4 0 0-16,4 0 0 16,-4 0 0-16,0-4 0 15,1 1 1-15,-5 0-1 16,-3 3 0-16,4-3 0 0,0 3 1 15,3 0-1-15,7 0 1 16,-3 3-1-16,0 3 1 16,0 1 0-16,-1-1 0 15,1 0-1-15,3 0 1 16,1 1 0-16,2-1 0 16,-2-3-1-16,2 0 1 15,-6 4 0-15,0-4 0 16,-7 0-1-16,3-3 1 15,7 0 0-15,0 3 0 0,1-6-1 16,-1 3 1-16,0-6 0 16,4 2 0-16,-4 4-1 15,1 0 1-15,2 4-1 16,1-1 1-16,-3-3-1 16,-1 3 0-16,-3-3 0 15,-4 3 0-15,4-3 0 16,-1 0 0-16,1-3 0 15,7 3 0-15,-4 3 0 32,0 0 1-32,1 3-1 0,-1 1 0 0,0-4 0 15,1 0 0-15,-1 0 1 16,0 3 0-16,0-9-1 16,1 3 0-16,-5 0 1 15,5-3 1-15,-12-3-2 16,1 6 1-16,3 0-1 0,4 3 1 15,0-3 0-15,0 3 0 16,-4-6-1-16,0 3 0 16,0-3 0-16,0 3 0 15,1 0 0-15,-1 0 0 16,-3 0-1-16,-4 0 1 16,-4 0 0-16,1 3 0 15,-4-3-2-15,-3 3 1 16,-1 0-5-16,-6 0 0 15,-4-3-9-15,-7-6 0 0,-4 0-3 16,4-4 0-16</inkml:trace>
  <inkml:trace contextRef="#ctx0" brushRef="#br1" timeOffset="43222.32">29079 10341 26 0,'8'10'13'0,"-5"18"-7"15,1-18 18-15,-4 2-22 16,3 4 1-16,-6 6 1 16,3-3 1-16,-4-1-6 15,1-5 0-15,3-1 4 16,0-2 0-16,0-7-2 16,0-6 1-16,0-7-2 15,3-8 1-15,1-7-2 16,3-4 1-16,0-5 0 15,3 2 0-15,1 4 0 16,-1 0 0-16,1 0 0 0,0 9 1 16,-1 0-1-16,1 10 1 15,-1 6 0-15,4 6 0 16,1 3 0-16,-1 0 0 16,-4 4-1-16,1-1 0 15,-4-3-9-15,0 1 0 16,-7-7-3-16,0 0 0 15</inkml:trace>
  <inkml:trace contextRef="#ctx0" brushRef="#br1" timeOffset="43630.6">29464 10291 28 0,'4'13'14'0,"3"-10"-4"0,-7-3 21 16,3 3-29-16,1-3 1 16,-4 0 0-16,7 0 1 15,-4-3-6-15,4 3 1 16,4 0 2-16,-1 0 1 15,-2 0-5-15,-1 0 0 16,0 0-9-16,-7 0 0 16</inkml:trace>
  <inkml:trace contextRef="#ctx0" brushRef="#br1" timeOffset="43837.11">29468 10420 35 0,'3'22'17'0,"8"-13"-12"16,-11-9 23-16,0 0-27 15,3-3 0-15,1 0 0 16,-4 3 0-16,3-6-2 16,1 3 1-16,3-1-4 15,0 4 1-15,3-3-8 16,1-6 1-16</inkml:trace>
  <inkml:trace contextRef="#ctx0" brushRef="#br1" timeOffset="44422.91">29887 10260 39 0,'0'19'19'0,"4"-22"-16"0,-4 3 30 0,0 0-30 15,3 0 1-15,-3 0 0 16,7 0 1-16,1 0-7 16,2 0 1-16,1 0 4 15,3 0 0-15,0 0-2 16,4 3 1-16,-4 0-2 16,0 0 1-16,0 3-1 15,-4 1 0-15,1-1-1 16,-7 0 1-16,-4 0-1 15,-4 1 1-15,-3-1-1 16,0 3 0-16,-4 1 0 16,1 2 1-16,-1-2 0 15,4 2 0-15,0-2 0 0,0 2 0 16,3-6 0-16,4 10 0 16,0-3 0-16,8 6 1 15,-1-4-1-15,3 4 1 16,1 0-1-16,-1 0 0 15,1-1 0-15,0-2 1 16,-1 0-2-16,-6-1 0 16,-4 1 0-16,-7 3 1 15,-11-3-5-15,-14-1 0 16,-17-2-9-16,-15-13 0 0</inkml:trace>
  <inkml:trace contextRef="#ctx0" brushRef="#br1" timeOffset="56130.61">30960 9855 13 0,'3'-3'6'0,"4"3"5"0,-7 0 6 15,4-6-16-15,-4 0 1 16,0-1 0-16,0-2 1 0,0 3-3 15,0 0 0-15,0-1 1 16,0-2 1-16,0-4 0 16,0 1 1-16,0-4-1 15,0 0 1-15,0-6-1 16,0 1 0-16,0 2 0 16,3 3 1-16,-3-3-2 15,0-3 0-15,0-3 0 16,0-3 0-16,-3 0-1 15,-1-10 1-15,-3-3-1 16,0 1 1-16,0-1-1 16,0 0 0-16,-3 3 0 15,-1 1 0-15,0-7 0 16,-3 13 0-16,0-1 0 16,0-2 1-16,0-4-2 15,0-3 1-15,-4 4 0 16,1-7 0-16,-1-3 0 0,-3 3 0 15,0 0 0-15,3 3 0 16,0-3 0-16,1 0 0 16,-1 4 0-16,4-7 0 15,3-4 0-15,1 1 0 16,-1 3 0-16,1-3 0 16,-5-3 0-16,-2-1 0 15,-1 10 0-15,-3 1 0 16,3-1 0-16,-3 0 0 15,0 6 0-15,-4 4 0 0,4-7 0 16,0 0 0-16,0 0 0 16,-4 4 0-16,0-1 0 15,4-3 0-15,-10 1 0 16,-1 2 0-16,0 3 0 16,0 1 0-16,1-1 0 15,6 7 0-15,0-6 0 16,4-1 0-16,-4 1 0 15,-3 5 0-15,-4 4-1 16,1-3 1-16,-8 3 0 16,0 0 0-16,0 0 0 15,-3 3 1-15,0 0-1 16,-4 3 0-16,0 0-1 16,7 1 1-16,4-4 0 15,-1-3 0-15,-2 3 0 16,-5 0 0-16,-6-3 0 15,3 6 0-15,-3 0 0 0,-1 0 1 16,-3 0-1-16,-3-3 1 16,7 0-1 15,6 4 1-31,1-8 0 0,0 1 0 0,-4 0-1 0,-7 7 1 16,3-1-1-16,-3-3 1 15,1-3-1-15,-5 3 1 16,1 0-1-16,6 0 1 15,1 0-1-15,3-3 0 16,-7 6 0-16,4 0 1 0,-4-6-1 16,0 3 1-16,3 0 0 15,-2 3 0-15,-5 1-1 16,4 5 1-16,4 0-1 16,6 1 0-16,-2 2 0 15,2 1 0-15,-3 3 0 16,1 0 0-16,-1-1 0 15,0 1 0-15,-7 0 0 16,0 3 1-16,-3-1 0 16,3 1 0-16,7 0-1 15,0 3 0-15,4 0 1 16,-4 0 0-16,0 0-1 16,-4 0 1-16,1 3-1 15,0 0 1-15,-4 4-1 16,-7-4 1-16,3 0-1 15,8 0 0-15,3 3 0 16,0 1 1-16,-3 2-1 0,-1 0 1 16,-2 1-1-16,-1 2 1 15,0-2-1-15,-4-1 1 16,4 1-1-16,-7 2 1 16,18 1-1-16,0-4 1 15,-1 1-1-15,-2 2 1 16,-5 4-1-16,1-1 1 15,-4 4-1-15,3 0 0 16,-2-3 0-16,-5-1 0 0,4 1 0 16,11 3 0-16,-1-7 0 15,1 1 0-15,-4 6 0 16,0 3 1-16,1 3-1 16,-5-3 0-16,4 0 0 15,-7 0 0-15,8 3 0 16,-5 0 0-16,4 3 0 15,4 3 1-15,7 4-1 16,3-7 1-16,-3 4-1 16,-1 5 1-16,-2-2-1 15,-5-1 0-15,-3-2 0 16,1 2 1-16,-5 1-2 16,1 5 1-16,-4 1 0 15,3 3 1-15,8 0-1 16,3 6 0-16,0 0 0 15,1 4 1-15,-1 2-1 0,-3-3 1 16,-1 4-1-16,1 2 0 16,3-2 0-16,0 9 1 15,4 3-1-15,0-4 0 16,-1 1 0-16,1-3 1 16,3 0-1-16,-3-4 1 15,3 1-1-15,11-1 1 16,0 7 0-16,3 0 0 15,1 0-1-15,-1 3 1 16,-3-6-1-16,0 3 1 16,-4 3-1-16,0-7 1 0,8 7-1 15,-1-3 0-15,0 3 0 16,1-3 0-16,-4 0 0 16,3-13 0-16,0 7 0 15,1 2 1-15,-1 1-1 16,0 0 0-16,4 3 0 15,0-4 0-15,0 7 0 16,4-6 1-16,-5-10-1 16,1 1 0-16,0 2 0 31,4 4 0-31,3-7 0 0,0 3 0 0,-1 4 0 16,1-7 0-16,0 7 0 15,0-4 0-15,0-9 0 16,0 4 1-16,0 2-1 15,0-3 0-15,4 7 0 16,3 2 0-16,0 1 0 0,3-4 1 16,1 4-1-16,-1 6 0 15,4-10-1-15,-3 7 1 16,3-4 0-16,3 7 1 16,1 6-1-16,0-6 0 15,3 6 0-15,0 4 0 16,3-4 0-16,5 0 1 15,2 3-1-15,4 7 1 16,4-4-1-16,0 0 0 16,0-2 0-16,-4-4 1 15,-3 3-1-15,-1-6 0 0,1 3 0 16,3 0 0-16,0 0 0 16,8-3 0-16,-1-3 0 15,0-12 0-15,4 2 0 16,0 4 1-16,3-4-1 15,1-3 0-15,2 1 0 16,1-1 0-16,-7 3 0 16,-7-12 0-16,7 0-1 15,-1 0 1-15,5 0 0 16,-1 0 0-16,0-10 0 16,1 1 0-16,-1-1 0 15,4-2 0-15,0 2 0 16,3 1 1-16,-3-4-2 15,0 4 1-15,-4-4 0 16,-3 10 0-16,7-1-1 0,0-5 1 16,0-1-1-16,0 1 1 15,3 3 0-15,0-4 0 16,4-3 0-16,-3-2 0 16,3-7 0-16,-15 0 0 15,8 3 0-15,0-3 0 16,7 3 0-16,-4 0 0 15,1 0 0-15,3 0 0 16,0 0 0-16,3-3 0 16,4 3 0-16,-11 0 0 15,1-3 0-15,3 3 0 16,3-3 0-16,1 0 0 0,-1-6 0 16,4 3 0-16,0-4 0 15,4-2 0-15,-8-1 0 16,-10-2 0-16,3-1 0 15,4-3 0-15,0-2-1 16,-4-1 1-16,4-3-1 16,0-3 1-16,4-1-1 15,3 1 1-15,-7-3 0 16,0 0 0-16,-11-1 0 16,4-2 0-16,3-4 0 15,4 1 1-15,0-1-1 16,0-2 0-16,7-4 0 15,-4 3 0 1,11-12-1 0,0 0 1-16,-3 6-1 15,-1 0 1-15,1 0-1 0,-4-6 1 16,0 6-1-16,0 3 1 16,-4-3 0-16,1-3 0 15,-4-3 0-15,-11-1 0 16,0 1 0-16,4-3 0 15,3 3 0-15,-3-1 0 16,4-2 0-16,-1-3 0 16,0-1 0-16,1-3 0 47,-1 4-1-47,1-1 1 0,-4-2 0 0,-4 5 1 0,-7 7-1 0,7 0 0 0,4 0 0 15,4-3 0-15,-4 0 0 16,-1-4 0-16,5 1-1 15,-1-3 1-15,1-10-1 16,-1 0 1-16,-3 0 0 16,-7 0 0-16,-1 3 0 15,5 0 0-15,3 1 0 16,3 2 0-16,-3 4 0 16,0-4 0-16,0-3 0 15,3-3 0-15,-3 0-1 16,0-3 1-16,-4-6-1 15,-3 0 1-15,-7-1 0 16,-1-2 0-16,8 9 0 16,0 0 0-16,0-10 0 15,-4 4 0-15</inkml:trace>
  <inkml:trace contextRef="#ctx0" brushRef="#br1" timeOffset="56472.16">30646 10225 69 0,'10'-47'-11'16,"1"4"1"-16</inkml:trace>
  <inkml:trace contextRef="#ctx0" brushRef="#br1" timeOffset="59526.93">29845 12866 7 0,'0'3'3'0,"4"-6"-3"0,-4 3 4 0,0 0-4 15,3-6 0-15,1-1 0 16,-1-2 0-16,1-1 0 16,-1 1 1-16,1 0-1 15,-1-1 0-15,1 4 0 16,-1 0 1-16,-3 6-1 16,4-7 1-16,-1 1-1 15,1 0 0-15,-4 6 1 16,7-3 0-16,0-7 1 15,0-2 0-15,4-4 1 16,-1-3 0-16,1-3 0 16,-1 4 1-16,4-1-1 15,8-25 3 1,-8 22-3-16,-4 0 0 16,4-9 1-16,1-1-1 15,2 4 0-15,1-3 0 16,7-4 0-16,-4-3-1 15,0 1 0-15,0 2-1 0,-3-9 0 16,3-6 0-16,-4 3 1 16,1-3-2-16,0-6 1 15,3 5 0-15,0-5 0 16,0-4 0-16,0 7 0 16,-3-3-1-16,0-4 1 15,-1 4 0-15,1-1 0 16,0 1-1-16,3-1 1 15,3 7-1-15,-2-3 1 16,-1-4 0-16,-4 1 0 0,1 0 0 16,-4-4 1-1,-3 0-1-15,-1 1 0 0,4-4-1 16,1 10 1-16,2-1-1 16,1-2 0-1,0-4 1 1,-4-2 1-1,-4-4-1 1,1-3 0-16,-1-3 0 0,1 0 1 0,-4-1-1 0,0-5 1 0,-7 3-4 16,-3-13 0-16,-8 3-11 15,-3-2 0-15</inkml:trace>
  <inkml:trace contextRef="#ctx0" brushRef="#br0" timeOffset="65909.05">21992 12066 15 0,'4'-6'7'0,"17"9"0"0,-14-3 7 16,4-3-13-16,3 3 1 15,3 0 1-15,4 0 1 16,4-3-4-16,3 3 0 16,4 0 3-16,0 0 0 15,-4 3-1-15,-3 0 1 16,7-3-1-16,-1 3 0 16,8 0-1-16,3-3 1 15,8 0 0-15,-1 3 0 16,4-3 0-16,4 4 1 15,-5-4-1-15,-2-4 0 0,-4 4 0 16,7 0 0-16,7 0-2 16,0 0 1-16,7-3-1 15,0-3 1-15,0 0-1 16,0-1 1-16,-4 1-1 16,4 0 1-16,4 0 0 15,3-1 0-15,0 4 0 16,0 3 0-16,-3-3-1 15,-4 0 1-15,0 0-1 16,3 0 1-16,8 3-1 16,-4-3 0-16,3-4 0 15,1 4 1-15,-7 0-1 16,-4 0 1-16,3 0-1 47,11 3 1-47,29 3 0 0,-11-3 1 0,-15 3-1 15,-3-3 1-15,8 0-1 0,-8 0 0 16,-7 0 0-16,3 0 1 16,-3 3-1-16,1 0 0 15,-12 0-1-15,1-3 1 16,-1 4-1-16,4-4 1 16,0 0-1-16,-3 3 1 15,3 0-1-15,0 0 0 16,-4 0 0-16,-3 0 1 15,-3 0-1-15,3 4 0 0,3 2 0 16,1 0 1-16,3 1-1 16,0-4 0-16,0 0 1 15,3 1 0-15,-13-4 0 16,3 6 0-16,3 1 0 16,-3 2 0-16,4-6 0 15,3 1 0-15,3-1 0 16,1-3 0-16,-8-9-1 15,-6 3 1-15,3-4-1 16,7 4 0-16,-4 0 0 16,4 3 1-16,7 3-1 15,-3-3 0-15,-4 3 0 16,-7-3 0-16,3 0 0 16,8 4 0-16,-4-4 0 15,3 6 0-15,8-3 0 16,0 0 0-16,-11-3 0 0,0 3 0 15,3 0 0-15,1 4 0 16,3-1 0-16,4 0 0 16,-1 1 0-16,1-1 0 15,-15-3 0-15,8 3 0 16,3 0 0-16,-4 1 0 16,8-7 0-16,-4 3 0 15,4 0 0-15,-8 0 0 16,-6 0 0-16,6 4 0 15,1-4 0-15,7-3 0 16,-1 0 0-16,1 0 0 0,-4 0 0 16,-7 0 1-16,0 0-1 15,3 0 0-15,1 0 0 16,0 0 1-16,-1 3-1 16,4-3 0-16,0 3 0 15,-10 0 1-15,3 0-1 16,3 4 1-16,-3-1-2 15,0 0 1-15,4 3 0 16,0 1 1-16,-4-1-2 16,-4-2 1-16,1-1 0 15,3 3 0-15,-4 1 0 16,1-4 1-16,3 0-1 16,0 0 0-16,0-2 0 15,0-4 0-15,-11 0 0 16,-3 0 0-16,3 0 0 15,4 0 0-15,-3 0 0 0,-1 0 0 16,1 0 0-16,-1 0 0 16,1 0 0-16,-1-4 1 15,-6 1-1-15,-8-3 0 16,0 3 0-16,4 3 0 16,0 0 1-16,0 0 1 15,-4 3-1-15,4 0 0 16,0 3 0-16,3 4 0 15,-6-1 0-15,2 4 0 16,-2-4-3-16,-4-3 0 16,-8-2-4-16,-2-1 0 0,-8 0-12 15,-7-6 0-15</inkml:trace>
  <inkml:trace contextRef="#ctx0" brushRef="#br0" timeOffset="67170.98">30596 11972 29 0,'0'-3'14'0,"0"9"-3"0,0-3 14 0,0 1-21 15,4 2 0-15,-4 9 5 16,0 7 1-16,0 10-12 15,0 5 1-15,0 14 7 16,0 2 0-16,0 10-3 16,0-4 1-16,0-2-11 15,0-7 1-15,-14-6-9 16,7-10 0-16</inkml:trace>
  <inkml:trace contextRef="#ctx0" brushRef="#br2" timeOffset="74971.43">3143 5926 24 0,'18'0'12'0,"-11"-15"4"0,-7 15 12 16,0-7-22-16,0 1 0 15,-14 3 3-15,0 3 0 16,-7 3-12-16,-15 3 0 15,-6 4 8-15,0 2 0 16,-8-5-4-16,-6 2 1 16,3 3-2-16,-4-5 1 15,8 5-1-15,7 1 0 16,10-1-1-16,4 1 0 16,7-7-2-16,3 7 1 15,7-7-2-15,1 3 1 0,10 4 0 16,0-4 0-16,-7 7 0 15,3 3 1-15,-3 6 1 16,4 0 0-16,-4 6 0 16,-4 7 1-16,0 9-1 15,1 0 1-15,-1 0 0 16,1 10 1-16,3-4-1 16,-4 3 0-16,0 7 1 15,1-10 0-15,3 4 2 16,3-4 0-16,4-9 0 15,0-6 0-15,4-4 2 16,6-12 0-16,8-6-1 16,0-4 1-16,3-2-2 15,18-10 0-15,10-3-3 16,-3-7 1-16,3 1-7 16,-3-1 0-16,-7-2-11 62,-7-1 1-62</inkml:trace>
  <inkml:trace contextRef="#ctx0" brushRef="#br2" timeOffset="75205.64">2501 6720 42 0,'4'15'21'0,"3"-15"-15"0,3-3 28 0,1-3-33 15,7-4 0-15,3 1 0 16,7-3 0-16,4 5-3 16,-1 1 0-16,8 0-7 15,-7-1 1-15,7-5-5 16,0-1 0 0</inkml:trace>
  <inkml:trace contextRef="#ctx0" brushRef="#br2" timeOffset="75668.47">3189 6566 27 0,'4'13'13'0,"-4"2"-5"0,0-9 17 0,-4-2-23 16,-6 2 0-16,-1-3 0 15,-7 3 1-15,8 1-4 0,-8-1 1 16,4-3 2-16,0 3 0 15,0 4-1-15,3 2 0 16,1 1 0-16,3-1 0 16,3 1 0-16,-3-1 0 15,7 1-1-15,7-4 1 16,4-2-1-16,-8-4 1 16,8 0-2-16,6-6 1 15,-6 0-1-15,-4-1 1 0,4 1-1 16,-1 3 1-1,-6 0-1-15,3 3 1 0,-7 4-1 16,0-1 1-16,0 7-1 16,-11-4 1-1,-6 32 0 1,-1 9 0-16,4-3 0 16,3 6 0-16,1 1 1 15,-1-7 0-15,4-7 2 16,7-5 0-16,0-4 1 15,7-9 0-15,4-9-1 16,3-4 1-16,7-6-3 16,7-6 1-16,4-6-10 15,-7 2 0-15,6-24-7 16,1-3 1-16</inkml:trace>
  <inkml:trace contextRef="#ctx0" brushRef="#br2" timeOffset="76131.89">3531 6644 40 0,'11'22'20'0,"3"13"-19"0,-10-26 32 16,3 7-32-16,-7 3 0 0,3-4 2 16,4-2 1-16,-7-1-5 15,4-2 1-15,-4-4 2 16,7-3 1-16,-7 0-2 16,3 1 1-16,4-4-2 15,4-4 0-15,-4-5-1 16,-3-4 1-16,6-2-2 15,1-1 0-15,6-3 1 16,-6 4 0-16,7-1 0 16,-4 3 0-16,10 4 1 15,-2-4 0-15,2 1 1 16,1 3 0-16,-4 9 0 16,7 3 1-16,-7 3-2 15,8 13 1-15,-5 12-1 16,-2 4 1-16,2 8-1 0,-3 1 0 15,1-3-4-15,6-6 1 16,0-7-11-16,7-12 1 16</inkml:trace>
  <inkml:trace contextRef="#ctx0" brushRef="#br2" timeOffset="76509.32">4554 6274 52 0,'-7'3'26'0,"4"4"-27"15,3-7 43-15,0 0-42 16,0 0 1-16,0 0 0 15,3-3 0-15,4 3-8 0,0 3 1 16,4-6-9-16,0 3 1 16</inkml:trace>
  <inkml:trace contextRef="#ctx0" brushRef="#br2" timeOffset="76690.63">4494 6591 54 0,'0'72'27'0,"15"-69"-31"0,-12 0 43 0,8 1-40 15,-8-4 1-15,8-4-11 16,-1-2 0-16,1-6 2 16,-4-1 1-16</inkml:trace>
  <inkml:trace contextRef="#ctx0" brushRef="#br2" timeOffset="77409.07">6167 5832 45 0,'14'-6'22'0,"-11"0"-14"16,-3 6 33-16,0 0-41 16,-7 6 1-16,-3 3 1 0,-12 7 1 15,-6 3-3-15,-11 15 0 16,-42 60 3 0,42-34-2-16,1 9 1 15,-1 12-1-15,14 17 1 16,7-7-1-16,8 0 0 15,10-13-1-15,0-15 1 16,3-10-4-16,8-12 1 16,10-13-13-16,4-12 0 0,0-10-2 15,-8-6 0 1</inkml:trace>
  <inkml:trace contextRef="#ctx0" brushRef="#br2" timeOffset="78010.64">6632 6237 34 0,'11'-19'17'0,"3"3"-6"0,-14 16 27 0,0 0-33 15,0 3 0-15,-4 4 2 16,-6 5 0-16,-8 1-10 16,-17 12 1-16,0 3 5 15,-4 7 1-15,4 2-4 16,-1 7 1-16,5 6-4 15,2-9 0-15,12-7-7 16,6-5 1-16,4-20-7 16,3-12 0-16</inkml:trace>
  <inkml:trace contextRef="#ctx0" brushRef="#br2" timeOffset="78250.37">6325 6114 37 0,'4'10'18'0,"13"18"-8"0,-13-22 28 16,0 10-33-16,3 6 1 15,-4 3 5-15,4 13 1 0,11 6-15 16,14 18 0-16,6 4 8 16,1 3 1-16,0 3-7 15,0-18 1-15,-11-11-9 16,0-5 0-16,-3-13-10 15,-7-9 1-15</inkml:trace>
  <inkml:trace contextRef="#ctx0" brushRef="#br2" timeOffset="78671.12">6943 6331 54 0,'-11'25'27'0,"11"-28"-16"0,0 3 43 0,11 6-49 16,-1-6 1-16,1 3 1 15,17 0 1-15,11 0-11 16,10-3 0-16,11 0 4 16,4 4 1-16,-8-1-10 15,-6-3 1-15,-1-3-15 16,-14-4 1-16</inkml:trace>
  <inkml:trace contextRef="#ctx0" brushRef="#br2" timeOffset="82363.47">7987 5851 36 0,'3'13'18'0,"1"15"-10"0,-1-25 18 15,1 3-24-15,3 10 1 16,-3 9 2-16,3 6 1 16,-7 10-7-16,0 12 0 15,0 16 4-15,-7 3 0 16,7 13-1-16,0-6 0 16,0-10-2-16,0-13 1 15,0-12-4-15,0-10 0 16,0-18-4-16,0-16 0 15,7-16-7-15,-4-18 0 0</inkml:trace>
  <inkml:trace contextRef="#ctx0" brushRef="#br2" timeOffset="82783.56">8153 5606 27 0,'0'32'13'0,"-7"5"-10"0,7-27 16 16,3 9-16-16,-3-7 0 16,4 10 1-16,3 6 1 15,3-9-4-15,8 3 0 16,-4 3 6-16,11 7 0 16,7 8 1-16,6 1 0 15,5 12-1-15,-5 4 1 16,1 2-3-16,-18 7 0 15,-3 13-4-15,-7 8 1 16,-18 1-6-16,-7-6 0 16,-11-16-12-16,-7-13 1 0,11-15-2 15,3-16 0-15</inkml:trace>
  <inkml:trace contextRef="#ctx0" brushRef="#br2" timeOffset="83293.53">8558 5710 55 0,'-7'0'27'0,"18"3"-29"0,-11-3 54 15,7-3-47-15,4 3 0 16,3-3 1-16,7 0 0 15,11-7-8-15,-1 7 0 16,1-3 5-16,-4 3 1 16,-7 0-4-16,-6 6 0 0,-5 3-1 15,-10-3 1-15,-7 3-2 16,-3 4 0-16,-1 5 0 16,-14 4 1-16,8-3 0 15,3 6 1-15,-1-3 0 16,8 3 1-16,4-7 0 15,6 1 0-15,8-7 0 16,10 1 1-16,7-4-6 16,1-9 0-16,2 3-13 15,1-6 0-15,-4-1-2 16,-3 7 0-16</inkml:trace>
  <inkml:trace contextRef="#ctx0" brushRef="#br2" timeOffset="83685.73">9398 6538 56 0,'21'19'28'16,"25"-26"-33"-16,-25 7 53 0,11 0-48 16,0-6 0-16,7 0-1 15,3 3 0-15,4-4-6 16,3 7 0-16,-3-6-9 16,-4 6 1-16</inkml:trace>
  <inkml:trace contextRef="#ctx0" brushRef="#br2" timeOffset="83895.53">9599 6171 46 0,'-3'44'23'0,"-1"34"-23"0,4-53 35 16,0 10-35-16,4 15 0 15,3 6-1-15,0 10 0 16,0 0-5-16,-4-9 0 16,-3-17-7-16,-3-12 1 0</inkml:trace>
  <inkml:trace contextRef="#ctx0" brushRef="#br2" timeOffset="84387.9">10615 5663 54 0,'-7'31'27'0,"-4"-18"-30"0,8-10 49 15,-4 0-45-15,-7 6 1 16,0 4 0-16,-8 6 1 16,-2 6-4-16,-8 3 0 15,0 7 3-15,-3 15 0 16,-4 6-2-16,7 13 1 0,1 10-1 16,2 12 1-16,5 15-1 15,3 4 1-15,3-7-1 16,7 1 0-16,8-16-2 15,6-16 1 1,22 0-16 0,7-16 0-16</inkml:trace>
  <inkml:trace contextRef="#ctx0" brushRef="#br2" timeOffset="84704.12">11077 6221 47 0,'-7'35'23'0,"-18"-14"-14"0,18-8 26 15,-10 9-33-15,-4 3 1 16,-4 13-1-16,-7 12 1 16,-3 6-4-16,7 16 1 15,-1 1 1-15,-2 2 1 16,6-3-6-16,4-9 0 16,7-7-7-16,0-21 0 0,7-20-5 15,7-21 0-15</inkml:trace>
  <inkml:trace contextRef="#ctx0" brushRef="#br2" timeOffset="84900.75">10700 6356 54 0,'10'34'27'0,"1"13"-32"15,-4-31 51-15,0 9-46 16,4 13 1-16,-4 6-1 15,0-4 1-15,0 1-2 16,0-6 0-16,3-7-5 16,5-6 0-16,-1-13-9 15,0-12 0-15</inkml:trace>
  <inkml:trace contextRef="#ctx0" brushRef="#br2" timeOffset="85173.06">11321 6591 67 0,'3'3'33'0,"-3"10"-33"0,7-13 59 0,11 0-58 16,10 0 1-16,14-3-4 16,11 3 0-16,7-4-7 15,-3 4 1-15,-8 0-12 16,-17 0 1-16</inkml:trace>
  <inkml:trace contextRef="#ctx0" brushRef="#br2" timeOffset="86627.4">12097 6234 43 0,'46'0'21'0,"14"-16"-11"16,-39 10 21-16,3-1-27 15,5 1 0-15,-5 3 0 16,-2 6 1-16,-8 3-7 16,-7 7 0-16,-11 12 4 15,-13 13 1-15,-15 2-4 16,-3-2 1-16,-11 0-1 16,-7-1 1-16,3-5-2 15,4 2 1-15,8-6 0 16,9-3 0-16,5-9 0 0,6 0 0 15,4-4 0-15,3 1 0 16,4-4 1-16,7-2 0 16,7-1 0-16,8-3 1 15,9 0 0-15,8 0 0 16,0-3-1-16,3 0 1 16,0 7 0-16,-6-4 0 15,6 9-1-15,0 7 1 16,-3 3-3-16,-4 0 1 0,-3 0-5 15,-1-6 0-15,-6-7-9 16,-4-3 0-16</inkml:trace>
  <inkml:trace contextRef="#ctx0" brushRef="#br2" timeOffset="86956.1">12390 5848 48 0,'14'44'24'0,"24"62"-21"0,-23-77 38 15,9 21-39-15,8 16 1 16,3 9 1 0,1 25 0-16,-5-3-6 0,-6-2 1 15,-7 11 3-15,-8-9 0 16,-6-6-4-16,-8-3 0 16,-6-22-8-16,-4-13 1 15,-1-12-7-15,-2-19 0 16</inkml:trace>
  <inkml:trace contextRef="#ctx0" brushRef="#br2" timeOffset="87439.3">12665 5694 42 0,'0'0'21'0,"7"-3"-12"16,-7 3 32-16,7-3-37 15,0 3 0-15,3 0 5 16,5 0 0-16,2-3-10 0,8 3 0 15,7 0 6-15,-1 3 1 16,1-3-3-16,-4 3 1 16,-6 0-4-16,-8 0 0 15,-4 13-1-15,-13 3 0 16,-11 6-1-16,-4 0 0 16,-3 0 1-16,-4 3 0 15,0 1 0-15,4 2 1 16,4-9 0-16,3 3 1 15,6 0 0-15,5-9 0 16,10-7 0-16,11 1 0 0,10-10-5 16,4-4 0-16,-1 4-13 15,-2 0 1-15,6 7-3 16,-3-4 0 0</inkml:trace>
  <inkml:trace contextRef="#ctx0" brushRef="#br2" timeOffset="87920.82">13533 6403 54 0,'3'9'27'0,"8"-12"-30"0,-4 3 52 0,3 0-48 16,8-3 0-16,3 0 0 15,7-3 0-15,8 3-2 16,2-4 1-16,1 1-2 16,0 3 0-16,-7 3-12 15,-11 3 0-15,-10-3-2 16,-8 6 0-16</inkml:trace>
  <inkml:trace contextRef="#ctx0" brushRef="#br2" timeOffset="88106.35">13346 6807 67 0,'14'26'33'0,"35"-33"-40"0,-24 7 67 16,3-3-60-16,14 3 0 16,15-3-8-16,6 0 1 15,4-3-7-15,-3-4 0 16,-15 1-5-16,-10 2 0 15</inkml:trace>
  <inkml:trace contextRef="#ctx0" brushRef="#br2" timeOffset="88998.13">14637 6033 26 0,'-7'6'13'0,"7"35"-2"0,0-41 17 0,0 3-24 16,0 0 0-16,0 0 5 15,0-3 0-15,3 3-10 16,1 1 0-16,-4-4 7 16,0 0 1-16,0 0-2 15,7 0 1-15,3 0-2 16,8 3 0-16,14 0-1 16,7 0 1-16,10 0-2 15,11 3 1-15,0-6-1 16,-4 7 1-16,-13-1-3 15,-12 0 1-15,-6 7-2 16,-14 6 1-16,-11-1-1 0,-7 1 0 16,-7 0-2-16,-8 3 1 15,-2 6-1-15,-1-6 0 16,0 3 0-16,4-3 0 16,0 0 0-16,7-3 0 15,3-3 2-15,8-1 0 16,6 4 1-16,8 0 0 15,10 3 1-15,4 3 0 16,6 0 0-16,5 3 1 16,-1-6 0-16,-7-3 0 15,4 3-1-15,-7 3 1 0,-8 3-1 16,-6 4 1-16,-8-1-2 16,-6 10 1-16,-18 3-1 15,-15 6 0-15,-13-3-2 16,-7 3 0-16,-8-9-6 15,-3 0 1 17,14-10-10-32,4-9 0 0</inkml:trace>
  <inkml:trace contextRef="#ctx0" brushRef="#br2" timeOffset="89666.59">15226 5738 62 0,'7'22'31'0,"14"3"-34"0,-10-19 52 0,-1 4-47 16,8-1 1-16,7-6 1 16,3 4 0-16,-3-7-6 15,-4 0 1-15,-4 0 2 16,1 0 1-16,-7 0-2 15,-8 6 0-15,-6 3-2 16,-8 4 1-16,-10-4 0 16,3 7 0-16,-3 6 0 0,0 0 0 15,0 3 1-15,3 9 1 16,4-5-1-16,3-7 1 16,8-7 1-1,-1 1 0-15,8-3 1 31,6-7 0-15,8 0 0 15,7-6 0-31,10-6-1 32,11-4 0-32,3-2-7 0,-6 2 0 0,-8 4-16 0,-14-6 1 15</inkml:trace>
  <inkml:trace contextRef="#ctx0" brushRef="#br2" timeOffset="93788.31">6036 7350 40 0,'-14'31'20'0,"-18"32"-18"15,22-44 20-15,-5 3-22 16,1 12 0-16,-7 13 1 16,-3 10 0-16,-1 12 1 15,-3 9 1-15,3 7 1 16,0 3 0-16,4-4 0 15,7-12 0-15,-4-12 0 0,11-7 0 16,4-12-5-16,3-3 0 16,7-10-6-16,3-3 0 15,4-9-8-15,4-13 1 16</inkml:trace>
  <inkml:trace contextRef="#ctx0" brushRef="#br2" timeOffset="94088.07">6445 7758 45 0,'25'3'22'0,"-14"3"-18"15,-11-6 37-15,0 3-40 16,-8 7 0-16,-6 5 0 16,0 10 1-16,-7 0-3 15,-7 4 0-15,-4 8 2 16,-7 4 0-16,1 0-2 16,6-4 0-16,4-5-6 15,-1-10 1-15,12-13-8 16,6-12 0-16</inkml:trace>
  <inkml:trace contextRef="#ctx0" brushRef="#br2" timeOffset="94285.93">6279 7645 36 0,'25'37'18'0,"0"32"-12"0,-15-44 24 16,-3 7-29-16,1 12 1 15,6 6 2-15,3 0 0 16,4-6-8-16,-3 3 1 0,7-13-2 16,-4 1 0-16,-3-13-7 15,-1-16 1-15</inkml:trace>
  <inkml:trace contextRef="#ctx0" brushRef="#br2" timeOffset="94512.05">6795 7965 48 0,'10'18'24'0,"11"-24"-23"15,-10 3 43-15,6 0-44 16,-6-3 0-16,7 2-6 0,10 4 1 15,4-3-1 1,3 6 0-16,4-9-8 0,-7 0 0 16</inkml:trace>
  <inkml:trace contextRef="#ctx0" brushRef="#br2" timeOffset="94766.82">7525 7776 45 0,'-4'35'22'0,"-17"31"-20"16,18-57 38-16,-1 23-40 15,0 2 1-15,1 10-1 16,-1 12 1-16,4 1-2 15,0-4 1-15,7-9-5 16,1-13 0-16,6-12-9 16,-4-13 1-16</inkml:trace>
  <inkml:trace contextRef="#ctx0" brushRef="#br2" timeOffset="95034.9">7726 7472 38 0,'14'44'19'0,"4"-16"-19"0,-11-18 26 16,3 5-24-16,4 7 0 16,4 3 4-16,7 7 0 15,3 5-6-15,4 14 0 16,-1-1 4-16,-9 3 1 15,-8 7-3-15,-4 2 1 16,-17 11-4-16,-7-8 0 16,-11-5-11-16,-10-10 1 15,7-12-4-15,3-10 1 0</inkml:trace>
  <inkml:trace contextRef="#ctx0" brushRef="#br2" timeOffset="95454.66">8054 7372 53 0,'7'6'26'0,"-3"4"-31"16,3-10 52-16,3-4-46 0,4 4 1 15,7 0 1-15,4 0 0 16,3-3-4-16,1 3 0 16,-8 3 2-16,0 1 1 15,-7 5-2-15,-7 7 0 16,-7-1-1-16,-3 7 0 15,-5 0 0-15,-6 0 0 16,0 0 0-16,4 3 1 16,3 0 0-16,3 0 1 15,11 0 0-15,0-3 0 16,7-9-1-16,4-4 1 0,7-5-5 16,3-4 1-16,0-7-13 15,0-5 0-15</inkml:trace>
  <inkml:trace contextRef="#ctx0" brushRef="#br2" timeOffset="96016.52">9169 7965 40 0,'-18'21'20'0,"11"-8"-5"16,0-10 21-16,7 0-30 16,7 0 0-16,0 1 2 15,11-1 1-15,6-3-12 16,12 0 0-16,6-3 5 16,7-4 1-16,4 4-10 15,0-9 1-15,-14 2-12 16,-11 1 0-16</inkml:trace>
  <inkml:trace contextRef="#ctx0" brushRef="#br2" timeOffset="96192.32">9359 7836 44 0,'0'56'22'0,"-7"23"-25"0,7-54 30 16,-3 9-28-16,-1 13 0 15,1 4-14-15,-1-11 1 16,1-8 10-16,10-13 1 16</inkml:trace>
  <inkml:trace contextRef="#ctx0" brushRef="#br2" timeOffset="96701.28">10488 7560 41 0,'-14'13'20'0,"-18"27"-15"0,22-33 36 0,-4 8-39 15,-8 7 0-15,1 6 2 16,-3 10 0-16,-1 9-5 15,4 10 0-15,-4 8 3 16,7 20 1-16,4 6-2 16,4 3 1-16,3-6-2 15,3 0 0-15,1-13-2 16,3-9 0-16,0-13-8 16,0-12 0-16,14-19-6 15,3-6 1-15</inkml:trace>
  <inkml:trace contextRef="#ctx0" brushRef="#br2" timeOffset="96998.17">10968 8077 53 0,'-18'29'26'0,"-14"-7"-30"0,18-13 47 16,-3 10-43-16,-4 12 1 15,-1 1 0-15,-2 11 0 16,-8 8-2-16,-3 11 1 0,-1 1-2 16,5-3 1-16,6-10-8 15,7-9 0-15,8-23-6 16,6-14 0-16</inkml:trace>
  <inkml:trace contextRef="#ctx0" brushRef="#br2" timeOffset="97166.95">10675 8090 45 0,'14'50'22'0,"4"25"-26"15,-11-53 38-15,-4 3-35 16,1 10 1-16,-1-1-5 16,1 4 1-16,-4-13-4 15,0-9 1-15,4-16-5 0,-4-10 0 16</inkml:trace>
  <inkml:trace contextRef="#ctx0" brushRef="#br2" timeOffset="97457.17">11314 8234 62 0,'3'35'31'0,"8"-16"-42"0,-8-19 66 0,-3 3-55 16,4 0 0-16,10 3 0 15,4-3 0-15,3-3-4 16,10 3 1-16,1-3-9 16,0-6 0-16,0-3-5 15,-1-7 0-15</inkml:trace>
  <inkml:trace contextRef="#ctx0" brushRef="#br2" timeOffset="97872.79">11822 8087 60 0,'3'0'30'0,"11"-6"-35"0,-7 2 56 15,0 8-49-15,0-4 0 16,11 3 1-16,3 0 1 16,7 3-6-16,1 0 1 15,-1 4 2-15,-7-4 1 0,-3 0-3 16,-8 7 1-16,-6 3-2 15,-8-1 0-15,-3 7 0 16,-10 6 0-16,-5-3-1 16,5 1 1-16,-1 2 1 15,4 6 0-15,0 4 1 16,0-10 0-16,7 0 0 16,3 1 0-16,4-4 0 15,7-7 0-15,14-2-3 16,8-6 0-16,9-7-7 15,1-6 1-15,4-4-8 16,2-15 1-16</inkml:trace>
  <inkml:trace contextRef="#ctx0" brushRef="#br2" timeOffset="98150.48">12315 7883 53 0,'25'63'26'0,"18"-10"-29"0,-29-31 46 16,10 19-43-16,5 15 1 15,-1-2-1-15,-4 11 1 16,-9 1-2-16,-12 9 0 0,-3-6 0 15,-3 0 0-15,-8-9-6 16,-3-7 0-16,0-15-8 16,-4-22 1-16</inkml:trace>
  <inkml:trace contextRef="#ctx0" brushRef="#br2" timeOffset="98563.13">12654 7613 45 0,'0'19'22'0,"7"-16"-14"0,-3-3 35 16,3 0-40-16,0 0 0 15,3 0 2-15,5 3 1 16,6 1-7-16,3 2 1 16,5 3 3-16,-1 4 1 15,-7-1-2-15,0 4 0 16,-7-3-2-16,-7-4 0 16,-10 3-2-16,-8 4 0 15,-3 0 0-15,-7 3 1 0,0 3 0 16,0 0 0-1,-1 0 1-15,5-1 0 16,6-5 1-16,8-3 0 0,3-7 0 16,10 0 0-16,11 1-2 15,8 2 0-15,6-6-6 16,0-3 0-16,-7-3-11 16,-3-6 0-16</inkml:trace>
  <inkml:trace contextRef="#ctx0" brushRef="#br2" timeOffset="99014.56">13508 8021 61 0,'3'22'30'0,"8"-16"-28"16,-7-6 50-16,6 6-51 15,11-2 0-15,7 2 0 16,15-3 0-16,-1 0-5 15,0 0 1-15,-3 0-4 16,-7 4 0-16,-7-1-12 16,-11 3 1-16</inkml:trace>
  <inkml:trace contextRef="#ctx0" brushRef="#br2" timeOffset="99274.21">13444 8344 48 0,'29'19'24'0,"9"3"-24"0,-20-16 35 16,14-3-35-16,10 3 0 16,8 1-8-16,6-1 0 15,0-3-2-15,1-9 1 16</inkml:trace>
  <inkml:trace contextRef="#ctx0" brushRef="#br2" timeOffset="99731.97">14863 7758 46 0,'10'-16'23'0,"-13"-6"-19"0,-1 19 36 0,-10 0-38 0,-11 0 0 0,-3 6 0 0,-7 3 0 0,7 3-3 15,-4 7 1-15,-3 3 1 16,3 6 1-16,-4 6-1 15,5-6 0-15,3 10-1 0,3 3 1 16,4-4-1-16,10-3 0 16,8-2 0-16,6-7 1 47,11-4-2-47,7-11 1 0,4-4 0 31,7-16 0-31,3-15 0 15,4 9 0-15,0-6 0 0,-4-6 0 16,-7-1-1-16,-3 4 1 16,-4 3-1-16,-7 9 1 15,-3 7-1 1,-4 9 1-16,-7 13 0 0,-11 5 0 0,-3 14 0 0,-4 8 0 0,-6 11 0 0,-1 27 1 16,0 13 0-16,-3 16 1 0,3 5-2 15,1 1 0-15,3-9-7 16,-1-19 1-16,5-29-10 31,6-22 1-31</inkml:trace>
  <inkml:trace contextRef="#ctx0" brushRef="#br2" timeOffset="115573.64">2173 9275 25 0,'-7'13'12'0,"18"18"3"0,-4-21 12 0,-7 2-23 16,0 7 0-16,3 6 4 15,4 6 0-15,-7 7-10 16,0 0 1-16,0 18 5 16,0 4 1-16,0 6-3 15,0-1 0-15,7-2-5 16,-3-6 1-16,-4-14-6 16,0-11 1-16,0-16-8 0,0-10 1 15</inkml:trace>
  <inkml:trace contextRef="#ctx0" brushRef="#br2" timeOffset="115977.13">2014 9156 34 0,'11'28'17'0,"-11"-12"-16"0,7-10 25 0,-3 1-25 15,3 2 1-15,3-3 1 16,11 4 1-16,1-7-5 16,6 0 1-16,11 0 4 15,10 0 0-15,11 0-1 16,0 4 1-16,10-1 0 15,-6 3 0-15,3 4-1 16,-14-1 1-16,-4 4-3 16,-3 3 1-16,-14 3-2 15,-14 6 1-15,-8 7-3 16,-10 5 1-16,-21-2-1 16,-7 9 1-16,-4 0-2 15,-7 0 0-15,-7 3-5 16,-3 4 0-16,-4-1-6 15,4-3 0-15</inkml:trace>
  <inkml:trace contextRef="#ctx0" brushRef="#br2" timeOffset="116473.65">3020 9764 42 0,'0'0'21'0,"0"0"-22"16,0 0 35-16,-11 0-34 16,1 4 1-16,-8-1 0 15,0 0 0-15,-3 3-1 16,0 4 1-16,0 2-1 15,-7 7 1-15,6 6-3 0,1 3 0 16,7-3-1-16,4 4 1 16,6-4-1-16,4-7 1 15,11-5-1-15,6-10 1 16,4-6 2-16,1-6 0 16,6-10 0-16,-7-3 0 15,-3-3-6-15,-4 3 1 16,-7-3-5-16,-4 0 0 15</inkml:trace>
  <inkml:trace contextRef="#ctx0" brushRef="#br2" timeOffset="117042.56">3112 9946 35 0,'17'41'17'0,"-17"-25"-12"16,4-13 29-16,3 0-34 16,-7-3 1-16,10-3-1 15,-6 0 0-15,3-10 0 16,0 1 0-16,4-7 0 16,-8-3 1-16,8 3-2 15,-4 0 1-15,3 1 0 16,1 2 1-16,-4 3-1 15,4 7 0-15,-1 6 0 16,1 3 1-16,-1 3-1 0,-3 4 0 16,-3 2 0-16,3 1 0 15,-4-4-1-15,4 4 1 16,-7-1 0-16,4-2 0 16,3-1 0-16,-7-6 0 15,11-6 0-15,-8 0 0 16,4-6-1-16,4-4 1 109,-1 1-1-109,1-1 1 0,0-3-1 0,3 1 1 0,-4 2-1 0,1 7 1 16,-1 0 0-16,1 2 0 0,0 8-1 0,-1-1 1 0,1 0 0 0,-1 3 0 0,1 0 0 0,0 7 1 0,-4 3-1 0,0 2 0 0,3 1 0 15,-6-3 1-15,3 0-1 16,3-1 1-16,1 1-2 16,-4-3 1-16,4-4-8 15,-1-6 0-15,1-6-4 16,-1-3 1-16</inkml:trace>
  <inkml:trace contextRef="#ctx0" brushRef="#br2" timeOffset="117464.14">3926 9780 34 0,'11'19'17'0,"-11"-19"-17"16,0 0 28-16,-7 6-27 0,-4 1 1 16,-3 2 1-16,-3 3 0 15,-12 1-4-15,8 3 1 16,0-1 2-16,3 1 1 15,4 0-2-15,7-1 0 0,-3-2 0 16,10 0 0 0,0-4-1-16,10-3 0 15,-3-3-1-15,7-6 1 0,4-3-2 16,-7-3 1-16,-1-1-1 16,1 4 0-16,-1-4-1 15,1 7 1-15,0 3 0 16,3 0 0-16,-4 7 2 15,-6-4 0-15,3 3 1 16,3 3 1-16,-6-2 2 16,7 2 1-16,-4 0-1 15,3 1 0-15,1-4-2 16,-1 0 1-16,1 1-3 16,0-4 1-16,3-3-9 15,-4-3 1-15,1 0-6 16,-1-4 0-16</inkml:trace>
  <inkml:trace contextRef="#ctx0" brushRef="#br2" timeOffset="117660.78">4166 9871 42 0,'0'44'21'0,"0"9"-25"0,0-46 35 15,0 2-31-15,0 0 0 16,0 1-1-16,0-4 0 16,0-3-3-16,0-3 0 0,0-9-7 15,0-10 0-15</inkml:trace>
  <inkml:trace contextRef="#ctx0" brushRef="#br2" timeOffset="117839.27">4106 9658 42 0,'0'3'21'0,"7"13"-25"15,-7-16 36-15,11 0-32 16,-7-3 0-16,3-4-2 16,3 1 0-16,-6 0-5 15,6-4 1-15,-3 1-5 16,0 3 0-16</inkml:trace>
  <inkml:trace contextRef="#ctx0" brushRef="#br2" timeOffset="118213.68">4339 9818 31 0,'18'37'15'0,"3"1"-17"0,-14-25 25 15,4 2-24-15,-4-2 1 16,-7-4-2-16,3 1 1 16,4-4 1-16,-7-6 0 0,4-6-1 15,3-10 1 1,-4-3-2-16,4-3 0 0,4 0-2 16,-7 3 1-16,3 1-1 15,0 2 1-15,3 3 0 16,-6 7 1-16,6 3 2 15,1 6 0-15,0 3 4 16,3 4 0-16,0 9 0 16,3-1 1-1,5 11 0 1,6-4 0-16,-7 0-2 16,0-6 0-16,-3-4-4 15,-4-5 1-15,0-4-9 16,-3-6 1-16</inkml:trace>
  <inkml:trace contextRef="#ctx0" brushRef="#br2" timeOffset="118515.63">4932 9498 48 0,'10'25'24'0,"1"13"-26"0,-11-35 43 0,4 0-41 15,-4 0 1-15,0 0-1 16,0 0 1-16,0-3-2 15,0 0 0-15,0 0-8 16,0-3 1-16,0 0-6 16,-4-3 1-16</inkml:trace>
  <inkml:trace contextRef="#ctx0" brushRef="#br2" timeOffset="118694.66">4921 9667 38 0,'11'22'19'0,"3"0"-18"16,-14-16 29-16,0 4-31 15,7-7 1-15,-14 0-2 0,7 0 1 16,0-3-9-16,-4 0 1 16,-6-3-2-16,-1-3 0 15</inkml:trace>
  <inkml:trace contextRef="#ctx0" brushRef="#br2" timeOffset="119205.93">2212 10316 43 0,'-7'10'21'0,"-4"-7"-18"16,11 0 43-16,7 3-44 16,-3-3 0-16,14 7 2 0,13-4 1 15,12 0-4-15,17-2 0 16,38 2 5-16,29 0 0 15,32-3-1-15,32-6 1 16,27 0-2-16,19-3 0 16,13-1-2-16,1 4 1 15,-40 3-5-15,-24 0 1 16,-24 7-6-16,-36-4 1 16,-29 0-14-16,-31-3 0 15,-35-3 0-15,-11 3 0 0</inkml:trace>
  <inkml:trace contextRef="#ctx0" brushRef="#br2" timeOffset="122541.46">30678 11709 13 0,'3'3'6'0,"4"0"4"15,-3-3 6-15,3 0-16 16,-4 0 1-16,4 0-1 15,0 0 0-15,0 0-1 16,0-3 1-16,1 0 0 0,-1-4 0 16,-7 1-5-16,0 0 1 15,-4 3-2-15,1-7 1 16</inkml:trace>
  <inkml:trace contextRef="#ctx0" brushRef="#br2" timeOffset="122778.25">30663 11458 28 0,'8'-10'14'0,"2"-5"-14"0,-3 12 29 0,0-4-28 16,-3 1 1-16,3 0-1 15,0 3 1-15,-4 3-3 16,1 0 0-16,-4 0-3 16,0 0 0-16,0-7-6 15,-4-2 1-15</inkml:trace>
  <inkml:trace contextRef="#ctx0" brushRef="#br2" timeOffset="123019.32">30660 10987 16 0,'11'10'8'0,"3"2"1"0,-14-12 7 15,7 4-14 1,3 5 0-16,-3-9-1 0,4 0 1 15,-4-6-3-15,0 3 0 16,-3-1-1-16,-1-2 0 16,-3 0-5-16,0-7 0 0</inkml:trace>
  <inkml:trace contextRef="#ctx0" brushRef="#br2" timeOffset="123274.32">30748 10733 18 0,'11'4'9'0,"3"2"-6"0,-11-9 12 0,4 0-15 16,-7 3 0-16,4-4-1 15,-1 4 1-15,1-3 0 16,0-3 0-16,-1-6-5 16,-3 2 1-16,0 1-2 15,-3-7 1-15</inkml:trace>
  <inkml:trace contextRef="#ctx0" brushRef="#br2" timeOffset="123482.92">30805 10389 20 0,'10'-7'10'0,"-3"1"-13"0,-3 0 20 0,-1-1-18 15,4 4 0-15,-3-3-10 16,3 3 1-16,0 3 10 15,-4-3 1-15</inkml:trace>
  <inkml:trace contextRef="#ctx0" brushRef="#br2" timeOffset="123767.71">30896 10141 11 0,'0'-6'5'0,"7"-7"5"0,-7 7 9 16,4-1-18-16,-4 1 1 15,0 0 1-15,3 0 1 16,1-1-5-16,-4 1 1 15,0 0 2-15,0 0 0 16,0-1-3-16,0 1 0 16,-4 0-7-16,1-4 1 15</inkml:trace>
  <inkml:trace contextRef="#ctx0" brushRef="#br2" timeOffset="126599.7">23248 11856 19 0,'4'-6'9'0,"3"-16"1"0,-4 16 9 0,1-4-14 15,-4 4 1-15,0 0 2 16,0 6 0-16,0 3-11 16,0 3 1-16,0 7 6 15,-4 12 1-15,1 6-3 16,-1 7 0-16,4 2-2 16,0 4 1-16,0-3-6 15,0-6 1-15,-3-7-8 16,-1-13 1-16</inkml:trace>
  <inkml:trace contextRef="#ctx0" brushRef="#br2" timeOffset="127120.09">22885 12794 29 0,'0'6'14'0,"0"6"-2"16,0-12 18-16,3 4-28 15,1-1 0-15,-4-3 3 16,0 0 0-16,7 0-6 16,3-3 1-16,5-1 2 15,-1-2 1-15,7 0-1 16,-4 0 0-16,1-1-6 0,0 1 0 15,-1 3-9-15,-6 0 0 16</inkml:trace>
  <inkml:trace contextRef="#ctx0" brushRef="#br2" timeOffset="127702.39">23305 12599 35 0,'17'16'17'0,"1"-7"-10"0,-15-9 20 0,4 3-25 16,0-3 1-16,0 0 2 15,1 0 0-15,2 0-6 16,1-3 0-16,-1 3 3 16,-3 0 1-16,4 0-2 15,-4 3 1-15,0-6-2 16,0 3 0-16,0-3 0 16,-7 3 0-16,0 0-1 15,0 3 1-15,-7-3-1 16,4 3 0-16,-1 1 0 15,1 2 0-15,-1 0 0 0,0 0 1 16,1 4-1-16,3-1 0 16,-4 4 0-16,4-1 1 15,0-2 0-15,0 2 0 16,0 1 0-16,0-4 0 16,4 1 0-16,-1 2 0 15,1 1 1-15,0-1 0 16,3 4-1-16,10 0 1 15,-3-1-1-15,0 1 1 16,1 0-1-16,-5-1 0 16,1 1-1-16,-11-3 1 0,-4-1-1 15,-10 1 0-15,0 5 0 16,-7-2 1-16,-11-16-5 16,-3-3 0-16,-4 0-8 15,4-13 1-15</inkml:trace>
  <inkml:trace contextRef="#ctx0" brushRef="#br2" timeOffset="128214.99">23347 11408 46 0,'0'6'23'0,"0"-3"-30"15,0-3 39-15,0 3-33 16,-4-6 1-16,1 3 0 16,3 0 0-16,0-3-3 15,0 0 1-15,0-3-10 16,0-7 1-16</inkml:trace>
  <inkml:trace contextRef="#ctx0" brushRef="#br2" timeOffset="128453.62">23368 10981 30 0,'7'-9'15'0,"4"12"-6"0,-11-3 18 16,3-6-27-16,1-1 0 15,-1 1 0-15,1-3 0 0,-1-1-1 16,-3 1 0-16,4-4-9 16,-1-2 1-16,-3-4-1 15,-7-9 0-15</inkml:trace>
  <inkml:trace contextRef="#ctx0" brushRef="#br2" timeOffset="128697.3">23364 10335 22 0,'8'0'11'0,"-5"-9"-2"15,1 3 19-15,-1-1-26 16,1-2 1-16,-1-1 0 0,1 1 1 16,-1-4-6-16,1 7 1 15,-1-3 1-15,-3-1 0 16,0 1-8-16,0 0 1 16,-3-1-3-16,-4-2 0 15</inkml:trace>
  <inkml:trace contextRef="#ctx0" brushRef="#br2" timeOffset="128886.72">23389 9997 39 0,'7'0'19'0,"-3"-7"-21"0,-1 4 38 0,-3 3-36 15,4-3 0-15,-1-3 1 16,-3 6 0-16,0-7-1 15,0 7 0-15,4-3-3 16,-1-3 1-16,1-3-10 16,-4-1 1-16</inkml:trace>
  <inkml:trace contextRef="#ctx0" brushRef="#br2" timeOffset="129518.14">23654 9840 35 0,'17'3'17'0,"-10"0"-14"0,-7-3 23 16,0 0-26-16,0 0 0 15,0-6 1-15,0-1 1 16,-7 4-1-16,-3-6 0 16,-4 9 1-16,-7-3 0 15,-1 0 0-15,-2 3 0 16,-1 3-1-16,0 0 1 0,8 0-1 16,3 6 0-16,-1-2 0 15,8-1 1-15,0 7-3 16,4 2 1-16,3 1-1 15,7 3 1-15,7-4-1 16,4-2 0-16,6-4-1 16,5 1 1-16,-1-10 1 15,0-3 1 1,0-7-1-16,-3 1 0 0,-4-4 0 16,-7-2 1-16,-3-1-1 15,-4 0 1-15,-7 1-1 16,-7-1 0-16,-4 3 0 15,-10 1 0-15,-7 6-1 0,0 2 1 16,-1 4 0 15,1 7 1-15,3-4 0-16,4 3 0 0,4 7 0 0,6-1 0 16,0 4 0-16,4 0 1 0,7 2-1 0,7-2 0 15,8 0 0-15,6-7 0 16,7-3-1-16,4-12 1 15,-1-10-4-15,-2-6 1 16,-15-6-12-16,-11 3 1 16</inkml:trace>
  <inkml:trace contextRef="#ctx0" brushRef="#br2" timeOffset="130855.65">6036 9768 39 0,'11'15'19'0,"-18"-30"-11"16,7 15 19-16,0 0-21 15,7-4 1-15,-4 4 2 16,8-3 1-16,3 0-14 16,7 6 1-16,11 0 7 15,0-3 1-15,3 4-11 16,0-1 0-16,0-3-10 15,-3-3 0-15</inkml:trace>
  <inkml:trace contextRef="#ctx0" brushRef="#br2" timeOffset="131575.28">6766 9438 41 0,'7'0'20'0,"-3"4"-10"15,3-4 26-15,-4 0-32 16,8 0 0-16,3 0 3 16,7 0 1-16,-7 0-9 15,4 0 0-15,10 0 6 16,4-4 0-16,0 1-2 16,-4 3 0-16,-7 0-2 0,-3 0 0 15,-8 7-1-15,-3 2 0 31,-17 13-2-31,-4 0 0 16,0 0-2-16,-4 3 1 16,4-6-1-16,7-7 0 15,-4 4 0-15,4-4 1 16,4 1 1-16,3-4 1 16,3 4 1-16,8-4 1 15,3 10 0-15,4-3 1 16,6 3 0-16,1-4 0 0,0 1 0 15,-8 0 1-15,1-4-1 16,-4 4 0-16,-10 3-1 16,-15 6 0-16,-10 9-2 15,-11-2 1-15,4-1-4 16,-15-3 0-16,5-6-8 16,-12-6 1-16,11-4-6 15,8-2 1-15</inkml:trace>
  <inkml:trace contextRef="#ctx0" brushRef="#br2" timeOffset="131981.99">7705 9420 40 0,'3'15'20'0,"1"-5"-13"0,-4-7 32 16,-4 0-36-16,-3 3 1 16,-10 7 0-16,-1-1 1 15,0 4-7-15,-6 0 0 0,-1 6 5 16,7-7 0-16,-6 1-2 15,6 3 0-15,4 0-1 16,3-4 1-16,8 4 0 16,-4-3 0-16,14-1-1 15,-4-5 1-15,11-1-1 16,4-2 1-16,7-1-2 16,6-3 1-16,1-3-5 15,-4-3 1-15,1 0-10 16,-5 3 1-16,-10-3-3 15,0-1 0-15</inkml:trace>
  <inkml:trace contextRef="#ctx0" brushRef="#br2" timeOffset="132193.22">7539 9855 47 0,'-4'41'23'0,"22"16"-17"0,-11-48 44 0,4 0-45 0,3 1 1 16,7-1 0-16,7-2 1 16,7-7-10-16,8-4 0 15,3 1 1-15,-4-3 0 16,-7 0-14-16,-7 3 1 16,-17-1-4-16,-4 8 0 15</inkml:trace>
  <inkml:trace contextRef="#ctx0" brushRef="#br2" timeOffset="132749.76">8671 9536 41 0,'0'9'20'0,"-10"13"-21"0,3-16 35 0,0 4-34 16,-11 8 1-16,-3 8 0 16,0 5 0-16,-8 7-2 15,-2 9 1-15,-1 3-2 16,-3 3 0-16,6-6-5 15,5-6 0-15,-1-10-5 16,11-15 0-16</inkml:trace>
  <inkml:trace contextRef="#ctx0" brushRef="#br2" timeOffset="132973.74">8368 9608 42 0,'21'34'21'0,"18"51"-26"0,-25-63 39 15,11 9-34-15,-4 10 1 16,18 6-1-16,-4-3 1 16,4 0-2-16,-4-7 0 15,-14-5-2-15,0-10 1 16,-3-10-10-16,-14-12 1 15</inkml:trace>
  <inkml:trace contextRef="#ctx0" brushRef="#br2" timeOffset="133364.79">9222 9413 55 0,'17'10'27'0,"-27"18"-32"16,6-19 48-16,-3 4-43 16,-7 6 1-16,0 6 0 15,-4-3 0-15,-6 0-2 16,-1 3 1-16,0 3 1 0,0 0 0 15,4-3-1-15,4 0 1 16,3 0-1-16,3-3 1 16,4-3 0-16,7-3 0 15,3-7-1-15,8-2 1 16,7-7 0-16,-4-4 0 16,7 1-1-16,4-3 1 15,3 0-2-15,0-1 0 16,-3 7-6-16,-4-3 0 15,-7 3-10-15,-7 3 1 16</inkml:trace>
  <inkml:trace contextRef="#ctx0" brushRef="#br2" timeOffset="133558.29">9052 9931 42 0,'-3'22'21'0,"-1"6"-8"0,8-25 29 0,-1 3-40 15,4 1 1-15,0-1 1 16,8 0 0-16,-1-3-6 16,3-3 1-16,8 0 2 15,3-3 0-15,4 0-9 16,0-3 1-16,-4 3-10 16,-7-4 1-16</inkml:trace>
  <inkml:trace contextRef="#ctx0" brushRef="#br2" timeOffset="133918.34">9920 9297 40 0,'4'22'20'0,"-22"47"-21"0,14-59 26 0,-6 2-25 16,-8 7 1-16,1 3-1 16,-1 3 1-16,0 0-1 15,1 10 1-15,3-1 0 16,7 4 0-16,3-1 0 15,4-2 1-15,11-7-2 16,10-3 1-16,7-6-4 16,4-13 1-16,-1-9-5 15,8-13 0-15,-3-9-5 16,-5-3 1-16</inkml:trace>
  <inkml:trace contextRef="#ctx0" brushRef="#br2" timeOffset="134098.25">10118 9316 35 0,'-4'13'17'0,"1"46"-10"0,-1-46 29 16,1 12-33-16,-4 9 1 15,-4 4 1-15,-7 15 0 16,1 7-6-16,-5 21 0 16,-2 1 4-16,-4 9 0 15,-4 3-6-15,-7-13 1 16,7-12-12-16,-7-6 0 15</inkml:trace>
  <inkml:trace contextRef="#ctx0" brushRef="#br2" timeOffset="136262.79">2205 11245 33 0,'32'40'16'0,"3"-15"-10"0,-32-12 16 0,8 3-20 15,0 9 1-15,-4 3 5 16,3 10 0-16,-10 6-10 16,-7-1 1-16,4 11 5 15,-8 5 0-15,0 1-3 16,1-7 1-16,3-3-7 15,3-6 1-15,-3-6-5 16,7-13 0-16,0-6-4 16,0-16 0-16</inkml:trace>
  <inkml:trace contextRef="#ctx0" brushRef="#br2" timeOffset="136801.25">2194 11342 34 0,'18'6'17'0,"7"-15"-13"0,-15-4 29 15,8 1-29-15,3-1 0 0,7-9 1 16,11-3 1-16,0-3-8 15,0-4 1-15,3 1 5 16,7 3 0-16,1 9-2 16,-8 3 0-16,-3 13-1 15,-11 6 1-15,-14 13-2 16,-7 9 1-16,-17 3-1 16,-11 7 0-16,-8 9-2 15,-2 0 0-15,-8 3-1 16,7-10 0-16,-7 1-1 15,11-7 0-15,0-6-1 16,7-3 1-16,10-12-1 16,0-1 1-16,11-6 1 15,0 0 1-15,4-6 1 16,7 6 0-16,3 1 1 16,-4 2 0-16,4 0 1 0,4 3 1 15,-7 4 0-15,10 6 0 16,-4 0 0-16,-6 6 1 15,10 0-1-15,-3 3 0 16,-8 3-1-16,8-2 0 16,-7-4-2-16,-1-3 1 15,-6 0-8-15,6-7 1 16,-3-2-5-16,4-13 0 16</inkml:trace>
  <inkml:trace contextRef="#ctx0" brushRef="#br2" timeOffset="137311.53">3030 11746 40 0,'18'7'20'0,"-7"-7"-20"0,-11 0 36 0,0-4-34 15,-7 1 0-15,-4 0 1 16,-7 3 1-16,-3 0-5 15,0 0 0-15,0 3 3 16,0 4 0-16,-4 2-1 16,11 0 0-16,-4 4 0 15,8-1 0-15,-1-2-1 16,11-1 1-16,0 1-2 0,11-1 1 16,-1-3-1-16,11-2 1 15,-3-1-1-15,3-6 1 16,-3-1-3-16,3 4 1 15,-10-6-2-15,6-3 1 16,-6-1-2-16,-1 1 0 47,-6 3-1-47,3 2 0 0,0 4 0 0,-7 4 1 0,4-1 3 0,3 3 0 16,-7-3 1-16,3 0 0 0,4 4 3 15,-7-4 0 1,4 0 0-16,3 0 1 0,3 3-2 15,1 4 1-15,-4-1-1 16,4 4 1-16,-1 2-2 16,-6-2 0-16,3-1-1 15,-4 1 1-15,4-7-5 16,-3-6 0-16,-4 0-5 16,0-12 1-16</inkml:trace>
  <inkml:trace contextRef="#ctx0" brushRef="#br2" timeOffset="138167.37">3408 11850 22 0,'14'-3'11'0,"4"0"-9"0,-11 6 15 16,-4 3-17-16,4 0 0 15,-7 0 4-15,4 1 1 16,3-4-4-16,-7 0 1 16,3-6 3-16,4-3 0 15,4-1-1-15,-4 1 1 16,4 3-2-16,3-3 0 16,3-1-2-16,-6-2 0 15,7-4-1-15,-8 1 0 16,4-1 0-16,4 1 0 15,3 2 0-15,-3 4 1 16,3 3-1-16,0 3 1 0,7 0-2 16,-7 0 1-16,1 0-3 15,2 0 1-15,-10 0-2 16,4 3 1-16,-7 3-2 16,-1 4 0-16,1-1-1 15,-1 7 0-15,-3 9 1 16,4 6 1-16,7 7 3 15,3 12 0-15,0 3 4 16,7-2 0-16,4 5 3 16,-11 1 0-16,-3-4 0 15,-4-6 1-15,-7 3-3 16,-7-9 0-16,-11-4-3 16,-10-8 0-16,-3-7-1 15,-8-7 0-15,-7-8-1 16,-3-14 0-16,-1-5 0 0,4-7 0 15,4-6 0-15,11-7 0 16,6 1 0-16,14 0 1 16,4-1-1-16,4-5 1 15,14-1 0-15,13 1 0 16,8-1 1-16,14 0 1 16,7-6-1-16,-4 0 1 15,-3 4-1-15,-3-1 0 16,-4 0 0-16,-4 4 1 15,-3 2-2-15,-8 4 0 0,-2-4 0 16,-8 7 0-16,-4 3 0 16,-13 3 0-16,-4 9-1 15,-4 13 1-15,-3 7-1 16,4 8 1-16,-8 7 0 16,1 7 1-16,3-1-1 15,7 0 1-15,3 3 0 16,11-6 1-16,7-3-1 15,4-3 1-15,10-6-1 16,4-10 0-16,4-6-2 16,-1-7 0 15,4 1-5-31,-7-7 0 0,-15-6-7 0,-6-3 1 0</inkml:trace>
  <inkml:trace contextRef="#ctx0" brushRef="#br2" timeOffset="138514.51">4932 11370 51 0,'-11'9'25'0,"15"-21"-28"0,-4 12 47 0,7 3-43 15,3-6 1-15,-6 3 0 16,3-3 0-16,0 0-6 15,4-1 1-15,-8 4-7 16,4 0 0-16,-7-6-6 16,0 6 1-16</inkml:trace>
  <inkml:trace contextRef="#ctx0" brushRef="#br2" timeOffset="138709.63">4921 11677 52 0,'11'13'26'0,"3"-7"-32"0,-7-6 48 15,-3-3-43-15,10-3 1 16,-4-4-6-16,1 1 0 16,-8 3-5-16,4 3 1 15,-14-7-4-15,4 4 1 16</inkml:trace>
  <inkml:trace contextRef="#ctx0" brushRef="#br2" timeOffset="139148.04">2417 12377 52 0,'24'-10'26'0,"-3"-2"-29"0,-10 5 53 16,0 1-48-16,10 3 1 16,14 3 5-16,11 6 0 15,21 1-8-15,25 2 0 16,24-3 6-16,32-3 0 16,11-9-2-16,35-6 1 15,14-10-4-15,0-7 0 16,11-5-1-16,-21-7 0 15,-29-3-3-15,-10 10 0 16,-39 9-7-16,-22 12 1 16,-24 4-12-16,-28 6 0 31</inkml:trace>
  <inkml:trace contextRef="#ctx0" brushRef="#br2" timeOffset="141037.23">27563 9576 28 0,'10'7'14'0,"1"-1"-7"0,-8-6 14 16,1 0-20-16,-1 0 0 15,1 3 0-15,-1-3 0 16,-3 0-2-16,0 0 0 16,4-6 0-16,-1-4 0 15,-3-5-8-15,0-7 0 0</inkml:trace>
  <inkml:trace contextRef="#ctx0" brushRef="#br2" timeOffset="141261.14">27591 9018 24 0,'21'3'12'0,"0"0"-3"16,-14-3 14-16,0-3-23 15,0 0 0-15,0-3 0 16,0 0 1-16,0-1-1 15,-3-2 0-15,-1-4-3 16,1-2 1-16,-4-1-7 16,-4-6 1-16</inkml:trace>
  <inkml:trace contextRef="#ctx0" brushRef="#br2" timeOffset="141457.51">27658 8429 15 0,'17'-3'7'0,"-2"6"-1"0,-8-3 4 15,0 0-10-15,0 0 1 16,-4-7 0-16,1 4 0 16,-1-3-4-16,-3-3 0 0,-3-1-2 15,-4-6 1-15</inkml:trace>
  <inkml:trace contextRef="#ctx0" brushRef="#br2" timeOffset="141682.37">27697 7789 18 0,'7'-13'9'0,"-4"-2"-11"0,-3 15 15 0,0-7-13 16,4-2 0-1,-8-13-7-15,1 3 1 16,-4 0 5-16,0-6 0 16</inkml:trace>
  <inkml:trace contextRef="#ctx0" brushRef="#br2" timeOffset="141922.31">27697 7159 35 0,'10'3'17'0,"-3"-13"-24"0,-3 4 37 0,-1-3-30 15,4 6 0-15,0-4 1 16,0 1 0-16,1 0-2 16,-1-1 0-16,-7-2-4 15,0 0 0-15,0-4-4 16,-4 1 0-16</inkml:trace>
  <inkml:trace contextRef="#ctx0" brushRef="#br2" timeOffset="142161.47">27732 6764 23 0,'0'-10'11'0,"3"-2"-6"16,-3 12 15-16,0 0-18 0,0 0 1 15,0 0 1-15,4-4 0 16,-4 4-5-16,3 0 0 15,1-3 3-15,0 0 1 16,-1-3-2-16,1-4 0 16,-4 1-5-16,0-3 0 15,0 2-6-15,-4 1 1 16</inkml:trace>
  <inkml:trace contextRef="#ctx0" brushRef="#br2" timeOffset="142580.09">27753 6397 22 0,'7'-3'11'0,"-3"-4"-6"15,-4 7 13-15,0 0-18 16,0 0 1-16,-4 0 2 16,1 3 1-16,-4 1-4 15,-1-1 0-15,1 0 2 0,0 0 0 16,-3 0 0 0,3 3 0-16,0 1-2 15,3 2 1-15,1 4-1 0,3 2 1 16,3 4-1-16,4 0 1 15,0-3-1-15,0-1 1 16,4-9-1-16,-1-6 0 16,-2-6 0-16,-1-6 1 15,0-4 0-15,0-3 0 16,-4-3 0-16,1-6 0 16,-4 3-2-16,-4 3 0 15,-3 3-9-15,-14-3 0 0</inkml:trace>
  <inkml:trace contextRef="#ctx0" brushRef="#br2" timeOffset="143304.63">25975 6315 38 0,'0'10'19'0,"21"-17"-13"16,-14 4 29-16,7 3-32 15,4 0 1-15,7 3 2 16,6-3 1-16,1 3-9 0,18 1 1 15,13-4 4-15,11-4 1 16,4-5-3-16,-4 0 1 16,-14 2-5-16,-14 1 1 15,-15 3-10-15,-16 3 0 16,-26 6-4-16,-7-3 1 16</inkml:trace>
  <inkml:trace contextRef="#ctx0" brushRef="#br2" timeOffset="143857.31">25464 6039 28 0,'7'-6'14'0,"-14"-38"-3"0,3 35 19 16,-7-4-28-16,-3-6 0 15,-7 10 2-15,-14 3 1 16,-4 9-6-16,-3 9 0 16,-1 16 4-16,12 4 0 15,-1 9-1-15,4 2 0 16,3 11-1-16,4 2 0 16,7 4 0-16,10-4 0 15,4-6 0-15,7-9 1 16,11-13-1-16,7-12 0 15,13-13 0-15,5-9 1 0,-1-16-1 16,-7-9 0-16,-6 2 0 16,-15 11 0-16,-11 2 0 15,-10 0 0-15,-14 16 0 16,-14 3 0-16,-4 4 0 16,0 2 0-16,-3 7-4 15,-1-1 1-15,1 1-10 16,3 0 1-16,-3-1-5 15,14 1 1-15</inkml:trace>
  <inkml:trace contextRef="#ctx0" brushRef="#br2" timeOffset="145223.62">8544 11423 38 0,'14'-6'19'0,"4"-6"-11"0,-18 12 19 15,4 0-26-15,-4 6 0 16,-4 3 0-16,-3 13 1 16,-4 13-2-16,-6 5 0 15,-11 11 2-15,-8 11 0 16,-3 7-1-16,-6 0 0 16,2 0-5-16,4 0 1 15,8-6-8-15,6-16 0 31,4-22-2-31,3-25 0 0</inkml:trace>
  <inkml:trace contextRef="#ctx0" brushRef="#br2" timeOffset="145421">8311 11495 33 0,'22'32'16'0,"13"40"-20"16,-25-53 30-16,5 6-27 16,9 6 1-16,-10 1-5 15,1-7 1-15,-1-3-2 16,-7-10 0-16</inkml:trace>
  <inkml:trace contextRef="#ctx0" brushRef="#br2" timeOffset="145809.7">9105 11392 34 0,'-10'25'17'0,"-33"22"-19"0,33-37 28 15,-8 5-25-15,-3-2 1 16,-4-1-1-16,1 4 0 0,-1-4-1 16,7 1 1-16,-3 0 1 15,7-4 1-15,7 4 0 16,3-4 1-16,8 0 0 15,6 1 1-15,8-4-2 16,10-3 1-16,4-3-1 16,3-3 0-16,-6 0-2 15,-1-7 1-15,0 7-9 16,-3 13 0-16,-11-1-8 16,-7-3 1-16</inkml:trace>
  <inkml:trace contextRef="#ctx0" brushRef="#br2" timeOffset="146006.26">8855 11815 52 0,'21'13'26'0,"21"-4"-26"0,-24-9 44 15,10-3-44-15,7-3 1 16,1-4-2-16,-5 4 0 15,8-3-7-15,-7 2 0 16,-7 1-7-16,-11 0 0 16</inkml:trace>
  <inkml:trace contextRef="#ctx0" brushRef="#br2" timeOffset="146889.12">9938 11135 42 0,'3'0'21'0,"-6"-3"-21"15,-1 3 32-15,-3 3-30 16,-14 6 0-16,3 4 0 16,-6 6 1-16,-1 3-4 0,-7 6 0 15,4 6 2-15,0 7 1 16,3 6-1-16,11 16 0 16,-4 0 0-16,8 5 0 15,6-8 0-15,4-3 0 16,7-4 0-16,7-16 1 15,11-15-1-15,10-6 1 16,1-19 0-16,-5-16 0 16,-2-6-1-16,-8-9 0 15,-7-4 0-15,-7 7 1 16,-11-4-2-16,-10 13 0 0,-7 6 0 16,-4 10 1-16,-3 9-1 15,4 13 0-15,-5 6 0 16,-2 12 0-16,-1 4-3 15,0 0 1-15,0-10-8 16,8-3 1-16,-5-9-7 16,15-4 1-16</inkml:trace>
  <inkml:trace contextRef="#ctx0" brushRef="#br2" timeOffset="147928.47">27460 10589 22 0,'4'25'11'0,"-25"38"-12"0,17-50 11 16,1 2-10-16,-5 4 0 15,1-6-1-15,0-4 0 16,0 4-4-16,0-1 1 16</inkml:trace>
  <inkml:trace contextRef="#ctx0" brushRef="#br2" timeOffset="148154.12">27294 11097 18 0,'-3'16'9'0,"3"3"-3"16,0-16 12-16,0 6-17 15,0 4 0-15,0 2 0 16,0 1 1-16,0 0-5 16,0 0 1-16,0-4-4 15,-4-3 0-15</inkml:trace>
  <inkml:trace contextRef="#ctx0" brushRef="#br2" timeOffset="148347">27242 11637 12 0,'3'34'6'0,"-3"-15"-7"0,0-13 4 0,0 4-7 15,0-1 1-15,0 4-2 16,-3-1 1-16</inkml:trace>
  <inkml:trace contextRef="#ctx0" brushRef="#br2" timeOffset="148586">27189 12107 9 0,'7'34'4'0,"-4"-2"-2"16,1-26 9-16,-1 3-11 16,-3 4 0-16,0 6 0 15,0 0 0-15,0-1 1 16,-3 1 0-16,3 0 0 16,-4 0 0-16,1 0-1 0,-4-10 1 15,3 4-4-15,-3-1 0 16</inkml:trace>
  <inkml:trace contextRef="#ctx0" brushRef="#br2" timeOffset="148828.75">27104 12828 12 0,'0'25'6'0,"-4"-9"-6"0,4-10 7 0,0 0-8 16,0 4 1-16,0 2 0 15,0-2 0-15,0-1 0 16,0 7 0-16,-3 0-1 16,-1 2 1-16,1 8-3 15,-1-1 1-15</inkml:trace>
  <inkml:trace contextRef="#ctx0" brushRef="#br2" timeOffset="149083.31">27153 13643 21 0,'7'29'10'0,"-3"-7"-14"0,-1-10 21 16,1 1-17-16,-4 2 0 15,3 1 0-15,-3 0 0 16,4-4 0-16,-4 1 0 16,0-4-2-16,0-2 1 15,-4-1-4-15,-3-3 0 0</inkml:trace>
  <inkml:trace contextRef="#ctx0" brushRef="#br2" timeOffset="149261.23">27115 13926 19 0,'0'34'9'0,"-4"20"-3"15,4-45 14-15,0 7-19 16,0-10 0-16,0 3 0 15,0 1 0-15,0-4-3 16,-4-3 0-16,1-3-5 16,-1-12 1-16</inkml:trace>
  <inkml:trace contextRef="#ctx0" brushRef="#br2" timeOffset="149947.43">25559 14641 41 0,'0'3'20'0,"3"-3"-20"0,-3 0 39 15,7 3-35-15,4-3 0 0,3 3 0 16,0-3 1-16,11 3-7 16,10-3 0-16,11-3 4 15,3 0 1-15,4 3-8 16,-3-3 1-16,-12 0-11 16,-16 0 1-16</inkml:trace>
  <inkml:trace contextRef="#ctx0" brushRef="#br2" timeOffset="150500.75">24723 14603 31 0,'-4'3'15'0,"8"0"0"0,-4-3 14 0,3 0-24 0,1 3 0 0,-1 1 4 0,4 2 0 0,4-3-11 0,3 3 1 0,4-6 7 16,6 3 0-16,8 4-3 16,3 2 1-16,-3 4-3 15,-7 2 1-15,-4 4-2 16,-10-3 0-16,-11 3-1 16,-11-1 0-16,-10-2 0 15,-4 3 0-15,0-3-1 16,-3-4 1 15,4-2 0-31,-1-1 0 0,4 0 0 0,3 4 1 16,7-1 0-16,4 1 1 62,7 6 0-62,7-4 0 0,8-2 0 0,6-4 0 31,7-5-1-31,7-4 1 0,0 0-9 16,-3-4 1-16,-11 1-10 0,-3-3 0 31</inkml:trace>
  <inkml:trace contextRef="#ctx0" brushRef="#br2" timeOffset="150799.34">24172 14634 52 0,'0'4'26'0,"11"-8"-22"16,-11 4 40-16,7 0-43 16,7 0 0-16,7 0-2 15,-7 0 0-15,18-6-15 16,-4-6 0-16</inkml:trace>
  <inkml:trace contextRef="#ctx1" brushRef="#br2" timeOffset="120409.69">2544 7130 0,'0'0'16,"0"0"-16,0 0 15</inkml:trace>
  <inkml:trace contextRef="#ctx0" brushRef="#br2" timeOffset="152101.47">7913 11536 39 0,'-4'6'19'0,"-10"13"-9"0,11-12 19 0,-8 5-26 16,-7 1 1-16,-3-1-1 15,-3 7 1-15,-1-3-6 16,-3 3 1-16,3-1 3 16,-3 1 0-16,7 0-2 15,-4 0 1-15,11-4-1 16,3 1 0-16,1-3 0 15,3-4 0-15,7-3 0 16,10 1 0-16,8-1 0 16,-1-3 0-16,8-3 0 0,3 0 1 15,4-3-1-15,-4 3 0 32,-3 0-5-32,-4 0 1 0,-7 3-10 31,-7 6 0-31</inkml:trace>
  <inkml:trace contextRef="#ctx0" brushRef="#br2" timeOffset="152290.49">7511 12035 39 0,'0'6'19'0,"10"3"-7"0,-3-5 24 0,4-1-33 0,3-3 0 0,14-3 1 15,0-4 0-15,4-2-6 16,7 0 0-16,-11-1-1 16,4-2 0-16,-14 2-12 15,-11 7 1-15</inkml:trace>
  <inkml:trace contextRef="#ctx0" brushRef="#br2" timeOffset="152688.96">6339 11966 39 0,'-3'6'19'0,"-4"0"-7"0,7-6 23 0,0 0-33 15,0 4 1-15,0-4 1 16,7 0 0-16,3-4-6 16,1 1 1-16,10-3 3 15,11 0 0-15,3-1-5 16,-7 1 0-16,4 0-12 16,-7-4 0-16</inkml:trace>
  <inkml:trace contextRef="#ctx0" brushRef="#br2" timeOffset="153091.31">6717 11749 40 0,'18'29'20'0,"-4"-11"-9"0,-7-14 24 16,3-1-33-16,8 3 0 16,-7 0 2-16,10-3 1 15,0 1-6-15,0-1 1 16,7-3 3-16,0 3 0 0,-6-3-2 16,-5 3 1-1,-13 6-2-15,-8 1 0 0,-3 9 0 16,-7 6 0-16,-7 3-1 31,-7-3 0-31,3 0 1 0,0 6 0 0,4 1 0 31,7 2 0-31,11-5 0 32,3-1 1-32,7-3 0 31,10-3 0-31,8-7-2 0,7-8 1 15,21-7-9-15,-1-7 0 0,-2-11-8 0,-4-1 1 0</inkml:trace>
  <inkml:trace contextRef="#ctx0" brushRef="#br2" timeOffset="158119.78">13194 9667 19 0,'7'-9'9'0,"-7"-7"-2"0,0 10 9 16,0 6-12-16,-4-6 1 16,-6 6 2-16,-1-3 1 0,-3-1-10 15,-3 1 1-15,-1 3 6 16,-7 0 1-16,4 7-3 15,0 2 1-15,-4 3-2 16,-3 4 1-16,0 6-2 16,-1 6 1-16,1 7 0 15,-3 9 0-15,6 6-1 16,7 3 0-16,11 7 0 16,11-13 0-16,10 3-1 15,10-6 1-15,5-10-2 16,13-9 0-16,0-9-4 15,1-13 0-15,-1-3-8 16,-10-6 0-16</inkml:trace>
  <inkml:trace contextRef="#ctx0" brushRef="#br2" timeOffset="158555.44">13416 9617 39 0,'18'6'19'0,"-18"41"-17"0,-4-34 27 0,-3 3-28 16,-7 9 1-16,0 3 0 15,0 10 0-15,-4 5-3 16,4-8 0-16,0-1 2 15,3 1 0-15,4-7-1 16,0-6 0-16,4-6-1 16,3-7 1-16,7-9-1 15,3-6 1-15,1 0-1 16,3-7 1-16,0-3-1 16,0 1 1-16,0 2 0 15,1 4 0-15,-5 3 0 16,4 6 1-16,-3 6-1 15,-4 3 1-15,0 1-1 16,0-4 1-16,0 0-1 16,0 4 1-16,0-1-1 15,4 4 1-15,-4-1-7 0,0-3 1 16,-4-2-7-16,-3-7 0 16</inkml:trace>
  <inkml:trace contextRef="#ctx0" brushRef="#br2" timeOffset="158948.31">13660 9950 37 0,'21'40'18'0,"-4"-33"-15"0,-10-7 28 0,4 3-27 16,0 0 1-16,3 0 1 15,3-3 0-15,5-3-8 16,-5 0 1-16,11 0 5 16,1-4 0-16,-5 1-2 15,-3-7 0-15,-3-2-2 16,-4-4 1-16,-7 0-2 16,-7 3 1-16,-7 1-1 15,-7 2 1-15,0 4-1 16,-4 6 0-16,1 6 0 15,-1 9 0-15,0 10 0 16,4 3 1-16,0 4-1 16,7 5 1-1,14 4-2-15,11-7 0 16,7-9-5 0,-1-3 0-16,4-7-7 0,1-5 0 15</inkml:trace>
  <inkml:trace contextRef="#ctx0" brushRef="#br2" timeOffset="159289.44">14372 9906 44 0,'11'3'22'0,"-4"-28"-24"0,-7 25 36 0,-4-3-33 16,-3-1 1-16,-3-2-1 15,-8 3 1-15,-3 0-3 16,-4 3 0-16,-3-3 2 16,0 9 1-16,-1 7-2 15,1 5 1-15,7 4 0 16,3 3 0-16,8 7 0 15,6 2 1-15,8-2-1 16,10-4 0 0,7 0-3-16,11-12 0 15,0-1-6-15,-8-5 0 0,15-4-6 16,-4-12 0-16</inkml:trace>
  <inkml:trace contextRef="#ctx0" brushRef="#br2" timeOffset="159609.28">14654 9369 42 0,'7'44'21'0,"-3"-3"-25"0,-4-25 36 0,-4 6-32 0,1 3 1 15,-4 16-1-15,-4 2 1 0,1 8-2 16,-1 5 1-16,4-3 0 16,0-6 0-16,0-9-3 15,3-13 0-15,4-12-5 16,4-7 1-16,-1-15-5 15,1-7 1-15</inkml:trace>
  <inkml:trace contextRef="#ctx0" brushRef="#br2" timeOffset="159905.97">14658 9683 23 0,'11'-19'11'0,"10"-3"2"0,-11 16 16 0,4 0-26 16,0 3 1-16,1-1 1 15,-1 8 1-15,-4 5-7 0,-3 0 1 16,-7 1 3-16,-7 5 1 15,-3 4-2-15,-8 0 0 16,-7 0-2-16,4 0 0 16,-3-4-1-16,-1-2 1 15,4 3 0-15,3-4 0 16,4 1 0-16,3 2 1 16,8-2 1-16,10-1 0 15,3 4-1 1,12 3 1-16,9-3 0 0,-6-4 0 15,17 1-1-15,-3-1 1 0,-4-2-4 16,-6-1 1-16,-12 0-9 16,-6 1 0-16,-15-1-5 15,-6-2 0-15</inkml:trace>
  <inkml:trace contextRef="#ctx0" brushRef="#br2" timeOffset="160325.57">12936 10552 46 0,'0'18'23'0,"11"-14"-20"0,-4-4 41 0,0 0-37 0,7-4 0 0,11 1 5 15,17-3 0 1,22 0-14-16,27-4 1 0,29-5 10 15,39 2 0-15,14-9-3 47,28 3 0-47,4-3-4 16,3 10 1-16,-7-4-6 0,-32 4 1 16,-28 5-6-16,-24 7 1 0,-18-3-10 15,-29 6 1-15,-31 0-7 0,-14 1 1 0</inkml:trace>
  <inkml:trace contextRef="#ctx0" brushRef="#br2" timeOffset="164845.44">30826 9987 12 0,'28'0'6'0,"21"-12"7"16,-35 12 6-16,8-4-14 15,-1 4 0-15,3-3 2 16,-2 3 1-16,-5 0-10 16,1-3 1-16,-7-3 6 0,-4 0 0 15,-11-4-2-15,-3 4 0 16,-7-3-2-16,-7-1 1 16,-8-2-2-16,-6 2 1 15,3 1-1-15,-3 3 1 16,-4-1-1-16,1 7 1 15,-1 3-1-15,3 4 0 16,8-1 0-16,7 6 0 16,3-2 1-16,4 6 0 15,4 2 0-15,3 4 0 0,10 0 0 16,11 0 1 0,11 0-2-16,10 0 0 0,8-3 0 15,3-7 0-15,3-5-1 16,-3-7 0-16,-4-7 0 15,0-2 0-15,-10-7 0 16,-4-2 1-16,-10-4-1 16,-7-10 1-16,-11 1 0 15,-7 0 0-15,-8 2 0 16,-9 7 0-16,-4 7 0 16,-11 5 1-16,0 4-1 15,-3 12 1-15,3 7 0 16,4 9 0-16,3 3 0 15,0 3 0-15,11 3 0 16,3 4 1-16,15-1-1 16,10-2 0-16,10-1-1 15,8 4 1-15,10-7-1 16,4-6 1-16,3-10 0 16,1-15 0-16,-1 0 0 0,0-9 1 15,-10-14 0-15,-7-8 0 16,-7-1-1-16,-8-5 1 15,-6-4-1-15,-11 0 0 16,-7 6-1-16,-8 1 0 16,-9 5 0-16,-5 10 1 15,-6 7-1-15,-4 15 1 16,4 9 0-16,-1 13 0 16,8 6-1-16,3 7 1 0,8 6-1 15,6 2 1-15,8 4-1 16,10 4 1-16,10-1-1 15,15-9 1-15,10-4-1 16,4-9 0-16,3-12 1 16,-3-7 0-16,0-9-1 15,-4-9 1-15,0-7 0 16,-10 1 0-16,-7-10-1 16,-8-10 1-16,-6-2-2 15,-8 2 1-15,-6 4-1 16,-4 6 1-16,-8-1 0 15,-6 14 0-15,0 3 0 16,-4 9 0 0,0 6 0-16,4 6 0 0,0 4 0 15,3 3 0-15,8 3 0 16,3-3 0-16,7-4 0 0,7 10 1 16,10-3-1-16,8-3 0 15,3-3 0-15,4-10 0 16,3-6-1-16,0-3 1 15,0-3-1-15,-3-7 1 16,-4-9-1-16,-3-9 0 16,-1 3 0-16,-10-4 1 15,-3-5 0-15,-8-4 0 16,-3 3 0-16,-7 4 0 0,0 2 0 16,-3 7 0-16,-1 13 0 15,-3 9 0-15,-4 6 0 16,0 9 1-16,1 4-2 15,-1 9 0-15,4-3 0 16,3 3 1-16,4 0-1 16,11 3 0-16,6 1 0 15,4-4 0-15,7-3 0 16,0-4 1-16,4-5 0 16,-4-4 0-16,0-5-1 15,0-4 1-15,0-10-1 16,-3-2 1-16,-4-7-1 15,-3 3 1-15,-4-9-1 16,0-6 1-16,-4-4 0 16,-3 1 0-16,0 2 0 15,-4 4 0-15,-3 9 0 16,-3 4 0-16,-5-1 0 16,5 10 1-16,-1 6-1 0,4 6 1 15,0 13-1-15,0 0 1 16,7 6 0-16,0 0 0 15,3 6-1-15,4 0 1 16,7 1-1-16,7-1 1 16,4-6-1-16,7-3 1 15,6-6 0-15,8-10 0 16,0-6 0-16,-4-9 0 16,-3-7-1-16,-7-6 0 15,-4 3-7-15,-14-3 1 0,-14-12-11 16,-4-4 1-16</inkml:trace>
  <inkml:trace contextRef="#ctx0" brushRef="#br2" timeOffset="166873.12">27661 6312 23 0,'21'19'11'0,"15"-16"2"0,-26-3 12 15,1 0-22-15,0-6 0 0,-1-1 2 16,1 1 0-16,-4 0-7 15,0 3 1-15,-7 3 4 16,0-7 0-16,-7 1-2 16,-7 0 1-16,-4 3-2 15,-3 0 1-15,-4-1 0 16,-3 8 0-16,0 2 0 16,3 3 0-16,4 7 0 15,7 0 0-15,3 2 0 16,4-2 1-16,7 6-1 15,7 0 0-15,11 6-1 16,10 4 1-16,7-7 0 16,1-10 0-16,-5-2 0 15,-2-10 1-15,2-9-1 16,-3-7 1-16,-3-2 0 16,-4-1 0-16,-7-3-1 15,-3-12 0-15,-11 3-1 16,-7-1 1-16,0 4-1 0,-7 6 1 15,-7 4-1-15,-8 2 0 16,-6 10 0-16,-4 0 1 16,1 12-1-16,2 7 1 15,8 6-1-15,3 9 1 16,8 7 0-16,6 3 0 16,8 3 0-16,13-7 0 15,11 1-1-15,15-7 1 16,6-9-2-16,-7-12 1 15,4-4 0-15,0-16 1 16,-7-8-1-16,-4-11 0 0,-7-8 0 16,-7-4 0-1,-7-6 1-15,-7 3 0 0,-10-3-1 16,3 3 0-16,-4 6 0 16,-7 4 0-16,-3 12 0 15,-7 9 1-15,-7 13-1 16,3 10 1-16,-3 2 0 15,3 4 0-15,7 15 0 16,4 1 0-16,7-1 0 16,7 4 0-16,3-4 0 15,11 0 0-15,11-2-1 16,10-7 1-16,7-7-1 16,1-12 0-16,-8-9-1 15,0-3 1 1,4-23-1-16,-11-2 0 15,-7-1 0 1,-7 7 0 0,-7 0 0-16,0 0 0 15,-7 3 0-15,-3 3 1 0,-8 3 0 0,-7 9 1 16,-3 4 0-16,-4 12 0 16,1 1 0-16,-1-1 0 15,7 13 0-15,4 6 0 0,3 0 0 16,8 9 0-16,6-2-1 15,11 5 0-15,11 1 0 16,7-7 0-16,6-9 0 16,5-12 0-16,-8-10-1 15,-3-6 0-15,-4-10 0 16,-7-6 0-16,-4-6 0 16,1-10 0-16,-4 0 0 15,-3-5 0-15,-8-5 0 16,-7 8 1-16,-6 5 0 15,-8 4 0-15,-3 6 0 16,-4 12 0-16,0 7 1 16,4 3 1-16,0 9-1 15,7 7 1-15,3 5-1 16,4 4 1-16,3 0-1 16,8 7 1-16,3 2-2 15,7 0 1-15,7-2-1 16,7-4 1-16,4-3-1 0,3-7 0 15,0-5-1-15,4-10 1 16,-4-10-1-16,-3-9 0 16,-7 1-1-16,-4-1 1 15,-4 0-1-15,-3-6 1 16,-10-3 0-16,-4-1 1 16,-7 4-1-16,-4 7 1 15,1 2 0-15,-5 3 0 16,-2 7 1-16,-1 6 0 15,0 6-1-15,1 7 0 16,6 3 0-16,0 2 1 0,4-5 0 16,4 6 0-16,3 3-1 15,7 0 1-15,7 3-1 16,7-3 1-16,7-4-1 16,4-2 1-16,-1-6-2 15,1-7 1-15,-4-3-4 16,-3-7 1-16,-11 1-12 15,-7-6 0-15,-11-1-3 16,1 4 0-16</inkml:trace>
  <inkml:trace contextRef="#ctx0" brushRef="#br2" timeOffset="168374.5">23615 9790 25 0,'35'-16'12'0,"1"-15"4"0,-29 21 12 0,3 4-25 15,1-4 1-15,-4 4 0 16,0 0 1-16,-4 3-7 15,-3 3 1-15,-3 0 3 16,-4 0 1-16,-7 3-2 16,-7 0 1-16,-8 6-1 15,1 4 0-15,-4 0 0 16,1 2 0-16,6 1-1 16,4 9 1-16,0 0 0 15,6 10 0-15,5-7-1 16,6 3 1-16,4 1 0 15,11-4 0-15,10-3 0 0,11-6 1 16,7-7-1 0,10-9 1-16,0-9-1 0,-3-7 1 15,-7-2 0-15,-7-7 0 16,-15-6-2-16,-9-4 1 16,-16-2-1-16,-6 2 0 15,-10-2 0-15,-12 6 0 16,-6 9 0-16,-7 9 0 15,3 7 0-15,0 6 0 16,4 7 0-16,3 9 1 16,4 9-1-16,10 6 0 0,7-2 0 15,11 2 0-15,11 4 0 16,6 0 0-16,8-7 0 16,21-3 1-16,7-3-1 15,3-9 1-15,0-13 0 16,1-9 0-16,-4-10 0 15,-8-6 0-15,-6 0 0 16,-11-6 1-16,-7-3-2 16,-7-4 1-16,-10 4-1 15,-8 3 1-15,-6 2-2 16,-4 8 1-16,-11-1 0 16,-7 9 0-16,0 7 0 15,0 3 1-15,4 7-2 16,10 5 1-16,4 10 0 15,4 6 0-15,2-3 0 16,8 7 0-16,4 2 0 0,10 1 0 16,11-4 0-16,10-3 0 15,7-9 0-15,4-10 1 16,0-9-2-16,-4-9 1 16,-3-7 0-16,-8 1 1 15,-6-7-1-15,-7-10 0 16,-4-5-1-16,-7-4 1 15,-4 0 0-15,-6 0 0 16,-5 1 0-16,-2 11 1 31,-8 4-1-31,-3 7 0 0,-4 11 0 0,0 7 1 0,4 7 0 16,0-1 0-16,7 6-1 16,3 1 1-16,8 6 0 15,3 6 0-15,7 9-3 16,3-2 1-16,8-4-5 15,-1-3 1-15,1-3-13 16,-4-6 1-16</inkml:trace>
  <inkml:trace contextRef="#ctx0" brushRef="#br2" timeOffset="170054.59">27160 14421 22 0,'14'-16'11'0,"-6"-37"-7"0,-8 41 11 0,-4-4-14 15,-3 0 1-15,-4-3 1 16,-6 4 0-16,-1 2-3 15,-3 7 1-15,-4 0 2 16,1 6 1-16,-5 0-1 16,1 9 0-16,3 1 0 15,-3 11 0-15,7 11-1 16,3-1 0-16,11 1 0 16,4 5 1-16,10 1 1 15,7-4 0-15,11-5 0 16,10-11 1-16,0-5 0 15,0-10 0-15,1-6-2 16,-4-10 1 0,-8-9-3 46,-10-9 0-46,-7-7-1-16,-10 4 1 15,-8 3-1-15,-6 5 0 32,-1 8 0-32,-7 8 0 0,1 1 0 0,-5 9 0 15,1 6 0-15,0 3 1 0,0 10-1 16,7 3 1-16,3 6-1 0,4 7 1 0,10 3-1 16,4-4 1-16,7 1-1 0,11-1 1 0,10 1-1 0,11-13 1 15,3-7-1-15,1-12 1 16,-1-6-1-16,-3 0 1 15,-11-6-1 1,-7-7 1-16,-7-9-1 31,-7-10 0-31,-7 4 0 0,-7-7 0 0,-7 1 0 0,-3 2 0 0,-8 7 0 16,-3 6 0-16,-4 6-1 16,0 10 1-1,-3 12-1-15,7 4 1 16,-1 6-1-1,1 5 0-15,3 8 0 0,4 5 1 16,11 1 0-16,3-1 0 0,7 7 0 0,10 0 0 0,11-10 0 16,4-9 0-16,14-9 0 15,0-13 0-15,3-10-1 0,0 1 1 16,-6-13 0-16,-8-6 0 31,-3-10 0-15,-8-3 0 15,-6-9-1-31,-11 3 1 47,-7 0 0-47,-4 3 0 0,-6 6-1 16,-8 4 1-16,0 12 0 0,-3 9 1 31,0 13-1-31,-1 4 0 0,1 5 0 15,7 7 1-15,0 6 0 0,7 9 0 0,3-6-1 32,11 0 1-32,7 0 0 0,4-3 0 15,7-3-1-15,3-6 1 16,3-4-1-16,1-6 1 0,-4-9-1 0,0 0 0 0,-3-10 0 0,-4-12 0 16,-3-7-1-16,-8-3 1 0,1-5 0 0,-4-1 1 0,-4 12-2 15,-3 4 1-15,-7 6 0 0,-7 6 1 16,-4 4-1-16,1 12 0 0,-5 9 0 15,-2 7 1-15,-1 9 0 16,0 10 1-16,7 9-1 16,4-1 0-16,7-2-3 15,0-3 0-15,7-4-12 0,-4-12 0 16,1-12-4 0,3-7 0-1</inkml:trace>
  <inkml:trace contextRef="#ctx0" brushRef="#br2" timeOffset="171615.4">31912 9313 31 0,'7'-3'15'0,"-10"9"-6"15,-1-6 15-15,1 3-22 16,-8 3 0-16,-3 1 2 15,-4 5 0-15,-3 4-6 16,-3 0 1-16,-1 2 3 16,4 8 0-16,-4 2-1 15,-3 3 0-15,0 7-1 16,-1 6 1-16,5 0-1 16,6 3 1-16,7-3-1 15,8-4 1-15,3-5-1 0,7-1 1 16,0-9-3-1,4-9 0-15,-1-10-10 0,1-6 0 16</inkml:trace>
  <inkml:trace contextRef="#ctx0" brushRef="#br2" timeOffset="171965.18">32050 9385 31 0,'10'0'15'0,"-6"6"-5"0,-4-6 16 0,-4 0-25 15,-6 10 0-15,-4-4 0 16,-4 0 1-16,0 4-2 15,1 2 0-15,-1 4 1 16,4 3 0-16,-4 3-1 16,4 0 1-16,4 0-1 15,3-7 1-15,3 4-3 16,1-3 1-16,6-7-4 16,4-3 0-16,4-6-5 15,3 0 1-15,4-9-2 16,6-10 0-16</inkml:trace>
  <inkml:trace contextRef="#ctx0" brushRef="#br2" timeOffset="172172.92">32142 9357 26 0,'0'6'13'0,"-15"25"-10"0,8-24 25 16,-3 5-26-16,-8 4 1 15,-3 6 1-15,-4 3 1 0,1 3-6 16,-5-9 0-1,-9 16 3-15,2-1 1 0,1 4-2 16,0-4 0 0,3 1-3-16,7 2 1 0,8-5-7 15,3-4 1-15,3-6-4 16,4-10 0-16</inkml:trace>
  <inkml:trace contextRef="#ctx0" brushRef="#br2" timeOffset="172414.29">32004 9749 37 0,'-18'34'18'0,"-6"-5"-22"16,17-20 34-16,-4 3-29 0,0 4 1 15,-3 3-1-15,4 0 1 16,-1-4-3-16,1 1 0 16,6-6-5-16,4-4 0 15,4-6-5-15,6-13 1 16</inkml:trace>
  <inkml:trace contextRef="#ctx0" brushRef="#br2" timeOffset="172832.41">32325 9545 41 0,'7'25'20'0,"-3"-6"-16"0,-1-16 37 0,4 0-39 16,0 3 1-16,4-2 1 15,3-1 1-15,0-3-6 16,4 0 0-16,-1 0 4 16,1 3 0-16,-4-3-2 15,0 0 0-15,-7 0-1 16,-7 3 0-16,-3-3-1 16,-8 3 1-16,-6 0-1 15,-1 4 1-15,-7 2 0 16,0 3 0-16,1 1 0 15,6 0 0-15,1 2 0 0,2 4 1 16,5-3-1-16,6 3 1 16,4 2-1-16,4 5 1 15,6-4-1-15,8 6 0 16,3-9-3-16,0-4 0 16,4-2-6-16,0-7 0 15,-1-6-7-15,1-12 0 16</inkml:trace>
  <inkml:trace contextRef="#ctx0" brushRef="#br2" timeOffset="173086.57">32720 9379 42 0,'28'56'21'0,"-10"13"-14"16,-11-47 33-16,0 16-39 16,0 9 0-16,0 12 1 15,0 10 1-15,-7-6-4 16,4 6 1-16,-15-3 0 16,-13-13 1-16,-26 1-10 15,-13-7 0-15,-26-7-6 16,-6-11 1-16</inkml:trace>
  <inkml:trace contextRef="#ctx0" brushRef="#br2" timeOffset="174228.87">27690 4722 29 0,'10'6'14'0,"1"-12"-4"0,-11 6 15 0,0 0-24 15,-4 3 1-15,-3 4 0 16,-3-1 1-16,-5 0-3 15,-2 10 0-15,-4-1 3 16,-1 11 1-16,-2 11-1 16,-4-2 0-16,-1 15-1 15,-2 0 0-15,2 16 0 16,1 0 0-16,10-13-1 16,8 0 0-16,6-12-1 15,11-6 1-15,8-13-4 16,2-7 1-16,4-5-12 15,-3-4 0-15</inkml:trace>
  <inkml:trace contextRef="#ctx0" brushRef="#br2" timeOffset="175205.51">27802 4929 28 0,'15'19'14'0,"-8"9"-6"0,-4-25 12 15,-3 4-17-15,0 2 0 16,0 7 2-16,-3 2 0 16,-1 14-6-16,-3-13 0 15,-4 12 4-15,-6 3 0 16,-1 1-2-16,1-4 0 16,2 1-3-16,5-7 1 0,3-6-11 15,3-4 0-15</inkml:trace>
  <inkml:trace contextRef="#ctx0" brushRef="#br2" timeOffset="175447.66">27873 5318 41 0,'-28'81'20'0,"14"-27"-23"16,7-35 31-16,-4-4-28 15,-3 7 0-15,-4 3-2 16,4-6 0-16,4-3-7 0,3-4 0 16,-1-5-2-16,8-17 1 15</inkml:trace>
  <inkml:trace contextRef="#ctx0" brushRef="#br2" timeOffset="175881.34">28469 4979 35 0,'18'16'17'0,"-32"-4"-18"0,7-8 34 0,-7 5-32 16,3 4 1-16,-3 5 0 16,-7 4 1-16,-8 0-4 15,-6 10 1-15,0 2 1 16,3 1 1-16,4-1 0 16,3 4 0-16,8-10-1 15,6-3 1-15,7-3-1 16,12-6 1-16,9-7-1 15,8-9 0-15,3-9-2 16,-3-7 0-16,-4 0-1 16,-3-2 1-16,-4 2-1 15,-7-6 0-15,-11 6 0 0,-10 4 1 16,-7 9 1-16,-7 6 0 16,0 3 0-16,-4 0 0 15,4 4 0-15,-1 5 1 16,5 1-4-16,10-3 1 15,3 2-7-15,7-5 0 16,8-4-3-16,10-6 1 16</inkml:trace>
  <inkml:trace contextRef="#ctx0" brushRef="#br2" timeOffset="176211.76">28656 4801 8 0,'-21'6'4'0,"-14"3"11"15,28-9-2-15,0 6-6 16,3 4 1-16,1-1 5 15,6 7 0-15,4 0-15 16,4 6 1-16,6 12 11 16,12 10 0-16,2 3-3 15,-2 6 0-15,-5 7-4 16,-10 6 1-16,-10 6-3 16,-15 0 1-16,-17 6-5 0,-14-15 0 15,-15 3-12-15,-10-16 0 16</inkml:trace>
  <inkml:trace contextRef="#ctx0" brushRef="#br2" timeOffset="177036.86">22042 9253 36 0,'0'13'18'0,"-11"-10"-8"16,7 0 18-16,-6 7-25 15,-8 2 0-15,-3 4 2 16,-7 9 1-16,-7 0-7 16,10 6 0-16,0 7 4 0,-3 3 1 15,-4 12-3-15,4 10 1 16,3 6-1-16,4 0 0 15,7-7-1-15,7-2 1 16,7-13-3-16,7-12 1 16,4-10-7-16,3-10 0 15,-4-8-7-15,1-17 0 16</inkml:trace>
  <inkml:trace contextRef="#ctx0" brushRef="#br2" timeOffset="177296.02">21865 9721 47 0,'14'9'23'0,"-7"-9"-19"15,0 3 39-15,0-6-43 16,11 3 1-16,0 0-1 15,6 0 0-15,-2 0-2 16,-1-3 0-16,3-3-7 16,-2-4 1-16,-5-5-7 15,-3-4 1-15</inkml:trace>
  <inkml:trace contextRef="#ctx0" brushRef="#br2" timeOffset="177740.26">22218 9460 41 0,'18'13'20'0,"6"-1"-12"0,-17-8 33 15,4-1-38-15,3 3 1 16,0 0 2-16,-3 0 0 0,3 1-8 15,0-1 1-15,0 3 4 16,-3-2 1-16,-1-1-3 16,-6 3 1-16,-4 1-3 15,-4-1 1-15,-3-3-1 16,0 1 1-16,0-1-2 16,4-3 1-16,-1 7-1 15,0-1 1-15,-3-3-1 16,4 1 0-16,-1 2 0 15,4-3 1-15,0 0 0 16,0 7 1-16,0 0 0 16,-3 2 0-16,-1 1 0 15,1 0 0-15,-1-4 0 16,1 4 0-16,-1-4 0 16,4 4 0-16,-3 0-1 15,-1-4 0-15,-3 4-3 0,-7 12 0 16,-4-3-5-16,-3 0 0 15,-4-6-6-15,1-6 1 16</inkml:trace>
  <inkml:trace contextRef="#ctx0" brushRef="#br2" timeOffset="177999.09">22447 9862 35 0,'4'34'17'0,"-25"7"-10"0,14-32 27 0,-4 4-34 16,-3 3 1-16,3 6-1 15,1 3 0-15,-1-3-1 16,1 0 0-16,-1-7-8 15,4-5 1-15,3-10-4 16,1-10 0-16</inkml:trace>
  <inkml:trace contextRef="#ctx0" brushRef="#br2" timeOffset="178418.21">22726 9617 42 0,'11'3'21'0,"10"0"-20"0,-14-3 39 15,3-3-37-15,4 3 1 16,4 3 2-16,0-3 0 15,-4 4-8-15,3-4 1 0,-2 3 5 16,-5-3 0-16,-3 6-3 16,-3 3 1-16,-4 7-2 15,-7-3 1-15,-4-1-2 16,-3 4 1-16,0-1-1 16,-4 1 1-16,1 3 0 15,-1 6 1-15,4 3-1 16,3 7 0-16,4-7 0 15,4-6 1-15,6-3-1 16,8-4 0-16,3 1-4 16,7-6 1-1,11-20-13 1,0-12 0-16</inkml:trace>
  <inkml:trace contextRef="#ctx0" brushRef="#br2" timeOffset="178671.71">23012 9278 45 0,'24'47'22'0,"12"38"-12"0,-26-50 27 15,1 5-35-15,-1-8 0 16,-3 43 0-16,1-19 0 16,-16 29-4-16,-13 0 1 0,-14-4-3 15,-4-2 0-15,-10-7-11 16,-15-13 0-16</inkml:trace>
  <inkml:trace contextRef="#ctx0" brushRef="#br2" timeOffset="179438.92">26571 14967 24 0,'-14'25'12'0,"-25"-13"-2"0,25-5 13 16,-3 5-23-16,-5 7 1 15,-6 3 2-15,3 3 1 16,-3 0-4-16,0 3 0 15,7 10 3-15,3 3 0 16,8 3 0-16,6 6 0 16,8-3-2-16,6-6 0 0,8-7-1 15,0-9 0-15,3-6-7 16,3-3 0-16,1-13-5 16,3-16 1-1</inkml:trace>
  <inkml:trace contextRef="#ctx0" brushRef="#br2" timeOffset="179690.31">26734 14957 34 0,'3'57'17'0,"-6"18"-11"0,-1-56 27 0,-3 6-32 0,0 9 1 0,-4 4-1 0,1 3 1 0,-1 3-3 0,4 0 0 16,0-4-3-16,0-5 0 15,3-10-8-15,1-9 0 16</inkml:trace>
  <inkml:trace contextRef="#ctx0" brushRef="#br2" timeOffset="179905.86">26825 15509 39 0,'0'22'19'0,"-24"19"-15"0,16-28 29 0,-2 2-33 15,3 7 1-15,-4 3-2 16,1-6 1-16,-1 3-5 16,1-3 0-16,2-3-7 15,5-10 1-15</inkml:trace>
  <inkml:trace contextRef="#ctx0" brushRef="#br2" timeOffset="180191.17">27206 15356 55 0,'11'9'27'0,"6"7"-34"0,-9-16 50 16,2 0-45-16,1 0 1 15,6-7-6-15,4 4 0 0,4-3 1 16,-4 0 0-16,-3-1-9 16,0-8 1-16</inkml:trace>
  <inkml:trace contextRef="#ctx0" brushRef="#br2" timeOffset="180624.3">27633 15196 47 0,'14'-7'23'0,"11"20"-24"0,-15-13 42 0,5 3-39 0,2-3 0 0,1 6 2 0,3 4 1 16,0-1-6-16,-3 1 1 16,-1-1 3-16,1 0 0 15,-7 1-2-15,-8-1 0 16,-3 4-1-16,-7-1 0 15,-3 10 0-15,-8 0 0 16,-7 0-2-16,4-6 1 16,-11 9 0-16,1-3 0 15,2 0 0-15,8-3 1 16,4 3-1-16,6-4 1 0,7 1 0 16,12-3 1-1,6-4-1-15,7-2 1 0,7-4-4 16,4-3 0-16,-4-3-9 31,-7-3 1-31,-10-3-5 16,-1 0 1-16</inkml:trace>
  <inkml:trace contextRef="#ctx0" brushRef="#br2" timeOffset="181060.86">28141 14923 48 0,'11'44'24'0,"20"15"-24"0,-13-37 44 0,7 7-41 15,7 11 0-15,-1 7 1 16,5 10 1-16,6 2-7 16,-7 1 0-16,-17 3 3 15,-22 6 1-15,-13 9-6 16,-36 4 0 0,-32-1-13-16,-24 1 1 15</inkml:trace>
  <inkml:trace contextRef="#ctx0" brushRef="#br0" timeOffset="188550.97">28981 4597 18 0,'35'-13'9'0,"18"-15"-2"0,-43 19 9 31,-20-13-12-31,-15 3 1 15,-3 3 1-15,-18-3 1 16,-21 4-9-16,-18-1 1 16,-6 3 5-16,-12 4 0 15,-17-7-2-15,-10 7 0 16,10 6-1-16,4 6 0 16,-8 3 0-16,1 4 0 15,-1 8-2-15,15 4 1 0,6 19-1 16,1-16 0-16,7 16-1 15,7 12 0-15,10 16 0 16,8 13 0-16,10 2 1 16,14 7 0-16,21 7 0 15,18 18 0-15,25-13 1 16,24 1 0-16,18-23 1 16,32-6 0-16,28-6 0 15,10-18 1-15,36-8 1 16,7-21 0-16,-4-15-1 15,11-14 1-15,-7-18 1 16,-18-15 0 0,-14-23-1-16,-10-6 1 0,-15-13-1 15,-17-6 0-15,-14 7-2 16,-29-7 1-16,-21-3-2 16,-13 0 1-16,-19 13-1 15,-21-1 0-15,-20 4-1 16,-5 9 1-16,-20 10 0 0,-22 12 0 15,-14 6 0 1,8 10 1-16,-1 6-1 0,0 10 0 16,-3-1-4-16,10-6 0 15,11-3-8-15,7 0 0 16,7-6-2-16,14 6 0 16</inkml:trace>
  <inkml:trace contextRef="#ctx0" brushRef="#br0" timeOffset="190565.06">16147 9614 24 0,'0'9'12'0,"7"-5"-1"0,-7-4 13 16,0 0-19-16,0 6 0 15,-4 3 3-15,1 4 1 16,-8 6-11-16,-3 6 0 16,-4 9 6-16,1 10 1 15,-4 9-5-15,-4 10 1 16,0-3-6-16,0 2 1 0,1-5-10 16,3-20 1-16</inkml:trace>
  <inkml:trace contextRef="#ctx0" brushRef="#br0" timeOffset="191148.71">15653 10009 43 0,'-7'16'21'0,"10"-19"-15"16,1-1 34-16,-1-2-38 0,4 0 0 15,7-10 1-15,-3-6 0 16,7-6-4-16,10-6 0 16,14-4 3-16,8-12 0 15,6 3-2-15,11-7 1 16,-3 1-2-16,-8 3 1 15,-10 6-2-15,-7 10 1 16,-8 2-2-16,-6 17 1 16,-4 5-2-16,-7 13 1 15,-3 10-1-15,-4 9 1 0,-3 6 0 16,-8 10 0-16,-3 9 1 16,-4 3 1-16,-3 6 1 15,0-2 0-15,0-11 0 16,0-8 1-16,3-7-1 15,4-9 0-15,4-3-1 16,3-7 1-16,7-6 0 16,0-3 0-16,4-6 0 15,-1 3 0-15,1 0 0 16,-1 6 1-16,1 0-1 16,-4 6 1-16,0-2-1 15,0-1 1-15,0 3-1 16,-3 1 0-16,-1-4 0 15,1 0 0-15,-1 4-6 16,-3-1 1-16,4 0-7 16,-4-2 0-16</inkml:trace>
  <inkml:trace contextRef="#ctx0" brushRef="#br0" timeOffset="191794.92">16552 9884 34 0,'11'25'17'0,"-4"-28"-11"0,-7 3 25 16,0 3-31-16,-4-3 1 0,1 3-1 15,-8 3 1-15,-3 0-1 16,-3 4 0-16,-5-1 1 16,1 1 0-16,0 2-1 15,3 1 1-15,1 2-1 16,3-2 1-16,3-4-2 15,4-2 0-15,11-4-1 16,3-6 0-16,3-4-1 16,8 1 0-16,-8-3-1 15,5 2 0-15,-5-5-1 16,1-1 1-16,-1 1-1 16,1 6 1-16,-4-4 0 15,0 4 0-15,0 9 1 16,0 3 1-16,0 4 1 15,-3-1 1-15,-1 7 1 16,-3-1 0-16,4 1 1 16,-1 0 0-16,4-4 1 0,4-2 1 15,3-4 0-15,4-3 0 16,6-3-1-16,5-3 1 16,2-6-1-16,1-7 0 15,0-6-2-15,0-16 1 16,-4-6 0-16,4-9 1 15,-4-6-1-15,0-7 1 16,-7 0-1-16,4-6 1 16,-11 3-2-16,-7 3 1 15,-3 9-1-15,-1 10 1 16,-6 13-2-16,-4 12 1 0,-4 6-1 16,-3 16 0-16,-4 13-1 15,1 15 0-15,2 10-1 16,1 12 0-16,0 16 0 15,4 12 1-15,6 7 0 16,4-7 1-16,-3-9-3 16,3-12 1-16,0-20-5 15,0-12 0-15,3-9-4 16,-3-16 0-16</inkml:trace>
  <inkml:trace contextRef="#ctx0" brushRef="#br0" timeOffset="191992.29">16570 9642 53 0,'11'22'26'0,"24"-16"-28"0,-21-6 53 16,14 0-49-16,7-6 0 16,4-3 0-16,14-1 0 15,7 7-6-15,0-3 0 16,0 3-5-16,-7 0 0 15,-4-4-8-15,-10-2 1 16</inkml:trace>
  <inkml:trace contextRef="#ctx0" brushRef="#br0" timeOffset="192546.3">18334 9272 20 0,'-7'10'10'0,"-7"-1"9"0,10-6 4 16,-6 3-17-16,-1 4 0 15,-7 2 4-15,1 7 1 16,-4 3-14-16,-4 0 1 16,-7 6 8-16,0 7 0 0,-3-1-3 15,0 4 1-15,3 15-3 16,4 1 0-16,7 8 0 15,7 1 0-15,3-3-1 16,4-1 0-16,3-12-3 16,15-9 1-16,7-13-7 15,10-9 1-15,7-13-7 16,4-6 0-16</inkml:trace>
  <inkml:trace contextRef="#ctx0" brushRef="#br0" timeOffset="192800.75">18404 9448 48 0,'4'9'24'0,"-18"44"-26"0,7-37 41 16,-4 6-39-16,-3 6 1 15,0 7 0-15,0 2 0 16,3 4-2-16,4 0 0 16,4-3-3-16,3-1 0 15,3-9-8-15,4-9 1 16,0-9-3-16,0-17 0 16</inkml:trace>
  <inkml:trace contextRef="#ctx0" brushRef="#br0" timeOffset="192982.9">18479 9799 35 0,'0'38'17'0,"3"9"-20"0,-3-32 33 0,-3 4-30 16,-1 3 1-16,-3 3-2 15,3 3 1-15,1 1-7 16,-1-4 0-16,4-10-3 15,-3-11 1-15</inkml:trace>
  <inkml:trace contextRef="#ctx0" brushRef="#br0" timeOffset="193733.73">19163 9394 40 0,'7'48'20'0,"14"-17"-19"0,-17-19 28 0,3 7-25 16,3 3 0-16,4 6 2 15,1 1 0-15,-1 5-8 16,-4 4 1-16,-3 9 4 16,-7 6 0-16,-3 0-2 15,-8 10 0-15,-6-3-7 16,-8-10 0-16,-3-9-9 15,3-7 1-15</inkml:trace>
  <inkml:trace contextRef="#ctx0" brushRef="#br0" timeOffset="194017.93">20059 9733 45 0,'3'13'22'0,"-31"15"-24"0,21-16 35 0,-3 7-33 16,-4 16 0-1,-4-7 0-15,-3 6 0 0,0 1-4 16,-1-1 0-16,8-8-8 16,7-11 0-16</inkml:trace>
  <inkml:trace contextRef="#ctx0" brushRef="#br0" timeOffset="194496.81">19988 9548 37 0,'15'28'18'0,"-12"-6"-10"15,-3-19 26-15,4 4-34 16,-1-4 1-16,1 3 1 16,3 0 0-16,0 1-3 15,3-4 0 1,11 0-7-16,1-3 1 15,6 0-3-15,4-6 0 16,-1-1 0-16,5 4 0 16,-1-3 3-16,7-3 1 15,-3-1 7-15,-11 4 0 16,-7 3 3-16,-3 0 0 16,-4 3 1-16,-10 3 0 15,-11 3-4-15,-7 0 1 16,-11 7 0-16,-3 6 0 15,-4 3 0-15,0 0 0 0,4 3-1 16,7 0 0-16,3-3 0 16,4 0 1-16,7 3 2 15,7 0 0-15,11 0 1 16,6 3 0-16,11-3-1 47,4-6 1-47,3-3-1 15,-3-4 1-15,-7 1-5 0,-7-1 1 0,-15 4-4 0,-10 0 1 0,-18-1-12 16,-17-8 1-16</inkml:trace>
  <inkml:trace contextRef="#ctx0" brushRef="#br0" timeOffset="195279.43">13945 10937 47 0,'4'7'23'0,"-8"-20"-17"0,4 13 36 16,-3-6-40-16,-4 3 0 0,-11-1 1 16,0 4 1-16,-3 0-5 15,0 4 0-15,-4 2 3 16,1 3 0-16,-1 4-2 16,4 9 0-16,0 6-2 15,7 3 1-15,3-2-1 16,4-7 1-16,10-4-2 15,12-8 0-15,2-7-2 16,8-6 1-16,3-7-9 16,4-5 1-16,-4-14-3 15,0 1 1-15</inkml:trace>
  <inkml:trace contextRef="#ctx0" brushRef="#br0" timeOffset="195683.79">14009 10959 28 0,'7'22'14'0,"-11"41"-4"0,4-51 21 16,-3-2-29-16,-4 2 0 16,3 1-1-16,-3 3 1 15,4-7-3-15,-1-3 0 16,4-3 1-16,0-3 1 15,11-6-2-15,3-10 1 16,0-9 0-16,-3 0 0 0,-1-3 0 16,4 0 0-16,0 3-1 15,-3 3 0-15,-1 3-1 16,1 6 1-16,0 7-1 16,-1 3 1-16,4 0 0 15,0 6 0-15,1 6 3 16,-1 7 1-16,0 6 1 15,0 6 0-15,4 1 0 16,-1 5 1-16,1-6-2 16,3 0 0-16,4-6-5 15,6-6 1-15,1-6-11 16,0-7 0-16,0-10-2 16,-8-5 0-16</inkml:trace>
  <inkml:trace contextRef="#ctx0" brushRef="#br0" timeOffset="196104.14">15565 10940 38 0,'-15'13'19'0,"-6"-16"-14"0,18 6 36 0,-4-3-39 15,-4 0 1-15,1 0 0 16,-5 3 1-16,1-3-5 15,-3 3 1-15,-1-3 2 16,0 10 1-16,4-1-2 16,0 10 1-16,0 9-2 15,7 0 0-15,0 7-1 16,7 2 0-16,7-2 0 16,7-10 0-16,4-3-3 15,10-6 0-15,0-4-6 16,4-2 1-16,0-7-6 15,-4-13 1-15</inkml:trace>
  <inkml:trace contextRef="#ctx0" brushRef="#br0" timeOffset="196300.87">15794 11144 46 0,'7'32'23'0,"-7"2"-23"0,0-28 42 16,0 4-42-16,0-1 1 16,0 1-1-16,0-4 0 0,3 3-4 15,5-2 0-15,2-4-10 16,1-10 1-16</inkml:trace>
  <inkml:trace contextRef="#ctx0" brushRef="#br0" timeOffset="196464.42">15769 10878 31 0,'7'15'15'0,"14"10"-10"16,-14-18 14 15,4-4-25-31,0 0 0 0,6 0-11 0,1-6 0 0</inkml:trace>
  <inkml:trace contextRef="#ctx0" brushRef="#br0" timeOffset="196765.84">16203 11292 39 0,'0'15'19'0,"0"-18"-23"0,0 3 34 16,0-6-29-16,0 6 0 15,0-13 1-15,4-2 1 16,-4-1-4-16,3-3 1 0,1 0 1 16,-1 1 1-16,4-1 0 15,0 3 0-15,4 4-1 16,-1-1 0-16,-2 7-2 15,2-4 0-15,8 1-5 16,3 6 1-16,7 3-8 16,-3 0 1-16</inkml:trace>
  <inkml:trace contextRef="#ctx0" brushRef="#br0" timeOffset="197049.05">16803 11082 36 0,'14'21'18'0,"-11"-21"-19"15,-3 0 29-15,-3 4-27 0,-4 2 0 16,-7 0 2-16,-7 4 1 16,-4 5-3-16,-3 7 0 15,-4 3 3-15,7-6 0 16,4 12 0-16,3 4 0 15,8 3-2-15,6 2 1 16,11-5-5-16,11-7 1 16,7-12-4-16,3-10 0 0,4-9-5 15,-1-10 1 1,8-15-6-16,-3-6 1 0</inkml:trace>
  <inkml:trace contextRef="#ctx0" brushRef="#br0" timeOffset="197260.2">17096 10489 32 0,'0'22'16'0,"-7"50"-9"15,3-44 26-15,1 7-32 16,-8 12 0-16,-3 15 1 16,3 14 0-16,1 8-3 15,-4 1 0-15,-4 6 0 16,7-6 0-16,1-13-9 15,6-19 1-15,1-12-3 16,6-22 0-16</inkml:trace>
  <inkml:trace contextRef="#ctx0" brushRef="#br0" timeOffset="197590.12">17283 11260 40 0,'31'22'20'0,"5"-22"-23"0,-26-3 38 16,4-6-35-16,4-4 0 0,0-6 0 15,-1 1 0 1,-3-4 0-16,-7 3 0 0,-7-3 0 16,-7-3 0-16,-7 0 0 15,4 6 0-15,-4 6 0 16,-1 7 0-16,-2 6-1 15,-4 6 1-15,-1 7 0 16,5 9 1-16,6 6 0 16,4 3 0-16,7 1-1 15,7-1 1-15,7 4 0 16,0-4 1-16,8-3-4 16,2-9 0-16,5-7-8 15,6-5 0-15,-7-14-2 16,11-2 0-16</inkml:trace>
  <inkml:trace contextRef="#ctx0" brushRef="#br0" timeOffset="197786.89">17900 11304 52 0,'3'22'26'0,"-3"3"-36"0,0-22 54 16,-3 0-45-16,-1 4 1 16,-3-4-22-16,0-6 0 15,-7-4 19-15,-3 1 1 16</inkml:trace>
  <inkml:trace contextRef="#ctx0" brushRef="#br0" timeOffset="211642.98">5359 7228 16 0,'-4'3'8'0,"8"0"5"16,-4-3 9-16,0 3-17 15,0 0 1-15,0 3 2 16,-4 1 1-16,4 5-11 16,0 4 0-16,0 3 7 0,0 6 1 15,0 6-3-15,4 10 1 16,-1 6-2-16,4 3 1 15,-7 10-1-15,0 9 0 16,0 0-1-16,0 9 1 16,0-3-1-16,0 1 0 15,-7 8-1-15,7-2 1 16,-7-4-1-16,0-6 1 16,0 0-1-16,0 1 1 15,3-14-1-15,-3-6 0 0,4-9 0 16,-4-6 0-16,3-10-2 15,4-3 1-15,-7-3-5 16,7-9 0-16,0-4-9 16,0-9 1-16</inkml:trace>
  <inkml:trace contextRef="#ctx0" brushRef="#br0" timeOffset="214599.81">5623 7090 19 0,'7'12'9'0,"4"-21"1"0,-4 9 1 16,-3 0-9-16,3 0 0 16,3 0 3-16,1 0 0 15,-4 0-6-15,7 0 1 16,4 0 4-16,-8 0 0 15,4 0-1-15,0 6 1 16,0-6-1-16,4 3 0 0,-4-3-1 16,11 0 0-16,-4-6 0 15,7 3 0-15,4 0-1 16,7 0 0-16,-7-4 0 16,6 4 0-16,1 0 0 15,4 0 0 16,-1 0-1-31,0 0 1 0,1-4 0 0,-5 1 1 0,1 3-1 16,7 0 1-16,10-4-1 16,1 1 1-16,-1 0-1 15,4 3 1-15,0 3-2 16,-3-3 1-16,3 3 0 16,0 6 0-16,3-3-1 15,11 0 0-15,-3 0 0 16,3 0 0-16,0 1 0 15,-11-4 1-15,5 3-1 16,2-3 1-16,8-3-1 16,-4 6 1-16,0-3 0 0,0 0 1 15,4 0-2-15,-15 0 1 16,11 0 0-16,7 3 0 16,-7 0 0-16,4 3 0 15,3-3-1-15,0 1 0 16,-7-1 0-16,7 3 1 15,8-3-1-15,-5 3 1 32,43 7-1-32,-7-7 0 0,0-3 0 15,-10 4 1-15,-1-11-1 16,-3-2 1-16,-4 0-1 16,4 3 1-16,0 3-1 15,0-3 0-15,-1-4 0 16,-2 4 0-16,-1 0 0 15,4 3 0-15,3 0 0 16,1-3 0-16,-5 0 0 16,1 0 0-16,4 3 0 15,2 0 0-15,-2 0 0 16,-4 3 1-16,-4 0-1 16,7 0 0-16,1 0 0 15,6-3 1-15,-14 3 0 16,4-3 0-16,4-6-1 15,-1-3 1-15,4-1 1 16,-11-2 0-16,4-1-1 0,3-2 1 16,1-1-1-16,3 0 0 15,-11 7 0-15,0-1 1 16,8 7-2-16,-1 0 0 16,0 0 0-16,-3-3 1 15,-4 3-2-15,8-1 1 16,3 1 0-16,-4 0 0 15,-3 0 0-15,-11 0 0 16,7 0 0-16,8-4 0 16,-4 7 0-16,-4 0 0 0,-10 0 0 15,-1 0 0-15,5 4 0 16,-5-1 0-16,-6 0-1 16,0-6 1-16,-4 3-1 15,-7 0 1-15,-4 3-1 16,-6 0 1-16,-4 3 0 15,3 1 1-15,-3-1-1 16,-3 3 0-16,-4 1 0 16,-4 2 0-16,1 1 0 15,-8-4 0-15,-3 4 0 16,-4-1 0-16,-3 1 0 16,-4-4 1-16,-3 4-1 15,-8 2 0-15,1 4-1 16,-4 3 1-16,0 0 0 15,0 0 0-15,0 3 0 16,0 6 0-16,1 1 0 16,-1 2 0-16,0 7 0 0,-4 3 1 15,1 3-1-15,7 9 0 16,-1 7-1-16,4 0 1 16,-3 6 0-16,0 0 0 15,-1 6 0-15,1-3 0 47,-4 7 0-47,0-1 0 0,0 0 0 0,-3 4 0 0,-1-10 0 0,-2 0 0 16,-1-9-1-16,-4-3 1 15,1-4-1-15,-4-3 1 0,0-6-1 16,0 4 0-16,-4-11 0 16,1-5 0-16,-4-4 0 15,-1-3 1-15,1-3-1 16,0-6 1-16,-3 0-1 15,-4-6 1-15,-4-1-1 16,-10-2 0-16,0-1 0 16,-4-3 1-16,4 4-1 15,-8-4 0-15,-6-3 1 16,-11 0 0-16,-3 0-1 16,-11-3 1-16,-4 3-1 15,4 1 1-15,-11-1 0 16,1 0 0-16,-8 0 0 15,-10 0 0-15,0 0 0 16,6 0 0-16,-2 4 0 0,-8-4 0 16,0 0 0-1,-7-3 0-15,11 0 0 0,-4 0 0 16,-3 0-1-16,0-3 1 16,-8-3 0-16,1-1 0 15,7 1-1-15,-8 0 1 16,4-1 0-16,-6-2 0 15,-1 3 0-15,14-7 0 16,-7 7 0-16,0 0 0 16,-3 6 0-16,-4 0 1 0,14 0-1 15,-3 0 0 1,-4 3 0-16,-7 0 0 0,0-3 0 16,15 3 0-16,-5 0 0 15,-6 4 0-15,-4-4-1 16,0 3 1-16,11 3 0 15,-8 1 0-15,-2-1 0 16,-5 1 0-16,1-4 0 16,10 3 0-16,-7 1 0 15,-3-4 0-15,-4 0 0 16,3 0 0-16,8-2-1 16,-8 2 1-16,1-3 0 15,-7-3 0-15,10 0 0 16,0 0 0-16,-4 0 0 15,-3-3 0-15,0 0 0 16,11 0 0-16,-4 3 0 16,0-10 0-16,-7 1 0 0,4-4 0 15,7 4 0-15,-1-4 0 16,1 1-1-16,0-1 1 16,3 4 0-16,-4-4 0 15,12 7 0-15,-5 0 0 16,4 6 0-16,1 0 1 15,-1 3-1-15,11 0 0 16,7 0 0-16,-8 7 1 16,1-4-1-16,4 3 0 15,-5-3 0-15,1 4 0 16,11-1 0-16,2 4 0 0,-2-1 0 16,-1 1 0-16,1-4 0 15,3-6 0-15,-11-3 1 16,14 0 0-16,1 0 0 15,-4-3 0-15,-4 0-1 16,-3-3 1-16,3 0-1 16,1-1 1-16,3 4-1 15,14 0 1-15,-7 6-2 16,3-3 1-16,-3 3 0 16,7 0 0-16,0 4 0 15,-10-1 1-15,-1 0-1 31,8 1 1-31,17-4-1 0,-4 0 1 0,4 0-1 16,8 0 1-16,2 0-1 16,-2 0 0-16,2 1 0 0,12-1 1 15,-5-3-1 1,8 0 0-16,0 0 0 16,3 0 1-16,8 0-3 0,-1 0 0 15,1 0-10-15,10 0 0 16,10-13-5-16,1 1 0 15</inkml:trace>
  <inkml:trace contextRef="#ctx0" brushRef="#br0" timeOffset="-209041.86">18404 8830 17 0,'4'0'8'0,"-1"3"-1"0,-3-3 9 15,0 0-14-15,0 0 0 16,0 0 3-16,0 0 1 15,-3 6-6-15,-1 1 0 16,-3 2 5-16,-7 4 0 16,-3 5-1-16,-5 1 0 15,-2 3-2-15,-1 6 0 16,0-9-3-16,1 6 1 0,3-3-6 16,6-6 1-16,5-3-6 15,3-10 1-15</inkml:trace>
  <inkml:trace contextRef="#ctx0" brushRef="#br0" timeOffset="-208831.77">18225 8846 28 0,'3'31'14'16,"4"-22"-11"-16,-3-5 21 0,-1 5-22 15,1 4 0-15,-1 2 1 16,4 1 0-16,0 0-5 16,0-1 1-16,0 1-1 15,4-4 1-15,0-2-8 16,3-7 0-16</inkml:trace>
  <inkml:trace contextRef="#ctx0" brushRef="#br0" timeOffset="-208513.5">18471 8921 23 0,'4'19'11'0,"3"-16"-4"0,-7-3 12 0,0 0-14 15,0 0 1-15,0 0 1 16,4-3 1-16,3 0-11 16,3-7 1-16,1 7 5 15,3-3 1-15,0 3-9 16,0 0 1-16,-3 3-7 15,-4-4 1-15</inkml:trace>
  <inkml:trace contextRef="#ctx0" brushRef="#br0" timeOffset="-208335.55">18454 9028 27 0,'-7'22'13'0,"14"-16"-4"0,-7-6 17 15,3 0-25-15,4 3 1 16,0 0-1-16,1-3 1 16,9 0-6-16,1-3 0 15,3 3-5-15,0-3 0 16</inkml:trace>
  <inkml:trace contextRef="#ctx0" brushRef="#br0" timeOffset="-208031.79">18867 8965 37 0,'-4'41'18'0,"-3"-7"-20"16,7-24 29-16,-4 5-27 16,1 10 0-16,3 4-1 15,0-1 1-15,3 0-8 16,5 0 0-16,-5-9-2 0,4-3 0 16</inkml:trace>
  <inkml:trace contextRef="#ctx0" brushRef="#br0" timeOffset="-207385.73">19597 8918 31 0,'-4'3'15'0,"4"-3"-11"0,0 0 27 0,0 0-30 16,0 3 1-16,0 7 0 15,-3-4 1-15,-8 9-4 16,-3 4 0-16,-4 0 2 16,-3 6 1-16,-3 10-3 15,-5-1 0-15,1 4-5 16,3-10 1-16,8 0-6 15,3-12 0-15</inkml:trace>
  <inkml:trace contextRef="#ctx0" brushRef="#br0" timeOffset="-207177.22">19353 8874 40 0,'11'28'20'0,"-4"10"-23"0,-3-29 34 16,-1 7-31-16,1 0 0 15,-1-4-1-15,4 1 1 16,-3-1-4-16,3-6 1 16,-4 1-8-16,1-7 0 15</inkml:trace>
  <inkml:trace contextRef="#ctx0" brushRef="#br0" timeOffset="-206818.99">19741 8962 35 0,'4'12'17'0,"-11"-2"-12"0,7-10 26 16,3 0-29-1,5 0 0-15,-5 0 2 0,4 0 1 16,4 0-7-16,-1-3 0 16,1-1 1-16,-1-2 1 15,5 3-10-15,-1-3 0 16,-4-1-3-16,-3 1 1 16</inkml:trace>
  <inkml:trace contextRef="#ctx0" brushRef="#br0" timeOffset="-206639.66">19618 9090 41 0,'11'35'20'0,"6"-35"-25"0,-6 0 39 0,3-3-34 15,4 3 0-15,6 0-9 16,1 0 1-16,3-7 1 15,0-5 1-15</inkml:trace>
  <inkml:trace contextRef="#ctx0" brushRef="#br0" timeOffset="-200363.29">13381 11982 42 0,'-4'0'21'0,"1"12"-18"16,-1-9 21-16,-3 7-23 15,0 2 1-15,-3 7 3 16,-8 6 1-16,-3 3-7 16,0 4 1-16,-4 8 3 15,-3 14 1-15,-4-4-2 16,0 13 1-16,8 2-2 16,6-14 0-16,4 30 0 15,7-6 0-15,7-9-2 0,7-9 1 16,10-10-4-1,5-7 0-15,2-14-6 16,4-11 1-16,8-15-6 0,-4-9 0 16</inkml:trace>
  <inkml:trace contextRef="#ctx0" brushRef="#br0" timeOffset="-200025.85">13635 12145 42 0,'-4'-4'21'0,"11"17"-23"0,-3-7 37 0,-4 4-31 16,0 2 0-16,-4 10 2 15,4 10 0-15,-3 2-8 16,-1 4 1-16,1 9 5 16,-1-3 0-16,4-1-3 15,4 5 1-15,-1 2-7 16,4-3 0-16,0-10-10 16,1-8 0-16</inkml:trace>
  <inkml:trace contextRef="#ctx0" brushRef="#br0" timeOffset="-199487.52">14005 12373 42 0,'0'7'21'0,"11"-4"-10"0,-11-3 28 16,3 0-35-16,4 0 0 15,1 0 0-15,6-3 1 16,-4-4-7-16,8 4 0 16,7 3 1-16,6 0 0 15,1 0-10-15,0 0 0 16,-4-9-5-16,0-4 0 15</inkml:trace>
  <inkml:trace contextRef="#ctx0" brushRef="#br0" timeOffset="-199207.51">14591 12179 45 0,'-4'41'22'0,"-6"34"-28"15,6-53 39-15,1 3-33 16,-1 10 1-16,1 5-2 15,3 4 1-15,7 0-6 0,0 0 0 16,0-19-6 0,-4-9 1-16</inkml:trace>
  <inkml:trace contextRef="#ctx0" brushRef="#br0" timeOffset="-198878.98">14700 11953 37 0,'0'29'18'0,"4"-8"-13"15,-4-14 29-15,3 2-31 16,1 7 0-16,-1 6 2 15,1 3 1-15,-1 3-7 16,4 3 0-16,4 10 4 16,10 9 1-16,0-6-2 15,1 6 1-15,-1 1-3 16,-4-14 1-16,-3 17-1 16,-6 2 0-16,-12-3-1 46,-10 1 1-46,-11 2-4 0,-10-3 1 0,0-6-12 0,-1-9 0 16</inkml:trace>
  <inkml:trace contextRef="#ctx0" brushRef="#br0" timeOffset="-198352.33">15011 11859 59 0,'21'10'29'0,"18"-1"-28"0,-25-9 48 0,3 3-48 15,1-3 0-15,0 3 1 16,-4 0 0-16,-4 4-3 15,-3-1 0-15,-3 3 1 16,-4 7 0-16,-4-3-2 16,-3-1 1-16,-3 1-1 15,-4 2 0-15,-4-2 0 0,4 3 0 16,0-1 1-16,0 1 0 16,3 0 1-16,8 2 1 15,3-2 1-15,10 0 0 16,4-1 0-16,7-5 0 15,1-4-2 1,2 0 0-16,8 1-10 0,0 2 1 16,-4-6-9-16,-3 7 1 15</inkml:trace>
  <inkml:trace contextRef="#ctx0" brushRef="#br0" timeOffset="-197761.01">15529 12468 55 0,'7'9'27'0,"4"4"-28"0,-4-13 46 0,4-4-43 15,3 4 0-15,7-3 0 16,4 3 0-16,-1-3-4 16,4 6 0-16,1 0-2 15,-1-3 0-15,-3 0-11 16,-8-6 1-16,-3-10-3 15,-3-2 1-15</inkml:trace>
  <inkml:trace contextRef="#ctx0" brushRef="#br0" timeOffset="-197598.16">15702 12170 42 0,'0'50'21'0,"-10"13"-24"0,6-38 40 15,-7 6-37-15,-3 16 0 16,0 9-5-16,0 13 0 16,0-12-5-16,-4-10 1 15</inkml:trace>
  <inkml:trace contextRef="#ctx0" brushRef="#br0" timeOffset="-196159.4">16383 11671 41 0,'0'3'20'0,"-18"25"-11"0,11-18 20 0,0 9-27 15,-7 3 1-15,0 9 0 16,-7 10 1-16,-4 6-6 15,-3 19 1-15,0 3 3 16,3 15 0-16,4 4-1 16,3 9 0-16,8 0-1 15,6-12 1-15,4-3-1 16,7-13 0-16,0-13-4 16,4-12 0-16,-1-9-9 0,5-14 1 15,-8-14-3-15,-4-10 1 16</inkml:trace>
  <inkml:trace contextRef="#ctx0" brushRef="#br0" timeOffset="-195348.12">17145 12399 41 0,'-11'-7'20'0,"4"14"-18"15,7-7 34-15,7 0-34 0,4 0 0 16,3 0 0-16,7 0 1 15,8 0-6-15,2 0 1 16,1 0-6-16,0-4 0 16,-8-5-6-16,8 0 1 15</inkml:trace>
  <inkml:trace contextRef="#ctx0" brushRef="#br0" timeOffset="-194898.29">17709 12107 53 0,'25'19'26'0,"14"-10"-34"0,-25-6 50 0,7-3-40 16,4 3 0-16,0-3 0 15,-4-3 1-15,0 0-4 16,-3 6 0-16,-1 0 2 16,-10 4 0-16,-7 5-2 15,0 1 1 1,-31 28-3-16,-5-4 0 15,1-9 0-15,3 7 1 16,4 3 0-16,3-1 0 16,8-2 1-16,6-1 0 15,8-6 3-15,10 4 0 47,10-7-2-47,8-6 1 0,7-10-3 0,-4-3 0 0,11-3-8 0,0-6 1 16,3-6-5-16,11-7 1 15</inkml:trace>
  <inkml:trace contextRef="#ctx0" brushRef="#br0" timeOffset="-194613.2">18083 11737 46 0,'39'47'23'0,"-7"13"-22"15,-18-42 43-15,4 17-43 16,3 12 1-16,0 3-1 16,0 3 1-16,-3 10-3 15,-4 0 0-15,-3 15 1 16,-4-3 0-16,-7 4-3 15,-4-1 0-15,-7-15-4 0,-6-13 1 16,-8-9-9-16,-3-13 1 16</inkml:trace>
  <inkml:trace contextRef="#ctx0" brushRef="#br0" timeOffset="-194103.46">18309 11712 37 0,'-7'25'18'0,"11"0"-10"16,-1-19 25-16,4 1-27 16,0-1 0-16,4 0 3 15,3-3 1-15,4 0-11 16,3-3 0-16,0 0 8 15,-3 0 0-15,6 0-4 16,-6 3 1-16,-4 1-3 16,-3-1 1-16,-4 3-4 0,-7 0 1 15,0 1-1-15,-4 5 1 16,-3 4-1-16,-3-1 1 16,-5 4-1-16,1 3 1 15,4 0 2-15,-1-3 0 16,8-3 0-16,6-1 0 15,8-2-2-15,10 6-8 16,-3-13 2 0,3-3-11-16,0-3 1 0</inkml:trace>
  <inkml:trace contextRef="#ctx0" brushRef="#br0" timeOffset="-193634.25">18983 12405 44 0,'-7'12'22'0,"10"-24"-15"0,-3 12 30 16,8 0-35-16,-1 3 0 15,3 3 2-15,1 1 0 0,3-1-5 16,7-3 0-16,7 0 3 16,8-6 0-16,-5 3-5 15,-3-6 0-15,-6 3-10 16,-8-1 0-16,-14 4-3 15,-7-3 0-15</inkml:trace>
  <inkml:trace contextRef="#ctx0" brushRef="#br0" timeOffset="-193471.81">18768 12558 57 0,'-4'29'28'0,"36"-20"-30"16,-18-6 57-16,11 0-53 15,10-3 1-15,4-3-2 16,3-3 1-16,4 0-8 0,-4-1 0 16,-10 1-11-16,-7 0 0 15</inkml:trace>
  <inkml:trace contextRef="#ctx0" brushRef="#br0" timeOffset="-188969.52">20140 11800 39 0,'-3'15'19'0,"13"-2"-16"0,-6-13 29 16,6 0-29-16,1 3 0 16,-1-3 1-16,5 3 0 15,2-3-5-15,4-3 1 16,1-3 3-16,-1-1 0 15,-4 4-1-15,-3 3 0 16,-3 0-2-16,-7 7 1 16,-8-4-2-16,-7 9 1 0,-3 1-1 15,-3 2 1-15,-4 4-1 16,-1 0 0-16,5 0 1 16,3 0 1-16,3 0-1 15,4-4 1-15,0 1 0 16,7 0 1-16,7-7-1 15,4 0 0-15,6-2 0 16,-3-4 0-16,15-3-6 16,-1-3 0-16,3 3-10 15,-2-3 0-15</inkml:trace>
  <inkml:trace contextRef="#ctx0" brushRef="#br0" timeOffset="-188681.72">20334 12399 58 0,'7'6'29'0,"7"-16"-32"0,-3 7 48 16,3 0-44-16,7 0 0 0,7 0 0 16,15 0 0-16,-4 0-3 15,-1 3 0-15,-6 0-5 16,-4 0 1-16,-7 0-11 16,-6 0 1-16</inkml:trace>
  <inkml:trace contextRef="#ctx0" brushRef="#br0" timeOffset="-188471.56">20278 12590 48 0,'35'16'24'0,"28"-20"-27"0,-41 1 36 15,9 3-36-15,8-6 1 16,0 0-21-16,-4 3 1 16,-10-10 22-16,-4 0 0 15</inkml:trace>
  <inkml:trace contextRef="#ctx0" brushRef="#br3" timeOffset="-174798.35">29020 4509 20 0,'49'-6'10'0,"-7"-4"-2"0,-31 7 10 0,-1-6-15 15,1 2 1-15,0 4 2 16,-4 0 1-16,-4 3-8 15,-3 3 0-15,-3 7 5 16,-4-1 1-16,-11-3-3 16,-14 10 1-16,0 0-2 15,-3-1 0-15,-18 1-1 16,-21 9 1-16,-14 13 0 16,-7-1 0-16,-8 17-1 15,-20 8 1-15,-8 4 0 16,8 6 0-16,-1-3 0 15,1 10 0-15,3-7 0 16,11 0 0-16,10-6 1 16,21-7 0-16,11-8 0 15,11-7 0-15,3-7 0 16,11-5 0-16,6-7 0 16,5-3 1-16,6-7-1 0,4-5 1 15,7-1-1-15,-1-3 0 16,5 1-1-16,3-4 1 15,3 0-1-15,1 0 0 16,-1 0 0-16,4 0 0 16,0 0 0-16,0 1 0 15,0-4 0-15,4 3 0 16,-4-3-1-16,0 0 0 16,0 0 0-16,0 3 0 15,0 0-1-15,0-3 1 31,-4 3 0-31,1 0 0 16,-1 0 0-16,1-3 0 0,-1 0 0 0,1 0 0 0,3 0 0 16,0 0 1-16,0 0-1 15,0 0 0-15,7 0-4 16,0-6 1-16,3 0-10 16,1 0 1-16,-8-7-5 15,4-3 1-15</inkml:trace>
  <inkml:trace contextRef="#ctx1" brushRef="#br3" timeOffset="-205243.84">23428 520 0</inkml:trace>
  <inkml:trace contextRef="#ctx0" brushRef="#br3" timeOffset="-173564.26">28000 3123 37 0,'7'-6'18'0,"-10"6"-9"0,3 0 18 0,-4 0-26 15,4 0 1-15,-7 0 2 16,-7 6 0-16,-4 6-5 16,-7 4 0-16,4 9 3 15,0 3 0-15,0 10-1 16,-4 15 1-16,1-6-2 15,2 13 1-15,5 9 0 16,3 6 0-16,7-3 0 16,3-6 0-16,4-9-2 15,7-10 1-15,0-10-7 16,4-5 1-16,-1-17-8 16,-3-12 0-16</inkml:trace>
  <inkml:trace contextRef="#ctx0" brushRef="#br3" timeOffset="-173173.8">28155 3208 22 0,'4'-13'11'0,"-1"13"4"0,-3 3 7 0,0 3-18 15,-3 7 0-15,-1 3 3 16,-3 2 0-16,0 11-9 15,-3 5 1-15,-1 7 5 16,0 6 1-16,4 6-3 16,-3 1 0-16,3-11-1 15,0 5 0-15,3-8-4 16,1-12 1-16,3-6-7 16,3-9 0-16,4-10-4 15,4-9 0-15</inkml:trace>
  <inkml:trace contextRef="#ctx0" brushRef="#br3" timeOffset="-172964.72">28286 3562 38 0,'-11'47'19'0,"-6"-3"-18"0,13-29 34 0,-3 1-35 15,0 9 0-15,0 7 0 16,3-7 1-16,1-3-4 16,-1-10 0-16,4 4-9 15,0-16 1-15</inkml:trace>
  <inkml:trace contextRef="#ctx0" brushRef="#br3" timeOffset="-172394.47">28769 3267 40 0,'4'35'20'0,"-4"-17"-20"0,-4-14 30 0,1 2-29 15,-1 6 1-15,-3 1 0 16,0 6 0-16,-4 0-3 16,1-4 1-16,-1 4 1 15,1-10 0-15,2 1-1 16,5-1 0-16,3-2 0 15,3-4 1-15,5 3-1 16,2-3 1-16,4 6-1 16,4-2 0-16,0 5 0 15,-4-2 0-15,-4 5-1 16,-3 1 1-16,-7 3-1 16,-3 3 0-16,-8 0-1 15,-3-3 1-15,-7-1-4 16,-4 1 1-16,0-3-8 0,-3-10 0 15</inkml:trace>
  <inkml:trace contextRef="#ctx0" brushRef="#br3" timeOffset="-172106.91">28720 3374 37 0,'7'0'18'0,"14"-19"-12"0,-14 13 28 0,7-4-31 16,4 4 0-16,3 3 1 15,7-7 0-15,-3 1-6 16,3-4 1-16,7-2 0 15,11-7 1-15,-4 9-9 16,-3-9 1-16,0 0-5 16,0 4 0-16</inkml:trace>
  <inkml:trace contextRef="#ctx0" brushRef="#br3" timeOffset="-171749.58">29245 2910 31 0,'4'18'15'0,"10"51"-12"0,-11-50 23 0,5 0-22 16,6 12 1-16,7 13 4 15,7 0 0-15,4 6-10 16,-4 7 1-16,-3-4 6 16,-8 0 1-16,-6 1-3 15,-15 5 0-15,-17-5-4 16,-25 12 1-16,-21-4-13 15,-10-8 1-15,-15-4-5 16,7-10 1-16</inkml:trace>
  <inkml:trace contextRef="#ctx1" brushRef="#br3" timeOffset="-202342.67">22708 11517 0,'0'0'15,"0"0"1</inkml:trace>
  <inkml:trace contextRef="#ctx0" brushRef="#br3" timeOffset="-170564.03">28423 14459 25 0,'21'-13'12'0,"-3"16"4"0,-18-3 12 16,0 4-26-16,-10 5 1 15,-5 10 3-15,-16 12 0 16,-33 7-6-16,-28 18 0 15,-6 13 5-15,-26 22 0 16,-20 13-1-16,2 12 0 16,5 6-2-16,-8 3 1 0,1-2 0 15,10-10 0-15,17-7 0 16,1-6 0-16,6-5 0 16,12-17 0-16,13-9-1 15,7-13 1-15,11-9-1 16,14-9 1-16,7-7-1 15,15-9 1-15,17-6-1 16,10-3 1-16,11-4-1 16,0-6 1-16,4 0-4 15,-1-3 0-15,1 0-12 16,0-6 0-16,3 0-8 16,3-4 0-16</inkml:trace>
  <inkml:trace contextRef="#ctx0" brushRef="#br3" timeOffset="-169722.65">26296 16372 31 0,'-11'22'15'0,"-13"-13"-7"0,13-3 12 0,1 4-20 15,-4 2 0-15,-8 7 1 16,-2 3 1-16,-5 12-2 16,-2 1 1-16,-1 12 2 15,4 6 1-15,3 1 0 16,7 2 0-16,8-6-1 15,10-3 0-15,7-3-1 16,3-9 0-16,5-4-7 16,-1-9 0-16,0-6-8 0,-7-10 0 15</inkml:trace>
  <inkml:trace contextRef="#ctx0" brushRef="#br3" timeOffset="-169391.64">26490 16554 37 0,'7'15'18'0,"0"-18"-11"0,-3 6 26 0,-4 0-31 16,0 7 1-16,-4 2 1 16,-3 4 0-16,0 6-5 15,-3 9 0-15,-5 13 3 16,-2-9 1-16,-1 9-2 16,4 3 0-16,0-7-4 15,3-2 0-15,8-7-8 16,-1-6 0-16,11-6-4 15,7-12 1-15</inkml:trace>
  <inkml:trace contextRef="#ctx0" brushRef="#br3" timeOffset="-168762.81">26734 16905 45 0,'7'6'22'0,"-7"-3"-23"0,0-3 43 16,0 3-41-16,3 4 0 16,-3 2 1-16,-3 0 0 15,-1 7-3-15,-3 6 0 16,-4 3 1-16,-3 0 1 16,-3-3-2-16,-5 3 0 0,-2 0-4 15,3-3 0-15,-1-3-9 16,12-6 0-16</inkml:trace>
  <inkml:trace contextRef="#ctx0" brushRef="#br3" timeOffset="-168445.28">26991 16795 48 0,'7'0'24'0,"14"-3"-23"0,-10 3 38 15,3-3-39-15,4 0 1 16,3-1-1-16,3 4 1 16,5 0-4-16,-1 0 0 15,-3 0-6-15,-4-3 0 16,-4-9-5-16,-6 2 0 16</inkml:trace>
  <inkml:trace contextRef="#ctx0" brushRef="#br3" timeOffset="-168143.29">27608 16459 42 0,'4'26'21'0,"-8"30"-23"16,1-43 37-16,-1 5-32 15,-6 4 0-15,-1 6 1 0,-3 7 0 16,-4 9-6 0,-3-10 0-16,4 7 3 0,-1-3 0 15,0-4-10-15,4-2 0 16,0-17-5-16,11-5 1 15</inkml:trace>
  <inkml:trace contextRef="#ctx0" brushRef="#br3" timeOffset="-167649.95">27898 16058 34 0,'0'19'17'0,"10"18"-17"0,-6-21 26 15,-1 6-23-15,4 9 1 16,4 1 4-16,3 9 0 16,11 3-9-16,-4 3 1 15,0 9 5-15,-7-3 1 16,-3 4-2-16,-11 9 0 16,-18-4-4-16,-17 4 1 15,-11-3-10-15,-14-4 1 16,-7-8-8-16,-7-17 1 15</inkml:trace>
  <inkml:trace contextRef="#ctx0" brushRef="#br0" timeOffset="-157742.12">20172 8629 44 0,'0'19'22'0,"-21"13"-21"16,21-23 30-16,0 0-29 16,-4 7 1-16,1-3 0 15,-1 2 0-15,1-2-4 16,-1 2 0-16,1-2 2 15,3 0 1-15,0-4-2 16,3-3 1-16,1 0 0 16,3 4 0-16,7-1 0 15,7 4 1-15,4-1 0 16,3-2 0-16,-7 2-1 0,-3-2 1 16,-8 2-1-16,-10 4 0 15,-7 3-2-15,-10 0 1 16,-5-4-3-16,5 1 0 15,-4-4-4-15,-1-2 1 16,1-1-9-16,0-2 0 16</inkml:trace>
  <inkml:trace contextRef="#ctx0" brushRef="#br0" timeOffset="-157439.1">20214 8520 52 0,'4'0'26'0,"13"0"-24"15,-6-4 43-15,3 4-42 16,4-3 0-16,3 3 0 15,11 0 1-15,6 0-5 16,8-3 0-16,11 0 3 16,-8-6 1-16,0-7-6 15,8-3 1-15,-4 0-11 16,-4-3 1-16,-10 7-6 0,-14 8 0 16</inkml:trace>
  <inkml:trace contextRef="#ctx0" brushRef="#br0" timeOffset="-156689.18">18902 9620 23 0,'-4'-3'11'0,"1"3"4"0,3 0 9 15,-4-3-19-15,-3 0 1 0,0 9 3 16,-3 4 0-16,-5-1-11 15,1 0 1-15,0 1 7 16,0-1 0-16,4 4-3 16,-1-1 1-16,4-2-3 15,3 2 1-15,1-2-2 16,3-1 1-16,3 4 0 16,4-1 0-16,8 1 0 15,2-1 0-15,8-2-1 16,3-1 1-16,-3-3 0 15,-4 1 0-15,-7-1-2 16,0 6 1-16,-10 1-1 16,-15 9 0-16,-14 0-3 15,-6 0 0-15,-8 0-6 16,0-3 0-16,-3-4-6 16,3-2 1-16</inkml:trace>
  <inkml:trace contextRef="#ctx0" brushRef="#br0" timeOffset="-156373.33">18796 9579 43 0,'4'-6'21'0,"6"-19"-15"0,-3 19 36 0,7-4-39 16,7-2 1-16,8 2 1 16,2-2 0-16,19-1-7 15,13-2 0-15,4 2 1 16,0 1 0-16,-3-1-10 15,-11 4 0-15,-14-1-6 16,-15 1 1-16</inkml:trace>
  <inkml:trace contextRef="#ctx1" brushRef="#br0" timeOffset="-185798.2">12637 9213 0,'0'0'0</inkml:trace>
  <inkml:trace contextRef="#ctx0" brushRef="#br0" timeOffset="-154123.33">16602 12195 35 0,'-7'-13'17'0,"-7"16"-9"0,10 0 18 15,1-3-22-15,-1 4 1 16,0-1 2-16,1 0 0 16,-1 3-9-16,1 7 1 15,-1-4 5-15,1-3 1 16,-1 4-3-16,-3-4 0 15,4 0-1-15,-1 1 0 16,4 2-1-16,4-3 0 0,3 4 0 16,7 2 1-1,4 1-1-15,3 2 1 0,3 4-1 16,5-9 1-16,-1 2-1 16,-3-6 1-16,-8 7-2 15,-6 3 1-15,-15 6-3 16,-10 3 1-16,-11 0-4 15,-6-3 0-15,-8-3-10 16,0-16 1-16</inkml:trace>
  <inkml:trace contextRef="#ctx0" brushRef="#br0" timeOffset="-153861.35">16612 11994 60 0,'67'-6'30'0,"43"-26"-38"0,-68 17 53 16,25-7-46-16,18 0 1 15,-4 3-10-15,-14-3 0 16,-14 3-1-16,-18-3 1 15</inkml:trace>
  <inkml:trace contextRef="#ctx0" brushRef="#br0" timeOffset="-151481.52">19741 11947 44 0,'-3'0'22'0,"6"-16"-9"0,-3 16 22 0,0 0-31 16,4 3 1-16,0 1 4 15,6 2 1-15,1 0-12 16,3 4 1-16,3-1 7 15,5 4 0-15,9-1-2 16,8 1 0-16,7-4-3 16,-7 0 1-16,-7-2-2 15,-8-1 1-15,-6 0-2 16,-11 4 1-16,-7-1-1 0,-11 0 0 16,-6 4-1-16,-11 3 1 15,-4-1-3-15,4-2 1 16,-4-4 0-16,11 1 0 15,3-1 0-15,4 1 1 16,3-1 1-16,8-3 0 16,6-3 2-16,8 7 0 15,7 2 1-15,6 7 0 16,4 0-1-16,4 3 1 16,-7 0-2-16,-7 3 1 15,-11-6-1-15,-11 6 0 0,-14 6-2 16,-10 1 1-16,-21 2-2 15,-8 1 0-15,-3-4-9 16,4-9 0-16,-4-10-6 16,11-5 1-16</inkml:trace>
  <inkml:trace contextRef="#ctx0" brushRef="#br0" timeOffset="-146315.75">21463 12038 29 0,'0'3'14'0,"-7"-9"-7"0,0 0 15 16,-7-4-18-16,0 1 1 15,-4-4 4-15,0-2 0 16,-3-1-12-16,-3-3 1 16,2 6 7-16,5 1 0 15,-1 6-2-15,0 6 0 16,-3 6-2-16,4 6 0 0,-1 7 0 16,7 6 0-16,1 0-1 15,6 1 1-15,1-5-1 16,6-5 0-16,4-3 0 15,4-4 1-15,0-9-1 16,3-6 0-16,7-4-1 16,0-2 1-16,0-4-1 15,4-3 1-15,-4-3-1 16,-3 1 1-16,-4-1-1 16,-4 6 0-16,-3 6 0 15,-7 4 1-15,-3 9 0 16,-1 10 0-16,-3 6-1 15,0 9 1-15,-3 16 0 16,-4 9 1-16,-4 16-1 16,0 10 1-16,4 2-1 15,4 10 1-15,-1-9-7 16,0-7 0-16,-3-13-8 0,0-11 0 16</inkml:trace>
  <inkml:trace contextRef="#ctx0" brushRef="#br0" timeOffset="-145700.65">21738 11549 48 0,'11'22'24'0,"-4"25"-25"0,-4-38 39 0,1 4-36 0,3 2 0 15,-4-2 3-15,5-4 1 0,-1-2-5 16,-4-14 0-16,4-2 4 15,4-19 1-15,10-16-1 16,14-10 0-16,4-5-4 16,21-16 0-16,11 3-16 15,-4-10 0-15,7 13-4 16,-4 19 0-16</inkml:trace>
  <inkml:trace contextRef="#ctx0" brushRef="#br1" timeOffset="-128480.77">2646 14032 25 0,'0'-3'12'0,"0"6"0"0,0-3 13 16,0 3-22-16,0 4 0 16,0-1 2-16,0 3 0 15,-4 10-7-15,-3 6 1 16,-3 4 3-16,-4-1 0 16,3 3-1-16,-7 7 0 15,1 6-1-15,3 0 0 0,-11 3-1 16,0 3 1-16,-3-6-3 15,7-7 1-15,0-5-9 16,-4-7 1-16,11-10-2 16,3-8 1-16</inkml:trace>
  <inkml:trace contextRef="#ctx0" brushRef="#br1" timeOffset="-128193.79">2304 14195 34 0,'10'16'17'0,"11"3"-15"15,-10-13 34-15,7 4-33 16,-1 5 1-16,8 10 1 0,3 10 0 15,0 2-6-15,11 7 0 16,4 3 4-16,6-9 0 16,-7 0-3-16,-3-13 1 15,0-3-5-15,-18-10 1 16,-3-2-11-16,-8-1 0 16</inkml:trace>
  <inkml:trace contextRef="#ctx0" brushRef="#br1" timeOffset="-127637.7">2921 14271 36 0,'-11'6'18'0,"4"-6"-7"0,7 0 21 0,0-3-27 16,0 3 1-16,0 0 2 15,11 0 1-15,7 0-12 16,-1 0 0 0,15-3 4-1,7 0 1-15,-7-4-16 16,6 1 1-16,-16-3-3 15,-1-1 0-15</inkml:trace>
  <inkml:trace contextRef="#ctx0" brushRef="#br1" timeOffset="-127080.98">3489 14076 48 0,'7'10'24'0,"-3"-14"-28"16,-4 8 46-16,0 5-41 15,-4 7 1-15,-3 3 0 16,0 2 0-16,3 11-3 0,-6 5 0 16,3 1-2-16,3-3 1 15,-6-7-12-15,10-9 0 16</inkml:trace>
  <inkml:trace contextRef="#ctx0" brushRef="#br1" timeOffset="-126856.75">3457 13763 46 0,'14'40'23'0,"4"-27"-21"0,-18-13 32 0,7 3-33 16,4 0 0-16,-8 0-4 15,4-3 1-15,4 0-8 16,-8-3 0 0</inkml:trace>
  <inkml:trace contextRef="#ctx0" brushRef="#br1" timeOffset="-126212.46">3679 14120 36 0,'8'41'18'0,"-5"-7"-17"0,-6-27 17 16,3-1-19-16,0-3 1 16,0-3-1-16,0-6 1 15,0-4 0-15,3-8 0 16,4-4-2-16,4 3 1 15,-11 0-2-15,10 0 0 16,-3 0-1-16,4 4 1 16,0 5-1-16,-1 4 1 0,1 6 0 15,-1 6 0-15,1-3 2 16,6 4 0-16,-6 8 1 16,3 1 1-16,0 0 0 15,-3 3 0-15,-1-1 0 16,1 4 1-16,0-3 1 15,-1-3 0-15,1-1 0 16,-1-8 1-16,8-1 0 16,0-9 1-16,3-3-1 15,0-10 1-15,7-9 0 16,4-3 0-16,-11-16-3 16,0-13 1-16,4-21-2 15,-11-13 1-15,4-6-2 16,-15-10 1-16,4 0-1 15,-7 7 0-15,0 9-1 0,0 13 1 16,0 12-1-16,0 16 1 16,0 12-2-16,-7 16 1 15,4 19-2-15,-8 12 1 16,4 23 0-16,4 15 0 16,-8 16 1-16,11 18 1 15,0 16 1-15,0 13 1 16,11 6 0-16,-8-12 0 15,4-20-2-15,4-15 0 16,-11-12-6-16,3-20 1 16,4-15-6-16,-7-19 1 15,0 1-2-15,-7-14 1 0</inkml:trace>
  <inkml:trace contextRef="#ctx0" brushRef="#br1" timeOffset="-125747.25">3965 13828 30 0,'11'19'15'0,"14"3"-14"16,-11-22 31-16,0 0-31 16,3 0 0-16,12 3 1 15,-8 1 1-15,18-8-5 16,-4 8 1-16,14-11-2 0,1-2 0 15,-1-7-3 1,-3-3 0-16,3 1-1 0,-17-1 1 16,-4 3 1-16,-3 4 1 15,-7-1 4-15,-8 4 1 16,-3 2 4-16,-7 7 0 16,0 3-1-16,-10 7 1 15,-1 2-1-15,-3 4 1 16,0 3-3-16,-7 0 1 15,3-1-2-15,-3 4 0 16,10-3 0-16,-6 0 0 16,6 0 1-16,4 0 0 15,14 0-1-15,-3-1 1 0,13 4 2 16,11 0 0-16,1-6-1 16,13 0 1-16,-10 2-1 46,3-2 0-46,-14 0-1 0,-7 3 0 0,-17-4-7 0,-18 7 1 0,-18 0-11 16,-28 0 1-16</inkml:trace>
  <inkml:trace contextRef="#ctx1" brushRef="#br1" timeOffset="-155766.62">20105 8084 0,'0'0'16,"0"0"-1,-7 6 1,-14 7-1,-4-7 1,11 0-16,10 0 16,-10 13-1,7-6 1,7-13 0,0 0-1,0 0 1</inkml:trace>
  <inkml:trace contextRef="#ctx0" brushRef="#br1" timeOffset="-122745.3">24021 12013 31 0,'17'-10'15'0,"-17"1"-7"0,4 3 16 15,-1-4-22-15,-3-2 1 16,-3-7 1-16,-4 0 1 0,0 0-6 16,0 7 0-16,-4 2 3 15,-7 1 1-15,-3 3-1 16,-10 3 0-16,2-4-1 15,1 4 0-15,0 9 0 16,0 4 0-16,3 2-1 16,4 1 1-16,7-4 0 15,3 7 0-15,8-3-1 16,10 2 1-16,10-2 0 16,8-1 1-16,7-5-1 15,-4-4 1-15,0-6-1 16,-7 0 0-16,4-7 0 15,0-9 0-15,-4 0-1 16,0 1 0-16,-3-4 0 16,-4 3 0-16,-7 0 0 15,-4 0 0-15,-10 4 0 0,0 2 0 16,0 7-1 0,-3 3 1-16,-5 3 0 0,-2 3 0 15,-8 6-1-15,-7 1 0 16,4 5 0-16,-4 7 1 15,1 3-1-15,6 7 1 16,4-1-1-16,7 7 1 16,10-1 1-16,11-5 0 15,7-7 1-15,11-6 0 16,3-13 0-16,4-12 1 16,-4-10 0-16,0-3 1 15,4-3-2-15,-4-9 0 16,-3-4-1-16,-4 7 1 0,-7 0-2 15,-7-4 1-15,-10 7-2 16,-8 0 1-16,4 3 0 16,-7 7 0-16,-7 5-1 15,-7 10 0-15,-11 6 0 16,0 7 0 0,-17 28 0-1,10 3 0 16,11 6 0-31,10 0 0 0,7-6 0 0,11-6 1 0,18-7 0 16,10-9 1-16,14-6 0 16,11-7 0-16,-4-12 0 15,4-7 0-15,4-8 0 16,-12-7 0-16,-9-4-1 0,-5-2 1 16,-6-4-2-16,-7 4 1 15,-11-3-1-15,-11-1 1 16,-3 7-1-16,0 6 1 15,-4 6 0-15,-7 10 0 16,-6 6-1-16,-8 6 1 16,4 4-1-16,-1 5 0 15,5 10 0-15,2 7 0 16,5-1 1-16,6 4 0 16,7 2 0-16,11 1 0 15,11-7 0-15,7-6 1 0,3-6 0 16,4-6 1-16,-1-10-1 15,1-13 0-15,-4-5 0 16,0-7 0-16,-3-3 0 16,-4-4 0-16,0 1-1 15,-3-6 0-15,-4 2-1 16,0 7 1-16,-4-3 0 16,-3 6 0-16,-7 6 0 15,-7 7 0-15,-7 6-1 16,-4 3 0-16,1 0 0 15,-5 3 1-15,1 10-1 16,4 5 1-16,2 4-1 16,8 3 0-16,4 1 1 15,3-1 1-15,10 0-1 16,8 0 1-16,6-6-1 16,12-4 0-16,-1-12 0 15,0-6 0-15,-3-3 0 0,-8-7 0 16,1-2 0-16,3-7 0 15,-10 0-1-15,-4-6 1 16,0-1 0-16,0 1 0 16,-4 3 0-16,-3 0 0 15,-3 3 0-15,-4 6 0 16,-4 4 0-16,1 9 0 16,-11 6 0-16,3 3 0 15,0 4 0-15,1-7 0 16,-1 9 0-16,-3 7 0 0,3 0 0 15,4 3 0-15,3 6 0 16,8-3 1-16,3-3-1 16,7 0 0-16,4-6 0 15,-1-1 1-15,4-5-1 16,-3-4 0-16,-1-6-1 16,1-6 1-16,0 0-1 15,-4-7 1-15,0-6 0 16,3-3 0-16,-3-3 0 15,0 6 0-15,-3-3 0 16,-1 7 0-16,1-1 0 16,-4 3 0-16,-4 7 0 15,1 3 0-15,-8 0-1 16,-3 3 1-16,0 0 0 16,0 6 0-16,-4 0 0 15,1 7 0-15,3 3 0 0,0-1 0 16,3 4 0-16,4-3 1 15,3 0-1-15,4-1 1 16,7-2-1-16,4-4 1 16,7-3-1-16,3-6 1 15,0 0-1-15,0-9 0 16,-3-7 0-16,-4 1 0 16,-4-1 0-16,-2-6 0 15,-5 3-1-15,-3 7 1 31,-3-1-2-31,-1 4 0 0,-3 6-8 0,0-4 1 0,-7 10-8 16,3 10 1-16</inkml:trace>
  <inkml:trace contextRef="#ctx0" brushRef="#br1" timeOffset="-120825.05">30318 12091 22 0,'21'13'11'0,"-3"-19"1"0,-15 9 12 16,1 0-22-16,-1 0 0 15,-6-3 1-15,-8 0 0 16,-7-3-4-16,-3-3 1 15,-11-1 2-15,1 10 0 0,-5-3-1 16,5 4 0-16,-1 2 0 16,4 6 0-16,-1 7 0 15,5-3 0-15,3 6 0 16,3 3 0-16,7 6 0 16,8-3 0-16,10-2 0 15,4-5 1-15,13-2 0 16,15-6 1-16,3-7-1 15,1-9 1-15,-1-6-1 16,-3-7 1-16,-7-3-2 16,-8-3 1-16,-10-3-2 15,-10-6 1-15,-8-4-1 16,-10 7 0-16,-7 3 0 16,-4 9 0-16,-6 7 0 15,-1 6 1-15,0 6-1 31,7 9 1-31,4 4 0 0,4 0 0 16,3-1-1-16,3 4 1 0,0 3-1 0,8 3 1 16,-1-3-1-16,4-3 1 15,7 0 0-15,11-4 1 16,7-2 0-16,3-4 0 16,0-9 0-16,0-6 0 15,-3-6-1-15,-4-4 1 16,-7 0-1-16,-3-6 0 15,-8-6-1-15,-6 0 0 16,-4 3 0-16,-7 0 0 0,-4 3 0 16,-3 9 0-16,-4 4 0 15,-3 6 1-15,3 9 0 16,8 6 1-16,3 7-1 16,3-3 0-16,0 6 0 15,4 3 0-15,0 6 0 16,4-2 0-16,10-4-1 15,10 0 1-15,15-10-1 16,0-5 1-16,7-10-2 16,-4-10 1-16,-3-5-1 15,-4-4 1-15,-10 3-1 16,-8-3 0-16,-10-2 0 16,-7-1 1-16,-3 3 0 15,-4 6 1-15,-8 10-1 16,-6 3 0-16,0 6 0 15,-4 4 1-15,7 2-1 0,4 7 1 16,4-3-1-16,3-1 1 16,-1 4-1-16,5-3 0 15,3 0 0-15,7-1 1 16,-4-2-1-16,4-7 1 16,4-3-2-16,3-3 1 15,3-6 0-15,1-7 0 16,3-5-1-16,0-1 0 15,-3 0 0-15,-1-6 1 16,-3-3-1-16,-7-4 1 0,-3 10 0 16,-4-3 0-16,-4 3 0 15,-3 7 0-15,0 5 0 16,3 4 1-16,1 9-1 16,3 7 1-16,0 8-1 15,0 1 1-15,0 3-1 16,3 3 0-16,1 0 0 15,3 4 1-15,0-8-1 16,0-5 0-16,7-3 0 16,10-4 0-16,12-6 0 15,-1-6 1-15,0-6-2 16,-3-7 1-16,-4 3-1 16,-4-5 0-16,-2-4 0 15,-8-10 1-15,-11 4-2 16,-3 6 1-16,-7 0 0 0,-7 7 1 15,-4 2 0-15,4 4 0 16,0 5 0-16,7 11 1 16,0 2 0-16,3 10 1 15,0 3-2-15,4-6 1 16,0 2-1-16,4 1 1 16,-1 0-1-16,4 0 1 15,0-7-1-15,4-2 0 16,6-4-1-16,1-6 1 15,-1-6-1-15,1 0 1 16,-4-7-1-16,0-6 1 16,-3 0-1-16,-4 1 1 0,-4-1-11 15,-6 3 0 1,-8 3-7-16,11 7 0 0</inkml:trace>
  <inkml:trace contextRef="#ctx0" brushRef="#br1" timeOffset="-117085.09">2872 15324 49 0,'-7'13'24'0,"14"-7"-17"0,-7-6 38 16,0 0-43-16,7 0 1 15,3-3 2-15,4-3 0 16,4-1-8-16,10-2 1 16,-3-4-2-16,3-2 0 15,4 5-13-15,3-5 1 16</inkml:trace>
  <inkml:trace contextRef="#ctx0" brushRef="#br1" timeOffset="-116790.85">3408 15290 55 0,'0'19'27'0,"0"12"-30"16,0-25 41-16,0 7-38 16,0 6 0-16,0 3-6 15,0-4 1-15,3 1-4 16,4-6 1-16,4-10-7 16,-7-9 1-16</inkml:trace>
  <inkml:trace contextRef="#ctx0" brushRef="#br1" timeOffset="-116604.58">3418 15077 37 0,'4'9'18'0,"7"0"-16"0,-11-9 31 16,7 3-33-16,-7 1 1 15,7 2-3-15,3 0 0 0,1 0-4 16,-1 1 0-16,1-1-5 16,0-6 0-16</inkml:trace>
  <inkml:trace contextRef="#ctx0" brushRef="#br1" timeOffset="-116048.29">3616 15271 38 0,'0'19'19'0,"4"3"-21"15,-4-19 34-15,0 6-31 16,0-2 0-16,0-1-1 16,0-3 0-16,0 0-1 15,0 0 1-15,0-3 0 0,7-6 0 16,3 3-4-16,-6-3 1 15,6 2-1-15,1 4 1 16,3 0 0-16,-3 0 0 16,-1 7 1-16,4-1 0 15,4 0 3-15,0 4 0 16,-4-1 1-16,3-3 0 16,1-3 1-16,3 1 1 15,-3-8-1-15,3 4 1 16,0-9-2-16,7-7 1 15,-7-6 0-15,8-6 1 16,-8-6-2-16,4-20 0 0,-1-11-2 16,-13-8 0-16,3-2 0 15,-7-3 1-15,0 9-2 16,-7 6 1-16,-7 10-1 16,7 9 1-16,-11 12-1 15,4 17 1-15,-3 12-1 16,-1 6 1-16,-3 16-1 15,7 12 1-15,-11 19 0 16,8 13 0-16,-1 15 0 16,8 7 0-16,-4-4 0 15,7-5 1-15,7-7-4 16,-4-13 0-16,8-18-6 16,6-13 0-16,-6-16-3 0,-4-12 0 15</inkml:trace>
  <inkml:trace contextRef="#ctx0" brushRef="#br1" timeOffset="-115598.02">3859 15098 41 0,'11'19'20'0,"24"-12"-23"0,-24-7 40 15,10-4-36-15,7 1 0 0,11-3 0 16,3-3 1-16,8-1-3 16,10-2 1-16,0-4 1 15,0 3 0-15,-7 1 0 16,-8 3 0-16,-2-1-1 16,-15 4 1-16,-7 0-2 15,-10 6 1-15,-11 3-1 16,-11 3 0-16,-3 3 0 15,-4 4 0-15,-10-1 0 16,0 4 0-16,7 3 1 16,3 3 1-16,8-6 0 15,6 2 0-15,8 1 1 16,10 3 0-16,7 6 1 16,11-3 1-16,-1 4-1 15,5-7 1-15,-5 0-1 16,-9 0 1-16,-5-1-2 15,-17 5 0-15,-10 2-3 0,-15 3 1 16,-17-6-8-16,-1-6 1 16,-17-16-9-16,11-6 0 15</inkml:trace>
  <inkml:trace contextRef="#ctx0" brushRef="#br1" timeOffset="-115116.64">4992 13747 48 0,'-7'-16'24'0,"3"13"-21"0,4 3 36 16,0 0-36-16,4 0 1 15,3 0 0-15,-4 3 1 16,4 4-9-16,4-1 1 15,0-3-2-15,-1 0 0 16,1-3-11-16,-4 0 0 0</inkml:trace>
  <inkml:trace contextRef="#ctx0" brushRef="#br1" timeOffset="-114908.33">5013 13929 49 0,'0'19'24'0,"0"-4"-21"0,4-12 37 0,-1 1-40 16,1-1 0-16,3 0-3 16,3 0 0-16,-6-3-10 15,3-3 1-15,-7 3-3 16,3-3 1-16</inkml:trace>
  <inkml:trace contextRef="#ctx0" brushRef="#br1" timeOffset="-114424.59">4875 14935 44 0,'0'0'22'0,"7"-3"-15"0,-7 3 43 16,0 0-45 0,4-3 0-16,-4 3 1 0,7 0 0 15,11 3-10-15,-8 4 0 16,1 2-2-16,-8 0 1 16,4 1-13-16,4 2 0 15</inkml:trace>
  <inkml:trace contextRef="#ctx0" brushRef="#br1" timeOffset="-114214.95">4833 15378 76 0,'0'15'38'0,"7"-8"-49"16,0-7 69-16,0 3-59 15,4 0 1-15,-4-3-7 16,3 0 0-16,1 0-3 16,0-6 1-16,-4-4-11 15,7-6 0-15</inkml:trace>
  <inkml:trace contextRef="#ctx0" brushRef="#br1" timeOffset="-111981.48">26451 6651 37 0,'11'-7'18'0,"3"-40"-9"0,-7 35 18 15,-3-1-26 1,-4 1 1-16,-4-7 1 0,1 6 0 16,-5 1-4-16,-6 6 1 15,-7-1 2-15,0 7 0 16,-4 0-1-16,1 0 0 15,-1-3-1-15,4 6 1 16,0 4-1-16,3-4 1 16,4 6-1-16,0 10 1 15,7 9-1-15,3-3 1 16,4 0 0-16,7 4 0 0,11-4 0 16,7 0 0-16,3-7 0 15,0-5 1-15,4-7-1 16,-4-3 1-16,-7-3-1 15,0-6 0-15,0-3 0 16,-6-4 1-16,-5 4-2 16,-3-7 0-16,-7-9 0 15,-3-3 1-15,-8 0-2 16,-3 3 1-16,-11 6 0 16,-3-3 0-16,0 12 0 15,-4 7 1-15,7 9 0 16,-3 4 0-16,7 12-1 15,3-3 1-15,4 3 0 16,4 3 0-16,3 0-1 16,7 0 1-16,7 3-1 15,10-3 1-15,4-6-1 16,4-6 0-16,3-4 1 16,1-6 0-16,2-9-1 0,-2-7 1 15,-5-6 0-15,1 1 0 16,-7-7-1-16,-8-4 1 15,-6 4-1-15,-8-3 0 16,-6 6 0-16,-4 6 0 16,-8 7 0-16,-9 6 0 15,2 6 0-15,1 10 0 16,0 2 0-16,0 1 1 0,7 3 0 16,3 3 0-1,4 3-1-15,3 3 1 0,4-3 0 16,7-6 0-16,7 6-1 47,4-9 1-47,3-7-1 0,7-3 0 0,0-3 0 0,0-9 1 0,4-6 0 15,-4-7 0-15,-3-6 0 16,-4 3 0-16,-3-3 0 16,-8-4 0-16,-3 4-1 15,-3 3 1-15,-8 4-1 16,-3 5 0-16,-4 7 0 15,1 6 1-15,-1 6-1 16,4 3 1-16,0 4-1 16,3-4 1-16,1 7-1 15,3 3 1-15,-1 0-1 0,5 3 0 16,3 0-1-16,3 0 1 16,5-7-1-1,2-2 1-15,4-7-1 0,0-6 1 16,0-6-1-16,1-7 1 15,-1-2-1-15,0-4 0 16,-4 3 0-16,1-3 1 16,-4-6-1-16,0 0 1 15,-3 0 0-15,-4-3 0 16,0 3 0-16,-4 3 0 31,-14 9 0-31,1 10 1 0,-1 3-2 16,1 9 1-16,2 10-1 15,1 0 1-15,4 0-1 16,-1 0 1-16,4 3-1 16,7-3 1-16,0-1 0 15,7 1 0-15,4-3 0 16,6-7 1-16,1-6-2 16,0-9 1-16,-1-6-1 15,-3-4 0-15,-3-3-1 16,-8-6 1-16,-3-3-1 15,-7 0 1-15,-10 2 0 16,-4 4 0-16,-1 7 1 16,-2 5 0-16,-1 7-1 15,7 3 1-15,1 7 0 16,3 5 0-16,0 7-1 16,3 6 1-16,4-6-1 0,3-7 1 15,1 1 0-15,3-1 0 16,0 4 0-16,0-3 1 15,7-1-1-15,4-2 0 16,3-1 0-16,3-6 0 16,-3-3 0-16,0-6 0 15,-3 0-1-15,0-4 1 16,-4 1-1-16,0-7 1 16,-7 4 0-16,0-1 0 0,0-3 0 15,-4 4 0 1,-3 2 0-16,0 7 0 0,0 3-1 15,0 7 0-15,0-1-7 16,0 0 1-16,-4 3-10 16,4-2 1-16</inkml:trace>
  <inkml:trace contextRef="#ctx0" brushRef="#br1" timeOffset="-109968.5">25788 13948 43 0,'18'-7'21'0,"-15"-5"-17"0,-3 12 22 15,0 0-25-15,-3-3 0 16,3 3 1-16,-7-3 1 0,0-1-4 15,-4 4 1-15,-3 0 1 16,-4 4 1-16,1 2-1 16,3 6 1-16,-4 10-2 15,4 0 1-15,-4 7-1 16,0 2 1-16,1 3-1 16,6 1 1-1,8-1-1-15,3-5 1 0,7-4 0 16,3-3 1-16,8-10 0 15,0-6 0 17,-1-2 1-32,4-14 0 0,1-2-1 0,-5-7 0 0,1-9-1 15,-4 2 1-15,0 1-2 16,-3-3 1-16,-8 3-1 16,-6 3 0-16,-8 3-1 15,-3 7 1-15,-4 2-1 0,-3 10 1 16,4 4-2-16,2 5 1 15,1 3-1-15,0 4 1 16,-3 6 0-16,2 3 1 16,5 3-1-16,3 4 1 15,3-1 1-15,4 0 0 16,4-5 0-16,3-11 0 16,7-5 1-16,7-10 0 15,7-3-1-15,4-10 1 16,0-6 0-16,-4-9 1 15,-7 0-2-15,-3-1 1 0,-7-2-1 16,-8 0 0-16,-3-1-1 16,-3 1 1-16,-8 3-1 15,-3 6 0-15,-4 6 0 16,-3 7 0-16,-4 6-1 16,8 9 1-16,-1 6-1 15,0 7 1-15,1 0-1 16,3 0 1-16,0 6 0 15,6 0 0-15,5 0 0 16,3-6 1-16,3 0-1 16,5-10 1-16,6-3-1 15,3-9 1-15,1-6-1 16,0-4 1-16,3 1-1 16,-4-4 1-16,1-6-1 15,-4-6 1-15,-3-3-1 16,-4-1 0-16,-7-2 0 0,-11-1 1 15,-3 7-2-15,-4 3 1 16,1 3 0-16,-4 9 0 16,7 1 0-16,-1 9 0 15,1 9 0-15,-3 7 0 16,3 2 0-16,-1 10 1 16,1 7-1-16,4 2 0 15,3-6 0-15,3 13 1 16,8-6 0-16,3-4 0 0,7-6 0 15,14-6 1 1,7-10-1-16,-3-9 0 0,0-3 0 16,-7-9 0-1,-4 2-1-15,-7-9 1 0,-7-9-2 16,-7-6 1-16,-7-7 0 16,-4 0 0-16,-10 4-1 15,0 12 1-15,0 3-1 16,3 9 0-16,0 7-2 15,1 12 0-15,-1 7-1 16,4 5 0-16,0 7-2 16,3 1 0-1,1-4-13-15,-1-7 1 0</inkml:trace>
  <inkml:trace contextRef="#ctx0" brushRef="#br1" timeOffset="-105146.52">23488 11674 42 0,'11'16'21'0,"-4"6"-17"0,-4-16 21 16,-3 7-24-16,-3 2 0 15,-1 1 2-15,-3 9 1 16,-4 6-4-16,4 10 1 16,0 9 2-16,0 16 0 15,0-3-1-15,4 0 1 16,-1-10-2-16,-3-6 0 16,4-9-5-16,6-13 0 15,-3-13-5-15,0-9 1 16,0-12-7-16,-3-7 1 15</inkml:trace>
  <inkml:trace contextRef="#ctx0" brushRef="#br1" timeOffset="-104639.58">23456 11477 39 0,'0'0'19'0,"7"0"-20"16,-3 3 33-16,-1 3-30 15,1-3 1-15,3 3 2 16,7 4 0-16,4-1-5 16,6-2 0-16,8-1 4 15,10-3 1-15,15-6-2 0,6-7 1 16,-6-2-2-16,13-4 0 15,8 1-2-15,3-4 1 16,-7 6-1-16,-7 1 0 16,-7 5-1-16,-14 4 1 15,-11 9-1-15,-10 7 0 16,-7 9 0-16,-8 16 0 16,-6-7-1-16,-8 7 0 15,-6 5-1-15,-4 11 0 16,-1-7 0-16,8 6 1 15,4 0 0-15,3 7 1 16,3 12 0-16,12-3 1 0,6 6 2 47,0-9 1-47,-4-3-2 0,-6-10 1 0,-7-9-1 0,-11-6 0 0,-15-4-1 16,-13-2 1-16,-21-4-2 15,-8-3 1-15,-6-6-5 16,-12-10 0-16,5-12-9 15,17-6 0-15</inkml:trace>
  <inkml:trace contextRef="#ctx0" brushRef="#br1" timeOffset="-104079.92">24786 10893 37 0,'0'16'18'0,"-3"-7"-13"15,3-5 23-15,-4 5-27 16,-3 7 0-16,-7 9 1 15,-7 3 0-15,-4 16-3 0,-10 6 1 16,7 3 0-16,-1 7 0 16,1-10-3-16,7-3 0 15,0-6-9-15,3-13 0 16</inkml:trace>
  <inkml:trace contextRef="#ctx0" brushRef="#br1" timeOffset="-103843.8">24518 11097 38 0,'11'16'19'0,"-1"-10"-19"16,-6 0 28-16,3 7-27 15,0 6 0-15,3 6-1 16,5 6 1-16,-5 10-7 16,1-3 1-16,-1 6-6 15,-6-7 1-15</inkml:trace>
  <inkml:trace contextRef="#ctx0" brushRef="#br1" timeOffset="-103164.63">24850 11182 42 0,'7'12'21'0,"-4"-8"-15"0,-3-4 37 16,4-4-41-16,3 1 1 16,3-3 1-16,5 3 1 0,2 0-7 15,4-4 1-15,4 4-1 16,0 0 1-16,-4 3-11 16,-3-3 1-16,-8 0-5 15,-3 0 0-15</inkml:trace>
  <inkml:trace contextRef="#ctx0" brushRef="#br1" timeOffset="-102896.4">25220 11069 40 0,'14'28'20'0,"-24"16"-23"0,6-31 35 16,1 9-32-16,-4 3 0 16,-1 3-2-16,1 0 1 15,0-3-5-15,4 0 0 16,3-9-5-16,3-13 0 15</inkml:trace>
  <inkml:trace contextRef="#ctx0" brushRef="#br1" timeOffset="-102715.81">25181 10956 38 0,'11'6'19'0,"7"4"-23"0,-11-10 34 0,3 3-36 16,4 3 1-16,4-3-15 15,0 7 0-15</inkml:trace>
  <inkml:trace contextRef="#ctx0" brushRef="#br1" timeOffset="-102386.79">25414 11210 22 0,'4'31'11'0,"6"-2"-5"0,-10-26 9 16,0-3-15-16,0 0 1 16,4 3-1-16,-4-3 1 15,7-9-2-15,-4-1 1 16,4-2 0-16,4-4 0 15,-4 3-1-15,0 1 1 16,0 2-1-16,4 4 0 16,-1 6 1-16,1 3 0 15,-1 4 2-15,1 2 0 0,-4 4 0 16,0-1 0-16,0-3 0 16,0 1 1-16,0 6-1 15,0-1 0-15,0 4-4 16,1 3 1-16,-5-3-8 15,1-4 1-15</inkml:trace>
  <inkml:trace contextRef="#ctx0" brushRef="#br1" timeOffset="-102129.84">25781 10759 38 0,'-7'40'19'0,"0"23"-21"0,7-44 32 16,0 15-30-16,-4 13 1 16,4 16 0-16,4-6 0 15,-1-4-2-15,-3-6 1 16,7-9-6-16,-3-10 1 15,0-9-6-15,-4-13 1 16</inkml:trace>
  <inkml:trace contextRef="#ctx0" brushRef="#br1" timeOffset="-101919.83">25559 11056 57 0,'17'0'28'0,"22"0"-38"16,-28 0 56-16,17-6-46 15,14 3 0-15,11-3-9 16,14-4 1-16,4-5 0 16,-8 2 0-16,-13 7-7 15,-8 3 0-15</inkml:trace>
  <inkml:trace contextRef="#ctx0" brushRef="#br1" timeOffset="-101291.14">29771 11909 37 0,'-4'16'18'0,"8"6"-15"0,-1-16 33 16,-3 7-34-16,0 6 1 16,0 6 0-16,-3 15 1 15,-1 11-5-15,1 11 0 16,-1-2 2-16,1 0 1 16,-1-7-7-16,1-9 0 0,3-10-8 15,3-18 0-15</inkml:trace>
  <inkml:trace contextRef="#ctx0" brushRef="#br1" timeOffset="-100750.63">29612 11828 27 0,'0'9'13'0,"14"-9"0"15,-14 0 13-15,7-3-20 16,7 0 0-16,1 0 4 16,6 0 0-16,7 0-12 15,11-4 1-15,10 1 8 16,4 0 0-16,-4-4-3 16,18 1 1-16,-3-7-3 15,3-3 0-15,0-2-2 0,-7 5 1 16,-7-3-2-16,-7 3 0 15,-11 1-1-15,-3 5 1 16,-7 4-2-16,-8 6 1 16,-3 3-2-16,-3-3 1 15,-1 3-1-15,-6 4 0 16,-4 2 1-16,-4 3 0 16,-6 7 0-16,3 3 1 15,-4 6 1-15,4-2 1 0,0 5 0 16,0 10 0-16,7 9 0 15,4 19 0-15,6-6 0 16,8 9 1-16,6-10 0 16,-2 1 0-16,-1-6 0 15,0-4 1-15,-3-3 0 16,-4-3 0-16,-7-9 0 16,0 2 1-16,-18-5-2 15,-28 3 1-15,-28-4-1 16,-24-9 0-16,-26-6-5 15,-27-16 1-15,-15-15-12 16,-10-23 1-16</inkml:trace>
  <inkml:trace contextRef="#ctx0" brushRef="#br1" timeOffset="-98588.52">6075 13662 27 0,'-7'50'13'0,"-11"16"-4"0,15-44 13 15,-15 3-21-15,0 10 0 16,-3 6 0-16,-4-1 0 15,-3 11-1-15,4 5 0 0,-1-3 0 16,7-3 1-16,1-9-5 16,2-9 1-16,5-4-7 15,-1-12 1-15</inkml:trace>
  <inkml:trace contextRef="#ctx0" brushRef="#br1" timeOffset="-98346.93">5736 13709 42 0,'7'13'21'0,"7"3"-24"16,-14-13 38-16,11 3-35 15,-8 3 0-15,5 4-1 16,2 9 1-16,-3 3-5 0,0 3 1 16,0 0-8-16,0 1 1 15</inkml:trace>
  <inkml:trace contextRef="#ctx0" brushRef="#br1" timeOffset="-97926.7">6364 13590 44 0,'0'16'22'0,"0"-10"-14"16,0-6 36-16,0 0-41 15,0 3 0-15,4 0 1 16,-1 1 1-16,4-1-7 0,0 0 1 16,14-6 3-16,-3-4 1 15,3 1-6-15,7 0 1 16,-3-4-9-16,-4 4 1 16,-7 6-7-16,-6-3 1 15</inkml:trace>
  <inkml:trace contextRef="#ctx0" brushRef="#br1" timeOffset="-97718.47">6336 13785 38 0,'10'28'19'0,"5"-13"-21"0,-15-15 27 0,7-3-26 16,3 6 1-16,8-3 0 15,7 0 0-15,-1-3-1 16,4-3 0-16,4-3-5 16,-11-1 0-16,1-2-4 15,-1-4 1 17</inkml:trace>
  <inkml:trace contextRef="#ctx0" brushRef="#br1" timeOffset="-97312.2">7172 13524 41 0,'4'3'20'0,"3"-21"-23"0,-7 11 39 16,0 1-34-16,-7 0 1 15,3-4 0-15,-10 7 1 16,-11 3-5-16,-7 7 0 16,-3-1 3-16,0 6 0 15,0 10-4-15,3 10 0 0,-3 2-3 16,-1 10 0-16,12 6-1 16,9 0 0-16,5-3 0 15,10 0 0-15,3-9 3 16,15-10 1-16,3-12 4 15,18-13 1-15,7-9 3 16,7-16 0-16,-4-13 0 16,-6-5 1-16,-5-4-2 15,-6 0 0-15,-14 0-9 16,-15 9 1-16,-10 4-11 16,-10 6 1-16</inkml:trace>
  <inkml:trace contextRef="#ctx0" brushRef="#br1" timeOffset="-91128.16">8082 13484 0 0,'28'9'0'0,"22"-9"40"16,-114 41-40 0,174-82 3-16,-61 41 0 15,4 0 2-15,7 0 0 16,-7 0-7-16,7 0 1 16,3 3 3-16,8 0 1 15,3-3-1-15,7-3 1 16,-7-3 0-16,7-10 0 15,4 0 0-15,0-9 0 16,10 3 0-16,4-6 1 16,-4-6-2-16,11-7 0 15,3 3-2-15,8-9 1 16,-1-6-1-16,0 0 1 16,4-16 0-16,0-7 0 0,-3-11 0 15,-4-17 0-15,-4 4 0 16,0-10 1-16,-3-9-1 15,-4 0 1-15,1 0-1 16,-15-13 0-16,-21-12 1 16,-14-10 0-16,-7-6-1 15,-11-19 1-15,-7 4-1 16,-3 5 0-16,-4 4-2 16,0 12 0-16,-3 7-2 15,0 6 1-15,-8 12-3 16,-3 13 0-16,0 13-6 15,-3 12 0-15,-8 19-2 16,1 15 1-16</inkml:trace>
  <inkml:trace contextRef="#ctx0" brushRef="#br1" timeOffset="-90541.53">10936 10081 42 0,'14'25'21'0,"14"-12"-27"0,-20-13 42 0,2-3-35 16,1-7 0-16,6-5 3 15,4-7 0-15,4-3-4 16,0-10 0-16,3-9 2 16,4-6 1-16,0-6-1 15,-4-1 1-15,0 7-3 16,-10 3 1-16,-4 3-2 15,3 6 1-15,1 10-1 16,0 3 0-16,-1 9-3 16,5 7 0-16,-1 9-1 0,0 9 0 15,4 4-1-15,-4-1 0 32,0 10 0-17,0 4 1-15,0 2 1 0,4 0 1 0,0 3 1 0,-1-2 1 16,5-1 1-16,-1-3 0 15,0 0 0-15,-3 0 1 16,-4-9 1-16,-4-4 1 16,-2-2-1-16,-8-4 0 15,-7 6-1-15,-14-2 1 16,-15 2-2-16,-17 1 1 16,-21 6-2-16,-10 0 0 0,-26-1-8 15,-24-2 0-15</inkml:trace>
  <inkml:trace contextRef="#ctx0" brushRef="#br1" timeOffset="-89797.18">10573 12860 23 0,'35'15'11'16,"-3"4"-6"-16,-25-19 11 0,0 3-13 15,-4 0 1-15,-3 0 4 16,-3 1 1-16,-4 5-10 15,-7 0 0-15,-4-2 6 16,-3 5 1-16,0 1-2 16,-4 6 0-16,0-1-2 15,1 4 0-15,-1-3-2 16,4 3 1-16,3-3-3 0,8 0 1 16,-1 0-1-16,4-7 0 15,7 4-1 1,11-7 1-16,3 1 1 0,0-1 0 15,3 0 1-15,5-2 0 16,-5 2 0-16,-3 0 0 16,-3 1-1-16,-8 9 1 15,-6 0-2-15,-8-4 0 16,1 4-7-16,-4 0 0 16,-4 3-2-16,0-7 1 15</inkml:trace>
  <inkml:trace contextRef="#ctx0" brushRef="#br1" timeOffset="-89469.86">10784 13192 33 0,'22'6'16'0,"-5"-3"-15"0,-13-3 30 0,-4 0-30 0,0-3 0 0,0-3 0 0,-7 3 0 0,-4 6-2 0,4 0 1 0,-4 13-1 15,4-1 1-15,-3 4-3 0,3 3 1 16,0 0-3-16,0 0 0 16,0-3 0-16,7-3 1 15,3-4 0-15,4-6 1 16,0-9 3-16,4-6 0 15,-1-10 1-15,1-3 1 16,0-6-2-16,-1 3 0 16,1-3-6-16,-1-7 0 15</inkml:trace>
  <inkml:trace contextRef="#ctx0" brushRef="#br1" timeOffset="-89153.31">11067 12627 41 0,'14'13'20'0,"0"15"-24"0,-11-15 38 0,1 6-31 15,-1-1 1-15,-3 11 0 16,4 8 1-16,-4 4-7 15,0 9 0-15,0 4 4 16,4 2 1-16,-4 4-5 16,7-4 0-16,-4-6-4 15,1-15 0-15,-4-10-7 16,3-6 0-16,-3-13 0 16,0-12 0-16</inkml:trace>
  <inkml:trace contextRef="#ctx0" brushRef="#br1" timeOffset="-88906.15">11204 13016 25 0,'18'29'12'0,"10"14"-5"0,-21-33 22 0,0 2-26 15,4 4 0 1,-4 3 1-16,0-3 0 0,0-1-5 15,0 1 0-15,0-4 5 16,0-8 0-16,-7-4-1 16,0-7 0-16,4-8 0 15,-4-4 1-15,10-6-2 16,1-13 1-16,6 7-6 16,1 6 1-16,3 0-12 31,4 6 1-31,-4 0-1 0,-7 3 0 0</inkml:trace>
  <inkml:trace contextRef="#ctx0" brushRef="#br1" timeOffset="-88524.99">11515 13085 40 0,'17'3'20'0,"8"-18"-24"0,-18 5 39 0,4-5-33 0,-1-4 0 16,1 3 1-16,-1 4 1 16,-3-1-5-16,-3 1 0 15,-8 2 2-15,-3 4 1 16,0 3-3-16,-3 3 1 16,-1 0-2-16,-3 3 0 15,0 6 0-15,3 4 1 0,4 6-1 16,7-1 0-16,7 1 1 15,4 0 1-15,3-3 0 16,4-4 1 109,3-5-6-125,4-7 0 0,-1-4-6 0,-6-8 0 0</inkml:trace>
  <inkml:trace contextRef="#ctx0" brushRef="#br1" timeOffset="-87839.68">10721 13935 28 0,'0'25'14'0,"-4"-15"-12"0,4-10 17 16,0-4-17-16,-3-2 1 16,-1-9 2-16,1-7 0 15,-1-13-6-15,-3-9 1 16,4-6 3-16,-1-3 1 16,4-1-2-16,4 20 1 15,3 6-1-15,3 3 0 16,1 3-1-16,3 6 0 15,-3 3-1-15,3 4 1 0,7 3-3 16,-7 3 1-16,7 6-5 16,-3-3 0-16,-4 6-6 15,-7 3 0-15</inkml:trace>
  <inkml:trace contextRef="#ctx0" brushRef="#br1" timeOffset="-87596.45">10576 13819 48 0,'7'25'24'0,"11"-15"-30"16,-11-7 45-16,4 0-39 0,3 0 1 15,0 0-1 1,7 0 1-16,0-6-2 15,0-3 1-15,4-4-4 0,7-2 1 16,0-1-8-16,-1 4 1 16,1-4-3-16,0 4 0 15</inkml:trace>
  <inkml:trace contextRef="#ctx0" brushRef="#br1" timeOffset="-87327.9">11074 13756 36 0,'7'4'18'0,"-4"-14"-17"16,-3 10 32-16,0 0-33 0,0 3 0 0,-3 0 0 0,-4 4 0 0,0 5 0 16,-4 1 0-16,0 2 0 15,4 1 1-15,-3 6-1 16,3 0 0-16,0 0-2 16,3 3 1-16,4-3-1 15,4-3 1-15,3-7-1 16,3-5 0-16,4-4 2 15,1-10 1-15,-5-5 1 16,1-4 0-16,-1 1-1 16,1-7 1-16,-4 0-6 15,0-7 1-15,-3-5-8 16,-1 6 0-16</inkml:trace>
  <inkml:trace contextRef="#ctx0" brushRef="#br1" timeOffset="-86922.18">12040 13487 37 0,'7'-3'18'0,"-7"-1"-14"15,-3 8 28-15,-1-1-31 16,-6 3 1-16,-4 0-1 16,-11 7 1-16,0 6-3 15,-3 6 0-15,-4 0 1 16,1 3 1-16,2 6-6 16,1 7 1-16,7 3-8 15,0-9 0-15</inkml:trace>
  <inkml:trace contextRef="#ctx0" brushRef="#br1" timeOffset="-86712.15">11786 13377 34 0,'25'47'17'0,"7"16"-10"0,-25-38 24 16,3 6-30-16,8 7 1 15,7 9 0-15,10 3 0 16,4-3-4-16,-4-9 0 16,0-10-4-16,-6-6 1 15,-5-13-7-15,-6-9 0 0</inkml:trace>
  <inkml:trace contextRef="#ctx0" brushRef="#br1" timeOffset="-86497.36">12481 13738 51 0,'11'31'25'0,"-4"-31"-37"16,-7 3 47-16,0 0-47 15,-7-6 1-15,-4-3-14 16,1 0 1-16</inkml:trace>
  <inkml:trace contextRef="#ctx0" brushRef="#br1" timeOffset="-80002.33">2473 15312 18 0,'4'-28'9'0,"13"-13"4"0,-10 31 9 16,-3 1-18-16,3 0 0 0,-7 2 3 15,0 7 0 1,3-3-8-16,4 0 1 0,4 0 6 16,-4 0 1-16,4 3-2 15,-8 0 1-15,4 0-3 16,4 0 1-16,-11 3-2 15,-11 9 0-15,4 13-2 16,4 16 1-16,-15 13-2 16,-14 5 1-16,-3 13-1 15,0 4 1-15,-11 2 0 16,14 7 0-16,0 6-1 16,4-7 0-16,10 1-2 15,4-13 1 16,-3-9-4-15,6-16 1-16,1-16-6 0,2-6 1 0,8-19-4 0,8-15 1 0</inkml:trace>
  <inkml:trace contextRef="#ctx0" brushRef="#br1" timeOffset="-79760.83">2043 15262 33 0,'0'-4'16'0,"0"11"-9"0,3-4 27 15,4 3-33-15,-7 4 1 16,11 5 0-16,-1 10 1 0,1 10-4 16,17 6 0-16,-7 6 0 15,-3 6 0-15,3-6-7 16,0-9 0-16,-3-13-4 15,-7-16 0-15</inkml:trace>
  <inkml:trace contextRef="#ctx0" brushRef="#br1" timeOffset="-78922.33">6085 14986 31 0,'-3'-7'15'0,"-4"17"-6"0,7-10 24 0,0 0-28 16,-4 3 0-16,1 3 1 15,-8 7 1-15,-6 9-10 16,-8 6 1-16,-3 6 5 16,-8 13 1-16,5 16-6 15,-1 3 1-15,-3 0-3 16,3-7 0-16,7-5-5 16,0-7 0-16,4-16-5 15,7-15 0-15</inkml:trace>
  <inkml:trace contextRef="#ctx0" brushRef="#br1" timeOffset="-78663.19">5623 15092 39 0,'25'19'19'0,"7"9"-23"0,-25-25 34 15,7 4-28-15,4-1 0 16,-1 3 1-16,4 4 0 16,4 12-4-16,10 6 0 15,1 10 1-15,13 9 1 16,-10-3-4-16,0 0 1 16,-8-3-6-16,-2-6 0 0,-8-10-4 15,-7-9 0-15</inkml:trace>
  <inkml:trace contextRef="#ctx0" brushRef="#br1" timeOffset="-78369.09">6198 15230 42 0,'11'3'21'0,"7"0"-20"0,-8-3 41 16,-3 0-40 0,4-6 0-16,3 0 1 0,4 3 0 15,-1-3-5-15,-3-4 1 16,-3 1-4-16,6-4 1 15,-6 7-10-15,-11 6 0 16</inkml:trace>
  <inkml:trace contextRef="#ctx0" brushRef="#br1" timeOffset="-78200.28">6184 15509 44 0,'25'19'22'0,"10"-25"-27"0,-21 0 33 0,4-4-31 0,3 1 1 0,-7-7-18 15,11 0 1-15,-7 1 19 16,3-1 0-16</inkml:trace>
  <inkml:trace contextRef="#ctx0" brushRef="#br1" timeOffset="-77827.4">6844 15089 39 0,'10'-3'19'0,"-6"-10"-23"0,-4 10 37 0,-4 0-33 0,-3 3 1 0,-7 3 0 0,-3 4 1 16,-4 5-3-16,-11 7 1 16,4 0 0-16,-4 9 1 15,4 6-3-15,-1 10 0 16,12 3-2-16,6 7 1 16,8-4-2-16,6-3 1 15,8-3 1 16,6-7 1-31,12-18 4 0,-1-12 1 0,14-11 3 0,-10-18 1 16,-4-12 0-16,0-4 1 0,-7-15-3 16,-13 9 1-16,-8-6-11 15,-8 0 1-15,-13 9-10 16,-7 6 0-16</inkml:trace>
  <inkml:trace contextRef="#ctx0" brushRef="#br1" timeOffset="-75709.08">7666 15318 37 0,'3'16'18'0,"8"-16"-10"16,0 0 18-16,-8 0-21 15,8-3 0-15,6-4 3 16,12 1 0-16,13 0-10 16,14-4 1-16,22 4 7 15,24-6 1-15,22-1-4 16,31-3 1-16,14 1-2 15,1-1 0-15,-8 3-2 0,-7 1 0 16,-17-4-3-16,-15 4 0 16,-24-1-6-16,-25 4 0 15,-14 2-8-15,-28 1 0 16</inkml:trace>
  <inkml:trace contextRef="#ctx0" brushRef="#br1" timeOffset="-75349.54">9176 14854 39 0,'28'34'19'0,"0"1"-12"16,-14-29 26-16,7 0-28 15,8 4 0-15,10-4 3 16,10 0 0-16,11 1-11 16,-11-1 1-16,1 0 6 15,-12 4 1-15,-6-1-4 16,-7 7 0-16,-7 6-2 15,-11 9 1-15,-14 3-2 16,-18 7 0-16,-17 6-6 16,-11 10 0-16,-14 2-8 0,-11-2 1 15</inkml:trace>
  <inkml:trace contextRef="#ctx0" brushRef="#br1" timeOffset="-75105.4">9225 15036 34 0,'0'6'17'0,"4"13"-13"0,-4-13 21 0,0 10-24 16,0 3 1-16,0 9 0 15,3 6 0-15,4 10-4 16,4 0 0-16,3 9-8 16,-11-2 1-16</inkml:trace>
  <inkml:trace contextRef="#ctx0" brushRef="#br1" timeOffset="-71595.83">1686 13596 39 0,'11'-3'19'0,"-1"-3"-12"0,-10 6 20 15,0 0-27-15,0 0 1 16,0 0-1-16,-3 3 1 15,-8 3-2-15,-6 4 1 0,-1-1 0 16,4-2 0-16,-11 5-1 16,4 1 0-16,7 2-1 15,-4 1 1-15,8 3-1 16,-1 6 0-16,4-3-1 16,7 3 1-16,7-3-1 15,4-6 1-15,10-13 1 16,0-3 1-16,0-10 0 15,4-9 1-15,-4-6 0 16,-7-3 1-16,4-6-3 16,-8-1 1-16,8 4-9 15,-7 3 0-15</inkml:trace>
  <inkml:trace contextRef="#ctx0" brushRef="#br1" timeOffset="-71188.47">1806 13643 35 0,'0'22'17'0,"7"-12"-12"0,-7-10 24 15,0 0-27-15,0 0 1 16,0 0-1-16,4-6 1 0,3-1-4 15,-4-2 0-15,4-1 2 16,4-2 1-16,-7-4-3 16,10-6 1-16,-11 7-1 15,8-1 1-15,6 3 0 16,-6 1 0-16,0-1-1 16,-1 1 0-16,-3-1 1 15,4 4 0-15,-8 3 0 16,4 2 1-16,-3 4 0 15,3 7 1-15,-7-4-1 16,0 3 0-16,4 7 0 16,3 5 0-16,-7-2-3 15,10 0 0-15,-3-4-11 16</inkml:trace>
  <inkml:trace contextRef="#ctx0" brushRef="#br1" timeOffset="-70785.04">2505 13355 42 0,'0'3'21'0,"7"-9"-15"16,-7 6 31-1,0 0-35-15,0 0 1 0,0 0-1 16,0 0 1-16,0 0-5 16,-11 3 1-16,1 3 2 15,-4 4 0-15,-1 2-1 16,-6 7 0-16,-3 3-2 15,9 0 1-15,-6-6-2 16,11 2 1-16,-4 1-3 16,10 3 1-16,4-6-1 15,0 0 0-15,18-10 0 16,-4-6 0-16,14-6 0 16,-7-4 0-16,-3-2-4 15,-8-4 1-15,1-6-1 16,0 3 1-16</inkml:trace>
  <inkml:trace contextRef="#ctx0" brushRef="#br1" timeOffset="-70379.36">2561 13361 39 0,'0'16'19'0,"14"15"-23"0,-7-24 40 16,-7-1-34-16,4 3 0 0,-4 1 2 15,0-1 0 1,0-3-5-16,7 1 1 0,-7-4 2 16,0-3 0-16,0 0-1 15,7-7 1-15,4 1-2 16,-11 0 0-16,10 3 0 16,-10 3 1-16,11 0-1 15,-8 3 0-15,4 0-1 16,-3 0 1-16,3 0-1 15,-7 0 1-15,7 1-1 16,4-4 0-16,-8-4 0 16,8-2 0-16,-1 0 1 15,4 0 0-15,-3-1 0 16,0 1 1-16,-8 0-2 16,4-4 1-16,-3-5-1 15,3-1 1-15,-7-3-2 16,3 0 0-16,4-3-10 15,-7-3 1-15,7-3-2 0,-7 3 1 16</inkml:trace>
  <inkml:trace contextRef="#ctx0" brushRef="#br1" timeOffset="-70003.34">2833 13258 40 0,'0'25'20'0,"0"6"-23"0,0-28 37 0,0 4-33 15,0-1 1-15,0-3-1 16,0 0 1-16,0-3-3 16,0 0 0-16,7-3 2 15,3-3 0-15,-6-7-3 16,3-6 1-16,-3-6-2 15,3 0 0-15,-7 0-1 16,7 3 1-16,-4 3 0 16,8 4 0-16,-4 5 2 15,3 7 1-15,5 6 2 16,-1 4 1-16,7 5 0 16,-7 10 0-16,4-3 0 15,-1 3 0-15,-6-3-3 16,-1-1 1-16,1-2-8 15,-4 0 1-15,-7-1-6 16,-7-2 0-16</inkml:trace>
  <inkml:trace contextRef="#ctx0" brushRef="#br1" timeOffset="-69614.08">1468 14180 56 0,'17'9'28'16,"43"-3"-35"-16,-28-15 55 0,17-10-45 15,29-6 0-15,3-16 2 16,18-12 0-16,24-19-6 16,-3-7 0-16,7-2 3 15,21 9 1-15,-6-10-4 16,-15 7 0-1,-25 15-3-15,-10 10 0 0,-15 6-7 16,-17 19 0-16,-14 6-7 0,-25 13 1 16</inkml:trace>
  <inkml:trace contextRef="#ctx0" brushRef="#br1" timeOffset="-65785.73">10541 14628 36 0,'-7'3'18'0,"-18"38"-19"0,15-32 18 0,-11 7-17 15,-4 0 1-15,-3 6 1 16,-8 6 0-16,5 10-3 15,2 5 1-15,1 14 1 16,3 3 1-16,1 5-1 16,6 7 0-16,4 4-1 15,7 2 1-15,7-15 0 16,3-10 1-16,1-9-2 16,7-13 1-16,6-9-5 15,4-9 1-15,1-13-8 0,-1-9 1 16</inkml:trace>
  <inkml:trace contextRef="#ctx0" brushRef="#br1" timeOffset="-65335.02">10869 14961 45 0,'0'6'22'0,"-14"-12"-26"16,7 6 39-16,-4 0-33 15,1 0 0-15,-8 6-1 16,-3 0 1-16,-4 0-3 16,-3 7 0-16,0 6-2 15,0 9 1-15,-1 6-5 16,5-5 1-16,3 11-3 16,6 4 0-16,8 6 1 15,7-6 1-15,11-9 7 16,7-13 0-16,6-13 7 0,4-15 1 15,1-13 2-15,-5-9 1 16,1-7-2-16,-7-5 1 16,-8-7-9-16,-3 3 1 15,-7-3-16-15,-3-3 1 16</inkml:trace>
  <inkml:trace contextRef="#ctx0" brushRef="#br1" timeOffset="-65017.47">11017 15180 58 0,'-3'9'29'0,"10"-9"-32"16,0-3 46-16,3-3-43 16,12-3 0-16,6-1-1 15,7-2 1-15,4-4-6 0,-4 3 0 16,-10 1-10-1,-4-1 1-15</inkml:trace>
  <inkml:trace contextRef="#ctx0" brushRef="#br1" timeOffset="-64686.13">11606 14860 37 0,'-7'32'18'0,"4"18"-12"0,3-38 22 0,-4 4-27 16,1 9 0-16,-4 6 0 16,0 4 1-16,3-1-3 15,1 4 0-15,-4 0-3 16,3-1 0-16,4-9-8 16,4-9 1-16</inkml:trace>
  <inkml:trace contextRef="#ctx0" brushRef="#br1" timeOffset="-64373.82">11712 14600 39 0,'7'12'19'0,"0"-2"-22"0,-3-7 31 0,3 0-27 0,0 3 0 16,0 4 2-16,0 5 0 0,4 7-2 15,3 4 1-15,3 8 3 16,5 16 1-16,-8 3-2 16,0 16 1-16,0-9-2 15,-11 6 1-15,1 3-6 16,-4 0 1-16,-11 3-6 15,-3-9 0-15,-3-10-9 16,-8-9 1-16</inkml:trace>
  <inkml:trace contextRef="#ctx0" brushRef="#br1" timeOffset="-63923.07">11970 14459 49 0,'0'19'24'0,"3"-1"-24"0,1-14 40 15,-1-1-38-15,8 0 1 16,0 3 3-16,3 0 1 0,3 1-8 16,1-1 1-1,3 0 5-15,0-3 0 0,-3 4-2 16,-4-1 0-16,0 3-2 16,-7 1 0-16,-7-1-2 15,-3 0 1-15,-4 10-2 16,0-6 1-16,-4 3-1 15,0-1 1-15,4 1 0 16,7 0 0-16,4-1 1 16,3-2 1-16,3-4-1 15,5-3 1-15,2-2-2 16,4-8 1-16,1 1-9 16,-1 0 1-16,-7 0-10 15,-4 3 0-15</inkml:trace>
  <inkml:trace contextRef="#ctx0" brushRef="#br1" timeOffset="-63524.9">12368 15290 48 0,'4'15'24'0,"14"-5"-23"0,-11-10 36 0,3 3-37 16,11-3 1-16,8 0-1 15,2-3 0-15,12-3-3 16,-5-4 1-16,1 1-9 16,-3 3 1-16,-8-7-4 15,-4 0 0-15</inkml:trace>
  <inkml:trace contextRef="#ctx0" brushRef="#br1" timeOffset="-63350.89">12580 15142 52 0,'-3'47'26'0,"-8"10"-36"0,7-38 50 15,1 9-44-15,3 10 1 16,0 5-10-16,0 1 1 16,-4-3 6-16,4-6 1 15</inkml:trace>
  <inkml:trace contextRef="#ctx0" brushRef="#br1" timeOffset="-62901.46">13455 14725 44 0,'0'0'22'0,"-11"-9"-24"0,4 12 36 16,-3 6-32-16,-8 4 1 15,-3 6 0-15,-4 6 1 16,-3 9-5-16,0 7 0 16,0 12 2-16,-4 4 1 15,0 50-2 1,14-4 1-16,8-12-3 16,10-13 1-1,3-12-6-15,4-16 1 0,8-9-8 16,2-16 0-16</inkml:trace>
  <inkml:trace contextRef="#ctx0" brushRef="#br1" timeOffset="-62630.68">13744 15048 46 0,'-3'29'23'0,"-40"18"-21"15,29-35 39-15,-7 7-41 0,-4 9 1 16,1 10 0-16,-5 6 0 16,1 12-1-16,-3 10 0 15,-1 9-2-15,4-6 0 16,3-6-6-16,7-13 1 15,1-15-7-15,10-23 0 16</inkml:trace>
  <inkml:trace contextRef="#ctx0" brushRef="#br1" timeOffset="-62433.84">13374 15055 44 0,'21'9'22'0,"11"44"-17"0,-25-37 37 0,0 0-40 16,-4 12 0-16,-3 3 0 16,4 4 1-16,-1-1-5 15,4 1 1-15,1-1-4 16,-1-9 1-16,0-3-11 16,-7-9 0-16</inkml:trace>
  <inkml:trace contextRef="#ctx0" brushRef="#br1" timeOffset="-62148.68">13984 15255 59 0,'4'25'29'0,"3"-31"-32"0,-7 6 49 15,7 0-45-15,0 0 0 16,3 3 0-16,5-3 0 0,-5 0-4 16,4-3 0-16,0 0-10 15,0-6 0-15,1-4-4 16,-1 0 1-16</inkml:trace>
  <inkml:trace contextRef="#ctx0" brushRef="#br1" timeOffset="-61731.46">14291 15058 55 0,'11'9'27'0,"10"-9"-30"0,-11-3 51 16,4 0-46-16,8-3 0 16,6 2 4-16,7 1 0 15,-3 3-7-15,-4 0 0 16,-3 0 4-16,-4 0 0 15,-7 3-2-15,-3 4 1 16,-8 5-4-16,-10 4 0 16,-7 6-1-16,-7-6 1 15,-11 9-2-15,0 0 1 16,1 9 0-16,-5 1 0 16,8-1 1-16,7-2 1 15,7-1 0-15,7 0 1 0,7-2 0 16,10-8 0-16,8-2-4 15,7-9 1-15,3-10-7 16,-3 0 0-16,3-16-5 16,-7-3 0-16</inkml:trace>
  <inkml:trace contextRef="#ctx0" brushRef="#br1" timeOffset="-61281.32">14697 14685 33 0,'-4'15'16'0,"-6"13"-12"0,10-18 23 15,0 2-23-15,0 10 0 0,3 0 4 16,8 7 1-16,3 2-10 15,7 0 1-15,4 10 7 16,3 0 1-16,4 6-2 16,-1-10 0-16,-6 10-3 15,-7 1 0-15,-8 5-2 16,-10 3 0-16,-10 4-4 16,-8-4 1-16,-10 1-8 15,0-10 1-15,-1-6-9 16,-2-16 1-16</inkml:trace>
  <inkml:trace contextRef="#ctx0" brushRef="#br1" timeOffset="-60845.29">14982 14631 46 0,'11'19'23'0,"0"-25"-22"0,-11 6 36 16,7 0-35-16,0 0 1 15,3-3 2-15,1 3 1 0,3-3-7 16,4-1 1-16,-4 1 3 15,0 3 1-15,-4 3-2 16,1 1 1-16,-4 8-3 16,-7 1 1-16,-3 2-1 15,-4 4 0-15,-4 3-1 16,0 0 1-16,1 0-1 16,-1 3 1-16,4-3 0 15,4 3 0-15,6-3 0 16,4 3 1-16,7-9-1 15,4-7 1-15,0-6-5 16,-1-6 1-16,4-6-8 16,-3-10 0-16,0 3-6 15,-4 1 1-15</inkml:trace>
  <inkml:trace contextRef="#ctx0" brushRef="#br1" timeOffset="-60317.02">15469 15331 42 0,'-10'0'21'0,"-1"0"-14"0,11 0 33 15,0 3-34-15,0-3 0 16,0 0 2-16,7 3 1 15,7 0-12-15,7-3 0 16,8 0 6-16,6-3 0 16,-3 0-7-16,-4-4 1 15,-3 4-11-15,-8 0 0 16,-10 3-4-16,-7 3 0 16</inkml:trace>
  <inkml:trace contextRef="#ctx0" brushRef="#br1" timeOffset="-60118.37">15286 15697 57 0,'39'26'28'0,"21"-20"-39"0,-39-9 55 0,11 0-45 16,3-4 0-16,4 1-20 15,-1-3 0-15,-9-4 17 16,-12 4 0-16</inkml:trace>
  <inkml:trace contextRef="#ctx0" brushRef="#br1" timeOffset="-59584.32">16581 14951 46 0,'7'3'23'0,"-21"-3"-32"0,6 3 40 0,-9-3-31 15,-11 4 1-15,-4-1-1 16,-7 0 1-16,4 6-1 16,7 10 0-16,-1 6 1 15,5 6 0-15,2-5-1 16,5 2 1-16,3 0-1 15,7-3 0-15,3 0 0 16,8-6 0-16,-1-10-1 16,15-15 0-16,7 3 2 15,6-10 0-15,5-2-1 16,-1-10 1-16,4 0-1 16,-11-1 1-16,-3 1-1 15,-8 7 0-15,-3 5-2 0,-7 13 1 16,-7 9 1-1,-3 13 0-15,-8 7 0 0,-10 15 0 16,-4 15 0-16,-3 16 1 16,0 1-4-1,0 5 1-15,7-2-10 0,3-14 1 16</inkml:trace>
  <inkml:trace contextRef="#ctx0" brushRef="#br1" timeOffset="-58849.15">18976 15120 61 0,'11'-6'30'0,"-19"16"-34"0,5-4 55 0,-8 3-48 16,-10 1 0-16,-11 2 0 15,1 4 0-15,-1 6-5 16,-7 3 1-16,4-6 2 15,0 6 1-15,3-3-5 16,7 0 1-16,4 0-2 16,3 0 0-16,11-7 0 15,7 1 0-15,14-3 1 16,4-4 0-16,7 0 3 16,3 1 0-16,0-4 2 15,-7 3 0-15,-7 4 0 16,-10 6 0-16,-11 3-2 15,-7 3 1-15,-4 3-4 16,-3 0 0-16,-4-3-6 0,1-3 1 16,6 0-8-16,4-3 0 15</inkml:trace>
  <inkml:trace contextRef="#ctx0" brushRef="#br1" timeOffset="-58561.59">19114 15425 45 0,'49'-32'22'0,"-17"7"-21"0,-29 19 35 0,1 3-35 0,-1-4 1 0,-6 4 0 15,-1-3 0-15,-10 0-3 16,-4 0 0-16,-6 6 2 16,-1 3 1-16,0 6-2 15,1 13 1-15,-5 9-3 16,5 4 0-16,3 3-1 15,3 2 1-15,7-5-1 16,11-7 1-16,11-12-1 16,3-10 1-16,7-9 2 15,4-7 0 1,7-5-2 0,-4-10 0-16,0-4-10 15,0-8 1-15</inkml:trace>
  <inkml:trace contextRef="#ctx0" brushRef="#br1" timeOffset="-58278.14">19417 14779 56 0,'7'59'28'0,"-7"38"-34"0,0-71 49 0,0 14-43 0,0 4 1 0,-4 13 1 16,4 5 1 0,0 10-3-16,0-6 0 0,-3-6 1 15,-1-10 1-15,1-9-4 63,-1-10 1-63,4-6-5 0,4-15 1 0,3-7-8 0,3-9 1 0,8-13-5 0,-4-9 1 0</inkml:trace>
  <inkml:trace contextRef="#ctx0" brushRef="#br1" timeOffset="-58025.56">19618 15265 30 0,'4'22'15'0,"-1"-7"-6"16,1-12 24-16,-1 1-29 15,-3-1 0-15,0-3 3 0,0 0 0 16,7-3-9-16,4-4 0 16,3-2 6-16,3-7 1 15,5-3-3-15,-5 7 0 16,1-1-2-16,0 4 0 16,-4 0-6-16,-4-4 0 15,1-6-9-15,-4 0 1 16</inkml:trace>
  <inkml:trace contextRef="#ctx0" brushRef="#br1" timeOffset="-57402.03">19830 15324 52 0,'3'10'26'0,"4"-4"-25"0,0-9 42 16,4 3-41-16,-1-6 0 15,8-1-1-15,3-5 1 16,0-4-3-16,4-3 0 16,-4 0 1-16,-7-3 1 15,-3 1-2-15,-11 2 0 16,-4-3-1-16,-3 9 0 0,-3 7-1 16,-4 9 0-16,0 0-1 15,-4 10 0-15,11 18 1 16,3 4 0-16,8 2 1 31,3-2 0-31,11-4 0 0,3-6 1 47,3-6-8 15,1-10 0-62,-7-5-3 16,-1-8 0-16</inkml:trace>
  <inkml:trace contextRef="#ctx0" brushRef="#br1" timeOffset="-57027.86">20994 15569 50 0,'7'16'25'0,"7"-10"-32"0,-10-9 49 0,3-7-40 15,0-2 0-15,-4-16 2 16,-3-13 0-16,0-19-5 15,0 1 0-15,0-14 3 16,-3-2 1-16,-1-13-2 16,4 4 1-16,4 5-2 15,3 7 1-15,7 13-1 16,3 12 0-16,5 15-3 16,-1 13 1-16,-4 13-7 15,-2 6 0-15,-5 13-7 16,-10 6 0-16</inkml:trace>
  <inkml:trace contextRef="#ctx0" brushRef="#br1" timeOffset="-56611.87">20786 15371 42 0,'24'22'21'0,"47"-9"-26"0,-53-7 32 15,10-6-28-15,11 0 1 16,-1 0-1-16,5-3 1 31,13-10-3-31,-6-2 1 16,-5-1-2-16,-6 3 0 0,-7 4 1 16,-4 3 0-16,-3 0 2 15,-7-4 1-15,-1 7 3 16,-6-3 1-16,-4-1 0 15,-11 4 1-15,-6 3-1 16,-4 3 0-16,-4 4-3 16,0-1 1-16,4 10-1 15,0 2 0-15,4 8-1 16,2 8 0-16,5-6 0 16,-1-3 0-16,4-6-1 15,7-3 1-15,8-10 0 16,6-6 0-16,0-12 0 15,0-7 1 1,0-3-4-16,-3 0 1 0,-4-3-9 16,0 3 1-16</inkml:trace>
  <inkml:trace contextRef="#ctx0" brushRef="#br1" timeOffset="-56263.51">21548 15635 58 0,'0'28'29'0,"3"-12"-35"0,-3-16 53 0,0 0-47 16,7-10 1-16,0-5 0 16,0-4 0-16,4 0-2 15,0-3 1-15,3-9 1 16,0-4 0-16,3 1-1 16,5-4 1-16,2 3-3 15,1 1 1-15,-4 6-6 16,-3 0 0-16,3 2-9 15,0 8 0-15</inkml:trace>
  <inkml:trace contextRef="#ctx0" brushRef="#br1" timeOffset="-55937.08">22842 15196 45 0,'-17'0'22'0,"-36"22"-17"0,35-10 32 0,-10 10-36 16,-7 6 1-16,-11 13 0 15,-7 12 1-15,0 13-4 16,7 6 1-16,0 10 2 16,4 3 0-16,7 6-5 15,3-7 1-15,7-12-8 16,4-18 0-16,0-20-5 16,7-18 0-16</inkml:trace>
  <inkml:trace contextRef="#ctx0" brushRef="#br1" timeOffset="-55754.66">22292 15202 40 0,'7'16'20'0,"-7"46"-25"0,4-43 34 15,-1 3-29-15,4 9 0 16,0 4-7-16,0-4 1 15,0 1-1-15,4-4 0 16</inkml:trace>
  <inkml:trace contextRef="#ctx0" brushRef="#br1" timeOffset="-55567.68">22874 15594 53 0,'7'28'26'0,"-10"-9"-42"15,3-16 49-15,-7 3-57 16,-11-2 1-16</inkml:trace>
  <inkml:trace contextRef="#ctx0" brushRef="#br1" timeOffset="-48563.14">11120 16074 34 0,'0'9'17'0,"0"4"-7"0,0-13 17 0,0 0-23 16,0 3 1-16,0 0 2 15,0 3 1-15,0 7-9 16,-4 6 0-16,1 6 6 16,-1 6 1-16,0 4-3 15,1 5 1-15,-1 4-1 16,1 3 0-16,-1 7-2 16,1-4 0-16,-1-10-1 15,1-5 1-15,-1-4-1 16,1-2 1-16,-1-8-1 15,1-2 0-15,3-6 0 16,0-1 0-16,0-2-1 16,0-4 0-16,0 3-3 15,0-5 0-15,3-4-12 16,4-4 1-16,4 4-2 16,3-12 0-16</inkml:trace>
  <inkml:trace contextRef="#ctx0" brushRef="#br1" timeOffset="-47962.36">11631 16463 35 0,'-3'6'17'0,"-1"-9"-12"0,4 3 29 16,0 3-30-16,4 0 1 15,-1 0 2-15,4 0 0 16,4 0-9-16,6-6 0 15,8 3 6-15,7-3 0 0,0 0-3 16,-1-3 0 0,5 3-5-16,-5 3 1 0,-2-4-12 15,-5 1 0-15</inkml:trace>
  <inkml:trace contextRef="#ctx0" brushRef="#br1" timeOffset="-47720.51">11867 16309 43 0,'-3'16'21'0,"-4"15"-13"15,3-22 28-15,-3 7-34 16,-3 9 0-16,-1 3 0 15,1 10 1-15,-1 0-5 0,4 2 0 16,3-2-5-16,1-4 0 16,3-8-7-16,-4-8 0 15</inkml:trace>
  <inkml:trace contextRef="#ctx0" brushRef="#br1" timeOffset="-46869.62">12619 16130 39 0,'-14'10'19'0,"3"-7"-18"16,8-3 29-16,-4 3-29 0,0 3 1 16,-4 4 0-16,0 5 0 15,-3 7-3-15,0 0 1 16,-3 13 1-16,-1 9 0 16,0 6-1-16,4 12 0 15,0 4-1-15,3 3 0 16,1 0-2-16,3-12 1 15,0-1-6-15,7-9 1 16,7-9-5-16,3-10 0 16</inkml:trace>
  <inkml:trace contextRef="#ctx0" brushRef="#br1" timeOffset="-46566.57">12905 16394 54 0,'-4'12'27'0,"-3"4"-36"15,4-10 54-15,-5 0-45 16,-2 10 1-16,-8 9 0 15,-3 10 1-15,-4-4-2 0,-3 7 0 16,3 9 1-16,-3 3 1 16,0-3-4-16,7-6 1 15,0-7-7-15,7-3 0 16,3-12-8-16,11-12 0 16</inkml:trace>
  <inkml:trace contextRef="#ctx0" brushRef="#br1" timeOffset="-46355.47">12668 16372 39 0,'11'22'19'0,"6"0"-8"0,-13-16 27 0,0 6-37 16,-1 4 1-16,-3 3-1 15,0 6 1-15,4 6-4 16,-1 1 0-16,4-1-2 15,4-3 1-15,-1-3-11 16,1-6 0-16,-4-6 0 16,0-7 1-16</inkml:trace>
  <inkml:trace contextRef="#ctx0" brushRef="#br1" timeOffset="-46070.84">13014 16594 53 0,'-4'7'26'0,"4"-7"-34"0,0 0 57 15,8-4-49-15,2 4 1 16,1 0-1-16,6-3 1 16,4 3-2-16,8 0 0 15,-1-6-5-15,0 3 1 16,-7-3-10-16,0-4 0 0</inkml:trace>
  <inkml:trace contextRef="#ctx0" brushRef="#br1" timeOffset="-45635.63">13469 16312 56 0,'7'6'28'0,"14"1"-30"16,-14-7 46-16,0 3-43 0,0-3 0 15,4 3 1 1,3 3 0-16,0 0-3 0,0-6 1 16,-3 4 0-16,-4-4 1 15,-3 6-1-15,-4 6 0 16,-8 1-1-16,-2 6 0 15,-1 0-2-15,1 6 1 16,-4 3-1-16,0 3 0 16,-1 1 1-16,5-4 0 15,-1 0 0-15,8 0 1 16,3 0 1-16,3-2 0 0,4-1 0 16,0-10 1-16,7-2-1 15,8-7 0-15,2-6-4 16,5-3 0-16,-1-3-10 15,0-4 0-15</inkml:trace>
  <inkml:trace contextRef="#ctx0" brushRef="#br1" timeOffset="-45303.45">13871 16199 43 0,'7'28'21'0,"7"16"-21"0,-10-37 30 0,3 8-29 0,0 4 0 16,7 6 0-16,0 10 0 15,0 9-2-15,0 3 0 16,-3 9 1-16,-4 7 1 16,-7-4-3-16,-7 4 1 15,-7-7-4-15,-4-8 1 16,-3-8-5-16,-4-8 0 16,8-7-3-16,3-13 1 0</inkml:trace>
  <inkml:trace contextRef="#ctx0" brushRef="#br1" timeOffset="-44841.13">14132 16118 47 0,'7'9'23'0,"7"-3"-27"0,-6-6 49 15,-1 0-43-15,3 0 0 16,4 0 1-16,7 0 1 15,-3 0-5-15,0 0 0 16,-1 0 2-16,-3 3 1 16,-3 1-2-16,-4-1 0 15,-3 3-1-15,-4 3 1 16,-7 7-2-16,-4 0 1 16,-3 3-1-16,3-1 1 15,1-2 0-15,-1-3 0 0,4-1 0 16,7-2 1-16,0-4 0 15,11-3 0-15,3 3 0 16,3-3 0-16,5 1-7 16,2-4 0-16,-3-4-7 15,1-2 0-15</inkml:trace>
  <inkml:trace contextRef="#ctx0" brushRef="#br1" timeOffset="-44358.39">14757 16613 56 0,'-4'9'28'0,"8"1"-31"0,-4-10 49 0,3 0-45 16,8-3 0-16,3 0 1 15,4-1 0-15,6 4-3 16,8 0 0-16,3-3 1 15,8-3 0-15,-12 0-6 16,-2 0 0-16,-8-4-11 16,-11 7 1-16</inkml:trace>
  <inkml:trace contextRef="#ctx0" brushRef="#br1" timeOffset="-44147.44">14725 16723 45 0,'11'22'22'0,"10"3"-16"0,-14-22 31 15,3 3-36-15,8 4 0 16,0-1 0-16,3 1 0 16,7-4-3-16,4-3 0 0,7 0-6 15,-4-6 0 1,-7-3-6-16,-7-4 0 0</inkml:trace>
  <inkml:trace contextRef="#ctx0" brushRef="#br1" timeOffset="-43565.38">15822 16340 42 0,'7'13'21'0,"-3"-35"-17"0,-4 22 34 16,0 0-35-16,-4-3 0 16,-3 0 0-16,-7-1 1 15,0 8-6-15,-4 8 1 16,-3 1 3-16,0 2 1 16,0 7-2-16,3 0 0 15,0 0-2-15,4 3 0 16,4-3-1-16,-1 3 0 0,8-6-1 15,3 0 1-15,7-6-1 16,7-4 1-16,3-6 1 16,1-9 0-16,3-7 0 15,0-2 1-15,1-4-1 16,-1-6 0-16,0 0 1 16,0-4 0-16,0 4 0 15,-7 6 0-15,0 4 1 16,-3 8 0-16,-7 14 1 15,-8 12 0-15,-3 6-1 16,-4 12 0-16,-6 10-1 16,-4 13 1-16,-1 3-2 15,5 6 1-15,-1-7-5 16,4-8 0-16,3-7-9 16,-3-16 0-16</inkml:trace>
  <inkml:trace contextRef="#ctx0" brushRef="#br1" timeOffset="-40666.96">10880 17253 40 0,'3'-3'20'0,"4"0"-14"0,-7 3 21 16,4 3-27-16,-8 3 1 16,-3 3 3-16,0 4 0 15,-7 6-4-15,-4 3 0 16,1-4 2-16,-4 11 0 15,-8 8 0-15,1 7 0 16,-4 19-2-16,4 9 0 16,0 6-1-16,3-12 0 15,4 0-1-15,7-6 0 0,7-7-1 16,7-12 0-16,7-13-8 16,7-3 1-16,4-9-3 15,-4-7 1-15</inkml:trace>
  <inkml:trace contextRef="#ctx0" brushRef="#br1" timeOffset="-40307.21">11264 17573 44 0,'11'28'22'0,"-8"-9"-32"0,-3-16 41 16,0 6-31-16,-3 1 0 16,-1 2-1-16,1-2 1 15,-1-1 0-15,-3 0 1 16,-3 7 0-16,-5-3 1 15,-2 2 0-15,-8 7 1 16,-3 6 0-16,-4 4 0 16,0 2-3-16,-3 4 0 0,3 0-2 15,4 2 0 1,0 1-6-16,7-6 1 0,3-7-6 16,8-9 0-16</inkml:trace>
  <inkml:trace contextRef="#ctx0" brushRef="#br1" timeOffset="-40032.61">11035 17638 38 0,'0'19'19'0,"3"13"-17"15,-3-23 32-15,4 4-31 0,-4 2 1 16,0 7-1-16,3 3 1 16,1 0-8-16,-4 1 0 15,4-5-2-15,-1-2 0 16,1-3-7-16,3-10 0 16</inkml:trace>
  <inkml:trace contextRef="#ctx0" brushRef="#br1" timeOffset="-39779.22">11377 17808 57 0,'7'6'28'0,"25"-12"-40"16,-18 3 54-16,4-4-42 16,6 1 0-16,5 0-9 15,-1 0 1-15,0-1-2 16,-3 1 0-16</inkml:trace>
  <inkml:trace contextRef="#ctx0" brushRef="#br1" timeOffset="-39329.68">11882 17576 60 0,'-4'12'30'0,"22"-15"-34"0,-11 3 51 16,10 0-44-16,-3 0 1 0,8 3 0 15,9 7 1-15,1-1-7 16,-4 1 0-16,-3-4 4 15,-4 3 1-15,-3-3-4 16,-8 1 1-16,-6 2-1 16,-4 4 0-16,-7 2-1 15,-7 1 0-15,-7 3-1 16,-1 3 0-16,1 3 0 16,0 0 1-16,4 3-1 15,2 0 1-15,5-2 1 16,6-5 1 15,4-2 0-31,7 0 0 31,7 0-2-31,11-10 1 0,0-2-7 16,3-4 1-16,0 0-9 0,1-13 1 16</inkml:trace>
  <inkml:trace contextRef="#ctx0" brushRef="#br1" timeOffset="-39040.96">12344 17519 49 0,'14'44'24'0,"21"31"-24"0,-24-53 39 0,10 4-38 16,-7 2 0-16,-3 6-1 16,-4 7 1-16,-7-3-2 15,-4 6 0-15,-3 9-1 16,-4-3 0-16,-3-3-7 16,-3-9 1-16,-1-10-6 15,4-12 0-15</inkml:trace>
  <inkml:trace contextRef="#ctx0" brushRef="#br1" timeOffset="-38627.26">12654 17347 47 0,'0'19'23'0,"4"-13"-23"0,-4-6 41 16,3 3-38-16,4 0 0 16,0 0 2-16,4 4 1 15,-1-1-7-15,5 0 0 0,-1-3 4 16,-4 4 0-16,-3 2-2 15,-3 0 0-15,-8 4-2 16,-3-1 1-16,0 4-2 16,-3 0 1-16,-1 0 0 15,0-4 0-15,1 1 0 16,3 2 1-16,3-2 0 16,1-1 0-1,17 4-1 32,4-10 0-47,3-3-9 0,0 1 0 16,0-8-6-16,-3 4 1 0</inkml:trace>
  <inkml:trace contextRef="#ctx0" brushRef="#br1" timeOffset="-38164.61">13088 17745 58 0,'14'19'29'0,"7"-13"-35"16,-10-6 52-16,0 3-46 16,-1-3 1-16,8 3 0 15,3-3 0-15,4 0-2 16,-1 0 0-16,-3 0-6 0,-3 0 1 16,-4 0-10-16,-7 0 0 15</inkml:trace>
  <inkml:trace contextRef="#ctx0" brushRef="#br1" timeOffset="-37971.72">13010 17965 41 0,'32'9'20'0,"18"4"-23"0,-33-17 26 0,4 4-32 15,4 0 1-15,3-3-12 32,1 0 1-32</inkml:trace>
  <inkml:trace contextRef="#ctx0" brushRef="#br1" timeOffset="-37374.93">14086 17497 46 0,'0'4'23'0,"0"-11"-23"0,0 7 41 16,-3 0-40-16,-4 3 1 15,-7 7 0-15,-11 2 0 16,-10 7-3-16,-4 3 0 15,-7 3 2-15,4 3 0 16,-4 4-3-16,0-4 0 16,4 0-2-16,6 0 0 15,5-2-2-15,6-5 0 16,7 1-2-16,8 0 1 16,10 3 0-16,7 1 1 15,7-1 2-15,14-3 0 16,4 0 4-16,3-1 0 15,4 8 2-15,-4-7 1 0,-3-4 0 16,-7 4 1 15,-8 0-1-15,-10 3 1-16,-10 1-4 16,-11 5 1-16,-7 0-2 0,-11-9 1 0,-3-6 0 0,-4-7 0 0,3-2 0 15,5-17 1-15,6-6 1 16,7-2 0-16,8-7 2 15,10-1 0-15,10-11 1 16,15 6 1 0,7-7-1-16,14-9 0 15,7-3-1-15,3-4 0 47,-7-5-4-47,1 5 0 16,-8 4-15-1,-10 6 1 32</inkml:trace>
  <inkml:trace contextRef="#ctx0" brushRef="#br1" timeOffset="-36308.68">16919 15851 28 0,'0'-9'14'0,"0"9"-6"0,0 6 14 15,-7 3-18-15,0 13 0 16,0 19 4-16,-7 9 0 0,0 19-9 16,-7 16 0-16,-4 22 6 15,-7 30 0-15,-7 17-3 16,1 22 1-16,-1 9-3 16,4 12 0-16,3 10-1 15,-3-19 1-15,6-6 0 16,5-25 0 15,2-22-4 0,5-28 0-15,6-26-9 15,1-18 0-31</inkml:trace>
  <inkml:trace contextRef="#ctx0" brushRef="#br1" timeOffset="-32839.29">17942 16340 39 0,'7'10'19'0,"-3"5"-8"0,-4-12 19 0,0 4-26 16,0-1 1-16,0 7 1 15,-4-1 0-15,4 7-9 16,-3 3 1-16,-4 6 5 16,-4 10 1-16,-3 3-4 15,-7 12 1-15,-7 0-2 16,-4 10 1-16,0-4-2 15,0 1 1-15,4-4-2 16,4-2 0-16,2-4-7 16,5-19 1-16,6-6-6 15,11-15 1-15</inkml:trace>
  <inkml:trace contextRef="#ctx0" brushRef="#br1" timeOffset="-32574.62">17741 16456 39 0,'7'19'19'0,"7"16"-19"0,-10-29 31 15,-1 3-30-15,1 7 1 0,-1 0 0 16,5 2 1-16,-1-2-4 16,0 0 0-16,-4-1-2 15,4-2 1-15,0-4-10 16,0-5 1-16</inkml:trace>
  <inkml:trace contextRef="#ctx0" brushRef="#br1" timeOffset="-32257.33">18133 16488 58 0,'10'6'29'0,"12"-15"-37"0,-15 9 53 16,7-4-44-16,3 1 0 15,8-3-2-15,3 3 0 16,4-3-5-16,0-1 1 0,-4-2-11 15,-10-1 1-15</inkml:trace>
  <inkml:trace contextRef="#ctx0" brushRef="#br1" timeOffset="-31793.63">18613 16262 57 0,'7'22'28'0,"7"-13"-30"0,-7-9 46 16,0 3-43-16,3-3 1 15,5 4 1-15,2-1 0 16,4 0-4-16,4-3 1 16,-4 3 2-16,-3 0 0 15,-4 3-2-15,-7 4 1 16,-3 5-2-16,-8 4 0 16,-3 0-1-16,-7 3 1 15,-7-3-1-15,0 3 0 16,-1 3 1-16,1 6 0 15,4 1 1-15,2-1 0 0,5 3 0 16,6 1 1-16,8-1 0 16,3 1 0-16,7-10-1 15,7-3 1-15,7-6-2 16,4-7 0-16,3-6-8 16,1-3 1-16,-8-9-9 15,-10-1 1-15</inkml:trace>
  <inkml:trace contextRef="#ctx0" brushRef="#br1" timeOffset="-31296.79">19283 16372 38 0,'-7'0'19'0,"10"3"-7"0,-3-3 24 0,0 3-32 15,0 0 0-15,4 3 2 16,-1-3 0-16,4 1-8 16,8 2 0-16,2 0 5 15,11-3 0-15,4-3-3 16,0-3 0-16,0 0-9 16,-8 6 1-16,-6-3-8 15,-11 3 0-15</inkml:trace>
  <inkml:trace contextRef="#ctx0" brushRef="#br1" timeOffset="-31120.21">19237 16616 60 0,'18'25'30'0,"24"-15"-38"0,-21-10 52 31,36-7-64-31,-15 4 0 0,0-3-11 16,-3 3 1-16</inkml:trace>
  <inkml:trace contextRef="#ctx0" brushRef="#br1" timeOffset="-30502.06">20108 16309 40 0,'-3'6'20'0,"6"-9"-11"16,-3 3 28-16,0 0-34 15,4 6 1-15,-1-9 1 16,4 0 1-16,1 3-8 16,6 0 1-16,10 0 4 15,12 0 1-15,2 3-4 16,1 0 0-16,-4-3-7 15,-3 0 0-15,-4 0-9 0,-6-6 0 16</inkml:trace>
  <inkml:trace contextRef="#ctx0" brushRef="#br1" timeOffset="-30261.62">20253 16162 46 0,'14'9'23'0,"-3"-9"-18"0,-8 3 34 0,1 3-38 16,-4 4 0-16,-4 5-1 16,1 4 1-16,-4 6-2 15,0 4 1-15,0 5-5 16,-1-3 0-16,5-2-9 15,-4-1 0-15</inkml:trace>
  <inkml:trace contextRef="#ctx0" brushRef="#br1" timeOffset="-29931.55">19992 16764 64 0,'18'9'32'0,"34"-15"-40"0,-34 3 57 16,7-1-49-16,10-2 0 16,4 3-3-16,0-3 0 15,-4 0-6-15,0 2 0 0,-7 1-8 16,1 3 1-16</inkml:trace>
  <inkml:trace contextRef="#ctx0" brushRef="#br1" timeOffset="-29205.79">20627 16845 46 0,'-4'25'23'0,"4"3"-19"0,0-21 36 0,0 2-38 15,0 1 1-15,4 2 1 16,3-6 0-16,0 1-5 15,0-4 0-15,0-6 3 16,4-10 1-16,3-6-2 16,0-12 0-16,4-10-1 15,-1-6 1-15,-3-12-1 16,0-4 0-16,-6 3-2 16,-5-2 1-16,-3 5-1 15,-3 1 1-15,-1-4-2 16,4 7 1-16,-4 6 0 15,4 9 0-15,0 10 1 16,0 6 1-16,4 9 0 16,3 7 0-16,4 6 0 31,3 3 0-31,0 3 1 62,3 1 0-62,5-1 1 0,9 0 1 32,12-3 0-32,13 1 0 0,1-4 0 15,17 3 1 1,7 3-1-16,11 0 0 16,-1 1-5-16,-6-4 0 0,-14 0-9 0,-15 0 0 0,-17 0-7 0,-15-3 0 15</inkml:trace>
  <inkml:trace contextRef="#ctx0" brushRef="#br1" timeOffset="-28625.33">21294 16485 63 0,'-4'0'31'0,"-21"15"-42"0,22-9 56 16,-4 4-45-16,-4 2 1 15,-3 1-1-15,-3 0 1 16,-5 5-1-16,-2-2 0 15,3-3-1-15,3-1 1 16,4-3-1-16,3 1 0 16,8-1 0-16,6 4 0 15,11-1-1-15,4 4 1 16,3 6 0-16,0-3 0 0,4 3 1 16,-4 0 0-1,-7-3 0-15,-3-4 0 0,-8 4-1 16,-3 0 0-16,-10 3-1 15,-4-3 1-15,-8-7 0 16,-6-2 0-16,0-7 0 16,3-6 0-16,8-4 1 15,6 7 0-15,11-9 2 16,7-7 0 0,11-9 1-16,7-12 1 0,3-7 0 15,7-13 0-15,7-6 0 16,1 7 0-16,-5 3-5 15,-2 6 1-15,-8 9-17 16,-3 4 0-16</inkml:trace>
  <inkml:trace contextRef="#ctx0" brushRef="#br0" timeOffset="-21358.72">1288 16898 44 0,'0'0'22'0,"10"10"-14"0,-3-10 23 15,-7 0-29-15,4 3 0 0,-4 3 0 16,0 1 0-16,0-1-3 15,0 3 0-15,-11 4 2 16,1-1 0-16,-1 10-1 16,-7 6 0-16,-3 7-1 15,-7 9 1-15,7 6-1 16,-11 3 1-16,-3-2-2 16,3 2 1-16,4-3-1 15,3 0 1-15,-3-6-2 16,7 0 0-16,3-10-2 15,8-5 0-15,-1-4-7 16,0-6 1-16,1-7-2 16,-1-2 1-16</inkml:trace>
  <inkml:trace contextRef="#ctx0" brushRef="#br0" timeOffset="-20983.55">910 16911 35 0,'0'-3'17'0,"-3"3"-23"0,3-3 35 0,0 6-27 16,3 0 0-16,-3 0 1 15,7 3 0-15,-3 4-4 16,13 2 0-16,-2 1 2 15,9 12 1-15,-3 3-10 16,1 4 1-16,-1 2-4 16,0-3 1-16</inkml:trace>
  <inkml:trace contextRef="#ctx0" brushRef="#br0" timeOffset="-20115.55">339 16368 43 0,'0'19'21'0,"14"-3"-24"16,-14-13 41-16,0-3-34 0,0 0 0 16,0 3 1-16,0-3 1 15,0 0-8-15,7 0 1 16,-7 0 5-16,3-12 1 16,4-4-3-16,4 0 0 15,0 1-1-15,-1-4 0 16,1-3-1-16,-1-3 1 15,1 0-1-15,-4 3 0 0,4 0-1 16,-4 0 1 0,-4 6-2-16,4 4 0 0,-3 2-2 15,-4 4 1-15,0 6-3 16,0 0 0-16,0 6 0 16,0 4 0-16,-4 2 1 15,8 4 0-15,-4 3 2 16,7 0 1-16,3-4 2 15,8 1 0-15,-4-10 2 16,4 4 1-16,3-7-1 16,7-3 1-16,-7-7-1 15,8-5 1-15,-8-4 0 16,0-6 0-16,-3-3-1 16,-8 3 0-16,1-3 0 15,-11-3 1-15,-7 0-2 16,3-4 1-16,-6 7-5 15,-1 6 1-15,-7 4-8 16,8 5 0-16,-1 4-4 16,4 3 0-16</inkml:trace>
  <inkml:trace contextRef="#ctx0" brushRef="#br0" timeOffset="-19714.01">953 16121 35 0,'0'3'17'0,"-4"-19"-15"0,4 10 28 0,0 0-29 15,-7-1 1-15,3 7-1 16,-6 0 1-16,-1 0-3 15,4 4 1-15,-3-1 1 16,-8 3 1-16,7 0-2 16,1 4 0-16,-1-1-2 15,1 4 0-15,3 2-2 16,3 1 0-16,4 3 1 16,4 0 0-16,3-4 1 15,0-2 0-15,-4-7 2 16,4-6 1-16,4-6 0 15,-8-7 1-15,8-2-7 16,0-4 0-16,-4-6-5 0,3-4 1 16</inkml:trace>
  <inkml:trace contextRef="#ctx0" brushRef="#br0" timeOffset="-19470.72">967 15829 41 0,'-14'19'20'0,"-8"-3"-21"0,22-13 38 0,-3 0-34 16,3 3 0-16,0 7 1 15,0 2 0-15,0 7-6 16,0 7 1-16,0 2 3 15,3 0 0-15,4 4-6 16,-7-4 1-16,11 0-9 16,-7-9 0-16,3-6-2 15,-7-6 0-15</inkml:trace>
  <inkml:trace contextRef="#ctx0" brushRef="#br0" timeOffset="-19197.37">818 16011 41 0,'-7'6'20'0,"-7"-3"-18"0,14-3 39 0,0-6-39 0,0 0 1 0,4-4 0 16,3-2 1 0,3-1-7-16,5-5 1 0,13-4-4 15,18 0 1-15,-4-7-9 16,-3 4 0-16</inkml:trace>
  <inkml:trace contextRef="#ctx0" brushRef="#br0" timeOffset="-18718.14">1048 16105 42 0,'14'0'21'0,"32"-28"-24"0,-36 15 33 15,11-2-30-15,8-10 1 16,-8-1-1-16,7 1 0 16,-7-3 0-16,-3 0 0 15,-8 6 0-15,1 3 0 16,0 3 0-16,-11 4 1 15,0 3-2-15,-11 5 1 16,0 4-2-16,-6 7 0 16,-1 2-1-16,-3 4 1 15,0 5-1-15,0 8 1 0,3 5 2 16,7-3 1-16,8 0 1 16,-4 1 1-16,7-1 1 15,10-3 1-15,8-3-1 16,3-10 0-16,0-5-3 15,8-4 0-15,-1-3-7 16,-7-3 1-16,-7-1-8 16,0-2 0-16</inkml:trace>
  <inkml:trace contextRef="#ctx0" brushRef="#br0" timeOffset="-18435.12">293 16337 60 0,'17'10'30'0,"15"-4"-34"0,-11-12 56 15,29-1-50-15,10 1 0 16,17-10 0-16,15-12 1 0,17-3-4 16,-3-4 0-16,4-2 2 15,-15-1 1-15,-10 3-7 16,-15-2 1 0,-6 9-15-16,-8 3 1 0</inkml:trace>
  <inkml:trace contextRef="#ctx0" brushRef="#br0" timeOffset="-17242.87">1538 16566 30 0,'-3'0'15'0,"3"-6"1"15,0 6 6-15,3 0-17 16,-3 0 1-16,7 0 2 16,-3 0 1-16,3 0-11 15,3 0 0-15,8 0 8 16,-4 0 0-16,4 0-3 0,3 0 0 16,-3 3-1-16,-8 0 0 15,1 3-1-15,-1 4 0 16,-10 2-1-16,0 1 0 15,-7 2-2-15,4 7 1 32,-18 10-1-32,-4-1 1 31,11-6-1-31,3-3 1 16,1-3 0-1,3-3 1 1,7-4 1-16,0-2 1 0,10-4-1 0,1-3 0 0,6-3 0 0,12-6 0 62,-5-4-8-62,12-2 1 0,2-1-10 0,-13 4 0 0</inkml:trace>
  <inkml:trace contextRef="#ctx0" brushRef="#br0" timeOffset="-16870.1">1725 16989 44 0,'-18'4'22'0,"18"-8"-17"0,0 4 30 0,8-12-32 0,-5 6 0 16,15-4 0-16,3-2 0 0,0 2-4 16,7 1 0-1,4 3 3-15,-4-7 1 0,0 10-4 16,-6-3 0-16,6-1-9 15,-14 4 0-15,4 6-5 16,-8-3 0-16</inkml:trace>
  <inkml:trace contextRef="#ctx0" brushRef="#br0" timeOffset="-16676.88">1679 17127 55 0,'25'-3'27'0,"35"6"-35"0,-39-9 50 15,11 0-43 1,0-7 0-16,13 1-8 0,-6-1 0 16,-3 1-1-16,-1 5 1 15</inkml:trace>
  <inkml:trace contextRef="#ctx0" brushRef="#br0" timeOffset="-16286.55">2491 16610 57 0,'-7'19'28'0,"-4"3"-34"0,4-16 47 0,3 3-41 16,-6 4 0-16,-8 9 1 15,8 3 1-15,-12 3-2 16,1-3 0-16,11 4 1 16,-8 2 0-16,11 3-1 15,3 1 0-15,8-4-1 16,7-6 0-16,6 0-3 0,11-15 1 16,1-7-6-16,-5-12 1 15,12-10-7 1,-5-6 1-16</inkml:trace>
  <inkml:trace contextRef="#ctx0" brushRef="#br0" timeOffset="-16063.2">2692 16575 24 0,'-7'-15'12'0,"14"21"7"0,-7-3 11 0,0 10-24 16,0 2 0-16,-11 1 3 15,4-3 0-15,-7 12-12 16,-4 12 1-16,-3 1 7 15,0 6 1-15,3 9-5 47,8 19 1-31,-8 10-6-16,8 9 0 0,-12-7-10 0,5-5 0 0,-4-4-2 0,-1-15 0 0</inkml:trace>
  <inkml:trace contextRef="#ctx0" brushRef="#br0" timeOffset="-14889.43">3020 17005 21 0,'-28'9'10'0,"-4"1"4"0,25-7 14 15,3 0-22-15,-6 0 0 0,3 0 7 16,0 1 0-16,7-1-15 16,7 0 1-16,3 0 10 15,18 0 0-15,1 0-3 16,13 0 1-16,18 4-5 16,10-4 1-16,12-3-5 15,-5-6 0-15,-10-1-8 16,-17 1 0-16,-4-3-8 15,-11 2 0-15</inkml:trace>
  <inkml:trace contextRef="#ctx0" brushRef="#br0" timeOffset="-14590.15">3556 16786 54 0,'21'31'27'0,"11"-6"-31"0,-25-19 45 16,4-3-41-16,10 1 1 15,7-1-1-15,-3 3 1 31,-1 16-2-31,-20 6 0 16,-8 7-3-16,-10 12 1 0,0 0-7 16,-14 0 1-16,-4-3-6 15,-7-7 1-15</inkml:trace>
  <inkml:trace contextRef="#ctx0" brushRef="#br0" timeOffset="-14342.91">3609 16820 47 0,'7'47'23'0,"-14"-12"-31"16,7-20 41-16,0 13-47 16,7 16 1-16,-7 7-10 0,-7 2 0 15</inkml:trace>
  <inkml:trace contextRef="#ctx0" brushRef="#br0" timeOffset="-13777.69">4706 16795 52 0,'7'0'26'0,"-3"9"-30"0,-4-2 49 16,-4 2-44-16,-6 7 1 16,-8 9 0-16,-10 12 1 0,-8 14-4 15,-2 14 0-15,-8 11-1 16,3-1 1-16,-6 7-5 16,10-10 1-16,7-10-6 15,4-11 0-15,7-14-5 16,10-12 1-16</inkml:trace>
  <inkml:trace contextRef="#ctx0" brushRef="#br0" timeOffset="-13566.7">4336 16764 37 0,'17'22'18'0,"-3"9"-16"0,-7-22 31 16,4 1-31-16,-7 5 0 16,10 10 1-16,-4 4 1 15,1 2-9-15,-1 4 1 16,1-4-7-16,-7-9 0 16</inkml:trace>
  <inkml:trace contextRef="#ctx0" brushRef="#br0" timeOffset="-13057.9">4942 16867 29 0,'-10'6'14'0,"10"1"2"0,0-4 13 16,3-3-24-16,4 0 1 15,-7 3 3-15,11-3 0 16,-4-3-12-16,14 3 1 16,4-7 7-16,14 4 1 0,7 0-6 15,-8-3 1-15,-6 0-9 16,-4 6 0-16,-6 0-8 16,-12 0 1-16</inkml:trace>
  <inkml:trace contextRef="#ctx0" brushRef="#br0" timeOffset="-12735.5">4932 17096 47 0,'10'16'23'0,"1"-10"-20"15,-11-6 37-15,7 0-39 16,14-3 0-16,4-7 0 15,10 1 1-15,4-4-7 0,3 1 1 16,-13-1-10-16,-1 4 1 16</inkml:trace>
  <inkml:trace contextRef="#ctx0" brushRef="#br0" timeOffset="-12307.6">5807 16682 43 0,'3'19'21'0,"-3"-7"-15"15,7-12 28-15,-7 4-30 16,11-1 0-16,-8 0 4 16,15-3 1-16,0 6-10 15,13 0 0-15,1 7 6 16,-4 3 1-16,1 2-3 16,-15-2 0-16,-7 12-4 15,-18 7 1-15,-13 6-4 16,-8 9 1-16,0 0-4 15,-17-6 0-15,-4-10-1 16,3-9 0-16,1-9 1 0,3-7 0 16,11-5 2-16,7-11 0 15,3-2 2-15,11 0 1 16,7-7 3-16,3 3 0 16,8-2 3-16,3-1 0 15,3 3 1-15,8 1 0 16,14 2 1-16,-4 4 0 15,7 3 0-15,11 3 0 16,4 6-1-16,-1 7 0 16,4 6-3-16,3 9 1 15,-13 3-2-15,-5 1 1 0,1-1-6 16,-14-3 1-16,0-6-15 16,-4-6 1-16</inkml:trace>
  <inkml:trace contextRef="#ctx0" brushRef="#br0" timeOffset="-9139.11">6406 17253 45 0,'11'15'22'0,"-4"1"-13"0,-7-13 23 0,0 7-31 15,-3 5 1-15,-4 4-1 16,-1 0 1-16,-2 9-3 16,-1 0 0-16,-6 4-1 15,3-1 1-15,6-3-6 16,-2-3 1-16,-1-9-8 15,-3-6 0-15</inkml:trace>
  <inkml:trace contextRef="#ctx0" brushRef="#br0" timeOffset="-8431.59">6615 16933 53 0,'10'16'26'0,"-10"-13"-32"0,4 0 47 16,-4-3-40-16,3 3 0 16,1-3 0-16,3-3 1 0,3 3-3 15,5-6 1-15,6-4-5 16,3-2 1-16,1-4-11 16,-4 7 1-16</inkml:trace>
  <inkml:trace contextRef="#ctx0" brushRef="#br0" timeOffset="-7893.14">6876 16547 45 0,'7'7'22'0,"7"-14"-19"0,-14 7 31 15,10 0-32-15,-3 0 0 16,8-3 2-16,-1 6 1 15,7-3-6-15,0 0 1 16,11 0 3-16,3 0 1 0,-3 0-2 16,0 3 0-16,-4 4-1 15,-7 2 0-15,-3 4-2 16,-15-1 0-16,4 7-2 16,-14 9 1-16,-7 4-4 15,-7 5 1-15,-4-5-3 16,0-4 1-16,1 3 0 15,-1 0 1-15,7 1 3 16,8-4 0-16,-1-3 4 16,11-6 0-16,0-3 4 15,14-4 1-15,11-2 0 16,7-4 0-16,7-3-2 16,3-6 1-16,7-3-4 15,1-4 0-15,-8-2-8 16,-7-4 0-16,-6 0-8 15,-15 4 1-15</inkml:trace>
  <inkml:trace contextRef="#ctx0" brushRef="#br0" timeOffset="-2849.94">20549 16177 7 0,'11'-3'3'0,"3"-19"3"16,-10 13 3-16,-1-1-6 15,1 4 1-15,-1-3 1 16,-3-1 1-16,0-2-8 15,-3-4 1-15,-1 3 4 16,-3 1 1-16,0-1-2 16,0 4 0-16,0 3-1 15,0-1 1-15,-4 1-1 16,1 0 0-16,-4 0 0 16,-1-1 0-16,1 1-1 0,0 0 1 15,0 3-1-15,0 0 1 16,-4 6-1-16,4 0 0 15,-3 6 0-15,-1 4 1 16,-7-4-1-16,4 1 1 16,-4-4-1-16,4 6 0 15,0 1 0-15,0-7 1 16,3 4 0-16,4-1 0 16,0 4-1-16,3-1 1 15,-3 1-1-15,0 2 1 16,0 1-1-16,0 3 0 15,0 0 0-15,0-1 1 16,0 1-1-16,-4-3 0 0,4 3 0 16,0-10 0-16,-4 4 0 15,1-1 0-15,2 4-1 16,1 3 1-16,-3-4 0 16,3 4 1-16,-4 0-1 15,4 6 0-15,3-3 0 16,1-3 0-16,-1 3 0 15,0-3 1-15,4 3-2 16,0-4 1-16,0 1 0 16,0 3 1-16,0-6-1 15,4 0 0-15,-1 2-1 16,1 1 1-16,-1 0 0 16,1 0 1-16,-1 3-1 15,4-3 0-15,0-1 0 16,0 1 1-16,0 0-1 0,0-3 0 15,0-1 0-15,0 1 1 16,0-10-2-16,4 4 1 16,-1 2 0 15,1-2 0-31,3-1 0 0,0 0 0 0,3 4 0 0,1-4 1 16,-1 1-1-16,5-1 1 15,-1-2-1-15,3-1 1 16,1 0-1-16,3 3 1 15,-3-2-1-15,-1-1 0 0,1 0 0 16,0 1 0-16,-1-4 0 16,-3 3 0-16,1 0-1 15,-1-3 1-15,0-6 0 16,0 6 0-16,4-3 1 16,-1-3 0-16,1-3 0 15,3 3 0-15,0-3 1 16,4-4 0-16,0-2-1 15,-4 2 1-15,0-2-1 16,0-4 0-16,0 10-1 16,0-7 0-16,1-3-1 15,-1-5 1-15,-4-8 0 16,4-2 1-16,-3 0-1 16,-4-7 0-16,-3-6 0 15,-1 0 1-15,1-3-1 0,0-3 1 16,-1 0-2-16,1 9 1 15,-1-3-1-15,1-3 1 16,-4 0-4-16,0 3 0 16,-7 10-7-16,-7-7 0 15</inkml:trace>
  <inkml:trace contextRef="#ctx1" brushRef="#br1" timeOffset="-26898.9">12982 14998 0,'0'0'15,"0"0"-15,0 10 31,0-4-31,0 6 16,7-8 0,-3 2-1,-1-3 1,4 3 0,0 4-1,1-1 1,2 4-1</inkml:trace>
  <inkml:trace contextRef="#ctx0" brushRef="#br1" timeOffset="4567.41">17858 17739 27 0,'14'-22'13'0,"14"-6"-4"0,-21 18 13 15,-3 1-18-15,-1 3 1 16,1-1 3-16,-4 1 1 16,0 6-10-16,-4 0 1 15,-3 6 7-15,-4 16 0 16,-6-6-3-16,-8 6 1 15,-3 16-2-15,-7 9 0 16,-1 0-2-16,-2 12 0 16,-1 4-3-16,0 6 1 15,4-6-4-15,-1-4 0 0,5-2-6 16,2-10 1-16,8-13-6 16,0-12 1-16</inkml:trace>
  <inkml:trace contextRef="#ctx0" brushRef="#br1" timeOffset="4821.96">17515 17698 41 0,'7'19'20'0,"-3"-3"-27"15,0-23 35-15,-1 10-28 16,-3 4 0-16,4-1-1 16,-4 3 1-16,0 7 0 15,3 6 1-15,1 6-1 0,-1 0 0 16,4 7-6-16,0-16 0 16,4-4-4-16,7 1 0 15</inkml:trace>
  <inkml:trace contextRef="#ctx0" brushRef="#br1" timeOffset="5185.05">18073 17717 42 0,'0'12'21'0,"3"-18"-24"16,-3 6 39-16,0 3-32 15,4 0 0-15,-4-3 1 16,7 7 0-16,4-7-7 16,3 0 0-16,3-7 4 15,8 1 1-15,3-3-9 0,-3 2 0 16,-4-2-9-16,-7 3 1 16</inkml:trace>
  <inkml:trace contextRef="#ctx0" brushRef="#br1" timeOffset="5364.76">17974 17996 53 0,'28'3'26'0,"11"-6"-33"0,-18 6 45 15,4-3-38-15,10-3 0 0,8-3-20 16,-1-4 1-16,-7-2 15 15,-7-1 0-15</inkml:trace>
  <inkml:trace contextRef="#ctx0" brushRef="#br1" timeOffset="5935.79">18535 17560 42 0,'3'13'21'0,"8"-10"-16"0,-7 3 36 16,-1-3-37-16,4-3 0 16,0 3 2-16,4 0 1 0,6 1-9 15,5-4 1-15,2 0 5 16,5 3 1-16,-1 3-3 15,0 3 1-15,-7 1-2 16,-3-1 0-16,-8 4-1 16,-3 2 0-16,-7 1-2 15,-7-3 1-15,-7-1-1 16,0 7 0-16,-7 3-1 16,-4 3 1-1,1 3 0-15,-1 4 0 0,0-4 1 16,4-3 0-16,3 3 1 15,8 4 1-15,3-4-1 16,3-3 1-16,4-3-1 16,11-3 1-16,3-4-1 15,7-5 1-15,4-7-4 16,3-6 0-16,0-4-13 0,4-8 0 16</inkml:trace>
  <inkml:trace contextRef="#ctx0" brushRef="#br1" timeOffset="6235.74">18997 17783 46 0,'14'6'23'16,"4"-6"-24"-16,-11-3 28 0,7 0-27 16,7-4 1-16,0 4-2 15,8-3 0-15,-1 0-7 16,-4-4 0-16,1-2-4 15,0-4 1-15</inkml:trace>
  <inkml:trace contextRef="#ctx0" brushRef="#br1" timeOffset="6459.08">19064 17548 38 0,'0'34'19'0,"-10"29"-20"0,10-41 32 15,0-3-30-15,0 9 0 16,0 6-2-16,0 7 1 16,0 0-5-16,-4-13 0 15,4 0-6-15,-4-12 0 0</inkml:trace>
  <inkml:trace contextRef="#ctx0" brushRef="#br1" timeOffset="6790.17">18863 18062 61 0,'11'19'30'0,"10"-32"-40"0,-11 10 59 16,8 3-48-16,10-6 1 15,0 3-1-15,15-4 1 16,6 1-5-16,-3 3 0 16,-4 0-6-16,-3 0 1 15,-11-7-9-15,-3 4 0 16</inkml:trace>
  <inkml:trace contextRef="#ctx0" brushRef="#br1" timeOffset="7345.38">19420 18046 38 0,'11'53'19'0,"7"-2"-17"15,-11-36 25-15,0 7-24 16,0-3 0-16,0-3 4 16,0-1 0-16,0-8-9 15,0-7 1-15,0-10 5 0,0-9 0 31,7-34-2-31,0 0 1 16,-3-7-5-16,-4 1 0 16,-3 9-2-16,-4-4 1 15,-4-5-1-15,-3 8 1 16,0 4-1-16,3 10 1 16,1 9 2-16,3 2 1 15,0 5 0-15,3 5 0 16,1 6 0-16,3 1 1 15,0-3 0-15,0 5 0 0,0 1-1 16,7-3 1-16,4-4 1 16,7 7 1-16,10-1 0 15,7 1 0-15,8-3 0 16,-1-1 0-16,4-2-1 16,0-4 0-16,-7 4-6 15,-8 2 1-15,-9 1-11 16,-12-1 0-16</inkml:trace>
  <inkml:trace contextRef="#ctx0" brushRef="#br1" timeOffset="7885.94">19939 17751 48 0,'14'7'24'0,"-28"-17"-29"0,3 10 35 15,-3 3-30-15,-3 4 0 16,-4 2 0-16,-4 0 0 0,-3 1 0 15,-1 2 0-15,1 1 0 16,0 3 0-16,3-4-1 16,8 1 1-16,2-1-1 15,8 4 1-15,11-4-1 16,7 1 0-16,6 3 0 16,8-1 1-16,3-5 0 15,0-4 1-15,-3 7-1 16,-4-4 1-16,-7 7-1 15,-10-1 0-15,-4-2 0 16,-7-1 0-16,-4 1 0 16,-3-4 0-16,-4-2-1 15,4-7 1-15,0-3 1 16,4-7 0-16,6-6 2 16,8 7 1-1,6-10 0-15,4-9 0 0,7-10 0 16,11-2 1-16,4 2-4 0,2-6 1 15,1 0-14-15,-11 3 0 16,-10 10-3-16,-11 6 0 16</inkml:trace>
  <inkml:trace contextRef="#ctx0" brushRef="#br0" timeOffset="13276.95">1418 17977 40 0,'0'-3'20'0,"18"28"-18"15,-18-19 32-15,10 4-32 16,-6 2 1-16,7 4 1 16,3 0 0-16,-4 3-6 15,1 2 1-15,3-2 3 16,4 0 0-16,-8 3-2 0,1 3 1 15,6-3-1-15,-6 3 0 16,0-6-1-16,-1-3 1 16,1-7-1-16,-1 0 1 15,-3 1 0-15,4-7 0 16,-4-3-1-16,-4-3 1 16,5-7 0-16,-5 1 0 15,4-3 0-15,-7-4 1 16,0-6-1-16,-7 0 0 15,4-3 0-15,3-10 1 16,-8 7-2-16,5 3 1 0,-4 0 0 16,0 0 0-1,3 3 0-15,4 0 1 0,-7 0-1 16,4 3 1-16,3 4-1 16,0 2 0-16,3 0-2 15,-3-2 1-15,0-4-2 16,7-3 1-16,4 3-1 15,-1 0 0-15,1-6 1 16,7-3 0-16,-1 0 1 16,-3 3 1-16,8 6 1 15,2 3 0-15,-3 1-1 16,4 2 1-16,3 4-1 16,1 2 1-16,-8-2-1 15,7 0 0-15,-7-1 0 0,0 1 0 31,29-13-3-31,-4 6 1 16,-4 4-10-16,-14 2 0 16,-14 7 0-16,-3 3 1 15</inkml:trace>
  <inkml:trace contextRef="#ctx0" brushRef="#br0" timeOffset="13935.52">2067 17824 42 0,'18'12'21'0,"0"1"-28"16,-15-10 43-16,-3 6-36 15,-3 4 0-15,-4 5-1 16,-11-2 1-16,-3 0 0 0,7 0 0 15,-4-1-1-15,-3-2 0 16,10 2-3-16,-6-2 0 16,6 0-2-16,0-7 1 15,1 0 0-15,10 0 0 16,0-3 0-16,0 1 0 16,3-8 3-16,4 1 1 15,15 3 2-15,-5-3 1 0,8 6-1 16,0 0 1-16,-4 4-1 15,-7 5 1 1,-7 4-1-16,0 0 0 0,-7 2-4 16,-7 1 1-16,-4-3-3 15,4 3 1-15,-3-7 1 16,-1 4 0-16,1-7 2 16,-1 1 1 15,0-7 4-31,1-3 1 15,3-3 3-15,3-3 1 0,4-4 1 0,-7-6 1 0,14-2-2 16,4-17 0-16,10 7-3 16,11-7 0-16,3-5-4 15,-10-4 1-15,3 3-13 16,-7 6 1-16,0 7-7 16,4 9 1-16</inkml:trace>
  <inkml:trace contextRef="#ctx0" brushRef="#br0" timeOffset="14510.96">2544 17946 37 0,'7'9'18'0,"3"-6"-15"0,-6-3 27 16,6 0-30-16,1 3 0 16,7 1 1-16,3-4 1 15,7 0-2-15,0 0 0 16,-7-4 0-16,-3 1 1 15,3-3-5-15,-10 0 0 16,-1 3-8-16,-3-4 1 0</inkml:trace>
  <inkml:trace contextRef="#ctx0" brushRef="#br0" timeOffset="14723.07">2593 18121 39 0,'18'13'19'0,"13"6"-12"15,-13-16 31-15,3-3-37 16,0 0 1-16,8-3-1 16,2 0 1-16,-3-7-5 15,-6 1 1-15,-5-1-11 16,-6 1 1-16</inkml:trace>
  <inkml:trace contextRef="#ctx0" brushRef="#br0" timeOffset="16832.57">3133 18081 18 0,'7'0'9'0,"-14"-3"3"0,7 6 9 16,7 6-12 0,-7 4 1-16,3 2 2 15,4 1 1-15,4 3-17 16,-4-4 0-16,4 4 11 15,-1-3 1-15,1-4-5 16,-1-2 0-16,1-1-2 16,7-2 1-16,-8-7-2 15,1 0 1-15,-1-7-1 16,-3-5 1-16,-3-7-1 16,3-3 0-16,-7-9 0 15,0-4 0-15,0 7-1 16,0-7 1-16,0-2-1 15,0-4 1-15,0 0 0 16,0 7 0-16,0-4 0 16,0 7 0-16,0 3 0 15,0 2 0-15,3 5 0 0,4 2 0 16,-7-3 0-16,0 3 0 16,0 0 0-16,4 0 0 15,3 0 0-15,4 7 1 16,-1-1-1-16,1 1 1 15,10 2 0-15,14 4 0 16,8 3 0-16,-1-6 1 16,14 2-1-16,15-2 0 15,-4-4-1-15,4-2 1 16,-1-1-3-16,-10 4 0 0,-11 2-10 16,-10 1 0-16,-14-1-5 15,-14 4 1 16</inkml:trace>
  <inkml:trace contextRef="#ctx0" brushRef="#br0" timeOffset="17524.22">3616 17773 33 0,'0'3'16'0,"0"-3"-7"0,0 0 23 16,0 0-29-16,0 4 1 0,0 2 0 15,0 6 0-15,0 4-6 16,0 3 0-16,0 3 4 15,0 3 1-15,0-6-3 16,0-7 0-16,0 7 0 16,0-3 1-16,0 3-1 15,4-7 0-15,3-2-1 16,7-7 0-16,3-6-3 16,1-4 1-16,3 1-5 15,0-10 0-15,-3-6-3 16,-4-3 0-16,4-3 0 15,-8 0 1-15,-3 3 1 16,4 3 1-16,-11 3 8 16,0 6 0-16,0 1 6 15,0 6 0-15,0 6 3 16,0 3 0-16,0 6 1 0,0 4 1 16,-11 6-3-16,4 3 1 15,-3 6-4-15,-1 0 1 16,1 0-3-16,-1 7 1 15,0 2-5-15,11 4 1 16,0-3-9-16,0-1 0 16,11-8-5-16,-8-14 0 15</inkml:trace>
  <inkml:trace contextRef="#ctx0" brushRef="#br0" timeOffset="18110.43">4096 18071 37 0,'-7'25'18'0,"14"19"-15"16,-4-38 31-16,4 7-30 15,-7 9 0-15,7-3 0 16,4 3 1-16,-7-3-7 0,3-4 0 16,3-2 4-16,-6-4 1 15,3-3-4-15,-7-6 1 16,3-6-1-16,-3-13 1 15,0-6 0-15,7-6 0 16,-7-7-1-16,0 1 0 16,7-1 1-16,-3-3 0 15,-4-3-1-15,0-3 0 16,0 7-1-16,0-4 1 16,-4 6 0-16,1 7 0 15,-1 6-1-15,4 6 1 16,0 6 0-16,0 4 0 0,0-1 1 15,0 4 0-15,0 6 0 16,7-6 1-16,4 3 1 16,3-4 0-16,7 1 1 15,15-3 1-15,2-4-1 16,12 1 0-16,10-4 0 16,-7-3 0-16,0 0-5 15,-8 1 1-15,-6-1-9 16,-14 6 0-16,0 4-5 15,-15 3 0-15</inkml:trace>
  <inkml:trace contextRef="#ctx0" brushRef="#br0" timeOffset="18530.05">4406 17871 48 0,'7'0'24'0,"18"3"-25"0,-14-3 43 15,6 0-41-15,11 6 0 0,4-6 1 16,0 3 1-1,3 0-4-15,-14 0 1 0,1 4 1 16,-5-1 0-16,-13 3-2 16,3 4 1-16,-14-1-3 15,-4-2 1-15,-3 2-2 16,-4 4 0-16,1 6 0 16,3 3 0-16,-4-3 1 15,7 0 0-15,1-3 2 16,10 0 1-16,0-7 0 15,3 1 1-15,11-10 0 16,8 0 0-16,-1-6-3 16,7-7 0-16,-3-5-10 15,3-7 0-15</inkml:trace>
  <inkml:trace contextRef="#ctx0" brushRef="#br0" timeOffset="19062.36">5140 17792 39 0,'-7'10'19'0,"3"-7"-14"16,4-3 28-16,0 3-29 0,4 0 1 15,3 3 1-15,4 1 0 16,-1-1-9-16,1-3 1 16,6-3 5-16,5-3 0 15,-8-3-7-15,10-1 1 16,-10 4-12-16,4 0 1 16</inkml:trace>
  <inkml:trace contextRef="#ctx0" brushRef="#br0" timeOffset="19230.68">5084 17971 53 0,'17'6'26'0,"11"4"-32"16,-6-14 40-16,-1 4-40 15,0 0 0-15,7-6-21 16,0-3 1-16</inkml:trace>
  <inkml:trace contextRef="#ctx0" brushRef="#br0" timeOffset="22297.92">5779 17767 34 0,'0'3'17'0,"0"-6"-8"16,0 3 18-16,0 0-23 15,3 0 0-15,4 0 1 16,4 0 1-16,-4 0-8 15,7 0 1-15,3 0 5 16,12 0 1-16,2 3-3 16,1 3 1-16,-4 7-2 15,-10 6 0-15,-7 9-2 0,-11 0 0 16,-7 13-3-16,-8-3 0 16,-2 6-2-16,-11-1 1 15,6-2-1-15,-6-3 1 16,7-10 1-16,0-3 0 15,-4-3 2-15,11-9 1 16,-4-7 0-16,4-3 1 16,4-9 0-16,3-4 0 15,3 1-1-15,4-7 1 16,4 4 0-16,-1-1 1 0,4 4-1 16,4-1 1-16,-1 4 0 15,1 3 0-15,0 0 0 16,3 6 1-16,7 3 0 15,0 1 1-15,0 5 0 16,11 1 0-16,-4 2-1 16,0 7 0-16,1 0-4 15,-8-6 1-15,-7-4-11 16,4-5 0-16</inkml:trace>
  <inkml:trace contextRef="#ctx0" brushRef="#br0" timeOffset="23290.14">6675 18015 39 0,'-11'34'19'0,"4"-9"-16"0,7-18 29 0,0-4-28 15,0 0 0-15,7 0 2 16,-3 0 1-16,3 3-8 16,3-2 0-16,8-1 6 15,6-3 1-15,5-3-3 16,2 3 1-16,-2 0-2 16,-8 0 1-16,-4 0-2 15,-2 3 1-15,-1 3-2 16,-4 0 1-16,1 4-2 15,-8-1 1-15,1 0-1 16,-4 4 1-16,3 0-1 16,1 2 0-16,-4-5 0 15,0 2 0-15,0 1 0 16,-4-4 1-16,1 1 0 16,-1 2 0-16,1 1 0 0,3-4 0 15,-7 0 0-15,7-2 0 16,0-4 0-16,0 3 0 15,0-3 0-15,7 0 0 16,-4 1-1-16,4-1 0 16,-3-3-5-16,3-7 1 15,4-2-11-15,-4-4 0 16</inkml:trace>
  <inkml:trace contextRef="#ctx0" brushRef="#br0" timeOffset="24370.4">6325 18143 35 0,'0'13'17'0,"11"-1"-12"0,-8-2 18 16,4-1-21-16,-3 4 0 15,0 2 2-15,-1 1 0 16,1 3-5-16,-1-3 1 16,1-4 3-16,-4 1 1 15,0-4-2-15,0 1 0 16,0-1 0-16,3-3 1 0,4-6-1 15,0-3 0 1,4-35-1 0,-1-2 0-16,-2-4 0 15,-1-6 1-15,0 6-2 16,0-3 0-16,-7-3 0 16,0-1 0-16,0 7 0 15,0-6 0-15,0 10-1 16,3-1 1-16,4 6 0 15,-3 7 0-15,3 6 0 16,3 3 1-16,1 7-1 16,0 2 0-16,6 1 0 15,4 3 1-15,8 2 0 16,-5 4 0-16,12 0 0 16,13 4 0-16,0-8 0 15,11-5 1-15,11 3-1 0,7-4 0 16,-8 1-6-16,-6 0 0 15,-8-1-11-15,-24-5 0 16</inkml:trace>
  <inkml:trace contextRef="#ctx0" brushRef="#br0" timeOffset="27253.32">17279 17297 33 0,'4'9'16'0,"3"7"-5"0,-4-10 16 15,-3 3-25-15,0 4 1 16,0 3 0-16,0 2 0 16,-3 11-4-16,-1 11 0 15,1 17 3-15,-1 6 1 0,-3 21-2 16,3-5 1 0,-3 52-3-1,-3-11 1-15,3-20-3 16,0-19 0-16,0-15-5 15,0-25 0-15,3-22-5 16,1-16 1-16</inkml:trace>
  <inkml:trace contextRef="#ctx0" brushRef="#br0" timeOffset="28228.84">17381 17353 19 0,'4'-9'9'0,"10"-16"-3"0,-7 15 8 0,4 1-8 16,10 3 0-16,0-1 4 15,7 4 0-15,4 6-12 16,10 4 0-16,4 2 10 16,7-3 0-16,4 1-4 15,-5-7 1-15,8 0-2 16,11-4 1-16,10 1-2 16,4-3 0-16,3-3-1 15,-10 2 0-15,13-2-1 16,5 6 1-16,13 3-1 15,-3-3 1-15,-15-1-1 16,12-2 0-16,-1-3 0 16,4-4 0-16,-7 4-1 15,-4-10 1-15,-14 0-1 16,0 0 1-16,7 1-1 0,-6 5 1 16,-5-3 0-16,1 7 0 15,-4 0 0-15,-4-1 0 16,-10 7-1-16,4 0 0 15,-4 3-1 17,-4-3 1-32,-3 3-1 0,-7 3 0 0,-7 0-1 0,-7 3 1 15,-4 1 0-15,-7 5 0 16,-3 4 0-16,-8 3 1 16,-3 6-2-16,-7 6 1 0,-3 7 0 15,-8 2 0-15,-10 7-1 16,0 7 1-16,3 2-1 15,4 10 1-15,4 3 1 16,6 0 0-16,4 6 0 16,11-3 0-16,6 4 2 15,8 5 1-15,0-6-1 16,3-9 1-16,0-6 0 16,-3-1 0-16,-4-8 0 15,0-7 0-15,-10-10-1 16,-8 1 0-16,-13-7-1 15,-15-6 0-15,-21-7 0 16,-7-5 0-16,-21-7-1 16,-32-12 1-16,-28-7-1 15,-39-3 1-15,-17 3 0 16,-15 4 1-16,-14 2-4 0,18 1 0 16,-3 6 0-16,3-3 0 15,21 2-4-15,-4 4 1 16,11 4-5-16,4 2 1 15</inkml:trace>
  <inkml:trace contextRef="#ctx0" brushRef="#br0" timeOffset="31890.69">21685 17312 38 0,'4'7'19'0,"-1"-1"-14"0,1-3 20 16,-4 3-21-16,0 1 1 0,-4 2 2 16,1 0 1-16,-8 4-10 15,1-1 0-15,-4 10 6 16,3-6 0-16,-14 19-2 16,1 9 0-16,-5 6-1 15,1 3 0-15,3 0-1 16,8-12 0-16,-8 9-2 31,0-9 1-31,4-6-5 0,7-7 0 0,4-9-9 16,2-7 0-16</inkml:trace>
  <inkml:trace contextRef="#ctx0" brushRef="#br0" timeOffset="32147.76">21470 17453 37 0,'-3'13'18'0,"3"-10"-18"0,0-3 23 16,0 6-22-16,0 4 0 15,3 2 0-15,1 1 0 16,-1-1-2-16,1 4 1 15,-1 0 0-15,4 0 1 16,0 5-7-16,0 1 1 0,0-6-5 16,4 0 0-16</inkml:trace>
  <inkml:trace contextRef="#ctx0" brushRef="#br0" timeOffset="32523.7">21840 17419 46 0,'-3'6'23'0,"10"-9"-26"0,-7 3 43 16,4 0-38-16,3 0 0 15,3 0 0-15,1-3 0 16,3 3-3-16,4 0 0 15,-1-3 1-15,8 6 0 16,-4-3-7-16,0 0 1 16,-3 0-8-16,-1-6 0 0</inkml:trace>
  <inkml:trace contextRef="#ctx0" brushRef="#br0" timeOffset="32703.15">21788 17601 48 0,'0'12'24'0,"24"-8"-25"15,-13-4 39-15,6 3-39 16,5-3 1-16,2 0-7 16,1 0 0-16,0 0-3 15,-1 0 0-15</inkml:trace>
  <inkml:trace contextRef="#ctx0" brushRef="#br0" timeOffset="33287.65">22331 17259 46 0,'3'13'23'0,"4"-17"-19"0,-7 4 34 0,0 0-37 15,0 0 1-15,11-3 1 16,0-3 0-16,3 3-3 15,3 0 0-15,1 3 2 16,0 6 0-16,-1 3-1 16,-10 7 0-16,-14 0-2 15,-7 6 1-15,0-3-3 16,0-7 1-16,-4 4-2 16,-3-4 1-16,0-2 0 15,0 2 0-15,3 1 1 16,4-1 1-16,0-2 0 15,3-4 1-15,1 0 1 16,3 1 0-16,3-1-1 16,1-3 1-16,3 3-1 15,0-3 1-15,0 1 0 0,3-4 0 16,4 0-1-16,4 3 0 16,-1 0 1-16,5 0 0 15,-5 6 1-15,4 1 0 16,0 2-1-16,4 4 1 15,0 0-1-15,-1-4 1 16,-3-2-7-16,0 2 0 16,1-9-11-16,-5-6 1 15</inkml:trace>
  <inkml:trace contextRef="#ctx0" brushRef="#br0" timeOffset="33890.39">22620 17422 44 0,'0'6'22'0,"11"-9"-15"0,-8 3 31 0,4 3-36 16,4 4 1-16,3-4 0 15,4 0 0-15,3 3-5 16,3-3 1-16,5-3 0 15,-1-3 1-15,-7-3-9 16,0 0 1-16,-3-1-7 16,0-2 0-16</inkml:trace>
  <inkml:trace contextRef="#ctx0" brushRef="#br0" timeOffset="34101.01">22860 17312 35 0,'-4'51'17'0,"-6"-11"-19"0,6-24 24 0,-3 6-23 16,0 3 1 0,0 3-4-16,0 4 1 0,0-1-3 15,0 0 1-15,0-9-4 16,0-12 1-16</inkml:trace>
  <inkml:trace contextRef="#ctx0" brushRef="#br0" timeOffset="34577.99">22959 17733 42 0,'3'40'21'0,"-6"-24"-32"15,6-13 45-15,1 0-34 0,3 0 1 16,0-6 0-16,4-3 1 15,-1-13-2-15,1-12 1 16,-1-7 0-16,-3-6 1 16,4-6-1-16,-4-3 1 15,0 0-2-15,-7-1 0 16,0 4-1-16,0 3 0 0,0 9 0 16,0 4 1-1,0 12-1-15,0 3 1 0,0 7 0 16,7 5 1-16,0 4 0 15,4 3 0-15,-1 0 1 16,4 3 0-16,8 0 0 16,6 1 1-16,7 2 0 15,4-3 0-15,3 0-2 16,-3 0 1-16,0-3-7 16,0-3 0-16,-8 0-10 15,-9 0 1-15</inkml:trace>
  <inkml:trace contextRef="#ctx0" brushRef="#br0" timeOffset="35255.15">23407 17347 16 0,'3'9'8'0,"-3"1"11"0,0-10-1 0,0 0-12 15,0 0 1-15,0 0 6 16,0 0 0-16,-3 3-16 16,-4 0 0-16,-7 3 10 15,-4 4 1-15,0-4-4 16,-3 0 0-16,0 4-3 15,0-1 0-15,3 7-3 16,1-1 1-16,2-2-2 16,8-1 1-16,4 1-1 15,6-4 0-15,8 4 1 16,7-1 0-16,6-2 1 16,5 2 1-16,-5-2 0 15,-3 2 1-15,-3 4-1 0,-4 3 0 16,-7 0-2-16,-7-1 1 15,-7-5-1-15,-10 0 1 16,-8-4-1-16,0-6 1 16,0-6 0-16,4-6 0 15,7-1 1-15,4 1 0 16,6-4 2-16,8 1 1 16,6-4 1-16,11-6 0 15,8-9 0-15,-1 2 0 0,11-2-1 16,3 3 0-16,0 0-10 15,-6-1 1-15,-12 7-9 16,-6 7 0-16</inkml:trace>
  <inkml:trace contextRef="#ctx0" brushRef="#br0" timeOffset="36679.21">22313 17880 31 0,'-3'9'15'0,"3"7"-5"0,0-10 18 15,3 1-26-15,-3 2 0 16,0 7 1-16,0-7 0 31,-3 22-3-31,-1 1 0 0,1-1 2 16,-1-9 1-16,1-3-2 15,-1-7 1-15,1-8-1 16,3-8 1-16,0-5-2 16,0-7 0-16,0-2 0 15,-4-1 0-15,0 9 0 16,1 1 1-16,-4-4-1 15,-4 1 0-15,1-1 0 16,-1 4 0-16,1-1-1 16,-1 4 0-16,0 3 0 15,1 0 0-15,3 3 0 16,0 0 0-16,3 3 0 16,1 0 1-16,3 0 1 15,0 0 0-15,3 1 0 16,8 2 1-16,3-3 0 0,3 0 1 15,5-3-1-15,2-6 0 16,-2-4-1-16,6-2 1 16,11-7-3-16,-1 0 0 15,-2 0-13-15,-1 7 0 16,-7 3-1-16,-3 9 1 16</inkml:trace>
  <inkml:trace contextRef="#ctx0" brushRef="#br0" timeOffset="37326.42">22042 18284 29 0,'-11'10'14'0,"7"9"-8"0,4-16 22 16,0 0-24-16,0 0 1 15,0 0 3-15,4 0 1 16,3 1-11-16,0-1 0 15,4 0 7-15,6 3 0 16,4-3-2-16,8 0 0 16,-1 0-2-16,-7 1 1 0,0-1-2 15,-3 0 1-15,-8 3-2 16,-6 4 1-16,-8 2-3 16,-6 4 0-16,-4 3-1 15,-4-1 0-15,-3 1 0 16,0 0 0-16,0-10 0 15,3 1 1-15,0 2 1 16,4 4 1-16,4 0 1 16,-1-4 0-16,8-2 0 15,3-1 1-15,7-6-1 16,7 0 0-16,7-3-5 16,7-6 0-16,4-3-6 15,-4-4 1-15</inkml:trace>
  <inkml:trace contextRef="#ctx0" brushRef="#br0" timeOffset="37568.68">22377 18451 44 0,'-4'15'22'0,"11"-18"-27"0,0 3 38 16,0 0-31-16,4 0 0 0,7-3-1 15,6 3 0-15,-3 0-8 16,4 0 0-16,0-6-5 16,0-4 1-16</inkml:trace>
  <inkml:trace contextRef="#ctx0" brushRef="#br0" timeOffset="38030.68">22775 18535 40 0,'0'19'20'0,"7"3"-21"0,-3-16 33 16,-1 4-29-16,5 2 0 15,-1 1 1-15,3-7 0 16,1-3-6-16,-1-3 1 16,1-3 4-16,-1-9 0 15,1-4-3-15,-4 0 1 16,0-6 0-16,-3-6 0 15,-4-3-2-15,3-7 0 16,1 10-1-16,-4-4 0 31,0 1 0-31,0 3 0 0,0 6 0 0,3 3 1 0,-3 0 0 16,0 10 0-16,4-4 1 16,3 1 1-16,3 2-1 15,5 4 1-15,9 3 0 16,4 0 0-16,4-3 0 15,7 2 1-15,3 1-1 16,4-3 1-16,0 0-5 16,-7 0 0-16,-7-1-10 15,-11 1 0-15</inkml:trace>
  <inkml:trace contextRef="#ctx0" brushRef="#br0" timeOffset="38590.15">23241 18347 45 0,'11'13'22'0,"-11"-7"-26"0,-4-6 34 16,-3 3-31-16,-7 3 1 15,0 1 0-15,-4-1 0 16,1 3 0-16,-1 1 0 0,-3 2-3 16,-4 1 0-16,4-1-4 15,-4 1 1-15,8-1-3 16,6 4 0-16,4-6 1 15,7-1 1-15,7 7 6 16,11-1 1-16,3 4 5 16,0 0 0-16,0 0 2 15,-3-4 1-15,-4 1-2 16,-4-3 0-16,-10-1-5 16,-3 1 1-16,-8-4-3 15,-6-3 0-15,-5-6 0 16,1-3 0-16,-3-3 0 15,6-3 1-15,7-4 0 16,8 1 0-16,6-7 2 16,12 3 1-16,2 4 0 15,8-7 0-15,10-3 1 0,11-6 0 16,3-4-2 0,-3-5 1-16,-10 2-13 0,-5-3 0 15,-6 7-2-15,-4 3 0 16</inkml:trace>
  <inkml:trace contextRef="#ctx0" brushRef="#br1" timeOffset="44848.34">23664 16958 18 0,'-3'-3'9'0,"-1"-7"-2"0,4 7 10 0,0-3-16 15,0 0 1-15,-3 0 0 16,-1 2 1-16,-3-2-3 15,4 0 0-15,-4 0 2 16,0 2 0-16,-1-2-1 16,1 3 1-16,0-3-1 15,-3-1 1-15,-1 4-2 16,1 0 1-16,-4 0 0 16,-1 0 0-16,1-3-1 15,-3 3 1-15,3-1-1 16,-1 1 1-16,5 3-1 15,-4 0 0-15,-4 0 0 16,0 3 0-16,1 1 0 16,-1 2 1-16,-3-3-1 47,0-3 0-47,3 0 0 0,1 3 0 0,2-3 0 15,1 0 0-15,0 0 0 0,0 0 0 0,-4 6 0 0,1 1 0 16,-1-1 0-16,4 3 0 15,-4 1 0-15,1-4 0 16,-1 3 0-16,1 1 0 16,2-4 0-16,1 0 0 15,4 4 0-15,3-1 1 16,0-3-1-16,0 4 0 0,0 2 0 16,-4-2 1-16,0 2-1 15,4 1 0-15,-3 3 0 16,-1-4 0-16,4 1-1 15,0-1 1-15,0 4 0 16,0-4 0-16,0 4 0 16,0 3 0-16,0 0 0 15,-4 0 1-15,8 2-1 16,-4 1 1-16,0 4-1 16,3-1 1-16,0 3-1 15,1-6 0-15,-1-3 0 16,4-4 0-16,-3-2 0 15,-1 2 0-15,4 1 0 16,0-6 0-16,0 2 0 16,0 1 0-16,-3-1 0 0,3-2 0 15,-4 5 0-15,4-2 0 16,0-1 0-16,0 4 1 16,0-3-1-16,0 2 0 15,4-2 0-15,-1 3 1 16,1-1-1-16,-1 1 1 15,1-4-1-15,-1 1 0 16,1-1 0-16,3 1 0 16,-3 0 0-16,-1-1 0 15,4 4 0-15,4-1 0 16,-1-5 0-16,4-1 0 16,1 1 0-16,-1-1 1 0,0 1-1 15,0-1 0-15,-4 0 0 16,1 1 0-16,0-1 0 15,-1 1 0-15,1-1 0 16,-1-3 0-16,4 1 0 16,4-1 0-16,0 0 0 15,3-3 0-15,0 0 0 16,4 0 0-16,-1 1 1 16,1-1 0-16,0 0-1 15,-4 0 1-15,-3 0-1 16,-1 0 1-16,-3 0-1 15,1 1 0-15,-1-4 0 16,0 0 1-16,-4 0-1 16,4 0 0-16,4-4 1 15,3 1 1-15,0 0-2 0,1-3 1 16,2 0-1-16,-3-7 1 16,1 1 0-16,-1-1 0 15,3-12-1-15,1-3 1 16,0-7-1-16,0-2 1 15,-1-4-1-15,-3-6 0 16,1 3 1-16,-1 0 0 16,0-6 0-16,-3 0 0 15,-1-7-1-15,-3 1 1 16,-7-4-1-16,0 4 1 16,-3 2-2-16,-4 4 0 0,-4 6-4 15,-3 10 1-15,-3-1-9 16,-8 1 0-16</inkml:trace>
  <inkml:trace contextRef="#ctx0" brushRef="#br1" timeOffset="52308.98">26674 6406 9 0,'-4'3'4'0,"-3"0"5"0,7-3 4 0,-4 0-12 16,1-3 0-1,-4 0 1-15,0-3 0 0,-4 3-3 16,1 0 1-16,-4 3 1 15,-1 3 1-15,-2 3-2 16,-1 3 1-16,-3 1-1 16,0-1 0-16,-7 1 0 15,-1-4 0-15,-2 3 0 16,2 1 0-16,1-4-1 16,0 0 1-16,3 4 0 15,1 2 0-15,6 1 0 16,4-1 0-16,0 4 0 15,0 3 0-15,-1 0 0 16,1-4 0-16,0-2-1 16,0-4 1-16,0 4-1 15,0-1 1-15,3 1-1 16,1 2 1 15,3 1-1-31,-4 0 1 0,4-1 0 0,0 1 0 0,0 0 0 0,0 0 0 16,0-4 0-16,-4-3 0 15,4-2 0-15,0 5 1 16,0 1-1-16,4 3 1 16,-1 5-1-16,0-5 0 15,4 0 1-15,4 0 0 16,3-1 0-16,0-2 1 16,4-1 0-16,3 1 1 15,0-1 0-15,4-2 0 16,-1-1 0-16,-3-3 0 0,0 1-1 15,1-4 0-15,2 0-1 16,1-6 0-16,7-3-1 16,3 2 0-16,3-5 1 15,-2 0 0-15,-1-4 0 16,0-3 0-16,-3-2 0 16,3-1 1-16,0 3-1 15,4 0 0-15,-4 1-1 16,-3-4 0-16,-4 0 0 15,-3 0 1-15,-4-3-1 16,-4-3 1-16,-2 6-1 16,-5 1 1-16,-3-4-1 15,0 0 0-15,-3 0-1 16,-8-3 0-16,-3 0-9 16,-4-4 0-16</inkml:trace>
  <inkml:trace contextRef="#ctx0" brushRef="#br1" timeOffset="52956.51">25499 7773 37 0,'14'7'18'0,"21"-14"-16"0,-24 4 28 16,3-9-29-16,0-4 1 0,0-9 0 16,-3-3 0-16,-1-7-3 15,4-3 1-15,4-9 1 16,0 4 0-16,3-1-7 16,0-3 1-16,4 9-7 15,-8 3 1-15</inkml:trace>
  <inkml:trace contextRef="#ctx0" brushRef="#br1" timeOffset="53495.38">25626 7341 30 0,'-7'12'15'0,"3"-3"-5"0,4-5 20 16,0-1-28-16,0 0 0 15,0-3 1-15,0 3 1 16,0-3-5-16,0 0 1 16,0 0 2-16,7-6 1 15,0-4-1-15,-3-5 0 16,10-4-1-16,4-3 0 0,10 3-1 15,-3 3 1-15,-1 1-1 16,-3 2 1-16,-3 4-1 16,-4 2 0-16,0 1 0 15,-3 6 0-15,-1 0-1 16,-3-6 0-16,1 3-1 16,-5 3 0-16,1 6 0 15,-1 0 0-15,1 4 0 16,-1 2 1-16,4 4-1 15,0 0 1-15,0 2 1 16,0-2 0-16,0 0 0 16,-3-7 0-16,-4 1 0 15,-4-4 1-15,-3 0-1 16,-3-3 1-16,-4 4-1 16,-11-1 0-16,-3 0 0 15,-8-3 0-15,8 0 0 16,4-3 0-16,-1 0-1 0,0-3 0 15,0 3-11-15,8-3 1 16</inkml:trace>
  <inkml:trace contextRef="#ctx0" brushRef="#br1" timeOffset="54260.53">24476 8297 24 0,'-4'9'12'0,"4"-21"3"0,0 12 8 16,0-6-20-16,4-1 1 15,-1 1 4-15,4 0 1 16,4-4-10-16,-1 4 1 16,1 3 5-16,3 6 1 0,11 0-2 15,7 0 0-15,-4 0-3 16,-3 1 0-16,-4-4-2 16,-4 3 1-16,-6 0-1 15,-4 6 1-15,-7-6-1 16,-7 4 0-16,-4-1-1 15,-3 3 1-15,-3 4-2 16,-1 6 1-16,-3 0 0 16,3 6 0-16,1-3 0 15,-1 3 0-15,4 0 2 16,3 3 1-16,4-3 0 16,4 0 1-16,6-6-1 15,8-7 1-15,3-2-1 16,7-4 1-16,4-6-5 15,3 0 1-15,0-3-10 0,-3-10 0 16,0-2-2 0,-1-4 1-16</inkml:trace>
  <inkml:trace contextRef="#ctx0" brushRef="#br1" timeOffset="54505.21">24797 8451 44 0,'3'6'22'0,"15"-6"-21"0,-7 0 43 0,3-3-44 16,3 0 1-16,8-4-1 15,3 4 1-15,0-3-2 16,4 0 1-16,-7-4-5 15,-4 4 1-15,-3-3-10 16,-8-1 1-16</inkml:trace>
  <inkml:trace contextRef="#ctx0" brushRef="#br1" timeOffset="54758.04">24994 8240 28 0,'11'10'14'0,"-1"15"-1"0,-10-19 13 15,0 4-22 1,-3-1 0-16,-4 7 3 0,-7 12 0 16,0 0-9-16,-4-3 0 15,-3-3 5-15,7 0 1 16,0 0-6-16,3-3 1 15,4-7-11-15,7-8 0 16,7-8-2-16,4-5 1 16</inkml:trace>
  <inkml:trace contextRef="#ctx0" brushRef="#br1" timeOffset="55222.86">25121 8607 41 0,'4'54'20'0,"3"-32"-22"16,-7-19 39-16,0-3-35 15,3 3 1-15,1-3 1 16,3-6 0-16,0-7-5 0,4-3 1 16,3-12 2-16,0 0 1 15,0-13-2-15,-3-6 1 16,-1 3-3-16,-3-6 1 16,0 0-3-16,-7 3 1 15,0 6-1-15,0 7 1 16,-3 2 0-16,3 13 1 15,0 4 0-15,7 2 0 16,0 4 2-16,3-1 0 16,5 4 0-16,2-3 1 15,11-1-1-15,8 1 0 0,6 0 0 16,7-1 0-16,1-2-2 16,-8-1 1-16,0 7-9 15,-6-7 1-15,-8-9-6 16,-10 10 1-16</inkml:trace>
  <inkml:trace contextRef="#ctx0" brushRef="#br1" timeOffset="55762.09">25636 8203 45 0,'4'3'22'0,"-8"16"-22"0,1-16 39 15,-8 3-39-15,-3 4 1 16,-7-1-1-16,-4 4 1 15,1-1-1-15,-1-2 0 16,0-1-1-16,4 3 1 16,0 4-2-16,3 3 0 15,8-6-1-15,6 2 0 0,8 1-1 16,6 3 1-16,11-4 0 16,11 1 1-16,-4-3 1 15,-3-4 1-15,-4-3 1 16,-3-3 0-16,-8 4 0 15,-6 5 0-15,-11 4-1 16,-7 3 1-16,-7-4-2 16,-4-2 1-16,0-7-1 15,1-6 1-15,-1-3 0 16,11-3 1-16,7-7 1 16,10 1 1-16,11-10 1 15,15-6 0-15,6-7 1 16,-3-9 0-16,10-6-1 15,0-6 1-15,4 2-5 16,-7-2 1-16,-7 2-16 16,-11 7 1-16</inkml:trace>
  <inkml:trace contextRef="#ctx0" brushRef="#br1" timeOffset="59973.42">26091 13694 28 0,'15'-10'14'0,"-8"-2"-6"0,-4 9 15 16,1-4-22-16,-1-5 1 15,-3 2 0-15,-7 1 0 16,-7-4-3-16,-11 1 1 16,-10 2 1-16,-7 1 1 15,-11 3-1-15,-4-1 0 16,4 11-1-16,-3 2 0 15,-4 6-3-15,-3 7 0 16,-4 3-3-16,-1 10 1 16,5-4-2-16,-4 9 1 0,7-2-1 15,7 6 1-15,14 6 3 16,8-3 0-16,6 0 4 16,11 3 0-16,14 0 2 15,21-4 1-15,18-5 2 16,21 0 1-16,14-10-2 15,3-3 0-15,22-9-2 16,-4-7 1-16,-6-9-1 16,-12-6 1-16,-6-13-3 15,-11-9 0-15,-11-7 0 16,-17-15 0-16,-15-9-2 16,-17-17 0-16,-10 1-10 15,-11 0 1-15</inkml:trace>
  <inkml:trace contextRef="#ctx0" brushRef="#br1" timeOffset="60990.57">25097 12731 28 0,'3'3'14'0,"-3"10"-2"16,0-13 16-16,0 0-25 15,0 0 1-15,4-3 3 16,3 3 0-16,3 0-9 16,1 3 1-16,7-3 5 0,10 3 1 15,0 3-2-15,4-3 0 16,-4 0-2-16,-3 0 1 16,-8 4-2-16,-6-1 1 15,-8 7-2-15,-10 2 1 16,-10 10-1-16,-8-3 1 15,-7-3-2-15,4 0 0 16,0 6 0-16,0-3 1 16,3 6 0-16,4-3 0 15,3-3 0-15,4-3 0 0,7-3 1 16,7-1 1-16,7-2-1 16,7-4 1-16,4 1-5 15,10-4 1-15,7-3-10 16,1-6 0 31</inkml:trace>
  <inkml:trace contextRef="#ctx0" brushRef="#br1" timeOffset="61299.27">25379 12919 30 0,'-4'10'15'0,"8"-7"-2"0,-1 0 15 0,1 0-26 0,3 0 1 16,4 0 1-16,3 0 1 15,3-3-6-15,8 0 0 16,0-6 2-16,-1 0 0 16,-2 0-8-16,-1-1 0 15,-4-2-6-15,-10-1 0 16</inkml:trace>
  <inkml:trace contextRef="#ctx0" brushRef="#br1" timeOffset="61780.88">25672 13029 34 0,'0'50'17'0,"10"-37"-16"16,-6-7 26-16,3 0-25 0,0 7 1 16,7-4 1-16,-3-6 0 15,3 0-5-15,0-9 0 16,3-3 3-16,-2-10 1 16,-1 0-3-16,-4-6 1 15,1 0-1-15,-4-6 1 16,-4-7-2-16,1-3 1 15,-1 3-1-15,1 4 1 16,0-7 0-16,-1 7 0 16,4 9 0-16,-3 3 0 15,3 3 1-15,0 3 0 16,3 7 0-16,1-1 1 0,-1 7-1 16,5 3 0-16,2-3 0 15,11 0 0-15,4 0-1 16,3 0 0-16,1-4 0 15,6 1 0-15,7-3-3 16,4-4 0-16,-7 4-10 16,-7-1 1-16,-18-2-1 15,-17 6 0-15</inkml:trace>
  <inkml:trace contextRef="#ctx0" brushRef="#br1" timeOffset="62968.91">26190 12822 39 0,'7'6'19'0,"-10"-6"-21"0,3 0 38 0,0 0-33 15,0 0 0-15,0 0 0 16,0 3 0-16,-4 0-5 15,-3 1 1-15,-3 2 2 16,-5 3 1-16,-2 1-2 16,-8 2 0-16,0 1-1 15,1-1 0-15,3-2-1 16,3-1 0-16,4-3-1 16,3 4 0-16,4-7-1 0,4 3 1 15,6 0 0-15,4 1 1 16,4 2 0-16,-1 4 0 15,5-1 1-15,-5 4 0 16,1 0 0 0,-1 2 1-16,1 1 0 0,-4 0 0 15,-4 0 0 1,1 0 0 0,-4-7 0-16,-4 1 0 0,1-4 0 0,-4 4 1 15,-4-7-1-15,1 0 1 0,-4-3 0 16,-1-3 0-16,5-3 0 15,-1-3 0-15,4-7 0 16,4-2 0-16,6-4 1 16,4-9 1-16,7-1 0 15,4 4 1-15,7 0 0 16,3-3 0-16,4 3-1 16,7 0 1-16,3 6-7 15,-3 0 1-15,-8 4-12 16,-13-4 1-1</inkml:trace>
  <inkml:trace contextRef="#ctx0" brushRef="#br1" timeOffset="79513.33">13455 1034 31 0,'11'44'15'0,"6"6"-8"0,-13-24 15 0,-4 8-20 15,-4 10 1-15,1 12 1 16,-4 23 1-16,-8 9-6 16,-6 9 0-16,-10-3 3 15,6 0 0-15,0-9-2 16,0-20 0-16,8-8-5 15,3-10 1-15,3-13-3 16,4-18 0-16,4-16-5 16,6-19 1-16</inkml:trace>
  <inkml:trace contextRef="#ctx0" brushRef="#br1" timeOffset="79903.53">13356 1072 35 0,'7'25'17'0,"4"-31"-15"0,-8 6 32 0,4-3-33 0,0 3 1 16,1 3 2-16,2 3 0 15,4 4-4-15,-3-7 0 0,3 3 3 16,4 3 1-16,3-6 0 15,18 4 0-15,13-7-1 16,15 6 0-16,15-3 0 16,-5 7 0-16,-3 5-2 15,0 4 1-15,-14 6-2 16,-7 3 1-16,-14 7-2 16,-11 9 0-16,-17 3-1 15,-22 16 0-15,-10 24-1 16,-32-5 1-16,-24 9-2 15,-22 3 0-15,7 0 0 16,-7-19 0-16,1-15-3 16,13-10 1-16,14-16-8 15,15-8 0-15</inkml:trace>
  <inkml:trace contextRef="#ctx0" brushRef="#br1" timeOffset="80339.8">14129 1963 39 0,'3'18'19'0,"15"-8"-16"0,-7-10 31 0,3 0-31 16,14-6 1-16,4 2 1 15,-1-5 0-15,-2-13-7 16,-1 0 0-16,-7 3 4 16,-7-3 0-16,-7 10-2 15,-7 2 0-15,-7-5-2 16,-4 12 1-16,-6 3-1 15,-8 9 0-15,-3 10 0 16,-4 6 1-16,7 6 0 16,1 10 0-16,6 6 1 15,11 0 1-15,11 3 0 16,6-6 1-16,15-6-1 16,3-13 1-16,7-9-4 15,4-10 0-15,4-9-11 0,-5-4 0 16</inkml:trace>
  <inkml:trace contextRef="#ctx0" brushRef="#br1" timeOffset="80766.23">14908 1812 55 0,'18'0'27'0,"-18"0"-33"0,-7 3 45 0,-4-3-39 16,-6 10 1-16,-8 5-1 15,0 1 0-15,-3 3-1 16,0 6 1-16,0-6-1 15,3 0 1-15,7-4 0 16,4 4 0-16,7-6 0 16,14 2 1-16,7-8-1 15,11-1 1-15,7 0 0 16,0 0 0-16,-4-6-1 16,-4 3 1-16,-6 4-2 15,-7 2 0-15,-11 10-1 16,-11 6 1-16,-10-6-5 0,-11 0 1 15,-3-4-8-15,3-5 1 16,7 2-2-16,1-2 0 16</inkml:trace>
  <inkml:trace contextRef="#ctx0" brushRef="#br1" timeOffset="81489.31">15159 2003 37 0,'-4'32'18'0,"8"24"-20"16,-4-31 35-16,-4-9-31 15,1 3 0-15,-1 0 1 16,1-4 0-16,-1-2-3 15,4-4 0-15,0-9 3 16,7-3 1-16,4-19-2 16,-4-6 1-16,4-3-2 15,3-1 1-15,0 4-2 16,0 0 1-16,0 6-2 16,0 3 0-16,0 6-1 15,-3 13 0-15,-4 0 0 16,0 10 0-16,-4-1 0 0,1 10 1 15,-1 6 0-15,1 0 1 16,-4 3-1-16,4-6 1 16,-1 0 0-1,1-12 1-15,-1 2-1 0,4-2 1 16,-3-4-1 0,-1 0 0-16,1-3 0 0,3 4 0 15,-7-7 0-15,3 0 0 16,4 0-1-16,4-7 1 15,0 1-1-15,-1-6 1 16,1-4 0-16,3 3 1 0,-4-5-1 16,8 2 0-16,-4 0 0 47,4-6 0-32,-1 7 0-15,1-11 0 0,3 5 0 0,0-1 0 0,1 9 0 16,-1-9 0-16,0 10 0 0,0-4 0 0,-3 13 0 15,-1 3 1-15,-3 9-1 16,-3 4 0-16,0 9 0 16,-1 6 1-16,-6 6 0 15,3-2 0-15,-4 2 0 16,1-9 0-16,3 0 0 16,3-3 0-16,5-6-4 15,-1 0 0-15,0-7-8 16,0-6 0 15,-3-3-2-15,-1 6 0-16</inkml:trace>
  <inkml:trace contextRef="#ctx0" brushRef="#br1" timeOffset="81915.75">16210 2066 41 0,'18'-9'20'0,"-8"-4"-21"0,-6 4 38 0,-4 2-37 15,-4-2 1-15,-6-3 0 16,-4-1 0-16,-7 0-1 16,-8 7 0-16,1 6 1 15,0 6 0-15,0 4-2 16,-1-1 1-16,5 10-1 16,6 16 0-16,7-7-2 15,8 6 1-15,10 1 0 16,11-7 1-16,10-3 0 15,11-6 0-15,-1-19 0 0,-2 0 1 16,-8-10 0-16,-7 1 0 31,-3-13-5-15,-8 0 0-16,-6-9-6 0,-8-1 0 0</inkml:trace>
  <inkml:trace contextRef="#ctx0" brushRef="#br1" timeOffset="82320.67">16824 1847 42 0,'14'0'21'0,"-17"3"-26"0,3 3 36 0,-4 3-32 0,-7-5 1 0,-6 2-1 0,-11 3 1 0,-4-3 0 16,-3 13 1-16,-1-6-2 16,-3 3 1-16,4-1-1 15,3 4 1-15,8-6 0 16,6 2 0-16,4 1 0 16,18 3 1-16,10 0 0 15,10-4 0-15,15 4 0 16,11 0 1-16,-1-3 0 0,4 2 1 15,3-5 0 1,4 3 1-16,-10-7-2 16,-8 7 0-16,-17 2-1 0,-18 4 0 15,-21 0-3-15,-11 0 1 16,-21-3-8-16,-24-3 1 16,-29 0-6-16,-14 2 1 15</inkml:trace>
  <inkml:trace contextRef="#ctx0" brushRef="#br1" timeOffset="82956.11">13014 2471 26 0,'-32'18'13'0,"4"-5"0"15,17-13 14-15,-6 6-25 0,-8 4 1 16,4-1 3-16,3-3 1 16,8 4-6-16,6 2 0 0,11 4 6 15,14 0 0-15,11-4 0 16,35 4 1-16,35-7-2 16,25-9 0-16,50-6-2 15,35-7 0-15,38-8-2 16,29-1 1-16,10-10-3 15,43 10 1-15,6 7-2 16,-24 2 0 0,0 16-2-16,-25 13 0 0,-35 3-2 15,-14 3 0-15,-31 9-4 16,-37-9 1-16,-13 3-6 31,-25-6 1-31,-24-13-3 16,-29-6 0-16</inkml:trace>
  <inkml:trace contextRef="#ctx0" brushRef="#br1" timeOffset="83371.72">17628 144 37 0,'-14'-10'18'0,"-42"64"-18"0,35-20 31 0,-1 23-30 15,-2 21 0-15,3 29 0 16,3 37 0-16,0 6-1 16,1 32 0-16,6 22 1 15,0 9 1-15,11-9-2 16,0-6 1-16,-3-10-2 15,-1-19 0-15,-3-28-11 16,-7-25 1-16</inkml:trace>
  <inkml:trace contextRef="#ctx0" brushRef="#br1" timeOffset="83928.08">12986 671 48 0,'7'15'24'0,"-4"17"-22"0,-3-10 38 16,-3 6-41-16,-4 25 0 15,-7 19 0-15,-15 7 1 16,-9 27-1-16,-1 39 1 15,-4 18-3-15,5 15 1 16,2-2-1-16,1-16 1 16,0-25-3-16,7-29 0 15,6-34-7-15,12-34 1 16,10-22-1-16,10-26 1 0</inkml:trace>
  <inkml:trace contextRef="#ctx0" brushRef="#br1" timeOffset="84354.54">12732 981 32 0,'14'22'16'0,"18"28"-16"15,-22-47 30-15,4 4-27 16,7-4 0-16,4-3 1 16,3-3 0-16,8-13-5 15,20 3 0-15,22-2 4 0,31-1 1 16,25 4-2-16,39-7 1 31,18 3 0-31,34-12 0 0,22 3-1 16,21-10 1-16,11 1-1 0,3 12 0 31,15-3-1-15,-15 6 0-16,11 3-1 15,-11 7 1-15,11-4-1 16,-11 1 0-16,-3 2 0 0,-36 1 0 0,-3 6-1 0,-25 3 1 16,-24 0-2-16,-40 0 1 15,-24 0-5-15,-28 12 0 0,-39 20-9 31,-25-1 1-31</inkml:trace>
  <inkml:trace contextRef="#ctx0" brushRef="#br1" timeOffset="178856.65">3034 7394 33 0,'7'-3'16'0,"0"0"-5"0,-7 3 17 16,0-7-24-16,0 7 0 16,0 0 1-16,-7 0 1 15,-4 0-8-15,1 3 1 16,-18 10 4-16,-4 3 0 15,-3 6-2-15,-1 6 0 16,-3-6-1-16,4 0 1 16,3 0-1-16,11-4 1 0,0 1-1 15,3 0 0-15,15-3-1 16,14 3 1-16,-1-4 0 16,18 4 0-16,15-3 0 15,6-4 0-15,0-2-1 16,-10-1 1-16,-7 1 0 15,-4-1 0-15,-7 3-1 16,-17 7 0-16,-4 3-1 16,-14 6 0-1,-53 16-4 1,3-6 1-16,4-7-3 16,4 1 1-16,14-7-3 15,13-3 0-15,8-3-1 16,11-7 0-16,24-9 2 15,14-9 1-15</inkml:trace>
  <inkml:trace contextRef="#ctx0" brushRef="#br1" timeOffset="179143.48">3429 7221 28 0,'-7'-6'14'0,"3"6"-17"0,-3 3 32 16,4 7-28-16,-8 5 0 0,1 7 2 16,-4 3 0-16,3 13-3 15,0 9 0-15,1 6 3 16,6 13 0 0,-3-3-1-16,7 0 1 0,-7-4-2 15,4-6 0-15,3-5-3 16,0-14 0-16,0-6-5 15,0-9 0-15,3-10-4 16,-3-9 0 0</inkml:trace>
  <inkml:trace contextRef="#ctx0" brushRef="#br1" timeOffset="179702.81">3150 7776 25 0,'4'13'12'0,"13"-10"0"16,-6-3 18-16,7 0-28 0,-1 3 0 16,8 0 1-16,3-3 1 15,4 0-5-15,3-3 0 16,1 3 1-16,-1-3 1 16,-3 0-5-16,-4 3 0 15,-3 0-3-15,-1-3 0 16,-10 0-1-16,4 0 1 15,0-1 3-15,-8-2 0 16,1 0 5-16,-8 6 0 16,4-3 3-16,-3 3 1 0,-4 3 0 15,0-3 1-15,-4 0-1 16,-3 0 0-16,-3 3-2 16,-1-3 0-16,-3 3-2 15,0 0 1-15,0 4-1 16,3 2 0-16,-6 0-1 15,6 4 1-15,4-1 0 16,3 1 0-16,4 0-1 16,4-1 1-16,7-3-1 15,3 1 0-15,7-4-1 16,-7-3 1-16,4-6-1 16,-1-3 1-16,-6-4-2 15,-8 1 1-15,4 3 0 16,4 0 0-16,-4 2 0 15,4 4 1-15,-8 0 0 16,4 4 0-16,-7-1 0 0,4 3 0 16,3 0 0-1,-7 4 1-15,0-1-1 0,0 0 1 16,0-2-3-16,0-1 1 16,3 0-10-16,4-3 1 15</inkml:trace>
  <inkml:trace contextRef="#ctx0" brushRef="#br1" timeOffset="180312.44">3778 7792 35 0,'7'9'17'0,"-3"13"-14"16,3-15 24-16,-4 2-25 0,4 1 1 16,-3 2-1-16,3 1 1 15,-7-1-4-15,0-2 0 16,0-1 2-16,0-3 0 15,0-3-1-15,0 1 0 16,0-4-1-16,4-7 1 16,3 1-1-16,0 0 0 15,3-4-1-15,-6-2 1 16,6-4 0-16,1 0 0 0,7 1 0 16,-1-1 0-16,-6 7 0 15,3-1 0-15,-3 4 1 16,3 0 1-1,-4-1-1-15,1 7 1 0,-1 4-1 16,-6 2 1-16,3 3-1 16,-3 7 1-16,-1 3-1 15,1 0 1-15,3-1-4 16,-7-2 0-16,10-3-8 16,-6-7 1-16</inkml:trace>
  <inkml:trace contextRef="#ctx0" brushRef="#br1" timeOffset="180798.81">4293 7228 34 0,'11'34'17'0,"-18"38"-15"0,7-56 24 16,-4 12-24-16,4 10 0 16,0 6 1-16,4 0 0 15,3 3-4-15,3 0 1 16,-6-13 2-16,7-6 1 0,-4-6-2 16,-4-6 1-16,1-3-2 15,-4-4 1-15,-4-12-1 16,1 0 0-16,-8-7-1 15,-7-2 1-15,4 5-1 16,-10-2 1-16,2 0 0 16,8 2 0-16,-3 7-1 15,-1 7 1-15,4 2 0 16,0 7 0-16,0-1 0 16,3 1 1-16,4 6 0 15,4 0 1-15,3-3-1 16,3 0 0-16,4-4 0 15,4 1 1-15,-1-7-2 16,8 1 0-16,3-7-6 16,0 0 1-16,0-3-8 15,8-6 0-15</inkml:trace>
  <inkml:trace contextRef="#ctx0" brushRef="#br1" timeOffset="181242.95">4614 7729 39 0,'18'3'19'0,"-4"-3"-17"0,-14-6 30 16,0 0-31-16,-3 0 0 0,-4-1 0 16,-8 4 1-16,-2 3-2 15,-1 0 0-15,-3 3 2 16,0 7 0-16,0-1-1 15,3-3 1-15,7 7-1 16,-6 0 1-16,13 2-1 16,-3 1 0-16,7 0-1 15,7-4 1-15,4-2-1 16,-1-4 0-16,5-3-1 16,-1 0 0-16,-4-6-1 15,1-3 0-15,-1-4 0 16,1 1 0-16,0-1-1 15,-4 4 1-15,3 0 0 16,-6 3 0-16,6 0 1 16,1 0 1-16,3 6-1 15,-10 0 1-15,3 6 0 16,3 1 0-16,1 2 0 16,-8 1 0-16,4-1 0 0,0 1 0 15,4-4-2-15,-8 1 1 16,5-1-5-16,-5-3 1 15,4-3-6-15,-7-3 0 16</inkml:trace>
  <inkml:trace contextRef="#ctx0" brushRef="#br1" timeOffset="181547.48">4752 7783 24 0,'-7'0'12'0,"14"0"-7"0,-7 0 16 0,0 0-18 0,0-7 1 0,0 1 0 16,0-3 0-16,0-4-5 15,0 1 0-15,0 2 5 16,3-2 1-16,5 2-1 16,-5 4 0-16,8 0 0 15,6-1 1-15,4-2-2 16,8-3 1-16,-1 2-2 15,0 4 0-15,-7 0-6 16,0-4 1-16,-6 1-11 16,-1-1 1-16,-4-5-1 15,1 2 0-15</inkml:trace>
  <inkml:trace contextRef="#ctx0" brushRef="#br1" timeOffset="181994.56">5221 7237 44 0,'11'22'22'0,"-18"25"-30"0,7-31 44 15,-4-1-36-15,4 14 0 16,-10 8 1-16,10 10 0 0,0 7 0 15,0-1 1-15,0 0 0 16,3-6 1-16,4-6 0 16,-7-10 0-16,4-2-1 15,3-14 0-15,-7-5-2 16,3-7 1-16,-3-3-2 16,-3-3 1-16,-4 0-1 15,-4-1 1-15,-3 1-1 16,-7-3 1-16,3 6-1 15,1-3 1-15,-5 6 0 16,5 3 0-16,3 7 0 16,3 2 0-16,4 4 1 15,14 0 0-15,-3 0 0 16,13-3 0-16,4-4 1 16,8-6 0-16,-8-6-1 15,7-9 1-15,-3 0-1 16,-1-4 0-16,-2 1-6 0,-8-1 1 15,-7 4-12-15,-14 2 1 16</inkml:trace>
  <inkml:trace contextRef="#ctx0" brushRef="#br1" timeOffset="182580.17">2812 8874 37 0,'0'28'18'0,"3"-6"-8"0,4-19 21 16,-7 4-27-16,7-7 0 15,4-7 2-15,-1-5 0 16,1-13-8-16,0-13 0 16,-1-9 5-16,8-10 0 15,-8 1-2-15,-10-13 0 16,4 3-1-16,-4-3 0 15,7 0-1-15,-7 3 1 16,4 7-1-16,3 5 1 0,10 7 0 16,4 10 0-16,1 5 0 15,-5 7 0-15,4 13-2 16,8 2 1-16,-8 10-6 16,0 10 1-16,-14 2-9 15,-7 10 1-15</inkml:trace>
  <inkml:trace contextRef="#ctx0" brushRef="#br1" timeOffset="182807.02">2642 8607 35 0,'-7'16'17'0,"25"-3"-6"0,-8-13 23 0,12 0-31 0,6 0 1 16,4-7 0-16,6 4 1 15,8 0-7-15,-10-3 1 16,9 3 2-16,-13-4 1 16,-4 7-6-16,1-3 1 15,-8 0-9-15,0 3 1 16,7-6-4-16,-7 3 1 16</inkml:trace>
  <inkml:trace contextRef="#ctx0" brushRef="#br1" timeOffset="183046.01">3242 8554 36 0,'18'-3'18'0,"-8"-10"-13"0,-10 13 32 0,0 0-35 0,0 0 1 0,-7 0 1 16,4 4 1 15,-18 2-6-31,-1 3 0 0,-2 4 4 16,10-1 0-16,-4 1-1 15,7 6 0-15,11 6-1 16,0-6 0-16,4-1-1 15,10-2 0-15,7-3-1 16,0-7 1-16,8-3-2 16,2-3 1-16,-10-9-6 15,8-1 1-15,-12 1-9 16,4-4 1-16</inkml:trace>
  <inkml:trace contextRef="#ctx0" brushRef="#br1" timeOffset="183316.4">3496 8683 37 0,'4'9'18'0,"-8"-18"-13"0,4 2 24 16,0 1-27-16,0-3 0 15,0-1 2-15,0-5 1 16,4-1-6-16,3 3 1 15,-4 1 3-15,8-1 1 16,6 1-1-16,1-1 0 16,-7 4-2-16,3 3 1 0,7-7-2 15,-3 7 1-15,-1-4-6 16,4 4 1-16,-3 3-11 16,-7 0 0-16</inkml:trace>
  <inkml:trace contextRef="#ctx0" brushRef="#br1" timeOffset="183931.91">3750 8664 45 0,'7'16'22'0,"4"-10"-22"0,-11-6 31 15,3-3-31-15,4-4 0 16,0 1-1-16,4-3 1 16,-8-1 0-16,8-5 0 15,0-4-1-15,-1 3 1 16,4 4 0-16,-3-4 0 16,-8 6 0-16,8 4 0 15,-4 3 1-15,4 6 1 16,6-3-2-16,-6 3 0 15,-8 4 1-15,8 2 0 0,0-3-1 16,-4 1 0-16,0-1-1 16,3 0 0-16,-10 0 0 15,4-2 1-15,3-1-2 16,-7 0 0-16,0-3 0 16,10-6 1-16,-6-4-1 15,3 1 1-15,0-4-1 16,4-3 1-16,-8 4 0 15,8 3 1-15,-1-1 0 16,1-2 0-16,3-1 0 16,-3 0 0-16,-1 1 0 15,1 3 0-15,-1-1 0 16,-3 4 1-16,4 3 0 16,0 6 0-16,-1 3-1 15,-6 0 1-15,6 4 0 16,4-1 1-16,8 4 1 15,9-1 0-15,1-2 0 16,14-1 0-16,7-6-1 0,14-3 0 16,-7-3-4-16,-11-6 1 15,-10-1-12-15,-7 1 0 16,-11-7-1-16,-3 1 0 16</inkml:trace>
  <inkml:trace contextRef="#ctx0" brushRef="#br1" timeOffset="185223.58">2233 7933 41 0,'4'22'20'0,"6"-31"-21"0,-3 9 40 16,4-3-38-16,-1 3 1 15,8-4-1-15,-4-5 1 16,4-13-3-16,-1-6 1 16,5-10 1-16,-5-6 1 15,-3 0-2-15,-7 4 0 16,4 2 0-16,-11 4 1 15,4 2-2-15,-4 7 0 16,0 6-2-16,0 4 1 16,0 2 0-16,0 13 0 15,7 3-1-15,-7 7 0 16,10 5 1-16,-3 10 0 0,4 0 1 16,-1 7 1-16,1 2 0 15,0 7 1-15,-1 3 1 16,1-10 0-16,6 1 1 15,-6-4 1-15,7-2-1 16,-8-11 0-16,1-8-1 16,-1-10 0-16,-10 3-1 15,0-9 0-15,0-10-1 16,-10-6 0-16,-1 0 1 16,1-3 0-16,-8-3-1 15,-14 6 1 1,-28 6-1-1,-7 7 1-15,7 9-2 16,0 6 1-16,11 7-1 16,-4 5 0-16,14 7-1 0,11 4 1 15,7-7-1 1,0-7 0-16,14-2 1 0,3-4 1 16,15-6 1-16,13-3 0 15,12-12 0-15,16-13 1 16,16-7 1-16,-5-8 0 15,-3-4-1-15,0 0 0 16,-11 9-1-16,-10 1 0 16,-7 9-1-16,-14 6 1 15,-11 6-2-15,-14 10 1 0,-11 16 0 16,-14 9 0 0,-21 12-2-16,-14 13 0 15,-10 10-6-15,3 2 0 0,-11 1-7 16,11-7 0-16</inkml:trace>
  <inkml:trace contextRef="#ctx0" brushRef="#br1" timeOffset="185732.71">2441 8030 39 0,'113'-59'19'0,"25"-10"-16"0,-107 41 28 16,8-7-28-1,0-12 0-15,0-9 1 0,-14-7 0 16,3 0-5-16,-18 4 0 16,-10 2 3-16,-14 1 1 15,-21 12-2-15,-18 9 0 16,-7 13 0-16,-10 13 0 16,-19 15-2-16,-2 7 0 0,-15 18-4 15,14 7 1-15,11 12-2 16,3 16 1-16,11 25-2 15,14 3 0-15,25 9 4 16,25 7 1-16,3-16 4 16,24-15 1-16,22-26 3 15,28-16 0-15,11-37 3 16,24-25 0-16,22-25-3 16,-11-28 1-16,-21-16-3 15,-29 3 0-15,-21 3-4 16,-27 0 0-16,-29 13-16 15,-25 3 0-15</inkml:trace>
  <inkml:trace contextRef="#ctx0" brushRef="#br1" timeOffset="186859.73">7056 8441 44 0,'7'16'22'0,"14"0"-9"16,-7-16 23-16,11 0-33 16,10-4 1-16,21-2-1 15,11-6 1-15,18-4-8 16,21 0 1-16,-4 1-12 15,-10 2 1-15</inkml:trace>
  <inkml:trace contextRef="#ctx0" brushRef="#br1" timeOffset="187593.62">11645 8711 58 0,'4'19'29'0,"27"-7"-27"0,-16-12 42 0,13-3-41 15,11 3 0-15,21-6-1 16,28-7 1-16,18-9-9 16,-4-3 0-16,-10-3-11 15,-18 0 1-15,-28 12-2 16,-15 10 0-16</inkml:trace>
  <inkml:trace contextRef="#ctx0" brushRef="#br1" timeOffset="188556.56">15085 8027 26 0,'74'-75'13'0,"-21"-3"-6"0,-36 56 19 0,5-16-23 16,-5-6 0-16,-6-3 0 16,-4 0 1-16,-14 0-5 15,-11-3 0-15,-17 9 3 16,-22 10 0-16,-17 2-1 15,-17 8 1-15,-5 11-5 16,-9 16 1-16,-1 13-5 16,-7 13 1-16,3 21-3 15,12 25 1-15,10 16 1 16,10 22 0-16,11 22 5 16,21 0 1-16,21-9 5 15,22-7 1-15,20-15 2 16,29-19 1-16,35-13-1 0,22-28 0 15,31-28-1-15,14-32 0 16,-7-28-1-16,-14-18 0 16,-18-20-1-16,-27-18 1 15,-22-16-4-15,-22-9 1 16,-24-10-15-16,-24-9 0 16</inkml:trace>
  <inkml:trace contextRef="#ctx0" brushRef="#br1" timeOffset="191754.54">15434 8096 23 0,'-3'16'11'0,"6"0"1"16,-3-16 11-16,0 0-20 0,0 0 0 16,7 0 1-16,0-4 1 15,4 1-6-15,3-6 1 16,0-4 4-16,7-12 1 15,7 0-1-15,4-19 0 16,0-6-1-16,0-19 1 16,6-6 0-16,15-16 0 15,7 3-2-15,11-9 1 0,10-10-1 16,-3 4 0 0,-8 6-1-16,1 6 0 0,-8 19-1 15,1 6 0-15,-8 6-3 16,-6 4 1-16,-1 6-5 15,-10 6 0-15,-11 3-9 16,-7 3 0-16</inkml:trace>
  <inkml:trace contextRef="#ctx0" brushRef="#br1" timeOffset="192480">16083 6792 29 0,'11'19'14'0,"6"-16"-4"0,-6-6 15 0,3-1-22 16,7-2 0-16,0-3 4 15,4-4 0-15,-4 1-8 16,7-4 0-16,8-3 5 16,3 3 0-16,-1-2-2 15,1-7 1-15,4 3-3 16,-8-7 1-16,-3 4-1 15,-4 0 0-15,0-3-1 16,-3 6 0-16,-4 3-1 16,-7 7 0-16,0 5 0 15,-3 4 0-15,-1 10 0 16,1 5 0-16,-1 10 0 16,1 6 1-16,0 4 0 0,-1 5 1 15,1 1 0-15,-1-4 0 16,-3-9 0-16,0 7 0 15,-3-7-1-15,-1-3 1 32,-3-3 0-32,-3-7 0 15,-4 1-1-15,-4-4 0 0,-3-6 1 0,-7-6 1 16,-7-3-1-16,-7-7 0 16,-11-5 0-16,-11-8 1 15,4 1-1-15,7 3 0 0,-3 7-12 16,3-1 1-16</inkml:trace>
  <inkml:trace contextRef="#ctx0" brushRef="#br1" timeOffset="194595.71">5757 8576 28 0,'11'3'14'0,"0"7"-6"16,-1-4 14-16,-6 3-20 15,3-2 0-15,0 2 1 16,3 7 1-16,-6-1-6 16,6 4 1-16,1 6 2 15,-4 3 1-15,4 4-3 16,-4 2 0-16,3 1-4 16,1-4 1-16,-1-6-6 15,1-6 1-15,-4-6-2 16,4-7 1-16</inkml:trace>
  <inkml:trace contextRef="#ctx0" brushRef="#br1" timeOffset="194863.05">6008 8651 11 0,'0'16'5'0,"0"-16"3"0,0 0 7 16,0 3-12-16,3 0 1 0,1 7 1 15,-1 2 1-15,1 4-8 16,3 6 0-16,0 0 5 16,4 3 0-16,-8 3-2 15,4 0 0-15,-3 1-4 16,3-8 1-16,-4-2-6 15,4-6 1-15</inkml:trace>
  <inkml:trace contextRef="#ctx0" brushRef="#br1" timeOffset="195101.58">6227 8661 20 0,'14'25'10'0,"-4"12"-3"0,-3-27 12 16,0 2-16-16,4 7 1 15,-8 3-1-15,5 0 1 16,2 3-6-16,-3 0 1 16,0 0 2-16,7-6 1 15,-10 0-8-15,3-6 1 16,3-7-4-16,-10-6 1 15</inkml:trace>
  <inkml:trace contextRef="#ctx0" brushRef="#br1" timeOffset="195329.71">6435 8717 26 0,'14'25'13'0,"3"10"-10"16,-13-26 22-16,3 7-24 16,0-1 1-16,4 4-1 15,-1 0 1-15,1 3-4 16,-4-3 1-16,3 0-5 16,1 0 1-16,0-10-4 15,-1-6 0-15</inkml:trace>
  <inkml:trace contextRef="#ctx0" brushRef="#br1" timeOffset="195581.94">6675 8651 23 0,'3'19'11'0,"11"34"-8"0,-7-43 18 15,0-7-20-15,0 3 0 16,4 7 2-16,0 2 0 0,-8 4-4 16,4 0 1-1,0-3 1-15,0-1 0 0,0 1-2 16,0-3 0-16,4-4-6 16,0-3 0-16,-1-3-2 15,1-3 1-15</inkml:trace>
  <inkml:trace contextRef="#ctx0" brushRef="#br1" timeOffset="195809.83">6911 8680 18 0,'3'12'9'0,"26"19"-4"15,-26-21 15-15,8 2-20 16,-4 4 1-16,3 0-1 15,-3 3 1-15,4-1-1 16,0-2 0-16,-1-3-1 0,-6-7 1 16,3 0-4-16,0-3 1 15,3-3-3-15,-2-6 1 16,6-3-2-16,-11-4 0 16</inkml:trace>
  <inkml:trace contextRef="#ctx0" brushRef="#br1" timeOffset="196857.3">7154 8714 5 0,'4'6'2'0,"3"32"4"0,0-26 2 15,-7 7-5-15,4 0 1 0,3-3 1 16,-7-4 1-16,3 1-8 16,4-7 0-16,-3-3 4 15,3 0 0-15,0-6-2 16,0-6 1-16,0-7-2 15,0-3 1-15,4 1-1 16,-8 2 0-16,4 0 0 16,0 4 0-16,0-1-2 15,0 7 0-15,0 6 0 16,4 0 0-16,-8 6 0 16,5 0 1-16,-1 4 2 15,0 2 1-15,0 7 3 16,0-3 0-16,3 3 1 15,-6-1 1-15,3 1 0 16,0-3 0-16,0 0-2 16,0-7 1-16,0-3-2 0,0-6 0 15,0-3-2-15,4-3 0 16,-4 3-2-16,0-4 1 16,-4-2-1-16,1 3 1 15,0 3-1-15,-4 3 0 16,3-7-1-16,-3 7 1 15,0 0-1-15,4 0 0 16,-4 0-1-16,3 0 1 16,-3 0 0-16,4 4 1 15,3-1 0-15,-7 0 0 16,3 0 0-16,4 0 0 16,-7 0 0-16,4-3 1 0,3 0-1 15,-7 0 0-15,3 0 0 16,1-6 0-16,3-7 0 15,0-2 0-15,0-4 0 32,-3-3 1-32,3-3-2 15,-4 0 0-15,4 0-2 0,0 3 1 0,0 3 0 16,0 0 0-16,4 3 1 16,-4 4 0-16,4 6 4 15,-1-1 0-15,4 7 1 16,0 7 1-16,-3-4-1 15,3 3 0-15,0 0-1 16,-3 4 0-16,-1 2-1 0,1 7 0 16,0 6-1-1,-8-3 1-15,4 3 0 0,-3-3 0 32,-1-3 0-32,1-7 1 15,-1-2-1-15,1-7 1 16,-4-3-2-16,3-6 1 15,1-4-1-15,-4-2 1 16,3-4-1-16,1-3 0 16,3 0-1-16,-4 1 1 15,5-1 0-15,-1 6 0 16,0-2 0-16,0 2 0 0,3 1 0 16,1 5 0-16,-1 1 0 15,-2 6 0-15,2 6 0 16,1-3 0-16,-1 1 0 15,-3-1 0-15,4 6 0 16,3 1 0-16,0-4 0 16,7 0 0-16,-10 3 0 15,-4 1 0-15,4-1 0 16,-1 4 0-16,1-1 0 16,-1-2 0-16,-6 2 0 15,3-2 0-15,0-4-4 16,0-3 1-16,-7-9-3 15,-7 0 0-15</inkml:trace>
  <inkml:trace contextRef="#ctx0" brushRef="#br1" timeOffset="198885.23">6336 9037 39 0,'3'-9'19'0,"-6"2"-20"0,3 7 41 15,0-3-38-15,0 3 1 16,-11 0 1-16,-3 3 0 16,0 4-6-16,-7-4 1 0,-4 0 3 15,1 6 0-15,-1 1-2 16,4 2 0-16,0 1-2 15,3-1 0-15,4-2-1 16,3-1 0-16,4 1-1 16,4-1 0-16,6 0 0 15,4 1 0-15,4 2 1 16,-1-2 1-16,-3-1 0 16,4 1 1-16,-11-1 0 15,0 3 0-15,0 1 1 16,0 6 0-16,-7-4-1 15,0 1 1-15,0 6 0 16,3 3 1-16,1-3-1 16,3-3 1-16,0-3 1 15,3-4 0-15,4 1 1 16,4-4 1-16,7 1 0 16,-4-4 0-16,7-3-1 15,4-3 0-15,-4 0-1 0,0 0 0 16,-3-3-5-16,-1-7 0 15,-6-2-9-15,-1-1 1 16,-6-2-2-16,-8-1 0 16</inkml:trace>
  <inkml:trace contextRef="#ctx0" brushRef="#br1" timeOffset="199097.7">6096 9269 31 0,'-7'9'15'0,"18"-18"-10"16,-4 9 28-16,-4-3-31 16,4 0 0-16,4-4 1 15,3-2 1-15,4 0-6 16,3-1 1-16,3 7 1 16,1 0 0-16,0 3-9 15,-4 0 1-15,0-3-4 16,-10 0 0-16</inkml:trace>
  <inkml:trace contextRef="#ctx0" brushRef="#br1" timeOffset="199320.03">6526 9097 31 0,'-3'18'15'0,"-15"14"-14"0,11-29 26 16,-3 3-27-16,-5 4 1 16,-2-1-1-16,-1 0 1 15,4 4-3-15,4-1 1 16,2 4-5-16,-2 0 0 16,3-7-3-16,3 1 0 15</inkml:trace>
  <inkml:trace contextRef="#ctx0" brushRef="#br1" timeOffset="199532.95">6357 9090 23 0,'4'16'11'0,"13"28"-3"16,-10-38 18-16,4 7-23 15,3-4 0-15,0 4 0 16,0-1 1-16,-3 1-6 15,3 9 1-15,0-4 1 16,4-2 0-16,-8 0-6 16,4 0 0-16,0-4-4 15,8-3 0-15</inkml:trace>
  <inkml:trace contextRef="#ctx0" brushRef="#br1" timeOffset="200449.08">6802 9147 24 0,'3'28'12'0,"1"-22"-14"0,-4-6 17 16,0 3-16-16,-4 1 1 15,1-1-2-15,-1 0 0 16,1 0 2-16,3-3 0 0,0 3-1 15,-8-3 0 1,8 0 0-16,0 0 1 0,0-3 2 16,0 0 0-16,0 0 2 15,0-4 0-15,0 4 1 16,0-3 0-16,0 6 1 16,0 0 0-16,0 0-2 15,0 0 1-15,0 0-3 16,0 0 1-16,-3 0-2 15,3 0 0-15,-7 0-1 16,3 3 0-16,-6-3-1 16,6 3 1-16,1-3 0 15,-1 3 0-15,1 1 0 16,-1-8 0-16,4 8 0 16,0-4 0-16,0-4 0 15,0 4 0-15,0 0-1 16,0 0 1-16,0 0 0 0,0 0 0 15,0 0-1-15,0 0 1 16,0 4 0-16,0-4 0 16,4 0 0-16,-1 3 1 15,1 0-1-15,-1 0 0 16,1 3 0-16,-4 0 1 16,0 4-1-16,0-1 0 15,0 7 0-15,0 3 0 16,-4 3 0-16,1 9 0 15,-4-6 0-15,3 3 1 16,-6 4-1-16,2-4 0 0,5-3 0 16,-4-3 0-16,3-6 0 15,1-7 0-15,-1-6-1 32,4-9 1-32,4-7 0 0,-1 1 0 0,1-13 0 15,3-7 0 1,-7-2 0-16,3-4 1 0,5 4-2 15,-8-1 1-15,10 4-1 16,-6-4 1 0,3 14-1-16,3 2 0 0,1 12 0 15,-1 1 0-15,5 6 0 16,-1 3 1-16,3 7 0 16,-6-4 0-16,3 3 0 15,-3-2 1-15,-1 2-1 16,-3 0 1-16,0-2-1 0,-3 2 0 15,-4 4 0-15,-4-4 0 16,-3 0-1-16,-3 1 1 16,-4-1-3-16,-1-2 0 15,1-1-6 17,0-6 1-17,0 0-3 1,4 0 1-1</inkml:trace>
  <inkml:trace contextRef="#ctx0" brushRef="#br1" timeOffset="200897.14">7024 9191 34 0,'7'12'17'0,"-11"-21"-18"15,4 9 33-15,0 0-31 16,-3-3 1-16,3-4 0 15,-11 4 0-15,1 3-3 16,-8 3 1-16,7 4 1 16,1-1 1-16,-1 0-1 15,1 4 0-15,3-1-1 16,0 4 1-16,3-4-2 16,1 0 1-16,3-2-1 15,0-4 1-15,0-3-1 16,7-3 1-16,0-4-1 0,0-2 1 15,3 3-2-15,1-4 1 16,-1 4 0-16,-3 0 1 16,1 3-2-16,-1 6 1 15,0-3 0-15,3 6 0 16,-6 0 1-16,3 4 0 16,-7-1 0-16,7-3 0 15,0 4 0-15,0-1 1 16,0-3-1-16,-3 1 0 15,3 2 0-15,-7 1 0 16,3 2-6-16,-3-3 1 16,7-9-5-16,-7 0 0 15</inkml:trace>
  <inkml:trace contextRef="#ctx0" brushRef="#br1" timeOffset="201255.75">7176 9216 28 0,'7'25'14'0,"3"-13"-8"0,-10-12 21 0,0 3-27 15,4 1 1-15,-4-4-1 16,3-4 0-16,-3 4-1 16,4-3 1-16,-4 3-1 15,3-6 1-15,-3-3-2 16,4-4 0-16,-4 1-1 0,3-1 1 15,1-3 0-15,3 7 0 16,3-4 0-16,1 1 0 16,3-1 2-16,0 7 1 15,4 3 0-15,-4 3 1 16,0 6-1-16,-3 0 0 16,-1 4 0 15,1 2 0-31,-4 1-1 0,0 0 0 0,0-1-1 0,0 1 0 15,0-1-5-15,-3 4 0 16,6-7-2-16,-10-6 0 16</inkml:trace>
  <inkml:trace contextRef="#ctx0" brushRef="#br1" timeOffset="201692.33">7694 8937 28 0,'11'37'14'0,"-11"7"-13"16,0-38 25-16,0 4-26 16,0 9 1-16,3 3 2 15,1-4 0-15,-1 4-3 16,4-3 1-16,-3-3 1 0,-1-4 1 15,1 1-1-15,3-10 0 16,-7 3-1-16,0-6 0 16,0-3-2-16,0-3 1 15,-11-3-1-15,1-4 0 16,-8 4 0-16,-3-4 1 16,0 4-1-16,-4 6 0 15,0 6 0-15,4 0 1 16,4 6-1-16,-1 4 1 15,7 6 0-15,4 3 0 32,7-1 2-32,7-2 0 0,4 3-1 15,7-6 1-15,6-4-1 32,5-5 0-32,2-4-3 0,-2-6 1 15,-1-7-11-15,-7-2 1 0</inkml:trace>
  <inkml:trace contextRef="#ctx0" brushRef="#br1" timeOffset="203405.61">17261 5450 30 0,'0'15'15'0,"-3"7"-5"16,-1-9 16-16,-3-4-26 15,-3 4 1-15,-8 2 0 16,-7 11 0-16,1 2-2 15,-5 3 1-15,-2 10-1 16,-1-7 1-16,0 4-6 16,8-7 0-16,2-2-5 15,8-11 1-15</inkml:trace>
  <inkml:trace contextRef="#ctx0" brushRef="#br1" timeOffset="203663.43">16937 5418 18 0,'14'22'9'0,"4"16"0"0,-11-26 9 0,7 1-14 15,0 9 0 1,4 9 3-16,3 1 1 0,7 5-10 15,0 10 1-15,0-6 5 16,-3-3 1-16,0-7-8 16,-8-6 0-16,1-6-7 15,-7-10 0-15</inkml:trace>
  <inkml:trace contextRef="#ctx0" brushRef="#br1" timeOffset="204154.52">17357 5155 35 0,'7'-3'17'0,"3"3"-12"0,-10 0 27 16,4 0-31-16,6-3 1 15,5 3 0-15,2 0 1 0,8 0-4 16,-4 3 1-16,0-3 1 15,-7 0 1-15,-3 0-2 16,-8 0 0-16,-6 0-1 16,-4 0 1-16,-4 6-1 15,-3 3 0-15,0 10 0 16,0-6 1-16,0 6 0 16,0 3 0-16,7-4 0 15,0 1 1-15,3-3 0 16,4 0 0-16,7-4 0 15,7-3 1-15,11-2-2 16,0-4 1-16,3 0-7 16,0-3 0-16,-7 0-7 15,4-3 1-15</inkml:trace>
  <inkml:trace contextRef="#ctx0" brushRef="#br1" timeOffset="204936.99">17530 5600 38 0,'14'16'19'0,"10"-13"-18"16,-17-3 30-16,8-3-31 16,2-3 0-16,11-4 0 15,4 1 0-15,3-1-7 16,1 4 1-16,-8 0-5 16,-7 6 0-16</inkml:trace>
  <inkml:trace contextRef="#ctx0" brushRef="#br1" timeOffset="205385.73">17900 5356 45 0,'11'6'22'0,"-1"-9"-20"15,-6 3 41-15,6 0-41 16,1-3 0-16,3 3 1 16,4 3 0-16,3-3-4 15,0 0 0-15,-3 3 2 16,-4 0 0-16,-4-3-1 15,-3 6 0-15,-7 4-1 16,-10 5 0-16,-1 1 0 16,-7 6 0-16,1 3-1 15,3-6 1-15,0 6-1 16,3 0 1-16,0 3 1 16,1 4 0-16,3-7 0 15,7 0 0-15,0 0 0 16,3-6 1-16,8-4-3 0,7-5 0 15,6-4-6-15,4-9 1 16,4 3-7 0,4-6 0-16</inkml:trace>
  <inkml:trace contextRef="#ctx0" brushRef="#br1" timeOffset="205613.08">18309 5434 35 0,'0'31'17'0,"-17"10"-15"0,13-35 25 0,-3 1-26 16,-4 8 0-16,-3 1 0 16,0 9 1-16,0 0-3 15,3 0 0-15,4 0-4 16,0 4 1-16,4-11-7 15,3-5 1-15</inkml:trace>
  <inkml:trace contextRef="#ctx0" brushRef="#br1" timeOffset="205838.87">18179 5547 40 0,'17'28'20'0,"8"29"-24"0,-14-39 34 16,-1-5-31-16,4 3 1 15,0 9-1-15,4-7 0 16,0 1-3-16,-1 0 0 16,1-10-7-16,-4-5 1 15</inkml:trace>
  <inkml:trace contextRef="#ctx0" brushRef="#br1" timeOffset="206134.51">18482 5481 40 0,'7'22'20'0,"-3"-25"-21"0,-4 9 35 0,7-3-31 15,3 3 0-15,4-6 0 16,4 4 0-16,7-4-6 15,3 0 1-15,0 0-1 0,-3-7 1 16,-4 1-11-16,0-3 0 16</inkml:trace>
  <inkml:trace contextRef="#ctx0" brushRef="#br1" timeOffset="206362.26">18524 5327 38 0,'11'29'19'0,"3"36"-19"0,-7-40 27 0,4 1-27 16,-1-1 0-16,1 6-2 15,-1 0 1-15,-2-2-6 16,-1-4 1-16,-4-6-5 15,1-7 1-15</inkml:trace>
  <inkml:trace contextRef="#ctx0" brushRef="#br1" timeOffset="206617.79">18937 5124 41 0,'11'28'20'0,"-15"34"-23"0,1-43 39 16,-1 6-36-16,-3 19 0 15,4 10 0-15,-5 15 1 16,1 3-4-16,-3 9 0 15,3 1-8-15,-4-10 0 16</inkml:trace>
  <inkml:trace contextRef="#ctx0" brushRef="#br1" timeOffset="209368.95">19198 5371 26 0,'0'3'13'0,"11"7"1"0,-11-10 14 16,0 0-24-16,3 6 0 16,1-3 3-16,3 0 1 15,3-3-10-15,1 3 1 16,7 1 6-16,6 2 0 16,12 3-3-16,2-6 0 15,1 4-6-15,0-1 1 16,-7-6-11-16,-7-3 0 0,-11 3-1 15,-4-10 1-15</inkml:trace>
  <inkml:trace contextRef="#ctx0" brushRef="#br1" timeOffset="209591.03">19357 5192 47 0,'0'35'23'0,"3"18"-27"15,1-37 48-15,0 15-44 16,-1 13 0-16,1 6-2 0,-4 4 0 16,0-1-7-16,-7-12 0 15,-4-7-5-15,0 4 1 16</inkml:trace>
  <inkml:trace contextRef="#ctx0" brushRef="#br1" timeOffset="211693.37">20211 5494 37 0,'0'3'18'0,"0"34"-11"0,0-34 19 15,-7 1-25-15,-4 2 0 16,4 3 2-16,-4 7 0 15,-6 9-4-15,-8-3 0 16,-10 9 3-16,-4 13 0 0,0 6-3 16,4 10 1-16,3 0-3 15,0-10 0-15,11-6-8 16,4-13 1-16,6-15-3 16,7-10 0-16</inkml:trace>
  <inkml:trace contextRef="#ctx0" brushRef="#br1" timeOffset="211918.91">19837 5396 35 0,'7'29'17'0,"10"33"-20"0,-10-49 33 15,4 9-30 1,3 9 0-16,4 4-1 0,-1-7 1 16,1 6-6-16,-4-5 0 15,-3-14-4-15,-8-5 1 16</inkml:trace>
  <inkml:trace contextRef="#ctx0" brushRef="#br1" timeOffset="212426.78">20257 5189 34 0,'0'-3'17'0,"3"-6"-13"16,-3 9 29-16,7-6-28 15,4 6 0-15,3 0 1 16,0-4 0-16,0 8-8 15,4-11 0-15,3 7 5 16,0 0 0-16,-3 0-2 16,-4 0 0-16,-7 7-2 0,-7 2 1 15,-4 10-1-15,-3 0 1 16,-3 3-1-16,-8-4 0 16,4 1 0-16,0 0 0 15,0-3 0-15,0 2 1 16,3-5 0-16,4 3 1 15,3-7 0-15,8 4 0 16,3-4 0-16,7 0 1 16,4-5-1-16,3-1 1 15,4-3-5-15,-1 3 1 0,8 0-12 16,-7 3 0-16</inkml:trace>
  <inkml:trace contextRef="#ctx0" brushRef="#br1" timeOffset="212683.21">20472 5632 47 0,'3'6'23'0,"15"-6"-19"16,-11 0 33-16,0 0-37 0,7 0 1 16,4 0-3-16,-1-3 0 15,5 0-4-15,-1-1 1 16,-4-2-9-16,-6 0 0 16</inkml:trace>
  <inkml:trace contextRef="#ctx0" brushRef="#br1" timeOffset="213029.03">20786 5249 31 0,'-4'16'15'16,"-10"-4"-10"-16,11-9 19 0,-5 4-24 15,1-1 1-15,0 3 1 16,0 1 1-16,0 8-3 16,4 1 0-16,3 3 2 15,0-3 1-15,3-3-2 16,4 6 1-16,4-7-4 15,3-8 0-15,0-4-4 16,4-6 1-16,-1-7-5 0,5-9 0 16,-5-3-1-16,1-3 0 15</inkml:trace>
  <inkml:trace contextRef="#ctx0" brushRef="#br1" timeOffset="213179.59">20934 5202 22 0,'-7'25'11'0,"0"6"-9"0,3-21 21 15,-6 5-22-15,-1 11 0 16,0 8 0-16,-3 10 0 16,0-3-2-16,4 6 1 15,-1 3-2-15,0-3 1 0,4 0-7 16,0-3 1-16</inkml:trace>
  <inkml:trace contextRef="#ctx0" brushRef="#br1" timeOffset="213509.83">21202 5525 39 0,'-4'22'19'0,"-17"3"-22"0,14-9 36 16,-7 2-32-16,-7 4 0 16,-11 13 0-16,0 9 1 15,1 6-3-15,-1 13 1 16,7-1 0-16,4-8 1 15,3-4-7-15,1-13 1 16,10-11-7-16,7-17 1 16</inkml:trace>
  <inkml:trace contextRef="#ctx0" brushRef="#br1" timeOffset="213704.89">20892 5616 42 0,'14'53'21'0,"3"-15"-26"15,-10-29 36-15,4 7-31 16,-4 0 0-16,0 2-9 16,0-5 0-16,0-4 2 15,0-9 1-15</inkml:trace>
  <inkml:trace contextRef="#ctx0" brushRef="#br1" timeOffset="214169.87">21350 5697 34 0,'11'13'17'0,"-4"-10"-8"16,-4-6 25-16,4 3-33 15,4 0 0-15,0 0 1 16,3 0 1-16,3 0-5 16,8-3 0-16,0 0-4 0,-1-7 0 15,-2 4-6-15,-5-3 0 16</inkml:trace>
  <inkml:trace contextRef="#ctx0" brushRef="#br1" timeOffset="214379.37">21428 5603 38 0,'3'57'19'0,"15"5"-24"0,-15-43 30 0,1 6-25 16,-1 0 0-16,1 4-4 15,0-1 0-15,-1-3-4 16,1 0 1-16</inkml:trace>
  <inkml:trace contextRef="#ctx0" brushRef="#br1" timeOffset="214711.06">21830 5324 37 0,'0'32'18'0,"-7"18"-20"0,3-35 29 16,1 1-26-16,-1 6 0 15,1-3 0-15,-1 0 1 16,4 3-2-16,0 3 1 16,0-3 0-16,4 0 1 15,3-7-2-15,7 1 1 16,4-3-3-16,3-7 0 16,0-9-7-16,0-10 0 0,0-3-3 15,4-15 1-15</inkml:trace>
  <inkml:trace contextRef="#ctx0" brushRef="#br1" timeOffset="-214637.09">22024 5189 24 0,'-4'-22'12'0,"-6"41"1"0,6-6 20 0,-6 9-30 16,-1 9 1-16,-3 19 0 16,-4 7 0-16,-3 15-6 15,0 6 0-15,3 10 1 16,4 9 0-16,4-9-11 15,6-16 1-15</inkml:trace>
  <inkml:trace contextRef="#ctx0" brushRef="#br1" timeOffset="-213554.61">22331 5487 46 0,'3'7'23'0,"4"-11"-15"0,-3 1 24 0,3 3-31 16,7-3 0-16,7 3 0 16,11 3 0-16,0 4-3 15,-4 2 1-15,0-3-4 16,-7 4 0-16,-3-7-9 16,-7 3 1-16</inkml:trace>
  <inkml:trace contextRef="#ctx0" brushRef="#br1" timeOffset="-213362.4">22218 5679 35 0,'-11'28'17'0,"22"-22"-10"16,-4-6 22-16,4 3-25 15,3 0 1-15,3 0 0 0,1-3 0 16,7-6-8-16,6 3 1 15,8 0-1-15,0 3 0 16,0 3-10-16,-4-9 0 16</inkml:trace>
  <inkml:trace contextRef="#ctx0" brushRef="#br1" timeOffset="-212757.2">22962 5218 41 0,'4'3'20'0,"-8"16"-17"15,4-16 29-15,-3 0-30 16,-8-3 0-16,1 6 0 16,-1 0 1-16,-7-3-4 15,-3 1 1-15,-3 2 2 16,-1 0 0-16,0 4-1 16,0-1 1-16,8 7-2 15,-1-1 1-15,4 7-1 0,3 7 1 16,8-4-1-16,3 6 1 15,3-12-1 1,8 0 0 0,3-7 0-16,4 1 0 0,-1-4-1 0,1 0 1 15,-4-9-1-15,0-9 1 16,-3-7-1-16,-1-2 1 16,-2-8-1-16,-1-2 1 15,0 9 0-15,0-2 0 16,0-1 0-16,0 0 1 15,0 9-1-15,0 7 0 0,-7 6 0 16,0 9 1 0,-4 7-1-16,4 15 0 0,0-3 0 15,-3 10 1-15,-4 12-1 16,-4 4 0-16,-3 15 0 16,0 12 1-16,0 4-2 15,-4-13 1-15,4-9-4 16,0-7 0-16,7-12-10 15,3-10 0-15</inkml:trace>
  <inkml:trace contextRef="#ctx0" brushRef="#br0" timeOffset="-207506.3">19159 4945 30 0,'11'-38'15'0,"-11"26"-9"16,-7 8 16-16,-7-2-22 15,-7 3 1-15,-1 0 0 16,-6 0 0-16,-11 3-2 16,-6 3 1-16,-8 3 0 15,-4 10 1-15,1 0-4 16,-1 12 0-16,1 6-3 16,10 7 1-16,4 15-3 0,3 7 1 15,7 12 0 1,11 4 1-16,7 9 2 0,10-13 1 15,4 3 3-15,18-6 0 16,14-3 3-16,10-12 1 16,7-13 2-16,8-16 1 15,3-12 0-15,-4-16 0 16,-3-22 0-16,4-10 0 16,-8-18-2-16,-3-25 0 15,-14-7-3-15,-8-5 0 16,-10-4-5-16,-14 3 0 15,-7-3-8-15,-14 3 0 0</inkml:trace>
  <inkml:trace contextRef="#ctx0" brushRef="#br0" timeOffset="-206589.04">22197 5145 39 0,'14'-9'19'0,"-21"-19"-22"0,0 18 30 16,-7 1-27-16,-7 0 1 15,-4 2-1-15,-3 7 1 16,-4 0-2-16,-7 3 1 16,-3 7 0-16,3 2 1 15,0-2-1-15,0 9 0 16,0 9-1-16,1 6 0 15,-1 17-1-15,11 11 0 16,3 14 0-16,11 2 0 16,7 10 0-16,10-4 1 0,8-8 1 15,3-11 0-15,4-14 0 16,-4-14 1-16,3-12-1 16,8-9 1-16,7-7-1 15,7-12 0-15,-1-15 0 16,8-14 1-16,-3-2 0 15,-1-26 0-15,-3-12-1 16,-4-16 0-16,0-12-8 16,-3 12 1-16,-14 3-3 15,-11 16 1-15</inkml:trace>
  <inkml:trace contextRef="#ctx1" brushRef="#br1" timeOffset="197027.74">12315 4358 0,'0'0'0,"0"0"15,-10-9 1,-8 0-16,-3-4 15,7 0-15,-18-21 16,32 34 0,0 0-16,0 0 15</inkml:trace>
  <inkml:trace contextRef="#ctx1" brushRef="#br1" timeOffset="197229.63">12555 4261 0,'0'0'0,"0"0"16,0 0-1,0 0-15,0 0 47</inkml:trace>
  <inkml:trace contextRef="#ctx0" brushRef="#br1" timeOffset="-200764">17441 6701 28 0,'4'12'14'0,"-4"7"-6"0,-4-13 14 0,-3 4-22 16,-3 6 1-16,3-4 0 16,-7 10 1-16,-8 9-2 15,-9 10 0-15,-5 0 1 16,-2 9 0-16,-1 3-1 16,3-9 1-16,12-3-1 0,3-6 0 15,3-4-6-15,7-12 1 16,4-7-5-1,7-12 0-15</inkml:trace>
  <inkml:trace contextRef="#ctx0" brushRef="#br1" timeOffset="-200523.89">17173 6729 22 0,'11'28'11'0,"3"0"-6"0,-11-21 15 0,5-1-16 16,-1 3 0-16,3 7 1 16,4 9 1-16,0 0-7 15,8 7 0-15,-1-1 4 16,-4 7 1-16,-3-1-3 16,4-2 1-16,-4-4-7 15,-3-6 1-15,-1-12-7 16,1-13 1-16</inkml:trace>
  <inkml:trace contextRef="#ctx0" brushRef="#br1" timeOffset="-200060.57">17575 6328 44 0,'15'18'22'0,"-8"-24"-21"0,-7 6 39 15,7 6-39-15,0-12 1 16,3 6 1-16,1-6 0 15,6 3-4-15,5-3 1 16,-5 6 2-16,1-4 0 16,-4 4-2-16,-3 0 1 0,-8 7-1 15,-6-1 0-15,-4 6-1 16,-4 1 0-16,0 3-1 16,-3 3 1-16,4-4 0 15,-4 7 1-15,3 0-1 16,0 0 1-16,4 3 0 15,4 0 0-15,3 3 0 16,7-9 1-16,3-3-1 16,8-7 1-16,3-2-3 15,0-7 0-15,4-4-8 16,-4 1 1-16,0 0-5 16,-6 3 0-16</inkml:trace>
  <inkml:trace contextRef="#ctx0" brushRef="#br1" timeOffset="-199788.25">17685 6942 57 0,'14'3'28'0,"18"-15"-37"0,-22 6 55 16,8 2-46-16,-1 1 1 15,5 3-2-15,-1-3 0 0,0 6-4 16,-3-3 1-16,-4-3-10 16,0-3 1-16,-11-3-2 15,1-1 0-15</inkml:trace>
  <inkml:trace contextRef="#ctx0" brushRef="#br1" timeOffset="-199318.9">18090 6622 43 0,'18'22'21'0,"0"-12"-24"0,-11-13 41 16,0 0-35-16,3 6 0 15,5-3 1-15,2 0 1 16,4 0-7-16,1 0 1 15,-1 0 3-15,-4 0 1 16,-3 0-3-16,-7 0 0 16,-7 0-1-16,-3 3 1 0,-8 9-1 15,-6 10 0-15,-1 3-1 16,-3 0 1 0,0 7 0-16,0-1 0 0,3 4 0 15,4 2 1-15,7-5 0 16,3-4 0-1,8-3 1 1,3-3 0 15,3-3-1-31,5-4 1 16,2-8-4 0,4-1 1-16,1-3-7 0,2-3 0 0,1-6-5 15,-4-7 1-15</inkml:trace>
  <inkml:trace contextRef="#ctx0" brushRef="#br1" timeOffset="-199005.39">18634 6776 39 0,'3'22'19'0,"1"0"-17"0,-8-22 32 15,1 3-32-15,-8 7 1 16,1 5 2-16,-8 4 0 16,-3 9-6-16,3 4 0 0,0 2 4 15,1 7 0-15,-1 0-2 16,4-7 1-16,0-3-2 16,3-2 1-16,4-4-5 15,4-13 0-15,3-5-9 16,0-4 1-16,0-16-3 15,-4-6 1-15</inkml:trace>
  <inkml:trace contextRef="#ctx0" brushRef="#br1" timeOffset="-198752.18">18419 6779 39 0,'3'22'19'0,"4"3"-16"0,0-22 35 16,-3 7-35-1,-1 12 0-15,4 3 1 16,4 3 1-16,-4 3-7 0,7 4 1 16,7-1 3-16,4 1 1 15,3-4-6-15,-3-6 0 16,0-6-10-16,-8-3 1 15,-6-4-3-15,-4-12 0 16</inkml:trace>
  <inkml:trace contextRef="#ctx0" brushRef="#br1" timeOffset="-198180.39">19029 6898 36 0,'0'16'18'0,"-7"-3"-16"0,7-13 33 0,0 0-30 16,0 0 1-16,0 0 2 15,3 3 1-15,1 0-11 16,10-3 0-16,7-3 6 16,7 0 1-16,8-4-5 15,2 4 1-15,-2 3-8 16,-5 0 1-16,-2 0-10 16,-8-9 0-16</inkml:trace>
  <inkml:trace contextRef="#ctx0" brushRef="#br1" timeOffset="-197958.3">19124 6720 37 0,'11'44'18'0,"-1"15"-13"0,-6-43 23 15,-4 9-28-15,0 3 1 16,0 7-1-16,-4 5 0 16,4 1-3-16,0 0 0 15,4-7-8-15,3-9 1 16</inkml:trace>
  <inkml:trace contextRef="#ctx0" brushRef="#br1" timeOffset="-197639.89">19787 6861 40 0,'-31'25'20'0,"-29"28"-20"0,45-40 31 15,-2 9-31 1,-1 12 0-16,4 10 0 0,4 0 1 16,-1 9-3-16,0-6 0 15,4-9-6-15,0-10 0 16,4-12-4-16,-1-13 1 15</inkml:trace>
  <inkml:trace contextRef="#ctx0" brushRef="#br1" timeOffset="-197429.47">19523 6773 37 0,'17'56'18'0,"5"-15"-18"15,-19-28 33-15,1 6-31 16,-1-1 0-16,1 1 0 16,-1 3 0-16,1 0-4 15,3 3 1-15,3 0-4 16,1-6 0-16,-4-10-7 16,0-9 1-16</inkml:trace>
  <inkml:trace contextRef="#ctx0" brushRef="#br1" timeOffset="-196983.54">19886 6422 44 0,'14'37'22'0,"4"-24"-20"0,-11-10 37 15,7 0-39-15,-3 3 1 16,-1-2 1-16,1 2 1 16,3 0-3-16,4 0 0 0,-1 4 1 15,1-4 1-15,-4 0-2 16,-4 7 1-16,-2-1-1 15,-5 1 0-15,-3 3-1 16,-3-4 0-16,-5-2-1 16,-2-1 1-16,-1 0 0 15,1 4 0-15,-1 0 1 16,4-1 0-16,4 1 0 16,-1-1 0 30,4 1 1-46,4-1 1 0,6-2-1 0,-3-4 1 0,11-3-1 0,3 0 1 16,-3-3-6-16,-1 0 1 0,1 0-12 16,3-3 1-16</inkml:trace>
  <inkml:trace contextRef="#ctx0" brushRef="#br1" timeOffset="-196515.47">20165 7024 46 0,'0'12'23'0,"-7"-2"-15"15,7-10 32-15,7-3-40 16,3-1 1-16,8 4 0 16,7 0 0-16,6-3-5 15,1 3 1-15,0-3-10 0,0 0 1 16,-1-6-3-16,-2-1 1 15</inkml:trace>
  <inkml:trace contextRef="#ctx0" brushRef="#br1" timeOffset="-196216.22">20662 6500 39 0,'11'28'19'0,"3"19"-22"15,-11-37 35-15,1 2-31 16,-1 1 0-16,-3 3 0 16,0-1 1-16,0 4-3 15,0 6 1-15,0-3 1 16,0 3 0-16,0-6-2 15,0-3 0-15,0-4-3 16,4-2 0-16,7-7-3 16,-1-6 1-16,4-7-6 15,0-5 1-15</inkml:trace>
  <inkml:trace contextRef="#ctx0" brushRef="#br1" timeOffset="-196007.47">20860 6453 29 0,'7'13'14'0,"18"27"-9"0,-22-27 24 16,-3 6-27-16,0 6 0 15,0-3 1-15,-3 3 1 16,-5 3-5-16,-2 7 0 16,-8-1 2-16,-3 7 1 15,-4 3-2-15,1 3 0 0,6 3-5 16,0-3 0-16,4-3-6 15,0-6 0-15</inkml:trace>
  <inkml:trace contextRef="#ctx0" brushRef="#br1" timeOffset="-195705.59">21234 6801 34 0,'-11'25'17'0,"-35"35"-14"15,29-48 26-15,-8 13-29 0,-7 7 1 16,-3 18 0-1,-4 3 1-15,-3 13-2 0,-1 6 0 16,-2 0 0-16,9-6 0 16,8-6-5-16,10-7 0 15,4-22-6-15,11-18 0 16</inkml:trace>
  <inkml:trace contextRef="#ctx0" brushRef="#br1" timeOffset="-195506.75">20842 6930 38 0,'18'47'19'0,"3"-13"-22"16,-18-21 33-16,1 2-30 16,0 4 0-16,-1 6-2 15,1 0 1-15,-1-6-8 16,4-6 0-16,4-13-2 15,-1-10 1-15</inkml:trace>
  <inkml:trace contextRef="#ctx0" brushRef="#br1" timeOffset="-194910.62">21516 6961 45 0,'-18'25'22'0,"25"-25"-22"0,0-3 45 15,0 3-44-15,8-3 0 16,6-3 0 0,7-4 1-16,11 1-4 0,-4 3 1 15,0-4-4-15,-3 4 0 16,-4 6-10-16,-7-10 1 16</inkml:trace>
  <inkml:trace contextRef="#ctx0" brushRef="#br1" timeOffset="-194742.25">21438 7234 55 0,'0'12'27'0,"25"1"-27"0,-14-13 46 0,6 0-45 15,11-3 1-15,11-3-1 16,4-4 1-16,-1 4-9 15,-10-4 1-15,-1-2-10 16,-2-4 1-16</inkml:trace>
  <inkml:trace contextRef="#ctx0" brushRef="#br1" timeOffset="-192614.19">22229 6585 28 0,'21'0'14'0,"3"-28"-2"15,-17 21 14-15,1-5-24 16,-1 2 1-16,-4 7 1 15,1 0 0-15,-4 3-5 16,-4 9 0-16,-3 13 4 16,-4-3 0-16,-3 9-2 15,-3 7 1-15,-1 6-1 16,0-7 0-16,1 4-1 16,6-1 1-16,4-5-2 15,4-1 1-15,6-9-2 0,8-3 1 16,6-6-5-16,5-1 1 15,-1-6-6-15,3-6 0 16,12-12-1-16,2-7 0 16</inkml:trace>
  <inkml:trace contextRef="#ctx0" brushRef="#br1" timeOffset="-192401.8">22514 6513 35 0,'-10'47'17'0,"-4"19"-17"16,3-48 34-16,-3 17-33 15,-4 6 0-15,-3 18 1 16,3 13 0-16,4 7-4 16,0 5 1-16,-3-5-6 15,-1-4 1-15,-7-19-5 16,1-8 0-16</inkml:trace>
  <inkml:trace contextRef="#ctx1" brushRef="#br1" timeOffset="206476.15">11677 4496 0,'0'0'16</inkml:trace>
  <inkml:trace contextRef="#ctx0" brushRef="#br1" timeOffset="-191381.83">16923 6390 30 0,'7'-12'15'0,"-7"-13"-7"16,0 18 16-16,0 1-23 0,0 6 0 16,-7 0 1-1,3 0 1-15,1 10-3 0,-1 2 0 16,1 4 2-16,-4 6 1 15,-4 6 0-15,0 19 0 16,4 6 0-16,0 16 0 16,-3 16-1-16,3 15 1 15,0 16-1-15,0 0 1 16,0 10-3-16,3-7 1 16,0-16-2-16,1-15 1 15,-1-25-5-15,4-22 0 16,4-22-7-16,-4-19 0 0,7-26-2 15,11-14 1-15</inkml:trace>
  <inkml:trace contextRef="#ctx0" brushRef="#br1" timeOffset="-189040.27">17134 6168 17 0,'7'-3'8'0,"4"-4"1"0,-4 4 9 0,0 3-13 0,0 0 1 0,0 0 1 15,4 3 1-15,-1 0-11 16,5 4 1-16,-1-1 6 16,3 0 1-16,4 1-3 15,1-1 1-15,-1 0 0 0,-4-3 0 16,1 0 0-1,7-3 1-15,3 0-1 0,14 0 1 16,-3 3-2 0,3-3 1-16,4 4-2 0,4-1 0 15,3 0-1-15,0 0 1 16,-8 0-1-16,5 3 0 16,3-6 0-16,3 4 0 15,4-4 0-15,0 0 1 16,0 3-1-16,4 0 1 0,-4 0-1 15,-4 6 0-15,-7-5 0 16,1-1 1-16,10 3-1 16,-4-3 1-16,1 0 0 15,-1-3 0-15,4 3-1 16,0 0 1-16,0 1 0 16,-7-4 0-16,-4 0 0 15,4-4 0-15,0 8-1 16,4-4 1-16,-1 0-1 15,4-4 1-15,4 8-1 16,3-4 0-16,-7-4 0 16,-4 1 1-16,11 0-1 15,0 3 0-15,-3 3 0 16,-1-3 0-16,4 0 0 16,0 0 0-16,0-3-1 15,-10 0 1-15,6 3 0 0,8 0 0 16,-4 0 0-16,3-3 1 15,4 0-1-15,4 3 0 16,-4 0 0-16,-18 0 0 16,4 0 0-16,7 3 0 15,0-3-1-15,0 0 1 16,4 0 0-16,3-3 0 16,0-3 0-16,-14-4 0 15,4 4-1-15,10 0 1 16,0-4 0-16,3 1 0 15,5-1 0-15,-1 1 0 16,-14 3 0-16,-7-1 0 0,7 1 0 16,0 3 0-16,0 0 0 15,0-3 0-15,7-1 0 16,-4 1 0-16,-3 3 0 16,-10-3 0-16,-1 3-1 15,4 3 1-15,4 0 0 16,-4 3 0-16,0 3 0 15,-4 0 0-15,-3 0-1 16,-7 4 1-16,-4-4 0 16,1 0 0-16,-5 1 0 15,-2-1 1-15,-8 0-2 16,-3 0 1-16,-8 1 0 16,-3-1 0-16,4 3-1 15,-7-2 1-15,3-4-1 16,-4 9 1-16,-3 1-1 15,0-1 1-15,-3 10-1 16,-4 0 1-16,-4 3 0 0,4-6 0 16,-3 22-1-16,-1 12 1 15,1 1 0-15,-1 8 0 16,1-2 0-16,-4 3 1 16,0-1-1-16,7 4 0 15,0 6 0-15,3-3 0 16,1-15 0-16,-1-7 1 31,-3-3-1-31,4 3 0 0,-1-7-1 0,-3-5 1 0,0-7 0 16,0 0 0-16,0-6-1 15,0 0 0-15,-3-3 1 16,-1-3 0-16,-3-4-1 16,0 4 1-16,-3-7 0 15,-5 1 0-15,-6-1-1 16,-3-3 1-16,-5 7-1 15,-2-4 1-15,-5 1 0 16,-2-4 0-16,-8 3-1 16,0-5 1-16,0 2-1 15,7-6 1-15,-3 0 0 16,-8 0 0-16,1 0 0 16,-4 0 0-16,-3 3 0 15,3 0 0-15,-7 0 0 16,3 0 0-16,1-6 0 0,10 0 0 15,0 0 0 1,4-3 0-16,-4-1 0 0,0 1 0 16,-3 3 0-16,-4-3 0 15,0 3 0-15,0-4 0 16,-3 1 0-16,-1-6 0 16,4 2 0-16,11-2 0 15,0 5 0-15,-4 1 0 16,-4 3-1-16,-3-3 1 15,-3 3 0-15,-1-1 0 16,-6 1 0-16,-4 3 1 0,11 0-1 16,3 3 0-16,-7-3 0 15,-4 0 1-15,1 4-1 16,-4 2 1-16,-7 3-1 16,-8 4 0-1,15 2-1 1,-3 7 1-16,-4 0 0 0,-4 0 0 0,4 0 0 15,-7 3 0-15,-7 0 0 16,17-6 0-16,-3 0 1 16,-4 0 0-16,-6-3 0 15,3-7 0 1,-8 0-1-16,8-2 1 0,7-4 0 16,0-6 0-16,0 0 0 15,0-1 0-15,0-2-1 16,-7 0 0-16,3-4 0 15,11 1 0-15,7-4 0 0,-3 4 0 16,-1-3 0 0,1-4 1 15,-4 0-1-15,0 0 0-16,3 1 0 0,1-7 0 0,3 3 0 0,7 3 0 0,3 7 0 0,1-4 0 15,0-2 0-15,-8 5 1 16,4 1-1-16,-3 0 0 15,-1 5 0-15,1 1 0 16,-1-3-1-16,8 3 0 16,7 0-1-16,-1 0 1 0,1-4-3 15,-7 1 1-15,-1 0-4 16,1-4 1-16,-4 1-7 16,0-4 0-16,-3-5-1 15,-4-4 0-15</inkml:trace>
  <inkml:trace contextRef="#ctx0" brushRef="#br1" timeOffset="-184267.38">1817 7416 19 0,'7'-3'9'0,"-4"0"-2"0,-3 3 9 0,7 6-14 15,-7 0 1-15,4 3 2 16,-4 10 0-16,0 6-6 16,0 0 1-16,0 10 3 15,-4 12 0-15,4 6-1 16,-7 10 0-16,4 6-2 16,-8 3 0-16,-3-3-2 15,4-6 1-15,6-4-4 16,-3-8 1-16,3-17-5 0,4-9 0 15</inkml:trace>
  <inkml:trace contextRef="#ctx0" brushRef="#br1" timeOffset="-183574.65">1806 7397 22 0,'11'6'11'0,"10"-25"-9"16,-10 19 15-16,6-3-16 15,11-3 1-15,-6-3 2 16,6-4 0-16,14 1-5 16,8-7 1-16,6-3 2 15,-3 3 0-15,7-3-1 16,-4-3 1-16,-10 6-2 0,0-3 0 15,-7 0 0 1,-7 3 0-16,-4 1 0 0,4 5 0 16,-15 4 0-16,4 9 0 15,1 0 0-15,-12 6 0 16,8 3-1-16,-8 10 1 16,-6-3 0-16,3-1 0 15,0 4 0-15,-7 6 0 16,4 4 0-16,-4 2 0 15,0 10-1-15,0 3 0 0,7 9 0 16,3 16 1-16,4-6-1 16,11-1 0-16,-4 1 0 15,-7-10 1-15,4-2 0 16,-11-17 0-16,4-6-1 16,-11 0 1-16,-8-2-1 15,-2-4 1-15,-1-1-1 16,-10-2 1-16,-7-3-1 15,0-4 1-15,3-2 0 16,-14-7 0-16,-21 0 0 16,-7 0 0-16,-14 0 0 15,-7 4 0-15,7 2-7 16,-7-3 0-16</inkml:trace>
  <inkml:trace contextRef="#ctx0" brushRef="#br1" timeOffset="-178080.11">17780 7488 7 0,'-4'0'3'0,"1"6"1"0,3-6 4 16,0 0-7-16,-4 0 0 15,1 3 2-15,-1 4 0 16,1 2-3-16,-1 0 0 16,1 1 2-16,-1 2 1 15,-3 1 0-15,4-1 0 16,-4 10-1-16,0 7 0 15,-4-1 0-15,0 3 0 16,1 4-1-16,-4 5 0 0,0-2 0 16,-4-7 0-16,-3 1-1 15,-4-7 1-15,-3 3-2 16,-4 0 1-16,0 4 0 16,-3-4 1-16,0 0-1 15,-8 3 1-15,5-5 0 16,-5-1 1-16,1-3 0 15,0-7 1-15,-1 1-1 16,-6 3 0-16,3-4 0 16,-3 1 0-16,6 0-2 15,1-1 1-15,-7 1-1 16,3 0 1-16,0-7-1 16,4-2 0-16,-1-1 0 15,1-3 0-15,3 0 0 16,-3-3 0-16,-4 3 0 15,0-3 0-15,4 3-2 0,3 0 0 16,4 1-3-16,6-8 0 16,1-2-4-16,4-3 0 15</inkml:trace>
  <inkml:trace contextRef="#ctx0" brushRef="#br1" timeOffset="-177494.08">16341 7958 16 0,'17'19'8'0,"-17"-6"-3"0,4-10 8 0,-4 0-12 16,-4 3 1-16,1 0 0 16,-4 7 1-16,-7 6-4 15,0 3 0-15,-4 0 2 16,0 0 1-16,-6 0-2 15,-5 6 0-15,-6-6 0 16,3 3 0-16,-3-3 0 0,3-3 0 16,4-4 0-16,7 1 0 15,3-3 0-15,4-4 0 16,7 0 0-16,4-2 0 16,6-4 0-16,11 0 0 15,4 3 0-15,3 7 1 16,7-1-1-16,4 1 1 15,0-1-1-15,-4 1 1 16,-3-4 0-16,3 1 0 16,-3-4-1-16,-1 0 1 0,-3-6 0 15,-6 0 1-15,-5 0 0 16,-10 0 1-16,0-6-2 16,-7-3 1-16,0-4-1 15,3-3 1-15,-3-9-2 16,0-12 1-16,0-4-2 15,4-3 1-15,-1-3-9 16,4-3 0-16</inkml:trace>
  <inkml:trace contextRef="#ctx0" brushRef="#br1" timeOffset="-174245.88">23276 6481 18 0,'-3'10'9'0,"3"-7"0"15,0-3 10-15,0 0-14 16,0 3 0-16,0 0 2 16,0 0 1-16,0 4-10 15,0-1 0-15,3 0 6 16,1-3 1-16,-1 3-3 16,1-2 0-16,-1-1-1 0,1-3 0 15,-1 0-4-15,-3 0 1 16,0 0-10-16,4-7 1 15,-4-5-1-15,0-1 1 16</inkml:trace>
  <inkml:trace contextRef="#ctx0" brushRef="#br1" timeOffset="-173983.53">23573 6306 34 0,'21'12'17'0,"-4"-5"-21"16,-10-4 35-16,-3 3-31 15,0 6 0-15,-1-5 0 16,-3-1 0-16,-3 3-2 15,-1-2 1-15,-3-7-7 16,0 0 1-16,0-7-3 16,0-2 1-16</inkml:trace>
  <inkml:trace contextRef="#ctx0" brushRef="#br1" timeOffset="-173155.68">23153 6836 21 0,'3'0'10'0,"4"12"-4"0,-3-9 15 16,-1 0-18-16,1 1 0 16,3-4 2-16,0 0 0 15,0 0-6-15,0-4 0 16,4 1 4-16,-1-6 1 16,4 3-2-16,1 3 0 15,2-4-1-15,1 1 0 16,0 0-1-16,-1-1 1 15,-3 1-1-15,0 0 0 0,0 0 0 16,-3 2 0 0,0 1-1-16,-1 3 1 0,-3 0-1 15,0 3 0-15,0 4-1 16,0-1 1-16,-3-3 0 16,0 0 0-16,-1 4 0 15,1-4 1-15,-1 3-1 16,4 0 1-16,-3 4 0 15,3-4 0-15,3 3 0 16,1-6 0-16,-1 1 0 16,5-11 1-16,2 4 0 15,4-3 0-15,1 6 0 16,-5-6 1-16,1-4-1 16,-1-2 0-16,-2-4-6 15,-1-3 1-15,0-3-7 16,3 7 1-16</inkml:trace>
  <inkml:trace contextRef="#ctx0" brushRef="#br1" timeOffset="-172284.11">23851 6406 14 0,'50'-28'7'0,"-8"-10"8"0,-28 23 2 16,-3 2-14 0,-4-6 1-16,-4-3 0 0,1-6 1 15,3 3-7-15,-7 0 1 16,-7 3 4-16,-14 0 0 16,-15 3-2-16,-9 7 1 15,-8 2-1-15,-14 4 0 16,0 6 0-16,0-3 0 15,-4 3-2-15,-3 3 1 16,0 9-2-16,7 1 1 0,0 9-2 16,7 3 0-16,0 0 0 15,7 6 0-15,4 10 0 16,3 0 1-16,3 6 0 16,-3 13 0-16,8-4 0 15,2 13 1-15,8 0 0 16,7 3 1-16,7-3 0 15,7-6 0-15,10 0 1 16,4-10 1-16,8-3 2 16,2-9 0-16,1-7 0 15,-4-5 0-15,11-11-1 16,10-5 1-16,14-10-1 16,8-6 1-16,10-3-3 15,10-10 1-15,1-9-1 16,7 0 0-16,3-7-1 15,0-5 1-15,-14 2-1 16,-10-5 1-16,-11-8-1 0,-15-5 0 16,-9-6-1-16,-12-4 1 15,-3 0 0-15,-10-3 1 16,-8 7-2-16,-10-4 1 16,-11 0-5-16,-3 7 1 15,-11-10-7-15,-6 3 0 16</inkml:trace>
  <inkml:trace contextRef="#ctx0" brushRef="#br2" timeOffset="-156988.58">18246 7792 34 0,'10'3'17'0,"8"-6"-8"15,-15 0 18-15,-3 3-24 16,7-3 0-16,-3-3 2 16,-4 6 1-16,0 0-8 15,0 0 1-15,-4-4 5 16,1-2 0-16,-8 0-2 15,-3 0 1-15,0-1-2 16,-7 4 0-16,-4 3 0 16,-3 3 0-16,0 4-1 15,0 2 1-15,-1 7-1 16,1 2 0-16,7 8 0 16,3-1 1-16,4-3-1 15,11 3 1-15,6 0-1 0,11-3 1 16,11 0-3-16,7-10 1 15,0 4-5-15,3-7 1 16,4-2-10-16,3-11 0 16</inkml:trace>
  <inkml:trace contextRef="#ctx0" brushRef="#br2" timeOffset="-156686.88">18471 7814 40 0,'4'9'20'0,"-4"-5"-18"0,0-4 28 0,0 3-29 16,-4 0 1-16,-3 0 1 15,-3 0 1-15,-4 0-5 16,-7 4 1-16,-1-1 2 16,5 3 1-16,-4 4-1 15,3-1 0-15,0 1-2 16,4 6 1-16,4 3-2 15,6-4 1-15,4 1-2 16,11-3 1-16,6-10-1 16,8-6 0-16,0-6 0 15,-4-7 0-15,0 1-4 16,-7-4 0-16,4-3-6 16,-8-6 0-16</inkml:trace>
  <inkml:trace contextRef="#ctx0" brushRef="#br2" timeOffset="-155995.29">18591 7892 39 0,'-3'32'19'0,"6"-20"-17"0,-3-12 30 16,0 0-30-16,0 3 1 0,4 1 0 16,-4-1 1-16,3 0-5 15,-3 0 0-15,0 0 3 16,4-9 0-16,0 6-1 16,3 0 0-16,0-3-1 15,0-4 0-15,0 1-1 16,3 0 1-16,1 0-1 15,-4-1 1-15,4 1-1 16,-4 3 1-16,0-3-1 16,0 3 1-16,0 3 0 15,0 0 0-15,0 3 0 16,0 3 1-16,0 3-1 16,-3 1 0-16,-1-4 0 15,-3-6 1-15,4 3-2 16,-4-3 1-16,3 3 0 15,1 0 0-15,-1-3 0 0,1 4 0 16,3-8-1-16,0 8 1 16,3-4 0-16,1 0 0 15,0 0 0-15,-1 3 1 16,1-3-1-16,-1 0 0 16,1 0 0-16,-1 0 0 15,5 0 0-15,-5-3 0 16,4-1 0-16,0 1 0 15,0-3 0-15,4 3 0 16,-7 0 0-16,-1 3 0 0,1 0 0 16,-1 3 1-16,-2 3 0 15,-1-3 0-15,-4 0 0 16,1 4 0-16,-1 5-1 16,1 1 1-16,-4 2-1 15,3 1 0-15,-3-3-5 16,4-4 0-16,3 1-8 15,0-4 0-15,3-12-1 16,5 2 0-16</inkml:trace>
  <inkml:trace contextRef="#ctx0" brushRef="#br2" timeOffset="-155574.74">19128 8106 31 0,'-14'47'15'0,"-1"19"-9"0,8-48 29 16,0 1-33-16,0 6 0 15,0-3 3-15,4 0 0 16,-1-6-6-16,1-7 1 16,-1-9 3-16,4-9 1 15,4-10-2-15,-1-6 1 16,1-6-3-16,-1-4 1 15,1 1-3-15,3-13 1 16,0 3-2-16,3 6 1 16,1 4-1-16,3 5 0 15,4 4 1-15,3 10 0 0,0 5 1 16,0 7 1-16,4 3 0 16,3 3 1-16,-3 7 0 15,-4 5 0-15,-7 7-1 16,-7 0 0-16,-7 6 0 15,-7-3 0-15,-11 7-1 16,-6-1 0-16,-4-6-2 16,-4-6 1-16,-3-6-5 15,6-4 0-15,5-12-5 16,-1-10 1-16</inkml:trace>
  <inkml:trace contextRef="#ctx0" brushRef="#br2" timeOffset="-155288.21">19554 7613 38 0,'4'16'19'0,"-4"34"-15"0,0-34 34 15,-4 3-35-15,1 9 0 16,-4 6 2-16,0-2 0 0,-4 15-7 16,1 0 1-16,3 3 3 15,0-3 0-15,3-6-2 16,4-7 1-16,4-5-7 16,-1-11 1-16,4-8-10 15,4-7 1-15</inkml:trace>
  <inkml:trace contextRef="#ctx0" brushRef="#br2" timeOffset="-154629.78">19639 8024 37 0,'4'35'18'0,"10"-20"-9"16,-11-15 23-16,8 3-28 15,-1-3 1-15,5 0 0 0,2-3 0 16,4-3-7-16,-3-3 0 16,-4-1 4-16,0 1 1 15,0-10-3-15,-3 3 1 16,-4 1-2-16,-3 5 1 16,-4 1-2-16,-4-1 1 15,0 1-1-15,-3 6 0 16,-3 0-1-16,-4 3 1 15,0 6 0-15,0 10 1 16,-1 2 0-16,5 4 0 16,-1 4 1-16,4 2 0 0,4 3 1 15,3 0 0-15,3 1-1 16,4-4 1-16,7 0 0 16,4-9 0-16,3-10-2 15,7-5 1 1,22-29-4-1,-4-7 1-15,3-2-4 16,-7-10 1-16,-6-3-1 16,-8-13 0-16,-3 4 1 15,-8-4 0 17,1 1 3-32,-4-1 1 0,0 4 4 0,-7 9 0 0,0 6 1 15,0 6 1-15,-3 13 1 16,-4 10 0-16,0 12 1 15,0 3 1-15,-4 13-2 16,4 6 1-16,0 9-1 16,0 10 0-16,-3 9-1 0,-1 6 0 15,-3 1-2-15,0 5 0 16,0-2-1-16,3-7 0 16,1-6-1-16,-1-12 0 15,4-7-3-15,4-15 0 16,-4-10-5-16,0-3 0 15,0-10-7-15,3-8 0 16</inkml:trace>
  <inkml:trace contextRef="#ctx0" brushRef="#br2" timeOffset="-154402.91">19992 7899 47 0,'18'22'23'0,"6"-7"-18"16,-13-12 39-16,3 1-42 16,4-4 0-16,-4 0 0 15,7-4 0-15,7 1-5 16,11-3 1-16,-4 0-2 16,-3 0 0-16,-4-1-6 15,-7 1 0-15,-7 0-6 16,1-4 1-16</inkml:trace>
  <inkml:trace contextRef="#ctx0" brushRef="#br2" timeOffset="-154058.25">20189 8012 34 0,'-3'37'17'0,"24"-12"-10"0,-14-18 27 15,4-1-30-15,3 0 1 16,4 0 1-16,3-2 1 15,0-8-9-15,0-2 0 16,0 0 5-16,-3-4 1 16,-1-2-3-16,-6-7 0 0,-4-3-2 15,-3 6 1-15,-4 4-1 16,-4 2 0-16,-3 1 0 16,-4 0 0-16,1 6 0 15,-1 9 0-15,-3 9 1 16,4 7 0-16,3 10 0 15,3-1 0-15,4 4 1 16,4-1 0-16,6 1-1 16,4-7 1-16,4-6-2 15,7-7 0-15,3-5-4 16,7-10 0-16,-3-13-10 16,-4-9 1-16</inkml:trace>
  <inkml:trace contextRef="#ctx0" brushRef="#br2" timeOffset="-153683.3">21237 7629 28 0,'4'9'14'0,"-4"4"-1"0,0-4 13 0,0 4-23 16,0-1 0-16,0 4 1 15,-4 3 0-15,1 9-6 16,-4 10 1-16,-4-4 3 16,-7 13 0-16,1 7-3 15,-1-1 0-15,4-3-7 16,0 0 1-16,0-12-5 16,3-13 0-16</inkml:trace>
  <inkml:trace contextRef="#ctx0" brushRef="#br2" timeOffset="-153157.51">20895 8062 41 0,'18'22'20'0,"3"-19"-20"0,-11-9 35 16,5-1-32-16,6-8 0 15,7-10 1-15,11 3 0 16,3 0-6-16,-3-7 1 16,0 1 3-16,3 3 1 0,-3 3-3 15,0 3 1 1,-11 7-2-16,-3 6 1 0,-8 6-2 16,-3 6 1-16,-7 3-2 15,-3 7 1-15,-4-4-1 16,-4 1 1-16,-3 0 0 15,4-1 0-15,-1 4 1 16,1-4 0-16,3 1 1 16,0-7 0-16,0-3-1 15,0-3 1-15,3 3 0 16,4-6 0-16,0-3 0 16,0-3 0-16,4 5 0 15,0 4 0-15,-1 4 0 16,1-1 1-16,6 6-1 15,-3 0 1-15,1 4 0 16,-1 3 0-16,0 3 0 16,0 2 0-16,0-2 0 15,0 0 0-15,4 0 0 16,-1 0 1-16,5-4-2 0,-1-5 0 16,-4-4-7-16,-2 0 0 15,-1-15-6-15,-7 0 0 16</inkml:trace>
  <inkml:trace contextRef="#ctx0" brushRef="#br2" timeOffset="-152209.86">21678 8093 40 0,'0'6'20'0,"11"1"-14"0,-4-7 33 16,0 0-37-16,3-3 1 15,5-4 0-15,-1 1 1 16,-4-7-6-16,4 1 1 15,1-7 2-15,-5 0 1 16,-3 0-3-16,-3 7 1 16,-4-1-1-16,0 1 0 15,0 2 0-15,-4 4 1 16,1 6-1-16,-4-6 1 16,-4 12 0-16,0 13 0 0,4 9 0 15,4 4 0-15,3 11 0 16,7 4 1-1,0-6-1-15,0-9 1 0,7-7-3 16,7-7 0-16,7-5-7 16,1-10 0-16,2-15-6 15,5 2 1-15</inkml:trace>
  <inkml:trace contextRef="#ctx0" brushRef="#br2" timeOffset="-151656.8">22655 8062 28 0,'0'12'14'0,"4"-15"-5"0,-4 3 19 0,3 3-25 16,-3 0 1-16,0 1 1 15,-3 2 0-15,-1-3-6 16,-3 3 0 0,-17 4 5-1,-1-1 0-15,0 0-1 16,-3 1 0-16,3 2-2 16,8-2 1-16,-1-1-1 15,7 4 1-15,4-4-2 16,4 1 1-16,3 2-1 15,10 4 1-15,8-4-1 16,0 7 1-16,3-6-1 16,0-7 1-16,0 3-2 15,-3 1 1-15,-8-4-1 16,-6 7 1-16,-8-1-3 16,-6 10 0-16,-4-6-3 15,-7 3 1-15,-1-7-9 0,-2 1 0 16</inkml:trace>
  <inkml:trace contextRef="#ctx0" brushRef="#br2" timeOffset="-151146.12">22864 8309 34 0,'21'4'17'0,"-14"-17"-10"0,-4 7 21 0,-3 0-27 16,4-1 1-16,-4 1 0 16,-7 3 1-16,-7 0-4 15,-4 3 1-15,-7 0 2 16,-3 9 0-16,-4 1-1 16,4-1 1-16,0-3-1 15,3 7 1-15,8-4-1 16,2 7 1-16,5-7-2 15,6 1 1-15,8-4-1 16,10 0 1-16,7-3-1 16,4-3 1-16,0 0-1 15,-1 0 0-15,-3 0 0 16,-3 3 0-16,-4-3 0 16,-3 4 0-16,-4 2-1 0,-4 3 1 15,-3 4-1 1,-3 3 1-16,-4-4-1 0,-4 4 1 15,-3 6 0-15,-4 6 0 16,1 3 0-16,-1 1 1 16,4-1-1-16,3 0 0 15,4 4 0-15,0-7 1 16,4-3-1-16,6-6 0 16,4-7-3-16,7-5 1 15,4-14-6-15,3-2 1 16,0-7-6-16,-3-12 0 0</inkml:trace>
  <inkml:trace contextRef="#ctx0" brushRef="#br2" timeOffset="-150872.76">23001 8309 30 0,'-10'22'15'0,"6"-9"-8"16,4-10 21-16,0 3-27 16,-4 4 0-16,4-1 1 15,4 7 1-15,3 0-3 16,4-1 1-16,6-2 2 16,1-4 0-16,0-3-1 15,-1-6 1-15,1-6-3 0,-1 0 0 16,1-7-6-16,3-2 0 15,4-4-7-15,0 0 0 16</inkml:trace>
  <inkml:trace contextRef="#ctx0" brushRef="#br2" timeOffset="-150352.12">23326 8325 39 0,'14'6'19'0,"-11"7"-17"0,-3-10 32 0,-3 3-34 15,-4 1 1-15,-4-1 0 16,1 3 0-16,-5 1-1 16,1 2 1-16,0 1 0 15,0-1 1-15,4 4-1 16,-1 0 0-16,4-7-1 16,3-3 0-16,4 1-2 0,4-4 1 15,3 0-1-15,4 3 0 16,3-6 0-1,-4-3 0-15,1-6 0 0,-1-1 1 16,1-2 0-16,-4-4 1 16,0 0 0-16,0 4 0 15,0-1 0-15,0 7 0 16,0 3 0-16,0 9 0 16,0 0 0-16,0 7 1 15,-3 0-1-15,0 2 0 16,-1-5 1-16,4-1 0 15,0 0-1-15,0 4 0 0,-3-1-4 16,3 1 0 0,0-4-7-16,0-5 0 0</inkml:trace>
  <inkml:trace contextRef="#ctx0" brushRef="#br2" timeOffset="-150064.72">23499 8510 36 0,'3'13'18'0,"-3"-32"-17"15,0 19 26-15,4-13-25 16,-4-2 0-16,0-4 3 16,3 0 1-16,4 0-6 0,-3 4 0 15,3 2 4 1,3 0 1-16,1 4-2 0,3 3 1 15,4 0-2-15,-1-1 0 16,4 4-4-16,-3-3 0 16,0-4-4-16,-4 7 0 15,0 0-8-15,-3 3 0 16,-4 0-1-16,0 3 1 16</inkml:trace>
  <inkml:trace contextRef="#ctx0" brushRef="#br2" timeOffset="-149705.21">23678 8416 39 0,'11'31'19'0,"7"4"-23"0,-11-32 39 0,3 0-33 16,4 0 0-16,4-3 0 16,3 0 0-16,0-6-3 15,4-6 0-15,-4-4 2 16,-3-3 0-16,-4 0-1 15,-3 0 0-15,-8 1 0 16,-6 2 0-16,-8 3-1 16,-3 1 1-16,-7 9 0 15,-7-4 0-15,-1 17 0 16,1 9 1-16,0 6-1 31,3 0 1-31,4 9 0 0,7 4 1 16,10 0-1-16,8-4 1 0,6 1 0 15,12-7 0-15,9-3-1 0,8-9 0 16,7-7-3-16,-7-6 0 16,-4-3-7-16,-7-6 0 15,-10-13-5-15,-4 0 0 16</inkml:trace>
  <inkml:trace contextRef="#ctx0" brushRef="#br2" timeOffset="-146793.91">17914 8363 30 0,'14'15'15'0,"11"-11"-12"0,-11-4 23 15,11 3-23-15,6-3 0 16,5 0 3-16,6-3 0 15,7-1-7-15,8 1 1 16,-1 3 4-16,-6 0 0 16,10 0-1-16,10 3 0 0,1 1-2 15,6 2 1 17,8-3 0-32,-4 3 0 46,-3-3-1-30,6 7 1 0,54-4-1-16,-14 0 1 15,-19-6-1-15,1 7 1 0,0-4-1 0,3 0 0 16,1-6 0-16,-11 0 0 0,6 3-1 0,5 3 1 0,6 0-1 0,8 0 1 0,-11 0-1 16,10 3 1-16,4 1-1 15,11-4 1-15,-8-3-1 16,4 6 0-16,4 0-1 15,3 4 1 1,-7-4 0-16,0 3 1 0,4 13-1 0,-1 4 0 16,-6 2 0-16,3 3 1 15,0 7 0 1,3-4 0-16,-13 1 0 0,-4-1 0 16,0-2 1-16,3-4 0 15,1 0 0-15,-22-6 0 16,4-3-1-16,-7 0 1 15,-1-4-1-15,8-2 1 16,-7-4-2-16,-14 1 0 16,-1-7 0-16,4 0 1 15,-6 3-2 1,-12-3 1-16,-6 4-1 0,-8-4 1 16,-6 3-1-16,-12-3 1 0,-9 0-2 15,-8 0 1-15,-7 1-1 16,-14-4 0-16,-4 3 0 15,-6-6 1-15,-4-4-1 16,-4-5 0-16,-3-4 1 16,0-9 1-16,-4-6-1 15,4-7 1-15,3-6 0 16,4 0 0-16,3-3 0 31,11 3 0-31,4-9 0 16,-1 0 0-16,1 2 0 0,3-8 0 0,0-4 0 15,0 0 0-15,4 1-1 16,-4-1 1-16,0 7 0 16,0 9 0-16,-4-1 0 15,1 1 0-15,-4 7 0 0,-4 5 0 16,-3 7-1-16,-3 3 1 16,3 6-1-16,-4 0 1 15,-3 4 0-15,0 2 0 16,-4 4-1-16,-3 2 1 15,7 1-1-15,0-3 1 16,-4 6 0-16,-6-1 0 16,-5 1 0-16,-6 0 0 15,-7 3-1-15,-1-3 1 16,1 3 0-16,0 0 0 0,-4 0 0 16,0 0 0-16,-3 0 0 15,6 0 0-15,1 0 0 16,-7 0 0-16,-4-3-1 15,-7 6 1-15,3-3 0 16,1 0 0-16,-4-3 0 16,-4 3 0-16,11 3 0 15,8-6 0-15,-1 0 0 16,-7 0 0-16,-4-4 0 16,1-2 0-16,-1-7 0 15,1 4 0-15,-4-4 0 16,0 0 1-16,4 7-1 15,6-4 1-15,1 1-1 16,-8 2 0-16,4 1 0 16,-3 0 1-16,0 2-1 0,-1-2 0 15,-3 3 0-15,0-1 1 16,4 1-1-16,10 0 0 16,-3 0 0-16,-1-1 0 15,1 1 0 1,-4 0 1 31,0 3-1-47,4-4 0 15,-8 1 0-15,4-3 1 0,4 2-1 0,-1-2 1 0,5 3-1 0,6-4 0 0,0 1 0 0,0-4 1 0,0 4-2 16,0-4 1 0,-3 4 0-16,0-4 1 15,-1 7-1-15,1 0 0 0,0 3 0 16,-4-3 0-16,0-1 0 15,4 1 1-15,10 6-1 16,4 0 0 15,0-3 0-31,-1 0 1 0,-6 3-1 16,-4 0 1-16,0 9-1 0,-3-3 0 0,3 4 0 16,1-4 1-16,-5 0-1 15,-3-3 0-15,4-3-1 16,0-3 1-16,-1 6 0 15,8-3 0-15,-4 4-1 16,-3-1 1-16,-4 3 0 16,-3-3 0-16,-4-3 0 31,3 0 1-15,-6-3-2-16,-1 3 1 0,1 3 0 0,7-3 0 0,-1 3 0 0,1 4 0 15,-8-1 0-15,4 3 0 16,1-3 0-16,-1 1 1 15,-7-1-1 1,3-3 0-16,1 0 0 0,10 0 0 16,0 1 0-16,4-4 0 15,-1 3 0-15,1-3 0 16,0 0-1-16,-1-3 1 16,1 3 0-16,3-4 0 0,0-2 0 15,4 0 0-15,-4 0 0 16,1-1 1-16,2-2-2 15,1 0 1-15,0-1 0 16,7-2 1 15,-1 2-2-31,1 1 1 0,0 3 0 16,-4-1 0-16,-3 1 0 0,-4 0 0 0,0-1 0 16,0 1 0-16,1 0-1 15,-1 0 1-15,4-1-1 16,-1 4 1-16,1-3-1 31,3 3 1 0,4 0-1-31,0 3 1 16,3 0 0 0,7 3 1-16,1 0-1 0,-1 3 0 0,1-3 0 0,-1 4 0 0,0-1 0 15,-3 3 0-15,3 1-1 0,1-1 1 0,3 4 0 0,0-1 0 16,-1 7-1-16,1-3 1 15,4-1 0-15,-1 1 0 16,1 0 0-16,-5 3 0 16,5 2 0-1,-1 5 0-15,-3 5 0 0,4 0 0 16,3-6 0 0,0 4 1-16,7 5-1 15,3 7 1-15,4 0-1 0,4-7 1 0,3 7-1 16,3 0 1-16,5-1-1 15,-1-2 1-15,0 3-1 16,0-4 1-16,-3-2-2 16,-4-1 1-16,0 1 0 15,-3-7 0-15,-4-6-3 16,0-3 1-16,-4-7-8 16,4 1 1-16,-7-13-8 15,11-6 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5T00:58:39.92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9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5T00:59:46.769"/>
    </inkml:context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2674 4321 28 0,'11'25'14'0,"17"16"-6"0,-21-32 14 16,-7 0-20-16,3 7 0 15,-3 9 2-15,-3 10 0 16,3 2-5-16,-7 13 1 0,-4 4 2 15,4 8 1-15,4-2-2 16,-8-3 0-16,4-14-6 16,4-8 1-16,-5-10-7 15,5-6 0-15</inkml:trace>
  <inkml:trace contextRef="#ctx0" brushRef="#br0" timeOffset="301.39">2586 4239 43 0,'7'3'21'0,"11"-6"-17"15,-8 3 35-15,1 0-36 0,10-6 0 16,11 3 1-16,6 0 1 16,12-4-7-16,6-2 1 15,4 3 2-15,0-4 0 16,-10 1-5-16,-1-4 0 16,-7 7-12-16,-10-3 1 15,-11 6 0-15,-3 6 0 16</inkml:trace>
  <inkml:trace contextRef="#ctx0" brushRef="#br0" timeOffset="511.98">2783 4609 49 0,'11'10'24'0,"24"8"-25"0,-24-18 51 0,10 0-49 15,0-6 0-15,7 0-2 16,1 0 1-16,-5 3-5 16,5-4 1-16,-12 7-11 15,-6 3 1-15,-1-3-2 16,-10 7 1-16</inkml:trace>
  <inkml:trace contextRef="#ctx0" brushRef="#br0" timeOffset="750.82">3231 4769 39 0,'-10'32'19'0,"10"-1"-21"0,7-22 37 31,-7 7-37-31,0-3 1 16,3-7-9-16,-3-6 0 0,8-10 4 15,2-8 1 1</inkml:trace>
  <inkml:trace contextRef="#ctx0" brushRef="#br0" timeOffset="945.77">3179 4496 41 0,'3'16'20'0,"15"0"-15"15,-8-10 35-15,1-3-40 16,7 3 0-16,-4-2-1 16,3 2 1-16,1-6-4 15,3 3 1-15,-7 0-10 16,4 0 0-16,-1-6 0 15,5 0 0-15</inkml:trace>
  <inkml:trace contextRef="#ctx0" brushRef="#br0" timeOffset="1398.92">3549 4769 39 0,'0'44'19'0,"11"-3"-24"0,-4-32 40 15,-7 4-33-15,0-4 0 0,0 1 0 16,0-4 0-16,3-6-3 15,4 0 1-15,-7-16 0 16,4 4 1-16,3-1-3 16,-7-3 1-16,3 1-3 15,4-7 1-15,4 3-2 16,-11 0 0-16,7 3 0 16,-7 7 1-16,4 6 1 15,3 3 1-15,3 6 2 16,-6 0 1-16,6 7 2 15,4 0 0-15,0 2 0 16,4 10 0-16,-7 0-1 16,6 4 0-16,-3-1-3 0,4-16 0 15,-4 4-6-15,4-7 1 16,-1-2-4-16,5-23 0 16</inkml:trace>
  <inkml:trace contextRef="#ctx0" brushRef="#br0" timeOffset="1817.27">4170 4151 35 0,'14'13'17'0,"-11"18"-17"0,5-18 32 0,-8 3-30 15,3 9 0-15,-3 9 1 16,0 7 1-16,0 9-5 15,-3 3 1-15,3 10 4 16,0-10 0-16,3 1-1 16,-3-17 0-16,7-2-1 15,-7-10 0-15,4-6 0 16,-4-7 0-16,0-5-2 16,-4-7 1-16,-3-4-1 15,4-2 0-15,-8-10 0 16,-7 7 0-16,-10 0-1 15,0 5 1-15,-4 8-1 16,0 2 1-16,1 6 0 16,6 4 1-16,4 6-1 0,7 9 1 15,14-2 0-15,0 5 1 16,14-2-1-16,14-7 1 16,0-7-2-16,4-8 1 15,7-7-4-15,-11-12 0 16,4-4-13-16,7-12 1 15</inkml:trace>
  <inkml:trace contextRef="#ctx0" brushRef="#br0" timeOffset="2249.79">5909 4007 42 0,'-7'32'21'0,"-4"37"-14"0,8-44 26 15,-4 0-33-15,3 22 1 16,-10 6-1-16,4 10 1 15,-1 6-2-15,-3 22 0 16,3-7-2-16,1 4 0 16,-1-16-9-16,4-9 1 15,-3-22-2-15,-8-10 0 0</inkml:trace>
  <inkml:trace contextRef="#ctx0" brushRef="#br0" timeOffset="2943.28">5468 4763 44 0,'46'3'22'0,"14"-34"-24"0,-35 18 44 15,35-34-40 1,0-6 1-16,-8 3-1 15,5 3 1-15,-8-4-4 16,1 7 0-16,-19 10 2 16,-2 12 1-16,-8 6-3 15,-7 16 1-15,-7 16-1 16,-3 0 1-16,-4 15-3 0,-8 10 0 16,-6 0-1-16,0-1 0 15,4 1 1-15,-4-3 0 16,6-7 1-16,5-6 0 15,-1-3 2-15,8-6 0 16,7-4 0-16,3-5 1 16,7-7-1-16,-7 0 1 15,4 0-1-15,-1 0 1 16,-3 0-1 0,4 0 1-1,0 3-1-15,3-3 0 0,-7 0 0 0,11 0 0 0,-11 0 0 16,7 0 1-16,4 0-1 15,-8-3 0-15,4 3 1 16,-7 0 1-16,4 0-1 16,-4-3 1-16,0 3 0 15,0-10 0-15,-3 1 0 16,0-4 1-16,-1 1-3 16,-3-1 1-16,0-3-1 15,-3 7 1-15,3-4-1 16,-7 1 0-16,-7 3-1 15,3 9 0-15,4 3 1 16,0 6 0-16,0 4-1 16,-7 5 1-16,4 4 0 15,3 0 1-15,3 3-1 16,8 0 1-16,6 1 0 16,5-11 0-16,6-5-1 0,0-4 0 15,7-9-5-15,1-7 1 16,-8-2-10-16,4-13 0 15</inkml:trace>
  <inkml:trace contextRef="#ctx0" brushRef="#br0" timeOffset="4054.53">8019 4575 56 0,'0'31'28'0,"0"-21"-28"0,0-10 47 15,0 0-43-15,0 0 1 16,10-4 1-16,4-2 0 16,8 0-9-16,2 3 1 15,-6-4 4-15,7-2 1 16,-8-7-3-16,-3-2 0 16,-3-1-1-16,-11-3 0 15,-4 6-2-15,-6-3 0 0,-8 10-1 16,-3-1 0-16,3 7-2 15,-3 6 1-15,0 10-2 16,0 3 1-16,0 6 2 16,3-4 0-16,4 4 2 15,7-3 0-15,7 6 2 16,3 0 1-16,4 4 1 16,8-1 0-16,9-9-1 15,4-1 1-15,11-2-2 16,4-13 1-16,-8 0-2 15,4-9 1-15,-1-13-2 16,-2-3 1-16,-4 4 1 16,-4-4 0-16,-4-3 0 15,-6-1 0-15,0 4 1 16,-8 7 0-16,-3-4 1 31,-7 6 0-31,0 4-2 0,-3 6 1 0,-1 3-1 0,-13 3 1 16,6 3-1-16,-3 4 1 15,0 5-1-15,0-2 1 16,3-7 0-16,1 10 0 16,3-4-1-16,-1 7 0 15,5-3 0-15,3 0 1 16,3 2-1-16,5-2 1 16,2-3 0-16,4-7 0 15,4 0-1-15,-1-6 1 0,1 0 0 16,7-6 0-16,-8 0-1 15,1-4 1-15,3 1-1 16,-10-1 1-16,3 4-1 16,-3 3 1-16,3 3-1 15,-11 0 0-15,4 9 0 16,-7 1 0-16,0 9 0 16,-7 6 0-16,4 0 0 15,-11 12 0-15,3 1 0 16,-3 0 0-16,-4 12 0 15,1 3 0-15,-1-9 0 16,0 6 0-16,1 0 0 16,6-12 0-16,4-7-2 15,3-6 0-15,12-6-1 16,6-9 1-16,10-13-4 16,1-10 0-16,3-6-7 15,-7-9 1-15,8-13-2 16,-5-15 0-16</inkml:trace>
  <inkml:trace contextRef="#ctx0" brushRef="#br0" timeOffset="4293.46">8700 4663 38 0,'10'34'19'0,"-6"-3"-21"0,-1-21 35 16,1 2-32-16,-1 1 0 15,1 3 2-15,3-4 0 0,0 1-3 16,7-1 0-16,-3 1 3 16,6-10 0-16,4-6-1 15,1-4 0-15,-1-2-3 16,3-3 0-16,1-4-5 16,3 0 0-16,-3-9-8 15,0 3 1-15</inkml:trace>
  <inkml:trace contextRef="#ctx0" brushRef="#br0" timeOffset="4866.2">9169 4691 29 0,'7'22'14'0,"-14"-38"-10"16,3 13 17-16,-3 6-20 15,0-3 0-15,0 3 0 0,-4 3 0 16,-3 4-1-1,0-1 0-15,4 4 0 0,-4-1 1 16,3 1-1-16,4-1 1 16,0-8-3-16,7 2 0 15,3-3-2-15,4-3 0 16,4-3 0-16,0-7 0 16,-1 4 0-16,4 0 0 15,0-4 2-15,-3 7 1 16,-4 0 1-16,4 3 0 15,-4 3 0-15,0 7 1 16,0-4-1-16,0 3 1 0,3 1 0 16,1-4 1-16,0 0 1 15,3 4 0-15,3-7 0 16,8-3 1 15,0-3-1-15,3-7 1-16,0-2-3 0,4-23 1 0,7 7-2 0,-8-22 1 0,1-10-1 15,-11-18 0-15,-3-16 0 16,0 6 1-16,-15-6 0 16,-3 6 1-16,-3 0-1 15,-4 16 1-15,0 16 0 16,-4 12 1-16,-3 25-1 16,-4 10 0-16,1 28-1 15,-1 18 1-15,0 23-1 0,1 15 1 16,3 22-2-1,6 0 0-15,8 10-1 0,0-10 0 16,0-15-8-16,0-26 1 16,0-15-4-16,4-28 0 15</inkml:trace>
  <inkml:trace contextRef="#ctx0" brushRef="#br0" timeOffset="5062.68">9133 4521 41 0,'22'35'20'0,"16"-16"-20"0,-20-19 38 0,7 0-37 16,6-7 0-16,8-2-2 16,11 3 0-16,-1-10-6 15,4 7 1-15,-7-7-6 16,-14 7 0-16</inkml:trace>
  <inkml:trace contextRef="#ctx0" brushRef="#br0" timeOffset="5212.16">9638 4697 34 0,'-4'50'17'0,"4"-12"-20"0,0-38 25 16,0 3-30-1,4 0 1-15,-4-3-10 16,3-12 0-16</inkml:trace>
  <inkml:trace contextRef="#ctx0" brushRef="#br0" timeOffset="5375.23">9638 4597 24 0,'18'12'12'0,"3"-21"-21"0,-11 6 16 0,15-4-16 15,0-2 1-15</inkml:trace>
  <inkml:trace contextRef="#ctx0" brushRef="#br0" timeOffset="5586.88">10082 4493 20 0,'25'-3'10'0,"-11"-6"3"16,-14 9 21-16,-3 3-34 15,-4 3 0-15,-7 3 0 16,-4 4 0-16,-3 3 0 16,0-1 0-16,-1 1-3 15,5 6 0-15,3 3-4 0,3 0 1 16,8-3-3-1,6-6 0-15,8-4-1 0,6-12 1 16</inkml:trace>
  <inkml:trace contextRef="#ctx0" brushRef="#br0" timeOffset="5930.61">10216 4713 23 0,'4'9'11'0,"7"-9"-10"0,-8 0 26 0,4-9-27 15,0 2 0-15,0-5 1 16,4-4 1-16,-1-3-3 16,1 4 0-16,0-1 2 15,-1 0 0-15,4 1 1 16,0 2 0-16,4 1 0 15,0 2 0-15,-1 10 2 16,1 6 0-16,3 4-1 16,0-4 1-16,0 7-1 15,4 2 1-15,7 7-2 16,3 3 1-16,0-6-6 16,1-3 1-16,-5-4-10 15,-2-2 1-15,-5-13-2 16,5-4 1-16</inkml:trace>
  <inkml:trace contextRef="#ctx0" brushRef="#br0" timeOffset="6380.79">12435 4534 34 0,'-14'0'17'0,"-24"13"-21"16,23-7 32-16,-9-3-28 16,-5 6 0-16,1-2 0 15,0 5 0-15,3 10-1 16,4 0 0-16,7 3-1 15,3 0 1-15,4-6-2 16,11 0 1-16,10-7-1 0,7-5 1 16,7-7-1-16,1-7 1 15,-1-8-6-15,-3-7 1 16</inkml:trace>
  <inkml:trace contextRef="#ctx0" brushRef="#br0" timeOffset="6634.6">12562 4722 37 0,'7'22'18'0,"-3"-34"-21"0,3 2 34 0,-7-15-30 16,0-9 1-16,-7-13 1 16,-4-16 1-16,1-19-4 15,-1-15 0-15,-3-3 2 16,0-1 1-16,3-2-1 15,8 15 1-15,3 16-1 16,7 9 0-16,4 16-2 16,-1 16 0-16,1 18-6 15,-1 13 0-15,-3 7-7 16,-10 15 0-16</inkml:trace>
  <inkml:trace contextRef="#ctx0" brushRef="#br0" timeOffset="6802.42">12203 4374 43 0,'14'53'21'0,"39"-43"-16"0,-36-10 34 16,11 3-38-16,4-3 0 16,7-3-6-16,14 3 0 15,-4 0-7-15,1 0 1 16</inkml:trace>
  <inkml:trace contextRef="#ctx0" brushRef="#br0" timeOffset="7354.63">14605 4374 36 0,'-11'3'18'0,"-24"22"-8"16,21-22 21-16,-7 1-29 16,-7-1 1-16,-4 3 0 15,0-6 0-15,-3 0-4 0,3 9 0 16,0 1 3 0,4 5 0-16,0 7-3 0,7-3 0 15,7 0-1-15,3-3 0 16,8-1-2-16,-1-5 1 15,22-7-1-15,-1 3 1 16,8 4 1-16,0-10 0 16,-1-4 0-16,-2-2 1 15,-5-3 1-15,1 3 0 16,-4 2 0-16,0-5 1 0,0 9 0 16,0 3 1-16,-3 3 0 15,3 7 0-15,0-4 0 16,0 4 0-16,0 6-2 15,4-4 1-15,3-2-7 16,-7-4 1-16,11-18-7 16,0-4 0-16</inkml:trace>
  <inkml:trace contextRef="#ctx0" brushRef="#br0" timeOffset="7955.96">16492 4452 44 0,'-3'-6'22'0,"-18"0"-25"15,14 3 38-15,0-4-34 16,-11 7 1-16,-7 0 0 0,1 0 0 16,6 7-3-1,0 8 1-15,-3 17 0 16,0-4 1-16,0 13-1 0,7 3 0 16,3 0 0-16,11-4 0 15,4-5-1-15,6-10 0 16,11-6-3-16,4-13 1 15,7-3-10-15,10-19 0 16</inkml:trace>
  <inkml:trace contextRef="#ctx0" brushRef="#br0" timeOffset="8166.01">16648 4691 43 0,'-7'31'21'0,"3"-21"-24"0,4-7 31 0,0 0-31 15,0-3 1-15,4-6-10 16,-1-4 1-16,4-15 7 16,0 0 0-16</inkml:trace>
  <inkml:trace contextRef="#ctx0" brushRef="#br0" timeOffset="8317.15">16559 4365 40 0,'7'25'20'0,"15"3"-21"0,-15-28 36 0,3 3-35 0,4 3 0 15,0-3-5-15,4 4 0 16,0-1-4-16,3-3 0 15</inkml:trace>
  <inkml:trace contextRef="#ctx0" brushRef="#br0" timeOffset="8594.28">16940 4785 39 0,'0'6'19'0,"0"-31"-16"16,0 12 27-16,-3 1-29 15,-1-7 1 1,1-9 2 0,3 3 0-16,3 6-5 15,8-6 1-15,3 9 0 16,7 4 1-16,4 2-6 15,3 7 0-15,4 3-8 16,3-6 0-16</inkml:trace>
  <inkml:trace contextRef="#ctx0" brushRef="#br0" timeOffset="8891.62">17452 4465 39 0,'-4'9'19'0,"-17"-9"-20"0,18 7 30 15,-4-7-29-15,3 9 1 16,-3 4 0-16,0 2 1 16,-4 1-2-16,1 3 0 0,-1 6 1 15,4 3 1-15,0 3 0 16,7 1 0-16,0-7-1 15,7-6 1-15,0-4-3 16,7-8 1-16,8-7-3 16,9-10 0-16,8-9-5 15,0-3 0 1,7-12-5-16,0-10 1 0</inkml:trace>
  <inkml:trace contextRef="#ctx0" brushRef="#br0" timeOffset="9127.36">17706 3725 41 0,'11'50'20'0,"3"35"-17"0,-11-54 37 0,-3-6-39 0,0 32 1 15,0-1-1 1,0 19 1-16,-3 10-3 0,-1 6 0 15,1-6 0-15,-1-4 1 16,1-6-5-16,-1-15 1 16,0-16-8-16,4-10 1 15,0-18-3-15,8-13 1 16</inkml:trace>
  <inkml:trace contextRef="#ctx0" brushRef="#br0" timeOffset="9512.65">17886 4628 54 0,'21'35'27'0,"0"-23"-34"0,-7-12 56 0,4-6-49 16,7-4 0-16,-4-5 0 15,-4 2 0-15,5-2-1 16,-5-4 0-16,-10-3 0 16,-7 0 0-16,-7-3 0 15,-3 6 0-15,-8 3 0 16,0 7 0-16,4 6 0 16,0 12 1-16,0 7-1 0,3-1 1 15,4 17 0-15,0-1 1 16,7 7-1-1,0-1 1-15,7-5-2 0,4-1 1 16,3-3-4-16,7-3 1 16,4-15-10 15,3-7 1-15,4-16-3-16,3 1 1 0</inkml:trace>
  <inkml:trace contextRef="#ctx0" brushRef="#br0" timeOffset="12835.73">2501 6149 44 0,'-7'12'22'0,"14"7"-13"15,-7-12 23-15,0 5-31 16,0 1 1-16,0 12-1 16,0 9 1-16,0-2-3 0,4 2 1 15,3 1 1-15,-4-4 0 32,4 0-1-32,4-6 1 15,7-3-2-15,-8-9 1 16,4-4-3-16,4 1 1 15,-11-7-1-15,4-6 1 16,-1-4-1-16,-6 1 1 16,3-3 1-16,3-1 0 15,1 4 0-15,-4 3 1 0,-4 3 0 16,5 0 1-16,2 3-1 16,-6 6 0-16,6 1 0 15,4 2 0 16,-3 4 0-15,0-3 1-16,-1 2-1 0,1-5 0 0,-1-4 1 0,-3-6 0 0,7-3 0 16,4-7 1-16,-4-2-1 15,4-4 1-15,-1 1-1 16,5-1 1-16,-5-3-1 16,-3-6 0-16,4 0-1 15,-7-3 0-15,-4-1-4 16,3 7 1-16,1 1-10 15,-8-1 1-15,4-4-2 16,-3 5 1-16</inkml:trace>
  <inkml:trace contextRef="#ctx0" brushRef="#br0" timeOffset="13109.06">3277 6252 46 0,'-14'13'23'0,"4"28"-25"0,6-29 45 15,-3 7-43-15,4-3 1 0,-5 3-1 16,5-4 1-16,3-2-5 15,0-7 0-15,3-3-6 16,-3-9 0-16,8-10-4 16,-8-6 1-16</inkml:trace>
  <inkml:trace contextRef="#ctx0" brushRef="#br0" timeOffset="13287.04">3069 5964 40 0,'0'12'20'0,"0"-12"-23"0,4 0 36 16,3 0-32-1,3 4 0-15,1-4 0 0,0 0 0 16,6-7-8-16,4 1 1 16,8-7-5-16,2-2 0 15</inkml:trace>
  <inkml:trace contextRef="#ctx0" brushRef="#br0" timeOffset="13571.38">3676 5506 41 0,'3'44'20'0,"-6"19"-23"15,-4-44 33-15,3 18-31 16,-3 10 1-16,-3 13-3 16,3 12 1-16,-4 16-1 15,1 3 0-15,-1-4-6 16,0-18 1-16,1-15-3 15,-1-14 1-15</inkml:trace>
  <inkml:trace contextRef="#ctx0" brushRef="#br0" timeOffset="14036.83">3369 6265 30 0,'4'6'15'0,"20"10"-13"0,-13-16 29 16,-1-3-29-16,1 0 1 16,10-1 1-16,0-5 1 15,4-13-7-15,7-6 1 16,-11 0 3-16,7-7 1 0,-7 4-1 16,8 6 0-16,2 0-2 15,-2 3 1 1,-8 6 0-16,0 3 0 0,0 7-1 15,0 12 1-15,-3 1-2 16,-1 2 1-16,-6 1-1 16,0-1 1-16,-1-3-1 15,1 1 1-15,-1 2-1 16,1 3 0-16,0 4 1 16,3 3 0-16,-4 0 0 15,1 3 0-15,-1 0 1 16,1-10 0-16,0-2 0 15,6 8 1-15,-6-8 0 16,10 6 1-16,7-7-1 16,-3 3 0-16,10-2-1 15,4-1 0-15,10 1-1 16,11-4 0-16,-7-3-6 0,4-3 1 16,3-6-10-16,-14-4 1 15</inkml:trace>
  <inkml:trace contextRef="#ctx0" brushRef="#br0" timeOffset="14504.08">5909 5669 37 0,'4'38'18'0,"-15"6"-11"0,7-29 23 15,4 7-29-15,-10 3 1 16,10 16 0-16,-11 12 0 15,4 16-4-15,-3-6 1 16,3 0-1-16,3-7 0 16,-7-15-9-16,11-19 0 15,-10-13-2-15,3-2 1 16</inkml:trace>
  <inkml:trace contextRef="#ctx0" brushRef="#br0" timeOffset="14717.67">5620 6105 40 0,'0'-3'20'0,"14"15"-18"16,0-12 41-16,-3 4-39 15,10-4 0-15,0 0 1 16,7-4 1-16,0 4-8 16,4-6 0-16,0 6 4 15,7-6 0-15,7 3-6 16,-11 0 0-16,-3-1-10 15,-4 1 0-15,0-6-2 16,0 3 1-16</inkml:trace>
  <inkml:trace contextRef="#ctx0" brushRef="#br0" timeOffset="15117.89">6128 6171 52 0,'0'37'26'0,"0"7"-34"0,3-40 53 16,1 8-45-16,-1-3 0 16,1 1 1-16,-1-1 0 15,8-2-1-15,-7-11 0 16,6-2 1-16,1 3 0 16,3-3-1-16,0-1 1 15,4-2-1-15,-8 3 1 0,4 3-1 16,0 3 0-16,0 6-1 15,4 6 1-15,-11 1-1 16,4 3 0-16,-1-4 0 16,1-5 0-16,-1-1 0 15,-2-6 0-15,6 0 1 16,-4-3 0-16,8 0 0 16,-4 3 1-16,-3-4-1 15,3-2 1-15,-4 0-2 16,4-4 1-16,0 1-1 15,1-4 1-15,2-5-3 16,-6-7 1-16,6 3-4 16,-2 0 0-16,2 6-8 15,-6-3 0-15</inkml:trace>
  <inkml:trace contextRef="#ctx0" brushRef="#br0" timeOffset="15447.45">6883 6121 43 0,'14'9'21'0,"0"-6"-20"0,-14-3 34 16,0 0-36-16,0 0 1 16,-7-3 0-16,-4 0 0 15,-10 3 0-15,3 3 0 16,-3 10-1-16,-7 2 0 15,7 10-1-15,-4-6 0 16,11 9-1-16,-4 1 0 0,15-4 0 16,3-6 1-16,3-7 1 15,15-9 1-15,10-9 1 16,-6 0 0-16,2-10 0 16,1-3 0-16,-15-9-6 15,5 0 0-15,-8-7-6 16,-4 1 0-1</inkml:trace>
  <inkml:trace contextRef="#ctx0" brushRef="#br0" timeOffset="15989.65">8516 6688 49 0,'0'50'24'0,"0"4"-24"0,0-45 46 0,0-3-46 16,0-2 1-16,0-11 0 16,4-5 1-16,-4-13-3 15,0 0 1-15,-4-16 1 16,1-9 0-16,-1-4-1 15,0-8 1-15,4 5-2 16,0 1 0-16,4-4-1 16,3 4 0-16,4 12 0 15,3 6 1-15,0 7-1 16,4 12 1-16,3 3 1 16,3 13 1-16,-2 13-1 15,-5 5 1-15,-6 4-1 16,-8 12 0-16,-6 1-3 0,-8 2 1 15,1 1-3-15,-8-7 1 16,-3-3-5-16,0-6 0 16,3-10-5-16,0-2 1 15</inkml:trace>
  <inkml:trace contextRef="#ctx0" brushRef="#br0" timeOffset="16305.14">9098 6234 44 0,'14'18'22'0,"-10"-14"-22"0,-4-1 40 0,-4 0-39 16,-6 0 1-16,-8-3 0 15,-7 0 0-15,1 3-3 16,-8 3 1-16,4 7 1 15,-1 6 1-15,8 0-3 16,0 2 1-16,11 1-3 16,2 0 1-16,8-6-1 15,8-7 1-15,9-2-1 16,4-10 0-16,4-7 1 16,3-5 0-16,-3-7-3 15,0 0 1-15,-8 3-8 16,1-9 0-16</inkml:trace>
  <inkml:trace contextRef="#ctx0" brushRef="#br0" timeOffset="16484.57">9208 6346 44 0,'-4'32'22'0,"8"-7"-28"0,-4-22 37 15,0 0-34-15,3 0 1 0,-3-3-7 16,4-6 0-16,-4-6 3 16,3-10 1-16</inkml:trace>
  <inkml:trace contextRef="#ctx0" brushRef="#br0" timeOffset="16681.3">9172 5998 45 0,'11'10'22'0,"17"5"-23"16,-21-11 39-16,4 2-40 15,6 6 1-15,1-5-1 16,0-1 1-16,-1 3-1 16,1-5 0-16,-4 2-5 15,0-3 0-15,0 0-5 16,0-3 0-16</inkml:trace>
  <inkml:trace contextRef="#ctx0" brushRef="#br0" timeOffset="17159.3">9511 6271 24 0,'18'0'12'0,"-1"6"-12"0,-10-6 14 16,0 0-16-16,4-3 1 15,-1-3-1-15,1-3 0 16,0-4 2-16,-1 4 1 0,-3 2-2 16,0-2 0-16,0 9 1 15,0 3 0-15,4 3 1 16,-7 1 0-16,-1-1 1 16,4 7 1-16,0 2 0 15,4 1 1-15,-1-4 0 16,8-2 1-16,0-4-1 15,6-12 0-15,8-4 0 16,3-15 1-16,-6-15-2 16,2-11 0-16,5-14-1 15,-5-23 1-15,-6-9-2 16,-7-10 1-16,-18-6-2 16,-7-3 0-16,-7 19 0 15,-4 9 0-15,-7 16 0 16,-10 19 0-16,3 18 1 15,4 16 0-15,0 29-1 0,3 21 0 16,4 25-1 0,3 20 1-16,4 15-2 0,7 18 1 15,11 7-3-15,3-12 1 16,3-19-8-16,1-16 0 16,-1-32 0-16,-3-15 0 15</inkml:trace>
  <inkml:trace contextRef="#ctx0" brushRef="#br0" timeOffset="17549.06">9627 5889 24 0,'14'25'12'0,"15"6"-1"0,-15-22 20 0,3-2-25 15,12-4 0-15,9 3 2 16,8-3 0-16,7-3-11 15,11-6 1-15,-4 3 7 16,-11-3 0-16,-10 2-5 16,-7 4 1-16,-8 0-1 15,-6 4 0-15,-4-1-1 16,0 6 0-16,-7 4-2 16,-7 2 1-16,-3 4-2 15,-4-3 0-15,0 0 0 16,0 2 0-16,3 1 0 15,4 0 1-15,7 0 2 16,4 3 1-16,-1 0 2 16,1-3 1-16,3-4 0 15,-3 4 1-15,-8 6-2 0,-3 0 0 16,-3 0-4-16,-8-3 1 16,-10-3-10-16,-7-10 0 15,-8-9-2-15,8 0 1 16</inkml:trace>
  <inkml:trace contextRef="#ctx0" brushRef="#br0" timeOffset="17974.21">12037 6027 48 0,'-11'12'24'0,"-38"29"-29"15,38-38 49-15,-6 0-44 0,6 0 1 16,-3 0 0-16,-4 7 1 16,4 2-2-16,0 4 0 15,0 0-1-15,0 3 0 16,7-4-4-16,3-2 1 15,8-7-4-15,6-6 0 16,-3-6-7-16,11-7 1 16</inkml:trace>
  <inkml:trace contextRef="#ctx0" brushRef="#br0" timeOffset="18270.16">12139 6077 40 0,'14'25'20'0,"0"9"-21"0,-10-24 35 0,-1-1-34 16,-3 1 1 0,0-4-1-16,0-6 0 0,0-3-1 15,0-10 0-15,0-2-1 16,0-1 1-16,4 0-2 16,3-6 1-16,0-3 0 15,4 0 0-15,-1 3 2 16,4 6 1-16,4 7 2 15,3 3 0-15,4 6 1 16,-1 15 0-16,1-2-1 16,-4 3 0-16,1-1-3 0,-1 1 1 15,3-3-7-15,1-4 1 16,0-6-8-16,-1-6 0 16</inkml:trace>
  <inkml:trace contextRef="#ctx0" brushRef="#br0" timeOffset="18885.96">14171 6005 49 0,'-10'12'24'0,"-19"4"-25"16,22-13 43-16,0 3-42 16,-3 1 0-16,-5 2 0 0,-2 0 0 15,-4-2 0-15,0-4 0 16,-1 6 0-16,5 1 1 16,3 8-2-16,-1-5 1 15,8 6-1-15,4-4 0 16,10 1 0-16,7-3 0 15,4-7-2-15,3-6 1 16,-3-6 0-16,3-1 0 16,0-2 1-16,4-4 0 15,-4 1-1-15,0-1 1 16,4 1 1-16,-4-4 0 16,-4 7 1-16,5 2 0 0,-5 7 0 15,-3 0 1-15,0 10 0 16,1 6 0-16,-5 6 0 15,1-1 0-15,-1-2-4 16,8 3 1-16,0-12-6 16,3 2 1-16,7-6-8 15,4-15 1-15</inkml:trace>
  <inkml:trace contextRef="#ctx0" brushRef="#br0" timeOffset="19457.3">16270 5556 37 0,'-7'7'18'0,"7"21"-11"0,0-19 27 0,-3 7-31 15,-5 6 1-15,1 0 0 16,-3 3 0-16,-1 6-6 15,-3 1 0-15,0-1 4 16,0-3 1-16,3 0-3 16,1-6 0-16,-1-6-1 15,-3-3 1-15,-4-7 0 16,-3-6 0-16,0 0-1 16,-4-6 0-16,-6 2 0 15,-5-2 1-15,1 3 0 16,0 6 0-16,7 3 0 15,-4 1 0-15,7 2 1 16,4 10 0-16,7 0 0 16,3 15 0-16,8-6 1 15,10 7 0-15,7-1 0 16,14 4 1-16,4-7-1 0,3-2 0 16,8-7-1-16,-5-7 1 15,1-2-6-15,0-7 1 16,-4-6-13-16,-3-9 1 15,-7-7-1-15,-8 0 0 16</inkml:trace>
  <inkml:trace contextRef="#ctx0" brushRef="#br0" timeOffset="19637.32">16387 6089 46 0,'0'19'23'0,"-11"6"-31"0,7-22 46 0,-3 4-40 16,4-1 1-16,-1-3-12 15,1-6 1-15,-1-6 7 16,4-7 0-16</inkml:trace>
  <inkml:trace contextRef="#ctx0" brushRef="#br0" timeOffset="19787.14">16334 5998 11 0,'21'16'5'0,"7"12"-10"16,-17-25-4-16</inkml:trace>
  <inkml:trace contextRef="#ctx0" brushRef="#br0" timeOffset="20162.91">16743 6105 35 0,'10'9'17'0,"-6"-18"-17"0,-4 9 34 16,0 0-34-16,-4-3 0 0,-3 0 0 16,-3 3 1-1,-4 0-1-15,0-3 0 0,-1 3 0 16,5 3 1-16,-1 0-1 15,4 3 1-15,4 0-1 16,-1 1 0-16,4-1 0 16,7-3 0-16,4 0-1 15,3-3 1-15,4-3-1 16,-1-3 1-16,4-4 0 16,-3 10 0-16,-4-12 0 15,0 2 0-15,0 4 0 16,-3 3 0-16,0 0 1 15,-1 6 0-15,1 0-1 16,-4 3 0-16,0 1 0 16,0 2 0-16,-4 1 0 15,1-1 0-15,-1 4-1 16,1-4 1-16,-4 0-4 0,3-2 0 16,1-4-7-16,3-10 0 15</inkml:trace>
  <inkml:trace contextRef="#ctx0" brushRef="#br0" timeOffset="20778">17074 6052 42 0,'15'50'21'0,"-12"-31"-24"0,1-13 35 15,-1 0-32-15,-3-3 0 16,0 1-1-16,0-4 1 0,0-7 0 15,0-2 0-15,4-1 0 16,-1-2 0-16,1-1 0 16,3 1 0-16,0-1 0 15,0 4 1-15,3 3-1 16,1 2 0-16,0 4-1 16,-4 4 1-16,0 8-1 15,0-6 1-15,0 1-1 16,0-4 0-16,-4 0-1 15,1 0 1-15,0 0-1 16,-4 0 0-16,0-3-1 16,0 0 1-16,3 3-2 15,-3 1 1-15,0-4-1 16,0 0 1-16,0 0 0 16,4-4 1-16,3 1 0 15,0 0 0-15,0-3 1 0,0-3 1 16,3 2 0-1,1-2 0-15,0-1 1 0,-1 1 0 16,1 3 0-16,-1 3 0 16,1-1 0-16,-1 1 0 15,1 6 0-15,0-3 0 16,-4 0 1-16,0 0 1 16,-4 4 0-16,4-1 0 15,-3 3 0-15,-1 3 0 0,1 4 0 16,-4-4 1 15,3 4-2-31,-3 3 0 0,0 2-2 0,4 1 1 0,-1-3-1 16,-3 0 1-16,4-1-2 15,0-2 1-15,3-7-6 16,0-6 1-16,3-3-6 16,4-6 0-16</inkml:trace>
  <inkml:trace contextRef="#ctx0" brushRef="#br0" timeOffset="21378.96">17607 6140 42 0,'4'21'21'0,"6"-8"-18"0,-6-13 37 15,3 0-38-15,3 0 1 16,5-3 0-16,2-3 0 16,1-4-5-16,-1-2 1 15,-2 2 2-15,-1 1 1 16,-7-1-2-16,-4-12 0 16,-3 4-3-16,-7 2 1 15,-3 7-2-15,-4 2 1 16,-1 4-2-16,1 16 1 15,0-7 0-15,0 7 0 0,3 8 2 16,4 8 0-16,4-1 1 16,3-3 1-16,3 3 0 15,8 0 1-15,3 1-1 16,4-11 1-16,6-5-3 16,5-13 0-16,2-6-2 15,1-16 0-15,-4-16-3 16,-3-9 0-16,0-12-2 15,-1-10 1-15,8-7 2 16,-7-15 1-16,-4 0 1 16,-7-3 1-16,-3 3 5 15,-8 19 1-15,1 10 3 16,-8 8 0-16,-3 14 2 16,-3 11 0-16,-1 23 1 15,1 12 0-15,-5 19-3 16,1 10 0-16,-7 21-3 0,3 20 1 15,1 18-4-15,6 9 1 16,4 4-2-16,4-13 1 16,-1-16-5-16,1-24 0 15,3-11-7-15,3-17 1 16</inkml:trace>
  <inkml:trace contextRef="#ctx0" brushRef="#br0" timeOffset="21650.58">17724 5923 55 0,'31'22'27'0,"29"0"-34"16,-39-16 50-16,1 4-43 16,2 5 0-16,1-8-5 15,3 5 0-15,-3-2-2 16,-4-1 0-16,0-15-8 16,-7 6 1-16</inkml:trace>
  <inkml:trace contextRef="#ctx0" brushRef="#br0" timeOffset="21964.36">18006 6083 43 0,'17'31'21'0,"19"-24"-17"0,-22-7 36 16,3-3-39-16,8-1 1 16,3-5-1-16,4-4 1 15,0-8-4-15,-4-5 1 16,-7-2 1-16,-7 0 0 0,-7 6-2 15,-10-3 0-15,-4 9-1 16,-4 4 0-16,-3 12 0 16,-3 3 1-16,-1 9 0 15,4 13 1-15,3 7 1 16,4 2 0-16,7 4 2 16,7-4 0-16,7-2-1 15,11-7 1-15,10-9-3 16,8-10 1-16,-1-9-5 15,-7-10 0-15,0-6-8 16,-3-3 0-16</inkml:trace>
  <inkml:trace contextRef="#ctx0" brushRef="#br0" timeOffset="22732.64">18493 6143 40 0,'-4'12'20'0,"8"-18"-13"0,-4 6 20 15,0-6-24-15,0-4 1 0,3-2 1 16,4-4 0-16,4-6-6 16,3-3 0-16,4 0 5 15,10 3 1-15,7 3-2 16,4 0 1-16,3 4-2 15,1-4 1-15,-5 6-6 16,-6 4 0-16,-7-4-13 16,-11 1 0-16</inkml:trace>
  <inkml:trace contextRef="#ctx0" brushRef="#br0" timeOffset="29484.8">2663 7350 43 0,'0'22'21'0,"-10"-10"-14"16,-1-8 22-16,1-1-29 15,-1-3 0-15,-10 6 1 16,3-3 0-16,-3 0-1 16,4-3 0-16,-12 3 1 15,5 4 1-15,-1 5-1 16,0 7 0-16,8 0 0 16,-5 0 0-16,12-1 0 15,3-2 0-15,17-3-1 16,8-4 1-16,3-6-1 15,-3-6 0-15,3 0-1 16,-3-6 1-16,3-1 0 16,-7 1 0-16,4-1-1 0,-11 1 1 15,3 3-1-15,1-1 1 16,-8 10 0-16,4 1 1 16,-7 5-1-16,4 4 1 15,3 2 0-15,-7-2 0 16,7 2-1-16,4 4 1 15,-1-3-5-15,4-3 0 16,4-4-9-16,10-9 0 16,0-9-1-16,4-4 0 15</inkml:trace>
  <inkml:trace contextRef="#ctx0" brushRef="#br0" timeOffset="29770.92">3210 7156 50 0,'7'9'25'0,"-31"16"-34"0,20-19 52 0,-6 4-43 16,-8 2 1-16,-3 4 0 15,10 6 1-15,-10 0-2 16,3-3 0-16,8 3 1 16,-1 0 0-16,1-4 0 15,10 4 1-15,0 0-1 16,10 0 1-16,11 10 0 15,1-7 1-15,-1 0-2 16,0 0 1-16,-7 0-1 47,-3 0 0-47,-11-3-4 0,-8 3 0 0,-9-6-13 16,-4-7 1-16,-4-2-1 0,-10-13 0 0</inkml:trace>
  <inkml:trace contextRef="#ctx0" brushRef="#br0" timeOffset="30433.32">5006 6833 28 0,'7'0'14'0,"-3"-7"-4"0,-4 10 21 16,-4-3-26-16,0-3 1 15,-3 6 5-15,0 1 0 16,-3 5-13-16,-4 7 0 16,-15 6 8-16,8 3 1 0,-7 6-3 15,-4 13 0-15,4 6-3 16,7 13 1-16,-4 6-2 15,4 6 1-15,0-3-1 16,3 0 1-16,4 0 0 16,7-9 0-16,4-10-1 15,6-12 1-15,-3-3-2 16,7-7 0-16,4-6-3 16,6-9 0-16,5-4-10 15,-1-2 1-15,7-20-5 16,4 1 0-16</inkml:trace>
  <inkml:trace contextRef="#ctx0" brushRef="#br0" timeOffset="30866.99">5009 7538 33 0,'-3'3'16'0,"3"0"-6"0,0-3 24 0,0 0-28 0,0 3 1 0,0 1 3 0,0-4 0 0,7 0-12 16,0 3 1-16,7-3 8 15,4 0 1-15,10 0-4 16,4 0 0-16,-4 0-2 15,4 0 0-15,-4 0-6 16,4-7 0-16,-4 4-10 16,-3 0 1-16,-1-9-6 15,-3 2 0-15</inkml:trace>
  <inkml:trace contextRef="#ctx0" brushRef="#br0" timeOffset="31318.72">5673 7127 51 0,'7'13'25'0,"3"12"-25"0,-6-16 45 0,-4-2-43 16,0 8 1-16,0 7 0 16,0 10 1-16,-4 2-5 15,1 10 0-15,-1 9 2 16,1 13 1-16,3 3-4 16,-7-9 1-16,3-4-5 0,4-12 1 15,4-9-9-15,3-14 1 16,7-8-4-16,0-10 1 15</inkml:trace>
  <inkml:trace contextRef="#ctx0" brushRef="#br0" timeOffset="31545.58">5969 7616 45 0,'-11'35'22'0,"18"18"-22"0,-10-40 42 0,-1 2-42 16,-6 14 0-16,-8 2 0 15,-3 0 1-15,0 1-3 16,10-1 0-16,-6-3-5 16,6-3 0-16,0-9-7 15,1-10 0-15</inkml:trace>
  <inkml:trace contextRef="#ctx0" brushRef="#br0" timeOffset="32068.26">6361 7234 68 0,'3'12'34'0,"18"-21"-44"0,-17 6 68 15,13 0-58-15,-2 0 1 16,2-1 0-16,1 1 1 0,-4 3-3 15,0 0 0-15,-3 3 1 16,-8 4 0-16,-3-1-3 16,-3 0 1-16,-4 1-3 15,0 2 1-15,-4 4-2 16,0 2 0-16,1 1-1 16,-1 0 1-16,1-1 1 15,3 4 1-15,3 0 1 16,4-3 0-16,4-1 3 15,10 1 1-15,-4 0 1 16,4 2 0-16,4-2 1 16,3 0 1-16,4-4-1 15,-7 4 1-15,-1-3-2 16,-6 2 1-16,-4 1-3 16,-14 3 1-16,-7 0-3 15,-11 9 1-15,0-3-6 0,-3-3 0 16,0-3-8-16,3-10 0 15</inkml:trace>
  <inkml:trace contextRef="#ctx0" brushRef="#br0" timeOffset="32384.19">6787 6945 45 0,'8'47'22'0,"16"26"-15"0,-10-48 33 0,7 6-36 16,-10 16 0-16,7-3 1 15,-4 6 0-15,3 7-7 16,-9-4 0-16,-8 3 4 15,0 13 0-15,-15-3-4 16,-23 3 0-16,-8-3-12 16,-4-6 0-16,1-23-3 15,3-9 1-15</inkml:trace>
  <inkml:trace contextRef="#ctx0" brushRef="#br0" timeOffset="33120.39">8065 7033 46 0,'3'41'23'0,"8"15"-22"0,-18-34 40 15,7 3-39 1,-4 10 1-16,1 6 0 16,-5 12 1-16,1 3-5 0,0 1 0 15,4-7 3-15,3-12 1 16,-4-10-3-16,4-9 1 16,-3-13-1-16,-1-12 1 15,4-4-2-15,-7-12 1 16,4-6-1-16,-11 3 0 0,-4-6-2 15,-7-1 1 1,-3 1-2-16,-7 0 0 0,3 9 0 16,0 3 0-16,-3 9 0 15,7 7 1-15,7 10 3 16,-4 2 0-16,11 4 4 16,7-1 1-16,7 1 1 15,10-4 1-15,18-6 2 16,22 3 0-16,6-12-3 15,18-3 1-15,0-7-4 16,1-9 0-16,-1 3-7 16,-4-6 0-16,-10 3-16 15,-10-3 0-15</inkml:trace>
  <inkml:trace contextRef="#ctx0" brushRef="#br0" timeOffset="33615.36">9670 6760 37 0,'3'7'18'0,"-17"30"-4"16,7-34 13-16,-7 10-23 16,-4 9 1-16,-3 6 3 15,-4 7 0-15,-3 12-9 16,0 9 0-16,3 16 6 16,1 13 1-16,6 6-2 15,0 9 0-15,8 1-3 16,-1-7 1-16,4-10-3 15,7-18 1-15,7-9-4 0,0-17 1 16,7-8-8 0,7-7 0-16,11-22-7 0,-4-9 1 15</inkml:trace>
  <inkml:trace contextRef="#ctx0" brushRef="#br0" timeOffset="34065.28">9917 7240 49 0,'-4'16'24'16,"11"-13"-20"-16,-3-6 41 0,6 3-43 15,4-3 0-15,8 0 1 16,6-4 0-16,7 1-4 16,4 0 1-16,-7 3 2 15,-1-4 0-15,1 7-1 16,0-3 1-16,-7 6-2 15,-8 4 0-15,-10 8-1 16,-7 7 1-16,-3 3-1 0,-4 7 1 16,-7 12-1-1,-4 6 1-15,-3 19-1 0,-4-3 0 16,-3 9 0-16,0-6 0 16,3-6-3-16,4-10 1 15,3-9-6-15,7-13 0 16,4-12-7-16,11-13 0 15</inkml:trace>
  <inkml:trace contextRef="#ctx0" brushRef="#br0" timeOffset="34291.55">9938 7635 42 0,'-4'19'21'0,"8"-16"-17"15,-4 0 32-15,3 1-34 16,4-1 1-16,0-3 0 16,8 0 0-16,6 0-5 15,7 0 1-15,4-3 0 16,3 3 0-16,-7-7-9 16,4 4 1-16,0-6-5 15,-1-1 0-15</inkml:trace>
  <inkml:trace contextRef="#ctx0" brushRef="#br0" timeOffset="34534.33">10590 7754 47 0,'-10'38'23'0,"-22"12"-21"0,21-34 42 16,-3 3-43-16,0 3 1 16,-10 6-1-16,2-3 0 0,1-3-6 15,7-3 1-15,4-13-7 16,6-9 0-16,15-10-4 16,6-5 0-16</inkml:trace>
  <inkml:trace contextRef="#ctx0" brushRef="#br0" timeOffset="34802.28">10795 7394 62 0,'14'16'31'0,"0"-7"-45"0,-3-9 63 0,3 0-50 0,4-6 1 15,6-1-6-15,4 1 0 16,1-3 0-16,-5-4 0 16,1-9-10-16,3 3 0 31</inkml:trace>
  <inkml:trace contextRef="#ctx0" brushRef="#br0" timeOffset="35115.42">11328 7234 42 0,'0'25'21'0,"-25"3"-17"0,18-22 34 0,-4 4-37 15,-3 2 0-15,0 1 1 16,0 0 0-16,7-7-3 16,3 3 1-16,4 1 1 15,8-1 1-15,6 4 0 16,3-1 0-16,-3 4-1 16,0-4 1-16,4 10-1 15,-4 0 0-15,-3 0-1 16,-4 3 1-16,-7 0-2 15,0 4 1-15,-7-7-4 16,-4-1 1-16,-6-8-8 16,-8-10 1-16,0-12-5 0,8-4 1 15</inkml:trace>
  <inkml:trace contextRef="#ctx0" brushRef="#br0" timeOffset="35340.9">11349 7065 60 0,'42'12'30'0,"75"-24"-43"0,-86 5 58 0,15-2-46 15,4-4 1-15,-5-2-8 16,-2-1 1-16,-8-3 0 15,-7 0 1-15,4-9-9 16,-4 6 0-16</inkml:trace>
  <inkml:trace contextRef="#ctx0" brushRef="#br0" timeOffset="35640.65">11867 6720 53 0,'11'31'26'0,"-4"22"-30"0,0-34 50 15,7 12-46-15,11 7 1 16,7 12 0-16,-1 7 1 15,1 12-3-15,-7 9 1 16,-11 10 0-16,-14 9 0 16,-14 7-2-16,-18 5 1 15,4-11-6-15,-4-14 1 0,-7-18-10 16,-6-31 1-16</inkml:trace>
  <inkml:trace contextRef="#ctx0" brushRef="#br0" timeOffset="35853.85">12499 7754 46 0,'21'47'23'0,"-7"-25"-30"15,-14-18 34-15,0-1-37 16,-7 3 0-16,-7-6-12 16,3 0 1-16</inkml:trace>
  <inkml:trace contextRef="#ctx0" brushRef="#br1" timeOffset="42158.05">27563 3797 12 0,'3'0'6'0,"11"3"2"0,-7-6 7 0,-3 0-11 16,3 3 0-16,-4 0 5 15,1 3 1-15,-1 3-12 16,-3 7 1-16,0-4 6 15,-3 7 1-15,-1 12-2 16,1 7 0-16,-4 5-3 16,0 14 1-16,-4-1-1 15,-3 22 1-15,3 13-1 16,-3 3 0-16,-7 22 0 16,7 12 1-16,-4 13-2 15,-3 19 1-15,0 12-1 16,3 20 0-16,-3 18 0 15,0 9 1-15,3 25-1 16,8 13 1-16,-1 26 0 16,1 5 0-16,-1 10 0 15,-3 3 0-15,3 6 0 16,-3 3 0-16,-3 3 0 0,-8 13 1 16,-3-6-2-16,-4 6 0 15,0-3 0-15,1 9 1 16,-1-12-1-16,0 0 0 15,7-4-1-15,4-15 1 16,7 0-1-16,0-22 1 16,0-9-2-16,-7-13 1 15,-1-26-1-15,-2-17 1 16,-1-23-3-16,-3-16 0 16,3-34-9-16,-7-19 1 0</inkml:trace>
  <inkml:trace contextRef="#ctx0" brushRef="#br1" timeOffset="46164.71">21565 8435 26 0,'14'6'13'0,"15"0"-4"0,-19-2 13 0,4-1-19 15,4 0 0-15,0 0 2 16,3 0 1-16,3-3-7 16,-6 3 0-16,7-6 5 15,10 3 0-15,7 0-1 16,4 3 0-16,11 0-1 15,13 1 1-15,1-1-1 16,3 0 1-16,11 0-1 16,6 3 0-16,15-3 0 15,0-3 1 1,3 0-2-16,11 0 1 0,14 0-1 16,-3 0 0-16,6 3-1 15,8-3 0-15,14 4 0 16,-11-4 1-16,11 3-1 15,21-3 0-15,-7-3 0 16,6 6 0-16,12-6 0 0,-1 6 1 16,15 0-1-1,-7 0 0-15,3 6 0 0,17 4 1 16,-6-4-1-16,7 1 0 16,-4-1 0-16,11-3 1 15,0 1-1-15,3-4 0 16,14 3 0-16,-10-6 0 15,7 0-1-15,-11 0 1 16,8 0 0-16,-4-6 0 16,-8 0 0-16,8-1 0 15,-14-2 0-15,10-4 0 0,-14 1 0 16,1 6 0-16,9-7 0 16,-13 0 1-16,-4 4-1 15,7 0 1-15,-14 2-1 16,-3 7 0-16,7 0 0 15,-22 4 1-15,-3 2-1 16,3 0 1-16,-27-9 0 16,-1 3 0-16,-14 0-1 15,-11 0 0-15,-10 0-2 16,-14 0 1-16,-14-3-9 16,-25 0 1-16,-7-10-8 15,-14 1 1-15</inkml:trace>
  <inkml:trace contextRef="#ctx0" brushRef="#br1" timeOffset="46868.74">32650 7961 31 0,'-7'10'15'0,"-4"-10"-4"16,11 3 16-16,0 3-25 15,0 4 1-15,0-1 2 16,3 0 0-16,5 1-6 15,-1-1 0-15,7 4 5 16,3-1 0-16,8 1-1 16,0 6 0-16,14 0-2 15,6 6 1-15,1-3-1 0,0 6 0 16,-4 3-2 0,-3-9 1-16,-11-3-1 0,-10 0 0 15,-11 3-1-15,-7 6 1 16,-7 3 0-16,-3 1 0 15,-8-7-1-15,-10 3 0 16,-8 0 0-16,8 3 0 16,0 1 0-16,3-1 1 15,4 1 0 1,7-7 0 0,0-3 0-16,3-10 1 0,4-2 0 0,0-7 0 0,0-3 1 15,4-13 0-15,3-9 0 16,0-3 1-16,3-6 0 15,1-10 0-15,-4-3-1 16,0-12 1-16,-4-7-5 16,1-3 0-16,-1 6-10 15,-3-5 0-15</inkml:trace>
  <inkml:trace contextRef="#ctx0" brushRef="#br1" timeOffset="47233.35">33415 8209 30 0,'7'22'15'0,"-10"6"-10"0,-4-18 14 0,0-1-18 15,-8 7 0-15,-6 6 0 16,-14 12 0-16,-7 1-2 15,-1-10 0-15,1 0-5 16,7-3 0-16,6-10-3 16,15-8 0-16</inkml:trace>
  <inkml:trace contextRef="#ctx0" brushRef="#br1" timeOffset="47383">33239 8109 26 0,'17'56'13'0,"15"54"-12"16,-25-72 21-16,4 6-23 15,-1 6 0-15,-3 3-14 0,8-6 0 16</inkml:trace>
  <inkml:trace contextRef="#ctx0" brushRef="#br1" timeOffset="48446.11">27266 3750 34 0,'-3'6'17'0,"-8"32"-7"0,11-32 17 0,4 4-26 16,-1-1 1-16,4 0 3 15,0 1 0-15,0-10-5 16,4 0 0-16,10-10 3 0,7-2 1 16,8-7-2-16,-5 0 1 15,1 4-2-15,0-7 0 16,-7 3-1-16,-4-6 0 15,-4 6-1-15,-6 0 0 16,-4 7 0-16,0-1 0 16,-3 4-1-16,-4 9 1 15,0 6-1-15,-4 6 0 16,0 4 0-16,1 9 0 16,6 3 1-16,5 1 0 0,2-4 0 15,4 3 0 1,7 3 1-16,8 4 0 0,2 6 1 15,5-13 0-15,-5-3 0 16,-6-3 1-16,-4-10-1 16,-3 1 1-1,-4-4-2-15,-3-2 0 0,-4 2-1 16,-14-9 0-16,-22 0-1 16,-20 3 1-16,-15-3-1 15,-17 3 1-15,7 0-4 16,-10-3 1-16,2-9-8 15,12-7 1-15</inkml:trace>
  <inkml:trace contextRef="#ctx0" brushRef="#br1" timeOffset="48813.62">27633 2743 30 0,'4'16'15'0,"-26"-3"-7"0,12-1 18 0,-8 16-25 16,-6-2 1-16,-15 21 0 15,-7 6 0-15,4 16-3 16,3 3 1-16,3 3-1 16,1-3 0-16,7-15-9 15,10-10 1-15,4-19-2 16,4-19 1-16</inkml:trace>
  <inkml:trace contextRef="#ctx0" brushRef="#br1" timeOffset="48975.07">27256 2891 20 0,'14'72'10'0,"-4"9"-32"0,-10-65 16 16</inkml:trace>
  <inkml:trace contextRef="#ctx0" brushRef="#br1" timeOffset="51257.33">26088 8353 28 0,'0'22'14'0,"0"-6"-3"15,0-10 15-15,0 4-24 16,0 5 0-16,-4 1 1 0,1 3 1 15,-4 6-6-15,0 0 1 16,3 6 2-16,1 1 0 16,-1-1-7-16,1-3 0 15,3 1-6-15,-4-7 1 16</inkml:trace>
  <inkml:trace contextRef="#ctx0" brushRef="#br1" timeOffset="51664.38">25414 9222 44 0,'4'19'22'0,"-1"-13"-21"0,1-6 39 16,3 0-39-16,3 0 0 16,8 3 1-16,0-6 1 15,3 0-4-15,0 3 1 16,4-3-3-16,-4 6 0 16,0 0-11-16,0-3 1 15</inkml:trace>
  <inkml:trace contextRef="#ctx0" brushRef="#br1" timeOffset="51887.36">25887 9150 44 0,'-7'53'22'0,"-7"22"-22"0,10-49 30 0,1 8-30 16,-1 13 0-16,4 0-1 15,0-6 0-15,4 0-11 16,6-19 1-16</inkml:trace>
  <inkml:trace contextRef="#ctx0" brushRef="#br1" timeOffset="52574.18">27263 5581 37 0,'0'0'18'0,"0"7"-10"0,0-7 23 16,0 0-28-16,0 0 0 16,0 0 2-16,0 0 0 15,0 0-6-15,0 0 0 0,0 0 5 16,7-7 0-16,0 4-2 16,0 3 1-16,14-3-2 15,11 0 1-15,3 0-6 16,4-3 0-16,-4-1-12 15,0-2 1-15</inkml:trace>
  <inkml:trace contextRef="#ctx0" brushRef="#br1" timeOffset="53146.42">27697 5334 47 0,'3'3'23'0,"8"-6"-18"0,-4 3 33 15,0 0-36-15,7 0 0 16,0 3 2-16,4 0 0 0,-4 0-5 16,3 3 0-16,5 4 3 15,-1-4 0-15,-4 3-2 16,-2 4 0-16,-8-4-1 15,-4 4 0-15,-6-4 0 16,-4 4 0-16,-1 2 0 16,5-2 0-16,-4 3 0 15,0-4 0-15,3-2 0 16,1-1 1-16,-1 0 0 16,4 1 0-16,0-1 0 15,4-6 0-15,-1 7 0 16,8 2 0-16,3 1 0 15,4 3 1-15,-1-7-1 16,1 4 1-16,-4-1-1 16,-10 4 0-16,-4-4-1 15,-15 7 1-15,-2 0-4 0,-8 0 0 16,-10-4-11 0,-8-11 0-16</inkml:trace>
  <inkml:trace contextRef="#ctx0" brushRef="#br1" timeOffset="55098.74">26476 5522 28 0,'-4'0'14'0,"4"0"0"0,0 0 11 0,-3-7-23 16,-1 7 0-16,-3-6 1 15,-7 0 1-15,0-3-5 16,-4 2 0-16,-3 1 3 16,-3 3 0-16,2 6-1 15,1-3 0-15,0 0 0 16,0 3 0-16,7 3 0 15,0 7 0-15,3-7 0 16,4 4 0-16,7-1 0 16,4 4 1-16,6-1-1 15,11 1 0-15,4-1 0 16,0-2 1-16,-1-7 0 0,1-3 0 16,-4-3-1-1,-3-13 0-15,-4 7 0 0,-3-10 1 16,-4 0-2-16,-4-3 1 15,-6-3-1-15,-4 3 0 16,-7 0 0-16,-1 6 1 16,-2 7-1-16,-8 3 0 15,4-1 0-15,-4 7 1 16,4 7-1-16,3 8 1 16,1-8 0-16,6 8 0 15,1 1-1-15,3 3 1 16,7-4-1-16,7 1 1 0,7 0 0 15,7-1 0-15,4-2-1 16,-1-4 1-16,5-5-1 16,-1-8 1-16,-4 1 0 15,-2-6 0-15,-5-4-1 16,1-9 0-16,-11 0 0 16,-4 4 1-16,-6-8-1 15,-4 8 1 1,-28-1-1-1,3 9 0-15,0 4 0 16,0 6 0-16,8 3 0 16,2 7 0-16,5 2-1 15,3 4 1-15,3 6 0 16,4 0 0-16,7 3 0 16,11 0 0-16,6-3 0 0,8-3 1 15,0-10-1-15,-1 1 1 16,1-10-1-16,0-13 1 15,-1 7-2-15,-2-10 1 16,-8-3-1-16,0-9 1 16,-7 3-1-16,-7 3 1 15,-4 0-1-15,-3 3 1 16,-10 4 0-16,-1 5 0 16,-3 1 0-16,-4 6 1 15,4 3-1-15,3 6 1 0,1 3-1 16,3 7 0-16,3 3 0 15,0 6 1-15,8-3-1 16,6 0 0-16,5 0 0 16,6 3 0-16,3 0 0 15,4-3 1-15,8-6-1 16,2-10 0-16,1-6 0 16,0-6 0-16,-7-7-1 15,-4 4 1-15,-7-10-1 16,-7 0 1-16,-11-6-1 15,-6 0 1-15,-4 0-1 16,-4 6 1-16,0 3 0 16,-10 1 0-16,0 8 0 15,0 7 1-15,0 0-1 16,3 3 1-16,4 1 0 0,3 5 1 16,4 3-1-16,3 4 0 15,4 0 0-15,11-4 0 16,3 4 0-16,7 3 1 15,4-3-2-15,3-4 0 16,0-6 0-16,-3-2 0 16,-1-8-1-16,-3-2 0 15,-3-3-1-15,-4-1 1 16,-7-12-1-16,0 4 1 16,0-4 0-16,-4 0 0 15,-6 0 1-15,-4 3 0 31,0 0 0-31,-4 3 0 0,0 4-1 0,-3-1 1 0,0 4 0 16,0 3 1-16,3 6-2 16,8 3 1-16,-1 0 0 15,4 6 0-15,0 4-1 16,3 6 1-16,1 9-1 16,3-6 1-16,-4 3 0 15,4-3 0-15,0-3 0 16,7-7 0-16,4-2-1 15,3-4 1-15,0-9-1 16,0-7 1-16,-3-5-1 16,-8-4 0-16,-3-3 0 15,0-6 1-15,-3 3-1 16,-1 0 1-16,4 3 0 16,-3-4 0-16,-1 8 0 0,-3 8 1 15,-3 1-1 1,-1 12 1-16,1 6-1 0,6 10 0 15,-3 3-2-15,3 10 0 16,1-4-14-16,-4-16 1 16</inkml:trace>
  <inkml:trace contextRef="#ctx0" brushRef="#br1" timeOffset="57650.32">31193 8159 21 0,'3'0'10'0,"1"-6"0"0,-1 12 11 0,1-3-15 15,3 3 0-15,0 7 3 16,-4 3 0-16,-3 9-11 15,0 0 0-15,0 9 8 16,-3 10 0-16,-1 3-3 16,1 3 1-16,-1-3-3 15,4-3 1-15,4-3-6 16,3-10 0-16,0-12-10 16,0-16 1-16</inkml:trace>
  <inkml:trace contextRef="#ctx0" brushRef="#br1" timeOffset="58295.61">31037 7350 26 0,'-3'12'13'0,"-1"1"1"15,4-13 10-15,0 3-22 16,0-3 0-16,-3 3 3 16,3-3 1-16,0 0-6 15,3 0 0-15,4 0 4 0,4-3 1 16,3 3-2-16,0-3 0 16,4-3-1-16,-4-1 0 15,4 4-2-15,-4 3 1 16,0-3-2-16,-4 3 1 15,1 3-1 1,-11 4 0-16,-4-1 0 0,1 3 0 16,-1 10-1-16,1 3 1 15,-8 9-1-15,1 7 1 16,-4 6-2-16,-1 0 1 0,1 3-4 16,0 0 1-16,0-6-7 15,4-10 0-15</inkml:trace>
  <inkml:trace contextRef="#ctx0" brushRef="#br1" timeOffset="58524.43">30865 7541 40 0,'14'13'20'0,"24"-16"-14"0,-20 3 33 0,10 0-39 16,8 0 1-16,-5 3-2 15,5 0 1-15,2 0-7 16,-6 3 0-16,-7-6-6 0,-7 3 0 16</inkml:trace>
  <inkml:trace contextRef="#ctx0" brushRef="#br1" timeOffset="59857.47">26730 12101 30 0,'-4'12'15'0,"1"-6"-3"0,3 1 15 15,0-1-23-15,0 3 1 16,0-2 3-16,3-1 0 16,1 0-10-16,3-6 1 15,4-3 6-15,6 0 0 0,15-6-3 16,7 5 1-16,10 1-5 15,1 3 1-15,-1-3-7 16,-10 6 0-16,-11-3-8 16,-17 3 1-16</inkml:trace>
  <inkml:trace contextRef="#ctx0" brushRef="#br1" timeOffset="60293.82">25594 12198 29 0,'-14'9'14'0,"17"-2"1"0,-3-7 17 16,0 0-26-16,4 0 0 0,3 0 4 15,4 0 0-15,-1 0-13 16,11 3 0-16,8-3 8 16,6 6 1-16,-3 3-7 15,-4 1 0-15,0-1-12 16,-7 1 1-16,0-7-5 16,1-3 1-16</inkml:trace>
  <inkml:trace contextRef="#ctx0" brushRef="#br1" timeOffset="60639.09">26070 12176 49 0,'7'22'24'0,"-14"-13"-28"0,4-9 45 15,-4 0-41-15,0 0 1 16,-4-3-1-16,4 3 1 16,0 3-1-16,0-3 0 15,3 0 1-15,4 0 0 16,4 0 0-16,3 7 0 16,7-4 0-16,4 3 0 15,3 3-1-15,0 4 1 0,0 3-1 16,-7-1 0-16,0 1 0 15,1 0 0-15,-8 2-1 16,-11-2 0-16,-10 0-2 16,-14-1 0-16,-11-5-6 15,0-7 1-15,4 0-6 16,3-9 0-16</inkml:trace>
  <inkml:trace contextRef="#ctx0" brushRef="#br1" timeOffset="60834.08">26003 11978 52 0,'14'25'26'0,"36"-12"-30"15,-33-13 46-15,8-3-42 16,10 0 1-16,18-4-7 0,14-5 0 15,7-1-6-15,0-2 1 16</inkml:trace>
  <inkml:trace contextRef="#ctx0" brushRef="#br1" timeOffset="62830.35">30501 12088 29 0,'4'-3'14'0,"-1"12"-2"0,-3-9 10 0,-3 0-20 16,-4 4 0-16,-7-4 1 15,-8 0 0-15,-2 0-5 16,-1-7 1-16,0 7 2 15,1 0 1-15,2 0-2 16,1 3 1-16,4 4-1 16,3 5 1-16,3 4-1 15,4 0 1-15,7-1-1 16,7 4 0-16,11 0 0 16,10 0 1-16,4-7 0 15,6-5 1-15,-2-7 0 16,-5-7 0-16,1 1 0 0,-7-3 1 15,-8-13-1 1,-2 0 0-16,-5 0-2 0,-3-3 1 16,-7 3-1-16,-3 3 0 15,-4 3 0-15,-7 0 0 16,-4 7 0-16,-3 3 1 16,-4 6-1-16,0 6 0 15,8 3 0-15,3 4 1 16,3 3-1-16,4 3 1 15,7-1 0-15,7 1 0 0,7 0-1 16,7 0 1-16,7 0-1 16,1-7 1-16,-8 1-1 15,0-7 0-15,0-6 0 16,0-3 0-16,-3-10-1 16,-4-6 1-16,-7-2-1 15,-7-1 1-15,-3 0-1 16,-1-7 1-16,-3 1 0 15,-7 3 0-15,-7 6 0 32,-7 7 0-32,-4-1 1 0,0 4 0 0,-3 6-1 15,7 0 1-15,-1 6-1 16,5 3 1-16,6 3-1 16,4 4 1-16,3-1 0 15,8 7 0-15,10 6-1 16,7-3 1-16,11 3-1 0,6-6 1 15,5-6-1 1,2-4 1-16,-9-12-1 0,-5-3 0 16,1-10-1-16,-7-6 1 15,-4 0-1-15,-4-3 1 16,-6-3 0-16,-1 0 0 16,-3-4-1-16,-7 4 1 15,-7 9 0-15,-7-3 1 16,-7 10-1-16,-7 2 0 15,-4 4 0-15,4 6 1 0,3 6 0 16,4 7 0-16,3 6 0 16,7 3 0-16,8 0-1 15,3 6 1-15,10 3 0 16,8 7 0-16,13-7-1 16,12-6 0-16,3-6 0 15,3-6 0-15,-7-13 0 16,-3-7 0-16,-4-5 0 15,-3-10 0-15,-4 0-1 16,-7-10 1-16,-3-5 0 16,-11-1 0-16,-4 4-1 15,1-1 1-15,-8 7 0 16,-7 6 0-16,-6 6 0 16,-12 7 0-16,1 6 0 15,-7 6 1-15,7 0-1 16,3 3 0-16,7 10 0 15,7 3 1-15,4 9-1 16,7 3 0-16,11 4 0 16,10-1 0-16,7 1 0 0,11-7 1 15,7-9-1-15,3-10 1 16,-10-9-2-16,-1-6 1 16,-2-6-1-16,-5-7 1 15,-2-6-1-15,-5-7 1 16,-6 1 0-16,-8 3 0 15,-6-7 0-15,-1 4 0 16,-3 3-1-16,-7 6 1 16,-4 6 0-16,-6 3 1 0,-4 7-1 15,-1 6 0-15,1 3 0 16,-4 7 0-16,8-1 0 16,-1 1 0-16,7 12-1 15,8-1 1-15,3 5-1 16,7 5 1-16,10 0 0 15,8-2 1-15,10-1-1 16,4-6 1-16,3-7-1 16,-10-8 0-16,-4-7-1 15,0-7 1-15,-3-5-2 16,-8-4 1-16,1-3-1 16,-8-6 1-16,-3-3 0 15,4 3 1-15,-4-6-1 16,-4 2 1-16,-3 4 0 15,-3 6 0-15,-4 7 0 16,-4 6 1-16,0 9-1 16,1 3 1-16,-1 0 0 0,4 7 0 15,3 6 0 1,4 6 0-16,7 3 0 0,7 6 0 16,8-5-1-16,2-4 1 15,1-6-2-15,0-7 1 16,-4-9-9-16,-4-6 0 15,-6-13-7-15,3 1 0 32</inkml:trace>
  <inkml:trace contextRef="#ctx1" brushRef="#br0">21301 3697 0,'0'0'15,"-7"-25"1,-11-38-1,0 10 1</inkml:trace>
  <inkml:trace contextRef="#ctx0" brushRef="#br0" timeOffset="68889.34">26483 5600 21 0,'4'10'10'0,"3"5"-6"0,-4-15 10 16,1 3-12-16,-1 1 0 16,1-1 0-16,-1 3 1 15,1 3-3-15,3 7 0 16,0-7 3-16,0-2 0 15,0 5-1-15,0 7 1 16,-3-3 0-16,3-1 0 0,0 7-1 16,0-6 0-16,0 3 0 15,3 0 1-15,1 3-1 16,3 3 0 0,0 3-1-16,4 6 1 0,-4 4-1 15,4-13 0-15,-4 3 0 16,0 4 0-1,-4-1 1 1,1 4 0 0,3-4-1-1,0 7 1-15,4 5 0 0,-1-2 0 0,5 3-1 0,6-3 1 16,0 6-2-16,-3 0 1 0,3-3-1 16,0-7 0-16,4 7 0 15,-4 3 0-15,4-3 0 16,-4 0 0-16,0 6 0 15,1-3 0 1,-1 4 0-16,0-1 1 0,-3 3-1 0,-4-3 0 16,4-3-1-16,3 3 1 15,0 7 0-15,0-10 1 16,1 3-1-16,2 3 0 16,-3-2 0-1,4-4 0-15,-4 3 0 0,1-3 0 16,-1 0 0-16,0-3 0 15,0-3 0-15,1 2 0 16,-1 1 0 15,0 3 0-15,-3-6 0-16,-1 3 0 0,-2 0 0 16,-1 0 0-16,-4 0 0 0,1 3 0 0,3 3-1 0,4 0 1 0,0-6 0 15,3 3 0-15,0 0 0 16,4 0 0-16,-4 0 0 15,0 0 0-15,0 7 0 16,4-1 1-16,3 3-1 16,4 10 0-16,0-6 0 15,-4-1 1-15,1-2-1 16,-8 2 0-16,-3 4 0 16,3-7 0-16,0-2-1 15,4 2 1-15,3 1 0 16,0-4 0-16,-3 7 0 15,3-1 0-15,1-2 0 16,-1-4 0-16,0 6 0 0,0 4 1 16,1-3-1-16,3-1 0 15,-4 7 0-15,-3-6 0 32,-4 3 0-17,-7-4 0 1,4-6-1-16,-1 1 1 0,8 5 0 0,-4 1 0 0,8-4 0 0,-8 7 0 15,4-7 0-15,-1 1 0 16,1 6-1-16,0-4 1 16,-4-9 0-16,0 1 0 15,0 2 0-15,1 6 0 0,-1-5 0 16,0 5 0-16,0-5 0 31,-3-1 1-31,-4 0-1 0,-3 4 0 0,7-10 0 16,-1 0 1-16,1 6-1 15,7-3 0-15,6 0 0 16,1 4 0 15,0 2 0-15,0-6 0 0,0 4 0-1,3-1 1-15,0 3-1 16,-3-12 0-16,-4-3-1 0,-3 0 1 0,-4 3 0 0,1-3 0 0,-5-1-1 0,1 1 1 0,3 0 0 15,-3 0 0-15,0-4-2 16,-4-5 1-16,-4-4-5 16,-6-6 1-16,-4-7-9 62,-3-2 0-62</inkml:trace>
  <inkml:trace contextRef="#ctx0" brushRef="#br0" timeOffset="69690.08">28497 13562 24 0,'60'-44'12'0,"18"-75"-5"15,-53 84 13-15,10-21-16 16,7-10 1-16,1-6 0 16,-5-19 1-16,-6-12-8 15,-4-7 0 1,1-3 5-16,-1-3 0 0,0 3-2 16,-7-6 0-16,-3 12-1 15,0 4 0-15,-8 9-10 16,-3 3 0-16,-3 9-1 15,3 10 0-15</inkml:trace>
  <inkml:trace contextRef="#ctx0" brushRef="#br0" timeOffset="70262.05">28515 12035 44 0,'25'22'22'0,"3"-19"-27"15,-17-6 44-15,3-4-39 16,3-5 0-16,4-7 1 15,8-9 0 1,34-47-1 0,-13-10 0-16,-1 0 1 0,-3 10 0 15,-4 6-1-15,-3 13 1 16,-4 12-1-16,-10 6 0 16,-7 13-2-16,-4 6 0 15,-4 10-2-15,-10 9 1 16,0 6-1-16,0 7 0 15,0 2-1-15,4 10 1 16,3 4 2-16,0-1 0 16,3 9 1-16,5 4 0 15,-1 6 1-15,3-3 1 16,5-9 0-16,2-4 1 16,4-3-1-16,1 0 1 15,-5-9-1-15,-2-3 1 0,-5-4-2 16,-10-2 1-16,-7-1-1 15,-14-9 1 1,-14 3-1-16,-22-6 0 0,-2-6 0 16,-12 3 0-16,-14-1-5 15,-10 1 1-15,0-6-6 16,10 2 0-16</inkml:trace>
  <inkml:trace contextRef="#ctx0" brushRef="#br0" timeOffset="70988.75">27425 13919 27 0,'-4'32'13'0,"-10"27"-1"0,7-46 13 0,0 6-24 0,-7 12 1 0,-4 4 1 0,4 12 0 16,0 12-4-16,0 4 0 0,-4 0 2 15,4-10 0-15,4-12-8 16,3-13 0-16,7-16-4 16,0-12 0-16</inkml:trace>
  <inkml:trace contextRef="#ctx0" brushRef="#br0" timeOffset="71326.64">27245 13738 25 0,'-3'25'12'0,"10"-3"0"15,-4-16 18-15,4 0-26 0,0 0 0 0,4 1 2 0,-4 2 1 0,14 0-9 0,14 1 1 16,8-1 5-16,13 1 0 15,11 2-2-15,-3 4 0 16,-8 0-1-16,-10-1 0 16,-11 4-2-16,-14 6 1 15,-21 0-1-15,-17 10 1 16,-19 2-1 0,-13 10 0-16,-11 4-2 0,4-4 1 15,-1 3-2-15,4-9 1 16,7-1-4-16,4-5 0 15,7-7-6-15,10-9 0 16</inkml:trace>
  <inkml:trace contextRef="#ctx0" brushRef="#br0" timeOffset="71572.16">27785 14465 38 0,'-14'22'19'0,"-15"22"-21"0,26-38 31 16,-4 4-29-1,3-4 0-15,1 0-6 0,3-6 0 16,7-9-2-16,7-10 1 15</inkml:trace>
  <inkml:trace contextRef="#ctx0" brushRef="#br0" timeOffset="71719.69">27757 14167 27 0,'7'25'13'0,"3"-18"-10"0,-3 2 16 0,0 0-22 15,0 1 0-15,0-1-12 16,0-6 0-16</inkml:trace>
  <inkml:trace contextRef="#ctx0" brushRef="#br0" timeOffset="72182.73">28183 14440 27 0,'-7'6'13'0,"-38"-9"-9"0,30 3 19 0,-2 3-23 0,-8 0 0 0,0 4 1 0,-3 2 0 0,3 4-1 0,1 2 0 16,-1 1 1-16,7 0 0 15,8-1-2-15,3-2 1 16,7-4-2-16,10 1 1 16,4-7-2-16,11-3 1 15,-7-6-1-15,-4-4 1 16,4-2 0-16,-4-1 0 16,0 4 1-16,-4-1 0 15,1 4 1-15,-4 3 0 16,0 3 1-16,0 0 0 0,0 0 2 15,0 0 0-15,0 3 1 16,0 0 1-16,0 3-1 16,0 4 0-16,-3 2-2 15,0 1 1-15,-1 3-2 16,1-1 1-16,-1-5-3 16,1-1 0-16,-1-3-10 15,4 4 1-15,0-13 0 16,4-4 0-16</inkml:trace>
  <inkml:trace contextRef="#ctx0" brushRef="#br0" timeOffset="72948.19">28363 14609 39 0,'-3'22'19'0,"-1"-22"-25"0,4 0 38 0,0 0-32 15,0 0 0-15,0 0 0 16,0 0 0-16,4 0 0 16,3-3 0-16,0-6-1 15,-4-4 0-15,5-6-1 16,-1 4 0-16,3-1-1 16,-3 3 1-16,0 4 0 15,0 3 0 1,-3 6 0-16,3 3 1 0,-4 3 0 15,1 4 1-15,-1 2 0 16,1-2 1-16,3-1-1 16,4 0 0-16,-8 4 0 15,1-4 1-15,-4-6-2 16,0 1 1-16,-4 2 0 16,1 0 0-16,-1 0 0 15,4 1 0-15,0-4-1 16,0 0 1-16,7-6 0 0,0 0 0 15,4 3-1-15,3-3 1 16,-3-1-1-16,3 1 1 16,0-3 0-16,0 0 1 15,-4-1-1-15,1 4 0 16,0 0 1-16,-1 0 0 16,1 0-1-1,-1-3 1-15,-3 2-1 0,0 1 0 16,1 0 0-16,-1 0 0 15,0 3 0-15,0 0 0 0,-4 0 0 16,4 3 0-16,0 3 1 16,0 4 0-16,-3-1-1 62,-1-2 1-62,1-1-1 0,-1 0 1 0,-3 7-1 0,0-4 1 0,0 4-1 0,-3-1 0 16,-1 1-3-16,4-1 1 0,0-2-7 15,0-10 1-15</inkml:trace>
  <inkml:trace contextRef="#ctx0" brushRef="#br0" timeOffset="73607.25">28868 14678 40 0,'14'16'20'0,"14"-13"-22"0,-21-3 36 15,0-3-34-15,4 0 0 16,6 0 0-16,5-4 0 15,-1 1-1-15,-4-3 1 0,-2 2 0 16,-1-2 0-16,-11-3-1 16,-3-4 1-16,-7-3-1 15,-3 0 0-15,-5 4-1 16,5 8 1-16,-1 4 0 16,1 6 0-16,-1 7-1 15,-3-1 1-15,3 16 0 16,1 0 1-16,3 10-1 15,7-1 1-15,3 1 0 16,4-4 1-16,-3 4-1 16,3-4 1-1,18-6-1 1,3-12 0-16,7-13 0 0,7-13 0 31,11-15 0-31,11-16 0 0,-1-6-1 0,-6-16 0 16,-1-19 0-1,4-9 1-15,4 3-1 0,-11-12 1 16,-11 9 0-16,-7 0 1 0,-10 6 0 0,-7 19 0 16,-11 9 0-16,-11 13 0 15,-10 19 0-15,-7 19 1 16,-7 24-1-16,3 23 0 16,-10 15-1-16,-11 29 1 15,-7 27-1-15,4 11 0 16,6 14-1-16,8-11 1 15,7-17-2-15,7-15 1 16,10-28-5-16,7-32 0 16,4-21-4-16,4-16 0 31</inkml:trace>
  <inkml:trace contextRef="#ctx0" brushRef="#br0" timeOffset="73868.6">29157 14547 29 0,'11'28'14'0,"10"-16"-8"0,-11-9 22 0,5 7-28 0,2-7 1 0,11 0-1 0,8 0 1 0,2-3-5 0,1-3 0 0,-7 0-6 16,3-10 1-16</inkml:trace>
  <inkml:trace contextRef="#ctx0" brushRef="#br0" timeOffset="74208.73">29464 14728 41 0,'18'19'20'0,"3"-12"-23"0,-7-7 35 0,4-4-32 15,3-2 0-15,3 0-1 16,5-4 1-16,-8 1-1 16,-4-3 1-16,-6-1-1 15,-4 0 1-15,-7 4-2 16,-7 0 1-16,0-1 0 15,-4 4 0-15,-3 3 0 16,-3 3 0-16,-1 9 1 16,0 4 0-16,4 6 0 15,0-1 1-15,4 4-1 16,3 0 1-16,3 0-1 16,0 3 1-16,8-3-1 15,3 0 1-15,4-3-1 16,3-3 0-16,7-1-5 15,4-2 1-15,3-7-6 16,4-6 0-16</inkml:trace>
  <inkml:trace contextRef="#ctx0" brushRef="#br0" timeOffset="74495.2">29951 14904 26 0,'3'-44'13'0,"1"-15"-12"0,-1 40 17 0,8-3-15 16,0-6 0-16,-1 6 3 15,4-7 1-15,-3 1-7 16,14 0 0-16,10 3 5 15,7 0 1-15,15 6-2 16,20 3 1-16,1 1-6 16,3-1 1-16,0 3-12 15,-14-2 0 1</inkml:trace>
  <inkml:trace contextRef="#ctx0" brushRef="#br2" timeOffset="82676.92">26236 5418 9 0,'-3'0'4'0,"-1"10"5"16,4-7 4-16,0-3-11 0,0 6 0 16,0-6 1-1,0 0 1-15,0 0-5 0,0 0 1 16,0 3 3-16,-3 3 0 16,-1-2-1-16,0 2 1 15,1 0-1-15,-1 4 0 16,1-4 1-16,3 3 0 15,0 1 0-15,0-1 0 16,-4-3-1-16,1 1 1 16,-1-1-1-16,1 3 0 0,-1 1-1 15,-3-1 0-15,0 1 0 16,0-1 0-16,0 0-1 16,-4 4 1-1,1 3 0-15,-4-1 1 0,0 4-1 16,0-3 1-16,-1-4-2 15,1 1 1-15,0 6 0 16,0-7 0-16,0 7-1 16,0 0 1-16,0 0 0 15,0 3 0-15,0 3 0 16,-8-7 1-16,8 1-1 47,-3 6 0-47,-1 4 0 0,0-1 0 0,4 3-1 0,0-3 0 0,-4-6 0 15,-3 7 1-15,4 2-1 16,-5 3 0-16,1-5 0 0,0-1 0 16,4 6 0-16,-1 1 1 15,0 6-1-15,1-4 0 16,2 4 0-16,-2 6 1 16,-1 0-1-16,-3 0 0 15,0 6 0-15,-4-2 0 16,0-4 0-16,1 0 0 15,-4 3 0-15,-1 0 1 16,5 0-1-16,-1 4 0 16,4 2 0-16,0-3 0 0,-4 4 0 15,0-1 0-15,-3 1 0 16,3-1 1 0,1 4-1-16,-1-4 1 0,4 4-1 15,3 2 1-15,4 1 0 16,0-6 0-16,0 2-1 15,0 1 1-15,0-7-1 16,-1 3 1-16,-2 4-1 16,3 0 1-16,3-1-1 15,1 7 0-15,-1-10 0 16,0 1 1-16,1 2-1 16,3-5 0-16,0-1 0 15,0 4 0-15,0-1 0 16,3 4 1-16,1 5-1 15,3 1 0-15,0 3 0 16,0 0 1-16,3-9-1 0,1-13 1 16,-1 25-1-16,4-6 0 15,4 6 0-15,-1-3 1 16,4 0-1-16,1-3 1 16,-5 0-1-16,4-7 1 15,-3 1-1-15,-1 3 1 16,1-4-1-16,3 7 0 15,4 3 0-15,-1-3 0 16,5 3 0-16,2-13 1 16,-3 4-1-16,4 3 1 15,0-7-1-15,-1 7 1 16,1 3-1-16,3-7 0 0,1 1-1 16,2 2 1-1,1-5 0-15,0-7 0 0,3 0 0 16,-7-3 0-16,1 3 0 15,-5 1 0-15,5-4 0 16,-1 3 1-16,0 3-2 16,7-6 1-16,-3-3 0 15,-4 3 1-15,0-3-2 16,1-3 1-16,2-4 0 16,1-8 0-16,3-1 0 15,1 0 0-15,6 0 0 16,-7-3 0-16,1 4 0 15,-5-1 0-15,5-3 0 16,2 0 1-16,5 0-1 16,-1 3 0-16,0 1 0 0,4-1 0 15,4 3 0-15,3-6 0 16,7-3 0-16,-8 0 0 16,-6 0 0-16,4 0 0 15,3 0 0-15,0 0 1 16,-1 0-1-16,1 3 0 15,7-3 0-15,4-3 0 16,-4-4 0-16,-4 1 0 16,-6 0 0-16,3-1 0 15,3 1 0-15,0 3 1 0,1 0-1 16,-4-4 0-16,3 7-1 47,-3-6 1-47,0 3 0 0,0-3 0 0,-7 2-1 0,0 1 1 0,3 0 0 15,4 0 0-15,0 0 0 16,0-4 0-16,7 1-1 16,0 0 1-16,3-10-1 15,-3 0 1-15,-10-3 0 16,6 4 0-16,4-4-1 16,0 6 1-16,0-6 0 15,7-3 0-15,0-3 0 16,0 0 0-16,-3-3 0 15,-4 3 0-15,7 3 0 16,-4-4 0-16,8 4 0 16,-1 0 0-16,1 4 0 15,3-4 0-15,-7 3 0 16,-4-3 0-16,4 3 0 0,4-3 0 16,-4 0-1-16,0 0 1 15,0-3 0-15,0 0 0 16,-3-10-1-16,-8 0 1 15,1-2 0-15,6-4 0 16,-3 0-1-16,-4 3 1 16,-3-5-1-16,0-1 1 15,0-3-1-15,0-4 1 16,-4 10-1-16,1-9 1 0,-4 0 0 16,-7 0 0-1,-1-4 0-15,5 1 0 0,3 3 0 16,-4 6 1-16,0-9-1 15,1 2 0-15,-1-5 0 16,0-4 0-16,4 1 0 16,-4-1 0-16,1-3-1 15,3-3 0-15,-15 4 0 16,5-1 1-16,2-3 0 16,1-3 0-16,0 6 0 15,-4-6 0-15,1 0 0 16,-1-3 0-16,0 3 0 15,0-10 0-15,4 1-1 16,-3 9 1-16,2-6 0 16,-2-4 0-16,-5-2-1 15,-2-1 1-15,-5 0 0 16,1-2 0-16,-7 2 0 16,-1-6 0-16,4 13 0 0,1-4 0 15,2 1 0-15,4 0 0 16,-3-10 0-16,3 0 0 15,-3 3 0-15,0-3 0 16,-4 0 0-16,0 7 1 16,0-4-1-16,-3 0 0 15,0 1 0-15,-1-4 0 16,1-6 0-16,-4 3 0 16,0-7 0-16,0 14 0 0,0-7 0 15,0 0 0-15,-3-6 0 16,-4-1 0-16,-3 1 0 15,-4 6 0-15,0-3 0 16,0 15 0-16,0-2 0 16,0-7 0-16,0 10-1 15,-4-7 1-15,1 3 0 16,-1-6 0-16,0 7-1 16,-3-1 1-16,0 4 0 15,0 9 0-15,0 0 0 16,0-7 0-16,-3 4 0 15,-1 3 1-15,0-3-1 16,1-3 0-16,-1-1-1 16,-3 1 1-16,0 3 0 15,0-3 0-15,0 6 0 0,-4-4 0 16,-3-2 0 0,0 0 0 15,-4 3 0-31,0-4 1 0,4-2-1 0,4-1 1 0,3 1-1 0,-1-4 1 15,1 10-1-15,0 0 0 16,-3-3 0-16,-5-1 0 16,-2 4 0-16,-5-3 0 15,1-3 0-15,-3 2 1 16,2 4-1-16,-2-10 0 16,2 4 0-16,-6 9 1 15,7-3-1-15,-4-3 1 0,0 5-2 16,-3 1 1-16,3-9 0 15,8 3 1-15,-5 6-1 16,1 3 0-16,0 3 0 16,0-3 0-16,-1-3 0 15,-2 13 0-15,-5-1 0 16,-2-3 0-16,-5 1 0 16,8-1 0-1,-28-18 0 1,10-10 0-16,3 13 0 15,1-1 0-15,-4 7 0 16,0 0 0-16,-3-3 0 16,-1 9 0-16,-3 4 0 15,0-1 0-15,0-3 0 16,7 0 0-16,0 7 0 16,-3-4 0-16,-4-2 0 15,-4-1 1-15,-6-3-1 0,-4 3 0 16,0 0 0-16,7 4 0 15,0-1 0-15,14 10 0 16,-28-7 0-16,-8 7 0 16,5 3 0-16,-4 0 0 15,13-3 0-15,1 3 0 16,-7 0 0-16,-7 6 1 16,0 0-1-16,-4 0 0 15,7 7 0-15,8 2 0 16,-4 7 0-16,-7-6 0 0,3 2 0 15,4 4 1-15,-4 0-1 16,7 0 1-16,4 3-1 16,-3 3 1-16,-4 0-1 15,3 7 1-15,0-7 0 16,-3 3 0-16,4 3-1 16,13 1 0-16,-6 2 0 15,-4 4 1-15,-1 0-1 16,1-10 0-16,-3 7 0 15,-4 5 1-15,10 4-1 16,-3 7 0-16,0 2 0 16,0 0 1-16,0 10-1 15,0 3 0-15,0-3 0 16,-1-7 0-16,8 7-5 16,0 9 1-16,-7-3-11 0,0-3 1 15,14 16-2-15,7 12 0 16</inkml:trace>
  <inkml:trace contextRef="#ctx0" brushRef="#br2" timeOffset="90318.27">28275 8824 22 0,'14'3'11'0,"4"0"-5"0,-11-6 12 0,0-7-17 16,4 4 1-16,-4-3 1 15,0 3 1-15,0-1-4 16,-4 1 0-16,-3-3 2 15,-3-1 1-15,-4-2-2 16,-4 5 1-16,-3-2-1 16,0-4 0-16,-4 4-1 15,1 0 0-15,3-1 0 16,-1 7 1-16,5 3-1 16,-1 3 1-16,4 7-1 0,0 5 1 15,0 4-1-15,0 3 1 16,0 3-1-16,3-6 1 15,1 3-1-15,6-3 1 16,1 0 1-16,3-7 1 16,7 1-2-16,4-7 1 15,-1-3 1-15,5-6 0 16,-5 0 0-16,1-4 0 16,-1-5-2-16,-2-7 0 15,-5-3 0-15,1 0 0 16,-4 0-1-16,-4 0 0 15,-3 3-1-15,-3 4 1 16,-4-1 0-16,-4 7 0 0,-3 6 0 16,-4-1 0-16,-3 8 0 15,4 2 0-15,-5 10 0 16,1-1 0-16,0 7 0 16,3 0 0-16,4 3 0 15,4 0 0-15,6 4 0 16,4-4 1-16,7 0-1 15,11-6 1-15,7-7 0 16,3-9 0-16,0-3 0 16,-3-9 0-16,-4-4-1 15,-3 4 1-15,-4-4-1 16,0-2 0-16,-7-7-1 16,-4 0 1-16,-3 0-1 15,-7 0 1 1,-3 6 0-16,-8 0 0 15,-3 7 0-15,0 3 0 0,-4 3 0 0,4 3 0 16,0 3 0-16,0 6 1 16,3 1-1-16,4 5 1 15,3 1 0-15,1 0 0 16,6-1-1-16,4-2 1 16,11-1 0-16,3-2 0 15,7-4-1-15,0-6 0 16,0-6 0-16,1-4 0 15,-5-8-1-15,-3-1 1 0,0-3-1 16,-3 0 1 0,-4 0-1-16,-3 0 1 0,-4 3-1 15,-4 3 1-15,-3 4 0 16,-4-1 0-16,-3 4 0 16,0 0 0-1,-3 5 0-15,-5 4 0 0,1-3 0 16,4 6 0-16,-1 4 0 15,0-1 1-15,4 3-1 16,0 4 0-16,3 3 0 16,4 2 1-16,4 7-1 15,6 4 1-15,8-7-1 16,3-4 0-16,4 1 0 16,-1-6 1-16,1-4-3 15,0-2 1-15,-4-4-7 16,-7-10 0-16,0-15-7 0,-7-3 0 15</inkml:trace>
  <inkml:trace contextRef="#ctx0" brushRef="#br2" timeOffset="90917.76">29034 7538 29 0,'10'3'14'0,"1"-12"-5"15,-8 3 17-15,1-1-24 16,-4-2 0-16,-4-4 0 0,-6 1 1 16,-4-1-4-16,0 4 1 15,-1 6 2-15,-2 0 0 16,-4 3-1-16,-8 6 0 16,1 3 0-16,-4 7 0 15,4 0 1-15,0 6 0 16,3 6 0-16,4 9 1 15,3-2 0-15,11 9 1 16,7 3-1-16,11 3 1 0,7-16-1 16,6-5 1-1,5-7-2-15,-1-4 0 0,-7-8-3 16,-3-7 0-16,-1-3-9 16,-3-3 0-16,-7-3-7 15,-7 6 1 16</inkml:trace>
  <inkml:trace contextRef="#ctx0" brushRef="#br2" timeOffset="93915.55">26434 13885 29 0,'7'3'14'0,"14"0"-2"0,-14-3 15 16,4 3-25-16,-1-3 1 15,4 3 1-15,4 1 0 16,7-1-6-16,6-3 1 16,1 0 2-16,-4 0 1 15,-7 0-7-15,1 0 1 16,-5 0-8-16,-6-3 0 16</inkml:trace>
  <inkml:trace contextRef="#ctx0" brushRef="#br2" timeOffset="94102.92">26314 14076 45 0,'7'16'22'0,"14"6"-15"16,-10-19 37-16,6 3-42 15,11-3 1-15,8 4-1 16,13-4 1-16,0-3-6 15,-3-3 1-15,-7-4-7 16,-11 1 0-16,4-3-7 16,-11 6 0-16</inkml:trace>
  <inkml:trace contextRef="#ctx0" brushRef="#br2" timeOffset="94687.12">25654 13628 39 0,'11'15'19'0,"-8"7"-15"0,-3-15 29 16,0 2-31-16,-3 7 0 31,-1 40 1-31,-7 4 1 16,-3-4-6-16,0-2 1 16,0-1 0-16,4-6 1 15,3-9-7-15,3-10 1 16,8-9-8-16,3-13 1 0</inkml:trace>
  <inkml:trace contextRef="#ctx0" brushRef="#br2" timeOffset="95048.24">25608 13355 23 0,'-7'13'11'0,"0"-7"-3"16,7-3 11-16,0 3-15 15,0 0 1-15,0 4 1 16,4 6 1-16,-1-4-9 16,4 1 0-16,0 2 6 0,0-2 0 15,14 3-2-15,11 9 0 16,11 6 0-16,6 3 0 15,7 4 1-15,1 3 0 16,-8 0-1-16,-3-1 1 16,-18-8-1-16,-10-1 0 15,-18 4-2-15,-18-1 0 16,-13 4-2-16,-26-4 0 16,1-6-7-16,-8-2 0 15,-6-4-5-15,6-10 1 16</inkml:trace>
  <inkml:trace contextRef="#ctx0" brushRef="#br2" timeOffset="96147.3">26007 15246 31 0,'10'16'15'0,"19"-29"-8"15,-19 10 22-15,8 0-28 0,3-4 1 16,0 4-1-16,4-6 1 16,7 0-3-16,3 5 1 15,4 1-3-15,-8-3 0 16,-2 6-8-16,-5 0 0 16</inkml:trace>
  <inkml:trace contextRef="#ctx0" brushRef="#br2" timeOffset="96354">25919 15509 41 0,'0'35'20'0,"31"-29"-15"0,-13-6 33 0,3-3-36 16,14 3 0-16,1-3 0 15,6 0 0-15,4-7-10 16,0 1 1-16,3-7-6 16,-3 4 0-16</inkml:trace>
  <inkml:trace contextRef="#ctx0" brushRef="#br2" timeOffset="97000.19">26980 15186 41 0,'0'0'20'0,"15"13"-13"15,-8-13 30-15,7 0-34 16,10-3 0-16,12-4 1 15,6 7 1-15,-3 0-7 16,0 10 1-16,-1 6 4 16,1-1 0-16,-11 7-3 15,-10 0 1-15,-11 6-2 16,-10 7 1-16,-4 9-1 16,-15-4 0-16,-16 4-2 15,-15 7 1-15,-4-8-2 16,-6-8 1-16,-1-10-1 15,11-6 0-15,0-7-1 16,15-5 1-16,2-7 0 0,12-7 1 16,2-5 0-1,8-1 1-15,7-2 1 0,4-1 0 16,3 7 1-16,14-1 0 16,7 4 1-16,7 3 1 15,4 6 1-15,3 9 1 16,4 10 0 15,3 7 1-31,-3-1-2 0,-3 9 1 0,-1 1-1 16,0 6 0-16,-3 0-8 0,0-7 1 15,-4-15-10-15,0-6 1 16</inkml:trace>
  <inkml:trace contextRef="#ctx0" brushRef="#br2" timeOffset="97659.25">28233 15867 39 0,'-4'25'19'0,"1"-25"-18"0,3 0 27 0,0-6-27 16,3-10 1-16,8-6 0 16,-1 0 1-16,5-6-4 15,2-10 1-15,1 4 2 16,-1-1 1-16,1 4 0 15,-4 9 0-15,4 6 1 16,10 7 0-16,11 9 0 16,3 6 0-16,-3 10-2 15,3-1 1-15,1 4-10 0,-1-3 0 16,-3-7-9-16,-11-2 0 31</inkml:trace>
  <inkml:trace contextRef="#ctx0" brushRef="#br2" timeOffset="100319.2">28317 8927 16 0,'-3'13'8'0,"3"-7"1"0,0-6 9 0,3 3-15 15,-3-3 1-15,4 0 3 16,0 0 0-16,-1 3-8 16,4-3 0-16,0 3 6 15,0-3 0-15,4 0-2 16,-1-3 1-16,-3 3-2 15,4 0 0-15,3 3-1 16,4-3 1-16,-1 4-1 16,8 2 0-16,0 0 0 15,0 0 1-15,3 1 0 16,3-1 0-16,5 3-1 0,3-2 1 16,-1 2 0-16,5-3 0 15,-4 1-1-15,-1-1 1 16,-6 0-1-16,3 0 0 15,4 7 0 17,0-4 0-32,7 1-1 0,0 2 0 0,0 1 1 0,6-1 0 15,5 1 0-15,-1-1 0 16,-3-2 0-16,-3 6 0 16,3-1 1-16,10 1 0 15,-3 3-1-15,4 3 0 16,-1 0 0-16,4 0 0 15,0-4-1-15,-7 4 0 0,4 0 0 16,6-3 0-16,1 3 0 16,3 3 0-16,7 0 0 15,0 3 1-15,-10 1-1 16,3-4 1-16,3 3-1 16,-3 0 1-16,8 4-1 15,-1-4 1-15,0-3-1 16,-11 0 0-16,8-3 0 15,7 6 0-15,-4-3 0 16,3 3 0-16,1-2 0 16,-4 2 0-16,-14-3 0 15,0 0 1-15,-3-3-1 16,-4-6 0-16,-7-1-1 16,-11-5 1-16,-7-1-3 15,-10-3 0-15,-7-3-10 16,-11-3 0-16,-14-15-4 0,-7-1 0 15</inkml:trace>
  <inkml:trace contextRef="#ctx0" brushRef="#br2" timeOffset="100964.33">30275 9150 34 0,'4'22'17'0,"-1"6"-10"0,-3-22 24 15,0-3-30-15,0 1 1 16,-3-4 0-16,3 0 0 15,0-4-2-15,0-5 0 16,3-10 3-16,1-3 0 0,0 0-2 16,3-6 1-16,3 0 0 15,1-3 1-15,3-1-2 16,3 4 0-16,5 6 0 16,2 3 1-16,8 7-1 15,0-1 1-15,0 10-1 16,-4 3 0-16,0 3-6 15,-3 0 1 17,-1 4-11-32,-9-4 1 0</inkml:trace>
  <inkml:trace contextRef="#ctx0" brushRef="#br2" timeOffset="106669.9">15515 6503 28 0,'14'16'14'0,"29"-7"-6"0,-29-12 15 16,10 3-19-16,5-3 0 15,13-6 0-15,18-1 1 16,18 1-7-16,20-4 1 0,29 4 4 15,29 3 0-15,16-1-1 16,37 4 0-16,9 3-1 16,33-3 1-16,6 6-2 15,22 0 1-15,-29 0-3 16,-6 1 0-16,-29-4-6 16,-35 0 0-16,-46 0-5 15,-32 6 0-15</inkml:trace>
  <inkml:trace contextRef="#ctx0" brushRef="#br2" timeOffset="125376.43">8640 1793 20 0,'21'10'10'0,"-7"2"-4"0,-11-12 11 15,1 7-16-15,-4 2 1 16,-4 16 4-16,-3 19 0 16,-3-3-7-16,-4 9 1 15,-4 13 3-15,-3 18 1 16,-7 26-1-16,-8 18 0 15,-3 26-3-15,4 18 0 16,3 0-1-16,11-15 0 16,-3-19-3-16,9-29 1 15,8-21-7-15,4-28 0 0</inkml:trace>
  <inkml:trace contextRef="#ctx0" brushRef="#br2" timeOffset="126426.87">8234 2019 21 0,'17'9'10'0,"-2"1"-3"0,-8-4 11 16,3-3-15-16,8 4 1 15,7 2 2-15,6-9 0 16,8 0-7-16,3-6 0 15,11 3 4-15,21-4 1 16,11 7-1-16,14 0 0 16,0 0-1-16,28 7 0 15,0 2-1-15,3-3 1 16,4 4 0-16,11-1 0 0,7-6-2 16,-1 3 1-16,26 4-1 15,3-7 1-15,3 10-1 16,22-1 1-16,-8 4-1 15,15-7 1-15,3-6 0 16,0-6 1-16,11 3-1 16,-11 0 1-16,15 0 0 15,-5 0 0-15,5 3-2 16,2 4 1-16,-6-23-1 16,11-3 1-16,-15-6-1 15,0-3 0-15,-7 0 0 16,-21-1 0-16,0 4-1 15,-3-3 1-15,-18 6 0 16,-15 3 0-16,-2 0-1 16,-12 7 1-16,-6-1 0 15,-22 10 0 17,-6 6-1-32,-8 4 1 0,-3 8-1 0,-15 4 1 0,-6 6-1 0,-11 3 1 15,0 10-1-15,-14-10 0 16,-11 13-1-16,-6 3 1 15,-8 9-1-15,-11 1 1 16,-6 8 0-16,-7 10 0 16,-4 10 0-16,-4-7 0 0,1 13 1 15,-1 0 0 1,0 0 0-16,8-7 0 16,3 7 1-16,7-13 0 0,4-12-1 15,-4-4 0-15,-7-5 0 16,-7-7 0-16,-11 3-1 15,-17-12 0-15,-18-4-1 16,-31-12 1-16,-19 3 0 16,-34-9 1-16,-22-4 0 15,-31-2 1-15,-32-13 0 16,-29-10 0-16,-13-3 0 16,-33-9 0-16,-6 7 0 15,-7-1 0-15,-8 3 0 16,-3 7 0-1,-222 27 0 1,95 11 1-16,35-4-1 16,50 6 1-16,21 7-2 15,17-10 1-15,11 0-1 0,8-6 0 16,9-9 0-16,8-13 0 16,7-13-12-16,28-12 1 15,4-9-2-15,45 5 0 16</inkml:trace>
  <inkml:trace contextRef="#ctx0" brushRef="#br2" timeOffset="171557.29">1923 9736 45 0,'10'0'22'0,"11"-15"-12"0,-21 5 23 16,11-2-32-16,0-4 1 16,-1-6 1-16,1-9 0 15,6-7-4-15,-6-12 1 16,7-13 2-16,-4-3 0 15,14 0-1-15,-7 1 0 16,7 2-1-16,-10 3 1 16,-4 10-1-16,4 9 1 15,3 13-2-15,-11 9 0 16,8 16-1-16,-7 9 1 16,-1 10-1-16,-3 12 1 0,4 13-1 15,-1 6 0-15,1 13 1 16,10-4 0-16,7-9 1 15,1-6 1-15,2-16 0 16,-2-12 0-16,-8-17 2 16,0-21 0-16,7-9 0 15,-7-16 0-15,1-7-1 16,-1-9 1-16,-4 1-3 16,-6-8 1-16,-4 4-7 15,4 4 1-15,-11 14-12 16,0 17 0-16</inkml:trace>
  <inkml:trace contextRef="#ctx0" brushRef="#br2" timeOffset="171966.36">2769 9473 44 0,'14'0'22'0,"25"-19"-20"0,-21 13 29 32,7-13-30-32,3-6 0 0,-11 0-1 15,-6-3 0-15,0 2-1 16,-11 1 0-16,-11 3 1 15,0 7 0-15,1 8-1 16,-11 7 0-16,3 10 0 16,-3 12 0-16,-4 9 0 15,11 4 1-15,-7 5 0 16,14 4 0-16,3-9 1 16,8-1 0-16,6 7 1 15,8-10 0-15,10-5-2 16,4-11 0-16,7-8-3 15,0-11 0-15,-15-2-10 16,5-10 1-16</inkml:trace>
  <inkml:trace contextRef="#ctx0" brushRef="#br2" timeOffset="172351.97">3140 9476 40 0,'10'19'20'0,"8"-10"-11"0,-15-9 29 16,8 3-36-16,0-3 1 15,6 0 1-15,1-6 0 16,3-3-6-16,0-4 1 0,0 1 2 16,-3-4 1-1,-4-9-2-15,0 0 0 0,-10-7-2 16,-4 4 0-16,-4 3-3 15,-3 0 1-15,-10 9-2 16,-5 7 0-16,1 9 0 16,0 12 0-16,11 10 1 15,-8 7 1-15,7 5 4 16,4 7 0-16,7 3 3 16,7-10 0-16,11 4 0 15,3 0 1-15,0-10-1 16,11-13 0-16,14-5-3 15,3-7 1-15,-6-12-10 16,-5-13 1-16,1-16-4 16,4-12 0-16</inkml:trace>
  <inkml:trace contextRef="#ctx0" brushRef="#br2" timeOffset="172758.45">4008 8764 39 0,'17'60'19'0,"-17"12"-17"0,0-47 34 15,0 9-34-15,-7 10 0 16,7 10 3-16,0 8 0 16,7 1-6-16,-7-6 1 15,4-10 3-15,3-10 1 16,-4-5-1-16,4-10 0 0,-3-10-2 15,3-3 0-15,-14-9-1 16,-4-9 0-16,-3-3-1 16,-14-1 1-16,-11 4-2 15,0-1 1-15,-10 13 0 16,7 10 0-16,3 3 0 16,7 9 1-16,0 6 1 15,15 7 0-15,6-7 1 16,11-3 0-16,11 0 2 15,10-12 0-15,18-10-1 16,10 1 0-16,11-11-3 16,0-5 1-16,-11-7-11 15,-10 1 0-15,-14-4-8 16,3 6 0-16</inkml:trace>
  <inkml:trace contextRef="#ctx0" brushRef="#br2" timeOffset="173462.97">6389 9122 45 0,'7'0'22'0,"-14"-10"-14"0,3 7 33 16,4-3-40-16,0 3 0 16,-7 0 1-16,0-4 1 15,-3 4-3-15,-5 3 0 16,-6 6 2-16,-7 4 0 0,-4 6-1 15,4 5 0-15,-7 8 0 16,3 8 1-16,4 13-1 16,3 4 0-16,-3 5 0 15,14-5 1-15,10-1 0 16,11-3 1-16,15-3-1 16,13-12 1-16,11-16-2 15,0-19 1-15,6-4-5 16,5-5 1-16,-8-7-11 15,1-3 0-15,-4 1-6 16,-8-1 1-16</inkml:trace>
  <inkml:trace contextRef="#ctx0" brushRef="#br2" timeOffset="173883.27">6604 9492 49 0,'-7'6'24'0,"14"-9"-18"0,-7 3 40 16,0 0-44-16,4-3 1 15,3 0 2-15,7-4 1 16,3-2-7-16,5-1 0 15,-1 1 4-15,-4-7 0 0,1-6-2 16,-7 7 1-16,-8-4-4 16,-6 0 1-16,-5 3-1 15,-2 4 1-15,-4 6-2 16,-4 9 1-16,1 9-1 16,2 7 1-16,1 0 1 15,4 9 0-15,6 4 0 16,-3-1 1-16,7-3 0 15,7-3 0-15,7-6-1 16,11-6 0-16,-4-1-4 16,7-3 0-16,4-5-11 15,-4-11 1-15,-3-8-1 16,-4-7 0-16</inkml:trace>
  <inkml:trace contextRef="#ctx0" brushRef="#br2" timeOffset="174379.47">6918 9398 24 0,'4'31'12'0,"-4"-3"-4"0,0-18 19 16,0 2-23-16,3 1 0 16,-3-1 3-16,4 1 0 15,-4-4-9-15,3 1 1 16,8-7 4-16,-1-6 1 16,1-7-3-16,-4-2 0 15,3-1-1-15,1 1 0 16,0-1-1-16,-1 0 0 15,1 1 1-15,-1 6 0 0,1 3 1 16,7-1 0-16,-8 8-1 16,8 2 1-16,3 3-1 15,-7 1 1-15,7-4 0 16,4-3 0-16,0-6-1 16,10-7 1-16,-3-5 1 15,7-20 0 1,-8-9 0-1,5-18 0-15,-12-4 0 0,1-22 1 0,-7-12-1 16,-4-7 0-16,-4 4-1 16,-6 2 1-16,3 10-2 15,-14 10 1-15,-4 18-1 16,-3 19 0-16,-7 16 0 16,-4 28 1-16,1 16-1 15,-1 31 0-15,0 31-2 16,11 32 1-16,11 12-1 0,3 25 1 15,10-12-1-15,1-19 0 16,-1-22-4-16,1-31 0 16,-4-25-3-16,0-23 0 15,-7-11-5-15,-7-23 0 16</inkml:trace>
  <inkml:trace contextRef="#ctx0" brushRef="#br2" timeOffset="174577.01">7073 9159 39 0,'28'29'19'0,"11"-17"-16"0,-25-9 34 0,4 0-35 16,3-3 1 0,4 3 0-16,10-3 0 0,4 0-8 15,0 0 1-15,-4-3-8 16,0 3 1-16,-10 0-3 15,0 3 1-15</inkml:trace>
  <inkml:trace contextRef="#ctx0" brushRef="#br2" timeOffset="174918.72">7525 9429 44 0,'21'9'22'0,"14"-2"-29"15,-24-10 44-15,17-7-35 0,-7-6 1 16,0-2 0-16,1-7 0 16,-5-1-5-16,-3 1 0 15,-3 0 3-15,-8 3 1 16,-3 0-4-16,-3 7 1 16,-8 2-1-16,-3 10 0 15,4 9 0-15,-1 7 1 16,-3 6-1-16,7 6 0 15,7 6 2-15,0 0 0 16,3 4 0-16,8-1 1 16,0 1-1-16,3-10 1 0,3-6-1 15,8-7 1-15,3-9-4 16,4-6 1-16,0-9-9 16,-1-1 0-16,-6-9-1 15,-4-3 1-15</inkml:trace>
  <inkml:trace contextRef="#ctx0" brushRef="#br2" timeOffset="175145.23">8008 9426 40 0,'0'6'20'0,"11"-3"-21"16,-11-9 41-16,0-3-36 15,0-7 0-15,3-3 3 0,4 0 0 16,7-6-7-1,0 0 0-15,18 0 6 0,7-6 1 16,7-10-3-16,10 6 0 16,11 7-6-16,-7 6 1 15,-10 3-8-15,-15 7 0 16,-7-1-9-16,-7 4 0 16</inkml:trace>
  <inkml:trace contextRef="#ctx0" brushRef="#br2" timeOffset="175909.78">10767 8902 50 0,'3'-12'25'0,"18"-51"-23"0,-21 53 39 0,-3-8-40 16,-1-1 1-16,-6 3 0 15,-8 4 0-15,-10 5-3 16,-11 7 1-16,-7 10 1 16,-3 18 1-16,-8 6-2 15,-2 14 0-15,6 11 0 16,3 7 0-16,15 9 0 15,10 7 1-15,8 9 0 16,17-10 0-16,10-15 1 16,22-6 1-16,10-16-2 0,15-13 1 15,3-9-2-15,0-10 0 16,-7-12-9-16,-1-9 1 16,-2-13-10-1,-4-3 0-15</inkml:trace>
  <inkml:trace contextRef="#ctx0" brushRef="#br2" timeOffset="176452.31">11155 9156 42 0,'-7'13'21'0,"0"-1"-9"0,7-9 27 16,0 1-35-16,0-1 1 0,0 0 3 15,3 0 1-15,4-3-11 16,7 0 1 0,4 0 5-16,7 0 1 0,-1 0-4 15,-2 0 0-15,2 0-8 16,-6 0 1-16,-4 3-13 15,-7 3 0-15</inkml:trace>
  <inkml:trace contextRef="#ctx0" brushRef="#br2" timeOffset="176638">11028 9489 64 0,'14'18'32'0,"25"-8"-37"15,-22-10 51-15,12-7-47 16,9 1 1-16,-2-3-7 0,-1-1 1 16,0 4-7-16,-7 0 0 15,-6 3-4-15,-1 0 0 16</inkml:trace>
  <inkml:trace contextRef="#ctx0" brushRef="#br2" timeOffset="177140.96">12136 8745 56 0,'0'16'28'0,"-29"12"-37"16,19-18 56-16,-8 5-47 0,-7 4 1 16,-3 9 0-16,0 10 1 15,-4 3-3-15,0 12 1 16,1 13 1-16,3 15 1 15,6 4-1-15,8 3 0 16,7-13-1-16,11-6 1 16,3-16-4-16,14-12 1 15,7-16-7-15,14-18 0 16,8-14-8-16,-1-11 0 0</inkml:trace>
  <inkml:trace contextRef="#ctx0" brushRef="#br2" timeOffset="177501.75">12277 8905 39 0,'-4'79'19'0,"-13"5"-7"16,13-59 27-16,-3 13-36 16,0 9 1-16,0 10 0 15,0-14 1-15,0-2-7 16,3-3 1-16,1-10 3 15,3-6 1-15,7-9-3 16,3-10 0-16,4-3-1 16,1-10 0-16,-1-5 0 15,3-4 0-15,-3 0 0 16,0 0 0-16,1 3 0 0,-1 7 1 16,0 3 0-16,0 9 1 15,-3 6-1-15,-1 10 1 16,-3 3 0-16,0 3 0 15,4 0-1-15,-4 0 0 16,7-3-4-16,0-3 1 16,4-6-8-16,3-7 0 15,4-6-5-15,6-6 1 16</inkml:trace>
  <inkml:trace contextRef="#ctx0" brushRef="#br2" timeOffset="177698.43">12696 9473 46 0,'-7'37'23'0,"-14"29"-25"0,18-56 42 0,-4 9-41 16,-4 6 1-16,1 0-2 15,-1 0 0-15,4-6-3 16,3-7 1-16,8-9-9 15,6-15 0-15</inkml:trace>
  <inkml:trace contextRef="#ctx0" brushRef="#br2" timeOffset="177936.99">13113 8748 43 0,'7'44'21'0,"-25"41"-22"0,11-63 34 16,-3 13-33-16,-8 5 0 15,0 10 1-15,4 7 0 16,4 2-2-16,3 4 1 16,-1-3-2-16,5-7 1 15,-1-9-9-15,4-16 1 0,-3-12-3 31,-1-13 0-31</inkml:trace>
  <inkml:trace contextRef="#ctx0" brushRef="#br2" timeOffset="178290.5">13212 9084 48 0,'10'6'24'0,"-6"26"-30"15,-8-23 47-15,-6 7-42 16,-8 3 1-16,-3-1 0 15,-4 1 0-15,-3 0 0 16,3 3 0-16,4-6 0 16,3-4 0-16,4-2 0 15,4-1 1-15,-1-3-1 0,4 1 1 16,11-1-1 0,6 3 1-16,8 4 0 0,3 9 0 15,4-3 0-15,-1 2 0 16,1 1-1 46,-4 4 0-62,0-1-4 16,-3-3 1 0,0-7-7-16,-1-5 0 0,1-10-4 15,0-13 0-15</inkml:trace>
  <inkml:trace contextRef="#ctx0" brushRef="#br2" timeOffset="178483.05">13399 8576 45 0,'31'75'22'0,"26"41"-18"0,-47-81 42 0,8 15-45 16,3 19 0-16,4 9 0 15,-1 13 0-15,-9 3-2 16,-12 4 0 62,-10-17-4-78,-7-2 1 0,-7-17-11 0,-11-12 0 0</inkml:trace>
  <inkml:trace contextRef="#ctx0" brushRef="#br2" timeOffset="179075.52">15127 9062 54 0,'-7'97'27'0,"7"35"-29"16,4-104 44-16,-1 10-42 15,1-4 1-15,-1-9-1 16,1-9 1-16,-1-13-2 16,-3-9 1-16,-3-19 0 15,-8-10 1-15,-7-5-1 16,-10-14 0-16,-7 4 0 16,-7 0 0-16,-4 3-1 15,-7 3 0-15,3 10 0 16,5 12 0-16,9 15 1 0,5 10 0 15,2 7 1-15,12 6 1 16,6 12 3-16,8 0 0 16,17 0 1-16,25 0 1 15,21-9-1 1,21-9 1 0,17-10-2-16,26-10 0 15,6-9-9-15,-17-6 1 0,-10 3-13 0,-19 4 1 16,-13-1-7-16,-11 6 1 0</inkml:trace>
  <inkml:trace contextRef="#ctx0" brushRef="#br2" timeOffset="179543.9">16789 9630 39 0,'-4'9'19'0,"8"-15"-18"0,-1 6 27 15,4-10-27-15,0-12 0 16,0-9 4-16,0 0 1 15,1-16-7-15,2 3 1 0,4 3 4 16,0 10 1-16,11 6-1 16,7 6 1-16,7 6-3 15,-4 7 1-15,0 6-4 16,0 3 1-16,1 3-10 16,-8 4 0 15,-3 2-6-31,-4 1 0 0</inkml:trace>
  <inkml:trace contextRef="#ctx0" brushRef="#br2" timeOffset="179958.17">17512 9438 45 0,'0'4'22'0,"-32"-8"-28"0,22 1 37 16,-5 0-32-16,5 3 1 15,-11 0 1-15,3 3 0 16,-3 10-1-16,0 6 0 16,3 3 0-16,4-1 1 15,3 5-1-15,4-11 1 16,7-2-2-16,11-7 1 16,3-6-1-16,-3-6 1 15,3-7-1-15,0-2 1 16,0-4-1-16,0 3 1 15,-3 4 0-15,-1-1 0 0,1 4 0 16,-4 2 0-16,0 1 0 16,-7 6 1-16,3 3-1 15,-3 7 1-15,4 5 0 16,-4 4 0-16,4 3 0 16,-1 0 1-1,8-9-2 1,3-1 0-1,3-3-4 1,5-2 0-16,2-4-8 0,4-13 0 0</inkml:trace>
  <inkml:trace contextRef="#ctx0" brushRef="#br2" timeOffset="180383.99">18052 8821 39 0,'7'44'19'0,"-14"9"-16"0,3-34 28 0,-3 3-30 0,-4 9 0 16,-3 10 3-16,4 6 1 15,-1 6-5-15,4 10 1 16,4-4 3-16,-1-5 0 16,4-7 0-16,7-10 0 15,-3-8-2-15,-4-7 0 16,3-7-1-16,-3-5 1 0,-7-7-2 15,0-3 0-15,0-7-1 16,-4-2 1 0,-6 3-1-16,-8 3 1 0,-3 0 0 15,0-1 0-15,-1 8 0 47,1 5 1-47,0 7-1 0,7 6 1 0,3 3 0 0,4-3 0 16,11-4 0-1,3 1 0-15,7 3-1 16,7-3 1-16,7 0-3 0,4 0 1 0,-1-10-4 16,1-3 0-16,0-6-9 15,3-6 1-15,0-7-4 16,4-2 1-16</inkml:trace>
  <inkml:trace contextRef="#ctx0" brushRef="#br2" timeOffset="180626.81">18217 9539 44 0,'8'50'22'0,"-5"-22"-26"0,-3-22 42 16,0 7-38-16,0-1 1 16,0 4-1-16,0 0 0 15,0-4-4-15,0-2 1 16,0-7-10-16,4-16 1 15</inkml:trace>
  <inkml:trace contextRef="#ctx0" brushRef="#br2" timeOffset="180758.87">18249 9288 36 0,'21'25'18'0,"1"-13"-13"0,-15-12 24 0,0 0-29 16,0-3 0-16,3 3 0 16,1-3 0-16,-1 0-5 15,1 3 1-15,0 3-7 16,-4-3 1-16</inkml:trace>
  <inkml:trace contextRef="#ctx0" brushRef="#br2" timeOffset="181061.92">18493 9595 39 0,'0'25'19'0,"7"0"-17"0,0-22 32 0,0 7-31 0,0-4 0 0,0-3 2 16,7 0 0-16,0-3-6 15,7-9 1-15,4-4 2 16,0 1 1-16,-4-7-2 16,0-6 0-16,-3-3-5 15,-4 3 0-15,-4 0-11 16,1 3 0-16</inkml:trace>
  <inkml:trace contextRef="#ctx0" brushRef="#br2" timeOffset="181404.62">19018 9335 48 0,'7'-3'24'0,"-10"0"-25"0,3 3 37 16,-7 3-36-16,0 0 1 15,-7 0-1-15,-4 3 0 16,0 4 0-16,-3 5 0 16,-7-2 0-16,7-4 0 15,3-2 0-15,4 2 1 16,7 4 0-16,10 5 0 15,8 7-1-15,10 4 1 16,4-1 0-16,3-6 0 16,-7 0-1-16,-3 0 0 15,-7 0-4-15,-8 3 1 16,-17 0-10-16,-14-3 1 0,-15-10-2 16,-10-5 0-16</inkml:trace>
  <inkml:trace contextRef="#ctx0" brushRef="#br2" timeOffset="181887.46">20140 9680 60 0,'11'-16'30'0,"24"-25"-41"0,-21 19 63 0,7-12-52 16,4-10 1-16,7-9 1 15,6-4 0-15,5 4-3 16,6 0 1-16,4 9 2 15,-3-3 0-15,-8 15-1 16,-10 7 1-16,-1 10-5 16,-6 2 0-16,-4 7-11 15,-10 3 1-15,-4 3-5 16,-4 6 0-16</inkml:trace>
  <inkml:trace contextRef="#ctx0" brushRef="#br2" timeOffset="184991.83">6837 10282 43 0,'21'-10'21'0,"-17"10"-15"0,-4 4 21 0,-8-4-23 16,-2 6 0-16,-11 3 2 16,-7 7 0-16,-11 0-8 15,-4 6 1-15,-6 12 5 16,0 13 0-16,-1 13-2 16,4 6 1-16,8 12-1 15,6 10 0-15,11 3-1 16,10-10 0-16,4-9-1 15,11-9 0-15,10-16-3 16,14-12 0-16,4-10-13 16,13-13 1-16,1-5-2 15,0-4 1-15</inkml:trace>
  <inkml:trace contextRef="#ctx0" brushRef="#br2" timeOffset="185279.72">7186 10752 45 0,'0'0'22'0,"-14"22"-22"0,7-16 42 16,-7 7-42-16,-4 3 0 0,-3 3 0 15,-7 9 1-15,7 3-7 16,-11 7 0-16,14-1-8 16,-6-5 1-16</inkml:trace>
  <inkml:trace contextRef="#ctx0" brushRef="#br2" timeOffset="185429.68">7013 10677 36 0,'11'35'18'0,"6"8"-9"15,-6-21 23-15,3 3-29 16,4 10 1-16,3 3-1 16,0 5 0-16,0-2-9 15,4 0 1-15,-11-3-7 16,4-10 1-16</inkml:trace>
  <inkml:trace contextRef="#ctx0" brushRef="#br2" timeOffset="185656.33">7486 10918 49 0,'14'7'24'0,"18"-23"-27"0,-15 16 38 0,15-3-41 15,-4-3 1-15,8-4-16 16,3 4 0-16,-1-7 21 16,-6 1 0-16</inkml:trace>
  <inkml:trace contextRef="#ctx0" brushRef="#br2" timeOffset="186104.99">8160 10373 48 0,'3'37'24'0,"-3"36"-27"0,-3-55 48 16,-4 14-44-16,-4 9 0 15,1-1 0-15,-5 7 1 16,1 4-3-16,0 2 1 16,7-6 0-16,-3-10 1 15,6-8-1-15,4-7 0 16,4-10-2-16,3-6 0 15,3-6-1-15,-3-9 0 16,4-3 0-16,-1-4 0 0,12-3 0 16,-12 3 1-16,8-2 1 15,3 5 0-15,-7 7 1 16,0 9 0-16,0 3 1 16,4 10 1-16,-7 6 0 15,-1 3 0-15,1 3-1 16,6 7 0-16,-6-4-3 15,7-9 0-15,3-3-7 16,0-4 1-16,0-15-6 16,7-18 1-16</inkml:trace>
  <inkml:trace contextRef="#ctx0" brushRef="#br2" timeOffset="186374.22">8520 10304 44 0,'17'53'22'0,"4"16"-17"0,-14-44 40 0,8 3-43 0,6 13 1 0,7 6 2 0,4-3 0 16,-8 3-7-16,1 0 1 15,-7 3 3-15,-11 7 1 16,-11 6-5-16,-10-4 1 0,-7-2-9 16,-4-7 1-1,1-19-8-15,-5-15 1 0</inkml:trace>
  <inkml:trace contextRef="#ctx0" brushRef="#br2" timeOffset="186795.94">8816 10169 58 0,'-7'3'29'0,"7"-3"-30"15,0 0 52-15,7-3-48 0,4 0 1 16,3 3 2-16,10 0 0 16,1 3-8-16,3 0 1 15,-7-6 4-15,-3 3 0 16,0 13-3-16,-15-1 1 16,-3 4-3-16,-3 3 1 15,-11-1-1-15,3 7 1 16,0-3-1-16,1 4 1 15,6 2 0-15,-3 0 1 16,7-3 0-16,7 0 1 16,7-15-1-16,8-4 0 15,6-9-4-15,0-7 1 0,-7-5-11 16,4-1 1-16,-4 7-6 16,11-4 0-16</inkml:trace>
  <inkml:trace contextRef="#ctx0" brushRef="#br2" timeOffset="187157.76">9444 10815 54 0,'42'16'27'0,"29"-10"-32"0,-50-6 47 0,4-3-43 15,-1 0 1-15,8-4-11 16,-4 1 1-16,-3-3 1 16,0-7 0-16</inkml:trace>
  <inkml:trace contextRef="#ctx0" brushRef="#br2" timeOffset="187352.87">9620 10680 44 0,'-7'79'22'0,"0"30"-25"15,11-74 31-15,-1 6-36 16,1 2 1-16,3 1-16 0,-7-9 1 16</inkml:trace>
  <inkml:trace contextRef="#ctx0" brushRef="#br2" timeOffset="187681.31">10643 10169 59 0,'7'3'29'0,"-10"7"-39"0,-4-14 54 0,-11 14-43 15,-7 2 0-15,-10 10 0 16,-7 7 0-16,-4 8-1 16,-3 20 1-16,6 12 0 15,8 6 1-15,3 16 0 16,15 6 1-16,2 0-4 16,12-9 1-16,10-10-7 15,14-15 0-15,7-13-10 16,4-18 1-16</inkml:trace>
  <inkml:trace contextRef="#ctx0" brushRef="#br2" timeOffset="188012.13">11070 10574 55 0,'-3'15'27'0,"-33"32"-30"0,26-31 43 0,-15 0-40 16,-7 6 1-16,-3 12-2 15,0 4 1-15,3 6-4 16,7-4 0-16,4 1-7 16,4-10 1-16,2-15-5 15,5-13 1-15</inkml:trace>
  <inkml:trace contextRef="#ctx0" brushRef="#br2" timeOffset="188388.56">10760 10511 55 0,'10'37'27'0,"-6"-5"-37"0,-1-17 54 0,1 7-44 16,3 0 0-16,0 7-5 16,4-1 1-16,-4 0-4 15,0-12 0-15,0-7-6 16,0-6 0-16</inkml:trace>
  <inkml:trace contextRef="#ctx0" brushRef="#br2" timeOffset="188771.73">11204 10649 64 0,'7'12'32'0,"11"4"-43"0,-11-13 64 0,4 0-52 16,3 0 1-16,3 1-5 15,-6-8 0-15,10-2-4 16,0-3 0-16,0-4-10 16,1-2 0-16</inkml:trace>
  <inkml:trace contextRef="#ctx0" brushRef="#br2" timeOffset="188988.34">11642 10310 44 0,'3'47'22'0,"-6"32"-25"0,3-57 30 16,0 9-27-16,-4 13 0 15,4-3-2-15,0 2 1 16,0 1-3-16,0-6 1 16,4-7-8-16,3-21 0 15</inkml:trace>
  <inkml:trace contextRef="#ctx0" brushRef="#br2" timeOffset="189292.6">11871 10401 48 0,'7'9'24'16,"-7"45"-29"-16,0-39 44 0,-7 1-39 16,-4 3 1-16,-6 0-2 15,-4 0 1-15,-4-4 0 16,-3 1 0-16,3-4 0 16,4 1 0-16,3-4 0 15,4-2 0-15,7-4 0 16,7 3 1-16,7 0 0 15,4 4 0-15,6 2 0 16,4 4 0-16,-3-7 0 16,3 7 0-16,-3 0-3 15,0 9 0-15,-8-6-6 0,1-4 0 16,3-2-6 0,-4-10 0-16</inkml:trace>
  <inkml:trace contextRef="#ctx0" brushRef="#br2" timeOffset="189556.22">12002 10131 50 0,'17'35'25'0,"11"3"-30"0,-14-23 45 0,4 7-40 0,0 6 1 0,-1 7-1 15,-2 12 0-15,-5-3-1 16,-6 15 1-16,-8 1 0 16,-6 6 0-16,-8 0-4 15,-3 3 1-15,0-7-11 16,-1-15 1-16</inkml:trace>
  <inkml:trace contextRef="#ctx0" brushRef="#br2" timeOffset="189991.11">12280 10178 59 0,'11'4'29'0,"6"-14"-30"0,-10 10 50 16,8 3-48-16,-1-3 1 15,3-3 1-15,1 0 0 0,3 0-4 16,4 3 0-16,-8 0 2 15,-2 0 0-15,-8 0-2 16,-4 3 1-16,-3 6-1 16,-7 4 0-16,0 3-1 15,0-1 1-15,0 4 0 16,0 0 1-16,0 3 0 16,3 3 0-16,1 0 0 15,3 0 1-15,0-3 0 16,3-3 0-16,4-3-2 15,4-4 1-15,3-9-4 16,7-12 0-16,4-1-5 16,3-2 0-16,0-7-9 15,4 0 1-15</inkml:trace>
  <inkml:trace contextRef="#ctx0" brushRef="#br2" timeOffset="190445.39">13000 10467 56 0,'10'22'28'0,"1"0"-28"16,-4-16 49-16,0-3-45 15,4 3 1-15,6 1 2 16,12-4 0-16,2-3-10 16,12 0 1-16,3 3 2 15,3-3 0-15,-3-3-9 0,-11 0 1 16,-3 0-12-16,-18-7 0 15</inkml:trace>
  <inkml:trace contextRef="#ctx0" brushRef="#br2" timeOffset="190706.77">12950 10871 64 0,'0'13'32'0,"8"-19"-32"0,-1 3 53 0,0-1-52 16,10 1 0-16,15-3-1 16,14 0 0-16,7-4-4 15,3-2 0-15,1 2-7 16,-4 1 0-16,-11 0-8 15,-14-1 1-15</inkml:trace>
  <inkml:trace contextRef="#ctx0" brushRef="#br2" timeOffset="191096.9">13822 10802 43 0,'-7'60'21'0,"3"-19"-22"0,4-32 30 15,0 1-26-15,0-4 0 16,0-3-2-16,0-3 0 15,0-9-1-15,0-7 0 0,0-6 2 16,0-9 0-16,4-1-2 16,-4-5 0-16,3-7 2 15,4-3 0-15,0 3-2 16,8 0 1-16,2 3-1 16,4 3 1-16,8 10 0 15,6 6 1-15,-7 10-2 16,4 6 0-16,3 6-6 15,-3 6 1-15,0 3-9 16,-8-6 0 0</inkml:trace>
  <inkml:trace contextRef="#ctx0" brushRef="#br2" timeOffset="191524.13">14369 10053 58 0,'28'34'29'0,"0"-15"-34"0,-17-19 51 0,-1 0-44 0,4-6 0 0,0-3 0 16,4-4 1-16,0 1-5 16,-1-1 1-1,-2 4 2-15,-5 2 0 0,-10 7-1 16,0 3 0-16,-10 10-1 16,-5 6 1-16,-6 3 0 15,0-3 0-15,0 6 0 16,3-3 0-16,8 0 2 15,3 0 0-15,7-4 0 16,10-2 1-16,8-3-1 16,7-7 0-16,3 0-3 15,0-6 0-15,0-6-11 16,-3 0 0 0,-7-1-7-16,-4 4 0 15</inkml:trace>
  <inkml:trace contextRef="#ctx0" brushRef="#br1" timeOffset="199540.33">26211 13305 32 0,'22'-19'16'16,"-15"-12"-16"-16,-7 15 16 0,-7-3-17 15,0-3 0-15,-11 3 1 16,-17 1 0-16,-18 5 0 16,-14 0 0-16,-14 13 0 15,-1 0 0-15,-6 10-1 16,-11 9 0-16,1 12-6 16,2 7 1-16,1 12-2 15,21 3 1-15</inkml:trace>
  <inkml:trace contextRef="#ctx0" brushRef="#br1" timeOffset="199734.98">25262 14449 21 0,'106'47'10'0,"67"-59"-7"0,-116-1 19 16,20-9-22-16,18-18 0 16,1-11 4-16,-15-18 1 15,-4-15-4-15,-20-17 0 16,-18-15 2-16,-22 0 0 15,-6-6-1-15,-15-3 1 16,-17 9-9-16,-11 3 1 16,-3 12-5-16,10 29 0 15</inkml:trace>
  <inkml:trace contextRef="#ctx0" brushRef="#br1" timeOffset="200665.86">28850 15309 19 0,'25'-29'9'0,"-29"-21"-9"0,-3 41 10 0,-10-7-10 16,-19-12 1-16,-9-7 1 15,-19 1 1-15,-3-4-2 16,-18-2 0-16,-21-1 2 16,-17 3 0-16,0 13 0 15,-8 9 0-15,-14 16-2 16,1 13 0-16,17 9-6 0,-7 12 1 16,3 10-3-1,11 0 0-15,14 9-8 16,177 4 15-1,-251 2-5-15,92 42 1 16,17-10 3-16,22-10 0 16,14-5 4-16,20-4 1 15,12-3 1-15,-1-16 0 16,50 19 0-16,21-12 0 0,22-7 1 16,-5-9 0-1,15-10-2-15,21-5 0 0,7-7-3 16,18-7 1-16,10-5-2 15,0-7 0-15,-10-6-1 16,-4-7 0-16,-7-5-1 16,-11-14 1-16,-13-5 0 15,-19-4 1-15,-17-9-1 16,-17-3 1-16,-11-10-1 16,-18-9 1-16,-28-12-7 15,-28-13 0-15</inkml:trace>
  <inkml:trace contextRef="#ctx0" brushRef="#br1" timeOffset="203638.24">2364 12913 27 0,'7'34'13'0,"3"-24"-2"16,-6-4 13-16,6 3-22 15,-3 1 0-15,-7-1 2 0,4-2 0 16,-4-7-5 0,0-7 0-16,0-2 3 0,-4-1 0 15,4-5-1-15,-10-7 1 16,-1-6-2-16,4-4 1 16,4 4-1-16,-4 0 1 15,7-4 1-15,7 4 0 16,-4 0 0-16,15 3 1 15,3 3-1-15,0 0 1 16,0 3 0-16,15 3 0 16,-1 1-1-16,11 5 0 0,-4 4-6 15,4-3 1 1</inkml:trace>
  <inkml:trace contextRef="#ctx0" brushRef="#br1" timeOffset="204093.19">3009 12596 42 0,'-10'19'21'0,"10"-10"-2"0,0-9 12 0,10 3-29 16,-6 1 1-16,6-4 0 16,1 3 0-16,3-3-5 15,7 0 1-15,0-3 3 16,8-1 0-16,6-2-6 15,0 0 0-15,-3 0-11 16,-4-1 0-16</inkml:trace>
  <inkml:trace contextRef="#ctx0" brushRef="#br1" timeOffset="204286.79">2999 12828 42 0,'-7'41'21'0,"17"-13"-8"0,-3-22 26 16,4-2-37-16,-1-4 0 16,1-4 0-16,7-5 0 15,13-4-5-15,8-2 0 16,0-1-11-16,-4-3 1 16,1 4-3-16,-5-1 1 15</inkml:trace>
  <inkml:trace contextRef="#ctx0" brushRef="#br1" timeOffset="205050.7">4156 12104 26 0,'10'12'13'0,"-17"-12"-5"0,7 0 19 0,0-3-23 16,0 3 0-16,0 0 4 15,7 3 1-15,-7 0-10 16,0 7 0-16,-7 6 6 16,4 2 1-16,3 11-3 0,-11 11 1 15,4-5-3-15,4 2 1 16,-8 7-2-16,4-6 0 16,3-3-5-16,4-10 1 15,0-10-11-15,4-8 0 16</inkml:trace>
  <inkml:trace contextRef="#ctx0" brushRef="#br1" timeOffset="205351.18">3708 12690 62 0,'3'16'31'0,"33"-22"-35"16,-22 6 53-16,14 0-47 16,11-4 0-16,14-2 1 15,10-3 0-15,8-4-5 16,-1-2 1-16,11-1-1 15,-14 3 1-15,-14 4-8 16,-3 3 1-16,-19-1-11 31,-2 7 1-31</inkml:trace>
  <inkml:trace contextRef="#ctx0" brushRef="#br1" timeOffset="205832.6">3870 12988 52 0,'-4'22'26'0,"26"-25"-25"0,-12 3 40 0,1 3-39 15,6 0 1-15,12 3 1 16,2-2 1-16,8 2-7 16,-7-3 1-16,0 0 3 15,-4-3 1-15,0 6-3 16,-7 1 1-16,-10-4-2 16,-1 3 0-16,-2 0 0 15,-16 1 0-15,5 2-1 16,-8 0 1-16,4 4 0 15,-10 6 0-15,3 3 1 16,-11 6 0-16,0 0 0 16,4-3 0-16,-7 0 1 15,7 0 0-15,7 1-1 16,3-1 1-16,7-3 1 16,15-4 0-16,7-2 0 0,6-7 0 15,12-9-1-15,2-6 1 16,8-6-7-16,0 2 0 15,-7-5-13-15,0-7 0 16</inkml:trace>
  <inkml:trace contextRef="#ctx0" brushRef="#br1" timeOffset="208657.13">4777 12176 47 0,'0'3'23'0,"7"19"-15"0,-4-16 24 15,-3 7-30-15,0 3 0 16,4 9 0-16,-4 3 1 15,0 16-4-15,-4 9 0 0,1 13 2 16,-8 12 0-16,4 1-2 16,-4-4 1-16,8-15-3 15,-8-7 0-15,11-9-7 16,-7-16 1-16,7-12-6 16,7-10 1-16</inkml:trace>
  <inkml:trace contextRef="#ctx0" brushRef="#br1" timeOffset="209074.39">4706 12204 29 0,'-3'10'14'0,"6"-7"-5"16,4 0 19-16,-7 0-25 0,11-3 1 15,-11 3 2-15,0 0 0 16,0-3-7-16,7 0 0 16,3 0 5-16,1 3 1 15,10 1-2-15,7-1 1 16,8 3-2-16,9 3 1 15,8 4-1-15,7 3 0 16,0 2 0-16,-14 4 1 16,4 0-2-16,-15 6 1 0,0 10-2 15,-14 0 1-15,-10 9-1 16,-4 12 0-16,-18 1-1 16,-17 3 0-16,-14-4-1 15,-11-12 0-15,-11 0-3 16,4-9 1-16,0-4-12 15,11-12 1-15</inkml:trace>
  <inkml:trace contextRef="#ctx0" brushRef="#br1" timeOffset="209707.3">5662 12631 35 0,'-3'15'17'0,"3"-12"-2"16,0-3 17-16,0 4-28 0,0-1 1 16,0-3 2-16,3 0 0 15,8 0-10-15,3-3 1 16,7-4 6-16,4-2 0 16,-1-1-4-16,12 1 0 15,-1 0-4-15,-10-1 0 16,-1 7-7-16,-10 0 1 15,-3 6-6-15,-15 0 0 16</inkml:trace>
  <inkml:trace contextRef="#ctx0" brushRef="#br1" timeOffset="209887.86">5510 12894 57 0,'0'25'28'0,"15"-9"-32"16,-1-13 55-16,7 0-50 15,11 3 1-15,10-3-1 16,4-3 0-16,3-6-5 16,11 0 1-16,-11 3-6 15,1 0 0-15,-8-4-9 16,-3 4 1-16</inkml:trace>
  <inkml:trace contextRef="#ctx0" brushRef="#br1" timeOffset="210425.89">6745 12057 37 0,'4'12'18'0,"3"-5"-13"15,-7-1 24-15,0 3-26 16,0 4 1-16,-4 6 0 0,-3-1 0 16,0 4-6-1,4 7 1-15,-8 8 3 0,-3 1 0 16,7-10-5-16,0 0 0 16,0 1-10-16,3-8 1 15,8-8-1-15,-1-7 0 16</inkml:trace>
  <inkml:trace contextRef="#ctx0" brushRef="#br1" timeOffset="210710.81">6357 12568 48 0,'7'38'24'0,"-7"-23"-22"0,4-12 50 0,-1 0-48 16,4 1 1-16,4-1 1 15,10 0 1-15,4-3-9 16,13-3 0-16,5-4 6 16,17-2 0-16,0-7-4 15,3 1 1-15,-3-1-6 16,-7 3 0-16,-7 4-10 15,-7 9 1-15,-7-3-5 16,-15 0 0-16</inkml:trace>
  <inkml:trace contextRef="#ctx0" brushRef="#br1" timeOffset="211191.84">6371 12929 52 0,'0'9'26'0,"0"-3"-25"16,4-3 46-16,6-3-46 15,11 0 1-15,1 3 1 16,9-3 1-16,8 4-5 16,4-1 1-16,-5 0 2 15,1-3 1-15,-7 6-2 16,-4-3 1-16,-7 4-2 16,-10-1 0-16,-8 6-2 15,-6 4 0-15,-8 0 0 16,-3 3 0-16,-7 2 0 15,-7 1 0-15,0 7 1 16,-1-1 0-16,5 3 1 16,2 1 0-16,5 2 0 0,-1 1 1 15,15-1 0-15,-4-6 0 16,14-3 0-16,14-6 0 16,0-6-1-16,18-10 1 15,3-9-8-15,15-7 1 16,-8-6-11-16,0-9 1 15</inkml:trace>
  <inkml:trace contextRef="#ctx0" brushRef="#br1" timeOffset="212152.2">7811 12163 42 0,'7'16'21'0,"0"6"-14"16,-4-19 27-16,-3 7-32 15,4 2 1-15,-4 7 1 16,0 6 1-16,-4 3-6 16,1 0 0-16,-4 13 4 15,0 6 0-15,-4 10-2 16,0 9 1-16,4-16-1 0,0-10 0 16,4-5-1-16,-1-10 0 15,1-6 1-15,-1-7 0 16,-3-5-1-16,4-7 1 15,-8-10-1-15,0-5 0 16,-10-4 0-16,-3 0 0 16,-5 0-1-16,-2 3 1 15,2 1-1-15,-2 2 0 16,-5 7-1-16,1 3 1 16,-4 6-1-16,4 3 1 15,-4 7-1-15,11 6 1 16,-4 6 1-16,15 0 1 0,6 3 0 15,4 3 1-15,14 4 1 16,14-4 1-16,11-3 0 16,0-12 0-16,21-6-2 15,3-7 0-15,4-3-7 16,0-3 1-16,0-4-14 16,-7-2 0-16</inkml:trace>
  <inkml:trace contextRef="#ctx0" brushRef="#br1" timeOffset="212587.83">8530 11934 45 0,'0'0'22'0,"-3"-9"-16"0,-4 9 28 0,-8 3-33 16,-6 3 0-16,-3 7 2 15,-8 6 0-15,-7 6-3 16,-7 13 0-16,0 2 2 16,-3 17 1-16,3 9-1 15,7 21 1-15,8 20-1 16,6 12 0-16,7-6-1 16,8-3 1-16,13-16 0 15,18-9 1-15,15-16-3 16,-1-16 0-16,11-22-4 15,-4-12 1-15,-7-10-14 16,-6-18 0-16</inkml:trace>
  <inkml:trace contextRef="#ctx0" brushRef="#br1" timeOffset="-214642.33">26529 5161 21 0,'32'0'10'16,"-4"-12"4"-16,-21 12 10 0,0-4-20 16,-7 4 0-16,0-6 1 15,-4-3 0-15,-3 3-7 16,-7-10 0-16,-7 3 5 15,-7 1 0-15,-7-1-2 16,-15 4 0-16,1-1-1 16,7 20 1-16,-1-1-1 15,-3 13 0-15,4-3 0 16,0 15 0-16,6 7 0 16,12 13 0-16,17-1 1 15,14-3 0-15,10 0 1 16,4-6 1-16,18-6 0 0,11-10 1 15,10-9 0 1,3-13 0-16,-3 0-1 0,0-18 0 16,-14-10-2-16,-11-3 1 15,-10-10-2-15,-7-9 1 16,-15-12-2-16,-13 9 1 16,-15-6-1-16,-14-1 0 15,-3 10 0-15,-18 10 1 16,10 9 0-16,1 6 1 15,0 16-1-15,-4 12 0 0,3 10 0 16,4 3 1-16,4 12-1 16,7 10 0-16,14 7 1 15,14 11 0-15,14 1 0 16,14-7 1-16,11-5 0 16,6-14 1-16,15-12 0 15,7-12 0-15,0-13-1 16,-3-6 1-16,-12-16-1 15,-9-10 0-15,-4-2-2 16,-18-16 0-16,-11-4 0 16,-13 10 0-16,-8-3-1 15,-17 3 1-15,-11 7 0 16,7 5 0-16,0 11-2 16,-3 8 1-16,-4 10-2 15,0 12 1-15,4 4-1 16,-1 12 1-16,12 12 0 0,6 11 0 15,11 8 1 1,10-3 1-16,11 1 0 0,15-7 1 16,6-7 0-16,0-11 1 15,11-14-1-15,14-12 1 16,-4-6 0-16,1-19 0 16,-8-6-1-16,-7-10 1 15,-10-2-2-15,-8-17 1 16,-13 10-2-16,-11-3 0 15,-14 3 1-15,-7 3 0 16,-1 7 0-16,-2 8 0 0,-5 10-1 16,-6 13 1 15,-4 12-2-31,0 10 1 0,4 3-1 0,7 6 0 16,3 10 0-16,11-1 0 0,10 7 2 15,11 9 0 1,18 0 1-16,14-6 0 0,3-6 0 15,0-10 0-15,11-6 1 16,0-10 1-16,0-5-1 16,-8-20 0-16,-6-6-1 15,-4-9 0-15,-6-3 0 16,-12-7 0-16,-10-12-2 16,-7 12 1-16,-14 1-1 15,-7-4 0-15,3 6 0 16,-3 7 0-16,-4 6-1 15,-3 10 0-15,-4 12-1 16,0 6 1-16,4 7 0 0,3-4 0 16,7 13 0-16,8 9 1 15,10 7 1-15,14 6 0 16,14 3 1-16,11 0 1 16,-4-13-1-16,7-9 1 15,8-12 0-15,-1-10 1 16,-7-9-2-16,-3-7 1 15,-7-6-2-15,-8-6 1 16,-10-12-1-16,-7-4 0 16,-7 6-1-16,-10-2 0 0,-5-1 0 15,1 7 1-15,-3 9-2 16,-8 13 1-16,-3 12-1 16,-4 3 1-16,0 13-1 15,7 15 1-15,8 1-1 16,9 9 0-16,12-4 0 15,13 1 0-15,12-3-4 16,6-13 1-16,-3-6-10 16,-8-22 0-16</inkml:trace>
  <inkml:trace contextRef="#ctx0" brushRef="#br1" timeOffset="-213455.12">24751 5296 43 0,'0'22'21'0,"0"-22"-11"0,0 0 29 16,3-6-37-16,4-4 1 16,8-15 0-16,9-9 1 15,12-20-6-15,6-21 1 16,4-13 3-16,3-3 0 15,11-12-1-15,0 6 0 16,0-1-1-16,0 14 1 16,-4 5 0-16,-6 17 0 0,-8 15-1 15,-10 12 1-15,-4 16-3 16,-7-3 1-16,1 19-1 16,-12 19 1-16,-6 6-1 15,-8 12 0-15,-3 20 0 16,-11 8 0-16,1 11 1 15,-1 17 1-15,0 11 0 16,1-1 0-16,3 7 0 16,3-26 0-16,4-2-3 15,4-20 1-15,-1-12-3 16,4-15 0-16,0-10-8 16,0-7 1-16,0-15-2 15,4-12 0-15</inkml:trace>
  <inkml:trace contextRef="#ctx0" brushRef="#br1" timeOffset="-213257.23">24934 4829 55 0,'0'37'27'0,"32"-2"-30"0,-21-29 57 15,6 7-49-15,8-7 0 16,7 0 0-16,17-3 1 15,11 0-12-15,7-6 1 16,-3 6-3-16,-11 4 0 16,-15-4-11-16,-13 9 1 15</inkml:trace>
  <inkml:trace contextRef="#ctx0" brushRef="#br1" timeOffset="-211804.57">30635 11840 34 0,'25'0'17'0,"3"-12"-8"0,-21 2 17 16,-7-5-26-16,-7-4 1 15,-3-3 1-15,-5 0 1 16,-2 3-3-16,-8 7 0 16,-10 5 1-16,-7 7 1 15,-8 10-2-15,-3 12 1 16,4 3-2-16,-4 12 1 16,4 7-1-16,6 16 1 0,8 12 1 15,17-3 0-15,15-3 2 16,13-6 0-16,8-10 1 15,17-13 1-15,11-15 0 16,11-15 0-16,-5-17-3 16,-9-12 1-16,-1-15-2 15,-7-14 1-15,-6 1-2 16,-8-6 1-16,-7 2-2 16,-11-2 1-16,1 0-1 15,-8 5 1-15,-13 14-1 16,-8 9 0-16,-10 12-2 15,-11 10 1-15,-3 12-2 16,3 10 0-16,-4 2 0 16,4 14 0-16,1 8 2 15,6 14 1-15,11 2 1 0,6-2 1 16,12-7 1 0,10-4 1-16,14-2 1 0,7-9 0 15,14-4-1-15,15-16 1 16,6-12-1-16,1-3 0 15,-8-19-1-15,-10-9 0 16,-4-7-2-16,-10-6 1 16,-4-6-1-16,-3 0 0 31,-8 0 0-31,-10-3 0 16,-7 6-1-16,-10 9 1 0,-12 10-2 0,-6 9 1 15,-11 13-2-15,4 12 0 16,-4 10 0-16,4-1 0 0,-1 10 0 15,4 10 0-15,8 9 2 16,13 12 0-16,8 1 2 16,13-4 0-16,11 0 1 15,7-3 0-15,15-9 0 16,6-9 1-16,4-17 0 16,0-15 0-16,-4-12-2 15,-7-20 1-15,-3-8-1 16,-11-4 0-16,-3-3-1 15,-8-4 0-15,-10 8 0 16,-7-1 0-16,-7 0-1 16,-7 6 1-16,-14 13-2 15,0 9 1-15,-1 13-1 16,4 9 0-16,-6 4 0 16,2 6 0-16,5 5-1 0,6 5 0 15,4 2-3-15,10 0 0 16,8 3-9-16,13-9 1 15</inkml:trace>
  <inkml:trace contextRef="#ctx0" brushRef="#br1" timeOffset="-211351.75">30974 12242 37 0,'-14'25'18'0,"-25"53"-19"0,25-62 25 16,-4 15-24-16,-3 10 1 15,-7 16 0-15,-4 8 0 16,0 1-1-16,4 0 0 16,7-9-1-16,3-14 0 15,11-11-9-15,7-20 0 16,11-18 0-16,6-16 0 16</inkml:trace>
  <inkml:trace contextRef="#ctx0" brushRef="#br1" timeOffset="-210889.86">30815 12013 36 0,'4'22'18'0,"-1"9"-17"16,1-21 37-16,3-1-34 15,0 7 0-15,0-1 2 16,3 4 1-16,8-6-9 15,-4-1 0-15,22 1 6 16,2-1 0-16,8 1-2 16,-7-4 1-16,7 1-2 15,3-4 1-15,-6-3-2 16,-12 0 1 31,-6 0-2-47,-11 1 1 0,-7 2-1 0,-14 0 1 0,-7 0-2 0,-4 1 1 0,4 2-1 15,-3 4 1-15,-1 2-1 0,-3 4 1 32,0 12 0-32,7 1 1 31,6-1 0 0,8 4 1-15,11 5 0-16,0 4 1 0,10 0 0 0,4 0 1 15,-4-3-1-15,-4-7 0 0,-3-2-2 0,-14-4 1 0,-14-3-2 0,-7-3 1 0,-25 0-8 16,-28-10 0-16,-21-8-8 16,-18-4 0-16</inkml:trace>
  <inkml:trace contextRef="#ctx0" brushRef="#br1" timeOffset="-209793.46">8336 13066 35 0,'-3'51'17'0,"10"-42"-5"16,-7-9 18-16,0 0-25 15,7-9 0-15,7-13 2 16,3-7 0-16,12-5-10 16,-5-16 1-16,5-3 6 15,-5-20 0-15,5-5-3 16,-1-7 0-16,7 4-1 16,0-1 1-16,1 7-1 0,-1 6 0 15,0 6-1-15,-7 10 1 16,-3 12-2-16,-4 7 1 15,-3 15-3-15,-4 10 1 16,-3 15-1-16,-8 3 1 31,-3 16-1-31,-3 16 1 16,-1 0 1-16,4 12 0 0,-3 7 2 0,-1 12 0 16,4 9-1-16,0 1 1 15,0-13-2-15,0-10 0 16,-4-8-5-16,4-14 0 15,-3-15-5-15,3-6 1 16</inkml:trace>
  <inkml:trace contextRef="#ctx0" brushRef="#br1" timeOffset="-209565.83">8477 12624 36 0,'0'35'18'0,"11"2"-6"16,-4-30 31-16,3-1-39 16,5-3 1-16,2 0 1 15,-3-6 1-15,15-6-10 16,6 2 1-16,4-5 0 16,3 3 0-16,-10-1-12 15,-1 7 0-15,1-3-3 16,-4 3 1-16</inkml:trace>
  <inkml:trace contextRef="#ctx0" brushRef="#br1" timeOffset="-209312.02">9073 12935 49 0,'-3'37'24'0,"-18"-15"-31"0,14-9 48 0,0 3-42 15,-7 2 0-15,-1 1-6 16,5-3 1-16,-1 0-4 16,11-10 1-16</inkml:trace>
  <inkml:trace contextRef="#ctx0" brushRef="#br1" timeOffset="-209058.07">9613 12094 45 0,'4'47'22'0,"-25"41"-20"0,14-60 33 16,-8 4-35-16,-2 9 1 15,3 9-1-15,-8 3 0 16,8 4-2-16,0 2 0 16,4-12-6-16,3-6 0 15,3-13-5-15,4-6 0 16</inkml:trace>
  <inkml:trace contextRef="#ctx0" brushRef="#br1" timeOffset="-208563.06">9384 12035 45 0,'-4'19'22'16,"4"12"-20"-16,4-22 41 0,3 1-41 15,0-1 1-15,11-3 1 16,3 1 0-16,7-4-5 16,11 0 0-16,0-3 4 15,3 0 1-15,11 0-1 16,7-3 0-16,0 0-2 15,-4 0 1-15,-10-1-1 16,-11 4 0-16,-6 4-2 0,-19 11 0 16,-13-2-2-16,-8 3 1 15,-14-1-2 1,1 4 1-16,-4 3-1 0,-4-3 1 16,7 3-1-16,4 3 1 15,3 0 1-15,8-6 0 16,10 3 1-16,7 3 1 15,10 0 1-15,15 0 1 16,3 0 0-16,4-3 1 16,0 0-1-16,0 3 0 15,-11 0-1 1,-10 3 1 0,-18 10-3-16,-18-4 1 15,-7 4-5-15,-17-3 1 16,-7-4-6-16,6-6 0 0,-3-12-5 0,1-7 0 0</inkml:trace>
  <inkml:trace contextRef="#ctx0" brushRef="#br1" timeOffset="-208247.01">10097 11640 41 0,'0'37'20'0,"24"35"-13"0,-13-53 34 15,3 13-38-15,4 15 1 16,10 12 2-16,14 20 0 15,7 12-8-15,1 3 1 16,-8 12 4-16,-14 4 0 16,-13 9-6-16,-30 0 1 15,-16 1-15-15,-19 11 1 0</inkml:trace>
  <inkml:trace contextRef="#ctx0" brushRef="#br1" timeOffset="-204371.09">24208 4650 34 0,'0'9'17'0,"3"-5"-5"15,-3 2 17-15,4-6-25 0,-4 3 1 16,0-3 1-16,3 0 0 15,8-3-8-15,-1 3 1 16,8-10 4-16,7 1 0 16,6 3-4-16,5 3 1 15,-1-4-5-15,-3 7 0 16,-4 0-10-16,-3-3 0 16</inkml:trace>
  <inkml:trace contextRef="#ctx0" brushRef="#br1" timeOffset="-204281.63">24229 4838 48 0,'-11'28'24'0,"11"-3"-19"0,4-15 37 0,-1-4-41 0,4-3 1 0,7 0-1 0,8 1 0 0,9-8-4 16,8 1 0-16,0-6-6 15,-4-1 0-15,-10-5-7 16,0 5 1-16</inkml:trace>
  <inkml:trace contextRef="#ctx0" brushRef="#br1" timeOffset="-203711.89">23058 4180 38 0,'-7'6'19'0,"-22"3"-17"16,19-9 28-16,-4 10-29 15,-8 5 1-15,1 4 2 16,-7 9 0-16,0 7-5 15,-7 6 1-15,-4 12 2 0,3 0 1 16,5 16-1-16,2 0 1 16,12 3-2-16,6-3 0 15,8-6-3-15,6-16 0 16,11-12-6-16,4-7 1 16,3-16-7-16,-3-8 0 15</inkml:trace>
  <inkml:trace contextRef="#ctx0" brushRef="#br1" timeOffset="-203471.95">22878 4684 42 0,'-4'13'21'0,"11"-19"-15"15,-7 6 35-15,4 0-39 16,-4 0 0-16,7 0 1 16,7-3 0-16,4-4-6 15,6 7 1-15,1 0-3 16,-4-3 1-16,0 3-11 16,0-6 1-16</inkml:trace>
  <inkml:trace contextRef="#ctx0" brushRef="#br1" timeOffset="-203214.37">23305 4393 42 0,'3'34'21'0,"-3"-15"-15"0,-3-3 29 0,-5 3-34 16,-2 6 0 0,-1-3-1-16,1 12 1 15,-1 4-3-15,1 6 0 0,2 0-4 16,5 3 0-16,-1 3-7 16,8-25 0-16</inkml:trace>
  <inkml:trace contextRef="#ctx0" brushRef="#br1" timeOffset="-202989.09">23396 4760 41 0,'-7'37'20'0,"4"20"-21"16,-1-45 32-16,-3 13-30 15,-4-3 1-15,1 10-2 16,-4-1 1-16,0 0-5 16,3-9 0-16,4-3-7 0,4-6 1 15,6-29-2-15,4 4 0 16</inkml:trace>
  <inkml:trace contextRef="#ctx0" brushRef="#br1" timeOffset="-202556.91">23544 4556 56 0,'4'28'28'15,"7"-22"-36"-15,-8-6 61 0,4 0-53 16,4 0 1-16,-1-3 1 15,4-3 0-15,4 0-2 16,3-1 0-16,0 1 1 16,1 0 0-16,-5 3-1 15,-3 3 1-15,-7 0-2 16,-7 3 0-16,-7 3-2 16,-3 0 1-16,-1-2-2 15,1-1 0-15,-1 0 0 16,0-3 1-16,4 6 0 15,4-3 0-15,-1 7 2 16,4-1 0-16,7 7 1 16,4-1 1-16,-1 7 0 15,1-6 0-15,-4 0 0 0,0 6 1 16,-3-7-2-16,-8 4 1 16,-3 3-3-16,-7 0 0 15,-4-3-6-15,1-7 1 16,-4-5-8-16,3-14 1 15</inkml:trace>
  <inkml:trace contextRef="#ctx0" brushRef="#br1" timeOffset="-202285.92">23837 4158 49 0,'11'50'24'0,"10"0"-23"15,-10-25 42-15,3 13-41 16,3 15 1-16,1 10 0 16,-4 3 1-16,0-1-6 15,-3 4 1-15,-8 7-1 16,-6-4 1-16,-15-3-10 15,-21-3 0-15,-3-4-5 16,-14 1 0-16</inkml:trace>
  <inkml:trace contextRef="#ctx0" brushRef="#br1" timeOffset="-200319.35">31665 12411 37 0,'-3'16'18'0,"-4"9"-8"16,7-22 19-16,0 0-25 16,3 0 1-16,1 0 1 15,3-3 1-15,0 0-10 16,0 0 1-16,0 4 4 16,0 2 1-16,4 0-8 0,-1 0 0 15,-3-2-10-15,0-4 1 16</inkml:trace>
  <inkml:trace contextRef="#ctx0" brushRef="#br1" timeOffset="-200124.84">31450 12640 35 0,'0'44'17'0,"25"-16"-6"0,-18-18 21 15,7-7-32-15,4 3 1 0,3-3-2 16,7 0 0-16,0 0-5 16,-7 1 0-16,8-14-6 15,-1 1 1-15</inkml:trace>
  <inkml:trace contextRef="#ctx0" brushRef="#br1" timeOffset="-199778.55">32251 12399 38 0,'0'3'19'0,"7"-6"-16"0,-7 3 30 16,0 0-33-16,0 0 0 16,-7 6 0-16,-7 3 1 15,-11 4-2-15,-7 6 1 16,-6 6 0-16,-8 9 1 16,0 19-1-16,4 4 0 0,-4 9 0 15,7-7 1-15,7 4-1 16,11-3 0-16,14-10-5 15,10-13 0-15,8-8-7 16,7-10 1-16</inkml:trace>
  <inkml:trace contextRef="#ctx0" brushRef="#br1" timeOffset="-199405.27">32247 12574 41 0,'4'10'20'0,"7"-17"-18"16,-4 7 32-16,0-6-32 0,3 3 1 15,4 0 1-15,4 0 1 16,7-1-7-16,-1 4 1 15,-2 4 3-15,-5-1 1 16,-3 6-2-16,-7 1 0 16,-7 5-2-16,-3 4 1 15,-4 3-1-15,-7 3 0 16,-8 0-1-16,-2 3 0 16,3 4 1-16,3 5 0 15,-3-2-1-15,0 6 0 16,-1-4-1-16,1-2 1 0,7-10-6 15,4-9 1-15,3-7-6 16,7-9 0-16</inkml:trace>
  <inkml:trace contextRef="#ctx0" brushRef="#br1" timeOffset="-199191.25">32219 12769 27 0,'0'12'13'0,"0"4"-1"16,4-13 17-16,-1 0-26 16,1 0 1-16,-1 3 2 15,4-2 0-15,-3-1-8 16,6 0 0-16,5 3 1 16,6 0 1-16,0 1-11 15,0-1 1-15,-3-6-3 16,-4 0 0-16</inkml:trace>
  <inkml:trace contextRef="#ctx0" brushRef="#br1" timeOffset="-198804.43">32505 13098 46 0,'3'16'23'0,"-3"15"-33"16,0-22 47-16,-3 1-38 16,-4 9 1-16,-4-1-1 15,1 7 0-15,-18-3-4 0,3-3 1 16,-3 0-8-1,3-6 0-15</inkml:trace>
  <inkml:trace contextRef="#ctx0" brushRef="#br1" timeOffset="-198441.85">32837 12800 30 0,'-32'22'15'0,"32"9"-14"0,-4-21 20 0,-3-1-22 16,0 4 1-16,0-1 0 15,0-2 1-15,4-1-1 16,3 0 0-16,3-2 1 15,4-1 1-15,0-6 1 16,4 9 0-16,3 4-1 16,4-1 1-16,-4 4-1 15,0 0 1-15,-11-1-2 16,-10 4 1-16,-3 0-3 16,-4-3 1-16,-11-1-4 15,-3-2 1-15,-4-10-8 16,0-9 0-16</inkml:trace>
  <inkml:trace contextRef="#ctx0" brushRef="#br1" timeOffset="-198228.23">32798 12759 22 0,'0'10'11'0,"39"-14"7"0,-22 4 10 0,4 0-28 16,8 0 1-16,2 0 0 16,8 0 0-16,-4 0-5 15,-3-3 1-15,-4 3-7 16,1-3 0-16</inkml:trace>
  <inkml:trace contextRef="#ctx0" brushRef="#br1" timeOffset="-197976.08">33323 12499 52 0,'29'88'26'0,"2"34"-33"0,-20-87 48 0,-4 8-42 0,-11 14 1 16,-3 2-4-16,-10 14 1 15,-22 2-7-15,-25 0 0 16,-13-18-4-16,-4-14 0 16</inkml:trace>
  <inkml:trace contextRef="#ctx1" brushRef="#br1" timeOffset="165416.34">7384 9275 0,'0'0'16,"0"0"-16,0 0 15,0 0-15,0 0 16</inkml:trace>
  <inkml:trace contextRef="#ctx0" brushRef="#br1" timeOffset="-196743.23">10940 12176 46 0,'-7'3'23'0,"14"10"-14"0,-4-10 24 15,4 0-32-15,4 0 1 16,3-3 0-16,4 0 1 15,10 3-4-15,14-3 0 16,4-3-1-16,-4 0 1 16,-6-3-10-16,-8 2 0 15,-7 1-4-15,-10 6 0 0</inkml:trace>
  <inkml:trace contextRef="#ctx0" brushRef="#br1" timeOffset="-196565.41">10777 12471 52 0,'0'28'26'0,"14"-28"-28"15,-3 0 50-15,7 0-48 16,10-9 0-16,11-1-4 16,14-6 0-16,3 1-8 15,4 2 0-15,-14 1-4 16,-7 5 1-16</inkml:trace>
  <inkml:trace contextRef="#ctx0" brushRef="#br1" timeOffset="-195393.13">11910 11875 20 0,'0'9'10'0,"-11"-9"7"16,8 3 11-16,-1 1-23 16,1 2 0-16,-1 3 2 15,1 7 1-15,-4 3-11 16,-1 3 1-16,1 6 5 15,4 6 0-15,-1 4-7 16,1-3 0-16,3-7-9 16,3-9 0-16</inkml:trace>
  <inkml:trace contextRef="#ctx0" brushRef="#br1" timeOffset="-195137.04">11575 12339 52 0,'3'19'26'0,"18"-13"-29"0,-10-6 46 0,3-3-43 15,4 0 1 1,10 0-1-16,4-4 1 0,3 1-2 15,-3-3 0-15,6-1-4 16,5 1 1-16,-4 3-11 16,-1-4 0-16</inkml:trace>
  <inkml:trace contextRef="#ctx0" brushRef="#br1" timeOffset="-194719.58">11571 12555 46 0,'-7'29'23'0,"18"-17"-20"16,-4-9 34-16,3-3-34 0,4 3 1 15,8 1 0-15,9-4 0 16,5 0-6-16,-1 0 1 15,-3 0 3-15,-4 0 1 16,-3 3-3-16,-8-3 1 16,-6 6-2-16,-4 0 1 15,-4 10-2-15,-3-7 0 16,-7 7-1-16,-7 3 1 16,-7-4 0-16,-4-2 0 0,-3 3 0 15,0 3 1 1,0 2 1-16,3 8 1 0,4 2 0 15,3-3 1-15,8-6 0 16,6-6 1-16,11 3-1 16,11-4 0-16,10-5-3 15,11-7 1-15,-4 0-8 16,4-3 0-16,3-9-8 16,1-4 0-16</inkml:trace>
  <inkml:trace contextRef="#ctx0" brushRef="#br1" timeOffset="-194028.09">12411 13029 44 0,'-7'47'22'0,"3"-9"-20"0,8-26 35 15,-1-3-34-15,1 4 0 16,3 3 1-16,-4-1 0 0,1-2-6 15,-1-4 1-15,4-2 3 16,-7-7 0-16,7-13-2 16,4-3 0-16,0-6-1 15,3-12 1-15,0-10-1 16,0-9 1-16,0-7-1 16,-3-18 1-16,-4-7-1 15,0-3 1-15,-7-3 0 16,0-3 0-16,0-6 0 15,0 3 0-15,3 9 0 16,4 3 0-16,7 13 0 16,1 13 1-16,-1 5-1 15,3 10 0-15,1 4 1 16,3 11 0-16,4 7-1 16,7 7 1-16,6 5-1 15,5 7 1-15,-1 3 0 0,15 3 0 16,17 4 1-16,14 2 1 31,116-3 1-31,5-6 0 16,13-3 0-16,18-9 0 15,0-7-1-15,17-9 0 16,-6-7-2-16,6 13 1 16,-21-6-2-16,8-7 0 0,-18-2-3 15,-8 2 1 1,-13 7-6-16,-25 3 1 15,-25 3-11 1,-17 0 0-16,-32 10-1 0,-29 5 0 0</inkml:trace>
  <inkml:trace contextRef="#ctx0" brushRef="#br1" timeOffset="-192332.99">13212 12138 37 0,'0'0'18'0,"0"0"-7"0,-4 3 18 0,0 7-29 16,-6 2 1-16,-8 4 2 15,-3 6 0-15,-4 9-3 16,-3 4 0-16,3 2 1 15,-3 11 1-15,4 8 0 16,-1 19 0-16,0 7-1 16,4-1 0-16,7-12-1 15,7-9 1-15,7-4-3 16,7-15 0-16,3-10-5 16,1-12 0-16,0-9-7 15,6-7 0-15</inkml:trace>
  <inkml:trace contextRef="#ctx0" brushRef="#br1" timeOffset="-192046.51">13039 12693 57 0,'-4'3'28'0,"15"7"-34"0,-8-7 52 0,8-3-46 16,3 0 1-16,7-3-1 16,7 0 1-16,4-4-6 15,0 4 1-15,0-3-7 16,-4 3 0-16,-3-6-5 15,-4 2 0-15</inkml:trace>
  <inkml:trace contextRef="#ctx0" brushRef="#br1" timeOffset="-191700.34">13526 12383 44 0,'-8'31'22'0,"1"-6"-22"0,4-15 39 16,-1 9-38-16,1 6 0 0,-1 9 0 16,4 13 1-16,0-3-4 15,0 6 1-15,0-3-2 16,0-6 0-16,0-6-11 16,4-7 1-16,-1-19-1 15,4-6 1-15</inkml:trace>
  <inkml:trace contextRef="#ctx0" brushRef="#br1" timeOffset="-191000.63">13797 12649 52 0,'0'16'26'0,"14"-10"-28"0,-7-2 56 0,4-4-54 0,3 0 0 0,7 0 0 0,0-4 1 15,8 4-2-15,2 0 0 16,-2-6-5-16,-5 0 1 16,-3 0-11-16,8-4 0 15</inkml:trace>
  <inkml:trace contextRef="#ctx0" brushRef="#br1" timeOffset="-190471.77">14189 12345 41 0,'0'10'20'0,"3"-7"-9"0,-3-3 25 15,7 3-33-15,-3-3 0 16,3 0 1-16,0 0 1 15,4 0-7-15,6 0 1 16,1 0 4-16,3 0 0 16,7-3-2-16,4 0 0 15,3 3-1-15,-3-3 0 16,0 3 0-16,-11 3 0 0,-7 3-1 16,-7 3 0-16,-7-2 0 15,-3 5 0-15,-5 7-1 16,-2 6 1-16,-4 6-2 15,0 7 0 1,-4 12-2-16,7-3 1 0,1 3-1 16,3 1 1-16,3-4-2 15,1-13 1-15,3-9-4 16,3-6 1-16,1-10-3 16,-1-12 1-16</inkml:trace>
  <inkml:trace contextRef="#ctx0" brushRef="#br1" timeOffset="-190243.45">14302 12631 29 0,'-4'15'14'0,"4"-15"-6"0,0 0 23 15,4-6-27-15,-1 3 0 16,4 0 2-16,4-7 1 15,3 4-9-15,4-3 1 16,6 2 4-16,4-2 0 16,4 0-9-16,-4-4 1 15,1 4-8-15,-8-10 0 16</inkml:trace>
  <inkml:trace contextRef="#ctx0" brushRef="#br1" timeOffset="-189934.69">14630 12201 41 0,'0'28'20'0,"10"0"-13"15,-3-18 31-15,4 6-34 16,7 5 1-16,3 1 2 16,3 7 1-16,-2 5-11 15,-1 7 1-15,-7 3 5 0,0 19 0 16,-14-1-5-16,-4 7 0 16,-10-9-8-16,-7-1 0 15,-4-12-7-15,1-25 1 16</inkml:trace>
  <inkml:trace contextRef="#ctx0" brushRef="#br1" timeOffset="-189509.73">14866 11972 48 0,'4'10'24'0,"10"-10"-24"16,-11-4 40-16,4 8-39 16,4-4 1-16,-1 3 2 15,8 0 0-15,-4 0-5 16,0-3 1-16,-3 3 2 15,-4 0 0-15,0 3-1 16,-7 1 0-16,-4 2-1 16,-3 7 0-16,-3-1-1 15,-1 7 1-15,1 7-1 16,-4-7 0-16,-1-7 0 0,8 1 0 16,4 0 1-16,-1-4 0 15,8 1 1-15,6-7 0 16,12-3 0-16,-1 0 0 15,7-3-1 1,0 0 1-16,0 0-5 0,1 0 0 16,-8 0-12-16,-4-6 0 15</inkml:trace>
  <inkml:trace contextRef="#ctx0" brushRef="#br1" timeOffset="-189249.6">15169 12631 62 0,'11'9'31'0,"7"-15"-39"0,-8 3 51 0,4-4-43 15,8 1 0-15,6 3-4 16,7-3 1-16,-3-1-4 16,0 1 0-16,-4-3-9 15,0-4 1-15</inkml:trace>
  <inkml:trace contextRef="#ctx0" brushRef="#br1" timeOffset="-189050.41">15279 12486 49 0,'-11'79'24'0,"4"5"-32"0,7-58 39 0,0 2-40 15,0 3 0-15,0-3-15 16,4-12 1-16</inkml:trace>
  <inkml:trace contextRef="#ctx0" brushRef="#br1" timeOffset="-188655.5">15939 12000 49 0,'-18'29'24'0,"7"-20"-26"0,4-3 41 15,-3 4-37-15,-4 8 0 16,-8 8 0-16,5-5 1 16,-8 27-4-16,0 5 0 15,-6 13 3-15,2 9 0 16,5 16-1-16,6 9 0 16,4-9-1-16,7 0 1 15,3-9-2-15,8-23 1 16,6-9-4-16,1-15 0 0,3-13-5 15,4-13 0-15,3-15-7 16,0-7 1-16</inkml:trace>
  <inkml:trace contextRef="#ctx0" brushRef="#br1" timeOffset="-187693.65">16118 12257 55 0,'4'13'27'0,"3"-7"-28"0,-7-6 51 0,0 0-46 0,4 3 0 0,-1-3 1 0,4 4 1 16,0-4-8-16,4-4 1 15,3 1 4-15,4-3 0 0,3 0-2 16,-4-1 0-16,-3 1-1 15,-3 3 1-15,-4 0-2 16,0 3 1-16,-3 6-1 16,-4 7 0-16,-4 6-2 15,-6 2 0-15,-5-2-2 16,-2 3 1-16,-4-3-1 16,3 3 1-16,4 0 0 15,3 0 1-15,8-3 1 16,3-4 1-16,10 1 2 15,4 0 0-15,4 3 1 16,0-7 1-16,-4 4-2 16,0-1 1-16,-3 1-1 15,-4 3 1-15,0 3-2 16,-7 6 0-16,-11-3-1 16,-10 0 0-16,-7-3-5 15,-4-3 1-15,0-3-11 0,7-7 0 16</inkml:trace>
  <inkml:trace contextRef="#ctx0" brushRef="#br1" timeOffset="-187347.06">16528 12490 67 0,'0'6'33'0,"10"16"-36"0,-3-19 56 0,4 0-53 16,3 0 0-16,7 0 0 16,7-6 1-16,8-3-4 15,2-4 0-15,-6-5-5 16,0-1 0-16,-7 0-11 16,-4-2 1-16</inkml:trace>
  <inkml:trace contextRef="#ctx0" brushRef="#br1" timeOffset="-184600.19">17297 12377 35 0,'0'6'17'0,"-7"-9"-8"0,3 0 19 0,-3-1-26 16,0 1 0-16,-4 3 2 15,1 0 0-15,-1 3-5 16,4 1 1-16,0 2 3 16,4-3 0-16,-1 3-2 15,4-6 1-15,0 0-1 16,7 0 0-16,4 0 0 16,3 3 0-16,3 1 0 15,5-1 1-15,-1 6 0 16,-4 1 1-16,1 2-1 15,-4 1 1-15,-3 5-2 16,-4 1 0-16,-4 9-1 16,-6 4 1-16,-11-1-3 15,-14 1 1-15,-8-4-6 0,-6-9 1 16,0-7-10-16,3-9 0 16</inkml:trace>
  <inkml:trace contextRef="#ctx0" brushRef="#br1" timeOffset="-184360.9">17233 12292 42 0,'11'16'21'0,"6"-13"-7"0,-10-3 29 0,4-7-41 16,3 1 0-16,4-3 1 15,-1-4 0-15,12-2-5 16,13-1 0-16,7-6-1 16,-3-3 1-16,-3 3-11 15,-5 0 0-15,-6 0-4 16,-4 3 1-16</inkml:trace>
  <inkml:trace contextRef="#ctx0" brushRef="#br1" timeOffset="-184076.31">17582 11906 40 0,'18'41'20'0,"7"-3"-14"0,-15-23 36 15,8 10-40-15,7 13 1 16,-1 0 0-16,5 6 1 16,-8 9-6-16,-4 0 1 15,-10 7 2-15,-10 6 1 16,-11 9-6-16,-11-3 0 0,-7-9-11 16,-6-19 1-16,-1-16-1 15,0-9 0-15</inkml:trace>
  <inkml:trace contextRef="#ctx0" brushRef="#br1" timeOffset="-183655.11">17805 11916 52 0,'-4'9'26'0,"4"-9"-31"15,0 0 55-15,7 0-47 16,4-3 0-16,-1 3 3 0,8-6 1 16,3-4-8-16,0 4 1 15,1 3 4-15,6 0 1 16,-7-4-2-16,-3 4 0 15,-1 10-2-15,-10-1 0 16,-7 3-2-16,-7 10 1 16,-3-3-1-16,3 6 1 15,0 3-1-15,3 3 0 16,-3-3 1-16,7 0 0 16,-4-3 0-16,1-3 1 15,10-3-1-15,4-7 0 0,10-6-3 16,10-6 1-16,5-3-7 15,-1-7 0-15,0-6-11 16,-3-6 1-16</inkml:trace>
  <inkml:trace contextRef="#ctx0" brushRef="#br1" timeOffset="-182091.61">3030 14142 34 0,'-10'25'17'0,"10"-22"-12"0,0-3 17 0,0 0-19 15,10 0 0-15,-6-6 1 16,3 0 1-16,11-4-7 16,3 1 1-16,7 3 3 15,14-1 0-15,-3 1-7 16,0 6 1-16,-4-6-8 16,0 3 0-16</inkml:trace>
  <inkml:trace contextRef="#ctx0" brushRef="#br1" timeOffset="-181881.68">3059 14415 44 0,'10'6'22'0,"50"-12"-27"16,-39 0 37-16,8-4-31 0,13 1 0 15,7-4-1-15,4-2 0 32,21-14-12-32,-10 4 0 15</inkml:trace>
  <inkml:trace contextRef="#ctx0" brushRef="#br1" timeOffset="-181610.81">4336 13706 46 0,'-7'41'23'16,"-4"-7"-26"-16,7-24 35 0,4 9-30 15,-10 3 0-15,-1 3 0 16,1 6 0-16,3 0-5 16,-4 1 0-16,1 2-3 15,2 4 1-15,5-7-8 16,3-12 0-16</inkml:trace>
  <inkml:trace contextRef="#ctx0" brushRef="#br1" timeOffset="-181347.66">3948 14324 58 0,'-7'22'29'16,"31"-28"-35"-16,-13 2 55 0,10-5-48 0,18-3 1 0,0-7-1 0,10 3 1 0,14-3-4 0,-3 0 1 0,-3 4-3 15,-15 2 0-15,-3 4-13 16,-11 3 0-16</inkml:trace>
  <inkml:trace contextRef="#ctx0" brushRef="#br1" timeOffset="-180951.72">3877 14644 55 0,'4'0'27'0,"31"6"-26"0,-14-9 41 16,11 6-41-1,14-3 1-15,3-3-1 0,0-3 1 16,8 3-3-16,-8-1 0 16,-10 4 1-16,-4 0 1 15,-14 0-3-15,-10-3 0 16,-18 10-3-16,-4-4 1 16,-3 9-2-16,-14 1 1 15,7 2-2-15,-7 7 1 16,7 0 1-16,-4 0 1 15,4 7 5-15,7 2 1 16,3-3 2-16,11 3 1 16,0-12 1-16,11 3 1 0,10-9-2 15,7-7 0-15,4-6-6 16,7-3 1-16,-1-7-12 47,5-5 1-47,6-10-5 0,-10 0 1 0</inkml:trace>
  <inkml:trace contextRef="#ctx0" brushRef="#br1" timeOffset="-180198.31">4925 14672 43 0,'-11'41'21'0,"8"3"-22"0,3-32 38 0,0 4-33 15,-7 6 0-15,7 3 1 16,0 0 0-16,7-3-6 15,-7 3 0-15,10-12 4 16,-6-7 1-16,3-3-2 16,3-9 0-16,1-7-1 15,0-15 0-15,6 0-2 16,-3-13 1-16,8 3-1 16,2-12 1-16,-10-13-1 15,4-6 1-15,0-3-1 16,-8-6 0-16,1 0 0 15,-1 5 0-15,-6 4 0 16,-1 0 0-16,-3 7 0 0,0-1 1 16,0 0-1-16,0 10 1 15,4 9 0-15,3 10 1 16,4 9 0-16,-8 3 0 16,15 9-1-16,-4 1 1 15,3 5 0-15,12 1 0 16,2 9 2-16,26-3 0 15,17 3 1-15,21-3 1 16,15-9 0-16,20-1 0 16,18-5-1-16,22 2 1 15,10-2-4-15,-1-1 1 16,5-3-5-16,3-3 1 0,-18 0-7 16,-28 0 1-16,-21 6-12 15,-24 4 0-15</inkml:trace>
  <inkml:trace contextRef="#ctx0" brushRef="#br1" timeOffset="-177921.04">5736 14079 42 0,'4'3'21'0,"-4"1"-15"15,0-8 21-15,-4 1-25 16,-3 10 1-16,-11 2 0 15,-3 7 0-15,0 3-5 16,-11 6 1-16,4 3 1 16,-11 13 1-16,8 6-3 15,2 6 0-15,-2 3 0 0,6-2 1 16,11 2 0-16,3 1 0 16,11-1 1-16,11-9 1 15,6-9 2-15,8-13 0 16,3-6 0-16,1-10 0 15,2-12 0-15,-2-10 1 16,-8-2-2-16,-4 2 0 16,-2-6-2-16,-8 4 0 15,-18-1 0-15,-3 7 0 16,-7 2-1-16,-4 7 0 16,-14 0-1-1,0 7 0 1,1 8-3-16,6 4 1 0,-3 0-4 0,10 0 0 0,0-1-6 15,15-5 0-15</inkml:trace>
  <inkml:trace contextRef="#ctx0" brushRef="#br1" timeOffset="-177589.27">6040 13973 38 0,'-11'6'19'0,"-10"7"-19"0,14-7 30 15,-4 6-28-15,-3 1 0 16,0-1 2-16,0 4 1 15,-4 6-6 1,4 0 0-16,7 0 4 0,4 0 0 16,3-3-1-16,3 0 0 15,8-1-5-15,6-5 0 16,8-1-7-16,3-8 0 16,4-14-4-16,3-5 1 15</inkml:trace>
  <inkml:trace contextRef="#ctx0" brushRef="#br1" timeOffset="-177377.07">6216 14092 45 0,'-11'16'22'0,"-17"21"-23"0,21-24 42 0,4 2-40 16,-15 11 1-16,4 11-1 15,-4 4 1-15,8 12-4 16,-8 1 0-16,4-4-2 16,0-6 0-16,3-7-10 15,8-9 0-15</inkml:trace>
  <inkml:trace contextRef="#ctx0" brushRef="#br1" timeOffset="-177092.22">6311 14384 59 0,'0'15'29'0,"4"-5"-32"0,-1-7 52 0,4 0-47 16,4 0 1-16,-1-3-1 16,12 3 0-16,6-9-5 15,14 0 1-15,-3-4-3 16,0-2 1-16,0-4-14 16,-8-3 0-16</inkml:trace>
  <inkml:trace contextRef="#ctx0" brushRef="#br1" timeOffset="-176880.65">6541 14173 58 0,'0'41'29'0,"-22"19"-31"16,19-26 45-16,-4 1-44 0,-4 12 1 15,-3 3-5-15,-4 0 1 16,8 0-5-16,-8-9 0 16,4-13-7-16,7-6 0 15</inkml:trace>
  <inkml:trace contextRef="#ctx0" brushRef="#br1" timeOffset="-174601.83">6883 14079 40 0,'3'7'20'0,"15"-4"-12"15,-18-3 20-15,3 0-25 16,1 0 0-16,3 0 2 16,0 3 0-16,-3 0-6 15,-1 3 1-15,-3 4 3 16,0 2 1-16,0 4-2 16,0 3 1-16,-3 0-2 15,3-1 0-15,0 1-1 16,0-3 1-16,0 3-1 15,0-4 0-15,3 4-1 16,8 3 0-16,-8-6-4 16,8-7 1-16,3-9-5 15,4-3 1-15,-1-6-6 0,4-7 0 16,8-12-1-16,2-10 1 16</inkml:trace>
  <inkml:trace contextRef="#ctx0" brushRef="#br1" timeOffset="-174376.06">7313 13913 27 0,'-3'3'13'0,"-1"10"-5"0,4-10 25 0,-3 3-30 15,3 4 0-15,-8-1 3 16,5 7 0-16,-4 6-7 16,-4 3 0-16,1 3 5 15,-4 13 1-15,-1 6-2 16,1 16 1-16,0 6-2 15,0 12 0-15,-3-3-2 16,-1 1 0-16,4-7-10 16,3-6 1-16,4-22-6 15,4-19 0-15</inkml:trace>
  <inkml:trace contextRef="#ctx0" brushRef="#br1" timeOffset="-173726.03">7761 14208 44 0,'-7'12'22'0,"11"-5"-11"0,-4-7 22 16,0 0-30-16,7-3 1 15,7-4 1-15,7 1 1 16,7 0-9-16,11-7 1 16,7-2 2-16,0-1 1 15,-8 3-10-15,-2 1 1 0,-1 2-8 16,-7 4 0-16</inkml:trace>
  <inkml:trace contextRef="#ctx0" brushRef="#br1" timeOffset="-173534.06">7761 14471 51 0,'-10'38'25'0,"17"-19"-22"16,0-16 43-16,3-3-45 16,15 0 1-16,3-6 0 15,11-7 0-15,3 1-5 16,1-4 1-16,6 3-7 15,0-5 1-15,1-4-8 16,-4 3 0-16</inkml:trace>
  <inkml:trace contextRef="#ctx0" brushRef="#br1" timeOffset="-173202.42">8886 13722 57 0,'-10'47'28'0,"6"12"-31"0,1-46 48 0,-1 12-44 16,-3 13 0-16,0-4 0 16,0 7 0-16,-3 9-2 15,3-3 0-15,-1 0-3 16,8-6 1-16,0-6-11 16,0-10 1-16,4-13-3 15,7-9 0-15</inkml:trace>
  <inkml:trace contextRef="#ctx0" brushRef="#br1" timeOffset="-172963.46">8488 14427 57 0,'3'29'28'0,"22"-23"-33"0,-14-6 55 15,-1 0-47-15,8-3 1 16,14-3-1-16,17-4 1 16,4-2-7-16,14-7 0 15,-7-3-1-15,-7 6 1 16,-4 4-12-16,-10 2 1 16,-11 1-4-16,-10 6 0 0</inkml:trace>
  <inkml:trace contextRef="#ctx0" brushRef="#br1" timeOffset="-172559.95">8558 14672 59 0,'-3'25'29'0,"17"-6"-34"15,-7-16 58-15,4 0-50 16,6 0 1-16,15-3-1 16,0 0 1-16,7-3-6 15,-4-3 1-15,-3 3 2 16,-1 0 1-16,-13 0-2 0,-4-1 0 16,-7 8-2-16,-7 2 1 15,-3 3-1-15,-8 4 0 16,-3-1-1-16,3 4 1 15,-13 6 0-15,2 3 0 16,5 9 2-16,-1 1 0 16,8 6 1-16,-1-4 0 15,11-2 0-15,7-7 0 16,7-3-1-16,11-9 0 16,7-10-1-16,6-9 0 0,8-6-9 15,-7-4 1 1,3-12-8-16,-3 0 0 0</inkml:trace>
  <inkml:trace contextRef="#ctx0" brushRef="#br1" timeOffset="-171935.12">9349 14892 45 0,'-11'47'22'0,"25"-10"-12"0,-14-34 33 16,4 0-40-16,3-3 0 16,3 0 1-16,-3-3 1 0,7-12-7 15,4-14 0-15,0-14 4 16,-1-14 1-16,1-2-3 15,0-14 1-15,-15-5-1 16,-3-10 0-16,-3 4-1 16,3 2 0-16,-7 7-1 15,0 6 1-15,3 9 0 16,1 7 0-16,3 9 0 16,3 9 0-16,4 7 1 15,7 3 0-15,7 9 1 16,15 1 1-16,-8 2 1 15,21 1 0-15,22-1 0 16,24-3 0-16,7-12-1 16,22-3 1-16,6 3-1 15,4-4 0-15,-14 4-3 16,0 0 1-16,-14 6-6 16,-11 0 0-16,-17 3-6 0,-11 0 0 31,-11-6-7-16,-17 10 1-15</inkml:trace>
  <inkml:trace contextRef="#ctx0" brushRef="#br1" timeOffset="-170847">9878 14261 40 0,'21'3'20'0,"7"-21"-12"0,-21 11 20 16,0 1-24-16,0 0 1 16,0-1 1-16,-3 1 0 15,-1 3-8-15,-3 3 0 16,0 0 5-16,-3 0 1 16,-4 3-3-16,-11 3 1 15,1 4-2-15,-1-4 0 16,-10 16-1-16,-4 9 0 15,0 10-1-15,4 6 0 16,7 7 0-16,3-4 0 0,1 6 1 16,6-3 0-16,11 1 0 15,7-13 1-15,14-10 0 16,7-9 1-16,8-13-1 16,-1-9 1-16,0-9 0 62,-3-7 0-62,0-3-1 0,-15 7 0 0,-10-4 0 0,-7 0 0 0,-10 1 0 0,-4 2 1 0,-7 4-3 16,-11 3 1-16,4 6-3 15,-1 3 0-15,1 0-5 16,3-3 0-16,8 0-5 16,3 0 0-16</inkml:trace>
  <inkml:trace contextRef="#ctx0" brushRef="#br1" timeOffset="-170308.23">10626 14073 51 0,'0'0'25'0,"-7"-3"-34"0,-4 3 48 0,-7 6-38 16,-6 0 1-16,-8 7 0 15,-10 0 0-15,-1-1-3 16,-6 4 1-16,10 3 1 16,4-1 0-16,0 4-2 15,3 0 0-15,7 3-1 16,4 1 0-16,7-8-1 15,7 7 1-15,7-6-1 16,10 0 0-16,4-3 2 16,11-1 1-16,14 4 0 15,0 0 1-15,3 0 0 16,-7 0 0-16,-3 3-1 16,-14 3 1-16,-11 0-2 15,-7-3 1-15,-14-3-1 16,-11-4 0-16,-7 1 0 0,4-10 1 15,3 0 0-15,1-6 0 16,2-9 1-16,8-13 1 16,4-3 1-16,6 0 1 15,4-16 0-15,11-6 0 16,14-3 0-16,17-10 0 16,18-5-4-16,17-8 0 15,-10-5-13-15,8-13 0 16,-15 6-3-16,-8 16 0 15</inkml:trace>
  <inkml:trace contextRef="#ctx0" brushRef="#br1" timeOffset="-161733.53">11278 14242 36 0,'0'13'18'0,"11"9"-16"0,-4-19 19 0,-4 0-20 16,5 0 1-16,2-3 1 15,8-3 0-15,3-3-4 16,4-3 0-16,10-1 1 16,-3 4 1-16,-4 0-9 15,-7 2 1-15,-7-5-4 16,-3 0 0-16</inkml:trace>
  <inkml:trace contextRef="#ctx0" brushRef="#br1" timeOffset="-161556.05">11194 14427 45 0,'0'16'22'0,"24"-10"-22"0,-13-6 43 16,3 0-42-16,4 0 1 16,6-6-1-16,12-3 0 15,2-4-5-15,5-6 0 16,-1 7-10-16,-7-10 1 15</inkml:trace>
  <inkml:trace contextRef="#ctx0" brushRef="#br1" timeOffset="-161075.21">12280 13775 39 0,'0'32'19'0,"-3"15"-20"0,3-41 23 16,-4 6-22-16,1 4 0 15,-1 6-1-15,1 3 1 16,-4 3-3-16,-1-6 1 16,1 0-6-16,0-6 1 15,0-4-3-15,0-5 1 0</inkml:trace>
  <inkml:trace contextRef="#ctx0" brushRef="#br1" timeOffset="-160806.15">11882 14289 53 0,'7'13'26'0,"28"-35"-32"16,-21 16 57-16,14 0-50 15,11-4 0-15,7 4 0 16,10-7 0-16,1 1-3 16,-4-1 1-16,-4 4-6 0,-7-1 1 15,-3 4-10-15,-11-6 0 16</inkml:trace>
  <inkml:trace contextRef="#ctx0" brushRef="#br1" timeOffset="-160428.72">11917 14584 49 0,'7'25'24'0,"14"-9"-20"0,-7-16 37 0,7 0-37 16,8 3 0-16,6-3 0 15,4 3 1-15,3-3-7 16,0-3 0-16,-3-3 4 16,-7 3 1-16,-4 0-3 15,-7 3 1-15,-7 0-2 16,-7 3 1-16,-7 0-1 15,-7 3 0-15,-3 4 0 16,-4 2 0-16,-4 4-1 16,4 3 1-16,0 3 0 15,0 3 1-15,3 3 0 16,8 0 0-16,3 0 1 16,10-3 0-16,8-3-1 15,7-6 1-15,3-7-4 0,0-5 1 16,4-14-15-16,-1-6 1 15</inkml:trace>
  <inkml:trace contextRef="#ctx0" brushRef="#br1" timeOffset="-159198.53">13247 14199 37 0,'0'6'18'0,"3"-3"-14"16,-3-3 23-16,0 0-23 16,0 3 1-1,-7 10 3-15,0-1 1 16,0 4-12-16,0-4 1 15,-3 4 6-15,2 12 0 16,1-9-3-16,4 3 1 16,-1-6-2-16,4-1 1 15,4-2-2-15,3-1 1 16,7-5-3-16,4-4 0 16,6 0-5-16,5-6 0 15,-1-7-7-15,-3-2 1 16</inkml:trace>
  <inkml:trace contextRef="#ctx0" brushRef="#br1" timeOffset="-158942.36">13522 14104 49 0,'0'19'24'0,"-14"0"-19"16,10-6 43-16,-3 2-46 16,-3 7 0-16,-4 6 0 15,-4 13 1-15,0 13-4 16,-3 8 0-16,7-2 0 16,3 9 0-16,4 0-6 15,0-13 1-15,4-6-11 16,-1-21 1-16</inkml:trace>
  <inkml:trace contextRef="#ctx0" brushRef="#br1" timeOffset="-155865.71">12901 14220 43 0,'0'22'21'0,"4"13"-22"0,-1-26 29 15,1 10-27-15,3 3 1 16,-4 0 2-16,1 3 0 15,-1 3-4-15,1 4 1 16,-1 2 4-16,1 1 0 16,-1-7-1-16,4-3 1 15,-3-3-1-15,3-6 0 16,0-1-2-16,0-8 0 16,-3-1-1-16,-4-6 0 0,3-16-1 15,-3-15 0-15,0-7 0 16,0-12 0-16,0-6-1 15,0 2 0-15,0-2-1 16,4 3 0-16,-1 5 0 16,1 5 1-16,-8 5-1 15,1 7 0-15,3 2 1 16,0 7 1-16,7 4 0 16,3 2 1-16,5 3 0 15,9-2 0-15,8 2 2 16,10-6 1-16,15 1-1 15,17-4 1-15,0-10-1 16,14 4 0-16,7-3-3 16,1 6 1-16,-8-1-10 0,-14 11 1 15,-14 2-11-15,-21 13 1 16</inkml:trace>
  <inkml:trace contextRef="#ctx0" brushRef="#br1" timeOffset="-155082.65">13970 14330 38 0,'4'41'19'0,"13"3"-13"0,-10-32 20 16,0 10-21-16,0 7 0 15,0 2 3-15,4-6 0 16,-4-3-10-16,4-6 1 16,-1-1 6-16,-3-2 1 0,-3-7-4 15,-1-6 1-15,4-16-2 16,0-9 0-16,0-3-2 15,-3-13 1-15,3-9-1 16,-3-3 0-16,-1-7-1 16,1 1 1-16,-1 2-1 15,1 1 0-15,-1 3 0 16,-3 6 0-16,4 9 1 16,-1 7 0-16,4 5 0 15,0 5 1-15,4 5 0 16,3 0 0-16,7-3 0 15,4 4 1-15,7-1 0 16,10 3 1-16,11-2-1 16,10-4 1-16,4 3-1 15,8 1 1-15,-1 2-5 16,-4 1 1-16,-6 2-10 16,-11 4 1-16,-18 3-5 0,-14 12 1 15</inkml:trace>
  <inkml:trace contextRef="#ctx0" brushRef="#br1" timeOffset="-154752.9">14362 14061 43 0,'0'12'21'0,"7"1"-20"16,-4-10 38-16,-3 9-39 15,0 4 1-15,0 9 0 16,0 3 0-16,-3 13-3 15,-1 3 1-15,1 6-2 16,3-3 1-16,0-3-7 16,0-6 1-16,7-16-6 15,0-10 1-15</inkml:trace>
  <inkml:trace contextRef="#ctx0" brushRef="#br1" timeOffset="-154304.79">14549 13960 39 0,'-4'6'19'0,"8"-6"-18"0,-4 0 34 0,0 0-32 15,7 0 1-15,0 0 2 16,0 0 1-16,3 0-8 16,4 0 0-16,-3 0 5 15,10-3 1-15,4-3-3 16,7-3 1-16,-1 2-2 16,-2 4 0-16,-8 3-1 15,-4 10 0-15,-2 5-1 16,-8 4 1-16,-7 3-1 15,-7 6 0-15,-4 7-1 16,0-1 0-16,1 1-1 16,-1 6 1-16,1 6 0 15,-1-3 0-15,4-7 1 16,0-2 0-16,0-1 0 16,0-3 0-16,3-2-2 0,1-4 0 15,-1-6-4-15,1-7 1 16,-1-6-8-16,1-6 1 15</inkml:trace>
  <inkml:trace contextRef="#ctx0" brushRef="#br1" timeOffset="-154091.66">14573 14264 34 0,'7'13'17'0,"7"-1"-11"0,-7-15 26 16,1 0-28-16,-1-3 0 0,10 0 1 16,4-7 1-16,11-3-9 15,7 1 0-15,-4 2-2 16,-3 1 0-16,-7-4-8 16,-8 0 0-16</inkml:trace>
  <inkml:trace contextRef="#ctx0" brushRef="#br1" timeOffset="-153269.35">13868 13487 39 0,'17'-3'19'0,"-3"-1"-13"0,-10 1 30 0,-4 3-34 16,0 0 1 0,4 3 1-16,-12 7 1 0,-9 6-6 15,-15 12 1-15,-17 9 3 16,-8 23 0-16,-6 18-1 16,-11 7 1-16,-11 15-3 15,0 10 1-15,-3 0-3 16,11-4 1-16,13-8-3 15,4-7 1-15,4-10-6 16,6-6 1-16,11-12-7 16,4-10 0-16</inkml:trace>
  <inkml:trace contextRef="#ctx0" brushRef="#br1" timeOffset="-152681.78">12735 14217 23 0,'0'3'11'0,"-10"19"7"0,6-12 8 16,-6 6-21-16,-5 5 0 15,-16 14 4 1,-15 6 0-16,-4 15-12 0,-13 7 0 16,-11 15 5-16,-7 19 0 15,0 16-10-15,3 0 1 16,11-3-7-16,7-7 0 15</inkml:trace>
  <inkml:trace contextRef="#ctx0" brushRef="#br1" timeOffset="-149539.46">15402 14042 40 0,'0'22'20'0,"11"-13"-5"0,-11-9 21 15,7 0-34-15,7-3 1 16,0-3 1-16,11-1 1 16,10-2-7-16,7 3 1 0,-3-4 2 15,-3 1 1-15,2 3-7 16,-6 3 0-16,0-1-11 15,-15 1 0-15</inkml:trace>
  <inkml:trace contextRef="#ctx0" brushRef="#br1" timeOffset="-149363.85">15349 14277 47 0,'18'19'23'0,"28"-22"-20"16,-25-4 33-16,4 4-37 16,6-3 1-16,5 0-9 15,-1-1 0-15,-3 1 0 0,0-6 1 16</inkml:trace>
  <inkml:trace contextRef="#ctx0" brushRef="#br1" timeOffset="-148869.54">16066 14355 45 0,'10'69'22'0,"8"-31"-20"16,-11-26 33-16,0 4-34 15,3 0 1-15,5-4 1 16,2-8 0-16,1-8-4 16,-1-8 1-16,1-7 1 15,-4-15 1-15,-3-14-2 16,-1-8 0-16,1-7-2 15,-8-9 1-15,-3 0-2 16,-3-6 1-16,-8-1-1 16,4 7 1-16,-3 6 0 15,6 4 0-15,4 11 2 16,4 4 0-16,3 10 1 16,3 9 1-16,4 2 0 15,-3 11 1-15,14-1 0 0,17 7 0 16,11-1 0-16,21 4 0 15,7 0-1-15,4-7 0 16,7 1-2-16,-4-1 1 16,-11 1-6-16,-10-1 0 15,-21 7-11-15,-17 3 1 16</inkml:trace>
  <inkml:trace contextRef="#ctx0" brushRef="#br1" timeOffset="-148535.37">16415 13744 43 0,'24'22'21'0,"-16"34"-14"15,-5-40 28-15,-3 9-34 16,-3 9 0-16,-1 1 0 16,-3 6 1-16,-7 12-4 0,3-6 1 15,4 3-3-15,4 0 1 16,-1-9-9-16,1-13 1 15,6-12-3-15,1-13 0 16</inkml:trace>
  <inkml:trace contextRef="#ctx0" brushRef="#br1" timeOffset="-148135.06">16584 13684 47 0,'14'22'23'0,"11"-34"-23"0,-15 15 48 0,5-3-46 16,6 0 0-16,3-3 0 15,5-4 1-15,-1-2-4 16,4 0 0-16,-1-1 2 16,5 4 1-16,-5 6-2 15,1 0 0-15,-7 3-1 16,-15 6 1-16,-6 7-1 16,-11 9 0-16,-4 7 0 15,-10 2 1-15,7 10-1 16,0 9 0-16,-4 1-1 0,1 5 0 15,-1 7-2-15,4-6 1 16,0-7-6-16,0-12 0 16,3-10-6-16,4-18 0 15</inkml:trace>
  <inkml:trace contextRef="#ctx0" brushRef="#br1" timeOffset="-147935.15">16641 13954 41 0,'10'22'20'0,"29"-6"-8"16,-21-13 33-16,3 0-42 15,0-3 0-15,14-6 0 16,8-4 0-16,6 1-5 16,-3-1 1-16,3 1-6 15,-10 3 0-15,-7-1-9 16,-4 7 0-16</inkml:trace>
  <inkml:trace contextRef="#ctx0" brushRef="#br1" timeOffset="-145760.21">30586 9103 36 0,'7'12'18'0,"3"-12"-15"0,-10 0 19 15,4-6-22-15,3 0 1 16,4 0 0-16,6-4 0 15,1 7-2-15,3-3 0 16,0-1-3-16,-3 4 0 16,-4 0-6-16,0 0 1 15</inkml:trace>
  <inkml:trace contextRef="#ctx0" brushRef="#br1" timeOffset="-145532.72">30462 9219 33 0,'22'9'16'0,"20"-18"-13"0,-28 6 26 0,0 0-28 15,4-1 0-15,3-2 0 16,7 3 1-16,0 0-8 15,1 0 0-15,-1 0-4 16,0 0 1-16</inkml:trace>
  <inkml:trace contextRef="#ctx0" brushRef="#br1" timeOffset="-144995.72">30847 9310 36 0,'-11'47'18'0,"-3"3"-19"0,14-41 30 0,0 1-27 16,0-1 0-16,4 1 1 15,3-4 1-15,7-6-5 16,4-6 0-16,3-7 3 16,3-12 0-16,1-3-1 15,0-7 0-15,-1 1-2 16,-2-7 0-16,-5-9 0 15,-3 12 0-15,1 4-1 16,-5-4 0-16,1 7 0 16,-4-1 1-16,-4 10 0 15,1 4 1-15,-1 5 0 16,1 4 0-16,-4 9 1 16,3-3 0-16,1 3 0 0,3 0 1 15,4 0 0-15,-1 0 1 16,11 3 0-16,11 0 0 15,7 0 0-15,10 3 0 16,11 0-4-16,0-2 0 16,-7-1-8-16,-7 3 0 15,-14-6-5-15,-15 0 1 16</inkml:trace>
  <inkml:trace contextRef="#ctx0" brushRef="#br1" timeOffset="-144650.49">31150 9194 38 0,'0'-6'19'0,"0"9"-14"16,0 0 32-16,0 3-34 16,0 3 1-16,0 7-1 0,-3 9 1 15,-4 3-6-15,-4 4 0 16,-3-1 1-16,0 7 1 15,0-1-7-15,3-2 0 16,1-7-7-16,6-12 0 16</inkml:trace>
  <inkml:trace contextRef="#ctx0" brushRef="#br1" timeOffset="-144152.28">31341 9134 38 0,'3'10'19'0,"11"-14"-15"0,-7 4 29 0,1 0-31 0,2 0 1 0,1 0 0 0,3-3 1 0,3 3-5 0,5 0 1 0,6-3 3 0,-3 0 0 0,-4 3-2 0,-4 0 0 15,-3 6-1-15,-3 1 1 16,-4 2-2-16,-7 4 1 16,-3 2-1-16,-8 4 1 15,-3 3-1-15,-7 9 1 16,-8 1-1-16,-2-4 0 0,3 3-1 16,-1 1 0-1,1-1-2-15,3 4 1 0,8-7-3 16,3-3 1-16,3-6-5 15,8-7 1-15,6-2-3 16,4-14 0-16</inkml:trace>
  <inkml:trace contextRef="#ctx0" brushRef="#br1" timeOffset="-143944.1">31277 9347 42 0,'0'22'21'0,"21"-12"-20"16,-13-7 42-16,2 0-40 15,1 0 0-15,10 3 0 16,11 1 0-16,6-4-6 16,5 0 0-16,-1-3-10 15,-7-9 1-15,-17-1-3 0,-11-2 0 16</inkml:trace>
  <inkml:trace contextRef="#ctx0" brushRef="#br1" timeOffset="-140928.62">13797 9990 24 0,'11'13'12'0,"3"6"-8"15,-7-13 13-15,0 3-17 16,4 4 1-16,-1-1 3 15,-3 1 0-15,4-4-4 16,-4 1 0-16,0-1 3 16,0-3 1-16,0-2 0 15,-3-8 0-15,3-8 0 16,7-7 0-16,-4 0 0 16,4-18 1-16,4-17-1 15,7-21 0-15,6-10-4 16,15-2 0-16,18-20-13 15,10-6 1-15</inkml:trace>
  <inkml:trace contextRef="#ctx0" brushRef="#br0" timeOffset="-133735.21">2413 15908 39 0,'21'3'19'0,"-10"-10"-8"0,-4 4 19 16,-7 3-27-16,0-3 1 15,3 0 0-15,4 0 1 16,-7 3-7-16,-10 0 0 15,-1 0 4-15,-17 0 0 16,-4 3-2-16,-3-3 0 16,-7 3 0-16,-8 3 0 15,-3 7 0-15,4 9 0 16,3 9-1-16,4 10 1 0,3 12 0 16,7 4 1-1,25 27 0 1,14-8 0-1,14-7-1-15,18-10 1 0,4-18 0 16,6-16 0-16,11-15-2 16,-11-14 0-16,4-2-9 15,-7-10 1-15,-4-15-6 16,4-3 0-16</inkml:trace>
  <inkml:trace contextRef="#ctx0" brushRef="#br0" timeOffset="-133389.12">2713 16096 44 0,'10'15'22'0,"-2"-12"-19"0,2-6 36 15,-6 3-38-15,6 0 0 0,8-3 0 16,3 3 1-16,7-3-3 15,0 3 0-15,4-3-4 16,0-3 1-16,-7-1-10 16,-15-2 0-16</inkml:trace>
  <inkml:trace contextRef="#ctx0" brushRef="#br0" timeOffset="-133208.22">2611 16290 55 0,'0'16'27'0,"21"-16"-28"16,-7 3 47-16,11-3-46 15,6 0 0-15,12 0-1 16,2-3 1-16,5 0-7 0,-8-4 1 16,-3-5-10-16,-18-4 1 15</inkml:trace>
  <inkml:trace contextRef="#ctx0" brushRef="#br0" timeOffset="-132278.45">3351 16428 46 0,'-14'22'23'0,"7"-6"-14"0,7-13 34 0,0-3-40 0,0 0 1 0,7-6 2 0,4-10 0 15,10-9-8-15,18-7 1 16,0-21 4-16,3-6 1 16,7-10-2-16,11-4 0 0,-7 1-1 15,4 6 0-15,-8 10-1 16,0 12 0-16,-17 6 0 15,7 7 1-15,-11 9-2 16,-3 10 1-16,0-4 0 16,-15 16 0-16,1 16-2 15,-1 6 1-15,-6 6-1 16,3 9 1-16,4 1 0 16,-1 0 1-16,8-10-1 15,-8-3 0-15,8-6 1 16,3-7 1-16,0-8-2 15,8-4 1-15,2-7-1 16,-2-2 1-16,-5-4-1 16,4-2 1-16,1-4-1 15,-1 3 1-15,4-3-1 16,-11 0 1-16,0 1-1 16,4 2 1-16,-4 0 0 0,-7 1 0 15,4 5 0-15,-1 1 1 16,-3 3-1-16,-3 6 0 15,-4 3 0-15,-3 6 0 16,-4 4 0-16,-4 5 0 16,-3 8 0-16,-4 8 0 15,1-3 0-15,-4 7 0 16,0 6 0-16,-1 6 1 16,5-3-1-16,-8 3 0 15,1 0 0-15,6-6 0 16,7-6-4-16,4-10 0 15,0-3-6-15,4-12 1 0,14-10-8 16,-1-12 0-16</inkml:trace>
  <inkml:trace contextRef="#ctx0" brushRef="#br0" timeOffset="-131920.78">5122 15421 48 0,'-7'10'24'0,"-28"43"-21"0,21-40 40 16,0 6-42-16,-14 9 1 15,-4 9 0 1,-14 4 1-16,0 16-4 0,7 12 1 16,4 15 1-16,0 10 1 15,7 4-1-15,-4 2 0 16,14-12-1-16,8-4 0 16,2-8-1-16,16-14 0 15,-8-15-4-15,10-12 1 16,8-13-12-16,6-16 0 15,5-12 0-15,9-7 1 0</inkml:trace>
  <inkml:trace contextRef="#ctx0" brushRef="#br0" timeOffset="-131439.08">5031 16434 55 0,'-7'32'27'0,"14"-23"-39"0,-7-9 56 15,10 0-43 1,-6-6 0-16,13-7 0 0,1-12 1 15,3 0-3-15,7-19 1 16,4-9 1-16,-4-10 0 16,4-6-1-16,-4-6 0 15,8-3-1-15,-1 9 0 16,0 6 0-16,-7 6 0 16,-3 7 0-16,-4 16 0 15,-10 9 0-15,-1 9 0 16,-10 13 1-16,0 9 0 0,0 7 0 15,-10 15 1-15,-1 13 0 16,1 9 0-16,3 13-1 16,-4 6 1-16,0 0-1 15,1-7 0-15,-1 1 0 16,4-10 1-16,4-9-3 16,-4-3 1-16,3-13-4 15,1-6 0-15,-1-6-10 16,4-10 1-16</inkml:trace>
  <inkml:trace contextRef="#ctx0" brushRef="#br0" timeOffset="-131215.15">5101 16252 48 0,'11'26'24'0,"-1"-8"-21"0,-3-14 37 15,4-4-39-15,3 3 1 16,4-3-1-16,-4 0 1 16,11-7-4-16,3 1 0 15,7 0-5-15,4 0 0 16,0-4-8-16,-1-2 0 16</inkml:trace>
  <inkml:trace contextRef="#ctx0" brushRef="#br0" timeOffset="-130980.39">5719 16334 59 0,'-11'31'29'0,"-10"26"-39"16,17-45 52-16,1 10-42 15,-8 3 0-15,4 0 0 16,4 4 1-16,-8-4-5 16,11-3 0-16,0-7-7 15,0-5 0-15,11-23-4 16,-1-9 1-16</inkml:trace>
  <inkml:trace contextRef="#ctx0" brushRef="#br0" timeOffset="-130713.09">6121 15864 52 0,'0'37'26'0,"-11"13"-35"0,8-37 50 15,3 12-40-15,-11 0 0 16,4 7-1-16,-7 5 1 16,-4 7-2-16,-3-6 1 0,0-1-2 15,3 1 0-15,-3-7-5 16,10-9 1-16,4-9-8 16,7-13 0-16</inkml:trace>
  <inkml:trace contextRef="#ctx0" brushRef="#br0" timeOffset="-130253.97">5962 15675 46 0,'3'22'23'0,"19"-6"-20"16,-12-13 38-16,1 0-38 0,-1 1 1 15,8 2 1-15,7-3 1 16,10 0-8-16,4 0 1 16,7-3 4-16,0 3 1 15,-8-3-2-15,8 0 1 16,-3 0-3-16,-1 3 1 16,-10-3-2-16,-11 0 1 15,-14 7-2-15,-7-1 0 16,-18 3-2-16,4 1 0 15,-4 6-2-15,-13-1 1 16,6 1 0-16,4 0 0 0,3-1 1 16,8 1 0-1,6-4 2-15,4 1 0 0,7 3 3 16,7 2 0-16,4-2 1 16,0 6 1-16,3 3-1 15,0-3 0-15,0 0-1 16,-10 0 1-16,-11 3-2 31,-11 10 0-31,-10 2-2 0,-11-2 0 0,-14 2-4 16,-3-2 1-16,-11-4-9 15,7-9 1-15</inkml:trace>
  <inkml:trace contextRef="#ctx0" brushRef="#br0" timeOffset="-129922.23">6530 15331 46 0,'25'40'23'0,"35"45"-17"0,-46-63 38 16,14 19-42-16,7 6 0 0,8 12 2 15,-5 7 0-15,-6 13-6 16,-4 5 1-16,-7 7 2 16,-13 0 1-1,-16 9-2-15,-13 4 0 0,-17 3-5 16,-19-1 0-16,-13-18-12 15,-1-19 1-15</inkml:trace>
  <inkml:trace contextRef="#ctx0" brushRef="#br0" timeOffset="-128708.96">27164 5227 24 0,'67'-88'12'0,"-78"-50"-1"0,-6 101 12 16,-15-17-21-16,-14-12 0 16,-17 7 2-16,-8-13 0 15,-21 9-5-15,-17 10 1 16,-18 9 3-16,3 12 0 15,-20 23-2-15,-1 31 1 16,8 9-2-16,10 29 1 16,10 28-1-16,15 28 0 15,17 25 0-15,25 22 1 0,29-3 1 16,27-7 1-16,18-21 1 16,39-13 0-16,35-50 0 15,22-50 0-15,52-35-1 16,25-40 0-16,39-63-2 15,-4-29 1-15,-56-5-3 16,-43 2 1-16,-35 10-4 16,-42 10 1-16,-49 5-8 15,-54 13 1-15,-31 7-5 16,0 30 0 31</inkml:trace>
  <inkml:trace contextRef="#ctx0" brushRef="#br0" timeOffset="-127941.74">30956 11706 20 0,'50'-47'10'0,"-82"-41"-2"0,4 63 8 16,-18-7-13-16,-18-8 1 15,-6-1 1-15,-25 6 1 0,-15 10-8 16,-13 13 0-16,-11 21 3 16,3 22 0-16,4 29-1 15,7 25 0-15,21 24 0 16,25 20 0-16,21 18 0 15,32-6 1-15,35-6 3 16,43-3 0-16,24-32-1 16,39-21 0-16,32-42 0 15,24-40 0-15,7-31-1 16,-20-23 0-16,-40-18-2 16,-35-16 1-16,-31-16-3 15,-47-12 0-15,-52-19-10 16,-36-25 0-16</inkml:trace>
  <inkml:trace contextRef="#ctx0" brushRef="#br0" timeOffset="-125027">7419 16017 41 0,'-4'13'20'0,"4"-19"-7"0,0 6 20 15,0 0-31-15,7 0 1 16,1 3-1-16,2-3 1 16,4 6-4-16,11 0 0 15,7-6 2-15,-1 3 1 16,8-6-5-16,0 0 0 15,-11 0-6-15,-3 0 1 16,-7 6-7-16,-8-6 1 0</inkml:trace>
  <inkml:trace contextRef="#ctx0" brushRef="#br0" timeOffset="-124847.81">7384 16221 48 0,'-22'16'24'0,"26"-10"-21"15,-4-6 42-15,11 0-44 16,3-6 0-16,7 0 0 16,7-4 0-16,7 1-3 15,11-1 0-15,4 4-6 16,-15 0 1-16,4 3-9 16,-4 3 1-16</inkml:trace>
  <inkml:trace contextRef="#ctx0" brushRef="#br0" timeOffset="-123498.14">8548 15349 35 0,'7'-15'17'0,"0"8"-2"15,-7 7 23-15,0 0-34 16,0 4 0-16,0-1 1 0,0 6 0 16,-4 13-7-16,-6 9 1 15,-8 4 4-15,-14 18 0 16,-6 13-2-16,-5 12 1 16,-6 23-1-16,3 18 0 15,0 6-1-15,7 4 1 16,8 0-1-16,6-10 1 15,11-13-1-15,7-18 0 16,14-19-3-16,14-16 0 16,-3-6-5-16,10-12 1 15,7-13-10-15,-3-13 1 16</inkml:trace>
  <inkml:trace contextRef="#ctx0" brushRef="#br0" timeOffset="-122897.27">8742 16049 38 0,'-14'31'19'0,"3"-18"-12"0,11-13 25 0,0 0-26 16,0 0 0-16,7 0 4 15,7 3 0-15,4-3-12 16,10 3 1-16,18 0 9 16,18-3 0-16,17 0-3 15,17 0 0-15,33 0-2 16,14-6 0-16,24-1-2 16,0-5 1-16,8 2-3 15,-4 1 1-15,-11 3-1 16,-25 0 1-16,-10 2-4 15,-24 4 0-15,-26 0-5 16,-20 4 0 0</inkml:trace>
  <inkml:trace contextRef="#ctx1" brushRef="#br0" timeOffset="-189292.12">4985 12982 0</inkml:trace>
  <inkml:trace contextRef="#ctx0" brushRef="#br0" timeOffset="-121888.66">9493 16318 39 0,'7'-6'19'0,"11"3"-11"16,-11 0 20-16,11 0-22 15,-4-4 0-15,7-2 3 16,0 3 0-16,7-1-10 16,1 7 0-16,-1 4 8 15,0 5 0-15,-14 13-5 16,-7 6 0-16,-10 3-1 0,-8 13 0 16,-7-3-3-16,-6 0 0 15,-8-7-1-15,0-5 1 16,0-7 0-16,1-7 1 15,6-5-1-15,4-7 1 16,3-6-1-16,8-7 1 16,3-2 0-16,3-4 0 15,4 0 1-15,7 4 0 16,4-1 0-16,6 1 0 0,4 2 0 16,4 4 0-16,3 6 0 15,8 3 1-15,6 7 0 16,7 8 0-16,-3 8-1 15,0-8 0-15,0 4-4 16,3-3 1-16,1 0-13 16,-4-10 1-16</inkml:trace>
  <inkml:trace contextRef="#ctx0" brushRef="#br0" timeOffset="-121589.02">11218 16259 46 0,'7'12'23'0,"-3"7"-15"0,-4-13 31 16,-7 4-39-16,-4 12 1 16,-3 6-1-16,0 13 1 15,-7 6-1-15,-4 0 0 16,1 3-4-16,-1 0 0 16,-7-6-11-16,0-13 1 0</inkml:trace>
  <inkml:trace contextRef="#ctx0" brushRef="#br0" timeOffset="-120830.64">12213 16212 29 0,'4'3'14'0,"10"9"11"0,-7-8 10 0,3 2-29 0,8 0 1 0,10-3 5 16,4-3 0-16,21 0-15 0,21 0 1 0,25-6 9 0,10-7 0 0,29 4-3 0,28-4 0 94,-1 1-3-94,12 2 0 0,3 1-3 0,-39 6 1 0,-18 3-5 0,-24 0 1 15,-21 3-8-15,-29 0 0 0,-28-3-7 0,-21 3 1 0</inkml:trace>
  <inkml:trace contextRef="#ctx0" brushRef="#br0" timeOffset="-120029.36">12940 16472 41 0,'7'3'20'0,"0"-6"-13"0,-3 3 31 0,3 0-35 16,-4 6 1-16,1-3 1 15,3 4 0-15,3-4-7 16,8-3 1-16,3 0 4 15,11 3 0-15,3 3-2 16,0 0 0-16,1 1-1 16,-5 2 1-16,-6 4-2 15,-7 6 1-15,-11-1-1 16,-14 1 0-16,-11 6 0 16,4-6 0-16,-25 9-1 15,0 0 1-15,8-6 0 16,6 0 1 15,0-3 0-31,8-3 1 31,-1-4-1-31,7-2 0 0,4-1 1 47,4-2 0-47,3-1-1 0,-4-3 1 0,11 0-1 16,7 0 1-16,11 0-1 15,3 0 0-15,1 4 0 0,2-1 1 0,1 0-1 0,3-6 0 0,1 7-3 16,-1-1 1-16,0 0-6 0,0-6 0 0,1 0-8 0,-15-3 0 0</inkml:trace>
  <inkml:trace contextRef="#ctx0" brushRef="#br0" timeOffset="-119390.33">14386 15064 39 0,'21'22'19'16,"11"25"-20"-16,-18-38 29 0,11 13-26 0,3 19 1 0,8 6 4 0,13 16 0 0,11 6-8 0,3 9 0 0,1 13 5 0,6 13 1 0,-6 9-3 172,-11 15 1-172,-21 10-3 0,-18 6 0 0,-21 4-1 0,-22-10 1 0,-20-16-6 0,-14-9 0 0,3-32-9 0,-11-18 1 0</inkml:trace>
  <inkml:trace contextRef="#ctx0" brushRef="#br0" timeOffset="-116436.95">8714 15635 34 0,'3'15'17'0,"11"-8"-7"0,-7-7 18 0,0 0-25 16,4 0 1-16,3-3 1 15,4-4 0-15,3-2-7 16,4-1 0-16,-1 1 2 16,1 0 1-16,-4-1-12 15,4 4 0-15,-8-3-2 16,-2 9 0-16</inkml:trace>
  <inkml:trace contextRef="#ctx0" brushRef="#br0" timeOffset="-116154.23">9148 15221 47 0,'0'19'23'0,"7"15"-28"0,-7-24 46 16,0 2-41-16,-4 10 0 16,1 6 0-16,-1 10 0 0,4 3 0 15,0 9 0-15,-7 9-3 16,3-2 0-16,-3-4-8 15,4-6 0-15,-4-12-2 16,0-13 0-16</inkml:trace>
  <inkml:trace contextRef="#ctx0" brushRef="#br0" timeOffset="-115680.45">9394 15528 45 0,'4'16'22'0,"0"-19"-23"0,-4 3 45 0,3 0-42 16,8 0 0-16,-1 0-1 16,4-3 1-16,4 3-3 15,7 0 0-15,-1-7 1 16,5 4 0-16,-1-3-8 16,-3-4 0-16,-8-5-7 15,-6-1 1-15</inkml:trace>
  <inkml:trace contextRef="#ctx0" brushRef="#br0" timeOffset="-115463.64">9532 15309 42 0,'-7'15'21'0,"3"-8"-21"0,4-4 32 16,-3 3-32-16,-4 6 0 16,0 7 0-16,0 10 1 15,0-1-1-15,0 6 0 16,7 4-3-16,-7-4 1 16,3-5-10-16,8-11 0 15</inkml:trace>
  <inkml:trace contextRef="#ctx0" brushRef="#br0" timeOffset="-114848.54">9931 15105 45 0,'-4'9'22'0,"1"-9"-16"0,3 0 34 0,0 0-38 16,7-3 1-16,3 0 0 15,1-3 0-15,3-4-4 16,11 1 0-16,-4-1 3 16,7 1 0-16,0 0-2 15,4-4 1-15,-4 4-1 16,-7-1 0-16,-3 4-2 16,-4 3 1-16,-3 6-2 15,-1 6 1-15,-6 10-1 16,-4 6 1-16,-7 0-1 15,0 10 1-15,-7 6 1 16,0 15 0-16,3 4 0 16,-3 2 0-16,0 1-3 15,0-3 1-15,3-7-5 16,0-19 1-16,4-8-6 16,4-14 0-16</inkml:trace>
  <inkml:trace contextRef="#ctx0" brushRef="#br0" timeOffset="-114623.54">9948 15312 47 0,'-3'15'23'0,"10"-11"-21"0,-4-4 44 0,4 3-44 16,4 0 1-1,7 0 0-15,10-3 0 0,7 3-5 16,0-6 0-16,4-3-3 16,0 3 1-16,-7-4-12 15,-7-5 1-15</inkml:trace>
  <inkml:trace contextRef="#ctx0" brushRef="#br0" timeOffset="-112791.73">12093 15356 29 0,'-14'6'14'0,"25"-9"-1"0,-11 3 14 0,7-3-25 16,3-1 1-16,4 1 3 15,4 3 0-15,3-3-7 16,4 3 1-16,3 3 4 15,4 0 0-15,0-3-2 16,-4 4 1-16,-3 2-2 16,-8-3 0-16,-3 0-1 15,-7 3 0-15,-7 4-1 16,-7 2 0-16,-10 1 0 16,-4-1 0-16,-4-2 0 15,0 2 0-15,4-2 0 16,3 2 1-16,4 1 0 15,4-4 0-15,6 4-1 16,4-4 1-16,4-2 0 0,6 2 1 16,8 4-1-16,7 2 1 15,-1 1-1-15,-3 0 1 16,-3-1-1-16,-4-2 1 16,-7 2-2-16,-10 1 0 15,-11 3 0-15,-11 0 1 16,-7-7-5-16,-3 1 1 15,0-7-10-15,6-3 1 0</inkml:trace>
  <inkml:trace contextRef="#ctx0" brushRef="#br0" timeOffset="-112506.83">12569 15384 55 0,'18'16'27'0,"7"-13"-31"15,-22-3 47-15,15 0-42 16,7 3 0-16,6-3-1 15,5 0 0-15,-1-3-4 16,-3 3 1-16,-4-3-11 16,-3-4 1-16,-8-2-3 0,-6-1 1 15</inkml:trace>
  <inkml:trace contextRef="#ctx0" brushRef="#br0" timeOffset="-112309.33">12735 15249 48 0,'-3'44'24'0,"-11"3"-31"0,10-31 46 0,1 9-41 16,-1 9 1-16,1-2-10 15,-1 2 1-15,0 4 3 16,4-13 0-16</inkml:trace>
  <inkml:trace contextRef="#ctx0" brushRef="#br0" timeOffset="-111923.16">13402 15199 49 0,'-3'6'24'0,"-40"29"-28"0,33-29 42 15,-8 3-38-15,0 7 1 16,1 0-1-16,-1 2 1 15,-3 4-1-15,10 3 0 16,1-3 1-16,3 4 0 0,7 2-1 16,7-3 1-16,7 3-1 15,3 3 0 1,5 1 0-16,-1-1 1 0,-4-3-2 16,-2-3 1-16,-12-3-3 15,-3-3 1-15,-11-3-4 16,-10 0 1-16,-10-7-9 15,-5-3 0-15</inkml:trace>
  <inkml:trace contextRef="#ctx0" brushRef="#br0" timeOffset="-111697.5">13229 15208 53 0,'7'16'26'0,"21"9"-23"0,-17-22 46 16,7 0-49-16,13 0 1 15,12-6 0 1,6-6 0-16,29-4-4 0,17 1 1 16,11-10-4-16,-4-10 0 15,0 4-11-15,-3-3 1 16</inkml:trace>
  <inkml:trace contextRef="#ctx0" brushRef="#br0" timeOffset="-111017.1">15875 15807 48 0,'7'16'24'0,"21"-22"-14"0,-17 9 24 0,7-3-34 0,6 0 0 0,15 0 0 0,7 0 1 0,3 0-3 0,-6 0 1 0,-1-3-11 16,-7-1 1-16,-3-2-4 16,-7 9 1-16</inkml:trace>
  <inkml:trace contextRef="#ctx0" brushRef="#br0" timeOffset="-110816.63">15755 16002 43 0,'35'18'21'0,"57"-11"-28"0,-60-7 38 0,21-7-39 0,7-2 0 16,-4-7-14-16,4 1 1 0</inkml:trace>
  <inkml:trace contextRef="#ctx0" brushRef="#br0" timeOffset="-110480.21">17403 14913 53 0,'-11'41'26'0,"-17"9"-33"15,10-34 49-15,-14 12-41 0,-14 4 1 16,-13 8 0-16,-12 11 1 16,4 27-4-16,-7 16 1 15,-14 19 2-15,7 19 0 31,6 3-1-31,15 2 1 0,18-17-1 0,14-7 0 32,63 12-1-32,4-31 0 15,14-16-7-15,3-27 1 16,4-29-10-16,4-10 0 16</inkml:trace>
  <inkml:trace contextRef="#ctx0" brushRef="#br0" timeOffset="-107536.81">17477 15393 40 0,'3'7'20'0,"8"-1"-12"0,-8-6 21 16,1 3-25-16,6-3 0 16,1 3 1-16,0-6 1 15,3 3-8-15,3 3 0 16,4-3 6-16,8 0 0 15,2 3-3-15,8 3 1 0,0-2-1 16,0 2 0-16,-7 0-1 16,-8 4 0-16,-6 5-1 15,-11 1 0-15,-14 3-1 16,-7 0 1-16,-11 3-2 16,-3-1 1-16,-4 1-2 15,4-3 0-15,3 0 1 16,8-3 0-16,2-1 2 15,5 1 0-15,6 0 1 16,11-4 1-16,8 4 1 16,6 0 0-1,7 9-1-15,4-3 1 0,-1 0-1 16,-6-4 1-16,-4-2-2 16,-10 0 0-16,-15 9 0 15,-17 3 0-15,-14 0-2 16,-11 1 0-16,-7-4-8 0,0-7 0 15,7-2-4 1,4-10 1-16</inkml:trace>
  <inkml:trace contextRef="#ctx0" brushRef="#br0" timeOffset="-107322.56">18186 15977 55 0,'-11'87'27'0,"-31"-5"-38"0,21-57 52 0,-8 3-43 16,1 4 0-16,-11 2-20 16,-6 1 1-16,-5-14 19 15,11-5 0-15</inkml:trace>
  <inkml:trace contextRef="#ctx0" brushRef="#br0" timeOffset="-105554.49">18800 15302 43 0,'14'0'21'0,"-4"0"-14"16,-6-3 21-16,-4 3-26 15,3-6 0-15,-3 6 1 16,-3 3 1-16,-4 6-5 15,-4 4 1-15,-3 3 2 16,-4 9 0-16,1 6-1 0,-1 0 1 16,0 4-1-16,4 6 0 15,7-4-1-15,4-2 1 16,6-7-1-16,8-6 1 16,10-6-3-16,7-7 1 15,4-6-7-15,7-6 1 16,-4-6-8-16,-7-7 1 15</inkml:trace>
  <inkml:trace contextRef="#ctx0" brushRef="#br0" timeOffset="-105331.15">19036 15255 44 0,'-7'41'22'0,"3"12"-19"0,4-34 35 0,-7 19-37 16,0-4 1-16,-3 10 0 16,-4 10 0-16,-1-4-3 15,1-3 1-15,0 6-2 16,0-3 0-16,3 4-5 16,1-4 0-16,3-3-8 15,3-13 1-15</inkml:trace>
  <inkml:trace contextRef="#ctx0" brushRef="#br0" timeOffset="-104984.83">19399 14691 40 0,'-7'41'20'0,"14"-7"-20"0,-3-21 31 16,3 9-27-16,0 6 0 0,3 6 2 16,12 16 0-16,-5 10-7 15,4 6 0-15,4 6 6 16,7 22 0-16,7 3-2 15,3 4 0-15,-7-4-2 16,-6-3 1-16,-15 3-3 16,-14-6 0-16,-22 3-9 15,-9 0 0-15,-29-15-6 16,0 2 0-16</inkml:trace>
  <inkml:trace contextRef="#ctx0" brushRef="#br0" timeOffset="-98949.61">20101 15553 21 0,'0'3'10'0,"-3"7"7"0,3-10 10 16,0 3-22-16,0-3 1 15,3 3 4-15,4-3 0 16,0 0-12-16,4-3 0 16,-4-3 7-16,11 2 1 15,3-2-4-15,11 6 0 16,3-3-6-16,7 0 1 0,4 3-5 16,0-3 0-16,-4 3-7 15,-6 0 0-15</inkml:trace>
  <inkml:trace contextRef="#ctx0" brushRef="#br0" timeOffset="-98723.97">20108 15735 42 0,'7'16'21'0,"11"-7"-17"15,-11-9 35-15,11-3-38 16,10-3 1-16,4 3-1 16,3 3 1-16,4-7-5 15,0-2 0-15,-4 0-9 0,-3-4 0 16,-4-3-2-16,-3 7 0 16</inkml:trace>
  <inkml:trace contextRef="#ctx0" brushRef="#br0" timeOffset="-98331.95">21241 15045 48 0,'0'-3'24'0,"7"3"-30"16,-7 3 48-16,-7 7-42 16,-7 8 1-16,-11 7 0 15,-14-3 1-15,-7 7-3 16,-7 8 1-16,-7 7 1 15,0 13 0-15,4 5 0 16,14 14 0-16,3 8-1 16,7 4 1-16,11-3-2 15,10-4 1-15,4-9-5 16,18-18 1-16,17-14-6 16,4-11 1-16,7-23-6 0,3-9 0 15</inkml:trace>
  <inkml:trace contextRef="#ctx0" brushRef="#br0" timeOffset="-97944.65">21304 15136 42 0,'7'35'21'0,"-21"21"-18"0,7-34 38 0,0 9-40 16,0 16 1-16,-7 7 0 15,0 8 1-15,-7 4-4 16,-1-3 0-16,5-3 2 16,-1-10 1-16,8-9-1 15,6-10 0-15,4-6-1 16,7-9 0-16,4-10-1 16,3-9 0-16,-4-13-2 15,5 7 0-15,-1-1-1 16,-4 1 1-16,1 3 0 15,-1 2 1-15,1 8 0 16,0-4 1-16,-1 6 2 16,-3 6 0-16,4 4 1 15,-4 6 0-15,3-3-1 16,-3 3 1-16,4 0-3 0,0 0 0 16,-1-3-8-1,4-4 1-15,4-5-6 0,7-7 1 16</inkml:trace>
  <inkml:trace contextRef="#ctx0" brushRef="#br0" timeOffset="-97729.42">21724 15792 40 0,'0'37'20'0,"-11"10"-16"0,8-34 35 0,-1 6-38 15,-3 6 1-15,-3 3 0 16,-4 0 0-16,0 3-4 16,3 1 1-16,0-4-5 15,4-3 1-15,7-12-9 16,11-13 1-16</inkml:trace>
  <inkml:trace contextRef="#ctx0" brushRef="#br0" timeOffset="-97479.92">22218 15174 36 0,'14'22'18'0,"-28"50"-11"0,7-53 25 15,-4 15-32 1,-6 10 0-16,-8 12 1 0,-3 10 0 15,3 0-2-15,0-6 0 16,4-4 0-16,4-2 0 16,6-14-4-16,4-2 0 15,3-16-7-15,4-10 1 16,0-12 0-16,11-9 0 16</inkml:trace>
  <inkml:trace contextRef="#ctx0" brushRef="#br0" timeOffset="-97117.7">22310 15469 35 0,'21'31'17'0,"-11"-3"-19"16,-10-25 37-16,0 4-34 16,-3 2 0-16,-8 0 1 15,-6 4 0-15,-8-1-3 16,-3-2 1-16,-8-1 1 15,1 1 0-15,0-4 0 16,3 0 0-16,7-3-1 16,4-3 1-16,7 0-1 15,4-3 0-15,3 0-1 16,7 3 1-16,7 0-1 16,7 6 1-16,3 4 0 0,5 5 1 15,2 7-1 1,-3-6 1-16,-3 9-1 0,-4 6 0 15,0 4 0-15,0 3 0 16,-3-4-1-16,0-3 1 16,3-9-7-16,0-6 1 15,0-10-6-15,-11-3 1 16</inkml:trace>
  <inkml:trace contextRef="#ctx0" brushRef="#br0" timeOffset="-96728.99">22691 14998 42 0,'28'10'21'0,"14"55"-23"16,-28-40 37-16,4 16-32 15,3 19 0-15,-3 15 2 0,-4 10 0 16,-11 9-7-16,-10 16 0 16,-10 9 2-16,-19 9 1 15,-13-18-12-15,-14-6 1 16,-8-20-5-16,-10-21 1 16</inkml:trace>
  <inkml:trace contextRef="#ctx1" brushRef="#br0" timeOffset="-163023.39">3119 6676 0,'0'0'15,"0"0"1,0 0-16,0 0 16,0 0-16,0 0 15,0 0 1,0 0-16,0 0 15,0 0 1</inkml:trace>
  <inkml:trace contextRef="#ctx0" brushRef="#br0" timeOffset="-95755.7">8019 9896 42 0,'3'16'21'0,"18"-4"-16"0,-14-8 22 16,4-1-24-16,-4 0 0 15,4 3 2-15,-1 0 0 16,1 4-6-16,-1-1 0 0,1 4 3 16,-4 2 1-16,4 7-2 15,-11 0 1-15,3 0-2 16,1-6 0-16,-1-4 1 16,4-8 0-16,11-14 1 15,7-9 0-15,10-25 0 16,18-21 0-16,10-14-1 15,-13 17 0-15,55-61-16 16,-2-5 1-16,-15 15-3 16,-17 25 1-16</inkml:trace>
  <inkml:trace contextRef="#ctx0" brushRef="#br0" timeOffset="-95000.93">11582 9890 30 0,'0'25'15'0,"0"19"-6"0,0-41 22 16,0 3-25-16,3 4 0 0,1-1 3 16,3-3 1-16,0 1-12 15,7-4 1-15,7-9 7 16,11-7 0-16,3-21-3 15,4-14 1-15,17-17-3 16,22-17 1-16,10-3-10 16,-3-9 1-16,-15-6-10 15,-13 15 1-15</inkml:trace>
  <inkml:trace contextRef="#ctx0" brushRef="#br0" timeOffset="-93318.93">1969 17501 48 0,'28'0'24'0,"18"6"-15"0,-36-3 24 0,-6 6-30 16,3 4 0-16,-7-1 1 15,-7 4 0-15,-7 6-6 16,3 0 1-16,-14 3 3 16,4 3 1-16,-11-3-2 15,4 0 0-15,-4 4 0 16,4-1 0-16,7-3 0 16,10 0 0-16,11-3-1 15,11-3 1-15,10-3-1 16,7 2 0-16,4-2-1 15,11 0 1-15,6-4-1 16,-10-2 1-16,0-4-1 16,-18 3 1-16,-4 7-1 15,-17 3 0-15,-17 3-1 16,-4 6 1-16,-11 7-3 16,-7 5 0-16,-10 1-4 0,-1-6 1 15,1-7-9-15,17-6 0 16</inkml:trace>
  <inkml:trace contextRef="#ctx0" brushRef="#br0" timeOffset="-93005.04">2551 17999 37 0,'10'19'18'0,"-17"12"-16"0,4-28 24 0,-4 1-25 16,-4 2 0-16,-10 0 0 16,0 7 0-16,-15 5-2 15,5 8 1-15,-12 2 1 16,4 6 0-16,11-6 0 16,7-2 0-16,10-4 0 15,1-4 0-15,10-5 1 16,21-7 0-1,21-34-1 1,-3-3 1-16,0-1-7 16,-11 1 0-16,-3-4-7 15,0 4 1-15</inkml:trace>
  <inkml:trace contextRef="#ctx0" brushRef="#br0" timeOffset="-85002.65">4791 17450 25 0,'3'-3'12'0,"8"-12"-1"0,-4 11 13 15,-4 4-20-15,4-3 1 16,4 3 3-16,-11 0 0 15,0 0-11-15,0 3 1 16,0 4 6-16,-11-1 0 0,1 3-3 16,-11 4 0-16,7 3-2 15,0-1 1-15,-8 7-1 16,-2 3 1-16,-1 16 0 16,0 0 0-16,1 9 1 15,-1 10 1-15,4-7-1 16,7 3 1-16,7 1-2 15,3-7 1-15,8-12-4 16,3-4 0-16,7-9-8 16,3-3 1-16,5-16-4 15,-1-12 1-15</inkml:trace>
  <inkml:trace contextRef="#ctx0" brushRef="#br0" timeOffset="-84730.38">5151 17513 46 0,'14'22'23'0,"0"-22"-30"0,-14 0 45 16,0 3-37-16,0 0 0 15,-7 4 0-15,-4-1 1 16,-6 6-3-16,-5 7 1 15,-9 0 0-15,-8 3 1 16,-4 6-1-16,5 0 1 0,-1 7-3 16,-7-1 1-16,14 1-4 15,4-4 1-15,7-9-9 16,7-6 1-16</inkml:trace>
  <inkml:trace contextRef="#ctx0" brushRef="#br0" timeOffset="-84329.55">4882 17494 30 0,'0'7'15'0,"11"27"-2"16,-11-28 18-16,7 4-28 16,4 5 1-16,-11 7 1 15,10 0 0-15,-6 6-7 16,3-2 0-16,3 2 5 15,1 0 0-15,7 0-2 16,3-3 0-16,0-3-4 0,7-6 0 16,-7-3-11-16,8-13 1 15</inkml:trace>
  <inkml:trace contextRef="#ctx0" brushRef="#br0" timeOffset="-84191.81">5330 17654 54 0,'-7'19'27'0,"25"3"-27"0,-7-16 43 0,-1 0-41 16,8 1 0-16,3-1 0 16,7 0 1-16,4-3-5 15,7 4 1-15,0-7-1 16,-8-7 1-16,1 1-8 16,-7 0 0-16,-4-10-8 15,-7 7 1-15</inkml:trace>
  <inkml:trace contextRef="#ctx0" brushRef="#br0" timeOffset="-83020.63">5761 17485 44 0,'7'9'22'0,"-4"-12"-20"0,-3 3 34 16,8 0-35-16,2 0 1 15,-6 0 1-15,3-3 0 16,10 6-3-16,-3-6 0 16,8 3 2-16,-5 0 1 15,4 0-2-15,-3 6 1 16,-7 1-1-16,-4 2 0 0,-18 3-2 16,1 4 0-16,-5 3-2 15,1 0 1-15,4 0-2 16,3 3 1-16,0-7-1 15,3 4 1-15,-3-6 0 16,3 2 1-16,8-2 1 16,7-1 0-16,6 1 2 15,4-4 1-15,15 1 0 16,-12-1 1-16,5 1-1 16,-1-1 1-16,-11 3-1 15,-2 4 0-15,-8 3-2 16,-14 6 1-16,-18 3-5 15,-14-3 1-15,0 0-5 16,-17-3 0-16,13-9-6 16,-2-7 0-16</inkml:trace>
  <inkml:trace contextRef="#ctx0" brushRef="#br0" timeOffset="-82659.89">6237 17168 38 0,'-10'31'19'0,"-1"4"-19"0,11-22 31 0,0 5-29 15,0 14 0-15,0-7 2 16,0 9 1-16,11 13-5 16,-1 3 0-16,4 7 4 15,11-1 1-15,-4 4-2 16,0-4 0-16,-3 1-2 16,-4-7 1-16,-3 0-2 15,-8 0 0-15,-6-6-4 16,-8-3 0-16,-3-6-10 15,-14-7 1-15,7-13-2 16,-1-5 1-16</inkml:trace>
  <inkml:trace contextRef="#ctx0" brushRef="#br0" timeOffset="-82166.59">6569 17181 46 0,'-4'25'23'0,"4"-28"-23"16,0 6 44-16,0-3-41 16,4 0 1-16,3 0 0 15,-4 0 0-15,4 3-5 16,0-3 0-16,4 0 3 16,3 0 1-16,0 0-2 15,0 0 0-15,-3 0-1 16,0 0 0-16,-4 3-1 15,-14 3 0-15,3 4-2 16,-7 2 1-16,1 4-1 16,-1 3 1-16,4 3 0 15,-3-3 0-15,-1-1 0 16,0-2 1-16,8 0 1 16,3-4 0-16,0-2 1 0,7-4 0 15,0 0-2-15,4-3 1 16,6-3-9-16,4 3 1 15,4-9-7-15,0-3 1 16</inkml:trace>
  <inkml:trace contextRef="#ctx0" brushRef="#br0" timeOffset="-81908.39">6802 17758 54 0,'17'9'27'0,"18"-15"-35"16,-24 0 48-16,3-4-41 15,11-2 0-15,3-1-4 16,4-3 0-16,-4 4 0 15,4 2 1-15,-15 1-10 16,5-7 1-16</inkml:trace>
  <inkml:trace contextRef="#ctx0" brushRef="#br0" timeOffset="-81667.98">7003 17479 44 0,'-11'6'22'0,"-3"28"-20"0,10-24 37 16,-3 9-38-16,-3 3 0 16,6 15 0-16,-3 1 1 15,4 9-3-15,-8 6 0 16,1-3-4-16,2-12 0 0,1-10-9 15,-3-3 0-15</inkml:trace>
  <inkml:trace contextRef="#ctx0" brushRef="#br0" timeOffset="-81158.55">7870 17341 54 0,'-3'12'27'0,"-11"10"-33"0,10-16 46 0,-6 4-39 0,-1 2 1 0,-3 4 0 16,0 9 0-16,-14 3-2 15,7 10 0-15,-4 3 1 16,0 9 1-16,4 6-1 16,0 10 0-16,10-3-2 15,4 3 1-15,11-4-4 16,10-8 1-16,7-13-7 15,7-16 1-15,15-19-7 16,-5-16 0-16</inkml:trace>
  <inkml:trace contextRef="#ctx0" brushRef="#br0" timeOffset="-80898.8">8350 17513 57 0,'-10'35'28'0,"-22"21"-36"0,21-43 53 16,-10 15-46-16,-7 0 1 16,-11 6 0-16,4 10 1 15,0 7-1-15,-11-8 1 0,3 11-4 16,12-4 1-16,-1-3-7 15,14-13 1-15,1-12-7 16,10-18 0-16</inkml:trace>
  <inkml:trace contextRef="#ctx0" brushRef="#br0" timeOffset="-80700.29">8005 17513 44 0,'3'13'22'0,"8"43"-21"16,-11-43 36-16,0 5-37 16,3 7 1-16,-3 1-1 15,0-1 0-15,0 3-1 16,0 0 0-16,0 0-5 16,0-3 1-16,7-6-8 15,-7-12 0-15</inkml:trace>
  <inkml:trace contextRef="#ctx0" brushRef="#br0" timeOffset="-80422.19">8340 17695 57 0,'17'19'28'0,"12"-4"-37"0,-15-8 51 0,10-7-43 16,5 0 1-16,-5-3-7 16,4-4 1-16,4-2 0 15,0-4 0-15,-4-5-9 16,0-4 1-16</inkml:trace>
  <inkml:trace contextRef="#ctx0" brushRef="#br0" timeOffset="-78067.05">8978 17272 25 0,'0'15'12'0,"7"1"2"0,-7-16 11 16,0 3-21-16,4 0 0 0,-4 0 3 15,3 1 0-15,-3 2-9 16,4 0 1-16,-4 3 5 16,0 7 1-16,-4 0-3 15,-3 3 0-15,-3 6-2 16,-4 6 1-16,-4 0-2 15,0 1 1-15,-3-4 0 16,7 0 0-16,3 0 0 16,4-9 0-16,4-3 0 15,6 0 1-15,8-4-2 16,10-2 1-16,11-7-4 16,7-6 0-16,-11-4-8 15,4-5 0-15,-4-7-2 16,-3 0 1-16</inkml:trace>
  <inkml:trace contextRef="#ctx0" brushRef="#br0" timeOffset="-77796.64">9183 17350 43 0,'7'9'21'0,"-11"10"-22"0,4-13 43 16,-3 1-40-16,-4 2 0 16,-4 13 0-16,1 3 1 15,3 3-4-15,3 13 0 16,-10 9 2-16,0 10 0 0,-4 9-3 16,-3-3 1-16,3 3-3 15,4-3 0-15,4-19-8 16,10-19 0-16,0-19-3 15,7-12 1-15</inkml:trace>
  <inkml:trace contextRef="#ctx0" brushRef="#br0" timeOffset="-77496.97">9366 17215 36 0,'-3'13'18'0,"6"9"-20"16,4-16 32-16,-3 0-29 0,3 7 1 31,11 24 4-31,3 4 1 16,-4 3-8-16,-3 6 1 15,-6 10 3-15,-5-4 0 16,-3 10-3-16,-11 6 1 16,-3-3-8-16,-3-6 1 15,-12-7-7-15,8-21 0 16</inkml:trace>
  <inkml:trace contextRef="#ctx0" brushRef="#br0" timeOffset="-77062.36">9634 17105 36 0,'0'10'18'0,"4"5"-12"16,-1-11 26-16,-3-4-28 16,0 0 0-16,11-4 2 0,-7 4 1 15,-1 0-8-15,4 0 0 16,4 0 5-16,3 7 1 16,0-7-3-16,-3 6 1 15,-4-3-3-15,-4 7 1 16,-3 2-2-16,-7 4 1 15,0-1-1-15,0 1 0 16,3 0-1-16,1 0 1 16,-4-1 0-16,3 1 1 15,1 3-1-15,3-4 1 16,-4-2 0-16,4-4 0 16,7 1-3-16,7-4 0 0,4-3-6 15,3-6 0-15,4-10-6 16,-4 1 0-16</inkml:trace>
  <inkml:trace contextRef="#ctx0" brushRef="#br0" timeOffset="-76683.08">10026 17438 38 0,'3'12'19'0,"8"-9"-17"0,-4 1 31 15,0 2-33-15,0-3 1 16,4 0-1-16,3-3 1 0,4 0-2 16,-1-6 1-16,1 0-5 15,3-1 1-15,-10-2-7 16,-4 0 0-16</inkml:trace>
  <inkml:trace contextRef="#ctx0" brushRef="#br0" timeOffset="-76489.51">9853 17695 40 0,'7'50'20'0,"11"-28"-12"0,-11-19 32 0,7 3-39 15,11-2 1-15,6-4-1 16,8-7 0-16,0 1-4 16,0 0 1-16,-4-7-5 15,-10 1 0-15,-4-4-7 16,-14 10 0-16</inkml:trace>
  <inkml:trace contextRef="#ctx0" brushRef="#br0" timeOffset="-74702.34">10809 17212 36 0,'0'13'18'0,"-3"2"-6"0,3-8 19 0,0 2-27 15,-4 7 1-15,1 6 0 16,-1 6 1-16,0 6-9 16,1 10 1-16,3 9 4 15,0 10 0-15,-4 12-5 16,1 1 1-16,-1-10-7 16,1-13 1-16,-1-19-7 15,1-18 1-15</inkml:trace>
  <inkml:trace contextRef="#ctx0" brushRef="#br0" timeOffset="-74268.06">11049 17203 57 0,'-4'12'28'0,"8"-15"-35"0,-4 3 53 16,7-3-46-16,4 0 0 16,3 0 2-16,3-1 0 15,5-2-2-15,2 0 0 16,4 0 1-16,1-1 1 15,-1 4-1-15,-7 0 0 0,0 0-1 16,-3 3 1-16,-4 6-2 16,-3 7 1-16,-8 6-1 15,4 12 1-15,-7 3-1 16,-7 14 0-16,-7 5-1 16,-4 6 1-16,1 7-1 15,-1-6 1-15,0 3-1 16,4-10 1-16,0-6-4 15,4-9 0-15,-1-10-6 16,8-6 0-16,3-16-4 16,0-3 1-16</inkml:trace>
  <inkml:trace contextRef="#ctx0" brushRef="#br0" timeOffset="-74027.7">11063 17557 43 0,'-10'34'21'0,"17"-30"-19"0,-7-4 39 16,7 0-39-16,0 3 0 16,3-3 0-16,11 0 1 15,8-3-5-15,6-1 1 16,0 1-1-16,1-3 1 15,6-3-7-15,-3 2 1 16,-1 1-8-16,-6 0 1 0</inkml:trace>
  <inkml:trace contextRef="#ctx0" brushRef="#br0" timeOffset="-73800.22">11726 17867 69 0,'22'35'34'0,"-12"-10"-53"15,-6-22 67-15,-4 3-63 16,-7 1 1-16,-8-14-19 15,1-2 1-15</inkml:trace>
  <inkml:trace contextRef="#ctx0" brushRef="#br0" timeOffset="-59972.92">2321 10602 11 0,'11'12'5'0,"-1"1"2"0,-10-10 5 15,0 0-11-15,0 3 1 16,0 7 1-16,-7-1 0 16,4 1-4-16,-15-7 0 15,-3 10 3-15,-7-3 0 16,-14-1-1-16,-4-6 0 16,3-6-1-16,5 0 1 0,-12-3 0 15,-3-6 0-15,-7-1-1 16,-7-2 0-16,-3 2 0 15,-8 4 1 17,15 3-2-32,3 6 1 0,-7 7-1 15,7-1 0-15,-7 0-1 0,3 13 1 0,-3 7-1 16,7 2 1-16,7 3-1 16,7 7 1-16,15 12 1 15,-1 10 0-15,4 12 0 16,6 13 1-16,5 13 0 15,6 18 0-15,1 9 0 16,-1 20 1-16,4 18-1 16,-7 16 0-16,7 9-1 15,-4 16 1-15,1 9-1 16,3 4 0-16,-8-10 0 16,15 3 0-16,-7-9 0 0,4 3 1 15,3 3-1-15,-7 0 1 16,7 10 0-16,0-7 1 15,0-3-1-15,7-6 0 16,-7-10 0-16,0-6 0 16,0 1 0-16,0-20 0 15,-7-6 0-15,7-9 1 16,-4 2-2-16,4 1 1 0,-7-6-1 16,7 6 0-16,0 6 0 15,0-10 1-15,0 17-1 16,0 2 1-16,-3-3 0 15,-4 1 0-15,7-1 0 16,7-9 0-16,-7-19 0 16,0-3 0-16,0-3 0 15,0-7 0-15,0-2-1 16,3-16 0-16,-3-16 1 16,0-10 0-16,0-2-1 15,7-4 1-15,-3 7-1 16,3-19 0-16,-4-10 1 15,15-6 0-15,3-9-1 16,7 0 0-16,11-13-1 16,4-6 1-16,13-9-2 15,7-10 0-15,5-9-4 16,16-13 0-16,22-9-4 16,14-13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5T01:04:58.66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10220 5124 24 0,'-7'25'12'0,"10"25"-8"16,1-31 12-16,-4 3-13 16,0 9 0-16,0 22 1 15,0 4 0-15,-4 12-6 16,1 0 1-16,-4 3 3 15,0-3 0-15,3-10-4 16,1-5 1-16,-1-7-5 0,1-10 0 16,-1-12-3-16,1-9 1 15</inkml:trace>
  <inkml:trace contextRef="#ctx0" brushRef="#br0" timeOffset="834.08">10192 5177 33 0,'14'9'16'0,"7"1"-18"0,-10-7 31 0,6-3-27 16,11 0 1-16,8 3 0 16,13-6 1-16,22 3-5 15,3 0 1-15,21 0 2 16,21-7 1-16,22 1-2 16,7 0 0-16,6-3-1 15,12-7 1-15,-1-3-2 16,11 7 1-16,7-7-1 15,0 0 1-15,0-3-2 16,-1 0 1-16,-13-3 0 16,-3 0 0-16,-5-3 0 15,-2-7 1-15,-29 7-1 0,-8-3 1 16,-13 5-1-16,-3 1 1 16,-15 3-1-16,-7 0 1 15,-7-3 0-15,-7 3 0 16,-7 7 0-16,-11 2 0 15,-6 13-1-15,-12 3 1 16,5 10 0-16,3 6 0 16,-1 9 0-16,1 10 0 0,4-1 0 15,-5-5 0-15,5 2 0 16,-1 0 1 0,7 4-1-16,4 3 0 0,4-13 0 15,-8 13 1-15,8 0-1 16,10 9 0-16,0-6 0 15,3 15 0-15,4-2 0 16,-3-4 0-16,-4 0 0 16,-11-2 0-16,1-4 0 15,3 0 0-15,0 3 0 16,-4 3 0-16,-6-6 0 16,-8 3 0-16,-10 4 0 15,-15-1 0-15,-20 0 0 16,-33 4 0-16,-16-1-1 15,-44-9 1-15,-34-9 0 16,-47-7 0-16,-31-12 0 16,-49-13 0-16,-26-6 0 15,-20-6 1-15,-29 0-1 0,-10 6 1 16,0 3-1-16,14 16 1 16,25-1-1-16,17 4 1 15,11 0-6-15,28-9 0 16,17-19-6-16,8-10 1 15</inkml:trace>
  <inkml:trace contextRef="#ctx0" brushRef="#br0" timeOffset="2898.14">12506 6923 27 0,'-4'16'13'0,"1"25"-5"0,6-32 14 15,-3 1-19-15,4 5 0 16,0-2 3-16,-4 3 1 16,3 6-7-16,-3-4 0 0,0-2 5 15,4 0 1-15,3 3-1 16,3-4 0-16,8-2-1 15,3-7 1-15,11-9-3 16,17-25 1-16,18-13-2 16,11-22 1-16,28-18-7 15,28-20 0-15,3-12-11 16,36-9 0-16</inkml:trace>
  <inkml:trace contextRef="#ctx0" brushRef="#br0" timeOffset="3558.95">16859 7751 31 0,'0'47'15'0,"11"-3"-2"0,-4-34 16 16,0-1-23-16,4 0 0 16,6-2 3-16,15-14 0 15,10-14-12-15,22-23 1 16,10-29 6-16,25-17 1 16,24-23-9-16,18-19 1 15,4-12-13-15,7 12 1 16</inkml:trace>
  <inkml:trace contextRef="#ctx0" brushRef="#br0" timeOffset="6920.79">27831 4443 26 0,'7'6'13'0,"-7"35"-9"15,0-32 13-15,-4 10-17 16,-3 0 1-16,-3 12-1 16,-8 10 1-16,0 3-2 0,1 0 1 15,-1 0-1-15,4 3 0 16,3-6-5 0,8-13 1-16,3-6-3 0,7-10 1 15</inkml:trace>
  <inkml:trace contextRef="#ctx0" brushRef="#br0" timeOffset="7150.85">28046 4377 28 0,'7'19'14'0,"-4"12"-18"0,-3-31 28 0,-3 13-23 16,-4 12 0-16,-4 3-1 15,-6-3 1-15,-5 13-3 16,1 3 1-16,0-1-2 16,3 1 0-16,4-3-4 15,7-7 0-15,0-3-1 16,4-15 1-16</inkml:trace>
  <inkml:trace contextRef="#ctx0" brushRef="#br0" timeOffset="7435.35">27524 4822 25 0,'-4'16'12'0,"11"-22"-1"0,0 3 26 15,4-10-32-15,7 4 1 16,10-4 2-16,7-2 0 16,7-4-11-16,-3-3 0 15,7 6 7-15,3-6 0 16,-3 3-6-16,-7 10 0 16,-7 6-10-16,-7 9 1 0,-15 3-3 15,-10 7 0-15</inkml:trace>
  <inkml:trace contextRef="#ctx0" brushRef="#br0" timeOffset="7630.33">27474 5011 35 0,'-7'6'17'15,"25"-12"-13"-15,-11 2 29 0,7-2-31 16,14 3 0-16,11-3 0 15,14 0 1-15,-4 6-6 16,11 0 1-16,4 0-7 16,-4 3 0-16,0 0-3 15,0 3 0-15</inkml:trace>
  <inkml:trace contextRef="#ctx0" brushRef="#br0" timeOffset="7927.72">28945 4405 44 0,'0'22'22'0,"-17"72"-28"0,6-62 43 0,-10 15-37 15,-7 31 1-15,-7 13-2 16,-4 6 1-16,3 7-3 16,8-4 0-16,7-3-9 15,10-12 0-15</inkml:trace>
  <inkml:trace contextRef="#ctx0" brushRef="#br0" timeOffset="8678.93">24543 5973 29 0,'3'0'14'0,"11"-3"-7"0,-3 3 15 15,10 3-18-15,14-3 0 16,11-3 2-16,21-3 1 16,11-10-9-16,21 7 1 15,28-1 5-15,14 1 1 16,32 3-1-16,31-1 0 16,29-5-1-16,18-1 1 15,34 4-1-15,15 0 0 0,14 2-1 16,18-5 0-16,6 5-1 15,22 1 0-15,18-3-2 16,3-7 1-16,-7 0-1 16,3 1 0-16,-38 5 0 15,-15-2 0-15,-52 6-3 16,-25 12 0-16,-42 6-7 16,-40 7 0-16,-48 0-4 15,-40 6 0-15</inkml:trace>
  <inkml:trace contextRef="#ctx0" brushRef="#br0" timeOffset="9458.1">25428 6284 37 0,'18'6'18'0,"0"-12"-17"0,-18 6 31 0,0 0-31 0,0-3 0 16,-4-1 1-16,-10 4 0 15,-4 0-3-15,-6 4 0 16,-1-8 2-16,-3 8 1 15,-8 8-3-15,-6 13 0 0,7 3-2 16,7 7 1-16,3 12-1 16,7 3 1-16,4-6 0 31,14-3 0-31,14-13 2 16,14-12 0-16,8-7 2 0,-1-21 0 15,0-10-1 1,-7-10 1-16,-3-2-6 15,-4-1 1-15,-7-2-8 0,-3-1 1 0</inkml:trace>
  <inkml:trace contextRef="#ctx0" brushRef="#br0" timeOffset="9879.78">25555 6513 41 0,'11'31'20'0,"-4"-3"-19"0,-4-21 33 15,1-1-31-15,-1 0 0 16,1 0 1-16,0-3 0 16,3-3-6-16,0-3 1 15,0 0 3-15,0 0 1 16,0-3-3-16,0 0 1 15,-7 6-2-15,3 0 0 0,4 0-1 16,-7 0 0-16,7-4 0 16,1 8 0-16,2-1 0 15,1 0 0-15,-1 6 1 16,-3 4 0-16,4-4 1 16,-4 1 0-16,4-4 0 15,-1-3 0-15,4-6 0 16,0-7 0-16,0-8 1 15,-3-7 0-15,0-4 0 16,-1-8 1-16,-3 5-7 16,-3-2 1-16,3 6-8 15,0-1 0-15</inkml:trace>
  <inkml:trace contextRef="#ctx0" brushRef="#br0" timeOffset="10542.63">26003 6384 35 0,'0'35'17'0,"0"8"-11"0,0-30 22 0,0 3-28 0,0-1 1 0,0 1 0 0,0-3 0 0,0 2-2 16,4-8 1-16,3-7 0 15,0-7 1-15,0-5-2 0,4-4 1 16,-1-3-1-16,4-3 0 16,4 0-2-16,0-6 1 15,-1 3 0-15,1-3 0 16,-4 6 0 0,0 3 1-16,0 7 0 15,0 2 1 1,0 16 0-16,0 7 1 15,4 9-1-15,3 9 1 32,4 13-2-17,0 0 1 1,3 3-7 15,7 3 0-31,7-9-3 16,8-6 1-16</inkml:trace>
  <inkml:trace contextRef="#ctx0" brushRef="#br0" timeOffset="11064.48">28388 5904 37 0,'4'13'18'0,"10"56"-17"0,-11-47 35 0,1 9-33 16,-1 16 1-16,1 13 1 15,-1 24 0-15,1 32-7 16,-4 19 1-16,3 35 4 15,1 8 0-15,-4 39-2 16,0 2 1-16,-7 10-2 16,3 3 1-16,-3-15-1 15,0-17 0-15,0-21-1 16,0-16 0-16,0-31-2 16,0-10 1-16,0-18-4 15,3-13 0-15,4-23-9 16,-3-24 1-16</inkml:trace>
  <inkml:trace contextRef="#ctx0" brushRef="#br0" timeOffset="12166.39">30053 6108 36 0,'4'16'18'0,"3"43"-13"0,-7-43 25 0,-4 15-29 15,1 7 0-15,-1 3 0 16,1 6 0-16,-1 3-2 16,1 0 0-16,-1-9-1 15,4-7 0-15,0-5-10 16,0-14 1-16,0-15 0 16,0-15 0-16</inkml:trace>
  <inkml:trace contextRef="#ctx0" brushRef="#br0" timeOffset="12626.98">30025 5986 36 0,'11'25'18'0,"-1"22"-17"15,-6-38 36-15,6-2-34 0,8 2 1 16,-1 4 2-16,8-1 0 15,0 1-8-15,0-1 1 16,3 1 4-16,4-4 1 16,3-3-2-16,0-2 0 0,-3-4-2 15,-4 0 1 1,-7-4-2-16,-7 4 1 0,-7 0-1 16,-7 0 1-16,-3 4-2 15,-8-1 0-15,-3 0-1 16,-3 0 1-16,2 0-1 15,-2 3 1-15,3 1-2 16,0-1 1-16,-1 3 0 16,5 1 1-16,3-1 1 15,3 4 0-15,4-7 0 16,4 10 1-16,3 2 1 16,3 4 0-16,5 0 1 15,-1 3 0-15,0-9 0 16,-4 3 0-16,-6-3-2 15,-8 2 1-15,-10 4-1 16,-7 3 0-16,-14 4-4 16,-8-10 0-16,8-4-9 15,3-5 1-15</inkml:trace>
  <inkml:trace contextRef="#ctx0" brushRef="#br0" timeOffset="12941.33">30572 6422 30 0,'21'-7'15'0,"-14"-2"-3"0,-7 9 16 16,0 0-27-16,3-6 1 16,-3 0 0-16,-3-1 1 15,-8-2-4-15,-3-1 1 0,-7 4 1 16,-4 6 1-16,-3 6-2 15,0 7 1-15,-4 3-2 16,8 6 0-16,2 6-1 16,12 0 1-16,6 0-1 15,15-3 1-15,10-3-1 16,7-12 0-16,7-13 0 16,-6-1 0-16,-8-8-6 15,-3 2 0-15,3-5-3 16,-4 2 1-16</inkml:trace>
  <inkml:trace contextRef="#ctx0" brushRef="#br0" timeOffset="13213.89">30875 6340 42 0,'11'-6'21'0,"-11"9"-27"0,-4-9 42 15,-6 0-36-15,-8-4 0 16,-7 1 0-16,-6 6 1 16,-1 6-1-16,0 6 0 15,4 10-1-15,3 6 0 0,7 6-2 16,4 1 1 0,7 2-1-16,4-6 0 0,10-9-2 15,10-6 1-15,5-10-3 16,2-9 0-16,5-7-2 15,-1-12 0-15</inkml:trace>
  <inkml:trace contextRef="#ctx0" brushRef="#br0" timeOffset="13455.06">31129 5929 29 0,'4'51'14'0,"-15"40"-12"16,8-70 26-16,-8 14-28 15,-3-1 0-15,-4 7-1 16,-3 3 1-16,0 0 0 0,3-9 0 16,4-7-2-16,4-3 0 15,2-9-6-15,5-7 0 16,3-6-1-16,0-3 1 15</inkml:trace>
  <inkml:trace contextRef="#ctx0" brushRef="#br0" timeOffset="13691.58">31097 6256 16 0,'32'-16'8'0,"-14"-25"0"0,-11 35 13 16,0 0-16-16,-4 2 0 16,-3 4 2-16,0 7 1 15,-3 5-10-15,-4 1 0 0,-7 2 6 16,-11-2 0-16,-7 6-2 15,1-4 0-15,-1 4-1 16,4 0 0-16,6 0 0 16,5 3 0-16,13-3 1 15,11 3 0-15,14 3 0 16,4-3 1-16,7 0-2 16,-4 0 1-16,11-4-3 15,0-2 0-15,-8 3-12 16,-9-10 1-16</inkml:trace>
  <inkml:trace contextRef="#ctx0" brushRef="#br0" timeOffset="15166.64">25922 7526 28 0,'18'12'14'0,"-11"7"-7"0,-7-13 15 0,-4 7-22 16,-3 6 0-16,-3 2-1 15,-4 5 1-15,-1-1-3 16,1-3 1-16,0 0-7 16,0-4 1-16</inkml:trace>
  <inkml:trace contextRef="#ctx0" brushRef="#br0" timeOffset="15374.64">26169 7391 41 0,'0'31'20'0,"-7"13"-20"15,3-35 37-15,1 7-37 0,-1 3 0 16,1 6-7-16,-1 0 0 16,4 0-2-16,-3-3 1 15</inkml:trace>
  <inkml:trace contextRef="#ctx0" brushRef="#br0" timeOffset="15809.98">30600 7469 26 0,'-4'47'13'0,"-17"16"-11"0,14-44 11 16,0 9-16-16,-3 0 1 15,-1-3-11-15,4 0 0 16</inkml:trace>
  <inkml:trace contextRef="#ctx0" brushRef="#br0" timeOffset="15989.52">30843 7268 27 0,'29'-31'13'0,"-5"40"-1"0,-20 4 21 0,-4 12-33 16,-4 10 0-16,-6 12 0 15,-4 9 0-15,-4 13-5 16,0 0 1-16,-6 0-7 16,2-9 1-16</inkml:trace>
  <inkml:trace contextRef="#ctx0" brushRef="#br0" timeOffset="19458.82">19604 10737 13 0,'14'9'6'0,"4"-12"0"16,-8 3 7-16,1-3-11 15,-1 3 1-15,8-3 2 16,0-1 1-16,-1 1-6 16,1 3 0-16,3 0 5 15,0-3 0-15,4 3-1 0,0 0 0 16,3 3-1-16,4 7 1 16,3-4-2-16,7 3 1 15,-3 1-1-15,-4-10 1 16,8 3-2-16,6 3 1 15,4-3 0-15,7 0 1 16,7 1-1-16,4-1 0 16,-1 0-1-16,1 0 1 15,10 0-1-15,7-3 1 16,7 0-2-16,4-3 1 16,0-6-1-16,3-1 1 0,4 1-1 15,14 6 1-15,-11-4-1 16,15-2 1-16,-1 0-1 15,15-4 0-15,-11-9 0 16,14 3 1-16,0-3-2 16,11-3 1-16,-8 0 0 15,4 6 0-15,11 1 0 16,-7 2 1-16,3 3-1 16,4 10 0-16,7 0 0 15,-22 6 1-15,4 0-1 16,8 7 0-16,-1 2 0 15,-10 4 1-15,3 0-1 16,7-1 1-16,-17-5-2 16,10-1 1-16,0 1 0 15,11-7 0-15,-22-3-1 16,4 0 1-16,7-3-1 0,1-7 1 16,-19 1 0-16,8-4 0 15,6 1 0-15,1-1 1 16,-14 4-1-16,10-1 1 15,7 4 0-15,0 3 0 16,-7 3 0-16,11 6 0 16,3 0 0-16,-17 4 0 15,13 5 0-15,-3 4 1 16,1 3-1-16,-15 0 1 16,-7-3 0 15,0 3 0-31,-4 6-1 0,1-6 0 0,-19 0 0 0,-13-6 0 0,-4-1 0 15,-3 1 1-15,-7-6-1 16,-8-1 1-16,-13 0-2 16,-8-2 1-16,-10-1 0 15,-7 0 0-15,-4 0-1 16,-7-2 0-16,-3-4-1 16,-4 3 1-16,-4-3-2 15,-3 0 0-15,0-7-4 16,-3 1 0-16,-4-3-12 15,4-7 0-15</inkml:trace>
  <inkml:trace contextRef="#ctx0" brushRef="#br0" timeOffset="21605.96">26973 7419 24 0,'4'28'12'0,"-1"3"-7"0,-3-21 12 16,8-1-14-16,-5 4 1 15,4-1 2-15,4-2 1 16,3-4-8-16,7-3 1 16,4-9 6-16,10-10 0 15,4-15-2-15,0-19 1 16,13-16-2-16,19-16 0 0,10-9-6 15,11 7 0 1,-7 8-10-16,10 11 0 0</inkml:trace>
  <inkml:trace contextRef="#ctx0" brushRef="#br0" timeOffset="22297.39">27838 7124 28 0,'28'-81'14'0,"14"-20"-7"0,-35 79 13 0,-3-9-20 16,-8-7 1 0,-10-2 0-16,-3 5 0 15,-19 7-1-15,-24 6 0 0,-17 6 1 16,-11 4 0-16,-4 9 0 16,-21 12 0-16,-4 16-1 15,-10 3 1-15,11 22-3 16,0 13 0-16,3 16-3 15,7 11 1-15,11 5-3 16,10 11 0-16,22 10 1 16,17-3 0-16,24-6 6 15,26-29 0-15,28-12 5 16,31-13 0-16,18-21 3 16,36-29 0-16,20-25 1 15,26-38 0-15,13-24-4 16,-17-11 0-16,-7 1-4 15,-33-3 1-15,-30 13-2 16,-19 2 1-16,-27 4-2 0,-29-1 1 16,-14 7-2-16,-22 9 0 15,-27 7-7-15,-25 15 0 16,-18 16-3-16,4 16 1 16</inkml:trace>
  <inkml:trace contextRef="#ctx0" brushRef="#br0" timeOffset="23915.7">31549 7093 24 0,'0'6'12'0,"3"0"-5"16,-3-6 17-16,0 0-21 15,0 0 0-15,4 0 1 16,0 0 0-16,3 0-5 15,0 0 0-15,3 0 4 16,4 0 1-16,4-3-2 16,0-3 0-16,-1 3 0 15,8 0 0-15,10 0-2 0,8 3 1 16,-1 0-1 0,0 0 1-16,-7 3-1 15,-6 0 0-15,-8 3-1 0,-7 3 0 16,-7 4 0-16,-7 3 0 15,-7-1 0-15,-7 1 0 16,-7 3 0-16,-8 3 1 16,1 6 0-16,0 0 0 15,7-6 0-15,3 0 0 16,4-3-3-16,0 3 0 16,3 0-9-16,1 0 1 0</inkml:trace>
  <inkml:trace contextRef="#ctx0" brushRef="#br0" timeOffset="24175.46">31697 7732 40 0,'4'26'20'0,"-1"-17"-25"15,-3-9 31-15,0 0-28 16,0 0 0-16,0 0-10 16,-3-6 1-16,-1-1 7 15,-6-2 1-15</inkml:trace>
  <inkml:trace contextRef="#ctx0" brushRef="#br0" timeOffset="24681.18">32353 7573 26 0,'88'-88'13'0,"-35"-47"-5"16,-42 97 20-16,-4-24-28 15,-11-11 1-15,-10-5 0 16,-21-3 0-16,-11-1-1 15,-10 13 1-15,-22 6 0 16,-17 13 0-16,-11 22 0 16,0 12 0-16,-21 26-2 15,-3 15 0-15,-1 9-3 16,22 16 0-16,7 19 0 0,10 19 0 16,7 19 0-16,15 21 1 15,13 10 1-15,18-3 0 16,22-6 5-16,24-20 0 15,21-21 0-15,25-19 0 16,35-22 2-16,25-22 0 16,25-28-1-16,27-16 1 15,-9-24-2-15,2-30 1 16,-20-21-3-16,-32 0 1 16,-36-6-4-16,-38-16 0 0,-35-3-10 15,-22-4 1-15</inkml:trace>
  <inkml:trace contextRef="#ctx0" brushRef="#br0" timeOffset="27323.99">10767 10840 24 0,'3'0'12'0,"-3"-9"2"15,0 9 12-15,0 0-21 16,0 0 0-16,0 3 2 0,0 3 0 15,-3 3-10-15,-1 13 1 16,1 13 6-16,-1 6 0 16,-6 18-4-16,-4 17 0 15,-4 11-1-15,-3 17 0 16,0 2-2-16,-1-2 0 47,-2 12-8-47,6-25 1 0,15-41-2 0,6-28 0 15</inkml:trace>
  <inkml:trace contextRef="#ctx0" brushRef="#br0" timeOffset="28375.59">10721 10812 35 0,'7'22'17'0,"14"-25"-21"15,-14 0 30-15,7-1-25 0,4 1 0 16,7 0 1-16,10 0 0 16,4-3-2-16,10 3 0 15,8 3 2-15,6 0 1 16,1 0-1-16,10-4 1 16,14 1-2-16,14-3 1 15,11-3-1-15,3 2 1 16,19 1-1-16,16-3 0 15,4 6 0-15,11-1 1 16,11 4 0-16,6 0 0 0,11 0-1 16,0-3 0-16,18 0 0 15,10 0 0-15,4 0-1 16,10 3 1-16,1-3-1 16,9 0 0-16,1-4 0 15,14-5 1-15,1-4-1 16,9-6 0-16,-3 0 0 15,18 3 0-15,-11 7 0 16,14 6 1-16,-3 9-1 16,14 6 0-16,-11 10-1 15,1 3 1-15,-15-10 0 16,-4 7 0-16,-20 0 0 16,-11-13 0-16,-25-6-1 15,7 0 1-15,-7 0 0 16,-24-15 1-16,-4-7-2 15,-18-7 1-15,-6-2-1 0,-22 9 1 16,-32 3 0-16,-10 4 0 16,-11 8 0-16,-14 1 0 15,-14-3-1-15,-18 12 0 16,-20 9-1-16,-26 17 1 16,-3 5-1-16,-21 13 0 15,-15 13-1-15,-10 12 1 16,4 0 0-16,-4 13 1 15,-7 9 0-15,7 9 1 16,11 7 0-16,7 15 0 0,6-5 0 16,12 2 1-16,6 0-1 15,8-15 1-15,-4-7-1 16,-4-6 1-16,-3-15-1 16,0-7 0-16,-11-3 0 15,-14-10 0-15,-10-2 0 16,-22-10 0-16,-20-10-1 15,-12 1 1-15,-27-19 0 16,-25-10 0-16,-36-9 0 16,-31-9 0-16,-46-13 0 15,-25-13 0-15,-28 13 0 16,-49-6 1 0,-368-3-1-1,128 18 0 1,60 13 0-16,6 3 1 0,40 4-2 15,13 5 1-15,1-5-2 0,0-4 0 16,-18-6-8-16,0 3 1 16,3-19-3-16,1-3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5T01:05:31.47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2985 7613 17 0,'7'13'8'0,"10"6"1"15,-13-19 8-15,3 3-15 0,-4 0 1 16,4-6 2-16,-3 3 0 16,3 3-6-16,-7 0 0 15,7 0 4-15,-7 0 0 16,4 4-1-16,3 5 0 16,-7 4-1-16,3 0 0 15,4-1 1-15,-7 4 0 16,0-3 0-16,0-4 0 0,0-2 2 15,4-1 0-15,3-9 0 16,3-3 1-16,1-16 0 16,0-19 0-16,10-5-1 15,14-26 0-15,7-19-1 16,8-19 0-16,10 1-6 16,7-4 0-16,14-16-13 15,0 1 0-15</inkml:trace>
  <inkml:trace contextRef="#ctx0" brushRef="#br0" timeOffset="704.5">3140 10787 39 0,'0'19'19'0,"14"12"-12"0,-7-25 21 16,0 0-25-16,4 4 0 16,-11-4 2-16,10 0 1 15,1-6-7-15,6-6 0 16,5-10 5-16,-1-18 1 15,7-26-1-15,7-18 0 16,15-4-3-16,10-12 1 16,63-75-17-1,-21 37 0-15</inkml:trace>
  <inkml:trace contextRef="#ctx0" brushRef="#br0" timeOffset="1319.52">3080 13609 49 0,'10'9'24'0,"19"-15"-16"0,-19 0 28 0,11 0-33 15,18-13 0-15,0-9 3 16,10-19 1-16,15-22-9 15,3-13 1-15,14-3 3 16,7-12 1-16,-3 3-12 0,-8 9 0 16,-17 16-9-16,-14 22 1 15</inkml:trace>
  <inkml:trace contextRef="#ctx0" brushRef="#br0" timeOffset="2132.52">3380 15638 39 0,'81'-57'19'0,"25"-140"-5"15,-85 144 25-15,-11-10-39 16,-6-6 0-16,-4-6 0 16,-21 6 0-16,-22 0 0 0,-17 6 0 15,-21 6-1-15,-14 14 1 16,-7 11-4-16,-18 20 1 16,-11 18-6-16,11 16 1 15,-7 22-6-15,7 22 0 16</inkml:trace>
  <inkml:trace contextRef="#ctx0" brushRef="#br0" timeOffset="2327.6">2512 16506 55 0,'148'54'27'0,"134"-117"-33"0,-183 29 53 0,31-32-46 16,36-38 1-16,4-12-2 15,-26-22 1-15,-34-9-3 16,-36-7 1-16,-39 4-8 16,-39-13 1-16,-56-4-8 15,-28-2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How to define a circle?</a:t>
            </a:r>
          </a:p>
          <a:p>
            <a:r>
              <a:rPr lang="en-US">
                <a:cs typeface="Calibri"/>
              </a:rPr>
              <a:t>Given a point, find all points of distance r (radius) from that point.</a:t>
            </a:r>
          </a:p>
          <a:p>
            <a:r>
              <a:rPr lang="en-US">
                <a:cs typeface="Calibri"/>
              </a:rPr>
              <a:t>Start with distance formula, rewrite without root and keep in mind radius need be positive.</a:t>
            </a:r>
          </a:p>
          <a:p>
            <a:r>
              <a:rPr lang="en-US">
                <a:cs typeface="Calibri"/>
              </a:rPr>
              <a:t>Standard form, special case with center at the origin </a:t>
            </a:r>
          </a:p>
          <a:p>
            <a:r>
              <a:rPr lang="en-US">
                <a:cs typeface="Calibri"/>
              </a:rPr>
              <a:t>Key is to see this as the distance formula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Graph circle with random center and radius. </a:t>
            </a:r>
          </a:p>
          <a:p>
            <a:r>
              <a:rPr lang="en-US">
                <a:cs typeface="Calibri"/>
              </a:rPr>
              <a:t>Write equation and verify 4 easy points work. </a:t>
            </a:r>
          </a:p>
          <a:p>
            <a:r>
              <a:rPr lang="en-US">
                <a:cs typeface="Calibri"/>
              </a:rPr>
              <a:t>How to find intercepts, maybe only x in this case?</a:t>
            </a:r>
          </a:p>
          <a:p>
            <a:r>
              <a:rPr lang="en-US">
                <a:cs typeface="Calibri"/>
              </a:rPr>
              <a:t>Expand out to show non-standard form. How to go back? Complete the square.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06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Find equation of circle with two points on a diameter as (-1,3), (7,-5)</a:t>
            </a:r>
          </a:p>
          <a:p>
            <a:r>
              <a:rPr lang="en-US">
                <a:cs typeface="Calibri"/>
              </a:rPr>
              <a:t>Hint at steps, always need two things</a:t>
            </a:r>
          </a:p>
          <a:p>
            <a:r>
              <a:rPr lang="en-US">
                <a:cs typeface="Calibri"/>
              </a:rPr>
              <a:t>Check equation in Desmos, tell to use Desmos in HW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65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ea typeface="+mj-lt"/>
                <a:cs typeface="+mj-lt"/>
              </a:rPr>
              <a:t>Section 1.2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Graphs of Equations in Two Variables; Circles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Circles and the Distance Formula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52992E-159D-427D-BBE0-4B05CD16E7A0}"/>
                  </a:ext>
                </a:extLst>
              </p14:cNvPr>
              <p14:cNvContentPartPr/>
              <p14:nvPr/>
            </p14:nvContentPartPr>
            <p14:xfrm>
              <a:off x="4155480" y="3303000"/>
              <a:ext cx="4947120" cy="2502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52992E-159D-427D-BBE0-4B05CD16E7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46120" y="3293640"/>
                <a:ext cx="4965840" cy="252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B8EED-7147-4687-ABBE-F21F5070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Circles: Generalizing the Distance Formula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E02BE-CE5D-4887-950D-1AA4EB3CC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AB5BB7-C73C-423E-8C1F-BA0A33DB34A1}"/>
                  </a:ext>
                </a:extLst>
              </p14:cNvPr>
              <p14:cNvContentPartPr/>
              <p14:nvPr/>
            </p14:nvContentPartPr>
            <p14:xfrm>
              <a:off x="406440" y="831960"/>
              <a:ext cx="11370600" cy="5890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AB5BB7-C73C-423E-8C1F-BA0A33DB34A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080" y="822600"/>
                <a:ext cx="11389320" cy="590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72021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267CC-969B-40FF-8544-6219A1020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46F0E-5D9F-4204-B542-B5A4D0428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28D909-104F-418B-AEB2-A1C9FD61B457}"/>
                  </a:ext>
                </a:extLst>
              </p14:cNvPr>
              <p14:cNvContentPartPr/>
              <p14:nvPr/>
            </p14:nvContentPartPr>
            <p14:xfrm>
              <a:off x="105480" y="48240"/>
              <a:ext cx="11934360" cy="6675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28D909-104F-418B-AEB2-A1C9FD61B45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20" y="38880"/>
                <a:ext cx="11953080" cy="669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5675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D9D71-FFC3-4260-8A3D-27773C534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4172B-B5BD-4E33-8DA1-711212CC7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E1EAC75-6A95-4DC7-997F-021B0166042F}"/>
                  </a:ext>
                </a:extLst>
              </p14:cNvPr>
              <p14:cNvContentPartPr/>
              <p14:nvPr/>
            </p14:nvContentPartPr>
            <p14:xfrm>
              <a:off x="302400" y="645480"/>
              <a:ext cx="11729880" cy="635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E1EAC75-6A95-4DC7-997F-021B016604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040" y="636120"/>
                <a:ext cx="11748600" cy="637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9828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1.2: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3, 6, 8, 9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13, 21, 51, 69, 75, 77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FCDDF80-FB31-4174-BBAB-C8B1975267A4}"/>
                  </a:ext>
                </a:extLst>
              </p14:cNvPr>
              <p14:cNvContentPartPr/>
              <p14:nvPr/>
            </p14:nvContentPartPr>
            <p14:xfrm>
              <a:off x="3664080" y="1575720"/>
              <a:ext cx="8040600" cy="294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FCDDF80-FB31-4174-BBAB-C8B1975267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4720" y="1566360"/>
                <a:ext cx="8059320" cy="296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93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1.2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A2D793-4846-490C-80BB-C75E3F0DFFE8}"/>
                  </a:ext>
                </a:extLst>
              </p14:cNvPr>
              <p14:cNvContentPartPr/>
              <p14:nvPr/>
            </p14:nvContentPartPr>
            <p14:xfrm>
              <a:off x="904320" y="2504880"/>
              <a:ext cx="489240" cy="345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A2D793-4846-490C-80BB-C75E3F0DFFE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4960" y="2495520"/>
                <a:ext cx="507960" cy="347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Section 1.2 Graphs of Equations in Two Variables; Circles</vt:lpstr>
      <vt:lpstr>Circles: Generalizing the Distance Formula</vt:lpstr>
      <vt:lpstr>Example</vt:lpstr>
      <vt:lpstr>Example: Try on Own</vt:lpstr>
      <vt:lpstr>Section 1.2: Textbook Examples and Exercises</vt:lpstr>
      <vt:lpstr>Section 1.2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2020-09-15T01:05:44Z</dcterms:modified>
</cp:coreProperties>
</file>