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6" r:id="rId5"/>
    <p:sldId id="268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75702-37D3-4AC7-81D4-D3A130C77C98}" v="13" dt="2020-09-16T00:56:40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fa919fd6-03f8-48d0-9b95-10ac8c9672df" providerId="ADAL" clId="{3BE75702-37D3-4AC7-81D4-D3A130C77C98}"/>
    <pc:docChg chg="addSld modSld">
      <pc:chgData name="Chad Vidden" userId="fa919fd6-03f8-48d0-9b95-10ac8c9672df" providerId="ADAL" clId="{3BE75702-37D3-4AC7-81D4-D3A130C77C98}" dt="2020-09-16T00:56:40.182" v="11"/>
      <pc:docMkLst>
        <pc:docMk/>
      </pc:docMkLst>
      <pc:sldChg chg="addSp">
        <pc:chgData name="Chad Vidden" userId="fa919fd6-03f8-48d0-9b95-10ac8c9672df" providerId="ADAL" clId="{3BE75702-37D3-4AC7-81D4-D3A130C77C98}" dt="2020-09-16T00:42:23.512" v="0"/>
        <pc:sldMkLst>
          <pc:docMk/>
          <pc:sldMk cId="3637318454" sldId="257"/>
        </pc:sldMkLst>
        <pc:inkChg chg="add">
          <ac:chgData name="Chad Vidden" userId="fa919fd6-03f8-48d0-9b95-10ac8c9672df" providerId="ADAL" clId="{3BE75702-37D3-4AC7-81D4-D3A130C77C98}" dt="2020-09-16T00:42:23.512" v="0"/>
          <ac:inkMkLst>
            <pc:docMk/>
            <pc:sldMk cId="3637318454" sldId="257"/>
            <ac:inkMk id="5" creationId="{C3DA4382-B8C3-4F1B-A490-69F55C57503B}"/>
          </ac:inkMkLst>
        </pc:inkChg>
      </pc:sldChg>
      <pc:sldChg chg="addSp">
        <pc:chgData name="Chad Vidden" userId="fa919fd6-03f8-48d0-9b95-10ac8c9672df" providerId="ADAL" clId="{3BE75702-37D3-4AC7-81D4-D3A130C77C98}" dt="2020-09-16T00:42:23.512" v="0"/>
        <pc:sldMkLst>
          <pc:docMk/>
          <pc:sldMk cId="541778303" sldId="263"/>
        </pc:sldMkLst>
        <pc:inkChg chg="add">
          <ac:chgData name="Chad Vidden" userId="fa919fd6-03f8-48d0-9b95-10ac8c9672df" providerId="ADAL" clId="{3BE75702-37D3-4AC7-81D4-D3A130C77C98}" dt="2020-09-16T00:42:23.512" v="0"/>
          <ac:inkMkLst>
            <pc:docMk/>
            <pc:sldMk cId="541778303" sldId="263"/>
            <ac:inkMk id="4" creationId="{DFE64B72-2F11-4ECA-92FE-F64F6D8102CB}"/>
          </ac:inkMkLst>
        </pc:inkChg>
      </pc:sldChg>
      <pc:sldChg chg="addSp">
        <pc:chgData name="Chad Vidden" userId="fa919fd6-03f8-48d0-9b95-10ac8c9672df" providerId="ADAL" clId="{3BE75702-37D3-4AC7-81D4-D3A130C77C98}" dt="2020-09-16T00:42:23.512" v="0"/>
        <pc:sldMkLst>
          <pc:docMk/>
          <pc:sldMk cId="3472711696" sldId="264"/>
        </pc:sldMkLst>
        <pc:inkChg chg="add">
          <ac:chgData name="Chad Vidden" userId="fa919fd6-03f8-48d0-9b95-10ac8c9672df" providerId="ADAL" clId="{3BE75702-37D3-4AC7-81D4-D3A130C77C98}" dt="2020-09-16T00:42:23.512" v="0"/>
          <ac:inkMkLst>
            <pc:docMk/>
            <pc:sldMk cId="3472711696" sldId="264"/>
            <ac:inkMk id="4" creationId="{159C787E-776D-4922-93AE-BE5161E9EFD5}"/>
          </ac:inkMkLst>
        </pc:inkChg>
      </pc:sldChg>
      <pc:sldChg chg="addSp">
        <pc:chgData name="Chad Vidden" userId="fa919fd6-03f8-48d0-9b95-10ac8c9672df" providerId="ADAL" clId="{3BE75702-37D3-4AC7-81D4-D3A130C77C98}" dt="2020-09-16T00:56:40.182" v="11"/>
        <pc:sldMkLst>
          <pc:docMk/>
          <pc:sldMk cId="1735053752" sldId="265"/>
        </pc:sldMkLst>
        <pc:inkChg chg="add">
          <ac:chgData name="Chad Vidden" userId="fa919fd6-03f8-48d0-9b95-10ac8c9672df" providerId="ADAL" clId="{3BE75702-37D3-4AC7-81D4-D3A130C77C98}" dt="2020-09-16T00:56:40.182" v="11"/>
          <ac:inkMkLst>
            <pc:docMk/>
            <pc:sldMk cId="1735053752" sldId="265"/>
            <ac:inkMk id="4" creationId="{F3B9BB25-D029-493F-B51E-DE68ECE295DC}"/>
          </ac:inkMkLst>
        </pc:inkChg>
      </pc:sldChg>
      <pc:sldChg chg="addSp">
        <pc:chgData name="Chad Vidden" userId="fa919fd6-03f8-48d0-9b95-10ac8c9672df" providerId="ADAL" clId="{3BE75702-37D3-4AC7-81D4-D3A130C77C98}" dt="2020-09-16T00:56:40.182" v="11"/>
        <pc:sldMkLst>
          <pc:docMk/>
          <pc:sldMk cId="40794291" sldId="266"/>
        </pc:sldMkLst>
        <pc:inkChg chg="add">
          <ac:chgData name="Chad Vidden" userId="fa919fd6-03f8-48d0-9b95-10ac8c9672df" providerId="ADAL" clId="{3BE75702-37D3-4AC7-81D4-D3A130C77C98}" dt="2020-09-16T00:42:23.512" v="0"/>
          <ac:inkMkLst>
            <pc:docMk/>
            <pc:sldMk cId="40794291" sldId="266"/>
            <ac:inkMk id="4" creationId="{7A1B6428-BA30-4F26-9612-9774A7B8C659}"/>
          </ac:inkMkLst>
        </pc:inkChg>
        <pc:inkChg chg="add">
          <ac:chgData name="Chad Vidden" userId="fa919fd6-03f8-48d0-9b95-10ac8c9672df" providerId="ADAL" clId="{3BE75702-37D3-4AC7-81D4-D3A130C77C98}" dt="2020-09-16T00:56:40.182" v="11"/>
          <ac:inkMkLst>
            <pc:docMk/>
            <pc:sldMk cId="40794291" sldId="266"/>
            <ac:inkMk id="5" creationId="{F2DABFE4-AC96-4033-8667-A81C34FC4720}"/>
          </ac:inkMkLst>
        </pc:inkChg>
      </pc:sldChg>
      <pc:sldChg chg="addSp">
        <pc:chgData name="Chad Vidden" userId="fa919fd6-03f8-48d0-9b95-10ac8c9672df" providerId="ADAL" clId="{3BE75702-37D3-4AC7-81D4-D3A130C77C98}" dt="2020-09-16T00:56:40.182" v="11"/>
        <pc:sldMkLst>
          <pc:docMk/>
          <pc:sldMk cId="1101782656" sldId="267"/>
        </pc:sldMkLst>
        <pc:inkChg chg="add">
          <ac:chgData name="Chad Vidden" userId="fa919fd6-03f8-48d0-9b95-10ac8c9672df" providerId="ADAL" clId="{3BE75702-37D3-4AC7-81D4-D3A130C77C98}" dt="2020-09-16T00:56:40.182" v="11"/>
          <ac:inkMkLst>
            <pc:docMk/>
            <pc:sldMk cId="1101782656" sldId="267"/>
            <ac:inkMk id="4" creationId="{3B15BEE3-6CD0-404B-9C7B-A8AD031290B6}"/>
          </ac:inkMkLst>
        </pc:inkChg>
      </pc:sldChg>
      <pc:sldChg chg="addSp modSp add">
        <pc:chgData name="Chad Vidden" userId="fa919fd6-03f8-48d0-9b95-10ac8c9672df" providerId="ADAL" clId="{3BE75702-37D3-4AC7-81D4-D3A130C77C98}" dt="2020-09-16T00:56:40.182" v="11"/>
        <pc:sldMkLst>
          <pc:docMk/>
          <pc:sldMk cId="3438070011" sldId="268"/>
        </pc:sldMkLst>
        <pc:spChg chg="mod">
          <ac:chgData name="Chad Vidden" userId="fa919fd6-03f8-48d0-9b95-10ac8c9672df" providerId="ADAL" clId="{3BE75702-37D3-4AC7-81D4-D3A130C77C98}" dt="2020-09-16T00:42:33.477" v="10" actId="20577"/>
          <ac:spMkLst>
            <pc:docMk/>
            <pc:sldMk cId="3438070011" sldId="268"/>
            <ac:spMk id="2" creationId="{8918E975-3A8A-45BB-AFE2-4B88BD636F25}"/>
          </ac:spMkLst>
        </pc:spChg>
        <pc:inkChg chg="add">
          <ac:chgData name="Chad Vidden" userId="fa919fd6-03f8-48d0-9b95-10ac8c9672df" providerId="ADAL" clId="{3BE75702-37D3-4AC7-81D4-D3A130C77C98}" dt="2020-09-16T00:56:40.182" v="11"/>
          <ac:inkMkLst>
            <pc:docMk/>
            <pc:sldMk cId="3438070011" sldId="268"/>
            <ac:inkMk id="4" creationId="{2BE58B28-FDB8-4F47-97D1-9CB6E47770B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31:45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13593 8187 24 0,'3'-3'12'0,"-3"0"-3"16,0-3 13-16,0 6-20 16,0 0 1-16,0 0 2 15,0 0 1-15,0 0-7 0,0 0 0 16,0 0 4-16,0 0 1 15,0 0-3-15,4-3 1 16,-4 3-2-16,3 0 1 16,-3 0-1-16,0 0 0 15,0-4-1-15,-3 8 1 16,-1-8 0-16,-3 1 0 16,0 0-1-16,3-3 1 15,-3 6-1-15,4 0 0 16,-1 0 0-16,1 3 1 15,3 0-1-15,-4 3 1 0,4-2 0 16,4-1 0-16,3 0 0 16,0 3 1-16,0-3 0 15,0 0 1-15,4-3-1 16,-4 0 1-16,0 0 0 16,0-6 0-16,-4 0-1 15,-3 6 1-15,0-3-7 16,0 0 1-16,-3-4-9 15,-1-2 1-15</inkml:trace>
  <inkml:trace contextRef="#ctx0" brushRef="#br0" timeOffset="732.9">14189 8203 24 0,'0'6'12'16,"-14"-31"-7"-16,10 19 10 0,1 0-14 15,-4 2 1-15,-1-2-1 16,-2 6 1-16,-1 3-3 16,4-3 1-16,0 3 1 15,0 4 1-15,0-4-2 16,0 3 0-16,0 0 0 16,3 4 0-16,1-1-1 15,-1 1 1-15,1 2-2 16,3 4 1-16,0-4 0 15,3-5 0-15,-3-1 1 0,0 0 0 16,7 0 1-16,0-2 1 16,1-4 1-16,-1-4 1 15,3 11-1-15,-3-7 0 16,-3-7 0-16,-1-2 1 16,1 0-3-16,-1-7 1 15,-3 3-2-15,-3 4 1 16,-1 0-1-16,-3-4 0 15,0 4 0-15,0 2 0 16,0 1 0-16,0 6 0 16,3-3 0-16,1 6 0 0,-1 0-1 15,1 0 1-15,-1 0-1 16,1 1 1-16,-1-1-3 16,4-3 1-16,0 0-3 15,0-3 0-15,0-4-5 16,-3 1 0-16</inkml:trace>
  <inkml:trace contextRef="#ctx0" brushRef="#br0" timeOffset="1556.22">13526 8093 25 0,'3'0'12'0,"1"16"-8"15,-4-16 17-15,0 0-18 16,0 0 0-16,0 0 0 16,0 0 0-16,0 0-5 15,0 0 1-15,0 0 3 16,0 3 0-16,0 0-2 15,0 0 0-15,0-3 0 0,0 3 1 16,-4 0-1-16,4 1 0 16,-3-1 0-16,-1 0 0 15,0 0 0-15,4-3 1 16,0 3-1-16,0 0 0 16,0 4 0-16,4-1 1 15,0 3-1-15,6 1 0 16,4-4 0-16,0-3 1 15,-3-3 0-15,3-3 1 16,-3-6 0-16,-4-1 0 16,0-2 1-16,0-1 0 0,0 0 0 15,-4 1 0-15,-3-1-2 16,0 4 1-16,0 3-2 16,-3 6 1-16,-8 0-3 15,4 0 1-15,0 6-1 16,0 0 0-16,-4 4-1 15,1 2 0-15,3 1 0 16,0 9 0-16,0-7-2 16,3 4 1-16,4-3-7 15,0-7 1-15,0-6 0 16,4-9 0-16</inkml:trace>
  <inkml:trace contextRef="#ctx0" brushRef="#br0" timeOffset="2289.77">13621 8557 22 0,'-7'3'11'0,"7"-12"-8"0,0 9 20 15,0 0-20-15,3 3 1 16,1 3 2-16,-1 1 0 16,1 5-7-16,3 7 0 15,3 3 5-15,8 9 0 0,3 1-1 16,7 5 0 0,4-5 1-16,7-1 0 0,3 0-1 15,8-9 0-15,-1-6 0 16,1-10 1-16,-5-12-2 15,1 0 0-15,-7-13-3 16,0-3 1 0,-11-3-7-16,-7 0 0 0,-10 0-8 15,-11 3 1-15</inkml:trace>
  <inkml:trace contextRef="#ctx0" brushRef="#br0" timeOffset="3083.46">14580 8407 36 0,'29'-63'18'15,"-15"16"-16"-15,-14 12 13 16,0-2 0-16,-4-4-12 16,-6-3 1-16,-12 3-5 15,-9 4 1-15,-15-4 1 16,-7 0 1-16,-14 0-1 15,0 1 0-15,3 2 0 16,-6 13 1-16,-8 3-2 16,1 0 1-16,-8 6 0 0,-3 7 1 15,14 0-2-15,-4 5 1 16,-3 8-4 0,0-1 1-16,3 0-5 0,-3 6 1 15,3 10-4-15,8 9 0 16,13 4-2-16,8 12 1 15,7 9 2-15,10 13 0 16,11 6 5-16,10 13 1 16,8 5 4-16,6 8 1 15,15 5 2-15,17-6 0 16,7 7 0-16,11-20 1 16,14 4-1-16,-3-6 1 0,6-13 0 46,8-10 1-46,3-12 0 0,7-9 1 0,8-13 1 16,-8-12 0-16,7-20-1 0,4-15 0 0,-4-18-3 16,0-10 0 15,-7-26-1-31,-6-15 0 16,-12-6-4-16,-10-6 0 0,-10 12-5 0,-12 6 0 0,-9 0-9 15,-15 10 1-15</inkml:trace>
  <inkml:trace contextRef="#ctx0" brushRef="#br0" timeOffset="10034.14">12375 12421 35 0,'-14'12'17'0,"11"-21"-11"0,3 9 17 0,0 0-20 15,3-7 1-15,8 4 3 16,3 3 1-16,7-3-9 16,18 0 1-16,7 3 7 15,24 0 0-15,22-3-2 16,10-7 1-16,18-2-3 15,11-1 1-15,-15 1-3 16,-24 6 0-16,-14 6-6 16,-22 6 0-16,-17 3-12 15,-18 7 0-15</inkml:trace>
  <inkml:trace contextRef="#ctx0" brushRef="#br0" timeOffset="10863.59">16249 12383 21 0,'3'16'10'0,"5"15"5"16,-5-25-2-16,-3 7-12 16,0 2 0-16,0 4 2 15,0 3 0-15,-3 3-4 16,-1 3 0-16,-3 1 0 16,0 5 1-16,-4-6-4 15,1-6 0-15,-1-3-3 16,4-3 0-16,4-4-2 0,3-2 1 15</inkml:trace>
  <inkml:trace contextRef="#ctx0" brushRef="#br0" timeOffset="11087.11">16993 12283 30 0,'25'25'15'0,"-11"9"-25"0,-10-21 32 0,-4-1-24 16,-7 7 0-16,-4 6 0 15,0 3 0 1,1 7 1-16,3-7 1 0,3 0-6 16,4-6 0-16,7-3 0 15,7-10 0-15</inkml:trace>
  <inkml:trace contextRef="#ctx0" brushRef="#br0" timeOffset="11251.61">17501 12301 18 0,'46'-28'9'0,"-7"19"-7"16,-28 9 18-16,-1 6-19 15,1 7 0-15,-1 2-2 16,-3 4 0-16,-3-3-3 0,-4 9 1 15,-4 6-3-15,1 4 0 16</inkml:trace>
  <inkml:trace contextRef="#ctx0" brushRef="#br0" timeOffset="12256.07">17748 12624 13 0,'46'-25'6'0,"11"-9"-4"0,-40 21 9 16,1-2-11-16,3-4 0 15,7 0 0-15,4 3 0 0,0 4 1 16,-1-1 1 0,-2 4 0-16,-8 2 0 0,0 4 0 15,-3 3 0-15,-1 3-1 16,-6 7 1-16,-1-1-2 16,-2 4 1-16,-1 3-2 15,0-4 1-15,-4 4-1 16,1-7 1-16,3 1-1 15,0-4 0-15,0 0-1 16,3-3 1-16,1-3-1 16,3-3 1-16,4-6 0 15,3-1 0-15,7-2 1 16,0-4 0-16,4 0 2 16,-7 1 0-16,3-1 0 15,11-3 0-15,-4 4 0 16,4-1 0-16,-4 3-1 0,-7 4 1 15,1 6-3-15,-5 9 1 16,-2 0-3-16,-5 10 1 16,-3 9-1-16,-3 0 1 15,-1 3-1-15,-2 1 1 16,-1-4 1-16,3 0 0 16,-3 0 2-16,4-6 0 15,-1-7 1-15,4-6 0 16,4-9 1-16,3-9 0 15,4-13 0-15,7-4 0 16,3-2 0-16,-3 3 1 16,3 3-1-16,4 0 1 0,0 6-2 15,-4 3 1-15,0 10-1 16,-3 3 1-16,0 6-3 16,-4 13 1-16,0 6-2 15,0 0 1-15,-3-4-1 16,0 1 1-16,-1 6-1 15,1-6 0-15,3 0 0 16,4-3 1-16,-7-1-1 16,0 1 1-16,-4-7 0 15,0 1 1-15,4-4-1 16,3-3 0 0,21-19 0-1,-3-2 1-15,0-4-1 16,3 0 0-16,1-3 0 15,-1 3 0-15,-3-3 0 0,0 6 0 16,-7 3 0-16,-11 7 0 16,-4 2-1-16,1 4 0 15,-4 10-1-15,1 5 0 16,-5 4 0-16,4 6 0 16,-3 3-1-16,0-3 1 15,-1 3 1-15,4 0 1 16,1-3 0-16,-5 0 1 15,4-6-1-15,1-7 1 0,-1-3-1 16,3-3 1-16,8-3 0 16,7 0 1-16,0-3 1 15,3-3 0-15,-7 0 1 16,11-4 0-16,18-5 0 16,10-7 0-16,7-7-1 15,4-2 0-15,-8 3-2 16,-3-3 1-16,-10 12-3 15,-8 9 0-15,-13 10-10 16,-12 10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32:05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32:11.799"/>
    </inkml:context>
  </inkml:definitions>
  <inkml:trace contextRef="#ctx0" brushRef="#br0">3080 5142 12 0,'0'7'6'0,"3"-14"3"0,-3 7 6 16,0 0-13-16,7 0 1 16,-7 3 0-16,0-3 1 15,0 0-6-15,0 0 1 16,0 4 3-16,0-1 0 0,4 3-2 16,-4-6 1-16,0 3-1 15,7 0 1-15,-7-3-1 16,0 0 0-16,0 0 0 15,0 0 1-15,0 3 0 16,0 1 0-16,0-4 0 16,0 0 0-16,0 6 0 15,0-6 1-15,0 0-2 16,0 3 1-16,0-3 0 16,0 0 0-16,7 6-1 15,-7-6 0-15,0 0 0 16,0 0 1-16,0 3 0 15,0 0 1-15,4 1-1 16,-4-4 0-16,0 6 0 16,0 0 1-16,0-3-1 15,7 0 0-15,-7 4-1 16,3 5 1-16,4 1 0 0,-7-1 0 16,4-2 0-16,3-1 1 15,-4-6 0-15,4-12 0 16,11-16 2-16,14-13 1 15,-4-21 0-15,4-20 0 16,17-31-1-16,22-21 0 16,6-29-5-16,22-25 0 15,3-3-14-15,8-10 1 16</inkml:trace>
  <inkml:trace contextRef="#ctx0" brushRef="#br0" timeOffset="1668.4">3140 7874 29 0,'28'-22'14'0,"14"-32"-8"0,-35 32 14 16,4-9-20-16,0-7 1 16,-1 1 0-16,-6 2 0 0,-4 4-1 15,-4 3 0-15,-6 6 1 16,-1 0 1-16,-17 3-1 15,7 6 1-15,-18 4-2 16,-7 0 1-16,-7 9 0 16,4 0 0-16,-11 9-1 15,-7 0 1-15,14 4-1 16,-7 9 1-16,10 3 0 16,1 10 0-16,-4 2-1 15,-3 1 0-15,3 9 0 16,3 3 0-16,4 6-1 15,15 4 1-15,9 9-1 16,12 6 0-16,10 1 1 16,10-4 0-16,5-7 0 15,13-11 0-15,4 2 0 16,6-6 1-16,12-6-1 16,17-3 0-16,14-13 0 15,0-12 1-15,7-10 0 16,4-12 1-16,3-7 0 0,-3-12 1 15,-4-12-1-15,-7-17 1 16,-14-15-1-16,4-3 0 16,-22 0-1-16,-13 0 0 15,-12 0-1-15,-10 3 1 16,-14 3-1-16,-10-3 1 16,-11 6-1-16,-11 1 1 15,4 5-2-15,-11 4 1 16,-11 12 0-1,12 13 0-15,6 15 0 16,11 4 0-16,0 6-1 16,3 0 0-16,7-4-1 15,-6 1 1-15,3-3-2 16,3-4 0-16,-7 4-3 16,8-4 0-16,-1 7-6 15,1-10 1-15</inkml:trace>
  <inkml:trace contextRef="#ctx0" brushRef="#br0" timeOffset="5539.75">9003 9244 3 0,'14'0'1'0,"7"0"3"0,-14 0 1 16,4 0-4-16,-1 3 1 16,1-3 1-16,-4 3 1 0,4-3-5 15,-1 0 1-15,1-3 3 16,-1 3 0-16,1-3-1 16,3 0 1-16,0-3-2 15,0 6 1-15,4 0-1 16,-4-7 0-16,4 7 0 15,3 0 1-15,-4 0-1 16,5-3 1-16,2 3 0 16,-10 0 0-16,4 3-1 15,3 4 1-15,0-7-1 16,4 0 0-16,-4 0 0 16,4 0 0-16,0 3-1 15,-1 0 1-15,1-3 0 16,0 0 0-16,-1 0-1 15,1 0 1-15,3-3 0 0,1 3 0 16,2-3 0-16,1-4 0 16,3 4 0-16,1 3 1 15,-5-3-2-15,5 0 1 16,-1 3-1-16,7-3 1 16,-3 6-1-16,0-3 0 15,-4 0-1-15,0-3 1 16,-3 3 0-16,7 0 0 15,0 0 0-15,0 0 0 16,3 3 0-16,0-3 0 16,25-3 1-1,0-4 0-15,-7-2-1 16,-7 0 1-16,4-4 0 16,-8 4 0-16,4-1-1 15,0 1 1-15,0-1-1 16,-4 1 0-16,4 3 0 15,0 0 0-15,3 2 0 16,-3 4 0-16,-3-3 0 16,-4 0 0-16,0 0 0 15,3 3 0-15,0 0 0 16,1 0 1-16,3 3-1 16,-4 0 0-16,0 7 0 15,1-4 0-15,-1 0 0 16,1 0 0-16,-8 1 0 15,0-4 0-15,4 0 0 16,3 0 1-16,4-3-2 0,-3 3 1 16,-1-3 0-16,1 3 0 15,-1 1 0-15,0-1 1 16,1 0-1-16,-4 0 0 16,-1 3 0-16,5-6 0 15,-1 3 0-15,8 1 0 16,-8-1 0-16,0-3 0 15,1 3 0-15,-1-3 0 16,1 6 0-16,-1-3 0 16,-3 0 0-16,0 0 1 15,0 1-1-15,6-1 0 0,-2 0 0 16,3-3 0-16,0 0 0 16,0-3 0-16,3 3 0 15,1-7 1-15,-5 4-1 16,-2 3 1-16,3-3-1 15,-4 3 1-15,8 0-1 16,-1-3 0-16,0 0 0 16,1 3 0-16,3-3 0 15,0 0 1-15,-7 0-1 16,3-1 0-16,-3 4 0 16,7-9 0-16,0 6 0 15,0-3 0-15,0 6 0 16,4-4 0-16,-1 4 0 15,-3-3 1-15,-4 0-1 16,1 3 0-16,3 0 0 0,3-3 1 31,-3 0-1-31,4 0 1 0,-1 0-1 0,1-4 1 16,-4 7 0-16,-11 0 1 16,4-3-1-16,0 3 1 15,0 0-1-15,0 0 0 16,-4 0 0-16,1 0 0 15,-1 3-1-15,-3-3 1 16,3 0-1-16,-6-3 1 16,-1 3 0-16,-3-6 0 15,-8 3 0-15,-2 3 1 16,-1 0-1-16,-3 0 1 16,-1 0 0-16,-3-3 0 0,1 9-1 15,-1-3 0-15,-4 0-1 16,1-3 0-16,-4 3 0 15,0 0 0-15,0-3-1 16,1 0 1-16,-1 4 0 16,-4-1 0-16,-3 0-1 15,0-6 1-15,4 6-1 16,-4-3 0-16,0 3-7 16,0 0 1-16,4-6-6 15,6 3 0-15</inkml:trace>
  <inkml:trace contextRef="#ctx1" brushRef="#br0">23301 5704 0</inkml:trace>
  <inkml:trace contextRef="#ctx0" brushRef="#br0" timeOffset="7538.82">28131 9219 21 0,'7'19'10'0,"-4"-13"-2"15,-3 0 11-15,0 0-16 16,4 4 0-16,-4 2 3 16,3 4 1-16,1-3-9 0,-1-1 1 15,1-2 4-15,3-1 1 16,3-6-2-16,4-3 0 15,8-6-2-15,2-4 0 16,5-5-1-16,-1-4 1 16,4 0 0-16,3-6 0 15,4 0-1-15,-4 3 1 16,0 6 0-16,-10 1 1 16,-4 8-1-16,-3 7 0 15,-4 10-1-15,-7 6 0 0,-4-1 0 16,1 4 1-16,-1 3-1 15,-3-6 0-15,4-4 1 16,3 4 0-16,0-7 0 16,0-2 1-16,4-4-1 15,3-3 1-15,0 0-1 16,4-3 0-16,3-4 0 16,0-2 0-16,4-4 0 15,3-2 0-15,4-4 0 16,-4-3 0-16,0 3 0 15,-3 3 0-15,-4 7-1 16,-3 3 0-16,-8 6 0 16,1 6 0-16,-4 3-1 15,0 1 1-15,0 2-1 16,-4 1 1-16,4 6-1 16,-3-4 1-16,3-2 0 15,4-4 1-15,-1 1 0 0,4-7 0 16,4-6 0-16,3-4 0 15,4-2 0-15,-1-4 0 16,1 1 0-16,0-4 0 47,0 4 0-47,-1-7 1 0,4 6-1 0,-3-2 0 0,3-1 0 0,-3 0 1 16,0 4-1-16,-4-1 0 15,0 7 0-15,-3 3 0 16,-1 0 0-16,-2 3 0 0,-1 3 0 15,-4 0 0-15,1 3 0 16,-1 1 0-16,-3 2 0 16,4 3 0-16,-4 1 0 15,0 0 0-15,-3 2 0 16,3-2 0-16,-4-1 0 16,1 1 1-16,-1-4-1 15,1 1 1-15,3-4 1 16,3-6 0-16,8 0 0 15,7 0 0-15,7-3 0 16,6-3 1-16,5-4-1 16,6 1 1-16,8-4-2 15,-1 1 1-15,-3-1-2 16,3-6 1-16,1 4-7 16,-11-1 0-16,-4-3-6 15,4 13 1-15</inkml:trace>
  <inkml:trace contextRef="#ctx0" brushRef="#br0" timeOffset="9323.21">4621 9815 13 0,'4'6'6'0,"3"6"5"16,-7-12 6-16,4 7-15 16,3 5 1-16,3 7 0 0,-6 3 1 15,3-3-4-15,-4 0 0 16,4 3 3-16,-3-4 1 15,3-2-1-15,0-3 0 16,4-7 0-16,-8-6 0 16,15-6-1-16,-1-7 0 15,8-9 0-15,3-6 0 16,4-3-2-16,3-4 1 16,-3 4-1-16,7-4 1 15,-14 7-1-15,3 6 1 16,-4 10-1-16,-2 2 0 15,-1 10-1-15,-11 3 1 16,8 7-1-16,-7-1 1 16,-1 0-1-16,1 1 1 0,-1 6-1 15,-3-4 1-15,4 4-1 16,0-1 1-16,3-2 0 16,0 0 0-16,0-7 0 15,4-6 0-15,-8-3-1 16,4-4 1-16,4-2 0 15,0 3 0-15,-1-4 0 16,4 1 0-16,0 3 0 16,8-1 0-16,2-2 0 15,1 3 1-15,-4 3-1 16,1 3 0-16,2 0 0 16,-9 0 0-16,-1 3 0 15,3 3 0-15,-2 0 0 16,-1 1 0-16,-4-1 0 15,5-3 0-15,-8-3-1 16,3 0 1-16,1 0 0 0,3-3 0 16,-7 0 0-16,0-4 0 15,0 1-1-15,4 0 1 16,0-7 0-16,3 1 0 16,0-4 0-16,0 4 0 15,0-4 0-15,4 0 0 16,-4 7 0-16,-7-1 1 15,4 4-1-15,0 6 1 16,3 3-1-16,-7 0 1 16,4 7-1-1,3-4 0-15,0 3 0 0,4 1 1 0,3-1 0 16,4-2 0-16,3 2 0 16,0-3 1-16,7 0 0 15,8 1 0-15,6-1-2 16,8 0 1-16,-4 1-12 15,7-1 0-15</inkml:trace>
  <inkml:trace contextRef="#ctx0" brushRef="#br0" timeOffset="13453.28">20433 10639 14 0,'25'4'7'0,"6"2"0"0,-20-3 8 16,3 0-12 0,4 0 0-16,3 0 3 0,4 0 1 15,-1 1-9-15,-3-1 1 16,11 0 4-16,3 0 1 15,8 0-1-15,-1 0 0 16,7 0-2-16,4 1 1 16,11-4 0-16,-4 0 0 15,-4-4 0-15,8 1 0 16,3 0 0-16,0-3 0 16,3 3-1-16,8-4 0 15,3 1 0-15,-10 0 0 16,6 3-1-16,4 0 0 15,4 0 0-15,10-1 1 0,4 1-2 16,-7 0 1-16,10 3-1 16,4-3 1-16,7 0 0 15,0-3 1-15,-7-1-1 16,7 1 0-16,3 0 0 16,11-1 1-16,-11 4-1 15,4 0 0-15,0-3 0 16,14 0 1-16,-14-1-1 15,7 1 0-15,0 3-1 16,14-3 1-16,-14-7 0 16,7-3 0-1,0 4-1-15,11 3 1 0,-14-4 0 16,6 7 0-16,4 3 0 16,11 6 0-16,-18 3-1 15,7 3 1-15,7 1-1 16,4-1 1-16,-14-6-1 0,3 4 1 15,14-7-1-15,-3-4 1 16,-15 1 0-16,4 0 1 16,4-3-1-16,-4 3 1 15,-14-7-1-15,4-2 0 16,-8 2 0-16,1-2 1 16,-8-1-1-16,-7-2 0 15,-6 5-2-15,-8-2 1 0,-3-1-9 16,-4 4 0-16,-7-1-2 15,-21 10 1-15</inkml:trace>
  <inkml:trace contextRef="#ctx0" brushRef="#br0" timeOffset="18647.68">3048 10890 11 0,'0'13'5'0,"11"-1"3"0,-8-5 6 0,-3-1-12 16,7-3 0-16,-7 3 2 15,0-3 1-15,0-3-6 16,0 0 1-16,0 4 4 16,0-1 0-16,11-3 0 15,-11 0 0-15,10 0 0 16,1-3 0-16,0-4 0 15,6-5 0-15,4-7-1 16,18-12 0-16,3-4-1 16,18-15 0-16,7-3-3 15,4-10 0-15,-11 3-10 16,7 7 0-16,-14 0-1 16,-4 18 1-16</inkml:trace>
  <inkml:trace contextRef="#ctx0" brushRef="#br0" timeOffset="19579.28">3059 13361 29 0,'3'13'14'0,"8"-1"-13"0,-4-9 26 16,3 1-26-16,1-1 1 16,0 0 1-16,6-3 1 15,4-3-4-15,0-4 0 16,8-5 2-16,-1-1 1 16,14-5-2-16,8-14 1 15,3-2-2-15,14-16 0 16,-7-7-9-16,7 1 0 0,-7-16-2 15,0-1 0-15</inkml:trace>
  <inkml:trace contextRef="#ctx0" brushRef="#br0" timeOffset="20825.62">3179 15409 31 0,'3'16'15'0,"15"-1"-8"0,-15-15 26 0,11-3-30 15,0-3 0-15,4-7 3 16,3 1 0-16,7-7-8 16,4-12 1-16,7-4 4 15,10-12 1-15,1-9-6 16,-1-13 1-16,4-10-12 15,14-18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32:33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32:54.75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2822 4346 42 0,'0'9'21'0,"7"13"-17"0,-7-12 21 16,4-1-24-16,3 0 0 15,3 7 0-15,-6 9 0 16,3 10-2-16,4 5 0 15,-11 11 0-15,0 8 0 16,0 13-4-16,0 4 1 16,-7-1-4-16,3-9 1 0,-7-7-4 15,1-9 0-15</inkml:trace>
  <inkml:trace contextRef="#ctx0" brushRef="#br0" timeOffset="331.91">3101 4142 43 0,'7'-9'21'0,"7"21"-25"16,-7-6 41-16,-3 16-38 16,3 3 1-16,-7 7 0 15,3 9 0-15,4 9 0 16,-7 6 0-16,0 10-2 0,-7 9 1 16,4 4-2-16,3 2 1 15,0-9-2-15,0-3 0 16,0-12-4-16,0-16 0 15,3-13-3-15,4-13 1 16</inkml:trace>
  <inkml:trace contextRef="#ctx0" brushRef="#br0" timeOffset="557.27">2769 4732 36 0,'11'15'18'0,"14"-18"-15"15,-8 0 34-15,1 0-37 16,14-3 1-16,6-1-1 16,1 4 0-16,-7-6-6 15,0 9 1-15,3 0-7 16,-10-7 1-16</inkml:trace>
  <inkml:trace contextRef="#ctx0" brushRef="#br0" timeOffset="992.69">3507 4904 32 0,'0'0'16'0,"10"-19"-12"0,-10 10 23 0,4-1-26 16,-4 1 0-16,0 0 0 16,-4-1 1-16,4 1-3 15,-7-4 1-15,4 7 0 16,-8 0 1-16,4 3-1 16,-4 6 1-16,-6 0-1 15,6 3 0-15,1 0-1 16,-1 4 1-16,0-1-2 15,1-6 0-15,-1 0-3 16,11 7 1-16,0-4-4 16,4 7 0-16,3-4-2 15,7 4 0-15</inkml:trace>
  <inkml:trace contextRef="#ctx0" brushRef="#br0" timeOffset="1411.92">3658 4851 19 0,'18'22'9'0,"-7"6"-6"0,-8-25 15 0,4 3-17 15,4 1 1-15,-8-4 1 16,4-3 0-16,4-3-3 16,-1-4 0-16,1 1 2 15,-4 3 1-15,4-7-1 16,-8 4 0-16,4 6-1 16,0 6 0-16,4-2-2 15,-1 5 1-15,1 4-1 16,0-1 0-16,-1-6 0 15,1-6 1-15,6-6 1 16,-2-6 0-16,9-4 2 16,-3-3 0-16,-3-6 0 0,3 0 0 31,11-13-1-31,-14 10 0 16,3-10-12-16,-7 10 1 15</inkml:trace>
  <inkml:trace contextRef="#ctx0" brushRef="#br0" timeOffset="3197.39">5186 4017 30 0,'7'9'15'0,"11"-3"-7"0,-18-3 17 0,3 4-25 16,4 8 1-16,-7 7 0 16,-7 0 1-16,4 10-2 15,-5 8 0-15,5 14 1 16,-8 5 0-16,4 7-4 16,0 12 1-16,4-2-3 15,3-20 1-15,-7 4-6 16,3-19 0-16,-3-16-1 15,4-16 1-15</inkml:trace>
  <inkml:trace contextRef="#ctx0" brushRef="#br0" timeOffset="3618.02">5002 4597 26 0,'15'0'13'0,"30"9"-12"0,-27-15 26 15,3 6-27-15,11-3 1 16,-4 3 0-16,11 0 1 16,10 0-3-16,-3 0 1 15,4-10 1-15,-5 1 0 16,5-4 0-16,-18 1 0 15,-4-7 0-15,-7 0 1 0,-3 0-1 16,-8 7 0-16,-6-1 0 16,-4 4 0-16,-4-1-1 15,-13 1 1-15,-1 9-3 16,-3 9 1-16,0 10-3 16,-1 6 0-16,5 4 0 15,6-1 1-15,8 3 0 16,3-3 0-16,14-6 2 15,7-6 1-15,14-16 2 16,-3-6 1-16,7-7-6 16,0 7 1-16,-4-7-5 15,-10-2 0-15</inkml:trace>
  <inkml:trace contextRef="#ctx0" brushRef="#br0" timeOffset="4609.46">7056 3860 37 0,'17'19'18'0,"15"18"-18"15,-25-24 34-15,-7 6-33 16,0-1 0-16,0 14 0 15,0 5 0-15,-7 7-2 0,3-6 1 16,4 9 1-16,4 6 0 16,3-12 0-16,-3-3 1 15,3-10-1-15,-7-3 1 16,3-6 0-16,4-7 0 16,-7-5-1-16,-7-1 0 15,4-6-1-15,-8-6 0 16,-7-4-1-16,1 1 0 15,-4-1-1-15,-4 1 1 16,0-4-1-16,0 4 1 16,1 6-2-16,-4 6 0 0,-4 6-1 15,4 4 1-15,3 6 0 16,4-4 0-16,3 7 0 16,8 10 1-16,10 2 1 15,0-6 1-15,10 7 1 16,4-4 0-16,11 1 1 15,-7-13 1-15,13 6 1 16,8-7 0-16,7-8 1 16,3-10 0-16,1-10-1 15,6-5 0-15,-3-1-1 16,-4-6 1-16,-3-6-3 16,-7-3 0-16,-7 5-2 15,-7 1 1 1,-1-9-1-1,-10 9 0-15,-7 9-3 16,-3 4 1-16,-4 12-1 0,-7 3 1 16,0-3-1-16,-11 6 0 15,4 3 1-15,0 4 0 16,0 3 2-16,3 9 0 16,-3-7 1-16,4 1 0 15,3-3 0-15,7 3 0 16,7 6 0-16,7-3 1 15,7-3-2-15,0-7 1 16,0-2-5-16,7-7 1 16,1-3-6-16,-5-13 0 0</inkml:trace>
  <inkml:trace contextRef="#ctx0" brushRef="#br0" timeOffset="4927.01">7726 4650 37 0,'3'-9'18'0,"8"-35"-20"15,-11 22 30-15,0-6-28 16,0-20 1-16,0-11 0 15,-11-1 1-15,4-9-3 16,0-3 1-16,0 0 1 16,4 6 0-16,-1 4-1 0,4-1 1 15,4 13 0-15,-1 6 0 16,4 9-1-16,0 10 1 16,4 9-6-16,-1 13 1 15,-2 10-7-15,-5 5 0 16</inkml:trace>
  <inkml:trace contextRef="#ctx0" brushRef="#br0" timeOffset="5134.8">7571 4418 28 0,'28'3'14'15,"25"3"-4"-15,-39-6 17 0,11 0-27 16,-8 0 0-16,4 0-1 16,1 3 1-16,-1-3-7 15,0-3 1-15,0 3-4 16,-3 0 1-16</inkml:trace>
  <inkml:trace contextRef="#ctx0" brushRef="#br0" timeOffset="5314.92">7987 4493 37 0,'7'32'18'0,"-4"-10"-23"0,1-16 33 16,-4-3-29-16,0 0 0 15,0-3-8-15,0 0 0 16,-4-3 4-16,-3-10 1 15</inkml:trace>
  <inkml:trace contextRef="#ctx0" brushRef="#br0" timeOffset="5480.63">7853 4236 12 0,'10'13'6'0,"19"-13"-14"16,-12 0 1-16</inkml:trace>
  <inkml:trace contextRef="#ctx0" brushRef="#br0" timeOffset="6066.48">8103 4471 25 0,'4'10'12'0,"-1"2"-16"0,-3-12 24 16,7 0-20-16,-7 0 0 16,0 0-2-16,4-3 1 15,3-6 0-15,-7-1 0 16,0 4-3-16,0-7 1 15,0-2-1-15,0-1 0 16,11-3 0-16,-8 7 0 16,4-1 1-16,0 10 0 15,0-6 1-15,0 2 1 0,4 7 0 16,0 7 0-16,-1 2 1 16,-3-3 1-16,4 4 0 15,-4-1 0-15,0 1 0 16,0 2 1-16,0-3 2 15,0 1 0-15,4-4 2 16,3-3 0-16,3-3 1 16,-3-3 1-16,8-3-1 15,2 3 0-15,-3-7-2 16,1 1 1-16,2-13-4 16,-6 0 0-16,-4-3-2 15,-3 0 1-15,-1 3-2 16,-10-6 1-16,0 3-1 15,0 6 0-15,-10 3-1 16,-4 10 0-16,-1 6-2 16,1 9 1-16,7 7 1 15,-3 15 1-15,10 7 1 0,3-10 0 16,8 7 1-16,3-7 0 16,7-3 1-16,4-3 1 15,-4-10-6-15,-3 1 1 16,13-13-8-16,5-9 1 15</inkml:trace>
  <inkml:trace contextRef="#ctx0" brushRef="#br0" timeOffset="6800.76">10167 4575 35 0,'-3'15'17'0,"10"1"-8"0,-7-16 29 16,3 0-33-16,4-6 0 0,0 3 1 16,4-10 1-16,-4-3-10 15,0-9 1-15,0-6 5 16,0-16 1-16,4-6-4 15,-1-13 1-15,-3-6-2 16,0-7 1-16,-3-12-1 16,-8 13 0-16,1 6-1 15,-4 9 0-15,3 0-2 16,-3 20 0-16,0 5-1 31,-3 13 0-31,-1 12-2 0,0 10 1 0,1 13 0 16,-1 15 1-16,4 0 2 15,4 22 0-15,3 12 2 16,3 13 1-16,8 10 1 16,-1 6 0-16,8-4 1 15,0-5 1-15,3-13-2 0,0-16 0 16,4-6-4-16,-1-13 1 16,1-9-7-16,-4-13 0 15,0-18-1-15,8 0 0 16</inkml:trace>
  <inkml:trace contextRef="#ctx0" brushRef="#br0" timeOffset="7014.34">10509 4296 41 0,'4'28'20'0,"-4"22"-23"0,0-41 44 0,3-2-39 15,-3 2 0-15,4 1 0 16,-4-1 0-16,3 0-6 16,-3 1 1-16,4-10-8 15,-4 0 1-15,0-10-4 16,3 1 1-16</inkml:trace>
  <inkml:trace contextRef="#ctx0" brushRef="#br0" timeOffset="7162.14">10474 4198 6 0,'14'7'3'0,"14"-7"-5"0,-17 0-4 15</inkml:trace>
  <inkml:trace contextRef="#ctx0" brushRef="#br0" timeOffset="7732.63">10686 4409 22 0,'3'31'11'0,"1"-25"-9"0,-1-6 22 0,1 3-22 16,-1 0 1-16,4 1 0 15,0-4 0-15,0 0-6 16,1-7 1-16,-1 1 1 15,0 0 0-15,0-4-4 16,-4-5 1-16,1-1-2 16,-1 3 1-16,-3 4 0 15,4 3 1-15,-4 6 1 16,0 0 1-16,7 0 1 16,0 6 1-16,0-3 1 15,0 0 1-15,0 4 0 16,0 2 1-16,0 0 0 15,0-2 0-15,4 2 2 16,-1 0 0 0,19 1 1-1,-1-7 1-15,0-3-1 0,-3-3 0 16,-4 0-2-16,0-4 1 16,0-2-2-1,0-3 1-15,-3-4-4 0,0-3 1 16,-4-3-1-16,-4-3 1 15,-3 3-2-15,-3 3 1 16,-4 0-1-16,-4 10 0 16,-3 0-1-16,-3-1 1 15,-1 10-1-15,-3 10 1 16,-4-1-1-16,4 13 1 31,4 9 0-31,3-9 0 0,3 0 1 0,4 3 0 0,7 4 1 16,4-1 0-16,6 0 0 15,8-9 0-15,7-7-3 16,0-2 1-16,-4-7-9 16,-3-6 0-16</inkml:trace>
  <inkml:trace contextRef="#ctx0" brushRef="#br0" timeOffset="8452.64">12845 4051 44 0,'3'6'22'0,"4"-3"-20"0,-7-3 36 15,0 0-38-15,0-3 0 16,0-3-1-16,-7 3 1 15,-7 6 0 1,-7 3 0-16,-4 7 0 0,1 9 1 16,2 3-1-16,1 9 1 15,4 10 0-15,6-6 0 16,4 3 0-16,7-4 0 16,10 1 0-16,8-4 0 15,10 1-2-15,4-13 0 16,0 0-7-16,3-10 1 0,-3-5-7 15,-7-14 0-15</inkml:trace>
  <inkml:trace contextRef="#ctx0" brushRef="#br0" timeOffset="8828.99">13162 4252 36 0,'4'0'18'0,"-25"0"-19"16,17-3 26-16,-7 3-25 15,-3 0 0-15,-3 3 1 16,-1 3 0-16,0 7-2 16,4 5 1-16,0-2 1 15,7 9 0-15,0-9-1 16,0 3 1-16,0-4-2 16,3 1 1-16,4-3-1 15,7-4 1-15,8-6-1 0,-1-3 1 16,0 6-1-16,0-12 0 15,0 3 0-15,0-6 1 16,-3-4-1-16,3 0 0 16,-4-2-1-16,1 2 1 15,0 1 0-15,-1 2 1 16,1 7 0-16,-1 3 0 16,-3 3 0-16,0 10 0 15,0-1 0-15,4 4 1 16,0-10-7-16,-1 4 0 15,1-1-3-15,3 1 0 0</inkml:trace>
  <inkml:trace contextRef="#ctx0" brushRef="#br0" timeOffset="9130.45">13473 4462 10 0,'0'-10'5'0,"-4"-5"4"15,4 5 2-15,-3-8-7 16,-5-4 0-16,1 0 4 16,0-10 0-16,0 4-9 15,4 3 0-15,3 3 7 0,3-3 0 16,4 3-1-16,7-3 0 15,1 6-3-15,-1 0 1 16,0 13-2-16,3-3 1 16,1 9-6-16,0 0 1 15,-1 3-8-15,-3 3 0 16</inkml:trace>
  <inkml:trace contextRef="#ctx0" brushRef="#br0" timeOffset="9444.83">13688 4321 40 0,'28'22'20'0,"11"9"-17"0,-25-31 32 0,4 0-35 16,3-9 0-16,0-4-1 15,-3-3 1-15,-1 1-1 16,-6-4 1-16,-4 0-1 15,-7 0 0-15,-7 4-1 16,-4 2 1-16,1 4-2 16,-5 6 0-16,1 6-1 15,0 3 0-15,4 10 0 16,3 2 1-16,3 4 0 16,4 10 0-16,7-20 0 15,7 4 0-15,4 0-4 16,3-1 1-16,4-2-1 15,3-4 0-15</inkml:trace>
  <inkml:trace contextRef="#ctx0" brushRef="#br0" timeOffset="9729.41">14333 4409 28 0,'-7'-26'14'0,"-28"-55"-14"0,24 56 28 16,-6-16-28-16,-4-6 1 15,-1-9 1-15,1-7 1 0,0 0-3 16,7-3 0-16,7 7 2 16,3-1 0-16,12 13 1 15,9 3 0 1,11 3-1-16,1 13 0 0,-1 9-2 15,4 7 1-15,-4 6-7 16,0 12 0-16,-7 3-6 16,-7 10 1-16</inkml:trace>
  <inkml:trace contextRef="#ctx0" brushRef="#br0" timeOffset="9925.62">14090 4220 39 0,'25'10'19'0,"31"-16"-22"0,-35-1 34 16,11 1-32-16,7 0 0 16,3-4-5-16,-3 1 0 15,-4-1-1-15,-7-11 0 16</inkml:trace>
  <inkml:trace contextRef="#ctx0" brushRef="#br0" timeOffset="10197.92">14598 4261 35 0,'0'32'17'0,"11"8"-18"16,-8-30 26-16,4-1-25 15,-3 4 1-15,-1-4-1 16,4-6 0-16,4-6-1 16,3-6 1-16,-3-13-1 15,3 0 0-15,-4-3-4 16,1-7 0-16,-1-12-5 0,1 0 1 15</inkml:trace>
  <inkml:trace contextRef="#ctx0" brushRef="#br0" timeOffset="10466.29">14873 3543 31 0,'11'41'15'0,"3"25"-11"0,-11-44 26 0,1 15-31 16,-1 7 1-16,1 13-1 15,-4 18 1-15,0 6-1 16,0 1 0-16,0-4-3 15,0-9 0-15,0-25-6 16,0-12 1-16</inkml:trace>
  <inkml:trace contextRef="#ctx0" brushRef="#br0" timeOffset="10722.67">15000 3320 22 0,'11'16'11'0,"6"84"-5"0,-13-74 14 0,-1 14-21 0,1 10 1 0,3 23-2 0,0-1 1 15,0 16-1-15,-3 2 1 16,-1 1-5-16,1 3 0 78,-4-9-1-78,0 0 1 0</inkml:trace>
  <inkml:trace contextRef="#ctx0" brushRef="#br0" timeOffset="11020.16">15483 3941 26 0,'-3'0'13'0,"-4"22"-11"16,0-12 27-16,0 2-29 15,-7 13 0-15,-11 16 1 16,0 12 0-16,1 19-2 0,-1 13 0 16,0 3-1-16,0 0 0 15,8-7-6-15,-1-12 1 16,4-19-2-16,-4-12 0 16</inkml:trace>
  <inkml:trace contextRef="#ctx0" brushRef="#br0" timeOffset="11636.1">15702 3402 30 0,'18'3'15'0,"-4"-12"-10"0,-11 6 31 15,4-7-34-15,4 1 1 16,7-1 2-16,3 4 1 16,7 0-7-16,4 3 0 15,0 6 4-15,-1 3 0 0,1 3-1 16,-7 7 0-16,-8 0-3 16,-6 3 1-16,-7-1-2 15,-8 8 1-15,-3 5-1 16,-11 0 0-16,-3 7-1 15,-7 0 0-15,-4 2 1 16,4 7 0-16,3-9-1 16,4 3 1-16,3-1-4 15,4 1 0-15,7-9-5 16,4-7 0-16</inkml:trace>
  <inkml:trace contextRef="#ctx0" brushRef="#br0" timeOffset="12151.51">15910 4293 34 0,'4'9'17'0,"10"-9"-10"16,-14 0 27-16,3 3-33 16,-3 3 0-16,0-6-1 15,0 0 1-15,-3 3-2 16,-8 4 1-16,4-4 0 16,-3 0 0-16,-4-3-1 15,-1 0 1-15,1 0 0 16,4-3 0-16,-1 0-1 15,4-4 1-15,4 4-2 16,-1 3 1-16,4 3-1 16,4 7 0-16,6-1-1 15,4 1 1-15,4-1-3 16,0-6 1-16,-4-3-7 0,-4-6 1 16</inkml:trace>
  <inkml:trace contextRef="#ctx0" brushRef="#br0" timeOffset="12658.84">15184 3766 45 0,'0'19'22'0,"7"2"-28"0,-4-11 41 16,4 12-35-16,0 6 1 15,4 7 0-15,3 5 0 16,0 1-3-16,0 3 1 0,-3 0-11 16,-4-16 0-1</inkml:trace>
  <inkml:trace contextRef="#ctx0" brushRef="#br1" timeOffset="21020.15">5232 12750 25 0,'0'6'12'0,"7"-3"-8"16,3-3 12-16,-10 0-14 15,4 0 1-15,3 0 1 16,4 0 0-16,-8-3-5 16,8 0 0-16,-1 0 4 15,4 0 1-15,0 0-2 16,4-4 1-16,3-2 0 16,7 3 0-16,1-4 0 15,2 1 0-15,1-4 0 16,7-2 0-16,3-7-1 0,4-4 1 15,4-2-1-15,10-9 0 16,3 2-1-16,8-6 1 16,17-6 0-16,4-6 0 15,3-3-1-15,4-10 1 16,10 0-1-16,18-6 1 16,-4 0-2-16,15-13 1 15,3-6-1-15,7-3 1 16,11-3-1-16,10-7 1 15,4-5 0-15,7-8 0 16,145-89-1 0,-33 8 1-16,-27 22-1 15,-4 4 1-15,-14-1-1 16,-11-2 1-16,-3-1-2 16,-3 1 1-16,6-10 0 15,-14 0 0-15,4-4 0 16,-4-5 0-16,-7 12 0 15,4 0 0-15,-18 4 0 16,11 11 1-16,-4-5-1 16,-14 12 0-16,-7 6 0 15,3 10 1-15,-24 0-1 16,-10 15 0-16,-8 4 0 16,-7 15 1-16,-14 3-1 15,-14 16 1-15,-22 10-1 16,-9 6 0-16,-12 12 0 15,-6 0 0-15,-11 10-1 0,-11 3 1 16,-7 6 0-16,-10 6 0 16,0 10-1-16,-8 6 1 15,-3 6-5-15,0 4 1 16,-3 2-12-16,-11 10 0 16</inkml:trace>
  <inkml:trace contextRef="#ctx1" brushRef="#br1">3785 4336 0</inkml:trace>
  <inkml:trace contextRef="#ctx0" brushRef="#br1" timeOffset="22369.96">8139 5835 30 0,'3'7'15'0,"-6"15"-6"0,-4-13 15 16,3 4-20-16,-3 5 0 15,0 11 2-15,-11 5 1 16,4 7-9-16,4 6 1 16,-5 6 5-16,5-3 0 15,-1 4-1-15,4-4 0 0,-3-3 0 16,10-10 0-16,0-8 0 16,0-1 1-16,0-6 0 15,10-6 0-15,4-10 0 16,11 0 0-16,3-3-3 15,4 0 0-15,0 0-4 16,0-3 1-16,-4 0-10 16,0-3 0-16,-10-9-7 15,3-4 1-15</inkml:trace>
  <inkml:trace contextRef="#ctx0" brushRef="#br1" timeOffset="22600.02">8449 6230 49 0,'4'38'24'0,"-8"-19"-23"0,4-10 41 15,0 7-42-15,0 0 0 16,0 2 0-16,0-2 0 15,0-3-4-15,0-1 1 16,4-5-11-16,-1-14 0 16</inkml:trace>
  <inkml:trace contextRef="#ctx0" brushRef="#br1" timeOffset="22787.52">8329 5917 29 0,'11'6'14'0,"17"13"-14"0,-21-16 10 0,7 6-23 0,4-2 0 0</inkml:trace>
  <inkml:trace contextRef="#ctx0" brushRef="#br1" timeOffset="23181.69">8587 6262 25 0,'0'6'12'0,"0"-9"-19"0,0 3 24 16,7-3-18 0,-4-3 1-16,1-7 2 0,3 0 0 15,3-2-2-15,1-1 1 16,7 0 1-16,-8 1 0 0,4 2 1 16,4 4 0-16,-4 3-1 15,0 6 1-15,0 3-1 16,0 3 1-16,-3 3 0 15,0 4 0-15,-1-1-1 16,-3 4 1-16,0-3-1 16,0-1 1-16,0 7-1 15,-7 0 0 17,4-4-1-32,3-2 1 0,-7 0-3 0,3-4 0 0,1-6-8 15,0-9 1-15,3-7-4 16,3-6 1-16</inkml:trace>
  <inkml:trace contextRef="#ctx0" brushRef="#br1" timeOffset="23586.94">8996 6224 50 0,'14'32'25'0,"11"-20"-27"0,-18-12 50 15,7 0-48-15,3-3 1 16,-2-3 0-16,-1-10 0 16,0 3-2-16,0-9 0 0,0 4 1 15,-10-1 0-15,3 3-1 16,-7-3 0-16,-4 4 0 15,1 2 0-15,-1 4-1 16,-10 6 1-16,0 3-2 16,0 0 1-16,0 6 0 15,3 6 0-15,0 10 1 16,11 3 1-16,4 1 0 16,7 2 1-16,3 0 1 15,0 3 1-15,10-6-1 16,12-6 0-16,-1 0-6 15,4-6 0-15,-7-1-10 16,-4-6 0-16</inkml:trace>
  <inkml:trace contextRef="#ctx0" brushRef="#br1" timeOffset="27340.76">18743 12041 26 0,'0'3'13'0,"11"-12"-9"0,-4 3 14 16,0-1-16-16,3-2 0 15,4-4 3-15,1-2 0 16,-1-4-6-16,3-6 1 16,1 3 4-16,3 0 0 15,4-6-1-15,0-4 1 16,3-5-2-16,-7-4 0 16,4-3-1-16,6-6 0 15,5-4-1-15,6-2 1 16,0-4-1-16,8-2 1 15,3-7 0-15,3-3 0 16,-3-7 0-16,0 1 0 0,7-13 0 16,3 3 0-16,1-3-1 15,3-3 1-15,0-6-1 16,7 6 0-16,0 3 0 16,-3-6 1-16,-1 6 0 15,4-3 0-15,4-1-1 16,7 1 1-16,3 7-1 15,-11-8 1-15,8 5-1 16,3 5 0-16,0-3 0 16,1 3 1-16,2 7-1 15,-2 0 1-15,-1 12-1 16,0 0 1-16,7 3-1 16,4 7 1-16,0-1-1 15,-11 7 0-15,0-3 0 16,4 6 1-16,3 3-1 15,0 3 0-15,4 3 0 0,-14 4 0 16,-1 9 0-16,5 0 0 16,-1 6 0-16,0 3 0 15,7 4 0-15,-10 6 1 16,-14 6-1-16,3 0 1 16,7 3-1-16,-4 3 1 15,4 3-1-15,-3 7 1 16,0 3-1-16,-11 0 0 15,0 3 0-15,3 6 0 16,-3 3 0-16,4 4 1 0,-4 2-1 16,3 7 1-16,1-3-1 15,-4 6 1-15,-14 3-1 16,3 0 1-16,11 4 0 16,8 8 0-16,-5-2-1 15,8 3 1-15,-1 3-1 16,-6-10 1-16,-4 4-1 15,7 2 1-15,11-5-1 16,-1 2 1-16,5-2-1 16,-1-1 0-16,-7 1 0 15,7-7 0-15,-7 0 0 16,4-6 1-16,3-7-2 16,0-5 1-16,-14-7 0 15,7-6 0-15,1-7-1 16,-5-5 1-16,4-7-1 0,4-10 1 15,-4-6-1 1,-7-5 1-16,-3-1-1 0,-4-13 0 16,0-3 0-16,0 1 1 15,-4-4-1-15,1-9 1 32,-1-3-1-32,4 6 1 0,-7-7 0 15,-10-2 0-15,3 6 0 0,0-7 0 16,0 4 0-16,-1 3 0 15,5 6 0-15,3-3 1 16,3-3-1-16,1-4 0 16,-4 10 0-16,-11 0 0 0,11 1 0 15,4-4 1-15,-1 3-1 16,8 0 1-16,3 0-1 16,0 6 0-16,-11 1 0 15,1 8 1-15,3-2-1 16,7 6 1-16,4 6-1 15,6-3 1-15,1 3-1 16,-11 4 0-16,4 2 0 16,10 1 1-16,-3 8-1 15,6 4 0-15,-3 4 0 16,-3 5 0-16,-7 7 0 16,6 2 0-16,-2 11 0 15,2-1 0-15,1 6-1 16,3 7 1-16,-7 3 0 15,-7 0 0-15,4 12 0 16,10 1 0-16,-3-1 0 16,3 7 0-16,-3 0-1 0,-11 6 1 15,3 3 0-15,1-6 0 16,0 3 0-16,-4 9 0 16,0-3 0-16,3 1 0 15,-6 5 0-15,-11 4 0 16,3-10 0-16,8 3 0 15,-1-5 0-15,5 5 1 16,2-6-1-16,4-9 0 16,-10-7 0-16,6-2 0 0,5-7 0 15,9-10 0-15,12-5 0 16,-1-10 0-16,7-13 0 16,11-9 0-16,7-9-1 15,-3 2 0-15,-22-12-4 16,-10 4 1-16,-18-4-9 15,-14 3 0-15,-18-3-3 16,-7 10 1-16</inkml:trace>
  <inkml:trace contextRef="#ctx0" brushRef="#br1" timeOffset="29231.83">24067 5967 26 0,'52'-19'13'0,"1"-9"-3"0,-42 22 13 16,0-4-20-16,3 4 1 16,-4-3 2-16,1 2 0 15,-4-5-7-15,-4 2 1 16,-3 4 4-16,-10 3 0 15,-11 6-2-15,-11 7 1 16,-7 8-2-16,4-5 0 16,-8 9-1-16,-9 9 1 15,-5 4-1-15,-3 2 1 16,7 14 0-16,11 2 1 0,7 16 0 16,13 9 1-1,15 4 0-15,14-13 1 0,18-3-1 16,17-4 0-16,1-15-2 15,10-15 1-15,10-13-6 16,-6-13 0-16,3-6-12 16,0-6 0-16</inkml:trace>
  <inkml:trace contextRef="#ctx0" brushRef="#br1" timeOffset="29761.8">24476 6397 8 0,'-4'22'4'0,"11"21"17"0,-3-30-19 0,3 9 5 16,0 6 1-16,3 0 6 16,1-2 0-16,-4-5-16 15,4-2 0-15,6-6 11 16,5-7 1-16,6-3-5 15,0-6 1-15,0-13-5 16,-3-2 0-16,-4-4-5 16,-3-3 1-16,-4-4-5 15,-7 4 0-15,-7 0-6 16,-7-6 1 0</inkml:trace>
  <inkml:trace contextRef="#ctx0" brushRef="#br1" timeOffset="30119.87">25047 6704 29 0,'-3'-9'14'0,"-4"-26"-11"15,3 16 21-15,-6-9-25 16,-5-6 1-16,5-10 2 16,-1-3 0-16,4 3-1 15,0 9 0-15,4 7 2 16,3 0 0-16,7 6 0 15,7 3 1-15,3 3-2 16,5 7 1-16,-8-1-5 16,7 4 1-16,0 3-11 15,4 0 1-15</inkml:trace>
  <inkml:trace contextRef="#ctx0" brushRef="#br1" timeOffset="30462.76">25262 6387 35 0,'4'44'17'0,"21"-3"-7"0,-22-25 22 0,4 6-30 16,0 6 1-16,4 0 4 16,-1-9 0-16,1-4-7 15,0 1 0-15,3-6 5 16,3-7 1-16,5-6-2 16,-1-10 0-16,0-12-2 15,4-10 0-15,-1-8-4 16,4-5 0-16,1 8-8 15,-5-1 0-15,-9-3-7 16,-1 13 1-16</inkml:trace>
  <inkml:trace contextRef="#ctx0" brushRef="#br1" timeOffset="30883.45">25760 6519 37 0,'32'9'18'0,"3"-15"-16"0,-25 0 24 15,5 0-25-15,6-4 1 16,0-2 0-16,-3-4 1 0,-1-3-4 15,-3-6 0-15,0 0 1 16,-10-3 1-16,-4 6-2 16,-11 6 1-16,1 0-1 15,-4 4 0-15,-4 6 0 16,0-4 1-16,1 16-1 16,-4 13 1-16,-1 9 0 15,12 4 1-15,6 15 1 16,8 0 1-16,3 0 0 15,7 3 0-15,11-6 0 16,6-3 1-16,12-7-1 16,10-6 0-16,-7-9-6 15,-1-6 1-15,5-10-12 16,-8-16 1-16</inkml:trace>
  <inkml:trace contextRef="#ctx0" brushRef="#br1" timeOffset="32055.07">16415 6161 30 0,'14'16'15'0,"-11"-3"-1"0,4-10 15 0,-3 0-27 16,3 3 1-16,0 4 3 16,0-1 1-16,0 10-7 15,0 9 0-15,0 3 4 16,4 1 1-16,-4-1-2 15,0-3 0-15,0 1-2 16,0-4 0-16,-3-7-1 16,3-5 1-16,0-10 0 15,0-15 0-15,3-13 0 16,5-10 0-16,6-15-2 16,10-13 1-16,5 4-6 15,-1 2 1-15,-3 7-11 16,-1 6 0-16</inkml:trace>
  <inkml:trace contextRef="#ctx0" brushRef="#br1" timeOffset="32700.44">17064 6086 44 0,'14'6'22'0,"11"-6"-13"0,-18-3 31 0,0 0-39 0,0 3 1 16,0 0 0-16,-7 0 1 15,0 6-5-15,-7 7 1 16,-4 3 2-16,-3 3 0 16,-3 2-2-16,2-5 1 15,-9 3-1-15,3 0 1 16,-1-4 0-16,8-2 0 15,4 3 1-15,6-7 0 0,11 0 0 16,7-2 0 0,7-1 0-16,11 0 0 0,0 1-1 15,0-1 1-15,-4 6-1 16,-10 1 0-16,-8 6-1 16,-20 6 0-16,-15 9-1 15,-24 10 0 1,-8-3-7-16,-13-7 0 0,-19-8-7 15,5-11 1 1</inkml:trace>
  <inkml:trace contextRef="#ctx0" brushRef="#br1" timeOffset="33539.78">17575 6287 30 0,'78'-47'15'0,"-4"-35"-6"15,-56 70 16-15,-1-13-23 16,-3-7 0-16,-3-5 2 16,-4 2 1-16,-10 4-6 15,-15-7 0-15,-14 4 3 16,-21 2 0-16,-10 7 0 15,-11 3 0-15,-22 13-1 16,-13 9 0-16,0 6-1 0,-1 10 0 16,1 9-1-16,0 3 0 15,6 4-2-15,8 5 1 16,7-5-3-16,14 2 1 16,17 7 1-16,8 0 0 15,3 9 1 1,11 0 1-16,3 6 1 0,11-5 0 15,7 2 1-15,7 3 1 16,3-6-1-16,8 1 1 16,10 2-1-16,14-3 1 0,21-12-1 15,22-4 0-15,10-6 0 16,7-9 1-16,22-9-1 16,10-17 0-16,7-8-1 15,-14-7 1 1,7-10-1-16,-4-8 1 0,-7-7-1 15,-13-7 0-15,-15-5 1 16,-14 5 0-16,-18-5-1 16,-14-1 1-16,-21 10-2 15,-24 0 1-15,-25 3-1 16,-32 0 0-16,-11 0-7 16,-24 3 0-16,-25 9-4 15,-4-9 1-15</inkml:trace>
  <inkml:trace contextRef="#ctx0" brushRef="#br2" timeOffset="47231.45">1379 8297 17 0,'18'-35'8'0,"-18"-2"3"16,0 31 8-16,0-1-14 15,0 1 0-15,0 0 2 16,0 6 0-16,0-3-9 15,0 3 0-15,-11 6 6 16,1 6 0-16,-1 7-3 16,-6-3 1-16,-5 3-2 15,-6 6 0-15,0-3-1 16,7 6 1-16,-7-6-1 16,6 0 1-16,8-3-1 15,-3 0 1-15,6-7 0 16,4 1 0-16,7-4 0 0,7-3 1 15,7 4-1-15,11-1 1 16,0-3 0-16,13 4 0 16,-9-1-1-16,-1 1 1 15,-7-1-1-15,0-3 0 16,-3 7 0-16,-8-1 0 16,1 4-1-16,-7 0 1 15,-4-1-1-15,-4 4 1 0,-3 3-1 16,-7-3 0-16,3 6-2 15,-6 0 0-15,-1 3-7 16,4-3 0-16,-11-6 0 16,11-3 0-16</inkml:trace>
  <inkml:trace contextRef="#ctx0" brushRef="#br2" timeOffset="47651.59">1517 8024 20 0,'0'-9'10'0,"0"-4"-8"0,0 13 17 15,0 0-15-15,0 0 1 16,0 3 3-16,7 0 0 16,-3 4-10-16,-4 2 1 15,7 7 5-15,-4-1 1 0,-3 1-3 16,7 3 1-16,-7 9-3 15,4 7 1-15,3 2-1 16,-7 7 0-16,-7 6 0 16,3 7 0-16,-3 2-1 15,-3-5 0-15,-1-7-5 16,0-10 1-16,1-2-6 16,-1-7 1-16</inkml:trace>
  <inkml:trace contextRef="#ctx0" brushRef="#br2" timeOffset="47940.23">1415 8498 31 0,'0'6'15'0,"3"-12"-7"0,-3 6 22 16,7 0-27-16,4 0 0 15,-1-4 3-15,1 4 1 16,10 0-9-16,7 0 1 16,1-3 3-16,-5 0 1 15,5-6-7-15,-12-1 1 16,4 1-11-16,-10-4 1 0</inkml:trace>
  <inkml:trace contextRef="#ctx0" brushRef="#br2" timeOffset="48253.89">1725 8642 28 0,'4'25'14'0,"3"-9"-6"0,-7-16 13 0,0 0-21 16,0 0 1-16,0 0 1 16,0-7 0-16,-7-5-2 15,3 2 0-15,4-2 2 16,-7-7 0-16,7 7 0 16,0-1 0-16,0 0 0 15,7 4 0-15,-3-4-1 0,6 1 1 16,8 3-1-16,-8-4 0 15,8 4-1-15,3 2 0 16,0 1-3-16,1 3 1 16,-5 0-10-16,1 3 1 15,-4-3-1-15,-7 3 1 16</inkml:trace>
  <inkml:trace contextRef="#ctx0" brushRef="#br2" timeOffset="48674.84">2018 8570 29 0,'7'-3'14'16,"11"18"-11"-16,-18-15 27 0,0 0-29 15,0 0 0-15,0-3-1 16,-7 0 1 0,-4 9-1-1,0 4 0-15,-6-1 0 16,6 1 0-16,1 2-2 15,-1 4 1-15,0-4-1 16,11-2 0-16,-7-4-2 16,7-3 1-16,7 0 0 15,-7-3 0-15,0-3 1 16,11-3 0-16,0-4 0 16,-4 1 0-16,3-7 0 15,-6 7 1-15,6-4-1 16,-3 4 0-16,4 3 0 15,0 6 1-15,-4 3 1 0,-4 3 0 16,4 4 1-16,4 2 0 16,-1 4 1-16,1-1 0 15,0 1 0-15,-4 0 0 16,-4-1-1-16,4-2 1 16,-3-4-4-16,3 1 0 15,-7-7-5-15,0-6 0 16</inkml:trace>
  <inkml:trace contextRef="#ctx0" brushRef="#br2" timeOffset="48914.71">2286 8592 28 0,'0'15'14'0,"0"7"-8"16,0-15 24-16,0-1-29 16,7 0 0-16,-7 4 0 15,0-4 1-15,0-3-3 16,0 3 0-16,0-6-2 16,0-6 1-16,0-3-8 15,0-7 0-15</inkml:trace>
  <inkml:trace contextRef="#ctx0" brushRef="#br2" timeOffset="49334.48">2297 8485 17 0,'24'9'8'0,"8"7"7"0,-21-19 4 15,6 3-16-15,8-3 0 16,0 0 3-16,-4 0 1 15,0-4-8-15,-3 1 0 0,3 0 5 16,-11 0 0-16,1 2-2 16,0 1 0-16,-4 0-2 15,-7 6 1-15,-7 0-2 16,7 1 1-16,-11 2-1 16,11 0 0-16,-7 0-3 15,3 7 0-15,-6 6-2 16,3 3 0-16,3 0 0 15,8 3 1-15,3 3 1 16,3 6 0-16,8-2 3 16,3 2 0-16,11-6 3 15,-4 1 0-15,-7-7 0 16,-3 0 0-16,-4 3-1 16,-7 0 0-16,-17 3 0 15,-1 7 0-15,-7-4-3 16,-10 0 1-16,7-6-5 15,3-3 1-15,-3-3-2 16,7-13 1-16</inkml:trace>
  <inkml:trace contextRef="#ctx0" brushRef="#br2" timeOffset="50265.68">2720 7711 37 0,'3'3'18'0,"29"34"-20"15,-25-24 39-15,4 15-37 16,-1 0 1-16,1 19-1 15,0 4 1-15,-1 2-1 16,4 19 0-16,-3-3 0 0,-1 3 0 31,-10 0-1-31,0-15 0 16,0-10-1-16,0-19 1 16,0-9-1-16,0-13 0 15,0-12-3-15,4-4 0 16,3-2-1-16,-3-1 0 15,3 4-1-15,0-1 0 16,-4 4 0-16,4 0 1 16,4-4 1-16,-11 10 1 0,0 0 0 15,3 10 1-15,4-4 0 16,-7 7 1-16,4-1 0 16,3 7 1-16,-7-3 2 15,4-1 0-15,3 1 2 16,0 3 1-16,3 3 0 15,1 0 1-15,3 0-1 16,4 0 0-16,-8-7-1 16,8-2 0-16,3-4-1 15,7-9 0-15,-3-6 0 16,10-13 1-16,4-6-1 16,3-9 0-16,8-10 0 15,-8-16 1-15,4-15-3 16,-14-7 1-16,-4-2-1 15,-14-1 0-15,-7-9-1 16,-18 9 1-16,1 7-1 0,-1-1 0 16,-6 7 0-1,-1 10 1-15,-3 18 0 0,3 6 0 16,4 19 0-16,-4 16 1 16,4 16-1-16,7 15 1 15,7 16-1-15,-7 12 0 16,7 13-1-16,7 16 1 15,-7-4-2-15,7 4 1 16,4-6-2-16,-11-7 1 0,3-13 0 16,4-5 0-16,-3-14-2 15,3-5 0-15,-7-10-2 16,4-3 0-16</inkml:trace>
  <inkml:trace contextRef="#ctx0" brushRef="#br2" timeOffset="50493.78">3069 8134 39 0,'21'6'19'0,"18"-12"-26"15,-18-4 42-15,11-5-35 16,14-13 1-16,7-1-1 15,3-8 0-15,-6 5-2 16,-4 4 1-16,-11 6-4 16,-14 7 0-16,-17 8-6 15,-8 4 0-15</inkml:trace>
  <inkml:trace contextRef="#ctx0" brushRef="#br2" timeOffset="51435.18">1090 9937 39 0,'7'16'19'0,"4"-26"-17"0,-8 4 34 0,4-3-34 15,4-7 1-15,-1-3 0 16,-2 0 1-16,6 0-5 16,3-6 0-16,-6-3 3 15,-1 0 1-15,8-3-3 16,-7 2 1-16,-1 7-1 16,-3 7 1-16,-3 2-2 15,3 1 0-15,-4 2-1 16,4 1 1-16,-3 3-1 15,-4 6 0-15,7-4-1 16,-7 4 1-16,0 7 0 0,4 2 0 16,-4 7-1-16,7-1 1 15,-7 7 0-15,10 0 0 16,-3 0 1-16,4-3 0 16,3 3 0-16,4-9 1 15,-8-4 0-15,8-9 0 16,3-6 2-16,7-13 0 15,4-12 1-15,-4-1 1 16,4-9 0-16,-4-6 0 16,-7 3 0-16,1-9 1 15,-15 3-3-15,-4 0 1 16,-3 6-3-16,-3 6 0 16,-8 7-5-16,-3 9 1 0,0 6-10 15,-4 4 0-15,4 2-1 16,-4 10 1-16</inkml:trace>
  <inkml:trace contextRef="#ctx0" brushRef="#br2" timeOffset="51827.55">1838 9648 36 0,'7'7'18'0,"11"-29"-17"16,-15 19 34-16,-3 3-34 0,0-7 0 16,-3 1 1-16,-11 0 0 15,-1 3-3-15,-6 0 1 16,-3 3 1-16,2 3 1 15,1 0-2-15,11 6 0 16,-8 10-4-16,7 3 0 16,11 0-5-16,0 0 1 15,8-3-1-15,6-7 1 16,10-5 4-16,-3-7 1 16,11-7 4-16,-4-5 1 15,-6-4 3-15,-5-3 1 0,-6 4-2 16,-1-1 0-1,-6 0-13-15,-8-6 1 16</inkml:trace>
  <inkml:trace contextRef="#ctx0" brushRef="#br2" timeOffset="52495.83">2621 9172 28 0,'0'22'14'0,"4"9"-9"16,3-21 19-16,-7 2-23 15,10 10 0-15,-10 9 2 0,11 4 0 16,-11 9-4-16,0 3 1 15,7 6 1-15,-7 4 0 16,0-7-4-16,-7-9 1 16,7-10-9-16,0-6 1 15</inkml:trace>
  <inkml:trace contextRef="#ctx0" brushRef="#br2" timeOffset="52834.27">2653 9598 29 0,'10'3'14'0,"22"-3"-5"15,-14-3 20-15,-8 3-27 16,8 0 1-16,10 0 0 15,-3 0 1-15,3 3-5 16,-7 1 1-16,-3-1 2 16,-7 3 0-16,-4 10-2 15,-14-1 1-15,-11 4-2 16,4 0 0-16,-14-3-5 16,-11-7 0-16,7-3-6 0,4-6 0 15</inkml:trace>
  <inkml:trace contextRef="#ctx0" brushRef="#br2" timeOffset="53177.98">3059 9708 39 0,'3'-3'19'0,"25"-32"-21"0,-17 23 31 0,-4-1-30 15,4-2 1-15,-11 2 0 16,3-3 0-16,-3 1 0 16,-3 2 0-16,-4 1-1 15,3 2 1 1,-3 1-1-16,-4 6 0 0,1 3-2 15,-1 6 1-15,1 7-2 16,-1-1 1-16,4 4-1 16,-4 3 1-16,11 3 0 15,0-1 1-15,0 5 1 16,11-8 1-16,-4 1-5 16,4-6 0-16,-1-4-2 15,4-9 1 1</inkml:trace>
  <inkml:trace contextRef="#ctx0" brushRef="#br2" timeOffset="53537.46">3249 9680 28 0,'11'28'14'0,"6"3"-13"0,-17-24 26 15,4-4-28-15,3 3 1 16,-7-3-1-16,0-3 1 0,0 0-1 15,0-6 1-15,0-3-1 16,3-1 1-16,-3-2 0 16,7-7 0-16,-7 0-1 15,4 3 1-15,3 4-1 16,-7-1 1-16,11 1-2 16,-8 2 1-16,4 4 0 15,4 3 0-15,-1 3 0 16,1 0 0-16,0 12 0 15,3 4 1-15,-4 3-1 16,1 0 1-16,-1 3-1 16,1-7 1-16,0 4 0 15,-1-6 1-15,8-4-1 16,-8 0 0-16,8-2-2 16,3-4 1-16,-7-6-6 15,4-10 0-15</inkml:trace>
  <inkml:trace contextRef="#ctx0" brushRef="#br2" timeOffset="53972.85">3768 9166 29 0,'10'28'14'0,"1"6"-12"0,-4-21 24 0,-7 6-26 16,0 9 0-16,0 3 0 15,0 7 1-15,0 3-1 16,3-1 0-16,-3-5 1 16,7-7 0-16,-7-6 0 15,0-3 1-15,0-7 0 16,0-8 0-16,-10-8-1 15,3-2 1-15,3-3-1 16,-13-4 0-16,-1 4-1 16,-3-1 0-16,0 1-1 15,0 3 1-15,3 3-1 16,0 6 1-16,-3 6-1 16,7 7 1-16,-4 3-1 15,8 3 0-15,10 6-1 0,0 3 1 16,3 0-1-16,4-2 1 15,11-4-5 1,3-3 1-16,0-7-4 0,8-5 0 16</inkml:trace>
  <inkml:trace contextRef="#ctx0" brushRef="#br2" timeOffset="54288.13">4226 9263 36 0,'7'-10'18'0,"-7"17"-19"0,0-4 33 0,-7 3-32 16,-3 7 1-16,-1 2-1 15,1 1 1-15,-1 3-1 16,-7 3 0-16,-3-7 0 16,11 1 1-1,-8 6 0 1,7 0 0-16,11-3 1 15,0 0 0-15,11-4 0 16,7 1 1-16,-8-4-1 16,11 1 1-16,-3 0-2 15,-4-7 0-15,-3 0-2 16,-4 0 0-16,-14 4-3 16,3-1 1-16,-17 1-11 15,-14-4 1-15</inkml:trace>
  <inkml:trace contextRef="#ctx0" brushRef="#br2" timeOffset="55626.99">4607 9761 25 0,'-3'38'12'0,"-8"15"-8"0,4-37 10 16,4 3-15-16,-8 0 1 16,-3 3-4-16,0-4 0 15,-4-2-1-15,1-10 1 0</inkml:trace>
  <inkml:trace contextRef="#ctx0" brushRef="#br2" timeOffset="55993.88">5193 9241 22 0,'-7'37'11'0,"-7"4"-5"0,14-25 17 15,-11 28-19-15,1 3 1 16,-1 3-1-16,0 0 1 15,4 3-11-15,0-9 1 16,4-9-1-16,-8-7 0 0,11-9-4 16,-7-16 0-16</inkml:trace>
  <inkml:trace contextRef="#ctx0" brushRef="#br2" timeOffset="56272.82">5034 9589 24 0,'18'19'12'0,"10"-13"-16"15,-17-3 23-15,-1-3-17 16,11-3 0-16,-3 6 6 16,7 0 0-16,-4 0-8 15,4 4 1-15,-4 2 6 16,0 0 0-16,-3 4-2 15,-8 3 0-15,-3-1-3 0,-7 4 0 16,-3 0-3-16,-1 0 1 16,-6-4-3-16,-1-2 0 15,-7 0-4-15,1-7 1 16,3-6-6-16,-8-6 0 16</inkml:trace>
  <inkml:trace contextRef="#ctx0" brushRef="#br2" timeOffset="56630.92">5500 9786 34 0,'10'10'17'0,"-20"-10"-15"0,10-6 28 0,-7 2-30 15,3-5 0-15,4 0 2 16,-7-4 0-16,4-3-2 16,3-2 0-16,-7 2 2 15,7 0 0-15,0 4-1 16,7-4 1-16,3 7-1 15,1-1 0-15,-1 1 0 16,-3-1 0-16,8 1-2 16,2 3 0-16,4 3-5 0,-3 6 1 15,-4-3-7-15,4 0 0 16</inkml:trace>
  <inkml:trace contextRef="#ctx0" brushRef="#br2" timeOffset="56975.05">5669 9727 42 0,'14'16'21'0,"14"-10"-25"0,-17-9 36 0,3 0-32 0,7-7 1 0,-10 1 0 16,0-10 0-16,-1 0-2 15,-3 0 1-15,0 4 0 16,0-1 0-16,-7 3-1 16,0 4 1-16,-3 0-1 15,-4 5 0-15,0 8-1 16,-4 2 0-16,0-3 0 16,1 10 0-16,-1-1 0 15,1 4 0-15,3 3-1 16,3-1 0-16,4 4-1 15,4-3 0-15,3 3-4 16,3 0 0-16,8-6-1 16,-7-4 1-16</inkml:trace>
  <inkml:trace contextRef="#ctx0" brushRef="#br2" timeOffset="57352.75">6075 9636 30 0,'7'-9'15'0,"0"-4"-14"0,-7 13 31 16,0 0-31-16,0 0 0 16,-4 0 1-16,-3 0 1 15,-3 9-4-15,-11 1 0 16,3 5 2-16,-3 4 0 16,0 3-1-16,7 0 1 0,-1-3-2 15,5 0 1-15,-1-4-1 16,1 1 0-16,10-3-1 15,0-1 0-15,0-5-1 16,10-1 1-16,1-6 0 16,-1-3 0-16,5-4 0 15,-1 1 0-15,-4-3 2 16,1-1 0-16,3 1-1 16,0-1 0-16,-3 7 0 15,3 3 0-15,-4 7 0 16,1 5 1-16,3 1-2 15,-3 6 1-15,-8 6-4 16,4-7 1-16,4 1-3 16,-8-9 0-16</inkml:trace>
  <inkml:trace contextRef="#ctx0" brushRef="#br2" timeOffset="57805.04">6361 9272 28 0,'3'3'14'0,"8"4"-12"16,-8-4 25-16,4 3-26 15,-7 10 1-15,-7 9 0 16,7-10 0-16,-3 7-3 16,3 10 0-16,-4 9 2 15,1 2 0-15,-4 17-1 16,0 0 0-16,-1-1-1 0,8-12 0 16,-10-9-6-16,3-10 0 15,3-15-3-15,-3-13 1 16</inkml:trace>
  <inkml:trace contextRef="#ctx0" brushRef="#br2" timeOffset="58132.24">6516 9394 33 0,'10'16'16'0,"-20"28"-20"0,10-31 29 0,-11 5-26 0,1 4 1 0,-15 3 0 16,4-6 0-16,7-3 0 16,-4 0 0-16,-3-4-1 15,3-2 1-15,1-4 0 16,2 0 0-16,5-6 0 16,-1-3 1-16,-3 3 0 15,11 0 0-15,3 0 0 16,3 0 0-16,4 3 0 15,4 7 0-15,-1 2-1 16,-3 4 1-16,8 3-1 16,-1 3 0-16,7-4-3 15,-7 4 0-15,4-3-7 16,-1-3 1-16</inkml:trace>
  <inkml:trace contextRef="#ctx0" brushRef="#br2" timeOffset="58523.21">6798 9426 31 0,'7'6'15'0,"-7"-6"-10"0,-3-6 22 0,-4 6-27 0,-4 0 1 0,-7 3 0 16,1 3 0-16,-5 1-2 16,1 2 1-16,4 3 1 15,3 1 0-15,3 0-1 16,0 2 1-16,8 1 0 16,6 3 0-16,8-4 1 15,10-2 1-15,-3-4 0 16,14 1 0-16,-8 2 0 15,1-5 0-15,-4 2-1 16,-3 4 1-16,-8 2-3 16,-10 1 0-16,-14 6-3 15,-18 0 0-15,-10-3-10 16,-18-7 1-16,-10-9-2 16,-8-3 1-16</inkml:trace>
  <inkml:trace contextRef="#ctx0" brushRef="#br2" timeOffset="60685.32">7034 9862 41 0,'11'15'20'0,"-7"-2"-14"0,-1-10 20 0,1 3-25 16,3 4 0-16,-7-1 1 15,0 4 1-15,0 2-4 16,-11 4 1-16,0 0 0 16,1-3 1-16,3-1-11 15,-4-5 1-15,1-10-4 16,10 0 1-16</inkml:trace>
  <inkml:trace contextRef="#ctx0" brushRef="#br2" timeOffset="61059.34">7722 9360 36 0,'-3'19'18'0,"-1"-4"-18"0,4-8 30 0,-3-1-30 0,-8-3 0 0,1 7 0 0,-15 2 1 0,4 7-1 0,0 6 0 16,-1 0 0-16,5 10 1 16,3-1-1-16,3 1 1 0,4-1 0 15,7-3 0-15,4-2-4 16,10-7 1-16,-4-7-4 16,8-2 1-16,3-7-4 15,4-3 1-15,-4-6-3 16,4-3 0-16</inkml:trace>
  <inkml:trace contextRef="#ctx0" brushRef="#br2" timeOffset="61330.31">7927 9614 28 0,'18'0'14'0,"-1"-16"-12"16,-10 13 27-16,-7 0-26 16,0 3 0-16,4-3 0 15,-4 3 0-15,-4-3-5 16,-6 3 1-16,-4 3 3 15,-8 0 0-15,-2 3-2 16,-1 1 0-16,0 5 0 0,1 4 1 16,2 6-2-16,8 0 1 15,4 0-1-15,3-4 0 16,3-2-1-16,8-3 1 16,3-7-1-16,7-6 0 15,4-6 1-15,-1-7 0 16,4 1-7-16,-7-10 0 15,4 0-1-15,-4-3 0 16</inkml:trace>
  <inkml:trace contextRef="#ctx0" brushRef="#br2" timeOffset="61601.61">8040 9579 34 0,'3'13'17'0,"1"-19"-19"0,-4 6 33 0,0-7-30 15,3 1 0-15,-3-3 0 16,0-1 1-16,4-2-2 16,-4 2 1-16,3-2 1 15,1 2 0-15,3 1-1 16,4 3 1-16,-1 3-2 15,1 3 1-15,6-3-6 16,-2 3 0-16,-1 0-7 0,-4-7 1 16</inkml:trace>
  <inkml:trace contextRef="#ctx0" brushRef="#br2" timeOffset="62186.16">8251 9592 39 0,'4'28'19'0,"0"4"-20"0,-4-26 30 15,0 0-29-15,0 0 0 16,3-2 0-16,-3-1 0 16,0-3 0-16,0 0 0 0,4-7 0 15,-4-2 1-15,3 0-1 16,1-1 0-16,-1 1-1 15,4-4 1-15,0 1-1 16,4-4 0-16,-1 0-1 16,1 4 1-16,0-1 0 15,3 4 0-15,0 3 1 16,0 2 0-16,0 4 0 16,-3 4 0-16,6 2 0 15,-6 3 0 1,-1 4 0-16,-2-4 1 0,-1-3-2 15,-4 4 1-15,8-1 0 16,-11-2 1-16,10 5-1 16,-10-2 1-16,7-4 0 0,0-3 0 15,4 0 1-15,3-3 1 16,0-6-2-16,-3 3 1 16,3-4-1-16,0-5 1 15,4-1-2-15,-11-2 1 16,3 2-2-16,-3 1 1 15,0-1-1-15,-3 0 0 16,-1 4-1-16,-3 6 0 16,-3 3-1-16,-1 6 1 0,1 10 0 15,-1 0 0-15,4-4 0 16,-3 1 0-16,3 5 0 16,0 1 1-16,7-3-5 15,0 0 0-15,7-4-3 16,-3-6 0-16</inkml:trace>
  <inkml:trace contextRef="#ctx0" brushRef="#br2" timeOffset="62487.53">8883 9689 19 0,'3'28'9'0,"-3"-28"-6"16,0 0 12-16,-3-3-14 15,-1 0 1-15,-3-9 1 16,0-4 0-16,0 0-3 0,0 1 0 16,0-7 3-16,4 0 1 15,-1-3-1-15,1 0 1 16,6 3 0-16,4 0 1 16,4 9-2-16,3 4 1 15,7 2-2-15,7 4 1 16,0 0-3-16,1 0 1 15,-1 0-6-15,4-3 1 16,-4-1-5-16,7-2 0 16,0 0-3-16,4-4 1 15</inkml:trace>
  <inkml:trace contextRef="#ctx0" brushRef="#br2" timeOffset="62741.7">9356 9366 25 0,'3'0'12'0,"4"-6"-7"0,-7 9 21 0,0 0-25 16,-3 4 0-16,-8 2-1 15,-6-3 0-15,-5 4-1 16,-9-1 1-16,2-6 0 16,5-3 1-16,3 3-1 15,3 4 1-15,7-1 2 16,1 3 0-16,6 1 1 16,11 2 0-16,11 1 1 15,7-1 1-15,6 4-1 16,1 0 0-16,3 6-3 15,-10-4 1-15,-4-5-3 16,-14 3 0-16,-17 9-9 16,-29 6 1-16,-21 0-6 15,-11 1 0-15</inkml:trace>
  <inkml:trace contextRef="#ctx0" brushRef="#br2" timeOffset="65609.67">1418 14418 39 0,'-3'28'19'0,"6"-3"-13"0,4-15 19 15,-7 2-24-15,4 7 1 16,3 0 2-16,-7 0 1 16,3 12-6-16,4 10 0 15,-7 0 3-15,4 18 0 16,3 7-2-16,-3 6 0 0,10 0-4 15,-11-9 1-15,-3-10-8 16,7-12 0-16,-7-19-2 16,0-13 1-16</inkml:trace>
  <inkml:trace contextRef="#ctx0" brushRef="#br2" timeOffset="66043.97">1358 14355 34 0,'0'13'17'0,"7"18"-17"16,-3-25 30-16,-4-2-27 15,0 2 0-15,7 0 2 0,-7-3 1 16,3 4-7-16,8-1 1 16,-4 0 3-16,-3 0 1 15,3 1-2-15,3-1 0 16,8-3-1-16,3 0 0 16,11-3 0-16,7 0 0 15,10 3 0 1,11 7 0-1,7 5 0-15,-7 4 1 0,-7 3-1 0,-14 3 1 16,-1 7-2-16,-6 8 1 16,-25 4-2-16,4 13 0 0,-18 2-3 15,-14 17 1-15,-11-1-4 16,-7-3 1-16,0-9-8 16,-3-13 1-16,-7-19-1 15,-1-12 0-15</inkml:trace>
  <inkml:trace contextRef="#ctx0" brushRef="#br2" timeOffset="66570.95">1933 15020 44 0,'4'10'22'0,"13"-10"-29"0,-17 0 45 16,11 0-36-16,0 0 0 0,6 0 1 16,4-4 1-16,1-2-6 15,6-6 1-15,0-4 2 16,-7-6 0-16,-10-3-1 16,-1 6 0-16,-10-3-2 15,0 3 1-15,-7 7-2 16,4-1 1-16,-8 7-2 15,-6 3 0-15,6 3-2 16,-10 6 1-16,10 7-1 16,-6 9 1-16,6 9 0 15,0 0 1-15,1 4 2 16,3-1 1-16,3 1 1 16,4-7 1-16,0-3 0 15,11-6 0-15,3 0-5 16,11-10 0-16,6-6-4 15,-2-6 1-15</inkml:trace>
  <inkml:trace contextRef="#ctx0" brushRef="#br2" timeOffset="66898">2494 15161 35 0,'0'28'17'0,"0"-28"-19"0,0 0 33 16,-3 0-29-16,3-6 1 16,-7-10 1-16,-4-12 0 15,0-9-4-15,-10-10 0 0,4-7 4 16,-5-15 1-16,1 0-3 16,4-6 1-16,10 3-1 15,3 3 1-15,8 0-2 16,10 6 1-16,-4 10-1 15,22 6 0-15,-11 6 0 16,-3 10 0-16,3 6-3 16,0 12 0-16,0 10-6 15,-3 16 1-15,0 5-7 16,-8 11 0-16,-6-1-2 16,-8 6 1-16</inkml:trace>
  <inkml:trace contextRef="#ctx0" brushRef="#br2" timeOffset="67113.37">2244 14766 36 0,'21'-3'18'0,"46"-3"-21"0,-42-1 37 15,10 4-34-15,-3-6 0 16,6-1-3-16,-9 1 1 15,2 0-6-15,-9-1 0 16,-15 7-3-16,-7 3 1 0</inkml:trace>
  <inkml:trace contextRef="#ctx0" brushRef="#br2" timeOffset="67440.28">1281 15481 61 0,'88'75'30'0,"11"-59"-43"0,-57-19 66 16,32 0-53-16,11-4 1 15,24-11 0-15,18-4 0 16,4 3-2-16,-22 0 1 16,0 7-1-16,-10 2 0 15,-7-2-6-15,-15 5 1 16,-6-2-11-16,-18-7 1 15</inkml:trace>
  <inkml:trace contextRef="#ctx0" brushRef="#br2" timeOffset="67814.39">2949 14057 34 0,'0'-12'17'0,"0"15"-6"15,0 0 18-15,0 7-26 16,0 8 1-16,0 11 1 16,0 11 0-16,0 20-7 0,-7 9 1 15,4 19 3-15,-4 15 1 16,-4 19-4-16,0 20 1 16,1 11-5-16,-8 1 1 15,15-16-4-15,-4-19 0 16,7-31-6-16,0-38 0 15</inkml:trace>
  <inkml:trace contextRef="#ctx0" brushRef="#br2" timeOffset="71838.5">3718 15412 34 0,'-7'3'17'0,"14"-15"-12"16,-7 12 18-16,7-3-20 15,-3-4 0-15,3 1 3 16,4 0 0-16,-1-4-7 16,4-2 1-16,4-7 5 15,3-9 0-15,4-10-2 0,6-15 1 16,12-19-3-16,3-13 1 15,-4-12-1-15,7-7 0 16,-6 7-1-16,3 3 0 16,-4 3 0-16,7 13 0 15,-10 9 0-15,0 6 0 16,-7 10 0-16,-4 9 0 16,-3 16-1-16,-1 12 0 15,-3 13-1-15,-10 12 0 16,0 13-1-16,-4 13 1 15,-4 5-1-15,-6 14 1 16,-4-1 0-16,0 13 1 0,-4 6 0 16,-3 9 0-16,3-8 0 15,1-1 1-15,-8-3 0 16,11-3 0-16,3-13-1 16,-3-6 1-16,4-3-2 15,6-7 1-15,-3-5-2 16,7-13 1-16,-7-4-5 15,4-5 1-15,3-7-5 16,-7-3 0-16</inkml:trace>
  <inkml:trace contextRef="#ctx0" brushRef="#br2" timeOffset="72096.75">4015 14929 42 0,'-7'32'21'0,"14"-14"-19"0,-7-18 39 16,10 0-37-16,1 3 0 16,3-3 2-16,11 4 1 15,-4-8-9-15,18 1 0 16,10 0 5-16,4-3 0 15,3-3-7-15,-6-1 0 16,-4 4-13-16,-11-4 1 0</inkml:trace>
  <inkml:trace contextRef="#ctx0" brushRef="#br2" timeOffset="72980.2">5659 15331 40 0,'10'9'20'0,"15"-15"-18"15,-11-4 24-15,0-5-24 16,7-7 1-16,-3-13 2 15,10-9 0-15,0-15-6 0,-3-7 1 16,0-9 3-16,-1-4 0 16,5 1-2-16,-8-1 1 15,-4 4-3-15,-2 9 1 16,-1-6-4-16,-11 13 0 16,4 8-2-1,-7 11 0-15,-7 8-2 0,4 10 1 16,-4 7 1-16,0 5 1 15,-4 13 3-15,0 16 1 16,1 3 3 0,-1 9 1-16,-3 10 2 0,0 6 0 15,0 13 0-15,3 9 1 0,4 6-2 16,0 4 1-16,4-1-2 16,-1-6 1-16,4-16-2 15,4-12 1 1,3-6-3-16,3-13 0 0,1-6-3 15,7-7 1-15,3-5-6 16,-7-1 1-16,7-12-7 16,4-4 0-16</inkml:trace>
  <inkml:trace contextRef="#ctx0" brushRef="#br2" timeOffset="73222.31">6078 15127 43 0,'4'34'21'0,"-1"-9"-17"0,-3-25 36 0,0 10-37 0,-3-4 0 16,-1 3 0-16,4-2 1 15,0 5-6-15,0-2 1 16,0-4-1-16,0 0 1 15,0-3-11-15,0-9 0 16,4-7-3-16,3-5 0 16</inkml:trace>
  <inkml:trace contextRef="#ctx0" brushRef="#br2" timeOffset="73431">6107 14898 30 0,'3'28'15'0,"8"-12"-25"0,-4-10 23 0,-7 3-24 0,3-2 1 0,4-1-2 15,-3-3 1-15</inkml:trace>
  <inkml:trace contextRef="#ctx0" brushRef="#br2" timeOffset="73804.42">6198 15186 34 0,'-7'0'17'0,"4"19"-23"0,3-16 37 16,0-3-31-16,0 0 1 15,0 0-1-15,3-6 1 16,1 0-2-16,3-7 1 16,0 1 0-16,3-4 0 15,1-3 0-15,0 0 1 0,3 0-1 16,0 1 0-16,4 2 0 16,-8 7 0-16,4-1 0 15,0 7 1-15,-10 6-1 16,3 3 0-16,3 4 0 15,-6 2 1-15,3 4-1 16,-3 0 1-16,-1-1 0 16,1 1 0-16,-4 3 0 15,3 0 0-15,-6-4-1 16,3 4 1-16,0-6-2 16,0-1 1-16,0-2-6 15,0-7 1-15,0-3-6 16,0-13 1-16</inkml:trace>
  <inkml:trace contextRef="#ctx0" brushRef="#br2" timeOffset="74166.09">6456 15136 28 0,'7'22'14'0,"14"-3"-3"0,-10-16 21 16,-1-3-30-16,4 0 1 15,4 0 2-15,0 0 1 16,3-6-7-16,0-7 0 16,-3-2 4-16,-4-7 0 0,0 0-2 15,-4 0 1 1,1 0-3-16,-11 3 1 0,0 0-1 16,0 0 1-16,-11 7-2 15,1 2 1-15,-1 7-1 16,-6 6 1-16,-1 7-1 15,0 5 0-15,4 11 0 16,4 2 1-16,-1 3 1 16,11 0 0-16,11 4 1 15,-1-7 1 1,4 4-1-16,11-14 0 0,3-2-3 16,4-13 0-16,3-6-10 15,1-10 1-15</inkml:trace>
  <inkml:trace contextRef="#ctx0" brushRef="#br2" timeOffset="74873.64">5659 15453 48 0,'14'12'24'0,"32"20"-23"0,-32-26 39 16,10 0-38-16,8 4 1 15,10-4 1-15,18 0 0 0,22-3-5 16,6-3 0-16,18-6 2 15,14-3 1-15,7-13-4 16,-15-3 0-16,-20 0-8 16,-11 3 0-16,-17 0-6 15,-15 9 0-15</inkml:trace>
  <inkml:trace contextRef="#ctx0" brushRef="#br2" timeOffset="75325.06">8223 15017 41 0,'-3'44'20'0,"-8"25"-20"0,8-60 32 0,-1 10-31 16,1 3 0-16,-8 6-1 15,4-6 0-15,3-3-5 16,1-3 0-16,3-7-7 15,0-15 1-15</inkml:trace>
  <inkml:trace contextRef="#ctx0" brushRef="#br2" timeOffset="75802.86">8174 14901 29 0,'25'34'14'0,"6"1"-6"0,-24-29 17 16,7 4-24-16,4-1 1 15,3 0-1-15,8 1 1 16,9-1-3-16,-6-2 0 16,7-1 1-16,-11-3 1 15,-3-3-2-15,-1 0 1 16,-2 0 0-16,-5-3 0 0,-3 0 0 15,-3 0 1-15,0 3 0 16,-4 0 0-16,-7 0 0 16,3 0 1-16,-3 0-1 15,-3 3 0-15,3 6 0 16,0 0 0-16,-11 4-1 16,4 3 0-16,-4 2 0 15,1 1 0-15,-1-6 0 16,-6 3 0-16,6-4 0 15,4 4 0-15,3 6 0 16,4-7 1-16,4 4 0 16,3-3 0-16,4 0 0 15,-1-1 1 1,4 1-1-16,0 0 0 0,-3-1-1 16,-4-2 1-16,-3-1-6 15,-4 1 1-15,-4-4-9 0,-14-2 1 16</inkml:trace>
  <inkml:trace contextRef="#ctx0" brushRef="#br2" timeOffset="76433.03">10682 15227 44 0,'-10'-3'22'0,"-19"12"-23"16,22-12 35-16,-7 6-33 15,-7-3 0-15,-4 7 0 0,1 2 0 16,-8 0-2-16,0 4 1 15,0 3-1-15,1-4 1 16,-1 4-2-16,4-4 1 16,6 1-2-16,8-1 0 15,0-2-2-15,7 2 1 16,7 1 0-16,7-7 0 16,7-3 1-16,11-6 0 15,3-6 2-15,8-7 1 16,-8-3 1-16,0-3 1 15,-3 0 0-15,-1 1 0 0,-2 5-1 16,-5 3 1-16,1 4-2 16,-4-1 0-16,0 10 1 15,0 4 0-15,-3 8 0 16,-1 4 1-16,1 3-1 16,-1 6 0-16,1 3-2 15,3 0 0-15,0 0-9 16,0-6 0-16</inkml:trace>
  <inkml:trace contextRef="#ctx0" brushRef="#br2" timeOffset="76972.63">12562 14801 42 0,'11'0'21'0,"-4"15"-20"0,-3-12 33 0,-4 4-32 15,-4-1 0-15,-7 3 0 16,-3 1 0-16,-3 2-3 16,-4 4 0-16,-1 6 2 15,1 0 0-15,-3 6-1 16,-1 10 1-16,-3 6-1 16,10-7 1-16,4 7 0 15,3 0 0-15,11 3 0 16,7-12 0-16,4-7-1 15,7-9 0-15,10-7-7 0,4-6 1 16,-1-12-8-16,8-13 0 16</inkml:trace>
  <inkml:trace contextRef="#ctx0" brushRef="#br2" timeOffset="77303.87">12704 15017 43 0,'3'38'21'0,"-3"31"-20"0,4-54 32 0,-1-2-29 16,4 6 0-16,0 6 2 15,4-3 0-15,3-4-8 16,0-5 1-16,0-7 5 16,4-3 0-16,-1-6-3 15,1-6 0-15,0-4-1 16,-1-9 0-16,1-12-3 16,0-4 1-16,-1 1-7 15,-6-1 1-15,-1 0-7 16,1 4 0-16</inkml:trace>
  <inkml:trace contextRef="#ctx0" brushRef="#br2" timeOffset="77649.34">13116 15174 35 0,'14'22'17'0,"-3"-22"-12"0,-7-7 23 0,-1 7-26 15,1-3 0-15,-4 3 2 16,7-3 1-16,-4-6-5 16,1-4 0-16,-4-6 4 15,0-6 0-15,-4-3-2 16,1 3 1-16,-1-3-2 15,4 0 1-15,0 2-1 16,4-2 0-16,-1 6-1 16,4 3 1-16,4-2-3 15,3 8 1-15,4 4-6 16,3 2 1-16,0 1-9 16,0-3 1-16</inkml:trace>
  <inkml:trace contextRef="#ctx0" brushRef="#br2" timeOffset="77949.7">13416 14926 45 0,'0'63'22'0,"0"-13"-20"0,7-34 35 0,-3 2-35 0,3 4 1 16,0-3 3-16,0-6 0 16,0-1-7-16,0-2 1 0,0-4 3 15,4-3 1-15,-1-3-2 16,1-9 1-16,-1-10-2 16,5-6 0-16,-1-3-3 15,3-4 0-15,-3-2-7 16,0-4 1-16,4 4-9 15,-4-7 0-15</inkml:trace>
  <inkml:trace contextRef="#ctx0" brushRef="#br2" timeOffset="78324.06">13737 14992 40 0,'11'9'20'0,"3"-12"-19"16,-7 0 27-16,4-13-28 0,3-2 0 15,0-4 1-15,3 0 0 16,-3-7-1-16,1 4 0 16,-5 3 0-16,-3 0 1 15,-7 4-1-15,-3 2 0 16,-8 3-2-16,-3 7 0 15,-4 6-1-15,-3 10 1 16,-3 5 0-16,2 10 0 16,1 10 1-16,11 2 1 15,3 14 4-15,7-4 0 0,7-3 0 16,3-10 1-16,8 4-1 16,10-7 1-16,7-3-2 31,11-12 0-31,-3-4-9 15,-1-2 0 1,-14-13-8-16,-10-10 0 0</inkml:trace>
  <inkml:trace contextRef="#ctx0" brushRef="#br2" timeOffset="80231.2">23354 5738 21 0,'7'28'10'0,"-4"29"4"0,-3-45 10 16,0 7-22-16,0 9 1 0,0 10 1 16,0 18 1-16,-3 7-7 15,-4 22 1-15,3 15 3 16,1 13 0-16,-4 0-2 15,-4 3 1-15,1-13-5 16,-1-15 0-16,-3-22-7 16,3-19 1-16</inkml:trace>
  <inkml:trace contextRef="#ctx0" brushRef="#br2" timeOffset="80999.52">23470 5716 28 0,'25'13'14'0,"46"-10"-5"0,-47-6 18 16,19 0-25-16,17-1 0 16,7 1 0-16,14-6 1 0,14-4-4 15,25-2 0-15,0 2 2 16,17-6 0-16,22-3-1 15,-14-3 1-15,-1 10-1 16,5-17 0-16,-1-2 0 16,-18-7 0-16,-17 6 0 15,-7-5 0-15,-7-7 0 16,-18 0 0-16,-10 12 0 16,-8 10 0-16,-7 13 0 15,-6 15 1-15,-4 15-1 16,-7 17 1-16,-1 9-2 15,1 3 1-15,-7 6-1 16,-4 4 0-16,-3 9 0 16,-4 3 0-16,0 6 0 15,0 3 0-15,-3 1 1 16,3 2 0-16,0 1 0 16,0-1 0-16,4 4 0 0,7 6 0 15,0-7 0-15,-1 4 1 16,5-3-2-16,-5 6 1 15,-2-7 0-15,2-2 0 16,-9 0 0-16,-8-13 0 16,-4-16-1-16,-3-9 1 15,-10-7-1-15,-8-8 1 16,-6-7 1-16,-22-7 0 16,-14-2 0-16,-18-13 0 0,-35-10 0 15,-28-12 1-15,-38-3-1 16,-26-3 0-16,-24-3-1 15,-18-4 1-15,-4 1-2 16,-10-1 0-16,29 10-3 16,-5 6 0-16,22 10-7 15,7 28 0-15</inkml:trace>
  <inkml:trace contextRef="#ctx0" brushRef="#br2" timeOffset="81703.48">22959 3938 49 0,'53'-9'24'0,"3"-4"-24"16,-49 10 43-16,0 3-43 15,0 6 0-15,-7 10 0 16,-10 3 1-16,-15 3-2 16,-7 9 1-16,4 4 0 0,-4 2 0 15,-6-5-2 1,2 2 1-16,4 7-1 15,8 0 0-15,6-4 0 0,8-8 0 16,10-1 0-16,10 0 0 16,8-3 2-16,-1 0 0 15,12-3 0-15,2 0 1 16,1 0-1-16,3-3 0 16,-10 3-1-16,-14-7 1 15,-15 11-2-15,-17 11 1 0,0-2-4 16,-14 5 1-16,-4-8-8 15,-4-1 0-15</inkml:trace>
  <inkml:trace contextRef="#ctx0" brushRef="#br2" timeOffset="82167.5">23156 4750 21 0,'11'35'10'0,"-8"9"3"16,-3-32 6-16,0 13-17 0,-3-6 1 16,-1 6 1-16,-3 10 0 15,0-4-5-15,0 4 0 16,4-7 3-16,-1-3 0 15,1-9-1-15,-1-7 0 16,1-12-2-16,-1-13 1 16,1-9-2-16,3 3 1 15,0-12-2-15,0-1 0 16,0-9-1 0,0 0 0-1,0 7-1-15,3-7 0 0,1 0 0 0,3 16 1 16,3-1 1-16,8 14 1 15,3-4 0-15,7 3 1 16,0 10 3-16,1 9 0 0,-5 10 1 16,-6 2 0-16,-7 7-1 15,-8-6 1-15,-6 0-1 16,-8 3 0-16,-7-4-6 16,-3 1 0-16,-3-4-3 15,-1-12 0-15</inkml:trace>
  <inkml:trace contextRef="#ctx0" brushRef="#br2" timeOffset="82527.73">23463 4716 31 0,'18'25'15'0,"14"-34"-11"0,-18 2 29 16,3 4-33-16,5-6 0 16,-1-7 0-16,0 0 0 15,-3 4-1-15,-4 2 1 16,-4-5-1-16,-10 2 0 16,-3 4-1-16,-8-1 1 15,-7 7 0-15,-6 0 0 16,-1 3 0-16,0 6 1 15,8 7 0-15,-1 12 0 16,4-3 0-16,3 6 1 0,4 4 0 16,4 5 0-1,6-5 0-15,11-4 0 0,4-6-4 16,7-3 1-16,0-10-8 16,-1-12 0-16</inkml:trace>
  <inkml:trace contextRef="#ctx0" brushRef="#br2" timeOffset="82806.34">23982 4600 34 0,'7'16'17'0,"0"-26"-20"0,-7 10 26 15,-4 3-24 1,1 0 1-16,-8 4 0 15,-3 2 0-15,-7 4 0 0,-4 5 1 16,4 1 0-16,0 3 0 16,3 3 1-16,8 10 1 15,3-1-1-15,7 4 1 16,7-10-1-16,3-6 1 16,4-3-7-16,4-3 0 15,0-4-7-15,-4 4 1 16</inkml:trace>
  <inkml:trace contextRef="#ctx0" brushRef="#br2" timeOffset="82997.34">24151 4873 34 0,'11'40'17'0,"-4"1"-10"0,-4-38 25 0,1 4-32 15,-1 5 0-15,1 1-2 16,-4 5 1-16,3-8-4 16,1 2 1-16,0-8-7 15,-4-11 0-15</inkml:trace>
  <inkml:trace contextRef="#ctx0" brushRef="#br2" timeOffset="83174.19">24243 4738 11 0,'10'3'5'0,"8"-6"-10"0,-11 3-3 16</inkml:trace>
  <inkml:trace contextRef="#ctx0" brushRef="#br2" timeOffset="83924.75">24670 4741 22 0,'-11'9'11'0,"-21"7"-14"16,22-13 22-16,-4 3-18 15,0 4 0-15,0-4 0 16,-1 0 1-16,1 4-3 16,4 2 1-16,-1 7 1 15,4-6 0-15,0 6-1 16,3 2 1-16,4-11-1 15,0 6 1-15,8-4-1 16,-1-3 0-16,0-2 0 0,0-4 0 16,3 3 0-16,1-6 1 15,3 0-1-15,0 3 0 16,0-12-1 0,-3-1 1-16,-1-5 0 15,1-1 0-15,-4 4 0 0,0 2 0 16,0 4 0-16,-3 6 0 15,3 3-1-15,0 6 1 16,-4 1-1-16,1 2 0 16,-1 4 0-16,1-10 0 15,-1 4 0-15,4-1 1 0,-3-3-1 16,0 4 1-16,3-1 0 16,0 4 1-16,0-4-1 15,0 1 1 1,3-4-1-1,4-3 1-15,8-3 1 0,9-3 0 16,8-7 1-16,7-2 0 0,-4-7-1 16,15-12 1-16,-1-10-1 15,-3-19 0-15,-7-9-2 16,-11-12 0-16,-17-7-1 16,-7-3 1-16,-15-6-2 15,-10 0 0-15,-4-7 1 16,-3 20 0-16,-7 8 0 15,-11 7 0-15,4 22 1 16,-1 35 0-16,5 12 1 0,3 25 0 16,-1 41 0-16,12 22 0 15,10 21 0-15,10 17 0 32,11 15-3-32,11-6 1 15,7-19-4-15,-4 0 1 0,-7-13-5 0,0-34 1 16</inkml:trace>
  <inkml:trace contextRef="#ctx0" brushRef="#br2" timeOffset="84525.32">25982 4797 37 0,'46'-3'18'0,"21"-3"-17"0,-49 3 35 16,-1-3-32-16,-3 2 0 15,0-5 3-15,1 3 0 0,-1-1-9 16,-4-2 0-16,1 3 5 16,-4 6 1-16,-7 0-3 15,-4 3 0-15,1 0-2 16,-4 3 1-16,-11 7-1 15,-7 3 1-15,-3 6-1 16,0 6 1-16,0 6-1 16,3-6 0-16,4-2-2 15,10 5 0-15,8 0-5 16,13-3 1-16,8-2-7 16,7-8 0-16</inkml:trace>
  <inkml:trace contextRef="#ctx0" brushRef="#br2" timeOffset="84855.36">26349 5001 17 0,'35'-15'8'0,"1"-26"1"0,-26 28 3 16,1 1-8-16,-1 2 0 15,1 1 3-15,-4-1 0 16,-4 4-9-16,-6 3 0 16,-4-3 6-16,-7 6 0 15,3 0-1-15,-3 6 0 16,-4 3-2-16,4 4 0 15,0 3 0-15,4-4 0 16,-1 4 0-16,4 0 0 16,3-4-1-16,8 1 1 15,3-4-1-15,4-6 0 16,-1 3 0-16,1-6 0 0,-1 0 0 16,-3 0 0-16,0 0-1 15,1 0 1-15,-1 0-1 16,0 4 0-16,0 5 0 15,0 0 1-15,3 7-3 16,1 3 0-16,-4-3-7 16,7-7 0-16</inkml:trace>
  <inkml:trace contextRef="#ctx0" brushRef="#br2" timeOffset="85529.95">26850 4775 22 0,'-4'10'11'0,"-17"2"-6"15,14-8 10-15,-3-1-15 16,-1 0 0-16,0 0 0 16,1 0 0-16,-1 3 0 0,1 4 1 15,3-7-1-15,0 3 1 16,0 0 1-16,3 4 0 15,8-1 1-15,3 1 0 16,-4-1 0-16,8 4 1 16,6-1-1-16,4 1 1 15,-3-1-2-15,-4 1 1 16,-3-10-3-16,-4 3 0 0,-11 4-1 16,-6-1 1-16,-4 4-1 15,0-1 1 1,-1 1-1-16,-2-1 0 0,-1 1 0 15,1-1 1-15,2 4 0 16,5-4 0 0,3 1-1 15,3 0 1-15,8-4 0-16,3-3 1 0,0 1-1 0,0-4 1 0,4-3-1 0,10-3 1 0,3-7 1 15,8 1 0-15,7-7 0 16,3-3 0-16,4-6 0 15,7 13 0-15,-7-4-1 16,-4-6 0-16,-6-3-2 16,-8 0 1-16,-7-7-1 15,-3 4 0-15,-8 3 0 0,-6 6 0 16,-11 0 0 0,-4 7 0-16,-7 6 0 15,-3 9 1-15,0 6 0 0,0 7 0 16,3 9 0-16,4 0 1 15,7 6 1-15,7 4 1 16,7 3-1-16,11-4 1 16,6-9-1-16,8 3 1 15,3 1-3-15,1-7 1 16,10-7-9-16,-8-5 0 16,-9-10-6-16,-12 3 1 0</inkml:trace>
  <inkml:trace contextRef="#ctx0" brushRef="#br2" timeOffset="87393.37">15469 15020 41 0,'-3'22'20'0,"6"9"-15"0,-3-18 20 0,0 6-24 15,0 3 0-15,4 9 0 16,-1 0 1-16,-3 1-3 16,4-4 1-16,-1-6 2 15,1-6 0-15,-1-7-1 16,5-6 1-16,-1-6-1 16,3-6 1-16,1-1-2 15,3 1 0-15,0-1-2 16,4 4 1-16,-4 9-1 15,0 4 1-15,0 5-1 16,0 4 1-16,0 3 1 16,0 3 0-16,0 3-1 15,1-7 0-15,-5 1 0 16,4-3 1-16,4-7-1 16,3-9 1-16,0-3 1 0,4-9 1 15,0-4 1-15,-1-9 0 16,-3-6 0-16,-3-1 1 15,0 4-1-15,-4-3 1 16,0-1-3-16,-7-2 0 16,0 2-5-16,-7 4 1 15,0 6-9-15,0 3 1 16,-3 4-3-16,3 5 0 16</inkml:trace>
  <inkml:trace contextRef="#ctx0" brushRef="#br2" timeOffset="87830.71">16256 15048 38 0,'0'22'19'0,"0"16"-21"0,0-29 33 16,-4 4-30-16,1 6 0 16,-1 6 1-16,-3 6 0 15,4 0-3-15,-4 1 0 16,3-7-3-16,4-3 1 15,-3-6-8-15,-1-13 0 0</inkml:trace>
  <inkml:trace contextRef="#ctx0" brushRef="#br2" timeOffset="88047.84">16175 14772 43 0,'10'7'21'0,"8"-20"-27"15,-11 10 36-15,4 0-30 16,-1 3 0-16,1-3-5 16,-1 3 1-16,-2 0-5 15,-1-7 1-15</inkml:trace>
  <inkml:trace contextRef="#ctx0" brushRef="#br2" timeOffset="88340.28">16715 14246 26 0,'7'75'13'0,"-7"25"-10"0,-4-72 13 0,-3 13-16 16,-7 16 0-16,-4 15 2 16,-3 12 1-16,-4 20-2 15,1-1 0-15,-1-5 1 16,0-8 1-16,1-14-5 15,-5-17 0-15,5-18-6 16,6-19 0-16</inkml:trace>
  <inkml:trace contextRef="#ctx0" brushRef="#br2" timeOffset="88775.2">16288 15020 36 0,'10'10'18'0,"29"-14"-19"0,-25-2 31 16,7-3-29-16,8-4 0 15,6-9 1-15,0-6 1 16,4 0-4-16,3-7 1 16,-3 7 1-16,0 0 1 15,-4 9-1-15,-3 6 0 16,-4 7-1-16,-7 9 0 15,-3 10 0-15,-4 12 0 0,-3 3-1 16,-1 0 1-16,1 4-1 16,-4-1 1-16,0 4 0 15,-3-1 0-15,-1 1 0 16,1-10 1-16,-4 0 1 16,3 0 0-16,-3 0 1 15,4 0 0-15,3 3 0 16,3-6 1-16,4-6-1 15,8 3 1-15,13 3-2 16,0-7 1-16,4-2-2 16,7-1 0-16,0 1-4 15,-4-1 0-15,-7-2-11 16,-7 2 1-16,-13-5-3 16,-8-1 1-16</inkml:trace>
  <inkml:trace contextRef="#ctx0" brushRef="#br2" timeOffset="89432.92">19015 14851 49 0,'3'0'24'0,"1"0"-26"0,-4 0 47 15,0 0-44-15,-4 0 1 31,-13 15 0-31,-5 7 0 16,-2 7-3-16,-8 5 0 0,4 10 2 16,0-3 1-16,3 12-2 15,4 4 1-15,7 2-1 16,10-6 1 0,8-6-4-16,10-9 1 0,10-13-6 15,5-9 0-15,2-10-8 16,1-12 1-16</inkml:trace>
  <inkml:trace contextRef="#ctx0" brushRef="#br2" timeOffset="89795.97">19318 15155 38 0,'18'12'19'0,"-4"-12"-17"16,-11-3 27-16,1 0-28 0,-1-3 1 16,-3-7 2-16,-3-2 1 15,-4-1-6-15,-7-3 0 16,-4 4 3-16,-3 2 1 16,-4 4-1-16,-3 5 0 15,0 4-2-15,0 7 1 16,3 5-2-16,4 7 0 15,0 0-1-15,6 0 1 16,8 0-2-16,7 2 1 16,7 1 0-16,11-6 1 15,3-6 0-15,4-10 1 0,-4-7-1 16,0 1 1-16,-3-10-3 16,-4 1 0-16,0-7-9 15,0-7 1-15</inkml:trace>
  <inkml:trace contextRef="#ctx0" brushRef="#br2" timeOffset="90140.74">19382 15199 43 0,'0'16'21'0,"7"-1"-22"15,-4-12 33-15,-3-3-32 16,4-3 1-16,3-6-1 16,0-1 1-16,0 4-2 0,0-3 0 15,7-7 0-15,-3 0 0 16,-1-2-1-16,1-4 1 16,3-4-1-16,0 1 1 15,0 3-1-15,0 4 1 16,-3 2 0-16,-1 10 1 15,1 6-1-15,-4 9 1 16,0 10 0-16,0 9 0 16,-3 3-2-16,-1 4 1 0,1 3-9 15,-1-4 0 1,1-15 0-16,6 0 0 0</inkml:trace>
  <inkml:trace contextRef="#ctx0" brushRef="#br2" timeOffset="90500.09">20010 14967 29 0,'3'22'14'0,"-31"-7"-19"15,17-8 28-15,-6 2-23 16,-8 1 0-16,4 2 0 15,0 1 0-15,3-1 0 0,0 1 0 16,1-4 0 0,3 0 0-16,-1 1 0 0,8-4 0 15,7 0 1-15,4 4 0 16,7-1 0-16,6 1 1 16,8-1 0-16,3 0 1 15,0-2-2-15,1-4 1 16,-8 0-1-16,-7 0 0 15,-4 13-1-15,-10 0 0 16,-7-1-2-16,-7 1 1 16,-3 3-6-16,-5-4 1 15,1-2-4-15,4-1 1 16</inkml:trace>
  <inkml:trace contextRef="#ctx0" brushRef="#br2" timeOffset="90800.93">20461 14302 35 0,'7'16'17'0,"-21"46"-24"16,3-46 33-16,-6 19-26 16,-1 5 0-16,-14 14 1 0,1 8 1 15,-1 23-2-15,0 0 0 16,0 9 0-16,8-3 0 16,-1-10-4-16,7-15 0 15,4-16-6-15,7-18 1 16</inkml:trace>
  <inkml:trace contextRef="#ctx0" brushRef="#br2" timeOffset="90982.48">20119 15001 19 0,'39'16'9'0,"60"3"-16"0,-68-13 11 0,12 0-10 16,6-3 0-16</inkml:trace>
  <inkml:trace contextRef="#ctx0" brushRef="#br2" timeOffset="91372.03">20708 15036 29 0,'-3'6'14'0,"-12"3"-16"0,15-5 29 0,-3 2-27 16,-4 3 0-16,-7 1 2 15,-4 2 0-15,-3 7-2 0,-4-3 0 16,1-1 1-16,-1 7 1 16,4 0-1-16,3 3 1 15,4-3-1-15,3-3 0 16,8-3-1-16,6-7 1 15,8-6-1-15,3-6 0 16,4-3-1-16,3-10 1 16,-4 4-1-16,5-1 1 15,-5-2-1-15,1-4 0 0,-4 0 0 16,0 6 1-16,-7 7 0 16,0 3 0-16,0 6 0 15,0 0 1-15,-3 7-1 16,-1 5 1-16,-3 7-1 15,0-3 0-15,-3 3-1 16,3-3 1-16,-4 3-9 16,4-7 0-16,-3-2-1 15,-4-7 1-15</inkml:trace>
  <inkml:trace contextRef="#ctx0" brushRef="#br2" timeOffset="91777">20782 15318 21 0,'0'34'10'0,"-7"-8"-5"0,7-17 17 16,-3 0-19-16,3 4 1 16,0-4 0-16,0-6 0 15,0 1-5-15,0-4 0 16,0-7 4-16,3-5 0 15,4-4-1-15,4-3 1 16,3-3-2-16,7-3 1 16,0-3-2-16,4 6 1 15,0-3-1-15,3 0 0 16,4 0-1-16,-4 0 1 16,0 9-1-16,-3 7 1 15,-1 6 0-15,-2 6 1 0,-5 6-1 16,-3-3 0-16,0 7 0 15,-7 6 0-15,1 0-1 16,-5-1 1-16,-3 4-1 16,0-3 1-16,0 3-2 15,0 0 1-15,4 0-6 16,3-3 1-16,0-7-4 16,3-9 0-16</inkml:trace>
  <inkml:trace contextRef="#ctx0" brushRef="#br2" timeOffset="92077.42">21763 14271 27 0,'3'-13'13'0,"1"32"-13"0,-1-10 20 15,-3 13-19-15,-3 3 1 16,-4 7 1-16,-7 12 0 16,-7 6-4-16,-8 16 1 15,-2 25 2-15,-1 3 0 16,4 6-1-16,3-9 1 0,0-6-1 16,8-4 1-16,-1-9-2 15,7-9 1-15,1-10-3 16,3-12 0-16,0-16-8 15,0-15 0 1</inkml:trace>
  <inkml:trace contextRef="#ctx0" brushRef="#br2" timeOffset="92276.54">21121 14876 40 0,'21'25'20'0,"25"-6"-14"15,-32-16 33-15,7 3-37 16,21 0 0-16,11-2 0 16,14-1 0-16,11-3-5 15,-4 0 0-15,-14-3-4 0,-11 6 0 16,-10 0-7 0,-14-3 0-16</inkml:trace>
  <inkml:trace contextRef="#ctx0" brushRef="#br2" timeOffset="92829.85">22592 15296 37 0,'3'28'18'0,"8"-3"-20"0,-7-22 29 15,-4 1-26-15,0-4 1 16,3-7 0-16,1-5 1 16,-1-7-4-16,4-6 0 15,0 0 3-15,0-3 0 16,4-4-2-16,-1-2 0 16,5 2-1-16,-1 4 0 15,3 6 0-15,4 10 0 16,1 9-4-16,2 6 1 0,-2 3-7 15,-5-3 1-15</inkml:trace>
  <inkml:trace contextRef="#ctx0" brushRef="#br2" timeOffset="93532.63">23220 15186 31 0,'0'-6'15'0,"-7"-10"-13"16,3 10 22-16,-6 0-25 16,-4 3 1-16,-4 0 0 15,-3 3 1-15,-4 6-1 16,-3 0 1-16,0 7-1 16,3 2 1-16,4 7-2 0,3 0 0 15,8 0-1-15,2-6 0 16,8-4 0-16,4-2 0 15,3-4-1-15,4-9 1 16,3-3 1-16,3-7 1 16,1-3-1-16,-4 4 1 15,0-7-1-15,0-3 1 16,0-6-1 15,1 6 1-31,-5 3-1 0,-3 7 0 0,0 8-1 0,-3 8 1 16,-1 5 0-1,1 4 1-15,-4 5-1 0,0 7 1 0,0 7 0 16,0-1 0-16,3 1 0 16,4-1 1-16,4 0-1 15,7-6 1-15,6-6 0 16,5-9 0 0,2-10 0-16,1-10 0 15,3-9 2-15,11-12 0 16,11-7-1-16,-1-18 1 0,1-10-1 15,-8-12 0-15,-3-7 0 16,-7-3 0-16,-4-18 0 16,-10-1 0-16,-11-6 0 15,-4-6 1-15,-6 19-1 16,-8-1 0-16,-6 13-1 16,-4 19 1-16,-4 19-2 15,-3 9 1-15,0 20-1 16,-4 21 0-16,-3 18 0 0,-1 23 0 15,1 19 0-15,4 21 0 16,-1 20 0-16,4 8 0 16,7 10 0-16,-1-3 0 15,8-6-1-15,0-16 0 16,-3-15-6-16,-1-13 0 16,4-19-4-16,-7-19 0 15</inkml:trace>
  <inkml:trace contextRef="#ctx0" brushRef="#br2" timeOffset="93777.17">23213 14979 42 0,'14'13'21'0,"32"-32"-29"0,-29 16 38 0,12 3-34 15,-1-6 0-15,7-1-8 16,7 4 0-16,8-3 9 16,-8 0 1-16</inkml:trace>
  <inkml:trace contextRef="#ctx0" brushRef="#br2" timeOffset="94164.13">23523 15277 37 0,'14'22'18'0,"32"-25"-22"0,-28-3 34 15,3 0-30-15,4-7 1 16,3-3 0-16,0 4 0 0,-7-7-2 16,-3-9 1-16,-4-4 0 15,-3 1 0-15,-8 3-1 16,-6 6 1-16,-4 3 0 16,-8 6 0-16,1 10 0 15,-3 10 0-15,-1 5 0 16,0 10 0-16,1 3 0 15,-1 3 1-15,8 7 0 47,6 6 1-47,8-7 0 0,3 4 0 16,3-4-1-16,11-2 1 0,8-10-3 16,2-7 1-16,5-12-9 15,-5-3 1-15,-2-12-4 0,-8-4 0 16</inkml:trace>
  <inkml:trace contextRef="#ctx0" brushRef="#br2" timeOffset="94599.68">25030 15180 30 0,'28'19'15'0,"-7"-16"-6"0,-17-9 24 0,-1 6-30 16,1 0 0-16,-4 0 1 15,0 0 0-15,0 0-6 16,-4 0 0-16,-3 0 3 16,-7 3 1-16,-11 0-3 15,-3-3 1-15,-4 0-1 16,-7 6 0-16,8 10-3 15,-1 6 1-15,4 3-6 0,7 3 0 16,6 0-3 0,8 1 0-16</inkml:trace>
  <inkml:trace contextRef="#ctx0" brushRef="#br2" timeOffset="94929.65">25262 15406 41 0,'4'-3'20'0,"-15"-60"-21"0,8 32 39 0,-4-13-37 15,-4-13 1-15,-6-27 0 16,2-7 0-16,1 0-3 16,4-13 0-16,3 10 2 15,3 6 1 1,4 1-2-16,7 18 0 0,7 12-1 16,4 13 0-16,-4 13-5 15,0 15 1-15,0 13-9 16,-7 12 1-16</inkml:trace>
  <inkml:trace contextRef="#ctx0" brushRef="#br2" timeOffset="95142.11">24959 14967 43 0,'32'25'21'0,"21"-3"-20"0,-39-19 34 15,3 0-36-15,12 0 1 16,2-3-4-16,1 3 0 16,0 1-4-16,-7-1 0 0,-4-3-5 15,0 3 1-15</inkml:trace>
  <inkml:trace contextRef="#ctx0" brushRef="#br2" timeOffset="95679.27">26688 15011 34 0,'14'19'17'0,"-4"-13"-14"0,-10-6 30 0,4 3-33 16,-4-3 1-16,0 3 0 15,-4 0 0-15,-6 3-2 16,-8 4 1-16,-7 2 0 15,-3 4 1-15,-7 3-1 16,0-3 1-16,3 9-1 16,0 9 1-16,4 10 0 15,7 3 0-15,14 3-1 16,3-6 1-16,11-3-3 16,18-3 1-1,3-10-5-15,14-9 0 0,1-10-6 16,3-25 0-16</inkml:trace>
  <inkml:trace contextRef="#ctx0" brushRef="#br2" timeOffset="96084.83">26963 14534 28 0,'-14'85'14'0,"-15"6"-8"0,22-63 19 15,4 25-24-15,-4 7 0 0,3 6 1 16,-3-7 1-16,4-5-3 16,-1-7 0-16,8-7 2 15,-4-8 0-15,7-14-1 16,0-8 0-16,3-10-1 15,-3 0 0-15,4-6-1 16,0-7 0-16,-1 1-1 16,4 2 1-16,-7 1 0 15,0 6 1-15,4 6-1 16,-4 6 1-16,4 4 0 16,-4 5 0-16,0 17 0 15,0 3 0-15,0 2-1 16,0-2 0-16,4-4-7 15,-4-5 0-15,3-17-2 16,1-5 0-16</inkml:trace>
  <inkml:trace contextRef="#ctx0" brushRef="#br2" timeOffset="96520.71">27393 15236 26 0,'7'13'13'0,"-21"-10"-13"0,7-3 22 15,-3 0-21-15,-5 3 1 0,1-3 0 16,0 3 0-16,-3 1-3 16,-5 5 0-16,5 4 2 15,-1-1 1-15,4 1-2 16,3-1 1-16,8-2-1 15,-1-4 0-15,8 0-1 16,3-3 0-16,4-6-1 16,-1 0 1-16,1-3-1 15,-4-1 0-15,0-2 0 16,0 3 1-16,-4-1 0 16,-3 7 0-16,0 0 0 15,4 4 0-15,-1 2 1 16,1 3 0-16,-4 7 1 15,0 0 0-15,3-1 1 16,1 4 0-16,-4 3 0 0,0 3 1 16,4-3-2-16,-1-6 1 15,-3-4-8-15,0 1 1 16,0-13-4 0,4-6 1-16</inkml:trace>
  <inkml:trace contextRef="#ctx0" brushRef="#br2" timeOffset="97482.07">27478 15428 26 0,'7'12'13'0,"0"1"-10"0,-7-13 22 0,0 0-23 15,7-3 0-15,0-4 1 16,0-2 0-16,0 0-4 16,4-4 0-16,-1-3 2 15,1-2 1-15,0-4-2 16,3-3 1-16,0-1-1 16,0 1 0-16,0 7 0 15,-3 5 0-15,-1 0-1 16,1 4 0-16,-1 3-1 15,1 9 1-15,-1 6-1 16,1 4 1-16,0 3-1 16,-1-1 1-16,1-2 0 15,6 2 0-15,1-2 1 16,0 0 1-16,-4-4-1 0,11-3 0 16,6 0 0-16,12-6 1 15,6-6-1-15,0-6 1 16,-3-1-1-16,-3-9 1 15,-5 0 0-15,-2 3 0 16,-8 4-2-16,-3-1 1 16,-8 0 0-16,-6 4 0 15,-8 2-2-15,-6 10 1 0,-8 7-2 16,1 5 0 0,-4 10-1-16,-4 13 0 0,0 12-1 15,1 6 1 1,3 10 1-16,3 6 1 0,4 0 2 15,0 3 1-15,0-3 1 16,0-6 1-16,-4-7 0 16,-3-12 0-16,-4-6-1 47,-3-7 0-47,-3-12-1 15,-1-10 1-15,-7-3-1 0,7-9 1 0,1-9 0 0,-1-4 1 16,0-6-1-1,4-6 0-15,3-4 0 0,4 7 0 16,7 0-2-16,4 0 1 0,6 3-1 16,8 3 0-16,-1 1 0 0,8-1 0 15,10 0 0-15,11-3 0 16,11 0 0-16,13 0 0 16,4-3 0-16,0-3 0 15,-10-3-1-15,-8-1 1 16,-7-2-1-16,-3-4 1 15,-7-3-1-15,-4-3 0 16,-7 7 0-16,-3-4 1 16,-11 0-1-1,-7 0 1-15,-7 10 0 0,0 6 0 16,-4 9-1-16,-6 13 1 16,-8 13-1-16,-3 2 0 0,-4 13 0 15,0 13 1-15,7 3-1 16,4 6 1-1,7 6-2-15,7-6 1 0,7-6-5 16,7-4 1-16,11-2-3 16,-1-16 1-16</inkml:trace>
  <inkml:trace contextRef="#ctx0" brushRef="#br2" timeOffset="97704.37">28857 15657 41 0,'18'25'20'0,"-15"-16"-44"0,-6-9 42 0,-4-3-32 0,-4-3 1 15</inkml:trace>
  <inkml:trace contextRef="#ctx1" brushRef="#br2" timeOffset="77087.37">18704 11963 0</inkml:trace>
  <inkml:trace contextRef="#ctx0" brushRef="#br2" timeOffset="103458.28">19195 15901 24 0,'3'16'12'0,"1"-10"-7"15,-4-3 13-15,-4 4-16 16,1 2 1-16,-8 7 1 0,-3 6 1 16,-4 3-7-16,-3-3 1 15,4 3 2-15,-1 0 1 16,0 0-7-16,4-6 1 15,4-4-6-15,6-15 1 16</inkml:trace>
  <inkml:trace contextRef="#ctx0" brushRef="#br2" timeOffset="103711.9">19449 15908 21 0,'-18'43'10'0,"-3"1"-8"0,17-31 14 0,1-1-16 16,-1 1 0-16,1-7-2 15,3-3 1-15,3-9 0 16,4-10 0-16,4-9-3 15,3-6 0-15,11-7-2 16,-1-6 0-16</inkml:trace>
  <inkml:trace contextRef="#ctx0" brushRef="#br2" timeOffset="104133.37">19636 15961 16 0,'-4'37'8'0,"-3"11"-7"0,7-39 14 16,4 0-14-16,-4-2 1 15,0-4 2-15,3-10 0 16,4-5-5-16,4-4 0 16,3-9 3-16,0 3 0 0,7-3-1 15,4 0 0-15,0 0-2 16,3 0 1-16,3 0-1 15,1 0 1-15,-4 6-2 16,-6 9 1-16,-5 14 0 16,-3 2 1-16,-3 6-1 15,0 7 1-15,-4 0-1 16,-4 6 1-16,4-3 0 16,0-6 0-16,0-4 0 15,0 1 1-15,4-4-1 16,0 1 1-16,-1-7-1 15,1-3 1-15,-4-3-2 16,0-4 0-16,0-2-2 16,3 0 0-16,1-7-2 15,0-3 0-15,3 0-1 16,-4-3 0 0</inkml:trace>
  <inkml:trace contextRef="#ctx0" brushRef="#br2" timeOffset="104312.96">20369 15716 24 0,'11'13'12'0,"3"6"-9"0,-10-10 26 16,3 7-28-16,-4 6 1 16,1 0-1-16,-1-7 0 15,-3 1-4-15,4-4 0 16,-1-8-6-16,4-8 1 0</inkml:trace>
  <inkml:trace contextRef="#ctx0" brushRef="#br2" timeOffset="106219.97">22670 15785 29 0,'7'19'14'0,"0"-10"-2"0,-7-9 14 16,3 7-22-16,1-4 0 16,-4 6 3-16,0-2 0 15,0-1-9-15,0 3 0 16,3 1 6-16,1-4 0 15,3 0-3-15,3-3 1 16,4-6-2-16,4-3 1 0,7-4-1 16,3-5 0-16,0-4 0 15,4 3 0-15,10 1 0 16,4 2 0-16,4 4 0 16,-1-4 0-16,4 4-1 15,-4-1 0-15,-3 1-1 16,-4 3 0-16,-3 6 0 15,-3 0 1-15,-8 3 0 16,0 0 0-16,0 3 0 16,0 7 0-16,4 2 1 15,0 4 0-15,0 3-1 16,-1-3 1-16,1 0-1 16,0-7 1-16,3-2 0 0,8-4 0 15,2-3-1 1,1-6 1-16,-3-10-1 0,-1 1 1 15,4-4 0-15,3 1 0 16,-3 2 0-16,-4 1 0 16,1-1 0-16,-1 4 0 15,4 2 0-15,0 1 1 16,-4 6-1-16,4-3 0 16,-4 0 0-16,1 0 0 15,-12-1 0-15,8 4 1 16,-4 4-1-16,1 5 0 15,3 0 0-15,-1 4 0 16,1 0-1-16,4-7 0 0,6 0 0 16,4-9 1-16,3-3-1 15,-6-10 0-15,10 10 0 16,0-1 1-16,3 1 0 16,4 0 0-16,4-4 0 15,3 1 0-15,-7 0 0 16,-7-1 0-16,3 1 0 15,-3-1 0-15,0 4 0 16,-10 6 0-16,-1 3 0 16,0 4 1-16,4-1-1 15,0 0 0-15,4 7 0 16,3 5 1-16,-11-2-1 16,7 3 1-16,1 6-1 15,6-3 0-15,1 0 0 16,-1 0 1-16,4 3-1 15,4 6 0-15,-11 7 0 0,0 0 0 16,7 2 0-16,4 1 0 16,3 3 0-16,10-9 0 15,4-7-1-15,-10-6 1 16,10-3 0 31,0-1 0-47,11-5 0 0,11-4 0 0,-5-6 0 0,8 4 1 0,4-1-1 0,3-3 0 15,-4-3-6-15,-10 3 1 16,-4-6-7-16,4 16 0 16</inkml:trace>
  <inkml:trace contextRef="#ctx0" brushRef="#br2" timeOffset="112314.64">7669 11386 19 0,'11'-7'9'0,"7"-8"-1"0,-18 8 9 16,3 1-13-16,1 0 0 15,-4 6 3-15,0 0 1 0,0 0-10 16,0 0 0-16,0 0 6 15,0 0 1-15,0 0-4 16,0 0 1-16,-4-3-2 16,1-3 0-16,-4 6-1 15,-11-4 0-15,4 8 0 16,0-4 1-16,0 6-1 16,-4 0 1-16,0 0-1 15,4 1 1-15,-3-1-1 16,2 0 0-16,5 4-1 15,-1-4 1-15,4 0-1 16,0 4 0-16,4-1 0 16,-8 3 1-16,11 1 0 15,0 0 1-15,11 2 0 16,-8 1 0-16,11-4 0 16,4 4 1-16,7-6-1 15,-4-4 1-15,7-3-1 0,0-3 0 16,-3-3 0-16,-4-3 1 15,0-4-1-15,-3-2 1 16,0-4 0-16,-11 0 0 16,3-3 0-16,-3 1 0 15,-3-7-1-15,-8 6 1 16,-3 0-1-16,-3 0 1 16,-5 7-1-16,-6 2 0 15,0-2 0-15,0 5 0 16,0 4 0-16,3 0 0 0,-3 6-1 15,-4 0 1-15,11 4-2 16,-3 5 0-16,2 1-1 16,5 2 0-16,3 1-1 15,3 3 0-15,4 0 1 16,4-1 1-16,3 4 1 16,7 0 1-16,4-3 1 15,3 0 0-15,7-6 0 16,0-7 1-16,4-6 0 15,-11 0 1-15,4-6-2 16,0-7 1-16,-11-3 0 16,3-2 1-16,1-1-1 15,-15-3 1-15,5-3-2 16,-8 0 1-16,-4 6-1 16,-3 0 0-16,-4 0-2 15,-3 3 1-15,-3 4 0 16,-1 6 1-16,-10-1-1 0,0 7 1 15,3 0-1-15,0 0 0 16,0 0-2-16,1 7 1 16,3 2-2-16,3 4 0 15,4 5-1-15,3 1 0 16,4 3 1-16,4-6 1 16,6 3 0-16,4-4 0 15,4-2 2-15,3-4 0 16,4 1 2-16,3-10 0 15,3-7 0-15,1-2 1 0,0-7 0 16,-4 1 0-16,-3-7 0 16,-8 3 1-16,-3 0-2 15,0 0 1-15,-7-3-2 16,-3 7 1-16,-4-1-1 16,-7 3 0-16,-4 4-1 15,-7 0 1-15,4 2-1 16,-4 4 0-16,1 0 0 15,3 3 0-15,3 3-1 16,0 3 1-16,4 4-2 16,4-1 1-16,3 7-1 15,3 3 1-15,0 0 0 16,1 6 0-16,10-7 0 16,0 1 1-16,14-3 0 15,-3-7 1-15,14-5 0 0,-1-4 1 16,1-4 0-16,-4-8 0 15,1-1-1-15,-12-2 1 16,1-4-1-16,-4 3 0 16,-11-3-1-16,5 0 0 15,-16 1-1-15,5-1 1 16,-8 0 0-16,-6 3 0 16,-1 4 0-16,-7-1 0 15,-3 7 0-15,0 3 0 16,0 3-1-16,7 3 0 0,3 6-1 15,0 4 0-15,4 3-1 16,4-4 0 0,3 4 0-16,3 9 0 0,0 3 0 15,4 0 1-15,11-3 1 16,10-3 1-16,-3 0 1 16,14-6 0-16,-4-3 2 15,4-7 0-15,-11-3-1 16,0-3 1-16,0-3-1 15,-3-7 0-15,-8-2-1 16,1-4 0-16,-4 1-1 16,-4-4 1-16,-3 3-1 15,-3 4 1-15,-4-1-1 16,-4-3 0-16,-6 4 0 16,-4 2 0-16,-4 1 0 15,0 6 0-15,0 3-1 16,8 0 1-16,6 0-1 15,-10 9 0-15,10-3-1 0,1 7 1 16,6 6-1-16,1 0 1 16,6 3 0-16,1-4 1 15,10 4 0-15,4-3 0 16,-1-3 0-16,15-4 1 16,-7-2 0-16,3-7 1 15,0 0 0-15,-3-6 0 16,0-3-1-16,-8-7 1 15,4 1-2-15,-10-4 1 0,-4 0-1 16,-3-3 0-16,-1 1 0 16,-6 2 0-16,-5-3-1 15,-6-3 1-15,0 3 0 16,-3 4 0-16,-8 2 0 16,0 1 0-16,1 2 0 15,-1 7 0-15,7 3 0 16,-3 3 0-16,3 3-1 15,4 1 0-15,7 2-1 16,-3 1 1-16,10 5-1 16,0 4 1-16,0 6-1 15,10-3 1-15,4 0 1 16,11-6 1-16,-4-4 0 16,4-5 1-16,3-4 0 15,-3-10 0 1,7-18-1-16,-15 6 1 15,-3 1-1-15,-7-7 0 16,-3 3-1-16,-8-3 0 16,-3-1-1-16,-3 1 1 15,-4 3 0-15,-4 4 1 16,-3 5-2-16,-4 4 1 16,0 2-1-16,1 7 1 15,3 4-1-15,3 2 1 16,0 0-2-16,1 3 0 15,6 4 0-15,4 3 1 16,0-1-1-16,3 4 0 0,4 3 1 16,0-3 0-1,11 9 1-15,0-3 0 0,6-3 1 16,-3-6 0-16,11-4 1 16,-4-2 0-16,0-4 0 15,1-9 0-15,-5-6-1 16,1-4 1-16,3-3-2 15,-10 1 1-15,3 2-1 16,-4-3 1-16,-3 4-1 16,0-4 0-16,-7 1 0 15,-7-1 0-15,0 0-1 16,-3 4 1-16,-1-1 0 16,-3 4 0-1,-4 2 0-15,1 1 0 0,-4 3-1 16,-1 3 0-16,5 3 0 15,3 3 1-15,3 4-1 16,-3 2 0-16,7 1-1 0,3 6 1 16,4-4 0-16,0 7 0 15,7-3 0-15,4 0 1 16,7-6 0-16,-1-4 1 16,1-6 0-16,-4-6 1 15,0 0-7-15,-3-3 1 16,-1-4-5-16,4 4 0 15</inkml:trace>
  <inkml:trace contextRef="#ctx0" brushRef="#br2" timeOffset="113275.68">7221 12427 31 0,'-10'31'15'0,"3"22"-7"0,7-46 24 0,0 5-28 16,0 1 1-16,-4-1 1 15,1-2 1-15,-1-1-9 16,4 1 0-16,0-7 6 15,0-3 0-15,4-7-2 16,3-5 0-16,7-13-1 16,3-7 0-16,8-5 0 0,7-10 0 15,-7 0-1-15,3-7 1 16,0-5-1-16,-7-1 0 16,4 7 0-16,-4 0 0 15,4 6 0-15,-1 3 0 16,-2 9-1-16,-1 7 1 15,0 9-1-15,0 7 1 16,-3 2-2-16,-4 10 1 16,0 10-1-16,-3 2 0 15,-11 4 0-15,0 3 1 16,0 9 0-16,0 6 1 16,-7 4-1-16,3 0 1 0,-7 6 0 15,4-1 0 1,0 1 0-16,0-3 0 15,0 0 0-15,0-3 1 32,4-1-1-17,3-5 0-15,0-11-1 0,0-2 1 16,0-3-3-16,10-7 1 0,-6 1-6 0,3-7 1 0,3-6-7 16,8-13 1-16</inkml:trace>
  <inkml:trace contextRef="#ctx0" brushRef="#br2" timeOffset="113526.01">7415 12257 49 0,'0'0'24'0,"7"-9"-22"0,1 9 44 15,-1 0-44-15,7 0 0 16,-4 0 1-16,11-3 0 16,11-3-6-16,7-1 0 15,0 1-7-15,-7 3 1 16,-8-3-7-16,1-4 0 0</inkml:trace>
  <inkml:trace contextRef="#ctx0" brushRef="#br2" timeOffset="115691.66">11352 8551 17 0,'4'-6'8'0,"10"-4"1"0,-14 10 8 0,7-6-13 16,0 0 1-16,-3-1 3 15,3 1 1-15,0 6-11 16,-4-6 0-16,-3 6 6 0,4-3 1 16,-4 3-3-16,-4-3 1 15,1-4-3-15,-1 4 0 16,-3 0-1-16,-3 0 1 15,-4 0 0-15,3 6 0 16,-3-3 0-16,-4 3 0 16,1 0-1-16,-5 3 1 15,5 7-1-15,-1 3 1 16,0-1-1-16,8 1 0 16,3 3 0-16,3 0 1 15,8 0 0-15,6-4 1 0,5 1 0 16,2-10 0-16,-3-3 1 15,7-6 0-15,4-3 1 16,0-10 1-16,0-3-2 16,-1-6 1-16,1 3-1 15,-7-3 1-15,-4 0-2 16,-4 0 1-16,-3 3-2 16,-7 0 0-16,-7 3 0 15,-3 7 0-15,-4 2 0 16,-4 7 1-16,-3 3-2 15,7 3 1-15,-4 4-1 16,0 5 1-16,-3 4-2 16,4-4 1-1,-5 20-1 1,8-4 1-16,7 3-1 16,4-2 0-16,6-4 1 15,8-3 0-15,-1-7 2 0,4 1 0 16,8-10 1-16,2-3 1 15,5-3-1-15,2-6 1 16,1-3-1-16,-7-10 0 16,-4 3 0-16,-3-6 0 15,-4 3-2-15,-4 1 1 16,-3-4-1-16,-7-3 0 16,-7 0 0-16,-7 3 0 0,-3 3-1 15,-8 3 1 1,-3 7 0-16,6 6 0 0,-2 3-1 15,3 6 1-15,-1 3-1 32,5 7 1-32,-1-4-2 0,4 7 1 0,3 3 0 15,4 3 0-15,4 4 0 16,6-1 1-16,8-3 0 16,0 0 0-16,6 0 0 15,4-12 1-15,8-7 0 16,-1-3 0-16,4-6 0 15,-4-7 0-15,-7-2 0 16,-3-10 1-16,-4-6-1 16,-4 9 0-1,-3-9 0 17,-3-1 0-17,-8 1-1-15,-6 0 0 16,-4 3-1-16,-8 6 1 0,-2 3-1 0,-1 4 1 0,4 6-1 0,-4 6 0 0,8 3-1 0,-1 6 1 15,4 4-1-15,0 2 0 16,3 1-1-16,4 0 1 16,4 6 0-1,6 0 1 1,1 0 0-16,3-7 0 0,7 1 1 0,3-7 1 16,1-6-1-16,3-3 1 15,-3-6-1-15,3-3 1 0,-3-4-1 16,-4 4 1-16,0-4-1 15,-4-2 0-15,-2-4 1 16,-5 0 0-16,-3 0-2 16,-3 0 0-16,-8 1 0 15,0 5 1 1,1 4-1-16,-4 2 0 0,-4 1 1 16,-3 3 0-16,7 3 0 15,3 3 1 1,1 6 0-1,3 4 1-15,-1 0-1 16,5 2 0-16,-4 1 0 0,3 3 0 0,4 0-1 16,7 6 1-16,4-3 0 15,3-4 0-15,4-2-1 16,3-7 1-16,-3 1-1 31,-1-7 0-31,4-3-3 0,-3-9 1 16,-4-4-10-16,-3 1 0 0,-1-14-2 0,1 1 0 15</inkml:trace>
  <inkml:trace contextRef="#ctx0" brushRef="#br2" timeOffset="116290.11">11053 7181 39 0,'0'12'19'0,"3"-9"-17"0,-3-3 35 16,4 7-35-16,-4 5 1 16,0 7 1-16,0 6 0 15,-4 6-5-15,1 10 0 16,-1 9 3-16,0 7 0 15,1 9-2-15,-4-13 0 0,3-6-8 16,-3-6 1-16,4-16-7 16,6-6 0-16</inkml:trace>
  <inkml:trace contextRef="#ctx0" brushRef="#br2" timeOffset="116834.7">11038 7168 41 0,'4'0'20'0,"7"0"-18"16,-8 0 31-16,4 0-29 0,0 0 0 16,4 0 2-16,-4 0 1 15,10 0-9-15,5 0 0 16,6 3 6-16,4-3 0 16,-1 3-2-16,-6 4 1 15,3-1-2-15,-7-3 0 16,-3-3-1-16,-4 0 1 15,-3 6-1-15,-8 1 0 0,-3 2-1 16,0 3 0-16,-3 1 0 16,-4 0 0-16,-4 2-1 15,1 1 1-15,-1 0-1 16,0-4 1-16,1 1 0 16,3-1 1-16,0-5-2 15,3 8 1-15,4-2 0 16,0 2 1-16,4 1-1 15,3 0 0-15,3 3 1 16,1 3 0-16,3-4 0 16,4-2 1-16,-1 3 0 15,1-7 1-15,-4 1-1 16,-3-1 0 0,-4 1 0-16,-11 3 0 0,-6 6-1 15,-5 3 1-15,-9 3-2 16,-12-6 1-16,-13-3-5 15,0-7 1-15,-4 1-11 16,-4-4 0-16</inkml:trace>
  <inkml:trace contextRef="#ctx0" brushRef="#br2" timeOffset="124941.14">7952 11417 7 0,'7'0'3'0,"3"6"3"15,-10-6 3-15,0 0-6 16,4 3 1-16,-4-3 3 16,0 0 1-16,3 4-9 15,4-4 0-15,-3 3 6 16,-1-3 1-16,4 3-3 16,-7-3 1-16,8-3-2 15,-1 0 0-15,3 3 0 16,1 0 0-16,3-4-1 15,0 1 0-15,-3 0 0 0,-1 0 0 16,4 0 0-16,0 3 0 16,-3-3-1-16,0-3 1 15,3-1 0-15,0 4 0 16,3 0 0-16,5 0 1 16,-12 0-1-16,8-4 1 15,-4 1 0-15,4 3 0 16,-1 0 0-16,4 3 0 15,-3 0 0-15,3 3 0 16,0 0-1-16,0 0 1 16,1 4-1-16,2-4 0 0,-2 3 1 15,2-6 0-15,-3 0-1 16,1 0 1 0,2-6 0-1,-3 3 0-15,8-1 0 0,-1-2 0 0,4 3-1 16,-4 3 0-16,4 0-1 15,-1 3 1-15,-2 0-1 16,2 0 0-16,1-3 0 16,3-3 0-16,4 0 0 15,0 3 0-15,-4 0 0 16,-3-3 1-16,0 3-1 16,3 0 0-16,-3 3 0 15,3 3 1-15,4 1-1 16,3-1 1-16,-3 0-1 15,0 1 0-15,3-1 0 0,0 0 0 16,1 0 0 0,-1 1 0-16,-3-1 0 0,-4-3 0 15,4 3 0-15,0 1 0 16,0-1 0-16,-1 0 0 16,1 4-1-16,0-4 1 15,3 0 0-15,-10 3 0 16,3-2 0-16,1 2 0 15,-5-3-1-15,5 1 1 16,-8-4-1-16,-3 0 1 16,-1 3-1-16,1-3 1 15,-4 4-1-15,0-4 1 0,-3 0-1 16,0-3 1-16,-4 3-1 16,3-3 1-16,1 0 0 15,0 0 0-15,3-3 0 16,0 3 0-16,0-3 0 15,4 0 0-15,-4-1-1 16,4 1 1-16,-4 3 0 16,4 0 0-16,-1 0 0 15,1 0 0-15,0-3 0 16,-1 0 0-16,5 0 0 16,-1 0 1-16,-4 0-2 15,5-4 1-15,-5 4 0 16,1 0 0-16,-4 0 0 15,0 0 1-15,4 3-1 16,0 3 0-16,-1 0 0 16,1 0 0-16,0-3 0 15,3-3 0-15,0 0 0 0,4 0 0 16,-7 0-1-16,-4 0 1 16,-3-1-4-16,-4 4 1 15,-4 4-7-15,-6-1 0 16,-11 0-5-16,0 0 1 15</inkml:trace>
  <inkml:trace contextRef="#ctx0" brushRef="#br2" timeOffset="126262.72">9335 11840 37 0,'-8'10'18'0,"5"-4"-10"16,3-6 19-16,0 0-22 16,0 0 1-16,7 0 1 15,-3 6 1-15,-1 1-10 16,1-1 0-16,-1 3 7 16,-6 4 0-16,-1 6-4 15,-3-4 1-15,-4 4-2 16,-3 0 1-16,0 0-1 15,-3 0 0-15,6-1 0 16,-10-2 0-16,7-3-1 16,-4-1 1-16,4-2-1 15,0-1 1-15,7 0-1 16,0 1 1-16,0-1-1 16,3 1 0-16,1-4 0 0,3 0 0 15,0 4-1-15,3-1 1 16,4 0-1-16,4 1 1 15,6-1-2-15,8-6 1 16,3 4-1-16,4-4 1 16,3 0 0-16,4 0 1 15,-4-3-1-15,4 3 0 16,-7-3 1-16,-4 0 1 16,-7-6-1-16,-7 3 0 0,-3-7 1 15,-11 4 0-15,-3-6 0 16,-8-7 1-16,-3-3-1 15,-4-3 1-15,-3-7 0 16,0-8 0-16,3 5-2 16,4 4 1-16,4 2-6 15,2 4 1-15,5 7-7 16,6-11 0-16</inkml:trace>
  <inkml:trace contextRef="#ctx0" brushRef="#br2" timeOffset="126714.01">9945 11837 28 0,'-4'7'14'0,"1"-11"-7"0,3 8 17 0,-4-4-22 15,1 3 0-15,-8 3 1 16,-10 6 0-16,0 1-4 16,0 6 0-16,-4 6 2 15,0-3 0-15,1 0-4 16,2 6 1-16,5-3-6 15,3 0 1-15,0-6-4 16,3-10 1-16</inkml:trace>
  <inkml:trace contextRef="#ctx0" brushRef="#br2" timeOffset="126955.47">9684 11818 24 0,'10'19'12'0,"15"6"-2"0,-18-18 19 16,4 2-27-16,6 4 0 16,8 5 1-16,3 4 1 15,0 0-6-15,-3 3 1 16,-4 7-2-16,-3 2 1 0,0 1-9 15,-4-4 1-15</inkml:trace>
  <inkml:trace contextRef="#ctx0" brushRef="#br2" timeOffset="129041.36">11190 11285 12 0,'0'-6'6'0,"4"12"3"0,-4-6-2 16,0 0-5-16,3-3 1 15,1-3 0-15,-1-3 1 16,1-1-5-16,-1-2 0 15,-3-4 3-15,4-3 1 0,-1 0-1 16,1 0 0-16,-1 1 0 16,1-4 1-16,-4-7-1 15,0 1 0-15,0-3 0 16,0-4 0-16,0 7-1 16,3-3 0-16,1 3 1 15,3-4 0-15,0 1-1 16,-3 3 1-16,3 6 0 15,0 0 0-15,-4 0-1 16,4-3 1-16,-3-7-2 16,-1 1 1-16,1 3-1 15,-1 0 0-15,-3-7 0 16,0-3 0-16,0 1-1 16,0-4 1-16,0 0 0 15,4-6 0-15,-1 3 0 16,1 7 0-16,0-1 0 15,-1 0 0-15,1 1 0 0,-1-4 0 16,-3 3 0-16,4 7 1 16,-1-3-1-16,-3-4 0 15,0 0 0-15,0 1 1 16,0 5-1-16,0-2 1 16,4-1 0-16,-1-5 0 15,1 5-1-15,-1 4 1 16,1-1 0-16,-1-2 0 15,4-1-1-15,0 1 0 16,1-1 0-16,-1 1 0 31,3-1 0-31,-3-2 0 0,0 2-1 16,0 1 1-16,-3-4 0 16,3 4 0-16,-4 2-1 15,-3-5 1-15,0 5 0 16,0 4 0-16,0 0 0 15,0 6 0-15,0 3 0 16,0 3 0-16,0-2 0 16,0-1 0-16,0 0-2 15,0-3 1-15,0 0-2 16,0-3 1-16,-3 3-6 16,-4 3 0-16,7 7-2 15,-4-10 0-15</inkml:trace>
  <inkml:trace contextRef="#ctx0" brushRef="#br2" timeOffset="130046.61">11864 9727 25 0,'0'9'12'0,"0"4"-3"15,3-10 20-15,1 3-26 16,-4 0 0-16,0 1 3 15,0-1 0-15,0 3-7 16,0 4 1-16,0 3 4 16,-4 6 0-16,-3 0-2 15,-3 6 0-15,-4-9-1 16,0-4 0-16,-1 4-1 16,1-3 1-16,0 3-1 15,0-4 0-15,4-2 0 16,-1-1 0-16,4-2 0 15,0-1 0-15,3-3 0 16,1 1 0-16,3-4-2 0,3 0 0 16,4 0 0-1,4 0 1-15,3 0-1 0,4 4 1 16,3-1-1-16,0 3 0 16,-7-2 1-16,4-1 1 15,3-3-1-15,0-3 1 16,4-3 0-16,-8 0 0 15,1-4-1-15,-7 1 1 16,-4-3 0-16,-7-1 1 16,-4-2-1-16,-3-4 1 15,-7 4-1-15,3-7 0 16,-3-9 0-16,0-4 1 0,4 1-6 16,-1 3 0-16,1 3-7 15,-1-4 1-15</inkml:trace>
  <inkml:trace contextRef="#ctx0" brushRef="#br2" timeOffset="130541.79">12386 9721 22 0,'4'3'11'0,"3"3"-5"0,-4-3 10 0,-3 3-14 15,-3 4 0-15,-1 5 2 16,1 4 1-16,-4 3-6 15,-8 10 1-15,-2-4 3 16,-4 0 0-16,-4 13-1 16,-3 6 0-16,3 3-1 15,0 10 1-15,4-1-2 16,3-5 1-16,-3-7-5 16,4-13 0-16,3-3-6 15,3-18 1-15</inkml:trace>
  <inkml:trace contextRef="#ctx0" brushRef="#br2" timeOffset="130753.48">12107 9761 25 0,'4'7'12'0,"10"-4"-6"0,-7 3 14 15,0 7-19-15,4 2 1 16,-1 13-1-16,1 1 1 16,3-7-6-16,0 3 1 15,0 3-5-15,-3-6 1 16</inkml:trace>
  <inkml:trace contextRef="#ctx0" brushRef="#br2" timeOffset="131531.16">10760 11442 37 0,'0'3'18'16,"7"7"-21"-16,-7-10 31 0,3-10-29 16,1-2 1-16,-1-7-1 15,-3-9 1-15,0 3 0 16,0-7 0-16,0-5 0 15,0 2 0-15,0 4 0 16,0-1 1-16,0 4-1 16,-3 0 0-16,3 3 0 15,0 6 1-15,0 3-1 16,0 1 0-16,0 2 0 0,0 1 1 16,0 2-1-16,0 4 1 15,0-3-1-15,0 9 1 16,0 0-1-16,7-4 1 15,0 4 0-15,4 0 0 16,3 0 2-16,7 0 0 16,7 0 0-16,11 4 0 15,10-4 0-15,11-4 0 16,4-5-4-16,-8 0 1 16,-6 2-13-16,-12 1 0 0</inkml:trace>
  <inkml:trace contextRef="#ctx0" brushRef="#br2" timeOffset="142131.03">14111 8996 19 0,'-7'10'9'0,"14"-7"0"0,-7-3 10 16,0 0-15-16,-3 3 1 0,3 0 1 15,-4 3 0 1,1 1-8-16,3-1 0 0,0 6 6 16,-4 4 0-16,4 3-3 15,0 0 1-15,-4 0-2 16,1-1 1-16,3 4-1 15,-4-3 1-15,4-3 0 16,0-4 0-16,0-2-1 16,0-1 1-16,0-6-1 15,0 4 1-15,-3-14 0 16,3 1 0-16,0 0-1 16,0-7 0-16,3 1 0 15,1-4 1-15,3-6-1 16,0 3 0-16,7 0 0 15,0 1 0-15,0-1-1 16,4 3 1-16,0 0 0 16,-1 4 0-16,-3 2 0 15,1 1 0-15,-5 3-1 0,1-1 0 16,-4 7 0-16,0 4 1 16,0 2-1-16,-4 3 1 15,4 1-1-15,-3-1 1 16,-4 1-1-16,0-1 1 15,0 0 0-15,0-2 0 16,0-1-1-16,0-6 1 16,0 0 0-16,0 0 1 15,4 0-1-15,-4 0 0 16,7-3 1-16,-4 6 0 16,4 0-1-16,0 3 1 0,0-3-1 15,0-3 0-15,4 0 0 16,-4-9 0-16,4 3 0 15,-1-7 0-15,1 1 0 16,-1-4 0-16,1 0 0 16,3 1 1-16,4 2-1 15,-1-3 1-15,1 4-1 16,0-1 1-16,3 7-1 16,-4 0 1-16,1 3-1 15,0 0 0-15,-4 3 0 16,0 0 0-16,0 6 0 15,-7 3 0-15,0 10 0 16,0 0 0-16,0 12-1 16,-3 7 0-16,-1-1-6 15,1-2 0-15,3-7-5 16,3-6 1-16</inkml:trace>
  <inkml:trace contextRef="#ctx0" brushRef="#br2" timeOffset="142740.25">15067 8908 34 0,'0'10'17'0,"11"6"-15"0,-8-13 28 0,4 3-29 0,0-3 1 0,0 3 0 15,4-6 1-15,0 0-4 16,3-6 0-16,-4 3 1 15,8-3 0-15,0 3-5 16,-1-7 1-16,1 10-7 16,-1-6 0-16</inkml:trace>
  <inkml:trace contextRef="#ctx0" brushRef="#br2" timeOffset="142941.94">15064 9056 28 0,'-18'22'14'0,"14"15"2"16,4-30 18-16,4 2-27 0,0 0 0 15,3-2 2 1,3-4 1-16,8 0-13 0,3-6 0 16,4 0 8-16,3 0 0 15,4-1-8-15,6 1 0 16,-6 3-13-16,-7-6 0 15</inkml:trace>
  <inkml:trace contextRef="#ctx0" brushRef="#br2" timeOffset="144322.23">16238 8021 31 0,'0'13'15'0,"-3"5"-3"16,3-11 9-16,-4 2-20 16,1 4 1-16,-4 2 1 15,0 1 0-15,-4 3-4 16,-3 3 0-16,-4 3 3 16,-3 3 0-16,0-6-1 15,-4 0 0-15,4 3-1 0,0 3 1 16,3-3-1-16,1 4 1 15,3-11-1-15,3-2 0 16,4-7 0-16,3 1 0 16,4-7 0-16,7-3 1 15,8-3 0-15,9 3 1 16,12 0-1-16,6 3 0 16,-3 0 0-16,0 3 0 15,3 1 0-15,-3-1 0 16,-4 0-2-16,-7 4 1 0,-3-4-1 15,-4 3 1-15,-7-6-2 16,-7 4 1-16,-7-4-1 16,-3 0 1-16,-4-6-1 15,-8-7 1-15,1-5 1 16,0-13 1-16,-3-4 0 16,-1-12 1-16,0-6-1 15,4 0 1-15,7 3-7 16,4 3 0-1,3-3-8-15,7 19 1 0</inkml:trace>
  <inkml:trace contextRef="#ctx0" brushRef="#br2" timeOffset="144819.54">16937 7933 39 0,'0'19'19'0,"-42"31"-21"15,31-37 30-15,0 12-28 16,-3 6 0-16,-3 13 0 16,-8 3 1-16,-7 16-1 15,0 0 0-15,-3 15 0 16,0-9 1-16,3-3-2 16,4-10 1-16,3-9-3 15,8-6 0-15,2-16-6 0,8-12 0 16,4-16-2-16,6-13 1 15</inkml:trace>
  <inkml:trace contextRef="#ctx0" brushRef="#br2" timeOffset="145031.67">16651 8103 37 0,'0'31'18'0,"11"10"-17"0,-8-29 36 0,4 7-37 16,0 3 1-16,0-6-1 15,0 2 0-15,1 1-3 16,-1 0 1-16,-4-6-10 16,-3-4 1-16</inkml:trace>
  <inkml:trace contextRef="#ctx0" brushRef="#br2" timeOffset="145405.57">15967 8601 47 0,'-4'16'23'0,"8"-4"-20"0,-1-5 37 15,4-4-38-15,-3 3 0 16,3 0 1-16,3 1 1 15,8-1-5-15,10 0 1 16,8 0 3-16,9-2 1 16,8-4-2-16,21-4 1 0,18-5-4 15,18-4 0-15,-12-2-5 16,-6-4 1-16,-7 6-13 16,-15-5 1-16</inkml:trace>
  <inkml:trace contextRef="#ctx0" brushRef="#br2" timeOffset="146066.22">16171 9078 42 0,'0'15'21'0,"4"-2"-14"0,-1-7 28 15,-3 4-34-15,-3-4 1 16,-1 6 1-16,-3 1 0 0,-3 3-4 16,-4-1 1-16,-4 7 1 15,-3-3 1-15,0 6-1 16,-1-3 0-16,1 3-1 16,4 0 1-16,3-3-1 15,-4-3 0-15,4-3 0 16,3-4 0-16,1 1 0 15,3-4 1-15,0-2-1 16,7-1 0-16,3-3 1 16,4-3 0-16,7 0-1 15,7 0 1-15,8 0-1 16,6 3 1-16,4 0-1 16,-1 0 1-16,-2 1-1 15,-8-4 0-15,0 3 0 16,-7-3 0-16,-3 0-1 15,-7 0 1-15,-1 0-1 16,-6-3 0-16,-1-7 0 0,1-9 0 16,-4-9 0-16,-4 0 1 15,-3-7 0-15,-3 1 0 16,-1-10 0-16,0 0 1 16,1 10-3-16,-1-7 1 15,1 0-8-15,3 0 1 16,7 4-7-16,-4 2 1 15</inkml:trace>
  <inkml:trace contextRef="#ctx0" brushRef="#br2" timeOffset="146410.51">16810 8934 44 0,'-4'18'22'0,"-10"4"-26"16,7-15 36-16,-7 5-32 15,-4-3 1-15,-6 10 1 16,-4 10 1-16,-1 5-3 16,1 4 0-16,0 12 1 0,0 3 1 15,-1-3-2-15,8-9 0 16,4-6-8-16,2-13 0 16,8-10-6-16,7-21 1 15</inkml:trace>
  <inkml:trace contextRef="#ctx0" brushRef="#br2" timeOffset="146652.19">16542 8927 27 0,'3'44'13'0,"8"13"0"0,-8-51 18 0,1 10-28 16,3 2 1-16,4 7 4 15,3 7 0-15,10 2-9 16,8 4 0-16,3 3 5 16,1-4 1-16,-1-5-6 15,0-1 1-15,-7 0-10 16,-3-6 0-16,-14-3-5 16,-11-3 0-16</inkml:trace>
  <inkml:trace contextRef="#ctx0" brushRef="#br0" timeOffset="151575.37">13413 7936 25 0,'3'3'12'0,"18"13"-2"0,-14-6 13 15,0 8-21-15,-3 7 0 16,3 13 2-16,0 6 0 15,0 0-4-15,-3 12 0 16,-4 10 3-16,-4 22 0 0,4 9-1 16,0 16 1-16,0 19-2 15,0 3 1 1,0 9-2-16,0-9 1 0,0-13-1 16,-7-3 0-16,0-15-1 15,-4-10 0-15,1-16-5 16,-4-18 0-16,0-23-6 15,3-21 0-15</inkml:trace>
  <inkml:trace contextRef="#ctx0" brushRef="#br0" timeOffset="152578.87">13589 7892 24 0,'18'4'12'0,"10"-1"-9"0,-18-3 13 0,8-3-12 16,0-1 1-16,3-2 3 15,7-3 0-15,7-4-10 16,11 1 1-16,11 2 6 15,6 4 0-15,22 3-2 16,21 3 1-16,7 3-2 16,21 0 0-16,17-3-1 15,5-3 0-15,9 0 0 16,19-7 0-16,-8 1-1 16,11-4 1-16,7 7-2 15,-14-3 0-15,11-1-1 16,6-2 1-16,-20-1-1 15,6 4 1-15,-3-10 0 16,-14 7 1-16,-15-4-1 0,-9-3 0 16,-19 0 1-16,-7 0 0 15,-6-3-1-15,-18 4 1 16,-18 2-1-16,-14 3 1 16,-11 4-1-16,-3 6 0 15,-14 3-1-15,-11 9 1 16,-7 4-1-16,-4 12 1 15,-10 6-1-15,-7 4 0 16,-10 12 0-16,-11 9 1 16,-8 7 0-16,1 12 0 15,0 10 0-15,3 0 0 16,-3 6 1-16,3 3 1 0,7 6-1 16,4 10 1-16,3-7-1 15,4 1 1-15,0-7-1 16,4-3 1-16,-1-6-1 15,4-10 0 17,3-3 1-32,-3-6 0 0,-3-6-1 0,-4-3 1 0,-4-7-1 15,4-3 1-15,-4-9-1 16,-10-7 1-16,-7-5-1 16,-8-4 0-16,-9-10 1 15,-23 1 0-15,-2-3-1 16,-15-1 1-16,-21-2 0 15,-17 2 0-15,3-2-1 16,-21-1 0-16,-18 3 0 0,7-5 1 16,-17-1-1-1,-11 0 1-15,3-3-1 0,-6-3 1 16,-8 0 0 0,11 4 0-1,-3 5-1-15,3 0 1 0,21 4-2 0,-3 3 0 16,6 2-5-16,15 1 1 15,18-3-7-15,34-4 1 16</inkml:trace>
  <inkml:trace contextRef="#ctx0" brushRef="#br0" timeOffset="153421.7">14700 10072 44 0,'-7'12'22'15,"-17"20"-27"-15,20-26 39 0,-10 19-35 16,3-9 1-16,-24 15 0 16,10-6 0-16,-21 10-1 15,11-7 1-15,-7 10-1 0,10-7 1 16,-3 3-1-16,10-5 0 16,4-1 0-16,3-9 0 15,15-7 0-15,-1-2 0 16,25-4 1-16,-6 0 0 15,30-3 0-15,-6 0 0 16,4 1 0 0,-12-1 1-16,1 3 0 0,-7 0 0 31,-11 16-1-15,-4-6 0-1,-20 21-1-15,3-8 0 0,-28 8-4 0,6-5 0 0,-13 5-6 0,10-8 0 16</inkml:trace>
  <inkml:trace contextRef="#ctx0" brushRef="#br0" timeOffset="154022.2">14796 10034 40 0,'10'10'20'0,"1"-1"-19"0,-8-9 35 0,4 9-35 16,0-2 1-16,-3 11 1 15,-1-2 0-15,-3 9-4 16,0-6 0-16,-3 16 2 15,-1-7 1-15,1 22-2 16,-1-12 1-16,4 24-2 16,0-15 0-16,0 16-3 15,0-10 1-15,0-12-9 16,0-3 1 0,-3-13-3-16,3-13 1 15</inkml:trace>
  <inkml:trace contextRef="#ctx0" brushRef="#br0" timeOffset="154412.57">15180 10599 42 0,'7'0'21'0,"4"-13"-26"0,-4 10 42 0,-4-3-36 16,-3-1 0-16,-3 1-1 15,-1 0 1-15,-3 3-2 16,-3 0 1-16,-5-4 0 16,1 7 0-16,-3 3 0 15,-4 7 0-15,-1 2 0 16,5 4 1-16,3 6-2 16,7 0 1-16,7 0-2 15,7-6 1-15,3-7-1 16,8 4 0-16,-1-10 0 15,1-6 1-15,-4-7-1 16,-3-6 1-16,-1-2 0 16,-3-4 1-16,-3 0-5 15,0-6 0-15,-4-4-6 16,-8 4 1-16</inkml:trace>
  <inkml:trace contextRef="#ctx0" brushRef="#br0" timeOffset="154861.99">15402 10759 36 0,'-7'34'18'0,"-10"26"-21"0,13-48 31 0,1 7-27 16,-1 0 0-16,0-4 2 16,1-2 0-16,-1-7-4 15,1-3 1-15,-1-6 2 16,1-6 0-16,-1-4-1 16,4-9 0-16,4 0-2 15,-1-9 0-15,4 3-1 16,0-7 0-16,1 1-1 15,-1-4 1 1,0 7-1-16,3 3 0 0,1 6 1 16,3 6 0-16,7 3 1 15,0 4 0-15,4 6 0 16,3 6 1-16,-3 3 0 16,0 4 0-16,-8-1-1 0,-3 4 1 31,-24 6-2-31,-11-1 1 15,-4-5-1-15,-3-4 1 16,-8-2-2 0,-2-1 1-16,-1-3-6 0,7-9 1 15</inkml:trace>
  <inkml:trace contextRef="#ctx0" brushRef="#br0" timeOffset="155281.93">15727 10558 34 0,'3'6'17'0,"36"-22"-17"16,-28 13 31-16,6 0-30 15,5 0 1-15,6-6 0 16,-7-1 0-16,0-5-3 16,-3-1 0-16,-4-3 2 15,0 0 0-15,-14 0-2 16,-7 1 1-16,-4 2-1 16,-6 3 1-16,-1 7-1 15,-3 6 1-15,0 6-1 0,0 10 0 16,3 12 0-16,4-3 1 15,0 10 0-15,7 6 0 16,0 3 1-16,7-7 0 16,7-2 0-16,7-7 0 15,10-3-1-15,12-9 1 16,3-1-5-16,-4-12 1 16,-3-6-8-1,-8-3 0-15</inkml:trace>
  <inkml:trace contextRef="#ctx0" brushRef="#br0" timeOffset="159293.31">16880 10501 41 0,'4'19'20'0,"-1"-9"-15"0,-3-7 20 0,8 0-25 16,-8 3 0-16,0 7 0 15,0 2 1-15,0 1-1 16,0 0 0-16,0-1-5 16,0-2 0-16,0-10-7 15,0-3 1-15</inkml:trace>
  <inkml:trace contextRef="#ctx0" brushRef="#br0" timeOffset="159487.12">16817 10269 35 0,'3'3'17'0,"1"10"-13"0,-4-10 25 15,4-3-29-15,3 0 0 16,3 0-7-16,4 0 0 16,0 6 0-16,4-6 0 15</inkml:trace>
  <inkml:trace contextRef="#ctx0" brushRef="#br0" timeOffset="159801.73">17251 10288 31 0,'14'22'15'0,"-7"-9"-10"15,-7-7 21-15,-4 3-26 16,-3 1 0-16,-3 2 0 16,-1 1 0-16,-3-1-1 15,0-2 1-15,0-1-1 16,0 1 1-16,3 2-2 15,1 1 1-15,6-1 0 16,4 4 1-16,7-4 0 16,7-2 1-16,7 2 1 15,8 1 1-15,-1 3-1 16,-3-1 1-16,-4 1-2 0,-4 0 1 16,-10 6-5-16,-14 6 0 15,-14-6-8-15,-14 0 1 16</inkml:trace>
  <inkml:trace contextRef="#ctx0" brushRef="#br0" timeOffset="160536.65">18235 10338 39 0,'0'7'19'0,"-10"-1"-23"0,6-6 31 15,-7 3-28-15,-6 3 1 16,-8 4-1-16,0 2 1 16,-3 1 0-16,0 9 1 15,3 6-1-15,4-9 1 16,3 0 0-16,4-1 0 0,4-2-1 16,3-3 1-1,7-4-2-15,7-6 0 0,7-6 0 16,3 0 0-16,1-7-1 15,-4-2 0-15,0-4 0 16,0 1 0-16,-3-4 1 16,0 0 0-16,-1 3-1 15,-3-3 1-15,0 7 0 16,0-1 0-16,0 4 0 16,0 3 0-16,1 9 1 15,-1 3 0 1,0 10 1-16,0-1 0 15,0 7 0-15,3 0 1 0,1-9-1 16,0 3 1-16,-1-1-1 16,4 1 1-16,0 3 0 15,4 3 0-15,0 3-1 16,3 3 1-16,-4-3-1 0,1-3 0 16,0-9-11-16,-4-1 1 15</inkml:trace>
  <inkml:trace contextRef="#ctx0" brushRef="#br0" timeOffset="161262.81">14048 11800 34 0,'3'25'17'0,"4"-13"-11"0,-7-12 21 0,4 0-25 16,-4 0 1-16,3 0 2 15,1 3 0-15,-1-6-7 16,1-9 0-16,-4-7 4 16,0-3 0-16,0-6-2 15,0 6 1-15,0 0-1 16,0 3 0-16,0 0 0 15,3 7 1-15,-3 5-2 16,0 7 1-16,7 0-2 16,4 0 1-16,3 4-5 15,4-4 0-15,3 0-7 16,0-4 0-16</inkml:trace>
  <inkml:trace contextRef="#ctx0" brushRef="#br0" timeOffset="161934.26">14443 11646 31 0,'7'-13'15'0,"3"20"-7"0,-10-7 22 16,0 0-30-16,0 0 1 16,-3 0-1-16,-1 3 0 15,-3-3 0-15,-3 0 0 16,-8 6 0-16,4 4 0 0,0 5-2 15,0 1 1-15,3 3-2 16,4 0 1-16,0-4-1 16,3 1 0-16,4-4-1 15,4-5 1-15,3-4 1 16,4-3 1-16,-1-6 0 16,1-4 0-1,-1-9-5 1,1 4 1-16,3-1-1 15,-7 7 1-15,0-1 0 16,0 4 0-16,0 3 1 16,0 6 0-16,4 6 5 15,-4 4 0-15,4 6-1 16,-1-1 1-16,1-2 1 16,-1 0 0-16,1 3 0 15,3-7 0-15,0-6 1 16,4 1 1-16,-4-7 0 0,7-7 0 15,4-8-1-15,3-10 1 16,7 0 0-16,1-19 1 16,-1-6-2-16,-3-7 1 15,-8-12-1-15,-3 6 1 16,-6-2-2-16,-8-1 1 16,-4 6-3-16,-3 1 1 15,-10 2-1-15,-8 10 0 16,-3 9-1-16,0 7 1 15,-4 9-3-15,0 10 0 0,0 21-1 16,8 10 1-16,3 15 0 16,0 7 0-16,0 15 1 15,6 13 1-15,5 10 2 16,6-4 1-16,5-6 0 16,-1-9 0-16,0-13-6 15,0-13 1-15,-4-12-5 16,-6-16 0-16</inkml:trace>
  <inkml:trace contextRef="#ctx0" brushRef="#br0" timeOffset="162176.1">14510 11514 26 0,'10'35'13'0,"4"-20"-6"15,-6-8 22-15,-1-1-26 0,3 0 0 16,1 4 1 0,3-1 0-16,-4 0-6 0,8 1 1 15,10-4 1-15,4 0 0 16,3-6-6-16,-3 0 0 16,-4 4-5-16,-3-4 1 15,-4 3-2-15,0-3 1 16</inkml:trace>
  <inkml:trace contextRef="#ctx0" brushRef="#br0" timeOffset="162371.19">14944 11712 25 0,'3'28'12'0,"1"13"-8"16,-4-32 25-16,0 1-27 15,0 2 0-15,0-2 1 16,-4-1 0-16,1 0-4 15,-1-2 0-15,1-4 2 16,-1-3 0-16,1 0-5 16,3 0 0-16,0-13-6 15,3-6 0-15</inkml:trace>
  <inkml:trace contextRef="#ctx0" brushRef="#br0" timeOffset="162550.6">15067 11627 9 0,'14'13'4'0,"-3"-16"0"0,-11 3-4 0,3-10-4 0,1 4 0 0</inkml:trace>
  <inkml:trace contextRef="#ctx0" brushRef="#br0" timeOffset="162895.49">15374 11593 34 0,'14'15'17'0,"-7"20"-19"16,-3-32 34-16,-4-3-33 16,-4 3 0-16,-3 0 0 15,-7 4 0-15,-4 2 1 16,-6 3 0-16,-4 4-3 16,3 6 1-16,4 0-2 15,-1-3 0-15,5-3-1 16,6 2 1-16,4-2-1 15,4-10 1-15,10-3 3 0,10-6 1 16,5-6 3-16,2-7 0 16,4-3 1-16,-3 1 0 15,-7-1-3-15,-4 3 0 16,-7 0-8-16,-7 4 0 16</inkml:trace>
  <inkml:trace contextRef="#ctx0" brushRef="#br0" timeOffset="163420.09">16330 11680 31 0,'7'-15'15'0,"-17"-60"-14"0,10 53 24 16,-4-16-24-16,1-12 0 15,-1-7 1-15,0-5 0 16,4-4-3-16,0 3 1 16,4 0 2-16,0 10 0 15,6 6-1-15,8 12 0 0,6 4-1 16,8 9 0 0,3 10-4-16,-6 2 1 15,-8 4-8-15,-4 3 1 0</inkml:trace>
  <inkml:trace contextRef="#ctx0" brushRef="#br0" timeOffset="163835.6">16154 11367 45 0,'7'9'22'0,"10"4"-27"0,-10-16 40 0,4 6-35 16,3-3 0-16,0 3 3 16,7-3 0-16,11-6-4 15,11-4 1-15,6 1-3 16,-3-4 1-16,0 1-10 15,-11-1 0-15</inkml:trace>
  <inkml:trace contextRef="#ctx0" brushRef="#br0" timeOffset="164289.64">16118 11530 49 0,'4'3'24'0,"-8"-25"-26"0,4 16 39 15,-3-4-38-15,-8 1 1 16,-3 3-1-16,-3 3 1 0,-5 3 0 16,-6 6 1-16,0 6-3 15,0 10 1-15,0 10-2 16,-1 2 0-16,8 7-1 15,7-3 0-15,7-4-1 16,10-2 1-16,8-11 3 16,3-11 0-16,7-13 2 15,15-13 1-15,-1-3 0 16,0-3 1-16,0-3-11 16,-6-6 0-16,-12-7-3 15,-3 10 0-15</inkml:trace>
  <inkml:trace contextRef="#ctx0" brushRef="#br0" timeOffset="165494.2">17448 11357 39 0,'0'16'19'0,"4"3"-21"16,-4-13 36-16,-4 7-33 16,1 2 1-16,-4 7 0 15,-4 10 1-15,1 5-3 16,-8 4 0-16,-7 19 2 16,-6-7 1-16,-1 13-4 15,0-3 0-15,7-4-5 16,4-2 0-16,4-20-8 15,6-15 1-15</inkml:trace>
  <inkml:trace contextRef="#ctx0" brushRef="#br0" timeOffset="165679.07">17145 11433 38 0,'7'47'19'0,"14"22"-21"0,-14-50 31 15,4 6-29-15,3 12 0 16,4-2-1-16,-1-4 0 16,1-6-5-16,-4-6 0 0,-3-6-4 15,-4-10 0-15</inkml:trace>
  <inkml:trace contextRef="#ctx0" brushRef="#br0" timeOffset="166019.54">17494 11583 40 0,'-3'19'20'0,"20"-19"-19"0,-10 0 36 15,0 0-35-15,4 9 0 16,3-2 1-16,0-7 0 16,4 0-5-16,7 6 0 15,3-6-5-15,0 0 1 16,0-19-7-16,-7 7 0 16</inkml:trace>
  <inkml:trace contextRef="#ctx0" brushRef="#br0" timeOffset="166409.63">17992 11467 38 0,'7'3'19'0,"-14"7"-23"0,3-7 30 0,1 0-26 0,-4 3 1 15,0 4-1 1,-1 2 0-16,1 4 0 0,-3 6 1 15,-1-3-1-15,-3 3 1 16,4 9 0-16,2 7 0 16,5 2 0-16,3-11 0 15,0-1-1-15,7 0 1 16,0-6-2-16,4-6 0 16,6-7-10-16,4-6 0 0</inkml:trace>
  <inkml:trace contextRef="#ctx0" brushRef="#br0" timeOffset="166767.63">18175 11405 27 0,'-7'72'13'0,"-4"9"-9"16,11-65 14-16,-3 6-15 16,-1 6 1-16,1-6 1 15,-1-3 1-15,1-4-8 16,-1-5 1-16,1-4 4 16,3-6 1-16,0-6-3 0,3-4 1 15,1 4-3-15,-1-3 0 16,4-1-2-16,0 4 1 15,4 3-1-15,3 6 0 16,0-6 1-16,0 6 0 16,-3 7 0-16,3 5 1 15,0 4-2-15,-3-3 0 16,3 6-5 0,0-7 0-16</inkml:trace>
  <inkml:trace contextRef="#ctx0" brushRef="#br0" timeOffset="167174.34">18486 11602 32 0,'3'22'16'0,"1"-9"-17"0,-4-13 27 0,-4 3-26 16,1 0 1-16,-4 3 0 15,-4 4 0-15,0 2-1 16,1 1 0-16,-1-1 0 16,-3 1 1-16,7-4-1 15,0 1 1-15,3-4-1 16,4-3 0-16,7-3 0 16,1-6 0-16,-1-1-1 15,3-2 0-15,-3 0-1 0,0-1 0 16,0 1-2-16,0 2 1 15,0 4-1-15,1-3 1 16,-8 6 0-16,3 0 1 16,4 3 1-16,-7 3 0 15,0 7 2-15,0 3 0 16,4-1-1-16,-1 4 0 16,-3 0-2-16,0-3 0 15,0-4-5-15,4-9 1 16</inkml:trace>
  <inkml:trace contextRef="#ctx0" brushRef="#br0" timeOffset="168044.14">18662 11649 26 0,'11'16'13'0,"-1"-16"-8"15,-6 3 23-15,-1 3-28 0,1 4 1 16,-1 2 0-1,1 1 1-15,3-4-2 0,0 1 0 16,3-4 1 0,5-3 0-16,2-6 0 0,8-7 0 15,3-2 0-15,4-4 0 16,0 4-1-16,-4-7 1 16,-3-6-1-1,-4 6 1 1,-7-3-2-16,-4 3 1 0,-3 7-2 0,-3 2 1 15,-4 10-3-15,-4 6 1 0,-3 10-3 16,0 0 1-16,-3 12 0 16,-8 10 0-16,-3 2 1 15,7 11 0 1,-4 46 6 0,4-13 0-16,0-15 2 15,-4-12 0-15,1-10 0 16,-4-13 1-16,3-8 0 15,0-11 1-15,4-5-4 16,0-7 0-16,0 0-1 16,0-6 1-16,3-7 0 15,4-5 0-15,0-4-1 16,4-3 0-16,10 0-1 16,3 0 0-16,4 3 0 15,8-3 0-15,6 0-1 16,3-3 1-16,8-3 0 15,4 0 0-15,-5 3 0 0,8-10 0 16,-3 4 0 0,2-4 0-16,-2 4 0 0,-8 3 0 15,-3 3 0-15,-7-4 0 16,-4 1-1-16,-7 3 1 16,-4 3-1-16,-3 0 0 15,-10 7 0-15,-8 5 1 16,-3 13-1-16,0 4 0 15,0 8 1-15,3 13 0 16,4 7 1-16,7-1 1 0,7 1-1 16,8-4 0-1,-1-6 0 1,7-9 1-16,7-10-2 0,7-3 0 0,-3-9-10 16,-7-10 1-16,-11-5-3 15,-4-5 1-15</inkml:trace>
  <inkml:trace contextRef="#ctx0" brushRef="#br0" timeOffset="168666.67">14175 12320 48 0,'3'19'24'0,"8"12"-28"16,-8-24 49-16,-3 2-43 15,0 4 0-15,0 12 1 16,0 6 0-16,-3 7-5 16,-1 12 1-16,-3 3 2 0,0 10 0 15,0 0-4-15,-4-7 0 16,1-3-7-16,-1-18 1 16,1-16-6-16,-1-10 0 15</inkml:trace>
  <inkml:trace contextRef="#ctx0" brushRef="#br0" timeOffset="169079.73">13871 12634 27 0,'18'25'13'0,"28"0"-5"0,-32-19 15 0,7 4-21 0,0 2 0 0,7-2 1 16,11-1 1-16,14 0-6 15,4 1 1-15,3 2 2 16,7-2 1-16,-4-1-2 16,-3-3 1-16,-11-6 0 15,-3 0 0-15,-3-3 0 16,-8 0 1-16,-7-3 0 16,-3 0 0-16,-8-1-1 15,-2 1 1-15,-5-3-2 16,-6-1 1-16,-4 4-2 15,-11 0 1-15,1 3-1 16,-1 6 1-16,-3 0-3 16,0 3 0-1,0 10-4-15,-1 9 0 0,1 12-3 0,4-5 0 16,6 9 2-16,4-7 0 16,7-6 7-1,4-12 1-15,3-13 5 0,4-6 0 16,-1-10 2-16,1-5 0 15,-4-7-10-15,-3-7 0 16</inkml:trace>
  <inkml:trace contextRef="#ctx0" brushRef="#br0" timeOffset="169600.11">15977 12304 36 0,'-3'22'18'0,"-1"7"-15"0,4-20 27 16,-3-3-30-16,-8 4 0 0,-6 9 0 16,-12 3 0-16,1 6 0 15,-4 9 0-15,4 10-1 16,0 0 1-16,0-6-3 15,3-6 0-15,4-10-8 16,7-13 1-16</inkml:trace>
  <inkml:trace contextRef="#ctx0" brushRef="#br0" timeOffset="169806.39">15762 12606 37 0,'25'72'18'0,"28"-13"-23"0,-39-49 27 16,3 5-31-16,1 1 1 15,-4-3-10-15,4-10 0 16</inkml:trace>
  <inkml:trace contextRef="#ctx0" brushRef="#br0" timeOffset="170117.1">16154 12593 48 0,'-4'3'24'0,"4"3"-25"16,0-6 46-16,7 0-43 15,0 0 1-15,4 4 0 16,7-1 1-16,-1 0-6 15,1-3 1-15,6 0 1 16,5 0 0-16,-1-6-9 16,0-1 1-16,-3-5-8 15,-4-4 0-15</inkml:trace>
  <inkml:trace contextRef="#ctx0" brushRef="#br0" timeOffset="170656.77">17046 12474 40 0,'0'9'20'0,"-17"-15"-24"0,10 6 28 16,-8 3-24-16,-6 7 1 16,-3 2 0-1,-1 4 0-15,-3-1-1 0,3 7 1 16,4 3 0-16,0 7 0 15,3-4 0-15,7 7 0 16,4 2 0-16,7 1 0 16,7-4-3-16,0 1 1 15,11-13-9-15,10-10 1 16,15-18-2-16,6-7 0 16</inkml:trace>
  <inkml:trace contextRef="#ctx0" brushRef="#br0" timeOffset="171002.39">17156 12430 38 0,'-11'60'19'0,"4"24"-23"0,7-62 36 0,0 6-31 0,0 1 0 0,3-4 1 16,1-10 1-16,0 1-4 15,3-7 1-15,-4-5 1 0,4-8 0 16,0-8-1-16,0-1 0 16,4-2-1-16,-1 2 1 15,5 4-1-15,-1 2 0 16,0 7 1-16,0 4 0 15,0 5-1-15,0 13 1 16,0-6 0-16,0 2 0 16,-3 4-2-16,0-3 0 15,-1 0-9-15,-3-13 0 16</inkml:trace>
  <inkml:trace contextRef="#ctx0" brushRef="#br0" timeOffset="171887.59">17572 12590 34 0,'25'12'17'0,"-18"4"-14"15,-7-13 23-15,-4 0-26 16,-6 4 0-16,-5-1 0 16,-2 6 0-16,3 4 0 15,-4 0 0-15,0-1 0 16,4 1 1-16,0-3-2 15,4-4 1-15,3 1-2 16,7-1 0-16,3 0-1 16,8-2 1-16,3-1 0 15,7-3 1-15,-3-3 0 0,-1-3 1 16,1 3 1-16,-1-3 0 31,1 3 0-31,0-7 1 0,-1-2-2 0,1 0 0 16,0-4 0-16,3 4 0 15,0-1 0-15,0 4 0 16,0 3 0-16,4 3 0 16,-4 3 0-16,0 0 1 15,1 3-1-15,-1 4 0 16,-7-4-1-16,0 0 1 16,0 4 0-16,0 2 0 15,4 4 0-15,-4 6 0 0,0 6 0 16,0 0 0-16,-3 10 0 15,-4 3 1-15,-4 3-1 32,-6 0 0-32,-4 6 1 0,-4 3 0 15,4-6 0-15,-4 0 0 0,-3-9 1 16,-7-7 0-16,0-6-1 16,0-9 1-1,-4-10-1-15,0-6 0 0,-3-6 0 16,0-16 0-16,0-9-1 15,3-4 1-15,7 1-2 16,4-1 1-16,7 4-1 16,7 3 0-16,7-7-1 15,7 13 1-15,15 0 0 16,6 3 0-16,0 7 0 16,11-4 1-16,14 0 0 0,0-2 0 15,-4-1 0 1,-3 0 1-16,-7 0-1 0,-7 0 0 15,-4 1-1-15,-6-4 0 16,-8 6 1-16,-4-6 0 16,-6-6-1-16,-8 0 1 15,-6-1-1-15,-8 4 1 16,-3 6 0-16,-3 7 1 16,-8 9-1-16,0 6 0 15,1 9 0-15,-1 10 1 16,7-3 0-16,4 6 0 15,7 7 0-15,7 5 1 0,7-2-1 16,7-1 1-16,4 1-2 16,7-1 1-16,6-6-10 15,8-6 0-15,3-15-2 16,-3-4 1-16</inkml:trace>
  <inkml:trace contextRef="#ctx0" brushRef="#br0" timeOffset="172073.12">18937 13045 56 0,'21'40'28'0,"-3"-21"-39"16,-11-13 58-16,0 1-48 15,0-1 1-15,-3 3-10 0,-4 1 1 16,-4-4-1-16,-14 0 0 15</inkml:trace>
  <inkml:trace contextRef="#ctx0" brushRef="#br0" timeOffset="175611.41">18944 15657 38 0,'-3'22'19'0,"13"-7"-12"16,-3-12 19-16,4 1-23 15,3 2 1-15,4 0 2 16,17 0 0-16,14 1-7 15,22-1 0-15,21-3 5 16,10-3 0-16,21 0-2 0,18 3 1 16,-3 0-3-16,7-3 1 15,13 7-1-15,-9-1 0 16,-1 3 0-16,3 1 0 16,-6-4-1-16,-11 7 0 15,-21-7-2-15,-4 3 0 16,-17 4-1-16,-18-1 0 15,-21-2-4-15,-14-1 1 16,-21 0-3-16,-15-5 1 16,-13-4-3-16,-12-7 0 15</inkml:trace>
  <inkml:trace contextRef="#ctx0" brushRef="#br0" timeOffset="176030.21">18916 15926 44 0,'39'10'22'0,"10"-20"-24"16,-35 7 43-16,18-3-40 15,14 3 0-15,10 0 1 0,15 3 0 16,10 3-3-16,14 0 1 16,18 3 0-16,14 4 1 15,-3 2-1-15,13-2 1 16,11-1-1-16,1-3 1 15,-8-6-1-15,3 0 1 16,-10-3-1-16,-14 0 1 16,-17 3-1-16,-19 0 0 15,-13 3-3-15,-18 7 1 16,-18-1-6-16,-14 7 1 16,-21-1-7-16,-25-2 0 15</inkml:trace>
  <inkml:trace contextRef="#ctx0" brushRef="#br0" timeOffset="179290.31">14587 7052 36 0,'7'25'18'0,"8"35"-17"16,-12-51 19-16,-3 7-20 15,0 18 1-15,-7 13 1 16,-7 16 0-16,-4 19-3 16,-6 12 1-16,-5 9 1 15,8-24 0-15,-11 52-3 16,1-12 0-16,-1-18-6 16,7-7 0-16,1-22-2 15,2-16 1-15</inkml:trace>
  <inkml:trace contextRef="#ctx0" brushRef="#br0" timeOffset="179829.69">14065 8306 27 0,'11'22'13'0,"-8"-6"-10"0,-3-10 23 0,4 1-26 16,-4 5 0-16,0 1 1 16,0 2 0-16,0 1-1 15,0 0 1-15,0 2 0 16,0 4 1-16,0 3-1 15,0-6 1-15,0 0-2 16,0 0 1-16,0 3-1 16,0-6 1-16,0-4-1 15,0 1 0-15,0-1 1 16,7 1 0-16,4-7 1 16,6 0 1-16,4-3 0 15,15-3 0-15,-1-3 1 16,4-3 0-16,0-3-1 15,3-10 0-15,0 0-1 0,-3 0 0 16,0 0-1-16,-7 10 0 16,-4-4-1-16,-7 4 0 15,-3 0-1-15,-8-1 0 16,-10 1 0-16,-10-1 1 16,-19-2-1-16,-13 2 0 15,-18-2 0-15,-7-1 0 16,4-2-6-16,-1-4 0 15,1-3-6-15,10-6 0 16</inkml:trace>
  <inkml:trace contextRef="#ctx0" brushRef="#br0" timeOffset="180549.27">14510 5914 37 0,'3'12'18'0,"-6"-9"-12"15,3-3 26-15,0 0-31 16,-4-3 0-16,-3 6 1 16,-3 1 1-16,-1-4-4 15,-3 3 1-15,-4 3 2 16,-3-3 0-16,-7 10-1 15,0-1 1-15,-4 16-3 16,0-9 0-16,0 9-1 16,4 7 0-16,3 3-1 0,8-4 1 15,6 1-1-15,4-1 0 16,14 7-1-16,7-7 0 16,11-5-6-16,3-8 1 15,11-17-2-15,0-1 1 16</inkml:trace>
  <inkml:trace contextRef="#ctx0" brushRef="#br0" timeOffset="180850.34">14679 6133 34 0,'4'-9'17'0,"10"3"-14"0,-14 6 33 16,0 0-34-16,0 0 0 0,-4 0 0 15,-3 0 0-15,-3 3-4 16,3 0 1-16,-4 0 2 15,-3 3 0-15,-4 4-1 16,1 8 0-16,-5 4-1 16,1 0 0-16,0 3-4 15,7 13 0-15,7-3-1 16,3-7 1-16,11-6 0 16,4-7 0-16,3-5 3 15,0-10 0-15,0-10 3 16,0-8 1-16,1 2-5 15,-1-3 1-15,3-9-5 16,-3 0 0-16</inkml:trace>
  <inkml:trace contextRef="#ctx0" brushRef="#br0" timeOffset="181570.72">14799 6140 31 0,'7'21'15'0,"0"8"-11"0,-3-23 27 15,-4 3-29-15,0 4 0 16,-4-1 2-16,-3 1 0 16,-3 12-6-16,-1-3 1 15,4 0 2-15,-4-6 1 16,1-4-2-16,3-6 1 0,3-2-2 16,1-8 0-16,6-11-1 15,1 2 0-15,3-2-2 16,3-1 0-16,4-6-1 15,1-3 1-15,-1 6-1 16,0 3 0-16,0 4 1 16,0 2 1-16,0 10 2 15,0 7 1-15,0 2 1 16,-3 4 0-16,-1-1 0 16,1 4 0-16,-4 12 0 15,-3 0 1-15,-1 1-7 16,1-4 0-16,-4-7-3 15,3-2 1-15</inkml:trace>
  <inkml:trace contextRef="#ctx0" brushRef="#br0" timeOffset="182232.42">15187 6171 26 0,'14'0'13'0,"0"3"-10"0,-14-3 24 15,4 3-27-15,-4 0 1 16,-7 4-1-16,3 2 1 16,1 0-1-16,-4 4 0 15,-4-1 0-15,1-8 0 16,-1 2-2-16,0 6 1 0,1-2-1 16,3-1 1-16,0 1-2 15,3-4 1-15,4 0 0 16,7 0 1-16,4 4 1 15,-4-1 1-15,3 1 0 16,5 2 1-16,-1 1-1 16,-4-4 1-16,1 4-2 15,-8-4 0-15,-6 1-1 16,-1 5 1-16,1-2-2 16,-4-1 1-16,-4 4 0 15,1 0 0-15,-5 2 0 31,5-2 1-31,-1-6 0 0,4-4 1 0,7-3-1 16,0-3 0-16,7-9 0 16,4-4 1-16,3-6-1 15,11-3 1-15,6-9-1 16,12-4 1-16,6-9 0 0,11-12 0 16,7-10-1-16,-7-3 0 15,-3-6 1-15,-8-7 0 16,-3 7 0-16,-7 6 1 15,-11 6-2-15,-11 10 1 16,-6 9 0-16,-7 10 0 16,-8-1-1-16,0 13 0 15,-3 13-1-15,-7 9 1 16,-7 12-1-16,-7 10 1 16,-4 19 0-16,-3 12 1 0,3 23-1 15,0 2 1-15,8 13-1 16,6 0 1-16,7-9-1 15,1-17 0-15,3-11-7 16,3-23 0-16,1-25-2 16,3-15 1-16</inkml:trace>
  <inkml:trace contextRef="#ctx0" brushRef="#br0" timeOffset="182414.67">15201 5973 54 0,'25'44'27'0,"31"19"-33"16,-31-60 57-16,10-3-51 15,18 3 0-15,14-6-3 16,0 0 0-16,4-10-5 0,-4 7 1 16,-14-3-9-16,-14-1 1 15</inkml:trace>
  <inkml:trace contextRef="#ctx0" brushRef="#br0" timeOffset="185639.81">13871 6905 30 0,'-3'25'15'0,"-1"-22"-7"0,4-3 16 16,0 0-23-16,0 0 0 16,0-6 2-16,4-1 1 15,3-8-4-15,0-1 0 16,0-9 2-16,0-13 1 16,4 4-1-16,-1-10 0 15,4-3-1-15,0 0 0 16,0 3 0-16,4 6 0 15,0 7-2-15,-1 6 1 16,-3 9-1-16,1 4 0 0,-1 5-4 16,-4 14 0-1,-3 5-7-15,-3 4 0 0,-4-1 0 16,-11 14 0-16</inkml:trace>
  <inkml:trace contextRef="#ctx0" brushRef="#br0" timeOffset="185864.97">13628 6732 34 0,'0'10'17'0,"14"2"-16"16,-7-9 36-16,4 0-35 15,3 4 0-15,3-1 0 16,8 0 0-16,3-3-3 0,4 0 0 15,3 1 1-15,4-1 0 16,-4-3-5-16,4 0 0 16,-11-3-7-16,1-4 0 15</inkml:trace>
  <inkml:trace contextRef="#ctx0" brushRef="#br0" timeOffset="186165.63">14146 6754 27 0,'7'10'13'0,"1"-10"-2"0,-8 0 15 16,0 0-25-16,0 0 1 0,0 0 0 16,-4 0 0-16,-3 0-3 15,-4 3 0-15,1 3 2 16,-1 3 0-16,1 1-1 16,3-4 1-16,-4 7-2 15,4 2 1-15,0 7-4 16,3 3 1-16,1-3-4 15,3 0 1-15,3-3 0 16,4-3 1-16,4-7 3 16,0-9 0-16,-1-9 4 15,4-7 0-15,0-9 2 16,-3 6 1-16,0-3-10 16,3 0 0-16,-4-9-3 15,4 9 1-15</inkml:trace>
  <inkml:trace contextRef="#ctx0" brushRef="#br0" timeOffset="186437.27">14266 6842 38 0,'0'-6'19'0,"14"3"-23"0,-10-1 39 16,0-2-33-16,3 0 0 16,0 0 2-16,3-4 1 15,4 1-6-15,4-4 0 16,7 1 4-16,3-1 0 0,4 4-3 16,-4-1 1-16,-3 1-7 15,-4 3 0-15,-4-1-8 16,-10 1 1-16</inkml:trace>
  <inkml:trace contextRef="#ctx0" brushRef="#br0" timeOffset="187081.14">15328 6836 35 0,'-17'18'17'0,"2"8"-17"0,12-20 25 0,-4 0-25 15,-4 4 0-15,1-1 0 16,-4 0 1-16,-1 1-1 15,5 2 0-15,-1 7 0 16,4 0 1-16,0 0-3 16,4-4 0-16,-1 7-3 15,4-6 1-15,4-3-2 16,-1-1 1-16,11-9-1 16,0-3 1-16,1-3 2 15,-5-6 0-15,4-1 2 16,-3 1 0-16,-4-4 0 15,0 1 1-15,-4 2-2 16,5 4 0-16,-8 6 0 16,0 3 0-16,3 0 2 15,4 7 0-15,0-1 1 0,-3 10 0 16,-1 3 2-16,4 3 1 16,-3-6 0-16,3 3 0 15,0 0-3-15,0-7 1 16,0 1-5-16,4-6 1 15,-1-7-4-15,4 0 1 16</inkml:trace>
  <inkml:trace contextRef="#ctx0" brushRef="#br0" timeOffset="187353.37">15663 6544 28 0,'11'9'14'0,"0"13"-7"0,-8-6 26 0,-3-7-32 16,0 10 0-16,-3 10 1 16,-5 5 1-16,-2 7-4 15,-4 6 1-15,0 9 1 16,0 13 1-16,-1-3-2 15,5 0 0-15,-1-10-5 16,4-9 1-16,0-12-7 16,4-23 0-16</inkml:trace>
  <inkml:trace contextRef="#ctx0" brushRef="#br0" timeOffset="187550.97">15744 6538 38 0,'11'47'19'0,"-4"31"-19"0,-7-56 31 15,0 13-31-15,-3 15 0 16,-1 9 0-16,1 17 0 0,-1-11-2 16,4-5 1-16,-4-13-10 15,1-16 0-15</inkml:trace>
  <inkml:trace contextRef="#ctx0" brushRef="#br0" timeOffset="188220.94">16341 7303 38 0,'0'22'19'0,"-4"-16"-14"16,4-6 27-16,7-6-31 16,0-4 0-16,7-5 2 15,0-4 1-15,8-12-5 16,-1-10 0-16,7-3 2 16,-3-9 1-16,3 2-2 15,0 1 0-15,-3 6-1 16,0 4 0-16,-4 2-1 15,0 7 1-15,-3 2-2 16,-4 11 1-16,0 5-1 16,-4 7 1-16,1 9-1 15,-4 3 1-15,-3 7-1 16,-1 6 1-16,-3 9 0 16,-3 0 0-16,-1 3 2 0,0 10 0 15,1 3 0-15,-1-3 0 16,1 3 0-16,-1-4 0 15,1 1-4-15,-1-9 0 16,1-7-6-16,-1-13 1 16</inkml:trace>
  <inkml:trace contextRef="#ctx0" brushRef="#br0" timeOffset="188418.96">16401 7112 42 0,'10'12'21'0,"26"4"-25"0,-22-10 38 0,3 0-34 16,4-2 0-16,8-4-8 16,-1 3 0-16,4 0 0 15,-4-3 1-15</inkml:trace>
  <inkml:trace contextRef="#ctx0" brushRef="#br0" timeOffset="188626.98">16820 7250 40 0,'-3'31'20'0,"-11"25"-21"15,10-49 32-15,-6 8-32 0,-1 7 1 16,-3 3-2-16,3 0 1 16,1 1-7-16,3-8 1 15,0-8-4-15,3-10 0 16</inkml:trace>
  <inkml:trace contextRef="#ctx0" brushRef="#br0" timeOffset="188901.84">17127 6883 39 0,'4'37'19'0,"-8"4"-19"0,1-28 36 0,-1 5-36 15,-3 8 0-15,-3 5 1 16,-1 0 0-16,-3 4-1 16,0 9 0-16,3-4-1 15,1-5 0-15,-1-7-8 16,4-9 0-16,4-16-3 16,3-12 0-16</inkml:trace>
  <inkml:trace contextRef="#ctx0" brushRef="#br0" timeOffset="189333.95">17060 6826 26 0,'7'3'13'0,"15"32"-2"0,-15-32 19 16,3 3-28-16,1 1 1 15,3-1 1-15,4-3 0 16,-1 0-5-16,4-3 0 15,4-3 3-15,0-3 0 0,-1-1-1 16,1 1 0-16,-4 0-1 16,-3 3 0-16,-4 0-1 15,-3-1 1-15,-8 4-1 16,-6 7 0-16,-4 2 0 16,-8 4 1-16,1-1-1 15,-3 1 0-15,-1-1-1 16,0-2 1-16,1-1-2 15,3 1 1-15,3-1-1 16,4 3 0-16,7 4 1 16,7 3 1-16,11 6 1 15,3 6 0-15,4-2 2 16,-1-4 1-16,-6 0-1 16,-4 3 1-16,-3-3-1 15,-4 0 0-15,-11 0-1 16,-10 0 0-16,-14-3-6 15,-11-3 1-15,-3-6-7 0,-1-13 0 16</inkml:trace>
  <inkml:trace contextRef="#ctx0" brushRef="#br0" timeOffset="189799.99">18076 7234 33 0,'-14'-3'16'0,"4"0"-10"0,10-1 23 16,-4 1-27-1,1 3 1-15,-4 0 0 0,-1 3 0 16,-2 4-4-16,-1 2 0 15,1 7 2-15,-1 3 1 16,4 3-3-16,0-4 1 16,0 4-3-16,0 3 0 15,0 1-1-15,3-8 0 16,4-2-1-16,0-10 1 16,7-6-2-16,4-9 0 15,3-4-3-15,4-2 0 16</inkml:trace>
  <inkml:trace contextRef="#ctx0" brushRef="#br0" timeOffset="190114.78">18115 7384 36 0,'-3'10'18'0,"13"6"-19"15,-6-13 34-15,-1-6-34 16,1-1 1 0,-1-2-1-16,1-3 1 0,-1-4-1 15,4-6 0 17,0-3-2-32,1-3 0 0,2 3-1 0,1 7 0 0,-1-1 1 15,1 3 0-15,-1 4 1 16,5 9 1-16,-1 9 3 15,0 10 0-15,0 6 0 0,-4-3 1 16,1 3-2-16,0 4 0 16,-1-4-10-16,1-3 1 15</inkml:trace>
  <inkml:trace contextRef="#ctx0" brushRef="#br0" timeOffset="190714.66">18796 7538 35 0,'0'19'17'0,"11"-7"-10"15,-8-12 27-15,4 0-31 0,0 0 0 16,4-6 1-16,3-3 0 15,4-10-6-15,3-6 1 16,3 0 3-16,5-13 0 16,-8-12-2-16,-4 3 0 15,-6-10-2-15,0-2 1 16,-4-4-1-16,0-9 0 16,0 16-1-16,0 2 1 15,-4 7-1-15,-3 10 0 16,0 12 1-16,0 12 0 15,-3 7-1-15,-1 15 1 16,-3 13 0-16,0 9 1 63,0 13 0-63,0 7 1 0,0-4 0 0,4 9 0 0,-1 7 0 0,0-7 1 0,1 4-1 0,3-4 1 0,0-6-1 15,0-6 0-15,3-12-3 16,5-7 0-16,-1-10-6 15,0-8 1-15,0-7-2 16,0-10 0-16</inkml:trace>
  <inkml:trace contextRef="#ctx0" brushRef="#br0" timeOffset="190940.02">19103 7478 28 0,'-4'32'14'0,"4"-7"-8"0,-3-19 27 16,-1 0-31-16,4 1 1 15,-3-1-1-15,3 0 1 16,-4-3-6-16,1 1 1 16,3-4-2-16,0-4 1 15,0-5-8-15,0-7 0 16,0-6 0-16,0-6 0 15</inkml:trace>
  <inkml:trace contextRef="#ctx0" brushRef="#br0" timeOffset="191105.14">19092 7293 18 0,'11'10'9'0,"3"-7"-9"0,-10-3 17 0,3 3-17 16,0 0 0-16,0 0-1 15,0 1 1-15,0-1-2 16,0 0 0-16,0 0-4 16,-4 3 1-16</inkml:trace>
  <inkml:trace contextRef="#ctx0" brushRef="#br0" timeOffset="191735.23">19223 7497 26 0,'-7'19'13'0,"3"3"-15"16,4-16 24-16,0 4-20 0,0-1 1 16,0 1-1-16,0-1 1 15,-3 0-5-15,-1 1 1 16,4-10 2-16,-3-3 1 15,3-4-3-15,3-2 1 16,1-7-1-16,3 1 0 16,0-1 0-16,0-3 0 0,0 3 0 15,0 1 0-15,4 5 0 16,-1 7 0-16,1 6 0 16,-1 7 1-16,-3-1-1 15,0 4 1-15,1-1-1 16,-1 1 0-16,0-1 0 15,0-2 0-15,-4 2 1 16,1 1 0-16,-1-4 0 16,4 1 1-16,0-4 0 15,4-3 1-15,0-3 0 16,6 0 1-16,4 0 0 16,4-3 0-16,-4-3-1 15,0-7 1-15,1 4-2 16,-5-1 1-16,1-5-2 15,-4-1 1-15,-3-3-2 16,-4-6 1-16,0 3-1 0,-4 6 1 16,-3-2-1-16,0 8 0 15,-3 1 0-15,-4 6 1 16,0 9-1-16,-4 6 0 16,0 10 1-16,-3 0 0 15,7 3 0-15,4 4 1 16,3 2 0-16,3 4 0 15,4-7 0-15,4 3 0 16,-1-9-1-16,1 0 0 16,0-3-10-16,3-7 1 15</inkml:trace>
  <inkml:trace contextRef="#ctx0" brushRef="#br0" timeOffset="191919.84">19883 7676 40 0,'3'19'20'0,"-3"12"-13"15,0-25 33-15,0-6-40 16,-3 4 1-16,-1 5-4 16,-3-3 1-16,0 1-11 15,-4-4 1-15</inkml:trace>
  <inkml:trace contextRef="#ctx0" brushRef="#br0" timeOffset="194843.5">2374 1856 24 0,'7'19'12'0,"14"34"3"0,-17-40 13 16,-4 9-27-16,0 15 1 15,0 7 0-15,-4 3 0 0,-3 13-3 16,-7 12 0-16,-3 16-1 15,-1 28 0-15,-3 3-9 16,0 22 1-16</inkml:trace>
  <inkml:trace contextRef="#ctx0" brushRef="#br0" timeOffset="195713.1">2477 2044 21 0,'14'0'10'0,"0"-9"-2"0,-4-1 8 15,15 1-15-15,17 3 1 16,18-1-1-16,18 4 0 15,17 3-3-15,29-6 1 0,17 3 0 16,0-7 1 0,25-5-1-16,14-13 0 0,-18-1 0 15,14 4 1-15,4-9 0 16,-32 6 1-16,4 9 0 16,-4 0 0-16,-17-3 0 15,-18 9 0-15,-8 4-1 16,-16-7 1-16,-26 7-1 15,-6-1 0-15,-15 1 0 16,-3 9 0-16,-8 0-1 16,-2 9 0-16,-12 4 0 15,-3 9 1-15,-6 9-1 16,-5 10 0-16,-3 3 0 16,0 12 0-16,7 7 0 15,-7 16 1-15,4 2 0 16,6 16 0-16,8 10 0 0,10 3 0 15,0 3 0-15,-3-7 0 16,10 10 0-16,-14-12 1 16,-3-10-1-16,-4-19 0 15,-7-9 0-15,-14-10 0 16,-3-9-1-16,-5-3 1 16,-9-9 1-16,-8-7 0 15,-7-3 1-15,-3-6 1 16,-18-3 0-16,-18-13 1 0,-13-3-1 15,-5-3 1-15,-27-7-1 16,-22-6 0 0,-6 4-2-16,-22-1 0 0,-14 4 0 15,-14 6 0-15,-8-7-1 16,19 10 1-16,-8 0 0 16,-3 10 0-16,32-4-1 15,3 4 1-15,7-7-2 16,8-6 0-1,-47-29-10 1,29-15 1-16</inkml:trace>
  <inkml:trace contextRef="#ctx0" brushRef="#br0" timeOffset="201944.7">6445 6902 16 0,'-10'40'8'0,"-8"-15"-6"0,7-22 8 15,1 1-9-15,-11 5 1 16,-4-3 1-16,-10 1 1 16,-4-4-4-16,-7 0 0 0,-17-3 2 15,-8-6 1-15,4-4-2 16,-4-2 1-16,-20-7-1 15,-8 0 0-15,-7-6-1 16,7 3 0-16,-14-3-1 16,-17-6 1-16,-4 2 0 15,10 1 0-15,-17 3 0 16,-3 3 0-16,3 6 0 16,-1 4 1-16,1 2-1 15,-14 1 1-15,14 3-1 16,-7 3 1-16,-11 6-1 15,0 3 0-15,8 3 0 16,-19 4 1-16,-6 6-1 16,14 3 1-16,-8 0-1 15,8 6 0-15,7 3 0 16,-4 4 1-16,7-1-1 16,4-2 0-16,0 5 0 15,7 4 0-15,3 6 0 16,-3 0 1-16,11 13-3 0,10-1 1 15,0 13-1-15,10 4 1 16,12 15-1-16,9 6 1 16,1 0 0-16,14 3 0 15,14 1 1-15,11 8 1 16,3 7 0-16,11-9 1 16,-4 0-1-16,4 9 0 15,10 15 0-15,-3-8 0 0,6-1-1 16,1-6 1-16,-14 9 1 15,14-2 0-15,0-17 0 16,10-5 1-16,22-7 0 16,-1 0 0-16,19-3-1 15,-5 0 1-15,1-3-3 16,7-10 1-16,10 3-2 16,14-5 1-16,8-4 0 15,3 3 0-15,11-3 0 16,-8-9 0-16,11-10 0 15,7 4 1-15,11-7 0 16,4-6 0-16,-5-3-1 16,5-7 1-16,2-6-1 15,8-6 1-15,-7 0-1 16,-4-6 1-16,-3-4-1 16,0-2 1-16,0-4-1 15,-7-6 1-15,6 0-1 16,-17-9 1-16,8-4-1 0,-1-3 1 15,4-2-1-15,-4-7 0 16,0-1 0-16,4-8 0 16,-15-4 0-16,8-2 0 15,3-1 0-15,4 3 0 16,3 1 0-16,4 5 0 16,0 7 0-16,10 3 1 15,11 6-2-15,0 4 1 16,0 2 0-16,14 4 0 15,11 6 0-15,-15-3 0 16,18 0 0-16,4 0 0 0,7 0 1 16,-1 0 0-16,12 3-1 15,-1 0 1-15,0 3-1 16,4 0 0 0,0 0 0-16,-3 6 1 15,2 4-1-15,-2 3 0 0,-4-1 0 16,3 13 0-16,-3 10 0 15,7 0 0-15,-18 3 0 16,0-1 1-16,0 1-1 16,-7-3 0-16,-3-4 0 15,-7-6 1-15,3-6-2 16,-7-6 1-16,-14-7 0 16,-4 1 0-16,1-7 0 15,-5-12 0-15,-2-7-1 16,-8-9 1-16,-14 0-1 15,4-16 1-15,-7-9-1 0,-1-4 0 16,-6-8 0-16,0 2 0 16,-8-9 0-16,-3-3 1 15,-10-13-1-15,-12-6 1 16,-6 4-1-16,-7-1 0 16,-11-6 0-16,-3 0 1 15,-8 3-1-15,-3 0 1 16,-7-3-1-16,-7 12 1 0,-7-2-1 15,-10-4 1-15,-12-6 0 16,-3 6 0-16,1-3-1 16,-15 6 1-16,-4 1 0 15,1 2 0-15,3 13 0 16,-3 6 0-16,-4-2 0 16,-4 8 0-16,-7 1-1 15,-3 9 1-15,-7 6 0 16,11 0 0-16,-4 0-1 15,-11 1 1-15,0 2 0 16,-6 7 0-16,-5 12-1 16,-2 3 1-16,-5 7-1 15,-3-4 1-15,-6 4-1 16,2 9 1-16,-3 0-1 16,0 0 1-16,0 0-1 15,-3 0 0-15,14-3 1 16,3-4 0-16,0 4 0 15,0-3 0-15,4-4 0 0,11-2 1 16,-8-1-1-16,18-2 1 16,10-4-1-16,-6-3 0 15,-4 0 0-15,3-6 0 16,8-7 0-16,-8-6 0 16,11 1 0-16,4-7 0 15,3-7 0-15,3-2 1 16,11-4-1-16,8-2 1 15,6-1-1-15,4-6 1 16,7 3-1-16,10 0 1 0,8-6-2 16,10 16 0-16,11 2-2 15,6 7 1-15,-6 3 0 16,3 1 0-16,0 5-1 16,1 10 1-16,-5-1 1 15,1-2 0-15,-4 0 1 16,-3-1 1-16,-4 10-1 15,-3 4 0-15,-1 2-1 16,-3 3 1-16,-7 4 0 16,-7 3 0-16,-7 3 0 15,-4 3 1 1,-49 9-1 0,4 4 0-16,-8 2 0 15,-10-2 0-15,-4-1-2 16,-6-2 1-16,3-1-7 15,-4-3 0-15</inkml:trace>
  <inkml:trace contextRef="#ctx0" brushRef="#br0" timeOffset="205549.52">18648 8278 22 0,'14'6'11'0,"-11"19"-8"0,-6-25 12 15,-4 10-14-15,-4 18 0 16,-10 3 1-16,-7 10 0 16,0 9-3-16,-8 10 1 15,-2 9 1-15,-1-3 1 16,-4-3-2-16,8-7 0 16,7-6-6-16,3-12 1 15,8-16-2-15,6-16 0 0</inkml:trace>
  <inkml:trace contextRef="#ctx0" brushRef="#br0" timeOffset="205789.86">18327 8542 36 0,'21'47'18'16,"11"3"-20"-16,-22-41 37 0,1 4-35 16,3 2 1-16,0 7-1 15,0 10 1-15,-3-1-3 16,3 4 1-16,7 2-4 0,0 1 0 16,0-4-6-16,-3 1 0 15</inkml:trace>
  <inkml:trace contextRef="#ctx0" brushRef="#br0" timeOffset="206071.94">17956 8676 29 0,'11'19'14'0,"14"0"-5"16,-11-16 20-16,7 3-25 15,14 4 0-15,11-4 2 16,14-3 0-16,7-9-8 16,4-7 0-16,10-2 2 15,7-7 1-15,-10 0-7 16,-8-3 0-1,-10 0-7-15,-10 9 1 0</inkml:trace>
  <inkml:trace contextRef="#ctx0" brushRef="#br0" timeOffset="206386.94">18450 8140 30 0,'4'10'15'0,"-4"24"-9"0,0-18 22 0,0 9-26 16,0 0 0-16,-4 9 1 15,-3 10 1-15,-7 19-5 16,4 6 0-16,-1 19 1 16,-3 25 0-16,-4 3-9 15,-6 6 0 1,-5 7-2-16,5-13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36:09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38:04.424"/>
    </inkml:context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9130 2295 25 0,'3'6'12'0,"-3"-6"4"0,0 0 13 0,0 0-25 16,0 0 0-16,0 0 2 15,0 3 1-15,0 4-9 16,0 5 0-16,-3 4 6 16,3 18 0-16,-7 7-3 15,3 12 1-15,-3 7-2 16,-3 9 1-16,3 3-1 16,-11-9 0-16,4-10 0 15,3 1 0-15,4-14 0 16,0 1 1-16,4-13-1 15,3 7 1-15,3-13 0 16,8 0 0-16,-1-4-1 16,4-8 1-16,8 2-1 15,-8-5 0-15,10-1-3 16,5-6 0-16,-1 0-8 16,4-9 0-16,3-4-3 0,0 0 0 15</inkml:trace>
  <inkml:trace contextRef="#ctx0" brushRef="#br0" timeOffset="256.39">9603 2891 47 0,'3'28'23'0,"1"-15"-27"0,-4-7 43 0,0 10-39 16,-4 2 1-16,1 4-2 15,-1 3 1-15,1-6-3 16,-1 0 1-16,1-6-9 16,-1-4 1-16,4-22-3 15,0-2 0-15</inkml:trace>
  <inkml:trace contextRef="#ctx0" brushRef="#br0" timeOffset="436.57">9536 2712 43 0,'10'28'21'0,"4"-9"-29"0,-7-19 41 16,0 0-34-16,4 0 1 15,0 0-7-15,-1-6 0 16,1 6-1-16,-1 0 1 16</inkml:trace>
  <inkml:trace contextRef="#ctx0" brushRef="#br0" timeOffset="826">9786 2859 30 0,'4'60'15'0,"-4"3"-9"15,0-54 19-15,0 10-25 16,0 0 0-16,0-4 0 16,0-5 1-16,0-4-2 15,7-3 1-15,0-6-1 16,0-6 1-16,3-7-2 15,-3 0 0-15,4-2 0 16,3 2 0-16,-3-3 0 16,3 7 0-16,0-7 0 15,0 6 0-15,4 4 2 16,-1 6 0-16,-3-4 0 16,4 14 0-16,0-7 2 15,-8 3 0-15,1 12 0 0,-4-2 1 16,0 9-1-16,0 3 0 15,-3-6-1-15,-1 0 0 16,1-1-6-16,-1-8 1 16,1-4-6-16,-1-3 1 15</inkml:trace>
  <inkml:trace contextRef="#ctx0" brushRef="#br0" timeOffset="1171.49">10181 2941 34 0,'18'13'17'0,"-1"-4"-14"0,-9-6 29 0,2-3-30 16,8-3 1-16,3 3-1 16,4-9 1-16,-4-1-5 15,0-2 1-15,0-1 2 16,-7-6 0-16,-3 0-2 15,-4 4 0-15,-7-1 0 16,-7 4 0-16,-4-1 0 16,1 10 1-16,-4 9-1 15,-1 7 1-15,1 5 0 16,4 8 0-16,3 8 1 16,3 1 0-16,8-1-1 15,6-6 1-15,8-6-1 0,10-3 1 16,7-6-4-16,8-1 1 15,-4-6-10-15,-1-2 1 16</inkml:trace>
  <inkml:trace contextRef="#ctx0" brushRef="#br0" timeOffset="1606.21">12167 2182 26 0,'0'22'13'0,"7"19"1"15,-7-25 13-15,0 9-24 0,-3-10 1 16,-1 14 2-1,-3 5 0-15,-3 13-7 0,-1 9 0 16,-3 10 4-16,-4 19 1 16,1 9-4-16,-4 6 0 15,3-9-4-15,4 0 0 16,-4-19-9-16,4-28 0 16</inkml:trace>
  <inkml:trace contextRef="#ctx0" brushRef="#br0" timeOffset="2160.36">11680 3088 43 0,'22'4'21'0,"20"-14"-24"15,-28 1 33-15,7-10-30 16,0-9 0-16,11-4 0 16,11-8 0-16,13-4 0 15,-3-10 0-15,-4 1 0 16,-3 0 0-16,-4 6 0 16,-3 6 0-16,-3 13 0 15,-8-1 0-15,-4 14 0 16,-6 12 0-16,-4 6-1 15,-3 12 1-15,-4 14-1 16,-4-7 0-16,-3 18 0 0,-3 7 0 16,-4-6 0-16,-4-6 0 15,1 2 0-15,3-12 0 16,0-6 0-16,3-9 1 16,0-1-1-16,4-6 0 15,4-3-1-15,7-3 1 16,3-6-1-16,3-1 1 15,-3 1-1-15,4 3 1 0,-4 2 0 16,0 8 1-16,0 2 0 16,-3 3 0-16,0 4 1 15,-4 2 0-15,0 11 0 16,7-5 0-16,-7 1 0 16,0-3 0-16,0 0-1 15,0-3 1-15,4-1-3 16,-4-2 0-1</inkml:trace>
  <inkml:trace contextRef="#ctx0" brushRef="#br0" timeOffset="2502.42">12693 3132 31 0,'0'32'15'0,"3"-1"-1"0,-3-28 12 15,0-3-25-15,0 0 0 16,0 0 1-16,4-9 0 16,0-4-3-16,-1-3 1 15,1 1 1-15,3-4 0 16,0-3 0-16,0-3 0 15,0-3-1-15,3 6 1 0,1 3 0 16,0 0 0-16,3 10-1 16,0-1 1-1,3 1-2-15,-2 0 0 0,2-1-5 16,-3 7 1-16,0-3-8 16,-3 3 1-16</inkml:trace>
  <inkml:trace contextRef="#ctx0" brushRef="#br0" timeOffset="2762.84">12979 2910 29 0,'0'18'14'0,"14"45"-6"15,-11-50 19-15,1 9-25 16,-1 0 1-16,1 9 1 0,3 0 1 15,4 4-5-15,-1-1 0 16,8-9 4-16,-1-3 0 16,8-12-1-16,0-17 0 15,3-8-1-15,0-4 1 16,-3-12-3-16,0-7 1 16,-8 0-9-16,-6 4 1 15,-8-4-7-15,4 4 0 16</inkml:trace>
  <inkml:trace contextRef="#ctx0" brushRef="#br0" timeOffset="4220.01">14538 3195 39 0,'7'22'19'0,"4"-25"-13"0,-8-7 28 0,4 1-32 15,0-7 1-15,4-3 1 16,3-24 0-16,7-1-5 16,7-13 0-16,4-5 3 15,7-20 1-15,3 7-2 16,1-1 0-16,-1-2-1 15,-3 15 1-15,3 10-1 16,-10 0 0-16,-4 15-1 16,-7 4 0-16,-3 15-2 15,-8 3 1-15,-3 16-1 16,-3 16 0-16,-4 6 0 16,-4 12 0-16,-3 16 1 15,4 13 0-15,-1 9 2 16,1 7 1-16,-1 5 0 15,4-5 1-15,0-13-2 16,0-1 1-16,0-18-4 16,0-9 1-16,0-13-6 15,-3-12 1-15,-1-10-6 16,-3-9 0-16</inkml:trace>
  <inkml:trace contextRef="#ctx0" brushRef="#br0" timeOffset="4430.96">14623 2922 46 0,'-4'10'23'0,"22"-14"-25"0,-8-2 45 0,8 6-43 15,10 0 1-15,11-3-1 16,0-3 0-16,3 3-6 15,0-7 1-15,-3 1-9 16,-3-4 1-16</inkml:trace>
  <inkml:trace contextRef="#ctx0" brushRef="#br0" timeOffset="4821.24">15279 2847 45 0,'-7'9'22'0,"10"-9"-16"0,4 0 33 16,0 3-38-16,4-3 0 0,3 0 0 15,4 0 1-15,3 0-3 16,4-3 1-16,6-3-1 15,5 3 0-15,-5-6-8 16,-2-1 0-16,-8-2-6 16,-11 8 1-16</inkml:trace>
  <inkml:trace contextRef="#ctx0" brushRef="#br0" timeOffset="5002.74">15275 2997 44 0,'4'32'22'0,"10"-26"-19"16,-7-6 37-16,7 0-39 15,4 0 1-15,3-9-1 16,7 2 0-16,4-2-5 0,3-4 0 16,-7 4-10-16,-3-7 1 15</inkml:trace>
  <inkml:trace contextRef="#ctx0" brushRef="#br0" timeOffset="7115.92">16023 2474 30 0,'4'-3'15'0,"6"9"-1"0,-6-3 13 15,-4 0-25-15,0 3 1 16,-4-2 2-16,-3 5 0 16,-3 7-7-16,-8-1 1 15,-7 14 3-15,-3 2 1 16,-7 10-2-16,3 12 1 0,4 0-2 15,3 10 0-15,4 3 0 16,7 0 0 0,0 0-2-16,7-10 1 0,3-9-3 15,8-9 0-15,10-10-5 16,3-9 1-16,5-10-5 16,6-12 0-16</inkml:trace>
  <inkml:trace contextRef="#ctx0" brushRef="#br0" timeOffset="7403.16">16133 2615 39 0,'7'19'19'0,"-4"34"-18"0,-3-40 35 16,0 8-36-16,0 1 1 16,0 4 2-16,-3 2 0 15,-1 0-4-15,1 3 1 16,-1 1 1-16,0 2 1 16,1-2-4-16,-1-1 1 15,4-12-10-15,0-4 0 16,7-8-2-16,1-7 0 15</inkml:trace>
  <inkml:trace contextRef="#ctx0" brushRef="#br0" timeOffset="7598.17">16284 2997 23 0,'-3'47'11'0,"-1"-3"-5"0,4-31 16 0,0 18-21 16,0-9 1-16,-3 10-1 16,-1-4 1-16,1-9-6 15,-1-1 1-15,4-2-5 16,0-6 1-16</inkml:trace>
  <inkml:trace contextRef="#ctx0" brushRef="#br0" timeOffset="8017">16524 2850 41 0,'11'19'20'0,"10"-16"-16"0,-14-3 36 15,4-3-38-15,3 0 0 16,3-7 1-16,4-5 0 0,4 2-4 16,3-3 0-16,-3 7 2 15,-7 0 1-15,-4 2-2 16,-4 4 0-16,-6 3-1 16,-4 3 1-16,-4 7-1 15,-6 5 1-15,-4-2-1 16,-4 9 0-16,0-3 0 15,4 0 1-15,0 15 0 16,4-6 1-16,6 10-1 16,4-7 1-16,4-3 0 15,3-2 0-15,7 2-2 16,3-16 1-16,1-2-5 16,3-7 1-16,-3-3-10 15,-1-6 0-15,5-10-1 16,-1-3 1-16</inkml:trace>
  <inkml:trace contextRef="#ctx0" brushRef="#br0" timeOffset="8274.94">16951 2627 55 0,'18'51'27'0,"31"24"-38"0,-38-56 58 0,3 12-48 15,0 4 1-15,-4 8-1 16,-3 8 0-16,-10 8 0 16,-8 10 1-16,-10-6-5 15,-11-4 0-15,1-12-10 16,-8-15 1-16</inkml:trace>
  <inkml:trace contextRef="#ctx0" brushRef="#br0" timeOffset="8963.07">18122 2662 39 0,'11'34'19'0,"-8"20"-14"0,-3-42 26 0,4 13-31 15,-4 4 0-15,3 11 3 16,-3 7 1-16,4 4-3 16,-1 2 0-16,4-9 2 15,-3-3 1-15,3-20 0 16,0-11 0-16,4-10-2 16,-4-10 1-16,0-5-2 15,-7-23 0-15,-4 13-2 16,-6-3 1-16,-8 3-1 15,-7-10 0-15,-3 7-1 16,-7 3 0-16,7 3-1 0,-1 6 1 16,1 7 0-16,0 3 0 15,3 6 1-15,-3 6 0 16,10 6 2-16,8 4 0 16,6-6 2-16,11 5 0 15,4 4 1-15,10-6 0 16,21-1 0-16,11-2 1 15,14-20-3-15,7 10 0 16,-3-9-5-16,-11-7 0 16,-7 0-13-16,-7-6 0 0,-4 7-2 15,0-4 0-15</inkml:trace>
  <inkml:trace contextRef="#ctx0" brushRef="#br0" timeOffset="9386.23">19406 2740 35 0,'11'35'17'0,"-1"28"-16"0,-10-45 30 16,0 1-30-16,-3 16 0 16,-1 9 0-16,1-1 1 15,-1 4-2-15,1 7 0 0,-1-10 0 16,1-13 1-16,-1-6-7 16,8-19 0-16,-1-15-5 15,1-26 0-15</inkml:trace>
  <inkml:trace contextRef="#ctx0" brushRef="#br0" timeOffset="9833.94">19463 2681 39 0,'17'28'19'0,"1"3"-12"0,-11-31 32 16,0 3-36-16,0-3 1 0,4 7 1 0,-1-7 1 0,1 0-7 16,0 0 0-16,6 0 5 0,8-7 0 15,3 4-2-15,0-6 1 16,1 3-2-16,-8 2 1 16,-7 4-2-16,-11 10 0 15,-10-1-1-15,-7 1 0 16,-7 12-1-16,3 0 1 15,1 3-2-15,-4 3 0 16,-1-9-1-16,5 3 1 16,-1 0 0-16,8-4 0 15,2 1 0-15,8 0 0 0,8 3 2 16,2-3 1-16,8 0 1 16,6-1 0-16,5-2 0 15,-1-3 0-15,-7 2-1 16,-3 7 1-16,-8 3-2 15,-10 0 1-15,-7 10-1 16,-14-4 0-16,-4 1-6 16,-10 5 0-16,-14-8-6 15,-1-7 0-15</inkml:trace>
  <inkml:trace contextRef="#ctx0" brushRef="#br0" timeOffset="10301.01">20070 3007 44 0,'7'19'22'0,"10"-16"-17"16,-10-6 35-16,0 3-40 16,0-7 1-16,8 7 0 15,2-3 0-15,8 3-2 16,0-6 0-16,-4 6-4 15,0 0 1-15,-3 6-10 16,-15-12 0-16</inkml:trace>
  <inkml:trace contextRef="#ctx0" brushRef="#br0" timeOffset="10479.01">19967 3195 39 0,'7'25'19'0,"25"3"-8"0,-18-28 25 16,7 3-36-16,0 4 1 16,8-7-2-16,13 0 1 15,0-10-8-15,1 10 0 16,-4-12-5-16,-1 9 0 16</inkml:trace>
  <inkml:trace contextRef="#ctx0" brushRef="#br0" timeOffset="10990.81">20969 2615 36 0,'4'0'18'0,"-8"19"-15"0,1-16 28 16,-1 9-29-16,-7 7 0 16,1 0 1-16,-11-3 1 15,-4 6-5-15,-7 6 0 0,-3 6 3 16,7 4 1-16,-4 18-1 15,7 7 0-15,4 22-1 16,7-1 1-16,3-2 1 16,8-16 0-16,3 3-1 15,0-22 0-15,14 3-5 16,4-19 1-16,6-6-13 16,5-9 1-16</inkml:trace>
  <inkml:trace contextRef="#ctx0" brushRef="#br0" timeOffset="12657.07">20990 2947 35 0,'7'16'17'0,"11"-22"-6"0,-11 3 17 16,4 3-24-16,-1 0 1 16,8 0 2-16,3 0 0 15,7 0-9-15,0-7 0 0,4 14 6 16,3-7 0-16,-3 0-3 15,-4 0 1-15,-10 3-2 16,-7 6 0-16,-11 10-1 16,-7 0 0-16,-4-4-1 15,-3 4 1-15,-4-3-3 16,-3 3 0-16,3 0 0 16,4-4 0-16,4 1 1 15,6-4 0-15,4 4 0 16,11 0 1-1,-1-1 3-15,8 1 1 0,3 3 1 16,7 0 1-16,1 3 0 16,-1-10 0-16,-7 1-1 15,-7 2 1-15,-7 7-3 16,-10 4 0-16,-8 2-1 16,-7-6 0-16,1 0-3 15,-1 0 0-15,-3-4-5 16,3-5 0-16,4-4-6 0,0-6 0 15</inkml:trace>
  <inkml:trace contextRef="#ctx0" brushRef="#br0" timeOffset="12929.22">21689 3374 41 0,'-11'40'20'0,"-21"11"-20"0,22-36 33 0,-4 14-33 16,-4 5 1-16,0 1-1 15,1 2 1-15,-1-2-4 16,8-1 1-16,-1-12-9 15,8-6 0-15,3-16-1 16,7-6 0-16</inkml:trace>
  <inkml:trace contextRef="#ctx0" brushRef="#br0" timeOffset="13228.33">21886 3151 46 0,'4'9'23'0,"10"-2"-27"0,-7-10 48 15,4-1-44-15,6-2 0 0,4 3 0 16,1-3 1-16,6 3-4 16,0 3 1-16,4 0-9 15,0-7 1-15,-8 4-4 16,-3-6 1-16</inkml:trace>
  <inkml:trace contextRef="#ctx0" brushRef="#br0" timeOffset="13558.68">22440 2910 41 0,'14'9'20'0,"-10"7"-23"0,-4-13 37 15,-4 6-35 1,-3 7 1-16,-7 3 0 0,0-4 1 16,0 4-1-16,0 3 1 15,3 0 0-15,4 0 0 16,0 6 0-16,4 4 1 16,-1-1-1-16,1 0 1 15,6-6-1-15,8-6 0 16,6-6-2-16,4 3 0 15,8-13-6-15,2-6 1 16,1-7-7-16,0-9 0 16</inkml:trace>
  <inkml:trace contextRef="#ctx0" brushRef="#br0" timeOffset="13768.02">22719 2963 37 0,'-4'44'18'0,"-13"12"-18"16,10-40 28-16,0 9-27 15,-4 13 0-15,-3-4 0 16,-4 7 1-16,4 9-3 16,0-6 0-16,3-3-3 15,1 0 1-15,3-7-8 16,3-15 0-16</inkml:trace>
  <inkml:trace contextRef="#ctx0" brushRef="#br0" timeOffset="14098.25">22878 2546 42 0,'7'59'21'0,"39"36"-15"0,-25-74 36 0,7 8-38 15,4 8 0-15,7 4 2 16,-4 9 1-16,-3 4-10 15,-8 8 1-15,-10 7 4 16,-14 10 1-16,-10-1-4 16,-18 13 0-16,-15-6-9 15,1-1 1-15,-18-8-8 16,-7-4 0-16</inkml:trace>
  <inkml:trace contextRef="#ctx0" brushRef="#br0" timeOffset="16695.29">21174 5857 23 0,'10'19'11'0,"-6"-3"-10"15,-4-7 12-15,3 10-13 16,1 19 0-16,-1-10 1 16,-3 16 0-16,0 6-1 15,-7 19 0-15,-3 6 1 16,-1 19 0-16,1-3 1 15,-4 6 1-15,-4 23 0 32,0 14 0-32,4 11 0 0,-4 11 0 0,4 14 0 0,-3 12 1 15,3 25-1 1,0 6 1-16,-4 6-2 0,0 13 1 16,-3 13-1-16,-7 12 1 15,0 7-2-15,-1 11 0 16,1 8-1-16,0 5 1 15,-4 26-1 17,8 6 0-17,6-1 0-15,4 1 1 16,-7 201 0-16,-1-76 1 0,5-62-1 0,3-20 1 16,3-24-1-16,8-13 1 0,-1-9-1 15,4 0 0-15,0-7-2 16,7-15 1 15,-3-19-1-15,-1-32 0-16,-3-27-6 0,-3-32 1 0,-1-28-7 0,-6-32 0 0</inkml:trace>
  <inkml:trace contextRef="#ctx0" brushRef="#br0" timeOffset="17986.74">18912 9987 29 0,'43'3'14'0,"6"-3"-7"0,-35 0 17 0,11 0-23 16,10-6 0-16,11-3 0 15,7-4 0-15,11-6-2 16,6 4 1-16,1-1 0 16,17-3 1-16,7 0-1 0,11 0 0 15,0 1 0-15,10-4 1 16,15 3-1-16,10 0 1 15,-7-6 0-15,25 3 1 16,10 3-1-16,-3-3 1 16,14 3-1-16,14 7 1 15,0-1-1-15,14 1 0 16,-7 2-1-16,21 4 1 16,0 0-1-16,11 3 0 15,11 0 0-15,-1 3 1 31,18 3-1-31,0-3 1 0,7 9-1 0,4 1 1 0,7 11 0 16,3 5 1-16,-3-1 0 16,10 3 0-16,-10-3 1 15,17 3 0-15,-10 0 0 16,6 4 0-16,-2-4-1 16,-1 0 0-16,-10-9-1 15,6 0 1-15,-9-3-2 16,-1-1 1-16,-28-2-1 15,3-1 1-15,-3-2-1 16,-28-4 0-16,-4 0-1 16,-14 0 1-16,-24-2-4 15,-15-1 1 1,18 6-12 0,-36 1 0-16</inkml:trace>
  <inkml:trace contextRef="#ctx0" brushRef="#br0" timeOffset="18840.36">29834 9705 21 0,'-10'3'10'0,"3"3"6"0,7-6-1 16,7 0-12-16,0 3 1 15,3 1 0-15,5 2 1 0,6 3-6 16,3 4 1-16,5 2 4 16,2 4 0-16,12 0-1 15,3 9 0-15,3 1-1 16,-3-7 0-16,-4 3-2 16,-10 0 1-16,-7 6-2 15,-11 4 1-15,-7-1-1 16,-7 4 0-16,-7 2 0 15,-7 4 0-15,-11-3 0 16,-3-3 1-16,3 2-1 16,0-2 0 15,4-7-1-31,4 1 0 0,2-7-1 16,5-6 0-1,-1-4 1-15,4-8 0 0,0-10 0 16,0-7 0-16,0-6 2 0,0-5 0 0,0-5 1 15,0-11 0-15,-4-1 0 0,1-12 0 16,-4-3 0 0,-1-4 0-16,-2-9-4 0,3 7 0 15,3-1-6-15,4 1 0 16</inkml:trace>
  <inkml:trace contextRef="#ctx0" brushRef="#br0" timeOffset="19309.64">31048 9627 28 0,'7'9'14'0,"-14"13"-10"0,3-13 19 15,-6 10-21-15,-4 6 1 16,-4 7 1-16,-7 8 1 16,-10 1-6-16,0 12 0 15,-4 7 4-15,4 0 0 16,0-1-2-16,6-2 1 15,5-4-5-15,2-12 1 16,8-10-9-16,4-15 0 0</inkml:trace>
  <inkml:trace contextRef="#ctx0" brushRef="#br0" timeOffset="19512.21">30752 9699 31 0,'28'56'15'0,"14"29"-8"0,-24-57 18 0,10 22-25 15,7 10 1-15,4 9-1 16,3 3 0-16,-6-3-8 16,-8-3 1-16,4-22-3 15,-4-10 1-15</inkml:trace>
  <inkml:trace contextRef="#ctx0" brushRef="#br0" timeOffset="20642.75">20846 5970 31 0,'10'16'15'0,"8"0"-3"16,-11-13 15-16,0 0-25 15,4 0 1-15,-1-3 2 16,4 0 0-16,4-3-6 16,0-3 0-16,-1-7 4 0,4-6 0 15,4-9-1-15,0-7 0 16,-1-2-3-16,1 5 0 16,-7 1-1-16,-1 3 1 15,-2 6-2-15,-5 3 1 16,-3 7-2-16,0 2 1 15,0 7-2-15,-3 3 1 16,-1 3 0-16,1 7 0 16,3 8 0-16,0 7 1 0,0 1 1 15,0 8 0 1,4 4 3 0,-1-1 0-16,8 4 2 0,7-3 0 0,3-1 0 15,4-2 0-15,-4-4-1 16,-4-3 1-16,-6-15-2 15,-4 0 0-15,-3-7-1 16,-8-3 0-16,-10 0 0 16,-17 3 0-16,-8 1 0 15,-3 2 0-15,-18 4 0 32,-11 2 1-32,-3-2-1 0,-7-4 1 0,3-3-3 15,8-6 0-15,7 4-9 16,13-4 1-16</inkml:trace>
  <inkml:trace contextRef="#ctx0" brushRef="#br0" timeOffset="21100.15">21036 5095 34 0,'-3'19'17'0,"6"6"-12"0,-3-25 23 0,-3 3-25 15,-1 10 0 1,-14 34 3-1,-3 16 0-15,0-4-8 16,0 10 0-16,-4-3 2 0,8-13 0 16,-5-9-8-16,5-12 1 15,-1-14-6-15,4-11 0 16</inkml:trace>
  <inkml:trace contextRef="#ctx0" brushRef="#br0" timeOffset="21306.22">20761 5111 27 0,'21'38'13'0,"21"65"-6"0,-24-81 18 0,3 9-26 16,0 13 1-16,1-3-15 15,-8-13 0-15,0-3 14 16,3-9 0-16</inkml:trace>
  <inkml:trace contextRef="#ctx0" brushRef="#br0" timeOffset="23603.43">21869 9445 23 0,'0'6'11'0,"3"-3"0"0,-3-3 12 15,0 3-21-15,0-3 1 0,0 3 3 16,0 4 0-16,0 5-7 15,0 7 0-15,0 6 4 16,-3 13 1-16,3 6-2 16,-4 3 1-16,4 0-4 15,0-3 0-15,4-1-11 16,-4-11 0-16</inkml:trace>
  <inkml:trace contextRef="#ctx0" brushRef="#br0" timeOffset="24053.64">21915 10172 39 0,'0'13'19'0,"-4"40"-15"0,1-40 27 0,-1 5-29 16,0 7 1-16,1 10 0 16,-1 6 1-16,1-7-5 15,-1 4 0-15,1-4 2 16,-1-5 1-16,4-8-15 15,0-11 0-15</inkml:trace>
  <inkml:trace contextRef="#ctx0" brushRef="#br0" timeOffset="24727.86">20765 7256 29 0,'-4'9'14'0,"11"1"4"0,-3-7 10 15,3 0-22-15,3 0 0 16,4 0 2-16,7 3 1 15,4 1-11-15,10-4 0 16,8 0 6-16,10-3 1 0,0 0-5 16,-8-3 0-16,1-3-10 15,0 2 1-15,-14-2-7 16,-7 6 0-16</inkml:trace>
  <inkml:trace contextRef="#ctx0" brushRef="#br0" timeOffset="25418.08">19865 7043 40 0,'0'6'20'16,"18"0"-17"-16,-11-6 31 0,0 3-32 15,3-3 1-15,8 3 1 16,3 4 1-16,0-7-6 16,4 3 0-16,-4 0 3 15,0 3 1-15,0-3-2 16,-3 7 0-16,-4-7-2 16,-3 3 1-16,-4 0-1 15,-4 7 0-15,-3-4 0 16,-3 10 0-16,-4-9 0 15,-4-1 0-15,-3 0 1 16,-4 4 0-16,1 3 0 0,-1-1 0 16,-3 7 0-16,3 0 1 15,4 3-1-15,4-6 1 16,6 0 0-16,4 3 0 16,7 0 1-16,7-3 0 15,7-4-1-15,8-5 1 16,-5-4-5-16,8-3 0 15,3-3-12-15,1-6 1 16</inkml:trace>
  <inkml:trace contextRef="#ctx0" brushRef="#br0" timeOffset="27475.7">22003 7306 39 0,'7'9'19'0,"7"-2"-11"16,-7-7 22-16,0 3-27 15,-3-3 0-15,-1 3 1 16,-3-3 0-16,0 0-6 0,0 0 0 15,-3 0 4 1,-4-3 0-16,-4 0-2 16,-3 0 0-16,-7 3-1 0,-1 3 1 15,1 0 0-15,0 0 1 16,4 3-1-16,6 1 1 16,0-1-1-16,4 0 1 15,7 7 0-15,7-1 0 16,4 4-1-16,10-4 1 15,7-2 0-15,1-7 0 16,6-3 0-16,4-6 0 16,-4-4-1-1,-3 1 1-15,-4-4-1 0,-3-2 1 16,-4-7-1-16,-7 0 0 0,-4 0-1 16,-10 0 1-16,-3 6-1 15,-8 4 1 1,-6 2-1-16,-4 1 0 0,-1 6 0 15,-2 6 0-15,2 6-1 16,1 4 1-16,7 2 0 16,0 1 0-16,4 3 0 15,2-3 1-15,5-4-1 32,3 4 1-32,7-4 0 15,4 1 0-15,6-4 0 0,1-6 1 0,-1 1-1 16,5-8 0-16,-1 4 0 15,-4-6 1-15,1-3-2 16,-4-4 1-16,0-2-1 16,-3-4 1-1,-8-3 0-15,-3 3 0 0,-7 3-1 0,-7 4 1 16,-3 2-1-16,-5 1 1 16,-2-1 0-16,-1 7 0 15,0 10 0-15,1 2 0 16,3 4 0-16,3 5 0 15,4 1 0-15,3-3 1 16,4-4-1-16,7 4 1 16,7-3 0-16,4-1 0 15,3-2-1-15,7-1 1 16,4-3-1-16,3-6 1 16,0-3-1-16,0 0 0 0,-6-6-1 15,-5-7 1-15,-3-3-1 16,-3-3 1-16,-8 0-1 15,-6 7 1-15,-8-1-1 16,-3 3 1-16,-3 7-1 16,-8-3 1-16,0 5 0 15,0 8 0-15,1 5 0 16,-1 4 0-16,4 5 1 16,3 1 0-16,1 0-1 15,6 0 1-15,4 3-1 16,7 3 1-16,7-3 0 15,4-3 0-15,3-4-1 16,7-5 0-16,4-4 0 16,3-12 1-16,0-4 0 15,-3 1 0-15,-4-7-1 16,-7-3 1-16,-3-6-1 31,-4 0 1 16,-7 0-1-31,-4 0 0-1,-3 9 0-15,-3 1 0 16,-5-1 0 0,-6 3 0-16,0 1-1 0,-4 9 1 0,1 3 0 0,-1 0 0 15,0 6-1-15,4 7 1 0,0 5 0 0,7 4 0 0,3 0 0 0,8 3 0 0,6 1 0 0,11 5 0 0,0-6 0 0,4-6 1 16,3 0-1-16,8-7 1 0,2-6-1 15,5-6 1-15,-5-6-2 16,-2-6 1-16,-5-1 0 16,-3-3 0-16,-3-2-1 15,-4-4 1-15,-7-3-1 16,-7-4 1-16,-7 7 0 16,-7 4 0-16,-7 2-1 15,-4 6 1 1,-17 10 0-1,3 7 0-15,0 5-1 16,4 7 1-16,10 0-1 16,4 0 1-16,7 6 0 15,3 0 0-15,8 0 0 0,10-3 1 16,7 3-1-16,4-9 0 16,3-4 0-16,7-2 1 15,0-7-1-15,0-6 1 16,1-10-1-16,-5 1 1 15,-2-7-1-15,-5 0 1 16,-3-6-1-16,-3-3 1 16,-4-1-1-16,-11 1 0 15,-3 6 0-15,-7 3 0 16,-7 4 0-16,-7 2 0 0,0 4-1 16,-1 2 1-1,-6 4 0-15,0 3 0 0,3 7-1 16,0-1 1-16,4 6-1 15,7 4 1-15,7 3-1 16,7 0 1-16,3 6-1 16,4 0 0-16,7-3-6 15,11-3 1-15,3-19-9 16,11-3 1-16</inkml:trace>
  <inkml:trace contextRef="#ctx0" brushRef="#br0" timeOffset="28224.8">22511 6666 41 0,'7'-3'20'0,"21"-9"-19"0,-21-1 30 0,4-9-31 0,6-3 0 0,1-6 1 16,3-10 0-16,4-3-2 16,-4 0 1-16,4 0 0 0,-4 3 1 15,0-9-1 1,0 6 1-16,-3 10-1 0,-1 9 0 15,-2-3 0-15,-1 12 0 16,0 3 0-16,-4 4 0 16,-3 9 0-16,0 9 0 15,-3 10 0-15,0 6 0 16,-4-3 0-16,-4 6 0 16,-3 7-1-16,0-1 1 0,0 4 0 15,0 3 0-15,0 3 0 16,3 3 1-1,1-6-1-15,-1-7 0 0,4 4 0 32,0-10 1-32,4-3-2 0,-1-6 0 0,-3-4-4 15,0-2 0-15,0-4-7 16,0-5 0-16</inkml:trace>
  <inkml:trace contextRef="#ctx0" brushRef="#br0" timeOffset="28473.98">22564 6444 37 0,'0'3'18'0,"7"-3"-7"0,-4 0 28 15,4 3-37 1,0 0 0-16,7 6 1 15,4 4 1-15,7 0-5 0,3 2 0 16,4 1-1-16,0 0 0 16,-4-7-12-16,-7-3 1 15,-10-6-2-15,-8-9 1 16</inkml:trace>
  <inkml:trace contextRef="#ctx0" brushRef="#br0" timeOffset="30823.02">25333 9473 14 0,'4'-19'7'0,"3"7"-2"0,-7 12 8 16,7 0-12-16,0-4 1 16,0 1 3-16,-4 3 0 15,4 3-4-15,-3 4 0 16,-4 2 4-16,0 0 1 16,-4 7-1-16,1 6 1 15,-1 3-2-15,1 10 0 16,-1 5-1-16,1 7 0 15,-1 13-1 17,1 0 0-32,3-10-2 0,-4-6 1 0,1-13-13 0,-1-12 1 0</inkml:trace>
  <inkml:trace contextRef="#ctx0" brushRef="#br0" timeOffset="31542.71">25545 8664 42 0,'10'3'21'0,"8"3"-19"16,-8-6 30-16,1 0-30 16,3 3 1-16,7 1 1 15,0-1 1-15,11 3-6 16,4-3 1-16,-1 0 2 15,-7 0 1-15,-3 4-2 16,-4-1 0-16,-7 0-2 16,-7 4 1-16,-7 2-2 15,-3 1 1-15,-12 2 0 16,-2 1 0-16,-4 3-2 16,-1-4 1-16,5-2 0 15,-1-4 1-15,4-2 0 16,3-1 0-16,4 0 0 15,4 1 1-15,10-1 1 0,7 0 0 16,4 7 0-16,3 2 1 16,0 4-1-16,-3 3 0 15,-1-3-1-15,-3 0 1 16,-3-7-1-16,-4 4 0 16,-7 9-1-16,-7 3 1 15,-14-3-1-15,-7 0 1 16,-4-3-2-16,0-12 1 15,-3-10-12-15,-4-19 0 16</inkml:trace>
  <inkml:trace contextRef="#ctx0" brushRef="#br0" timeOffset="32446.91">20412 14227 43 0,'7'12'21'0,"14"-2"-12"0,-10-10 22 0,3-3-30 15,7-1 1-15,4 1 0 16,6 0 1-16,1 3-4 15,7 0 0-15,0 0-4 16,-1 3 1-16,-6-3-10 16,-11 3 1-16</inkml:trace>
  <inkml:trace contextRef="#ctx0" brushRef="#br0" timeOffset="32941.78">18697 14211 43 0,'4'16'21'0,"17"6"-20"15,-14-22 32-15,4 3-32 16,3 3 1-16,7-6-2 15,7 3 1-15,11-3-5 16,0-3 0-16,-4 0-9 16,7-6 1-16</inkml:trace>
  <inkml:trace contextRef="#ctx0" brushRef="#br0" timeOffset="33299.33">19554 14020 38 0,'4'15'19'16,"-4"1"-18"-16,0-10 26 0,-4-6-26 16,1 7 1-16,-4 5-1 15,-4 7 1-15,1 3-2 16,-1 3 0-16,4 3 1 16,4 4 0-16,3 5-1 15,3 4 1-15,4-3-3 16,4-7 0-16,-1-6-9 15,4-6 0-15,1-10-1 16,2-9 0-16</inkml:trace>
  <inkml:trace contextRef="#ctx0" brushRef="#br0" timeOffset="33495.57">19636 14104 49 0,'-14'57'24'0,"-11"43"-31"0,21-65 51 16,-3 27-44-16,-7 7 0 15,-4 19-1-15,4 19 0 16,0-10-7-16,4-9 0 16,-4-19-6-16,7-13 1 15</inkml:trace>
  <inkml:trace contextRef="#ctx0" brushRef="#br0" timeOffset="35386.61">25090 14368 22 0,'-4'-13'11'0,"8"13"-5"16,-4 3 12-16,0-3-16 15,0 0 0-15,-4 0 1 16,-3 0 0-16,0 0-4 16,-4 0 0-16,1 7 2 15,-1 2 1-15,1 1-1 16,-5 2 0-16,1 10-1 15,4 6 1-15,3 4 0 16,3 2 0-16,4-9 0 16,4 7 0-16,6-1 0 15,4-9 1-15,4 0 0 16,3-10 1-16,7-2-1 0,8-7 1 16,3-3-1-16,-1-6 0 15,-2-4-1-15,-5-9 1 16,-2-6-2-16,-8-12 1 15,-4 2-2-15,-6 1 1 16,-4-4-1-16,-7 4 1 16,-3 2 0-16,-12 7 0 15,1 9-1-15,-7 7 1 16,-4 3 0-16,1 6 0 16,-4 3-2-16,6 3 1 15,5 0-2-15,-1 7 1 16,4 0 0-16,0 2 0 0,3 7 0 15,4 3 0-15,0 3 1 16,4 1 1-16,3-4 0 16,0-3 0-16,7-7 1 15,7-2 0-15,7-4 1 16,4-2 1-16,3-1 0 16,-3-16 1-16,-4-2-1 15,-4-7 0-15,-3-6-1 16,-3 3 0-16,-4-6-1 15,-7-3 0-15,-7-1-1 16,-7 1 0 0,-4 3 0-1,-6 9 0-15,-1 3 0 0,0 10 1 0,1 3-1 16,-5 6 0-16,1 6 0 16,3 7 0-16,1 0 0 15,6 2 1-15,4 7 0 0,7 4 0 16,7 5-1-16,7-2 1 15,7-7-1-15,0-3 1 16,7-7-1-16,11-2 1 16,7-7-1-16,0-9 1 15,-4-6-1-15,-7-7 0 16,-3-3 0-16,-7 0 0 16,-8 0 0-16,-3-3 0 15,-7-3 0-15,-14 0 0 16,-4 3-1-16,-6 4 1 15,-4 2-1-15,3 10 1 0,0 6-1 16,4 3 0-16,0 6-1 16,0 4 1-16,3-1-1 15,4 7 0-15,7 3 0 16,3 3 1-16,4 0 1 16,7-6 0-16,0 0 0 15,0-7 0-15,4-5 0 16,0-4 0-16,-1-6 0 15,1-4 0-15,3-2-1 16,-4-7 1-16,-2-3-1 16,-5-3 1-16,-3 1-1 15,-3-8 1-15,-1 4-1 16,-3 6 1-16,0 1-1 16,0 2 1-16,0 3 0 15,0 4 0-15,3 0 0 16,-3 2 0-16,0 1 0 15,0 6 1-15,-4 0-1 0,1 3 1 16,-1 3-1-16,-3 10 0 16,4 3 0-16,-5 3 1 15,5 3-1-15,-1 9 0 16,4 4-1-16,4 0 1 16,6-13-3-16,4-3 0 15,7-3-9-15,1-13 1 0</inkml:trace>
  <inkml:trace contextRef="#ctx0" brushRef="#br0" timeOffset="35883.17">26398 13716 46 0,'4'31'23'0,"-11"16"-25"0,3-31 38 0,1 2-36 16,-8 11 0-16,1 8 0 15,-4-2 1-15,3 6-1 16,0-4 0-16,4-9-3 16,4-2 0-16,3-11-10 15,10-15 0-15</inkml:trace>
  <inkml:trace contextRef="#ctx0" brushRef="#br0" timeOffset="36421.49">26338 13506 37 0,'0'0'18'0,"0"-4"-11"15,7 4 24-15,1 4-29 0,2-4 1 16,1 0 1-16,3 9 0 16,3 0-5-16,5 7 1 15,2 3 3-15,8-4 0 16,0 1-1-16,3 0 1 16,0 0-2-16,1-7 1 15,-12 3-2-15,-3-2 1 16,-3 2-2-16,-4 4 1 0,-3 3-1 15,-8 6 0-15,-3-3-1 16,-7 3 1 0,-7-3-1-16,-7-3 1 0,-4-4-2 15,1 1 1-15,-1 0 0 16,4-4 0-16,3 1 0 31,0-1 0-31,4-2 0 0,4-1 1 16,3 1 2-16,7-1 1 0,7 4-1 15,7 2 1-15,7 4 1 16,7 3 0-16,4-9 0 16,0-1 1-1,-8 4-2-15,-2 0 1 0,-8 2-2 16,-4 4 1-16,-10 3-3 16,-17 0 1-16,-26 7-1 15,-20-1 0-15,-22-3-5 16,-3-12 0-16,-11-16-9 15,0-9 0-15</inkml:trace>
  <inkml:trace contextRef="#ctx0" brushRef="#br1" timeOffset="43643.38">20666 3850 10 0,'3'10'5'0,"4"-10"4"16,-3 6 6-16,-1-3-12 15,1 3 0-15,-4 4 2 16,0-1 0-16,3 7-6 15,-3-7 0-15,4 7 5 0,3 3 0 16,0-7-1-16,0 1 0 16,0 3-1-16,0 6 1 15,0 0-1-15,4-4 1 16,-1 7-2-16,-2-6 1 16,-1 3-1-16,0-3 0 15,0 3 0-15,3 0 0 16,1 0-1-16,3 3 1 15,-3 0-1-15,3 3 1 16,0 0-1-16,0-6 1 0,0 7 0 16,0-4 0-16,0 3 0 15,0 6 0-15,4-5 0 16,-4 2 0-16,0 4-1 16,0 2 0-16,0 4 0 15,1 3 0-15,-1 0 0 16,3 3 0-16,1 0 0 15,0-10 0-15,3 4 0 16,0 3 1-16,0 0-1 16,0 0 0-16,-3 0 0 15,-4-7 1-15,4 10-1 16,-1-3 0-16,1-3 0 16,3 0 0-16,0 3 0 15,0 3 0-15,4-13 0 16,0 1 1-16,-4 6-1 15,0-1 0 1,14 17 0 0,-3-1 0-16,-7-2 0 0,0-1 0 15,-4 0 0-15,3 4 0 16,-2-7 0-16,-5-6 0 16,1 6-1-16,-1 0 1 15,-2 0 0-15,-1-6 0 16,0 3 0-16,-4 0 1 15,1 6-2-15,0-2 1 16,-1-1 0-16,4 3 0 16,-3-6 0-16,-1 0 0 15,-3 3 1-15,-3 1 0 0,3-8 0 16,4 4 1-16,-1 4 0 16,4-4 0-16,0 3 0 15,8-3 0-15,2 6-2 16,1-6 1-16,0 3-1 15,3 7 1-15,0-1-1 16,0 1 1-16,1 2-1 16,-5-2 1-16,4 2-1 15,1 10 1 32,-1-6-1-47,0-6 1 0,0 5-1 0,-3-2 1 0,0 6-1 0,-8-4 0 0,5 4 0 16,-1 3 0-16,7 6 0 15,4-6 1-15,-1 4-2 16,8-1 1-16,-3 9 0 16,-1-5 0-16,0 2 0 0,4 3 0 15,3 1 0-15,1-1 0 16,-5-2 0-16,-2 2 0 16,-5 7 0-16,-2-3 0 15,2 0 0-15,5 2 0 16,2-5 0-16,1-1 0 15,4 4 0-15,-5 3 0 16,1 0 0-16,4-4 0 0,-1 7 0 16,0 0 0-16,-3 0 0 15,0 3 1-15,0 0-1 16,-8 0 0-16,1-6 0 16,3 6 0-16,4 0 0 15,4 0 0-15,-5 4 0 16,5-1 0-16,-1-3 0 15,0 3 0-15,1 0-1 16,3 4 1-16,-1-1 0 16,-2 0 0-16,-8 1 0 15,0-1 1-15,4-6-1 16,3 3 0-16,4 7 0 16,0-7 0-16,0 3 0 15,0 4 0 1,31 59 0-1,-9-13 0-15,-12-15 0 16,0 3 0-16,4-9 0 0,-3-10 1 16,-1 0-1-16,-3-6 0 15,0 6-1-15,4-9 1 16,-1 3 0-16,-3-3 0 16,-4-4 0-16,1 1 0 15,3-4 0-15,0-2 0 16,-1-7 0-16,1 0 0 15,-3-6 0-15,3 3 1 16,0 3-1-16,3-10 0 16,0 4 0-16,-13 0 0 15,3 0 0-15,3 3 0 16,7 6 0-16,-6-6 0 0,-1 3 0 16,4-6 0-16,-3 9 0 15,-1-6 0-15,0 3 0 16,1-3 1-16,-8-3-1 15,-7-7 1-15,-6 1-1 16,-5-10 1-16,8-6-1 16,-4 3 0-16,4-4 0 15,-4 1 0-15,0-9-1 16,-3-1 1-16,-4-6-2 16,-3-6 0-16,-4-9-9 15,-3-7 1-15,-8-19-5 16,18-5 1-16</inkml:trace>
  <inkml:trace contextRef="#ctx0" brushRef="#br1" timeOffset="46271.12">21516 4920 29 0,'3'28'14'0,"12"0"-1"16,-12-25 14-16,4-3-25 16,4 0 1-16,-1-3 2 0,4-3 1 15,4-10-7-15,0-9 1 16,3-3 3-16,0-13 1 15,0-12-2-15,4-1 1 16,-4-8-2-16,-3-4 0 16,-4-6-1-16,-7 0 0 15,0-4 0-15,0 7 0 16,-3 10-1-16,-4 6 0 16,0 15-1-16,-4-3 1 15,-3 13-1-15,-4 9 0 16,-3 10-1-16,0 2 1 15,-4 14 1 1,4 8 0-16,0 14 1 0,4 11 0 0,3 11 1 16,7 18 1-16,10 12 0 15,4 7 1-15,7 9-1 16,1-6 1-16,6-19-1 16,7-3 1-16,4-16-4 15,0-6 1-15,-4-18-14 16,0-14 1-16</inkml:trace>
  <inkml:trace contextRef="#ctx0" brushRef="#br1" timeOffset="56164.51">2413 4600 41 0,'11'6'20'16,"6"-3"-14"-16,-17 0 20 0,11 4-25 15,-11 2 0-15,3 4 2 16,-3 5 1-16,-3 7-5 16,-8 13 0-16,-6 19 2 15,-1 2 1-15,-3 4-1 16,7-10 0-16,-4-12-1 15,0 3 0-15,8-3 0 16,6-16 0-16,-3-6-1 16,7-4 1-16,7-5-1 15,4-7 1-15,10-3 0 16,0 3 0-16,0-3-1 16,1-3 0-16,-5 3 0 0,1 3 0 15,-4 6-2-15,-3 4 1 16,3-4 0-16,-4 1 0 15,1 5 0-15,3-5 1 16,4-7 0-16,-1 3 0 16,-3-6 3-16,11-6 0 15,7-10 0-15,-4 4 0 16,-3-7 0-16,3-9 1 16,-7-7 0-16,-3 1 0 15,-1-39-6 1,-6 1 1-16,-8 3-11 15,8 7 1-15</inkml:trace>
  <inkml:trace contextRef="#ctx0" brushRef="#br1" timeOffset="56646.15">3168 4346 35 0,'0'31'17'0,"11"22"-12"0,-11-37 21 15,-8 12-25-15,5 1 1 16,-11 11 1-16,3 1 1 16,-3 9-5-16,4 13 0 15,-1 3 2-15,4-10 1 16,-4-5-2-16,1-11 0 16,-1-5-2-16,4-16 1 15,4-10 0-15,3-9 0 0,0-6 0 16,0-7 0-16,3-3 0 15,4-2 0-15,4-1 1 16,-1 13 0-16,1 2 0 16,7-2 1-16,-8 16-2 15,4 5 1-15,4 4-1 16,0 6 1-16,3-3-4 16,-11 9 1-16,8-5-6 15,3 2 1-15,-7-9-3 16,0-7 1-16</inkml:trace>
  <inkml:trace contextRef="#ctx0" brushRef="#br1" timeOffset="57305.62">3616 4876 47 0,'11'-3'23'0,"-8"21"-30"0,-6-18 50 15,3 4-43-15,0 2 1 16,0-6-1-16,0 6 1 16,-11 4-2-16,-7 5 1 15,8 1 0-15,-11 3 1 16,10 3-1-16,-7 0 1 16,8 0-1-16,-1-4 0 0,11 1-2 15,0-13 1-15,4-6-1 16,13-6 1-16,-6-3-1 15,7-13 0-15,-8 9-1 16,1 4 1-16,-1-10 0 16,-6 7 1-16,3-1-2 15,0 0 0-15,4 7 0 16,-8 6 1-16,4 6 0 16,-3 4 1-16,3 2 0 15,-4 7 1 1,4 0-1-16,0 0 1 0,4 3 0 15,10-10 1-15,0 1-1 16,0-4 1-16,8-9 0 16,-1-6 0-16,4-10 0 15,6-9 1-15,1-6-1 16,-7-19 1-16,-4-7-1 16,-3-9 1-16,0-15-1 0,-11-7 0 15,-4-3-2-15,-3 3 1 16,4-6 0-1,-11 16 0-15,0 6 0 0,0 9 0 16,-7 10 0-16,3 18 0 16,-6 16 0-16,-1 16 1 15,1 19-1-15,-4 22 0 16,3 24 0-16,0 10 0 16,8 19-1-16,-4 7 0 15,7 14 0-15,7-17 1 16,-7-14-3-16,0-18 0 15,0-19-8 1,0-16 1-16,-7-25-1 0,3-15 1 0</inkml:trace>
  <inkml:trace contextRef="#ctx0" brushRef="#br1" timeOffset="57512.5">3757 4659 55 0,'21'0'27'0,"32"-31"-38"0,-28 25 61 0,17-7-50 16,15-9 0-16,6-3-13 16,4 0 1-16,-7-6 3 15,-7 9 0-15</inkml:trace>
  <inkml:trace contextRef="#ctx0" brushRef="#br1" timeOffset="58126.83">5242 4848 33 0,'-3'53'16'0,"6"3"-13"0,-3-46 17 0,0-1-21 15,7 1 1-15,-7-7-6 16,0-3 0-16,0-13 0 16,4-18 1-16</inkml:trace>
  <inkml:trace contextRef="#ctx0" brushRef="#br1" timeOffset="58582.07">5193 4547 33 0,'-11'6'16'0,"11"6"-8"16,4-9 26-16,-1 4-31 16,1-4 1-16,3 0 1 15,-4-3 0-15,5 0-7 16,2 3 1-16,1-3 3 0,10 0 1 15,7 0-6-15,11 6 0 16,0 1-6-16,7-7 1 16,-8 0-2-16,-2 3 1 15,-5-3 0-15,-2-3 0 16,-5 3 4-16,1-7 0 16,-11 4 6-16,4 3 0 15,-11 0 1 1,0 0 0-1,-7 10 1-15,0 2 0 0,-4 1 0 0,-3 6 0 16,4-1-1-16,-8 1 0 0,4 0-1 16,4 0 1-16,-8-3-1 15,11 2 1-15,-7-2 0 16,7-3 1 0,0-1 2-1,7-2 0-15,7-1 1 0,7 3 0 16,8 4 0-16,-1 3 0 0,-11-3-2 15,5 2 0-15,-12-5-2 16,-3 3 0-16,-14 2-6 16,-14 8 0-16,-7-1-11 15,-11-7 1-15</inkml:trace>
  <inkml:trace contextRef="#ctx0" brushRef="#br1" timeOffset="59318">7161 4173 46 0,'0'44'23'0,"-7"22"-21"0,4-38 32 0,-4 13-34 15,-4 12 0-15,-10 23-2 16,0 5 0-16,3 7-1 15,-3-13 1-15,3-12-10 16,1-13 1 0,3-18-2-16,3-17 0 0</inkml:trace>
  <inkml:trace contextRef="#ctx0" brushRef="#br1" timeOffset="60038.57">6632 4882 49 0,'-3'25'24'0,"6"-15"-25"0,-3-10 50 16,7-10-47-16,4-6 1 16,14-2 1-16,-1-14 0 15,15-8-5-15,0-8 1 16,10-8 3-16,11-4 0 15,7 7-2-15,-17 3 0 16,-4 6-1-16,-8 3 0 16,-2 13-2-16,-15 9 1 15,0 10-3-15,-3 9 1 0,-4 3-1 16,-4 3 1 0,-3 10-3-16,-3 6 1 0,-1 9 0 15,-3 1 1-15,-3 2 1 16,-1 10 0-16,1-3 1 15,-1 0 0-15,1-10 1 16,-1-3 1-16,1-9 0 16,3 0 0-16,0-10 0 15,7-3 0-15,3-6 1 16,8-6 1-16,0 0-1 16,3-4 1-16,0 4-1 15,-3 0 1-15,-1 6-1 16,-3 3 1-16,0 3-2 15,-3 4 0-15,0-4 0 16,-1 3 0-16,4-5 0 16,-3 2 0-16,-1-3-1 0,1 0 1 15,0 0-1-15,-1-6 0 16,8 0 0-16,-8-6 1 16,5-4-2-16,-1-9 1 15,-4 0 0-15,-6-9 0 16,3 9 0-16,-4 3 1 15,1 3-1-15,-4 4 1 32,3 2-1-32,-3 4 1 0,0 12 0 0,-3 13 0 15,-1 9 0 17,1 4 0-32,6 9 1 0,4 6 0 0,4-4 0 15,7-8 1 1,10-7-2-16,4-9 1 0,-4-13-6 0,4-12 0 15,3-16-7-15,-7 0 0 0</inkml:trace>
  <inkml:trace contextRef="#ctx0" brushRef="#br1" timeOffset="60579.74">9225 4330 56 0,'18'25'28'0,"-8"10"-33"0,-10-29 52 0,-3 0-47 16,-4 1 0-16,-4 2 0 15,-6 0 0-15,-1 1 0 16,4 9 0-16,-7 9 0 16,3-6 1-16,-7 15-1 15,4-5 1-15,7 5-1 16,3 1 1-16,11 0-2 15,4-4 1-15,7-9-2 16,3 3 0-16,7-18-4 16,11-4 1-16,-1 0-11 15,15-12 0-15</inkml:trace>
  <inkml:trace contextRef="#ctx0" brushRef="#br1" timeOffset="60834.64">9627 4553 38 0,'0'6'19'0,"4"0"-12"0,-4-6 23 0,-4 3-30 15,-3-3 1-15,-7 4 0 0,-3-1 1 16,-8 3-2-16,4-3 0 0,-8 0 1 16,8 10 1-16,0 9-1 15,7 6 1-15,3 0-3 16,8-3 1-16,3 0-2 15,10-6 1-15,8-3-1 16,0-10 0-16,3-9-4 16,0-10 0-16,4 1-6 15,-8-16 0-15</inkml:trace>
  <inkml:trace contextRef="#ctx0" brushRef="#br1" timeOffset="61148.77">9666 4722 41 0,'0'38'20'0,"4"-10"-20"0,-1-22 34 15,-3 1-35-15,0-7 1 16,0 0-1-16,0-7 1 16,7 1-1-16,-3-7 1 15,3 1-1-15,3-13 1 16,1 0-1-16,0 3 1 15,6 0-1-15,-3-6 1 16,4 6-1-16,0 3 1 16,3 9 0-16,-4 7 1 15,1 13 0-15,-4-10 0 16,-3 9-1-16,-1 10 1 16,1 6-1-16,-4-6 1 0,0 0-5 15,7-1 0-15,-3-2-8 16,-1-13 1-16</inkml:trace>
  <inkml:trace contextRef="#ctx0" brushRef="#br1" timeOffset="61810.09">10276 4456 35 0,'18'6'17'0,"-7"13"-12"15,-8-16 24-15,-3 6-30 16,-3 4 1-16,-8-4-1 15,0 4 1-15,-3 2 0 16,0-5 0-16,-3-4-1 16,-1 10 1-16,0-4-1 15,4 1 0-15,0-1 1 0,7 1 0 16,4 3 0-16,6-4 0 16,8 4 0-16,-1-10 0 15,4-3 1-15,4 0 0 16,3-6-1-16,0 3 1 15,-3-6-1-15,-4 6 0 16,-3 3 0-16,-8 6 0 16,-3 7-1-16,-7 0 1 15,0 9-1-15,-7 3 0 16,3-6 0-16,1 6 1 16,3 1-1-16,3-4 1 0,1-3 0 15,3-4 0-15,0-2 0 16,3-10 1-1,8-6-1-15,-1-12 0 0,4-10-1 16,4-6 1-16,7-7-1 16,7-6 1-16,3-9-1 15,11-13 0 1,0-12-2-16,3-9 0 0,0-14 0 16,-6 4 0-16,-8-6 1 15,-7 9 1-15,-3 6 1 16,-7 7 1-16,-4 12 1 15,-7 10 1-15,-4 12 0 16,-6 19 0-16,-4 22-1 16,-7 18 0-16,-8 13-2 15,-6 19 1-15,-4 22-1 16,1 16 1-16,2 12-1 16,5 13 1-16,6 6 0 0,7-12 1 15,4-13-1-15,4-22 1 16,3-22-3-16,3-16 0 15,1-12-8-15,-1-16 1 16,1-13-4-16,0-12 1 16</inkml:trace>
  <inkml:trace contextRef="#ctx0" brushRef="#br1" timeOffset="61990.47">10446 4590 42 0,'14'19'21'0,"4"3"-26"16,-11-19 42-16,7-3-38 16,3-3 0-16,8 3-3 15,7-9 1-15,3 3-4 16,0-1 1-16,-3-2-6 16,-4-1 1-16</inkml:trace>
  <inkml:trace contextRef="#ctx0" brushRef="#br1" timeOffset="62349.63">10929 4590 38 0,'-3'10'19'0,"-8"-4"-24"0,4-6 34 0,-4 6-30 0,1 4 1 0,-4-1 0 0,0 10 1 0,-1 0-1 0,1-4 0 0,4 4 0 0,-1 0 1 15,4-3 0-15,4-4 0 16,-1-2-2-16,8-4 1 16,3-6-1-16,3-6 1 15,1-4-1-15,-1 1 0 16,4-4-1-16,1 1 1 31,-1 2 0-31,-4 1 0 0,1 9 0 16,3 0 1 15,-3 6-1-31,-1 7 1 0,-3 3 0 16,0-4 0-16,0 7-1 0,-3-7 1 0,-1 4-4 15,1 0 0-15,-1-1-5 16,1-8 1-16</inkml:trace>
  <inkml:trace contextRef="#ctx0" brushRef="#br1" timeOffset="62966.15">11194 4816 20 0,'0'13'10'0,"3"-13"-3"0,-3 0 12 15,0 0-17-15,0 0 1 16,4-7 1-16,-1-2 1 16,4 3-6-16,0 0 0 15,0-1 3-15,0 1 1 16,1 6-2-16,2 3 0 16,1 3-1-16,-1 7 0 15,1 6-1-15,-1-4 1 0,-3 4-1 16,1 0 1-16,2 0-1 15,4-3 0-15,4-4 0 16,0-3 1-16,3 7-1 16,0-10 1-16,7 1 0 15,-3-1 0 1,-4-3 0-16,4-3 0 0,-1 0 0 16,5-3 0-16,-1-10 0 15,0-9 0-15,0-6-1 16,0-9 1-16,4-7-1 15,0-10 0-15,-4-27 0 16,-7-4 0-16,-3-6 0 16,0-15 0-16,-8 5 1 15,-3 4 0-15,-7 6 1 16,-3 19 1-16,-1 9 0 0,1 23 0 16,-1 24 0-1,-3 16 0-15,-4 25-3 0,-3 16 1 16,-7 15-4-1,-3 26 1-15,-1 18-1 16,0 7 0-16,4 2 0 0,3 1 0 16,4-13-3-16,4-34 1 15,3-10 0 1</inkml:trace>
  <inkml:trace contextRef="#ctx0" brushRef="#br1" timeOffset="63161.87">11359 4581 54 0,'25'19'27'0,"35"-13"-35"0,-35-12 60 0,10 3-52 16,14-7 0-16,15-9 0 15,-1-2 0-15,1-1-9 16,-4 0 1-16,-4 0-8 15,-10-13 1-15</inkml:trace>
  <inkml:trace contextRef="#ctx0" brushRef="#br1" timeOffset="63700.77">12975 4844 38 0,'4'51'19'0,"10"-26"-8"0,-11-22 25 0,1 0-35 16,-4-3 0-16,3-9 1 15,4-4 0-15,-3-9-3 16,3-3 1-16,-3-3 2 16,3-13 0-16,3 3-1 15,1 10 0-15,3-3 0 0,7 12 0 16,4 0 0-16,-8 7 0 15,12-1-3-15,-1 7 1 16,0 0-6-16,0-1 0 16,-3 7-8-16,0 3 0 15</inkml:trace>
  <inkml:trace contextRef="#ctx0" brushRef="#br1" timeOffset="64331.25">13522 4722 48 0,'-4'-6'24'0,"12"-4"-27"0,-8 10 39 15,0-6-36-15,-4 0 1 0,0 3-1 16,-3 0 1-16,-3 9-2 16,-4 0 1-16,3 7 0 15,-3-1 1-15,3 4-3 16,1 3 1-16,6-4-2 15,4-5 1-15,4-1-1 16,3-2 0-16,3-4 0 16,1 0 1-16,0-6 0 15,-4-7 1-15,0 1 1 16,0-7 0-16,0-3-1 16,-4 1 1-16,4-1-2 15,-3-3 1-15,0 3-2 16,-4 6 0-16,0 13 0 0,3 10 0 15,4 5 0-15,-3 7 0 16,-1 4 1-16,4 5 1 31,7 0 0-31,0-3 1 0,4-6 0 0,7 0 1 16,3-12-1-16,0-10 1 16,4-10-1-16,3-8 0 15,8-11 1-15,6-15 1 16,0-15 0-16,1-4 0 15,-15-18 0-15,-7-7 1 16,-7-13-1-16,-6-2 1 0,-5 9-2 16,-10-3 1-16,-7 3-1 15,-7 12 0-15,-4 10-1 16,-3 16 0-16,-4 18 0 16,1 22 0-16,-4 26 0 15,6 15 0 16,1 31-1-31,7 23 1 0,3 8 0 16,4 17 1 0,7 15-1-16,4-19 0 0,3-6-3 0,-3-9 1 0,-1-22-8 15,-3-19 0-15</inkml:trace>
  <inkml:trace contextRef="#ctx0" brushRef="#br1" timeOffset="64566.81">13589 4562 47 0,'18'19'23'0,"20"0"-26"0,-20-22 41 15,7 3-39-15,10 0 1 16,11 0-3-16,7 0 1 15,-4 0-3-15,-3-7 0 16,-7 4-8-16,-11-3 0 0</inkml:trace>
  <inkml:trace contextRef="#ctx0" brushRef="#br1" timeOffset="64886.98">13995 4766 27 0,'3'28'13'0,"15"-12"-2"16,-11-13 16-16,0-3-26 16,4 0 1-16,-1-6 0 15,4 3 1-15,4-4-4 16,0-5 0-16,-1-10 2 16,-3 0 0-16,-3-3-1 15,-4 0 0-15,-7 3-1 16,-7 6 1-16,0 4-1 15,0 2 0-15,0 13 1 16,0 13 0-16,0 6 1 0,3 9 1 16,8 10 1-16,3 12 0 15,7-12 0-15,7-3 0 16,4-4-1 0,6-12 1-16,5-6-6 0,2-10 0 15,-2-6-10-15,-5-22 0 16</inkml:trace>
  <inkml:trace contextRef="#ctx0" brushRef="#br1" timeOffset="65427.24">15498 4650 45 0,'10'13'22'0,"1"-7"-16"0,-11-6 34 15,0 0-40-15,0-6 1 16,-4-4-1-16,-6-2 1 31,-8 8-1-31,-3 8 0 16,3 8-1-16,1 7 0 0,-1 3-2 15,11 0 1-15,3 0-1 16,8-7 0-16,3 7-1 16,11-12 1-16,-1-1 0 15,4-9 1-15,0-6-1 16,4-7 1-16,0 1-6 15,0-13 1-15,-1 0-4 16,-3-10 1-16</inkml:trace>
  <inkml:trace contextRef="#ctx0" brushRef="#br1" timeOffset="65683.28">15819 4788 40 0,'3'13'20'0,"-6"-61"-25"0,3 27 36 0,-4-14-30 0,-7-12 1 16,-3-19 1-16,0-9 0 15,0-16-3-15,4-3 0 16,-5-6 2-16,8 9 1 16,4 6-1-16,3 16 0 15,0 12-3-15,7 20 0 16,7 9-3-16,4 28 1 15,-1 0-8 1,-3 9 1-16,-7 0-3 16,-7 7 1-16</inkml:trace>
  <inkml:trace contextRef="#ctx0" brushRef="#br1" timeOffset="65851.81">15543 4427 53 0,'11'38'26'0,"21"0"-26"0,-18-35 53 0,7 0-52 16,4-3 1-16,6-3-1 16,12-7 0-16,6 4-6 15,-6-3 0-15,-5-1-11 16,-2 1 0-16</inkml:trace>
  <inkml:trace contextRef="#ctx0" brushRef="#br1" timeOffset="66358.35">17180 4553 48 0,'0'9'24'0,"-10"7"-26"16,6-13 31-16,-6-3-30 16,-1 3 1-16,-3 19 2 15,-7 0 0-15,-4 13-3 16,4-1 0-16,3 7 2 15,4 9 0-15,7 0 1 16,7-9 0-16,11 3-1 16,6-7 0-16,12-11-3 0,9-11 1 15,5-9-11-15,3-15 1 16,-8-22-3-16,1-10 1 16</inkml:trace>
  <inkml:trace contextRef="#ctx0" brushRef="#br1" timeOffset="66720.06">17410 4258 40 0,'3'78'20'0,"1"23"-16"0,-4-70 37 0,-4 10-39 16,1 6 0-16,3 3 0 15,0-6 1-15,0-10-4 16,0-5 0-16,0-4 2 16,3-13 1-16,1-9-2 15,-4-3 0-15,0-15-1 16,0-7 0-16,0 0-1 16,0 0 1-16,3 9-1 15,1-2 0-15,-1 2 0 16,8 7 1-16,-4 18-1 15,3 10 1-15,1-3-1 16,3 9 1-16,4 4-1 16,3 5 1-16,0-11-5 31,0 5 0-31,4-9-6 0,3-6 0 0</inkml:trace>
  <inkml:trace contextRef="#ctx0" brushRef="#br1" timeOffset="67139.11">17921 4684 34 0,'7'10'17'0,"-7"-1"-17"0,0-6 26 0,-7 4-26 0,-3 2 0 0,-5-6 1 15,-2 7 0-15,-4 2-1 16,-1 10 1-16,1-3 0 15,4 3 1-15,3 0 0 16,3-3 0-16,4-4-1 16,3-2 1-16,4-1-1 15,7-8 0-15,4-8 0 16,0 4 0-16,-1-12-1 16,1 3 0-16,-1-4-2 15,1 0 1-15,0 1 0 16,-1-1 0-16,1 1-1 15,-1 6 1-15,-3-1 0 16,0 7 0-16,0 3 1 16,0 4 0-16,-3 5 0 15,3 4 1-15,-3 3-1 16,-1 3 1-16,1-4-2 16,-1 1 1-16,4-3-4 15,-3-4 1-15,-4-5-8 0,0-7 1 16</inkml:trace>
  <inkml:trace contextRef="#ctx0" brushRef="#br1" timeOffset="67880.82">18122 4822 36 0,'39'22'18'0,"-18"-9"-15"0,-10-13 28 0,-1-3-31 15,4 3 1-15,4-6 0 16,0-4 1-16,-1-6-2 16,1 1 0-16,0-4 1 15,-1 0 0-15,1-3 0 16,-4 3 0-16,0 4 0 16,-3-1 0-16,-1 7-1 15,-3-1 0-15,0 4-2 16,0 6 1-16,1 9-3 15,-1 4 1-15,3 6-5 16,-3 0 1-16,0 15-2 16,0 7 0-16,0-4 1 15,0 10 1-15,-3 0 3 16,3 7 1 0,0 15 4-16,0 0 1 15,0 12 3-15,0-9 1 16,-3-6-1-16,-8-3 0 15,1-13-2-15,-4-6 1 0,-7-6-3 16,-8-7 1-16,-6-12-2 0,-4-10 0 16,1-9 0-16,-1-15 0 15,4-4-1-15,3-13 0 16,4-11-1 0,10 2 1-16,8 0-1 0,10 0 0 15,14 0 0-15,11 4 1 0,3 5 1 16,0-2 1-1,11-1 0-15,14-5 1 0,-3 2 0 16,-5 4 1-16,-2-7-1 16,-8 3 0-16,-7-3-2 31,-6 4 1-31,-8 5-2 0,-11-5 1 0,-6 2-1 16,-8 1 0-16,-6-7 0 15,-8 13 0-15,-6 15 0 16,-5 7 1-16,1 12-1 15,3 13 1-15,8 0 1 16,6 15 0-16,8 4 0 16,10 0 1-16,7 2-1 15,3 4 1-15,8-6-1 16,7-10 0-16,3-9-3 16,0-10 0-16,1-9-7 15,-1-6 0-15</inkml:trace>
  <inkml:trace contextRef="#ctx0" brushRef="#br1" timeOffset="68280.39">19025 3753 48 0,'7'-31'24'0,"15"21"-27"0,-8 10 46 0,10-3-43 16,15 6 1-16,7 1-1 16,7 2 1-16,3-12-1 15,4 2 0-15,-7-2 1 16,-7 3 0-16,-14 3-1 15,-7 9 1-15,-4 10-1 16,-11 6 0-16,-10 4 0 16,-7 2 0-16,-10 10-1 15,-8 3 1-15,-7-4-2 16,-7 10 1-16,8 7-2 16,2 3 1-16,5 2-2 15,6-8 1-15,4-4-5 0,3 0 0 16,4-6-5-16,4-10 0 15</inkml:trace>
  <inkml:trace contextRef="#ctx0" brushRef="#br1" timeOffset="68706.17">19364 4982 41 0,'25'0'20'0,"3"7"-20"0,-21-10 35 0,0-4-33 15,4-2 1-15,-8-1-3 16,-3 4 1-16,-7-10-3 16,-7 4 1-16,-4 3 1 15,-3 5 1-15,0 8-3 16,-4 11 1-16,4-2 1 16,3-4 1-16,4 7-2 0,4 0 1 15,6-1-1-15,8-5 0 16,6-4 0-16,8-16 1 15,3 1-2-15,4 6 0 16,-4-6-8-16,-7-7 1 16,-10 0-2-16,-1 0 0 15</inkml:trace>
  <inkml:trace contextRef="#ctx0" brushRef="#br2" timeOffset="74842.45">9109 5161 34 0,'10'16'17'0,"22"-29"-13"0,-21 10 18 15,6 3-20-15,8 0 0 0,0 0 3 16,10-3 0-16,-7 3-6 15,11 0 1-15,3 0 4 16,11 3 1-16,-3 3-2 16,-5-6 0-16,5 4-1 15,3-4 1-15,7 6-2 16,3-16 1-16,4 7-1 16,7 0 0-16,4 3 0 15,-11 0 1-15,11 3-1 16,3 0 1-16,3 1-1 15,8 2 0-15,0-3-1 16,-7-3 1-16,10-3-1 16,4 3 1-16,3-6-1 15,7-1 1-15,-10 4-1 16,7 0 1-16,0 0-1 16,7 3 1-16,3 0-1 15,-10 3 1-15,7-3-1 16,0 0 0-16,7 0 0 0,-11 3 1 15,4-6-1-15,3 0 0 16,4 3 0-16,11-3 0 16,-18 3 0-16,7 0 0 31,66 0 0-31,-20-3 0 16,-10 3 0-16,-5 0 0 15,-6 3 0-15,-18 0 0 0,3 3 0 16,4-3 0-1,0 4 0-15,-14-7 0 0,0-4 0 16,7 1 1-16,0 3-1 16,0 0 1-16,-7 3 0 15,11 7 0-15,-1-1-1 16,4-3 1-16,-7 4-1 16,7 6 1-16,1-7-1 15,6 7 0-15,-11-4 1 16,11 4 1-16,0 0-1 15,1-1 1-15,-8-5-1 16,3 2 1-16,4-2-1 16,0 2 1-16,-7-2-2 15,0-4 1-15,4-3-1 16,0 0 1-16,-8 0-1 16,-3-3 1-16,0 0-1 15,0 0 0-15,-3-3 0 0,-19 0 0 16,-2 0 0-16,-4-3 0 15,-4-4-1-15,-14 4 0 16,-3 0-4-16,-11-1 0 16,-14 4-11-16,-15 0 0 15,-17 3-2-15,-6 6 0 16</inkml:trace>
  <inkml:trace contextRef="#ctx0" brushRef="#br2" timeOffset="75622.57">13596 5606 48 0,'7'4'24'0,"-17"8"-26"0,2-9 44 0,-2 0-41 0,3 7 1 0,-7 2-1 0,-4 4 1 0,-7-10-3 16,-3 4 0-16,0 2 1 15,0 7 1-15,-4 0-1 16,11 0 1-16,0-1-1 16,10-2 1-16,4-3-1 15,11-4 1-15,10 4-2 16,7-10 0-16,7 3 0 15,4 0 0-15,-4-3-1 0,0 4 1 16,-3-1-1-16,-7 7 1 16,-8 5-1-16,-10 4 1 15,-3 13-2-15,-8-1 0 16,-10-2-5-16,-7-1 1 16,-4-3-6-16,-3-9 0 15</inkml:trace>
  <inkml:trace contextRef="#ctx0" brushRef="#br2" timeOffset="76163.75">13878 5374 38 0,'11'22'19'0,"3"-9"-18"0,-10-1 30 16,-1 7-30-16,-3 0 0 0,-3 9 1 15,-1 13 0-15,-3 3-3 16,-4 12 1-16,1 10 1 16,-1-6 0-16,1-10-3 15,-1-6 0-15,4-10-10 16,3-12 0-16,4-12 0 15,11-7 0-15</inkml:trace>
  <inkml:trace contextRef="#ctx0" brushRef="#br2" timeOffset="76462.73">14161 5810 34 0,'21'10'17'0,"0"-1"-14"15,-14-9 34-15,-7 0-37 16,0 0 1-16,-7 3-2 0,-7-3 1 16,-4 0 0-16,0 0 0 15,-3 6 0-15,-3 1 1 16,-1 5-1-16,0 1 0 16,4 9-1-16,3 0 1 15,8-3-2-15,6-4 1 16,8-5-1-16,6-10 0 15,5-10 0-15,6 1 0 16,3-1 0-16,5-2 1 0,-1 2-7 16,-3 1 0 15,-4-7-2-31,7 4 1 0</inkml:trace>
  <inkml:trace contextRef="#ctx0" brushRef="#br2" timeOffset="76952.17">14457 6114 41 0,'-4'44'20'0,"1"32"-26"16,3-58 40-16,-4 4-32 0,1 0 0 15,-1-3 1 1,1-9 0-16,-1-7-5 0,4-16 1 16,-3-3 1-16,3-12 1 15,-4-9-3-15,4-4 1 16,-7-9-1-16,7-1 1 15,0 1-1-15,7 6 1 47,0-6-1-47,4 13 0 0,6 8 1 0,1 11 1 0,3 8-1 0,0 10 0 0,1 0 1 16,-5 6 0-16,4 7 0 16,-3 0 1-16,-4-1-1 15,-3 7 0 1,-8 6-1-16,1 3 1 0,-8-9-2 15,-6 3 1-15,-5-6-5 16,-6-1 0-16,-3-8-4 16,2-11 0-1</inkml:trace>
  <inkml:trace contextRef="#ctx0" brushRef="#br2" timeOffset="77318.22">14930 5842 43 0,'28'22'21'0,"-4"-26"-26"0,-16 1 41 16,2-6-36-16,1-7 0 15,-1-6 0-15,-3 0 0 16,-7 3-1-16,-7 1 0 15,-7-1 0-15,-3 6 1 16,-8 4-1-16,0 6 1 16,-7 3 0-16,4 9 0 0,0 4 0 15,7 9 1 1,3 9 0-16,11 0 0 0,14 7 0 16,7-3 1-16,7-1 0 15,11 4 1 1,14-16-1-16,3-4 0 0,-3-14-3 15,-3-4 1-15,-12-4-10 16,-9-5 0 0,-12 3-4-16,-13-4 0 0</inkml:trace>
  <inkml:trace contextRef="#ctx0" brushRef="#br2" timeOffset="79330.64">2526 7946 53 0,'7'3'26'0,"-7"-6"-17"0,0 3 27 16,0 3-35-16,0 3 0 16,-11 10 0-16,-6 6 0 0,-4 3-2 15,-8 9 1-15,5 4 0 16,-5-4 1-16,-2 4-3 15,2-7 1-15,8-2 0 16,4-4 0-16,6-3-1 16,4-7 1-16,7-2 0 15,11-1 0-15,13-2 1 16,8 2 1-16,0 1-1 16,0 0 1-16,-4-4-1 15,0 0 1-15,0 1-2 16,-14 2 1-16,-7 4-1 15,-7 0 0-15,0 9-2 16,-10 0 1-16,-11 6-7 16,-8-3 0-16,1-6-6 15,7 0 1-15</inkml:trace>
  <inkml:trace contextRef="#ctx0" brushRef="#br2" timeOffset="79781.7">2910 7328 53 0,'11'44'26'0,"-18"19"-33"16,7-41 47-16,-4 12-40 16,4 19 0-16,-7 7 1 15,4 12 0-15,-8 16-2 16,4 3 1-16,4 9-1 0,-4 0 1 16,7-12-3-1,-7-16 0-15,3-12-7 0,-3-13 0 16,3-16-4-16,4-15 0 15</inkml:trace>
  <inkml:trace contextRef="#ctx0" brushRef="#br2" timeOffset="80142.1">3249 8253 41 0,'0'3'20'0,"4"-28"-24"0,-4 19 36 0,-4-4-32 16,-3 4 1-16,-7 0 0 16,3 6 0-16,-6 0-1 15,-4 3 0-15,3 10 0 16,-3 8 1-16,10 5-3 15,1 2 1-15,-1 3-1 16,4 7 1-16,0-13-1 16,7-6 0-16,7-4-1 15,11-5 1-15,3-13 1 16,0-4 1-16,0-8-1 16,-3-4 0-16,-1-3-3 15,-6 0 0-15,0-9-6 0,-8 6 1 16</inkml:trace>
  <inkml:trace contextRef="#ctx0" brushRef="#br2" timeOffset="80892.59">3482 8447 47 0,'-4'60'23'0,"-3"31"-28"0,7-69 44 16,0 12-40-16,0 7 1 15,0 0-1-15,0-7 0 16,0-2 1-16,0-13 0 0,0-7-1 15,0-12 1-15,0-19 0 16,0-12 0-16,0-13 0 16,0-6 0-1,0-35-1 1,0 23 0-16,7-1-1 16,4 10 0-16,-4 9-2 15,7 6 0-15,4 7 0 16,3 12 1-16,-3 3 1 15,3 10 0-15,0 6 1 16,7 3 0-16,-7 3 2 16,-3 4 1-16,-7-1-2 15,-1 7 1-15,-10-1-1 16,-10 11 1-16,-1-5-3 16,-7 1 0-16,-3-3-5 15,0-3 0-15,-4-4-3 0,1-5 0 16</inkml:trace>
  <inkml:trace contextRef="#ctx0" brushRef="#br2" timeOffset="81252.5">3845 8344 34 0,'11'16'17'0,"10"-16"-16"0,-17-7 33 16,10-2-33-16,0 6 1 16,3-16-1-16,1 0 1 0,-4-6-3 15,-3 0 1-15,-1 0 0 16,-3 6 1-16,-7 0-1 16,0 1 0-16,-10 5-1 15,-1 4 1-15,1 5-1 16,-4 14 0-16,-1 2 1 15,-2 13 0-15,3 1 0 16,0 2 0-16,10 6 1 16,4 4 0-16,11 0 0 15,6-10 1-15,4-6-1 16,8-3 1-16,2-4-6 16,8-9 0-16,-14-15-8 15,0-7 1-15</inkml:trace>
  <inkml:trace contextRef="#ctx0" brushRef="#br2" timeOffset="81750.06">4632 8084 44 0,'4'25'22'0,"6"-19"-20"16,-3-6 35-16,-3 0-36 0,6-3 1 15,1 0 1-15,14 0 0 16,-1-4-4-16,15 1 0 16,0-6 1-16,0-1 1 15,-8 0-7-15,-6 1 1 16,-11-1-10-16,-7 4 1 31</inkml:trace>
  <inkml:trace contextRef="#ctx0" brushRef="#br2" timeOffset="81931.77">4593 8397 46 0,'0'41'23'0,"21"-16"-18"0,-10-19 37 0,7-2-42 15,3-4 1-15,0 0-2 16,11-4 1-16,3-5-4 15,4-4 0-15,-4-5-10 16,0-4 0-16</inkml:trace>
  <inkml:trace contextRef="#ctx0" brushRef="#br2" timeOffset="82798.5">5412 8234 48 0,'-18'50'24'0,"18"-12"-21"16,-4-32 35-16,4 4-37 16,0-7 0-16,0-3 1 15,4-3 0-15,7-10-2 16,3 1 0-16,-4-7 1 15,11-6 1-15,-6 3-1 0,2 0 1 16,4 3-2-16,-3 0 1 16,0 7-2-16,3-1 1 15,-11 4-1-15,8 2 0 16,-7 7-1-16,3 7 1 16,-4 8 0-16,-3 7 0 15,0 0 0-15,-3-3 1 16,3 0-2-16,-7-7 1 15,0 1-2-15,4-7 1 16,3 1-1-16,-7-4 0 16,3-10 0-16,4-2 1 15,4-4 0-15,-1-2 1 0,1-7 1 16,7 0 0-16,-8 0 0 16,8-3 0-16,-4 3 0 15,4 0 0-15,-8 3-1 16,4-6 1-16,0 6-1 15,0-3 1-15,-3 7-1 16,0 2 1-16,-1 7 0 16,4 3 0-16,-3 12 2 15,7 4 0-15,-8 9 0 16,11 6 1-16,-10 6 0 16,-1 7 0-16,8-3-1 15,3-4 1-15,-3-3-2 16,7-5 0-16,3-11-5 15,0-5 1-15,4-4-11 16,-11-19 0-16</inkml:trace>
  <inkml:trace contextRef="#ctx0" brushRef="#br2" timeOffset="83325.36">6713 7889 38 0,'-7'10'19'0,"14"-1"-7"0,-3-6 24 16,3 0-34-16,4 1 1 15,6-1 1-15,15-3 0 16,-7 0-6-16,10 0 1 15,4 0 1-15,3-3 1 16,-3 3-9-16,-14 0 0 16,-1-4-7-16,-20 1 1 15</inkml:trace>
  <inkml:trace contextRef="#ctx0" brushRef="#br2" timeOffset="83490.7">6689 8168 57 0,'14'19'28'0,"42"-9"-35"31,-31-4 52-31,0 0-46 0,10 4 1 0,4-4-17 16,7 3 1-16,-8-9 9 16,8 0 1-16</inkml:trace>
  <inkml:trace contextRef="#ctx0" brushRef="#br2" timeOffset="84481.28">8322 7090 55 0,'4'25'27'0,"-19"41"-31"15,12-60 46-15,-8 10-41 16,-6 5 0-16,-4 5 1 16,-8-1 0-16,1-3-3 15,-4 0 1-15,1 3 1 16,6 3 0-16,0 0 0 16,4 0 0-16,3-3-1 15,4-3 1-15,7-3-1 16,7-3 0-16,0-4-1 15,4-2 0-15,13-4 0 16,12-3 0-16,13 0 0 16,4 4 0-16,10-7 0 15,1 0 0-15,-4 0 0 16,-11 0 1-16,0 0-1 0,-17 0 1 16,0-4-1-16,-15 4 0 15,1 0 0-15,-4-6 1 16,-7-6-1-16,-4-7 1 15,-3-6 1-15,0-3 0 16,-3-13 0-16,-8-3 1 16,4 3-1-16,3-6 1 15,4 0-9-15,7 3 0 16,4-9-9-16,6 9 1 16</inkml:trace>
  <inkml:trace contextRef="#ctx0" brushRef="#br2" timeOffset="84990.29">9239 6911 44 0,'-3'19'22'0,"-1"18"-22"0,1-24 31 0,-1 6-32 15,-6 15 1 1,-8 7 0-16,0 6 0 0,-6 13 0 15,-8-1 0-15,-7 4-1 16,0 6 1-16,4 3-1 16,10-6 0-16,-3-10-3 15,10-15 1-15,8-6-7 16,6-13 0-16,4-22-2 16,0-19 1-16</inkml:trace>
  <inkml:trace contextRef="#ctx0" brushRef="#br2" timeOffset="85187.17">8939 7018 42 0,'15'37'21'0,"6"32"-26"0,-18-53 43 15,4 15-36-15,0 13 0 16,0 0 1-16,0 3 0 15,0 0-8-15,1-9 1 16,-1-13-8-16,0-16 1 16</inkml:trace>
  <inkml:trace contextRef="#ctx0" brushRef="#br2" timeOffset="85651.27">7853 7870 62 0,'7'13'31'0,"21"-7"-29"0,-7-6 55 16,-3 0-54-16,14 0 1 16,14 0 1-16,17 0 1 15,29-6-8-15,14-3 0 16,17-4 3-16,25-6 1 16,-7 4-6-16,-3 2 0 15,-11 0-6-15,-25 4 1 16,-17 3-13-16,-25 3 1 0</inkml:trace>
  <inkml:trace contextRef="#ctx0" brushRef="#br2" timeOffset="86327">8273 8344 48 0,'-22'34'24'0,"19"10"-17"0,-4-31 32 16,0-1-38-16,-14 7 0 15,0 6-1-15,-4 7 1 16,-3-4-2-16,3 6 1 15,4 1 0-15,7 3 1 0,-8-13-1 16,8-7 0-16,4 1 0 16,6-3 0-16,4-4 0 15,0 1 0-15,4-10 0 16,10 3 0-16,4-2 0 16,10-1 1-16,7 0-1 15,4-3 1-15,3 3-1 16,8 0 1-1,-1-6-1 1,0 6 0-16,-13-3-1 0,-1 0 1 0,-10 0-1 16,-1 3 1-16,-13-3-1 15,-4 0 0-15,-7 3 0 16,-4-3 0-16,-3-6 0 16,-7-6 0-16,-3-7 0 15,-8-6 1-15,-3-4 0 16,3-11 1-16,7-4 0 0,1-3 0 15,3-7-1-15,-1 4 1 16,12 6-8-16,3 0 0 16,3-3-8-16,12 10 0 15</inkml:trace>
  <inkml:trace contextRef="#ctx0" brushRef="#br2" timeOffset="86663">9267 8168 36 0,'-3'19'18'0,"-32"13"-11"0,21-20 23 0,-4 7-27 16,-7 3 0-16,-10 6 1 15,-7 10 1-15,-4-4-7 16,0 1 1-16,7 5 3 16,4 1 1-16,0-3-5 15,10-1 1-15,0-5-12 16,8-10 0-16,6-13-1 15,4-9 1-15</inkml:trace>
  <inkml:trace contextRef="#ctx0" brushRef="#br2" timeOffset="86867.82">8841 8231 54 0,'24'85'27'0,"43"21"-35"0,-56-93 56 0,24 34-48 16,8 3 0-16,6 7-2 15,7 5 0-15,-6-12-7 16,-8-3 1-16,-3-6-7 16,-4-3 0-16</inkml:trace>
  <inkml:trace contextRef="#ctx0" brushRef="#br2" timeOffset="88789.52">8728 2016 31 0,'-7'9'15'0,"17"10"-4"0,-3-16 16 15,-3 13-24-15,-1 3 0 16,-3 6 4-16,-3 0 0 16,-4 13-8-16,0 5 0 15,-7 11 5-15,0 12 0 0,3 28-2 16,-7 6 0-16,4 10-3 16,4 6 1-1,-1 3-3-15,-7-6 0 0,8-16-3 16,3-15 0-16,-4-20-8 15,8-21 0-15</inkml:trace>
  <inkml:trace contextRef="#ctx0" brushRef="#br2" timeOffset="89509.86">8890 2123 25 0,'-4'0'12'0,"15"0"0"0,-4 3 11 16,7-3-18-16,0 3 1 15,8 3 3-15,9 3 1 0,1 1-12 16,10-1 1-16,22 1 7 16,17-4 1-16,7-3-3 15,4-6 0-15,17-16-2 16,8-9 0-16,3 3-2 15,-7 6 1-15,3-15-2 16,0 15 1-16,4-3-1 16,4 9 0-16,-11-6 0 15,-18 1 0-15,-7 5 0 16,-7 4 0-16,-7 6 0 16,-10 3 0-16,-8 9 0 15,-3 7 0-15,-14 6-2 16,-4 18 0-16,-10-2 0 15,-4 9 0-15,-7 6-1 16,-7 7 1-16,-7 3 0 16,-3 6 0-16,-8 12 0 15,1 1 1-15,-1-1 0 16,0 7 1-16,-3-10 0 0,0 4 0 16,0-10 1-16,0 0 0 15,3-3 0-15,-3-12 0 16,0-14 0-16,4-8 1 15,-5-10 0-15,-9-3 0 16,-1-6 1-16,-10-4 1 16,-29-5-1-16,-20-7 1 15,-19 6-1-15,-24-6 0 0,-35-3 0 16,0 0 0 0,-18 3-6-16,-11 3 1 0,15 0-9 15,3-3 0-15</inkml:trace>
  <inkml:trace contextRef="#ctx0" brushRef="#br2" timeOffset="90380.93">8788 1994 42 0,'-4'16'21'0,"25"-26"-21"0,-17 1 32 16,6-10-31-16,5-15 0 15,6-4 1-15,7-12 1 16,14-7-3-16,-10-21 0 15,7-4 1-15,0-5 1 16,3-1-3-16,0 6 1 16,-6 13-2-16,-1 13 0 15,-7 9 0-15,-3 3 1 16,-4 19-2-16,-3 0 0 16,-1 22 0-16,-3-7 0 15,-7 20 0-15,0 8 1 0,-3 7 0 16,0 7 0-16,-8 9 2 15,0 6 0-15,1 6 1 16,3 16 1-16,3 3 0 16,1 0 1-16,-4-9-2 15,4 0 0-15,-8-10-4 16,4-9 0-16,-4-16-8 16,4-9 1-16,-3-19-1 15,-4-10 1-15</inkml:trace>
  <inkml:trace contextRef="#ctx0" brushRef="#br2" timeOffset="90591.78">8996 1652 44 0,'0'10'22'0,"14"-20"-22"0,-7 1 48 16,4-1-47-16,6 1 1 15,1-10-1-15,7 3 1 16,13 1-5-16,15-4 1 16,4 0-3-16,-1 3 0 15,-3 4-10-15,-4-10 0 16</inkml:trace>
  <inkml:trace contextRef="#ctx0" brushRef="#br2" timeOffset="90921.08">9716 1351 26 0,'7'0'13'0,"-18"25"-3"0,4-19 11 0,0 7-19 15,-4 3 0-15,-3-4 1 16,-3 10 0-16,-5-3-4 16,-2 3 1-16,3 3 2 15,-1 3 0-15,5-6-1 16,3-3 0-16,3-6 0 15,4-1 1-15,3 1-1 16,8 2 1-16,3-5 0 16,11-1 0-16,-8-3 1 15,8 4 0-15,0-7-1 16,-4 3 1-16,0 4-2 0,-4-1 1 16,-3 10-2-1,-3-3 1-15,-8 2-3 0,-3 1 0 16,-7 9-5-16,-3-2 0 15,-1-14-7-15,0 1 1 16</inkml:trace>
  <inkml:trace contextRef="#ctx0" brushRef="#br2" timeOffset="91311.04">10019 1401 39 0,'10'3'19'0,"-6"4"-18"15,-8-7 29 1,-3 3-30-16,-3 6 1 0,-4 4-1 16,-4 6 1-16,-3-7-2 15,0 20 1-15,0-14 0 16,-4 4 1-16,7 0-1 15,8-3 0-15,-1 0 0 16,8-13 1-16,3 4-1 16,10-1 0-16,4 0 0 15,4 1 1-15,7-1-1 16,-4 7 1-16,0-7-1 16,-3 4 1-16,-4 2-1 0,-4-2 0 15,-6 3-1-15,-11-1 0 16,0 4-4-16,-14 6 1 15,-4-6-8-15,-7-9 0 32</inkml:trace>
  <inkml:trace contextRef="#ctx0" brushRef="#br2" timeOffset="91642.12">10199 1499 35 0,'0'28'17'0,"-4"16"-13"15,4-32 26-15,-3 4-30 16,-1 9 1-16,1-3 0 15,3 9 1-15,0-9-2 16,3 3 0-16,4-9 2 16,0-3 1-16,4-4 0 15,7-3 0-15,3-15-1 16,0-10 0-16,0-3-3 16,-3-9 1-16,-4-13-6 0,-4 0 1 15,1-3-9 1,0-13 1-16</inkml:trace>
  <inkml:trace contextRef="#ctx0" brushRef="#br2" timeOffset="92617.05">10502 1555 29 0,'-10'44'14'0,"6"-10"-5"0,4-34 18 0,0 3-27 15,0 4 1-15,0-7 1 16,0 0 0-16,0-10-2 16,0-8 0-16,4 2 1 15,-1-12 1-15,4 9-1 16,0-3 1-16,0 9-2 15,4-2 1-15,3 5-2 16,0 1 0-16,0 9-1 16,0 0 0-16,0 0-1 15,1 6 1-15,-5 4 0 16,1-1 0-16,-4 10 1 16,0-7 0-16,0 4 1 15,-4 3 0-15,1-4 0 16,-1-5 0-16,1-4-1 0,0 4 1 15,3-17 0-15,0 1 0 16,0-7 0-16,0-2 0 16,0 2 0-16,0-2 0 15,-4-1 0-15,4 3 0 16,1-5 0-16,-1 5 1 16,-4 0-1-16,4 4 0 15,-3 0 0-15,-1-1 1 16,4 1 0-16,4-1 0 15,-4 10 0-15,0 0 1 32,0 0-1-32,0 10 1 0,0-1-2 0,-3 1 1 0,-1 8-1 15,1 17 0-15,-1-13-4 16,1 3 0-16,-1-9-6 16,1-7 0-16</inkml:trace>
  <inkml:trace contextRef="#ctx0" brushRef="#br2" timeOffset="93023.12">10986 1536 46 0,'17'25'23'0,"-3"13"-17"0,-7-38 40 15,0 0-45-15,7-10 1 16,4-5 0-16,3-4 0 16,0 0-3-16,1-6 0 15,-1 0 2-15,-4-6 0 16,-2 6-2-16,-5-4 1 16,-3-2-2-16,-7 9 1 15,-7 3-2-15,-3 0 1 16,-5 13-2-16,1 12 0 15,-3 13 0-15,-1 0 0 16,4 9 1-16,3 10 0 16,8 12 2-16,3-6 1 0,7 0 2 15,11-7 1-15,3-2 0 16,7-7 0-16,7-9-1 16,-3-10 1-16,10-9-6 15,4-3 1-15,-4-3-12 16,-10-7 0-16</inkml:trace>
  <inkml:trace contextRef="#ctx0" brushRef="#br2" timeOffset="99749.43">10054 7729 37 0,'-17'47'18'0,"13"-59"-9"15,4 12 19-15,0 0-24 16,0 0 0-16,7 0 4 15,4 0 1-15,6 0-10 0,4 0 0 16,8-3 6-16,-1 6 1 16,11-9-3-16,3 2 1 15,0-2-5-15,-3 0 0 16,-4-4-8-16,-6 4 0 16,-8-3-8-16,-7-4 0 15</inkml:trace>
  <inkml:trace contextRef="#ctx0" brushRef="#br2" timeOffset="99958.85">9924 8103 61 0,'17'12'30'0,"33"-24"-33"0,-33 5 53 0,19-5-49 15,2-7 0-15,8 0-3 16,7-3 0-16,-3 3-7 16,-8 4 1-16,-14 5-9 15,-7 10 0-15</inkml:trace>
  <inkml:trace contextRef="#ctx0" brushRef="#br2" timeOffset="101311.02">11225 7867 31 0,'-3'16'15'0,"6"-10"-3"15,1-3 15-15,3 1-25 16,0-1 0-16,4 0 1 16,-1 3 1-16,4 0-4 15,-3 1 1-15,7-4 2 16,6 0 1-16,8 3-1 16,7 0 0-16,7 1 0 15,7-1 0-15,10-3-1 16,8-3 0-16,3-3 0 15,17 6 1-15,15-6-1 16,14 0 1-16,14 0-1 16,14 3 1-16,15 0-1 15,3 3 1-15,3-6-1 16,7 0 1-16,-3-1-2 0,-4 4 0 31,71 0-1-31,-46 0 1 16,-35 4-5-16,-28-4 1 15,-33 0-11-15,-27 0 0 16,-29-4-4-16,-10-2 0 16</inkml:trace>
  <inkml:trace contextRef="#ctx0" brushRef="#br2" timeOffset="102709.08">16499 2540 25 0,'-3'22'12'0,"6"9"-3"16,-3-19 12-16,0 7-20 15,0 0 1-15,-7 6 1 16,4 3 0-16,-1 16-3 16,-3-6 1-16,0 22 2 15,0-7 1-15,0 10-1 16,7-7 0-16,-3-3-1 15,-1-3 0-15,1-9-6 16,-1-16 1-16,4-6-9 16,-4-9 1-16,4-20-1 15,4-6 0-15</inkml:trace>
  <inkml:trace contextRef="#ctx0" brushRef="#br2" timeOffset="103306.53">16457 2502 26 0,'7'6'13'0,"11"-15"-15"0,-11 9 25 0,0-6-20 16,7 2 1-16,4 4 3 16,6 0 1-16,8 0-9 15,7 0 0-15,3 0 6 16,-6-6 1-16,6 3-3 15,4 0 0-15,-4-3-3 16,-7-1 1-16,-3 7-2 16,0 0 0-16,-7 0-1 15,-8 7 0-15,1-1 1 16,-8 6 0-16,-6-2 0 16,-4 9 1-16,-4-1-1 15,-3 8 0-15,-3-4 0 16,-1 9 0-16,1-3-1 0,-5 7 0 15,5 2 0-15,-4 1 0 16,10-4 1-16,4 4 0 16,4 6 0-16,6 0 1 15,-6 0 1-15,3 3 0 16,4-3 0-16,-4-10 1 16,-4 10-1-16,-3-3 1 15,-10-10-1-15,-12-3 0 16,-9-3 0-16,-12 4 0 15,-13-11-1-15,-11-2 0 0,-4-10-11 16,1-6 1-16</inkml:trace>
  <inkml:trace contextRef="#ctx0" brushRef="#br2" timeOffset="104221.55">21872 2480 32 0,'7'28'16'0,"-7"-18"-10"0,4-7 19 0,-4 6-23 15,-4 7 1-15,1 9-1 16,-1 9 1-16,1 10-4 15,-1 19 0-15,1 19 2 16,3 12 0-16,-4 6-2 16,1 0 1-16,3-18-5 15,-4-13 1-15,1-13-7 16,6-21 0-16</inkml:trace>
  <inkml:trace contextRef="#ctx0" brushRef="#br2" timeOffset="104868.3">21791 2605 24 0,'4'4'12'0,"24"11"-1"0,-18-15 14 0,5 0-24 16,6 3 0-16,7 4 1 16,7 2 1-16,18-6-2 15,11 3 0-15,-1-9 3 16,4-3 1-16,11 6-1 15,-1-9 1-15,1-1-2 16,0 1 0 15,-8-1-1-31,-6 4 0 0,-8-3-2 0,-10-1 0 0,-4 4-1 16,-3 3 1-16,-4 3-2 16,-3-6 1-16,-4 6-1 15,-6 6 0-15,2 3 0 16,-6 4 0-16,-4 18-1 15,-3-12 1-15,-11 16 1 0,-4-4 0 16,0 10 0-16,-3-4 1 16,-3-2-1-16,-4 9 0 15,-4 0 0-15,8 3 1 16,2 12-1-16,5 4 1 16,-1 0 0-16,4-1 1 15,-3 1 0-15,3 0 1 16,-4 0 0-16,-3-20 1 15,-3 1-1-15,-11-15 1 16,-15-11-1-16,-13-2 1 16,-18-13-1-16,-11-6 0 0,-13-9-2 15,-22-1 1-15,0-12-8 16,28 6 0-16,-31-19-7 16,17 4 1-16</inkml:trace>
  <inkml:trace contextRef="#ctx0" brushRef="#br2" timeOffset="107405.23">11391 6829 21 0,'4'-3'10'0,"-1"-3"-2"0,-3 6 11 15,0 0-15-15,4-6 1 16,-4-4 3-16,3 1 0 15,8-1-8-15,-4 1 0 16,4 0 7-16,6-1 1 16,4 4-2-16,8 6 0 15,6 0-1-15,7 6 0 16,4 4-3-16,-4 5 1 16,-6 1-2-16,-12 12 1 0,-10 10-2 15,-14 6 1-15,-17 12-3 16,-15-2 1-16,-3 2-3 15,-11 0 1-15,-7-2-2 16,7-14 0-16,0-8 0 16,4-7 0-16,0-6 1 15,10-4 1-15,4-2 1 16,10-7 1-16,4-6 0 16,10-9 1-16,4-7-1 15,7 0 1-15,0 1 0 16,4 2 0-16,3 4 0 15,11-1 0-15,3 4 1 16,11 6 0-16,-4 3 2 16,4 13 1-16,3 6 0 15,-3 3 1-15,3 6-1 16,-6 4 1 0,3 9-4-16,-8-3 1 15,-2-10-15-15,-8-12 1 16,-7-10-3-16,0-9 0 15</inkml:trace>
  <inkml:trace contextRef="#ctx0" brushRef="#br2" timeOffset="108113.38">12259 7049 55 0,'4'12'27'16,"10"-5"-33"-16,-7-7 54 0,3 0-45 15,8 0 0-15,3-3 4 16,14 3 0-16,8 0-9 16,10 0 1-16,-4 0 3 15,0 0 0-15,-3 3-9 16,-7 0 1-16,-7-3-13 16,-11-3 1-16</inkml:trace>
  <inkml:trace contextRef="#ctx0" brushRef="#br2" timeOffset="108801.13">13518 6544 46 0,'4'25'23'16,"-8"32"-17"-16,4-51 30 16,-7 10-36-16,-3 5 1 0,-8 11 0 15,-3-1 1-15,-7 10-3 16,-4 6 1-16,0 16 0 16,4 9 0-16,0 16 0 15,7 3 0-15,10-1-3 16,8-8 1-16,6-13-5 15,11-13 0-15,7-12-7 16,8-22 1-16</inkml:trace>
  <inkml:trace contextRef="#ctx0" brushRef="#br2" timeOffset="109072.57">13518 7168 55 0,'8'19'27'0,"-5"3"-33"0,4-22 49 16,7 0-44-16,7 0 1 15,8 0-4-15,-1-3 1 0,0 3-6 16,0 0 1-16,0-10-7 16,1 4 1-16</inkml:trace>
  <inkml:trace contextRef="#ctx0" brushRef="#br2" timeOffset="109432.87">14058 6792 39 0,'-3'31'19'0,"-11"16"-20"0,10-37 32 15,-3 5-31-15,0 1 1 16,0 0 2-16,0-4 0 16,0 7-2-16,3-3 0 15,1-1 2-15,3 4 1 16,3 0-1-16,4 0 1 16,0 3-2-16,4-3 0 15,3-1-4-15,-3-2 0 16,3-7-4-16,0-5 1 15,7-8-9-15,0-5 1 0,0-10-2 16,-3-6 1 0</inkml:trace>
  <inkml:trace contextRef="#ctx0" brushRef="#br2" timeOffset="109658">14242 6854 47 0,'-7'44'23'0,"-22"13"-25"0,22-42 48 0,-3 4-46 0,-4 13 1 0,-4 8 0 16,4 7 0-16,0 10-5 15,3-4 1-15,1-9-9 16,3-3 1-16,-4-19-4 0,4-10 1 15</inkml:trace>
  <inkml:trace contextRef="#ctx0" brushRef="#br2" timeOffset="110003.32">14415 6610 46 0,'10'47'23'0,"22"-9"-17"15,-18-20 43-15,7 11-47 16,4 5 1-16,0 10 2 16,-4 6 1-16,3 3-8 15,1 10 0-15,-7 0 3 16,-15 9 1-16,-6 10-6 16,-15-1 1-16,-21 4-15 15,-14-4 0-15</inkml:trace>
  <inkml:trace contextRef="#ctx0" brushRef="#br2" timeOffset="112959.75">16228 2527 31 0,'14'-16'15'0,"7"-15"-7"16,-14 22 16-16,-3-4-22 15,-1 10 0-15,1-6 1 16,-8 2 0-16,-6 4-4 0,-12 3 0 16,-9 0 2-16,-8-6 1 15,-7 12-2-15,-7-3 1 16,-3 7-3-16,3 12 1 15,3 9-1-15,8 19 0 16,10-3 0-16,11 22 0 16,0 3 0-16,10 0 0 15,8 7 1-15,10-7 0 16,11 9 0-16,10-27 1 0,7-7 0 16,7-10 0-16,4-15 0 15,0-12 1-15,-4-20 0 16,-3-12 1-16,0-9-1 15,-7-16 1-15,-4 0-1 16,-7 9 0-16,-3-34-8 16,-8 6 0-16,-10 4-3 15,-3 2 1-15</inkml:trace>
  <inkml:trace contextRef="#ctx0" brushRef="#br2" timeOffset="114296.18">21329 2599 30 0,'7'-3'15'0,"-3"-6"-10"0,-4 2 16 0,-4 7-20 15,-7 0 1-15,-6 0 1 16,-4 7 1-16,-8 2-5 16,-9 4 1-16,-8 2 2 15,-7 10 0-15,0 7-1 16,4 18 0-16,-1 3-1 16,4 19 0-16,15 19 0 15,9 10 0-15,19-7 0 16,6 0 1-16,11-10 0 15,11-11 0-15,14-17-1 16,7-12 1-16,3-13-1 16,11-12 1-16,14-10-1 15,7-18 0-15,1-7 0 16,-8-18 0-16,-7-10 0 16,-14-22 0-16,-18-12 0 15,-14-10 0-15,-21 16 0 0,-21-3 0 16,-18 6-6-1,-24 0 1-15,-15 3-7 0,-10 3 1 16</inkml:trace>
  <inkml:trace contextRef="#ctx1" brushRef="#br2">6336 6767 0</inkml:trace>
  <inkml:trace contextRef="#ctx0" brushRef="#br2" timeOffset="115302.35">11568 8501 23 0,'0'-3'11'0,"3"-4"4"0,-3 7 12 16,0 0-23-16,0 3 0 16,-3 1 3-16,-1 5 0 0,-3 13-9 15,0 6 1-15,-4 10 6 16,1 25 0 0,-1 68-2-1,11 4 0-15,0-13-2 16,4-21 0-16,-1-20-10 15,1-15 0-15,6-25-5 16,4-16 1-16</inkml:trace>
  <inkml:trace contextRef="#ctx0" brushRef="#br2" timeOffset="115785.92">12315 8667 56 0,'4'13'28'0,"7"-17"-31"15,-4 4 51-15,3 0-48 16,4 0 1-16,8-3-1 16,2 3 1-16,15 0-1 15,7 0 0-15,-4 0-4 16,1 0 0-16,-5 0-12 0,-9 0 0 15</inkml:trace>
  <inkml:trace contextRef="#ctx0" brushRef="#br2" timeOffset="116474.71">13335 8247 59 0,'-4'6'29'0,"15"0"-31"0,0-3 46 0,6 4-44 16,4 2 1-16,11 1 2 16,-7-4 1-16,7 3-4 0,6 1 0 15,5-4 2-15,-1 3 1 16,-7 1-1-16,-10 2 0 16,-7 1-3-16,-18 12 1 15,-14-3-2-15,-8 3 1 16,1 3-2-16,-7 3 1 15,-7-5-2 1,0-1 1-16,3 0 1 0,7-6 0 16,7-1 0-16,8-2 1 15,6 3 1-15,11-3 0 16,7-1 1-16,1 1 0 0,9 0 0 16,5-1 0-16,6 4 0 15,4 0 0 1,-4 0-1-16,-7 0 0 0,-7-4 0 31,-10 1 0-31,-18 9-1 16,-21 6 0-16,-11 4 0 0,-28-4 0 0,-18-3-5 15,-24-3 0-15,3-6-10 16,4 0 1-16</inkml:trace>
  <inkml:trace contextRef="#ctx0" brushRef="#br2" timeOffset="118907.4">15099 7692 39 0,'-7'15'19'0,"7"-8"-11"16,0-7 20-16,3 3-25 15,4 0 0-15,4-3 2 16,3 0 0-16,0-6-7 16,7 6 1-16,11 0 3 0,7-3 1 15,3-4-6-15,8 1 0 16,-1-3-11-16,-7-1 1 15</inkml:trace>
  <inkml:trace contextRef="#ctx0" brushRef="#br2" timeOffset="119132.87">15025 8109 54 0,'25'22'27'0,"34"-10"-25"0,-41-15 42 0,14-3-44 15,17 0 0-15,8 2-4 16,3-2 0-16,-7 3-7 16,-4 0 1-16,-17 3-6 15,-11 0 0-15</inkml:trace>
  <inkml:trace contextRef="#ctx0" brushRef="#br2" timeOffset="122132.96">16799 6864 34 0,'7'12'17'0,"0"-37"-12"0,-7 25 18 0,0 0-23 16,0 0 1-16,-3 0 1 15,-8 3 0-15,-10 7-2 16,-7 2 0-16,-4 7 1 16,0 0 1-16,1 3-1 15,-8 9 0-15,0 10-1 16,4 6 1-16,-1 6 0 16,12 7 0-16,3-7 0 15,7 1 0-15,10-7 0 16,8-10 1-16,13-5-1 15,11-13 0-15,8-10 0 0,10-12 0 16,3-3-1 0,-7-10 0-16,-6-6-1 15,-5-3 1-15,-10 0 0 0,-6 3 1 16,-8 6-1-16,-14 4 1 16,-11 2-1-16,-7 7 1 15,-3 3 0-15,-7 6 1 16,-4 4-2-16,0 2 1 15,-3 4-1-15,3 0 0 16,7-1 0-16,4 4 1 16,0 0-1-16,10-7 1 0,4 1-1 15,3-7 1 1,8-6-1-16,-1-3 1 0,4 0-4 16,0 3 1-16,0 0-12 15,0 0 1-15</inkml:trace>
  <inkml:trace contextRef="#ctx0" brushRef="#br2" timeOffset="122624.66">16055 7742 31 0,'-21'19'15'0,"10"-7"2"0,11-12 14 0,0 0-24 16,0 0 0-16,7 0 4 15,11 0 0-15,10 0-13 16,14 0 1-16,4 0 8 15,25 0 1-15,28-6-4 16,21-13 1-16,7-6-5 16,3 0 1-16,-3 0-7 15,-18 9 1-15,-24 4-11 16,-21-1 0-16,-26 1-4 16,-13 2 1 15</inkml:trace>
  <inkml:trace contextRef="#ctx1" brushRef="#br2" timeOffset="8731.07">11882 5208 0,'0'0'15,"0"10"1,0 12 0,-4-7-16,4-5 15</inkml:trace>
  <inkml:trace contextRef="#ctx0" brushRef="#br2" timeOffset="123936.76">15942 8466 53 0,'4'3'26'0,"13"1"-17"0,-6-1 26 15,6-3-35-15,8 3 1 16,7 0 0-16,3 3 0 15,0-6-6-15,-3 3 1 16,-4-3-11-16,-6 0 0 16</inkml:trace>
  <inkml:trace contextRef="#ctx0" brushRef="#br2" timeOffset="124445.5">16496 8266 43 0,'3'31'21'0,"8"-15"-17"15,-4-16 27-15,0 0-29 16,4 0 1-16,-1 0 2 16,8 0 1-16,0-4-7 15,6 4 1-15,1 0 4 0,0 4 0 16,-1-4-2-16,-2 0 1 16,-5 3-2-16,-3 3 1 15,-3 3-2-15,-4 7 1 16,-7 0-2-1,-4 6 1-15,-6 3 0 0,-8-9 0 16,-7 9-1-16,1 3 0 16,-4 3 1-16,-1 4 0 15,1-1 0-15,3 7 1 16,4 0-1-16,4-1 0 16,2-2 0-16,8-10 1 0,7-3 0 15,7-6 1-15,11-3-1 16,10-7 0-16,8-2-2 15,6-1 1-15,-3-3-6 16,-4-3 0-16,-3-3-12 16,-8-3 1-16</inkml:trace>
  <inkml:trace contextRef="#ctx0" brushRef="#br2" timeOffset="125062.18">17738 7717 30 0,'-7'15'15'0,"-4"11"-1"16,11-23 11-16,-3 0-20 15,-1 0 0-15,0-6 4 16,1 3 0-16,3 0-11 16,0 0 1-16,7 0 6 0,4 0 1 15,6-3-3-15,4 0 0 16,8-4-5-16,-1 1 1 15,-3-3-8-15,-1 5 0 16,-3 1-7-16,-3 0 1 16</inkml:trace>
  <inkml:trace contextRef="#ctx0" brushRef="#br2" timeOffset="125274.57">17551 8084 55 0,'17'25'27'0,"22"-19"-30"15,-25-6 48-15,7 3-45 16,11 3 0-16,7-6-2 16,0 0 1-16,-4 0-5 15,-3-3 0-15,-7-3-10 16,-1 3 1-16</inkml:trace>
  <inkml:trace contextRef="#ctx0" brushRef="#br2" timeOffset="125632.9">18380 7930 48 0,'3'9'24'0,"8"-9"-20"0,-4 0 38 0,3 0-41 16,5 0 1-16,2 0 0 15,-6-3 1-15,6 0-5 16,5 0 1-16,6 0-6 16,0 0 1-16,4-3-9 15,-4-4 0-15</inkml:trace>
  <inkml:trace contextRef="#ctx0" brushRef="#br2" timeOffset="126200.57">18923 7582 57 0,'18'6'28'0,"6"4"-31"0,-13-10 47 15,0 0-43-15,-1 3 1 16,4 0 0-16,0 0 1 15,7 0-4-15,8 0 1 0,-5 4 1 16,-2-1 1-16,-8 3-2 16,-7 4 0-16,-7-1-1 15,-7 4 1-15,-4 0-1 16,-3-4 0-16,0 1-2 16,0-4 1-16,0 7-1 15,0-4 1-15,3 4-1 16,0 0 1-16,4-1-1 15,0 1 1-15,4 3 1 16,3 0 0-16,0 0 0 16,3-7 1-16,4 1-1 15,-3-1 1-15,3 7 0 16,7-3 1-16,7 9-1 16,7-3 1-16,-3 3 0 15,3 0 0-15,-3-3 0 16,-11 3 1-16,-7-3-2 0,-10 12 1 15,-15 1-2 1,-7-4 1 0,-6-6-5-16,-12-3 0 15,-17-6-10-15,-7-3 1 0</inkml:trace>
  <inkml:trace contextRef="#ctx0" brushRef="#br1" timeOffset="135062.07">22253 4948 40 0,'11'38'20'0,"-11"-1"-17"0,-4-24 20 16,-3 2-23-16,-3 7 1 15,-8-6-1-15,0-3 1 16,-6-4-1-16,3 4 0 15,-1-10-6-15,8 3 0 16,4-9-5-16,10-3 1 16</inkml:trace>
  <inkml:trace contextRef="#ctx0" brushRef="#br1" timeOffset="135750.53">23382 4744 26 0,'4'6'13'0,"-4"-24"-3"0,0 11 17 16,0 4-23-16,-4 3 0 0,-6 0 4 16,-5 0 0-16,-2 0-10 15,-8 3 1-15,-3 0 6 16,0 4 0-16,-1 2-2 16,1 7 0-16,0-7-2 15,7 13 1-15,0 3-3 16,7 13 1-16,3-1-1 15,7 1 0 17,4 3-2-32,11-4 1 0,7-5 0 0,10-10 1 0,7-13 0 15,0-18 1-15,-3-10 0 16,-4 0 0-16,-6-9-2 16,-5-3 0-16,-3-4-11 0,-7 7 1 15</inkml:trace>
  <inkml:trace contextRef="#ctx0" brushRef="#br1" timeOffset="136079.67">23597 4982 45 0,'-7'-18'22'0,"-14"-55"-15"0,18 52 32 0,-4-20-38 15,-4-9 1-15,-3-16 0 16,0-10 1-16,0-8-4 16,3-4 1-16,4-3 0 15,0 10 1-15,3 8-1 16,8 8 0-16,6 11-1 15,5 13 0-15,6 13-1 16,3 13 0-16,-2 15-3 16,-1 3 0-16,-4 12-10 15,-2 10 1-15</inkml:trace>
  <inkml:trace contextRef="#ctx0" brushRef="#br1" timeOffset="136288">23424 4512 53 0,'4'35'26'0,"3"-10"-27"0,-3-22 42 0,10 0-41 0,3 0 1 16,8 0-2-16,7 0 1 16,0-3-5-16,3-3 0 15,4 0-10-15,-1-6 0 16</inkml:trace>
  <inkml:trace contextRef="#ctx0" brushRef="#br1" timeOffset="136817.46">24941 4753 40 0,'-31'26'20'0,"-15"14"-17"0,35-30 26 16,-3 9-28-16,-4 3 0 15,1-1 2-15,3-2 0 0,3 3-4 16,1 0 1-16,-1 0 2 15,4-3 0 1,3-3-1-16,1-4 1 0,6-2-2 16,4-4 0-16,8 0 0 15,6 0 1-15,7 4-1 16,0-1 0-16,-3-6 0 16,-4 4 1-16,-7 2-1 15,-10 4 0-15,-11-4-1 16,-8 7 0-16,-6-1-3 15,-3 1 1-15,-8 3-8 16,0-7 0-16,4-5-3 16,3 2 1-16</inkml:trace>
  <inkml:trace contextRef="#ctx0" brushRef="#br1" timeOffset="137117.31">25255 4302 44 0,'-3'19'22'0,"-11"50"-23"0,3-41 43 16,-6 3-42-16,-5 19 1 0,1 10 0 15,7 9 1-15,3 6-2 16,4 7 0-16,0-13 1 16,4-6 1-16,-4-10-3 15,3-12 1-15,4-7-5 16,7-9 0 0,7-9-9-16,8-4 0 15</inkml:trace>
  <inkml:trace contextRef="#ctx0" brushRef="#br1" timeOffset="137416.12">25523 4932 39 0,'18'16'19'0,"-7"15"-15"16,-11-31 26-16,-4 0-30 15,-6-3 0-15,-5 3 0 16,-6 0 1-16,-7 3-1 0,-4-3 0 15,4 0 1-15,3 7 0 16,1 5-1-16,-1 7 0 16,4-3-1-16,10 2 1 15,4 4-2-15,7-6 1 16,7-7-1-16,11-5 1 16,7-8-1-16,3-5 1 15,0-7-1-15,0-6 0 16,4 7-8-16,-7-4 0 15,-8-9 0-15,-6-1 0 16</inkml:trace>
  <inkml:trace contextRef="#ctx0" brushRef="#br1" timeOffset="137720.37">25573 5312 36 0,'-4'44'18'0,"8"-4"-20"15,-4-30 36-15,3 2-33 16,-3-5 0-16,0-1-1 16,0 3 1-16,-3-3-2 15,3 4 1-15,-4-4 0 16,1 4 1-16,-1-7-2 15,-3 0 1-15,4-3-2 16,-1-6 1-16,1-1-3 0,3-2 1 16,0-4-6-16,0-5 0 15,3-4-2-15,4-3 1 16</inkml:trace>
  <inkml:trace contextRef="#ctx0" brushRef="#br1" timeOffset="137967.56">25643 4945 22 0,'7'12'11'0,"4"10"0"0,0-19 18 0,6-3-27 16,1 4 0-16,0 2 2 16,-4 3 0-16,-7 7-6 15,-7-4 1-15,-7 4 2 16,-11 3 0-16,4 0-2 15,-4-7 1-15,1 1-6 16,-5-4 0-16,1-2-4 16,4 2 0-16</inkml:trace>
  <inkml:trace contextRef="#ctx0" brushRef="#br1" timeOffset="138317.4">25915 5080 46 0,'14'12'23'0,"18"-18"-24"0,-21 0 44 15,3-4-43-15,3-12 1 16,1 10-1-16,0 2 0 15,-8-9-1-15,-3 1 1 16,-7-1-1-16,-7-3 1 16,-3 3-1-16,-5 10 1 0,-2 9 0 15,-1 9 0-15,1 0 0 16,-5 13 1-16,8 10-1 16,7 2 1-16,7 10 0 15,11-6 0-15,10-1 0 16,4-5 0-16,10-10-3 15,0-7 0-15,-3-11-12 16,-7-11 1-16,-1-8-2 16,5-4 1-16</inkml:trace>
  <inkml:trace contextRef="#ctx0" brushRef="#br1" timeOffset="139114.03">27358 5083 40 0,'3'56'20'0,"15"-24"-20"0,-11-26 38 0,0 3-36 15,4 4 1-15,-1-1 1 16,1-5 1-16,3-4-7 16,-3-10 1-16,3 1 3 15,-4-3 1-15,4-4-3 16,-3-12 1-16,0 0-1 15,-1-3 0-15,1 6-1 16,-4 6 1-16,0-3-1 0,-4 16 0 16,-3 6 0-16,0 16 0 15,4-6 0-15,-1 2 0 16,1-2-1-16,0 0 1 16,3-7 0-16,0 3 1 15,0-3 0-15,3 1 0 16,1-7 0-16,3-3 0 15,0 3 0-15,4-4 0 16,-1-5-1-16,5-3 0 16,-1-4 0-16,0-3 1 15,-3 0 0-15,-1-3 0 0,1 10-1 16,-4 2 1-16,-4 1 0 16,1-1 1-16,0 4-1 15,-1 3 1-15,1-3-1 16,-4 9 0-16,0 9 1 15,0 1 0-15,0 9-1 16,0 6 0-16,-3-3 0 16,-1 4 0-16,1 2-1 15,-1 0 1-15,4-6-5 16,4 4 0-16,-4-14-8 16,0-5 0-16</inkml:trace>
  <inkml:trace contextRef="#ctx0" brushRef="#br1" timeOffset="139400.37">28183 5111 53 0,'0'3'26'0,"7"-3"-26"0,1 0 45 15,2-3-44-15,8 0 0 16,3 0 0-16,4-4 1 0,3 1-4 16,-7 0 0-16,4 0-5 15,-1 2 0-15,-2 1-9 16,-5 0 0-16</inkml:trace>
  <inkml:trace contextRef="#ctx0" brushRef="#br1" timeOffset="139565.26">28190 5258 52 0,'11'35'26'0,"28"-16"-26"0,-25-16 42 0,4 0-43 15,6 0 1-15,-3-6-8 16,-3 3 0-16,0-3-3 16,-1 0 1-16</inkml:trace>
  <inkml:trace contextRef="#ctx0" brushRef="#br1" timeOffset="140227.71">28921 5218 42 0,'-4'15'21'0,"18"-18"-8"0,-7 0 27 0,-7 3-39 15,0 0 0-15,25-6 0 16,3-1 1-16,11 4-6 16,0 3 0-16,3 3-10 15,-3-6 0-15</inkml:trace>
  <inkml:trace contextRef="#ctx0" brushRef="#br1" timeOffset="140754.29">29485 4785 52 0,'7'19'26'0,"0"6"-20"0,-7-25 39 16,7 0-43-16,0 0 0 16,8-7 3-16,2 4 1 15,8-3-7-15,7 0 1 0,-1 0 3 16,1 2 1-16,-4 4-2 16,-3 0 0-16,-7 0-2 15,-4 4 0-15,-7 5-1 16,-7 0 1-16,-4 10-2 15,-3-3 1-15,-3 9-2 16,-4-3 1-16,-1 3-1 31,1 3 1-31,0-3-1 0,0 3 0 0,4-6 1 16,2-3 0-16,5 3 1 16,3-6 1-16,7-4 0 15,0 1 1-15,4 0 0 16,3-10 0-16,7 9 1 15,4 4 0-15,3 6 0 16,0 0 0-16,-3 0 0 16,-8 0 0-16,-6-7-2 15,-15 10 0-15,-13 4-1 0,-22 5 0 16,-21 10-4 0,-28-6 0-16,-36 6-13 15,-31-4 0 1</inkml:trace>
  <inkml:trace contextRef="#ctx0" brushRef="#br3" timeOffset="157278.79">2004 10429 29 0,'0'-3'14'0,"10"6"0"16,-10 0 15-16,0 1-25 15,11 2 1-15,-11 3 1 16,7 4 1-16,-3 6-9 16,-4 3 0-16,7 6 6 0,-7 6 0 15,3 10-3-15,-3 9 0 16,0 10-3-16,-3 6 0 16,3 6-3-16,-7-2 1 15,7-11-6-15,-11-5 1 16,4-17-5-16,3-14 0 15</inkml:trace>
  <inkml:trace contextRef="#ctx0" brushRef="#br3" timeOffset="157670.41">2014 10244 42 0,'4'7'21'0,"-8"2"-17"16,4-6 38-16,4 3-40 16,-4-6 0-16,7 7 2 0,0-4 0 15,4-3-4 1,10-3 0-16,7-4 3 0,4-5 0 16,7-1-2-16,21-2 1 15,-1-1-4-15,1-3 1 16,0 0-6-16,0 0 0 15,-17 10-10-15,-4 3 1 16</inkml:trace>
  <inkml:trace contextRef="#ctx0" brushRef="#br3" timeOffset="157898.28">2014 10727 44 0,'-7'13'22'0,"32"-7"-16"0,-14-9 33 0,-1 3-36 0,15-3 0 0,3 3 1 0,11-3 1 0,0-4-7 16,3 1 0-16,4-3 1 15,-11 6 1-15,0 3-16 16,-6-4 1-16</inkml:trace>
  <inkml:trace contextRef="#ctx0" brushRef="#br3" timeOffset="158820.7">2642 10762 39 0,'-10'18'19'0,"10"11"-11"15,0-23 20-15,0 7-27 16,0-4 0-16,0 3 0 16,0 4 0-16,3 0-2 0,-3 0 1 15,7-1 0-15,-7 4 1 16,0 0-6-16,0 0 0 15,0-7-7-15,0-12 0 16</inkml:trace>
  <inkml:trace contextRef="#ctx0" brushRef="#br3" timeOffset="158992.29">2554 10473 38 0,'7'10'19'0,"7"-4"-19"0,-7 3 29 0,4-2-28 16,-4-1 1-16,4-3-1 15,3 0 0-15,3 3-3 16,1-3 1-16,-4 4-10 16,7-7 1-16</inkml:trace>
  <inkml:trace contextRef="#ctx0" brushRef="#br3" timeOffset="159366.26">2822 10828 41 0,'11'40'20'0,"-1"-18"-20"0,-3-19 29 16,-7 4-28-1,0-1 0-15,0 0 0 0,0-3 1 16,0-3-3-16,4-6 0 16,3 0 1-16,-7-7 1 15,11-2-4-15,-1-4 1 16,1-3-1-16,-1 0 0 16,8 3-1-16,-7 3 1 15,-1 4 0-15,8 2 1 16,-8 4 1-16,5 3 1 0,-1 3 0 15,0 6 1-15,-4 1 0 16,-3 5 1-16,4-6-2 16,-4 7 0-16,-3-1-1 15,3 4 0-15,3-3-5 16,1 2 0-16,-1 1-4 16,1-7 1-16</inkml:trace>
  <inkml:trace contextRef="#ctx0" brushRef="#br3" timeOffset="159847.9">3560 10031 47 0,'10'35'23'0,"-10"30"-28"0,0-49 47 16,0 12-42-16,-3 7 1 16,3 12-1-16,0 12 1 15,3 1-1-15,4 12 0 16,-7-12 0-16,4-7 1 16,3-3-1-16,-7-12 1 15,0-7 0-15,0-9 0 16,0 0-1-16,0-16 1 15,0 1 0-15,0-11 0 16,-11 1-1-16,1 3 1 0,-8-3-2 16,-10-6 1-16,0 3-1 15,-4-1 0-15,0 4-1 16,-10 6 0-16,3 0 0 16,0 1 1-16,0 11-1 15,8 1 1-15,9 3 1 16,5 3 1-16,6 0 0 15,11 0 0-15,11-1 0 16,10-2 1-16,11-6-2 16,6-7 1-1,8-6-9 1,4-6 1-16,3-13-7 0,-22 3 0 0</inkml:trace>
  <inkml:trace contextRef="#ctx0" brushRef="#br3" timeOffset="160553.14">5489 10621 47 0,'-10'22'23'0,"3"-4"-20"16,3-15 38-16,-3 4-41 15,-4-1 0-15,-6 0 0 0,3 1 0 16,-15-1 0-1,8 0 0-15,0 4 0 0,3 8 0 16,-3 1-1-16,4 3 1 16,-1 3-1-16,4-3 0 15,3 0-3-15,4-3 1 16,7 0-1-16,7-7 0 16,-3-2 0-16,6-7 0 31,12-13 1-31,2 1 0 15,-10-4 2-15,4-2 1 16,-4-1-1-16,0 4 0 16,-3 2 1-16,-1 1 0 0,5 6-1 15,-1 3 1-15,-11 6 0 16,4 6 0-16,4 4 0 16,-1 0 1-16,-3 6-1 15,8 0 1-15,-5 3-1 16,1-6 0-16,-1-4-3 15,1-2 0-15,0-1-7 16,3-12 1-16</inkml:trace>
  <inkml:trace contextRef="#ctx0" brushRef="#br3" timeOffset="160928.25">5648 10878 25 0,'4'15'12'0,"3"-2"-4"0,-7-13 15 15,0 0-20-15,0 0 1 16,0 0 1-16,0 0 1 16,0-6-8-16,0-4 1 15,3 1 4-15,4-4 1 16,4 1-2-16,3-4 0 15,0 0-1-15,0 1 0 16,0 2 0-16,7-3 1 0,-10 7 0 16,0 0 0-16,3 6-1 15,0 3 1-15,0 6 0 16,3 6 0 0,1 7-2-16,3 6 1 0,-10 3-1 15,10 7 1-15,-3-1-1 16,3 1 0-16,-11-7-7 15,1-3 0-15,-4-6-7 16,4-16 0-16</inkml:trace>
  <inkml:trace contextRef="#ctx0" brushRef="#br3" timeOffset="161588.78">7066 10743 44 0,'0'12'22'0,"7"7"-15"0,-7-19 34 0,4 3-38 15,6 0 0-15,4 4 3 16,8-7 0-16,-1-7-8 16,11 1 1-16,3-3 4 15,0 6 1-15,0-4-3 16,-10 1 1-16,-4-3-3 15,-7-1 1-15,-3-5-2 16,-11 2 1-16,-7 1-1 16,-7-1 0-16,-7 7-1 0,-4 6 1 15,0 3-1-15,-3 6 0 16,-4 1 0-16,4 5 1 16,-4 4 0-16,8 3 0 15,2 3 2-15,12 0 0 16,3 4 0-16,10-1 0 15,11 3-1-15,4-3 1 16,10-3-3-16,8-6 1 16,2-9-5-16,5-10 1 0,3-7-8 15,-8-8 1-15</inkml:trace>
  <inkml:trace contextRef="#ctx0" brushRef="#br3" timeOffset="162113.01">7691 10771 41 0,'10'-6'20'0,"-6"-4"-20"0,-4 10 33 0,0 0-32 16,-4-3 0-16,-3 0 0 16,-3 0 0-16,-5 3-1 15,-2 3 1-15,-1 10 0 16,-3-4 0-16,0 0 0 15,3 4 0-15,1 0 0 0,2-4 0 16,5 4-1-16,3-1 1 16,3 1-1-16,4-4 0 15,4 0 0-15,6-2 1 16,4-7-1-16,8 3 0 16,-5-3 0-16,8 0 0 15,-4 0-1-15,0 0 1 16,-3 0-2-16,0 3 0 15,-11-3-1-15,0 3 0 16,-4 3 0-16,-3 4 0 16,0 2 1-16,0 4 0 15,-3 0 1-15,-4 12 1 0,0-3 1 16,-4 9 1-16,-3 7 0 16,0 6 1-16,-4 0 0 15,4 4 0-15,0-1 0 16,0 0 1-16,7-9-2 15,3-4 1-15,8-9-1 16,-1-9 1-16,8-6-2 16,3-7 0-16,14-9-2 15,-7-6 1-15,8-10-10 16,-5-9 0-16,12-7-5 16,-8-6 0-16</inkml:trace>
  <inkml:trace contextRef="#ctx0" brushRef="#br3" timeOffset="162386.87">7997 10878 42 0,'0'34'21'0,"8"1"-23"0,-5-26 35 15,1 7-33-15,-4-1 1 16,7 1 2-16,-7-3 0 16,10-7-3-16,-6-6 0 0,6-9 2 15,4-1 0-15,8 1-2 16,-1-7 1-16,7 4-7 16,-3-4 1-16,10 0-9 15,-7-3 1-15</inkml:trace>
  <inkml:trace contextRef="#ctx0" brushRef="#br3" timeOffset="162999.4">8498 10771 35 0,'-3'6'17'0,"3"10"-15"16,-4-13 23-16,1 0-25 15,-4 4 1-15,-4 2 0 16,-3 4 1-16,0-1-2 15,0 4 0-15,3 3 1 16,-10-4 1-16,11 4-3 16,-1 0 1-16,4-3-4 0,0-4 1 15,3-2-2 1,4-4 1-16,0-3-1 0,4 0 0 16,3-3 1-16,0-3 1 15,0-3 0-15,0-4 0 16,4 1 0-16,-1-1 0 15,1 4 0-15,-4 0 0 16,3 3 0-16,-2 3 0 16,2 0 1-16,1 3 1 15,-1 6 1-15,1 1 0 16,-1-1 2-16,5-3 0 0,-1-2 1 16,-4-4 1-16,8 0 2 15,3-7 0-15,14-5 0 16,8-4 0-16,3-9-2 15,3-13 1-15,7-9-3 16,-10-15 0-16,-3-11-3 16,-8-8 0 15,-10-13 0-31,-4 3 1 0,-18 0-1 0,-6 13 0 0,-15 2 1 16,-3 4 1-16,-14 13-1 15,3 15 1-15,-3 22 0 16,6 22 0-16,-6 15-1 15,7 23 0-15,3 18-1 16,4 26 1-16,3 12-1 16,8 19 1-16,6 6-1 0,4-6 1 15,0-13 0-15,0-15 0 16,4-25-6-16,-4-26 1 16,0-28-4-16,0-15 0 15</inkml:trace>
  <inkml:trace contextRef="#ctx0" brushRef="#br3" timeOffset="163226.07">8551 10621 43 0,'7'25'21'0,"4"-10"-25"16,-7-15 43-16,10 0-38 15,0 0 0-15,14-6 0 16,11-3 0-16,0-4-5 16,-1 1 0-16,-2-1-6 15,-1 4 1-15,-3-4-4 16,-8 4 1-16</inkml:trace>
  <inkml:trace contextRef="#ctx0" brushRef="#br3" timeOffset="163376.03">8929 10727 30 0,'-4'35'15'0,"4"27"-11"16,4-46 25-16,-1 3-29 15,1 0 0-15,-4 0 0 0,0-1 0 16,0-5-3-16,0-7 0 16,0-12-7-16,0-13 1 15</inkml:trace>
  <inkml:trace contextRef="#ctx0" brushRef="#br3" timeOffset="163765.29">9095 10705 12 0,'14'0'6'16,"0"-9"-6"-16,-4 6-1 0,5 0 1 16,2-1 1-16,-3 1 5 15,4 3 1-15,-4 0-6 16,4 0 1-16,-8 0 5 16,1 0 0-16,3 0 0 15,-11 3 1-15,5 1-4 16,-8-1 1-16,-4 3-2 15,-3-3 1-15,0 0-3 16,-7 0 1-16,-4 1-1 16,1 11 0-16,-1 1-1 15,4 3 1-15,3 9-6 16,1-3 0-16,3 0-4 0,3-6 1 16,8-3-2-16,3-7 1 15,3-6-2-15,8-9 1 16</inkml:trace>
  <inkml:trace contextRef="#ctx0" brushRef="#br3" timeOffset="164065.29">9380 10846 34 0,'4'25'17'0,"3"-6"-26"0,-4-19 41 0,-3 0-34 15,4-6 1-15,-4-3-3 16,4-4 1-16,-1-6 3 16,-3-6 0-16,7 3-1 15,0-3 1-15,7 0 2 16,11 6 0-16,14 0 3 16,0 13 0-16,10 9 0 15,7 7 0-15,1 18-2 16,-4 6 1-16,-4 4-3 15,-10 6 0-15,-7-6-5 16,-8-7 0-16,-6-15-8 16,-7-16 0-16</inkml:trace>
  <inkml:trace contextRef="#ctx0" brushRef="#br3" timeOffset="164862.76">11254 10987 53 0,'7'41'26'16,"3"-22"-29"-16,-10-19 46 0,4-9-43 15,-1-16 1-15,1-7 0 16,3-12 1-16,0-9-2 16,-4-13 0-16,1-3 1 15,-4-9 0-15,4 6-1 16,3 3 0-16,0-3-1 15,0 6 1-15,7 12-1 16,3 7 0-16,5 10 0 16,-1 8 0-16,3 11-2 31,-6 8 0-31,0 7-4 0,-8 13 0 0,-6 8-8 16,-4 7 0-16</inkml:trace>
  <inkml:trace contextRef="#ctx0" brushRef="#br3" timeOffset="165073.84">11024 10755 41 0,'4'13'20'0,"28"-4"-18"0,-15-6 30 15,8 1-30-15,10-1 0 16,4-3 1-16,0 3 0 0,3 0-5 15,0 0 0-15,-3-3-2 16,0-3 1-16,0 0-10 16,-7-10 1-16</inkml:trace>
  <inkml:trace contextRef="#ctx0" brushRef="#br3" timeOffset="165327.12">11673 10699 34 0,'4'3'17'0,"-1"13"-12"16,-6-16 22-16,-4 6-27 16,-4 0 0-16,-3 4 0 15,0 9 0-15,0 2-2 16,0 5 0-16,0 2-6 16,0 3 1-16,7-3-3 0,3-3 0 15,4-6 1 1,-39-6 9-1,89-35-2-15,-40 3 1 16,-3-6 5-16,4-3 0 16,-1 0-4-16,5-4 0 15</inkml:trace>
  <inkml:trace contextRef="#ctx0" brushRef="#br3" timeOffset="165627.6">11906 10940 45 0,'-7'-9'22'0,"-3"0"-29"15,6 2 43-15,1-5-33 16,3-1 0-16,-4 1 4 15,4-7 0-15,0 0-8 16,11 0 0-16,6 0 5 16,15 4 1-16,3-1-2 15,4-3 0-15,3 0-5 16,4-2 1-16,-3 2-10 16,-8 0 0-16,-10-3-5 15,-4 3 0-15</inkml:trace>
  <inkml:trace contextRef="#ctx0" brushRef="#br3" timeOffset="166497.87">14196 9993 42 0,'-11'10'21'0,"-24"2"-23"0,24-2 34 0,1 9-31 15,-4 6 0-15,-11 9 3 16,-7 13 0-16,-3 13-4 15,-4 15 0-15,0 10 4 16,4 9 0-16,14 0-1 0,7 0 1 16,10-3-2-16,15-13 0 15,6-18-4-15,15-16 1 32,0-35-14-32,0-6 0 15</inkml:trace>
  <inkml:trace contextRef="#ctx0" brushRef="#br3" timeOffset="167155.75">14623 10320 37 0,'-4'15'18'0,"-10"29"-11"0,7-28 19 0,-7 15-26 15,-11 1 1-15,-7 8-1 16,-3 7 1-16,0-3-2 16,3 3 1-16,4 0-5 15,7-3 1-15,7-16-7 16,7-6 0-16</inkml:trace>
  <inkml:trace contextRef="#ctx0" brushRef="#br3" timeOffset="167390.84">14489 10508 46 0,'38'59'23'0,"-2"29"-28"0,-26-72 41 0,1 9-37 0,-1 6 0 0,1-3-6 16,0 1 1-16,3-7-3 15,0-10 1-15</inkml:trace>
  <inkml:trace contextRef="#ctx0" brushRef="#br3" timeOffset="167752.34">15134 10730 48 0,'4'-6'24'0,"-1"22"-19"0,-3-16 39 16,-3 6-42-16,-4 3 0 15,-4 10 1-15,-10 9 1 16,-7 10-5-16,-8 15 0 16,-2 7 3-16,-5 15 1 15,-6 0-5-15,-1 1 1 16,12-4-6-16,2-9 0 0,8-13-10 16,3-19 0-16</inkml:trace>
  <inkml:trace contextRef="#ctx0" brushRef="#br3" timeOffset="168118.84">15610 10351 36 0,'0'6'18'0,"4"-18"-10"0,-4 12 22 0,0 0-29 0,0 3 1 0,-4 6 3 0,-3 7 1 16,-3 9-6-16,-8 3 0 15,-3 10 4-15,-4 12 0 16,-3 3-1-16,-4 13 1 16,1 6-3-16,-1 10 0 15,4-10-5-15,3-9 1 16,0-13-11-16,4-16 0 0,3-12-2 16,11-25 1-16</inkml:trace>
  <inkml:trace contextRef="#ctx0" brushRef="#br3" timeOffset="168346.02">15240 10517 39 0,'14'31'19'0,"7"4"-23"0,-10-23 35 0,-1 7-31 16,5 3 0-16,2-6-2 16,1 0 1-16,-1-1-5 0,-2 4 0 15,-1-3-5 1,0-1 1-16</inkml:trace>
  <inkml:trace contextRef="#ctx0" brushRef="#br3" timeOffset="168733.36">15699 10116 47 0,'17'56'23'0,"8"13"-23"16,-11-47 46-16,11 16-43 15,7 12 0-15,-1 16 1 16,1 6 0-16,-7 9-7 16,-11 1 1-16,-14-1 2 15,-7-2 1-15,-11-13-7 0,-10-10 1 16,0-12-12-16,-8-16 1 16</inkml:trace>
  <inkml:trace contextRef="#ctx0" brushRef="#br3" timeOffset="169449.92">17657 10668 43 0,'-25'22'21'0,"-7"6"-15"0,22-22 29 16,-5 0-34-16,-2 4 1 16,-1 2 0-1,-3 10 1-15,0 6-4 0,0 7 1 16,3 3 1-16,7 9 1 15,-3-7-2-15,4-2 1 16,3-4-2-16,3-8 1 16,4-11-1-16,7-8 0 15,11-7 0-15,-1-16 1 16,5-9-1-16,-1-7 1 16,3-2 0-16,1-4 0 15,-4 1-2-15,1-1 1 16,-5 10-2-16,1 6 0 15,-4 6 0 1,-4 0 1 0,1 4 0-16,-4 9 0 0,0 9 2 0,-3 7 0 0,-1 5 2 15,1 4 0-15,-1 0 0 16,1 3 0-16,-1 4 0 16,4 5 0-16,0-2-2 15,1-7 0-15,-1-3-8 31,-4-1 0-15,4-17-6 0,0-11 1-16</inkml:trace>
  <inkml:trace contextRef="#ctx0" brushRef="#br3" timeOffset="169754.29">17840 11000 53 0,'4'56'26'0,"-4"-65"-34"0,0 3 50 16,0-7-42-16,0-6 0 15,3-3 1-15,1 1 0 16,3 2-2-16,-4-6 1 16,4 3 0-16,0 0 1 15,0 3-1-15,0 9 1 0,0 4-1 16,4 9 1-16,0 7-1 15,6-1 1-15,1 13-1 16,3 3 1-16,4 3-1 16,3 4 1-1,0-1-1-15,-3 4 0 0,0-4-1 16,-1-3 0-16,-3-3-7 16,-6-3 1-1,-1-9-8-15,-4-7 1 16</inkml:trace>
  <inkml:trace contextRef="#ctx0" brushRef="#br3" timeOffset="170117.09">18740 10680 45 0,'10'-9'22'0,"-17"15"-19"0,4 0 34 0,-4 4-37 0,-11 9 1 0,-10 12 1 15,-8 6 0-15,1 7-2 16,0 16 0-16,-4 9 1 16,-7 16 1-16,-3 6-2 15,-1 0 1-15,12-13-6 16,6-12 1 15,4-22-11-31,10-29 1 0</inkml:trace>
  <inkml:trace contextRef="#ctx0" brushRef="#br3" timeOffset="170318.3">18179 10740 44 0,'21'56'22'0,"25"57"-18"15,-32-78 31-15,7 2-35 0,4 10 0 16,-1-6-4-16,1-3 1 15,-4-7-8-15,-7-18 0 16</inkml:trace>
  <inkml:trace contextRef="#ctx1" brushRef="#br3" timeOffset="56156.96">797 10395 0,'0'0'16,"-7"-6"0,-3-7-1,10 13 1,0 0 0,0 0-1</inkml:trace>
  <inkml:trace contextRef="#ctx0" brushRef="#br3" timeOffset="171499.87">3898 11856 34 0,'-3'0'17'0,"6"6"-3"0,-3-6 17 0,7 10-26 15,-7 2 0-15,4 10 3 16,3 16 0-16,-7 9-10 0,3 3 0 15,-3 16 6-15,-3 3 0 16,3 16-3-16,-11-7 1 16,4-6-3-16,-3-6 0 15,3-22-4-15,3-22 0 32,-7-16-2-32,4-18 0 15,4-20-9 1,3-12 0-16</inkml:trace>
  <inkml:trace contextRef="#ctx0" brushRef="#br3" timeOffset="171770.07">3905 11724 42 0,'25'-6'21'0,"31"-3"-19"0,-41 9 32 0,9 0-32 15,8 3 1-15,-11 6 4 16,11 10 1-16,7 3-9 15,-4 3 1-15,-3 6 4 16,-4 1 1-16,-7-1-2 16,-10 4 0-16,-11 2-3 15,-11 4 0-15,-10 3-2 16,-4-6 1-16,1-1-5 78,-15-2 0-78,7-7-10 0,4-6 1 0,0-6-1 0,17-4 0 0</inkml:trace>
  <inkml:trace contextRef="#ctx0" brushRef="#br3" timeOffset="172123.59">4618 11991 37 0,'18'9'18'0,"-11"-6"-14"0,-7-3 34 15,0 0-34-15,0 0 1 16,0 0 2-16,-11-3 0 16,-3 3-9-16,-7 0 0 0,-4 3 6 15,0 4 0-15,1 5-3 16,-1 10 0-16,4 10-2 16,7-7 1-16,-4 3-3 15,7 0 0-15,4-3-1 16,4-6 0-16,3-3 0 15,10-16 1-15,8-3 0 16,3-7 0-16,11-2-4 16,-4-4 0-16,-3-9-6 31,0-3 1 16</inkml:trace>
  <inkml:trace contextRef="#ctx0" brushRef="#br3" timeOffset="172340.64">4724 11909 47 0,'0'54'23'0,"0"-4"-18"0,0-38 41 0,0 4-44 0,0 9 1 0,0 3-1 0,0 1 1 0,0 5-4 0,3 1 0 0,1-4 0 0,-1-12 0 16,-3-10-7-16,0-9 1 15,7-9-10-15,-7-13 1 0</inkml:trace>
  <inkml:trace contextRef="#ctx0" brushRef="#br3" timeOffset="172489.07">4717 11721 34 0,'-4'7'17'0,"32"-11"-22"0,-17 1 19 0,0-3-21 15,3 0 0-15,3 3-7 16,1-1 1-16,-4 4 15 16,0 0 1-16</inkml:trace>
  <inkml:trace contextRef="#ctx0" brushRef="#br3" timeOffset="173028.79">4957 12054 26 0,'0'25'13'0,"14"-32"-19"0,-11 4 29 0,4 0-24 0,4-3 1 0,-1-4-3 0,-3-2 0 0,1-1 2 0,6 1 1 16,-4 2-2-16,1 1 0 16,-1 3-2-16,-3 6 1 0,4 0 0 15,0 6 1-15,-1 3-1 16,1 4 1-16,-1 3 0 16,-3 2 0-16,4 4 3 15,-7 7 0-15,3-11 1 31,3 1 1-31,1 0 0 0,-4-3 1 32,3-7-1-32,4-3 1 0,4-2 0 0,-7-11 1 0,6-15-2 15,5-6 1-15,-1-9-1 16,7-14 1-16,-3 1-1 16,-1-16 1-16,-3-6-3 15,-6-6 1-15,-12-7-1 16,-3-3 1-16,-3 10-1 15,-12 6 1-15,8 9-1 0,-3 13 0 16,-1 15 0-16,1 23 1 16,-1 18-1-16,0 22 0 15,4 13-2-15,-3 19 1 16,6 15-3-16,-3 7 0 16,4 12-1-16,3-10 0 15,3-5-4-15,4-7 1 16,-3-22-3-16,3-28 0 15</inkml:trace>
  <inkml:trace contextRef="#ctx0" brushRef="#br3" timeOffset="173263.91">5179 11825 54 0,'24'40'27'0,"5"-11"-35"0,-22-23 57 0,7 0-48 16,7-3 1-16,14-6-1 16,15-6 1-16,10-4-4 15,0 1 0-15,0-7-3 16,-7-3 1-16,-11 3-12 16,-7-3 0-16</inkml:trace>
  <inkml:trace contextRef="#ctx0" brushRef="#br3" timeOffset="173690.66">7232 12138 39 0,'0'0'19'0,"-7"-12"-16"0,7 5 24 0,-4 1-25 16,1 3 1-16,-4 3 3 15,0-3 0-15,-4 3-7 16,1 3 0-16,-12 0 4 16,1 7 1-16,-3 5-2 15,-1-2 0-15,0 3-4 16,0 5 0-16,8 11-3 16,-4-1 0-16,7-3-2 15,6-6 1-15,8-3-2 16,8-3 0-16,6-7 3 15,7-6 0-15,4-9-2 16,-1-6 1-16,1-14-2 16,3-2 1-16</inkml:trace>
  <inkml:trace contextRef="#ctx0" brushRef="#br3" timeOffset="174019.42">7352 12245 28 0,'3'25'14'0,"4"3"-13"0,-3-25 25 15,0 0-25-15,3-3 1 16,0-3-2-16,-4-6 1 16,1-4-3-16,-1 1 0 0,4-4 1 15,-3-6 0-15,-4-6-1 16,7 6 1-16,-7 0 0 15,7 3 1-15,0 4 2 16,4 5 0-16,3 7 1 16,-4 9 0-16,8 4 0 15,0 5 1-15,6 1-1 16,4 6 0 0,4 3-2-16,-7 7 1 0,0-7-7 15,-1-3 1-15,1-7-7 16,3-9 0-16</inkml:trace>
  <inkml:trace contextRef="#ctx0" brushRef="#br3" timeOffset="174679.29">9380 12358 47 0,'-3'44'23'0,"17"-41"-17"0,-7-3 42 0,11 0-45 15,3 0 0-15,11-3 0 16,6-10 1-16,-2-12-6 16,6-6 1-16,-3-19 3 15,0-13 0-15,-1-9-2 16,-6-4 0-16,-11-8-1 0,-7 2 1 16,-7 1-1-16,-3 5 0 31,-4 7-1-31,-4 10 1 0,1 9-2 0,-4 21 1 15,0 11-1-15,0 18 1 16,-4 12-2-16,1 10 1 16,-1 13 1-16,4 12 0 15,-4 0 1-15,4 6 1 16,0 3-1-16,4 4 1 16,6 9 1-1,8-6 0-15,7-1-1 16,3-2 0-16,3-10-5 15,1-9 1-15,0-10-10 16,-1-18 0-16</inkml:trace>
  <inkml:trace contextRef="#ctx0" brushRef="#br3" timeOffset="174904.69">10033 12126 48 0,'0'47'24'0,"-4"-6"-20"0,4-32 38 0,-3 4-41 16,-1-1 1-16,1 4-1 15,-1-1 1-15,4-2-7 16,0-7 1-16,0-6-11 0,4-15 0 16</inkml:trace>
  <inkml:trace contextRef="#ctx0" brushRef="#br3" timeOffset="175035.99">9917 11891 29 0,'14'15'14'0,"7"-15"-10"0,-14 0 9 0,4 3-15 0,3-6 0 16,0 0-13-16,3 3 1 0</inkml:trace>
  <inkml:trace contextRef="#ctx0" brushRef="#br3" timeOffset="175626.02">10132 12116 32 0,'3'47'16'0,"-3"-18"-12"0,0-26 27 0,0 0-32 0,0 0 1 0,0-3 0 0,0 0 0 0,4-9 0 15,-1-7 0-15,1-3 0 16,-1-3 0-16,1-3 0 16,3 0 0-16,4 3 0 0,-1-3 1 15,1 6-1-15,-1 7 0 16,1 2 0-16,3 4 0 15,0 6 0-15,0 6 1 16,0 4-1-16,-3 5 0 16,0 4 0-16,-4 6 0 15,3-3-1 1,1 0 1-16,-1 0 0 0,1-6 0 47,3-4 0-32,0-2 0-15,4-4 1 0,-1 0 1 0,12-6 1 0,-1-6 1 0,0-10-1 0,0-6 1 16,1-3 0-16,-5-3 0 0,1-3-2 16,-4-4 0-16,-3-2-2 15,-4 5 0-15,-7-2-1 16,-7-1 1-16,-4 7-1 16,-6 9 1-16,-4 13 0 31,3 9 0-16,-3 13-1-15,7 9 1 0,3 9 0 0,8 16 0 0,7 1 0 16,3-11 0-16,3-2-1 16,4-10 1-16,1-9-3 15,-1-13 0-15,-4-6-10 16,1-9 0-16,0-19-1 0,-4-4 1 31</inkml:trace>
  <inkml:trace contextRef="#ctx0" brushRef="#br3" timeOffset="177067.06">12065 12330 49 0,'18'9'24'0,"17"-50"-30"0,-21 22 51 15,7-12-44-15,4-19 1 16,7-16 0-16,3-12 0 16,-3-10-3-16,-8-19 0 15,-2 10 2-15,-5-3 0 16,-6 12-1-16,-8 13 0 15,-3 6-2-15,-3 12 1 0,-8 16-4 16,-3 13 1 0,0 19-1-1,0 9 0-15,-4 19-1 0,1 15 0 0,-1 13 3 16,0 10 0-16,4 15 3 16,4-3 1-16,6 9 1 15,8 0 1-15,6 4 1 16,11-10 1-16,8-3-3 15,2-16 0-15,-2-9-6 16,6-6 0-16,4-16-8 16,3-10 0-16</inkml:trace>
  <inkml:trace contextRef="#ctx0" brushRef="#br3" timeOffset="177267.72">12756 12069 75 0,'0'44'37'0,"0"6"-45"0,0-43 73 16,4 2-65-16,3 4 0 16,0 2-11-16,-3 1 0 15,-1-3-5-15,-6-1 1 16</inkml:trace>
  <inkml:trace contextRef="#ctx0" brushRef="#br3" timeOffset="181901.18">23820 10984 24 0,'-29'3'12'0,"5"1"0"0,20-8 13 16,-3-2-23-16,-4 3 0 16,1 3 2-16,-4 0 0 15,0 3-5-15,-7 0 0 16,-1 4 3-16,-2 5 1 16,-1 10-2-16,0-6 0 0,4 3-1 15,3 3 1-15,8-1 0 16,6 1 0-16,11 0 2 15,11-3 0-15,3-6 0 16,7-7 1-16,8-3-1 16,3-6 1-16,-1-6-1 15,-2-1 0-15,-5-2-3 16,-6-1 0-16,-7-6-1 16,-8-9 1-16,-10 0-1 15,-7 0 0-15,-3 3 0 16,-8 6 0-16,-7 6 0 15,1 7 0-15,-5 6 0 16,-2 6 1-16,-1 4-1 16,4 5 1-16,-1 7-1 15,5-3 1-15,6 3 0 16,8 3 1-16,6 3 0 16,11 4 0-16,7-1 0 0,7-3 0 15,11 0 1-15,10-12 1 16,8-10 0-16,-4-2 0 15,-8-11-1-15,-6-8 0 16,-7-7 0-16,-7-7 0 16,-8 1-2-16,-10 0 0 15,-10-10-1-15,-8 7 0 16,-7 3 0-16,-3 0 1 16,-4 9-1-16,-3 12 1 15,-4 7-1-15,4 10 1 31,0 9-1-31,6 3 1 0,8 0 0 0,4 6 0 0,10 3-1 16,7 1 1-16,10-7 1 16,8-3 0-16,6-4 0 15,12-2 0-15,3-13 1 16,-1-6 0-16,-6-9-1 16,-4-7 1-16,-3-3-1 15,-7 0 0-15,-8-6-2 16,-6-4 1-16,-8-2-1 15,-6-1 1-15,-4 1-1 16,-4 12 0-16,-3 6 0 16,0 7 0-16,-4 2 0 15,0 11 0-15,4 8-1 16,7 10 1-16,3 0-1 0,8 6 1 16,3-3 0-16,3 4 1 15,8-4 0-15,7-3 0 16,6-7 0-16,1-2 1 15,0-7 0-15,-4-6 0 16,0-6-1-16,-7-7 1 16,0-2-2-16,-7-7 1 15,-3-3-1-15,-4-4 1 16,-4 1-1-16,-3-3 1 16,0 6-1-16,-3 3 1 15,-5 3 0-15,1 9 0 16,0 1 0-16,0 3 0 0,0 6-1 15,0 0 1-15,0 3 0 16,0 6 1-16,3 1-1 16,4 5 1-16,0 4-1 15,3 0 0-15,1 3 0 16,3 0 1-16,0-3-1 16,3 3 1-16,4-3-1 15,4-4 0-15,3-5 1 16,4-7 1-16,3-6-1 15,0-1 0-15,-3-8 0 16,-4-1 0-16,-4-2 0 16,-6-4 0-16,-4-3-2 15,-7-6 1-15,-4 6-1 16,-6 3 1-16,-1 3-1 16,0 4 1-16,-3 2-1 0,-3 7 0 15,-1 6 0-15,4 4 1 16,3 2-1-16,4 7 1 15,0 3 0-15,3 9 0 16,4 0 0-16,4 0 0 16,6 4 0-16,8-1 1 15,-1-3 0-15,4-6 1 16,8-9-1-16,-1-10 1 16,0-6-1-16,-3-7 0 15,-4-2-7-15,-4-1 1 16,-3-12-12-16,0 3 0 15</inkml:trace>
  <inkml:trace contextRef="#ctx0" brushRef="#br3" timeOffset="182474.87">24567 10533 45 0,'0'25'22'0,"4"12"-15"0,-8-24 27 0,1 6-31 16,-1 0 0-16,1 18 1 15,-4 7 0-15,0 6-6 16,3 7 1-16,1-4 3 15,-1-12 0-15,1-7-5 16,3-9 1-16,-4-18-5 16,4-17 1-16,-3-5-6 15,3-14 0-15,0-8-4 16,3-7 1-16</inkml:trace>
  <inkml:trace contextRef="#ctx0" brushRef="#br3" timeOffset="182743.22">24504 10376 35 0,'14'13'17'0,"-3"-4"-19"0,-4-3 31 15,0 4-28-15,3 2 1 16,4-2 2-16,1 2 0 16,2-2-4-16,1-4 1 15,3-3 3-15,4 0 1 16,3 3-1-16,0 1 1 15,-3-1-1-15,0 3 1 16,-8-6-2-16,-10 7 0 0,-7 5-2 16,-10 7 1-16,-8 4-2 15,-10-1 0-15,-7 0-6 16,3-6 1-16,0-4-11 16,-3-9 0-16</inkml:trace>
  <inkml:trace contextRef="#ctx0" brushRef="#br3" timeOffset="183284.9">24987 10733 44 0,'7'-6'22'0,"22"19"-9"16,-22-13 29-16,3 0-42 15,1 0 1-15,-1 6-1 16,-3-6 1-16,8 3-2 16,6-3 0-16,0 0-4 15,-7 0 1-15,-3 3-11 0,-4 0 1 16,-11-3-1-16,-7 7 0 15</inkml:trace>
  <inkml:trace contextRef="#ctx0" brushRef="#br3" timeOffset="183462.19">24931 10975 49 0,'21'9'24'0,"11"-6"-30"0,-22-3 49 15,8 0-43-15,0 4 1 16,3-1-2-16,0 0 1 0,4 0-7 16,-4 3 1-16,-7-12-8 15,-4 3 1-15</inkml:trace>
  <inkml:trace contextRef="#ctx0" brushRef="#br3" timeOffset="183841.89">25710 10592 41 0,'-3'13'20'0,"-32"12"-22"0,31-16 31 16,-6 1-30-16,-5 2 1 16,-2 1 1-16,-4-1 1 15,-4 10-2-15,0 10 1 16,4-1 0-16,3 4 1 15,4 5 0-15,7 7 0 16,7-6-1-16,4 0 1 16,3-3-5-16,0-1 1 15,0-12-10-15,4-15 0 0</inkml:trace>
  <inkml:trace contextRef="#ctx0" brushRef="#br3" timeOffset="184133.47">25929 10730 38 0,'7'0'19'0,"-10"19"-13"15,-1-13 25-15,-6 13-31 16,-5 3 1-16,-6 3 1 16,-7 3 1-16,-4 7-3 15,1 6 0-15,6-7-1 0,0-6 1 16,4-6-7-16,7 0 0 16,0-15-6-16,7-7 1 15</inkml:trace>
  <inkml:trace contextRef="#ctx0" brushRef="#br3" timeOffset="184335.03">25735 10718 34 0,'28'56'17'0,"-6"19"-18"0,-15-59 26 0,3 6-25 16,1 6 0-16,-1 4 0 15,1-1 0-15,-4-9-3 16,0 0 0-16,0-6-5 16,0-4 1-16,0-9-3 15,4-9 1-15</inkml:trace>
  <inkml:trace contextRef="#ctx0" brushRef="#br3" timeOffset="184664.12">26194 11082 39 0,'-4'18'19'0,"8"-2"-22"0,-8-7 40 0,-3 7-34 15,-7 9 0-15,-7 0 1 16,-7 13 0 0,-4 9-6-16,0 6 1 0,0 7 3 15,1-4 0-15,6-9-8 16,0-9 1-16,8-10-8 15,6-12 0-15</inkml:trace>
  <inkml:trace contextRef="#ctx0" brushRef="#br3" timeOffset="184997.33">26614 10890 30 0,'-18'22'15'0,"-14"10"-9"0,25-23 17 16,-3 7-22-16,-5 9 0 15,-2 3 3-15,-4 6 0 16,-1 7-5-16,-9 3 1 16,-1 13 2-16,0-1 1 15,4-6-3-15,3 0 0 16,4-12-9-16,3-13 1 0,8-12-3 16,-1-10 0-16</inkml:trace>
  <inkml:trace contextRef="#ctx0" brushRef="#br3" timeOffset="185177.83">26254 11031 8 0,'17'60'4'0,"19"-41"-8"0,-26-13-2 0</inkml:trace>
  <inkml:trace contextRef="#ctx0" brushRef="#br3" timeOffset="185565.87">26642 10646 44 0,'32'50'22'0,"-1"19"-25"15,-20-41 45-15,-1 13-41 16,8 12 1-16,3 0-1 16,4 10 1-16,-7 3-3 15,-4 3 1-15,-7 0 1 16,-7 0 0-16,-14 0-2 15,-4-3 1-15,-17-7-8 16,-22-5 0-16,-20-17-6 16,-1-12 0-16</inkml:trace>
  <inkml:trace contextRef="#ctx0" brushRef="#br2" timeOffset="197574.33">2057 13411 43 0,'7'13'21'0,"3"15"-15"0,-10-22 22 15,0 4-26 1,0-1 1-16,0 7 0 0,0 0 1 16,-10 9-5-16,-1 6 0 15,1 7 2-15,-1 12 1 16,-3 16-3-16,0 6 1 15,3 0-6-15,-6-3 0 16,-1-9-7-16,4-13 0 16,7-22-1-16,3-13 0 15</inkml:trace>
  <inkml:trace contextRef="#ctx0" brushRef="#br2" timeOffset="198460.13">1983 13515 40 0,'-7'12'20'0,"7"-8"-22"15,0-1 42-15,0 3-37 16,0 0 1-16,0-3 1 15,0 1 0-15,-7-1-7 16,7-3 1-16,0-7 4 16,0 1 0-16,0 0-2 15,7-4 0-15,-7-2 0 0,0-7 0 16,7-6 0 0,3-3 0-16,11-4 0 0,1-8 0 15,9-1 0-15,5 6 0 16,6 4 0-16,-3 6 0 15,-11 6 0-15,4 7 1 16,-4 5-1-16,-7 14 0 16,-7 5-1-16,-7 10 0 15,-14 3-2-15,-7 10 1 16,-4 9-2-16,-3-4 0 16,-10 7-2-16,2-9 1 15,-2 0 0-15,6-1 0 16,4-2 0-16,7-7 0 15,7-9 1-15,-4-4 1 0,0-2 0 16,11-4 0-16,0-2 0 16,4-7 1-16,3 0 0 15,11 0 1-15,-4 3-1 16,7 0 0-16,4 0 2 16,-4 0 0-16,0 4 0 15,-3 2 0-15,-8 10 0 16,1 3 0-16,-1 6 0 15,-3-3 0-15,-3 3 0 16,-4-3 0-16,7-6 1 16,-4-3 0-16,8-4 0 15,7-2 0-15,-1-7 0 16,4-3 1 0,1-3-1-16,6-7 0 0,-7-2-2 15,0-13 0-15,-10-4-1 0,6-2 1 16,-13 0-1-16,3-4 0 15,4 1-2-15,-11 6 1 16,7 6-1-16,-7 6 0 16,-7 10 0-16,0 9 0 15,3 6 0-15,-7 4 0 16,4 6 2-16,4 6 1 16,-4 6 0-16,3 4 1 15,4-1 0-15,0 0 1 0,4-2-1 16,6-4 1-1,1-9-2-15,7-10 0 16,-8-9-4-16,8-9 0 0,14-19-8 16,-4-7 1-16</inkml:trace>
  <inkml:trace contextRef="#ctx0" brushRef="#br2" timeOffset="198671.91">2790 12963 46 0,'-10'47'23'0,"-8"47"-21"16,11-63 39-16,-3 10-41 16,-1 13 1-16,-3 5 0 0,3 16 0 15,-3 4-2-15,11 9 1 16,-8-4-3-16,11-8 0 15,0-14-11-15,0-21 0 16</inkml:trace>
  <inkml:trace contextRef="#ctx0" brushRef="#br2" timeOffset="199407.53">3052 13637 43 0,'0'22'21'0,"7"-16"-22"15,-7-2 28-15,-11 2-27 16,4 0 0-16,-11 0 0 16,4 7 1-16,-10 3-1 15,2-1 0-15,1 10 0 16,4 0 1-16,2-3-3 15,5-3 0-15,-1-3-4 16,4-7 1-16,14-2-1 16,4-4 1-16,-1-10 0 15,1-2 1-15,7-7 1 16,-8 1 0-16,4-1 3 16,4-3 1-16,0 0-1 15,-8 1 1-15,1 2-1 0,-1 3 0 16,1 1 0-16,-4 12 1 15,-7 3-1-15,11 9 0 16,-11 4 0-16,0 6 1 16,3-3-1-16,4 6 1 15,-7-6-1-15,0-4 0 16,4-2 0-16,3-7 0 16,7-9 0-16,0 0 0 15,7-6 0-15,0-10 0 16,8-3 0-16,2-3 0 15,-2-7 1-15,-8-8 1 0,7 5-1 16,-7-9 0-16,0-6-2 16,0 0 0-16,1-7-1 15,2 14 1 32,-13-26-2-47,-1 18 1 0,5-18 1 0,-1 7 1 0,-11-1 3 0,4 10 0 0,-3 6 1 16,-4 9 1-16,0 7 0 15,0 12 0-15,-4 13-2 16,-3 9 1-16,-3 6-2 16,-1 10 1-16,0 12-2 15,-10 10 1-15,4 19-2 16,-1 15 1-16,4 6-1 16,3 7 1-16,-3-3-4 15,14 3 0-15,0-16-6 0,7-16 1 16,0-21-3-16,4-20 0 15</inkml:trace>
  <inkml:trace contextRef="#ctx0" brushRef="#br2" timeOffset="199635.12">3108 13342 62 0,'4'29'31'0,"24"-14"-44"0,-14-12 66 0,11 4-53 16,6-1 0-16,12 3-1 15,6-5 1-15,0-1-4 16,8-3 1-16,-18-3-11 16,3 3 1-16,-24-4-3 15,3 4 0-15</inkml:trace>
  <inkml:trace contextRef="#ctx0" brushRef="#br2" timeOffset="199976.58">3602 13669 47 0,'14'9'23'0,"39"-18"-27"16,-35 2 42-16,6 1-40 0,4-10 0 15,-6 1-1-15,-5-4 1 16,1 0 2-16,-18-3 1 16,0-6-3-16,-11 0 1 15,-6 3-1-15,-4 6 1 16,-8 6 0-16,8 13 0 16,3 10 0-16,1 2 1 15,3 20 0-15,-4 5 0 16,15 10 1-16,3 10 0 15,0-4 0-15,3-3 0 0,15-9 0 16,3-10 0-16,18-9-2 16,0-12 1-16,-1-7-6 15,-6-10 0-15,0-11-6 16,-4-7 1-16</inkml:trace>
  <inkml:trace contextRef="#ctx0" brushRef="#br2" timeOffset="200474.91">5793 13330 56 0,'7'0'28'0,"-4"-3"-33"0,-3 0 53 0,-3 3-47 16,-4 6 0-16,-7 10 1 15,-18 12 0-15,-7 0-4 16,0 13 1-16,-10 3-1 16,3 0 1-16,4 3-5 15,10-3 0-15,0-16-11 16,14-13 1-16</inkml:trace>
  <inkml:trace contextRef="#ctx0" brushRef="#br2" timeOffset="200672.54">5429 13233 34 0,'25'19'17'0,"31"65"-2"0,-41-52 18 16,9 11-30-16,1 8 1 16,10 5-1-16,8 7 0 15,-5-4-7-15,5-2 1 16,-5-4-5-16,1-9 1 15,0-16-7-15,-11-3 1 16</inkml:trace>
  <inkml:trace contextRef="#ctx0" brushRef="#br2" timeOffset="201312.93">7867 13066 34 0,'-4'-6'17'0,"4"9"-6"0,0-3 25 15,0 10-32-15,0 5 0 16,0 14 2-16,0-11 0 15,-3 23-8-15,-4 6 0 16,3 7 5-16,-6-4 0 0,3 3-2 16,0 4 1-16,0-7-2 15,0-10 1-15,3-8-1 16,0-10 0-16,1-7 0 16,3-15 0-16,-7-12-1 15,-4-7 1-15,-3-9-1 16,-3-3 0-16,-15-4 0 15,-3 4 0-15,-1 9 0 16,1-3 0-16,3 9-1 16,4 7 0-16,3 2 1 15,1 10 0-15,6 7 0 16,4 5 1 15,7-2 0-31,7 3 1 0,7-7 2 0,14-3 0 0,25-6-1 16,14-6 1-16,21-6-3 15,0-4 1-15,7 0-8 0,-3 4 0 16,-7-1-9-16,-8 7 0 16</inkml:trace>
  <inkml:trace contextRef="#ctx0" brushRef="#br2" timeOffset="201750.34">9599 13157 42 0,'11'19'21'0,"-11"22"-16"15,0-22 31-15,-7 3-35 16,-11 9 1-16,-14 13-1 15,-10 3 1-15,-15 13-3 16,-10 9 0-16,11 12 1 0,0 7 0 16,-1 0-2-1,4-4 0-15,11-8-2 0,14-17 1 16,-1-9-9-16,15-24 1 16,11-26-2-16,3-22 1 15</inkml:trace>
  <inkml:trace contextRef="#ctx0" brushRef="#br2" timeOffset="201914.72">9021 13110 29 0,'14'0'14'0,"24"35"-2"0,-27-19 23 0,3 15-34 16,7 10 1-16,4 9-1 15,-7 0 0-15,-1 6-3 16,-3 1 0-16,-3-7-9 15,-11-6 0-15</inkml:trace>
  <inkml:trace contextRef="#ctx0" brushRef="#br2" timeOffset="206411.19">10001 12972 42 0,'0'4'21'0,"7"11"-14"0,-7-15 21 16,7 0-25-16,0 0 1 15,0-6 0-15,4 3 1 16,0-3-7-16,-4-1 0 16,3 4 3-16,-3 6 1 15,0-9-9-15,-7 6 0 16,0 0-8-16,0 0 1 15</inkml:trace>
  <inkml:trace contextRef="#ctx0" brushRef="#br2" timeOffset="206863.67">10012 13402 49 0,'-4'16'24'0,"1"-7"-19"0,3-9 41 15,0 3-43-15,0-3 1 16,3 3 1-16,1 1 1 16,3-4-8-16,0 3 0 0,0-3 0 15,0 0 1-15,0 0-16 16,-7-7 0-16</inkml:trace>
  <inkml:trace contextRef="#ctx0" brushRef="#br2" timeOffset="209662.8">11091 13352 56 0,'-10'9'28'0,"10"-9"-22"0,0 0 28 0,3 3-33 16,4 4 0-16,0-1 2 15,8 0 0-15,2 0-3 16,8-2 1-16,3-1 0 16,4-3 1-16,-7-3-3 15,-1-1 1-15,4 1-10 16,1 0 0-16,-1-3-8 15,-3 3 1-15</inkml:trace>
  <inkml:trace contextRef="#ctx0" brushRef="#br2" timeOffset="210230.63">11592 12976 45 0,'7'15'22'0,"7"4"-15"0,-6-22 34 16,-1 6-38-16,0 0 0 15,0-3 2-15,3 3 1 0,4-6-7 16,4 3 1-16,3 3 4 16,4-3 1-16,0 3-2 15,-4 7 0-15,-4 2-2 16,1 7 1-16,-4 0-3 16,-7 3 0-16,-7 3-1 15,-3 0 0-15,-8 0-1 16,-7 0 1-16,-3-3-2 15,0-3 1-15,0-6 0 16,0-1 1-16,3-2 0 16,4 2 0-16,3 1 0 15,8-4 1-15,3 0 1 16,7 1 0-16,7 2 0 16,0 4 0-16,7 0 0 15,4 6 1-15,-4 0-1 16,0-3 1-16,-7-4-1 0,-3-2 1 15,-7 12-1-15,-15 3 0 16,-10 10 0-16,-18 6 0 16,-10 9-2-16,-18 0 1 15,0-9-7-15,0-6 0 16,-4-16-7-16,8-7 0 16</inkml:trace>
  <inkml:trace contextRef="#ctx0" brushRef="#br2" timeOffset="210864.65">12263 13317 34 0,'-11'13'17'0,"7"-16"-8"0,4 3 21 0,0 0-26 15,0 3 1-15,0 0 2 16,4 0 1-16,0 0-10 15,3 0 1-15,3-3 5 16,8 4 1-16,3-1-3 16,0 0 1-16,7-3-5 15,1 0 0-15,2-3-9 16,-2 3 0-16,-8-3-5 16,-7 3 0-16</inkml:trace>
  <inkml:trace contextRef="#ctx0" brushRef="#br2" timeOffset="211059.31">12118 13571 45 0,'32'32'22'0,"28"-26"-26"0,-36-6 38 0,8-3-36 16,0-3 1-16,3-4-17 15,-3 1 0-15,0-7 15 16,-1 7 1-16</inkml:trace>
  <inkml:trace contextRef="#ctx0" brushRef="#br2" timeOffset="211822.28">12816 13465 43 0,'-3'31'21'0,"-11"-12"-25"0,10-13 39 15,1 7-32-15,-4 2 0 16,0 4 2-16,0 3 0 16,0-3-6-16,-1 3 0 15,5-6 4-15,-1-4 0 16,1-2-2-16,3-7 1 15,3 0-1-15,4-9 0 0,4-4-1 16,3-6 1 0,7-9-1-16,0 0 1 0,1 13-1 15,-1-4 0-15,0 4-1 16,-3 2 1-16,3 1-1 16,-7 2 1-16,-4 4-2 15,-2 0 0-15,-5 3 0 16,4 10 1-16,-3-4-2 15,-4 6 0-15,0 1 0 16,0-4 0-16,0 1 1 16,0-4 0-16,0-3 0 15,0 3 0-15,0-2 1 16,3-1 1-16,-3-3 0 16,4-3 0-16,-1-4 0 15,1-2 0-15,6 3 0 16,-3-4 0-16,4 1 0 15,0-4 0-15,-1 4-1 16,4 3 1-16,0-4-1 0,-3 1 0 16,3-7 0-16,0 0 0 15,0 4 0-15,0 2 1 16,1 4-1-16,-1 6 1 16,0 6 1-16,-4 7 1 15,1 3-1-15,-1 6 1 16,-2 9-1-16,-1 0 1 15,-4 4-1-15,1 6 0 16,-1-4-5-16,1-5 1 16,-1-14-9-16,8-11 0 0</inkml:trace>
  <inkml:trace contextRef="#ctx0" brushRef="#br2" timeOffset="212382.86">13847 13371 44 0,'-8'15'22'0,"-9"7"-15"0,13-15 36 0,1-1-41 15,-1 3 1-15,1 1 0 16,3-1 1-16,3-3-5 16,8 1 0-16,6-1 3 15,8 0 0-15,7-3-3 16,10-3 0-16,-10-3-5 16,-7 0 1-16,-1 0-12 15,-2-3 1-15</inkml:trace>
  <inkml:trace contextRef="#ctx0" brushRef="#br2" timeOffset="212577.37">13772 13662 46 0,'-3'25'23'0,"6"-3"-14"0,1-15 32 15,3-1-40-15,7 3 1 16,4-2 0-16,6 2 1 15,5 0-5-15,2 1 0 16,1 2-4-16,-4-5 1 16,-6 2-11-16,-5-18 1 15</inkml:trace>
  <inkml:trace contextRef="#ctx0" brushRef="#br2" timeOffset="213188.78">14866 12762 54 0,'-7'7'27'0,"-14"24"-29"0,14-15 43 15,-11 2-40-15,1 4 1 16,-5 0 0-16,-2 0 1 15,-1 7-4-15,4 2 0 16,0 0 2-16,3 4 1 16,4-1-1-16,7 4 0 0,3-4-1 15,4-5 0-15,-3-1 0 16,3-3 0-16,7-13-1 16,3 4 0-16,5-6 0 15,6-1 0-15,0-3 0 16,4 4 0-16,-1-1-1 15,1-3 1-15,-4 1 0 16,0-4 0-16,0-6-1 16,-3 3 1-16,-4 0-1 15,-3 0 1-15,-4-4 1 16,0-5 0-16,-7-4 0 16,-4-5 0-16,1-11 0 15,-4-5 0-15,-4-10 0 16,1 0 1-16,-5 0-2 15,5-3 1-15,3 3-9 16,3 4 0-16,-3-1-5 0,4 9 0 16</inkml:trace>
  <inkml:trace contextRef="#ctx0" brushRef="#br2" timeOffset="213580.24">15367 12718 45 0,'0'26'22'0,"4"-11"-26"16,-8-12 36-16,-7 7-32 15,-6 9 0-15,-4 15 1 16,-8 1 0-16,1 15-1 15,0 9 1-15,0 13-2 16,-4 16 1-16,0 0-3 16,4-16 1-16,7-12-10 15,3-16 0-15</inkml:trace>
  <inkml:trace contextRef="#ctx0" brushRef="#br2" timeOffset="213790.04">15099 12866 36 0,'7'53'18'0,"-7"-12"-20"0,0-29 25 15,0 4-25-15,0 3 0 0,0-3-16 16,0 2 0-16,-4-8 18 15,1-1 1-15</inkml:trace>
  <inkml:trace contextRef="#ctx0" brushRef="#br2" timeOffset="214137.34">14552 13571 45 0,'18'10'22'0,"21"-23"-22"0,-22 7 48 16,22 3-47-16,-11 0 1 16,46 0-1-16,11-4 1 15,-4-2-3-15,-10-1 0 16,-11 4-1-16,-11 3 0 0,-14 0-11 16,-10 3 1-16,-11-6-3 15,-7-1 0-15</inkml:trace>
  <inkml:trace contextRef="#ctx0" brushRef="#br2" timeOffset="214690.12">14697 13872 46 0,'-11'22'23'0,"8"-3"-21"16,-1-13 42-16,4 4-42 15,-7 6 0-15,0 2 1 16,0 4 1-16,3-3-5 0,-3 0 1 16,-3 3 3-16,-4-3 0 15,0 6-2-15,-4-3 1 16,0 0-1-16,1 0 1 15,-1 0-3-15,0 0 1 16,4-1-2-16,0-5 0 16,4 0 0-16,6-4 1 15,4-2-1-15,11-4 1 16,6-3 1-16,8-3 0 16,3 0 0-16,4-3 1 0,7 3-1 15,0-3 1-15,-1 3-2 16,-2 3 0-16,-5 0-1 15,-6 0 1-15,-7 0-2 16,-4-3 1-16,-4 0-1 16,-3-3 0-16,-7 3 1 15,0-9 0-15,-7 0 0 16,-3-4 1-16,-8-3 1 16,1-3 0-16,-1-12-1 15,-3 3 1-15,3-3 0 16,4-7 0-16,7 0 0 15,3 4 1-15,4-7-7 16,7 7 1-16,8-10-8 16,6 12 0-16</inkml:trace>
  <inkml:trace contextRef="#ctx0" brushRef="#br2" timeOffset="-214503.92">15184 13738 45 0,'0'22'22'0,"0"6"-24"0,0-19 36 0,-7 7-33 15,-4 3 0-15,-7 9 1 16,-3 9 0-16,-4 1-3 16,1 0 1-16,3 6-2 15,-1-10 1-15,5-9-10 16,6-6 1-16,4-16-4 16,4-9 1-16</inkml:trace>
  <inkml:trace contextRef="#ctx0" brushRef="#br2" timeOffset="-214309.31">14990 13791 41 0,'28'72'20'0,"28"10"-21"16,-38-61 39-16,3 5-38 0,0 5 1 15,7-3-4-15,1-3 0 16,-1-3-7-16,-7-6 1 15,0-13-3-15,-3-3 0 16</inkml:trace>
  <inkml:trace contextRef="#ctx0" brushRef="#br2" timeOffset="-213753.72">15730 13518 34 0,'-7'3'17'0,"4"-3"-12"0,6 3 31 0,-3-3-31 16,0 0 1-16,0 0 2 15,7 0 0-15,7-3-11 16,8 3 1-16,9 0 6 16,5 0 1-16,2 3-8 15,5-3 1-15,-4 0-12 16,-8 0 1-16,-9-6-3 16,-8 0 1-16</inkml:trace>
  <inkml:trace contextRef="#ctx0" brushRef="#br2" timeOffset="-213586.75">15727 13756 54 0,'0'25'27'0,"14"13"-37"16,-3-38 55-16,6 3-47 0,11 0 1 15,8-3-17-15,2-6 1 16,1-10 12-16,-3 4 0 15</inkml:trace>
  <inkml:trace contextRef="#ctx0" brushRef="#br2" timeOffset="-212282.52">16778 12681 40 0,'4'15'20'0,"-1"20"-12"0,-3-29 21 16,-3 1-26-16,-1-1 0 16,-3 6 2-16,-4 7 1 15,-3 3-8-15,-3 13 1 16,-8-1 3-16,-3 13 1 15,0 10-3-15,-1 8 1 16,5 4-2-16,3-3 0 0,3-9-6 16,0-10 1-16,8-10-9 15,6-18 1-15</inkml:trace>
  <inkml:trace contextRef="#ctx0" brushRef="#br2" timeOffset="-211996">16464 12759 39 0,'7'3'19'0,"11"0"-16"0,-11-3 27 16,0-3-29-16,4 10 0 16,-1 8 0-16,4 17 1 15,4-4-3-15,3 3 1 16,0 4-2-16,0-1 1 16,-3-6-11-16,-4-12 0 15</inkml:trace>
  <inkml:trace contextRef="#ctx0" brushRef="#br2" timeOffset="-209625.39">16835 13066 27 0,'-4'4'13'0,"8"-8"1"15,-1 8 11-15,1-1-22 16,3 0 1-16,-4 0 3 16,1 3 1-16,3-3-9 15,0 1 1-15,0 2 6 16,3-3 1-16,1 0-2 15,0-3 0-15,3 0-2 16,7 0 0-16,-7 0-2 16,0 6 1-16,0-2-2 15,-3 2 0-15,-8 0-1 0,-6 0 1 16,-4 4-1-16,-4 2 0 16,-3 4 0-16,0 0 0 15,-7 6-1-15,0-4 1 16,7-2 0-16,3 0 0 15,4-1 1-15,0-2 0 16,3 3 0-16,4-1 1 16,0-2 0-16,4-4 0 15,10 1 0-15,0-4 0 16,4 0-4-16,10-3 1 16,-3 1-14-16,3-8 1 0</inkml:trace>
  <inkml:trace contextRef="#ctx0" brushRef="#br2" timeOffset="-209309.41">17318 12913 51 0,'7'12'25'0,"4"-5"-24"0,-4-7 35 16,0 3-36-16,0 0 1 15,0-3 0-15,0-3 1 16,7 0-4-16,7 0 1 15,14-1-5-15,1-2 1 16,-1 0-9-16,0-7 0 16</inkml:trace>
  <inkml:trace contextRef="#ctx0" brushRef="#br2" timeOffset="-208979.6">18133 12621 44 0,'-7'19'22'0,"-11"53"-24"15,11-59 34-15,-7-1-30 16,-7 10 1-16,-4 10 2 16,4 2 0-16,-7 10-6 15,-4 12 0-15,-3 7 4 16,-1 9 0-16,1 7-3 16,0-4 0-16,7-9-6 15,3-16 1-15,7-9-10 0,8-19 1 16</inkml:trace>
  <inkml:trace contextRef="#ctx0" brushRef="#br2" timeOffset="-208753.75">17717 12731 47 0,'7'44'23'16,"7"-25"-27"-16,-7-7 37 0,0 13-33 16,0 0 0-16,3-6-3 15,1 6 0-15,0 4-4 16,-1-1 1-16,1-9-7 16,-4-4 1-16</inkml:trace>
  <inkml:trace contextRef="#ctx0" brushRef="#br2" timeOffset="-208484.66">18214 12954 56 0,'-4'6'28'0,"-3"22"-34"0,4-18 55 15,-1 8-49-15,1 4 0 16,-1 10-3-16,-3 2 0 16,4 7-5-16,-4-7 1 15,0-2-9-15,-4-4 1 16</inkml:trace>
  <inkml:trace contextRef="#ctx0" brushRef="#br2" timeOffset="-207690.07">16411 13650 30 0,'-24'12'15'0,"16"7"-4"16,5-16 17-16,-1 4-25 0,1-1 1 15,3 3 5-15,7-3 0 16,11-2-10-16,10 2 1 16,21 0 7-16,22 0 0 15,13-2-2-15,29-1 0 16,28-6-2-16,8-4 0 16,9-5-2-16,8 2 1 15,-14-2-2-15,-11 2 0 16,-14 7-2-16,-18 3 1 15,-17 0-10-15,-25 3 0 0,-25 1-7 16,-13 2 1-16</inkml:trace>
  <inkml:trace contextRef="#ctx0" brushRef="#br2" timeOffset="-206487.3">16595 14032 41 0,'-4'16'20'0,"-6"3"-15"0,6-16 21 0,-3 9-25 16,-4 7 1-16,-10 6 1 16,-3 7 1-1,-8 2-5-15,0 7 0 0,-3 3 1 16,10 0 0-16,0-7-4 16,4-5 1-16,0-10-10 15,7-13 0-15</inkml:trace>
  <inkml:trace contextRef="#ctx0" brushRef="#br2" timeOffset="-206242.58">16464 14023 34 0,'28'47'17'0,"-10"-19"-12"0,-11-15 22 16,0 15-27-16,0 10 1 16,-3 5-1-16,-1 5 0 15,1 5-2-15,3-3 0 16,0-3-7-16,3-9 1 16,5-16-3-16,-1-10 1 15</inkml:trace>
  <inkml:trace contextRef="#ctx0" brushRef="#br2" timeOffset="-205813.27">16768 14418 48 0,'3'22'24'0,"15"-25"-25"15,-11 0 50-15,0 3-46 16,0 3 0-16,7-3 1 16,4-3 0-16,3 3-6 15,-4 0 0-15,1 0 4 16,-4 0 0-16,-3 3-3 0,-11 0 1 15,-7 6-1 1,-4 1 0-16,-3 2-2 0,0 4 1 16,0 6-1-16,-4 3 1 15,-3-6 0-15,0 6 0 16,3 6 1-16,8-2 0 16,3-4 2-16,3-3 0 15,8-4 0-15,6-2 1 16,1-3-1-16,3-7 0 15,7-3-6-15,0 0 0 16,0-3-10-16,8-12 0 16</inkml:trace>
  <inkml:trace contextRef="#ctx0" brushRef="#br2" timeOffset="-205541.04">17057 14268 57 0,'7'12'28'0,"7"-15"-31"16,-3 3 47-16,6 0-44 15,4 3 1-15,11-3-3 16,0 3 0-16,0-3-4 16,-1-3 1-16,-6 3-11 0,-11-6 1 15</inkml:trace>
  <inkml:trace contextRef="#ctx0" brushRef="#br2" timeOffset="-205091.94">17794 14079 51 0,'-7'19'25'0,"-11"-3"-27"16,11-7 39-16,-7 10-36 15,0 3 0 1,-21 28 1-16,0-3 0 16,-1-3-6-16,5-6 1 15,6-7-7-15,4-3 1 16,7-12-5-16,7-7 0 15</inkml:trace>
  <inkml:trace contextRef="#ctx0" brushRef="#br2" timeOffset="-204882.32">17586 14126 27 0,'0'35'13'0,"-14"9"-7"0,17-35 17 0,1 4-22 16,-1 2 0-16,5 4 2 16,-1 0 0-16,3 6-4 15,4-3 0-15,4-3-1 16,7 0 0-16,-1-7-7 16,1 1 0-16</inkml:trace>
  <inkml:trace contextRef="#ctx0" brushRef="#br2" timeOffset="-204609.35">17992 14336 42 0,'-7'32'21'0,"0"2"-23"0,3-24 37 16,1 2-32-16,-1 7 1 15,0 6 1-15,1 7 0 16,-1-4-7-16,4 6 0 16,-3 4-1-16,3-4 1 0,-4-9-12 15,-3-9 1-15</inkml:trace>
  <inkml:trace contextRef="#ctx0" brushRef="#br0" timeOffset="-192315.13">23206 6441 25 0,'0'12'12'0,"3"-15"-1"0,-3 3 13 16,0 0-21-16,4 0 0 15,3 3 2-15,0 0 0 16,0-3-7-16,4 0 1 0,-1 0 4 16,4-3 0-16,4 0-2 15,3-3 0-15,4-1-3 16,-4 1 1-16,-3 0-4 15,-4 0 0-15,0-1-7 16,-7 1 1-16</inkml:trace>
  <inkml:trace contextRef="#ctx0" brushRef="#br0" timeOffset="-192106.38">23146 6644 38 0,'-11'10'19'0,"18"18"-15"16,0-22 31-16,0 1-32 16,7-1 1-16,8-3 1 15,9-3 1-15,8 0-8 16,4-6 0-16,-8-1 2 16,0 1 0-16,-3 0-11 15,-7 0 0-15,-8-4-4 16,-3 4 1-16</inkml:trace>
  <inkml:trace contextRef="#ctx0" brushRef="#br0" timeOffset="-188863.59">23996 6105 39 0,'3'16'19'0,"-6"12"-14"0,3-16 19 15,-4 7-24-15,-3 0 0 16,-7 12 0-16,-14 7 1 15,0 3-1-15,-4 9 0 16,-3 10 0-16,3 9 0 16,0 6 0-16,8-3 0 0,6 0-1 15,7-9 1-15,8-10-2 16,10-9 1-16,3-6-5 16,8-10 1-16,3-12-6 15,0-16 0-15</inkml:trace>
  <inkml:trace contextRef="#ctx0" brushRef="#br0" timeOffset="-188546.72">24246 6444 39 0,'-3'9'19'0,"-22"13"-23"0,15-13 34 16,-12 7-30-16,-2 6 1 15,-4 6 0-15,3-6 0 16,0 3-2-16,4 0 1 15,3 1-2-15,4-1 1 16,0-3-7-16,7-4 0 16,0-8-3-16,-4-7 0 15</inkml:trace>
  <inkml:trace contextRef="#ctx0" brushRef="#br0" timeOffset="-188333.17">24003 6469 35 0,'14'37'17'0,"7"42"-17"15,-17-67 33-15,3 10-33 16,-4 3 0-16,4 0 0 16,4 1 1-16,0-1-3 15,6-3 1-15,1-7-8 16,0-2 0-16,3-4-2 15,0-3 1-15</inkml:trace>
  <inkml:trace contextRef="#ctx0" brushRef="#br0" timeOffset="-188078.64">24430 6792 36 0,'-4'31'18'0,"-10"-21"-16"0,11-4 35 16,-1 13-37-16,-3-1 1 0,0 1 0 16,0 6 0-1,7 19-9 1,4-6 0-16,-4-16-3 15,3-7 0-15</inkml:trace>
  <inkml:trace contextRef="#ctx0" brushRef="#br0" timeOffset="-187749.39">24747 6908 44 0,'4'28'22'0,"-11"10"-25"0,0-29 38 16,-7 7-34-16,-4 12 1 15,-3 6-2-15,-4-2 0 16,4 2-3-16,0 1 1 0,3-4-10 16,4-6 0-16</inkml:trace>
  <inkml:trace contextRef="#ctx0" brushRef="#br0" timeOffset="-187419.61">25174 6456 36 0,'0'13'18'0,"-3"18"-14"0,-1-18 22 16,-6 5-26 0,-1 8 0-16,0-4 0 0,-3 12 1 15,-3 13-2-15,-8 0 1 16,-3 10 0-16,0-1 1 15,-1 10-2-15,1 0 0 16,0-19-6-16,7-7 0 16,3-5-4-16,7-16 1 15</inkml:trace>
  <inkml:trace contextRef="#ctx0" brushRef="#br0" timeOffset="-187209.64">24924 6579 25 0,'17'56'12'0,"-2"-28"-3"0,-12-15 18 0,1 6-27 16,3 6 1-16,-4 0-1 16,4-6 1-16,0 2-3 15,0-2 1-15,-3-3-4 16,-1-7 1-16,4-2-5 15,0-10 0-15</inkml:trace>
  <inkml:trace contextRef="#ctx0" brushRef="#br0" timeOffset="-186984.69">25199 6880 39 0,'-7'37'19'0,"-14"23"-22"0,14-48 36 15,0 7-34-15,0 3 1 16,-4 6-1-16,4-3 1 0,0-3-6 16,3-6 0-1,1-13-5-15,-1-12 0 0</inkml:trace>
  <inkml:trace contextRef="#ctx0" brushRef="#br0" timeOffset="-186670.93">25428 6415 48 0,'28'44'24'0,"15"22"-29"0,-33-34 46 16,4-7-42-16,-3 15 1 15,-4 1-1-15,-10 12 1 16,-8 7-3-16,-7 0 0 16,-6 2-11-16,-5-11 1 15</inkml:trace>
  <inkml:trace contextRef="#ctx0" brushRef="#br0" timeOffset="-186079.22">25834 6660 27 0,'0'3'13'0,"0"-12"4"0,0 9 11 0,7 0-24 15,4 0 1-15,3 3 1 16,3 3 1-16,4 0-9 16,8 1 0-16,6 2 4 15,-3 1 1-15,-4 2-8 16,-7 1 1-16,-7 2-10 15,-7-2 1-15</inkml:trace>
  <inkml:trace contextRef="#ctx0" brushRef="#br0" timeOffset="-185904.68">25728 6933 37 0,'4'25'18'0,"27"-13"-9"0,-20-8 25 15,7-1-33-15,-1 3 1 16,11 0-1-16,4 4 0 16,7-4-6-16,0 0 0 15,3 1-7-15,-14-7 0 16</inkml:trace>
  <inkml:trace contextRef="#ctx0" brushRef="#br0" timeOffset="-185545.68">26744 6299 38 0,'-3'4'19'0,"10"-1"-16"16,-7 3 26-16,-7 7-29 16,-8 8 0-16,-6 1 1 15,-7 10 0-15,-7 15 0 16,0 3 0-16,-1 25 2 16,4 10 1-16,11 12 0 15,7 3 1-15,7 1 0 16,7-7 0-16,7-16-1 0,7-9 0 15,4-12-4-15,7-13 0 16,3-10-9-16,0-15 0 16,-3-13-7-16,-4-6 0 15</inkml:trace>
  <inkml:trace contextRef="#ctx0" brushRef="#br0" timeOffset="-183531.12">26928 6444 18 0,'-11'6'9'0,"22"-9"2"0,-11 6 10 16,3 3-15-16,-6 7 0 15,3 6 3-15,0 9 0 16,-4 0-11-16,0 16 1 15,-3 6 7-15,-3 0 0 16,-4 10-5-16,3-7 1 16,4-3-8-16,0-9 1 0,4-10-8 15,3-12 0-15</inkml:trace>
  <inkml:trace contextRef="#ctx0" brushRef="#br0" timeOffset="-183290.8">27115 6917 23 0,'-8'35'11'0,"-16"5"1"15,17-30 10-15,-4 6-22 16,-3 5 1-16,-4 11 1 15,1-7 0-15,-1 3-3 0,0 4 0 16,4-7-7 0,-3-10 0-16,10-8-1 0,3-7 1 15</inkml:trace>
  <inkml:trace contextRef="#ctx0" brushRef="#br0" timeOffset="-182820.7">27294 6682 39 0,'-3'9'19'0,"13"-15"-18"0,-2 3 39 0,2-3-38 16,4-1 1-16,7 1 1 15,8 0 1-15,-1 3-7 16,4 3 1-16,6 0 3 16,-2 0 1-16,-5 3-3 15,-6 0 1-15,-7 3-2 16,-11 4 0-16,-11 5 0 15,-10 7 0-15,-3 0-1 16,-12-6 1-16,1 6 0 0,-4-3 0 16,1 6 1-1,6-3 0-15,4 6 0 0,7-3 1 16,7 0 0-16,7 0 0 16,10-3 0-16,8-3 0 15,10-6 0-15,7-7 0 31,4-3-4-31,0-6 1 16,0 0-12 0,0-10 0-1</inkml:trace>
  <inkml:trace contextRef="#ctx0" brushRef="#br0" timeOffset="-182558.46">27873 6412 48 0,'11'44'24'0,"24"22"-19"16,-21-38 34-16,7 4-39 15,4 15 1-15,-4 6 0 16,0 13 1-16,-3 12-4 15,-15 7 1-15,-10 9-5 16,-24-3 1-16,-19 6-10 16,-10-3 1-16</inkml:trace>
  <inkml:trace contextRef="#ctx0" brushRef="#br0" timeOffset="-179659.53">27227 10962 39 0,'7'19'19'0,"8"-6"-11"0,-8-13 19 15,0 0-23-15,0 0 0 16,3 0 1-16,11-7 0 15,4 1-7-15,7-3 0 0,3-1 4 16,0 7 0-16,4 0-6 16,-7 6 0-16,-4 0-10 15,-3-3 1-15</inkml:trace>
  <inkml:trace contextRef="#ctx0" brushRef="#br0" timeOffset="-179449.19">27273 11194 42 0,'-14'38'21'0,"7"-7"-12"15,7-24 29-15,0-4-36 16,4 3 0-16,3 0 2 16,3 1 1-16,1-4-6 15,10-6 1-15,11 6 2 0,7-3 1 16,-1 3-6-16,1-3 0 15,0 9-13-15,-11-6 1 16</inkml:trace>
  <inkml:trace contextRef="#ctx0" brushRef="#br0" timeOffset="-178700.87">28466 10614 45 0,'0'19'22'0,"-32"3"-14"15,25-16 28-15,3 7-36 16,-6-1 1-16,-4 7-1 16,-8 9 0-16,-6 10 0 15,-4 12 0-15,1 13 0 16,-5 9 1-16,5 10-1 16,2 9 1-16,5 3 0 15,3 3 0-15,7-19-2 16,3-6 0-16,4-9-5 0,3-13 1 15,4-6-10-15,7-16 1 16</inkml:trace>
  <inkml:trace contextRef="#ctx0" brushRef="#br0" timeOffset="-177706.01">28797 11082 36 0,'-3'25'18'0,"-18"9"-15"0,14-21 23 0,-4 5-25 15,-7 4 0-15,-3 0 0 16,0 3 0-16,-7 13-2 16,-4 3 1-16,0-4 0 15,0-2 1-15,1-7-6 16,6-3 0-16,7-12-6 15,1-7 1-15</inkml:trace>
  <inkml:trace contextRef="#ctx0" brushRef="#br0" timeOffset="-177469.08">28554 11216 42 0,'3'44'21'0,"4"-9"-27"0,0-23 37 15,1 13-30-15,2 0 1 16,4 4-1-16,0 5 0 16,4 1-3-16,0-1 0 15,-4-6-7-15,-4-6 1 31</inkml:trace>
  <inkml:trace contextRef="#ctx0" brushRef="#br0" timeOffset="-177064.59">28857 11420 46 0,'18'3'23'0,"7"0"-21"16,-18-6 33-16,3 3-33 16,-3 3 0-16,0 1 0 15,4 2 0-15,-4 3-4 16,-4-2 1-16,1 2 1 15,-4 0 0-15,0 1-1 16,-7-1 0-16,-4 7-2 16,-3 3 1-16,0 3 0 0,0 0 0 15,0-4 2-15,3 4 1 16,4 7-1-16,4-1 1 16,6-3 1-16,4 0 0 15,7-6 0-15,1-4 0 16,-5-5-5-16,4-1 1 15,4-6-11-15,10-3 1 16,0-9-2-16,8 0 1 16</inkml:trace>
  <inkml:trace contextRef="#ctx0" brushRef="#br0" timeOffset="-176777.55">29393 11690 43 0,'-24'38'21'0,"-22"30"-27"16,28-55 42-16,-6 15-35 15,-5 13 0-15,-6 12 0 16,-4 7 0-16,0-10-3 16,4-3 0-16,3-9-9 0,8-7 1 15,3-12-2-15,10-7 0 16</inkml:trace>
  <inkml:trace contextRef="#ctx0" brushRef="#br0" timeOffset="-176461.75">29944 11129 39 0,'-18'31'19'0,"-24"35"-23"16,28-57 36-16,-11 13-32 15,0 16 1-15,-6 9 1 16,-1 6 1-16,-3 4-4 16,-1-1 1-16,5-3 0 15,-1-3 0-15,7-6-6 16,7-12 0-16,4-13-6 15,0-10 0-15</inkml:trace>
  <inkml:trace contextRef="#ctx0" brushRef="#br0" timeOffset="-176249.85">29552 11260 40 0,'11'32'20'0,"-4"5"-26"0,0-30 35 16,0 5-30-16,0 7 1 15,0-3-2-15,4 6 0 16,-1-1-5-16,-3 5 0 0,-3-11-3 16,-1 1 0-16</inkml:trace>
  <inkml:trace contextRef="#ctx0" brushRef="#br0" timeOffset="-175816.83">29817 11643 41 0,'10'9'20'0,"8"-2"-16"16,-11-7 39-16,4 0-41 15,3 0 1-15,3-4 1 16,1 4 1-16,3 0-6 0,0 0 0 16,4 4 3-16,-11 2 1 15,0 0-2-15,-3 3 0 16,-4 1-2-1,0 2 0-15,-3 1-1 16,-4 3 0-16,-8-1-1 0,-6 4 1 16,-7-3-1-16,-4-1 1 15,-6 4 0-15,3 3 0 16,3 0 2-16,4 0 0 16,3-3 0-16,4 3 1 0,7-3-1 15,7-4 1-15,7-2-2 16,7-7 0-16,11 1-6 15,6-7 1-15,1-7-8 16,18-8 0-16</inkml:trace>
  <inkml:trace contextRef="#ctx0" brushRef="#br0" timeOffset="-175515.69">30371 10934 45 0,'28'44'22'0,"4"38"-22"0,-22-57 37 15,8 15-36 1,7 14 1-16,-4 15 0 0,3 19 0 15,-2-4-3-15,2 10 1 16,-6 3 1-16,-8 1 0 16,-10 5-3-16,-3 1 0 15,-29-4-10-15,-28-15 1 16,-24-10-3-16,-12-6 0 0</inkml:trace>
  <inkml:trace contextRef="#ctx0" brushRef="#br2" timeOffset="-170832.28">23671 5820 34 0,'4'34'17'0,"-1"10"-14"0,-3-31 18 16,0 12-19-16,0 9 0 15,0 1 2-15,0 12 1 16,0 0-5-16,0 15 1 16,0 11 3-16,-3 21 0 15,-1-3-1-15,1 6 1 16,-8 9-2-16,8-2 0 0,-1-1-2 16,1-15 0-16,3-9-3 15,-4-10 0-15,-3-10-6 16,0-9 0-16,0-18-4 15,-4-17 0-15</inkml:trace>
  <inkml:trace contextRef="#ctx0" brushRef="#br2" timeOffset="-169660.86">23756 5886 23 0,'7'6'11'0,"7"-12"-8"0,-7 9 13 0,4 0-15 16,-1 0 0-16,8 3 4 15,0-3 1-15,3 0-6 16,0 1 1-16,0 2 3 15,11 3 0-15,14 1 0 16,10 8 0-16,11 1-3 16,18 6 1-16,0-9-1 15,13 3 0-15,15-3-1 16,7-7 0-16,-10 0 1 16,10-2 0-16,10-1 1 15,8 0 0-15,-11 4 0 16,10-4 1-16,11 0-2 15,8 0 0-15,-5-6-1 16,12 0 0-16,6-6-1 16,-17 3 0-1,95 0 0-15,-50 3 0 16,-13 3 0-16,-8 6 1 16,-17-2 0-16,-25 5 0 15,-4 1 0-15,-10-1 0 16,-10 1-1-16,-5-4 1 15,-2-6 0-15,-15 1 0 16,-14-1-1-16,-14 0 1 16,-7 0-1-16,-4 0 1 15,-6 3-1-15,-5 1 1 16,-9 2-1-16,-1 0 1 0,-10-2-1 16,-1-1 1-1,-6 13-1-15,-4 3 1 0,-4 0-1 16,-6 3 1-16,-1 6-1 15,-3-3 1-15,0 7 0 16,4 6 0-16,-8-1 0 16,0 14 0-16,4-1 0 15,0 7 0-15,-3 5-1 16,-4 1 1-16,0 16 0 16,-4-4 0-16,0 4 0 15,-3-7 0-15,-4 0 0 16,1 1 0-16,-1-11 0 15,4-5 0-15,0-4-1 32,0-12 1-32,-1-3-1 0,1-6 1 15,-3-4-1-15,-12-9 1 0,-10-6 0 16,1-7 0-16,-15-3 0 0,-15-9 1 16,-16-3-1-16,-12 0 1 15,5-4-1-15,-15 1 0 16,-4 6 0-16,-10-4 0 15,11 4 0-15,-4-3 0 16,-7 0 0-16,-7-1 0 16,7 1 0-16,-4 0 1 15,-10-4 0-15,-7-2 0 16,14-4-1-16,-11-3 1 16,-3-3 0-16,0-6 1 0,18 6 0 15,-12-3 0-15,8 10-1 16,0 2 1-16,11 7-2 15,10 9 1-15,0 13-5 16,0 5 0-16,-3 5-9 16,3-5 1-16,7-8-1 15,14-7 0-15</inkml:trace>
  <inkml:trace contextRef="#ctx0" brushRef="#br2" timeOffset="-167560.93">16058 12439 27 0,'8'22'13'0,"-5"41"-1"15,1-47 13-15,-1 12-23 16,1 13 0-16,-4 3 2 16,-4 15 0-16,-3 4-5 15,-4 15 0-15,1 19 2 16,-4 13 1-16,0 6-1 16,0 19 0-16,-1 16-1 15,-2-4 0-15,-1 7-1 16,-3 2 1-16,-4-14-3 0,1-17 1 15,-5-15-6-15,5-7 1 16,-1-12-4-16,7-19 0 16</inkml:trace>
  <inkml:trace contextRef="#ctx0" brushRef="#br2" timeOffset="-166763.16">16485 12176 26 0,'21'0'13'0,"15"9"-12"16,-19-9 20-16,12 3-21 15,13 1 0-15,7-1 2 16,18 6 1-16,18 10-3 15,28 3 0-15,-4-3 1 16,22 3 1-16,17-4-1 0,4-5 1 16,13-4-2-16,12-9 1 15,-18-3-1-15,-4-6 0 16,-11-4 0-16,-6 1 0 16,-7-7 0-16,-22 6 0 15,-10 4 0-15,-15 0 0 16,-13 2 0-16,0 4 0 15,-15 10-1-15,-14 14 0 16,-17 8 0-16,-18 15 0 16,-21 9-1-16,-4 19 1 0,-13 16-1 15,-19 9 1-15,-10 19-1 16,-10 19 1-16,-4 9-1 16,-1 16 0-16,12 3 0 15,-1 6 0-15,1-5 0 16,3-5 0-16,4-11 1 15,6-7 0-15,4-19 1 16,-3-6 0-16,0-12 0 47,-1-4 1-47,-3-3-1 0,11-15 1 16,0-4-2-16,-4 1 1 0,3-17 1 0,-6-5 0 0,3-10 2 15,4-10 0-15,-1-2 1 16,-2-13 0-16,-5-3 0 15,-10-10 1-15,0 1-1 16,-14-10 0-16,-18-7-2 0,-17-12 0 16,-4-6-1-16,-21-12 0 15,-18-10-1-15,4-10 0 16,-10-2-11-16,-12-7 1 16</inkml:trace>
  <inkml:trace contextRef="#ctx0" brushRef="#br2" timeOffset="-165532.47">23989 9899 25 0,'3'16'12'0,"4"19"-1"0,-3-26 13 15,0 7-22 1,-1 9 0-16,1 6 1 0,-1 4 0 16,-6 12-4-16,-1 12 0 15,4 20 2-15,-3 18 1 16,-8 16-2-16,4 15 1 15,-4 13-1-15,-3-15 0 16,0-7 0-16,-7-16 0 16,7-24-6-16,-4-23 1 15,4-24-6-15,3-17 1 0</inkml:trace>
  <inkml:trace contextRef="#ctx0" brushRef="#br2" timeOffset="-164407.08">24366 10009 19 0,'43'3'9'0,"34"13"-5"0,-59-10 8 15,21 7-11-15,10 2 0 16,15 4 2-16,17 0 1 16,0-6-5-16,18-4 0 15,10 4 3-15,18-1 0 16,4 4-1-16,13 3 1 0,26 6-2 16,-5 0 1-16,19 3-1 15,10 0 0-15,226 35 1 16,-209-35-1-1,19-3 0-15,-12 3 0 16,12-6 0-16,6-3 0 16,-7 0 1-1,128-3 0 1,-43-7 0-16,-57-9 0 16,-10-9 1-16,-25-7-1 15,-21-6 0-15,-14 0 0 16,-10-6 1-16,-11 0-2 15,-25-1 0-15,-7-2 0 16,-14 0 0-16,-4-1 0 16,-14 10 0 31,-6 4 0-47,-12 2 0 0,-17 3-1 0,-7 7 1 0,0 0 0 0,-3 6 0 0,-8 12 0 0,-10 7 0 15,0 6 0-15,-8 7 0 16,-6 2 0-16,-7 10 0 15,-8 6-1-15,-10 13 1 16,-10-4-1-16,-11 14 0 16,-4 11 0-16,4 13 0 15,-7 10 0-15,-8 3 0 16,1 6 0-16,0 3 0 16,-1 10 1-16,1-7 0 0,0 3 1 15,0 10 0-15,3-13-2 16,0-2 1-16,0-23 0 15,-6-6 0-15,-5-7-1 16,4-11 1-16,-6-11-1 16,-15 1 0-16,-14-3 1 15,-15-7 0-15,-6-9 0 16,-11-10 0-16,-17-9-1 16,-22-3 1-16,0-9 0 15,-13-13 0-15,-15-10 0 16,0-5 0-16,-10-7 0 15,-4-6 0-15,-11-4 0 16,-14-2 0-16,8-4 1 16,-8 4 0-16,0-1 0 15,-13-2 1-15,-5-4 0 16,5 0 0-16,-8 10 0 0,0-10 0 16,-7-3-2-16,-3-3 1 15,-1 3-1-15,-3-3 1 16,-3 0-1-16,-8-3 1 15,4 6-9-15,-14-6 0 16,11 3-1-16,13-7 1 16</inkml:trace>
  <inkml:trace contextRef="#ctx1" brushRef="#br2" timeOffset="168351.57">8544 16387 0,'0'0'0,"0"0"15,-7-3-15,-3 3 16,-8 0-1,7 3-15,4-3 16,7 0 0,0 0-16,0 0 15</inkml:trace>
  <inkml:trace contextRef="#ctx0" brushRef="#br2" timeOffset="-142682.28">3288 15384 40 0,'-39'9'20'0,"43"7"-8"16,3-13 20-16,-7 3-29 15,10 1 0-15,8 2 2 16,-8-3 0-16,5 1-6 16,9-4 0-16,1-3 4 15,21-7 1-15,-7-2-3 16,-4-4 1-16,4 1-3 15,7-1 0-15,-4 4-11 16,-10 3 1-16,3-1-5 16,-10 1 0-16</inkml:trace>
  <inkml:trace contextRef="#ctx0" brushRef="#br2" timeOffset="-142112.68">3916 14807 32 0,'-7'6'16'0,"14"10"-6"0,-7-16 21 0,3 3-29 16,4 3 1-16,-3 0 3 16,3 1 1-16,4-1-8 15,-1-3 1-15,8 0 4 16,3 0 1-16,7-3-1 16,-3 0 1-16,3 0-3 15,4 4 1-15,3-1-1 16,-10 3 0-16,0 3-2 15,-4 4 1-15,-4 3-2 16,-13-4 1-16,-4 7-2 16,-4 3 0-16,-13 0-2 15,6 3 0-15,-7 3 0 16,1 0 1-16,3-3 0 16,3 1 0-16,4-1 2 0,4-3 0 15,3 6 2 1,10-6 0-16,1 0 1 0,10 0 1 15,7 0-1-15,0-4 1 16,15 1-1-16,-12 0 0 16,-2 3-1-16,-8 3 1 15,-11 6-2-15,-13 4 0 32,-75 40-7-32,-3-12 1 0,0-10-10 15,-7-12 1-15</inkml:trace>
  <inkml:trace contextRef="#ctx0" brushRef="#br2" timeOffset="-141556.45">4932 15001 43 0,'0'7'21'15,"0"11"-14"-15,0-14 29 0,3 2-33 16,4 0 1-16,4 0 0 16,-4-3 1-16,14 1-7 15,4 2 1-15,14-3 3 16,7 3 0-16,-11-3-5 15,0 1 1-15,-14 2-11 16,-3 0 0-16,-7-6-3 16,-8 3 0-16</inkml:trace>
  <inkml:trace contextRef="#ctx0" brushRef="#br2" timeOffset="-141360.25">4865 15324 55 0,'7'38'27'0,"35"-7"-32"0,-31-21 55 16,6-1-50-16,12 0 1 15,9-5-1-15,8-4 1 16,0-7-3-16,-7-2 0 16,-7 0-9-16,-4-1 1 15,-17-2-6-15,-8 2 0 0</inkml:trace>
  <inkml:trace contextRef="#ctx0" brushRef="#br2" timeOffset="-138704.18">6304 14493 20 0,'4'-3'10'0,"-1"3"1"16,-3 0 10-16,0 0-15 16,0 0 0-16,0 0 5 15,0 3 1-15,0 4-14 16,-3 5 0-16,-1 7 10 0,-3 3 0 15,-3 6-4-15,-1 10 1 16,-10-1-3-16,3 10 0 16,-3 4-2-16,-7-1 1 15,7 6-1-15,-8 10 0 16,1-10 0-16,0 1 1 16,-4 6-3-16,7-7 0 15,8-3-3-15,-4-9 0 16,3-3-10-16,7-16 1 15,1-15-2-15,3-10 1 16</inkml:trace>
  <inkml:trace contextRef="#ctx0" brushRef="#br2" timeOffset="-138433.58">5913 14631 37 0,'-4'0'18'0,"8"7"-20"15,-4-7 35-15,0 0-31 16,14 0 0-16,-4 6 3 16,1 3 0-16,3 7-7 15,-3 3 1-15,6 6 3 16,1 6 1-16,-4 4-4 15,0 2 0-15,0-2-10 16,4-7 0-16,-8-6-2 0,8-16 0 16</inkml:trace>
  <inkml:trace contextRef="#ctx0" brushRef="#br2" timeOffset="-137834.02">6625 14757 29 0,'0'6'14'0,"-7"0"-5"0,7-3 23 15,0 1-26-15,0-4 0 16,0 0 5-16,7 3 0 16,-3-3-13-16,6-3 0 0,8 3 10 15,10 0 0-15,0 0-3 16,11-4 0 0,4 1-3-16,-1 0 0 0,4 3-4 15,0 0 0-15,-11 0-9 16,-10 0 1-16,-11 0-9 15,-14 0 1-15</inkml:trace>
  <inkml:trace contextRef="#ctx0" brushRef="#br2" timeOffset="-136302.12">7243 14286 25 0,'10'7'12'0,"18"-17"0"16,-17 7 8-16,0 0-18 15,6 0 1-15,4 0 2 16,4-4 0-16,0 1-6 16,6 3 0-16,-2 3 4 15,-5 0 1-15,1 6-2 16,-4 1 1-16,0 5-2 15,-6 4 0-15,-8 15-1 16,-7-9 0-16,-4 3-1 16,-10 6 1-16,0 4-1 15,-4 3 0-15,-3-4 0 16,-7 1 0-16,-4-1 0 0,-7 1 1 16,4-7-1-16,7-9 0 15,0-1 0-15,6-5 1 16,5-4-1-16,3-5 1 15,7-1-1-15,-1-10 1 16,16 1 0-16,-1-3 1 16,10-1-1-16,8 1 0 15,0 6 1-15,3 3 1 16,0 0-1-16,0 3 0 16,4 9 0-16,-4 1 1 0,4 0-1 15,0-1 0 1,3 4-1-16,-3-1 1 0,-4-2-2 15,-3-4 1-15,-4 1-10 16,-3-4 1-16,-8-3-3 16,-3-6 0-16</inkml:trace>
  <inkml:trace contextRef="#ctx0" brushRef="#br2" timeOffset="-135686.34">5906 15252 31 0,'-18'13'15'0,"21"-1"-3"16,4-9 25-16,1-6-31 15,-1 0 0-15,10 3 5 16,11 0 0-16,11-3-12 16,11-3 0-16,13 3 10 15,18-4 0-15,25 1-4 16,18-7 1-16,3 4-3 16,10-3 1-16,4-4-4 0,0-3 1 15,-24 3-3-15,-8 4 1 16,-21 2-4-16,-3-2 0 15,-11-4-8-15,-21-3 1 16,-21-3-8-16,-18 0 1 16</inkml:trace>
  <inkml:trace contextRef="#ctx0" brushRef="#br2" timeOffset="-134905.35">6142 15550 27 0,'-4'6'13'0,"1"1"-4"15,3-4 13-15,-4 3-19 16,1 3 0-16,-4 7 2 16,-4 6 1-16,-3 3-6 0,-14 3 0 15,0 7 5-15,-4-1 0 16,-7 7-2-16,7 3 0 15,1 0-2-15,2 3 1 16,1-6-6-16,0-4 1 16,7-8-8-16,10-7 0 15,1-13-2-15,2-12 0 16</inkml:trace>
  <inkml:trace contextRef="#ctx0" brushRef="#br2" timeOffset="-134663.78">5789 15566 26 0,'7'22'13'0,"7"31"-4"16,-7-37 21-16,-7-1-27 16,0 10 1-16,4 7 4 15,6 2 0-15,8 7-9 16,-7-13 1-16,17 16 5 15,14 0 1-15,-3-13-3 16,0 1 1-16,-7-7-9 16,-4-9 0-16,0-7-10 15,-17-6 1-15</inkml:trace>
  <inkml:trace contextRef="#ctx0" brushRef="#br2" timeOffset="-134229.99">6406 15760 44 0,'0'19'22'0,"11"6"-11"16,-7-22 32-16,3 0-40 16,3 0 1-16,8-3 1 15,10 4 1-15,4-1-8 16,7-6 1-16,3-1 3 16,4 1 0-16,-4 3-7 0,-3 0 1 15,-7-6-14-15,-15-3 0 16</inkml:trace>
  <inkml:trace contextRef="#ctx0" brushRef="#br2" timeOffset="-130430.64">7264 15465 19 0,'3'-15'9'0,"4"8"7"0,-7 7 9 0,0 0-20 16,0 0 1-16,7 4 5 15,-7-1 1-15,4 3-14 16,3 7 0-16,-4-1 9 16,5 13 1-16,-5 7-4 15,4 8 1-15,-3 10-4 16,3 10 1-16,-4 6-1 15,4 0 0-15,0-7-4 16,4-12 1-16,-8-9-14 16,-3-16 1-16</inkml:trace>
  <inkml:trace contextRef="#ctx0" brushRef="#br2" timeOffset="-129485.75">2755 14446 38 0,'-3'3'19'0,"3"10"-15"16,0-10 20-16,0 6-24 0,0 7 0 15,0 6 2-15,-7 0 1 16,3 13-1-16,-6 12 0 15,2 9 2-15,5 16 1 16,-4 13-1-16,-4 15 0 16,1 4-2-16,-1 15 0 15,1 9-4-15,-8 4 0 16,0 0-3-16,4-7 1 16,-7-9-5-16,3-9 1 15,8-22-6-15,-1-20 0 16</inkml:trace>
  <inkml:trace contextRef="#ctx0" brushRef="#br2" timeOffset="-127910.49">3270 14264 27 0,'18'7'13'0,"31"-14"-10"0,-28 7 17 0,8 0-19 16,13 0 0-16,7 4 1 16,1-1 1-16,20 6-2 15,-3 0 0-15,15 7 2 16,-1-6 1-16,-4-4-1 15,4-6 1-15,8 0-1 16,2-10 0-16,8-5-1 16,0-1 1-16,0 4-1 15,10-4 0-15,-3 3-1 16,7 4 1-16,0-4 0 16,-4 4 0-16,11-4-1 15,0-2 0-15,0-4 0 16,-4 0 0-16,-3 3-1 0,4-2 1 15,2-4-1-15,1 0 1 16,-17 0-1-16,3 3 0 31,52-9 0-31,-20 9 0 16,-18 0 0-16,-7 0 0 16,-7 7 0-16,-4-1 0 15,-3-3 0-15,-4 1 1 16,-10-4-1-16,-1 3 0 0,4 4 0 15,8 5 0-15,-15-5 0 16,0 6 1-16,-3-4-1 16,-8 4 0-16,-6 3 0 15,-8 0 0-15,4 0-1 16,-11 6 1-16,1 0 0 16,-11 0 0-16,-1 10-1 15,-6 2 1-15,-4 7-1 16,-6 10 0-16,-5 2 0 15,-3 1 1-15,-3 2-1 16,-4 10 1-16,-4-3-1 16,-3 3 1-16,-3 6 0 15,3 7 0-15,-14 15-2 16,0-6 1-16,7 16-1 16,-4 6 0-16,8 9-1 15,-8-3 1-15,0-3-1 16,1 4 1-16,3-7 1 0,0-7 0 15,3 4 0-15,-3-9 1 16,4-4 0-16,-8-6 1 16,0-10-1-16,-3 1 0 15,0-7 0-15,4 1 0 16,-15-4 0-16,0 0 0 16,1 0-1-16,-5 0 0 15,1-3 1-15,0-6 0 16,-4-10 0-16,4-6 0 15,-7-3 0-15,-1-3 1 0,-2-3-1 16,-8-4 0-16,0 1 0 16,7-4 1-16,-10-2-1 15,-8-1 0-15,-6 0-1 16,-4 0 1-16,-4 4 0 16,1-4 0-16,-1 0-1 15,0-2 1-15,-3-1-1 16,-7 0 1-16,-7 0 0 15,-4-3 0-15,11 0 0 16,-11 0 0-16,-3 0-1 16,-7 0 1-16,3 0 0 15,-7 0 1-15,11 3-1 16,-4 0 0-16,-10 0 0 16,0 1 0-16,-1-1 0 15,4 0 1-15,-3 3-2 16,-4-3 1-16,-3 0 0 15,6 4 0-15,8-1 0 0,-7 0 0 16,-1 0 0-16,-6 4 0 16,3 2 0-16,0-2 1 15,-10 2-1-15,-1-5 1 16,-3-1-1-16,7 0 0 16,-10 4 0-16,-11-4 1 15,3 0-1-15,-3 4 0 16,-14 2 0-16,3-3 0 15,11 1 0-15,-14-1 0 0,13 1 0 16,1-4 0 0,11 0-4-16,3 0 0 0,7-6-8 15,39 0 1-15</inkml:trace>
  <inkml:trace contextRef="#ctx0" brushRef="#br0" timeOffset="-118331.21">1277 14942 45 0,'11'15'22'0,"-1"10"-10"0,-10-25 23 15,0 4-32-15,0-4 1 16,0 3 1-16,-7 3 0 15,4 7-7-15,-8 5 1 16,0 7 3-16,-6 4 1 16,6-1-2-16,-6 3 0 15,3 4-1-15,6 2 1 16,-2 4-2-16,-1 9 0 16,1 4-1-16,10-14 0 15,0 23-1-15,10 0 0 0,1-16-4 16,7-6 0-16,3-7-9 15,7-15 1-15</inkml:trace>
  <inkml:trace contextRef="#ctx0" brushRef="#br0" timeOffset="-117998.8">1693 15136 48 0,'4'3'24'0,"-4"-3"-21"0,0 3 37 16,0 1-40-16,-11 2 1 15,1 3-1-15,-8 1 1 16,-10 15-1-16,3 0 0 16,-10 6 0-16,3 7 0 15,4 6-2-15,7 0 0 16,0-4-4-16,3-5 1 16,4-7-10-16,3-6 1 15</inkml:trace>
  <inkml:trace contextRef="#ctx0" brushRef="#br0" timeOffset="-117759.83">1397 15158 25 0,'4'38'12'0,"13"2"-8"16,-10-30 9-16,4 2-9 15,-1 4 0-15,5 3 1 16,2 3 1-16,11 6-8 16,1-3 0-16,-5 7 4 15,5-1 1-15,-8-9-10 16,7 0 1-16,-10-10-3 16,-4 1 0-16</inkml:trace>
  <inkml:trace contextRef="#ctx0" brushRef="#br0" timeOffset="-117474.08">1817 15296 36 0,'7'13'18'0,"3"-7"-20"16,-6-6 34-16,3-3-31 15,4 0 0-15,6-1 0 16,8 1 1-16,0 0-3 16,-4-3 0-16,4-3-5 15,-1-1 0-15,-3-2-5 16,-3-7 1-16</inkml:trace>
  <inkml:trace contextRef="#ctx0" brushRef="#br0" timeOffset="-117174.96">2212 15004 31 0,'11'7'15'0,"-8"24"-11"0,4-22 24 15,-7 10-27-15,0 6 1 16,0 0 0-16,0 4 0 16,0 11-3-16,-7 7 0 15,4-3 2-15,3 3 1 16,-8 0-4-16,5-9 0 15,3-7-9-15,0-12 1 0,0-12 0 16,11-17 0-16</inkml:trace>
  <inkml:trace contextRef="#ctx0" brushRef="#br0" timeOffset="-116904.25">2353 14926 39 0,'18'35'19'0,"13"-4"-23"15,-20-22 40-15,10 7-35 16,-3 6 1-16,-4 3 1 0,4 0 1 15,-1 6-5-15,-6 10 0 16,-8 9 2-16,4 4 0 16,-14 8-7-16,-7 4 1 15,-21-6-8-15,0-10 1 16</inkml:trace>
  <inkml:trace contextRef="#ctx0" brushRef="#br0" timeOffset="-115986.16">8774 14600 25 0,'-15'12'12'0,"12"1"-3"0,3-13 13 15,-14 6-20-15,0 7 1 16,-4 2 1-16,-3 4 1 15,-4 6-6-15,8 0 0 16,-12 13 4-16,5 9 1 0,-1 10-2 16,4 12 0-1,0-4-1-15,3 8 0 0,7-11-1 16,8 1 1-16,6-13-4 16,4-9 1-16,4-10-10 15,3-15 1-15</inkml:trace>
  <inkml:trace contextRef="#ctx0" brushRef="#br0" timeOffset="-115687.06">9049 14832 46 0,'3'16'23'0,"-10"9"-24"0,4-16 38 16,-4 7-37-16,-11-1 0 15,-10 11-1-15,-7 8 1 16,-1 4-1-16,-6-1 0 15,3 4-3-15,7-3 0 16,4-7-9-16,10-15 0 16</inkml:trace>
  <inkml:trace contextRef="#ctx0" brushRef="#br0" timeOffset="-115459.98">8837 14920 31 0,'14'66'15'0,"32"21"-7"16,-28-65 17-16,-4-3-25 16,0 3 0-16,-3 3-2 15,-4 0 1-15,0 0-2 16,0-12 0-16,-7-7-7 15,10-9 1-15</inkml:trace>
  <inkml:trace contextRef="#ctx0" brushRef="#br0" timeOffset="-115176.14">9158 15023 46 0,'7'16'23'0,"11"-10"-22"0,-11-6 43 0,7 3-43 16,4-3 1-16,10 0-1 15,-3 0 1-15,3 0-4 16,0-3 0-16,0-3-5 15,-3 0 1-15,-7-4-9 16,-1 4 0 0</inkml:trace>
  <inkml:trace contextRef="#ctx0" brushRef="#br0" timeOffset="-114817.23">9656 14719 37 0,'0'38'18'0,"3"9"-14"0,1-35 25 16,-4 7-28-16,3 9 1 0,-3-3 0 16,0 10 0-16,0 3-3 15,0 5 1-15,0 1 0 16,0-3 1-16,-3 0-4 15,3-7 1-15,0-2-10 16,0-17 1-16</inkml:trace>
  <inkml:trace contextRef="#ctx0" brushRef="#br0" timeOffset="-114518.61">9850 14487 44 0,'21'35'22'0,"10"33"-17"0,-16-52 34 15,2 9-37-15,4 7 0 16,4 2 2-16,7 7 1 15,-4 9-6-15,-3-12 0 16,-8 9 2-16,-6 9 1 16,-11-3-3-16,-18 16 1 15,-10-3-8-15,-18 0 1 16,-10-9-9-16,-22-10 1 16</inkml:trace>
  <inkml:trace contextRef="#ctx0" brushRef="#br0" timeOffset="-112566.54">10873 15610 17 0,'-29'22'8'0,"12"-7"4"0,10-12 8 16,0 1-15-16,0-1 1 15,3 0 4-15,1 0 0 16,3 3-12-16,7 0 1 16,3 1 8-16,11-1 0 15,15 3-2-15,17 1 0 16,17-4-2-16,11 0 0 16,25 1-2-16,18-1 1 15,10-6-4-15,-14-3 1 16,-4-3-4-16,-14-1 1 15,-10 1-8-15,-14 3 1 16,-18-7-4-16,-15 4 1 0</inkml:trace>
  <inkml:trace contextRef="#ctx0" brushRef="#br0" timeOffset="-112116.45">11910 15312 29 0,'0'6'14'0,"14"-6"-7"0,-11 3 22 15,4 0-26-15,4 4 1 16,0 5 2-16,10 4 1 16,7-1-9-16,7 11 1 0,11 2 6 15,14-3 0 1,0 3-2-16,-7 3 0 0,0-2-2 15,-4 2 1-15,-10 0-1 16,-14-2 0-16,-18 8-3 16,-14 13 1-16,-28 10-2 15,-18 12 1-15,-18-6-7 16,-14-3 0-16,11-10-5 16,0-12 0-16</inkml:trace>
  <inkml:trace contextRef="#ctx0" brushRef="#br0" timeOffset="-111875.35">11899 15340 38 0,'-3'31'19'0,"6"60"-18"0,1-59 30 16,3 15-27-16,7 12 0 16,-4 13 1-16,1 16 1 15,0 0-10-15,-4-3 1 16,0-10-8-16,-11-22 1 16,-3-18-3-16,0-20 1 15</inkml:trace>
  <inkml:trace contextRef="#ctx0" brushRef="#br0" timeOffset="-110013.25">13797 15713 37 0,'0'10'18'0,"0"-10"-9"15,0 0 18-15,0 0-24 16,0 0 0-16,0 3 2 16,-3 3 0-16,-4 10-5 15,-8 12 0-15,-9 9 4 16,-4 14 0-16,-11 5-2 15,3 13 1-15,-6 6-2 16,-4 13 0-16,0 0-2 0,1 3 1 16,6-16-4-16,0-9 0 15,7-10-7-15,11-15 0 16,7-19-4-16,7-9 0 16</inkml:trace>
  <inkml:trace contextRef="#ctx0" brushRef="#br0" timeOffset="-109773.21">13381 15732 47 0,'-4'12'23'0,"11"4"-30"16,-3 0 43-16,-1 12-37 15,5 7 1-15,2 8 1 16,4 8 1-16,0 11-4 16,4 4 1-16,-4-6-4 15,0-13 1-15,-3-10-8 16,-1-18 0-16</inkml:trace>
  <inkml:trace contextRef="#ctx0" brushRef="#br0" timeOffset="-109427.88">13829 16033 48 0,'3'13'24'0,"8"-17"-20"0,-4 8 41 0,4-1-43 16,3 3 0-16,7 0 0 15,11 0 0-15,-1 1-4 16,1-4 1-16,3-3-2 15,1 0 0-15,-5 0-11 16,-9-6 0-16,-8-7-2 16,-7 7 0-16</inkml:trace>
  <inkml:trace contextRef="#ctx0" brushRef="#br0" timeOffset="-108722.8">14503 15694 48 0,'0'7'24'0,"7"-7"-27"16,0 0 46-16,3 0-43 16,5 0 1-16,2 0 1 15,1 3 0 1,28 6-2 0,0 4 1-16,-8 2 0 15,-9 10 1-15,-15 13-2 16,-14 3 1-16,-11 9-2 15,-10-3 1-15,-4 0-4 16,-10-6 1-16,-7-10-2 16,-4-3 1-16,0-9-1 0,4-6 1 15,6-4 0-15,5-6 1 16,9-6 1-16,8-3 1 16,7-4 0-16,7 10 0 15,7-3 1-15,7-6 0 16,8 0 1-16,9-1 0 15,-3 4 0-15,4 6 1 16,-4 3 0-16,-3 0 1 16,0 13-1-16,3 6 1 15,-3 9-1-15,-4 4 0 16,0-7-1-16,-3 0 1 0,-1-3-4 16,1-6 1-16,0-6-6 15,3-7 1-15,-4-6-7 16,5-10 0-16</inkml:trace>
  <inkml:trace contextRef="#ctx0" brushRef="#br0" timeOffset="-108362.61">15169 15723 34 0,'-7'15'17'0,"4"-5"-9"0,3-10 25 16,0 0-28-16,0 0 1 15,0 9 3-15,3 0 0 16,1 4-11-16,-1 3 1 16,5-4 7-16,6-2 1 15,3 2-4-15,8-2 0 16,7-4-3-16,3 3 0 16,-3-6-7-16,-8 0 1 0,-6-3-12 15,-7-3 1-15</inkml:trace>
  <inkml:trace contextRef="#ctx0" brushRef="#br0" timeOffset="-108165.95">15074 15942 54 0,'14'41'27'0,"7"6"-25"15,-10-38 41-15,0 4-42 16,-1-4 1-16,8-3-1 15,3-2 0-15,7-4-3 16,0 6 0-16,-3-3-4 16,-4-6 0-16,-7-10-10 15,-10-2 0-15</inkml:trace>
  <inkml:trace contextRef="#ctx0" brushRef="#br0" timeOffset="-106576.38">15854 16089 45 0,'-4'16'22'0,"29"-19"-13"15,-14 0 22-15,3 3-30 16,3 0 1-16,8-3 0 16,3 3 0-16,4 0-3 0,3 0 0 15,-3 0 0-15,0 0 0 16,-4 0-8-16,-3 0 1 15,-8-16-6-15,-10-3 0 16</inkml:trace>
  <inkml:trace contextRef="#ctx0" brushRef="#br0" timeOffset="-106062.72">16415 15644 43 0,'0'28'21'0,"7"7"-18"16,3-29 37-16,1 0-38 15,0 1 0-15,3 2 2 16,0 0 0-16,3 4-5 15,5-7 1-15,-1-3 3 16,3 1 0-16,5 2-2 16,-1-3 1-16,0 0-1 15,-3 0 0-15,-8 7-2 16,-6-1 1-16,-7 7-1 16,-8 3 0-16,-3 2 0 15,-4 1 0-15,-3 0-2 16,-3 3 0-16,-1-3 1 0,4 0 0 15,0 3 0 1,7-6 1-16,3-3 0 0,8-7 0 16,6-2 2-16,4 2 0 15,8 4 0-15,6-1 1 16,0 4-1-16,-3-4 1 16,-4 1-1-16,-3 3 1 15,-8 6-1-15,-6 9 0 16,-18 3-1-16,-22 7 0 0,-20 3-3 15,-11 0 1-15,0 3-14 16,-4-19 1-16</inkml:trace>
  <inkml:trace contextRef="#ctx0" brushRef="#br0" timeOffset="-105495.63">17558 15826 47 0,'-7'13'23'16,"-14"5"-20"-16,13-11 31 0,-2-1-34 15,-8 3 1-15,-3 7-1 16,0 6 1-16,-7 9-1 15,-1 4 0-15,-2 9 1 16,-1 12 0-16,0 4 0 16,8 2 1-16,6 4-1 15,7 0 0-15,8-3-1 16,10-10 0-16,7-12-5 16,4-13 1-16,3-6-11 15,0-16 1-15</inkml:trace>
  <inkml:trace contextRef="#ctx0" brushRef="#br0" timeOffset="-105233.59">17847 16017 57 0,'4'19'28'0,"-26"9"-35"0,12-21 48 0,-8 5-41 16,-7 13 1-16,-3 3 0 16,-3 7 1-16,-5 3-3 15,1 2 1-15,3 1 0 16,4 0 1-16,7-7-6 16,3-9 1-16,4-9-11 15,7-16 0-15</inkml:trace>
  <inkml:trace contextRef="#ctx0" brushRef="#br0" timeOffset="-105011.74">17505 16002 34 0,'14'37'17'0,"25"23"-5"15,-29-45 18-15,1 7-26 0,3 7 0 16,4-1 0-16,6 3 1 15,1 7-7-15,-4-4 1 16,0 1 3-16,-6-1 0 16,-5 4-6-16,-3-7 1 15,-7-2-10-15,-3-17 0 16,3-9-1-16,0-12 0 16</inkml:trace>
  <inkml:trace contextRef="#ctx0" brushRef="#br0" timeOffset="-104729.27">18048 16243 47 0,'11'22'23'0,"3"6"-22"16,-7-25 49-16,3 1-48 16,1-4 0-16,3 3 1 15,4 0 0-15,3 0-4 16,11-3 0-16,7 0 1 16,-1 0 0-16,1-3-6 15,-4 3 1-15,-6 0-12 16,-8-10 1-16</inkml:trace>
  <inkml:trace contextRef="#ctx0" brushRef="#br0" timeOffset="-104443.22">18733 15955 31 0,'3'25'15'0,"-14"19"-4"0,8-29 14 0,-1-2-25 16,-3 9 1-16,0 12 0 16,-3 4 0-16,-1 3-1 15,1 3 0-15,-1-1 0 16,4 1 1-16,0-9-6 15,3-7 1-15,4-3-7 16,0-19 1-16</inkml:trace>
  <inkml:trace contextRef="#ctx0" brushRef="#br0" timeOffset="-104112.24">18955 15616 41 0,'14'38'20'0,"0"21"-23"0,-7-46 35 15,4 15-31-15,-1 13 1 16,8 3 3-16,10 9 0 15,11-3-5-15,3 10 1 16,8 2 4-16,-1-5 0 16,0-1-1-16,-6 7 0 0,-4 0-3 15,-15 2 1-15,-17 1-3 16,-24 3 1 0,-22 7-7-16,-25-14 0 0,-13-5-9 15,-11-13 1-15</inkml:trace>
  <inkml:trace contextRef="#ctx0" brushRef="#br1" timeOffset="-100028.25">12954 15243 18 0,'18'-7'9'0,"-8"-11"-2"16,-3 11 9-16,0 7-13 15,0-3 0-15,4 3 3 16,-4-3 0-16,0 6-7 16,-3 4 1-16,-1 8 4 15,-3 1 1-15,0 12-1 16,-3 10 0-16,-1 9-2 16,-6 6 1-16,2 19-2 15,5 19 1-15,-1 13-1 16,1 15 0-16,-4 3 0 0,0 7 0 15,0 5-1-15,3-5 0 16,1 0-2-16,-1-20 1 16,1-5-4-16,3-19 0 15,-4-26-7-15,4-28 0 16</inkml:trace>
  <inkml:trace contextRef="#ctx0" brushRef="#br1" timeOffset="-98543.16">13145 15102 26 0,'35'15'13'0,"-7"7"-11"0,-17-15 16 16,3 2-15-16,7-3 0 15,7 0 2-15,7 4 0 16,4 2-6-16,4-2 0 16,13-4 4-16,11-3 1 15,11 7-2-15,13-1 0 16,-2 0-1-16,13 4 0 15,7 0 0-15,4 2 0 16,0 1-1-16,0-7 1 0,10-2-1 16,-3-1 0-16,4-6 0 15,-11-6 1-15,10-7-1 16,1-3 0 0,63-6 0-1,-11 7 0-15,-3 2 0 16,-14 1 0-16,-15-4 0 15,4 0 0-15,1 1 0 16,-5-1 1-16,-3 3-1 16,4 1 1-16,7 2-1 15,-11 1 1-15,10 3-1 16,1-1 1-16,3 4-1 16,-10 3 1-16,7 0-1 15,-1 0 0-15,5 0 0 16,-19 0 1-16,4 0 0 15,0 0 0-15,0 3 0 0,-10 1 1 16,0 2-1-16,-4 0 0 16,0 4 0-16,-11-4 0 15,-14 0-1-15,1 0 0 16,-5 1 0-16,-9-4 1 16,-5 3-1-16,-6 0 1 15,-8 4-1-15,-10-1 1 16,-7 10-1-16,-7 6 0 15,-11 3-1-15,-3 4 1 16,-7-1-1-16,-4 7 1 0,-3-1-1 16,-4-2 0-16,-4 2-1 15,-3 10 1-15,0 0 0 16,-3 4 0-16,-4 5 1 16,0 7 0-16,-4 15 0 15,1 4 0-15,-1 6 0 16,1-7 0-16,-4 4 0 15,7-4 0-15,0 1-1 16,3-7 0-16,1 7 1 16,-1-4 0-16,-3-6 0 15,4-6 0-15,-4-3 0 16,0-7 0-16,-4-12 0 16,-3-3 0-16,-3-7-1 15,-4-2 0-15,-8-4 0 16,-6 0 1-16,-7-6-1 15,-4-6 0-15,-14-4 0 0,0-5 0 16,-3-4 1-16,-1-3 0 16,-6 0-1-16,-11-3 1 15,-11 3 0-15,-10 0 0 16,7 0 0-16,-4 3 0 16,-3 3 0-16,-4 0 0 15,-7 0 0-15,0 4 1 16,1-1-1-16,-8 4 0 15,-4-7 0-15,-10 7 0 16,14 2 0-16,-7-2 1 16,-7-1-1-16,-14 1 1 0,18-1-1 15,-11-2 1-15,-7-1-1 16,-11 1 1-16,14-4-1 16,-6 0 1-16,-8-3-1 15,11-3 0-15,0 0 0 16,-4-3 0-16,-10 3 0 15,14-3 0-15,-7 0 0 16,-11 0 1-16,4 3-1 16,7-3 0-16,-11 3 1 15,0 0 1-15,11 0-1 16,-4 3 1-16,-3 0-1 16,0 0 1-16,17 3-1 15,-10 1 0-15,3-1-1 16,1 3 1-16,6-2-1 15,4-1 0-15,4 3 0 16,-1-6 0-16,8-3-3 16,6-3 0-16,1-6-10 0,13 6 0 15</inkml:trace>
  <inkml:trace contextRef="#ctx0" brushRef="#br1" timeOffset="-95601.71">12143 17723 21 0,'0'0'10'0,"3"25"-1"0,-3-22 11 15,0-3-15-15,0 4 0 0,0 2 1 16,0 3 1-16,0 7-10 15,-3 6 1-15,-1 6 6 16,1 0 0-16,-1 10-3 16,4 6 0-16,-3 6-1 15,-5 3 1-15,1-6-2 16,0 0 1-16,0-9-2 16,4-7 1-16,3-9-5 15,0-6 0-15,0-16-5 16,10-16 0-16</inkml:trace>
  <inkml:trace contextRef="#ctx0" brushRef="#br1" timeOffset="-95255.2">12136 17566 35 0,'0'7'17'0,"7"-10"-16"0,0 3 30 16,-4-4-30-16,8 8 1 15,-1-4 1-15,8 0 1 16,3 0-4-16,7 0 0 16,4 3 3-16,3 9 1 15,11 1 0-15,0 6 0 16,4-1-1-16,-12 1 1 0,-9 3-3 15,-8 3 1-15,-11 7-2 16,-13 5 1-16,-8 4-3 16,-10-7 1-16,-4 1-5 15,-3-4 1-15,-7 4-5 16,-4-7 0-16,11-12-4 16,3-7 0-16</inkml:trace>
  <inkml:trace contextRef="#ctx0" brushRef="#br1" timeOffset="-94864.52">12686 18012 46 0,'7'0'23'0,"-4"-13"-32"0,-3 13 44 16,-3-6-35-16,-4 3 0 15,0 0 0-15,-7-1 0 16,-4 1 0-16,-3 3 1 16,-4 10-1-16,1 9 0 15,-1 6-2-15,4-3 0 16,3 6 0-16,4 0 0 0,7-6 0 15,3 0 0-15,8-6 1 16,6-7 0-16,5-9 3 16,2-9 0-16,4-1 0 15,1-6 0-15,-1-5-2 16,-4-1 0-16,-3-3-10 16,1 6 0-16,-1-6-2 15,3 0 0-15</inkml:trace>
  <inkml:trace contextRef="#ctx0" brushRef="#br1" timeOffset="-94623.28">12912 18024 43 0,'-4'25'21'0,"-3"0"-25"0,4-18 43 16,-1 5-36-16,1 4 0 16,-1 3 0-16,0 3 0 15,4-4-5-15,0 4 0 16,4-9-4-16,-4-7 0 16,4-9-8-16,-4-9 0 15</inkml:trace>
  <inkml:trace contextRef="#ctx0" brushRef="#br1" timeOffset="-94427.98">12876 17820 18 0,'15'25'9'0,"2"1"-1"16,-13-17 3-16,6-3-9 15,-3-3 1-15,0 0 2 16,0 1 1-16,0 2-7 15,1-3 0-15,-1 0 1 16,0 0 1-16,-4 0-8 16,-3-3 1-16</inkml:trace>
  <inkml:trace contextRef="#ctx0" brushRef="#br1" timeOffset="-93844.07">13074 17999 34 0,'3'22'17'0,"12"9"-19"0,-12-24 28 16,1-1-25-16,-1 0 0 16,4 1 0-16,0-1 1 15,-3-3-3-15,-1 3 0 16,1-6 1-16,-1 0 1 15,4-3-2-15,1 0 1 0,-1-6 0 16,3 2 0-16,1 7 0 16,-4-3 0-16,3 3 0 15,1 3 1-15,0 0-1 16,-1 7 1-16,1-1-1 16,-1 1 1-16,1-4-1 15,-1 0 0-15,5 0 0 16,2-2 1-16,4-4-1 15,1 0 0-15,6-10-1 16,0-12 1-16,4-3 1 16,-8-3 1-16,-2-10 0 15,-1-9 0-15,0-3 0 16,-3-10 0-16,-1-5 0 16,1-4 1-16,-8 3-2 15,-3-3 0-15,-3 6-1 16,-4 3 1-16,-4 10-1 0,-3 10 0 15,0 11-1-15,0 14 1 16,-3 15-2-16,-1 15 1 16,-3 7-1-16,0 25 0 15,3 13 0-15,4 12 0 16,4 19 1-16,-1-10 0 16,4 1 0-16,0-10 0 15,0-9-4-15,0-19 0 16,4-16-6-16,-8-15 1 15</inkml:trace>
  <inkml:trace contextRef="#ctx0" brushRef="#br1" timeOffset="-93648.13">13236 17726 49 0,'11'38'24'0,"17"6"-22"16,-17-35 45-16,3 1-47 15,7-1 1-15,11-3-1 16,6-3 1-16,5-3-2 16,6-6 0-16,8-3-5 15,-4-4 0-15,-8 1-10 16,-2 2 1-16</inkml:trace>
  <inkml:trace contextRef="#ctx0" brushRef="#br1" timeOffset="-93108.08">14679 17626 43 0,'-14'38'21'0,"-11"31"-25"16,18-57 30-16,-7 13-26 15,-7 7 0-15,-4 2-1 16,-3 1 1-16,3-7-1 16,4 3 1-16,0 0-1 15,7-5 1-15,7-4 1 16,7-7 0-16,7-2 2 15,11-4 1-15,6 1 0 0,4-4 1 16,4 3 0-16,3-6 0 16,-3 4-1-16,-4-1 0 15,-6 3-3-15,-12 7 1 16,-13 6-2-16,-8 9 1 16,-10 4-6-16,-11-10 0 15,-7-3-11-15,1-10 1 16</inkml:trace>
  <inkml:trace contextRef="#ctx0" brushRef="#br1" timeOffset="-92822.02">14961 17475 34 0,'21'-18'17'0,"-6"11"-9"16,-12 7 17 0,-3 35-23-1,0 9 0-15,-7 3 0 16,-4 19 1-16,-3 9-4 16,4 3 1-16,-1-2 1 15,1-1 1-15,-1-12-3 16,0-4 0-16,8-15-4 15,3-10 0-15,7-15-7 16,7-12 0-16</inkml:trace>
  <inkml:trace contextRef="#ctx0" brushRef="#br1" timeOffset="-92522.1">15268 17974 38 0,'25'0'19'0,"-7"16"-19"0,-15-10 31 0,-3-3-31 0,-3 3 0 16,-1 1-1-16,-3-4 1 0,-7 0 0 15,-4 3 0-15,1 7 0 16,-1 2 0-16,0 7-2 16,1 0 1-16,-1 3-2 15,4 4 0-15,7-1 1 16,3-3 0-16,4-6-1 15,7-7 0-15,0-9 3 16,8-9 1-16,2-6 1 16,4-7 0-16,-3-9-2 15,0-1 0-15,-4-2-8 16,0-3 0-16</inkml:trace>
  <inkml:trace contextRef="#ctx0" brushRef="#br1" timeOffset="-92087.2">15434 18338 42 0,'0'66'21'0,"-7"25"-26"0,0-82 35 15,3 4-30-15,1-4 1 16,-1-3 0-16,1-3 1 16,3-3-2-16,0-9 1 15,0-13 1-15,0-16 0 16,3 1 0-16,1-10 0 0,-1-10-1 16,8-2 0-16,-4 2-1 15,4 7 0-15,3 12-1 16,3 10 0-16,8 6 1 15,3 0 0-15,4 7 0 16,0 5 0-16,-4 10 1 16,-3 3 1-16,-4 7-1 15,-3 2 0-15,-8 4-2 16,-3 6 0-16,-7 3-1 16,-10 9 1-16,-8 7-4 15,-7-16 0-15,-7-6-8 16,1 0 1-16,3-3 0 15,6-10 0-15</inkml:trace>
  <inkml:trace contextRef="#ctx0" brushRef="#br1" timeOffset="-91684.07">15836 18087 43 0,'7'25'21'0,"7"-19"-23"0,-7-6 45 16,0 0-41-16,4 0 0 15,7-3 1-15,3-6 0 0,4-4-4 16,-1 1 0-16,-3-1 2 16,1-6 0-16,-5 10-1 15,-3-4 0-15,-3-2-1 16,-4-4 0-16,-7 0-2 15,-4 6 1-15,-6 4-1 16,-4 9 1-16,0 9-1 16,-4-2 0-16,-3 12 1 15,0 6 0-15,0 6 1 16,-1 0 1-16,12 7 0 16,6 6 1-16,4-10 0 15,7-5 1-15,4-4 0 16,10-6 0-16,4-7-2 15,6-6 1-15,1 1-3 16,0-14 0-16,-11-8-11 16,-10-10 0-16</inkml:trace>
  <inkml:trace contextRef="#ctx0" brushRef="#br1" timeOffset="-91097.55">13942 17921 56 0,'0'19'28'0,"14"-13"-21"0,-7-6 48 16,7 0-51-16,4 0 1 15,3-3 0-15,11 0 1 16,13-1-9-16,5 4 0 0,3 0 0 16,-7 4 0-16,-8 2-15 15,-9-3 0-15,-15-6-3 16,-4-7 1-16</inkml:trace>
  <inkml:trace contextRef="#ctx0" brushRef="#br1" timeOffset="-89699.76">17067 18087 27 0,'0'25'13'0,"4"-19"-11"0,-1-3 16 16,5 1-16-16,-5-1 0 0,1 0 1 16,-4-3 0-16,0 0-3 15,3 0 0-15,-3 0 3 16,0 0 1-16,0 0-1 16,0 0 0-16,0 0 0 15,0 0 0-15,0 0-1 16,0 0 0-16,4 3-1 15,-4-3 1-15,0 0-1 16,0 0 0-16,0 0 0 16,3 0 0-16,-3 0-1 15,0 0 0-15,0 0 0 16,0 0 0-16,0 0 0 16,0 0 0-16,0 0-1 0,4-3 1 15,-1-3 0-15,-3 6 0 16,0-7 0-16,0 7 0 15,0 0 0 1,0 0 0-16,0 0 0 0,0 0 1 16,4 0-1-16,-4 0 1 15,7-3-1-15,-4 0 1 16,1 0 0-16,-1 3 0 16,4 0 0-16,0-3 1 15,1 3 0-15,2 0 0 16,4-3 1-16,4-7 0 0,3-2 0 15,4-10 0-15,-1 3-1 16,1-6 0-16,-4-10-1 16,-3-9 1-16,-4-3-2 15,-3-12 1-15,-1-1-1 16,-3-6 0 0,-3-21-1-1,-1 8 0-15,-3 20 0 16,0 12 1-16,0 9-1 15,0 13 1-15,-3 12-2 16,-1 16 1-16,1 10 0 16,-4 3 1-16,-4 12-1 15,-7 9 0-15,1 14 0 16,-4 8 0-16,-1 16 0 16,5-2 0-16,3 8 0 0,3-2 1 15,11-4-3 1,7-16 1-16,7-5-6 0,4-17 1 15,0-15-7-15,-4-19 0 16</inkml:trace>
  <inkml:trace contextRef="#ctx0" brushRef="#br1" timeOffset="-88708.07">17537 17830 47 0,'0'9'23'0,"0"10"-19"0,3-13 39 0,-3 10-41 15,0 3 1-15,-3-4-1 16,-1 4 1-16,1 6-5 16,-1-6 1-16,0 3 1 15,1-3 1-15,-1-7-7 16,4-2 0-16,4-10-10 15,7-16 1-15</inkml:trace>
  <inkml:trace contextRef="#ctx0" brushRef="#br1" timeOffset="-88498.27">17540 17519 35 0,'7'19'17'0,"4"-6"-4"15,-8-7 19-15,1 3-29 0,3 7 1 16,0 0 0-16,0-4 1 16,0 1-7-16,0-1 0 15,0 1 1-15,0-7 0 16,0 0-7-16,0-6 1 16,4 0-7-16,-1-12 0 15</inkml:trace>
  <inkml:trace contextRef="#ctx0" brushRef="#br1" timeOffset="-87868.91">17773 17958 42 0,'-7'51'21'0,"-7"-48"-25"16,10 0 36-16,1 0-31 15,3 3 0-15,0-3 1 16,0-3 0-16,0-6-2 16,3-3 0-16,4 2 2 15,0-2 0-15,4-4-1 16,0-2 0-16,3-1-2 16,0 0 1-16,0 4-2 15,0-1 1-15,0 4-1 16,0 6 0-16,-3 3 0 0,-1 0 1 15,1 3 0 1,-4 3 0-16,0 4 0 0,0-1 1 16,-3 0 0-16,-1 1 0 15,-3-1 0-15,7 4 0 16,-7 2 0-16,0-2 0 16,0-4 0-16,0-2 0 15,4-1 0-15,3-3 0 16,7-6 2-16,7 3 1 15,4-6-1-15,3-4 0 16,4 7 0-16,0-3 0 0,-4-7 0 16,3-6 0-16,-2-2-2 15,-5-8 0-15,-2 1-1 16,-5 0 1-16,-6 3-1 16,-4 3 1-16,-7 0-1 15,-7 3 0-15,-4 7 1 16,-3 12 0-16,-4 0 0 15,1 9 0-15,-4 13 0 16,3 9 1-16,7 1 0 16,8 5 0-16,3 1-1 15,7-1 1-15,0-5-2 16,7-10 0-16,7-3-6 16,4-10 1-16,0-9-8 15,-4-16 1-15</inkml:trace>
  <inkml:trace contextRef="#ctx0" brushRef="#br1" timeOffset="-85212.59">19092 17983 31 0,'0'4'15'0,"14"-8"-4"16,-10 4 15-16,7-3-23 0,3 3 0 15,3-3 2-15,4 0 1 16,4 6-6-16,3 3 0 16,4-6 4-16,7-6 1 15,0-6-3-15,-4-7 1 16,-7-6-2-16,-3-4 0 15,-7 1-1-15,-11 3 0 16,-7 10-1-16,-7-1 1 16,-11 6-1-16,0 4 1 15,-6 3-1-15,-1 6 0 16,0 10-1-16,4 9 0 0,0 3 0 16,3 3 0-1,1-6 1-15,6 0 0 16,8 0 1-16,6 3 0 0,4 0 0 15,7-3 0-15,7 0-1 16,8-6 1-16,2-7-2 16,1 0 0-16,3-5 0 15,4-11 0-15,-7-2 1 16,-4-10 1-16,0 3-1 16,1-2 1-16,-1-1 1 15,-7 3 0-15,0 0 1 16,-3 1 0-16,-1 2 0 15,-2 1 0-15,-5 2 0 16,-3 1 0-16,-7 2-1 16,-7 1 1-16,-3 9-2 0,-8 7 0 15,0 2-2-15,4 1 0 16,-3 3-1-16,-1 5 1 16,0 1-1-16,4-3 1 15,4 0-1-15,2-3 1 16,5-4 1-16,3-2 1 15,3-7 0-15,5-3 0 16,2-3 0-16,4-4 1 16,4 1-1-16,0-3 0 15,-1-1-1-15,-3 4 1 16,0 0 0-16,-3 3 0 16,0 3 0-16,-11 0 0 15,0 9 0-15,-4 4 0 0,-3 2 0 16,-4 4 1-16,-3 6-2 15,4 3 1-15,-4 7 0 16,-1 3 1-16,-2-1 0 16,3 10 0-16,0 0 0 15,3-6 1-15,4-10-1 16,3 4 0-16,4-4-1 16,7-6 1-16,1-6-2 15,2-16 0-15,8 0-9 16,6-9 1-16,5-19-3 15,6-6 0-15</inkml:trace>
  <inkml:trace contextRef="#ctx0" brushRef="#br1" timeOffset="-84940.56">19964 17940 42 0,'-4'47'21'0,"-13"-22"-28"0,13-13 40 16,-3 7-33-16,3 0 1 15,1 3 1-15,3-3 0 16,0-1-2-16,7-5 0 16,7-1 1-16,0-8 1 15,7-8-1-15,4-5 1 0,0-3-4 16,-4-7 1-16,4-6-8 15,-1 3 1-15,5 3-5 16,-1-3 1-16</inkml:trace>
  <inkml:trace contextRef="#ctx0" brushRef="#br1" timeOffset="-84295.01">20359 17883 30 0,'7'0'15'0,"-4"3"-8"0,-3-3 24 0,4 3-29 15,-4 0 0-15,0 1 0 16,-4 2 1-16,1 0-5 16,-1 0 1-16,-3 4 2 15,-3-1 1-15,-8 1-2 0,4 2 0 16,-4 4 0-16,1-4 0 16,3 4 0-1,3-3 0-15,0-1-1 0,1 1 0 16,6-1 0-16,1-5 0 15,3-4-1-15,3-3 1 16,4-3-2-16,4-4 1 16,0 1 0-16,-1-3 0 15,1 2-1-15,-4 1 1 16,0 3 0-16,-7 3 1 16,3 3 0-16,-3 0 1 15,0 7 0-15,0-7 0 0,0 6 0 16,4-3 0-16,3 4-1 15,0-4 0-15,4 0 0 16,3-2 0-16,3-1 0 16,4-3 1-16,15-3-1 15,10-7 1-15,-1-6 1 16,-2 1 1-16,3-13-1 16,7-13 1-16,-4-3 0 15,0-16 0-15,-3-6 0 16,-7-9 1-16,-4 6-2 15,-6-9 1-15,-5 3-1 16,-10 9 0-16,-3 3-1 16,-11 3 1-16,-11 7-1 15,-3 15 0-15,-7 10 0 16,0 16 1-16,-4 18-1 16,0 13 0-16,1 18-1 15,3 20 1-15,-1 15 0 0,5 16 0 16,-1 12-1-16,4-3 0 15,0-6-1-15,0-15 0 16,3-17-5-16,1-18 1 16,6-22-4-16,-3-16 1 15</inkml:trace>
  <inkml:trace contextRef="#ctx0" brushRef="#br1" timeOffset="-84084.54">20451 17638 38 0,'10'19'19'0,"18"-16"-24"16,-17 1 36-16,7-1-31 16,6 0 0-16,8 3 0 15,-7 0 0-15,3 7-4 16,4-1 1-16,-1 1-7 15,-2-4 0-15</inkml:trace>
  <inkml:trace contextRef="#ctx0" brushRef="#br1" timeOffset="-83902.22">20779 17896 26 0,'3'56'13'0,"4"-25"-9"0,-7-31 16 15,4 7-21-15,-4-1 1 16,0 0-1-16,0-3 1 16,0 1-3-16,-4-4 1 15,1-4-6-15,3-2 1 16</inkml:trace>
  <inkml:trace contextRef="#ctx0" brushRef="#br1" timeOffset="-83470.14">20874 17817 20 0,'25'69'10'0,"-8"-56"-5"0,-10-13 13 0,4 0-14 15,6-3 0-15,1-1 2 16,0-2 0-16,-1 0-8 15,1 0 1-15,0 3 4 16,-1-1 1-16,1 1-3 16,0 0 0-16,-1 0-1 15,1-3 1-15,-4 3-1 16,0-4 0-16,-3 1 0 16,-1 3 0-16,-3 0 0 15,0 0 0-15,-3 3-1 0,-4 0 1 16,0 3 0-16,-4 3 1 15,-6 3-2-15,-4 4 1 16,-4 3 0-16,0 2 0 16,-3-2-1-16,0 0 1 15,0-4-4-15,7 7 1 16,0-3-2-16,7 3 0 16,3-4-1-16,4-2 1 15,11-7-2-15,3-6 1 16,7-6 0-16,4-3 0 15</inkml:trace>
  <inkml:trace contextRef="#ctx0" brushRef="#br1" timeOffset="-83109.04">21258 17946 28 0,'0'28'14'0,"-7"-15"-12"16,7-7 29-16,0 6-29 15,0-2 1-15,0-1 0 16,0 1 0-16,4-1-4 16,-1-3 0-16,4 4 2 15,4-4 1-15,0-3-2 16,3-3 1-16,7-3-1 16,4-6 0-16,-4 2 0 15,0-2 1-15,0-4-1 0,0 7 1 16,4-3-1-16,0-7 1 15,-1 0 0-15,5 1 0 16,2 2 0-16,5 4 0 16,-5 6-1-16,-2 6 1 15,-1 3-1-15,-4-3 1 16,-6 10-2-16,0-1 1 16,3 7-5-16,-3-3 0 15,3-4-7-15,0-9 0 16</inkml:trace>
  <inkml:trace contextRef="#ctx0" brushRef="#br1" timeOffset="-82945.72">22246 18159 47 0,'18'22'23'0,"-22"-22"-40"15,-3 0 40-15,-7-9-42 16,-4-10 1-16</inkml:trace>
  <inkml:trace contextRef="#ctx0" brushRef="#br1" timeOffset="-80692.81">21265 15694 48 0,'-7'0'24'0,"7"-3"-14"0,0 3 25 0,0 0-34 16,7-3 1-16,1 3 1 16,-1 3 1-16,0 3-6 15,0 7 1 1,3-4-12-1,-3-5 1-15,-3-4-4 16,3-10 1-16</inkml:trace>
  <inkml:trace contextRef="#ctx0" brushRef="#br1" timeOffset="-80452.77">21523 15650 49 0,'11'38'24'0,"-1"3"-26"0,-6-38 44 16,-4 9-43-16,0 1 0 15,0 3-1-15,0-7 1 16,-4 7-6-16,-3-10 1 15,0-12-8-15,4-7 1 16</inkml:trace>
  <inkml:trace contextRef="#ctx0" brushRef="#br1" timeOffset="-79942.73">21064 16096 44 0,'14'6'22'0,"-6"6"-27"0,-5-2 36 16,1 6-31-16,3 2 0 16,-4 4 1-16,4 3 0 15,0-3-1-15,4 10 0 16,-1-1 3-16,5 0 0 0,-1-2 0 16,0-7 1-16,7-13-2 15,11-3 1-15,14-18-1 16,-1-4 0-16,1-12-6 15,0-10 0-15,-7-3-11 16,-7 1 1-16</inkml:trace>
  <inkml:trace contextRef="#ctx0" brushRef="#br1" timeOffset="-79311.19">21781 15898 42 0,'24'-34'21'0,"40"-45"-13"0,-47 54 29 16,1-9-36-16,-4-7 1 0,-7 3-1 15,-10-3 1-15,-11 1-3 16,-11 2 0-16,-3 4 1 15,-15-1 0-15,-17 7-1 16,-7 0 1-16,-7-1 0 16,-3 4 0-16,10 10 0 15,-4 5 0-15,4 10-1 16,0 7 1-16,3 8-3 16,4 7 1-16,4 10-4 15,0 5 1-15,-1 13-7 16,1 10 0-16,10 12-2 15,7 10 1-15,11 15-6 32,52-31 19-32,-52 47-3 15,46 43 1-15,14-40 10 16,17-28 0-16,22-19 2 16,3-31 1-16,21-29-2 0,18-21 0 15,7-17-4-15,-14-27 1 16,-8-10-5-16,-13-15 0 15,-21-1-4-15,-15-6 1 16,-24 16-9-16,-18-3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43:04.13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43:17.534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27037 9573 36 0,'3'10'18'0,"4"5"-9"16,-3-8 19-16,0-4-24 15,-1 6 1-15,1 7 2 16,-4 9 1-16,0 6-10 16,0 7 1-16,-4 12 6 15,4 6 0-15,-3 17-2 16,-1-1 0-16,0 6-2 16,1-3 1-16,3-9-2 15,0-12 0-15,0-11-4 16,0-8 1-16,0-13-12 0,0-13 0 15,0-15-1-15,3-10 0 16</inkml:trace>
  <inkml:trace contextRef="#ctx0" brushRef="#br0" timeOffset="540.72">27115 8730 35 0,'3'-3'17'0,"1"6"-11"16,-4-3 30-16,3 3-34 0,1 0 1 15,-1 3 0-15,-3 7 0 16,0 6-4 0,0-4 0-16,0-5 3 0,0 2 1 15,-3 7-1-15,3 6 0 16,0 3-1-16,0 1 1 16,3-1-1-16,1-6 1 15,3 0-1-15,3-7 1 16,4-2-2-16,4-4 1 15,0-6-2-15,-1-6 0 16,1-3-4-16,-4-3 1 0,0-4-11 16,0-3 1-16,0 1-1 15,4-1 0-15</inkml:trace>
  <inkml:trace contextRef="#ctx0" brushRef="#br0" timeOffset="782.37">27333 8573 43 0,'7'9'21'0,"-10"45"-20"16,3-39 41-16,0 7-40 15,0 10 0-15,0-4 1 16,-4 13 0-16,1 15-4 15,-1 13 0-15,-3 19 2 16,4 3 0-16,-4-22-5 16,-1-3 1-16,1-7-12 0,-7-12 1 15</inkml:trace>
  <inkml:trace contextRef="#ctx0" brushRef="#br0" timeOffset="1624.8">26899 11420 31 0,'-7'22'15'0,"7"6"-10"0,-3-18 14 16,3 2-19-16,0 13 1 16,0 4-1-16,0-11 1 15,-4 8-2-15,4 2 1 16,-3-6-9-16,-1 0 1 15,1-4-1-15,-1-2 0 16</inkml:trace>
  <inkml:trace contextRef="#ctx0" brushRef="#br0" timeOffset="1834.29">26755 12007 35 0,'-7'34'17'0,"14"10"-20"16,-7-28 35-16,0 6-32 15,0-4 0-15,0 1-3 16,0 3 0-16,0 0-4 16,0 0 1-16,-4-6-4 15,1-4 0-15</inkml:trace>
  <inkml:trace contextRef="#ctx0" brushRef="#br0" timeOffset="2027.45">26737 12634 21 0,'4'53'10'0,"-4"-6"-9"0,0-41 15 15,0 4-16-15,3 2 0 32,-3 10-12-32,0-3 1 15</inkml:trace>
  <inkml:trace contextRef="#ctx0" brushRef="#br0" timeOffset="2254.96">26666 13320 9 0,'0'0'4'0,"4"22"-2"15,-4-15-1-15,0 2-1 16,0 4 1-16,0 2-2 15,0 1 1-15,-4 3-2 16,4-3 0-16</inkml:trace>
  <inkml:trace contextRef="#ctx0" brushRef="#br0" timeOffset="2510.14">26624 13919 37 0,'0'22'18'0,"4"10"-23"0,-4-23 42 16,0 4-37-16,0 6 1 0,0-10-1 16,-4 3 1-16,1 4-2 15,-1 0 0-15,1-1-2 16,-1-2 1-16,1 3-8 15,-1-4 1-15,-3-5-2 16,3-1 0-16</inkml:trace>
  <inkml:trace contextRef="#ctx0" brushRef="#br0" timeOffset="2927.1">26430 15020 7 0,'0'25'3'0,"0"16"4"0,0-29 3 0,0 4-8 16,0 0 0-16,0 0-2 16,-3-1 0-16,-1 4-4 15,1 0 0-15</inkml:trace>
  <inkml:trace contextRef="#ctx0" brushRef="#br0" timeOffset="3145.83">26331 15578 28 0,'0'19'14'0,"11"6"-11"0,-11-19 27 16,0 4-30-16,0 2 0 15,0-2-4-15,0-1 1 16,0 1-5-16,3-7 1 16</inkml:trace>
  <inkml:trace contextRef="#ctx0" brushRef="#br0" timeOffset="4654.76">26208 16074 25 0,'7'-3'12'0,"18"-16"-9"16,-18 13 15-16,-4-1-15 15,4 1 1-15,-3 0 2 16,-4-4 0-16,3-2-8 16,-3-1 1-16,-3 1 4 15,-4-1 1-15,-4 1-2 16,1-1 0-16,-1 4-2 16,-7 2 0-16,1 7 0 0,-8 7 0 15,0 5 0-15,-3 7 1 16,0 6-1-16,3 3 1 15,4 4 0-15,3 2 0 16,8 7-1-16,6-3 1 16,11-7 0-16,11-9 1 15,7 0 0-15,3-3 1 16,-3-10 0-16,3 0 1 16,7-5-1-16,-3-11 0 15,3-5-1-15,-7-7 1 0,-3-6-3 16,-7 0 1-1,-8 0-2-15,-10-4 0 0,-10 1 0 16,-12 0 1-16,5 9-1 16,-4 4 0-16,-8 5 1 15,-2 10 0-15,-5 6 0 16,1 7 0-16,0-1 0 16,3 10 0-16,4 3 0 15,3 4 0-15,11-1 0 16,7-3 1-16,7 0-1 15,11-3 0-15,13-9 1 16,12-4 0-16,-5-6-1 16,1-9 1-16,3-4 0 15,4-8 0-15,-4-7-1 16,-3-1 0-16,-7-5 0 16,-11 0 0-16,-3-10 0 15,-11 10 0-15,-4-1-1 0,-7 7 0 16,-6 6 0-16,3 7 0 15,-4 6 0-15,-3 9 0 16,0 6-1-16,0 7 1 16,-1-4-1-16,1 7 1 15,4-3 0-15,3 3 1 16,3 3 0-16,7 6 1 16,11-3 0-16,8 0 0 15,2-6 0-15,1-4 1 16,-4-5-1-16,0-7 1 15,4-3-1-15,-1-6 0 16,1-1-1-16,-4-5 1 0,0-4-1 16,-3 1 0-1,-4-4-1-15,-7-3 1 0,-4-3-1 16,-3 6 0-16,0 0 0 16,-3 7 1-16,3-1-1 15,0 7 0-15,-1 3 0 16,-2 3 0-16,-4 3-2 15,0 6 1-15,-4 1-1 16,0 2 1-16,1 1 0 16,-1-1 0-16,4 1 0 15,3 2 0 48,4 1 2-63,4 0 0 0,6-1 0 0,8 1 1 0,3 0 0 31,4-4 0-31,-1-2-1 0,4-4 1 0,1-6-1 31,-1-3 0-31,0-3-6 0,-3-7 1 16,-8-3-7-16,-3-6 1 0</inkml:trace>
  <inkml:trace contextRef="#ctx0" brushRef="#br0" timeOffset="5181.33">27118 15343 42 0,'7'0'21'0,"0"16"-22"0,-7-13 34 15,-3 3-33-15,-4 7 0 32,-25 18 0-32,0 7 0 15,-7 15 0-15,-3 0 0 16,-7 7 1-16,10 6 0 15,11 6 0-15,6 0 1 16,5-12-1-16,3-7 1 0,7-9-2 16,7-7 0-16,10-5-4 15,4-10 0-15,4-7-9 16,3-11 0-16</inkml:trace>
  <inkml:trace contextRef="#ctx0" brushRef="#br0" timeOffset="5543.61">27259 15550 28 0,'0'0'14'0,"-10"22"-11"0,6-16 14 15,-3 4-14-15,-4 2 1 16,1 1 3-16,-1 2 0 16,1 4-8-16,-1 0 0 15,0 0 5-15,4 3 1 16,0 6-3-16,4-3 1 15,3 0-2-15,7 0 0 0,3-9-2 16,1-3 1-16,3-4-5 16,0-6 0-16,4-6-7 15,-4-16 0-15</inkml:trace>
  <inkml:trace contextRef="#ctx0" brushRef="#br0" timeOffset="5772.87">27358 15591 40 0,'0'41'20'0,"-18"21"-24"16,11-49 33-16,0 12-29 16,0 9 1-16,0 13 2 15,-4 10 0-15,-3-4-4 16,0 4 1-16,-3-4-2 15,-1-6 1-15,4-6-10 0,3-13 1 16</inkml:trace>
  <inkml:trace contextRef="#ctx0" brushRef="#br0" timeOffset="5996">27541 16064 40 0,'0'38'20'0,"-17"3"-19"0,10-26 29 0,0 10-29 16,-7 1 0-16,-8 5-1 15,-2-3 1-15,6-3-4 16,0 0 1-16,4-3-10 15,4-12 1-15</inkml:trace>
  <inkml:trace contextRef="#ctx0" brushRef="#br0" timeOffset="6637.64">27954 15503 29 0,'11'16'14'0,"-11"-26"1"0,0 10 16 0,7 0-27 16,0-3 1-16,0 6 1 15,3 0 1-15,1 1-9 16,3 2 1-16,4-6 5 16,6 3 1-16,5 0-3 15,6 0 0-15,4 0-2 16,0-3 1-16,-4 0-1 15,-3 0 0-15,-8 0 0 0,-3 4 0 16,-6-4-1 15,-5 3 1-31,-6 3-1 0,-4 6 1 16,-7 4-1-16,-7 6 0 0,-8 3 0 16,-2 3 1-16,-8-6 0 0,0 7 0 15,0 2-1-15,1 0 1 16,-1 4-3-16,7-7 1 15,4-6-5-15,3 0 0 16,4-6-7-16,7-7 0 16</inkml:trace>
  <inkml:trace contextRef="#ctx0" brushRef="#br0" timeOffset="7118.99">28035 16231 36 0,'4'6'18'0,"-1"-6"-16"16,-3 0 26-16,0 0-26 0,4-3 0 15,-1-4 0-15,-3 1 1 16,0 0-4-16,-3 0 0 16,-4 2 2-16,-4 1 0 15,-3 3-1-15,4 0 0 16,-5 0 0-16,1 3 1 15,0 1-3-15,-3-1 1 16,6 3-2-16,4 3 0 16,3 1-1-16,4-1 0 15,7 1-1-15,4-1 1 16,3-3 2-16,7-3 1 0,-7-3 1 16,1 0 1-16,-1-3 0 15,0-3 0-15,0-3-5 16,-4-4 1-16,1-6-6 15,0 4 1-15</inkml:trace>
  <inkml:trace contextRef="#ctx0" brushRef="#br0" timeOffset="7716.38">28533 15189 31 0,'0'13'15'15,"-4"21"-12"-15,4-24 27 0,0 6-27 0,0 2 0 0,4 11 3 16,3 11 0-16,3 1-7 15,-3 12 0-15,4 16 5 16,0 0 1-16,-1 13-2 16,-6 9 0-16,-4 15-2 15,-4-8 1-15,-10-1-2 0,-4-9 1 16,-6-19-2-16,-5-13 1 16,1-12-9-16,-7-9 0 15,-7-17-5-15,6-5 0 16</inkml:trace>
  <inkml:trace contextRef="#ctx0" brushRef="#br0" timeOffset="12415.34">25090 14449 9 0,'0'10'4'0,"3"15"1"0,-3-19 4 16,0 4-6-16,0 2 0 15,0 1 3-15,0 2 0 16,0 1-7-16,-3 3 1 0,-1 9 5 16,-3 7 1-16,0 8-2 15,0 14 0-15,0 6-2 16,-4 15 1-16,-3 7-2 16,0-1 1-16,3 10-2 15,1-3 1-15,-1 0 0 16,1 0 0-16,-1-9 0 15,1-7 0-15,-1-9 0 16,4-7 0-16,3-8 0 16,1-7 0-16,-1-10 0 15,4-6 1-15,0-6-1 16,0-3 1-16,4-3-1 16,-1-1 1-16,4 1-1 15,4 0 0-15,-4-7 0 16,0 4 0-16,0-4-1 15,0 0 1-15,0-2-1 16,4-1 0-16,-4 0 0 0,3 1 0 16,1-1 0-1,0-3 1-15,3 3-1 0,0-3 0 16,0 1 1-16,11 2 1 16,13-3-1-16,8-3 1 15,18-3 0-15,13 0 0 16,5-7-1-16,20 10 1 15,11 3-2-15,7 1 0 16,-18 5-4-16,-17 0 1 16,-8 1-6-16,-20-7 0 15,-22 0-5-15,-21 6 1 0</inkml:trace>
  <inkml:trace contextRef="#ctx1" brushRef="#br0">24338 11734 0,'0'0'16</inkml:trace>
  <inkml:trace contextRef="#ctx0" brushRef="#br0" timeOffset="13876.71">29136 15741 30 0,'11'7'15'0,"13"-11"-6"16,-13 4 16-16,6 0-23 16,8 0 0-16,10 0 1 0,4 0 1 15,0 4-6-15,-4-1 1 16,-6-3-2-16,-8 0 0 15,-4 0-8-15,-3-3 1 16</inkml:trace>
  <inkml:trace contextRef="#ctx0" brushRef="#br0" timeOffset="14083.66">28949 16011 37 0,'7'41'18'0,"0"-10"-13"16,4-21 28-16,10-1-29 16,7 3 0-16,11 1 0 15,10 0 0-15,4-1-8 16,4-6 0-16,-8 1-5 16,-7-4 0-16,-10-6-4 15,-11 3 0-15</inkml:trace>
  <inkml:trace contextRef="#ctx0" brushRef="#br0" timeOffset="14519.02">30357 15713 39 0,'31'13'19'0,"1"-29"-19"0,-25 10 35 16,0 3-32-16,0-1 0 15,-7 4 0-15,-3 0 0 0,-11 4-6 16,-11 2 1-16,-7 0 2 15,-10-3 0-15,-8-6-1 16,1 3 1-16,0 3 0 16,-8 7 0-16,1-1 1 15,-1 16 1-15,4 16 0 16,15 12 0-16,9 7 0 16,12 9 0-16,17 0 0 15,10-13 0-15,19-2-1 16,2-11 0-16,26-8-2 15,17-10 1-15,3-3-7 16,-13-9 0-16,-15-10-8 16,-20-6 1-16</inkml:trace>
  <inkml:trace contextRef="#ctx0" brushRef="#br0" timeOffset="57321.85">24945 15672 24 0,'0'19'12'0,"7"-3"-9"16,-3-13 13-16,-4-3-13 15,3 0 0-15,1 0 2 16,3 0 1-16,3-3-7 0,1 0 0 16,-1-4 4-16,4 1 1 15,1 0-2-15,2 3 0 16,-3-4-2-16,0 4 1 16,8 3-1-16,-1 0 1 15,0 0-1-15,-3 0 0 16,-8 0-1-16,-3 3 0 15,-7 4 0-15,0 2 1 16,-3 4-2-16,-4 6 1 16,0 15 0-16,0 7 1 15,-1 6-1-15,1 6 1 0,7-6-5 16,-3-6 1-16,-1-10-5 16,11-6 0-16</inkml:trace>
  <inkml:trace contextRef="#ctx0" brushRef="#br0" timeOffset="58328.48">24218 14854 30 0,'0'16'15'0,"-7"6"-13"0,4-10 24 16,-1 1-26-16,-3-1 1 0,-7 1 0 16,-4 2 0-16,-3 4-1 15,-4 0 0-15,1 3 0 16,3 0 1-16,6 0 0 15,5 0 0-15,-1-3-1 16,4-4 1-16,0-2 0 16,0-1 0-16,4-2-1 15,3-1 1-15,7-6-1 16,10 0 0-16,1 1 0 16,10-1 1-16,-3 0-1 15,0 0 0-15,-4 0 0 16,0 0 0-16,-3 0-1 15,-4-6 0-15,-7 0 0 16,-4-3 1-16,-6-4-1 16,-1-2 0-16,-6-10 0 15,-1-6 0-15,-3-4 0 0,0-5 0 16,0-1-7-16,3 1 0 16,4-1-2-16,11-3 1 15</inkml:trace>
  <inkml:trace contextRef="#ctx0" brushRef="#br0" timeOffset="58660.36">24550 14829 30 0,'7'6'15'0,"-4"25"-16"16,-6-21 27-16,3 6-25 15,-4 2 0-15,-6 7 1 16,-11 10 0-16,-8 12-2 15,-6 3 0-15,-7 19 1 16,6 10 1-16,5-7-3 16,3-10 1-16,6-11-10 0,8-20 1 15</inkml:trace>
  <inkml:trace contextRef="#ctx0" brushRef="#br0" timeOffset="58853.84">24306 14810 33 0,'15'53'16'0,"-1"32"-17"0,-11-72 23 16,1 12-22-16,-1 9 1 15,4 1-5-15,0-10 0 0,0 0-3 16,-3-6 0-16</inkml:trace>
  <inkml:trace contextRef="#ctx0" brushRef="#br0" timeOffset="59665.25">25347 16607 34 0,'0'6'17'0,"4"22"-16"15,-4-28 28-15,0 7-28 16,-7 5 1-16,-4 10 0 16,0 9 1-16,-6 1-4 0,-4-4 1 15,-4 0 2-15,0 0 0 16,4-2-1-16,0-8 0 16,7-2-1-16,3-7 1 15,4 1-2-15,4-10 0 16,10 0-1-16,3-3 0 15,8-4-1-15,3 1 1 16,7 0-1-16,0 6 1 16,1-3 0-16,2 0 1 15,-2 3 1-15,-1-4 0 16,-3 4-1-16,-8 0 1 16,1-3 0-16,0 0 0 15,-8 6 0-15,-3-6 1 0,-7-3-2 16,-3-7 1-16,-4-5 0 15,-4-14 1-15,-10 1-1 16,0-10 1-16,-1-12-2 16,1-1 0-16,0 1-9 15,0-3 1-15</inkml:trace>
  <inkml:trace contextRef="#ctx0" brushRef="#br0" timeOffset="60010.67">25770 16456 36 0,'7'19'18'0,"-31"9"-21"0,17-12 28 15,-7 9-26-15,0 0 0 0,-4 10-1 16,0 9 1-16,-3 3-3 15,0-10 1-15,3 1-6 16,4-13 0-16</inkml:trace>
  <inkml:trace contextRef="#ctx0" brushRef="#br0" timeOffset="60219.18">25576 16503 31 0,'22'63'15'0,"-5"12"-15"16,-10-50 26-16,0 16-26 16,-3 3 0-16,3 3-6 0,7-3 1 15,4-3-1-15,-1-10 0 16</inkml:trace>
  <inkml:trace contextRef="#ctx0" brushRef="#br1" timeOffset="114764.11">25979 15694 21 0,'-4'16'10'0,"-3"6"4"16,3-19 10-16,-3 0-23 0,-7 7 1 15,4 12 0-15,-4 9 1 16,-1 0-4-16,-2 13 0 16,-1 9 2-16,1 13 1 15,-5 0-2-15,-2 13 1 16,3-7-1-16,3-10 1 15,7-8-5-15,1-7 0 16,3-13-6-16,3-18 1 16</inkml:trace>
  <inkml:trace contextRef="#ctx0" brushRef="#br1" timeOffset="115288.12">25950 15697 37 0,'18'0'18'0,"3"0"-18"15,-10 0 31-15,3 0-30 16,3 4 1-16,5-1 1 15,2-3 0-15,1 0-4 16,0-3 0-16,10-1 2 16,4 1 1-16,3-3-2 15,-3 0 1-15,-7-1-4 0,-4 4 1 16,-3 3 0-16,-8 3 0 16,-3 4-1-16,-7 2 1 15,-3 4-1-15,-8-4 1 16,1 1 1-16,-8 5 1 15,-3 7-1-15,-7 3 0 16,3 7-1-16,1-1 1 16,6 10 0-16,1 6 0 15,3 3 0-15,7 10 0 16,10-1 1-16,8 4 1 16,3 0 0-16,7-4 1 0,4-6 0 15,0-2 0-15,-4-11 0 16,-7-5 1-16,-7-7-2 15,-14-6 0-15,-21 0-1 16,-35-3 0-16,-8-7-1 16,-35-2 0-16,-24-17-10 15,-15-8 1-15</inkml:trace>
  <inkml:trace contextRef="#ctx0" brushRef="#br1" timeOffset="139835.23">18870 13487 28 0,'-3'25'14'0,"-19"-13"-13"0,15-2 15 0,0 9-17 15,-3 9 1-15,-4 9 0 16,-1 17 0-16,-2 15 0 16,-1 0 0-16,-6 22-1 15,-8 18 1-15,0 7-2 16,0 4 1-16,-3 8-4 16,10 4 0-16,1-16-2 15,2-19 0-15</inkml:trace>
  <inkml:trace contextRef="#ctx0" brushRef="#br1" timeOffset="140390">18701 13527 31 0,'32'-3'15'0,"31"10"-15"0,-42-7 30 15,14 3-29-15,4 0 0 16,14 0 0-16,11-9 0 0,10-1-2 15,14 1 1-15,4-9 0 16,-1-4 0-16,12 0-1 16,-5 0 0-16,1 3 0 15,-7 4 1-15,-11 2-1 16,-10 1 1-16,-15 6-1 16,-10 0 1-16,-7 0-2 15,-7 6 0-15,-8 3-1 16,-6 10 0-16,-4 6 0 15,-10 3 0-15,-4 6-1 16,0 16 0-16,0 16 1 16,0 18 1-16,-4 17 1 15,0 14 0-15,4 20 0 16,4 6 1-16,-4 6 1 16,0 1 0-16,-7-7 1 15,-14-7 0-15,-18-27-1 0,-14-20 1 16,-28-21-1-16,-7-16 1 15,-36-9-2-15,-27-13 1 16,-22-19-8-16,-28-25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42:43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8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45:57.645"/>
    </inkml:context>
  </inkml:definitions>
  <inkml:trace contextRef="#ctx0" brushRef="#br0">9659 2765 36 0,'0'-6'18'0,"14"-3"-7"16,-10 9 19-16,-4 0-27 15,0 0 1-15,0 9 1 16,0 1 1-16,-4 18-8 16,-10 6 1-16,-14 23 4 15,-11 18 0-15,-10 16-3 16,-8 9 1-16,1 13-4 15,-1-13 1-15,8-9-4 16,7-12 0-16,6-10-9 16,12-25 0-16</inkml:trace>
  <inkml:trace contextRef="#ctx0" brushRef="#br0" timeOffset="242.29">9183 2825 41 0,'14'16'20'0,"4"15"-16"0,-15-22 31 16,1 10-32-16,3 9 0 0,0 7 0 16,3 9 1-16,8 6-6 15,-4 3 1-15,4-9 0 16,-1-9 0-16,-10-10-10 15,4-6 1-15,-4-19-4 16,0-13 0-16</inkml:trace>
  <inkml:trace contextRef="#ctx0" brushRef="#br0" timeOffset="542.81">9723 3088 44 0,'0'13'22'0,"0"-16"-17"0,0 3 40 15,7 0-42-15,0-6 0 16,3 2 1-16,8-5 0 16,3 3-6-16,7-1 0 15,1-2 0-15,-1 0 0 16,-4-1-14-16,5-2 0 0</inkml:trace>
  <inkml:trace contextRef="#ctx0" brushRef="#br0" timeOffset="1112.27">10312 2721 53 0,'10'13'26'0,"22"6"-22"0,-18-19 37 16,4 6-39-16,14-6 1 15,3 0 0-15,7 0 1 16,0 0-6-16,-6 0 1 16,-8 6 2-16,-7 13 1 0,-10 3-2 15,-15 3 0-15,-6 10-2 16,-12-1 0-16,-6 4-2 15,-7-1 1-15,-4 4-1 16,0-13 1-16,8 7 0 16,-5-7 0-16,15 7 2 15,7-7 0-15,11-3 2 16,6 0 1-16,11-6 0 16,7 0 1-16,15-7 0 15,2-2 0-15,5-4-1 16,3-3 0-16,-4 3-7 15,-3-3 0-15,-4-6-11 16,-7 3 1-16</inkml:trace>
  <inkml:trace contextRef="#ctx0" brushRef="#br0" timeOffset="1502.76">11172 2778 39 0,'-17'25'19'0,"13"0"-3"15,4-15 22-15,0-1-34 16,7 0 1-16,0-6 3 16,8 4 0-16,6-4-10 15,7-3 0-15,-3-3 6 16,3-4 0-16,0 4-6 15,0-6 0-15,1 9-11 16,-8 0 1-16,-7 3-6 16,-11 3 0-16</inkml:trace>
  <inkml:trace contextRef="#ctx0" brushRef="#br0" timeOffset="1670.66">11123 3220 54 0,'18'28'27'0,"38"-9"-33"0,-35-25 49 16,1 3-44-1,6-7 1-15,3-5-13 0,5 5 1 16,-1-9 4 0,-3 4 0-16</inkml:trace>
  <inkml:trace contextRef="#ctx0" brushRef="#br0" timeOffset="2029.31">11977 2954 45 0,'-21'21'22'0,"3"-8"-10"0,14-7 33 15,1 1-42-15,3-1 0 16,0-3 3-16,7 3 0 15,7-12-8-15,11 0 1 32,42-10-8-32,-7 0 0 15,-7-12-8-15,-14 6 1 16</inkml:trace>
  <inkml:trace contextRef="#ctx0" brushRef="#br0" timeOffset="2537.98">12495 2546 56 0,'18'16'28'0,"17"2"-27"16,-21-14 46-16,8-1-44 15,2 3 1-15,8 0 0 16,7-6 1-16,3 6-7 16,4-6 1-16,-4-9 3 15,-3 6 1-15,-11 0-3 16,-3 0 1-16,-4 6-2 16,-7 3 1-16,-7 7-3 0,-7 2 0 15,-7 7-2 1,-7 10 1-16,-7-14-2 0,0 11 1 15,0-1-1-15,0 3 1 16,6-3 2-16,1-2 0 16,4-8 1-16,6-5 1 15,4 3 3-15,7-1 0 16,4-2 1-16,7 6 0 16,3 3 0-16,3 6 1 15,-2-13 0-15,9 4 0 0,1 0 0 16,-4-6 0-16,-7 5-1 15,-6 4 1-15,-8 10-3 16,-14 8 1-16,-15 8-3 16,-27 11 1-16,-22-12-6 15,-13 3 1-15,-1-9-14 16,0 0 1-16</inkml:trace>
  <inkml:trace contextRef="#ctx0" brushRef="#br0" timeOffset="3049.21">13864 2411 63 0,'-3'28'31'0,"-8"-3"-35"16,8-18 48-16,-8 11-44 16,-7 1 0-16,-10 13 0 15,-4 12 1-15,-3 9-1 16,-4 16 0-16,0 3 0 15,4 9 1-15,7 14-1 16,7-11 1-16,7-2-2 16,10-7 0-16,4-12-4 15,11-23 0-15,13-14-10 16,15-17 1-16,7-9-3 16,7-13 0-16</inkml:trace>
  <inkml:trace contextRef="#ctx0" brushRef="#br0" timeOffset="3289.8">14418 2712 56 0,'-7'38'28'0,"-32"-4"-36"0,25-24 55 16,-11 15-46-16,-10 6 0 15,-7 10 0-15,3 6 0 0,0 9-2 16,4 7 1-16,3-10 0 16,4-3 0-16,7-6-7 15,3-15 0-15,4-14-9 16,3-12 0-16</inkml:trace>
  <inkml:trace contextRef="#ctx0" brushRef="#br0" timeOffset="3485.57">13963 2797 46 0,'21'59'23'0,"18"42"-13"16,-28-67 35-16,-1 1-44 16,4 9 0-16,7 9 0 0,4-9 0 15,7 3-5 1,0-13 1-16,-4-5-6 0,-4-20 0 15,1-9-7-15,0-9 0 16</inkml:trace>
  <inkml:trace contextRef="#ctx0" brushRef="#br0" timeOffset="3891.89">14619 3010 57 0,'-7'34'28'0,"7"-18"-23"16,4-13 51-16,3-3-53 15,3 3 0-15,8-3 1 16,14-9 1-16,10-4-7 15,7-2 0-15,1 2-2 0,-1-6 1 16,-7 7-13-16,1-1 1 16,-19-2-5-16,-6 2 0 15</inkml:trace>
  <inkml:trace contextRef="#ctx0" brushRef="#br0" timeOffset="4189.74">15494 2471 47 0,'7'9'23'0,"-7"38"-15"0,0-34 39 0,-3 12-45 15,-5 15 0-15,1 1 0 16,-3 16 1-16,-1 2-4 16,1 7 0-16,3 6 1 15,3 10 0-15,1-10-5 16,3-6 1-16,3-13-12 16,4-12 1-16,7-26-2 15,4-11 1-15</inkml:trace>
  <inkml:trace contextRef="#ctx0" brushRef="#br0" timeOffset="4503.3">15790 2097 31 0,'-7'57'15'0,"21"2"-3"0,-7-37 25 15,8 13-30-15,13 15 0 0,4 13 7 16,10 18 0-16,11-5-16 16,0 11 0-16,-7 1 11 15,-8 0 1-15,-6-6-6 16,-11 15 1-16,-21-13-7 15,-21 10 1-15,-21-3-12 16,-25 0 0-16,-14-12-8 16,-1-1 1-16</inkml:trace>
  <inkml:trace contextRef="#ctx0" brushRef="#br1" timeOffset="41872.57">2900 4920 48 0,'0'34'24'0,"3"-6"-18"16,4-15 25-16,-7 12-31 15,4 3 0 1,-4 54 1-16,0 9 1 16,0-10-2-16,-4-5 0 15,4-8 0-15,-7-11 0 16,4-10-4-16,-4-9 1 15,3-4-11-15,-3-15 1 16,7-10-1-16,7-18 0 16</inkml:trace>
  <inkml:trace contextRef="#ctx0" brushRef="#br1" timeOffset="42174.56">2910 4957 44 0,'0'13'22'0,"4"-16"-28"15,3 3 44-15,-3-3-35 16,10-1 0-16,0-2 2 15,7-10 1-15,4-2-7 16,-1-1 0-16,22-3 4 16,7 3 1-16,4-3-6 15,3 3 0-15,-11 4-6 16,-7 2 0-16,-10 7-8 16,-7-4 1-16</inkml:trace>
  <inkml:trace contextRef="#ctx0" brushRef="#br1" timeOffset="42368.7">2981 5302 49 0,'11'10'24'0,"20"-10"-21"0,-20 0 42 15,14 0-44-15,6-3 0 16,1-4 0-16,14 7 0 0,-11-9-6 15,1 9 1-15,-5 0-11 16,-3-6 0-16</inkml:trace>
  <inkml:trace contextRef="#ctx0" brushRef="#br1" timeOffset="42655.88">3521 5440 45 0,'-4'47'22'0,"-6"3"-15"0,3-37 30 15,3 3-37 1,1 6 0-16,-1 0-1 15,4 0 0-15,0-4-5 0,0-8 1 16,4-4-9-16,3-12 1 16</inkml:trace>
  <inkml:trace contextRef="#ctx0" brushRef="#br1" timeOffset="43133.01">3457 5258 39 0,'21'16'19'0,"29"6"-32"0,-36-16 27 0,0-6-27 15,7 3 1-15,-7 7-2 16,4-1 0-1,-11 7 36 17,-102-63-22-32,201 138-1 15,-106-54 1-15,3-5 6 16,4-7 1-16,-3-3 2 16,3-3 0-16,3-4-6 15,1-8 1-15,-1-4-2 16,8-3 0-16,-7-7-3 15,-1-8 1-15,8-7-3 16,-7-3 1-16,-1 3-2 0,1 0 0 16,-1 3 0-16,1 6 0 15,-1 4 2-15,8 0 0 16,-7 6 2-16,6-1 0 16,-6 8 2-16,3 5 1 15,4 7 0-15,-1 6 1 16,-6-1-1-16,-1 5 1 15,5-4-3-15,-1 3 0 32,7 0-8-32,0-16 0 0</inkml:trace>
  <inkml:trace contextRef="#ctx0" brushRef="#br1" timeOffset="43557.18">4357 4738 41 0,'17'37'20'0,"-2"20"-21"16,-8-35 35-16,0 3-33 15,-7 13 0-15,3 9 2 16,4 6 1-16,-3 3-4 15,3-2 0-15,3-4 2 0,-6-3 1 16,3 0-1-16,0-9 1 16,4-10-3-16,-11-3 1 15,0-6-1-15,-7-4 0 16,-4-8-1-16,-10-7 1 16,-7-4-1-16,-4 4 1 15,-3 4-2-15,-1 5 1 16,8 4 0-16,7 12 1 15,-4-3 0-15,11-4 0 16,4 7 0-16,10-3 1 0,0-3 0 16,10-6 1-16,18-10-1 15,4-9 0-15,7 3-5 16,3-10 1-16,1-9-11 16,2-9 0-16</inkml:trace>
  <inkml:trace contextRef="#ctx0" brushRef="#br1" timeOffset="44293.74">6608 5042 55 0,'0'3'27'0,"-4"-3"-28"0,4 0 44 0,0 0-43 0,0 0 1 0,-14 3 0 15,0 10 0-15,-4-4-2 16,1 4 1-16,-5 6 1 16,8 6 0-16,-7 3-1 15,7 3 0-15,3-3-1 16,1 4 0-16,10-10 0 15,7-3 1-15,3-4-1 0,5-5 0 16,2-4 0 0,4-9 0-16,1-7 0 0,-5-8 1 15,1-4-2 1,-4 0 1-16,0 3-1 0,0 0 1 16,-3 0 0-16,-1 4 0 15,1 5 0-15,3 7 0 16,0 0 1-16,0 9 0 15,0 10 1-15,4 9 0 16,3 6-1-16,-3 1 1 16,3 5-2-16,4-9 1 0,-1 1-8 15,-3-14 1-15,-3-15-7 16,7-3 0 15</inkml:trace>
  <inkml:trace contextRef="#ctx0" brushRef="#br1" timeOffset="44906.3">8290 5208 34 0,'-7'53'17'0,"21"-12"-10"0,-14-34 22 16,11 2-28-16,-8 7 1 0,5-4 1 16,-1 1 0-16,0-7-3 15,0-6 1-15,0-6 2 16,3-10 0-16,-6-6-1 15,6 3 1-15,5-15-1 16,-1 9 0-16,7-7-1 16,0-2 0-16,4-1-1 15,-8 4 1 1,1 3-1-16,-4 6 1 0,0 3-1 16,4 10 1-16,-1-1-1 15,-2 10 0-15,-1 6-1 16,0 7 1-16,0 9-1 15,0-3 1 1,-3 6-1 0,-4 3 0-16,0 3-4 0,0-6 1 0,0-3-9 15,3-6 0-15,8-13-2 0,0-6 1 16</inkml:trace>
  <inkml:trace contextRef="#ctx0" brushRef="#br1" timeOffset="45312.38">8886 5149 44 0,'4'6'22'0,"10"3"-24"0,0-15 44 0,0 6-42 16,4 0 1-16,7 0 0 15,-4-9 1-15,4-7-3 16,-4-3 1-16,-4-6 0 16,-3 6 1-16,-3-12-1 15,0 9 0-15,-8-6-1 16,-3 9 1-16,-3 3-2 16,-11 7 1-16,-4 2-2 15,-3 17 1-15,0-1 0 16,-1 10 0-16,1 6 0 15,7 7 1-15,4 8 1 16,6 1 0-16,4 3 1 16,11-3 0-16,3 0 0 15,7-7 0-15,0-6-3 0,4-6 1 16,-4-12-7-16,-3-4 0 16,3-16-5-16,0-5 1 15</inkml:trace>
  <inkml:trace contextRef="#ctx0" brushRef="#br1" timeOffset="45716.81">9239 5086 35 0,'14'38'17'0,"8"-1"-12"0,-15-18 30 0,3 6-35 0,1 0 1 0,-1 0 0 15,-3-3 0-15,0-3-2 16,1-6 0-16,-5-4 1 15,4-6 0-15,0 0-1 16,-3-9 0-16,-1 0 0 16,1-1 0-16,-4 4 0 15,3-6 1-15,-3 9 0 16,0 0 0-16,7 3 0 16,0 3 1-16,4 1-1 15,0 2 0-15,6 0 1 16,1 1 0-16,3-1-1 15,4 4 0-15,-8-7 1 16,4-3 0-16,1 0 1 16,2-9 1-16,-2-10-1 15,-5-3 1-15,4 1 0 0,-3-11 0 16,3 1-2-16,-7-3 1 31,0-7-4-31,-7 4 0 0,-7-1-11 0,-3-6 0 16,-4-2-1-16,-4 17 0 15</inkml:trace>
  <inkml:trace contextRef="#ctx0" brushRef="#br1" timeOffset="46362.46">10894 5280 41 0,'-4'44'20'0,"15"53"-21"0,-8-65 39 0,8 12-35 0,-4 0 0 16,-3 6 2-16,-1-9 0 15,4-1-6-15,0-8 0 16,0-17 3-16,0-8 0 16,4-11-1-16,-1-11 0 15,-2-17-2-15,-5-5 0 16,-3-13 0-16,-3-13 1 16,-1 3-1-16,4-2 1 0,0 5-1 15,7 7 1-15,0 6-1 16,4 10 0-16,6 8 0 15,4 11 1 1,8 2 0 0,6 7 0-1,4 6 0-15,-4 0 0 0,-3 3 0 0,-11 3 1 0,0 4-1 16,-7 2 1-16,-3 7-2 16,-11 6 1-16,-7 3-2 15,-7 7 1-15,-7 3-3 31,-8-1 1-31,1-9-6 16,3-6 1-16,4-15-6 0,7-1 1 0</inkml:trace>
  <inkml:trace contextRef="#ctx0" brushRef="#br1" timeOffset="46693.36">11688 5161 45 0,'14'6'22'0,"-14"-9"-26"0,-4 0 39 15,-3 0-35-15,-7 0 0 16,-7 3 0-16,-4 3 0 16,-3 3 1-16,-7 7 0 15,-1 6 0-15,5 3 0 0,2 0 0 16,8 6 1-16,7-3-3 15,7 6 1-15,11 1-1 16,6-7 0-16,11-7-1 16,8-11 1-16,2-10-1 15,1-7 1-15,0-2-1 16,-4-7 1-16,0-9-9 16,-3-1 1-16,-4-5-3 15,0 3 1-15</inkml:trace>
  <inkml:trace contextRef="#ctx0" brushRef="#br1" timeOffset="46892.68">11875 5258 54 0,'0'44'27'0,"-8"-9"-36"15,8-29 55-15,4 0-46 0,0 10 0 16,-4-3-3-16,0-4 0 15,0-3-4-15,0-6 0 16,0-9-8-16,-4-13 1 16</inkml:trace>
  <inkml:trace contextRef="#ctx0" brushRef="#br1" timeOffset="47037.64">11740 4970 33 0,'15'31'16'0,"16"-34"-12"0,-20 12 21 0,3 1-26 16,0-4 1-16,4 7-10 15,10-4 1-15,4 7 4 16,3-16 1-16</inkml:trace>
  <inkml:trace contextRef="#ctx0" brushRef="#br1" timeOffset="47562.8">12143 5330 25 0,'14'13'12'0,"-4"-10"-14"16,-3-9 16-16,-3-4-14 15,3-2 0-15,-4-4 0 16,1-3 0-16,-4-3-1 0,0 1 1 15,0 2-1-15,0 3 1 47,4 3-1-47,3 7 0 0,0-3-2 16,3 9 1-16,1 3 0 0,3 13 0 0,0 6-1 0,0 6 1 16,4-6 1-16,-1 3 1 15,5-9 1-15,-1-4 0 0,7-6 1 16,4-3 1-1,10-9 2-15,4-9 0 16,-4-14 0-16,1-8 0 0,-1-17 0 16,-3-5 0-16,-4-20-2 15,-7-12 1-15,-3-3-3 16,-11-3 0-16,-10-13-1 16,-11 10 1-16,-4 6-1 15,-3 6 1-15,0 22-1 16,-4 13 1-16,4 19-1 15,-4 27 0-15,4 26-2 16,4 19 0-16,-1 18-1 16,4 16 0-16,3 22-1 15,8 16 0-15,3 12-1 16,0 4 0-16,-3-16-2 16,-1-23 1-16,-6-24-1 0,-1-19 1 15</inkml:trace>
  <inkml:trace contextRef="#ctx0" brushRef="#br1" timeOffset="47790.71">12368 4970 45 0,'15'28'22'0,"13"-15"-20"0,-18-13 51 0,11-4-52 15,11-2 1-15,14-3 0 16,14-10 0 0,11-9-4-16,-1 0 0 0,-13 2-4 15,-12-2 1-15,-6 13-11 16,-14 5 0-16</inkml:trace>
  <inkml:trace contextRef="#ctx0" brushRef="#br1" timeOffset="48434.27">15078 4302 53 0,'0'3'26'0,"-18"22"-31"16,11-12 42-16,-7 2-36 16,-7 4 1-16,-7 9 0 15,-4 13 1-15,-14 9-4 16,4 10 1-16,3 18 2 0,4 10 1 15,6 9-1-15,8-6 0 16,14-6-1 0,7-7 1-16,18-18-1 0,6-16 0 15,5-7-6-15,2-11 1 16,1-17-13-16,0-12 1 16</inkml:trace>
  <inkml:trace contextRef="#ctx0" brushRef="#br1" timeOffset="48779.84">15258 4481 47 0,'7'0'23'0,"-7"-10"-20"15,0 10 30-15,-4 3-33 16,-3 4 1-16,0 2 0 16,0 4 0-16,0 2-1 15,-4 1 0-15,4 6 1 16,4 9 0-16,6 1 0 0,4-1 1 15,7-6-1-15,8 0 0 16,6-3-3-16,0-16 0 16,0-2-6-16,1-11 0 15,-5-5-7 1,-3-17 0-16</inkml:trace>
  <inkml:trace contextRef="#ctx0" brushRef="#br1" timeOffset="48974.98">15487 4327 35 0,'3'13'17'0,"8"34"-6"0,-7-38 25 0,-4 13-32 0,-4 12 0 0,1 7 2 0,-5 9 0 0,-2 4-9 0,-4 18 1 0,0-6 5 0,3 9 0 0,1-3-5 15,-1-19 0-15,7-2-9 31,1-11 1-31</inkml:trace>
  <inkml:trace contextRef="#ctx0" brushRef="#br1" timeOffset="49216.99">15737 5001 44 0,'-3'28'22'0,"3"32"-11"0,0-44 24 15,-4 3-35-15,-6 9 1 16,-4 6 0-16,-4 7 1 16,0 3-3-16,4 3 1 15,0 0-5-15,0-9 0 16,3-13-9-16,4-19 0 15</inkml:trace>
  <inkml:trace contextRef="#ctx0" brushRef="#br1" timeOffset="49695.75">16447 4675 46 0,'-8'28'23'0,"-9"1"-20"0,10-17 34 16,-4 10-35-16,-6 6 0 15,-5 16 0-15,8-3 1 16,-7 15-4-16,-4 1 0 0,-3 15 2 16,0-3 1-16,3-6-2 15,4-7 1-15,0-6-5 16,3-18 1-16,8-7-8 16,-1-16 1-16,8-15-5 15,-1-13 0-15</inkml:trace>
  <inkml:trace contextRef="#ctx0" brushRef="#br1" timeOffset="49914.25">16083 4606 35 0,'4'0'17'0,"-4"-6"-10"0,0 12 28 0,3 10-32 16,1 12 1-16,3 6-1 15,3 10 1-15,4 13-6 16,4-13 1-16,3 0 2 16,0 0 1-16,-3-7-6 15,0-15 0-15,-4-6-10 0,-4-13 1 16</inkml:trace>
  <inkml:trace contextRef="#ctx0" brushRef="#br1" timeOffset="50385.47">16595 4148 30 0,'0'28'15'0,"10"-31"-2"16,-3 6 16-16,0 7-28 0,-3-1 0 15,3 1 2-15,4 9 0 16,6 6-2-16,4 9 1 16,4 4 3-16,3 15 1 15,-3 10-2-15,-4 12 1 16,0 13-2-16,0-4 0 15,-13 11-3 1,-8-14 0-16,-8 13-8 0,-9-22 1 16,-11-6-9-16,-8-25 1 15</inkml:trace>
  <inkml:trace contextRef="#ctx0" brushRef="#br1" timeOffset="51556.65">16094 5675 48 0,'70'10'24'0,"8"-29"-25"0,-60 10 38 15,10-4-38-15,4 1 0 16,-1-1-2-16,-3 0 1 15,-3 4 2-15,-11 3 0 16,-14 6-3-16,-7 6 0 16,-10 3-3-16,-5 7 1 0,-2 0-4 15,-8 6 1 1,-10 0-3-16,-4 0 0 0,0-4 2 16,4 4 0-1,3 0 4-15,4-3 0 0,3 0 6 16,7 3 1-16,7-6 4 15,8-4 1-15,6 1 2 16,4-7 0-16,7 3 0 16,7-9 1-16,11 0-3 15,10-9 0 1,4 3-2 0,0-7 1-16,-7 4-4 0,-4-7 1 15,-3 7-3-15,-4-10 0 0,-3 9-1 16,-8-2 0-16,-3 6-1 15,-3 6 1-15,-4 3-1 16,0 6 1-16,-7 4-1 16,-7-4 1-16,-8 7-1 0,-6-1 0 15,-4 1-1-15,1 0 1 16,-1 0 0-16,0 5 1 16,0-2-1-16,8 3 1 15,3 0 1-15,6 6 0 16,8-9 1-16,7-3 0 15,7-4 1-15,11-2 1 16,10-1 1-16,11-2 1 16,3-14-1-16,-3 1 0 15,-11-3-1-15,-3-1 1 16,-7 4-5 0,-4 0 0-1,-4 9-12-15,-2-3 0 0</inkml:trace>
  <inkml:trace contextRef="#ctx0" brushRef="#br1" timeOffset="52203.49">15981 6522 39 0,'0'-9'19'0,"3"9"-11"0,1-3 24 15,10-4-26 1,4 4 1-16,6-3 1 16,8 0 1-16,3 2-13 15,1 4 1-15,-8 4 7 16,-3 2 1-16,-8 0-5 15,1 4 1-15,-8-1-2 16,1 10 1-16,-7 6-1 16,-4-9 0-16,-4 2 0 15,-3 1 1-15,-4 3-1 16,1 0 1-16,-1 0-2 16,4 0 0-16,0-3-4 15,4-4 0-15,-1-2-9 0,4-7 0 16</inkml:trace>
  <inkml:trace contextRef="#ctx0" brushRef="#br1" timeOffset="52386.56">16104 7118 55 0,'4'41'27'0,"6"-23"-33"0,-6-14 44 0,-1-4-45 16,-3 0 1-16,4-7-22 16,-4-8 0-16</inkml:trace>
  <inkml:trace contextRef="#ctx0" brushRef="#br1" timeOffset="53538.7">18496 5011 40 0,'7'15'20'0,"-7"-12"-14"0,0-6 21 16,0-3-26-16,0 3 0 15,-7-7-1-15,-3-8 1 16,-8-1-2-16,-7 3 1 16,-7 7 1-16,4 9 1 15,0 9-3-15,0 7 1 0,3 9-1 16,4 9 1-1,7 7-1-15,7-13 1 0,10 4-1 16,11-10 0 0,11-13 0-16,7-9 1 0,0-3-2 15,-4-6 1-15,4-7-11 16,3-9 1-16</inkml:trace>
  <inkml:trace contextRef="#ctx0" brushRef="#br1" timeOffset="53883.52">18690 5051 39 0,'-3'60'19'0,"3"-32"-12"16,0-25 27-16,0 4-35 15,0-4 1-15,3 0-2 16,-3-3 1-16,4-3 1 15,3-7 0-15,0-5-1 0,3-7 0 16,5-3 0-16,-1 6 1 16,0-19-1-16,3 13 1 15,-3 0 0-15,1 6 1 16,-1 3 0-16,3 13 1 16,1 13-1-16,0 2 1 15,-1 13 0-15,4 10 0 16,4-1 0-16,-4 4 0 0,0 0-2 15,4-10 1 1,0-12-8-16,3-10 0 0,0-16-7 16,11-5 1-16</inkml:trace>
  <inkml:trace contextRef="#ctx0" brushRef="#br1" timeOffset="54439.05">20535 5406 43 0,'-10'22'21'0,"17"0"-9"0,0-22 35 15,7-4-45-15,7-8 0 16,4-13 2-16,6-13 0 15,15-12-6-15,7-22 1 0,7-19 3 16,-3-25 0-16,-4-3-1 16,-11-7 0-16,-14-2-1 31,-7 2 0-31,-10 10 0 0,-11 22 0 0,-4 13-1 16,-6 15 1-16,-4 13-2 15,-4 21 1-15,-14 23-1 16,1 25 0-1,-1 18 0-15,4 19 0 0,3 23 0 16,7 18 1-16,11 3 1 16,14 22 0-16,7-19 0 15,4 4 0-15,3-29-2 16,0-6 0 0,0-12-5-16,4-14 0 0,0-8-9 15,3-19 1-15</inkml:trace>
  <inkml:trace contextRef="#ctx0" brushRef="#br1" timeOffset="54633.08">21237 5051 43 0,'0'60'21'0,"-3"-16"-20"0,3-38 32 16,0 10-34-16,-4-1 1 15,1-2 0-15,-1-4 0 16,4 1-6-16,4-16 0 0,-1-13-6 16,1-13 0-16</inkml:trace>
  <inkml:trace contextRef="#ctx0" brushRef="#br1" timeOffset="54799.04">21248 4779 33 0,'14'22'16'0,"7"-16"-18"15,-14-3 24-15,4 0-26 16,3 0 0-16,0 3-13 16,4 1 0-16</inkml:trace>
  <inkml:trace contextRef="#ctx0" brushRef="#br1" timeOffset="55348.33">21452 5124 18 0,'4'21'9'0,"3"-14"-6"0,-7-7 9 16,7-3-13-16,-3-4 1 15,-1-2-1-15,4-7 1 16,0-3 0-16,0-3 0 15,0 7-1-15,4-10 1 16,0 6 0-16,-1 0 1 16,1 10 0-16,3 2 0 15,0 7 1-15,0-3 1 0,0 10-1 16,0 5 0-16,0 7-1 16,0-3 1-1,1 12-2 1,-5-16 1-16,1 4-1 15,3-3 1 1,0-4 1-16,4 4 1 0,-4-7 0 16,0-3 1-16,3-3 0 15,5-3 1-15,6-3-1 16,0-7 1-16,0-3-2 16,1-9 0-16,-1 0-3 15,0-3 1-15,-7-7-1 31,-3-2 0-15,-4-1-1-16,-7 1 1 0,-7 8-1 16,-4 4 1-16,-6 13-1 0,-4 2 1 0,0 17 0 0,3 11 0 15,4 17 0-15,7 6 0 16,3 9 1-16,5-9 0 16,2-1-1-16,8 4 1 15,6-16-3-15,8-9 0 16,7-9-10-1,0-7 1 1</inkml:trace>
  <inkml:trace contextRef="#ctx0" brushRef="#br1" timeOffset="56015.16">24158 4079 44 0,'-10'44'22'0,"-4"31"-17"0,14-56 35 15,0 22-40-15,0-3 1 16,-4 15 1-16,4 7 1 16,0 12-3-16,4 0 1 0,3-3 2 15,3-10 0-15,-3-12-1 16,0-15 0-16,0-23-1 16,-3-25 0-16,-8-15-2 15,-10-13 0 1,-10-9-1-16,-5-10 1 0,1-3-1 15,-4-3 0-15,-6 10 0 16,-5 2 1-16,-3 13-1 16,4 16 1-16,7 19 0 15,3 9 1-15,7 19 1 16,8 9 0-16,13 0 2 16,15 7 1-16,17 2 1 15,14 4 0-15,11-13 0 16,21 0 0-16,22-18-2 15,9-13 1-15,-2-10-7 16,2-6 1-16,-9-3-15 16,-12-9 0-16,-13 3-3 0,-11 12 1 15</inkml:trace>
  <inkml:trace contextRef="#ctx0" brushRef="#br1" timeOffset="56481.04">25622 4587 49 0,'0'19'24'0,"0"47"-25"0,4-47 45 0,-1 12-44 16,4 10 1-16,4 6 2 16,3-9 0-16,4-7-3 15,3-3 1-15,4-9 2 0,-1-7 1 16,8-5-1 0,7-14 1-16,7-11-2 0,0-11 0 15,3-5-2-15,-3-10 1 16,-7-3-8-1,-4 3 0-15,-10 0-11 0,-4 7 0 16</inkml:trace>
  <inkml:trace contextRef="#ctx0" brushRef="#br1" timeOffset="56828.37">26222 4807 46 0,'14'22'23'0,"11"-13"-16"16,-15-9 29-16,8-6-36 15,3-4 1-15,4-2-1 16,-4-4 0-16,-3-3-1 16,-4-3 1-16,-4 4-1 15,-10-4 1-15,-3 6-1 16,-8-3 0-16,-6 10 0 15,-5 3 1-15,1 12 0 16,-3 0 0-16,2 10 0 16,5 6 1-16,3 3-1 15,7 12 1-15,7 1-1 16,10-3 0-16,11-1 0 0,8-3 0 16,2-6-5-16,8-6 1 15,0-9-10 1,3-10 1-16</inkml:trace>
  <inkml:trace contextRef="#ctx0" brushRef="#br1" timeOffset="57111.57">26741 4879 46 0,'-4'22'23'0,"11"-38"-27"0,-7 13 36 0,-3-9-30 16,-1-1 1-16,1 0 1 15,-1-2 1-15,4-1-6 16,0 4 1-16,4-1 3 16,3 0 1-16,0-2-2 15,7 2 0-15,7 4-5 16,4 3 1-16,6 2-11 15,1 1 1-15,0-6-4 16,0-4 1 0</inkml:trace>
  <inkml:trace contextRef="#ctx0" brushRef="#br1" timeOffset="57339.87">27164 4713 52 0,'3'40'26'0,"-3"4"-33"0,4-37 52 16,-1 5-46-16,1 4 0 0,0-4-8 16,-4-5 0-16,0-7 0 15,-4-7 1-15,0-8-6 16,-3-17 0-16</inkml:trace>
  <inkml:trace contextRef="#ctx0" brushRef="#br1" timeOffset="57596.84">27217 4430 44 0,'21'7'22'0,"0"12"-30"0,-14-19 44 0,0 6-36 16,0-3 1-16,0 3-1 15,-3 4 1-15,-1-7-2 16,1 3 1-16,-4-3-3 0,0-3 1 16,0 0-7-16,3-9 0 15,-3-1-3-15,-3-8 0 16</inkml:trace>
  <inkml:trace contextRef="#ctx0" brushRef="#br1" timeOffset="58161.47">27485 4964 48 0,'14'25'24'0,"-3"-32"-29"0,-1-30 48 15,-3 5-42 1,0-11 0-16,0-17 1 16,-3-3-3-16,-1-6 1 15,-3-9 0-15,-3-7 0 16,-1-3 0-16,4 4 1 0,4 5-1 15,3 10 0 1,21 7-3 15,0 24 1-31,1 25-8 0,-1 10 1 0,-7 13-5 16,-10 2 0-16</inkml:trace>
  <inkml:trace contextRef="#ctx0" brushRef="#br1" timeOffset="58364.97">27294 4572 40 0,'4'25'20'0,"42"6"-19"0,-25-25 34 16,11 1-35-16,7-4 1 15,10 3-3-15,0-3 0 16,1 3-7-16,-4-12 1 15,-8-3-4-15,-9-4 0 16</inkml:trace>
  <inkml:trace contextRef="#ctx0" brushRef="#br1" timeOffset="58596.74">28063 4543 42 0,'-7'32'21'0,"-28"2"-24"0,18-15 39 0,-15 12-34 16,0 23 1-16,-7 8-1 16,-7 17 1-16,-7 12-7 15,4 0 1-15,3 0-3 16,7-16 1-16,8-19-8 15,13-21 0-15</inkml:trace>
  <inkml:trace contextRef="#ctx0" brushRef="#br1" timeOffset="58780.68">27548 4584 38 0,'36'32'19'0,"24"80"-21"0,-43-74 30 0,4 9-29 0,1-6 0 16,-5 6-6-16,1-10 1 16,-4-8-1-16,-7-14 1 15</inkml:trace>
  <inkml:trace contextRef="#ctx0" brushRef="#br1" timeOffset="59226.21">29432 3954 48 0,'7'34'24'0,"4"17"-27"0,-8-36 43 16,-3 13-40-16,0 13 1 16,0 25-1-16,-3 9 1 15,-8 16-3-15,-3 25 0 16,0 3-6-16,-4 4 1 15,4-26-7-15,-3-34 1 0</inkml:trace>
  <inkml:trace contextRef="#ctx0" brushRef="#br1" timeOffset="59724.3">29009 4829 48 0,'53'3'24'0,"28"-44"-32"16,-53 16 42-16,15-13-35 16,13-15 1-16,-3-13 1 15,3-9 1-15,4-3-3 16,7 9 1-16,-14 9 1 0,-7 7 0 15,-11 15 0-15,-6 16 1 16,-8 19-2-16,-7 16 1 16,-7 21-1-16,-4 1 1 15,-3 15-2-15,-3 3 1 16,-1-3-1-16,-3 3 0 16,4-9 0-16,-4-9 1 15,3-4-1 1,4-9 1-16,7-3-1 0,0-19 1 15,4 0-2-15,0-13 1 16,3 4-1-16,0 3 1 0,0 0 0 16,4 2 1-1,-4 1 0 1,3 6 0 0,-3 10-1-16,0 6 1 0,1 6-1 0,-1 3 1 0,0-3-2 15,0-3 0-15,-3 0-5 16,3-3 1-16,-4-7-5 15,1-12 1-15</inkml:trace>
  <inkml:trace contextRef="#ctx0" brushRef="#br1" timeOffset="60339.24">30265 4678 34 0,'7'13'17'0,"-7"-10"-25"0,0-6 28 16,-7 0-21 0,-4-1 1-16,-6 4 1 0,-1 7 0 15,-3 2-1-15,3 4 1 16,-3-4-2-16,3-3 0 16,4 7-5-16,7-1 1 15,4-2-3-15,6-4 0 16,4 4-1-16,7-1 1 15,0 0 2-15,4-2 1 16,0 2 6-16,-4 0 0 0,0 1 3 16,0-1 0-1,-3 4-1-15,-1 6 0 0,1-1-1 16,-4 1 0-16,3-6-2 16,5-1 0-16,2 1 0 15,1-4 0 1,7-9 2-16,3-3 1 0,4-6-1 15,-1-16 0-15,5-4 0 16,-12 8 1-16,15-36 0 16,7-12 0-16,3-6-1 15,-6-29 0-15,-8-18 0 16,-7 0 1-16,-10-13-1 16,-8 6 0-16,-6 4-1 31,-8 6 1-16,-6 9 0-15,-4 25 0 0,-4 10-2 16,-7 22 1-16,8 12 1 0,-4 28 0 16,-4 23-1-16,-3 15 0 0,-4 25-1 0,4 25 1 15,-1 23 0-15,1 21 0 16,7 22-1-16,3 0 1 16,11-3-2-16,4-13 0 15,10-2-4-15,3-29 0 16,1-19-5-16,-7-34 0 15</inkml:trace>
  <inkml:trace contextRef="#ctx0" brushRef="#br1" timeOffset="60548.47">29972 4280 60 0,'35'41'30'0,"22"-38"-38"0,-22-6 63 0,25-13-55 16,28-9 0-16,14-6-2 15,33-7 0-15,9 0-3 16,-20 7 0-16,-8 6-12 16,-24 9 0-16</inkml:trace>
  <inkml:trace contextRef="#ctx0" brushRef="#br1" timeOffset="61826.24">3231 6801 52 0,'18'-12'26'16,"-7"-7"-15"-16,-8 16 27 0,4 0-36 15,-7 3 0-15,-7 0 1 16,4 6 0-16,-15 3-4 16,4 10 1-16,-14 3 2 15,7 9 1-15,-8 1-4 16,12-1 1-16,3 0-1 16,3 1 0-16,4-4-1 15,7-3 1-15,7-3-1 16,14 0 1-16,4 3 1 31,10-6 0-31,-3 0 0 0,10-4 1 0,4-2-1 0,-7-1 1 16,-7 1-1-16,-11 6 0 15,-14 12-1-15,-18 4 0 16,-17 9-5-16,-11 3 1 16,-10-7-7-16,7 4 1 15,-8-12-6-15,11-7 1 16</inkml:trace>
  <inkml:trace contextRef="#ctx0" brushRef="#br1" timeOffset="62095.45">3577 6582 56 0,'14'34'28'0,"-7"26"-37"0,-7-41 53 15,-7 6-44-15,4 15 0 0,-8 14 0 16,11 15 1-16,0 3-2 16,0 12 1-16,0-2-2 15,0 0 1-15,0-20-7 16,4-15 0-16,3-15-7 15,-4-23 1-15</inkml:trace>
  <inkml:trace contextRef="#ctx0" brushRef="#br1" timeOffset="62404.32">3828 7212 38 0,'28'-3'19'0,"-18"6"-14"0,-6-3 28 0,3-3-33 0,-3 6 0 15,3-3-1-15,-7 0 1 16,0-3-1-16,-7 0 1 16,-4 0-1-16,0 3 1 15,-3 0 0-15,-3 9 0 16,6 10-3-16,-7 3 0 0,8 6-2 16,6 0 0-16,-3-6 1 15,7-3 0-15,7-7 2 31,7-8 1-31,4-1 3 0,0-10 1 0,3-8 1 16,-7-4 0-16,4-3-9 16,3 0 1-16,-4-3-6 15,1 0 1-15</inkml:trace>
  <inkml:trace contextRef="#ctx0" brushRef="#br1" timeOffset="62794.73">4075 7428 39 0,'0'98'19'0,"-18"-4"-18"0,11-66 35 0,3 3-33 0,-6 1 1 15,3-7-2-15,3-3 0 16,-6-13-3-16,3-9 0 15,3-16 3-15,4-18 0 16,4-7-2-16,3-9 0 16,3-7 0-16,1-5 1 15,-1-10-1-15,1 9 1 16,0 3-1 0,6 4 0-16,-3 12 1 0,11 3 0 0,7 16 0 15,-4 3 0-15,-3 13 0 16,3 12 0-16,-7 9-1 15,-3 7 1-15,-11 6-2 16,-11 7 0-16,-6 2-3 16,-4 1 1-16,-8-1-6 15,-6 1 1-15,7-7-6 16,-7-12 0-16</inkml:trace>
  <inkml:trace contextRef="#ctx0" brushRef="#br1" timeOffset="63130.99">4494 7187 44 0,'11'28'22'0,"17"-31"-19"0,-17 3 37 0,3-3-39 0,4 3 1 15,3-6 0 1,0-10 0-16,-3-3-3 0,-1-3 0 15,-3-3 1-15,-3 3 1 16,-8 0-2-16,-6 3 1 16,-8 0-2-16,-3 7 1 15,-7 9-1-15,3 9 1 16,-3 13 0-16,0 9 1 0,10 0 0 16,8 16 0-16,6 0 1 31,12-3 1-31,6-10-1 0,7-9 0 0,0-6-2 15,-3-4 0-15,10-8-8 16,-7-11 1-16,4-12-6 16,0-6 0-1</inkml:trace>
  <inkml:trace contextRef="#ctx0" brushRef="#br1" timeOffset="63482.87">6138 7102 41 0,'-21'38'20'0,"11"12"-15"0,3-37 34 16,3 8-39-16,4 8 1 15,0-4 0-15,0-6 0 0,0-1-6 16,11-8 0-16,-1-13-8 15,4-16 0-15</inkml:trace>
  <inkml:trace contextRef="#ctx0" brushRef="#br1" timeOffset="63867.97">6068 6779 23 0,'7'-3'11'16,"35"19"3"-16,-24-10 7 0,3-3-18 15,11 3 1-15,7-2 1 16,-8-1 1-16,12 9-8 16,6-5 1-16,11-4 6 15,-14 0 0-15,-4 6-2 16,-7-6 0-16,-3 4-2 16,-18 2 1-16,-3 0-1 0,-11 1 0 15,-4 2-3-15,-6 1 1 16,-1-1-2-16,-6 1 1 15,-1 0-1-15,4-1 1 16,3 1 0-16,1-1 1 31,13 1 2-31,4-1 0 0,11 4 2 0,7 3 1 16,10 0 1-16,7 3 0 16,1-1 0-16,-8-2 1 15,-3 3-3-15,-18 0 0 16,-7 10-3-16,-18 2 0 0,-10-3-10 15,-18-6 1-15,-7-6-7 16,4-16 0 0</inkml:trace>
  <inkml:trace contextRef="#ctx0" brushRef="#br1" timeOffset="64472.24">8565 6923 47 0,'-28'35'23'0,"28"-7"-15"0,0-25 38 0,4 4-45 16,3-1 1-16,3 0-1 16,12-3 0-16,9 0-3 15,12-3 1-15,3 0-4 0,3-6 0 16,0-3-11-16,-3-13 0 15</inkml:trace>
  <inkml:trace contextRef="#ctx0" brushRef="#br1" timeOffset="64887.82">9133 6638 62 0,'11'19'31'0,"10"3"-35"0,-10-22 52 0,3 3-46 15,7 0 0-15,4 0 1 16,3 0 0-16,4-3-4 16,-4 4 0-16,-3-4 2 15,-8 3 0-15,-6 3-3 16,-11 6 1-16,-4 4-2 15,-10 3 1-15,-7-6-2 16,0 5 1-16,0-2 0 16,3 0 0-16,4 6 1 15,7 0 1-15,3-7 0 16,15 4 1-16,3 0 2 16,11 6 1-1,7-3 1-15,6 3 0 16,8 0 0-16,-11 0 0 0,-6 7-1 15,-12-4 0-15,-17 6-4 0,-24 13 1 16,-26-3-7-16,-17-3 0 16,-21 3-12-16,-11-19 0 15</inkml:trace>
  <inkml:trace contextRef="#ctx0" brushRef="#br1" timeOffset="65893.85">13896 4437 25 0,'7'3'12'0,"4"-13"0"0,-11 10 12 15,0 0-21-15,0 0 1 16,0 7 5-16,-4-4 0 15,-3 3-10-15,-7 10 0 0,-7 3 7 16,-4-4 0-16,-7 4-2 16,-7 3 1-16,-6 3-4 15,-1 13 1-15,3 6-2 16,1 18 1-16,0 11-1 16,6 5 0-16,12-6 0 15,6 6 0-15,15-12 1 16,10-15 0-16,7-14 0 15,14-12 0-15,18-12-1 16,7-13 0-16,3-7-6 16,-3 1 0-16,0-9-10 15,-14-7 0-15</inkml:trace>
  <inkml:trace contextRef="#ctx0" brushRef="#br1" timeOffset="66235.17">14132 4659 58 0,'0'10'29'0,"-3"-1"-31"0,3-9 49 0,0 0-44 0,7 0 0 16,0 0 2-16,7 3 1 0,0 4-8 15,7-7 1-15,7-4 4 16,4-2 0-16,0 0-6 16,3-7 1-16,-3 4-8 15,-11-7 0-15,-7 7-9 16,-10 0 0-16</inkml:trace>
  <inkml:trace contextRef="#ctx0" brushRef="#br1" timeOffset="66376.05">14093 4945 63 0,'8'31'31'0,"34"-28"-30"0,-21-6 53 0,11-3-54 16,0 0 1-16,6-4-5 15,-2 1 0-15,-8-1-7 16,-7 4 1-16,-7-3-9 0,-3 2 1 16</inkml:trace>
  <inkml:trace contextRef="#ctx0" brushRef="#br1" timeOffset="68041.45">11448 6930 42 0,'3'22'21'0,"-6"-25"-14"0,3 6 21 15,0 0-27-15,-7 3 1 16,-4 3 0-16,-10 1 0 16,3 2-3-16,4 4 0 15,0 9 2-15,-4 10 1 16,4-1-2-16,4 16 1 15,3-3 0-15,3 4 0 16,4-1-1-16,4-9 1 16,10-7-4-16,14-9 1 15,14-15-6-15,8-14 1 0,3-2-7 16,3-10 0-16</inkml:trace>
  <inkml:trace contextRef="#ctx0" brushRef="#br1" timeOffset="68251.13">11867 7168 36 0,'4'-44'18'0,"3"3"-16"0,-7 29 28 0,0 2-27 16,0 1 1-16,0 3 1 16,0-1 1-16,-7 7-7 15,-4 4 0-15,-6 2 4 16,-4 6 0-16,-4 7-1 16,0 3 0-16,1 0-3 15,-1 6 1-15,4 4-4 16,7-1 0-16,10-3-3 15,8-6 0-15,10-9-3 32,10-10 1-32,8-12-4 0,0-10 1 0</inkml:trace>
  <inkml:trace contextRef="#ctx0" brushRef="#br1" timeOffset="68747.53">12083 7137 46 0,'14'59'23'0,"-11"-43"-28"0,-3-13 46 16,4 3-40-16,-4-3 0 15,3 1 1-15,-3-4 0 16,4-4-3-16,-1 1 1 0,4-3 1 16,1 0 0-16,-1-4-1 15,0 1 1-15,0 0-1 16,-4 5 0-16,4-2 0 15,0 6 1-15,0 3-1 16,0 7 1-16,0-4-1 16,1-3 0-16,-1 0-1 15,3 0 1-15,-3 1-1 16,4-1 0-16,-4-3-1 16,0 0 0-16,0 0-1 15,4 0 1-15,-1-3-1 16,1-1 1-16,-1-5 0 15,1 0 0-15,-1-4 1 16,1 1 0-16,0-4 0 16,-1 0 0-16,1 7 1 15,-1-1 1-15,1 4-1 0,0 3 0 16,3 3 0-16,3 3 1 16,-3 3-1-16,-3 7 0 15,3 3 0-15,-3-1 0 16,-1 1 0-16,4 3 0 15,1 3-5-15,2 0 0 16,1-7-7-16,-1 1 1 16</inkml:trace>
  <inkml:trace contextRef="#ctx0" brushRef="#br1" timeOffset="69153.5">12732 7366 29 0,'0'62'14'0,"-11"32"-4"16,8-69 18-16,-1 13-27 15,-3 3 0-15,0 3 0 16,3-3 0-16,1-4-2 16,-4-15 1-16,3-16 0 15,1-6 1-15,3-22-1 16,-4-15 0-16,1-7-1 15,-4-13 0-15,0 4-2 16,0-10 1-16,-4-6-2 16,4 0 0-16,3 0 0 15,12 13 0-15,2 6 1 16,11 12 1-16,15 10 2 16,6 9 1-16,7 7 3 15,-6 9 0-15,-5 6 0 0,-2 12 1 16,-5 4-1-16,-9 6 0 15,-15 3-2-15,-4 4 0 16,-10-1-4-16,-11-3 0 16,-6-6-6-16,-11-3 0 15,-1-6-3-15,8-10 0 16</inkml:trace>
  <inkml:trace contextRef="#ctx0" brushRef="#br1" timeOffset="69588.28">13342 7087 43 0,'11'15'21'15,"-8"-12"-25"-15,-3-3 43 0,-3-3-39 16,-4 3 0-16,-8 0 0 15,-2 6 1-15,-4 1-1 16,0 5 1-16,-1 7 0 16,1-6 0-16,0 2-1 15,3 1 1-15,4 0 0 16,0-1 1-16,7 1-2 16,7-3 1-16,7-1-1 0,4-2 0 15,-1-1-1-15,1-3 1 16,-1 0-1-16,5-2 1 15,-1-1-2-15,0-3 1 16,0-3 0-16,0-7 0 16,0 1-1-16,0-1 1 15,-3 1-2-15,3 3 1 16,-3 3-3-16,-1 3 0 16,-3 3-3-16,0 3 1 15,0 0-4-15,-3 4 1 16,-1-1 0-16,4-3 0 0</inkml:trace>
  <inkml:trace contextRef="#ctx0" brushRef="#br1" timeOffset="69962.42">13638 7268 42 0,'-3'32'21'0,"6"2"-22"16,-3-27 48-16,0-1-46 0,0 0 0 15,0 0-1 1,4-3 1-16,-4-3-2 0,0 0 1 15,0-9 0-15,3-7 1 16,5-6-1-16,-5 0 0 16,-3 4 0-16,4-7 0 15,3 6 0-15,3-3 1 16,4 0-4-16,4 6 1 16,0 1-4-16,3-1 1 15,0 3-9-15,0 4 1 0,0-10-1 16,0 0 0-16</inkml:trace>
  <inkml:trace contextRef="#ctx0" brushRef="#br1" timeOffset="70622.42">14062 7234 36 0,'7'44'18'0,"-7"12"-23"0,0-46 37 0,0-4-34 16,0 0 1-16,0 0-4 16,0-12 1-16,0-6 3 15,-4-13 0-15,4-1-3 16,0-11 1-16,0-1 0 16,0 1 0-16,0-7 2 15,0 6 0-15,4 10 1 0,-1 6 1 16,8 6 0-16,7 7 0 15,-1 6 0-15,18 3 0 16,8 0-1 0,6 3 1-16,11 0 0 0,11-3 1 15,3 0 0-15,-7 3 0 16,-4 3 0-16,-3 1 0 16,-10 5 0-16,-8-2 1 15,-7 5-3-15,-10 4 1 16,-7 0-2-16,-4-3 1 0,-7 2-1 15,-7 1 0-15,-7 13 0 16,-7 5 1-16,0 16-1 16,6 10 1-16,5 25 0 15,14 3 1-15,6 3-1 16,4 6 1-16,0 1-1 16,-3-4 1-16,-7-12-1 15,-4-13 0-15,-7-16-2 16,-7-9 1-16,-7-15-1 15,-11-14 1-15,-7-18 0 16,-7-18 1-16,1-11-1 16,-8-11 1-16,-4-7 1 15,4 9 0-15,4 0 1 16,7 10 1-16,7 6 3 16,13 3 0-16,15 0 0 15,18 1 0-15,14-4 0 0,7 0 0 16,24 0-3-16,11 0 1 15,0 6-8-15,-7 4 0 32</inkml:trace>
  <inkml:trace contextRef="#ctx0" brushRef="#br1" timeOffset="71404.34">17911 6472 47 0,'7'12'23'0,"3"67"-9"15,-3-60 21-15,-7 18-35 16,0 17 1-16,-10 18-1 0,6 19 1 15,-3 9-2-15,0 0 0 16,0 1-1-16,0-14 0 16,3-18-7-16,1-21 0 15,3-27-6-15,0-21 1 16</inkml:trace>
  <inkml:trace contextRef="#ctx0" brushRef="#br1" timeOffset="71871.14">17844 6484 47 0,'28'22'23'0,"3"-9"-21"0,-20-13 40 0,0 3-41 15,6-3 1-15,4 3 2 16,11 0 0-16,7 4-4 15,3 2 0-15,8 0 4 16,-1-2 0-16,-3-1-2 16,-4 0 0-16,-10-6-2 15,-7 0 1-15,-8 3-2 16,-6 4 0-16,-11 2-1 16,-4 4 0-16,-6-4 1 15,-1 4 0-15,-3 5-1 16,0 4 1-16,0 0-1 0,7-3 0 15,0 0 0 1,7 0 0-16,7-4 0 16,11 4 0-16,6 9 2 0,8 7 0 15,-4 6 1 1,-3-7 0-16,-4 1-1 0,0-1 1 16,-10 1-1-16,-4 2 1 15,-14 4-2-15,-25 9 0 16,-14 0-1-16,-14-9 1 15,-10-3-4-15,3-13 0 0,3-6-10 16,8-10 1 0</inkml:trace>
  <inkml:trace contextRef="#ctx0" brushRef="#br1" timeOffset="72409.5">19495 6585 38 0,'21'19'19'0,"-11"15"-13"15,-10-31 24-15,-3 10-30 16,-4 12 1-16,-7 3 2 0,-4 10 0 16,-3 12-3-16,3 6 1 15,0 10 2-15,8-3 1 16,6 0 0-16,4-7 0 16,0-9-2-16,7-19 1 15,0-15-2-15,8-7 1 16,-8-18-2-16,-7-13 0 15,-7-7-1-15,-11 1 0 16,-7-4 0-16,-10-2 0 31,-14-4 0-31,-8 3 0 0,8 7 1 0,3 9 0 0,7 9 0 16,7 4 1-16,8 15 1 16,10 10 0-16,10 6 0 15,18 3 1-15,14-3 0 16,25-3 1-16,18-10-1 15,10-9 0-15,18-9-3 16,17-13 0-16,-3-6-5 16,-14 6 1-16,-22-3-10 15,-17-1 0-15,-24-5-5 16,-12 6 1-16</inkml:trace>
  <inkml:trace contextRef="#ctx0" brushRef="#br1" timeOffset="72910.25">21191 6695 41 0,'25'-19'20'0,"-14"6"-13"0,-8 7 34 0,-3 3-40 16,-3-3 1-16,-4 2 0 16,-8 1 1-16,-9 6-4 15,-11-3 1-15,-8 10 1 16,-3 12 1-16,-10 6-2 16,3 19 0-16,0 13 0 15,14 15 1-15,11 3 0 16,14 7 1-16,17 0 0 15,19-1 1-15,13-12-1 16,14-9 1-16,18-19-3 0,4-16 0 16,-1-9-6 15,1-32 1-31,-8 1-12 0,-6-23 0 0</inkml:trace>
  <inkml:trace contextRef="#ctx0" brushRef="#br1" timeOffset="73373.11">23410 7105 36 0,'0'-6'18'0,"0"-16"-10"15,-3 16 18-15,-4 3-25 16,0 0 1-16,-7 3 0 0,-4 0 1 16,0 3-4-1,-6 3 0-15,-1 10 2 0,0 6 1 16,1 12-2-16,6 10 0 16,4-3-1-16,7 6 0 15,14 0-2-15,7-10 1 16,14-8-4-16,11-14 1 15,-4-15-1-15,4-9 1 16,0-10-6-16,3-12 0 16</inkml:trace>
  <inkml:trace contextRef="#ctx0" brushRef="#br1" timeOffset="73729.32">23671 7005 26 0,'7'28'13'0,"1"57"-4"0,-5-69 19 0,1 12-25 15,-4 3 0-15,0 0 2 16,3-2 0-16,1-4-6 16,3-6 1-16,3-4 3 15,4-5 1-15,0-10-3 16,4-10 1-16,0-5-2 16,-1-4 1-16,1 3-2 15,-4-3 0-15,0-3 0 16,0-3 1-16,-3 3-1 15,3 0 1-15,0 4 1 16,4 8 0-16,-1 7 0 16,1 12 0-16,-4 10 0 15,0 6 1-15,0 10 0 16,4 6 0-16,0 9-1 16,-1 3 1-1,12-3-3-15,2-9 0 16,1-22-6-16,0-13 1 15,0-18-9-15,-1-17 1 16</inkml:trace>
  <inkml:trace contextRef="#ctx0" brushRef="#br1" timeOffset="74302.12">25157 7410 46 0,'-7'37'23'0,"35"-15"-14"0,-14-22 39 16,11-6-46 0,13-13 0-16,12-12 0 15,13-13 1-15,-3-22-4 0,0-16 0 16,4-15 2-16,-8-9 1 15,-6-17-2-15,-12 1 0 16,-9 12 0 0,-12 0 1-16,-6 10-2 0,-11 25 1 15,-7 12-1-15,-4 16 0 16,-6 9-1-16,2 23 0 0,-2 24-1 16,-4 23 0-1,-1 15 1-15,5 22 0 16,3 12 1-16,3 16 0 0,1 10 1 15,10 6 0-15,7 0 0 16,0-7 1-16,0-15-2 16,0-9 1-16,0-16-5 15,-4-19 1-15,11-16-5 16,4-15 0-16,3-7-6 31,4-9 1-31</inkml:trace>
  <inkml:trace contextRef="#ctx0" brushRef="#br1" timeOffset="74497.67">25919 7218 45 0,'0'35'22'0,"0"2"-22"0,0-27 39 15,0 2-39-15,0 1 1 16,0-4-4-16,0-2 1 15,0-7-4-15,3-10 0 16,1-12-7-16,-4-6 0 16</inkml:trace>
  <inkml:trace contextRef="#ctx0" brushRef="#br1" timeOffset="74678.64">25799 6873 22 0,'21'35'11'16,"-4"-10"-4"-16,-9-19 10 0,2 0-19 16,1-2 1-16,3 2-4 15,0-3 1-15,4-3 0 16,3 3 1-16,3 0-4 16,1-3 1-16</inkml:trace>
  <inkml:trace contextRef="#ctx0" brushRef="#br1" timeOffset="75157.05">26084 7268 27 0,'0'32'13'0,"11"-10"-13"0,-7-19 28 16,3-6-26 0,3-4 0-16,1-5-1 0,-1-7 1 15,1 3-3-15,-1 1 0 16,1-7 2-16,-4 0 0 15,0 3-1-15,0 3 0 16,0 1 0-16,0 2 0 16,4 4 0-16,0 9 0 15,3 3 0-15,0 9 0 16,3-2 0-16,1-1 0 16,3 1 1-16,0-1 1 15,1 0 0-15,6-2 0 16,3-7 0-16,8 0 1 0,4-13-1 15,-5-9 1-15,-6-12-2 16,-4 2 1 0,-3-2-1-16,0-4 0 0,-8-3-2 15,-2 7 1-15,-8-4 0 16,-7 1 0-16,-7 5 0 16,-8 7 0-1,1 16 0-15,-3 12 0 0,-4 6 0 16,3 20 0-16,4 5 0 15,10 10 1-15,8 12-1 16,10-5 0-16,7 2-2 16,4-3 1-16,-1-12-7 15,-2-10 0-15,9-12-4 16,1-7 0-16</inkml:trace>
  <inkml:trace contextRef="#ctx0" brushRef="#br1" timeOffset="75412.67">27153 7322 58 0,'46'44'29'0,"-18"-22"-37"0,-21-16 58 0,1 3-51 0,-1 1 0 0,-7 5-12 16,-4 1 1-16,-7-16 3 16,-6-9 0-16</inkml:trace>
  <inkml:trace contextRef="#ctx0" brushRef="#br0" timeOffset="114551.6">8587 2235 23 0,'10'-47'11'0,"-10"29"-5"0,0 2 11 16,0-3-14-16,0 0 1 16,4 0 3-16,-4 10 1 15,3-7-9-15,-3 16 1 16,7 16 6-16,-3 3 0 16,-1 6-2-16,-3 22 1 0,-7 16-3 15,-3 28 1 1,-4 150-2-1,7-18 1-15,0-4-2 16,7-21 1-16,0-4-2 16,3-21 0-16,1-23-4 15,3-34 1-15,-4-28-9 16,1-28 0-16,-4-35-1 16,7-28 1-16</inkml:trace>
  <inkml:trace contextRef="#ctx0" brushRef="#br0" timeOffset="115677.8">8710 2007 22 0,'21'0'11'0,"53"-4"-13"0,-63 4 18 16,17 7-15-16,14 2 1 0,11 0 4 15,4 1 0-15,13-1-6 16,15-2 0-16,10-7 5 16,1-7 0-16,20-5-1 15,15 2 0-15,13-2-2 16,15-1 1-16,28-2-2 16,3 5 1-16,29-2-1 15,3 2 0-15,29-5-1 16,-4-4 0-1,247 0 2 1,-78 3 0-16,-35 10 0 16,-32 3 0-16,-21 12 1 15,4 1 0-15,-25 5-1 16,3-5 1-16,-24-1-1 16,3 1 0-16,-17-10-1 15,-11-7 0-15,-7-5-1 16,-39-7 1-16,-7-3-1 0,-3 9 1 15,-36-5-2-15,-3-7 1 16,-14-1-1-16,-18-2 1 16,-14 0-1-16,-14 3 0 15,-25 6 0-15,-14 0 1 16,-14 4-1-16,-15 5 0 16,-6 1 0-16,-11 9 1 15,-7 12-2-15,-6 10 1 16,-12 6 0-16,-7 20 1 0,-3 11-2 15,-3 7 1-15,-8 3 1 16,-3 19 0-16,-8 3-1 16,1 9 1-16,0 13-1 15,0-3 1-15,3-4 0 16,4 7 1-16,-1 3-1 16,1 0 0-16,4 0 0 15,-5-9 0-15,-13 9-1 16,-7 0 1-16,-8-6-1 15,-10-7 0-15,-10-9-1 16,2-9 1-16,-20-7 0 16,-14-2 1-16,-15-11-1 15,-6-11 1-15,-25-4-1 16,-11-16 1-16,-11-5-1 16,-27-11 1-16,3-2-1 15,-32-7 1-15,7-5-1 0,-24-11 1 16,-1-15 0 15,-28-6 0-31,11 0 0 0,-28-3 0 0,10 2 0 0,-17 4 1 16,7 10-1-16,6 5 1 15,-3 4 1-15,18 3 0 16,-3 3 0-16,6 0 0 16,18 0 1-16,3 0 0 15,15 0-1-15,10 0 1 16,1 3-1-16,38 6 0 15,7 1-1-15,10 2 0 0,15 10 0 16,25-3 0-16,6 9-1 16,18-9 1-16,11 6-3 15,7-6 0-15,14-6-7 16,14-10 1-16,0-6-7 16,14-7 0-16</inkml:trace>
  <inkml:trace contextRef="#ctx0" brushRef="#br0" timeOffset="117365.39">15272 5149 33 0,'17'6'16'0,"12"-3"-10"0,-22 0 17 16,3-3-21-16,4 6 0 0,-3 4 2 15,0-7 0-15,-1 3-5 16,-3-6 1-16,0 3 2 16,-3 4 0-16,-4-1-1 15,-11 0 0-15,-6 7-1 16,-12-4 0-16,-2 7-1 15,-1-7 0-15,-7 4 0 16,-3-1 1-16,-1 4-1 16,1 0 1-16,7-1-1 15,3 4 1-15,7-3 0 16,8-4 1-16,6 1-1 16,11-4 1-16,11 1-1 15,10 2 1-15,11-9 1 16,-1 4 0-16,8-4-1 15,14 3 1-15,3-15-1 0,-3 15 0 16,-7 0 0 0,-7 0 0-16,-11 1-2 0,-10 5 1 15,-7 1-2-15,-15-1 1 16,-17-5 0-16,-7 2 0 16,-8-3-1-16,1 1 1 15,0 2 0-15,-4-3 0 16,0 4 1-16,4-1 1 15,7 4-1-15,6-1 1 0,8 1 0 16,7-4 0 0,7 1 1-16,7-4 0 0,7 0-1 15,4-3 1-15,0-3-1 16,6 3 0-16,5-3-1 16,6 0 0-16,4 4 0 15,-4-1 0-15,-3 0 0 16,-4 0 0-16,-3 0-1 15,-8 3 0-15,-6 1 0 16,-11 2 0-16,-11 0-1 16,-13-2 0-16,-12 5 0 15,1-2 1-15,-4-1 0 16,-3 4 1-16,-4-1-1 16,0 4 1-16,4 3 1 15,7-1 0-15,6 1-1 16,5-6 1-16,6-4-5 15,7-3 0-15,4-15-8 16,11 3 0-16</inkml:trace>
  <inkml:trace contextRef="#ctx0" brushRef="#br0" timeOffset="120092.85">3397 9893 43 0,'0'-16'21'0,"0"1"-9"16,0 8 22-16,0 7-33 15,0-6 1-15,-10 3 0 16,3 0 0-16,-11 6-3 16,-7 3 1-16,-14 10 0 15,-10 9 1-15,3 10-3 16,-7 8 0-16,-7 4-3 15,-7 7 1-15,7 5 0 16,11 4 0-16,7 9 2 16,10 3 1-16,21 10 4 15,11-16 1-15,21-3 2 16,11-13 0-16,18-9 0 0,10-19 0 16,10-15-4-1,11-13 1-15,4-16-7 0,-4-6 0 16,-10-4-12-16,-22-11 0 15</inkml:trace>
  <inkml:trace contextRef="#ctx0" brushRef="#br0" timeOffset="120408.73">3785 10207 45 0,'-7'15'22'0,"14"4"-15"15,-3-19 28-15,3 3-33 16,3 0 1-16,5 1-1 15,2 2 0-15,11-3-3 16,4-3 0-16,7-3-1 16,0-3 1-16,-7-4-10 15,-4 4 1-15,-7 0-5 0,-14 2 1 16</inkml:trace>
  <inkml:trace contextRef="#ctx0" brushRef="#br0" timeOffset="120575.12">3778 10486 49 0,'32'34'24'0,"28"-12"-29"0,-35-22 45 16,6 0-41-16,1-6 0 16,7-4-10-16,-7 1 0 15,3-7 3-15,-21-2 1 16</inkml:trace>
  <inkml:trace contextRef="#ctx0" brushRef="#br0" timeOffset="121142.49">5066 9532 48 0,'0'22'24'0,"3"-6"-20"0,-3-10 39 15,0 1-41-15,-3-1 1 0,-1 0-1 16,-13 7 1-16,3 6-4 16,-8 9 0-16,-6 3 2 15,-7 7 1-15,0 9-2 16,-4 6 1-16,7 16 0 16,7 3 0-16,1 10-1 15,10 6 1-15,3-1-1 16,8 1 0-16,3-9-1 15,14-10 1-15,10-16-4 16,8-12 1-16,7-16-8 16,10-19 0-16,1-15-6 15,-4-17 1-15</inkml:trace>
  <inkml:trace contextRef="#ctx0" brushRef="#br0" timeOffset="121443.81">5394 9680 61 0,'-4'34'30'0,"-3"7"-41"0,7-28 56 15,-3 27-46 1,-4 1 1-16,3 0 0 15,4 0 0-15,4-1 0 16,3-2 1-16,3-7-2 16,12-5 0-16,-1-11-1 15,0-12 0-15,4-12-5 16,-1-10 1-16,1-6-10 16,-4-13 1-16,0-2 0 15,-10-7 1-15</inkml:trace>
  <inkml:trace contextRef="#ctx0" brushRef="#br0" timeOffset="121609.37">5627 9633 36 0,'-4'6'18'0,"4"54"-20"0,0-42 37 0,0 11-30 0,0 15 0 0,-3 6 2 0,-4 6 0 0,-7 4-10 16,3 12 1-16,-7 0 6 0,1 19 0 15,3-6-7-15,-4-4 1 16,7-6-10-16,1-18 1 15,10-23-4-15,10-12 1 16</inkml:trace>
  <inkml:trace contextRef="#ctx0" brushRef="#br0" timeOffset="121849.54">5987 10263 44 0,'-7'50'22'0,"7"4"-18"16,-4-36 41-16,-3 14-44 15,-4 2 1-15,-10 7-1 16,-3 9 1-16,-1 7-3 16,-3 5 0-16,6 7-2 15,-6-6 0-15,7-7-10 16,11-12 0-16,-1-19-2 15,0-15 0-15</inkml:trace>
  <inkml:trace contextRef="#ctx0" brushRef="#br0" timeOffset="122152.16">6692 9946 49 0,'-3'35'24'0,"-22"-29"-26"0,11 10 47 16,-4 12-44-16,-6 3 0 15,-8 13 1-15,-11 13 0 16,8 15-3-16,3 0 1 0,1 16 0 15,2-4 1-15,-6-5-5 16,10-10 0-16,8-16-10 16,3-18 0-16,7-26-2 15,3-21 1-15</inkml:trace>
  <inkml:trace contextRef="#ctx0" brushRef="#br0" timeOffset="122329">6096 10006 29 0,'-11'-19'14'0,"22"19"-3"0,0-6 23 0,10 9-30 0,-4 10 0 0,8 12 2 15,3 6 0-15,1 7-8 16,-5 9 0-16,1 0 4 16,-4-3 1-16,-7-7-7 0,4-2 0 15,-1-7-10 1,-6-12 1-16</inkml:trace>
  <inkml:trace contextRef="#ctx0" brushRef="#br0" timeOffset="122631.89">6639 9322 42 0,'4'41'21'0,"31"44"-13"0,-17-48 31 0,10 20-38 0,0 18 1 0,15 7 1 16,-12 18 1-16,5 13-5 15,-1 0 1-15,-3 3 2 16,-15 3 0-16,-10-9-1 15,-17 3 0-15,-4-22-6 16,-11-16 0-16,-14-22-11 16,7-18 1-16</inkml:trace>
  <inkml:trace contextRef="#ctx0" brushRef="#br0" timeOffset="123169.13">7803 10222 43 0,'8'29'21'0,"41"2"-13"0,-28-31 27 15,18-3-34 1,10-7 1-16,22-5 0 0,28-4 1 16,3 3-5-16,14-6 1 15,4-3-7 1,-10 0 0-16,-22-6-6 0,-14 9 0 16</inkml:trace>
  <inkml:trace contextRef="#ctx0" brushRef="#br0" timeOffset="123475">8541 9743 41 0,'7'37'20'0,"21"23"-11"16,-14-45 32-16,11 11-37 0,14-8 1 0,3 4 2 16,11 3 0-16,7 0-9 15,0 1 1-15,-4-1 4 16,-17 3 1-16,-11 0-4 16,-17 10 0-16,-22 12-4 15,-17 0 1-15,-11 3-7 16,-21-2 1-16,0-4-8 15,-3-13 0-15</inkml:trace>
  <inkml:trace contextRef="#ctx0" brushRef="#br0" timeOffset="123683.75">8516 9749 45 0,'11'6'22'0,"10"25"-14"0,-18-15 35 16,4 12-42-16,-3 10 1 16,3 15 0-16,0 10 0 15,4 9-6-15,3 13 1 16,3-7-6-16,1-9 0 0,0-16-6 16,-1-21 0-16</inkml:trace>
  <inkml:trace contextRef="#ctx0" brushRef="#br0" timeOffset="124187.54">10449 9990 54 0,'7'16'27'0,"-14"56"-31"0,0-53 48 0,-10 15-43 16,-12 10 0-1,-6 10 0-15,0 15 1 0,-11 18-3 16,-14 11 1-16,0 5-4 16,4 10 1-16,6-13-6 15,8-18 0-15,7-23-7 16,10-21 1 15</inkml:trace>
  <inkml:trace contextRef="#ctx0" brushRef="#br0" timeOffset="124374.62">10061 10150 44 0,'18'69'22'0,"10"60"-28"0,-17-92 38 16,3 7-40-16,0 0 0 15,0-3-15-15,-3-16 1 32</inkml:trace>
  <inkml:trace contextRef="#ctx0" brushRef="#br0" timeOffset="124878.96">10672 10530 40 0,'-8'22'20'0,"5"-4"-7"0,3-11 32 16,3 2-38-16,5 0 0 16,-1 1 3-16,7-1 1 15,3-6-14-15,-3 1 0 0,39-11 7 16,7-2 1-16,4-4-10 16,3 1 1-16,-14-1-15 15,-11-6 1-15,-14 1-2 16,-6 2 0-16</inkml:trace>
  <inkml:trace contextRef="#ctx0" brushRef="#br0" timeOffset="125527.77">11860 10091 55 0,'11'9'27'0,"-7"-12"-29"0,6 3 53 0,11-3-47 16,15 3 1-16,6 3 1 15,4 3 0-15,0 4-9 16,-8 8 1-16,-9 1 4 16,-15 19 1-16,-18 6-4 15,-20 12 0-15,-19 1-3 16,-3-1 1-16,-10 4-3 15,-8-7 0-15,-6-12-1 16,10-7 0-16,7-9 0 16,11-9 1-16,6-7 2 15,8-9 0-15,10-6 3 16,8-3 0-16,6-4 2 0,15 4 0 16,10 2 2-16,11 4 1 31,7 10-1-31,-1 8 1 15,8 10-1-15,7-3 1 16,7 16-2-16,7 0 0 0,0-7-2 0,0-3 0 16,-7-6-8-16,-7-6 0 15,-10-16-7-15,-5 0 0 16</inkml:trace>
  <inkml:trace contextRef="#ctx0" brushRef="#br0" timeOffset="126040.67">12908 10417 46 0,'4'34'23'0,"10"-12"-20"0,-11-19 37 15,4 0-38-15,0 4 0 0,4-4 0 16,-4 0 0-1,7-6-3-15,11-3 0 0,3-4 2 16,4-5 0-16,3-4-5 16,-3 0 1-16,-7 3-11 15,-8 1 0-15,-6-1-1 16,-11 6 0-16</inkml:trace>
  <inkml:trace contextRef="#ctx0" brushRef="#br0" timeOffset="126222.66">12820 10696 57 0,'25'41'28'0,"28"-35"-36"0,-29-3 60 0,4 3-52 16,11-3 1-16,7 4-3 0,4-4 1 15,-1 0-9-15,0-3 0 16,-6-3-6-16,-8 3 1 15</inkml:trace>
  <inkml:trace contextRef="#ctx0" brushRef="#br0" timeOffset="126671.75">13772 10621 60 0,'0'12'30'0,"25"4"-36"0,-11-13 54 0,11 0-48 0,10 0 0 16,8 0-2-16,2 0 0 15,8 1-5-15,4 2 0 32,-4-9-10-32,-4 3 1 0</inkml:trace>
  <inkml:trace contextRef="#ctx0" brushRef="#br0" timeOffset="127103.9">14563 10138 63 0,'14'44'31'0,"3"-48"-28"0,-10 4 54 0,1 7-55 0,-1 2 0 0,3-3 1 0,4 1 0 0,7 2-4 0,4 0 1 0,-4 1 2 16,0-7 0-16,-6 3-2 15,-5 1 0-15,-10 2-1 16,-7 3 0-16,-7 7-1 16,-4 0 1-16,1 6-2 0,-1 0 1 15,-3 10-1 1,3-1 0-16,4-12 0 15,7-3 1-15,4 0 0 0,6 0 1 16,1-1 0-16,10 4 1 31,7 0 1-31,11 3 0 16,3 1 0-16,-3-1 0 0,-4-7-1 0,-10 1 0 16,-8 6-1-16,-17 13 0 15,-14-4-2-15,-11 7 1 16,-14 0-6-16,-14-3 1 15,-7-10-11-15,0-12 0 16</inkml:trace>
  <inkml:trace contextRef="#ctx0" brushRef="#br0" timeOffset="127478.96">15685 9896 41 0,'21'-25'20'0,"-21"0"-13"0,0 25 24 0,-4-3-28 16,-3 6 1-16,-11 13 1 0,-13 3 0 15,-19 15-7-15,-10 16 1 16,-14 13 4-16,0 15 0 16,4 20-2-16,-1 24 1 15,4 10-1-15,11 18 1 32,24 48-1-32,25-45 0 15,21-34-2-15,11-34 0 16,17-28-6-16,14-26 0 15,4-25-9-15,-3-18 0 16</inkml:trace>
  <inkml:trace contextRef="#ctx0" brushRef="#br0" timeOffset="127944.93">15893 10138 55 0,'0'6'27'0,"7"3"-30"0,-7-6 45 0,-4 1-41 0,-3 5 0 0,-3 10 1 15,-8 9 0-15,0 10-3 0,8 9 1 0,-1 6 1 0,1 0 0 0,6 4 0 0,8-4 0 0,6-12-4 16,15-4 1-16,7-5-6 16,10-20 1-16,11-18-9 15,-7-16 0-15</inkml:trace>
  <inkml:trace contextRef="#ctx0" brushRef="#br0" timeOffset="128127.07">16210 9940 40 0,'-3'22'20'0,"-11"31"-10"0,6-24 27 0,-2 5-35 15,-8 23 0-15,-3 12 0 16,-7 15 1-16,-4 17-5 0,0 18 1 15,1 3-2 1,9-28 0-16,-9 28-11 0,6-28 0 16</inkml:trace>
  <inkml:trace contextRef="#ctx0" brushRef="#br0" timeOffset="130010.79">16506 10451 52 0,'-7'22'26'0,"14"-3"-22"15,-3-19 45-15,3 0-46 16,4 3 1-16,6-3 1 16,12 0 1-16,13-9-9 15,4 9 1 1,0-3-3-16,-1 6 1 0,-2-3-14 15,-4-7 1-15</inkml:trace>
  <inkml:trace contextRef="#ctx0" brushRef="#br0" timeOffset="130256.58">17385 9987 45 0,'-4'10'22'0,"8"21"-13"0,-4-19 26 0,-4 10-35 0,-3 3 0 16,-3 19 1-16,-8 7 0 0,4 14-2 15,-7 11 0-15,3 11-4 16,1 4 1-16,-1-3-10 16,7-22 0-1</inkml:trace>
  <inkml:trace contextRef="#ctx0" brushRef="#br0" timeOffset="130602.77">17642 9614 38 0,'-7'16'19'0,"7"2"-18"0,4-5 25 16,3 9-20-16,4 9 1 15,3 16 2-15,10 0 1 16,8 22-12-16,7 13 0 16,-4 12 8-16,-3 16 0 0,-7-10-4 15,-8 4 1 1,-17-7-5-16,-17-13 0 0,-19-8-14 15,-6-20 0-15</inkml:trace>
  <inkml:trace contextRef="#ctx0" brushRef="#br0" timeOffset="142733.04">7849 12261 44 0,'14'9'22'0,"32"-9"-9"15,-35 0 22-15,10 0-33 0,7-3 0 16,15 0 1-16,17 0 1 16,24-4-6-16,8 1 1 15,17 3-3-15,1 0 0 16,-1 0-9-16,-10 6 1 15,-15 3-4-15,-24 3 1 16</inkml:trace>
  <inkml:trace contextRef="#ctx0" brushRef="#br0" timeOffset="143092.74">8636 12003 38 0,'0'26'19'0,"14"-23"-20"15,-10-3 35-15,6 0-29 16,8 3 1-16,10 3 1 15,11 3 1-15,7-2-11 16,7 5 1-16,0-2 6 16,0 5 1-16,-18 4-4 15,-3-3 1-15,-8 0-2 16,-6 6 0-16,-15 9-2 16,-17 13 0-16,-14-7-3 15,-7 14 0-15,-8-1-5 0,-9-3 1 16,2-3-6-1,11-10 1-15</inkml:trace>
  <inkml:trace contextRef="#ctx0" brushRef="#br0" timeOffset="143290.22">8710 12088 41 0,'14'41'20'0,"-14"37"-20"0,0-56 34 0,0 10-34 16,0 2 0-16,0 13-4 15,4 0 1-15,3 0-7 16,3-6 1-16</inkml:trace>
  <inkml:trace contextRef="#ctx0" brushRef="#br0" timeOffset="143949.79">10587 12110 38 0,'3'16'19'15,"-20"34"-16"-15,10-34 26 0,-7 12-24 0,-8 9 0 0,-9 7 0 0,-8 10 0 0,-3 15-8 0,-4 18 1 16,-7 14 1-16,-7 2 1 16,0 4-8-1,3 3 1-15,8-23-7 0,10-11 1 16</inkml:trace>
  <inkml:trace contextRef="#ctx0" brushRef="#br0" timeOffset="144190.81">10075 12399 45 0,'11'100'22'0,"10"-19"-30"0,-14-55 39 0,4 8-32 16,-4-3 0-16,3 1-9 16,1-4 1-16,-4-12 3 15,-3-13 0-15</inkml:trace>
  <inkml:trace contextRef="#ctx0" brushRef="#br0" timeOffset="144510.04">10767 12483 54 0,'-7'13'27'0,"10"-16"-29"0,-3 3 51 0,0 3-49 15,7-3 1-15,4 0-1 16,3 0 0-16,11 3-4 15,6-3 0-15,1-3-10 16,3-3 0-16,1-7-2 16,-4-3 0-16</inkml:trace>
  <inkml:trace contextRef="#ctx0" brushRef="#br0" timeOffset="144960.1">11381 12145 60 0,'10'18'30'0,"8"-8"-37"0,-4-10 62 15,0 0-52-15,11 6 1 16,-1 0 0-16,8 1 0 0,0-4-6 16,3 3 0-16,-3 7 4 15,-4-1 0-15,-7 7-3 16,-10 3 0-16,-11 3-2 16,-11-3 1-16,-6 3-2 15,-8 3 0-15,-7 7 1 16,-3-1 0-16,0 4 1 15,10 9 0-15,0 3 2 16,11-3 1-16,7-3 1 16,7 0 1-16,7-6-1 15,11-7 1-15,7-6-3 16,13-6 1 0,12-13-8 15,3-6 0-31,-7-9-11 0,-4-4 0 31</inkml:trace>
  <inkml:trace contextRef="#ctx0" brushRef="#br0" timeOffset="145440.84">12474 12311 52 0,'-7'34'26'0,"14"-24"-23"0,-3-10 39 0,6 0-41 16,4 0 1-16,8 0 0 0,6-3 1 16,11-4-5-16,10 1 0 15,0 0-2-15,-3-1 0 16,-7 1-11-16,-7 0 1 16,-15 3-2-16,-13 3 0 15</inkml:trace>
  <inkml:trace contextRef="#ctx0" brushRef="#br0" timeOffset="145602.4">12383 12627 55 0,'7'29'27'0,"14"-1"-34"0,-7-28 55 0,14-3-48 15,14 0 1-15,8-4-5 16,13-2 1-16,1 3-11 15,-8-7 1-15</inkml:trace>
  <inkml:trace contextRef="#ctx0" brushRef="#br0" timeOffset="147463.94">13547 12477 35 0,'-7'13'17'0,"0"-10"-4"0,7-3 18 16,0 0-25-16,0 0 0 15,0 0 2-15,7-7 0 0,3 4-12 16,11 3 1-16,11 3 3 16,7 4 0-16,3 2-14 15,4 0 0-15,-4-2-2 16,-3-4 1-16</inkml:trace>
  <inkml:trace contextRef="#ctx0" brushRef="#br0" timeOffset="147942.14">14048 12179 49 0,'3'35'24'0,"18"-26"-21"15,-17-6 48-15,3 3-49 16,11 1 1-16,3-1 1 0,10 0 1 16,5 0-6-16,6 1 1 15,0-1 2-15,1 0 1 16,-4-3-2-16,-8 1 1 15,-6-1-3-15,-7 3 0 16,-15 6-1-16,-10 4 0 16,-11 0-1-16,-3-4 0 15,-3 1-1-15,-1-1 0 16,0 1 1-16,4 3 1 16,3 3 1-16,4-1 0 0,11 1 1 15,10 3 1-15,3 0 1 16,8 6 0-16,7-3 1 15,3 0 1-15,4-3-2 16,-4 3 1-16,0-3-2 16,-14 0 0-16,-14 0-3 15,-17 10 1-15,-22 5-4 16,-14-2 0-16,-4 2-7 16,-3-8 1-16,-3-11-6 31,7-2 0-31</inkml:trace>
  <inkml:trace contextRef="#ctx0" brushRef="#br0" timeOffset="148256.53">15141 11953 47 0,'7'0'23'0,"-7"16"-23"0,-3-10 39 15,-4 4-39-15,-4 8 0 16,-7 8 0-16,-3 11 1 16,-7 4-1-16,-4 15 0 0,1 7 0 15,2 6 0-15,5 6 0 16,-1 10 0-16,11-3-1 15,7-7 1-15,7-9-6 16,7-13 1-16,7-15-9 16,14-20 1-16</inkml:trace>
  <inkml:trace contextRef="#ctx0" brushRef="#br0" timeOffset="148738.54">15304 12229 57 0,'10'13'28'0,"22"-10"-31"0,-22-6 49 16,5 0-45-16,2-4 0 15,11 1 1-15,11 3 1 16,4-3-3-16,-1 3 1 16,-7 3 0-16,-7-7 0 15,-6 7-1-15,-12 10 1 16,-10-1-3-16,-14 7 0 16,-7-1-2-16,-11 1 1 0,0 0-3 15,-3-1 0-15,0 1 0 16,7 0 1-16,3-7 1 15,7 7 0-15,11 3 2 16,11 0 0-16,6-1 4 16,8 4 1-16,10 0 0 15,0-3 1-15,4 0-1 16,-4 0 1-16,-3-7-2 16,-4 4 0-16,-10 6-5 15,-15 6 1-15,-13 7-3 16,-15-1 0-16,-10 1-7 15,-8-1 1-15,-6-3-3 16,3-5 0-16</inkml:trace>
  <inkml:trace contextRef="#ctx0" brushRef="#br0" timeOffset="149068.2">15812 11806 49 0,'3'34'24'0,"18"29"-21"0,-10-35 49 0,10 13-49 16,7 9 1-16,11 16 1 16,0 0 1-16,0 12-8 15,-4-2 0-15,-7-1 3 16,-10 6 0-16,-15-2-7 16,-20 2 1-16,-26-9-14 15,-27-6 1-15</inkml:trace>
  <inkml:trace contextRef="#ctx0" brushRef="#br0" timeOffset="150952.57">16895 12198 45 0,'0'31'22'0,"7"-21"-10"0,0-7 23 0,7 0-32 16,14 3 1-16,7-3 2 16,22-3 0-16,13 0-8 15,15-6 0-15,14-3 1 16,10 2 1-16,0-2-10 16,-17 3 1 15,-21-13-8-31,-15 9 1 0</inkml:trace>
  <inkml:trace contextRef="#ctx0" brushRef="#br0" timeOffset="151274.91">17544 11891 42 0,'14'40'21'0,"42"-11"-14"15,-31-23 33-15,14 0-37 0,10 0 0 16,4 1 2-16,7-1 0 16,7 3-7-16,0 1 1 15,-14-4 3-15,-11 7 1 16,-13 5-4-16,-15 14 1 15,-21 5-3-15,-22 7 0 16,-2 10-2-16,-19-11 1 0,-10-2-5 16,-7-3 1-16,11-10-7 15,3-9 1-15</inkml:trace>
  <inkml:trace contextRef="#ctx0" brushRef="#br0" timeOffset="151485.91">17717 11809 46 0,'-4'35'23'0,"-7"55"-22"15,11-61 39-15,0 18-45 16,0 9 1-16,4 7-23 15,-1-7 1-15,1-12 28 0,3 0 0 16</inkml:trace>
  <inkml:trace contextRef="#ctx0" brushRef="#br0" timeOffset="152715.4">19375 11985 41 0,'10'-7'20'0,"-3"14"-11"16,-7-7 20-16,0 6-27 15,0 3 1-15,-3 4 2 16,-8 9 0-16,-7 9-7 16,-10 10 1-16,-11 19 4 15,-10 12 0-15,-4 12-2 0,-7 14 0 16,-3 11-2-16,-1-15 0 16,8-6-4-16,3-13 0 15,14-15-8-15,11-16 0 16,7-22-2-16,10-19 0 15</inkml:trace>
  <inkml:trace contextRef="#ctx0" brushRef="#br0" timeOffset="152964.87">18969 11872 36 0,'14'19'18'0,"4"24"-14"0,-15-30 33 0,1 9-34 16,-1 6 1-16,-3 13 1 16,0 3 1-16,0 12-9 15,0-2 1-15,0-4 2 16,4-6 0-16,3-4-11 16,-4-11 0-16,8-14-4 15,7-8 1-15</inkml:trace>
  <inkml:trace contextRef="#ctx0" brushRef="#br0" timeOffset="153247.7">19724 12214 55 0,'-4'6'27'0,"4"-9"-32"0,7 3 55 0,4 0-49 0,3 0 0 0,4-3-1 15,10 3 1 1,4-7-6-16,-1 7 1 0,-2-6-10 15,-5 6 0-15,-10 0-3 16,-10 13 1-16</inkml:trace>
  <inkml:trace contextRef="#ctx0" brushRef="#br0" timeOffset="153436.34">19586 12527 45 0,'11'28'22'0,"21"-31"-28"16,-18 3 42-16,10 0-40 16,12 0 1-16,6-3-20 15,4-6 1-15,0-7 23 0,0-6 0 16</inkml:trace>
  <inkml:trace contextRef="#ctx0" brushRef="#br0" timeOffset="153902.65">20468 11875 52 0,'25'34'26'0,"21"-24"-33"0,-29-10 55 16,8 3-47-16,0-3 1 0,3 6 1 16,4 0 0-16,-4 7-4 15,-7 3 0-15,-10 15 2 16,-15 13 0-16,-3 12-2 16,-14 13 1-16,-21 0-2 15,-15-3 1-15,-3-9-2 16,-3-13 0-16,-1-7 1 15,8-9 0 1,10-12 0 0,11-10 0-16,6-6 0 15,15-9 1-15,7-4 1 16,14-2 0-16,11 5 1 0,3 1 0 16,11 3 0-16,10 6 1 15,4 6 0-15,7 10 0 16,-7 6 0-1,-4 6 1-15,-7 9-2 0,-6 7 1 16,-1-3-3-16,0 0 1 16,-3-4-6-16,-1-5 1 15,1-10-11-15,3-16 1 16</inkml:trace>
  <inkml:trace contextRef="#ctx0" brushRef="#br0" timeOffset="155082.78">21160 12113 48 0,'0'32'24'0,"3"-29"-16"0,-3-3 24 16,0 0-30-16,7-3 1 16,4 3 1-16,3-4 0 15,0 4-6 1,14 0 1-16,11 7-1 0,0-4 0 16,0-3-11-16,-4 0 0 15,-3-6-3-15,-1-1 0 16</inkml:trace>
  <inkml:trace contextRef="#ctx0" brushRef="#br0" timeOffset="155584.29">22087 11853 40 0,'25'0'20'0,"-4"-13"-21"0,-21 13 36 0,0-6-29 16,4-3 0-16,-8-4 0 16,-3-3 0-16,-7 1-9 15,-7 2 0-15,-7 4 6 16,-8 3 1-16,1 6-4 0,0 6 0 15,0 10-1-15,10-1 1 16,0 7-2-16,1 3 0 16,2 3-2-16,8-2 1 15,7 2-1 1,7-6 1-16,4-3 0 0,13-7 1 16,12-6 2-16,6-6 0 15,4-9 1-15,3-10 0 16,-3 0 0-16,-7-3 0 15,-4 10-1-15,-7-1 1 16,-3 4-2-16,-4 3 0 0,-7-1 0 16,-7 14 0 15,-11 11 2-31,-6 14 0 0,-5 15-1 0,-6 6 0 16,-7 16-1-16,-4 0 1 0,-3 6-5 15,10 1 1-15,11-11-9 16,-4-2 1-16</inkml:trace>
  <inkml:trace contextRef="#ctx0" brushRef="#br0" timeOffset="156130.34">22500 12041 38 0,'14'28'19'0,"18"-21"-8"16,-25-4 30-16,4 0-39 15,3-3 0-15,7 3 2 16,7-3 1-16,7 6-7 16,4-3 1-16,0 1 1 15,-4 2 0-15,-10 0-8 16,-4 0 1-16,-7 1-9 15,-7-1 1-15</inkml:trace>
  <inkml:trace contextRef="#ctx0" brushRef="#br0" timeOffset="156279.31">22398 12361 47 0,'0'31'23'0,"28"-9"-24"0,-14-15 39 0,11-1-38 0,3 3 0 0,11 1-6 0,7 2 0 0,3-6-4 0,1-6 0 0</inkml:trace>
  <inkml:trace contextRef="#ctx0" brushRef="#br0" timeOffset="156893.76">23703 12022 54 0,'-3'16'27'0,"-1"0"-26"15,8-13 45 1,13 9-41 0,8 1 0-16,10-4 0 15,8-2 0-15,-5-11-12 16,8-2 0-16,7-3-2 15,-3-4 1-15,-1-9-11 0,-3 3 1 16</inkml:trace>
  <inkml:trace contextRef="#ctx0" brushRef="#br0" timeOffset="157275.87">24409 11586 37 0,'14'35'18'0,"7"-7"-4"0,-10-25 24 0,-1-3-36 15,4-6 1-15,0-7 3 16,4 1 0-16,7-10-7 15,14 9 0-15,3 4 4 16,7 0 1-16,4 2-2 16,-3 10 1-16,-5 7-3 15,-9 9 0-15,-19 9 0 16,-13 13 0-16,-18 3-1 16,-11 12 0-1,-14 10 0-15,-7 15 1 0,4 10-1 16,3-6 1-16,-3 6-1 15,0 0 0-15,6-19-4 16,8-12 0 15,7-17-7-31,7-14 1 0,7-17-5 16,3-18 0-16</inkml:trace>
  <inkml:trace contextRef="#ctx0" brushRef="#br0" timeOffset="157475.99">24440 11938 61 0,'29'28'30'0,"17"25"-33"0,-36-43 60 15,15-1-56-15,14 7 1 0,6-1-1 16,15-2 1-16,4-1-6 16,-8-5 0-16,-13-7-7 15,-19-3 0-15,-17 3-8 16,-10-10 1-1</inkml:trace>
  <inkml:trace contextRef="#ctx0" brushRef="#br0" timeOffset="171723.72">3161 13339 54 0,'18'-6'27'0,"-15"6"-19"0,-3 0 28 15,-3 0-36-15,-8 6 1 16,-7 10 0-16,-10 9 1 16,-4 6-4-16,-17 7 1 15,0 3-1-15,-4 6 1 16,-4 3-2-16,15-3 0 16,3 3 0-16,7 0 0 15,4-6 1-15,18-6 0 0,2-7 3 16,19-2 0-16,10-4 1 15,-3-7 0-15,38 1 0 16,-3-6 0-16,4-4-1 16,-11 1 0-16,-8 2-1 15,-9 4 0-15,-19 18-1 16,-13 4 0-16,-15 12-3 16,-24 7 1-16,-8-1-5 15,-17-3 1-15,7 1-6 16,7-10 1-16,4-4-2 15,10-2 1-15</inkml:trace>
  <inkml:trace contextRef="#ctx0" brushRef="#br0" timeOffset="172066.89">3510 14158 41 0,'39'-10'20'0,"-28"-2"-17"0,-4 6 41 0,-4-1-43 16,4-2 1-16,-3-1-1 0,-4 4 1 15,-4 0-3-15,-6 3 0 16,-19-4 2-16,-2 7 1 16,-8 4-3-16,0 5 0 15,-3 13-3-15,6 9 0 16,8 7-3-16,3 9 0 0,15 0 0 15,13 0 0 1,8-12 4-16,17-13 0 0,11-13 5 16,21-15 1-16,-18-10 3 15,-3-6 1-15,-7-6-2 16,-7-7 1-16,-15 4-9 16,-6 0 1-16,-8-4-11 15,-6-3 0-15</inkml:trace>
  <inkml:trace contextRef="#ctx0" brushRef="#br0" timeOffset="172624.59">5620 13546 52 0,'14'-6'26'0,"11"-10"-27"15,-25 16 45-15,3-3-43 16,-3 3 0-16,0 0-1 15,-3 0 1-15,-15 6-2 16,-3 7 1-16,-11 3 0 16,-14 9 1-16,4 3-3 15,-4 16 1-15,11 9-1 16,-1 4 1-16,12 8 0 16,6 1 0-16,7 0 1 15,1-12 0-15,31-1 1 0,18-12 0 16,14-13-1-1,14-16 1-15,-4-15-5 0,-3-12 1 16,-3-1-12-16,-4-16 0 16</inkml:trace>
  <inkml:trace contextRef="#ctx0" brushRef="#br0" timeOffset="172924.64">6029 13725 58 0,'11'3'29'0,"17"3"-35"16,-18-9 47-16,8 0-40 15,7 0 0-15,10-3-1 16,0 3 1-16,1-4-7 16,-8-2 1-16,-7 6-10 15,-7-7 0-15</inkml:trace>
  <inkml:trace contextRef="#ctx0" brushRef="#br0" timeOffset="173137.74">5976 13992 54 0,'11'37'27'0,"31"-18"-29"0,-24-16 42 0,6-3-41 0,22-3 1 16,4-6-6-16,-8-4 1 16,-3 1-6-16,0-10 0 15,-8 6-4-15,1 3 1 16</inkml:trace>
  <inkml:trace contextRef="#ctx0" brushRef="#br0" timeOffset="173570.11">7292 13164 57 0,'0'0'28'0,"0"12"-37"0,-7-9 59 16,3 7-50-16,-13 12 1 16,-4 0 0-16,-4 6 0 15,0 10-2-15,-10 9 1 16,0 3 0-16,-1 9 1 15,5 7 0-15,2 13 0 16,15-1 0-16,4 7 0 0,3-16 0 16,14 0 0-1,3-13-1-15,11-9 1 16,8-16-4-16,6-12 0 0,4-12-6 16,7-7 1-16,3-22-9 15,-7-10 0 1</inkml:trace>
  <inkml:trace contextRef="#ctx0" brushRef="#br0" timeOffset="174033.41">7549 13085 47 0,'4'38'23'0,"-11"9"-22"15,3-31 37-15,1 12-37 16,-4-6 1-16,0 6 1 0,-4 3 0 16,8 1-3-16,-4 2 0 15,0-2 2-15,3 8 1 16,4-5-2-16,0-1 1 16,7-5-3-16,4-1 1 15,-1-13-4-15,4-5 1 16,11-10-5-16,3-13 1 15,4-5-3-15,-11-14 1 16,4-5 0-16,-7-1 1 16,-4 3 2-16,-4-2 1 0,1 5 2 15,-4 7 1-15,-4 7 3 16,1 11 0-16,-4 14 2 16,-4-1 1-16,1 9 0 15,-1 14 1-15,-3 8 0 16,-3 1 1-16,-1 3 0 15,-3 0 0 1,-4 37-4 0,8-3 1-16,-1 0-8 15,1-6 0-15,10-15-7 16,-7-17 0-16</inkml:trace>
  <inkml:trace contextRef="#ctx0" brushRef="#br0" timeOffset="174443.48">8001 13882 46 0,'4'6'23'0,"-1"7"-20"0,-3-7 41 0,0 10-42 16,-3 6 0-16,-5 3 1 16,-6 12 0-16,0 10-4 15,-10 7 0-15,2-1-1 16,-2 3 1-16,3-9-12 16,6 0 0-16,5-15-3 15,6-7 1-15</inkml:trace>
  <inkml:trace contextRef="#ctx0" brushRef="#br0" timeOffset="174868.96">8537 13571 48 0,'-10'16'24'0,"20"0"-21"0,-6-16 44 0,3-3-45 0,0-1 0 0,7-2 0 16,11 0 0-16,6 3-5 15,8 0 0-15,4 3-8 16,-1-4 0-16,-3-2-5 15,0 0 0-15</inkml:trace>
  <inkml:trace contextRef="#ctx0" brushRef="#br0" timeOffset="175310.87">9197 13082 58 0,'11'32'29'0,"10"-17"-38"0,-11-12 55 0,1 4-45 15,3-1 0-15,0 0 1 16,4 0 0-16,3 1-2 15,0-1 0-15,4-3 1 16,3 0 0-16,4-3-1 16,-4 3 1-16,-3 1-1 15,-4 2 0-15,-4 3-2 16,-2 7 1-16,-1 0-1 16,-11-1 1-16,1-2 0 15,-1 2 0-15,-3 4-1 16,-3 6 1-1,-4 4 0-15,-4 5 1 16,-7 1 0-16,-6 5 0 0,-1 11-1 16,-3 8 1-16,-11 10-1 15,4 9 0-15,-1-5-2 0,-2-14 0 16,2 1-5 0,12-10 0-16,3-12-7 15,3-7 1-15</inkml:trace>
  <inkml:trace contextRef="#ctx0" brushRef="#br0" timeOffset="175566.23">9112 13640 42 0,'4'25'21'0,"10"7"-15"0,-7-23 35 0,4-6-40 16,3 4 1-16,14-4-1 15,7 0 0-15,4 0-3 16,0-6 0-16,-4 0-5 16,0 0 0-16,-3-7-8 15,0 4 1-15</inkml:trace>
  <inkml:trace contextRef="#ctx0" brushRef="#br0" timeOffset="175958.23">9768 13063 52 0,'0'35'26'0,"15"21"-31"0,-8-34 46 0,3 3-39 15,11 0 1-15,-7 10 1 16,8 6 1-16,2 6-6 16,1-7 0-16,3 11 3 15,-10 2 1-15,-4 10-3 16,-14 9 1-16,-11 19-4 16,-13 0 0-16,-19 3-6 15,-2-10 1-15,6-8-9 16,-4-20 1-16</inkml:trace>
  <inkml:trace contextRef="#ctx0" brushRef="#br0" timeOffset="176197.17">10372 13966 60 0,'21'63'30'0,"-7"-25"-40"0,-7-32 53 0,-7 3-50 0,-11-2 0 16,-6 2-23-16,-4-6 0 0</inkml:trace>
  <inkml:trace contextRef="#ctx0" brushRef="#br0" timeOffset="179950.96">4096 15998 35 0,'3'38'17'0,"-6"9"-11"16,3-31 18-16,0 6-23 15,-7 9 0-15,3 0 1 16,-6 4 1-16,-1 3-4 15,4-4 1-15,-4 1 2 0,1-4 0 16,3-6-1-16,3 0 0 16,-6-9-1-16,3-4 1 15,3-5-1-15,4-7 1 16,4-10 0-16,3-5 0 16,3-7-1-16,4 0 1 15,4-3-3-15,0-4 1 16,3-2-3-16,-11 3 1 15,8 3-1-15,-7 3 0 16,-1 9-1-16,-6 7 0 0,3 6 1 16,-4 9 0-16,4 7 1 15,-3 3 1-15,-4-4 0 16,3 1 1-16,-3 0 1 16,0 0 1-16,0-1 0 15,0-2 0-15,4-7 0 16,3-3 1-16,-7-3-1 15,3-9 1-15,8 2-1 16,7-5 0-16,-1-4 0 16,5-3 0-16,-1 1-1 15,0-7 1-15,0-1-2 16,0 4 0-16,4-9-1 16,-4 3 0-16,0 0-1 15,-3-4 0-15,-4 10 0 16,0 10 0-16,0 2 1 15,-3 7 0-15,-1 10 2 16,-3 5 0-16,4 4 3 0,-11 6 0 16,4 9 2-16,-1 4 1 15,1 2-1-15,3-9 1 16,3 1-1-16,1 2 0 16,6 0-4-16,8-6 1 15,3-6-13-15,-6-12 1 16</inkml:trace>
  <inkml:trace contextRef="#ctx0" brushRef="#br0" timeOffset="181663.99">3447 16030 41 0,'-7'6'20'0,"14"-9"-16"0,-7 6 29 0,10-3-30 15,4 0 0-15,4 0 0 16,10 0 0-16,-7 0-7 16,-3 0 1-16,7 0-3 15,3 0 1-15,-10-3-9 16,3 6 1-16</inkml:trace>
  <inkml:trace contextRef="#ctx0" brushRef="#br0" timeOffset="181844.12">3447 16237 46 0,'0'12'23'0,"31"-5"-23"16,-16-7 39-16,2 0-38 0,4 0 0 16,4 0 0-16,10 0 0 15,4 0-5-15,0 0 1 16,0 0-11-16,-11-7 1 15</inkml:trace>
  <inkml:trace contextRef="#ctx0" brushRef="#br0" timeOffset="182321.65">1834 16052 47 0,'0'12'23'0,"15"-15"-20"0,-1 3 33 15,0-3-36-15,7-3 0 16,7-4-2-16,0 1 1 16,11-4-6-16,4 4 0 15,-1-7-7-15,4 4 1 0</inkml:trace>
  <inkml:trace contextRef="#ctx0" brushRef="#br0" timeOffset="182771.84">2491 15685 47 0,'10'38'23'0,"11"-29"-24"16,-10-9 39-16,17 3-35 15,4 3 0-15,10 1 2 16,4-4 1-16,7 6-7 0,-4 1 0 16,-3 2 4-16,-14 1 1 15,0 2-2-15,-15 1 0 16,-6 3-3-16,-18 0 1 15,-4-1-3-15,-10 4 1 16,0-3-3-16,0 3 0 16,-4-3 0-16,11 0 0 15,-7 3 1-15,10 0 0 16,4-7 3-16,7 4 1 16,0 3 2-16,11 6 0 15,6 1 1-15,8-1 0 0,0 0 0 16,-4-6 0-16,0-3-2 15,-14 3 1-15,-17 6-2 16,-19 3 0-16,-20 4-5 16,-18 9 0-16,-14-7-10 15,-7-8 0-15</inkml:trace>
  <inkml:trace contextRef="#ctx0" brushRef="#br0" timeOffset="183556.41">5281 15933 46 0,'18'3'23'0,"52"-16"-23"0,-49 13 35 16,11 0-35-16,0 0 1 0,3-3-5 15,-7 0 1-15,-3 6-6 16,-7 3 0-16,-8 1-4 16,-6 2 0-16</inkml:trace>
  <inkml:trace contextRef="#ctx0" brushRef="#br0" timeOffset="183721.69">5263 16259 46 0,'0'25'23'0,"32"-22"-28"0,-7-3 44 0,3 0-40 0,14 0 0 15,8-3-13-15,-1-3 1 16,4-10 7-16,-7 3 1 15</inkml:trace>
  <inkml:trace contextRef="#ctx0" brushRef="#br0" timeOffset="184334.56">6886 15387 45 0,'-14'28'22'0,"-4"16"-17"16,8-31 37-16,-1 2-41 16,-3 1 1-16,-10 12 0 15,-15 7 0-15,7-1-3 0,-7-2 0 16,0-10 1-16,8-1 1 15,-8-2-2-15,11-3 1 16,6-3-2-16,5-4 1 16,6 0-1-16,18-6 0 15,7 1 0-15,11-4 1 16,14 3-1-16,10-3 1 16,4 3 1-16,-3 0 0 15,2 6 0-15,-2 1 0 31,-4-1 0-31,0 10 1 16,-11-3-1 0,-7-1 0-16,-7 1 0 0,-7-3 0 0,-3-4 0 0,-4-6 0 0,-7-3 1 15,0-9 0-15,-4-16 0 16,-3-7 1-16,-3-18 0 16,-1 0 0-16,4-10-5 15,7 1 0-15,7 6-12 16,4-1 1-16</inkml:trace>
  <inkml:trace contextRef="#ctx0" brushRef="#br0" timeOffset="184679.87">7807 15315 45 0,'0'9'22'0,"-25"26"-18"0,15-20 30 15,-8 11-33-15,-10 5 0 0,-7 10-2 16,-11 15 1 0,-4 4-3-16,-10 12 0 0,-3 9-4 15,3 4 1-15,3-10-6 16,15-18 0-16,14-26-1 16,17-22 0-16</inkml:trace>
  <inkml:trace contextRef="#ctx0" brushRef="#br0" timeOffset="184847.08">7352 15236 33 0,'18'38'16'0,"-1"47"-13"16,-10-57 33-16,4 6-36 15,-4 14 1-15,0 5-6 16,-4-6 0-16,-3 0-4 0,-3-16 1 15</inkml:trace>
  <inkml:trace contextRef="#ctx0" brushRef="#br0" timeOffset="185175.78">6498 16227 69 0,'88'25'34'0,"99"-53"-42"16,-116 9 66-16,31-9-58 16,25-3 1-16,7-7-1 15,0 1 0-15,-21 5-6 16,-21 10 1-16,-18 7-14 16,-28 2 1-16</inkml:trace>
  <inkml:trace contextRef="#ctx0" brushRef="#br0" timeOffset="185835.15">6854 16513 53 0,'0'19'26'16,"0"9"-22"-16,0-16 34 0,-7 1-36 16,4-1 0-16,-8 7 0 15,-6 3 1-15,-4 6-4 16,-8 10 0-16,-2-3 2 16,-5-7 0-16,1 9-2 15,-11 1 1-15,7 0-2 16,4-4 0-16,7-3-1 15,7-2 0-15,7-1 0 16,6-9 0-16,16 3-1 16,9 0 0-16,8 0 2 0,7 3 0 15,6-10 2-15,8 1 1 16,4-7-1-16,-1-2 1 16,-10-1 1-16,-7-3 0 15,-8 3 0-15,-3 1 0 16,-10 2-2-16,0 0 0 15,-4-2-2-15,-4-4 1 16,-6-3 1-16,-1-13 0 16,-3-12 1-1,0-9 0-15,4-7 0 0,-1-6 1 0,4 6 0 16,4-12 1-16,-1-4-5 16,4 4 1-16,0 3-10 15,0 6 1-15,0 0-5 16,-3 7 0-16</inkml:trace>
  <inkml:trace contextRef="#ctx0" brushRef="#br0" timeOffset="186123.31">7765 16601 46 0,'-36'34'23'0,"-24"10"-26"0,39-25 42 15,-14 9-39-15,3 0 1 16,-10 16-3-16,-4 6 0 15,-3 13-4-15,6 0 0 16,1-4-7-16,17-21 0 31</inkml:trace>
  <inkml:trace contextRef="#ctx0" brushRef="#br0" timeOffset="186319.74">7465 16594 41 0,'10'66'20'0,"43"41"-14"16,-39-85 32-16,4 18-38 15,14 1 0-15,-4 0-4 16,0-3 0-16,4-7-7 16,-7-6 1-16,3-12-3 15,-3-7 0-15</inkml:trace>
  <inkml:trace contextRef="#ctx0" brushRef="#br0" timeOffset="186833.99">8491 15873 53 0,'-3'19'26'0,"28"-13"-33"16,-11-6 55-16,7 3-46 15,18 4 0-15,10 5 1 0,11-6 1 16,3 4-7-16,1-7 1 16,-8-3-3-16,-10 0 1 15,-10-3-12-15,-19 6 0 16</inkml:trace>
  <inkml:trace contextRef="#ctx0" brushRef="#br0" timeOffset="187023.62">8488 16221 53 0,'7'44'26'0,"35"-19"-24"0,-35-25 41 0,18 3-42 16,17-3 0-16,15 3-5 15,6-3 0 1</inkml:trace>
  <inkml:trace contextRef="#ctx0" brushRef="#br0" timeOffset="192712.3">10347 14061 48 0,'11'9'24'0,"27"-6"-12"0,-27-6 25 16,3 3-34-16,-3 0 1 15,-4 6 3-15,-4 7 0 0,-10 9-9 16,-10 9 0-16,-15 19 2 16,-3 4 0-16,-1 5-10 15,-3-6 1-15,-3-12-9 16,3-13 0-16</inkml:trace>
  <inkml:trace contextRef="#ctx0" brushRef="#br0" timeOffset="193117.22">11864 13509 46 0,'7'3'23'0,"-11"34"-17"0,4-24 35 16,0 12-41-16,0 10 1 16,-3 15 0-16,-1 9 1 0,-3 4-4 15,0-3 1-15,-3-1-3 16,-1-6 1-16,4-5-10 15,4-20 1-15,3-19-3 16,0-9 0-16</inkml:trace>
  <inkml:trace contextRef="#ctx0" brushRef="#br0" timeOffset="193552.56">11836 13474 45 0,'17'22'22'0,"1"-6"-21"16,-14-16 43-16,6 0-41 15,4 3 0-15,11 3 3 0,3-3 0 16,7 0-6 0,4 1 0-16,4-1 4 0,2-3 0 15,-2 3-1-15,-4 0 0 16,-11 3-3-16,-7 1 0 15,-7 2-2-15,-10 0 0 16,-8 7-2-16,-3 0 1 16,-4 3-3-16,-3-1 1 15,0 7 0-15,0 1 0 16,3 2 0-16,1 0 1 16,3-3 2-16,3 0 1 15,11 0 3-15,4 0 0 0,7 4 2 16,6-1 0-16,1-3 0 15,0 0 1-15,-8 0-2 16,-3-6 0-16,-7 3-3 16,-14 3 1-16,-17 6-3 15,-19 7 0-15,-13-1-10 16,-8-2 1-16,-3-10-5 16,4 0 1-16</inkml:trace>
  <inkml:trace contextRef="#ctx0" brushRef="#br0" timeOffset="193960.56">12647 13847 54 0,'-3'29'27'0,"3"-20"-33"0,3-9 49 0,4 0-41 15,4 3 0-15,6 0 0 16,12-3 1-16,2 0-5 16,5-3 1-16,-5 3-3 15,-2-3 1-15,-8 3-13 16,-11 3 1-16</inkml:trace>
  <inkml:trace contextRef="#ctx0" brushRef="#br0" timeOffset="194130.65">12573 14098 53 0,'11'28'26'0,"27"4"-27"0,-23-29 39 16,6 3-39-16,10-6 1 31,26-19-28-31,-15-3 0 16</inkml:trace>
  <inkml:trace contextRef="#ctx1" brushRef="#br0">9345 10812 0</inkml:trace>
  <inkml:trace contextRef="#ctx0" brushRef="#br0" timeOffset="195054.11">13582 13590 49 0,'-4'32'24'0,"-13"-17"-24"0,13-2 25 15,-3 6-23-15,-3 6 1 0,-8 12 0 16,-7 1 0-16,-3 9-4 15,-4 9 0 1,-3 4 3-16,3 6 0 0,8 9-2 16,2 3 0-16,12-2-2 15,6-7 0 1,8-10-7-16,6-15 1 0,12-19-6 16,2-15 0-16</inkml:trace>
  <inkml:trace contextRef="#ctx0" brushRef="#br0" timeOffset="195624.81">13861 13659 44 0,'-4'6'22'0,"4"-15"-14"0,0 9 39 16,0 0-41-16,4 3 1 0,3 3 2 0,3 1 1 15,4 2-13-15,4 1 0 16,10-1 8-16,0 7 0 0,-3-4-3 16,-7-2 0-16,-1-4-2 15,-2 0 0-15,-5 7-1 16,-3-1 1-16,0 4-4 16,-7 3 1-16,-7-7-2 15,-3 1 1-15,-4-1-2 16,-1 4 0-16,5 0 1 15,-1-1 0-15,4 1 2 16,7 3 1-16,4 0 1 16,3-1 1-16,3 4 2 15,4-3 0-15,-3 0-1 16,0-3 1-16,3 3 0 16,-4-1 0-16,1-2-2 15,-4 0 1-15,-7 3-2 0,-4 2 1 16,-6 5-2-1,-8 2 0-15,-6 0-5 0,-5-3 0 16,1-3-9 0,7 0 0-16</inkml:trace>
  <inkml:trace contextRef="#ctx0" brushRef="#br0" timeOffset="196031.75">14386 14233 60 0,'11'28'30'0,"7"7"-34"0,-15-20 52 0,-3 10-48 15,-7-3 1-15,-4 10-2 16,-6 9 1-16,-4-1-3 0,-8-5 1 16,1-1-8-16,0-5 1 15,3-14-8-15,8-5 0 16</inkml:trace>
  <inkml:trace contextRef="#ctx0" brushRef="#br0" timeOffset="196507.61">14947 13957 52 0,'-3'13'26'0,"13"-1"-27"0,-3-6 45 16,4 4-43-16,3 2 1 16,7-5-1-16,7-1 1 15,1-3-5-15,-5 0 1 16,-3-3-8-16,4-3 0 15,0-6-6-15,0-4 1 16</inkml:trace>
  <inkml:trace contextRef="#ctx0" brushRef="#br0" timeOffset="196805.71">15526 13650 45 0,'-4'25'22'0,"-6"9"-25"16,6-24 37-16,-3 2-33 15,-4 4 0 1,1 6 0-16,-1 0 1 0,1-6-2 15,-1 2 0-15,4 1 1 0,0 0 1 16,4 0-2-16,3 0 1 16,3-1-1-16,8-2 0 15,3-3-4-15,10-7 1 16,5-6-11-16,2-13 1 16</inkml:trace>
  <inkml:trace contextRef="#ctx0" brushRef="#br0" timeOffset="197006.02">15730 13549 41 0,'4'29'20'0,"-8"33"-16"0,4-46 28 0,0 12-30 16,-3 10 1-16,-4 6 1 15,-4 6 1-15,-6 6-6 16,-1-5 0-16,-3 8 2 15,0 1 0-15,3-4-6 16,0 1 0-16,4-10-9 16,4-13 0-16</inkml:trace>
  <inkml:trace contextRef="#ctx0" brushRef="#br0" timeOffset="197382.43">15914 13161 41 0,'-4'25'20'0,"22"31"-10"0,-11-43 29 16,0-4-35-16,0 10 0 0,7 6 5 15,7 13 0 1,8-1-10-16,2 13 1 0,5 4 6 16,6 8 0-16,-3 7-2 15,-7 0 0-15,-8 10-3 16,-6-10 0 15,-8 9-5-31,-13 7 1 0,-18 6-8 16,-22-10 1-1,-13-5-10 1,-18-11 1-16</inkml:trace>
  <inkml:trace contextRef="#ctx0" brushRef="#br0" timeOffset="200520.1">9338 15553 45 0,'7'10'22'0,"0"-7"-13"15,-7-3 23-15,7 0-31 16,7 0 1-16,-3 0 0 15,7 0 0-15,10 0-3 16,0 0 0-16,4-3-3 16,-1-4 0-16,-2 4-10 15,-8-9 0-15</inkml:trace>
  <inkml:trace contextRef="#ctx0" brushRef="#br0" timeOffset="200894.28">9917 15211 42 0,'-11'19'21'0,"7"-6"-18"0,4-10 30 0,4 0-28 15,-4-3 0 1,11 3 2-16,-1 0 1 0,11-3-10 16,8 0 0-16,6-3 6 15,7 3 1-15,-7 0-3 16,4 3 1-16,0 7-2 16,-7-1 0-16,-4 7-1 15,-10 3 0-15,-8 6-1 16,-10 19 0-16,-3-1-3 15,-4 11 1-15,-11 5-3 16,-7 1 0-16,1 0-4 16,-1-7 1-16,0-6-7 15,8-6 0-15</inkml:trace>
  <inkml:trace contextRef="#ctx0" brushRef="#br0" timeOffset="201135.11">9970 15619 47 0,'7'38'23'0,"17"-29"-19"0,-13-9 41 15,10-3-42-15,11-3 0 16,0-4 1-16,6-2 0 15,12-1-8-15,3 1 0 0,-8 5-4 16,-9 1 1-16,-4 3-10 16,-8 3 1-16</inkml:trace>
  <inkml:trace contextRef="#ctx0" brushRef="#br0" timeOffset="201556.3">10689 15390 60 0,'7'25'30'0,"18"-3"-36"0,-14-16 53 16,-1 1-47-16,8-1 0 0,6 0-1 15,5-3 1-15,-1 1-4 16,0-1 0-16,-3 0-12 16,-1-6 0-16</inkml:trace>
  <inkml:trace contextRef="#ctx0" brushRef="#br0" timeOffset="201930.48">11606 15033 52 0,'-14'37'26'0,"-14"7"-29"0,21-34 37 16,-11 2-34-16,-6 4 1 15,-5 9 0-15,-2 9 0 16,2 7-2-16,-2 16 1 15,3 2 0-15,3 13 0 16,7 0-1-16,4 1 1 0,11-4-1 16,3-10 1-1,7-9-4-15,3-6 0 0,8-16-4 16,3-6 1-16,4-12-7 16,6-13 1-16</inkml:trace>
  <inkml:trace contextRef="#ctx0" brushRef="#br0" timeOffset="202170.08">11532 15475 52 0,'-7'19'26'0,"21"-10"-27"15,-10-6 49-15,6-3-48 0,5 3 1 16,6-3 0-16,7 0 0 16,7-6-5-16,1-3 1 15,-5-1-11-15,-2-2 1 16,-15-1-3-16,-4 1 0 16</inkml:trace>
  <inkml:trace contextRef="#ctx0" brushRef="#br0" timeOffset="202484.52">12086 15196 48 0,'-3'12'24'0,"-26"-9"-31"15,19 4 46-15,-4 8-37 16,0 4 0-16,-8 3 0 16,1 3 1-16,4 7-4 15,3-1 1-15,3 3 2 16,0-5 0-16,8 2-1 16,3-3 0-16,7 4-2 15,7-7 0-15,7-7-5 16,7-5 0-16,1-10-8 15,2-9 1-15,1-10-2 16,0-9 1-16</inkml:trace>
  <inkml:trace contextRef="#ctx0" brushRef="#br0" timeOffset="202683.99">12238 15252 41 0,'-11'53'20'0,"-10"4"-25"0,18-38 42 16,-4 12-36-16,-4 0 1 16,-3 13 1-16,0 10 1 0,3-4-6 15,4 0 1-15,0-3-2 16,7-6 0-16,0-10-10 16,11-21 1-16</inkml:trace>
  <inkml:trace contextRef="#ctx0" brushRef="#br0" timeOffset="202952.12">12411 15014 51 0,'10'47'25'0,"11"34"-26"16,-10-59 43-16,7 13-39 0,3 6 0 16,4 12 1-16,3 0 0 15,-7-9-6-15,-3 0 0 16,-11 0 2-16,-11 3 0 16,-14-3-8-16,-10 0 0 15,-21 0-9-15,-15 9 1 16</inkml:trace>
  <inkml:trace contextRef="#ctx0" brushRef="#br0" timeOffset="203464.27">9359 16378 46 0,'-7'-13'23'0,"7"7"-15"0,0 6 36 15,7 0-38-15,7 3 0 16,11 3 2-16,14 4 1 15,10 6-11-15,25-4 0 16,25 1 7-16,32-7 0 16,27-6-3-16,29-9 1 31,11-4-2-15,28-15 1-16,-11 9-2 31,18-6 0-16,0-6-5-15,-4-4 1 16,-35 7-7-16,-39 6 0 0,-35 6-9 0,-49 7 0 0</inkml:trace>
  <inkml:trace contextRef="#ctx0" brushRef="#br0" timeOffset="206358.03">9663 16720 41 0,'0'12'20'0,"10"-12"-12"15,-10 0 20-15,7 0-25 16,-3-3 1-16,3 3 0 15,0 3 1-15,-4 7-7 16,1 5 0-16,-4 7 4 16,-4-3 1-16,1 9-3 15,-4 1 1-15,-4 2-2 16,4 0 1-16,0 1 0 16,4-1 0-16,3 3 0 15,3-2 1-15,1-7-2 0,10-6 1 16,7-7-6-16,14-2 1 31</inkml:trace>
  <inkml:trace contextRef="#ctx0" brushRef="#br0" timeOffset="206584.01">10093 16726 47 0,'-11'41'23'0,"1"21"-9"0,6-52 22 0,-6 15-34 16,-4 9 0-16,-8 13 0 16,-2 13 1-16,-4 9-4 15,-1 6 0-15,-6 4 1 16,7-4 1-16,7-9-6 16,3-13 0-16,4-9-10 15,10-13 0-15,8-15-1 16,6-10 0-16</inkml:trace>
  <inkml:trace contextRef="#ctx0" brushRef="#br0" timeOffset="206870.96">10354 17030 58 0,'11'10'29'0,"20"-1"-40"0,-20-9 61 15,7 0-50-15,-1 0 0 16,11-3-2-16,8 3 1 0,6-3-6 15,0-4 1-15,-6-2-10 16,-1-4 1-16</inkml:trace>
  <inkml:trace contextRef="#ctx0" brushRef="#br0" timeOffset="207333.79">11169 16732 59 0,'11'32'29'0,"24"-17"-32"16,-21-12 50-16,4 1-46 15,3-1 0-15,0 0 2 16,7 0 0-16,4 3-3 0,7 1 0 15,-1 2 2-15,-6 0 0 16,-4 1-1-16,-6-4 0 16,-8 0-2-16,-7 7 0 15,-11 2-2-15,-3 7 1 16,-10-3-2-16,-5 3 1 16,1 3-1-16,0 0 0 15,3 0 2-15,4-3 0 16,7-3 2-16,7 0 0 15,7-3 1-15,7 3 0 16,8-1 2-16,-1-2 0 0,7 3 0 16,4 0 0-16,-1 3 0 15,-2 3 0-15,-8 3-1 16,-14 10 0-16,-14-4-3 16,-21 4 1-16,-18 2-7 15,-7 1 1-15,-21-3-13 16,0-10 1-16</inkml:trace>
  <inkml:trace contextRef="#ctx0" brushRef="#br0" timeOffset="207860.81">12972 16350 59 0,'3'12'29'0,"4"-6"-30"16,0-6 46-16,4 0-44 16,10 4 1-16,11 2-1 15,3-3 1-15,4 3-4 16,3-3 0-16,1 1-5 15,-5-1 1-15,-6 0-11 0,-14 3 0 16</inkml:trace>
  <inkml:trace contextRef="#ctx0" brushRef="#br0" timeOffset="208041.68">12792 16867 68 0,'42'19'34'0,"46"-35"-42"0,-67 13 59 16,25-3-54-16,14-4 0 0,14-5-22 15,4-7 0-15,-25 3 21 16,-7 6 0-16</inkml:trace>
  <inkml:trace contextRef="#ctx0" brushRef="#br0" timeOffset="210308.07">14534 15475 36 0,'8'9'18'0,"16"1"-2"0,-13-17 18 16,-1 1-31-16,8 3 1 16,7-3 0-16,3 3 1 15,4 3-9-15,-1 0 1 16,1 3-3-16,-4-3 1 0,1 0-10 16,-1-3 1-16</inkml:trace>
  <inkml:trace contextRef="#ctx0" brushRef="#br0" timeOffset="210757">15127 15102 49 0,'18'28'24'0,"3"-12"-19"15,-18-13 40-15,8 0-42 16,3 0 0-16,4 3 3 16,10 0 0-16,7-2-8 15,1 2 1-15,-1-3 4 16,0-3 1-16,-7 6-3 0,-3 4 1 16,-11 2-4-16,-10 1 1 15,-8-1-1-15,-6 4 0 16,-8 0-2-16,-3-4 1 15,3 4-1-15,0 3 1 16,4 0 1-16,7-1 0 16,0 4 1-16,11 3 1 15,6 0 1-15,4-3 0 16,8 0 2-16,6 0 1 16,11 7 0-16,-1-4 0 15,-2 0-1-15,-4 0 1 0,-8 0-2 16,-6 0 1-16,-15-3-3 15,-17 0 0-15,-25 6-4 16,-21-3 0-16,-17 0-15 16,-18-6 0-16</inkml:trace>
  <inkml:trace contextRef="#ctx0" brushRef="#br0" timeOffset="211734.31">14362 16278 64 0,'10'22'32'0,"43"-16"-22"16,-32-3 33-16,11 0-40 15,10-3 0-15,22 3 1 16,24-3 1-16,25-6-7 16,14-10 1-16,21-6 0 15,11-6 1-15,-11 0-7 16,-10 6 1-16,-22 3-15 0,-21 3 0 15,-24 10 0-15,-29 6 1 16</inkml:trace>
  <inkml:trace contextRef="#ctx0" brushRef="#br0" timeOffset="212275.21">15152 16789 63 0,'0'44'31'0,"-4"9"-44"0,4-37 65 16,-3 12-52-16,3 9 0 15,-4 17-1-15,-3 2 1 16,-3 10-3-16,-1-6 0 0,0-4-11 16,1-3 1-16,-1-21-4 15,4-10 0-15</inkml:trace>
  <inkml:trace contextRef="#ctx0" brushRef="#br0" timeOffset="212710.36">16461 16024 52 0,'10'28'26'0,"15"-16"-26"0,-18-12 49 0,4 7-46 15,6-4 0-15,8 0 1 16,10 0 1-16,7-3-10 16,1 0 1-16,-4 0-5 15,-4 0 0-15,-3 9-9 16,-8 7 1-16</inkml:trace>
  <inkml:trace contextRef="#ctx0" brushRef="#br0" timeOffset="212907.25">16549 16532 47 0,'56'15'23'0,"54"-5"-31"0,-86-17 37 31,36-8-51-31,0-1 0 16</inkml:trace>
  <inkml:trace contextRef="#ctx0" brushRef="#br0" timeOffset="213424.84">17939 16422 65 0,'0'12'32'0,"14"-9"-39"0,-7 1 65 16,7-1-58-16,14 3 1 16,11 0-1-16,10 1 1 15,18-1-6-15,4-6 0 16,-4 0-9-16,-3 0 1 15,-4-6-5-15,-4-4 0 16</inkml:trace>
  <inkml:trace contextRef="#ctx0" brushRef="#br0" timeOffset="213833.93">18997 15998 65 0,'4'16'32'0,"17"-13"-38"16,-14-3 62-16,0 0-55 15,7 3 0-15,14 4 0 16,8 5 1-16,2 1-3 0,8-7 1 15,4 0 1-15,2-3 0 16,-6 4-1-16,-10-4 0 16,-12 0-3-16,-10 10 1 15,-17 2-2-15,-11 7 1 16,-7 3-2-16,-8-3 0 16,5 3-1-16,-1-3 1 15,-3-6 2-15,10 0 0 16,4 6 1-16,11 3 1 15,6 3 2-15,8 0 0 16,6 3 3-16,11-2 0 16,8 2 1-16,6-3 0 15,0 0-1-15,-3 1 1 16,-11-7-2-16,-6 3 1 16,-15 6-4-1,-21 7 0-15,-29 6-8 0,-27-7 1 0,-15-9-12 16,-35-6 1-16</inkml:trace>
  <inkml:trace contextRef="#ctx0" brushRef="#br0" timeOffset="214600.89">19914 15302 61 0,'-3'32'30'0,"6"27"-33"0,1-34 47 16,-1 7-43-16,1 15 1 15,3 3 4-15,4-9 0 16,-1-10-5-16,4-3 1 15,7-6 5-15,11-19 0 16,0-21 0-16,24-23 0 16,25-22-5-16,32-22 1 15,7-24-12 32,28-20 1-47,8-25-16 0,6-6 1 47</inkml:trace>
  <inkml:trace contextRef="#ctx0" brushRef="#br0" timeOffset="-213350.18">3323 15136 30 0,'18'-6'15'0,"-11"0"-8"0,-7 6 15 16,-7-7-20-16,3-2 0 15,-13-1 0-15,-26 1 1 16,-6 0-5-16,-25 2 1 0,-18 7 2 16,-17 7 0-16,-1 8-3 15,1 7 1-15,-4 0-1 16,4 13 0-16,-8 6-1 15,15-1 0-15,-4 1 0 16,4 6 1-16,3-3-3 16,-3 6 1-16,14 10-5 15,7-7 1-15</inkml:trace>
  <inkml:trace contextRef="#ctx0" brushRef="#br0" timeOffset="-213080.07">1863 16864 40 0,'102'50'20'0,"57"-19"-14"15,-110-34 39-15,15-6-44 16,13-7 0-16,22-12 0 16,10-19 0-16,4-16-2 15,-14-12 0-15,-4-13 0 0,-10 4 1 16,-7-11-4-16,-11-5 1 15,-7 3-1-15,-18 0 0 16,-3 3 0-16,-22 6 1 16,-24 0-1-16,-24-6 1 15,-29 3-4-15,-39 0 1 16,-28-3-5-16,-4-3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46:40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46:43.622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3302 4249 53 0,'18'-22'26'0,"-1"31"-17"0,-17-9 26 16,0 3-35-16,-7 16 0 15,-3-3-1-15,-12 12 1 16,-6 3 0-16,-11 4 0 15,8-1 0-15,-1 4 0 16,-3 3-1-16,10-7 0 16,0 4 1-16,11-13 0 15,4 3 0-15,10-12 0 16,10-1 0-16,22-2 0 0,7-10 0 16,14 3 1-16,7-6-1 15,7 4 1-15,-7-4-1 31,-11 6 0-31,-10 6-1 0,-18 10 0 0,-10 13 0 16,-15 18 0-16,-14 0 0 16,-13 7 0-16,-8 3-2 15,-11-4 1-15,5-2-2 16,2-7 0-16,4-6-4 16,8-13 1-16,2-6-7 15,12-3 1-15</inkml:trace>
  <inkml:trace contextRef="#ctx0" brushRef="#br0" timeOffset="331.06">3658 3929 46 0,'0'-7'23'0,"4"4"-21"0,3 6 41 15,0 7-42-15,-7 12 0 16,0 12 1-16,-11 17 0 16,8 8-3-16,-1 29 1 0,4 3 1 15,0 9 0-15,0 4-1 16,0-29 1-16,11 22-3 15,-4-18 1-15,4-14-5 16,3-18 1-16,3-12-7 16,-6-10 0-16,7-12-3 15,-8-13 0-15</inkml:trace>
  <inkml:trace contextRef="#ctx0" brushRef="#br0" timeOffset="645.62">4039 4738 37 0,'25'22'18'0,"-11"-19"-18"15,-7-3 34-15,4 0-33 16,-8 0 0-16,-3 0-1 16,0 0 1-16,-3-3-2 0,-4 6 1 15,-4 3 0-15,1 10 1 16,-1-7-1-16,0 10 0 15,-6 9 0-15,6 4 1 16,8-10-1-16,-4 0 1 16,7-7-1-16,7-2 0 15,7-4-1-15,7-9 1 16,4-16-1-16,-4 1 1 0,0-7-4 16,0 0 0-16,-3 0-8 15,-4-3 1-15,0-10-1 16,-3 4 1-16</inkml:trace>
  <inkml:trace contextRef="#ctx0" brushRef="#br0" timeOffset="1080.82">4403 4945 40 0,'0'62'20'0,"0"29"-24"16,0-65 42-16,-7 8-37 16,0 0 0-16,3-8 1 15,4-4 1-15,-11-10-3 0,11-9 0 16,0-18 2-16,0-7 0 16,0-10-1-16,0-12 0 15,0-6-1-15,0-9 1 16,0 2-3-16,4 4 1 15,3 3-1-15,4-1 0 16,-1 8 0-16,8 2 0 16,-4 9 1-16,14 10 1 15,4 16 1-15,3 9 1 16,-10 10-1-16,0 6 1 16,-4-4-2-16,-7 7 1 15,0 7-2-15,-14-1 0 0,-11 3-1 16,-6-3 1-16,-4-3-1 15,-8-6 1-15,8-3-3 16,-3-4 0-16,9-5-8 16,5-4 1-16,-1-6-1 15,11-10 1-15</inkml:trace>
  <inkml:trace contextRef="#ctx0" brushRef="#br0" timeOffset="1412.23">4763 4766 31 0,'21'22'15'0,"7"-6"-11"15,-18-13 29-15,8 0-31 16,3-6 0-16,4-3 2 16,10-4 0-16,-14-2-5 15,1-1 1-15,-1-6 2 16,-4 0 0-16,-10 4-1 0,-3-7 0 15,-8 6-1-15,-3 0 0 16,-3 7-1-16,-11 3 1 16,3 12-1-16,-3 3 1 15,0 13 0-15,-4 10 0 16,14 2 1-16,11 10 0 16,7 3-1-16,11-12 1 15,-4 2-1-15,7-2 1 0,4-13-5 16,7-7 0-16,-4-5-9 15,7-10 0-15</inkml:trace>
  <inkml:trace contextRef="#ctx0" brushRef="#br0" timeOffset="1742.87">5648 4399 28 0,'11'22'14'0,"-11"-13"-5"16,0-9 15-16,-11 7-24 15,-3 2 0-15,-7 10 1 16,-11-3 0-16,-7 2-1 16,0 1 0-16,4 0 0 15,7 3 1-15,0 0-1 16,6-6 1-16,12-1 0 16,3-2 0-16,14-1 1 15,3-5 0-15,22-1 2 0,7 3 0 16,10-9 0-1,1 10 0-15,-11-4-1 0,-8 3 1 16,-9 4-3-16,-15 3 0 16,-14 6-3-16,-15 9 0 15,-20-6-6-15,-18 3 0 16,-3-6-6-16,-19 0 0 16</inkml:trace>
  <inkml:trace contextRef="#ctx0" brushRef="#br0" timeOffset="2191.61">3242 5356 36 0,'0'3'18'0,"0"9"-16"15,0-12 28-15,0 0-28 16,0 0 1-16,7-6 4 16,-7-3 0-16,4-1-7 0,3 7 0 15,3 0 5-15,-3 0 1 16,-3 0-1-16,6-1 0 15,1 8-3-15,7 2 1 16,10 0-2-16,21 4 0 16,4-10 1-16,28 3 0 15,36 0 0-15,20-6 0 16,43-10-1-16,4 1 1 16,34-7-1-16,12-13 0 15,6 4-2-15,-7 3 0 16,-42 6-1-16,-28 4 0 15,-28 5-1-15,-22 10 0 0,-28-6-6 16,-28 6 1-16,-25 0-9 16,-21-3 1-16</inkml:trace>
  <inkml:trace contextRef="#ctx1" brushRef="#br0">23093 4534 0,'0'0'0</inkml:trace>
  <inkml:trace contextRef="#ctx0" brushRef="#br0" timeOffset="3903.8">28568 3070 29 0,'18'-26'14'0,"3"-21"-1"0,-14 35 15 16,0 2-23-16,0-2 1 15,0 6 1-15,4-4 1 16,-1 7-11-16,1 6 1 16,-1 22 5-16,1 7 1 15,-1 15-4-15,-2 12 1 16,-8 26-3-16,-4 18 0 15,-7 26-1-15,-3 12 1 16,0 32 0-16,0 18 0 16,4 22 0-16,2 38 0 15,5 22 1-15,3 34 1 0,3 29 0 16,5 24 0-16,-1 7 0 16,-4 19 0-16,-3 15 0 15,0 10 1-15,0 9-1 16,0 19 1-16,0-9 0 15,0 18 1-15,0-9-1 16,0 10 1-16,4-1-1 16,3-3 1-16,3-2 0 15,1-17 0-15,-4-37 0 16,-4-38 0-16,-10-37-1 16,-3-32 0-16,-8-34-3 15,-3-35 1-15,-11-44-8 16,-3-31 0-16,-4-34-6 31,11-26 0-31</inkml:trace>
  <inkml:trace contextRef="#ctx0" brushRef="#br0" timeOffset="5042.39">23040 8187 26 0,'7'10'13'0,"4"-1"-8"15,-4-12 15-15,3 0-17 16,4 0 1-16,7-4 0 0,4 4 1 16,7-3-6-1,10 3 0-15,8 6 4 0,10 3 1 16,10 4-2-16,22 2 1 16,14 1-1-16,137 5 2 15,-91-11-2 1,3-1-1-16,21-6 1 15,15 3-1-15,10 7 1 16,18 2-2-16,7-2 1 31,207 24 0-31,-59 4 0 0,-21-10 1 16,-18 0 0-16,-14-6-1 16,-3-6 1-16,-8-1-1 15,11 4 1-15,-7 6-1 16,7-6 0-16,-7 6-1 31,0-6 0-31,11 0 0 0,-18-3 0 0,10-7 0 16,-20 0 0-16,9-2 0 15,-16-1 0-15,-8 0-1 16,-21 4 1-16,-7-1-1 16,-14 7 1-16,-28-1 0 15,-15 4 0-15,-17-9-3 16,-25-4 1-16,-28-9-9 15,-17-4 1-15,-26-8-5 16,-10-1 1-16</inkml:trace>
  <inkml:trace contextRef="#ctx0" brushRef="#br0" timeOffset="5642.66">32798 8065 36 0,'-7'12'18'0,"3"-5"-21"0,4-7 29 0,0 0-23 0,0 3 1 0,0-3 4 15,0 0 0-15,7 3-9 16,7-3 1-16,11 3 5 16,14 7 1-16,10 2-3 15,15 7 1-15,6 0-3 16,-6 6 1-16,-15 0-2 15,-10 0 0-15,-7 3-1 16,-4 4 0-16,-7 2 0 16,-10 4 0-16,-11 12-1 0,-11 6 0 15,-7 16 1-15,-6 4 0 16,-4 5 0-16,-1-9 0 16,1-6 0-16,3-19 1 15,1-6 0-15,3 0 0 16,3-13 0-16,4-3 0 15,3-6-1-15,1-16 1 16,3-3 0-16,0-16 0 16,-1-12 0-16,1-16 0 15,-7-19 1-15,0-12 0 16,-7-6 0-16,0-10 0 16,0 0-2-1,-4 0 1-15,4 6-9 0,7 7 1 0,-4-4-6 16,11 10 1-16</inkml:trace>
  <inkml:trace contextRef="#ctx0" brushRef="#br0" timeOffset="6040.29">33510 9266 28 0,'-10'28'14'0,"-22"35"-8"0,14-47 17 16,1 12-23-16,-8 16 1 0,-10 3 0 16,-4 12 1-16,0 4-3 15,7 0 1-15,4-10 0 16,7-12 1-16,7-19-10 15,7-19 0-15</inkml:trace>
  <inkml:trace contextRef="#ctx0" brushRef="#br0" timeOffset="6200.21">33235 9156 35 0,'18'22'17'0,"21"75"-10"0,-29-65 26 0,4 18-32 15,-3 9 0-15,7 14 0 16,3 8 0-16,7 1-4 16,0-10 1-16,-3-16-9 15,-4-15 0-15</inkml:trace>
  <inkml:trace contextRef="#ctx0" brushRef="#br0" timeOffset="7174.49">28243 3204 31 0,'11'22'15'0,"-11"-19"-4"0,0-3 15 0,0 0-24 0,0-3 0 0,0 0 5 15,0 3 1-15,7-6-8 16,4 3 0-16,3-13 5 16,3 0 1-16,1-6-2 15,7-12 1-15,14-10-4 16,6-3 1-16,5-6-2 15,-11-7 0-15,-4 4-1 16,-3 2 1-16,-8 7-2 16,-3 13 1-16,-3-1-1 15,-4 17 0-15,0-4-1 47,-3 18 0-47,-1 20-1 16,1 3 0-16,-4 15 0 0,0 7 0 0,4 13 1 15,-1-1 1-15,4 6 1 0,4-5 0 0,0 8 1 0,6-8 1 16,-2-1 0-16,-1-6 0 16,-4-3 1-16,1-6 1 15,-4-13-2-15,-7-6 1 16,-7-10-1-16,-10-3 1 16,-19-6-2-16,-20 0 0 15,-14-3-1-15,-15 0 1 16,-3 0-1-16,-14-7 1 15,-4 1-6-15,7 0 1 0,0-1-7 16,11 4 0-16</inkml:trace>
  <inkml:trace contextRef="#ctx0" brushRef="#br0" timeOffset="7557.32">28942 1931 29 0,'-7'50'14'0,"-43"23"0"0,36-45 16 16,-10 6-28-16,-8 4 0 16,-3 6 0-16,3-3 0 15,4 6-3-15,3-10 0 16,7 1-6-16,4-4 1 0,0-15-6 15,7-13 0-15</inkml:trace>
  <inkml:trace contextRef="#ctx0" brushRef="#br0" timeOffset="7690.07">28628 1928 41 0,'21'53'20'0,"18"32"-44"16,-25-54 35-16,-3-2-23 16,-1 5 0-16</inkml:trace>
  <inkml:trace contextRef="#ctx0" brushRef="#br1" timeOffset="12687.17">24250 3982 28 0,'14'-3'14'0,"4"3"-8"16,-8 0 14-16,4 3-20 15,1 3 1-15,6 4 0 16,3-1 0-16,5 13-1 16,2 6 0-16,5 10 0 15,2 3 0-15,8 18 0 16,7-5 1-16,7 8-1 0,7 10 0 16,4 16 0-16,-1 6 0 15,19 10 1-15,6 12 0 16,14 19 0-16,8 18 0 15,17 14 0-15,17 18 1 32,149 181 0-32,-39-33 1 15,-3-20 0-15,-8-2 1 16,1-1-1-16,10-2 1 16,-4 5-1-16,18 20 1 15,-10 8-2-15,10 1 1 16,-17-3-2-16,-8-7 0 0,-10 4-1 15,0-1 1-15,-11 4-1 16,1 0 0-16,-8-4-1 16,-18-15 1-16,-2-10 0 15,-5-15 0-15,-21-13 0 16,1-6 0-16,-8-25 0 16,-14-12 0-16,-17-14-1 15,-11-18 1-15,-4-15-1 16,-17-4 1-16,-10-28-2 15,-15-13 0-15,-14-25-4 16,-14-9 1-16,-11-19-9 16,-14-9 1-16</inkml:trace>
  <inkml:trace contextRef="#ctx0" brushRef="#br1" timeOffset="16229.04">23234 3057 27 0,'7'6'13'0,"-3"10"-5"0,-4-16 14 16,3 0-20-16,-3 9 0 15,4-5 2-15,-4 8 1 16,0 1-6-16,0 5 0 16,-4 7 3-16,1 4 1 0,-1-1-2 15,0-6 1-15,1 0-2 16,3 0 0-16,0-10 0 16,0-5 0-16,0-4-1 15,3 3 1-15,1-15-1 16,0-4 1-16,3-9 0 15,0-3 0-15,0 0-1 16,3 3 1-16,1-9 0 16,3 2 0-16,4 4 0 15,-1 3 0-15,1 0 0 16,0 7 0-16,-4 2 0 16,-4 4 1-16,1 9-1 15,-4 6 0-15,0-3 0 16,0 7 1-16,-3-1-1 15,-1 4 0-15,-3 5 0 16,0-2 0-16,0 6 0 16,0 3 0-16,0 3 0 0,-3 1 0 15,-1-4-4-15,0-7 1 16,1 1-8-16,-1-9 1 16</inkml:trace>
  <inkml:trace contextRef="#ctx0" brushRef="#br1" timeOffset="16782.46">23439 3236 20 0,'0'22'10'0,"0"-19"2"16,0-3 6-16,0 0-16 15,0-3 0-15,0-7 0 0,0 1 1 16,0-1-4-16,0-2 1 16,0-1 2-16,3-9 0 15,8 4-1-15,-4-4 1 16,3 0-1-16,1 0 1 15,7-6-1-15,3 9 0 16,0 3 0-16,0 7 0 16,0 9-1-16,0 3 1 15,-3 12-1-15,-4-2 1 16,-3 9-1-16,-4-3 0 16,-4 6-1-16,-3 6 1 0,0 4-2 15,0-1 1-15,-3 4-5 16,-1-1 0-16,4-5-4 15,-3-7 0-15</inkml:trace>
  <inkml:trace contextRef="#ctx0" brushRef="#br1" timeOffset="17264.32">24059 2954 20 0,'4'-7'10'0,"-8"7"-1"0,4 7 13 16,-7-7-20-16,0 12 0 16,-3 4 2-16,3-4 1 15,-4 10-6-15,1-9 1 16,-5 2 3-16,1 1 1 0,0 3-2 16,4 3 1-16,-4-3-2 15,3 3 0-15,0-10-1 16,4 4 1-16,4-4-1 15,3 1 1-15,3-4 0 16,4 1 0-16,4-1 0 16,3 4 0-16,0 2 0 15,-3 1 0-15,3-3-1 16,-4 2 1-16,1 1-2 16,0 3 0-16,-4-10-10 15,0 1 1-15,-7-7-2 16,3-13 0-16</inkml:trace>
  <inkml:trace contextRef="#ctx0" brushRef="#br1" timeOffset="17715.23">24589 2928 26 0,'14'0'13'0,"-4"-6"-7"0,-10 6 21 15,0-3-27-15,-3-3 0 16,-1 3 0-16,-6 3 1 0,-1 3-1 15,-7 3 0-15,-10-6 0 16,-4 9 0-16,-3 1-1 16,-4 9 1-16,8 9-2 15,2 3 0-15,5 4-1 16,10 12 1-16,7 0 0 16,14 3 0-16,7-9 0 15,10 0 0-15,5-16 2 16,2-7 1-16,15-18 2 15,0 0 1-15,0-15 0 16,-7-13 1-16,-7-16 0 16,-11-3 0-16,-18-7-1 15,-13 1 0-15,-12-10-14 16,-6 4 1-16</inkml:trace>
  <inkml:trace contextRef="#ctx0" brushRef="#br1" timeOffset="20313.88">7553 4606 25 0,'0'19'12'0,"0"28"-6"0,0-38 13 0,4 13-15 16,-4 0 0-16,0 0 1 16,0 0 0-16,0-6-7 15,-4 0 1-15,0-4 3 16,4-3 1-16,0-2-2 15,0-17 0-15,8 1 0 16,-1-7 0-16,3-9-1 16,1-6 0-16,3 6 0 15,0-7 1-15,4 14-1 16,-8 5 1-16,4 0-1 16,-3 4 0-16,3 9 0 31,-10 0 0-31,3 3-1 0,0 0 1 0,0 7-1 15,-4-1 1-15,1 7 0 0,-1-7 0 16,-3 7 0-16,4 3 0 16,-1-4 0-16,1 1 1 15,-1 0-2-15,-3-10 1 16,4 3-1-16,-4-9 1 16,7-9-1-16,-7-7 0 15,11 4 0-15,-8-4 1 16,4 7-1-16,4-10 1 15,-1 0 0-15,1 3 1 16,-1-2-1-16,1 5 1 16,3 4-1-16,0 6 1 0,4-4-1 15,-11 4 1-15,7 6-1 16,-3 4 1-16,6 5 0 16,-13 4 0-16,3 3-1 15,0 2 1-15,-4-2-1 16,5 3 0-16,-1-3-2 15,-4 0 0-15,8-7-9 16,-8 1 0-16,-3-10 0 16,0-3 1-16</inkml:trace>
  <inkml:trace contextRef="#ctx0" brushRef="#br1" timeOffset="20793.12">8449 4430 39 0,'-7'10'19'0,"3"2"-25"0,1-2 39 0,-1-1-34 16,-3 4 1-16,0-1 0 15,0 4 0-15,-3 0 0 16,-1-1 1-16,4-5-2 15,0 5 1-15,0-2 0 16,7 3 0-16,-7-4 0 16,7 1 1-16,7-4 0 15,-4 4 1-15,8-4 1 16,0 1 0-16,13-1 0 16,-10 3 0-16,4-2-1 15,0 2 1-15,-1-2-4 16,-3 2 1-16,1 1-8 15,-1-7 1-15,-11-3-7 16,4-12 1-16</inkml:trace>
  <inkml:trace contextRef="#ctx0" brushRef="#br1" timeOffset="21301.54">9116 4305 39 0,'0'-16'19'0,"0"1"-23"15,0 15 32-15,-4-3-29 16,-3-4 1-16,-3 7 0 16,-15 0 0-16,-3 7 0 15,-4-1 0-15,-3 3 0 16,3 7 1-16,0 6-2 15,-3 3 1-15,7 9-2 16,10 10 1-16,11 10-2 16,7-1 1-16,11 0-1 15,10-6 1-15,7-6 0 0,14-13 1 16,1-9 3-16,-1-9 1 16,0-10 1-16,1-19 0 15,-12-10 0-15,-2-11 1 16,-12-4-1-16,-6-3 0 15,-8-3-9-15,-6-7 0 16,-4 7-7-16,-4 6 0 16</inkml:trace>
  <inkml:trace contextRef="#ctx0" brushRef="#br1" timeOffset="21576.08">9592 4728 48 0,'14'32'24'0,"-7"-1"-27"15,-3-21 42-15,-4 8-40 16,-7 11 0-16,-11-1-5 0,-3-3 1 16,-7 0-5-16,-4-3 0 15</inkml:trace>
  <inkml:trace contextRef="#ctx0" brushRef="#br1" timeOffset="23225.04">10622 4499 29 0,'-3'48'14'0,"13"-14"-6"15,-10-18 14-15,0-7-21 16,0 1 1-16,0 2 1 16,0-6 1-16,0 1-4 15,0-7 1-15,0 0 2 16,0-10 1-16,4 1-1 15,3-4 1-15,3 1-2 16,1-13 1-16,0 0-2 16,3-1 0-16,3 8 0 15,-3-4 0-15,1-3-1 16,-1 6 1-16,3 3-1 0,-3 7 1 16,0 2-1-16,1 4 1 15,-5 6-1-15,1 1 0 16,-1-1 0-16,1 3 0 15,0 6 0-15,-4 7 0 16,0 13-1-16,0-10 1 16,-4 9-1-16,-3-6 1 15,4 0-4-15,-4-3 0 16,3-6-10-16,4-16 1 16</inkml:trace>
  <inkml:trace contextRef="#ctx0" brushRef="#br1" timeOffset="23615.43">11091 4575 49 0,'11'9'24'0,"17"-12"-21"15,-17 0 39-15,6-7-43 16,5-2 1-16,-1-1-1 16,0-2 0-16,-3-4 1 15,-1 3 0-15,-3-3-1 16,-7 1 0-16,-3-1-1 16,-8 0 1-16,-3 3-1 15,-7 7 0-15,-3 3-2 0,-1 12 1 16,-3 0-1-16,3 4 1 15,0 8-1-15,4 1 1 16,7 16 1-16,4-13 0 16,6 0 1-16,8 0 1 15,6-1-4-15,8-2 1 16,3-9-7-16,-3-1 0 16,3-9 0-16,4-6 1 0</inkml:trace>
  <inkml:trace contextRef="#ctx0" brushRef="#br1" timeOffset="23916.67">11571 4490 30 0,'7'-9'15'0,"11"2"-6"0,-11 4 31 0,0 3-37 15,0 0 0-15,4 0 2 16,-1 0 0-16,1-3-7 16,-4 0 1-16,0 0 3 15,0-3 0-15,-4 6-1 16,-3 0 0-16,4 6-2 15,-4-6 1-15,0 0-2 16,0 0 1-16,-4 0 0 16,4 0 0-16,0 0 0 15,0 0 0-15,7-6 1 0,1 2 0 16,-1 1 0 0,-4 0 0-16,-3 3-1 0,0-6 0 15,-7 3-4-15,-4 3 1 16,-3-7-6-16,-3 7 0 15,-1 0-3-15,0 0 0 16</inkml:trace>
  <inkml:trace contextRef="#ctx0" brushRef="#br1" timeOffset="24215.69">11617 4716 38 0,'46'69'19'0,"39"9"-19"0,-64-50 35 0,0-6-33 15,0 10 0 1,-3-4-1-16,-4 0 1 0,-7 0-3 15,-7 4 0-15,-11-10 1 16,-13 0 1-16,-15 6-2 16,-14-6 1-16,-18-6-1 15,1-7 0-15,-4-9 0 16,-4-3 1-16,0-10-1 16,15 1 0-16,14 2 1 15,13 1 0-15,12 0 2 16,13-4 1-16,11-3 2 15,18 1 0-15,10-4 1 16,0 0 0-16,11 3-1 16,7 1 1-16,0-1-8 15,-1-3 0-15,-2 0-15 16,-4-6 1-16</inkml:trace>
  <inkml:trace contextRef="#ctx0" brushRef="#br1" timeOffset="24681.29">12795 4236 40 0,'-21'3'20'0,"-14"25"-12"0,24-18 21 0,-3-1-26 15,-7 7 0-15,-4-7 1 16,1 10 0-16,-1 3-6 15,0-6 1-15,8-1 3 16,-1 1 1-16,7 3-2 16,4-7 0-16,4 1 0 15,10 0 0-15,7 2 0 16,7-2 0-16,0-1 0 0,4 1 0 16,0-1 0-1,-4 1 1-15,-4 6-2 0,-6-10 0 16,-11 7-2-1,-11 6 1-15,-10 6-5 0,-3 3 0 16,-8-12-10-16,4 0 1 16</inkml:trace>
  <inkml:trace contextRef="#ctx0" brushRef="#br1" timeOffset="24984.1">12982 3879 31 0,'-3'6'15'0,"6"31"0"0,1-24 15 0,-4 6-27 16,3 3 0-16,-3 19 1 15,-3-1 1-15,-1 7-7 16,1 7 1-16,3 8 3 15,0-5 0-15,0 2-1 16,3 1 0-16,-3-13-1 16,0 0 0-16,0-16-5 15,0 1 1-15,4-10-8 16,-1 0 0-16,4-19-2 16,0 3 1-16</inkml:trace>
  <inkml:trace contextRef="#ctx0" brushRef="#br1" timeOffset="25482.69">13469 4405 36 0,'11'4'18'0,"-8"5"-15"16,-3-9 34-16,0 0-37 15,-3 0 1-15,-4 0-1 16,-8 0 0-16,-6 0 0 16,-10 9 0-16,2 10 0 15,1 9 1-15,3-3-2 16,4 4 0-16,4-1-1 15,6 0 0-15,4-3-1 0,7-6 0 16,7-10 0-16,7-9 0 16,11-6 1-16,3-3 1 15,0 3-2-15,1-4 1 16,-1 1-7-16,-7-13 0 16</inkml:trace>
  <inkml:trace contextRef="#ctx0" brushRef="#br1" timeOffset="25882.25">13575 4779 35 0,'0'59'17'0,"0"38"-15"16,0-78 28-16,0-6-30 15,-4-1 1-15,1-5 2 16,-1-11 0-16,1-2-2 16,3-10 0-16,0-12 2 15,0-3 0-15,0-7 0 16,3-15 0-16,4 6-2 16,0-3 1-16,0 6-4 15,4 0 1-15,3 9 1 16,11 7 0-16,3 9 0 15,0 10 1-15,4 9-1 16,0 9 0-16,0 1 1 0,-11-1 0 16,-7 10-3-1,-7 6 1-15,-11 3-1 16,-6 1 0-16,-15-4-2 0,0 0 0 16,-3-10-4-16,0-2 0 15,3-7-4-15,8-6 0 16</inkml:trace>
  <inkml:trace contextRef="#ctx0" brushRef="#br1" timeOffset="26229.56">14069 4606 46 0,'17'10'23'0,"-6"-29"-26"16,-4 9 43-16,4-2-41 0,-1-4 1 0,1 0-2 15,-8-6 0-15,1 4 1 16,-8 5 1-16,-3-3-2 16,0 4 1-16,0 2-1 15,0 10 0-15,0 10 0 16,0 2 1-16,0 7-2 15,3 0 1-15,1 6 0 0,3 6 0 16,0 7 0 0,0-13 1-16,7 3 0 15,4-12 1 1,6 3-2 0,1-10 1-16,3 1-9 15,0-1 1-15</inkml:trace>
  <inkml:trace contextRef="#ctx0" brushRef="#br1" timeOffset="26504.25">14531 4791 57 0,'14'31'28'0,"0"26"-37"15,-14-35 53-15,-3-3-45 16,-8 15 0-16,-7 1-7 16,-6-1 1-16,-5 4-4 15,1-10 1-15</inkml:trace>
  <inkml:trace contextRef="#ctx0" brushRef="#br1" timeOffset="28029.34">15448 4703 45 0,'-3'19'22'0,"6"-3"-12"0,1-13 31 15,3-3-38-15,3-6 0 16,4-13 1-16,11-3 0 15,7-19-6-15,0-6 1 16,-4-16 3-16,-3-9 1 16,-1-3-3-16,-3 0 1 0,-6 6-1 15,-5 3 0-15,1-3-2 16,-4 16 0-16,0 15-2 16,-4 7 1-16,1 9-3 15,-4 15 1-15,0 14-1 16,0 5 1-16,-4 20 1 15,-3-4 0-15,0 9 1 16,4 4 1-16,-1 6 2 16,4 3 1-16,0-6 0 15,0 3 1-15,0 7 0 16,4-7 1-16,-1-7 0 16,4 1 0-16,-3 0-3 15,-1-16 1-15,4-6-6 16,4-10 0-1,3-9-9 1,4-6 0-16</inkml:trace>
  <inkml:trace contextRef="#ctx0" brushRef="#br1" timeOffset="28240.54">15953 4518 46 0,'-4'29'23'0,"1"2"-23"0,3-25 38 16,0-3-38-16,0 0 0 15,0-3-4-15,0 0 1 16,0 0-3-16,0 0 1 0,3-12-8 16,4-7 0-16</inkml:trace>
  <inkml:trace contextRef="#ctx0" brushRef="#br1" timeOffset="28420.48">15847 4258 36 0,'7'19'18'0,"14"-19"-19"0,-14-3 27 0,7 0-29 16,0 3 1-16,7-7-11 15,-3 7 1-15,3-3 9 16,-3 0 1-16</inkml:trace>
  <inkml:trace contextRef="#ctx0" brushRef="#br1" timeOffset="28929">16101 4534 27 0,'7'41'13'0,"-4"-19"-9"0,-3-22 22 16,4 0-26-16,-4 0 0 16,0 0-2-16,7 3 0 15,4-16 0 1,3-2 0-16,0-1-1 16,-4 3 0-16,4 4 0 15,1-4 0-15,-1 7 1 16,0 3 1-16,0 3 2 15,-4 0 1-15,1 0 1 16,3 0 0-16,7 0 0 16,1-3 1-16,-1-3 0 15,0-4 0-15,0 1-1 16,-3-1 0-16,3-2-1 16,0-1 0-16,-3 4-2 15,-4-4 1-15,-4-2-1 16,-3-1 1-16,0 0-1 15,-3 4 1-15,-4-4-1 16,-4 4 0-16,-6-1-1 16,-1 0 0-16,1 4 0 15,-1 6 0-15,1 6 0 16,-1 13 0-16,4 3 0 16,7 6 1-16,3 3 1 15,4 9 0-15,8 1 0 0,2-13 1 16,4 3-1-16,8-2 1 15,2-14-5-15,1-3 1 16,0-5-9-16,-11-8 1 16</inkml:trace>
  <inkml:trace contextRef="#ctx0" brushRef="#br1" timeOffset="29875.7">18221 3885 39 0,'0'25'19'0,"-14"41"-18"0,10-51 30 15,1 14-29-15,-4 5 0 16,0 7 4-16,0 6 1 0,3 9-7 15,1-5 0-15,-1 2 4 16,1-15 1-16,3-4-1 16,-4-12 0-16,0-6-3 15,1-7 1-15,-4-3-2 16,-4-6 1-16,-3 0-2 16,-3 0 0-16,-8-9-2 15,0 3 1-15,0-4-2 16,8 7 1-16,-4 0-1 15,0 3 0-15,-1 6 1 16,1 1 0-16,4 11 1 16,2 1 0-16,8 16 2 15,4-17 0-15,3 11 1 16,3 5 1-16,4-6 0 16,4 1 0-16,0 2 1 15,10-12 0-15,3 0 0 0,5-7 1 16,9 1-2-16,8-13 0 15,4-13-1-15,6-12 1 16,-3 9-2-16,-4-15 1 16,-6 0-1-16,-8-4 1 15,-7 7-1-15,-7 0 1 16,-3-4-1-16,-4 4 0 16,-7 9 0-16,-3 1 0 15,-4 8-1-15,-7 10 0 16,-4 3 0-16,-6 4 0 15,2 11 0-15,-2 4 1 0,3 10-1 16,3-7 1-16,4 3 0 16,4 0 1-16,6 7-1 15,8-4 1-15,3 0-3 16,3-9 1-16,1-3-5 16,7-6 0-16,-1-20-9 15,5-2 0-15</inkml:trace>
  <inkml:trace contextRef="#ctx0" brushRef="#br1" timeOffset="30133.12">18845 4396 30 0,'4'6'15'0,"-8"19"-8"16,1-25 16-16,-8 0-22 15,-3 3 0-15,-3 7 2 0,-1 2 0 16,0 7-3-16,1 0 1 15,-1 0 3-15,0-3 1 16,4 6 0 0,4 3 0-16,6 0-1 0,8 0 1 15,6 3-2-15,-3-9 1 16,11-4-5-16,0-2 1 16,3-4-7-16,0-2 0 15,4-14-8-15,-1-15 0 16</inkml:trace>
  <inkml:trace contextRef="#ctx0" brushRef="#br1" timeOffset="30474.95">19029 4700 34 0,'-4'28'17'0,"4"-18"-10"16,0-10 21-16,0 3-26 15,0-3 0-15,0 0 2 16,0-6 1-16,0-7-6 16,4-3 1-16,-1-2 3 15,1-1 1-15,-1 0-2 0,-3 0 0 16,4 0-1-1,3 4 1-15,0-7-1 0,4 3 0 16,6 0 0-16,4 0 0 16,1 4-4-16,-1 2 1 15,0 7-11-15,-7 3 0 16,-7 3-2-16,0 0 1 16</inkml:trace>
  <inkml:trace contextRef="#ctx0" brushRef="#br1" timeOffset="30902.76">19244 4669 48 0,'4'15'24'0,"13"-5"-27"15,-10-13 47-15,4-4-45 16,6 1 1-16,1-3 1 16,3-1 0-16,0-5-2 15,1 5 1-15,-5-5-1 16,-3-4 1-16,-7 0-2 0,-7 0 0 15,-3 0-2-15,-4 4 0 16,-7 2-1-16,0 10 0 16,0 9-1-16,-1 10 0 15,1 3 1-15,4 3 1 16,3 9 1-16,7 0 1 16,3 7 1-16,4-7 0 15,7-5-3-15,4 2 0 16,3-19-4-16,-3-3 1 15</inkml:trace>
  <inkml:trace contextRef="#ctx0" brushRef="#br1" timeOffset="31256.81">19805 4481 39 0,'11'15'19'0,"-19"1"-29"16,5-13 38-16,-8 3-29 15,-3 1 1-15,-10 2-1 16,-1 1 1-16,-3-1-2 16,6 0 1-16,5 1 0 15,-1-1 0-15,4-3 0 16,4 4 1-16,2-4-2 16,5 4 1-16,-1-1 0 15,4-3 1-15,4 0-1 16,7 1 1-16,-1 2-1 15,1-3 1-15,3 4 0 0,0-4 1 16,-4 3 1-16,1 1 0 16,-4 2-1-16,-3 4 0 15,-4-3 0-15,-4 2 0 16,-3 10-1-16,-7-6 0 16,0 3-6-16,0-6 0 15,3-4-3-15,-6-5 1 16</inkml:trace>
  <inkml:trace contextRef="#ctx0" brushRef="#br1" timeOffset="31512.88">19967 4650 42 0,'0'25'21'0,"-7"0"-27"16,4-19 42-16,-1 10-35 15,1-3 1-15,-1 5-1 16,1 4 0-16,-1-6-3 16,-3 0 0-16,3-7-5 15,1-9 1-15,3-6-7 16,0-13 1-16</inkml:trace>
  <inkml:trace contextRef="#ctx0" brushRef="#br1" timeOffset="31993.04">20059 4581 23 0,'21'19'11'0,"18"-13"-4"0,-28-12 14 15,3 3-19-15,3-7 0 16,4 1 2-16,1-1 0 0,-1 1-5 16,-4 3 0-1,-2-4 2-15,-1 10 1 0,-7 0-3 16,-4 0 0 0,-3 10-3-16,-3-1 1 0,-1 7-2 15,1 6 1-15,-1 6 0 16,4 7 1-16,11 8 2 15,3 17 1-15,0-7 3 16,0 7 0-16,0 6 1 16,-7-4 1-16,-14 4-1 15,-7-3 0-15,-11-3-2 16,-6-1 0-16,2-9-3 16,-2-15 1-16,-5-16-1 15,-6-13 0-15,0-12 0 16,-1-19 0-16,5-7 0 15,2 4 1-15,12-3 0 0,2 2 0 16,12 1 0 0,10 3 1-16,14 3 0 0,14 7 0 15,4-7 0-15,0 3 0 16,3 6-2-16,0-6 0 16,0 7-8-16,-3-1 0 15</inkml:trace>
  <inkml:trace contextRef="#ctx0" brushRef="#br1" timeOffset="32190.16">20669 4753 53 0,'7'32'26'0,"-3"-20"-37"0,-1-5 49 0,1 2-47 16,-4-3 0-16,-7-3-17 16,-11-3 0-16</inkml:trace>
  <inkml:trace contextRef="#ctx0" brushRef="#br2" timeOffset="38089.03">21237 3587 19 0,'7'38'9'0,"-10"-23"0"16,3-8 10-16,0 5-16 15,-4 7 1-15,-6 6 0 16,-8 6 1-16,-10 20-7 16,-4 2 1-16,-7 28 4 15,4 7 1-15,3 3-2 16,4 22 1-16,7-10 0 15,10-5 0-15,8-11 0 16,10-11 1-16,7-14-3 0,11-15 0 16,3-15-6-16,4-20 0 15,-1-18-7-15,-10-13 0 32</inkml:trace>
  <inkml:trace contextRef="#ctx0" brushRef="#br2" timeOffset="38868.8">21502 3756 29 0,'7'10'14'0,"-7"-1"-7"0,0-6 19 16,0 4-26-16,-4-4 0 0,-3 3 0 16,0-3 1-16,-3 0-2 15,-1 0 1-15,-7 0 0 16,1 4 1-16,3 5-1 15,0 1 1-15,3-1-1 16,4 13 0-16,3 1 0 16,4-1 1-16,4-3-1 15,7-4 1-15,-1-8-1 16,4-7 1-16,0-9 0 16,4-4 0-16,-4-9-1 15,-3 1 1-15,-1 5-1 16,-3 4 1-16,0-1-1 15,0 7 0-15,-7 3 0 16,4-6 1-16,-1 12 0 16,1 4 0-16,-4 2-1 0,4 10 1 15,-4-3-1-15,3 0 0 16,1-7-5-16,3 1 0 16,0-4-6-16,0-6 0 15</inkml:trace>
  <inkml:trace contextRef="#ctx0" brushRef="#br2" timeOffset="39184.01">21766 3653 29 0,'4'19'14'0,"-4"12"-6"0,0-28 20 0,-4 7-27 15,1 5 1-15,-4-2 0 16,0-1 0-16,0 1-3 15,-4 3 1-15,1-7 1 16,-1 7 0-16,0-4-1 16,1 4 1-16,3-13-1 15,3 3 0-15,4-6 0 16,4 3 1-16,6 4-1 16,1-4 1-16,3 6 0 15,-3 1 0-15,-1 2-1 16,-3 7 1-16,-7-3-2 15,-7 12 1-15,-7-9-9 16,-7-4 1-16,-4-5-4 16,4-1 1-16</inkml:trace>
  <inkml:trace contextRef="#ctx0" brushRef="#br2" timeOffset="39651.05">22377 3684 27 0,'-7'22'13'0,"-4"3"-6"16,8-15 20-16,-1 2-27 15,-7 10 0-15,-6-3 0 0,-8 0 0 16,-7 6 0 0,1 3 0-16,-1-3-1 0,7 3 1 15,4-6-8-15,3 0 1 16,8-19-2-16,6-6 0 15</inkml:trace>
  <inkml:trace contextRef="#ctx0" brushRef="#br2" timeOffset="39877.81">22204 3703 37 0,'7'22'18'0,"14"41"-20"0,-14-48 37 0,4 4-34 16,3 6 0-16,0 7 0 15,0-1 1-15,-3-6-4 16,-1 3 0-16,-3-9-7 16,0-6 0-16,-3-10-3 15,-1-3 1-15</inkml:trace>
  <inkml:trace contextRef="#ctx0" brushRef="#br2" timeOffset="41122.33">22835 3872 39 0,'4'13'19'0,"-11"-16"-19"16,3 6 37-16,-3 6-34 16,0 1 1-16,0 2 0 15,-3 4 0-15,-1 0-6 16,4-1 0-16,0-5 0 16,3-7 1-16,4-3-13 15,4-13 1-15</inkml:trace>
  <inkml:trace contextRef="#ctx0" brushRef="#br2" timeOffset="41316.25">22772 3703 31 0,'7'9'15'0,"3"4"-4"0,-6-7 15 15,3-6-26-15,0 0 0 16,0 0-3-16,0-6 0 0,4 3-6 16,-1-10 0-16</inkml:trace>
  <inkml:trace contextRef="#ctx0" brushRef="#br2" timeOffset="41720.99">22941 3919 20 0,'0'29'10'0,"11"-14"-3"16,-11-15 7-16,0 0-15 16,0 0 1-16,3-9 0 0,1 3 0 15,-1-4 0-15,1-2 0 16,3-1 0-16,0 4 0 15,0-1 0-15,0 1 0 16,4 3 0-16,-1-4 0 16,-3-2 0-16,4 12 1 15,3-7 0-15,0 4 1 16,-3 3-1-16,-1 10 1 16,4-10 1-16,-3 9 0 15,0 4 0-15,-4 2 0 16,0 4-1-16,-4 3 0 0,1 0-1 15,-1-3 1-15,4-7-2 16,-3-2 1-16,-1-1-2 16,4 1 0-16,0-10-6 15,1 0 0-15,-1-10-3 16,3 1 1-16</inkml:trace>
  <inkml:trace contextRef="#ctx0" brushRef="#br2" timeOffset="42005.95">23326 3995 39 0,'10'34'19'0,"11"-28"-18"16,-14-6 38-16,1 7-38 0,-1 2 1 15,-4 10 0-15,1 0 0 16,-4-7-3-16,-4 10 0 16,-3 0-1-16,-4 6 0 15,-6-6-11-15,-4-6 1 16</inkml:trace>
  <inkml:trace contextRef="#ctx0" brushRef="#br2" timeOffset="43178.71">23396 3769 22 0,'7'-10'11'0,"-7"10"6"15,0 0 5-15,0 0-20 0,0 4 0 16,-3 8 1-16,-4 7 0 16,-7-7-5-16,-8 1 1 15,-2 6 2-15,-1 9 1 16,-3 0-2-16,3 0 1 16,4 4-1-16,3-10 1 15,11 9-1-15,7-12 1 16,7-3-1-16,7-7 0 15,8-3-6-15,2-9 0 16,-3-3-5-16,-10-3 1 0</inkml:trace>
  <inkml:trace contextRef="#ctx0" brushRef="#br2" timeOffset="43840">21445 4506 32 0,'0'0'16'0,"7"6"-9"15,-7-3 26-15,0 3-31 16,0 7 0-16,-7-4 0 15,-10 10 0-15,-8 6-3 16,-7 10 1-16,1 6 1 0,2 9 0 16,1 12-4-1,3-15 0-15,4-3-9 0,7-9 0 16</inkml:trace>
  <inkml:trace contextRef="#ctx0" brushRef="#br2" timeOffset="44050.04">21216 4534 31 0,'28'66'15'0,"4"-32"-28"15,-21-27 17-15,-1 2-13 16,-3-9 1-16</inkml:trace>
  <inkml:trace contextRef="#ctx0" brushRef="#br2" timeOffset="45090.98">22306 4305 40 0,'4'41'20'0,"-8"3"-27"15,4-35 41-15,-3 1-34 0,-4 8 0 16,0 1 0-16,-1 16 1 16,1-17-1-16,0 4 0 15,4 0 0-15,-1-12 0 16,1-4 0-16,-4-6 0 15,0-3-1-15,-4-6 1 16,-3-4-1-16,-4 0 0 16,-3 1 0-16,0 2 0 15,-4 1-2-15,1 3 0 16,-1 6-2-16,4 6 1 16,0-3 0-16,3 10 1 0,4 2 0 15,3 1 0-15,8 3 2 16,3 9 1-16,7 7 3 15,3-4 0-15,4 3 0 16,8 4 1-16,2-10 0 16,5 7 1-16,2-16 0 15,5-4 0-15,-1-5-1 16,-3-7 0-16,-1-6-1 16,1-7 1-16,0-5-2 15,-4-4 0-15,0-6-2 16,-3-3 1-16,-4-1-1 15,0 10 0-15,-10 4-1 16,-4-4 1-16,-4 0-1 16,-3 7 0-16,-7 5 0 15,0 4 0-15,-3 0 0 16,-8-3 0-16,4 6 0 0,0 6 0 16,3 4 0-16,1 5 1 15,3 4 0-15,0 0 0 16,0 6 0-16,3-3 1 15,8 0-1-15,3 6 0 16,3-6-1-16,8-6 0 16,7-4-5-16,6-6 1 15,1-6-7-15,0-9 0 16</inkml:trace>
  <inkml:trace contextRef="#ctx0" brushRef="#br2" timeOffset="45369.67">22878 4612 29 0,'7'19'14'0,"3"-31"-4"15,-10 12 18-15,0 0-28 16,0 0 0-16,0 3 1 16,-3-3 0-16,-4 0-1 15,-4 6 1-15,-3 0 1 16,-4 1 0-16,1 5 0 15,-1 4 0-15,0 3-1 16,4-1 0-16,4 8 0 16,6 2 0-16,8 0 0 15,6 0 1-15,4-6-4 16,8 3 1-16,-5-6-5 16,1 0 0-16,3-16-6 0,0-3 0 15</inkml:trace>
  <inkml:trace contextRef="#ctx0" brushRef="#br2" timeOffset="46001.23">23439 3493 39 0,'0'22'19'0,"24"47"-19"0,-10-47 32 16,4 12-29-16,10 13 1 0,0 7 1 15,-6 8 1-15,-1 26-8 16,-7 0 0-16,-7 15 4 16,-14 13 1 15,-18 7-3-31,-3-14 1 0,-7 14-9 47,-15-23 0-47,-10-15-6 0,14-13 1 0</inkml:trace>
  <inkml:trace contextRef="#ctx0" brushRef="#br3" timeOffset="54182.25">7415 6155 34 0,'-10'41'17'0,"-4"6"-9"16,10-31 18-16,-3 9-24 15,4 3 0-15,-4 6 1 16,3-2 1-16,0 2-5 16,4-5 1-16,0-4 3 15,0-7 0-15,0-2-2 0,0-6 1 16,4-7-2-16,-4-3 1 15,4-10-1-15,3-2 0 16,0-7-1-16,3-3 1 16,8-3 0-16,-11-3 0 15,0-1 0-15,0 7 1 16,0 7-1-16,4 2 1 16,-1 7-1-16,-10 6 0 15,4 6 0-15,3 4 0 16,0 2-1-16,-4 4 0 15,1 0 0-15,-1-1 1 0,5 1-1 16,-5 0 1-16,8-4 0 16,-11 1 1-16,10-4-1 15,-10 0 0-15,11-2-1 16,-4-10 0-16,0-7 0 16,4-2 0-16,3-7-1 15,-4-6 1-15,4-3 1 16,0 6 0-16,8-3-1 15,-5-1 1-15,1 4 0 16,-4 4 0-16,0-1 0 16,4 9 1-16,-1 10-1 15,5 7 0-15,-8-1 0 16,0 13 1-16,0 6 0 16,-4 9 1-16,5 1-2 15,-5 12 1-15,1-3 0 16,-1-3 0-16,1-10-1 15,-1 0 1-15,1-6-4 16,-4-9 0-16,4-3-10 0,3-13 1 16</inkml:trace>
  <inkml:trace contextRef="#ctx0" brushRef="#br3" timeOffset="54738.01">8273 6171 45 0,'0'19'22'0,"10"-1"-15"16,-6-14 33-16,6 2-38 0,1 6 0 15,0-5 4-15,6 2 0 16,4 1-7-16,8-10 1 16,2 3 4-16,-2 0 1 15,-5-3-2-15,-3 0 1 16,-3 3-3-16,0 0 0 15,-15 6-1-15,-3 7 0 16,-3 6-1-16,-8 3 1 0,-3 3-2 16,-4 1 1-1,1-4-2-15,-12 0 0 0,1 0-5 16,0-3 1-16,7 0-11 16,3-10 1-16</inkml:trace>
  <inkml:trace contextRef="#ctx0" brushRef="#br3" timeOffset="55203.52">9169 6071 44 0,'14'-22'22'0,"-7"6"-18"0,-4 10 29 16,-3-7-33-16,-3 4 1 15,-4 6 0-15,-4-1 0 16,-3 4-2-16,-7 13 1 15,-7 3 1-15,-4 2 0 16,0 14-1-16,0 5 1 0,4 10-3 16,0 10 1-1,10 2-3-15,11 10 0 16,11-9-1-16,6-7 1 0,8-12-1 16,7-13 1-16,3-15 4 15,4-16 0 16,3-19 2-31,4-10 1 0,0-8 1 0,-4-4 0 0,-3-6-1 16,-4-1 1-16,-7 8-6 16,-3 2 0-16,-11 6-10 15,-4 7 0-15</inkml:trace>
  <inkml:trace contextRef="#ctx0" brushRef="#br3" timeOffset="55497.28">9663 6560 56 0,'3'69'28'0,"-6"-22"-35"0,-1-28 48 15,-10 9-41-15,-7-3 0 16,-7 6-8-16,-1-3 1 0,5-9-4 16,-5-12 0-16</inkml:trace>
  <inkml:trace contextRef="#ctx0" brushRef="#br3" timeOffset="56253.94">10767 6616 46 0,'-4'85'23'0,"-3"12"-26"0,4-72 33 0,-1 13-30 16,-3-7 0-16,0-6-1 15,0-9 0-15,3-7 1 16,4-15 0-16,0-16-1 15,0-9 0-15,0-19-1 16,0-4 1-16,-3-2-1 16,-1-7 1-16,1 0-1 15,-1-3 1-15,4 10-1 16,4 9 0-16,3 6 0 0,4 7 0 16,-1 6 1-16,4 6 1 15,7 6 3-15,8 6 1 16,6 7 2-16,4 6 1 31,7 7 1-31,-8 6 0 16,-6 6-2-16,-11-1 1 0,-10 8-5 0,-11 5 1 15,-11 1-3-15,-6-1 0 16,-8 1-5-16,-7-7 1 16,4-6-8-16,-4-10 1 0,8-12-5 15,9 0 1 1</inkml:trace>
  <inkml:trace contextRef="#ctx0" brushRef="#br3" timeOffset="56569.7">11367 6346 40 0,'10'19'20'0,"-10"-31"-19"16,0 12 34-16,-3-3-33 15,-8-1 0-15,4 4 0 16,-7-6 1-16,-4 6-4 0,-7 0 1 16,-6 6 1-1,3 7 1-15,-1 9-2 16,5 0 0-16,2 3-2 0,8 6 1 16,4 1-2-16,10-7 0 15,3-6 0-15,11-13 0 16,8-16 0-16,-1-2 1 15,0-4 1-15,4-9 0 16,-8 0-3-16,-3 0 1 16,0-9-8-16,1 2 1 15</inkml:trace>
  <inkml:trace contextRef="#ctx0" brushRef="#br3" timeOffset="56913.8">11575 6284 39 0,'7'19'19'0,"-14"3"-20"16,3-19 32-16,-3 0-32 16,-4 3 1-16,1-3 0 15,-4 3 0-15,0 1 0 16,3-4 0-16,1 0 0 15,-1 3 0-15,0 1 0 16,8-1 1-16,-1 3-1 16,4 1 1-16,0-1-1 15,7 7 0-15,-3-1 1 16,3 1 0-16,0 6-1 16,0-3 0-16,0 0-1 15,0-1 1-15,-3-5 0 0,-8 3 0 16,-3-4-2-16,-3 4 0 15,-8-4-9-15,-7-5 0 16</inkml:trace>
  <inkml:trace contextRef="#ctx0" brushRef="#br3" timeOffset="57717.58">11871 6757 52 0,'-7'19'26'0,"14"3"-24"0,-7-16 44 15,0-3-45-15,4 1 0 16,-4-1-1-16,0-3 0 16,0 6-9-16,0-6 0 15,0-6-7-15,7-7 1 16</inkml:trace>
  <inkml:trace contextRef="#ctx0" brushRef="#br3" timeOffset="58271.89">12756 6140 48 0,'-3'9'24'0,"-18"19"-24"0,14-18 38 0,-4 2-38 0,1 1 0 15,-5-1 0-15,1 4 1 16,0 6-2-16,0-3 1 16,0 3-2-16,7-4 1 15,0-2-1-15,7-3 0 16,3-1 0-16,8 1 0 0,3-4 1 15,4 1 1-15,-1-4 1 16,1 3 1-16,0-3 0 16,-8 1 0-16,-3 2-1 15,-10 13 0-15,-8 6-3 16,-6 7 0 15,-5-1-5-31,-6-2 1 0,-4-7-8 0,4-6 1 47</inkml:trace>
  <inkml:trace contextRef="#ctx0" brushRef="#br3" timeOffset="58521.02">13070 5606 37 0,'4'60'18'0,"-11"47"-14"0,3-76 29 15,1 16-33-15,-4 13 1 16,-4 12 0-16,4 0 1 16,0 3-3-16,4 0 0 15,-1 1-2 1,-3-17 0-16,3-9-9 0,1-21 1 15</inkml:trace>
  <inkml:trace contextRef="#ctx0" brushRef="#br3" timeOffset="58821.01">13444 6281 40 0,'29'6'20'0,"-19"6"-22"15,-10-12 30-15,-3 0-29 16,-4 0 1-16,-8 4-1 16,-6-1 1-16,-7 3 0 15,0 3 1-15,0 16-1 16,-1-6 0-16,-2 6-1 16,6 4 0-16,4-1-1 15,7-3 0-15,7-9 0 0,7-4 0 16,7-9-1-16,10-6 0 15,12-6-2-15,2-7 1 16,1 3-5-16,0-5 1 31</inkml:trace>
  <inkml:trace contextRef="#ctx0" brushRef="#br3" timeOffset="59209.43">13578 6729 44 0,'-3'78'22'0,"-4"7"-22"0,3-72 42 0,1-1-43 16,-1-2 1-16,1-7-1 15,-1-13 1-15,1-5 0 16,3-7 1-16,0-10-1 15,0-8 0-15,0-7 0 16,0-13 0-16,0-3 1 16,3 4 0-16,4-1-1 15,4 10 1-15,6 6 0 16,8 13 0-16,7 6 0 16,3 9 0-16,0 10-1 15,1 6 1-15,-8 6-1 16,-7 6 0-16,-10 7-1 15,-11 0 0-15,-11 6 0 16,-14 3 0-16,-6 1-4 0,-8 2 1 16,4-6-9-16,3 0 1 15,4-22-1-15,-1 0 0 16</inkml:trace>
  <inkml:trace contextRef="#ctx0" brushRef="#br3" timeOffset="59586.16">13924 6431 37 0,'21'22'18'0,"11"-31"-15"0,-18 2 34 0,4-5-35 16,-4-4 1-16,4 1-2 15,-4-7 0-15,3 0-3 16,-3 3 1-16,1-3 1 16,-8-3 0-16,-7 0-2 15,-4-4 1-15,1 4 0 16,-1 7 1-16,-3 5-1 16,-4 13 1-16,1 9-1 15,-1 10 1-15,1 3 0 16,3 13 0-16,3-1 0 15,4 4 1 1,4-1-1-16,6-2 1 0,-3-1-2 16,11 4 0-16,3-7-5 15,11-12 1-15,0 0-7 0,3-19 0 16</inkml:trace>
  <inkml:trace contextRef="#ctx0" brushRef="#br3" timeOffset="60197.4">14778 6695 58 0,'35'50'29'0,"-21"25"-40"0,-17-47 57 16,-8 0-47-16,-6 4 1 0,-5-1-11 15,-6 4 1-15,3-7 0 16,-6-6 1-16</inkml:trace>
  <inkml:trace contextRef="#ctx0" brushRef="#br3" timeOffset="62139.54">22239 11900 31 0,'7'6'15'0,"11"7"-8"16,-11-23 15-16,0 4-19 16,4 0 1-16,-1 3 3 15,1-4 0-15,-4 1-8 0,7-3 1 16,0 2 5-16,7 4 0 16,4-3-1-16,7-3 0 15,3-7-1-15,0-3 0 16,7-6-1-16,8-6 1 15,3 3 0 17,3-7 0-32,-3-6 0 0,7-3 1 47,11 4-1-47,6-11 0 0,8-2-2 0,3 6 1 15,0-9-1-15,8-4 0 0,9-12-2 0,12-10 0 0,-8-2 1 0,11-4 0 16,0-3 0-16,14-3 0 0,-10-10-1 15,10 7 1-15,7 0 1 16,14-10 0 0,-10 7-1-16,6-13 0 15,15-6 0-15,-7 0 0 16,3-7 0 15,11-8 1-31,-11 2-1 0,11-6 0 16,14-3 0-16,-14-10 0 0,10-2 0 0,19 2 1 0,-19-3-1 15,11-2 1-15,7-1-1 16,-10-9 1-16,10-7-1 16,3 1 1-16,-3-10 0 15,4-3 0-15,-11 3-1 16,14-3 1-16,4 3-1 16,-4 3 1-16,4 13 0 0,-4-9 0 31,130-101-1-31,-48 44 1 31,-26 31-1-15,-45 16 1-16,-11 9-1 0,-17 19 1 15,-11 13 0-15,-32 22 0 0,-7 9 0 0,-11 13 0 16,-13 9 0-16,-11 9 1 16,-11 7-1-16,-10 9 1 0,-11 6-1 15,-11 4 0-15,-6 9 0 16,-5 9 0 15,-6 7-1-31,-7 12 1 0,-7 0-1 16,-4 4 1-16,-7 5-1 0,-3 4 0 0,-4-3-1 15,-3 5 1-15,-4-2-1 16,0 3 1-16,0 0-4 16,-7 3 1-1,0 0-8-15,0-3 1 0,-4-3-12 16,1 9 1-16</inkml:trace>
  <inkml:trace contextRef="#ctx0" brushRef="#br3" timeOffset="64375.16">32180 3066 19 0,'0'7'9'0,"0"-17"4"0,0 10 9 0,0 0-15 16,0 0 0-16,0 0 5 15,0 0 0-15,4 3-14 16,-4 10 0-16,0-4 9 16,3 7 1-16,-3 6-4 15,0 6 0-15,0 0-3 16,0-2 0-16,0-5-1 16,4-8 0-16,-4 3 0 15,4-7 0-15,-1-6-1 16,4-6 1-16,0-13-1 15,0 1 1-15,-3-4-1 16,3-3 0-16,-4 0 0 16,1 9 0-16,-1-5 0 15,1 8 0-15,3-2 0 16,-7 5 1-16,7 1-1 16,-7 6 0-16,4 0 1 15,-4 0 0-15,3 3 0 16,4 4 1-16,0-1-1 0,0 3 0 15,-3 1 0-15,-1 2 0 16,-3-2-1-16,4-1 0 16,-4-9 0-16,3 0 1 15,4-3-1-15,-3-3 1 16,7-4-1-16,-1 1 1 16,4-4 0-16,4 1 1 15,-1-4-1-15,-2 10 0 16,-1-4 0-16,-4 1 1 0,1 9-1 15,-4 0 1 1,-4 9-1-16,1 1 0 0,-4 2 0 16,0 4 0-16,-4 9 0 15,-3-3 0-15,0 9-2 16,4-6 0-16,-4 4-5 16,7-1 0-16,3-12-7 15,1-7 1-15</inkml:trace>
  <inkml:trace contextRef="#ctx0" brushRef="#br3" timeOffset="64750.73">32618 3104 30 0,'3'19'15'0,"11"0"-5"0,-6-16 20 15,2 3-28-15,1-6 0 16,-1 0 1-16,4 0 1 16,4 3-4-16,3-3 1 15,-3 0 3-15,3 0 0 16,0 0-1-16,-3 6 0 0,-4-6-1 15,-3 0 1-15,-4 7-3 16,-11 8 0-16,-3 7-1 16,-4 0 1-16,-6 0-1 15,-8 7 0-15,0-8-3 16,-3 11 1 0,3-7-7-16,8 3 1 0,3-9-5 15,7 0 0-15</inkml:trace>
  <inkml:trace contextRef="#ctx0" brushRef="#br3" timeOffset="65082.01">33218 3229 27 0,'28'10'13'0,"-7"-20"-2"16,-14 4 19-16,-3-3-29 15,-4-7 0-15,-8 4 1 0,-2-4 0 16,-11 6-3-16,-11 1 1 16,-3 3 1-16,-1 12 1 31,-6 47-1-31,10 13 1 16,8-6 0-16,13-7 0 15,11-9 0-15,11-13 1 16,10-15-1-16,21-16 1 15,11-9-1-15,0-20 1 0,-4-14-2 16,-6-11 0-16,-15-2-14 16,-17-13 0-16,-15 6-1 15,-17 13 0-15</inkml:trace>
  <inkml:trace contextRef="#ctx0" brushRef="#br3" timeOffset="67213.25">15455 6632 44 0,'14'16'22'0,"36"-48"-14"0,-33 16 23 15,8-12-29-15,7-19 0 0,-4-9 1 16,0-13 0-16,0 0-4 16,-6-25 0-16,-5 3 2 15,1-6 1-15,-4 9-2 16,-7 3 0-16,0 16-3 15,-3 10 0-15,-4 5-2 16,-4 10 1-16,1 4-3 16,-1 21 0-16,1 16-1 15,-1 9 0-15,0 13 2 16,1 18 1-16,-4 10 1 16,3 10 1-16,1 15 3 15,3 3 1-15,0 7 1 16,0-1 1-16,-4 7 0 15,4-3 0-15,4 3 0 16,-1-16 0-16,-3-16-3 16,4-12 0-16,-1-10-3 0,1-5 0 15,10-26-6-15,7-16 0 16</inkml:trace>
  <inkml:trace contextRef="#ctx0" brushRef="#br3" timeOffset="67440.77">15974 6337 57 0,'-7'25'28'0,"-4"-6"-39"0,11-10 57 0,0 1-46 16,-3-1 0-16,-1 1-6 15,8-1 0-15,-1-3-4 16,4-9 1-16,4-13-6 16,-1-9 0-16</inkml:trace>
  <inkml:trace contextRef="#ctx0" brushRef="#br3" timeOffset="67590.06">15850 5980 22 0,'4'12'11'0,"31"16"-3"16,-28-15 14-16,4-4-23 0,3 4 1 16,4-10-2-1,-1 3 1-15,4 1-6 16,4-1 0-16</inkml:trace>
  <inkml:trace contextRef="#ctx0" brushRef="#br3" timeOffset="67995.39">16097 6372 23 0,'0'15'11'0,"0"1"-4"0,0-16 14 15,0 0-21-15,7-6 0 16,0-7 1-16,0-3 1 0,4-2-2 15,0 2 0-15,-1-3 1 16,1 3 0-16,-1-2 0 16,1 2 1-16,0-3-1 15,-1 7 0-15,1 2 0 16,-1 7 0-16,1 3 0 16,-1 3 0-16,-3 3 0 15,1 4 1-15,-5-7-1 16,4 6 1-16,-3 1-1 15,-1 2 0-15,-3 4 0 16,0 0 0-16,0 3-2 16,-3 2 0-16,-1-8-4 15,4 0 1-15,0-4-6 16,0-3 0-16,0-6-1 16,4-9 1-16</inkml:trace>
  <inkml:trace contextRef="#ctx0" brushRef="#br3" timeOffset="68265.63">16312 6331 44 0,'29'9'22'0,"17"-12"-26"0,-29 3 49 16,11 0-44-16,1-3 0 15,-1 0 1-15,0-10 0 16,0 4-3-16,1-7 0 0,-5-9 1 16,-3-9 1-16,-7 5-1 15,-6 1 0-15,-12-3-1 16,-3 3 0-16,-4 6 0 15,-3 6 1-15,0 13 0 16,-3 6 0-16,2 9 0 16,5 14 0-16,6 5 0 15,4 13 1-15,4 3-1 16,6 0 1-16,8-6-3 16,7-10 1-16,6-6-6 15,1-12 1-15,0-7-8 16,-7-15 1-16</inkml:trace>
  <inkml:trace contextRef="#ctx0" brushRef="#br3" timeOffset="68625.53">17717 6136 47 0,'-8'32'23'0,"1"15"-21"0,7-32 39 0,0-8-41 15,-3 12 0-15,-1 2 0 16,4 1 0-16,0 0-5 16,4-3 1-16,3-6-10 15,4-16 1-15</inkml:trace>
  <inkml:trace contextRef="#ctx0" brushRef="#br3" timeOffset="68818.81">17727 5870 30 0,'18'19'15'0,"-1"-1"-6"0,-10-18 15 16,4 0-24-16,0 4 1 15,3-1-1-15,0 0 0 16,0 0-4-16,4 3 1 16,-4 7-7-16,0-7 1 15</inkml:trace>
  <inkml:trace contextRef="#ctx0" brushRef="#br3" timeOffset="69136.25">17946 6356 17 0,'3'3'8'0,"4"-22"-3"0,-3 7 5 0,-1-1-11 16,5 1 1-16,-1-7-1 15,3-3 1-15,1-6 1 16,-1 2 0-16,1 5 1 15,-1-1 1-15,1 6 0 16,0 3 1-16,3 10 0 16,0 6 0-16,-4 10-1 15,1 6 0-15,-4 3-2 16,0-4 1-16,0 8-3 0,0 2 1 16,0-3-8-1,4 0 1-15,-1-9-2 16,5-7 1-16</inkml:trace>
  <inkml:trace contextRef="#ctx0" brushRef="#br3" timeOffset="69419.39">18500 6061 35 0,'14'0'17'0,"0"3"-14"0,-11 0 34 0,1 4-37 16,-4-1 1-16,-4 0 0 15,-3-6 0-15,0 0-2 16,-3 3 1-16,-4 7 0 16,-8 9 1-16,1 6 0 15,-7 3 1-15,7-3-1 16,7 9 0-16,3 1 0 16,8 3 1-16,6-4-2 15,8-3 0-15,3-5-4 16,4-8 1 15,6-8-5-31,-3-7 1 0,4-6-6 0,3-13 0 0</inkml:trace>
  <inkml:trace contextRef="#ctx0" brushRef="#br3" timeOffset="69736.11">18736 6400 25 0,'0'47'12'0,"0"-16"-7"0,0-25 16 16,0 4-17-16,0-4 0 15,0-3 2-15,0-3 0 16,0-9-8-16,0-4 1 16,0-2 5-16,4-7 0 15,-4-7-2-15,3-2 0 16,1 9 0-16,-1 6 1 15,4-5-1-15,0 5 0 0,4 0 0 16,3 7 0-16,4 2 0 16,3 4 0-16,0 3-2 15,4 0 0 1,-4-3-5-16,0 3 0 0,0 0-9 16,-7-9 0-16</inkml:trace>
  <inkml:trace contextRef="#ctx0" brushRef="#br3" timeOffset="70178.7">19075 6293 38 0,'35'22'19'0,"7"-3"-14"0,-31-22 26 15,-1 0-31 1,5-4 1-16,-5-5-1 15,-3 2 0-15,-7 4-1 0,0 0 1 16,-7 0 0-16,0-1 1 16,-3 4-2-16,-5 3 1 15,5 0 0-15,-4 3 0 16,3 7-1-16,1-1 1 16,-1 4-2-16,4-1 0 15,3 1 0-15,4 2 0 16,0-5-1-16,0-4 0 0,4-3-1 15,-4-3 0-15,7 0 0 16,-3 0 1-16,3-6-1 16,0 3 0-16,0 3 1 15,3 0 1-15,1 0 0 16,-4 0 1-16,0 6 2 16,4 4 0-16,-4 2 0 15,3-2 1-15,4-1-1 16,0 0 1-16,1-2-3 15,-1 2 1-15,0-3-7 16,3-12 1-16</inkml:trace>
  <inkml:trace contextRef="#ctx0" brushRef="#br3" timeOffset="70472.36">19625 6105 30 0,'4'3'15'0,"-8"-12"-19"0,1 6 26 16,-1 3-23-16,-3 0 1 16,-4 3 1-16,1 0 1 15,-4 9-2-15,0-5 0 16,3 5 1-16,4 1 0 16,3-1 0-16,8 4 0 15,3 0-1-15,4-1 1 16,-4-2 0-16,3-1 0 15,1 1 0-15,-1 9 1 0,-3-3-1 16,0 3 0 0,-7 0-1-16,-3 0 1 0,-1 0-6 15,1-7 1-15,-4-2-6 16,0-10 1-16</inkml:trace>
  <inkml:trace contextRef="#ctx0" brushRef="#br3" timeOffset="70727.32">19928 6281 24 0,'-3'9'12'0,"-4"47"-7"15,7-49 16-15,-4 5-21 0,1-2 0 16,-1-1-1-16,4-3 1 16,0-2-3-1,0-4 1-15,0-10-4 0,4-6 1 16,-1-6-3-16,1 4 1 16</inkml:trace>
  <inkml:trace contextRef="#ctx0" brushRef="#br3" timeOffset="71162.7">20027 6114 17 0,'32'-12'8'0,"21"-1"1"0,-39 13 14 0,7 3-20 16,4-3 1-16,0 0 1 15,-4-3 1-15,-4 0-8 16,-3 3 1-16,-3 3 3 16,-7 4 1-16,-4 2-3 15,-4 4 1-15,1 2-5 16,-5 7 1-16,1 0-4 15,0 3 1-15,7 10 0 16,0 9 1-16,7 0 1 16,15 6 1-16,6 9 6 15,0-9 0-15,0 10 2 16,-3 3 1-16,-7-10-1 16,-8-3 0-16,-10 0-3 15,-3-6 1-15,-8-6-4 16,-10-4 1-16,-11-12-1 15,-3-9 0-15,3-10 0 0,0-15 1 16,1-7-1-16,-1 0 1 31,4-22 1-31,10 7 0 16,7 5 0-16,11 4 1 16,7-3-1-16,4 6 1 15,7 0-2-15,6 7 0 16,1-1-8-16,3 3 1 15,1-9-3-15,2-3 1 16</inkml:trace>
  <inkml:trace contextRef="#ctx0" brushRef="#br3" timeOffset="71400.05">20697 6328 40 0,'15'47'20'0,"9"-25"-21"0,-17-16 40 0,-3 0-40 15,-4 0 0-15,-7 1-7 16,-4-4 1-16,1-9-1 16,-15-4 1-16</inkml:trace>
  <inkml:trace contextRef="#ctx0" brushRef="#br2" timeOffset="75470.02">7197 8021 27 0,'3'19'13'0,"-6"-4"-5"0,3-8 14 0,0 5-19 16,0 10 0-16,-4 6 2 15,4 10 1-15,-7-10-6 16,4 1 0-16,3-4 4 16,-7-3 1-16,3-7-2 15,4-5 0-15,0-7-1 16,0 3 1-16,0-12-3 16,11-7 1-16,-1-6 0 15,4-9 0-15,11-6-1 16,-7-4 0-16,3 0 0 15,0 4 0-15,0 9 1 16,0 3 0-16,-3 9-2 16,0 13 1-16,-4 13 0 15,-4-1 0-15,8 7-1 16,-15 0 1-16,4 0-2 16,1-3 1-16,-5-4-1 0,1-2 1 15,-1 2-1-15,1-2 0 16,3-4 0-16,-7-3 1 15,0-3 0-15,10-3 0 16,-10-7 0-16,4-5 1 16,3-4-1-16,3-6 1 15,5 0 0-15,-1-4 0 16,-4 8 0-16,4 5 1 16,-3 6-1-16,3 14 1 15,0 8 0-15,-3 10 1 16,-1 3-2-16,1 7 1 15,-4-1 0 17,4 7 0-17,-1-4-1-15,4 0 0 0,0 1-3 0,-3-4 1 16,7-9-6-16,-11-6 0 0,3-16-5 0,1-13 0 0</inkml:trace>
  <inkml:trace contextRef="#ctx0" brushRef="#br2" timeOffset="75757.77">8022 7883 48 0,'-3'9'24'0,"17"-9"-25"0,-4 0 46 16,4 0-45-16,8 0 1 15,9 0-1-15,1 0 1 16,0-3-3-16,3 0 0 16,-3-3-6-16,-4 0 0 15,-7-4-7-15,-10 1 1 16</inkml:trace>
  <inkml:trace contextRef="#ctx0" brushRef="#br2" timeOffset="75938.33">7952 8074 39 0,'7'32'19'0,"14"-20"-14"0,-11-9 29 0,5 0-32 16,2 1 0-16,8-4-3 15,10 0 1-15,4-4-6 16,0-2 0-16,0 3-6 16,-4-9 0-16</inkml:trace>
  <inkml:trace contextRef="#ctx0" brushRef="#br2" timeOffset="76341.7">8943 7754 38 0,'25'4'19'0,"-8"-14"-16"0,-17 10 29 15,0 0-31-15,0 3 1 16,0 0-1-16,-10 1 1 15,-8-4-3-15,-7 0 0 16,-10-4 1-16,-4 8 1 0,-3-1-1 16,0 9 0-16,-1 13-2 15,12-6 0-15,-1 25-3 16,11 6 0-16,-1 4-2 16,12-1 0-16,10 0 1 15,7-12 0-15,18-7 3 16,-1-15 0-16,19-12 6 15,6-17 0-15,7-9 4 16,1-15 0-16,-8-4-1 16,-10-15 1-16,-14-4-3 15,-15 7 1-15,-13-6-15 16,-15-1 1-16</inkml:trace>
  <inkml:trace contextRef="#ctx0" brushRef="#br2" timeOffset="78025.53">9490 8190 54 0,'10'19'27'0,"15"19"-18"0,-18-26 28 15,4-2-35-15,-11 9 0 16,0 9-1-16,-7 13 1 16,-8-1-4-16,-6 10 1 15,-3 1-5-15,-12-4 1 16,-6-13-12-16,3-6 1 15</inkml:trace>
  <inkml:trace contextRef="#ctx0" brushRef="#br2" timeOffset="82574.14">12739 7670 58 0,'-4'3'29'0,"-3"19"-40"0,0-13 54 0,-3 4-44 16,-1-4 1-16,-3 1 0 15,-4 5 1-15,-3-2-3 16,3-4 1-16,4 1-2 16,0-1 1-16,4-3-1 15,3 1 0-15,7-1-1 16,3 0 1-16,4 4 1 16,7-1 1-16,0 4 1 15,-3 2 1-15,0 1 0 16,-4-7 0-16,-4 10-1 15,-3 6 0-15,-10 7 0 0,-5-4 0 16,-6 0-6-16,0-3 1 16,0-6-8-16,0-10 1 15</inkml:trace>
  <inkml:trace contextRef="#ctx0" brushRef="#br2" timeOffset="82842.45">12986 7224 36 0,'10'16'18'0,"-3"25"-10"0,-7-25 26 0,0 6-32 15,-3 12 1-15,-1 10 0 16,-3 12 1-16,-3 10-6 15,-1 10 1-15,1-1 3 16,-1 0 0-16,0-6-5 16,1-9 1-16,6-13-10 15,4-16 1-15,0-15-3 16,0-10 1-16</inkml:trace>
  <inkml:trace contextRef="#ctx0" brushRef="#br2" timeOffset="83143.39">13247 7867 41 0,'28'13'20'0,"-3"-4"-20"0,-18-9 38 16,0 0-37-16,-7 0 1 16,0 0-2-16,-7 0 0 15,-4 0-1-15,-3 0 1 16,-4 3 0-16,1 4 1 15,-4 2-1-15,-1-6 0 16,-2 7-1-16,6 5 0 16,4 7-1-16,3 3 0 15,4-6-1-15,14-3 0 0,8-10-1 16,2-3 1-16,8-9 1 16,3-7 1-16,0-2 0 15,4 2 1-15,0-6-10 16,-4-6 0-16</inkml:trace>
  <inkml:trace contextRef="#ctx0" brushRef="#br2" timeOffset="83533.5">13448 8137 43 0,'0'72'21'0,"0"3"-23"16,0-59 35-16,0 0-33 0,0-1 1 15,0-5-1-15,0-10 0 16,3-10-1-16,1-12 0 16,-4-15 1-16,0-7 0 15,3-12-1-15,-3 8 1 16,0-2-1-16,0-3 1 15,4 6 0-15,3 6 1 16,0 7-1-16,7 5 0 16,0 14 0-16,4 5 0 0,3 10 0 31,0 10 1-15,-3 2-1-16,-4 1 1 0,-17 21-2 15,-12 1 0-15,1-4-5 16,-3-3 0-16,-4-6-6 15,-1-9 1-15</inkml:trace>
  <inkml:trace contextRef="#ctx0" brushRef="#br2" timeOffset="83893.74">13818 7892 36 0,'25'38'18'0,"17"-22"-13"16,-31-16 28-16,3-3-32 16,11 3 0-16,-4-4 2 0,0-5 1 15,0-3-6-15,-3-7 0 16,-4 0 2-16,0-3 1 16,-7 3-2-16,-7 3 1 15,-3 4-2-15,-8-1 1 16,-3 7 0-16,-4 0 1 15,-3 0 0-15,3 6 0 16,1 6 0-16,3 9 1 16,3 11 1-16,4-4 0 0,14 12-1 15,4 4 1 1,6-1 0-16,8-2 0 0,0-4-1 16,3-6 0-16,0-12-7 15,0-7 0-15,-6-9-8 16,-5-10 1-16</inkml:trace>
  <inkml:trace contextRef="#ctx0" brushRef="#br2" timeOffset="84466.13">14669 8093 59 0,'7'66'29'0,"-25"25"-41"16,14-72 54-16,1 9-47 16,-8 13 0-16,-6-10-22 0,-5 4 1 15,1-13 27-15,4-7 0 16</inkml:trace>
  <inkml:trace contextRef="#ctx0" brushRef="#br2" timeOffset="85227.69">15836 7620 38 0,'4'31'19'0,"-4"-31"-15"0,0 6 34 15,-4 4-35-15,-6 8 0 16,-4 4 1-16,-1 3 0 16,-6 10-6-16,-3-4 1 0,-5 1 3 15,1-10 1-15,0 0-2 16,0 0 0-16,3 3-1 15,4-7 0-15,3 1-1 16,4-3 1-16,3-7-2 16,8 1 1-16,6-1 0 15,8-3 0-15,7 1 0 16,3-1 1-16,4 3 0 16,3 1 0-16,4-4 0 15,3-3 1-15,0 0-1 16,-3 4 1-16,-4-1-1 15,0-3 0-15,-10 0-1 16,-4-3 1-16,-3-3 0 16,-8-13 0-16,-3-9-1 0,-3-3 1 15,-8-10-2-15,0-2 0 16,1-7-12-16,3-7 1 16</inkml:trace>
  <inkml:trace contextRef="#ctx0" brushRef="#br2" timeOffset="85615.6">16521 7573 44 0,'-4'0'22'0,"-7"12"-20"0,4-2 29 0,-7 5-29 16,-10 13 0-16,-8 4 0 15,-3 12 0-15,-4 12-3 16,-14 13 0-16,-4 16 2 16,1 6 0-16,7 6-2 15,6-9 0-15,12-26-7 16,6-15 0-16,14-15-6 16,8-20 1-1</inkml:trace>
  <inkml:trace contextRef="#ctx0" brushRef="#br2" timeOffset="85824.82">16066 7535 58 0,'3'72'29'0,"18"35"-41"0,-14-70 56 0,4 4-45 15,-1-6 0-15,5-4-10 16,-1-9 0-16,0-10 2 16,-7-12 0-16</inkml:trace>
  <inkml:trace contextRef="#ctx0" brushRef="#br2" timeOffset="86430.06">16672 7732 42 0,'-7'-3'21'16,"11"3"-13"-16,-4 0 29 0,3 0-34 16,4 3 0-16,7-3 4 15,4 0 0-15,3-3-8 16,0 0 1-16,8-6 3 16,2-1 1-16,5 1-6 15,-1-4 1-15,-7-2-9 0,-3-1 0 16,-7 0-8-16,-8 4 1 15</inkml:trace>
  <inkml:trace contextRef="#ctx0" brushRef="#br2" timeOffset="86605.46">16559 8015 48 0,'4'31'24'0,"49"-37"-20"0,-28-7 40 0,10 4-45 16,4-1 0-16,-1 1-12 15,5 0 1-15,3-1 4 16,-8-2 0-16</inkml:trace>
  <inkml:trace contextRef="#ctx0" brushRef="#br2" timeOffset="87015.18">17780 7538 42 0,'7'-9'21'0,"-18"-13"-19"0,4 15 29 16,-7 1-28-16,-7-3 0 15,-7 2 0-15,-11 1 0 16,-3 3-5-16,-4 9 1 16,0 7 2-16,4 9 0 15,3 15-4-15,-3 11 1 16,10 11-1-16,7 4 1 0,11 3-1 15,7-7 0-15,11-5 0 16,6-14 1-16,15-15 3 31,14-12 0-31,14-16 2 0,3-7 0 16,-3-12 0-16,-4-12 0 0,-6-10-2 16,-15-6 1-16,-11-7-13 15,-13-18 1-15,-8 3-4 16,4 6 1-16</inkml:trace>
  <inkml:trace contextRef="#ctx0" brushRef="#br2" timeOffset="88728.4">18119 8002 55 0,'0'44'27'0,"0"-13"-18"0,0-24 27 16,-4 5-36-16,-3 7 1 16,-7 9 0-16,-11 10 0 15,-3 3-7-15,3 6 0 16,1-7-10-16,-8-5 1 16</inkml:trace>
  <inkml:trace contextRef="#ctx0" brushRef="#br2" timeOffset="90079.53">19283 7156 42 0,'10'28'21'0,"-6"-13"-12"16,-4-8 25-16,0 8-31 0,-4 10 0 15,-3 4 1-15,0 11 1 16,-7 14-7-16,0 5 1 16,-4 17 3-16,1-7 1 15,3-4-2-15,0-5 0 16,3-10-2-16,4-15 1 15,7-13-1-15,3-10 1 16,-3-12-2-16,15-9 0 16,-1-1-1-16,0-5 1 15,0-7-2-15,4 3 1 0,-1-3 0 16,1 9 0-16,-4 4 0 16,0 6 1-16,0 6 0 15,0 6 1-15,-3 1 0 16,-1 2 1-16,1 7 0 15,0 0 0-15,-4 6-2 16,0 0 1-16,3-3-8 16,1-3 0-16,3-13-2 15,0-3 0-15</inkml:trace>
  <inkml:trace contextRef="#ctx0" brushRef="#br2" timeOffset="90365.54">19671 7604 33 0,'18'-3'16'0,"-1"12"-9"0,-10-6 29 16,-3-3-36-1,-1 3 1-15,-3 4-1 0,-7-4 0 16,-7 0-1-16,-4 6 1 16,1 1 0-16,3 12 1 15,0-3-2-15,3 6 1 16,-3 3-2-16,3 0 0 15,4-3-3-15,4-3 0 16,3-3 0-16,3-6 0 16,8-10 2-16,3-10 0 15,4-5 3-15,-1-4 0 16,1-3-1-16,0-6 1 16,3-6-6-16,-7-4 0 15</inkml:trace>
  <inkml:trace contextRef="#ctx0" brushRef="#br2" timeOffset="90697">19928 7770 46 0,'0'-3'23'0,"0"-6"-30"15,0 2 42-15,0-2-35 16,0-4 0-16,4 4 3 0,-4-4 0 16,7-2-3-16,-3 2 0 15,-1 1 2-15,4-1 0 16,4 4 0-16,-1 2 0 15,4 1-5-15,1 0 0 16,-1 3-6-16,0-4 0 16,0-2-5-16,-4-7 0 15</inkml:trace>
  <inkml:trace contextRef="#ctx0" brushRef="#br2" timeOffset="90889.02">20189 7635 52 0,'4'47'26'0,"-8"7"-36"0,4-45 51 0,0 0-41 16,0 4 0-16,0-4-3 16,-3-2 0-16,3-4-3 15,-4-6 0-15,4-13-7 16,0-22 0-16</inkml:trace>
  <inkml:trace contextRef="#ctx0" brushRef="#br2" timeOffset="91071.79">20154 7328 26 0,'4'19'13'0,"13"-13"-11"0,-10-6 14 16,0 0-18-16,4 0 0 16,3-3-12-16,4-3 1 15</inkml:trace>
  <inkml:trace contextRef="#ctx0" brushRef="#br2" timeOffset="91497.93">20503 7397 40 0,'18'9'20'0,"14"4"-22"0,-22-10 37 0,1 0-32 16,3-3 1-16,0 3 1 15,0-3 0-15,0 3-7 16,-3 1 0-16,0 5 4 16,-4-3 1-16,-4 4-3 15,-3-1 0-15,-3 7 0 16,-4-4 0-16,-4 7-1 16,-7 0 1-16,-3 6-1 0,0 3 1 15,-4 4 0-15,4-4 0 16,0-3 0-16,3 3 1 15,4 0-1-15,4 4 0 16,6-4 0-16,4 0 1 16,7-3-1-16,7-3 1 15,4-6-2-15,3-4 1 16,0-5-7-16,0-7 0 16,-3-10-7-16,-7-5 0 31</inkml:trace>
  <inkml:trace contextRef="#ctx0" brushRef="#br2" timeOffset="91702.4">20443 7616 43 0,'11'16'21'0,"7"-13"-22"16,-11-6 34-16,3 0-33 15,4 0 1-15,8-3-1 16,6 6 1-16,0 0-8 16,-3 0 1-16,-4-4-6 15,0 4 1-15</inkml:trace>
  <inkml:trace contextRef="#ctx0" brushRef="#br2" timeOffset="91972.65">20951 7585 39 0,'4'3'19'0,"3"-9"-22"0,-7 0 31 16,0 3-28-16,-7-1 1 16,-14 4-1-16,0 0 1 15,0 4-1-15,-4 5 0 16,4 4-1-16,-1 8 1 0,1 5-2 15,4-1 1-15,6-3-4 16,4 0 1-16,4-4-2 16,10 1 1-16,7-6-4 15,7-7 0-15,4-6 0 16,-1-6 1-16</inkml:trace>
  <inkml:trace contextRef="#ctx0" brushRef="#br2" timeOffset="92347.65">21015 7795 24 0,'7'22'12'0,"4"-6"-8"16,-8-16 24-16,4 0-30 15,0-6 1-15,0-7-1 0,0 4 1 16,0-7 1-1,0-3 1-15,4-3-2 0,0-3 1 16,-1 0 0-16,1 3 0 16,-1 0 0-16,1 6 1 15,0 1-1-15,-1 5 1 16,1 4 0-16,-1 6 0 16,1 6-1-16,-1 7 0 15,-2 3-1-15,-1 2 1 16,0 1-1-16,0-3 0 0,-4 0-1 15,4-1 1-15,0 4-1 16,-3-6 0-16,3-4-2 16,0-3 1-16,4-3-1 15,-1-3 0-15,4-3-3 16,0 0 1-16</inkml:trace>
  <inkml:trace contextRef="#ctx0" brushRef="#br2" timeOffset="92631.13">21565 6807 30 0,'-14'-18'15'0,"7"21"-12"16,7 6 30-16,-3 1-32 15,-4 12 0-15,0 15 2 0,-1 7 1 16,-2 16-5-16,-1 2 0 15,1 14 3-15,-8 24 0 16,4 10-1-16,3-7 0 16,1-6-2-16,3-21 1 15,-4-20-3-15,4-18 1 16,0-16-5-16,0-16 1 16,0-9-6-16,0-19 1 15</inkml:trace>
  <inkml:trace contextRef="#ctx0" brushRef="#br2" timeOffset="93322.47">21216 7475 21 0,'7'32'10'0,"14"-1"-5"0,-10-28 12 0,10 0-17 15,7 4 1-15,8-4 0 16,6 0 0-16,4-3-2 15,7-3 1-15,-4 3 0 16,-7 0 1-16,-3-3-1 16,-7 3 0-16,-4-4 0 15,-7-2 0-15,-3-3 1 16,-4-1 1-16,-3 4 0 16,-4 0 0-16,-7 6 1 15,-7 0 0-15,-4 6-1 16,-3 0 1-16,0 1-2 15,-4 2 0-15,1 0-1 0,2 1 1 16,1-4-1 0,4 0 1-16,3 1-2 0,3-4 0 15,4 0-2-15,7-3 1 16,0 0-1-16,4 0 0 16,-1 0 0-16,-2 3 1 15,2 0-1-15,-3 7 1 16,4-1 0-16,-4 4 1 0,3-1-1 15,1 4 1-15,-4-4-1 16,0 1 1-16,4-4 1 16,-1 4 0-16,1-1 1 15,-1-5 0-15,12-14 2 16,2-2 0-16,8-10 0 16,7-9 1-16,0-16 0 15,6-6 0-15,-2-13-1 16,-4-3 0-16,-8-15-2 15,-9-10 0-15,-5-3-1 16,-10 0 0-16,-10 6 0 16,-8 13 0-16,-3 21 0 15,-4 7 0-15,1 13 0 16,-8 18 1-16,0 22 0 16,-3 19 0-16,0 19 0 15,-4 29 0-15,11 5-1 16,0 16 1-16,7 25-1 0,10 10 1 15,4-1-3-15,4-21 0 16,-1-7-8-16,1-12 1 16,-4-22-2-16,0-19 1 15</inkml:trace>
  <inkml:trace contextRef="#ctx0" brushRef="#br2" timeOffset="93938.15">19046 8940 35 0,'-7'25'17'0,"22"-13"-11"15,-12-12 34-15,4 4-35 0,4-4 1 16,3-4 1-16,3-5 1 16,12-7-11-16,-5-15 1 15,5-10 6-15,2-9 1 16,8-10-4-16,3-2 1 16,1-20-1-16,-4 1 0 15,-11-7-1-15,-7 3 0 16,4 4-2-16,-11 9 0 15,-4 15-1-15,-6 10 1 16,-4 13-4-16,-4 5 0 0,-6 11-1 16,-4 14 0-16,-4 17 0 15,-7 9 0-15,4 9 1 16,4 13 1-16,-1 3 3 16,4 16 1-1,3 6 1-15,8 9 0 0,6 7 2 16,8 0 0-16,3-7-1 15,4-15 0-15,3-16-9 16,3-16 1-16,5-15-3 16,-12-13 1-16</inkml:trace>
  <inkml:trace contextRef="#ctx0" brushRef="#br2" timeOffset="94136.03">19597 8629 43 0,'0'38'21'0,"-7"-10"-22"0,7-22 43 15,0 4-42-15,0 2 1 16,0-2 0-16,0-1 1 16,0-3-7-16,0-6 0 15,7-9-8-15,3-7 1 16</inkml:trace>
  <inkml:trace contextRef="#ctx0" brushRef="#br2" timeOffset="94298.54">19586 8463 28 0,'0'10'14'0,"14"-10"-15"0,-7 0 12 0,4-4-24 16,7 1 1-16</inkml:trace>
  <inkml:trace contextRef="#ctx0" brushRef="#br2" timeOffset="94627.35">19773 8695 28 0,'4'25'14'0,"13"-15"-19"0,-13-10 29 16,-1-3-24-16,4-7 0 15,1 4 0-15,-1-7 1 16,3-2-2-16,1-4 1 16,3-6 0-16,0-3 0 15,0 2 0-15,0 11 0 16,0-1 1-1,0 4 0-15,8 2 2 0,-8 4 1 16,0 6-1-16,0 9 1 16,-3 10 0-16,-1 3 1 0,1 6-2 15,-1 4 0 1,1 2-3-16,-1-3 1 0,1-5-8 16,0-8 0-16,-1-11-5 15,-10-7 0-15</inkml:trace>
  <inkml:trace contextRef="#ctx0" brushRef="#br2" timeOffset="94973.96">20186 8636 38 0,'14'18'19'0,"28"11"-12"16,-27-20 33-16,6-3-38 15,0 1 0-15,7-4 1 16,4-6 0-16,3-7-4 15,-3-5 0-15,3-4 2 16,-7-3 0-16,-6-6-1 16,-8 2 0-16,-7 4-1 0,-11 4 1 15,-6-4-1-15,-8 9 0 16,-7 4 1-16,1 9 0 16,-5 0 1-16,5 12 0 15,-1 13 0-15,11 7 0 16,7 9 0-16,7 12 1 15,7-6-1-15,10-3 1 16,15-3-2-16,14-10 1 16,0-9-3-16,-4-6 0 15,-3-10-6-15,-7-3 1 0,-4-12-9 16,-10-4 1-16</inkml:trace>
  <inkml:trace contextRef="#ctx0" brushRef="#br2" timeOffset="96688.26">22856 6494 26 0,'8'12'13'0,"6"-18"-6"16,-11 9 14-16,4-3-21 15,4 0 1-15,-1-3 2 16,5 3 1-16,-1-3-3 16,7-3 0-16,0 6 4 15,0-3 1-15,4-1-1 16,0 1 1-16,3 3-2 15,7 3 0-15,4-3-2 16,7 4 1-16,3-4-2 16,0 0 1-16,11 0 0 15,7 3 0-15,11 0 0 16,10 3 0-16,0 0 0 16,8 1 1-1,10 5-2 1,13 7 0-1,5 0-1 1,6 0 1-16,8-4-1 0,17-2 1 0,-3-4-1 0,14 1 1 16,17-4-1-16,1-3 1 0,6 0 0 0,4 4 0 15,7 2-1-15,22 0 1 16,-5 4-1-16,15-4 1 16,-11-2-1-16,15-4 0 0,3-3 0 15,10-3 0 1,4-4 0-16,7 1 0 15,0 0 1-15,7 3 0 16,-10 3-1 0,17 3 1 15,-14 3-1-15,14 7 0-16,-10-1 0 0,-1 1 1 0,1-4-1 15,-11-3 1-15,7 1-1 0,-11-7 1 16,-3 0 0-16,-14-4 1 0,-10 4-2 0,6 0 1 0,-28 0-1 15,-7 0 1-15,3 0-1 16,-24-3 1-16,-14 0-1 16,-7-3 1-16,-11-7-2 15,462-40 2-15</inkml:trace>
  <inkml:trace contextRef="#ctx0" brushRef="#br2" timeOffset="100454.25">31090 6196 28 0,'4'25'14'0,"-11"6"-5"0,3-24 14 0,1 5-21 15,-4 4 0-15,-4 3 1 16,1 3 1-16,-1-4-5 15,0 4 0-15,4-6 3 16,4 0 0-16,-1-4-1 16,4-2 0-16,4-7-1 15,3-6 1-15,7-10-1 16,0-2 1-16,4-11-1 16,-1 4 0-16,-3 4 0 15,-3-1 0-15,0 0 0 16,-1 3 0-16,1 4-1 15,-4 2 1-15,0 4-1 16,0 6 1-16,0 0 0 0,0 0 0 16,-3 6-1-1,-4-2 1-15,0-1 0 0,0 3 0 16,0 10 0-16,0-1 0 16,0 1 0-16,-4-3 0 15,8-4 0-15,-1-6 0 16,4-3 0-16,0-9 0 15,7-1 0-15,4 1 1 16,0 3-1-16,-1-1 1 16,1 1-1-16,0-3 1 15,-1 2-1-15,1 1 0 16,-4 3 0-16,0 3 1 0,-3 0-1 16,-1 3 0-16,-3-3 0 15,-3 9 0-15,-4 4 0 16,-4 3 1-16,-3 9-1 15,0 3 0-15,-3 3-2 16,-1-2 1-16,0-4-5 16,4-7 1-16,7-5-7 15,7-13 1-15</inkml:trace>
  <inkml:trace contextRef="#ctx0" brushRef="#br2" timeOffset="100756.57">31598 6230 43 0,'7'0'21'0,"11"0"-20"0,-11 0 38 16,4 0-39-16,-1 0 1 15,4 0-1-15,-7-6 1 0,8 3-3 16,2 3 0-16,1-3-5 16,-4-3 1-16,0-1-7 15,-7-2 0-15</inkml:trace>
  <inkml:trace contextRef="#ctx0" brushRef="#br2" timeOffset="100947.62">31521 6378 34 0,'14'22'17'0,"18"-13"-15"16,-18-9 24-16,3 3-27 15,1 0 1-15,0-3-2 16,3-3 0-16,0 0-6 16,0-3 0-16,0-7-2 15,0 1 1-15</inkml:trace>
  <inkml:trace contextRef="#ctx0" brushRef="#br2" timeOffset="101324.03">32244 6114 30 0,'10'-9'15'0,"15"0"-10"0,-21 2 29 0,3 4-33 15,-7-6 0-15,-7-4 0 16,0 4 1-16,-7-1-3 15,-8 1 1-15,-9 9 0 16,-5 9 1-16,-2 1-1 16,-1 12 1-16,0 15-2 15,7-8 1-15,11 8 0 16,7 7 0-16,10 3 0 16,11-9 0-16,15-7 0 15,9-12 1-15,8-10 1 16,3-12 1-16,4-16-1 15,-3-2 1-15,-12-11-2 16,-6-9 0-16,-14-6-11 16,-15-3 0-16,-17 0-4 15,-7 0 1-15</inkml:trace>
  <inkml:trace contextRef="#ctx0" brushRef="#br2" timeOffset="104986.03">6925 10367 38 0,'4'18'19'0,"20"-8"-13"0,-20-10 19 0,6-3-23 16,1-7 1-16,3-9 3 15,7-9 0-15,7-6-7 16,-3-10 1-16,3-13 4 16,1-2 0-16,-1-10-2 15,4 6 1-15,-11 7-2 16,7 5 0-16,-10 8-2 16,3-1 1-16,0 19-3 15,-10 6 0-15,-1 12-2 16,-3 14 0-16,-3 5-2 15,-4 13 1-15,-4 13-1 0,1 3 1 16,-1 6 3-16,1 3 0 16,3 3 3-16,3 1 1 15,4-1 2-15,7-9 0 16,4-10 2-16,3-9 0 16,7-9 0-16,1-10 1 15,6-9-1-15,0-16 0 16,4-9-2-16,-4-13 1 15,-7-6-1-15,1-12 0 0,-15-1-3 16,0-6 1-16,0 4-2 16,-7 2 1-16,4 10-5 15,-8 6 1-15,4 10-10 16,0 12 0-16,0 6-1 16,4 10 0-16</inkml:trace>
  <inkml:trace contextRef="#ctx0" brushRef="#br2" timeOffset="105377.26">7945 10091 38 0,'14'-7'19'0,"7"-15"-23"0,-18 16 36 15,1-3-31-15,-1-1 0 16,-6 1-1-16,-4-1 1 16,-4 7-2-16,-13 3 1 15,-1 7-1-15,-3 5 1 16,3 10-3-16,0 0 0 15,8 9-2-15,3 10 1 16,6-3 0-16,8-4 1 16,8-12 3-16,6-6 1 0,10-10 2 15,1-12 1-15,10-7 1 16,-10-2 0-16,3-4-4 31,-3-3 1-31,-4-6-13 0,-10-4 1 0</inkml:trace>
  <inkml:trace contextRef="#ctx0" brushRef="#br2" timeOffset="110225.52">10283 7783 29 0,'4'0'14'0,"3"-3"1"0,-7-4 14 15,0 7-25-15,0 0 1 0,4-6 1 16,-4 6 1-16,0 0-8 16,0 0 0-16,3 3 6 15,4-3 1-15,4 0-3 16,3-3 1-16,7 3 0 16,4-3 1-16,10-7-2 15,4 1 1-15,0-7-2 16,-1 10 1-16,-6 0-1 15,-4 6 0-15,-6 3-3 16,-5 3 1-16,-10 0-3 16,-7 13 1-16,-7 0-1 15,-7 6 0-15,-4 7 0 16,-3-7 0-16,0 6 0 16,3 7 1-16,1 6 1 15,3-1 1-15,3 4 0 16,4-6 1-16,4-3-1 0,3-7 1 15,7-12-1-15,3-3 0 16,4-13-1-16,4-6 0 16,3-7-5-16,0-2 1 15,0-1-11-15,1-2 1 16</inkml:trace>
  <inkml:trace contextRef="#ctx0" brushRef="#br2" timeOffset="110453.47">10425 7946 42 0,'-7'3'21'0,"-4"3"-12"16,11-3 27-16,0 0-33 16,0-3 1-16,11 0 1 15,-1 0 0-15,1-3-7 16,6 3 1-16,12-6 3 15,6 6 1-15,4 0-5 16,-1-3 0-16,-2 0-7 16,-8 0 1-16,-3-1-8 15,-4 1 0-15</inkml:trace>
  <inkml:trace contextRef="#ctx0" brushRef="#br2" timeOffset="110841.14">10799 7977 39 0,'14'19'19'0,"10"-10"-9"0,-17-9 27 16,8-3-35-16,2-6 0 15,8-1 0-15,0 4 1 16,-1-3-4-16,-3-7 0 15,-3 0 2-15,-4-2 0 0,-3-1-2 16,-4 3 1-16,-4 0-1 16,-6 4 1-16,-1 6-1 15,1 6 0-15,-8 6 0 16,1 3 1-16,-5 4-1 16,5-1 1-16,-1 1-1 15,4 9 1-15,4 3 0 16,3 0 1-16,7 3-1 15,3 0 0-15,4 4-2 16,4-4 1-16,0-6-3 16,3-3 1-16,0-10-7 15,4-9 1-15,-4-9-5 16,0-7 1-16</inkml:trace>
  <inkml:trace contextRef="#ctx0" brushRef="#br2" timeOffset="111128.2">11271 8081 39 0,'4'18'19'0,"-4"-18"-20"0,0 0 34 16,0-6-31-16,3-6 0 15,-3-7 3-15,4-13 0 16,-4 14-6-16,0-4 0 15,0-7 4-15,3 1 0 16,1 3-1-16,-1 3 0 0,4 0-1 16,4 0 0-16,-4 7 0 15,0-1 0-15,4 6-3 16,-1-2 0-16,4 9-6 16,-3-3 0-16,0 2-7 15,-1 8 1-15</inkml:trace>
  <inkml:trace contextRef="#ctx0" brushRef="#br2" timeOffset="111516.93">11585 7952 43 0,'18'6'21'0,"7"-15"-19"0,-18 6 36 16,0-4-36-16,-4 1 1 16,-3-3-1-16,-3-4 1 15,-4 1-5-15,-4-4 1 16,-3 3 2-16,0 7 1 15,-4 9-3-15,1 10 0 16,2-1-3-16,1 7 1 16,4 6-1-16,6 0 0 0,11 0-1 15,4-3 0 1,6-6 2-16,8-10 1 0,3-6 1 16,1-12 1-16,-5-1 0 15,-6-6 1-15,-7-6-11 16,-15-6 1-16</inkml:trace>
  <inkml:trace contextRef="#ctx0" brushRef="#br2" timeOffset="114311.78">9377 9840 36 0,'-4'3'18'0,"-38"22"-10"0,28-22 18 16,-11 3-25-16,-3 4 0 16,-4-1 0-16,4-3 0 0,0 4-2 15,0-1 1-15,-1 4 1 16,5-7 0-16,6 0 0 15,4 4 0-15,7-1-1 16,7-3 1-16,7 1 0 16,3-1 1-16,5 0 0 15,6 1 1-15,3-1-2 16,5 0 1-16,2 3 0 16,-2 1 0-16,-8 2-2 15,-7 7 1-15,-7 3-2 16,-21 6 1-16,-7 10-1 15,0-3 0-15,-8-1-4 16,-2-3 0-16,-1-9-9 16,4-6 1-16</inkml:trace>
  <inkml:trace contextRef="#ctx0" brushRef="#br2" timeOffset="114598.54">9666 9404 40 0,'4'3'20'0,"-1"69"-18"0,-3-47 28 0,-3 3-30 16,-4 13 0-1,-4 6 0-15,0 16 1 0,-3 0-1 16,-3 12 0-16,-1 0-2 16,0-6 0-16,1-9-9 15,3-13 0 1,3-19-1-16,4-9 1 0</inkml:trace>
  <inkml:trace contextRef="#ctx0" brushRef="#br2" timeOffset="114909.74">9948 9950 37 0,'29'6'18'0,"-12"3"-17"15,-17-9 36-15,4-3-36 0,-4 0 0 16,-4 0 0-16,-6 0 0 15,-4 0-2-15,-4-1 1 16,-7 8-1-16,-3-1 1 16,3 0-3-16,1 6 1 15,2 7-2-15,5 3 1 16,3 6-2-16,7 0 0 16,7 0 2-16,7-6 1 15,10-7 1-15,4-9 0 16,8-9 1-16,2-6 0 15,5-7-8-15,-8 0 1 0</inkml:trace>
  <inkml:trace contextRef="#ctx0" brushRef="#br2" timeOffset="115331.61">10153 10291 35 0,'7'104'17'0,"4"-10"-16"15,-8-75 27-15,-3-1-27 16,0-2 0-16,0-3-1 16,0-10 0-16,0-3 0 0,0-19 0 15,0-15 0-15,0-13 1 16,0-19-1-16,4 9 0 15,-4-12 1-15,3 7 0 16,1 2-1-16,3-3 1 16,0 13 0-16,0 6 0 15,3 7 0-15,8 8 1 16,10 14 0-16,4 11 0 16,3 14 0-16,-6 2 0 15,-5-2-1-15,-6 6 1 16,-4 9-2-16,-14 9 0 15,-14-3-1-15,-4-2 0 0,-6-7-3 16,-5-7 0-16,8-2-6 16,4-1 1-16,-1-2-3 15,0-10 0-15</inkml:trace>
  <inkml:trace contextRef="#ctx0" brushRef="#br2" timeOffset="115719.86">10668 9931 40 0,'14'15'20'0,"11"-15"-20"15,-15-3 37-15,1-6-36 0,3-1 1 16,-7-2-1-16,4-4 1 15,-1 1-4-15,1-1 1 16,-4 0 1-16,0 0 0 16,-7 1-2-16,-4 2 1 15,1 7-2-15,-1 3 1 16,-3 6-1-16,0 6 1 16,0 13-1-16,0 7 1 15,4-7 1-15,3 6 0 16,3 3 1-1,4 4 0-15,-3-4 1 0,3-6 1 0,10-3-1 16,5-9 0-16,2-4-2 16,8-9 0-16,0-6-8 15,3-7 0-15,-3-3-2 16,0 7 1 0</inkml:trace>
  <inkml:trace contextRef="#ctx0" brushRef="#br2" timeOffset="115936.22">11264 10135 61 0,'25'40'30'0,"-7"51"-43"0,-15-69 66 16,1 10-55-1,-4 11 1-15,-11-5-10 0,-17 15 0 16,-15 1 1-16,-6-10 0 16</inkml:trace>
  <inkml:trace contextRef="#ctx1" brushRef="#br2" timeOffset="113546.11">8576 7027 0,'0'0'16</inkml:trace>
  <inkml:trace contextRef="#ctx0" brushRef="#br2" timeOffset="120915.29">12605 9576 35 0,'17'16'17'0,"-17"9"-10"0,0-25 17 16,-3 6-24-16,-4 10 0 15,-7 3 0-15,-4 3 1 16,0 6-2-16,-6 3 1 15,-1 4 0-15,7-1 1 0,1 4-1 16,-1-10 0-16,0-3 0 16,4 0 0-16,4-3 0 15,-1-3 1-15,8-3-1 16,6-4 1-16,8-5 0 16,3-4 0-16,7 0 0 15,4-3 1-15,3 0 0 16,0 0 0-16,0 3 0 15,-3 0 0-15,-4 3-2 16,-3 1 1-16,-4-1-1 16,-3-3 0-16,-4-6-2 15,0-3 1-15,-4-7 1 16,1 1 1-16,-1-17 0 16,-3-2 1-16,0 0 0 15,0-1 1-15,-3 1-1 0,-1-3 0 16,1 5-7-16,3-5 1 15,0 9-10-15,0-7 1 16</inkml:trace>
  <inkml:trace contextRef="#ctx0" brushRef="#br2" timeOffset="121263.4">13208 9639 30 0,'-4'3'15'0,"-24"29"-11"16,14-23 16-16,-3 7-20 16,-8 2 0-16,-3 4 0 15,6 0 0-15,-2 7 0 16,-1 2 0-16,4 3-2 16,0-5 1-16,3 2-5 0,4-3 0 15,3-6-3-15,1-9 1 16</inkml:trace>
  <inkml:trace contextRef="#ctx0" brushRef="#br2" timeOffset="121487.8">12905 9539 33 0,'24'37'16'0,"5"14"-16"0,-22-36 32 15,-4 10-31-15,8 10 1 0,6 9-1 16,5 6 1-16,6-3-3 16,7 3 1-16,-3 3-1 15,0-6 1-15,-1-9-7 16,-6-10 1-16,0-6-5 16,-8-16 0-16</inkml:trace>
  <inkml:trace contextRef="#ctx0" brushRef="#br2" timeOffset="121772.87">13585 9702 40 0,'0'3'20'0,"4"-3"-18"0,0-9 36 16,6-1-36-16,1 1 1 15,3-4-1-15,11 1 0 16,-1 2-4-16,4 4 1 16,4 0-3-16,3 3 1 15,-3 3-11-15,-7-4 1 16,-11 1-1-16,-7 3 1 15</inkml:trace>
  <inkml:trace contextRef="#ctx0" brushRef="#br2" timeOffset="121955.23">13515 9896 38 0,'18'19'19'0,"-1"9"-22"16,-3-21 38-16,15-4-35 15,6 3 0-15,7 0-2 16,4-3 0-16,3-3-2 16,1-3 0-16,-4-3-7 15,-8-3 1-15</inkml:trace>
  <inkml:trace contextRef="#ctx0" brushRef="#br2" timeOffset="122296.2">14496 9614 18 0,'42'-9'9'0,"-21"-4"3"0,-10 7 6 16,-4-4-14-16,0-2 1 16,0-1 1-16,-7-2 1 15,-11-4-9-15,-10 6 0 16,-14 7 5-16,-7 6 1 15,-8 9-3-15,-6 7 0 0,3 9-2 16,3 0 0 0,12 13-1-16,6 3 1 0,7 6-1 15,11 9 0-15,11-9-2 16,10-6 1-16,14-7-1 16,10-9 0-16,12-9 0 15,10-10 1-15,0 7 0 16,-4-16 1-16,-3-13 0 15,-11-6 1-15,-3 0-5 16,-4-12 1-16</inkml:trace>
  <inkml:trace contextRef="#ctx0" brushRef="#br2" timeOffset="122479.42">14930 9981 49 0,'21'69'24'0,"-14"53"-31"0,-7-94 51 16,-7 10-45-16,-4 6 0 15,-3 0-11-15,-14-7 1 16,-7-8 3-16,-1-11 1 16</inkml:trace>
  <inkml:trace contextRef="#ctx0" brushRef="#br2" timeOffset="123078.76">16034 9764 44 0,'14'69'22'0,"7"32"-19"0,-17-89 35 0,3 13-36 15,0 4 1-15,3 2 2 16,1-6 1-16,-1-3-7 16,5-9 1-16,-1-10 3 15,3-10 1-15,4-11-2 16,1 2 1-16,-5-9-3 15,1-13 0-15,3-2-4 16,4-1 0-16,3 0-6 16,4-6 1-16,-1 6-8 15,5 7 1-15</inkml:trace>
  <inkml:trace contextRef="#ctx0" brushRef="#br2" timeOffset="123440.45">16559 9950 41 0,'11'15'20'0,"21"-9"-14"0,-22-12 30 31,22-16-35-31,-4 0 1 16,-3 0-1-16,-7-3 0 15,-8 3-2-15,-3 0 0 16,-7-3-1-16,-7 3 1 16,-3 7-1-16,-4 5 0 15,-4 7-1-15,0 3 1 16,1 6-1-16,2 10 1 0,5 0 1 16,3 9 1-16,3 6 0 15,8-6 0-15,3 0 0 16,7 7 0-16,7 2-2 15,0 1 0-15,4-7-7 16,0-6 0-16,-1-13-2 16,-2-9 0-16</inkml:trace>
  <inkml:trace contextRef="#ctx0" brushRef="#br2" timeOffset="123723.21">17036 9978 30 0,'-14'15'15'0,"6"-21"-9"15,1 6 27-15,-3-6-32 0,-1-7 1 16,1-2 1-16,3-4 0 16,0 0-2-16,3 0 0 15,1 7 2-15,-1-4 0 16,8 0 0-16,3 4 0 15,7-4-1-15,3 4 0 16,4 2-3-16,8-2 0 16,-1-1-3-16,4 0 1 0,3-5-5 15,4-1 0 1,-4-3-5-16,-3 0 0 0</inkml:trace>
  <inkml:trace contextRef="#ctx0" brushRef="#br2" timeOffset="123963.73">17515 8833 38 0,'15'22'19'0,"-15"94"-21"15,-4-81 32-15,-3 21-30 16,0 19 1-16,-4 4-1 15,1 15 1-15,-1 12-1 16,4 1 0-16,4-3 0 16,-1-32 0-16,1-16-5 0,3-12 0 15,-4-10-6-15,0-27 1 16</inkml:trace>
  <inkml:trace contextRef="#ctx0" brushRef="#br2" timeOffset="124144.99">17346 9614 27 0,'18'19'13'0,"-1"-25"-3"0,-13-1 17 16,3 4-28-16,7 0 1 0,14 3-6 15,8 0 0-15,-1 3 0 16,4-3 0-16</inkml:trace>
  <inkml:trace contextRef="#ctx0" brushRef="#br2" timeOffset="124339.15">17720 9849 34 0,'7'47'17'0,"4"7"-21"16,-8-51 27-16,-3 0-26 16,0-3 0-16,0 0-6 15,0-13 0-15,0-2 6 0,0-11 1 16</inkml:trace>
  <inkml:trace contextRef="#ctx0" brushRef="#br2" timeOffset="124521.67">17776 9627 18 0,'18'-13'9'0,"3"41"-7"0,-14-28 12 0,4 3-14 16,0 0 1-1,-1 1-1-15,4-4 0 0,0 3-6 16,-3-6 1-16</inkml:trace>
  <inkml:trace contextRef="#ctx0" brushRef="#br2" timeOffset="124776.4">18270 9623 35 0,'4'-6'17'0,"-8"34"-21"16,1-21 32-16,-8 2-28 16,-6 7 1-16,-5 3-1 15,-6-1 1-15,-4 7-1 0,1 7 0 16,3 5 0-16,3-2 1 16,4-10-2-16,3 3 0 15,7-3-5-15,8-3 1 16,6-3-5-16,4-10 1 15</inkml:trace>
  <inkml:trace contextRef="#ctx0" brushRef="#br2" timeOffset="125283.38">18352 9758 23 0,'7'19'11'0,"-11"9"-8"0,4-21 15 0,-3 5-18 15,-1 7 1-15,0 3-1 16,-3 0 1-16,0 0-1 16,0-16 0-16,0 0 0 15,4 4 1-15,-4-1-1 16,3 1 0-16,1-4 0 16,-1 0 0-16,1 3-1 15,-1 1 1-15,0 2-1 16,1 4 0-16,-1 3-1 15,4 3 1-15,0-3-1 16,4-1 1-16,-1-2 0 16,5 0 0-16,6-4 0 15,0-5 1-15,7-7 1 16,0-7 0-16,4-8 1 0,-1-4 0 16,15-9 0-16,0 6 1 15,14-19-1-15,-4-12 1 16,-3-19-3-16,-3-7 0 15,-5-9-1-15,-9 4 1 16,-8-14 0-16,-7-11 1 16,-7 8 0-16,-11 1 0 15,-6 12 1-15,-15 29 1 16,-3 8-1-16,-4 8 1 16,0 24-3-16,1 34 0 15,2 29-2-15,5 38 0 16,6 6-5-16,0 37 0 0,4 16-3 15,4 3 1-15</inkml:trace>
  <inkml:trace contextRef="#ctx0" brushRef="#br2" timeOffset="126021.38">19389 10238 52 0,'42'34'26'15,"36"-21"-35"-15,-61-19 56 0,11-4-45 16,11-12 0-16,4 0 1 15,2-18 0-15,1-4-4 16,-3-19 0-16,-12 0 2 16,-6 4 0-16,-7-1-1 15,-4 4 0-15,-4 6-2 16,-6 6 1-16,-8 3-1 16,-3 6 1-16,0 7-2 0,-3 6 0 15,-1 10 0 1,4 5 0-16,0 11 1 15,0-1 1-15,-4 3-1 0,4 13 1 16,-3 6 1-16,-1 6 0 16,4 10 0-16,0 9 1 15,4 0-1 1,-1 7 1-16,4 2-1 0,7 1 1 16,4 0-3-16,-1-10 1 0,4-6-6 15,0-13 1 1,1-9-7-16,2-16 0 15</inkml:trace>
  <inkml:trace contextRef="#ctx0" brushRef="#br2" timeOffset="126256.63">20062 9946 40 0,'8'25'20'0,"-1"29"-15"15,-7-42 33-15,0 7-37 16,0 0 1-16,-4 3-1 16,1-10 1-16,-1 1-5 15,4 0 0-15,0-7-5 16,0-6 0-16,0-19-6 16,-4-3 1-16</inkml:trace>
  <inkml:trace contextRef="#ctx0" brushRef="#br2" timeOffset="126410.07">20048 9790 7 0,'25'22'3'0,"7"-4"-3"0,-22-8-7 0</inkml:trace>
  <inkml:trace contextRef="#ctx0" brushRef="#br2" timeOffset="126973.8">20172 10022 18 0,'-4'18'9'0,"-3"14"-4"0,11-23 17 0,-4 4-22 16,0-1 1-16,3 1-1 15,1-1 1-15,-1-2-2 16,1-1 1-16,3-9 0 15,0-6 0-15,0-7-1 16,4-12 0-16,-1-3 0 16,1 6 1-16,-1 0-1 15,1-3 1-15,0 6-1 16,-1 10 1-16,1 3 0 16,-1 9 0-16,1-6 0 0,-1 9 1 15,1 10-1-15,0 5 0 16,-1 5 0-16,4-1 1 31,0-7-1-31,1-2 1 0,2 3-1 47,1 3 0-47,3-10 2 16,0-2 1-16,4-4 0 0,3-3 0 0,4-3 0 0,0 0 1 0,-8-9-1 0,1-7 1 15,0-6-3-15,-1-6 0 16,-2 3-1-16,-5-3 0 15,-6-10-1-15,-4-3 0 16,-7-3 0-16,-4 1 0 0,-3 5-1 31,0 0 1-15,0 16-1-16,-3 10 1 0,-5 15 0 0,1 13 1 16,0 15 1-16,4 3 0 15,3 7 1-15,7 9 1 0,3 4-1 16,4-10 1-16,4-4-2 15,-1 4 0-15,8-12-7 16,7-7 1-16,6-10-6 16,8-8 1 31</inkml:trace>
  <inkml:trace contextRef="#ctx0" brushRef="#br2" timeOffset="127127.86">21227 10094 54 0,'24'44'27'0,"-2"-26"-37"0,-15-11 53 15,0 5-45 1,0 1 0-16,-7 6-26 0,-11-7 0 16</inkml:trace>
  <inkml:trace contextRef="#ctx0" brushRef="#br4" timeOffset="131275.22">6615 9426 30 0,'0'-3'15'0,"10"15"-5"16,-10-5 16-16,4 11-24 15,3 11 1-15,-4 5 1 16,1 26 0-16,-4 12-6 16,0-3 1-16,-4 19 3 15,-3 18 0-15,0 10-3 16,7 10 0-16,0 2-1 0,0-9 1 16,0-6-2-16,0-22 1 15,0-19-4-15,0-15 0 16,0-26-5-16,4-25 1 15</inkml:trace>
  <inkml:trace contextRef="#ctx0" brushRef="#br4" timeOffset="133047.65">6703 9097 25 0,'24'9'12'0,"15"-6"-7"16,-21 0 15-16,0 0-19 15,6 4 1-15,4 2-1 16,11 4 0-16,14-1-2 16,7 1 1-16,7 2 1 15,4-2 0-15,3-1 0 16,0-2 1-16,18-4 0 16,3 4 1-16,7-4 0 0,-3-3 0 15,10 0-1-15,22 0 1 31,-4-3-2-31,0 3 1 0,7-3-1 0,11-3 1 16,-1-3-1-16,-3-3 1 16,11-7-1-16,7 0 1 15,-4 1-1-15,7-4 1 16,18 0-1-16,-10 3 0 16,9 7-1-16,12-10 1 15,-11 6-1-15,10 4 1 16,8-4-1-16,-18-2 0 15,10-1 0-15,1-3 1 0,-15 0-1 16,18 1 1-16,0 2-1 16,0 0 0-16,-3 4 1 15,6-7 0-15,-6 6-1 16,-1 7 0-16,1-3 0 16,-4-4 1-16,7-2-1 15,-7-4 0-15,0 0 0 16,3-3 1-16,-6 0 0 15,-4 3 0-15,10 0-1 16,-13 4 1-16,2-1-1 16,5 3 1-16,-4 1-1 15,-4-4 1-15,4 4-2 16,0-1 1-16,-14 1 0 16,14-7 1-16,-4 6-1 0,-10 1 1 15,7 2-1 1,3 7 1-16,-17 3-1 0,14 0 1 15,-4 3-2-15,-3 0 1 16,-4 4 0-16,1-4 0 16,2-3 1-16,-13 0 0 15,-4-3 0-15,0 3 0 16,1 0 0-16,-19 0 1 16,-6 0-1-16,3 0 0 15,0 0-1-15,-8 0 1 16,-13 0-2-16,-3 0 1 15,-1 0 0-15,4 0 0 0,-7-3-1 16,-1-1 1-16,-10 4-1 16,-10 0 1-16,0 4 0 15,-4-1 0-15,0 0 0 16,-7 3 1-16,0 4-1 16,0-4 1-16,-4 3-1 15,1 1 0-15,-11-4 0 16,-11 0 0-16,4 0 0 15,3 1 0-15,1-4 0 16,3-3 0-16,0 3 0 16,0 0 0-16,0-3 0 15,-1 3 1-15,-2 4-1 16,-4 2 0-16,-4 3 0 16,-7 7 0-16,-6 0 0 15,-5 9 0-15,1 4-1 16,0 5 0-16,-8 7 0 0,-3 16 1 15,0 9-1-15,-3 15 1 16,0 4-1-16,-4 9 0 16,3 13 1-16,4 12 0 15,4-2 0-15,0-1 0 16,3 0-1-16,0-3 1 16,0 0 0-16,11 3 0 15,-4-3 0-15,4-9 1 16,3-7-1-16,0-3 0 15,1-3 0-15,-8-15 0 16,-7-7-1 0,-7-16 1-16,-10-15-2 15,-11-9 1-15,-7-7 0 16,-11-13 0-16,-10-2 0 16,-11-4 0-16,-14-12 0 15,-4-4 1-15,-10-2-1 16,-14-4 1 15,-18-3 0-31,-3 0 0 0,-11 4-1 0,-7 2 1 0,-21 1-1 16,3 2 1-1,-130 4-1 1,10 3 0-16,15 6 0 16,3 0 0-16,-7 3 0 15,0 4 1-15,-11-1 0 0,-3 1 0 16,-3-1-1-16,-12 3 1 15,5-5-1-15,-15 2 0 16,11-3 1-16,-29 1 0 16,8 2 0-16,-15-6 0 15,8 3 0-15,3 1 0 16,-18-7 0-16,8 3 0 16,-15 3-1-16,4-3 0 15,7-6 0-15,-7 3 0 16,-4 0 0-16,-10 3 1 15,14 0 0-15,11 4 1 16,-4 2 0-16,14-3 0 0,-7 7 1 16,24-4 0-16,-6 4 0 15,21-1 0-15,3-2-1 16,15-4 1-16,3-3 0 16,7-3 0-16,32 0-1 15,10 0 0-15,15 3-4 16,20 1 1-16,29 2-9 15,11-3 1-15,24-3-5 16,35-6 1-16</inkml:trace>
  <inkml:trace contextRef="#ctx1" brushRef="#br4" timeOffset="130633.49">19315 4437 0,'14'-16'15,"63"-78"1,40-78 0</inkml:trace>
  <inkml:trace contextRef="#ctx0" brushRef="#br4" timeOffset="134368.31">25950 2678 22 0,'18'-26'11'0,"7"70"1"0,-18-44 11 0,3 19-19 16,1 25 0-16,-1 9 1 16,-6 26 1-16,0 15-8 15,-8 38 0-15,-3 40 5 16,-4 13 0-16,-6 50-3 15,-1 38 1-15,0 38-1 16,-3 40 0-16,7 31 0 16,-3 20 0-16,-5 21 0 15,-6 13 0-15,-7 19 0 16,-11 6 0-16,7 3 0 16,-3 15 0-16,-8-14-1 15,1 5 1-15,3 3-1 16,0-18 1-16,8-10 0 15,2-31 1-15,8-25-1 16,7-25 1-16,3-29 0 16,4-30 1-16,0-33 0 0,0-30 0 15,-7-48-1-15,-4-34 0 16,-7-37-8-16,1-42 0 16,-8-40-5-16,11-32 0 15</inkml:trace>
  <inkml:trace contextRef="#ctx0" brushRef="#br4" timeOffset="136921.04">25037 1511 21 0,'0'9'10'0,"7"7"-5"0,-7-13 10 16,0 0-9-16,0-3 0 0,0 4 3 15,0 2 1-15,0-3-12 16,0 3 1-16,0 7 8 15,0 2 0-15,0-5-4 16,0 6 1-16,0 12-2 16,0 0 0-16,-4 0-2 15,1-3 1-15,-1 4-1 16,1 2 0-16,-4-12 0 16,3 3 1-16,0 0-1 15,1-13 1-15,3-9-1 16,0-6 1-16,3 3-1 15,5-10 1-15,2-6-1 16,1-3 1-16,-1-12-2 16,1 6 0-16,-1 12-1 15,-2-12 1-15,6 9-1 16,-7 3 0-16,0 7 0 16,-4 9 1-16,4 0-1 0,-3 9 1 15,-1-3 0 1,-3 4 1-16,0-1 0 0,0 4 0 15,-3 2 0 1,3-2 0-16,0 3 0 0,0-1 0 16,0-5 0-16,0-1 1 15,3-3-1-15,-3 4 0 16,4-1 0-16,-4-9 0 16,10-9 0-16,-2-4 1 0,6 1-1 15,0-4 0 1,3-3 0-16,-2 0 0 0,2 1 0 15,-3 2 1-15,0 3-2 16,-3 1 1-16,0-1 0 16,-1-2 0-16,1 5 0 15,-4 7 0-15,0 13 0 16,0-17 0-16,-4 17 0 16,1 15 1-16,-1 9-1 15,-3 20 1-15,4 8-1 16,0 1 1-16,-1-10-5 15,1 1 1-15,-1-14-9 16,4-18 0-16</inkml:trace>
  <inkml:trace contextRef="#ctx0" brushRef="#br4" timeOffset="139113.47">26077 1602 28 0,'0'31'14'0,"4"-18"-4"0,-4-16 15 15,0 3-24-15,-4 9 0 16,1 7 2-16,-4 12 0 16,0-6-4-16,0 0 1 15,0 6 2-15,0 7 0 16,3-1-1-16,4-6 1 15,4-9-2-15,3-3 1 0,3-7-1 16,4-9 1-16,7-22 0 16,1 0 0-16,-5-6-2 15,-3-6 0-15,0-7-6 16,1 19 0 0,-5-13-5-16,4 10 1 0</inkml:trace>
  <inkml:trace contextRef="#ctx0" brushRef="#br4" timeOffset="139518.34">26321 1768 30 0,'0'44'15'0,"-7"-9"-11"15,7-26 23-15,-4 0-27 0,1 10 0 16,-1-9 0-16,1-4 0 16,-1-3 0-16,1 3 0 15,6-15 0-15,4-7 1 16,4 7-2-16,-1-10 1 16,4-6-2-16,1-3 0 15,-1 9-1-15,0-6 0 16,0 0 0-16,3 6 1 15,1 3 0-15,0 4 0 16,-1 2 3-16,-2 4 0 16,-1 6 1-16,-4 6 0 0,1 4 0 15,-1 8 1-15,-3 1-1 16,-3 0 1-16,-1 6-3 16,1 3 1-16,-4 1-3 15,0-4 1-15,4 0-8 16,-1-13 0-16</inkml:trace>
  <inkml:trace contextRef="#ctx0" brushRef="#br4" timeOffset="140268.29">26903 1191 31 0,'17'50'15'0,"-17"-3"-8"16,0-25 21-16,-3 7-28 0,-1 8 1 15,1 7 0-15,-1 0 1 16,-3-6-2-16,7-1 0 16,-3-2 2-16,3-4 0 15,0-3-1-15,0-3 1 16,0-6 1-16,3 0 0 15,1-10-1-15,-1-5 0 16,-3-4-1-16,4-4 0 16,-8-5 0-16,1 0 1 0,-4-7-3 15,0 3 1-15,-4 7-1 16,-3-3 1-16,-4 9-1 16,-3 0 0-16,7 3 0 15,0 9 0-15,0 7 1 16,0 9 0-16,0-9 0 15,3 10 1-15,1 5 0 16,2 1 0-16,5-1 0 16,3-3 0-16,3 1-1 15,1-10 1-15,3 0-1 16,7-13 1-16,4 0 0 16,6-9 0-16,1 4-1 15,0-8 1-15,0-2-1 16,-4-3 1-16,0-1-1 15,4 1 0-15,3-10 0 16,0-6 0-16,0 6-1 0,0 0 1 16,-3-6-1-16,0 0 1 15,-4 3-1-15,-3-9 1 16,-4 9-1-16,-4 0 1 16,-3 9-2-16,-3-5 0 15,-4 8 0-15,-7 10 1 16,-4 0-2-16,1 10 1 15,-4-1-1-15,0 10 0 16,-1 6 1-16,1-12 1 16,4 18-1-16,3 7 1 0,3-4 0 15,8-6 0 1,3-3 1-16,7 4 1 0,3-14-2 16,5-2 0-16,2-4-5 15,5-9 1-15,-5-12-6 16,-6-4 1-16</inkml:trace>
  <inkml:trace contextRef="#ctx0" brushRef="#br4" timeOffset="140568.24">27358 1966 37 0,'-11'25'18'0,"22"-31"-21"15,-8 2 32-15,1-11-27 16,-4-4 1-16,4-16 0 16,-1-8 1-16,1-4-6 0,-4-1 1 15,0-8 3-15,0-4 0 16,3 1-1-16,4-20 0 16,4 17-1-16,6 8 0 15,1 7 1-15,3 10 0 16,7 2-1-16,-3 16 0 15,0 4-1-15,-4 9 0 16,-3 6-4-16,-4 6 0 16,-7-6-8-16,-4 6 0 15</inkml:trace>
  <inkml:trace contextRef="#ctx0" brushRef="#br4" timeOffset="140764">27277 1633 40 0,'10'-15'20'0,"1"40"-15"16,0-25 33-16,6 0-36 15,11-7 0-15,4 7 0 16,3 7 1-16,8-14-5 16,-11 4 0-16,-8-6-4 15,-10 0 0-15,-10 2-8 16,-8 4 1-16</inkml:trace>
  <inkml:trace contextRef="#ctx0" brushRef="#br4" timeOffset="148645.53">2910 12395 40 0,'11'0'20'0,"-11"10"-8"0,0-10 21 0,0-6-30 15,0 2 1 1,-7 1 1-16,-4 3 0 0,-3 0-7 15,-14 3 0-15,-4-3 4 16,-7 4 1-16,-10 2-3 16,3 0 0-16,11 4-2 15,0 2 0-15,3 4-2 16,0-1 0-16,4-2-1 16,7 3 1-16,0 2-1 15,7-8 0-15,3 6 1 16,7-1 0-16,-3-2 1 15,7-1 1-15,7 4 1 16,-3 0 0-16,3-1 1 16,4 4 0-16,-4 6 0 15,-7 0 0-15,0 7 0 16,0 5 1-16,0 4-2 16,-7 6 1-16,-4 3-2 15,-7 4 1-15,8-7 0 0,-1 0 0 16,8 0 1-16,-4-3 0 15,0-7 1-15,7-2 1 16,7-7 2-16,0 0 0 16,3-6 0-16,1-3 1 15,-1-7-2-15,5-5 1 16,9-7-2-16,-3-3 0 16,8-7-4-16,-8 4 0 15,0-10-8-15,-3-3 0 16,-8-6-3-16,1 0 0 0</inkml:trace>
  <inkml:trace contextRef="#ctx0" brushRef="#br4" timeOffset="148902.84">2462 12972 56 0,'0'26'28'0,"11"-26"-39"15,0 0 57-15,-4 3-46 16,3-6 0-16,11-1-1 16,1-5 1-16,-5 0-2 15,4-1 1-15,1 1-9 16,-5-1 0-16,-6-5-5 15,-1 2 0-15</inkml:trace>
  <inkml:trace contextRef="#ctx0" brushRef="#br4" timeOffset="149458.26">2974 13104 42 0,'18'10'21'0,"-11"-42"-25"0,-7 23 36 0,0 2-32 16,-7-2 0-16,0 3 1 15,-4 0 0-15,-10 2-1 16,0 8 0-16,-11-1 0 15,4 9 1-15,-4 4-3 16,4 0 1 0,-1 15-3-1,15-6 0-15,-3-6-1 16,17-3 1-16,0-7-1 16,3-3 1-16,11-3 2 15,7-6 0-15,11-3 3 0,-4 0 0 16,4-7 0-16,-4 4 0 15,-6-1 0-15,-5 7 0 16,-6 0-2-16,-1 9 1 16,-6 1-1-16,3 2 1 15,-7 7 0-15,-7 9 0 16,3-3 0-16,-6 6 1 16,-1 6 1-16,1 7 0 15,3-6 0-15,-4 2 0 0,0 1 0 16,1-4 0-1,-1-2-1-15,4-4 0 16,14-9-3-16,4-4 0 0,-1-5-7 16,12-7 0-16,-5-16-1 15,-3-8 0-15</inkml:trace>
  <inkml:trace contextRef="#ctx0" brushRef="#br4" timeOffset="149728.29">3161 13095 27 0,'-7'25'13'0,"7"-13"-11"16,0-5 26-16,0 2-25 15,7 10 1-15,-7-3 2 16,7 2 1-16,-4-2-9 0,15-7 0 15,-4 4 5-15,11-10 0 16,-4 0-2-16,7-9 1 16,-3-3-5-16,3-1 1 15,0 1-7-15,1-4 1 16,-5 4-4-16,-2-1 0 16</inkml:trace>
  <inkml:trace contextRef="#ctx0" brushRef="#br4" timeOffset="150342.49">3616 13063 25 0,'11'13'12'0,"-8"-7"-9"0,-3-3 19 0,7 0-21 15,-14-3 0-15,4 10 0 16,3-7 0-16,-11 6-2 16,4-2 1-16,-4 5 1 15,-6-2 1-15,3 2-1 16,3 7 0-16,-3-3-1 15,3 6 1-15,8-4-2 16,-4-2 0 0,17-6-2-1,8-10 1-15,-7-10-1 16,-1-2 1-16,8-4-1 16,-8-3 1-16,8 3 1 15,-7 1 0-15,-1 2 0 16,-6 4 0-16,6 2 0 15,-3 4 1-15,0 6-1 0,4 4 1 16,-8-4-1-16,5 0 1 16,-5 13 0-16,8-4 1 15,-1-5-1-15,8 2 0 16,0-3 1-16,6-3 0 16,1-6 1-16,7-6 1 15,-4-1 0-15,4-12 0 16,6-9 0-16,-6-13 0 15,7-6-1-15,-11-10 1 16,-3-12-2-16,0-3 0 0,-11-10 0 16,3 4 0-16,-13-4 0 15,-1 1 1-15,-3 11 0 16,-3 4 0-16,-8 13 0 16,1 12 1-16,-4 10 0 15,3 18 0-15,-7 19-2 16,1 25 0-16,3 10-1 15,-4 18 1-15,7 13-2 16,1 16 1-16,3 12-2 16,3-9 0-16,4-10-3 15,0-12 0-15,0-6-7 16,0-23 1-16</inkml:trace>
  <inkml:trace contextRef="#ctx0" brushRef="#br4" timeOffset="150598.66">3785 12841 29 0,'0'15'14'0,"32"-11"-9"0,-28-8 19 16,6 1-24-16,4-3 0 15,7-3 1-15,8 2 0 16,2-2-2-16,8-1 1 0,-7 1-2 16,7 3 0-16,-11 3-6 15,-7 3 1-15,4 0-2 16,-7 0 0-16</inkml:trace>
  <inkml:trace contextRef="#ctx0" brushRef="#br4" timeOffset="150749.1">4216 12907 25 0,'10'37'12'0,"-17"10"-13"0,7-37 23 0,0 5-22 0,0-2 1 0,0-1 0 16,0-2 0-16,0-1-4 16,0-3 1-16,0-6-5 15,0-9 0-15</inkml:trace>
  <inkml:trace contextRef="#ctx0" brushRef="#br4" timeOffset="151137.37">4318 12825 24 0,'18'25'12'0,"3"-9"-13"0,-14-13 18 15,3 0-17-15,-6-3 0 16,3 0-2-16,11 3 1 16,-8-3 0-16,4-3 0 0,4 0-1 15,3 0 0-15,0 0 0 16,1 0 0-16,2-1 3 16,4-2 0-16,-3 0 3 15,-4 0 0-15,-3-1 1 16,0 1 1-16,-8 3 0 15,1 3 0-15,-8 0-3 16,4 0 1-16,-7 3-3 16,0 3 1-16,0 1-2 15,-7 2 1-15,4 4-2 16,-8-1 0-16,11 1-4 16,-7-1 1-16,7-2-5 15,7-4 0-15,-7 0-1 16,11-3 0-16</inkml:trace>
  <inkml:trace contextRef="#ctx0" brushRef="#br4" timeOffset="151467.34">4812 12922 29 0,'0'19'14'0,"3"-10"-19"0,-3-9 29 16,7 0-23-16,-3-3 0 15,3 0-1-15,0-3 0 16,-3-3 0-16,3-4 0 16,3-3 1-16,1 1 0 0,-1-4-1 15,1 0 1-15,7 3 0 16,-4 7 1-16,3-1-1 16,-6-2 1-16,7 3 0 15,-4 2 0-15,7 7 0 16,4 3 0-16,-1 7-2 15,1-1 1-15,-4 10-1 16,-7-3 1-16,4 3-5 16,0-4 1-16,3-2-8 15,-7-10 1-15,3-13 0 16,-6-5 0-16</inkml:trace>
  <inkml:trace contextRef="#ctx0" brushRef="#br4" timeOffset="151781.84">5510 12496 31 0,'22'0'15'0,"-5"19"-11"0,-13-13 31 16,3 3-35-16,-4 4 0 15,-3 2-1-15,-3-2 1 16,-4 0 0-16,-4 2 0 16,-6-2 0-16,-5-1 0 15,8 1-1-15,-7-1 0 16,3-2 0-16,8-1 0 15,-1 1 0-15,4-1 1 16,14 0 0-16,4 7 0 16,6-6 0-16,8-4 1 15,7 3 0-15,3-2 0 0,-3 2 0 16,-4 0 0-16,-7 1-1 16,-10 5 0-16,-11 14 0 15,-14-4 0-15,-14 0-4 16,-22 0 1-16,-6 0-8 15,3-6 0-15</inkml:trace>
  <inkml:trace contextRef="#ctx0" brushRef="#br4" timeOffset="152368.91">2215 13615 38 0,'8'19'19'0,"16"-16"-18"0,-6-3 32 0,21-6-28 16,10 0 1-16,39-1 4 15,32-8 0-15,21-4-12 16,39 3 1-16,11-9 8 16,34 3 0-16,5 0-3 15,10 7 0-15,-7 2-3 16,3 0 1-16,-10 4-3 15,-32 0 1-15,-18 6-2 16,-7 9 1-16,-20 6-2 16,-19 4 1-16,-21-3-2 15,-10 5 1-15,-28 1-3 0,-18-6 0 16,-7-4-5-16,-22-6 0 16,-10-9-5-16,-17-7 1 15</inkml:trace>
  <inkml:trace contextRef="#ctx0" brushRef="#br4" timeOffset="155731.75">7186 12678 27 0,'7'25'13'0,"-7"9"-2"16,0-34 13-16,4 10-23 15,-4 5 1-15,0 7 0 16,-4 13 0-16,4-4-3 16,-7 7 0-16,4-1 0 15,3-5 1-15,0-4-10 16,0-9 1-16,10-10-2 16,-3-9 1-16</inkml:trace>
  <inkml:trace contextRef="#ctx0" brushRef="#br4" timeOffset="156211.34">7680 12656 44 0,'21'-7'22'0,"-10"-24"-26"0,-11 22 47 16,-4-1-43-16,-6-5 1 0,-8-4 0 16,-10 0 0-16,-4 3-2 15,-7-3 1-15,-3 7 0 16,-8 6 1-16,-6 6-2 16,-4 6 1-16,-7 10-3 15,4-1 1-15,6 10-4 16,4 13 1-16,7 0-4 15,11 9 1-15,7 9-3 16,7 7 1-16,-1 12 2 16,19-3 0-16,14 0 4 15,13-6 1-15,15-6 5 16,14-13 1-16,14-13 4 16,4-12 1-16,-1-19 1 15,8-12 0-15,6-19 0 16,-10-10 0-16,-3-6-2 15,-7-12 0-15,-8-10-4 0,-21 6 0 16,-10-9-2 0,-14-6 1-16,-15 9-7 0,-10 0 1 15,-7 4-10-15,-8 5 0 16</inkml:trace>
  <inkml:trace contextRef="#ctx0" brushRef="#br4" timeOffset="157398.97">8280 12769 42 0,'-4'9'21'0,"-3"19"-14"16,7-15 21-16,0 6-27 16,-3 6 0-16,-1 3 0 0,4 13 1 15,-3 9-3-15,-1 13 0 16,4 6 0-16,0 0 1 16,-4-10-3-16,1-9 0 15,3-12-5-15,0-13 0 16,3-19-5-16,1-15 1 15</inkml:trace>
  <inkml:trace contextRef="#ctx0" brushRef="#br4" timeOffset="157683.54">8192 12574 27 0,'14'-3'13'0,"21"25"-8"16,-25-19 19-16,5 3-22 15,2 4 0-15,1-1 2 16,3 1 1-16,7-4-6 16,4-3 1-16,10 6 4 15,1 1 1-15,-1 2 0 16,4 7 0-16,-4-6-1 16,-3 6 1-16,-21 3-2 15,-15 9 0-15,-13 6-2 16,-8-2 1-16,-10 3-6 15,-11-1 0-15,-7-5-9 16,7-4 1-16,-3-9-3 16,17-7 1-16</inkml:trace>
  <inkml:trace contextRef="#ctx0" brushRef="#br4" timeOffset="158057.15">8834 13092 40 0,'0'0'20'0,"-4"-7"-27"0,1 4 38 0,-8 6-31 15,0-3 1-15,-10 0 0 16,4 7 0-16,-1 2-2 16,0 7 1-16,1 9-3 15,3 9 1-15,3-2-2 16,4-4 0-16,7-3-1 16,3-3 1-16,8-10 2 15,10-8 1-15,0-8 3 16,0-8 0-16,1-4 1 15,2-3 1 1,-6-6-8-16,0 3 1 16</inkml:trace>
  <inkml:trace contextRef="#ctx0" brushRef="#br4" timeOffset="158283.31">9109 13139 40 0,'3'15'20'0,"-3"10"-19"0,0-15 28 0,0-1-29 16,-3 7 1-16,-1-7-4 15,4 4 0-15,0-4-6 16,0-6 1-16,-3-15-3 15,-4-4 0-15</inkml:trace>
  <inkml:trace contextRef="#ctx0" brushRef="#br4" timeOffset="158442.37">9070 12841 16 0,'14'9'8'0,"7"-12"-14"16,-14-3 9-16,-3-1-8 16,6-5 1-16</inkml:trace>
  <inkml:trace contextRef="#ctx0" brushRef="#br4" timeOffset="161617.53">9391 13123 21 0,'3'25'10'0,"1"16"-1"0,-4-29 10 0,4 4-15 16,-4 6 1-16,0-9 2 16,-4 2 0-16,4-2-9 15,-4 2 0-15,4-2 6 16,0-1 0-16,0-2-3 15,0-4 1-15,0-3-2 16,0-3 1-16,4-6-2 16,3 3 1-16,4-3 0 15,-4-7 0-15,0-3-1 16,3 1 1-16,1-7-1 16,0 3 1-16,3 0 0 15,0-3 0-15,-4 7 0 16,4 5 0-16,1 4 1 0,-1 12 0 15,-7 4-1-15,3 5 1 16,-3 7-2-16,0 0 1 16,-3 3-2-16,-1 3 0 15,1-3-3-15,3-3 1 16,0-3-6-16,4-9 1 16,-1-10-1-16,4-16 0 15</inkml:trace>
  <inkml:trace contextRef="#ctx0" brushRef="#br4" timeOffset="161857.73">9832 12715 18 0,'14'-109'9'0,"18"-20"-2"0,-29 98 14 0,4-7-20 15,-3 0 1-15,3 7 5 16,-4 9 1-16,8 13-8 16,-4 15 0-16,-3 10 5 15,-4 18 0-15,0 19 0 16,-4 20 0-16,1 14-4 15,-8 4 0-15,4 16-1 16,0-4 0-16,3-9-1 16,8-18 0-16,-1-20-5 15,1-6 0-15,-1-25-6 16,-3-15 1-16,-3-20-1 16,-8-5 1-16</inkml:trace>
  <inkml:trace contextRef="#ctx0" brushRef="#br4" timeOffset="162039.75">9631 12941 28 0,'10'22'14'0,"8"-6"-7"0,-11-16 29 16,7 0-33-16,4 0 0 16,10-3 1-16,11-1 1 15,17 1-8-15,8 0 1 16,10 6-2-16,-11-3 0 15,-3 0-8-15,4 0 1 16</inkml:trace>
  <inkml:trace contextRef="#ctx0" brushRef="#br4" timeOffset="162292.34">10365 13066 60 0,'14'10'30'0,"46"-7"-39"16,-43-6 56-16,12 0-48 15,9 0 1-15,5 3-9 16,-1-4 1-16,-7 4-3 15,-6 4 1-15,-8-1-6 0,-4-3 1 16</inkml:trace>
  <inkml:trace contextRef="#ctx0" brushRef="#br4" timeOffset="162818.01">11508 12621 44 0,'-39'28'22'0,"14"7"-23"16,18-29 42-16,-4 0-40 16,1 7 1-16,-4-4 0 15,3 1 1-15,1 2-4 16,-1 1 0-16,4 3 2 15,0 2 1-15,3 1-3 16,1 6 1-16,-1-6-1 16,4-3 1-16,0-1 0 0,4-2 0 15,6 0 0-15,8-1 1 16,3 1 1-16,11-7 0 16,-4 6-1-16,-7-2 1 15,-6 2-1-15,-8 4 0 16,-11 6-1-16,-10 6 0 15,-11 4-5-15,1 8 1 16,-8-11-7-16,0-1 1 16,4-9-5-16,3-10 0 15</inkml:trace>
  <inkml:trace contextRef="#ctx0" brushRef="#br4" timeOffset="163088.28">11786 12336 31 0,'21'-32'15'0,"1"23"-2"15,-15 9 22-15,0 3-30 16,-4 7 0-16,-3 8 1 16,-3 1 0-16,-4 13-9 15,-7 12 1-15,-1 15 5 16,1 10 1-16,-3 16-4 15,-1-4 1-15,8 4-2 16,-1 3 0-16,7-16-3 16,1-9 0-16,6-10-5 15,1-12 1-15,3-23-7 0,4-11 1 16</inkml:trace>
  <inkml:trace contextRef="#ctx0" brushRef="#br4" timeOffset="163373.76">12009 12954 42 0,'35'3'21'0,"-10"22"-18"0,-15-19 36 0,-3 4-37 15,0-4 0-15,-7 6-1 16,-7-2 0 0,-7 2-3-16,-4-2 1 0,1-4 1 15,-4 6 0-15,-1 1-3 16,1 6 1-16,4 9-3 15,3 0 1-15,3 1-3 16,7-11 0-16,8 1 0 16,7-6 0-16,6-10 2 15,8-6 0-15,7-10 3 16,-4-9 0-16,-3 3-3 16,-1-3 0-16,1-9-1 15,-4 0 0-15</inkml:trace>
  <inkml:trace contextRef="#ctx0" brushRef="#br4" timeOffset="163762.84">12160 13399 38 0,'-3'81'19'0,"-4"-8"-24"0,7-55 41 16,0 1-36-16,0-3 1 15,0-4 0-15,0-12 1 16,0-9-2-16,3-7 0 16,1-12 1-16,3-16 1 15,-4 0-2-15,4-9 1 16,-3-7-1-16,3 4 1 16,0 3-2-16,0-1 1 0,4 10-1 15,3 4 1-15,7 2 0 16,4 13 0-16,3 9 1 15,0 4 0-15,0 9 1 16,-3 6 0-16,-4 3-1 16,-3 7 0-16,-8 2-1 15,-6 10 1-15,-8 10-3 16,-6 2 0-16,-15-5-3 31,-7-4 1-15,-3-6-8-16,0-6 0 0,7-4 0 0,3-9 0 0</inkml:trace>
  <inkml:trace contextRef="#ctx0" brushRef="#br4" timeOffset="164131.34">12506 13135 41 0,'0'26'20'0,"11"11"-16"0,-8-34 41 16,1 0-41-16,3 1 1 16,3-4 0-16,4-7 1 15,4-5-9-15,0-4 1 16,-1-3 4-16,1-3 1 0,-4-6-4 16,-7 6 1-1,0-3-2-15,-7 3 1 0,-3 10-2 16,-8 5 0-16,-3 10 0 15,0 10 1-15,0 9 0 16,3 12 1-16,8 13 0 16,6-12 0-16,4-1 1 15,4-5 1-15,6-7-3 16,12-7 1-16,6-8-6 16,4-4 0-16,0-16-7 15,-8-9 0-15</inkml:trace>
  <inkml:trace contextRef="#ctx0" brushRef="#br4" timeOffset="164604.34">13991 13255 39 0,'-7'37'19'0,"-3"-21"-15"0,6-13 30 0,0-9-30 16,-3-4 1-1,0-12 2-15,-3-12 0 0,-1-10-9 16,-3-3 0-16,7-19 5 16,0-3 1-16,3-19-2 15,4-6 0-15,8 0-2 16,2 3 0-16,8 3 0 15,3 7 1-15,4 18-1 16,-1 13 1-16,-6 22-2 16,3 18 0-16,-3 20-4 15,-4 6 1-15,-7 15-7 16,-7 10 0-16,0 6-5 16,-11 6 0-16</inkml:trace>
  <inkml:trace contextRef="#ctx0" brushRef="#br4" timeOffset="164980.7">13624 13129 38 0,'21'13'19'0,"54"6"-21"0,-47-19 31 16,11 0-28-16,10 0 1 15,0 0-1-15,8 0 1 0,-4 0-3 16,0-4 1-16,-4-2 1 15,0 0 0-15,-6-4-1 16,-8-2 1-16,-7-1 0 16,-7 1 0-16,-3 2 0 15,-7-2 0-15,-11 2-1 16,-7 4 1-16,-11 3-1 16,-3 0 1-16,-4 9-1 15,-3 0 0-15,3 4 1 16,8 2 0-16,-1 1-2 15,7 6 1-15,1-7-2 16,3 4 1-16,7 3-1 16,7 0 1-16,3-7-3 15,11-6 0-15,8-6-3 16,2-6 0-16,5-6-4 16,-1-7 1-16</inkml:trace>
  <inkml:trace contextRef="#ctx0" brushRef="#br4" timeOffset="165224.41">14499 13220 42 0,'4'32'21'0,"-8"-48"-24"0,4 16 39 16,0-10-34-16,0-2 0 0,0-4 1 15,0-3 1 1,0 4-5-16,4-4 1 0,-1 6 2 15,4 1 0-15,4 2-1 16,7-2 1-16,-1-1-5 16,1-2 0-16,-1-1-9 15,-2 0 1-15,2-3-3 16,1 1 0-16</inkml:trace>
  <inkml:trace contextRef="#ctx0" brushRef="#br4" timeOffset="165743.56">14714 13192 47 0,'7'22'23'0,"4"0"-32"16,-11-22 46-16,4-6-37 0,3-4 0 15,0 1-1 1,0-4 0-16,0 1 0 0,0 5 0 15,0 1-1-15,0 0 1 16,0 6-1-16,-3 0 1 16,3 6-1-16,0-3 1 15,-4 0 0-15,4 1 0 16,0-1 0-16,0 3 1 16,0-3 0-16,0 3 0 15,0-6-1-15,-3 7 1 16,-4-7-2-16,4 3 1 0,-1-3-3 15,1 0 0-15,3-3-2 16,0-7 0-16,0 1 0 16,0-4 1-16,0 1 2 15,3-4 0-15,5 3 4 16,-1-2 1-16,3-1 1 31,-3 4 1-31,4 5-1 16,0 1 1 15,-1 6-1-31,1 3 0 16,-4 0-1-1,0 7 0-15,4 5 0 0,-1 1 0 0,-2 9-1 0,-1 3 1 0,0 4-2 0,3-1 1 16,-2-3-4-16,-1-6 0 0,3-9-7 16,4-10 1 15</inkml:trace>
  <inkml:trace contextRef="#ctx0" brushRef="#br4" timeOffset="166020.54">15734 12797 54 0,'0'19'27'0,"0"-13"-29"0,3-6 52 0,-3 3-49 0,0 3 0 0,0 4 0 16,0-1 0-16,4 4-5 16,-1-4 1-16,1 0-7 15,-4 1 1-15,4-7-8 16,-4-3 1-16</inkml:trace>
  <inkml:trace contextRef="#ctx0" brushRef="#br4" timeOffset="166180.94">15681 13139 61 0,'4'25'30'0,"6"12"-38"16,-6-27 55-16,-1-4-49 0,1-3 0 15,-1 0-18-15,1 0 1 16,-11-6 13-16,-4-3 1 16</inkml:trace>
  <inkml:trace contextRef="#ctx0" brushRef="#br4" timeOffset="166926.29">17530 12772 51 0,'10'3'25'0,"-10"-3"-12"0,-3-3 26 0,-1 9-37 0,-7 10 1 0,-3 12 1 0,-7 3 0 0,-3 16-6 16,-12 13 1-16,-10 15 3 15,-14 25 0-15,-3 1-4 16,-4 9 1-16,3 2-3 16,8-14 0-1,14-14-5-15,6-15 0 31,12-22-9 1,10-22 0-32</inkml:trace>
  <inkml:trace contextRef="#ctx0" brushRef="#br4" timeOffset="167120.43">17053 12803 40 0,'4'28'20'0,"3"32"-9"0,-4-48 28 0,1 17-37 15,3 11 1-15,4 14 0 0,6 5 0 0,4-2-5 0,4-7 0 0,0-6-2 16,-4-13 1-16,-3-9-12 16,-4-19 0-16</inkml:trace>
  <inkml:trace contextRef="#ctx0" brushRef="#br4" timeOffset="167437.49">17420 13198 46 0,'-7'28'23'0,"4"-28"-12"0,3 0 33 0,0 0-39 0,7 0 1 16,10-3 1-16,4 3 0 16,8-3-10-16,6 3 0 15,11 0 3-15,7-3 1 16,3-3-10-16,-6 3 0 15,-8-4-10-15,-17 1 1 16</inkml:trace>
  <inkml:trace contextRef="#ctx0" brushRef="#br4" timeOffset="167891.09">18722 12800 44 0,'11'0'22'0,"-4"3"-13"0,-7 0 30 0,0 7-37 0,0-4 0 0,-7 16 2 0,-11 3 0 0,-10 13-5 16,-11 5 0-16,0 11 3 15,-10 15 0-15,-15 15-2 16,-6 1 0-16,10 6-3 16,3 6 0-16,4-6-4 15,11-12 1 1,10-20-10-16,11-24 0 0</inkml:trace>
  <inkml:trace contextRef="#ctx0" brushRef="#br4" timeOffset="168106.48">18225 12878 44 0,'14'63'22'0,"7"-13"-17"0,-18-34 33 0,4 6-38 0,0 6 1 16,4 7 0-16,0 8 0 15,3-2-6-15,3-9 1 16,5-1-9-16,-1-12 0 16</inkml:trace>
  <inkml:trace contextRef="#ctx0" brushRef="#br4" timeOffset="168305.43">18676 13333 54 0,'-14'75'27'15,"-14"4"-31"-15,21-60 43 0,0 6-42 16,0 3 1-16,3-3-12 15,4-3 1-15,0-10 6 16,11-8 1 0</inkml:trace>
  <inkml:trace contextRef="#ctx0" brushRef="#br4" timeOffset="168829.33">19297 13214 44 0,'-11'31'22'0,"15"-28"-15"15,-4-3 35-15,7-3-39 16,7-3 1-16,7-3-1 15,11-1 1-15,7 1-8 16,3-1 1-16,-3-2-4 16,-7 6 0-16,-4-4-9 0,-10 7 0 15</inkml:trace>
  <inkml:trace contextRef="#ctx0" brushRef="#br4" timeOffset="169008.04">19191 13440 52 0,'18'28'26'0,"-1"-6"-30"0,-6-19 44 0,10 3-41 16,11-3 1-16,10 1-9 16,11-4 0-16,0-4-1 15,-4-8 1-15</inkml:trace>
  <inkml:trace contextRef="#ctx0" brushRef="#br4" timeOffset="169635.81">20010 13333 49 0,'-11'47'24'0,"-14"19"-19"15,18-54 37-15,-3 1-40 0,-1-4 0 16,-3 1 0 0,7-4 0-16,0 0-3 0,3-2 1 15,8-1 1-15,3-3 0 16,11-10-1-16,-1-12 0 15,1-6-1-15,3-3 0 16,0-4-1-16,-3 7 0 16,-1 6 0-16,-2 3 1 15,-1 10-2-15,0 3 1 16,-4 9-1-16,1 6 0 16,-4 4 0-16,0-1 0 0,-3 1 0 15,-1-1 0-15,-3-2 1 16,4-4 1-16,-1-3 0 15,-3-3 1-15,0 0 0 16,0 0 0-16,4-6-1 16,3 0 1-16,0-4 0 15,3 1 0-15,4-4 0 16,1-6 0-16,2 1 0 16,4-8 0-16,1-2 0 15,2 3 0-15,-3 6 0 31,1 1 0-31,-5 5 1 0,1 4 0 16,-4 5-1-16,-3 11 1 0,-4 12 0 16,-4 6 1-16,1 9 0 15,-4 10 1-15,3 3-2 16,1-6 1-16,3-13 0 0,3-3 0 16,8-3-6-1,-4-6 1 1,0-7-11-16,4-9 1 0</inkml:trace>
  <inkml:trace contextRef="#ctx0" brushRef="#br4" timeOffset="170288.92">21308 12753 42 0,'28'3'21'0,"-32"-3"-12"0,8 3 30 16,-8 0-37-16,-3 7 0 0,-7 9 0 15,0 12 1-15,-7 0-4 16,-14 19 1 0,-11 10 1-16,-7 18 0 0,0 23-2 15,4-4 1-15,3 0-1 16,11 0 1-16,6-15-4 16,19-7 0-1,6-15-5 1,11-16 0-1,14-16-6-15,4-22 1 0</inkml:trace>
  <inkml:trace contextRef="#ctx0" brushRef="#br4" timeOffset="170492.39">21548 13208 47 0,'-7'50'23'0,"-39"9"-21"0,32-43 41 16,-8 12-43-16,-13 4 1 16,-4 5-1-16,4 7 1 15,0 0-3-15,0-3 1 16,6-10-6-16,8-9 1 16,7-12-9-16,7-20 1 0</inkml:trace>
  <inkml:trace contextRef="#ctx0" brushRef="#br4" timeOffset="170687.21">21262 13114 41 0,'11'65'20'0,"10"48"-18"16,-14-81 30-16,0 8-32 15,3 7 1-15,1 0 0 16,3-3 0-16,0 0-2 15,4-9 0-15,-1-10-5 16,1-6 1-16,-4-10-7 16,7-12 0-16</inkml:trace>
  <inkml:trace contextRef="#ctx0" brushRef="#br4" timeOffset="170989">21738 13433 45 0,'-3'7'22'0,"6"-7"-13"0,-3 0 39 0,4 0-46 15,6 0 1-15,1 0 2 16,-1 3 0-16,15 3-7 16,14 0 0-16,3-3 0 15,8-3 1-15,3-3-6 16,-8-3 0-16,-6-3-11 16,-7-10 1-16</inkml:trace>
  <inkml:trace contextRef="#ctx0" brushRef="#br4" timeOffset="171345.1">22761 12950 55 0,'4'13'27'0,"-29"15"-31"0,14-18 44 15,-10 12-39-15,-7 9 0 16,-4 10-1-16,-6 12 1 15,-5-3-2-15,1 7 1 0,3-1-1 16,7 4 1-16,4-4-6 16,7-9 1-16,0-15-10 15,7-23 0-15</inkml:trace>
  <inkml:trace contextRef="#ctx0" brushRef="#br4" timeOffset="171574.21">22363 13079 41 0,'7'47'20'0,"7"-16"-10"16,-11-21 27-16,8 9-36 0,7 6 0 15,3 0-1-15,7 3 1 16,-3 10-2-16,3 6 0 15,0-7-2-15,-3 7 0 16,-4-3-8-16,-7-3 0 16,-3-10-3-16,-1-9 1 15</inkml:trace>
  <inkml:trace contextRef="#ctx0" brushRef="#br4" timeOffset="171888.27">22892 13462 49 0,'0'34'24'0,"-11"-6"-30"0,8-15 48 0,-4 6-42 15,0 6 0-15,-1 3 1 16,1 3 0-16,0 7-2 16,4 3 1-16,-1-10-5 15,4-9 1-15,0-9-10 16,7-17 1-16</inkml:trace>
  <inkml:trace contextRef="#ctx0" brushRef="#br4" timeOffset="172126.1">23029 12427 38 0,'0'31'19'0,"39"69"-11"0,-28-68 25 15,6 5-30-15,8 20 1 0,7 6 3 16,3 21 0-16,7 14-9 16,1-8 1-16,-8 20 5 15,-14-6 1-15,-10 9-3 16,-22 9 0-16,-21 3-5 16,-17-18 0-16,-21-4-14 15,-12-21 1-15</inkml:trace>
  <inkml:trace contextRef="#ctx0" brushRef="#br4" timeOffset="177140.67">8946 14437 41 0,'11'31'20'0,"0"-12"-13"0,-11-19 20 15,7-6-24-15,-4-4 1 16,4-8 1-16,-7-14 0 16,0-12-7-16,0-15 0 15,0-1 4-15,0-12 1 0,0-3-2 16,-7-10 0-16,7 0-1 15,0 7 1-15,7 3-1 16,-3 18 1-16,6 7-1 16,4 12 0-16,8 13-1 15,-8 3 1-15,0 13-3 16,0 9 0-16,-3 13-5 16,-1 5 1-16,-3 11-6 15,-3 8 1-15,-4 4-2 16,-11-3 1-16</inkml:trace>
  <inkml:trace contextRef="#ctx0" brushRef="#br4" timeOffset="177560.27">8664 14164 45 0,'0'19'22'0,"32"-19"-26"0,-14 0 47 16,6 3-42-16,8 0 1 15,14 7 0-15,3-4 1 16,11 3-4-16,0 4 0 16,0-4-1-16,-3-3 1 15,-1 1-2-15,-10-4 1 16,-7 0-1-16,-4-3 0 16,-7 3-1-16,-7-6 1 15,-3 3 2-15,-4-3 1 0,0 0-1 16,-10-4 1-16,-4 7 0 15,-4 0 0-15,-3 0 0 16,-3 4 1-16,-8 2-1 16,0 3 0-16,1 7-1 15,-1 3 0-15,4 12-4 16,7-3 0-16,-4 7-4 16,8-1 0-16,3 1-1 15,7-7 0-15,3-6 4 16,8-6 0-16,0-10 5 15,-1-12 0-15,5-7 2 16,-1-3 0-16,0-9-2 16,7-12 0-16</inkml:trace>
  <inkml:trace contextRef="#ctx0" brushRef="#br4" timeOffset="177832.02">9599 14443 39 0,'-3'3'19'0,"3"7"-20"0,0-10 41 16,0-7-36-16,0 7 1 16,3-12 1-16,1-7 1 15,3-9-9-15,0-4 0 16,3 4 6-16,1 0 0 15,7 0-2-15,10 3 0 0,4 3-3 16,6 6 0-16,1 4-8 16,-7 2 1-16,-4 1-8 15,0-1 0 17</inkml:trace>
  <inkml:trace contextRef="#ctx0" brushRef="#br4" timeOffset="178732.47">11144 14246 43 0,'-7'43'21'0,"-3"11"-21"16,10-42 32-16,-4 1-30 15,4-1 1-15,0 1 1 16,0-7 0-16,0-3-5 16,7-3 0-16,0-6 3 15,7-6 1-15,0-7-2 16,4-3 1-16,0 0-2 0,-1-3 1 15,1 6-1-15,-4 0 0 16,0 3-1-16,0 7 0 16,-3 0-2-16,-4 5 1 15,0 1-1-15,-7 3 1 16,0 0-1-16,7 3 1 16,-3 4 0-16,-1-4 1 15,1 6 0-15,-4 1 1 16,0-4 0-16,0 0 0 15,0 1-1-15,0-7 1 0,0 0-1 16,7-7 1-16,3-5-1 16,1-4 0-16,3-3 0 15,4-3 0-15,3-3 1 16,3 3 0-16,1 7 0 16,-4 2 0-16,1 4 0 15,-1 2 1-15,0 1 0 16,-4 6 0-16,-2 9-1 15,-1 13 1-15,-4 3 0 16,-3 4 0-16,0 2 1 16,0 4 0-16,4 2-1 15,0-5 1-15,3-11-3 16,3-5 0-16,5 0-11 16,2-16 0-16</inkml:trace>
  <inkml:trace contextRef="#ctx0" brushRef="#br4" timeOffset="179784.9">12721 14086 46 0,'25'0'23'0,"-15"6"-20"0,-10-6 33 16,-3 6-35-16,-4 7 0 15,-4 2-1-15,-3 4 1 16,-7 0-2-16,-4 0 1 16,1 0 0-16,-1-4 0 15,0 1-1-15,4 3 0 16,3-7 0-16,4 1 1 15,7-7 0-15,0 0 0 16,14 10 0-16,4-6 1 16,10 5 0-16,0 1 0 15,0 0-1-15,-3-1 1 0,-4-2-1 16,-3 2 1 0,-8 4-1-16,-3 6 0 0,-7 4-3 15,-10-1 0-15,-5-6-5 16,1-7 0-16,4-2-6 15,2-10 0-15</inkml:trace>
  <inkml:trace contextRef="#ctx0" brushRef="#br4" timeOffset="180038.52">12989 13559 48 0,'4'31'24'0,"-11"35"-26"15,7-44 44-15,0 16-41 0,-4 9 1 16,-3 15-1-16,-3 4 1 16,-1 9-3-16,0 4 0 15,4-1 1-15,4-12 0 16,-1-9-5-16,4-10 1 15,0-4-11-15,7-14 0 16</inkml:trace>
  <inkml:trace contextRef="#ctx0" brushRef="#br4" timeOffset="180323.17">13222 14239 46 0,'11'10'23'0,"3"2"-20"15,-14-12 34-15,0 0-38 16,-4 3 1-16,1 1-1 16,-8-1 0-16,-3 0 1 15,-4 3 1-15,-3 0-2 16,0 10 1-16,3 6-2 16,1 0 0-16,6 0-2 15,1 3 1-15,10-3-4 16,7-6 1-16,7-7-1 15,3-9 1-15,8 0 0 16,0-9 1-16,0-10-3 16,-1 0 0-16,1-9 1 0,-4-4 0 15</inkml:trace>
  <inkml:trace contextRef="#ctx0" brushRef="#br4" timeOffset="180729.45">13335 14631 43 0,'-18'69'21'0,"1"-6"-30"0,17-50 47 0,-4-4-38 15,4-6 0-15,-3-3 1 16,3-9 1-16,0-10-2 15,3-6 0-15,4-7 0 16,4-8 1-16,-1-11-1 16,1 4 0-16,0-3-2 15,3 0 1-15,0 6-1 16,3 3 1-16,1 7 0 16,7 9 1-16,-4 9 0 15,-3 4 1-15,3 5 1 16,-4 10 0-16,1 10-1 15,-4 0 0-15,-7 12-1 16,-10-7 0-16,-1 4-1 16,-3 3 0-16,-7 1-1 15,-7-4 0-15,-4-4-6 0,0-5 1 16,4-10-5-16,4-9 1 16</inkml:trace>
  <inkml:trace contextRef="#ctx0" brushRef="#br4" timeOffset="181073.87">13667 14318 44 0,'21'40'22'0,"14"-27"-24"0,-24-10 41 0,-1 0-38 0,4-6 0 0,4-3-1 16,0-7 1-16,-1-2-2 15,-3-1 1-15,-3-3-1 16,-4-6 1-16,-3 3-2 16,-8 3 1-16,-3 4 0 15,-4 5 0-15,-3 7-1 16,0 9 1-16,-3 4 0 16,2 12 1-16,5 6 0 15,6 6 0-15,4-2 0 16,4-1 1-16,6-3-1 15,8-3 1-15,7-9-2 16,3-6 0-16,4-10-9 16,-1-7 1-16,1-12-3 15,-14-12 0-15</inkml:trace>
  <inkml:trace contextRef="#ctx0" brushRef="#br4" timeOffset="181690.6">15416 13455 36 0,'-3'32'18'0,"-8"5"-15"15,1-21 32-15,-4 15-32 16,-4 10 1-16,-3 16 1 15,-4 18 1-15,-3 3-8 16,3 13 1-16,4 3 4 16,7-3 0-16,3-16-2 15,4-18 1-15,0-13-2 16,7-7 0-16,0-27 0 0,-3-20 0 16,3-12-1-16,-4-6 0 15,1-6-1-15,-4-1 0 16,-4-9-2-16,-10 0 1 15,-4 1-1-15,-7 5 1 16,-3 3 0-16,0 13 0 16,3 7 1-16,0 5 1 15,8 10 1-15,2 7 1 16,8 5 0-16,4 7 0 16,10 6 3-16,10-9 1 15,19-1 0-15,13 1 0 0,7-3 0 16,15-13 0-16,13 6-2 15,8-9 1-15,0-10-9 16,-8-6 1-16,-10-2-12 16,-21-8 0-16</inkml:trace>
  <inkml:trace contextRef="#ctx0" brushRef="#br4" timeOffset="182216.49">16376 13838 37 0,'-4'28'18'0,"1"-12"-13"0,-1-10 20 0,-6 7-22 15,-1 5 0-15,1 11 3 16,-4-4 0-16,-8 16-8 16,-6 2 1-16,-4 11 5 15,4 15 0-15,0 3-2 16,3 9 0-16,8-18-1 15,6-3 0-15,11-10-4 16,7-13 1-16,11-11-4 16,6-14 1-16,-2-6-9 15,6-12 0-15,7-13-1 16,4-3 1-16</inkml:trace>
  <inkml:trace contextRef="#ctx0" brushRef="#br4" timeOffset="182410.74">16630 14211 44 0,'-7'22'22'0,"-25"3"-25"0,22-19 46 16,-12 7-43 0,-6 12 1-16,-4 0-1 0,-3 0 1 15,0 3-3-15,3 1 0 16,11-1-2-16,7-3 1 0,0-3-11 15,3-13 1-15</inkml:trace>
  <inkml:trace contextRef="#ctx0" brushRef="#br4" timeOffset="182606.63">16365 14252 30 0,'18'28'15'0,"17"32"-10"16,-17-48 17-16,-4 7-23 15,-3-6 1-15,3-1-6 16,-4 1 1-16,4-1-1 16,4-2 0-16</inkml:trace>
  <inkml:trace contextRef="#ctx0" brushRef="#br4" timeOffset="182785.84">16753 14412 30 0,'7'25'15'0,"-7"25"-6"0,0-34 22 16,-3 6-30-16,-4 3 0 15,-4-3-1-15,1 9 1 16,-1-3-3-16,1 0 0 0,6-6-9 15,4-6 1 1</inkml:trace>
  <inkml:trace contextRef="#ctx0" brushRef="#br4" timeOffset="183118.14">17261 14525 54 0,'11'12'27'0,"-7"20"-29"0,-4-23 47 16,-8 3-45-16,-2 7 1 16,-8 6-1-16,-6 4 0 15,-5 8-2-15,-2 7 1 16,-1 3-5-16,0 0 0 16,4-3-10-16,7-9 1 15</inkml:trace>
  <inkml:trace contextRef="#ctx0" brushRef="#br4" timeOffset="183450.17">17921 14133 45 0,'-3'9'22'0,"-19"-9"-24"16,15 3 33-16,-7 7-29 16,-7 5 1-16,-7 10 2 15,-4 10 0-15,-3 3-6 16,-4 18 0-16,-7 10 2 0,-3 0 1 15,3 6-5-15,7 3 1 16,7-3-8-16,8-15 1 16,6-23-5-16,7-18 0 15</inkml:trace>
  <inkml:trace contextRef="#ctx0" brushRef="#br4" timeOffset="183644.01">17494 14155 34 0,'14'37'17'0,"4"17"-12"0,-14-32 28 0,3 6-31 15,0 3 0-15,-4-9 0 16,1 0 0-16,3 0-4 16,0 0 0-16,0-3-3 15,0-4 1-15,4 1-8 16,-1-7 1-16</inkml:trace>
  <inkml:trace contextRef="#ctx0" brushRef="#br4" timeOffset="183908.78">17896 14493 45 0,'0'41'22'0,"-10"28"-23"0,6-63 39 16,1 7-38-16,-1 6 1 15,-3 3-4 1,4-4 0-16,-1-2-6 0,4-6 0 16,4-17-4-16,-4-5 1 15</inkml:trace>
  <inkml:trace contextRef="#ctx0" brushRef="#br4" timeOffset="184579.62">18193 13681 41 0,'7'19'20'0,"14"41"-14"16,-10-39 37-16,3 5-41 16,3 17 1-16,4 8 2 15,4 18 1-15,3 15-8 16,1 1 1-16,-8 12 4 15,-7 0 0-15,-11 7-2 16,-10 6 0-16,-14-7-7 0,-14-6 0 16,-7-12-11-16,-8-25 1 15</inkml:trace>
  <inkml:trace contextRef="#ctx0" brushRef="#br4" timeOffset="185600.44">19643 14362 45 0,'-4'28'22'0,"1"-16"-17"16,-1-5 31-16,-6-1-36 16,2 6 1-16,-6 4 0 0,-7 3 0 15,-4 3-1-15,1 0 0 16,-4 3 0-16,3 0 1 16,0-6-3-16,0 6 1 15,11 0-2-15,4-6 0 16,6-4-2-16,8-5 1 15,10-7-1-15,7-12 1 16,0 2 2-16,0-5 0 16,-3-7 0-16,0-3 1 15,-4-3 1-15,-4 6 1 16,1 3-1-16,-4 4 1 0,0 3 0 16,0 5 1-1,-3 11-1-15,-1 2 1 0,1 7-1 16,3 3 1-16,-4-4 0 15,1 10 0-15,3-3-1 47,0 3 0-47,0 0-4 32,0-6 0-32,0-3-8 15,4-4 0-15,3-12-1 0,0-9 0 0</inkml:trace>
  <inkml:trace contextRef="#ctx0" brushRef="#br4" timeOffset="185938.07">19805 14625 28 0,'3'25'14'0,"-3"-6"-11"0,4-16 26 0,0 0-28 0,-4-3 0 0,0 0 2 0,3-6 0 15,4-4-4-15,0 7 1 16,4-3 1-16,3-6 1 15,0-1-2-15,4-3 0 16,-1-3-2-16,1 4 1 16,3-1-1-16,-3 4 1 15,-4 5 0-15,0 4 0 16,-3 9 1-16,-1 7 0 0,-6 3 0 16,-1-4 1-16,-3 10-1 15,0 0 0-15,0 0-2 16,4-3 0-16,3-3-5 15,3-1 1 1,4-5-3-16,1-10 0 47</inkml:trace>
  <inkml:trace contextRef="#ctx0" brushRef="#br4" timeOffset="186178.61">20549 14481 40 0,'-14'41'20'0,"-28"24"-23"16,28-58 40-16,-7 21-36 0,-15 6 0 16,-6 13 0-16,-7 13 1 15,6 12-2-15,1 10 0 16,3-13-1-16,4-13 0 15,7-12-7-15,6-13 0 16,12-15-4 0,6-22 0-16</inkml:trace>
  <inkml:trace contextRef="#ctx0" brushRef="#br4" timeOffset="186378.17">20144 14534 38 0,'3'38'19'0,"-3"2"-23"0,4-30 32 0,-1 2-29 15,1 7 1-15,3 0-1 16,0-3 1-16,0-1-5 16,3-5 1-16,5-4-6 15,-1-9 0-15</inkml:trace>
  <inkml:trace contextRef="#ctx0" brushRef="#br4" timeOffset="187131.08">21562 14744 45 0,'10'41'22'0,"-3"25"-27"0,-3-44 41 0,-4 6-35 0,-4 6 1 16,1 7 0-16,-4 6 0 16,0-9-3-1,0-4 0-15,0-9 0 0,0-12 1 16,3 0-3-1,4-13 1-15,4-22-1 0,-1-7 0 16,1-18-1-16,-1-9 1 16,4-4 1 15,4-2 0-31,-1 11 0 16,8 8 1-16,3 2-2 15,4 9 1 16,0 7 1-31,-1 6 0 0,-3 10 0 0,-3 3 1 0,-4 6 2 0,0 3 0 0,4 0 1 16,-4 10 0-16,-3 2 0 0,-4 1 0 0,-4 3-2 16,-6 0 0-16,-4 9-1 15,-4 3 1-15,-7 4-2 16,-3-4 1-16,-3-6-4 16,2 0 0-16,5-9-7 46,6-10 1-46</inkml:trace>
  <inkml:trace contextRef="#ctx0" brushRef="#br4" timeOffset="187459.86">22172 14763 28 0,'0'6'14'0,"-28"-3"-13"0,21 1 18 16,-7-1-18-16,-4 0 0 15,-3 3 1-15,0 3 0 16,0 1-3-16,-1 9 1 0,5 3 0 16,3 3 0-1,7 3-3-15,7-6 1 0,3-3 0 16,8-4 0-16,6-5 0 15,12-7 1-15,-1 0 1 16,0-6 1-16,0-10-3 16,-3-2 1-16,0-4-6 15,-4-12 1-15</inkml:trace>
  <inkml:trace contextRef="#ctx0" brushRef="#br4" timeOffset="187683.14">22387 14829 39 0,'-7'41'19'0,"0"-4"-21"0,4-24 37 16,-1-1-34-16,1 4 0 15,-1 3 0-15,4-4 0 16,0-2-4-16,-3-4 0 15,-1-5-6-15,4-4 1 16,4-16-4-16,3-9 1 16</inkml:trace>
  <inkml:trace contextRef="#ctx0" brushRef="#br4" timeOffset="187846.04">22356 14631 16 0,'0'13'8'0,"10"-16"-16"0,-10 3 8 0,4 0-4 16,6-3 0 0</inkml:trace>
  <inkml:trace contextRef="#ctx0" brushRef="#br4" timeOffset="188027.06">22610 14841 7 0,'7'-3'3'0,"10"-12"-8"0,-13 8 7 16,-1 1-4-16,1 0 1 15</inkml:trace>
  <inkml:trace contextRef="#ctx0" brushRef="#br4" timeOffset="188339.42">22797 14926 19 0,'52'35'9'0,"-23"-83"-10"0,-19 27 18 0,11-8-16 15,11-15 1-15,7 1 0 16,-4-17 0-16,1-6-3 16,-8-19 1-16,-7-2 2 15,-7-4 0-15,-7-7 0 16,-7 8 1-16,-3 11-1 16,-12 10 1-16,-2 10-1 15,-4 24 0 1,-1 16 1-16,1 26 0 15,0 18-2-15,0 22 1 0,3 25-1 16,8 12 0-16,-4 20-1 16,7-1 1-16,0-5-4 15,3-14 0-15,0-12-7 16,8-28 0-16</inkml:trace>
  <inkml:trace contextRef="#ctx0" brushRef="#br4" timeOffset="188524.16">22722 14540 43 0,'11'41'21'0,"31"-13"-17"0,-24-28 37 16,3-3-41-16,7-3 0 15,15-7-6-15,6-2 0 16,0-1-5-16,1-9 1 0</inkml:trace>
  <inkml:trace contextRef="#ctx0" brushRef="#br4" timeOffset="189003.86">24105 14738 40 0,'7'0'20'0,"4"-3"-15"0,-8-4 27 16,-3 7-30-16,0 0 1 15,0-6 0-15,0-3 1 16,-7 6-6-16,0-4 1 15,-3 7 3-15,-1 4 0 16,-3 2-2-16,0 6 1 0,0 4-3 16,7 0 1-16,0 3-3 15,0 2 0-15,0-2-4 16,14-3 1-16,3-4-5 16,4-5 1-1,8-7-1-15,-1-7 0 0</inkml:trace>
  <inkml:trace contextRef="#ctx0" brushRef="#br4" timeOffset="189331.87">24321 14823 28 0,'-4'28'14'0,"4"-9"-12"0,4-16 27 16,-4-3-28-1,0 0 0-15,7-3 0 0,0-10 1 16,0 0-3-16,0-5 0 16,3 2 1-16,1-6 0 15,-1-3-3-15,5-3 0 16,-1 6 0-16,0 6 1 16,0 4 0-16,4 2 0 15,-4 10 2-15,-4 6 0 16,1 7 2-16,-1 3 1 15,-3 2-1-15,4 4 1 16,0 0-1-16,6 0 0 0,4 0-6 16,4-9 0-16,3-10-6 15,1-6 1-15</inkml:trace>
  <inkml:trace contextRef="#ctx0" brushRef="#br4" timeOffset="189888.47">25538 15102 53 0,'21'15'26'0,"21"-27"-35"0,-31-1 53 15,10-9-43-15,11-9 1 16,6-16 0-16,5-13 0 16,3-9-3-16,-1-15 0 0,-6-14 1 15,-3-8 1-15,-5-4-1 16,-2 7 0 0,-12-7 0-16,-10 22 0 0,-7-3-1 15,-7 16 0-15,-7 18-2 16,-4 17 0-16,-6 24-1 15,-1 16 0-15,-7 22-1 16,-3 12 0 0,0 23 0-16,3 15 1 0,7 13 2 15,4 12 1-15,11 6 0 16,2-2 1-16,12-1-1 16,14-3 0-16,3-25-5 15,0-15 1-15,4-13-5 16,6-13 0-16</inkml:trace>
  <inkml:trace contextRef="#ctx0" brushRef="#br4" timeOffset="190098.94">26113 14854 44 0,'0'50'22'0,"-4"-3"-24"0,4-41 42 16,0 1-40-16,0-1 1 16,-3 0-4-16,3-3 1 0,0-3-4 15,0-3 1-15,0-12-8 16,-4-17 1-16</inkml:trace>
  <inkml:trace contextRef="#ctx0" brushRef="#br4" timeOffset="190290.01">26063 14490 19 0,'7'16'9'0,"0"0"-2"16,-3-13 5-16,-1 0-12 16,4 0 1-16,1 3-8 15,-1 0 1-15,0 1 3 16,0-4 1-16</inkml:trace>
  <inkml:trace contextRef="#ctx0" brushRef="#br4" timeOffset="190787.15">26271 14797 24 0,'7'35'12'0,"0"-13"-11"0,-3-19 21 15,-4 0-22-15,0-3 0 16,0 0-1-16,4-6 1 16,-4-7 0-16,7-2 0 0,-4-1 0 15,4 0 0 1,0 1-2-16,0-1 1 0,-3 7-1 16,-1 2 1-16,-3 7-1 15,4 0 0-15,3 3 0 16,0 10 0-16,0-4 1 15,0 1 1-15,4-1 0 16,-1 1 0-16,4-1 2 16,8-3 1-16,2 1-1 15,8-4 1 1,0-3-1-16,-1-7 1 0,1-5-2 16,0-7 1-16,-4-3-3 15,-3-6 1-15,-4 3 0 16,-7-3 0-16,0-4-1 15,-7 1 1-15,-3-1 0 16,-8 11 0-16,-3 5 0 0,-3 10 1 16,-4 9-1-1,-4 6 1-15,4 10 0 0,0-3 0 16,0 15 0-16,7 3 0 16,7 4 0-16,7 3 0 15,3 0-1-15,8-4 1 16,-1-2-4-16,1-7 0 15,-4-3-6-15,7-19 1 16</inkml:trace>
  <inkml:trace contextRef="#ctx0" brushRef="#br4" timeOffset="190977.33">27301 14829 44 0,'15'44'22'0,"6"-4"-22"16,-14-27 42-16,0-4-42 16,-7 1 0-16,-4-1-6 15,-3-2 1-15,0-7-6 16,-10-7 1-16</inkml:trace>
  <inkml:trace contextRef="#ctx0" brushRef="#br0" timeOffset="201643.92">18510 11884 39 0,'-3'13'19'0,"10"6"-11"0,-7-16 20 15,3-3-25-15,-3 0 1 16,0 3 1-16,0 0 0 0,0 3-6 16,4-3 0-1,-4 1 5-15,0-4 0 0,0 3-2 16,0-3 1-16,0 3-2 16,3 0 0-16,-3-3-6 15,0 3 1-15,7-3-12 16,0-6 1-16</inkml:trace>
  <inkml:trace contextRef="#ctx0" brushRef="#br0" timeOffset="202107.91">18874 11828 36 0,'10'16'18'0,"-6"-7"-6"0,-4-9 19 0,3-3-27 0,1 0 0 0,-1 3 2 16,1 6 1-16,-1-3-9 15,1 3 1-15,-1 1 5 16,1-1 0-16,-4 3-3 16,0-2 0-16,0-1-3 15,-4 0 0-15,1-6-9 16,-4-3 1-16,-4-3-6 16,1-4 1-16</inkml:trace>
  <inkml:trace contextRef="#ctx0" brushRef="#br0" timeOffset="202619.02">18486 12167 44 0,'0'12'22'0,"3"4"-21"16,-3-16 37-16,4 6-37 16,-4 0 0-16,3 10 0 15,-3 0 0-15,4-1-2 16,-1 4 1-16,4 3 0 15,0-3 1-15,7 3 0 16,4-6 0-16,3 2 0 16,7-8 0-16,4-4-1 0,7 0 1 15,3-9-2-15,1-9 1 16,-1-10-5-16,-7-10 0 16,-6 4-9-16,-5-13 0 15</inkml:trace>
  <inkml:trace contextRef="#ctx0" brushRef="#br0" timeOffset="203143.69">19156 11994 28 0,'42'-38'14'0,"11"-27"-5"0,-42 52 13 16,3-6-20-1,-4-6 1-15,-3-6 3 0,-3-4 1 16,-4 4-8-16,-4-4 1 16,-6 1 4-16,-11 3 0 15,-8-1-2-15,-9 10 1 16,-1 3-2-16,-7 10 1 15,-10 3-2-15,-8 9 0 16,-7 3 0-16,-3 4 1 16,4 2-3-16,6 4 1 15,1-4-4-15,-1 1 1 16,1-1-5-16,3 4 1 16,0 6-1-16,11 3 1 0,6 3-1 15,8 13 1-15,3 9-1 16,11 19 1-16</inkml:trace>
  <inkml:trace contextRef="#ctx0" brushRef="#br0" timeOffset="203324.49">18697 12637 28 0,'127'-6'14'0,"4"-45"-4"16,-99 26 28-16,10-9-33 15,7-13 0-15,-3-10 2 16,3-18 0-16,-6-6-10 15,-4-13 1-15,-4 9 3 16,-7-3 0-16,-10 13-10 16,-11-4 1-16,-7 7-7 15,-4 13 0-15</inkml:trace>
  <inkml:trace contextRef="#ctx0" brushRef="#br0" timeOffset="205142.47">19752 11806 38 0,'-3'31'19'0,"13"-15"-21"0,-3-10 31 16,-3 10-29-16,-1 0 1 0,-3 9-1 16,0 3 1-16,0 3-2 15,0 10 1-15,-7 0 0 16,0 0 0-16,0-1-2 16,0-2 1-16,0 0-3 15,3-13 0-15,1-10-7 16,6-8 1-16</inkml:trace>
  <inkml:trace contextRef="#ctx0" brushRef="#br0" timeOffset="205486.2">19713 11837 25 0,'-10'3'12'0,"34"10"-1"0,-20-13 16 16,3 6-24-16,4 0 1 16,-1 1 1-16,4-4 1 15,4 3-7-15,3-3 0 16,4 0 5-16,3-3 1 16,4 4-2-16,-1 2 0 15,5 3-1-15,-8 7 0 16,-7 3-2-16,-7 0 1 15,-3 6-1-15,-11 0 0 0,-7 6-1 16,-11 4 0-16,-10-4-1 16,-4 7 1-1,-7-1-3-15,-7 1 0 0,4-7-5 16,0-9 0-16,7-9-4 16,10-7 0-16</inkml:trace>
  <inkml:trace contextRef="#ctx0" brushRef="#br0" timeOffset="205861.02">20024 12220 35 0,'10'-3'17'0,"8"3"-14"0,-8 0 30 15,1 0-31-15,3 0 1 16,-3 0 1-16,3-3 0 16,0 3-6-16,4-10 1 15,-1-2 3-15,-3-1 0 16,-3-3-1-16,-4 1 0 16,-3-4-2-16,-8 6 0 15,0 1 0-15,-3 6 1 16,0 9-2-16,0 0 1 15,0 6-1-15,0 7 1 0,0 0 0 16,0-1 0-16,4 4-1 16,3 6 1-16,0 7-1 15,0-4 0-15,7-3-3 16,7-3 1 15,3-7-7-31,8-5 0 0</inkml:trace>
  <inkml:trace contextRef="#ctx0" brushRef="#br0" timeOffset="206171.65">20359 12380 39 0,'3'9'19'0,"-6"-31"-19"0,3 7 33 16,3-11-31-1,1-2 0-15,-1-16 3 0,4-9 0 16,1 0-6-16,-1-4 0 16,0 7 4-16,3-3 0 15,1-1-1-15,10 1 0 16,-3 12-1-16,-4 7 0 16,3 9-1-16,-3 6 0 15,1 10-4-15,-5 9 1 16,-6 9-7-16,-4 4 1 15,-7-1-6-15,-4 1 1 16</inkml:trace>
  <inkml:trace contextRef="#ctx0" brushRef="#br0" timeOffset="206361.97">20242 12076 41 0,'15'18'20'0,"23"-5"-25"0,-27-10 36 0,-1 0-31 16,5 0 0-16,-1 4-1 15,3 2 1-15,1-3-5 16,3 1 0-16,0-14-6 16,4 4 1-16</inkml:trace>
  <inkml:trace contextRef="#ctx0" brushRef="#br0" timeOffset="206716.07">21054 12257 45 0,'3'4'22'0,"-3"-4"-28"0,0 0 39 16,-3 0-33-16,-8 0 1 0,-3 0-2 15,-4 3 1-15,1 0 0 16,-1 3 1-16,1 4-1 16,-1 2 1-16,0 1-3 15,8 2 1-15,3-2-3 16,7 3 1-16,7-7-5 15,3-3 0-15,11 0-4 16,4 1 1-16,3-1 0 16,1-6 1-16,-1-9 2 15,-4-7 1-15,-2-3 3 16,2-6 0-16</inkml:trace>
  <inkml:trace contextRef="#ctx0" brushRef="#br0" timeOffset="207028.69">21237 12311 25 0,'0'22'12'0,"4"-29"-9"0,-4 1 31 16,0-3-32-16,0-7 1 16,3-3 1-16,-3-6 1 15,0-12-6-15,0-7 1 16,0 0 3-16,0-3 0 15,0-3-1-15,0 9 1 16,0 0-2-16,0-3 1 0,0 6-1 16,0 7 0-16,4 6 0 15,6 3 0-15,1 10-2 16,3 8 0-16,-3 11-3 16,-1 2 0-16,1 0-5 15,-8 4 1-15,-3 0-6 16,0-4 1-1</inkml:trace>
  <inkml:trace contextRef="#ctx0" brushRef="#br0" timeOffset="207215.95">21131 12079 37 0,'39'50'18'0,"-4"-41"-22"0,-24-12 32 16,0 0-29-16,3 3 1 16,0-6-8-16,0 6 1 15,0-7 1-15,0 1 1 16</inkml:trace>
  <inkml:trace contextRef="#ctx0" brushRef="#br0" timeOffset="207617.7">21869 12207 26 0,'-21'13'13'0,"-15"-29"-14"15,33 13 18-15,-4 3-17 16,0-3 0-16,-4 3 0 16,0 6 0-16,1 4-1 15,-1-1 0-15,4 4-2 16,4-1 1-16,-1 1 0 15,4-1 0-15,4 1 0 16,3-1 0-16,3 1 1 0,1 2 1 16,-4 1 0-16,0-3 0 15,-7-4 0-15,4 4 0 16,-4-4-3-16,0 4 1 16,-4-4-3-16,-3 4 1 15</inkml:trace>
  <inkml:trace contextRef="#ctx0" brushRef="#br0" timeOffset="207909.18">22105 11928 30 0,'11'16'15'0,"-4"15"-14"0,-7-18 30 0,-4 2-31 15,-3 11 0-15,-3 5 0 16,-1 0 1-16,-3 7-1 16,-4 9 0-16,4 3 0 15,0-3 1-15,0 0-3 16,0-6 0-16,3-7-8 15,1-8 0-15</inkml:trace>
  <inkml:trace contextRef="#ctx0" brushRef="#br0" timeOffset="208223.07">22285 12342 34 0,'21'22'17'0,"-14"-9"-15"0,-7-13 26 16,0 0-28-16,0 0 1 15,0 3-2-15,-3 0 1 16,-4-3 0-16,-4 3 0 16,-3 0 0-16,-4 3 1 0,1 7-1 15,-1 0 0-15,0 5-2 16,4 1 0-16,4 3-3 15,6-3 1-15,4 0-3 16,7-10 1-16,4-3-1 16,3-6 1-16,4-6 1 15,-1-3 1-15,1-10-2 16,-1 0 1-16</inkml:trace>
  <inkml:trace contextRef="#ctx0" brushRef="#br0" timeOffset="208577.72">22356 12631 36 0,'17'62'18'0,"-10"-11"-24"0,-3-48 39 15,-1 0-34-15,-3 0 1 16,0-3 1-16,4-9 0 15,-1-10-1-15,1-10 1 16,3 1 0-16,0-3 0 16,0-7 0-16,0-3 0 0,0 10-1 15,7 0 1-15,0 6-1 16,0 6 1 0,4 3 0-16,0 4 0 0,-4 5-1 15,0 4 0-15,0 0 0 16,-3-3 0-16,-4 9-1 15,-7 10 0 1,-4 5-2-16,-6 7 1 0,-8-3-5 16,-3-3 1-16,0 3-5 15,-1-12 1-15</inkml:trace>
  <inkml:trace contextRef="#ctx0" brushRef="#br0" timeOffset="208938.34">22733 12411 31 0,'14'13'15'0,"7"-7"-11"0,-14-6 24 16,4-3-27-16,0-3 0 15,3-1 1-15,0 7 0 16,0-3-3-16,-4-3 1 15,-3 0 1-15,-3-1 0 16,-4 1-1-16,-7 3 1 16,-4 3-1-16,-3 3 1 15,0-3-1-15,-3 6 1 16,2 7 0-16,5 9 0 0,6 3 0 16,4 0 0-16,7 0 0 15,4 6 0-15,7-6-1 16,3-3 1-16,7-6-1 15,7-3 0-15,-3-10-7 16,0 0 0-16,-11-12-5 16,-7-1 0-16</inkml:trace>
  <inkml:trace contextRef="#ctx0" brushRef="#br0" timeOffset="213053.02">2441 15196 28 0,'0'3'14'0,"4"-3"-4"0,-4 0 15 0,0 0-21 16,7-3 0 0,-4-4 1-16,4 4 0 0,4 0-7 15,0 0 0-15,-4-3 5 16,3 3 1-16,4-1-3 16,11 4 1-16,-4-3-1 15,4 3 1-15,0 0-2 16,-4 3 1-16,-7 1-2 15,0 5 1-15,-14 10-2 16,-7 6 1-16,-11 6-2 16,-6 1 1-16,-5 12-4 15,-2-1 0-15,-15-2-2 16,3-3 1-16,5-7-1 16,-1-3 0-16,11-6 3 15,6-6 0-15,8-7 4 16,0-9 0-16,11-3 5 15,13-3 1-15,1-3 1 16,10-4 0-16,7 1 0 16,4-1 0-16,-4 4 0 15,-10-1 0-15,7 10-2 0,-1 3 0 16,8 4-1-16,-11-1 0 16,7 3-1-16,1 4 0 15,-5-1-1-15,4 4 0 16,-6 0-2-16,-5-1 0 15,1 1-11-15,-7-7 1 32</inkml:trace>
  <inkml:trace contextRef="#ctx0" brushRef="#br0" timeOffset="213729.87">2734 15186 22 0,'28'3'11'0,"11"-3"3"0,-28-3 2 16,6 0-11-16,-6 0 0 15,10 0 4-15,-3-3 0 16,3-7-10-16,-7-6 0 15,4-9 7-15,-8 0 1 16,-3-4-3-16,-14 4 0 16,-3-3-2-16,-12 6 1 15,-9 0-3-15,-15 9 1 0,-7 0-1 16,4 10 1-16,-8 0-2 16,-3 12 1-16,-3 3-4 15,-4 7 1-15,7 0-2 16,7 6 0-16,3 6-1 15,4 3 1-15,8 7 0 16,2 9 0-16,1 6 3 16,14 13 0-16,3 9 2 15,15 7 0-15,-4 0 1 16,24 5 0-16,4-5 1 16,18-4 0-16,21-9 1 15,0-6 1-15,7-19 0 16,25-16 1-16,7-22 0 15,0-12 0-15,-15-16 0 16,-10-12 0-16,-10-13-2 16,-15-10 1-16,-10-6-3 15,-21-6 0-15,-8 0-8 0,-17-3 0 16,-3-3-9-16,-12 6 0 16</inkml:trace>
  <inkml:trace contextRef="#ctx0" brushRef="#br0" timeOffset="-205469.59">3877 15246 39 0,'28'-16'19'0,"-17"-3"-12"0,-11 19 19 15,3 0-22-15,4 4 0 16,-14 2 1-16,-3 6 0 16,-11 7-7-16,-1 3 0 0,-9 0 3 15,2 3 1-15,8 10-3 16,-7-1 0-16,10-3-1 16,4-2 1-16,-3-1 0 15,10 3 1-15,7-6 1 16,7-3 0-16,10 0 2 15,5 0 0-15,2 0 0 16,1-3 0-16,7-3-1 16,-4-1 1-16,-7-2-2 15,-3-1 0-15,-8 7-1 16,-20 6 0 0,-54 35-5-1,18-4 0-15,-3-5-4 16,10-11 0-16,0-8-6 15,18-10 0-15</inkml:trace>
  <inkml:trace contextRef="#ctx0" brushRef="#br0" timeOffset="-205214.69">4008 15305 27 0,'17'-25'13'0,"4"3"-2"0,-10 16 17 15,-4 3-25-15,4 9 1 16,-8 7 0-16,4-1 0 16,-3 7-6-16,-4 3 1 0,0 9 3 15,-4 7 1-15,-3 9-3 16,4 16 0-16,-8-4-1 16,4 1 0-16,7-7-3 15,-7-6 1-15,14-6-7 16,0-16 0-16,4-6-2 15,3-13 1-15</inkml:trace>
  <inkml:trace contextRef="#ctx0" brushRef="#br0" timeOffset="-205031.95">4374 15679 36 0,'15'-4'18'0,"-1"-2"-19"15,-14 6 35-15,0 0-33 16,0 0 0-16,0 0 0 15,-7 3 1-15,-11 4-3 16,4-1 0-16,-7 3 0 0,3 1 1 16,-10 5-4-16,7 7 0 15,0 7-8-15,3 2 1 16</inkml:trace>
  <inkml:trace contextRef="#ctx0" brushRef="#br0" timeOffset="-204922.86">4276 15911 26 0,'38'-19'13'0,"22"-31"-12"15,-49 34 16-15,7 0-23 0,-4-9 0 16,3-3-8-16,-2 0 0 0</inkml:trace>
  <inkml:trace contextRef="#ctx0" brushRef="#br0" timeOffset="-204254.22">4484 16042 43 0,'0'79'21'0,"0"2"-28"15,0-68 42-15,-7 3-36 16,3-7 0-16,4-3 0 16,-7-9 0-16,7-13 1 15,0-9 0-15,0-3-1 16,0-13 1-16,0-9-1 15,7 3 0-15,-7-6-1 16,11 3 1-16,3 9-1 0,11 3 1 16,-4 4 1-16,11 6 0 15,-1 2 1-15,-6 11 1 16,7 5 2-16,-4 10 0 16,-7 3 0-16,-3 4 0 15,-8 2-3-15,-10 10 1 16,0 6-4-16,-14 0 1 15,0 3-3-15,-18 1 1 16,4-7-1-16,-11-4 1 16,8-2 0-16,2 0 1 15,8-4 1-15,11-2 0 0,-4-4 1 16,10 0 1-16,11 0 0 16,7-6 1-16,14 0 0 15,1-6 0-15,2-6 2 16,-2-1 0-16,9 1 0 15,5-7 1-15,-4 3-2 16,3-3 1-16,-7-3-2 16,-3-3 1-16,0 3-3 15,-4-3 1-15,-7-6-2 16,-10 3 0 0,-1-1-1-16,-10 4 0 15,-3 6-1-15,3 10 0 0,-14 9 0 16,-1 9 0-16,-2 7 0 15,3 3 1-15,3 6 1 16,4 10 1-16,7-1 2 0,11 1 0 16,6-1 0-16,-3-3 1 15,11-12-3-15,7-9 1 16,7-10-7-16,-8-7 0 16,-2-5-8-16,-8-4 1 15</inkml:trace>
  <inkml:trace contextRef="#ctx0" brushRef="#br0" timeOffset="-203618.36">5419 15616 27 0,'-14'22'13'0,"-1"0"-3"0,15-19 16 0,0 3-20 0,0 0 1 0,0 1 4 16,4-1 0-16,10-3-14 16,7 0 1-16,0-3 8 15,8 0 1-15,13-3-6 16,7-3 0-16,-6 0-9 16,3-1 1-16,-15 1-9 15,-10 0 1-15</inkml:trace>
  <inkml:trace contextRef="#ctx0" brushRef="#br0" timeOffset="-203373.94">5909 15729 60 0,'-21'22'30'0,"10"34"-40"0,11-43 54 16,0 2-45-16,0-2 0 15,0 6-5-15,0-4 0 16,0-5 0-16,0-7 0 16,4-9-10-16,3-13 1 0</inkml:trace>
  <inkml:trace contextRef="#ctx0" brushRef="#br0" timeOffset="-203188.12">5891 15475 40 0,'22'22'20'0,"-15"0"-18"16,0-19 32-16,-7-3-35 15,3-3 1-15,4 0-1 16,4-4 1-16,3-2-2 15,11-4 0-15,-11 7-8 16,3 0 0-16,1 0-2 16,3-1 0-16</inkml:trace>
  <inkml:trace contextRef="#ctx0" brushRef="#br0" timeOffset="-202646.8">6096 15694 35 0,'0'41'17'15,"0"-28"-15"-15,0-13 33 0,4 6-33 0,3-3 0 16,-7 0-1-16,10-6 0 16,-6 0-3-16,6-3 0 15,4-4-1-15,1-5 0 16,2-4-2-16,-6-3 0 0,3 3 0 16,0 3 0-16,-3 7 1 15,3 3 1-15,0 9 2 16,0 6 0-16,4 4 2 15,-8 2 0-15,-3-2 1 16,4-1 0-16,-1 7 0 16,1-3 0-16,-1 6 0 15,-6 0 1 1,3 0-1-16,0-7 0 0,7-5 0 16,4-10 0-16,7-10 0 15,10-5 0-15,-7-20-1 16,4-12 1-16,0-15-1 15,-1-17 1-15,-2-2 0 16,-5-17 0-16,-6 7-2 16,-4-12 1-16,-3-1 0 15,-11 10 1-15,0 13-2 16,-7 15 1-16,3 19 0 0,-7 9 0 16,4 20 1-16,-7 21 0 15,0 22-1-15,0 9 0 16,-4 26-1-16,1 12 0 15,3 22-2-15,-4 16 1 16,11 0-2-16,0-13 1 16,0-13-3-1,7-18 0-15,0-19-6 0,0-12 1 16,3-20-2-16,1-15 0 16</inkml:trace>
  <inkml:trace contextRef="#ctx0" brushRef="#br0" timeOffset="-202418.65">6258 15387 38 0,'7'16'19'0,"7"-13"-26"16,-3-3 39-16,3 0-32 15,7 0 1 1,32-6-7 0,4-4 0-16,-8 4-2 15,-10-4 1-15</inkml:trace>
  <inkml:trace contextRef="#ctx0" brushRef="#br0" timeOffset="-202061.95">6604 15663 43 0,'4'31'21'0,"24"-15"-19"0,-14-16 37 16,11 3-37-16,-1-3 1 16,12-6-1-16,-8-4 0 0,4-5-4 15,-11-4 0 1,0-3 2-16,-4 0 1 0,-6 3-4 15,-7 4 1-15,-4-1-2 16,-7 3 1-16,-1 4-2 16,-9 9 1-16,-1-3 0 15,1 6 0-15,-1 9 1 16,7 4 1-16,-6 6 1 16,6 3 1-16,4 3 1 15,14-6 0-15,-3 0 0 16,6 0 0-16,8 0-3 15,0-6 0-15,-1-4-7 16,4-8 1-16,-7-11-2 16,-3-5 0-16</inkml:trace>
  <inkml:trace contextRef="#ctx0" brushRef="#br0" timeOffset="-201806.1">6953 15729 26 0,'-10'19'13'0,"10"-13"-11"0,0-9 25 16,-7 0-23-16,3-4 0 16,4-2 1-16,0-7 0 15,0 1-7-15,0-4 0 16,4-3 5-16,3 0 0 16,-4 0-2-16,4 3 1 15,4 7 0-15,3 2 0 16,0 1-1-16,7 6 1 0,-3-4-3 15,7 1 1-15,-1 3-6 16,-3 3 0-16,1-3-7 16,-1 0 0-16</inkml:trace>
  <inkml:trace contextRef="#ctx0" brushRef="#br0" timeOffset="-201252.18">7355 15534 47 0,'18'7'23'0,"-4"-4"-24"16,-14-3 42-16,4 0-41 16,-1 3 0-16,-3 0-1 15,-3 0 1-15,-8 3-2 16,1 4 1-16,-5 2-1 0,1 1 0 16,0 3 0-1,0 2 1-15,4 1-1 16,-1 3 1-16,0-3 1 0,11 3 0 15,0 3 0-15,0 0 1 16,11 0-2-16,-8 0 0 16,8-6 0-16,0-6 0 15,3-4-1-15,0-6 1 16,3-9 0-16,5-7 0 16,-1-2 0-16,-4-1 1 15,5 4 0-15,-1-4 1 16,3 0 0-16,-2 4 0 0,2-4 0 15,1-3 0-15,0-3-1 16,-1 0 1 0,-2 0-1-16,-12 0 0 0,1 3 0 15,-8 1 0-15,-3 2 0 16,-3 7 1-16,-8 2-2 16,1 7 1-16,-1 7-2 15,0 5 1-15,1 4 0 16,-4 3 0-16,10 3-1 31,-6 0 0 0,10-4 1-15,-7 1 0 0,14 0 0-16,-7-6 1 0,10 2-1 0,1 1 1 0,10-4-1 0,7-2 1 0,-7-7-5 15,8-9 0-15,2-1-5 0,-2-2 1 0</inkml:trace>
  <inkml:trace contextRef="#ctx0" brushRef="#br0" timeOffset="-200826.47">7818 16036 39 0,'-7'60'19'0,"-1"-29"-18"0,8-25 33 15,0 1-33-15,0-1 0 0,0-6 0 16,4-6 0-16,0-4-2 16,3-6 1-16,0-15 0 15,-4-3 1-15,4-7-1 16,0-9 0-16,0 6-1 16,4-3 1-16,-4-3 0 15,4-1 0-15,3 11-1 16,3 5 1-16,1 10 0 15,0 6 0-15,-1 4 0 16,-3 2 1-16,4 7-1 16,0 3 0-16,-1-1 0 31,-10 8 0-31,-3 2-1 31,-8 10 0-31,-3 6 0 16,-3-4 0-16,-12 4-2 15,-6 7 0-15,0-4-5 16,-4-3 1 0,4 0-5-16,7-13 1 15</inkml:trace>
  <inkml:trace contextRef="#ctx0" brushRef="#br0" timeOffset="-200566.58">8230 15064 31 0,'7'0'15'0,"-3"13"-15"0,-4-4 25 0,-4 7-24 0,-3 2 1 0,0 11-1 15,-7 18 1-15,4 6-3 16,-1 3 1-16,0 13 1 16,4 13 0-16,-3-4-2 15,3-9 1-15,0-12-3 16,0-20 0-16,7-21-7 15,-7-13 1-15</inkml:trace>
  <inkml:trace contextRef="#ctx0" brushRef="#br0" timeOffset="-200389.68">7863 15487 47 0,'15'57'23'0,"27"-76"-20"0,-32 19 43 15,8 0-45-15,10-3 0 16,15 6 0-16,17-12 0 16,3-13-6-16,8-10 0 15,-4 1-4-15,-7 0 1 16,-14-4-7-16,-15 13 0 16</inkml:trace>
  <inkml:trace contextRef="#ctx0" brushRef="#br0" timeOffset="-199628.22">9490 16080 46 0,'7'-28'23'0,"14"-60"-26"0,-10 57 40 0,3-7-37 0,-4-15 0 0,4-16 2 15,0-3 0-15,1-4-2 16,2-5 0-16,-3 2 1 15,4 7 1-15,7 3-1 0,3 3 0 16,7 10-1-16,0 6 1 16,-3 15-3-16,-4 13 1 15,-6 13-4 1,-8 15 0 15,-7 10-5-31,-11 0 0 0,-10 9-4 0,-14 3 1 16</inkml:trace>
  <inkml:trace contextRef="#ctx0" brushRef="#br0" timeOffset="-199205.55">9359 15597 36 0,'0'19'18'0,"14"-3"-14"0,-3-16 32 0,7 0-34 16,10 0 1-16,4 0 1 15,6 0 0-15,5 0-6 16,-12 0 1-16,12-4 3 15,-1 1 0-15,0 0-2 16,1-3 1-16,-4-4-1 16,-1 1 0-16,-6-3-1 15,0-1 0 1,0 4 0 0,-15 2 1-16,-6-2-2 15,-8 3 1-15,-6 6 0 16,-8 0 0-16,-3 3 0 15,-7 6 0-15,3 4 0 16,-3 6 0-16,0 6-1 0,3 0 0 16,1 6-5-16,6 4 1 15,11-7-1 32,7-9 0-31,14-7 2-16,1-12 0 15,6 0 1-15,3-12 1 16,8-10-1-16,0-13 0 16,-4 1-1-16,-6-1 1 0</inkml:trace>
  <inkml:trace contextRef="#ctx0" brushRef="#br0" timeOffset="-198968.49">10164 15738 47 0,'0'13'23'0,"0"-16"-28"0,0 6 50 0,0-3-44 15,7-10 1-15,0-5 0 16,3-7 0-16,-3-7-3 16,0 1 1-16,7 0 1 15,11-3 1-15,3 6-3 16,4 3 0-16,0 3-6 16,0 0 0-16,-4-6-8 15,4 6 1-15</inkml:trace>
  <inkml:trace contextRef="#ctx0" brushRef="#br0" timeOffset="-198443.58">10576 15685 54 0,'0'56'27'0,"0"-43"-32"0,4-13 46 16,-1 6-42-16,4-6 1 16,0 0-2-16,1-3 1 0,2 0 1 15,1-3 0-15,-1-7-3 16,4-3 0-16,-3 1 0 16,3 2 1-16,-3 1 0 15,-1 5 0-15,1 4 1 16,-1 6 0-16,1 4 1 15,0 2 0-15,-4 0 0 16,0 1 1-16,-4-4-1 16,4-3 0-16,-3 0-1 15,-1 1 0-15,1-4-1 16,-1-4 0-16,4-2-1 16,-3 0 1-16,3-4-1 15,0-2 0-15,0-1 1 16,0 1 0-16,4-1 1 15,-1-2 0-15,1-1 0 16,0 0 1-16,3 1 0 16,0 5 0-16,0 1 1 15,7 2 0-15,-3 4 0 0,-4 0 1 16,3 9 0 15,8 13 0-15,3 13 0-1,8-4 1-15,2 9-2 0,5 4 1 0,-4-3-2 0,6-7 1 0,5-9-6 16,-1-16 1-16,1-9-8 0,-1-12 1 16</inkml:trace>
  <inkml:trace contextRef="#ctx0" brushRef="#br0" timeOffset="-197944.76">11846 15393 42 0,'4'28'21'0,"-11"-21"-13"0,7-4 35 0,0-3-40 0,0 3 1 16,0 0 3-16,0 0 1 16,0 0-10-16,3 1 1 0,1-4 5 15,3 9 0-15,0-3-7 16,0 4 1-16,0 2-11 15,0 1 1-15,-7-13-6 16,0 0 0-16</inkml:trace>
  <inkml:trace contextRef="#ctx0" brushRef="#br0" timeOffset="-197768.38">11832 15682 62 0,'11'47'31'0,"-1"-25"-42"16,-3-19 59-16,-3 3-51 16,-1 0 1-16,-3-2-30 0,0-4 0 15</inkml:trace>
  <inkml:trace contextRef="#ctx0" brushRef="#br0" timeOffset="-197106.57">13924 15421 49 0,'0'19'24'0,"-14"19"-16"0,7-29 24 0,-7 13-31 0,-11 7 0 0,-3 11 1 0,-18 1 0 0,-7 19-3 0,4 15 1 0,-8 10 0 0,1 9 0 0,-1-10-3 16,8-2 0-16,7-10-7 15,6-16 1-15,15-15-6 16,11-25 0-16</inkml:trace>
  <inkml:trace contextRef="#ctx0" brushRef="#br0" timeOffset="-196899.1">13349 15381 40 0,'18'66'20'0,"17"21"-19"0,-24-62 33 16,6 13-35-16,-3-3 1 16,-3 5-9-16,0 1 0 15,-1 0 2-15,-6-3 0 16</inkml:trace>
  <inkml:trace contextRef="#ctx0" brushRef="#br0" timeOffset="-196551.07">14171 15553 30 0,'-32'13'15'0,"-3"2"-3"0,32-11 20 0,-5 2-26 16,1 3 1-16,0 1 4 16,4-4 0-16,-1 0-14 0,8 0 1 15,-1-2 8 1,11-1 0-16,8-3-5 0,16 0 1 15,5-3-7-15,3-7 1 16,0-2-12-16,-8-4 0 16,-6 7-1-16,-11 9 0 15</inkml:trace>
  <inkml:trace contextRef="#ctx0" brushRef="#br0" timeOffset="-196337.65">14051 15804 58 0,'-3'41'29'0,"17"-13"-36"0,-7-19 59 0,7 4-52 0,7 0 0 0,7-1-2 15,4-3 0-15,7-2-4 16,-4-7 1-16,0-7-12 16,-3-5 1-16</inkml:trace>
  <inkml:trace contextRef="#ctx0" brushRef="#br0" timeOffset="-195449.64">14866 15744 43 0,'-7'7'21'0,"-7"37"-14"0,10-35 28 0,-3 4-33 0,-3-1 1 0,3 4 0 16,-4-4 1-16,4-2-5 16,4-4 0-16,3-3 3 15,7-6 0-15,3-3-1 16,1-10 0-16,3-6-1 0,0 10 1 15,4-4-2-15,3-3 1 16,0 0-1-16,4 0 1 16,-8 4-2-16,1 2 0 15,0 4 0 1,-4 3 0-16,-4 6-1 16,1 3 0-16,-4 3 0 0,-4 0 1 15,1 4 0-15,-4-7 1 16,0 0-1-16,0 0 1 15,0 0 0-15,0 0 1 16,0-3-1-16,0 0 1 0,0 0-2 16,3 3 0-16,5-3 0 15,2-3 1-15,1-3-1 32,3-6 0-32,0-4 0 15,0-3 1-15,0 0 0 0,-3 0 1 16,-1 1 0-16,1 2 0 0,-1 3 1 15,5 4 0-15,-1 6 0 16,0 3 0-16,-4 3 0 16,1 6 0-16,0 4 1 15,-4 3 0-15,-4 6-1 16,1-7 1-16,-4 7 0 16,3 3 1-16,1 0-2 15,-1-3 0-15,4 0-2 16,7 0 0-16,4-9-6 0,7-4 1 15,6-15-7-15,5 0 0 16</inkml:trace>
  <inkml:trace contextRef="#ctx0" brushRef="#br0" timeOffset="-194837.3">15981 15425 61 0,'0'44'30'0,"-11"9"-42"0,8-44 59 0,-4 7-47 15,-7 9 0-15,-11 6 0 16,-3 1 0-16,-4 8-1 16,0 4 0-16,4 3-3 15,3-3 0-15,4-12-11 16,3-17 1-16,1-15-2 15,6-18 1-15</inkml:trace>
  <inkml:trace contextRef="#ctx0" brushRef="#br0" timeOffset="-194590.14">15685 15459 38 0,'17'53'19'0,"11"20"-12"16,-24-45 35-16,6 3-41 15,5 10 1-15,6 0 0 0,14-1 0 16,7 1-4-16,-3-6 1 16,0-10-2-16,-7-6 1 15,-8-10-9-15,-6-9 1 16,-4-9-4-16,0-10 0 16</inkml:trace>
  <inkml:trace contextRef="#ctx0" brushRef="#br0" timeOffset="-194088.42">16327 15744 47 0,'0'4'23'0,"3"-8"-19"0,-3 4 44 16,0 0-45-16,11 0 0 0,3 4 2 16,3-1 1-1,12 0-9-15,6-3 1 0,4 0 3 16,10 0 0-16,4-6-8 16,-4-4 1-16,-6-9-12 15,-15-3 1-15</inkml:trace>
  <inkml:trace contextRef="#ctx0" brushRef="#br0" timeOffset="-193861.28">16563 15440 49 0,'-4'44'24'0,"-10"25"-23"15,11-50 36-15,-1 12-37 16,1 4 0-16,-1 15-4 0,4 6 0 16,0 17-2-16,4-14 0 15,-1-6-8-15,4-12 1 16</inkml:trace>
  <inkml:trace contextRef="#ctx0" brushRef="#br0" timeOffset="-193429.37">17268 15036 41 0,'8'37'20'0,"-8"36"-22"0,0-61 34 0,-4 13-32 0,0 16 1 0,1 6-1 0,-1 6 0 16,1 13-2-16,-1 6 0 15,1 0-1-15,-4 0 0 16,0-9-6-16,0-13 1 16,0-15-3-16,3-16 0 15</inkml:trace>
  <inkml:trace contextRef="#ctx0" brushRef="#br0" timeOffset="-193173.33">17191 15431 37 0,'28'56'18'0,"11"-24"-15"0,-21-26 35 0,6 3-32 16,1 7 0-16,10 3 3 15,8 3 0-15,2 0-12 16,-9-3 0-16,-5 3 7 15,-9-4 1-15,-15 1-5 16,-21 6 1-16,-15 3-7 0,-17 1 1 16,-24-1-12-16,-8-16 1 15</inkml:trace>
  <inkml:trace contextRef="#ctx0" brushRef="#br0" timeOffset="-191056.47">17907 15851 50 0,'11'44'25'0,"-11"25"-27"0,-4-41 26 0,-3 7-28 16,-11 12 0-16,-10 6-20 16,-7-12 0-16</inkml:trace>
  <inkml:trace contextRef="#ctx0" brushRef="#br0" timeOffset="-190515.78">20062 15045 43 0,'-7'60'21'0,"-14"9"-21"16,14-47 32-16,-3 12-33 15,-1 16 1-15,-3 7 0 16,-7 9 0-16,-4 9-1 16,-3-3 1-16,7-3-3 15,0-13 0-15,6-8-6 16,5-20 1-16,3-19-4 16,7-15 1-16</inkml:trace>
  <inkml:trace contextRef="#ctx0" brushRef="#br0" timeOffset="-190246.86">19823 15403 6 0,'-4'12'3'0,"15"-6"18"0,-4 1-4 16,3-1-8-16,4 0 0 16,8 10 8-16,6 0 1 15,11 9-21-15,3 6 0 16,-7 7 14-16,0-1 0 15,-3 4-6-15,-7 0 1 0,-11-3-5 16,-7 2 1-16,-10 4-4 16,-12 0 1-16,-9-6-5 15,-12-7 1-15,-2-15-7 16,2-16 1-16,8-13-5 16,11-2 1-16</inkml:trace>
  <inkml:trace contextRef="#ctx0" brushRef="#br0" timeOffset="-189686.59">20652 15566 45 0,'-4'22'22'0,"8"-19"-27"16,-4-3 40-16,7-3-33 15,3-4 0-15,1-2 0 0,6 0 0 16,12-7-5-1,6 3 1-15,-3 1-3 0,-1 2 0 16,1 4-8-16,-7 3 1 16</inkml:trace>
  <inkml:trace contextRef="#ctx0" brushRef="#br0" timeOffset="-189511.32">20592 15748 36 0,'14'18'18'0,"14"-27"-15"0,-14 6 26 0,-3 6-29 15,10-3 1-15,14 0-5 16,4 0 0-16,7 0-5 16,3-3 1-16</inkml:trace>
  <inkml:trace contextRef="#ctx0" brushRef="#br0" timeOffset="-189223.51">21784 15572 44 0,'-3'28'22'0,"-36"29"-19"0,21-39 35 15,-14 8-37-15,-10 14 0 16,-11 17 0-16,-7 9 0 16,-3 6-2-16,3 6 1 15,10-12-4-15,8-10 1 16,14-18-11-16,7-13 0 15</inkml:trace>
  <inkml:trace contextRef="#ctx0" brushRef="#br0" timeOffset="-189028.6">21368 15556 40 0,'21'22'20'0,"7"41"-18"15,-24-44 27-15,-1 0-27 16,1 3 0-16,-1 0 1 16,1-1 1-16,-1-2-9 15,4 0 1-15,0 0-7 16,0-7 0-16</inkml:trace>
  <inkml:trace contextRef="#ctx0" brushRef="#br0" timeOffset="-188591.79">21911 15820 48 0,'-18'9'24'0,"18"-6"-20"16,0-3 37-16,4 0-39 15,3 3 1-15,0 1 0 16,11-1 1-16,6-3-6 16,5 0 1-16,2 0-2 15,8-3 0-15,0-4-12 16,0-2 1-16,-11-7-3 15,-7 4 1-15</inkml:trace>
  <inkml:trace contextRef="#ctx0" brushRef="#br0" timeOffset="-188353.03">22391 15801 48 0,'-4'50'24'0,"-10"-9"-30"0,14-29 47 0,-3 7-42 16,3 0 1-16,0-3-6 16,0-7 1-16,0-6-1 15,3-12 1-15,1-7-8 16,-1-12 0-16</inkml:trace>
  <inkml:trace contextRef="#ctx0" brushRef="#br0" timeOffset="-188188.09">22359 15481 23 0,'11'25'11'0,"6"7"1"15,-10-29 13-15,0 0-23 16,4 0 0-16,0 0-1 15,-1-3 0-15,4 0-6 0,0 0 0 16,-3 0-4-16,0 3 1 16</inkml:trace>
  <inkml:trace contextRef="#ctx0" brushRef="#br0" timeOffset="-187915.77">22595 15873 19 0,'0'16'9'0,"7"-19"-9"0,-3-4 9 0,0-2-10 16,3-7 1-16,0-3-1 16,3 1 0-16,1 2 0 15,-1-3 1-15,1 7-2 16,3 2 1-16,0 7-2 15,0 0 1-15,4 3-1 16,-4 0 0-16,0 6 0 16,0 4 0-16,0 2 0 15,1 7 1-15</inkml:trace>
  <inkml:trace contextRef="#ctx0" brushRef="#br0" timeOffset="-187619.1">23001 15917 25 0,'46'-28'12'0,"35"-41"-11"16,-56 47 29-16,7-16-29 0,3-9 0 16,0-12 0-16,-7-20 0 15,-3-2-1-15,-4-13 0 16,-10-1 1-16,-8 8 1 16,-6-4-1-16,-8 15 1 15,-6 17 0-15,-1 18 0 16,-3 22-1-16,3 26 1 15,-3 15-2-15,0 25 1 16,0 9-1-16,-1 26 1 16,-2 18-1-16,3 13 1 15,-8-3-1-15,1-4 0 0,3-12 0 16,4-15 0-16,4-10-4 16,3-26 1-16,6-17-8 15,1-14 0-15</inkml:trace>
  <inkml:trace contextRef="#ctx0" brushRef="#br0" timeOffset="-187376.46">22811 15682 55 0,'14'22'27'0,"21"-7"-35"16,-28-11 51-16,14 2-43 0,15 0 0 15,16-6-5-15,12 0 0 16,6 6-1-16,-6-6 1 16,-11 0-10-16,-18 3 1 15</inkml:trace>
  <inkml:trace contextRef="#ctx0" brushRef="#br0" timeOffset="-187163.8">23382 15970 57 0,'32'41'28'0,"-22"0"-40"0,-6-35 53 0,-4 0-57 16,-4 1 1-16,-10 2-13 15,-3-12 0-15</inkml:trace>
  <inkml:trace contextRef="#ctx0" brushRef="#br0" timeOffset="-180291.55">28639 9260 30 0,'17'0'15'0,"15"-7"-7"0,-25 1 15 16,4-3-21-16,-1-1 0 15,-3 4 3-15,0 0 0 16,-7 6-6-16,0-7 0 16,-3 4 3-16,-4-3 1 15,-4 3-2-15,-3-3 1 16,0-1-2-16,0 1 0 15,-4 0 0-15,-3-4 0 16,0 4 0-16,-4 3 0 16,0 6 0-16,1 7 0 15,-1-1 0-15,4 7 0 0,3-1 0 16,4 4 0-16,3 3 0 16,4 3 0-16,7-3 1 15,7 0 0-15,15-6 2 16,2-1 0-16,5-5 0 15,6-10 1-15,0-3-1 16,0-7 0 0,-3-2-1-16,-4-7 1 0,-3-3-3 15,-7 0 1-15,-1-6-1 16,-6-7 0-16,-4 7-1 16,-11 3 1-16,-6 3-1 15,-8 6 1-15,-3 4-1 16,0 9 1-16,-7 9-1 15,-4 0 0-15,4 4-1 16,-1 2 1-16,5 4-1 16,3 0 0-16,3-1 0 15,4 4 0-15,3 3 1 0,8 6 0 16,6-3 1-16,11-6 1 16,4-3 0-16,7-7 0 15,3-9 1-15,0-9 0 16,0-4-1-16,-3-6 1 15,0 4-1-15,-4-4 1 16,-3-3-1-16,-8 0 0 16,-6 3-1-16,-4 4 1 15,-7 2-1-15,-4 0 0 0,-3 10 0 16,-4 3 0 0,1 3-1-16,-8 4 1 0,0 2-2 15,1 1 1-15,2 2-1 16,5 4 1-16,3-1 0 15,3 1 1-15,1 3-1 16,2-3 1-16,8-4 0 16,8 1 1-16,2-4-1 15,8-6 1-15,3-3-1 16,0-6 1-16,0-7-1 16,0-2 1-16,1-1-1 15,-8-6 1-15,-4 3-1 16,-3-3 0-16,-7 4-1 15,-3 2 1-15,-4 6 0 16,-4 1 0-16,-3 6-1 16,-4 0 1-16,-3 6-1 15,-3 0 1-15,-1 3-1 16,0 1 0-16,8-1-1 0,-5 3 1 16,8 1 0-16,4 2 0 15,-1-2-1-15,4 2 1 16,3-2 0-16,4-1 1 15,8-3 0-15,6 4 1 16,0-4-1-16,7-6 1 16,7 0 0-16,0-6 1 15,1-4-1-15,-5 4 0 16,1 0 0-16,-4-1 1 16,-3-2-1-16,-8 0 0 0,-3 2-1 15,-7 7 0-15,-3 0-1 16,-8 0 1-16,1 0-1 15,-4 4 0-15,-4 2-3 16,0 0 0-16,1-3-10 16,3 3 1-16,-1-2-1 15,8 2 0-15</inkml:trace>
  <inkml:trace contextRef="#ctx0" brushRef="#br0" timeOffset="-179630.89">28250 9216 29 0,'0'12'14'0,"8"-5"-7"0,-8-7 26 0,0 0-31 16,3 3 1-16,1 0 2 16,-1 0 1-16,1 0-7 15,-4 0 1-15,3 3 4 16,-3 1 1-16,0-4-2 16,0-3 1-16,0 3-2 15,4 0 1-15,-1-3-1 16,1 0 0-16,-1 0-1 15,4 0 0-15,4 0 0 16,-1-3 1-16,5 0 0 16,-1 0 0-16,0 0 0 15,7-4 1-15,14 4 0 16,15-3 0-16,6 0-1 16,8-4 1-16,6 7-1 15,1 0 0-15,6-3-1 16,4-1 0-16,-3 4-1 0,-11 0 1 15,-10 3-1-15,-8-3 0 16,-10 0-1-16,-8 3 1 16,-9 0-2-16,-8 3 1 15,-11 0-3-15,-6-3 0 16,-4 0-7-16,-4-6 1 16,-3-3-9-16,-11-4 1 0</inkml:trace>
  <inkml:trace contextRef="#ctx0" brushRef="#br0" timeOffset="-178865.25">29686 8918 18 0,'4'-6'9'0,"-1"-1"12"15,-3 7 0-15,0 3-17 16,0 1 0-16,0 5 3 15,0 4 0-15,0 2-8 0,-3 4 0 16,-1-3 6-16,-6 12 0 16,-4 10-2-16,-4 5 0 15,4 1-2-15,0 3 1 16,0-6-2-16,3-3 0 16,4-10-5-16,0-3 0 15,3-9-9-15,1-13 1 16</inkml:trace>
  <inkml:trace contextRef="#ctx0" brushRef="#br0" timeOffset="-178535.95">29591 9090 27 0,'21'10'13'0,"7"-7"-3"15,-17-3 12-15,3 3-20 16,0 3 0-16,4 1 1 16,-1-1 1-16,1 3-5 15,3 1 1-15,0 5 3 16,4-2 0-16,3 3 0 16,1 2 0-16,-1-2 0 15,-3 6 0-15,-4 0-1 16,-4-3 1-16,-6 3-2 15,-8 3 1-15,-10-6-2 16,-10-7 1-16,-11 1-2 0,-11-7 1 16,-11 3-4-16,-10-12 1 15,4-9-10-15,-4-4 0 16</inkml:trace>
  <inkml:trace contextRef="#ctx0" brushRef="#br0" timeOffset="-176735.01">29252 1884 25 0,'113'-44'12'0,"-42"7"-5"16,-57 21 12-16,0-9-17 15,-7 3 1-15,-10-3-1 16,-19 6 1-16,-13 0-5 15,-18-12 1-15,-21 3 2 16,0-1 1-16,-11 1-2 16,-10 3 0-16,-14 16 0 15,-1-1 0-15,8 20-1 16,0 15 0-16,3 6-2 16,0 19 1-16,18 22-2 15,14 16 1-15,14 6 1 16,18 10 0-16,14-4 1 15,17-6 1-15,18-9 3 0,25-7 0 16,10-15 1-16,33-16 1 16,23-25-2-16,12-22 1 15,17-25-2-15,11-16 1 16,3-12-2-16,-25-13 0 16,-3-16-2-16,-14-2 1 15,-21-1 0-15,-18 4 0 16,-25-7 0-16,-28 6 0 15,-21-2 0-15,-18 11 0 16,-31 11 0-16,-18 8 1 0,-18 7-1 16,4 10 1-16,-7 12-1 15,-8 15 1-15,-6 20-1 16,0 9 0-16,17 15-1 16,0 19 0-16,-3 4-2 15,3 2 0-15,15 7-1 16,13 6 0-16,8 7 0 15,17-1 0-15,11 4 2 16,14 5 0-16,14 4 2 16,17-3 1-16,15-16 1 15,14-3 0-15,7-15-1 16,21-17 1-16,14-18-1 16,18-16 1-16,-7-12-1 15,10-19 0-15,0-7-1 16,1-12 0-16,-15-16 1 15,-14-9 0-15,-10-9-1 16,-11 2 1-16,-15-12-1 0,-13 4 1 31,-18 5-1-31,-21 0 1 0,-21 13-1 0,-21 0 0 16,-22 13 0-16,1 12 0 16,-15 10 0-16,-7 5 1 15,-14 20-1-15,4 9 1 16,7 19-1-16,-1 15 1 15,1-5-2-15,4 14 0 16,13 11 0-16,11-1 0 0,10 13 0 16,15 9 0-16,17 7 0 15,15 12 1-15,17-6 0 16,18 6 1-16,17-22 0 16,11-9 0-16,28-20 0 15,18-14 0-15,21-29-1 16,0-10 1-16,10-21-1 15,4-10 0-15,-7-12 0 16,-28-10 1-16,-18-22 0 16,-17-6 0-16,-22 4 0 15,-21-7 0-15,-28-13 0 16,-28 10 0-16,-36 9-2 16,-13 6 1-16,-36 20-6 15,-29 8 0-15,5 26-5 16,3 19 1-16</inkml:trace>
  <inkml:trace contextRef="#ctx0" brushRef="#br2" timeOffset="-168236">14700 16074 18 0,'-10'22'9'0,"17"-7"2"16,-7-12 9-16,7 1-16 15,3-1 1-15,1-3 5 16,10 0 1-16,4-3-12 16,10-4 1-16,11 4 8 15,14 0 1-15,3-3-3 16,19 0 1-16,9-7-3 15,12-3 0-15,2-2-2 16,-2-1 0-16,3 0-2 16,-11 0 1-16,-11 0-1 15,-9 0 0-15,-12 4-1 16,-10 2 1-16,-14 4-3 16,-11 6 0-16,-14 6-8 0,-14 3 1 15,-21 0-6-15,-11 4 0 16</inkml:trace>
  <inkml:trace contextRef="#ctx0" brushRef="#br2" timeOffset="-167784.46">15180 16321 33 0,'0'4'16'0,"-3"14"-13"0,-1-8 22 16,-7 2-24-16,-6 13 0 15,-4-3 0-15,-11 7 1 16,-3-1-3-16,-4 6 1 16,3-5-2-16,1-1 0 15,0 0-8-15,10-9 0 16</inkml:trace>
  <inkml:trace contextRef="#ctx0" brushRef="#br2" timeOffset="-167559.25">14855 16293 22 0,'8'32'11'0,"2"-1"1"16,-3-19 10-16,0 7-20 16,0 6 1-16,0 4 1 15,4 5 1-15,3 1-7 16,0-1 1-16,7 4 2 15,0-1 1-15,1 1-6 16,-1-4 0-16,-4-5-6 16,-2-14 0-16</inkml:trace>
  <inkml:trace contextRef="#ctx0" brushRef="#br2" timeOffset="-167290.52">15304 16488 43 0,'21'12'21'0,"3"-6"-24"0,-13-6 37 0,3 4-34 15,7-4 1-15,0-4-1 16,8 1 0-16,-5 3-4 16,-3 0 1-16,-3 0-9 15,-7-6 1-15</inkml:trace>
  <inkml:trace contextRef="#ctx0" brushRef="#br2" timeOffset="-167110">15219 16682 42 0,'17'22'21'0,"19"-6"-24"16,-22-13 32-16,11 0-30 16,3-3 1-16,4 0-9 15,3-6 1-15,4-1 1 0,-8-5 1 16</inkml:trace>
  <inkml:trace contextRef="#ctx0" brushRef="#br2" timeOffset="-166676.15">16023 16453 43 0,'11'-16'21'0,"-8"-5"-26"16,-6 14 37-16,-4 1-32 15,-7 0 0-15,-8 6 0 16,-9 3 1-16,-8 6-2 16,0 7 0-16,4 6-3 15,3 12 0-15,-3 1-3 16,-1 6 1-16,8 6-4 16,11 0 0-16,6 0 1 15,11-13 1-15,11-9 7 16,3-12 0-16,17-16 6 0,15-16 1 15,4-9 3-15,-1-19 0 16,1 0-1-16,-12-4 1 16,-9 1-16-16,-12 3 1 15</inkml:trace>
  <inkml:trace contextRef="#ctx0" brushRef="#br2" timeOffset="-165383">17057 16042 38 0,'10'10'19'0,"8"-13"-14"0,-7 3 26 16,3 0-28-16,10 3 1 15,12-6-1-15,3 0 1 16,-1-7-6-16,8 1 0 15,4-1 3-15,-8 4 1 16,-7 0-3-16,-3 6 1 0,-14 3-2 16,-15 6 1-16,-10 7-1 15,-7-3 0-15,-4 2-1 16,-10-2 0-16,-7 2-3 16,-4-2 1-16,0-4-1 15,4 1 1-15,3-1 1 16,4 1 0-16,7-4 2 15,7 0 0-15,3 0 2 16,8 1 0-16,3-4 1 16,10 0 1-16,4 0-1 15,7 0 1-15,4 0-1 16,3 0 0-16,1-3 1 16,-5-3 1-16,-3 0-2 15,1-3 1-15,-1 0-1 16,-4-1 0-16,-6 4-1 15,-11 3 1-15,0 7-2 16,-4-1 1-16,-3 0-1 16,-3 0 0-16,-4 1 0 0,-4-1 1 15,4-3-1-15,0 0 0 16,3 0 0-16,1 0 1 16,3 1-1-16,0-1 1 15,7 0 0-15,0 0 1 16,7-3 0-16,3 0 1 15,4 0 0-15,4-3 0 16,0-3 0-16,3-1 0 16,10-2 0-16,1-1 0 0,7 1-2 15,-11 3 1-15,-7 3-9 16,-10 6 1-16,-18 3-4 16,-7 3 0-16</inkml:trace>
  <inkml:trace contextRef="#ctx0" brushRef="#br2" timeOffset="-148598.62">19078 12806 16 0,'0'-3'8'0,"-10"3"-3"0,6 0 8 16,1-3-12-16,-1-3 1 16,1 3 0-16,-1-7 1 15,0 7-3-15,1-3 0 16,-1-7 2-16,1 1 0 15,-4-1 0-15,0 4 0 0,0-1 1 16,-4-2 0-16,1-4-1 16,-5 0 0-1,1 1 0-15,0-1 1 0,-7 3-2 16,3 1 1-16,-3 3-2 16,0 2 1-16,0 4-1 15,0 0 0-15,0 0 0 16,-8 0 0-16,1 0 0 15,-4-1 0-15,-3 4 0 16,3 4 1-16,1-1-1 16,2 0 0-16,1 0 0 15,0 3 0-15,0 1 0 16,0 2 0-16,-1 0 0 16,1 1 0-16,3-1 0 15,1 4 0-15,-1-1 0 16,0 7 1-16,1-3-1 0,-1-4 0 15,4 7 0-15,0 0 1 16,-1 0-1-16,-2 3 1 16,-1 3-1-16,4-3 0 15,-4 0 0-15,0 0 0 16,4-4 0-16,-3 14 0 16,2-1 0-16,5 1 0 15,-1-4 0-15,8 6 1 16,-1 1-1-16,4 2 0 15,0 4 0-15,0-6 1 16,3 2-1-16,1 4 0 16,-1 0 0-16,4-4 1 0,-7-5-1 15,7 9 0-15,0-7-1 16,0-6 1-16,11 0 0 16,-1 1 0-16,1-7 0 15,7 0 0-15,3-7 0 16,7-2 0-16,4 6 0 15,-1-1 0-15,5-5 0 16,3-4 1-16,-1 1-2 16,1-1 1-16,0-6 0 15,0-3 0-15,-4 0-1 16,-3-3 1-16,0-6-1 16,6-1 1-16,1-5 0 15,7-4 0-15,-4 3-1 16,1-3 1-16,-1-3-1 15,0 4 1-15,-3-4 0 0,0-3 0 16,-4-7-1 0,-3 1 1-16,-7 0 0 0,-1-7 0 15,-6 0 0-15,0-6 1 16,-8-3-1-16,1 0 1 16,-4-9-1-16,-4 3 1 15,-3-10-1-15,-3 0 0 16,-4 4-10-16,-11-1 0 15</inkml:trace>
  <inkml:trace contextRef="#ctx0" brushRef="#br2" timeOffset="-147217.09">23132 12900 19 0,'7'-19'9'0,"-14"-2"0"0,3 14 3 16,-6 1-11-16,-5 0 0 15,-9-1 1-15,-4 1 1 16,-1 0-4-16,5 0 1 16,-1-4 1-16,0 1 1 15,-7 3 0-15,-3-1 0 0,0 4-1 16,-4 0 0-16,-3-3 0 16,-1 6 1-16,1 0-1 15,3-3 1-15,0 3-1 16,1 3 0-16,-1 3-1 15,4 0 1-15,6 4-1 16,-2-1 1-16,2 7-1 16,5-1 0-16,-5 4 0 15,1 0 1-15,0 0-1 16,0 9 1-16,0 3-1 16,-1 10 1-16,5 9-1 15,-1 10 0-15,4 0 0 16,3-4 1-16,4-3-1 15,3 1 0-15,8-10 0 16,3-1 0-16,0 4 0 16,3-3 0-16,5-6 0 15,-1 0 0-15,3-7 0 0,4 3 1 16,4-2-1-16,3 5 0 16,0-2 0-16,4-4 1 15,0-2-1-15,-1-1 0 16,-6-3 0-16,3-3 0 15,4 0 0-15,7-7 0 16,3-2-1-16,4-7 1 16,7-3 0-16,-1-3 1 15,5-3-1-15,3-3 1 16,-4-3-1-16,-3-1 1 0,-7-2-1 16,3-4 1-16,4-3-2 15,-4-9 1-15,1 0 0 16,-1-1 0-16,-7-2-1 15,-3-3 1-15,-7-4-1 16,-1 3 1-16,-6 4-1 16,-4-7 1-16,0-5-1 15,-3-1 1-15,-4-3-1 16,-4-7 1-16,-3 4 0 16,0 0 0-16,-7-3 0 15,-3-4 0-15,-1 4-1 16,-6-10 0-16,-5 4-9 15,1-10 0-15</inkml:trace>
  <inkml:trace contextRef="#ctx1" brushRef="#br2" timeOffset="-149379.16">21414 12163 0,'0'0'16,"0"0"-16</inkml:trace>
  <inkml:trace contextRef="#ctx0" brushRef="#br2" timeOffset="-146013.72">25749 15418 27 0,'25'-18'13'0,"-4"-4"0"0,-10 15 13 0,-4 1-23 16,0 3 1-16,-7 3 1 15,0 0 0-15,-7 0-7 16,-4 6 1-16,-3 7 4 16,-7 2 1-16,-4 7-3 15,1 3 1-15,-8 10-2 16,-11 15 1-16,-2-3-1 15,-1 19 1-15,3 9-1 16,5 10 0-16,2-7 0 16,12-6 0-16,6-12-3 15,11-10 1-15,10-6-5 16,12-16 0-16,6-12-6 16,3-10 0-16</inkml:trace>
  <inkml:trace contextRef="#ctx0" brushRef="#br2" timeOffset="-145250.83">26056 15672 35 0,'11'-3'17'0,"3"-16"-17"0,-11 13 27 0,1 3-28 16,-4 0 0-16,-7 3 0 16,-7 0 1-16,-7 3 0 15,-4 3 1-15,-3 4-1 16,-1 5 0-16,-2-2 0 16,-1 6 0-16,0 12-1 15,4 0 0-15,7 7-2 16,10-7 1-16,8-2 0 15,10-4 0-15,7-6 0 16,11-10 1-16,6-6 2 16,5-6 0-16,2-6 1 15,-6-7 1-15,0-3-2 16,-4-3 1-16,-7 0-5 16,-3 6 0-16,-4 1-6 15,-3-4 0-15</inkml:trace>
  <inkml:trace contextRef="#ctx0" brushRef="#br2" timeOffset="-145025.36">26243 15964 35 0,'0'44'17'0,"-21"22"-21"0,17-51 29 0,-3 4-26 16,-3 9 1-16,-8 1-1 16,1-4 1-16,-5-3-7 15,1-3 1-15,4-7-3 16,6-12 0-16</inkml:trace>
  <inkml:trace contextRef="#ctx0" brushRef="#br2" timeOffset="-144560.18">26928 15544 23 0,'14'3'11'0,"-7"13"-12"0,-7-13 18 0,0 6-16 15,-4 1 0-15,1 2 4 16,-8 4 0-16,-7 3-6 16,-6 3 1-16,-4 6 3 15,-8 6 0-15,-10 10-1 16,1 13 1-16,-5 5-3 15,4-5 1-15,4-1-5 16,7-2 0-16,6-7-6 16,5-16 1-16</inkml:trace>
  <inkml:trace contextRef="#ctx0" brushRef="#br2" timeOffset="-144302.75">26564 15632 31 0,'0'28'15'0,"0"28"-14"0,0-46 26 15,0 8-26-15,0 11 0 16,0 5-1-16,4-2 1 15,-1-1-2-15,4-3 1 0,0-3-5 16,0-6 1-16,0-6-6 16,1-13 1-16</inkml:trace>
  <inkml:trace contextRef="#ctx0" brushRef="#br2" timeOffset="-144057.78">26843 15920 35 0,'3'35'17'0,"-13"15"-24"15,10-35 30-15,-4 1-23 16,1 3 0-16,-4 3-1 15,-4 3 1-15,4-6-5 0,4-4 0 16,-1-5-3-16,0-7 0 16</inkml:trace>
  <inkml:trace contextRef="#ctx0" brushRef="#br2" timeOffset="-143779.93">27231 15296 19 0,'-4'56'9'0,"11"23"-4"15,-3-57 13-15,0 0-13 16,3 15 0-16,0 7 3 15,3 3 1-15,-3 10-10 16,0 2 0-16,0 7 6 16,-3 3 1-16,-4 0-4 15,-11 3 1-15,-13-6-14 16,-22-6 0-16</inkml:trace>
  <inkml:trace contextRef="#ctx0" brushRef="#br2" timeOffset="-142624.81">27630 15729 25 0,'0'-6'12'0,"7"-4"2"15,-7 10 13-15,0 0-23 16,0 0 0-16,7 3 4 15,0 0 0-15,3 1-9 16,4-1 0-16,8 0 5 16,6 0 1-16,0-3-3 15,7 0 1-15,8 3-5 16,-1 0 1-16,-7-3-8 16,-10 0 1-16,-7 3-7 15,-8 0 1-15</inkml:trace>
  <inkml:trace contextRef="#ctx0" brushRef="#br2" timeOffset="-142440.87">27538 15992 49 0,'25'35'24'0,"49"5"-26"0,-46-36 43 16,11-1-41-16,-1 3 1 15,1-3-12-15,0 3 0 16,-7-15 2-16,-7 3 1 0</inkml:trace>
  <inkml:trace contextRef="#ctx0" brushRef="#br2" timeOffset="-139771.78">28674 15277 36 0,'7'13'18'0,"-4"9"-12"15,-3-19 19-15,0 3-24 16,-3 7 1-16,-1 2 0 0,-6 1 0 16,-1 6-3-16,-3 6 0 15,-7 4 2-15,-7 8 0 16,-4 14-2-16,-3 2 1 15,-1 10-2-15,-2 6 1 16,9 10-1-16,5-17 1 16,6-2-2-16,11-10 0 15,7-5-2-15,7-5 1 16,-3-11-6-16,10-10 0 16</inkml:trace>
  <inkml:trace contextRef="#ctx0" brushRef="#br2" timeOffset="-139034.02">29104 15729 35 0,'25'0'17'0,"-11"-19"-16"15,-10 13 29-15,-4-1-31 16,-4-2 1-16,-7-4 0 0,-6 1 1 15,-8 3-1-15,-3 2 0 16,3 7-3-16,-3 10 1 16,-7 8-7-16,-11 8 1 15,3 8-3-15,8 10 1 16</inkml:trace>
  <inkml:trace contextRef="#ctx0" brushRef="#br2" timeOffset="-138914.18">28854 16105 31 0,'67'3'15'0,"10"-44"-11"0,-48 20 29 0,-1-5-33 0,0-2 0 0,0-3 1 16,-3-4 0-16,-4 1-7 16,-7 6 1-16,0-1-5 15,-3 1 0-15</inkml:trace>
  <inkml:trace contextRef="#ctx0" brushRef="#br2" timeOffset="-138690.52">29415 16020 35 0,'-11'51'17'0,"-45"-8"-20"15,38-30 28-15,-10 9-25 16,-4 6 1-16,0-3-1 0,4-3 0 15,3 0-6-15,8-6 1 16,6-7-4-16,15-6 0 16</inkml:trace>
  <inkml:trace contextRef="#ctx0" brushRef="#br2" timeOffset="-138358.75">30000 15516 33 0,'4'31'16'0,"-11"-6"-16"16,3-12 27-16,-6 8-27 16,-5 8 1-16,-9 2-1 15,3 7 1-15,-4 9-2 16,-3 6 1-16,-1 3-2 16,5-5 1-16,3-7-7 15,3-10 0-15,7-9-2 16,8-6 1-16</inkml:trace>
  <inkml:trace contextRef="#ctx0" brushRef="#br2" timeOffset="-138089.78">29785 15920 20 0,'18'16'10'0,"20"-10"-6"0,-23-6 15 16,6 3-15-16,7 3 1 16,4 4 2-16,-8 6 1 0,5-4-10 15,-8 4 1-15,-7 3 5 16,-7-1 0-16,-7 7-3 16,-7 7 1-16,-14-4-5 15,-7 0 1-15,-8-3-8 16,1-6 0-16,7-6 0 15,3-7 0-15</inkml:trace>
  <inkml:trace contextRef="#ctx0" brushRef="#br2" timeOffset="-137757.65">30353 15406 29 0,'-11'47'14'0,"18"12"-8"0,1-46 28 16,-1 12-33-16,7 6 1 15,7 1 2-15,7 9 0 16,4 9-4-16,3 6 0 16,-3 7 3-16,0 0 1 0,-8-1-3 15,-13 1 0-15,-8 0-8 16,-24-4 1-16,-28 1-8 16,-4-10 1-16</inkml:trace>
  <inkml:trace contextRef="#ctx0" brushRef="#br2" timeOffset="-136589.48">19258 13593 22 0,'21'44'11'0,"0"3"-4"0,-13-31 11 15,-1 9-15-15,0 3 0 16,-4 7 0-16,-3 9 1 15,-3 6-6-15,-8 13 1 16,-14 9 3-16,-6 9 1 16,-15 16-3-16,0 1 0 15,-14 11 0-15,-14-2 0 0,-7 0-1 16,-7-20 1-16,6-8-1 16,12-13 0-16,3-10 0 15,3-15 1-15,4-13-4 16,14-9 0-16,4-7-4 15,21-8 0-15</inkml:trace>
  <inkml:trace contextRef="#ctx0" brushRef="#br2" timeOffset="-135568.56">18076 14838 27 0,'29'16'13'0,"-1"12"-7"0,-21-22 21 0,0 10-26 15,0-3 0-15,-4 2 0 16,-6 7 1-16,-1 3-3 15,-10 7 0-15,-7-1 1 16,-7 0 0-16,-4-2-1 16,4 2 1-16,-4 0-1 15,-7 1 0-15,1-7 0 16,6-3 1-16,4-7-1 16,6-2 1-16,8-4-2 15,4-2 1-15,6-4-1 16,11 0 1-16,7 0-2 15,8 3 1-15,2 7-1 16,4-1 0-16,8 4 1 16,-4 6 1-16,-1 0 0 15,-3-6 1-15,1-4 0 16,-8-2 1-16,-3-10-1 0,-4 0 0 16,0-7 1-16,-4-5 1 15,-3-7 0-15,-3-9 1 16,-4-10-1-16,0-9 0 15,-4-12-2-15,-6-20 0 16,-8-12-8-16,4 7 1 16</inkml:trace>
  <inkml:trace contextRef="#ctx0" brushRef="#br2" timeOffset="-127640.14">2332 16833 30 0,'0'15'15'0,"3"-5"-12"15,4-7 16-15,-3-3-17 16,3 0 0-16,4 0 0 15,-1 0 1-15,-3 0-4 16,7 3 1-16,-7 0 3 16,4 0 0-16,0 3-1 15,-1-2 1-15,-3-1 0 16,4-3 0-16,-1 3-1 16,1-3 0-16,0-3-1 15,-4 3 0-15,3-3 0 16,-6-4 0-16,-4 7 0 15,7 0 0-15,-4 3-1 0,4 4 0 16,-7-1 0-16,0 3 0 16,-7 1-1-16,7-1 0 15,0 1-1-15,0-1 0 16,0 4 0-16,0-4 1 16,0 0 0-16,0 1 0 15,0 2 1-15,0-5 0 16,7-1 0-16,-7 3 1 0,11 1-1 15,-4-1 0 1,-3 1-1-16,-4-4 1 0,7 3 0 16,-7-2 0-16,0 2-1 15,-7-3 1-15,3 4-1 16,-3 2 0-16,0-2 0 16,3-1 1-16,-6 0-1 15,-1 1 1-15,1-1 0 16,-4 1 1-16,10-1-1 15,-7 0 0-15,11-2 0 16,-7-1 1-16,4-3-1 16,3 0 1-16,0 0-2 15,0 0 1-15,0 1-4 16,-11-1 0-16,-6 0-7 16,-12-3 1-16</inkml:trace>
  <inkml:trace contextRef="#ctx0" brushRef="#br2" timeOffset="-126739.38">2720 16757 27 0,'32'-3'13'0,"-15"-19"-4"0,-6 13 15 15,-8-1-22-15,4 1 0 16,4 0 2-16,-7-4 1 16,3 7-5-16,-4 0 1 15,4-1 3-15,-7 1 1 16,-7-3-2-16,-3-4 0 15,-12 0-1-15,-9 4 0 0,-8 3-2 16,0 6 0-16,0-3 0 16,-3 6 0-1,-7 0-1-15,-1 3 0 0,-3 0-2 16,4 4 1-16,3 2-3 16,4 7 0-16,3 0-3 15,0 9 1-15,7 1-3 16,-7-4 0 15,11 12 1-31,4 1 1 0,-5-1 1 0,8 4 0 0,4 9 2 16,6 1 1-16,4-4 4 15,7 0 0-15,7 0 0 16,11-3 0-16,3-4 3 16,11 1 1-16,-4-3 1 15,14-7 1-15,7-6 1 16,8-3 1-16,-4-16 0 15,7-6 0-15,28-6-2 16,-7-13 0-16,7-9-2 0,-10-6 1 16,-8-17-3-16,-17-2 1 15,-3-3-2-15,-11-7 0 16,-11 7-1-16,-14-7 1 16,-18 0-11-16,-17 0 0 15,-7 1-2-15,-21-1 1 16</inkml:trace>
  <inkml:trace contextRef="#ctx0" brushRef="#br2" timeOffset="-125927.75">1090 16833 33 0,'7'6'16'0,"-7"-3"-13"0,0-3 29 16,0 0-30-16,0 0 1 15,0 0 1-15,0 0 0 16,0 0-6-16,4 0 1 15,3 0 3-15,-7 0 0 16,0 3-5-16,0-3 0 16,0 0-9-16,3-9 0 15</inkml:trace>
  <inkml:trace contextRef="#ctx0" brushRef="#br2" timeOffset="-125644.49">1348 16764 49 0,'0'6'24'0,"0"-9"-27"16,0 3 40-16,10-7-37 16,-3 1 0-16,-3-3-3 15,3-1 0-15,3 1-4 16,1 0 0-16,-11-4-6 0,0 4 0 16</inkml:trace>
  <inkml:trace contextRef="#ctx0" brushRef="#br2" timeOffset="-125072.83">921 17187 37 0,'-11'22'18'0,"22"-3"-18"15,-11-16 30-15,0 0-28 16,0 3 0-16,0-3 0 16,0 1 0-16,7-1-3 15,-7 0 0-15,0-3 2 0,0 0 1 16,3-6-2-16,8-4 1 16,7-2-1-16,-1-4 1 15,4-3-1-15,1 0 0 16,6-3 0-16,-7-3 0 15,7-3-1-15,-7 3 1 16,8 3-2-16,-8 6 1 16,0 1 0-16,-3 2 1 15,3 7-2-15,0 3 1 0,-4 3 0 16,-6 6 0-16,3 3 0 16,4 10 1-16,-8 3-2 15,1 6 1-15,0 7 0 16,3-1 1-16,-11 1-2 15,8-4 1-15,-11-3-9 16,7-9 0-16</inkml:trace>
  <inkml:trace contextRef="#ctx0" brushRef="#br2" timeOffset="-124593.83">1637 16886 31 0,'39'-25'15'0,"-8"-13"-9"0,-20 19 20 16,-4-9-23-16,4 3 0 16,-1-13 2-16,-10-2 0 0,0 2-5 15,0 4 0-15,-7 2 4 16,4 4 1-16,-15 0-2 15,-3 3 0-15,-11 3 0 16,-3 0 0-16,-7 9-2 16,3 4 0-16,-11-1-1 15,-3 4 1-15,-17 6-1 16,3-3 1-16,-4 6-3 16,1 3 1-16,-1 4-3 15,11 5 0-15,0 7-6 16,0 16 1-16,0 6-6 15,11 9 1-15</inkml:trace>
  <inkml:trace contextRef="#ctx0" brushRef="#br2" timeOffset="-124397.71">967 17617 35 0,'102'3'17'0,"39"-28"-13"0,-102 6 28 16,21-9-32-16,7-7 0 15,7-15 3-15,0-10 0 16,-10-15-3-16,-8-10 1 16,-14 4 1-16,-3-7 0 15,-18-9-3-15,-10 6 0 16,-22 3-12-16,-6 3 1 16</inkml:trace>
  <inkml:trace contextRef="#ctx0" brushRef="#br2" timeOffset="-119609.27">3817 16635 44 0,'0'9'22'0,"-11"-9"-19"0,4 4 23 15,-3 2-26-15,-8 3 1 16,-6 7-1-16,2 6 1 16,-6 3-2-16,-4 0 1 0,4-3 0 15,-7 0 0-15,3 0-1 16,11 0 1-16,0 3 0 16,10-3 0-16,11-3 0 15,4 0 0-15,13-4 0 16,1 1 0-16,7-4 0 15,10 7 1-15,7 0-1 16,-3-3 0-16,-7-1 0 16,-4 4 1-16,-14 3-1 15,-17 6 0-15,-15 7-1 16,-7 9 0-16,-10 0-4 16,-7-7 1-16,-8 4-8 15,1-3 1-15,10-10-1 16,7-6 1-16</inkml:trace>
  <inkml:trace contextRef="#ctx0" brushRef="#br2" timeOffset="-119307.04">4173 16516 46 0,'11'25'23'0,"3"28"-35"0,-14-40 50 0,0 9-38 16,-3 9 1 0,3 13-1-16,-11 3 0 0,0 10-1 15,4 11 1-15,-3 11 0 16,-1 9 0-16,4-10-4 15,4-9 1-15,-8-9-8 16,4-10 1-16,3-22-2 16,4-15 1-16</inkml:trace>
  <inkml:trace contextRef="#ctx0" brushRef="#br2" timeOffset="-119126.28">3905 16986 34 0,'14'16'17'0,"36"3"-23"0,-29-16 33 15,7 3-27-15,4 4 0 16,7 5-6-16,10-2 0 16,8 6 0-16,-5-7 0 15</inkml:trace>
  <inkml:trace contextRef="#ctx0" brushRef="#br2" timeOffset="-118722.71">4614 17181 47 0,'0'25'23'0,"-21"-19"-32"0,14-3 43 0,-3 0-34 15,-8 4 0-15,4 5 1 16,-7 1 0-16,3 5-2 15,0 4 1-15,4 0-1 16,4-3 0-16,-1-3-1 16,4 0 0-16,7-4-2 15,0-3 1-15,7 1-1 16,4-7 0-16,3 0 1 16,3 3 1-16,-6-2 0 15,7-4 0-15,-8-4 1 16,11 1 0-16,-10-3 0 15,7 0 0-15,-8-1 0 16,1 1 1-16,-1 0 0 16,1 3 1-16,0 3 0 15,-4 3 1-15,3 3-1 16,-6 4 1-16,3-1-1 0,-4 4 0 16,4 5-3-16,-7 1 0 15,0-3-6-15,0 0 0 16,7-10-1-16,-7-3 1 15</inkml:trace>
  <inkml:trace contextRef="#ctx0" brushRef="#br2" timeOffset="-118346.33">4787 17504 29 0,'4'18'14'0,"-8"4"-11"16,4-22 29-16,0 4-32 16,0-1 1-16,0 0 0 15,0 0 0-15,0 0-1 16,7-9 0-16,0 0 0 16,-3-10 1-16,6 0-1 15,1-3 1-15,3 1-1 16,0-1 0-16,4-3-1 15,-4 0 1-15,4 0-1 16,-1 3 0-16,-6 0 0 16,3 4 0-16,4 2 0 15,-1 7 0-15,-3 6 0 16,0 9 1-16,-3 7 0 0,0 0 0 16,-1 2 0-16,-6 11 0 15,3 2-3-15,-7-3 0 16,3-6-6-16,4-3 0 15</inkml:trace>
  <inkml:trace contextRef="#ctx0" brushRef="#br2" timeOffset="-117882.2">5553 16616 28 0,'10'-3'14'16,"4"25"-13"-16,-10-22 19 0,3 9-19 15,-7 13 1-15,-11 13 2 16,4-1 0-16,0 7-4 16,4 6 0-16,-8 13 3 15,1 9 0-15,10 0-1 16,-7 0 1-16,7-7-1 15,0-8 1-15,7-10-1 16,-7-7 1-16,3-12-2 16,-3-9 1-16,0-7-2 15,-3-9 1-15,3-6-2 16,-14-6 1-16,-1-4-1 16,-13 0 0-16,0 1 0 0,3 2 1 15,-10 4 0-15,10 6 0 16,4 3-1-16,3 6 1 15,-3 6-1-15,7 10 1 16,4 0-1-16,6 0 1 16,4-6-1-1,7 0 0-15,7-4 0 0,7-3 1 16,1-2-6-16,6-4 1 16,4 0-7-16,-4-9 1 15</inkml:trace>
  <inkml:trace contextRef="#ctx0" brushRef="#br2" timeOffset="-117431.21">5838 17300 42 0,'22'16'21'0,"-12"-10"-21"15,-10-6 36-15,0 0-38 16,-3 0 1-16,-4 3-1 16,0 3 1-16,-4 4 1 15,-3 2 1-15,-4 1-2 16,-3-4 1-16,0 4 0 16,3-1 1-16,1 4-1 0,3 0 1 15,3-4-2-15,4-3 1 16,7 1-1-16,7-7 0 15,4 0-1-15,3-6 1 16,0-3 0-16,7-4 0 16,-10 4 0-16,-1 0 1 15,4 0-1-15,0 2 1 16,-10 1 0-16,3 0 1 31,3 0-1-31,1 3 0 0,0 3 0 16,-1 3 1-16,8 1-2 15,-4-1 0-15,-3 3-6 16,3-2 1-16,7-14-5 16,-4-2 0-16</inkml:trace>
  <inkml:trace contextRef="#ctx0" brushRef="#br2" timeOffset="-117160.53">6089 17450 28 0,'7'32'14'0,"-3"-29"-12"16,-4-3 21-16,0-10-21 15,-4-2 0-15,4 6 3 16,0-4 1-16,-7 1-7 16,3-1 1-16,4 1 5 0,0 3 0 15,4-1-1-15,3 1 0 16,4 0-2-16,3-4 0 15,3-2-3-15,1-4 1 16,3-6-4-16,4-3 0 16,0-9-7-16,-4-4 1 15,0-6-3-15,-3-9 1 16</inkml:trace>
  <inkml:trace contextRef="#ctx0" brushRef="#br2" timeOffset="-116694.73">6784 16820 11 0,'-11'44'5'0,"-6"31"3"16,13-56 1-16,1 16-6 15,-1 8 0-15,4 4 2 16,0 4 1-16,0 2-8 16,0-3 1-16,0-9 6 15,0 0 0-15,4-10-1 16,-1-9 0-16,1-6-1 16,-1-10 0-16,1-3 0 15,-4-3 0-15,0-13-2 0,-7-5 0 16,-4-7-1-16,-10 0 1 15,0-1-1-15,-4 1 0 16,-7 10 0-16,1 5 1 16,-8 7 0-16,4 13 0 15,3 8 0-15,4 14 0 16,6-4 1-16,8 6 0 16,4 1 1-16,10-1 1 15,3-2-1-15,15-7 1 16,7-3-1-16,10-13 0 15,4-6-5-15,-1-9 1 0,-2-10-13 16,-12-6 0-16</inkml:trace>
  <inkml:trace contextRef="#ctx0" brushRef="#br2" timeOffset="-115749.63">7708 17529 27 0,'0'9'13'0,"7"-37"-3"16,-3 6 14-16,3-6-19 16,0-22 1-16,0-19 2 15,4-19 1-15,-8 3-12 16,4-9 0-16,7 0 7 15,0 0 1-15,0 6-5 16,4 10 0-16,3 2-2 16,4 17 0-16,3 15-1 15,4 16 1-15,0 12-3 16,-8 13 0-16,1 12-3 16,-4 10 0-16,-14 6-4 15,-10 3 1-15</inkml:trace>
  <inkml:trace contextRef="#ctx0" brushRef="#br2" timeOffset="-115539.46">7574 17159 42 0,'11'34'21'0,"17"-9"-23"0,-17-22 40 16,6 4-38-16,1-1 0 15,7 0 0-15,10 1 0 16,4-4-1-16,6 0 0 16,1 0-3-16,-14-3 1 0,10 0-9 15,-3 0 0-15</inkml:trace>
  <inkml:trace contextRef="#ctx0" brushRef="#br2" timeOffset="-115284.88">8234 17215 41 0,'3'-3'20'0,"1"9"-20"16,-4-6 32-16,0 0-32 16,-4 0 1-16,-3 3-1 15,-3 1 0-15,-1 5 0 16,1 4 0-16,-8 5-1 16,0 11 1-16,4-4-2 15,4-3 0-15,-1 3 0 16,4-3 0-16,7-7-1 15,7-2 0-15,11-10 1 0,3-3 1 16,0 0 1-16,0-6 1 16,0-7-2-16,4-6 1 15,0-6-9-15,3-6 0 16</inkml:trace>
  <inkml:trace contextRef="#ctx0" brushRef="#br2" timeOffset="-114970.09">8442 17548 46 0,'4'18'23'0,"3"-18"-30"0,-4-6 38 0,1-3-32 16,3-10 1-16,3 0 0 15,1 0 1-15,-1-6-1 16,1-3 1-16,0-3 0 16,-1-4 1-16,-3 4-1 15,0-4 1-15,4 1-1 16,3 6 1-16,4 2-1 16,-4 11 1-16,7-1-4 15,4 7 1-15,-1 2-11 16,1 1 0-16,0-3-2 15,-1 2 1-15</inkml:trace>
  <inkml:trace contextRef="#ctx0" brushRef="#br2" timeOffset="-114384.27">8784 17441 41 0,'0'19'20'0,"0"-7"-23"0,0-12 39 0,0 3-34 16,4-3 0-16,-4 0-1 16,7-6 1-16,3-3-3 15,-6-1 1-15,3 1 2 16,4-4 0-16,-1 1-1 15,1-1 1-15,-1 1-1 16,1 2 1-16,3 4-2 16,0 6 0-16,4 3-2 15,-8 3 0-15,1 4-1 16,-4 2 1-16,-4 4-1 16,1-3 0-16,0-1 0 15,-1-6 1-15,1-6 1 16,-1-6 0-16,8 0 0 15,-8 0 0-15,8-1 0 16,-4-2 1-16,3-4-1 16,1-2 0-16,-4-4-1 0,4-3 0 15,-1 0-2-15,1 0 1 16,-1 0-1-16,1-3 1 16,0 3 1-16,-4 0 0 15,7 3 1-15,0 4 1 16,7 2 1-16,-3 10 0 15,-1 12 0-15,1 10 1 32,3 31-1-32,-3-3 0 15,-1-6-3-15,1-6 1 16,0-10-5-16,-1-10 0 0,4-11-2 16,1-8 0-16</inkml:trace>
  <inkml:trace contextRef="#ctx0" brushRef="#br2" timeOffset="-113850.88">9906 17196 45 0,'-7'19'22'0,"7"-28"-25"16,0 9 47-16,3 3-41 15,-3-3 0-15,11 0 0 16,-4 3 0-16,0 3-6 16,0 1 1-16,4 2-5 15,-1 0 0-15,1 1-8 16,0-1 1-16</inkml:trace>
  <inkml:trace contextRef="#ctx0" brushRef="#br2" timeOffset="-113687.27">9892 17566 44 0,'3'41'22'0,"4"-31"-27"0,-3-7 34 0,3 0-35 0,-7 0 1 0,0 0-17 0,0-9 1 16</inkml:trace>
  <inkml:trace contextRef="#ctx0" brushRef="#br2" timeOffset="-111801.95">10682 17827 32 0,'-10'22'16'0,"-1"9"-7"0,7-25 16 0,4 4-22 15,-3-1 1-15,3-3 4 16,3-3 1-16,4-3-10 15,8-9 0-15,2-10 7 16,1-9 0-16,10-16-2 16,11-9 0-16,10-13-2 15,8-6 0-15,10-16-1 16,3-3 0-16,-6-3-1 16,-8 9 0-16,-6 10 0 15,-8 6 0-15,-7 13 0 16,-3 15 0-16,-7 6-3 15,-4 7 1-15,-3 16-2 16,-8 12 0-16,-6 12-1 16,-4 7 0-16,-4 19 0 15,-6 9 1-15,2 12 1 16,-2 4 0-16,-4 9 2 16,-4 6 1-16,4-2 0 0,0-1 0 15,0 3 0 16,0 1 0-31,3-13-1 0,4-10 1 0,4-12-3 0,-1-10 0 16,8-8-6-16,3-11 0 16,0-15-3-16,-4-12 1 15</inkml:trace>
  <inkml:trace contextRef="#ctx0" brushRef="#br2" timeOffset="-111589.38">10890 17632 45 0,'32'6'22'0,"28"-12"-30"16,-39 0 45-16,11 0-38 15,10-1 1-15,1 1-8 16,-1 0 0-16,-7-4 0 15,4-11 1-15</inkml:trace>
  <inkml:trace contextRef="#ctx0" brushRef="#br2" timeOffset="-111273.43">11931 17413 45 0,'-4'6'22'0,"-34"35"-27"0,27-22 36 15,-10 9-32-15,-11 6 1 0,-10 16 0 16,-4-3 0-16,0 10-1 16,11-13 0-16,-8 9-5 15,8 0 1-15,7-12-6 16,10-22 0-16</inkml:trace>
  <inkml:trace contextRef="#ctx0" brushRef="#br2" timeOffset="-111065.63">11511 17306 34 0,'14'44'17'0,"14"31"-11"16,-17-47 26-16,3 16-26 16,4 13 0-16,7 2 1 0,3 1 0 15,7-4-10 1,-3-2 0-16,-4-13 4 0,-3-7 0 15,-4-6-11-15,-4-9 1 16,-2-10-6-16,-5-9 1 16</inkml:trace>
  <inkml:trace contextRef="#ctx0" brushRef="#br2" timeOffset="-110627.1">12386 17755 41 0,'-11'12'20'0,"11"-9"-15"0,4 0 34 16,3 0-37 0,0 1 1-16,0-1-1 0,14 0 1 15,4 0-5-15,14 0 0 16,0-3-2-16,3 0 0 16,0-3-10-16,-3-3 0 15</inkml:trace>
  <inkml:trace contextRef="#ctx0" brushRef="#br2" timeOffset="-110403.99">12485 17475 40 0,'0'51'20'0,"-4"-7"-18"15,4-26 28-15,0 14-30 16,0 8 1-16,0 14-2 16,0 2 0-16,0 10-7 15,0 0 0-15,4-13-4 16,-1-6 1-16</inkml:trace>
  <inkml:trace contextRef="#ctx0" brushRef="#br2" timeOffset="-110029.58">13247 17325 25 0,'-7'-22'12'0,"10"22"1"0,-3 3 17 0,4 3-28 16,-4 7 1-16,0 3 1 15,0 2 1-15,-4 14-5 16,1 5 0-16,-8 10 3 15,1 13 1-15,-5 6-2 16,-2 9 0-16,-8 4-2 16,4-4 1-16,3-6-5 15,4-22 0-15,4-10-10 16,6-21 1-16</inkml:trace>
  <inkml:trace contextRef="#ctx0" brushRef="#br2" timeOffset="-109533.95">13067 17065 29 0,'3'6'14'0,"1"-28"0"0,-1 25 13 15,1 3-22-15,7 1 0 16,3 8 2-16,3 1 1 15,1 3-10-15,7-4 1 16,3 1 6-16,7-6 0 16,8-1-2-16,6 0 0 0,-7-9-1 15,1 4 1-15,6-4-2 16,-7 6 0-16,-3 0-1 16,-7-3 1-16,-7 3-1 15,-11 7 0-15,-11 0-3 16,-10 5 0-16,-7 4-2 15,-4 7 1-15,-6-4-3 16,-12 0 0-16,1 0 1 16,3 3 1-16,1 0 0 15,6-3 1-15,7 0 3 16,8 1 0-16,10 2 2 16,10 0 0-16,11 6 0 15,4 1 1-15,3-7 0 16,-6 0 0-16,-1 1 0 0,-4 2 0 15,-6 3-1-15,-8 4 0 16,-10-3-1-16,-21 12 0 16,-14 0-3-16,-11-7 1 15,-7-5-10-15,-4-10 0 16</inkml:trace>
  <inkml:trace contextRef="#ctx0" brushRef="#br2" timeOffset="-109219.35">14076 17701 40 0,'3'25'20'0,"-10"7"-16"16,0-26 29-16,-10 13-31 15,-15 12 0-15,-10 0 1 16,-8 23 1-16,-13-1-5 16,-1 19 1-16,4 7 2 15,11 12 0-15,-1-7-6 16,5-9 1-16,6-12-11 15,11-19 1-15</inkml:trace>
  <inkml:trace contextRef="#ctx0" brushRef="#br2" timeOffset="-109021.58">13508 17642 39 0,'7'-10'19'0,"11"29"-12"0,-8-3 25 15,4 6-29-15,4 12 0 16,0 16 0-16,-1-3 0 16,1 16-6-16,-1-3 0 0,1-7-5 15,-4-6 1-15,-3-19-7 16,-1-9 1-16</inkml:trace>
  <inkml:trace contextRef="#ctx0" brushRef="#br2" timeOffset="-108466.2">14661 17755 52 0,'18'15'26'0,"35"-12"-34"16,-28-3 48-16,6 3-41 16,15-3 1-16,11 0-3 15,-1 0 1-15,-10-3-3 16,-4 0 0-16,-10-3-9 15,-7-16 1-15</inkml:trace>
  <inkml:trace contextRef="#ctx0" brushRef="#br2" timeOffset="-108271.23">14880 17601 29 0,'-14'122'14'0,"-4"-31"-21"0,11-63 16 16,-3 4-20-16,-1 2 1 0</inkml:trace>
  <inkml:trace contextRef="#ctx0" brushRef="#br2" timeOffset="-107867.27">15995 17441 56 0,'28'16'28'0,"-17"-16"-39"15,-11 0 57-15,0 0-47 0,0 0 1 16,-7-4-2-16,-43 8 1 16,4 5 2-1,-6 4-2-15,-5 9 1 16,-6 3 0-16,-4 15 1 15,3 11-1-15,8 11 0 16,3 7 0-16,14 7 0 16,14 5 0-16,18-3 1 15,14-9-1-15,21-12 0 16,15-16 0-16,6-13 0 0,11-22-5 16,7-12 1-16,-7-10-11 15,-3-9 1-15</inkml:trace>
  <inkml:trace contextRef="#ctx0" brushRef="#br2" timeOffset="-107400.02">16369 17623 49 0,'28'25'24'0,"11"-6"-19"0,-21-13 37 0,6 0-41 15,15 7 0-15,7-4 0 16,3 4 0-16,-6-4-4 16,-5-3 1-16,-6 4-7 15,-11-4 1-15,-3-3-8 16,-14-3 1-16</inkml:trace>
  <inkml:trace contextRef="#ctx0" brushRef="#br2" timeOffset="-107235.2">16291 17974 35 0,'11'13'17'0,"38"21"-17"0,-24-25 24 16,14 4-30-16,14-4 1 15,3 4-14-15,8-13 1 16</inkml:trace>
  <inkml:trace contextRef="#ctx0" brushRef="#br2" timeOffset="-106831.93">17833 17617 45 0,'18'-7'22'0,"-11"-18"-27"0,-4 13 41 0,-3 2-34 15,-3 4 0-15,-8 0 0 16,-14 3 1-16,-10 6-4 16,-11 3 0-16,-7 3 2 15,-10 13 1-15,3 3-4 16,0 7 1-16,0 2-4 15,-4 16 0-15,11 1-1 16,11 14 0-16,14 8 1 16,14-4 1-16,17-7 4 15,15-12 0-15,7-12 5 16,10-19 0-16,21-19 2 0,18-19 0 16,1-15-2-16,-8-1 0 15,-18-12-2-15,-17-9 0 16,-25-1-8-1,-28-9 0 1,-29-3-9-16,-20 3 0 0</inkml:trace>
  <inkml:trace contextRef="#ctx0" brushRef="#br2" timeOffset="-103529.81">3397 17864 23 0,'11'19'11'0,"10"-13"-8"16,-17-6 11-16,10-3-12 15,-4 0 0-15,11 0 3 16,-6-3 1-16,2 3-6 16,4 3 1-16,-3 0 4 0,0 0 0 15,3-4-1-15,7 1 1 16,-3-3-3-16,10 0 1 16,0-4 0-16,4 1 0 15,7 0-2-15,3-4 1 16,4 0 0-16,4 7 0 15,-4-3 0-15,7 2 0 16,7 4-2-16,-4 0 0 16,8 0 0-16,13 0 0 15,-3 0 0-15,8-10 0 0,9 1 0 16,12-1 0-16,10 4 0 16,10 2 0-1,11 11 0-15,11 5 1 16,67 22-2-1,-32-2 1-15,-29-4-1 16,-34-6 1-16,-15-4-4 16,-13-5 1-16,-26-7-9 15,-10-6 0-15,-21-10-1 16,-14 4 0-16</inkml:trace>
  <inkml:trace contextRef="#ctx0" brushRef="#br2" timeOffset="-95661.59">19484 17388 19 0,'-18'31'9'0,"-3"10"-4"0,21-38 9 15,-7 13-13-15,-4-1 0 16,4-2 2-16,0-1 1 15,4-2-3-15,-1-4 0 16,1 0 2-16,3-3 1 16,0 1 0-16,3-8 0 15,4-2-1-15,4-3 0 16,7-4-2-16,-1-2 0 0,4-1-1 16,1-3 1-16,-5 0-1 15,1 0 1-15,-4 4-1 16,0 2 0-16,-3 7 0 15,-4 6 1-15,-4 3-1 16,1 6 0-16,-4 4-1 16,-4 6 1-16,1 0-1 15,-4 3 1-15,3 0-1 16,1-7 1-16,-1 1-1 16,1 0 1-16,-1-7-1 15,4-9 1-15,4-6 0 16,3-7 0-16,3-9-1 15,4 0 1-15,4-3-1 16,3 0 1-16,0 0 0 16,4 0 1-16,-4 3-1 15,-3 6 0-15,-1 4 0 0,-2 2 1 16,-1 4-1-16,-4 6 1 16,1 6-1-16,-1 4 1 15,-3 2 0-15,0-2 0 16,-3 2 0-16,0 7 0 15,-4 3 0-15,0 3 0 16,0 0-1-16,0 0 0 16,0 0-4-16,0-6 1 15,0-6-8-15,10-10 0 16</inkml:trace>
  <inkml:trace contextRef="#ctx0" brushRef="#br2" timeOffset="-95166.45">20218 17410 31 0,'21'9'15'0,"-3"-12"-14"16,-11 0 21-16,-7 3-22 16,0 0 0-16,0 0 0 15,-4 3 0-15,-3-3-1 16,0 0 1-16,-4 0 0 15,1 3 0-15,-1 0-1 16,1-3 1-16,-1 0-1 16,4 0 1-16,-4 0 0 15,1 0 0-15,-1 3 0 16,1 4 1-16,-1 5-1 0,-3 4 1 16,3-1-1-16,1 1 0 15,3 0 0-15,3-1 0 16,4-2-1-16,4-4 0 15,3-2 1-15,3-4 0 16,-3-6 0-16,0 0 0 16,4-7-1-16,3 4 1 15,-3-4 0-15,-1 1 1 16,-3 3-1-16,0 3 0 16,0 0 0-16,-7 3 0 0,4 3 1 15,0 3 0-15,-1 10-1 16,1-1 1-16,-1 4-1 15,4 6 1-15,0-3-1 16,0 3 0-16,-3 0-7 16,-1-3 1-16,8-6-3 15,0-7 0-15</inkml:trace>
  <inkml:trace contextRef="#ctx0" brushRef="#br2" timeOffset="-94910.85">20690 16751 38 0,'0'9'19'0,"4"29"-22"0,-4-25 37 16,3 12-34-1,-3 6 1-15,-3 7-1 0,-4 18 1 16,-7 13-1-16,-7 16 0 15,-8 6-1-15,1 6 1 16,0-9-3-16,3-13 1 16,4-15-9-16,3-20 0 15,4-18 0-15,4-15 0 16</inkml:trace>
  <inkml:trace contextRef="#ctx0" brushRef="#br2" timeOffset="-94460.63">20267 17438 24 0,'14'9'12'0,"18"-6"-7"16,-21-6 22-16,3-3-26 16,7 0 1-16,7-4-1 15,7-5 1-15,11-11-3 16,-3-2 1-16,-5-3 1 15,-6-4 0-15,-4 1 0 16,1 9 0-16,-5 6 0 16,-6 6 0-16,-4 17 0 15,0 5 0-15,-7 10-1 16,0 6 1-16,-7 6-1 16,0-6 0-16,0 0-1 0,0 1 1 15,0-1 0-15,0-3 0 16,0 0 0-16,0-7 0 15,4-5-1-15,-1-4 1 16,1 0 0-16,-4-6 0 16,7 0-1-16,0-3 1 15,0 6 0-15,0-3 1 16,4 3-1-16,-1 7 1 16,1-1-1-16,-1 4 1 15,4 5-1-15,-3 1 0 16,3 0-4-16,0-3 0 0,4-4-7 15,3-15 1-15</inkml:trace>
  <inkml:trace contextRef="#ctx0" brushRef="#br2" timeOffset="-94207.18">21375 17278 36 0,'3'25'18'0,"-34"16"-19"15,16-29 30-15,-2 4-28 16,-8 12 1-16,-10 13 0 16,-11 15 0-16,-7 7-3 15,0 19 0-15,0-4 2 0,0 0 0 16,7-5-6-16,4-17 0 31</inkml:trace>
  <inkml:trace contextRef="#ctx0" brushRef="#br2" timeOffset="-94037.95">20973 17334 35 0,'21'44'17'0,"-4"28"-8"0,-13-47 16 0,3 7-25 16,0 5 0-16,-3 7-2 16,-1-9 0-16,1-4-8 15,-1-9 1-15</inkml:trace>
  <inkml:trace contextRef="#ctx0" brushRef="#br2" timeOffset="-93497.38">21569 17557 49 0,'7'6'24'0,"25"-15"-24"0,-22 6 40 0,8 0-39 15,3-1 1-15,7 4-1 16,4 0 1-16,3 0-8 16,4 0 1-16,0 0-9 15,-4-6 1-15</inkml:trace>
  <inkml:trace contextRef="#ctx0" brushRef="#br2" timeOffset="-92614.35">22550 16870 39 0,'7'0'19'0,"-4"0"-15"0,-3 0 23 15,0 6-25 1,0 10 0-16,-7 6 0 0,-3 6 0 16,-8 19-3-16,-7 7 1 15,-7 12 0-15,-3 12 0 16,-4 13-3-16,-3 19 0 16,-4-4-5-16,-3 1 1 15,6-26-5-15,8-18 0 16</inkml:trace>
  <inkml:trace contextRef="#ctx0" brushRef="#br2" timeOffset="-92073.36">21967 17673 24 0,'22'-6'12'0,"-1"-7"-8"16,-11 4 16-16,8-1-17 15,3-5 0-15,7-7 1 16,11-6 0-16,7-4-6 16,-4-5 1-16,8-7 3 15,-1 0 1-15,1 3-3 16,-12 10 1-16,-2 2-1 15,-5 7 1-15,-9 7-1 0,-5 15 0 16,-6 19-1-16,-8 6 1 16,-6 3-1-16,-8 6 0 15,-3 1-2 1,0-1 1-16,3-5 0 0,4-4 1 16,0-7 0-16,4-2 1 15,3-6 0-15,3-4 0 16,4-6 0-16,4-6 1 15,0-1-1-15,3 1 1 16,0 0-1-16,-4-4 0 16,1 4 0-16,3 3 1 0,0 3-1 15,0 6 1-15,-3 4-1 16,-1 8 1-16,1 8-1 16,-4 11 0-16,0-6 0 15,0-2 0-15,0-4-1 16,0-6 1-16,0-4-3 15,4-2 1-15,3-4-7 16,4-6 0-16</inkml:trace>
  <inkml:trace contextRef="#ctx0" brushRef="#br2" timeOffset="-91807.51">22962 17551 27 0,'21'-7'13'0,"1"17"-5"15,-15-10 20-15,-7 0-28 16,0 0 1-16,0 0-1 0,-7 0 0 16,-7 0-1-16,-4 0 1 15,0 3 0-15,-3 0 0 16,0 10-2-16,0 2 1 16,3 4-4-16,0 3 0 15,4-3-4-15,7 0 1 16,7-4 0-16,7-2 0 15,4-13 0-15,0 0 1 16,3-6 3-16,3-13 0 16</inkml:trace>
  <inkml:trace contextRef="#ctx0" brushRef="#br2" timeOffset="-91547.59">23086 17755 30 0,'0'12'15'0,"7"-28"-18"0,-4 7 36 0,1-4-32 16,-1 1 1-16,1-7 0 16,-1 0 1-16,1 0-4 15,3 4 1-15,0 2 3 16,4 1 0-16,-1 2-2 15,8 4 1-15,3-3-1 0,4-1 0 16,3 1-6 0,4-1 1-16,0 1-8 0,-4 0 0 15</inkml:trace>
  <inkml:trace contextRef="#ctx0" brushRef="#br2" timeOffset="-91307.63">23862 17328 24 0,'7'13'12'0,"-11"18"-7"0,-3-22 12 0,-3 1-15 16,-8 5 0-16,-7 7 1 16,-10 10 1-16,-11 9-5 15,-10 15 1-15,6 10 2 16,-2 12 1-16,-5 4-2 15,1 6 1-15,-1-1-5 16,15-15 0-16,10-21-7 16,11-20 0-16</inkml:trace>
  <inkml:trace contextRef="#ctx0" brushRef="#br2" timeOffset="-91098.63">23442 17453 30 0,'7'32'15'0,"-7"24"-13"0,4-37 22 31,-4 31-24-31,0-3 0 16,-4 3-10-16,-3-2 1 15,0-14 5-15,-7-12 0 16</inkml:trace>
  <inkml:trace contextRef="#ctx0" brushRef="#br2" timeOffset="-89702.5">24843 17162 25 0,'3'9'12'0,"-6"-37"-16"16,-1 19 18-16,-3-4-15 15,-4-6 0-15,-10 0 2 16,-7 1 1-16,-7-1-1 16,-4 0 0-16,0 0 1 15,-7 4 0-15,-3-1 1 0,-8 3 0 16,-6-2-1 0,-1-1 1-16,-6 0-1 0,3 1 0 15,-4-1-1-15,-10-6 1 16,-11-6-2-16,-10-4 0 15,0 1 0-15,-11 3 1 16,-10 3-1-16,-12 9 0 16,8-9 0-16,-7 3 1 15,-10-3-1-15,-15 0 1 32,11 3-1-32,-11 3 0 0,-10 0-1 15,6 4 1-15,-108 2 0 16,17 4 1-16,17 5 0 15,22 4 0-15,7-3-1 16,4 0 1 0,20 3 0-16,1-3 0 0,-8 3-1 15,18 0 1-15,-7 9-1 16,8 7 0-16,6 6-1 16,10 6 1-16,5 10-1 15,13 3 0-15,4 3 0 16,18-7 1-16,10 7-1 15,7 6 1-15,7 4 0 16,11 8 0-16,11 10 0 16,10 7 0-16,17-1 0 15,15 7 0-15,11 3 0 0,9 6 0 16,8-10 0-16,15 1 0 31,6-6 0-15,7-17 0-16,4 1-1 0,7-3 0 0,21-1 0 15,7 1 1-15,17-1 0 0,8-9 0 16,24 1 1-16,22-7 1 16,14-7 0-16,20-2 0 15,30-1-1-15,2 1 1 16,18-1-2-16,4 1 1 16,11-4-1-16,-1-6 1 15,4-3-1-15,0-3 0 0,3 0 0 16,8-10 0-1,-1-6 0-15,11 0 0 0,-17-9 0 16,2-13 0-16,-20-9 1 16,-7-13 0-16,-7-6 2 15,-22-15 0 1,-6-11-1-16,-15-5 1 0,-10-25 0 16,-29-7 0 15,-27-13-3-31,-26-5 1 0,-24-16-2 0,-28-1 0 15,-25 1-6-15,-25-10 1 0,-17-9-7 16,-11 16 0-16</inkml:trace>
  <inkml:trace contextRef="#ctx0" brushRef="#br3" timeOffset="-75904.3">2392 12079 8 0,'3'-7'4'0,"-3"14"-2"15,0-7 4-15,-3 3-7 0,-4 0 1 16,-4 3 1-16,1 1 1 15,-12 2-1-15,5 0 0 16,-1 1 0-16,4-1 1 16,-7-3 0-16,-4 7 1 15,1-7-1-15,-5 4 0 16,8-4 0-16,0 0 0 16,-7 0 0-16,-4-2 1 15,4 2-2-15,7 0 1 16,-8 4-1-16,1-4 0 15,0 3-1-15,3 1 1 16,-3-1-1-16,-4 4 1 0,4-1-1 16,7 4 1-16,-7-1-1 15,6 1 0-15,1 0 0 16,-3-7 0-16,2 7 0 16,-9-4 0-16,10 4 0 15,-8 3 0 1,8 0 0-16,4 3 1 0,-1 0-1 15,4 0 1-15,3 3-1 16,4-3 1-16,-3 6-1 16,10 0 1-16,0 3-1 15,0 1 0-15,0-1 1 16,10 1 0 0,-3 18-1-1,-3 9 0-15,6 1 0 16,-3-1 0-16,4 7 0 15,0 3 0-15,-4 0 0 0,3-3 0 16,-10-3 0-16,0-7 0 16,0 1 0-16,0-1 0 15,0-6 0-15,0-3 0 16,-7 7 0-16,7 5 0 16,-3 1 0-16,3-1 1 15,-7 1-2-15,3-4 1 16,-10 4 0-16,3 3 0 15,1-4-1-15,-1 7 1 0,1 0 0 16,-1 0 0-16,0 6 0 16,1-9 0-16,-1-4 0 15,4 4 0-15,-3 3 0 16,10-7 0-16,-11 4 0 16,4-3 0-16,3-1 0 15,-3 4 1-15,4 0-2 16,-4-4 1-16,3-2 0 15,4 2 0-15,0 4 0 16,-7-6 0-16,7-4 0 16,0-3 0-16,0-6 0 15,0-3 0-15,0-4 0 16,0 1 1-16,0-10 0 16,7-3 0-16,-7-3 0 15,0-3 0 1,4 3 0-16,3-3 1 15,-7-4-2 1,3 1 1-16,4 12-1 0,-7-9 1 16,4 3-1-16,-4 0 0 15,0 0 0-15,0-3 0 16,7 0 0-16,-7-1 0 16,0-2-1-16,4 0 1 15,3 3 0-15,-7-4 0 16,0 1-1-16,0-3 0 15,7-1 1-15,-7-2 0 16,0-4 0-16,3 3 0 16,-3 1-1-16,0-4 0 0,7 0 2 15,-7-3 0-15,11 0-2 16,-8 4 0-16,8-4 1 16,3 0 0-16,0 0-1 15,4 3 1-15,3-6-1 16,-3 0 0-16,13 0 0 15,1 0 1-15,14 0-1 16,3-3 0-16,-3-3 0 16,11 0 0-16,3-1-4 15,-11 1 0-15,0-3-2 16,-6-7 1-16</inkml:trace>
  <inkml:trace contextRef="#ctx0" brushRef="#br3" timeOffset="-74027.41">1446 14161 11 0,'0'3'5'16,"-7"10"2"-16,7-13 4 16,0 3-10-16,0-3 0 0,-3 0 0 15,3-7 0-15,-7 1-1 16,3-3 1-16,-3-4 1 16,4-2 0-16,-11-4 0 15,-1-6 1-15,-2-10 1 16,-4-2 1-16,-8-14-2 15,1-5 1-15,3-7-1 16,-3-3 1-16,7 0-2 16,0-15 1-16,-4-1-2 15,4-5 0-15,7-11 0 16,0 7 1-16,3-9 0 16,8-7 0-16,-8-5 0 0,4-4 0 15,7-4 0-15,7 4 0 16,-3-6-1-16,3 0 1 15,3 3-1-15,1-10 0 16,-1 4-1-16,1-4 0 16,7 7 0-16,10 9 0 15,4 0-1-15,-1 13 1 16,1-1-2-16,3 14 1 16,8 11 0-16,13 7 0 0,4 7 0 15,0 8 1-15,-7 4-1 16,4 12 1-16,-5 10-1 15,-2 0 1-15,-1 6-1 16,-10 0 1-16,-11 3-4 16,4 4 0-16,-4-7-6 15,-14 6 0-15,-7 0-1 16,-7 4 1-16</inkml:trace>
  <inkml:trace contextRef="#ctx0" brushRef="#br3" timeOffset="-71969.84">1785 10495 20 0,'0'0'10'0,"0"-9"-2"16,0 9 11-16,0 0-15 15,0 0 0-15,0 0 2 0,0 0 0 16,0 0-8-16,0 6 1 15,0 0 4-15,4 4 1 16,3-4-2-16,-7 0 0 16,10 0-2-16,-3-2 0 15,4-4 0-15,-1-7 0 16,12-2-1-16,-5 0 1 16,8-4-1-16,3-3 1 15,4 4 0-15,3-1 0 16,-3 7-1-16,-4 3 1 0,-3 6-1 15,0 6 1-15,-4 4-2 16,-7 6 0 0,0 12-3-1,-11 4 1-15,-3-4 0 16,0 0 0-16,-3 1 0 16,-4 2 1-16,0 1 0 15,3-1 0-15,-6-12 2 16,10-3 1-16,-7-7 0 15,3-2 0-15,4-4 0 16,-7-9 1-16,4-3 0 16,-4-7 1-16,-4-3 0 15,0 1 0-15,-10-4 0 16,4 0 0-16,-12-3-1 16,-2 3 0-16,-12 4-1 0,-6 2 1 15,3 4-8-15,4-1 1 16,-1 1-1-16,5 0 0 15</inkml:trace>
  <inkml:trace contextRef="#ctx0" brushRef="#br3" timeOffset="-70632.3">1178 9241 37 0,'-7'19'18'0,"14"3"-20"0,-7-13 37 15,0 0-35-15,0 10 1 16,0 0-1-16,0 3 1 15,-7 6-1-15,4 7 0 0,-8 5 0 16,4 1 1 0,4 6-1-16,-5-3 0 0,5-3-3 15,-4 0 0-15,0-10-4 16,3 0 1-16,-6-6-5 16,10-9 0-16</inkml:trace>
  <inkml:trace contextRef="#ctx0" brushRef="#br3" timeOffset="-70213.21">1080 9304 31 0,'-11'3'15'0,"11"-13"-14"16,0 10 26-16,0 0-25 0,0 0 0 16,0 0 3-16,0 0 0 15,7 0-6-15,-3 0 0 16,6 3 5-16,1 1 0 31,35-14-2-31,3 1 1 16,-7-4-2-16,-3 4 0 15,-7-1 0-15,0 4 0 16,-4 3-2-16,0 3 0 16,-7 6 0-16,-3 10 0 0,-8 3 0 15,-6 12 0-15,3 0 0 16,-14 4 0-16,3 6 0 16,-6-1 1-16,-11 11-2 15,-15 8 0-15,-2-2-3 16,2-4 1-16,-3-3-8 15,1-9 1-15</inkml:trace>
  <inkml:trace contextRef="#ctx0" brushRef="#br3" timeOffset="-69809.89">1506 9780 36 0,'-17'32'18'0,"6"-14"-17"0,11-15 29 16,-3 1-30-16,-4-1 1 15,7-6 0-15,-7-1 1 32,7-14-2-32,7 2 1 0,-7 0 0 15,7 1 0-15,-4-1-1 16,4-3 1-16,-3 0-1 16,6 4 0-16,1-1-1 15,7 0 0-15,-8 4-1 16,8 2 1-16,-4 1-3 15,4 3 0-15,-1-1-6 16,-3 4 0-16,-3-3-1 16,6-3 1-16</inkml:trace>
  <inkml:trace contextRef="#ctx0" brushRef="#br3" timeOffset="-69344.16">1856 9620 38 0,'10'22'19'0,"-3"-6"-22"0,-7-13 40 16,0 0-37-16,-7 0 0 15,-3 4 0-15,-8-4 0 16,4 0 0-16,-11 3 0 16,4 4 0-16,7-1 0 15,-4 0-1-15,-3 1 0 16,11-1-2-16,-8 1 1 15,14-1-3-15,4-3 0 16,4 0-1-16,6-2 1 16,-2-4 0-16,6-4 1 0,3 1 1 15,1 0 0-15,3-3 1 16,-10 0 1-16,6-4-1 16,-6 1 1-16,-1 3 0 15,1 2 0-15,0-2 0 16,-1 6 1-16,1 3 1 15,-4 4 0-15,3-1 1 16,-10 3 1-16,4 7 1 16,-4 0 1-16,0-4-2 15,0 1 1-15,0-4-1 16,7 1 0-16,-7-4-2 16,4-3 1-16,3 6-5 15,-7-9 0-15,10 0-6 16,-10-12 1-1</inkml:trace>
  <inkml:trace contextRef="#ctx0" brushRef="#br3" timeOffset="-68936.81">2025 9793 28 0,'11'40'14'0,"-11"-18"-14"0,0-15 21 15,7-1-22-15,-7 0 1 16,0-3 0-16,0 1 0 16,3-4 0-16,4-4 0 0,-3-5 0 15,6-7 1-15,1 4-1 16,3-7 0-16,-3 6-3 16,-1 1 1-16,1 2-2 15,-1 4 1-15,1 3-1 16,-4 3 1-16,-7 3 0 15,3 7 0-15,5-1 2 16,-5 7 1-16,4-1 0 16,-3-5 1-16,3-4 0 15,3 0 1-15,1-3 0 16,-4-6 1-16,4 0 1 16,-1-3 0-16,1-4 1 15,-1-5 1-15,1-4-2 16,-1-3 0-16,1-6-1 15,0-4 0-15,-4 4-6 16,3 0 1-16,-10-3-8 16,0-1 1-16</inkml:trace>
  <inkml:trace contextRef="#ctx0" brushRef="#br3" timeOffset="-68393">2695 9059 25 0,'7'38'12'0,"-28"43"-8"0,21-56 14 15,-7 16-18-15,4 9 1 16,-8 10-1-16,-3 2 1 15,0 7-2-15,3-3 0 16,1-16-1-16,3-9 1 16,3-16-4-16,-3-15 1 15,7-10-4-15,0-10 1 16,-7-2 0-16,3-4 0 16</inkml:trace>
  <inkml:trace contextRef="#ctx0" brushRef="#br3" timeOffset="-68172.63">2522 9517 21 0,'0'6'10'0,"22"10"-10"0,-15-16 24 0,7 3-21 15,3 0 0-15,12 0 3 16,2 3 0-16,1 1-7 16,7-1 1-16,3 0 4 15,-3 0 0-15,-4 1-1 16,-3-1 0-16,-11 3-2 15,-3 7 1-15,-18 3-4 16,-18 6 1-16,8 0-5 16,-12-3 0-16,-16 3-5 15,6-9 0-15</inkml:trace>
  <inkml:trace contextRef="#ctx0" brushRef="#br3" timeOffset="-67752.42">3129 9686 31 0,'-7'16'15'0,"7"-4"-14"0,0-12 24 0,-3 0-25 16,-4 3 0-16,-4 1 0 15,0 2 0-15,-6 3 0 16,3 1 0-16,3 2-4 16,-3 1 1-16,3-1-2 15,8-2 1-15,-4-1-1 16,3-3 1-16,8-2-1 16,3-4 1-16,-4-7 3 15,8 1 1-15,3-3 0 16,-3-4 0-16,-1 4 1 15,4-1 0-15,4 7-1 16,-11 0 1-16,4 6-1 16,-1 3 1-16,-6 4-1 15,3-1 0-15,3 4 0 0,1-1 1 16,-1 4-5-16,8 3 1 31</inkml:trace>
  <inkml:trace contextRef="#ctx0" brushRef="#br3" timeOffset="-67226.86">3630 9627 33 0,'11'9'16'0,"6"-3"-15"0,-17-6 30 0,0 3-31 16,-7 0 0-16,4 4 0 15,-8 2 0-15,-6 4 0 16,-5-1 0-16,1 4 0 16,-7 3 1-16,7 3-1 15,3 3 0-15,8 3 0 16,3 6 0-16,7-5-2 16,7-1 0-16,10-3-1 15,4-3 0-15,-3-9-1 16,7-10 1-16,3-10-1 15,4-15 1-15,3-6 1 16,7-13 0-16,1-15 1 16,2-7 0-1,19-68 0 1,-8 5 1-16,-24 20 1 0,-4 8 1 16,-17 11 1-16,-4 5 1 15,-10 13 0-15,-8 13 0 16,-3 12 0-16,-4 6 1 15,1 22-2-15,-8 16 0 16,-3 16-2-16,-4 12 1 16,4 26-1-16,-1 5 0 15,8 13 0-15,11 13 0 16,10 12-2-16,0-9 0 16,10-10-4-16,1-12 1 15,6-9-5-15,-6-13 1 16,0-13-3-16,-1-9 0 0</inkml:trace>
  <inkml:trace contextRef="#ctx0" brushRef="#br3" timeOffset="-66325.8">4173 9282 31 0,'11'0'15'0,"-18"22"-13"0,3-13 28 16,1 10-30-16,-8 6 1 16,-3 3 0-16,-18 3 1 15,4 1-3-15,-7-4 1 16,3-3 0-16,4-3 1 16,3 3-1-16,4-6 0 0,7-3 0 15,0-7 0 1,3 0 0-16,11-2 1 0,0-1-1 15,11-3 0-15,10 0 0 16,0 0 0-16,7 4 0 16,1-1 0-16,2 6 0 15,-9-2 0 1,6 18-1 0,-14 3 1-16,0 4 0 15,-3 6 0-15,-1 6 0 16,1 0 0-16,-8-3-3 15,4-4 0-15,-7-8-7 16,0-13 0-16</inkml:trace>
  <inkml:trace contextRef="#ctx0" brushRef="#br3" timeOffset="-63338.43">7384 4039 22 0,'3'6'11'0,"-3"-6"-8"0,0 0 12 15,0 0-14-15,-3 0 1 16,-8 0 0-16,-3 3 0 0,-4 3-3 16,-10-3 0-16,0 10 2 15,-7-4 1-15,-11 4-2 16,0-7 1-16,0 4-1 16,7-7 0-16,0 9 0 15,1-9 1-15,6 7-1 16,-7-4 0-16,0-6 0 15,7 3 0-15,4 3 1 16,0 1 0-16,3 8-1 16,1-2 1-16,2 6 0 15,5 0 0-15,-1 6-1 16,4 6 1-16,4-9-1 16,-1 3 0-1,0 13 0-15,4-1 0 0,0 4 0 16,4 12 0-16,-1 4 0 15,4 9 0-15,-7 12 0 16,4 0 1-16,3 1-1 16,0 2 0-16,-11 7 0 0,11 6 1 15,-7-3-1-15,3 10 0 16,-3-1 0 0,0 6 0-16,4 1 0 0,3 3 0 15,-7 6 0-15,3 0 1 16,4-3-1-16,-10-3 0 15,10-1 0-15,-11-2 0 16,4-7-1-16,-4 4 1 16,1-4 0-16,-1 0 0 0,1 4 0 15,-8-4 1 1,4 4-1-16,-4-7 0 0,8 0 0 16,-8 4 1-1,7 33-1 1,-17-14 1-16,11-8-1 15,2 1 0-15,-6-12 1 63,0 5 0-63,4-12-1 16,-12 4 1-16,8 2 0 0,0 6 0 0,-7-2-1 0,7-4 1 0,-4-2-1 15,0-1 1-15,-3 0-1 0,7 0 1 0,-7 0-1 16,3 1 1-16,0-1-1 15,0-3 1-15,8 12-1 16,-4-5 0-16,-4-1 0 16,4-9 0-16,7-6 0 0,3-7 0 15,4-6 0-15,0 0 0 16,3-3 0-16,4-3 0 16,-7-3 0-16,7 3 0 15,0-10 0-15,0-6 0 16,0-3 0-16,7-3 1 15,-3 0-1-15,7 0 0 16,6-9 0 0,1-1 1-16,10 4-1 0,4 3 1 15,0-1-1-15,3-2 1 16,7-7-1-16,8-6 1 0,-8 0-1 16,4-6 0-1,-4-3-1-15,-3-3 1 16,3-1-3-16,1-3 1 0,10-2-9 15,-8-4 0-15</inkml:trace>
  <inkml:trace contextRef="#ctx0" brushRef="#br3" timeOffset="-54376.05">4791 9984 25 0,'-4'25'12'0,"8"-16"-3"15,6-9 13-15,1 0-19 16,10 0 0-16,7 0 3 15,15 0 0-15,13 0-7 16,15 0 0-16,10 4 6 16,10-1 0-16,15-3-2 15,4 0 0-15,-19 0-5 16,1-7 1-16,0 1-6 16,-15 0 1-16,-10-7-7 15,-17-2 0-15</inkml:trace>
  <inkml:trace contextRef="#ctx0" brushRef="#br3" timeOffset="-53939.52">5729 9655 26 0,'7'9'13'15,"14"-6"-7"-15,-10-3 17 0,0 0-20 16,3 3 1-16,10 1 2 15,15 2 0-15,11 0-7 16,2 4 0-16,-2 2 4 16,10 4 1-16,-11-1-2 15,1 7 0-15,-15-3-2 16,-7 6 0-16,-7 10-1 16,-14-7 0-16,-14 6-1 15,-17 10 1 16,-22 3-4-31,-18 7 1 0,-6 2-6 0,-1-3 1 0,-3-5-2 0,3-17 0 32</inkml:trace>
  <inkml:trace contextRef="#ctx0" brushRef="#br3" timeOffset="-53723.51">5828 9758 24 0,'-18'-6'12'0,"25"12"-5"0,-7-3 20 0,0 4-23 15,0 5 0-15,0 10 1 16,0 9 0-16,0 1-7 16,0 5 0-16,0 7 2 15,0 0 1-15,0-3-12 16,-7-3 1-16</inkml:trace>
  <inkml:trace contextRef="#ctx0" brushRef="#br3" timeOffset="-45413.28">1358 8168 27 0,'7'7'13'0,"-3"8"-2"15,3-15 7-15,-7 3-16 0,3 1 1 16,-3-1 2-16,0 3 1 16,0 3-7-16,0 10 1 15,-3 3 4-15,3 10 0 16,-7 5-2-16,7 10 1 15,-4 3-4-15,-3 1 0 16,7-1-3-16,0-6 1 16,0-10-5-16,0-6 0 15,7-6-4-15,-3-12 0 16</inkml:trace>
  <inkml:trace contextRef="#ctx0" brushRef="#br3" timeOffset="-44991.52">1341 8134 22 0,'-4'0'11'0,"15"3"-6"16,-11-3 14-16,7 0-18 16,-4 3 1-16,4-3 3 15,-3 0 0-15,3 0-5 0,3-3 0 16,1 0 5-16,0-3 0 16,10-1-1-16,7 7 1 15,0-3-2-15,11 3 1 16,-4 0-2-16,4 0 1 15,0 6-1-15,3 1 1 16,-3-1-2-16,0 7 1 16,-7 2-1-16,-4 7 0 15,-11 3-2-15,-17 10 1 16,-7 9-4-16,-14 6 0 16,-11 0-5-16,-6 0 1 0,-12-3-6 15,1-9 0-15</inkml:trace>
  <inkml:trace contextRef="#ctx0" brushRef="#br3" timeOffset="-44585.56">2092 8667 33 0,'-14'0'16'0,"0"-6"-16"0,14 3 27 16,-11-1-27-16,-6 1 1 15,-1 3-1-15,4 0 1 16,-4 3-2-16,1 1 1 15,-5 2 0-15,8 0 0 16,-3 4-2-16,-1 2 0 16,4 4-1-16,7-1 1 15,7-2-1-15,7 3 1 16,7-4 1-16,4-6 1 16,-1-6 2-16,4-6 0 0,8-3 1 15,-8-4 0 1,0 1-2-16,-3-1 1 31,-4-3-11-31,3 1 0 0</inkml:trace>
  <inkml:trace contextRef="#ctx0" brushRef="#br3" timeOffset="-43910.91">2205 8585 37 0,'0'32'18'0,"7"2"-18"0,-7-27 28 0,0 5-29 16,0 1 1-1,0 2 0 1,0-2 0-16,3-4 0 16,-3-9 1-16,8 0-1 15,-5-6 0-15,8 0 0 16,-1-4 0-16,4-2-1 15,-3-1 1-15,10 1-2 16,-7-4 1-16,11 0 0 16,-4-2 1-16,7 5-1 15,-3 0 1-15,3 1-1 16,-10 2 1-16,-4 7 0 16,-3 0 1-16,3 6-1 15,-4 4 0-15,-6-1 0 16,3 3 0-16,-7 4 0 0,0-1 1 15,0 4-1-15,0 3 0 16,0-7-1-16,0 1 1 31,0 0-5-15,3-1 1-16,-3-6-6 0,0-6 0 0</inkml:trace>
  <inkml:trace contextRef="#ctx0" brushRef="#br3" timeOffset="-43609.92">2939 7842 28 0,'10'10'14'0,"1"18"-9"15,-11-19 21-15,-7 7-24 16,-4 9 0-16,1 6 0 15,-12 4 1-15,5 18-4 16,3 10 0-16,-4 9 2 16,7 0 1-16,1 3-2 15,10-2 1-15,0-14-2 16,0-12 1-16,0-12-4 16,3-7 1-16,4-9-7 0,-3-7 0 15,3-9 0-15,-7-3 0 16</inkml:trace>
  <inkml:trace contextRef="#ctx0" brushRef="#br3" timeOffset="-43430.02">2702 8469 39 0,'0'19'19'0,"29"-22"-23"0,-26 3 40 0,8-3-36 16,6-3 1-16,11-4-1 15,-3 1 1-15,10-4-4 16,-3-2 0-16,-4-1-8 16,-6-9 0-16</inkml:trace>
  <inkml:trace contextRef="#ctx0" brushRef="#br3" timeOffset="-43218.39">2692 7786 46 0,'3'53'23'0,"4"7"-27"16,4-45 37-16,-4 7-36 0,-7 7 1 15,11-1-18-15,-8 0 0 16,-3 0 19-16,0-3 0 15</inkml:trace>
  <inkml:trace contextRef="#ctx0" brushRef="#br3" timeOffset="-42258.6">3856 8344 43 0,'0'-3'21'0,"0"-7"-20"15,0 10 40-15,0 0-40 0,0 0 1 16,0 0 1-16,-11 0 0 16,1 10-4-16,-4-1 1 15,-8 1 1-15,1 5 1 16,-7 1-1-16,3 3 0 16,8 0-2-16,-4-1 1 15,10 8-2-15,-3-1 1 16,3 3-1-16,8-3 1 15,6 0-1-15,8-3 0 16,14-3-2-16,-4 0 0 16,10-4-3-16,1-5 0 15,3-4-3-15,-6-9 1 0,2-3-4 16,8-10 1-16</inkml:trace>
  <inkml:trace contextRef="#ctx0" brushRef="#br3" timeOffset="-42004.54">4156 8457 29 0,'10'0'14'0,"-10"3"-9"0,0-3 25 0,4-3-26 15,-4 3 1-15,0 0 1 16,0 0 0-16,0-6-8 16,0 6 1-16,0-4 4 15,-4 4 0-15,-6 0-2 16,-8 7 0-16,4-1-2 15,-4 0 1-15,-3 1-2 0,4 5 0 16,-1 4-2-16,4 3 1 16,7-1-1-16,7 1 0 15,10-6-1-15,8-4 0 16,0-6-1-16,3-6 0 16,-7-3-4-16,11-7 1 15</inkml:trace>
  <inkml:trace contextRef="#ctx0" brushRef="#br3" timeOffset="-41703.74">4343 8469 43 0,'10'38'21'0,"1"-22"-27"16,-11-7 41-16,0 4-35 15,3 5 0-15,4-2 2 16,-3 0 0-16,3-4-1 16,11 1 1-16,-8-4 1 15,1-2 0-15,-1-14 0 16,1 1 1-16,0-10-1 16,6-9 0-16,-6 6-3 15,3 1 0-15,4-7-3 16,-1 3 0-16,-6 0-9 15,3 3 1-15,0 0-4 0,-3 7 0 16</inkml:trace>
  <inkml:trace contextRef="#ctx0" brushRef="#br3" timeOffset="-41329.77">4614 8488 40 0,'11'6'20'0,"17"13"-19"0,-17-19 35 16,-1-3-35-16,1 0 1 0,-1-3-1 15,1-4 1-15,0-2-3 16,-4-1 0-16,3-2 2 16,-3-1 0-16,-3 0-2 15,-4 4 0-15,-4-1-1 16,4 1 1-16,0 2-2 15,-7 7 1-15,0 3-1 16,4 6 0-16,-8 7 1 16,1 9 0-16,-1-6 1 15,0 5 0-15,4 11 1 16,7-1 1-16,0-3 0 16,0 4 0-16,11-4-1 15,-1-3 1-15,8-6-3 16,0-10 1-16,6-6-6 15,5-6 0-15,9-19-4 16,-6 0 0-16</inkml:trace>
  <inkml:trace contextRef="#ctx0" brushRef="#br3" timeOffset="-41027.15">4953 8523 39 0,'-7'9'19'0,"3"-34"-23"0,4 25 36 0,0-9-30 16,4-7 0-16,3-6 2 16,-7 0 1-1,18-6-3 1,13 6 0-16,8 6 3 15,4-9 0-15,-1-6-1 16,-3 6 0-16,-4 0-5 16,-3 9 0-16,-11 0-12 15,-3 10 1-15,-8 0-4 16,-20 6 0-16</inkml:trace>
  <inkml:trace contextRef="#ctx0" brushRef="#br3" timeOffset="-37995.82">4703 9046 23 0,'10'0'11'0,"29"7"0"0,-18-7 14 15,18 3-20-15,21 3 0 16,10 3 3-16,1-9 1 16,7 4-12-16,3-8 1 0,0 4 6 15,0-3 1 1,4 3-4-1,-15 7 1-15,-10 2-2 0,-10 4 1 16,-8 21-4 0,-14 4 1-16,-10 2-1 15,-11 4 1-15,-7-12-4 16,-7-1 1-16,0-3-6 16,7-3 1-16,0-9-1 15,0-3 1-15</inkml:trace>
  <inkml:trace contextRef="#ctx0" brushRef="#br3" timeOffset="-37605.79">5652 9147 25 0,'10'25'12'0,"8"-19"-13"0,-15-3 21 16,4 4-17-16,4-1 1 15,-1 0 1-15,1 0 1 16,3-3-7-16,0 1 0 15,4 8 5-15,7 1 1 0,10-1-2 16,0 1 0-16,8 6-2 16,-12-4 1-16,-3 4-1 15,-6 3 0-15,-8-3-2 16,-7 0 1-16,-25 9-2 16,-10 10 0-16,-4-1-7 15,-17 4 1-15,-11 3-3 16,-4-13 0-16</inkml:trace>
  <inkml:trace contextRef="#ctx0" brushRef="#br3" timeOffset="-37304.09">5401 9300 27 0,'7'7'13'0,"46"2"-8"0,-35-3 21 15,3 10-24-15,7 3 1 16,7 3 0-16,4 12 0 0,-4 10-5 15,-3 0 0-15,-18 9-5 16,-7 1 1-16,-10-1-4 16,-4-12 0-16</inkml:trace>
  <inkml:trace contextRef="#ctx0" brushRef="#br3" timeOffset="-34302.11">9264 16707 17 0,'0'16'8'0,"3"3"-2"16,-3-13 8-16,8 6-11 16,-1 1 1-16,0 0 4 0,3-1 0 15,-3 1-8-15,4-4 0 16,-4 4 7-16,0-7 0 16,0 0-1-16,0-3 0 15,4-3-1-15,-1 0 0 16,8-15-1-16,3-17 1 15,7-2-1-15,4-23 0 16,10-24-5-16,8-26 1 16,10-6-15-16,10-34 1 15</inkml:trace>
  <inkml:trace contextRef="#ctx0" brushRef="#br3" timeOffset="-32771.6">10943 18134 9 0,'14'12'4'0,"29"-5"5"15,-29-7 5-15,3-3-10 0,8-1 1 0,7 1 1 16,7-3 1-1,3 3-9-15,7 0 0 0,8 3 6 16,6 0 1-16,8 0-3 16,17 0 1-16,-3 0-1 15,13-3 0 1,12 3-1-16,6-3 0 0,4-4 0 16,7 1 0-16,7 0-1 15,14-1 1-15,1-5-1 16,6-1 1-16,11 4 0 15,-4 0 0 1,11 2-1-16,10 1 1 16,-6 3-1-16,3 6 0 0,14 3 0 15,-11 1 1-15,7 2-1 16,5 4 1-16,-12-4-1 16,4 3 1-16,3-2 1 15,-10-1 0 1,11-2 0-16,-1 2 0 0,-10 0-1 0,7 1 1 15,-7-1-1-15,-18 1 0 16,1 5-1-16,-12 1 0 16,-9 0-1-1,-15-1 0-15,-25 1-5 16,-14 3 0-16,-10-7-6 0,-8-5 0 16</inkml:trace>
  <inkml:trace contextRef="#ctx0" brushRef="#br3" timeOffset="-31674.9">16641 16873 25 0,'14'0'12'0,"28"-18"-8"15,-28 11 14-15,7-5-16 16,0-4 0-16,15-3 1 16,6-3 0-16,7-3-3 15,18-3 0-15,8-3 4 16,6-16 0-16,14-4-1 16,18-8 0-16,24-4-1 15,1-12 1-15,10-7-2 16,14-5 1-16,4-1-2 15,11-13 1-15,10 10-2 0,14-9 1 16,3-10 0-16,8-3 1 16,14 7-1-16,7-10 0 15,10 9 0-15,0-9 1 16,15 10-1-16,-1 2 0 16,5 7 0-16,2 0 0 15,1 3-1-15,6-7 1 16,-13 10-1-16,3 0 1 0,-21 7 0 15,3-7 0-15,-17 3-1 16,-4-9 1-16,-10 0 0 16,-22-4 0-1,1 13-1-15,-18-12 1 0,-11-3-1 16,-17-10 1-16,-22-3 0 16,-10-10 0-16,-21-12 0 15,-15-6 0 1,-34-113 0-1,-22 28 0-15,-18 19 0 16,-6 12 0-16,-1 23 0 16,4 18 0-16,0 22 0 15,0 13 1-15,4 12-1 16,3 13 1-16,7 22 0 16,4 9 0-16,10 12 0 15,4 4 0-15,6 13-1 16,8 5 1-16,7 10 0 0,4 7 0 15,-4 2-3-15,0 4 1 16,-8 2-7-16,-9-2 0 16,-12-4-4-16,-2-5 0 15</inkml:trace>
  <inkml:trace contextRef="#ctx0" brushRef="#br3" timeOffset="-31029.53">24296 10668 27 0,'35'6'13'0,"11"-12"-12"0,-32 2 19 0,4-2-20 0,3-3 0 0,7-1 4 0,-7-5 1 16,11-1-5-16,10 0 1 16,8-9 2-16,6-3 1 15,11 3-1-15,4 0 0 16,-4 0-2-16,3 6 0 16,15 0-1-16,-4 3 1 15,-7 10-1-15,-7 3 0 16,-10 3-1-16,-11 13 1 15,-11 9-2-15,-10 3 1 0,-11 12-1 16,-14 13 0 0,-14 1-2-16,-11 5 1 0,-10 4-1 15,-8 9 1-15,1 0 1 16,7-4 0-16,3 1 2 16,4-3 0-1,6-10 2-15,5-15 0 0,3-7 0 16,3-9 1-16,4-6-1 15,4-10 1-15,3-21-1 16,0-23 0-16,-7-22-2 16,-8-24 1-16,-23-17-1 15,-26-18 1-15,-38-25-11 16,-18-13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0:53:43.17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0:55:18.715"/>
    </inkml:context>
  </inkml:definitions>
  <inkml:trace contextRef="#ctx0" brushRef="#br0">3708 3963 57 0,'3'-15'28'0,"-6"2"-22"15,-4 10 28-15,3 3-34 16,-14 3 0-16,4 3 0 16,-10 10 1-16,-8 3-2 15,-10 12 0-15,-8 10 0 16,-6 9 0-16,3 19-1 16,-4 13 1-16,15 2-1 15,3 10 1-15,18 4 1 16,3-1 0-16,18-13 2 15,18-5 0-15,14-13 1 16,24-16 0-16,8-16 0 16,3-15 0-16,3-16-1 0,8-12 1 15,-7-19-1-15,-11-7 1 16,-8-2-2-16,-6-7 1 16,-14-7-1-16,-14 20 0 15,-15 3-1-15,-13 6 0 16,-1 9-2-16,-21 4 0 15,4 3-2-15,-11 6 1 16,8 6-4-16,9 3 1 16,-6 4-6-16,18-1 1 15,-1-5-6-15,11-4 1 16</inkml:trace>
  <inkml:trace contextRef="#ctx0" brushRef="#br0" timeOffset="419.07">4265 4606 47 0,'-7'0'23'0,"-25"-9"-30"15,22 9 41-15,-1 0-33 16,1 0 1-16,-15 9 0 15,0 4 0-15,4 5-4 16,-7 8 0-16,7-5 2 16,10 8 1-16,-3-7-2 0,10 6 0 15,15-6 0-15,0-10 0 16,6 1 0-16,4-7 1 16,-3-9 0-16,3-3 0 15,0-4 0-15,-3-2 0 16,-4 2-1-16,4-5 0 15,-8 2 0-15,1 4 1 16,-4 3 0-16,4 6 0 16,-11 0 0-16,3 6 0 15,-6 3 0-15,3 7 1 16,-8 0-2-16,8 6 0 0,0-7-8 16,8 1 1-16,-5-10-4 15,15-6 1-15</inkml:trace>
  <inkml:trace contextRef="#ctx0" brushRef="#br0" timeOffset="703.71">4653 4471 37 0,'39'-31'18'0,"-18"18"-12"0,-21 13 32 0,0 3-36 0,0 4 1 0,0 2-1 0,-10 7 1 0,-12 3-5 0,-2-4 0 0,-1 4 3 0,-3 0 0 0,-4-10-2 0,7 1 1 0,4 5 0 0,7 1 0 0,11 0 1 15,10 0 1-15,10-1 1 0,4 4 0 16,11 0 2-16,-4-7 0 16,-6 1-1-1,-5 6 1-15,-3-7-4 0,-3 10 1 16,-11 6-7-16,-21 4 0 15,-15-1-13-15,1-12 0 16</inkml:trace>
  <inkml:trace contextRef="#ctx0" brushRef="#br0" timeOffset="1214.32">6406 4383 61 0,'-21'29'30'0,"0"-29"-34"16,11 9 49-16,-8 7-45 16,-14 9 1-16,4-3-1 0,-11 3 0 15,7-6-2-15,4-4 0 16,7 1 0-16,3 0 0 15,8-1-1-15,10-5 1 16,10-1 0-16,8-6 0 16,7-3 2-16,10 0 1 15,-7-3 0-15,4 3 1 16,-11 7 0-16,-7 2 0 16,-7 10-2-16,-10 9 1 0,-11 3-3 15,-11 1 0-15,-7 8-5 16,-7-8 1-16,4-7-5 15,3-6 0-15,4 0-4 16,14-10 0-16</inkml:trace>
  <inkml:trace contextRef="#ctx0" brushRef="#br0" timeOffset="1470.29">6523 4261 35 0,'81'-128'17'0,"0"2"-19"16,-56 92 30-16,3 9-27 15,-3 6 0-15,-4 0 6 16,-3 3 0-16,-8 7-7 16,-3 3 0-16,-10 18 4 15,-8 19 1-15,-7 13-2 0,-6 19 1 16,-4 25-4 0,-8 3 0-16,1 3-2 0,3 9 1 15,4-9-1-15,3-15 1 16,4-23-3-16,7-21 0 15,0-20-4-15,3-18 1 16,1-15-5-16,-11-8 0 16</inkml:trace>
  <inkml:trace contextRef="#ctx0" brushRef="#br0" timeOffset="2175.15">6346 4559 39 0,'25'38'19'0,"49"-35"-15"0,-42 3 32 0,7 4-34 16,10-1 1-16,1-6-2 16,-1 0 1-16,4-9-3 15,-7 3 0-15,-11-3 1 16,-7-1 0-16,-7 4-1 16,-3 3 0-16,-4 0-1 15,0 0 1-15,-10-6-1 16,6 6 1-16,-6 0 0 15,-4 0 1-15,0 6-1 16,-4 0 1-16,-6 4-1 16,6-4 0-16,-6 0 0 15,3 1 0-15,0 2-2 16,3-9 1-16,4 0-1 16,7 0 1-16,0-9 0 0,7 5 1 15,-10 1-1-15,6 0 1 16,1 0 1-16,-4 0 0 15,0 3-1-15,4 0 1 16,-1 3-1-16,-6 0 0 16,3 3 0-16,0-2 1 15,-4 5-1-15,1 4 0 16,-1 2 1-16,-3 4 0 16,8 0 0-16,-5 0 0 15,8-4 0-15,-1 4 1 16,1-9 0-16,6-10 1 15,15-10 1-15,-4-18 0 0,11 0 0 16,14-26 0-16,-3-5-1 16,-12-20 1-16,1-15-3 15,-7-6 1-15,-7-10-1 16,-8 7 0-16,-6 6-1 16,-4 6 1-16,0 12 0 15,-4 17 1-15,1 21 0 16,-8 22 1-16,-3 19 0 15,4 28 0-15,-18-3-1 16,3 29 1-16,-3 24-2 16,-4 19 1-16,8 0-2 15,-1 16 1-15,7 0-1 16,4-16 0-16,7-12-2 16,7-16 0-16,-7-22-8 15,4-22 1-15,-4-19-2 0,0-15 0 16</inkml:trace>
  <inkml:trace contextRef="#ctx0" brushRef="#br0" timeOffset="2403.77">7183 4565 46 0,'3'25'23'0,"11"-18"-23"0,-7-7 46 0,4 0-45 15,-4 0 1-15,14-13-1 16,0 4 1-16,4-1-3 16,-4-2 0-16,7 2-2 15,-7-8 0-15,4 5-5 16,0 0 0-16,-11 4-7 16,4-7 0-16</inkml:trace>
  <inkml:trace contextRef="#ctx0" brushRef="#br0" timeOffset="2599">7620 4581 25 0,'0'19'12'0,"0"-13"2"16,0-3 12-16,0 10-25 16,-7 6 0-16,3-1-1 0,1-5 1 15,-1-1-4-15,1-2 0 16,-1-4-5-16,-3-12 1 15,4-10-4-15,3-3 1 32</inkml:trace>
  <inkml:trace contextRef="#ctx0" brushRef="#br0" timeOffset="2895.52">7546 4490 40 0,'28'44'20'0,"-17"0"-28"0,-1-35 42 0,1-6-35 15,7 4 0 1,-1-7-3-16,1 0 0 0,3 0 0 16,0 0 1 15,7 0-6-31,1-7 0 0,2-2-1 0,-6-4 0 0,0-2 4 16,-4-1 0-16,0 0 8 15,-3 1 0-15,3 2 6 16,-11 4 0-16,-2 6 2 15,-1-4 1-15,-7 7-4 16,-4 7 1-16,-3 2-5 16,0 4 1-16,0-1-5 15,-4 7 1-15,-6-6-5 16,10 2 0-16,3-9-5 16,8 1 0-16</inkml:trace>
  <inkml:trace contextRef="#ctx0" brushRef="#br0" timeOffset="3243.86">8033 4606 20 0,'3'0'10'0,"11"6"-7"0,-14-6 11 16,4-6-12-16,3 6 0 15,4-9 1-15,-1-4 1 16,4-6-4-16,0-3 0 0,4-12 4 16,0 15 0-16,-1 3-1 15,1-2 1-15,0 8 0 16,-1 1 0-16,1-1 0 16,3 13 0-16,0 16 0 15,4 13 0-15,0-1 0 16,-1-9 0-16,1 3-2 15,-4-3 0-15,4-6-4 16,0-7 1-16,-4-6-10 16,-4-6 0-16,-6 3-3 15,-4-9 1-15</inkml:trace>
  <inkml:trace contextRef="#ctx0" brushRef="#br0" timeOffset="4037">9652 4499 62 0,'14'7'31'0,"21"-29"-42"0,-13 9 64 0,9 4-53 16,1-13 0-16,-4 0-1 16,-3-6 1-16,-4 3 0 15,-7 3 0-15,-3 0-2 16,-8 3 1-16,-10 3-3 15,-7 4 1-15,-7 9-3 16,0 6 0-16,-7 9-2 0,3 13 1 16,4-6 1-16,7 6 0 15,0 7 3-15,3 8 1 32,4-5 3-32,7-7 1 0,14-6 0 15,7 0 0 1,11-3-2-16,10-16 0 0,8 6-5 0,10-12 1 15,-4-6-2-15,-3-16 0 16,-7-4 4-16,0 11 0 0,0-17 3 16,-8 7 1-1,-6 0 5 1,-7 3 0-16,-4 6 1 0,-3 6 0 0,-11 7-3 16,-11 3 1-16,-3 9-3 15,-7 10 1 1,0-4-2-16,-4-2 0 0,-3 9-1 15,-4 3 0-15,4-1-2 16,0 1 0-16,7 0 0 16,0-6 0-1,7 0 0-15,3-7 0 0,1-3-1 16,3-6 0-16,0 0-3 16,0 0 0-16,3-6-9 15,-3-3 1-15</inkml:trace>
  <inkml:trace contextRef="#ctx0" brushRef="#br0" timeOffset="4310.22">10153 4198 42 0,'11'29'21'0,"13"11"-13"0,-17-24 31 0,0 6-39 0,0-3 0 0,4 9 0 16,0 7 1-16,-1-1-3 16,4 7 1-16,-3-13-4 15,3-6 0-15,-3 0-9 16,-1-13 1-16</inkml:trace>
  <inkml:trace contextRef="#ctx0" brushRef="#br0" timeOffset="4772.89">10774 4437 49 0,'0'0'24'0,"-11"-10"-27"0,4 10 40 15,-7-9-37-15,-11 12 1 16,-3 3-1-16,-7-15 0 16,0 9 0-16,3 0 0 15,4 9 0-15,3 7 1 16,7 3-1-16,4-7 1 15,4 4-1-15,6-10 0 16,8 1-1-16,6-7 0 0,11-4 1 16,4-2 0-16,3 3-1 15,-3-6 0-15,-4 2 1 16,0 1 0-16,-3 0 0 16,0 0 1-1,-4 6-1-15,0 0 0 0,-4 6 1 16,1 0 0-16,-4 0 0 15,4 4 1-15,-4-1-1 16,0 4 1-16,0 2-1 16,-4 1 1-16,1-6-5 15,-1 2 1-15,1-6-8 16,-1-9 0-16,8-12-5 16,0-4 1-16</inkml:trace>
  <inkml:trace contextRef="#ctx0" brushRef="#br0" timeOffset="5266.69">10986 4430 39 0,'7'0'19'0,"-7"35"-18"0,0-29 32 16,0 4-30-16,-4 2 1 16,1-2 1-16,3-1 0 15,-4-3-7-15,4-3 1 16,0-3 4-16,4-6 1 15,3-3-3-15,0-7 1 16,0 0-2-16,3-2 1 16,1 11-1-16,-1-5 1 15,1 2-1-15,3 1 0 0,-3 9-1 16,3 0 1-16,-4 9-1 16,1 1 0-16,-4-4-2 15,0 0 0-15,0 1 0 16,0-1 0-1,0-12 0-15,4 2 1 0,-1-2 0 16,1-3 0-16,0-1 0 16,3 1 1-16,0 9 0 15,0 0 1-15,-3-6-1 16,3-1 1-16,-4-2 0 16,4 0 0-16,-3 2 0 15,-1-5 0-15,-2-1 0 16,-1 4 1-16,0 3-1 15,0 2 1-15,0 8-1 16,0-1 1-16,3-3 0 0,-3 6 0 16,1 3-1-16,-1 7 1 15,3-16-6 1,1 9 1-16,-1-2-8 0,8-4 0 16</inkml:trace>
  <inkml:trace contextRef="#ctx0" brushRef="#br0" timeOffset="5687.25">11585 4481 44 0,'-3'34'22'0,"-11"16"-29"0,10-37 37 0,-3 6-30 16,0 0 0-16,-4-7-2 15,1 1 1-15,-1-4 1 16,4-18 0-16,0 2-1 16,4-11 0-16,-1-14 0 15,1-5 0-15,3 2 0 16,0-9 0-16,0-6-1 16,7 0 0-16,3 3 1 31,1-3 0-31,6 6 0 0,5 12 1 0,9 1 1 15,5 12 1-15,2 10 1 16,-2 6 0-16,-5 12 0 16,-6 0 0-16,-7 13-1 0,-4 0 0 15,-7 3-2 1,-7 4 0 0,-32 8-2-16,-3-12 1 15,0-9-2-15,-1-7 1 16,5-9-10-16,6-6 1 15</inkml:trace>
  <inkml:trace contextRef="#ctx0" brushRef="#br0" timeOffset="5942.96">11875 3534 44 0,'0'81'22'0,"3"45"-20"0,-3-108 35 0,4 26-37 0,-4 10 0 0,0 24 0 0,0-3 1 0,0 4-3 15,3-4 0-15,-3-19-5 16,0-12 1-16,-3-19-7 15,-4-18 0-15</inkml:trace>
  <inkml:trace contextRef="#ctx0" brushRef="#br0" timeOffset="6304.57">11987 4296 41 0,'11'25'20'0,"17"-10"-21"0,-17-18 34 16,3 0-33-16,7-6 0 16,0-10 0-16,0 3 1 15,1-6-1-15,-5-9 1 16,-3 3-1-16,0-10 1 16,-7 13-1-16,-7 0 0 0,-3 3 0 15,-4 6 0-15,0 7 0 16,-4 3 0-16,1 12 0 15,-1 13 0-15,1 9 1 16,6 6 0-16,4 13 0 16,4 4 1-16,3-23-1 15,7 6 1-15,0-9-3 16,3-3 1-16,5-3-4 16,2-9 1-16,1-10-5 15,3 6 0-15,-3-16-5 16,-4-8 0-16</inkml:trace>
  <inkml:trace contextRef="#ctx0" brushRef="#br0" timeOffset="6579.42">12668 3910 59 0,'0'3'29'0,"7"6"-37"0,-3-9 59 16,3 4-51-16,0-1 0 15,4 3-3-15,-4 0 1 16,0 1-5-16,0 2 1 0,-7 0-10 15,0-2 0-15</inkml:trace>
  <inkml:trace contextRef="#ctx0" brushRef="#br0" timeOffset="6745.94">12587 4277 47 0,'21'34'23'0,"0"7"-15"15,-13-35 35-15,-5 1-44 16,1-4 0-16,-4-3-11 16,-4-3 1-16,-7-13 2 15,-3 0 1-15</inkml:trace>
  <inkml:trace contextRef="#ctx0" brushRef="#br0" timeOffset="7837.7">3253 5406 41 0,'35'15'20'0,"35"-15"-18"0,-41-3 21 16,24-6-23-16,-4 3 1 15,22-1 1-15,17 7 0 16,11 0-3-16,10-3 1 15,21 3 1 1,8 3 1-16,7 7 0 0,20-10 1 16,15 0-1-16,-10-3 1 15,27-4-1-15,8-2 1 16,10-4-1 0,4 4 1-16,-18-7-2 15,25 10 0-15,-8 0-1 0,22-4 1 0,-7 4 0 16,25-3 1-16,-1-1-1 15,18-5 1-15,0-7 0 16,22-3 0-16,-8 3-1 16,18 3 1-16,-7 0-1 15,10-3 0-15,-13 0-1 16,6-3 1 0,-14 0-1-1,8 0 0-15,-26 3 0 0,1 9 0 0,-39-6-1 16,-7 1 1-16,-22-11-5 15,-31 7 0-15,-25 1-12 16,-28 5 1 0</inkml:trace>
  <inkml:trace contextRef="#ctx0" brushRef="#br0" timeOffset="9832.98">8089 5650 42 0,'14'-9'21'0,"0"0"-8"0,-14 9 22 0,0 0-33 16,0-4 0-16,0 4 1 15,-10 0 0-15,-8 7-4 16,8 2 0-16,-19 7 2 15,-2-1 0-15,-15 14-3 16,0 8 0-16,-3 4-2 16,3 9 0-16,3 0 0 15,5 10 0-15,2 6 1 16,12-7 0-16,13 4 4 16,4-3 1-16,18-10 2 15,13-6 0-15,19-16-1 16,6-12 1-16,0-13-5 15,15-13 0-15,-1-2-14 16,-3-7 1-16</inkml:trace>
  <inkml:trace contextRef="#ctx0" brushRef="#br0" timeOffset="10237.64">8297 6080 52 0,'4'6'26'0,"3"10"-25"0,-7-13 40 16,-7 6-41-16,3-5 1 0,-6 2-1 16,3 0 1-16,-11 0-2 15,4 4 1-15,-11-1-2 16,4 4 1-16,7 2-3 16,-4 1 1-16,8 0-2 15,3-1 0-15,3-11-2 16,8 2 1-16,3-3 0 15,3-3 0-15,8-6 1 16,-7-1 0-16,3-2 1 16,0-4 0-16,0 1 2 15,4-1 0-15,-1 4 4 16,4 0 0-16,-3 2 3 16,0 4 0-16,6 6 2 15,-10 4 1-15,4 5-1 16,3 10 1-16,-3-6-4 0,0 3 1 15,3 9-5 1,-7-9 0-16,3-1-8 0,-2-8 1 16,-1-10-7-16,-4-3 1 15</inkml:trace>
  <inkml:trace contextRef="#ctx0" brushRef="#br0" timeOffset="10988.45">8611 6240 30 0,'-3'19'15'0,"10"-13"-8"0,-7-6 20 0,0-3-24 16,0-3 0-16,0-7 3 15,0 0 0-15,0-2-7 16,0-1 0-16,3 0 5 16,1 1 0-16,3-1-1 15,0 4 0-15,11 2-1 16,6 1 0-16,8 2 0 15,7-8 1-15,3 5-4 16,4 1 1-16,-4 0-7 16,-3-4 0-16,-7-6-8 0,-14 3 0 15</inkml:trace>
  <inkml:trace contextRef="#ctx0" brushRef="#br0" timeOffset="11497.69">10262 5998 42 0,'-7'38'21'0,"0"-10"-13"16,7-18 33-16,4 5-39 15,-1 4 0-15,1 3 0 16,3-3 0-16,-4 0-3 15,1-7 0-15,-1-2 2 16,4-4 0-16,4-9-1 16,-4-7 0-16,7-5 0 15,0-4 0-15,0 3 0 0,4 4 0 16,-4 5 0-16,4 1 1 16,-4 0-2-16,4 6 1 15,-1-6-1-15,1 2 1 16,0-5-1-16,-1 6 1 15,1 0-1-15,-1 3 0 16,5 0-2-16,-1 0 1 16,0-3-5-16,4 9 0 15,3-12-7-15,-3-16 0 16</inkml:trace>
  <inkml:trace contextRef="#ctx0" brushRef="#br0" timeOffset="11919.13">10986 5779 26 0,'28'25'13'0,"-4"-19"-1"0,-17-3 13 0,1 4-23 16,-8-7 1-16,3 0 1 15,-6 0 0-15,-5 3-4 16,-6 6 1-16,-10 1 3 16,-5 5 0-16,-2 4-2 15,-1 3 1-15,4 3-1 16,3 10 0-16,4-17-4 15,3 4 1-15,4 0-2 16,4-3 1-16,2-3-2 16,5-7 0-16,-1-6 0 15,11-6 1-15,4 10 1 16,3-11 0-16,4-8 0 0,3-1 1 16,0-6-2-16,0 4 1 15,0 5-1-15,-3-5 1 16,-7 2 0-16,3 10 1 15,-4 0 3-15,-3 9 0 16,1 4 2-16,-5 8 1 16,1-2 0-16,-1-7 0 15,1 1-2-15,3-1 1 32,10-6-12-32,4 10 0 15,4-16-4-15,3-7 1 0</inkml:trace>
  <inkml:trace contextRef="#ctx0" brushRef="#br0" timeOffset="12203.76">11458 5713 38 0,'7'0'19'0,"7"3"-20"16,-17 3 32-16,-4 1-30 16,-7 5 0-16,-7 4 0 15,-4-4 1-15,4 7-3 16,-4 0 0-16,-3-3 1 15,0 3 0-15,-1-4-2 16,8 4 1-16,4-3-1 16,6-1 0-16,7-2 1 15,11 3 0-15,8-4 2 16,2 4 0-16,1-4 2 0,-1 4 1 16,1 0-2-16,-4 3 1 15,-3-13-4-15,-8 3 1 16,-6 7-7-16,-1 0 1 15,-10-1-7-15,-7-2 0 16</inkml:trace>
  <inkml:trace contextRef="#ctx0" brushRef="#br0" timeOffset="12611.34">11677 5512 48 0,'-4'41'24'0,"-27"72"-27"16,20-91 45-16,-3 19-42 16,0 6 0-16,-7-3 0 15,0 3 0-15,3 0 0 16,0-13 0-16,1-6-2 15,6-6 1-15,8-12-1 16,-1-7 0-16,11-6 0 16,4-3 0-16,3-4 1 15,3 4 1-15,1 6 1 16,7 3 0-16,-1 0 0 0,1 13 1 16,3-4 0-1,1 1 0-15,2 6 0 0,-2 3 0 16,-1 0-1-16,-4-4 0 15,1-2 0-15,3-3 0 16,1-4-4-16,-1-3 0 16,0-6-12-16,-10-6 1 15</inkml:trace>
  <inkml:trace contextRef="#ctx0" brushRef="#br0" timeOffset="13134.66">13406 6102 26 0,'-22'3'13'0,"5"10"-1"0,13-13 7 16,1-4-16-16,-1-5 1 16,1 0 2-16,-1-23 0 15,1-9-7-15,3-15 1 16,0-7 4-16,3-9 1 16,1 6-2-16,3-12 0 15,7-4-1-15,3 10 0 0,5-6-1 16,6 12 0-1,-7 13 0-15,0 18 1 0,4 1-2 16,3 21 1-16,-7 19-4 16,0 7 0-16,-10 15-9 15,-7 4 0 1,-12 5-3-16,-9-2 1 0</inkml:trace>
  <inkml:trace contextRef="#ctx0" brushRef="#br0" timeOffset="13333.66">13095 5870 47 0,'39'25'23'0,"53"-28"-23"0,-64 3 47 0,11 0-47 0,3 3 0 15,-3-3-2-15,-4 3 0 16,-7 0-6-16,-7 0 1 15,1-6-8-15,-5-3 1 16</inkml:trace>
  <inkml:trace contextRef="#ctx0" brushRef="#br0" timeOffset="13796.66">13836 5967 53 0,'14'6'26'0,"-10"-12"-30"0,-4 6 47 16,-4 0-44-1,-7 0 1-15,1-3-1 0,-4 3 1 16,-7 0 0-16,-1 6 0 15,1 4 0-15,0 2 0 16,3 10 0-16,4-9 0 16,4-1-3-16,3 4 1 15,10 0-3-15,8-1 1 16,3-2-4-16,4-7 0 16,6-6-5-16,5-9 1 15,-1-1 0-15,0-5 0 16</inkml:trace>
  <inkml:trace contextRef="#ctx0" brushRef="#br0" timeOffset="14049.94">14062 6005 26 0,'0'22'13'0,"-4"-7"-9"0,4-15 24 0,-3-6-23 16,-1 3 1-16,4-3 5 15,0-4 1-15,4 4-14 16,3-3 1-16,3 5 9 16,8-2 0-16,10-6-3 15,11-1 0-15,7-6-4 16,7-3 1-16,0-3-5 0,0-3 0 16,-4-3-7-1,-3 2 1-15,-11 4-8 16,-14-3 1-16</inkml:trace>
  <inkml:trace contextRef="#ctx0" brushRef="#br0" timeOffset="14606.62">16422 5164 59 0,'-7'7'29'0,"-32"55"-37"16,25-40 54-16,0 0-46 15,-4 6 0-15,-3 1 0 16,-7 8 0-16,-4-2-1 15,0-13 0-15,0 3-1 0,4-3 0 16,7 0 0-16,7-4 0 16,7 1 0-16,7-6 0 15,14 3 2-15,7-1 0 16,7 4 1-16,-3 3 0 16,10-6 0-16,8-1 0 15,-4 4 0-15,-4-6 0 16,-11-1-2-16,-6 4 1 15,-11 6-4-15,-14 3 1 16,-14 3-6-16,-7 7 0 16,-15-13-6-16,-10 9 1 0</inkml:trace>
  <inkml:trace contextRef="#ctx0" brushRef="#br0" timeOffset="15165.26">16387 5218 45 0,'-15'22'22'0,"1"-22"-15"0,14 0 40 0,4 3-41 16,-1 3 0-16,4 0 3 15,8 0 1-15,13 1-13 16,7-10 0-16,11-7 8 16,10-5 1-16,4-7-5 15,0 3 0-15,-3 0-5 16,-8 0 0-16,-14 7-6 16,-17 2 0-16,-18 10-10 15,-18 0 0-15</inkml:trace>
  <inkml:trace contextRef="#ctx0" brushRef="#br0" timeOffset="15599.76">15854 5293 35 0,'-32'31'17'0,"-21"-6"-13"0,43-9 18 0,-8 6-25 15,-10 9 1-15,-4-12-13 16,-3 0 0-16,3 0 14 16,7-4 0-16,8 1-6 31,6-60 7-31,39 104 2 16,-14-48 0-16,15 4 9 15,-1 0 0-15,4-1 2 16,-8-2 0-16,-6 3-8 15,-11 6 1-15,-11-4-8 0,-13 14 1 16,-18-1-12-16,-11-6 0 16</inkml:trace>
  <inkml:trace contextRef="#ctx0" brushRef="#br0" timeOffset="15887.28">15794 5186 44 0,'7'28'22'0,"-18"23"-26"15,8-36 35-15,-8 7-31 16,4 6 0-16,-3 10 0 16,-12 12 0-16,-6 13-5 15,-11 19 0-15,-3 5-7 16,3-2 1-16</inkml:trace>
  <inkml:trace contextRef="#ctx0" brushRef="#br0" timeOffset="16102.07">15857 5205 39 0,'-14'56'19'0,"-17"45"-19"0,23-67 30 15,-6 4-38-15,0 18 1 16,-7 20-15-16,-7 15 1 16</inkml:trace>
  <inkml:trace contextRef="#ctx0" brushRef="#br0" timeOffset="16901.43">18186 5240 46 0,'-14'43'23'0,"10"-2"-20"0,1-25 39 0,-1 12-41 16,-3 3 0-16,0 10 2 15,-4 9 0-15,-3-6-3 16,4 13 0-16,-1-7 2 16,0 0 0-16,4-15-1 15,0-4 1-15,0-9-2 16,4-10 0-16,3-18-1 15,-4-10 1-15,-6-12-1 16,-8-9 1-16,0-1-2 0,-3-6 1 16,-7 10-1-16,-4-4 0 15,-7 10 0-15,4 6 0 16,0 6-1-16,3 7 1 16,4 12-1-16,3 6 1 15,8 1 3-15,10-4 0 16,10 3 3-16,15 1 1 15,17 2 2-15,4-12 1 16,24 0 0-16,25 0 0 16,22-22-2-16,-1-6 0 15,8-3-9-15,-19-1 1 0,-16 4-13 16,-23 9 0-16,-27 10-6 16,-18 15 1-16</inkml:trace>
  <inkml:trace contextRef="#ctx0" brushRef="#br0" timeOffset="18181.54">20052 5161 41 0,'14'3'20'0,"14"-12"-11"0,-17 9 20 16,-1-3-25 0,8 0 0-16,10 3 2 0,8 3 1 15,2-3-9-15,1-3 1 16,-4 9 4-16,-6 3 1 15,-12 13-3-15,-10 3 1 16,-14 16-2-16,-10 9 0 31,-36 22-2-31,0-12 1 16,0-13-1-16,0-9 0 16,7-13-1-16,11-6 1 0,7-10-1 15,10-6 1-15,7-6 1 16,11-3 0-16,7-4 1 15,11 1 0-15,3 3 0 16,4 2 1-16,-4 8 0 16,11 5 1-16,0 10 0 15,6 9 0-15,-2 0-1 16,3 7 1-16,-1 9-3 16,1-10 1-16,3 1-7 15,-3-10 0-15,0-10-8 16,-14-5 0-1</inkml:trace>
  <inkml:trace contextRef="#ctx0" brushRef="#br0" timeOffset="18854.72">19907 4760 49 0,'7'-16'24'0,"-14"32"-20"0,4-13 40 15,-8 9-44-15,-3 4 1 16,-4 6-1-16,1 9 1 15,-4-2-2-15,-8 5 0 16,-2 4-1-16,-1-4 0 16,4 4-2-16,6-13 1 15,5 3 0-15,3-12 0 16,3 6 2-16,4-3 0 16,11-1 2-16,6 1 0 15,8 3 1-15,3-6 1 0,-3 3-1 16,-1 3 1-16,-10 0-2 15,-10 6 0-15,-15-3-5 16,-7 16 0-16,-6-4-10 16,-15-5 0-16</inkml:trace>
  <inkml:trace contextRef="#ctx0" brushRef="#br0" timeOffset="19125.74">19830 4672 36 0,'3'-3'18'0,"4"25"-12"15,-7-16 21-15,0 3-28 0,-3 7 1 16,-4 3 0-16,-7 15 0 15,-4 4-1-15,-10 6 1 16,-4 16-2-16,0 9 0 16,4 15-4-16,3 1 1 15,1 0-6-15,-1-7 1 16</inkml:trace>
  <inkml:trace contextRef="#ctx0" brushRef="#br0" timeOffset="19335.5">19960 4669 43 0,'-7'47'21'0,"-3"31"-26"0,-1-43 39 0,-3 2-35 15,-7 26 1-15,-4 19-4 16,-3 31 1-16,0 6 0 15,-1 9 0-15,5-9-9 16,-1-21 1-16</inkml:trace>
  <inkml:trace contextRef="#ctx0" brushRef="#br0" timeOffset="20070.96">21357 5989 54 0,'-14'47'27'0,"0"19"-33"0,10-47 51 0,-6 9-45 0,-4 3 1 15,0 10 0-15,3 3 0 16,0-10-2-16,4-12 1 16,0-3-1-16,7-19 1 15,0-12-2-15,0-10 0 16,4-16 0-16,3-9 0 16,4-13 0-16,3-5 0 15,0 2 0-15,7-6 0 16,4 9 1-16,-4 7 0 15,7 3 1 1,0 6 0 0,11 9 0-16,0 7 1 0,3 9 2 0,0 7 0 0,-6 9 0 15,-8 6 0-15,-10 9 0 16,-11 1 0-16,-14 9-2 16,-15 6 1-16,-13 7-6 15,-7-4 0-15,-8 0-4 16,-2-2 1-16,-1-7-9 15,14-7 0-15</inkml:trace>
  <inkml:trace contextRef="#ctx0" brushRef="#br0" timeOffset="20477.52">21770 5829 48 0,'3'6'24'0,"8"-3"-21"0,-7-6 40 16,6 0-41-16,8-6 0 15,3-1 1-15,4-5 0 16,-1-1-5-16,-2 0 1 15,-5-9 1-15,-6 3 1 16,-1 0-2-16,-10 0 1 0,-10 4-2 16,-1-1 0-16,1 9-1 15,-5 10 1-15,1 10 0 16,-3 2 1-16,3 13 0 16,3 7 0-16,0 5 0 15,8 1 1-15,6 3 0 16,12 0 1-16,6-7-3 15,3-12 1-15,5-6-7 16,6-10 0-16,0-12-6 16,0-7 1-16</inkml:trace>
  <inkml:trace contextRef="#ctx0" brushRef="#br0" timeOffset="20821.54">22221 5895 37 0,'-7'12'18'0,"4"-18"-8"0,3 0 29 15,3 0-36-15,4-13 0 16,1-9 3-16,2-1 0 0,1-2-7 16,3-3 1-16,3-1 6 15,1 1 0-15,10-1-2 16,18 4 1-16,7 12-4 16,11-3 1-16,-1 0-6 15,-3 6 1-15,-11 4-10 16,-13-1 1-16,-19 1-7 15,-6-1 0-15</inkml:trace>
  <inkml:trace contextRef="#ctx0" brushRef="#br0" timeOffset="21662.5">24261 5744 56 0,'7'22'28'0,"0"-9"-34"0,-7-13 50 0,0 3-45 15,-7 0 1-15,0 0-1 16,-4 0 0-16,-7-3 0 16,1-3 0-16,-8 0-1 15,7 3 1-15,-3 6-3 16,4 4 0-16,2-1-1 16,5 1 0-16,6 2 0 15,4 1 0-15,11-1 1 16,7 1 1-16,3-1 5 0,7-8 1 15,7-4 2-15,8-4 0 16,-1-14 0 0,0-4 1-16,-7 0-2 0,-6-3 1 15,-8 9-5-15,-7 3 0 16,-3 4-4 0,-11 3 1-16,-11-4-1 0,-3 10 0 15,-4 10 0-15,1 5 0 16,-1 4 1-16,4 6 1 15,3 3 2-15,4 7 0 16,7 9 0-16,7 0 1 16,4 9 2-16,3 0 0 0,-3 7 0 15,-4 3 1-15,0-7 0 16,-4 4 0-16,-3-4 0 31,-7-3 0-31,-3-6-3 16,-5-6 0-16,-6-16-1 0,-3-12 0 0,-5-13-1 15,-6-13 1-15,-7-9 0 16,-1-9 0-16,8-13 0 16,3 3 0-16,11 1-1 15,4 2 1-15,2 3-4 16,8 4 1-16,18 15-8 16,14-2 1-16,10-1-5 15,11 3 1-15</inkml:trace>
  <inkml:trace contextRef="#ctx0" brushRef="#br0" timeOffset="22084.05">24846 5732 46 0,'7'6'23'16,"-21"-12"-30"-16,4 6 43 0,-8 0-34 0,-7 0 1 15,-7 3 0-15,-3 3 1 16,3 10-5-16,4 0 0 16,3 9 3-16,4-3 0 15,7-4-2-15,7 1 0 0,0-3-2 16,7 0 0-16,11-4-1 16,6-9 1-16,4-6-1 15,4 0 1-15,-4-6-1 16,-3-4 0-16,0-9 1 15,-4 0 0-15,0-3-1 32,-4 3 1-32,-3 6 0 15,1 4 0-15,-5 15 2 16,-3 10 0-16,4 5 1 0,-4 11 0 0,0-4 1 16,-4 6 0-16,1 7-1 15,-1-4 0-15,4 7-2 16,4-7 0-16,3-8-7 15,3-14 0-15,11-6-3 16,4-18 0-16</inkml:trace>
  <inkml:trace contextRef="#ctx0" brushRef="#br0" timeOffset="22369.02">25142 4848 28 0,'11'53'14'0,"-14"0"-2"0,-1-40 23 15,-3 15-34-15,0 16 1 0,0 19-1 16,0 12 1-16,0 3-2 16,-4 23 1-16,-3-7 2 15,-4 0 0 32,4-10-2-47,0-8 1 0,4-14 0 16,3-8 0-16,3-14-5 15,0-5 0 1,4-10-7-16,4-12 1 0,-4-13-4 0,0-10 0 0</inkml:trace>
  <inkml:trace contextRef="#ctx0" brushRef="#br0" timeOffset="22729.67">25435 4844 31 0,'-7'-3'15'0,"4"25"-9"0,3-9 23 16,0 2-27-16,-4-5 1 15,-3 2 3-15,-3 20 0 16,-5 9-7-16,1 12 1 0,0 25 3 16,-3 7 1-16,2 18-2 15,-2 10 0-15,6 3-2 16,-3-9 0-16,7-4-4 15,7-27 1-15,0-23-8 32,0-9 0-17,7-16-3-15,7-9 1 0</inkml:trace>
  <inkml:trace contextRef="#ctx0" brushRef="#br0" timeOffset="23013.78">25650 5726 42 0,'4'9'21'0,"-11"-15"-27"15,7 6 40-15,0 0-34 16,-7 0 0-16,-7-3 0 0,-7 3 1 16,-8 0-1-16,1 0 0 15,-4 9 0-15,1 7 1 16,2-1-1-16,5 4 0 15,10-3-2-15,3 3 1 16,11-10 0-16,7-6 0 16,11-3-1-16,10-6 0 15,0-10-3-15,0-3 1 16,1 1-6-16,-5-4 0 0</inkml:trace>
  <inkml:trace contextRef="#ctx0" brushRef="#br0" timeOffset="23393.26">25753 5738 39 0,'3'47'19'0,"-20"-9"-18"16,17-35 31-16,-7 3-33 15,3-3 0-15,1 0 0 16,-1-9 1-16,8 3 0 16,-1-13 1-16,8-6-1 15,3 7 0-15,3-4 0 16,1-9 1-16,0-4-1 0,3-2 0 16,4-4 0-16,3 10 1 15,0 6-2-15,4 6 1 16,0 7-1-1,-1 9 1-15,-3 6 0 0,-3 13 0 16,0 6-1-16,-4-3 0 16,-3 13-3 31,-4 2 0-47,0 1-7 0,-7-4 0 15</inkml:trace>
  <inkml:trace contextRef="#ctx0" brushRef="#br0" timeOffset="23586.79">26607 6055 52 0,'7'12'26'0,"-4"-18"-40"0,-3-3 49 0,-3 2-54 15,-8-5 0-15,-7-4-6 16,8 1 1-16</inkml:trace>
  <inkml:trace contextRef="#ctx0" brushRef="#br0" timeOffset="25822.4">12622 7610 30 0,'7'13'15'0,"1"9"-3"0,-12-7 16 15,-7 1-26-15,-6 3 0 16,-15 18 3-16,-3 11 1 0,-11 21-7 16,-7 15 1-16,-11 10 4 15,4 22 0-15,-7 16-1 16,7 6 0-16,8-3-3 16,6-13 0-16,7-9-4 15,7-19 0-15,11-19-9 16,7-21 0-16,10-32-1 15,11-26 0-15</inkml:trace>
  <inkml:trace contextRef="#ctx0" brushRef="#br0" timeOffset="26061.22">11924 7595 47 0,'14'34'23'0,"25"51"-22"0,-25-76 47 16,4 29-48-16,3 12 1 15,3 19 0-15,1 22 1 16,0-3-3-16,3 3 1 16,-3-13-1-16,-4-12 1 15,-7-13-8-15,-3-22 1 16,-8-24-8-16,-3-17 0 0</inkml:trace>
  <inkml:trace contextRef="#ctx0" brushRef="#br0" timeOffset="26619.09">12954 7936 58 0,'-4'13'29'0,"15"-19"-26"0,-11 6 51 15,11 0-53-15,13 0 1 0,15 0 0 16,11 0 0-16,10-7-4 15,3-2 1-15,-3 0-2 16,-7-1 0-16,-11 4-11 16,-14 3 1-16,-10-4-6 15,-11 1 1-15</inkml:trace>
  <inkml:trace contextRef="#ctx0" brushRef="#br0" timeOffset="26798.98">13028 8181 52 0,'-7'56'26'0,"21"-5"-21"0,-3-45 46 16,3-3-48-16,11-3 0 15,6 0 0-15,8 3 0 16,7 0-8-16,3-3 0 16,1-6-6-16,-8-10 0 15,-10-6-8-15,3 0 1 16</inkml:trace>
  <inkml:trace contextRef="#ctx0" brushRef="#br0" timeOffset="27469.72">14355 7541 53 0,'0'13'26'0,"14"-16"-24"0,-7 3 46 16,7 0-44-16,7 3 1 16,14-3 3-16,4 0 1 15,7 0-11-15,10 3 1 16,8 0 6-16,-8 6 0 15,-6 13-3-15,-19 10 1 16,-16 5-4-16,-22 17 1 16,-22 8-4-16,-10 4 1 15,-10 3-2-15,-11-3 0 0,-7 0-1 16,4-13 0-16,6-6 1 16,1-9 0-16,17-10 2 15,11-12 0-15,7-7 2 16,10-9 0-16,11-12 2 15,11-4 0 1,31-3 1 0,4 4 0-16,3 5 0 31,-7 7 1-31,-3 6 0 0,-3 7 0 0,-5 8-2 16,-3 7 1-16,-3-6-4 15,-4-3 1-15,1-4-4 16,-1 1 0-16,0-4-7 0,4-2 0 15,3-10-5 1,4-7 0-16</inkml:trace>
  <inkml:trace contextRef="#ctx0" brushRef="#br0" timeOffset="27742.47">15575 7723 60 0,'-7'25'30'0,"-42"-9"-38"0,31 0 58 0,-7 12-49 15,-10 0 0-15,-11 10 2 16,0 9 1-16,8 9-5 15,2 10 1-15,5-6 0 16,2-13 0-16,8-10-7 16,4-9 0-16,6-9-11 15,4-28 1-15</inkml:trace>
  <inkml:trace contextRef="#ctx0" brushRef="#br0" timeOffset="27942.6">15201 7905 49 0,'14'56'24'0,"-7"17"-21"15,-3-52 34-15,3 8-37 0,0 2 0 16,4 4 0-16,-1-1 0 16,8-9-1-16,3-3 0 15,4-6-6-15,-1-7 0 16,1 4-7-16,3-13 1 15</inkml:trace>
  <inkml:trace contextRef="#ctx0" brushRef="#br0" timeOffset="28388.72">16041 7965 46 0,'-14'18'23'0,"14"17"-16"0,3-29 37 16,1 4-40-16,3 5 0 15,7-2 3-15,7-4 0 16,11-3-10-16,7-2 1 16,3-4 3-16,7-7 0 15,-3-2-8-15,0-10 0 16,-7-6-12-16,-11-3 1 0</inkml:trace>
  <inkml:trace contextRef="#ctx0" brushRef="#br0" timeOffset="28585.41">16245 7855 38 0,'-14'72'19'0,"-7"13"-20"15,18-57 22-15,-1 13-25 16,1 6 0-16,6 6-15 15,4-3 1-15,-3-15 20 16,-1-13 0-16</inkml:trace>
  <inkml:trace contextRef="#ctx0" brushRef="#br0" timeOffset="28975.04">16983 7466 56 0,'-7'34'28'0,"-32"29"-43"0,25-44 62 0,-4 3-47 15,0 3 0-15,-3 3 0 16,-3-15 0-16,-1-1 0 15,0 4 0-15,4-3 0 16,3-1 0-16,8 1-1 16,6 2 1-16,15 1 0 15,7 3 1-15,3 3-1 16,10 3 0-16,12-3 0 16,-1 3 1-16,4 9-1 15,-11-2 0-15,-7 2-1 16,-10 1 1-16,-11 5-3 15,-17 4 0-15,-19 0-7 16,-2-12 1-16,-8-4-6 16,-7-12 1-16</inkml:trace>
  <inkml:trace contextRef="#ctx0" brushRef="#br0" timeOffset="29199.37">17018 7422 83 0,'71'9'41'0,"63"-30"-64"0,-99 11 88 16,28-12-68-16,15-12 0 0,21-7-10 15,0 13 0-15,-1-16 5 16,-13 3 1-16,-29 10-14 15,-10 6 1-15</inkml:trace>
  <inkml:trace contextRef="#ctx0" brushRef="#br1" timeOffset="35009.54">11776 9598 54 0,'10'-3'27'0,"-3"6"-18"0,-7 0 28 16,0 1-38-16,-10 8 1 15,-4 13 0-15,-11 7 0 16,-3 5 0-16,-8 10 0 15,-2-3-1-15,-1 6 1 16,-3-3-2-16,3 0 0 16,0-3-2-16,11-6 0 15,3-7 0-15,0-3 1 0,11-6-1 16,7-12 0-16,14 6 2 16,18-10 1-16,3 0 2 15,4-3 0-15,7 0 0 16,-4 0 1-16,-3 1 0 15,-8-1 0-15,-9 12-2 16,-12 7 0-16,-10 7-3 16,-11 2 1-16,-6 3-6 15,-8 4 0-15,0 0-5 16,0-10 0-16</inkml:trace>
  <inkml:trace contextRef="#ctx0" brushRef="#br1" timeOffset="35339.03">11927 9536 44 0,'4'12'22'0,"-1"19"-26"0,-3-24 39 16,-3 12-33-16,-4 9 1 15,0 6 2-15,-4 10 0 16,8 13-7-16,-4-4 1 16,-4 16 4-16,1 3 0 0,-5-3-3 15,1-6 0-15,0-4-5 16,4-15 0-16,3-9-9 15,7-10 1-15,7-22-2 16,0-9 1-16</inkml:trace>
  <inkml:trace contextRef="#ctx0" brushRef="#br1" timeOffset="35627.81">12100 10087 44 0,'18'-6'22'0,"-4"-3"-22"15,-14 9 45-15,7-3-43 16,-7 3 0-16,4 0-1 16,-4 0 1-16,-4 3-3 15,-3 0 0-15,-4 3 2 0,-3 7 0 16,-3 2-2-16,-1 4 0 16,0 3-2-16,-3 6 1 15,7 4-2-15,4-4 1 16,3-3-1-16,7-6 1 15,7-7 0-15,7-8 0 16,7-8 2-16,0-5 0 16,0-10-1-16,0-3 0 15,1 3-9-15,-1-12 0 16</inkml:trace>
  <inkml:trace contextRef="#ctx0" brushRef="#br1" timeOffset="36061.11">12305 10251 43 0,'-11'65'21'0,"1"14"-18"0,6-45 34 0,1-9-35 15,-1 4 1-15,1-4 0 16,-1-3 0-16,1-7-5 16,-1-8 1-16,4-11 2 15,0-2 0-15,0-19-1 16,0-9 0-16,0-10-1 16,0-10 1-16,0 7-1 0,4-6 1 15,3 0-1-15,3 3 1 16,4 6 0-16,4 3 0 15,3 13 0-15,0 9 1 16,4 9 0-16,0 14 0 16,6 5 0-16,-9 7 1 15,-5-1-3-15,-10 4 1 16,-10 13-2-16,-8-4 1 16,-6 0-4-16,-8 0 0 15,-10-6-6-15,6-3 0 16,1-10-3-16,7-9 1 0</inkml:trace>
  <inkml:trace contextRef="#ctx0" brushRef="#br1" timeOffset="36406.36">12584 10100 37 0,'10'13'18'0,"-3"-4"-12"15,0-3 33-15,0-6-36 16,0 0 0-16,4-6 1 16,3 0 0-16,4-4-6 15,-1-5 1-15,1-4 2 16,0 0 1-16,-4 3-3 0,-7 4 1 16,-4-4-1-16,-6 0 0 15,-8 7 0-15,1 3 0 16,-1 6 0-16,-3 3 0 15,0 13 0-15,3 12 1 16,4 0 0-16,4 10 0 16,6 9 0-16,8-10 1 15,3-2-1-15,4-13 1 16,10-7-4 0,0-11 1-16,-3-4-11 0,3-16 0 15</inkml:trace>
  <inkml:trace contextRef="#ctx0" brushRef="#br1" timeOffset="36812">13727 10006 53 0,'-4'25'26'0,"-7"38"-25"0,11-51 41 16,0 10-42-16,0-3 1 16,0 6-2-16,4 0 1 15,-4-6-6-15,0-6 1 16,4-10-11-16,3-19 1 15</inkml:trace>
  <inkml:trace contextRef="#ctx0" brushRef="#br1" timeOffset="37008.33">13614 9658 39 0,'7'16'19'0,"7"-10"-17"15,-7-3 24-15,0 0-26 16,0 3 1-16,7 1-1 16,0-4 1-16,7 3-8 15,4-3 1-15,3-3-5 16,1-6 1-16</inkml:trace>
  <inkml:trace contextRef="#ctx0" brushRef="#br1" timeOffset="37517.85">14030 10056 27 0,'14'28'13'0,"0"-12"-14"0,-14-16 19 16,4-6-21-16,3-4 1 15,-4-2-3-15,1-1 1 16,-1 1 5-16,-3 2 0 0,0 1-3 15,4 3 1-15,-4 6 1 16,0 0 1-16,0 3 1 16,3 6 1-16,8 1 0 15,0 2 0-15,-1 4 0 16,4-1 0-16,4-2-1 16,3-4 0-16,4-9-1 15,-1-12 1-15,5-13 0 16,-1-7 1-16,4-15-1 15,-4-9 1-15,0-13-1 16,0-22 1-16,-10 0-1 16,-4-16 1-16,-10-12-1 15,-4 10 0-15,-14 5-1 16,-4 16 1 15,-3 26 0-31,-4 11 0 0,0 17 0 0,1 3 0 0,2 27-1 16,1 17 0-16,4 31-1 0,6 25 1 15,8 16-1-15,6 18 1 16,4 19-3-16,11 7 0 16,3-10-2-16,-3-12 1 15,-4-23-10-15,0-34 0 16</inkml:trace>
  <inkml:trace contextRef="#ctx0" brushRef="#br1" timeOffset="37732.32">14079 9664 42 0,'0'44'21'0,"0"-28"-13"16,4-13 32-16,-1 3-40 15,4 4 1-15,4-4 0 16,3 3 0-16,7-3-4 15,15-2 1-15,2-1-6 16,1-6 1-16,0-1-7 16,-4-8 0-16</inkml:trace>
  <inkml:trace contextRef="#ctx0" brushRef="#br1" timeOffset="38087.3">14506 9859 42 0,'18'37'21'0,"10"-2"-21"0,-17-32 34 16,3 0-31-16,-4-6 1 15,4-3-1-15,1-7 0 16,-1-3-5-16,-4 1 1 16,-3-1 2-16,0 3 1 15,-3-2-3-15,-8-1 0 16,1 7 0-16,-1 2 0 15,-3 1 0-15,0 0 1 16,0 6 0-16,4 6 0 16,-1 4-1-16,1 8 1 0,3 1-1 15,3 6 0-15,1-3 0 16,-1-6 0-16,4 0-1 16,0-1 1-16,0 1 0 15,4-4 0-15,3-2-4 16,0-1 1-16,0-2-8 15,4-7 0-15,0-4 0 16,-1-5 1-16</inkml:trace>
  <inkml:trace contextRef="#ctx0" brushRef="#br1" timeOffset="38343.14">14880 10135 36 0,'4'28'18'0,"-4"-31"-24"0,3-4 37 15,-3-2-30 1,0-7 0-16,0-6 2 16,-3 0 1-16,-1-3-4 0,1 6 0 15,-1 1 3-15,4 2 1 16,0 0-1-16,4-3 1 16,3 4-2-16,3-1 1 15,4 0-1-15,11 1 0 16,0-1-4-16,3 0 0 15,0 1-9-15,-3-1 0 16,0-6-3-16,-11 3 0 0</inkml:trace>
  <inkml:trace contextRef="#ctx0" brushRef="#br1" timeOffset="38912.96">15275 9818 49 0,'21'22'24'0,"-6"-13"-27"0,-12-6 47 0,-3-3-45 16,0 3 0-16,0 1 0 15,-3 2 1-15,-4 3 0 16,-4 4 1-16,0 2-2 16,1 1 1-16,-1-3 0 15,1 2 0-15,3 4 0 16,3 3 0-16,0 3 0 15,1 0 1-15,3-3-2 0,0-3 1 16,3 0-2-16,1-7 0 16,0-2 0-16,3 2 1 15,0-5-2-15,3 2 1 16,1-6 0-16,6 3 1 16,5 1 1-16,2-4 0 15,5 0 1-15,6-3 0 16,7-6 1-16,-3-4 0 15,0-5-1-15,0-7 1 16,-8 0-1-16,-2 0 1 16,-5-3-2-16,-6 12 0 0,-4-6-1 15,-7 1 1-15,-7-1-3 16,-3 6 1-16,-5 10-2 16,-2 6 1-16,-4-3-1 15,0 6 0-15,0 4-1 16,3 2 1-16,0 4 2 15,4 0 0-15,7 6 1 16,4 0 0-16,3 0 1 16,3-4 0-16,5-8 0 15,2 6 0-15,1-7-3 16,-4-6 0-16,4 0-4 16,10-6 1-16,0-6-3 15,-3-13 0-15</inkml:trace>
  <inkml:trace contextRef="#ctx0" brushRef="#br1" timeOffset="39334.11">15914 10285 41 0,'-4'60'20'0,"8"24"-30"0,-1-68 44 16,1 0-35-16,-4-4 1 16,0-6-2-16,0-6 1 0,0-15 1 15,7-10 0-15,0-10-1 16,-3-12 0-16,-1 0 0 16,-3-9 1-16,0-4 0 15,0 13 1-15,-3-6-2 16,6 3 1-16,4 3 0 15,4 9 0-15,3 7 0 16,3 12 1-16,5 6-1 16,6 4 0-16,0 6 0 15,0 3 1-15,-3 3-1 16,-4 3 1-16,-7 7-2 16,-7-1 1-16,-7 1-2 15,-10 6 1-15,-8 2-2 16,-7 5 0-16,1-1-6 15,-1-3 0-15,0-13 0 16,4-3 0-16</inkml:trace>
  <inkml:trace contextRef="#ctx0" brushRef="#br1" timeOffset="39619.46">16245 9078 42 0,'-7'37'21'0,"4"67"-27"0,6-67 44 0,1-2-38 16,-4 12 0-16,0 9 0 15,-4 23 0-15,4 12-3 16,0-3 1-16,0-23-4 16,0-11 0-16,-3-13-6 15,-1-13 1-15</inkml:trace>
  <inkml:trace contextRef="#ctx0" brushRef="#br1" timeOffset="39802.14">15871 9504 39 0,'4'32'19'0,"38"2"-13"16,-24-28 33-16,3 1-37 0,11-4 0 15,14-10 0-15,7-8 1 16,0-4-7-16,10-9 0 16,4 0-9-16,-3 9 1 15,-8-6-2-15,-3 6 0 16</inkml:trace>
  <inkml:trace contextRef="#ctx0" brushRef="#br1" timeOffset="40278.15">17311 9946 45 0,'-11'51'22'0,"11"-30"-20"15,0-21 44-15,4-9-43 16,3-3 0-16,-4-20 1 0,4-12 0 16,0-12-6-16,4-7 0 15,0-9 4-15,-1-3 0 16,-3-10-2-16,-3-3 1 15,6-3-1-15,4 13 0 16,4 6 0-16,7 9 1 16,-4 19-2-16,7 10 0 15,-3 15-3-15,-7 6 1 16,-4 10-6-16,-7 9 0 0,-11 13-7 16,-6 3 0-16</inkml:trace>
  <inkml:trace contextRef="#ctx0" brushRef="#br1" timeOffset="40685.1">17145 9630 36 0,'11'15'18'0,"20"14"-8"0,-20-23 25 0,7 0-33 0,6 0 0 0,4 1 0 16,4-1 0-16,4-3-4 15,6 0 1-15,4-3 1 16,3-3 0-16,-10 0-2 16,-4-3 1-16,-3-4-1 15,-4-2 0-15,-7-1 0 16,0 1 0-16,-6 5 1 0,-5 1 1 16,-3 3-1-16,-10 3 1 15,-4 6-1-15,-4 4 1 16,-7 2 0-16,-3 1 0 15,-3 6 0-15,2-1 0 32,5 17-1-32,6 2 0 15,8-5-1-15,6 2 0 16,11-12-1-16,4-9 1 16,7-7-1-16,-1-12 1 0,1-7-2 15,0-2 0-15,-4-7-5 16,4-10 0-16</inkml:trace>
  <inkml:trace contextRef="#ctx0" brushRef="#br1" timeOffset="40926.89">17836 9874 49 0,'-3'3'24'0,"10"-18"-29"15,-3 5 47-15,3-2-41 16,0-4 0-16,0-3 0 16,3-3 0-16,1 0-1 0,-1-3 0 15,1 6 1-15,3-2 0 16,11 2-3-16,0 6 0 16,3 7-5-16,0 0 0 15,0-1-8-15,-3-5 1 16</inkml:trace>
  <inkml:trace contextRef="#ctx0" brushRef="#br1" timeOffset="41345.28">18189 9764 41 0,'4'16'20'0,"6"-6"-22"0,-3-10 33 15,0 0-32-15,1 0 0 0,-1-4 0 16,0-2 0-16,-4 0 1 15,1 0 0-15,-4 6-1 16,3-4 1-16,1 4 0 16,3 0 0-16,0 0-1 15,0 0 1-15,0 4 0 16,0-1 0-16,0 0-1 16,0 0 1-16,0-3-1 15,0-6 1-15,4-1-1 16,-1-2 1-16,5 0-1 15,-1-7 0-15,0 0 0 16,0-2 0-16,0 2 0 16,0 0 0-16,4-6 0 15,-8 0 0-15,8 0 1 16,0 3 1-16,6 7 0 0,8 9 0 16,7 12 0-1,0 1 1-15,6 15 1 0,5 3 0 16,-1 3-2-16,1-6 1 15,-4 0-3-15,-8-6 1 16,-9-6-10-16,-5-13 0 16</inkml:trace>
  <inkml:trace contextRef="#ctx0" brushRef="#br1" timeOffset="42022.57">12767 9824 60 0,'-7'19'30'0,"21"6"-33"16,-3-19 54-16,10 1-49 16,18-4 0-16,7-3-4 15,24-7 1-15,4 1-10 16,4 3 1-16,-15-6-7 16,-17 5 0-16</inkml:trace>
  <inkml:trace contextRef="#ctx0" brushRef="#br1" timeOffset="43174.75">28120 7014 20 0,'11'-15'10'0,"-1"24"-2"16,-3-9 10-16,-3 3-13 0,3 10 1 15,-4 2 4-15,4 20 1 16,-3-10-14-16,-4 22 1 16,-4 10 8-16,-3 24 0 0,-3 23-4 15,-8 12 1-15,0 18-3 16,1 29 1 0,-4 35-3-16,-1 37 1 0,-6 35-2 15,4 37 1-15,2 38 0 16,-6 38 1-16,7 40-2 15,0 35 1 1,3 31-2-16,8 32 1 0,-1 15-2 16,4 13 1-16,0 2-1 15,3-8 1-15,-3-26 0 16,4-18 1-16,-1-26 3 16,1-40 0-16,-11-69-1 15,-15-54 1-15,-16-65-6 16,6-76 0-16</inkml:trace>
  <inkml:trace contextRef="#ctx0" brushRef="#br1" timeOffset="44331.4">23216 11815 46 0,'74'10'23'0,"32"-10"-22"0,-60 3 24 0,21-3-22 16,28 3 0-16,11-3 1 15,25 0 1-15,31-3-6 16,14-3 1-16,33-4 3 16,20 1 1-16,25-1-2 15,17 1 1-15,15 3-1 16,35 3 1-16,4 3-1 15,10 0 0-15,32 3-1 16,3 3 1-16,4-3-1 16,11 3 0-16,-4 1-1 15,0-1 0-15,-7-3 0 16,7 6 0-16,-21-2 0 16,-4-1 0-16,-35-3-1 15,-7-6 1-15,-43-6-3 16,-24-1 0-16,-17-2-7 15,-47-1 1-15,-17-9-8 0,-21 3 1 16</inkml:trace>
  <inkml:trace contextRef="#ctx0" brushRef="#br1" timeOffset="44947.18">31641 11201 44 0,'7'15'22'0,"10"-8"-17"15,-10-7 34-15,0 0-37 16,4 0 0-16,17 3 2 15,11 3 1-15,14 0-6 16,10 1 0-16,8-4 3 16,0 0 1-16,-22 3-2 0,-7-3 1 15,-10 7-2-15,-7 2 0 16,-8 10-1-16,-10 13 0 16,-7-1 0-16,-7 7 0 15,-3 9 0-15,-4 0 0 16,-4 13 0-16,-3 0 0 15,0 6 1-15,0 0 0 16,3-7-1-16,4-8 0 16,0-10 0-16,0-13 1 15,-1-6-1-15,1-12 0 0,0-10 0 16,-3-16 1-16,3-15 0 16,-1-10 1-16,1-24 0 15,0-11 0-15,-3-8-3 16,9-10 0-16,5 6-12 15,6 1 0-15</inkml:trace>
  <inkml:trace contextRef="#ctx0" brushRef="#br1" timeOffset="45340.47">32942 11593 39 0,'18'6'19'0,"-11"25"-13"0,-10-28 21 16,-8 10-26-16,-10 9 0 0,-4 6 2 16,0 0 1-16,-10 7-4 15,-11 6 0-15,-10 6 2 16,3 0 0-16,4 0-5 15,6-10 1-15,11-8-11 16,8-17 0-16</inkml:trace>
  <inkml:trace contextRef="#ctx0" brushRef="#br1" timeOffset="45507.66">32597 11514 21 0,'14'-15'10'0,"21"62"1"0,-21-29 3 0,7 23-9 15,4 16 1-15,-4 15 2 16,7 6 0-16,15 4-11 16,-1-10 0-16,4-16 1 0,0-12 0 15,-11-19-8-15,-7-22 1 16</inkml:trace>
  <inkml:trace contextRef="#ctx0" brushRef="#br1" timeOffset="46433.7">27566 7036 31 0,'-11'19'15'0,"11"3"-5"0,4-19 23 0,3 4-29 16,0 2 0-16,7-3 1 16,4 0 0-16,3-6-7 15,7-6 0-15,4-6 5 16,0-10 0-16,7-7-3 16,10-8 1-16,0-1-1 15,-3-9 0-15,-7 0 0 16,-4-3 0-16,-6 12-1 15,-5 13 1-15,-6 3-1 16,-4 3 0-16,-3 7-1 16,-1-1 1-16,1 4-1 15,-1 12 0-15,1 16 0 16,3 6 1-16,0 13-1 0,7 6 1 16,0 3 0-16,4 0 1 15,3 6 0-15,4 0 1 16,-4-9 0-16,-3-3 0 15,3-3-1-15,-3-1 1 16,-4-9-1-16,-7-6 1 16,-3-6-2-16,-11-10 1 15,-7-3-1-15,-18-3 1 16,-28-3-1-16,-21-3 1 16,-14 0-1-16,-11-1 0 0,-10-2-2 15,-4-7 1 1,3-6-10-16,15-3 1 0</inkml:trace>
  <inkml:trace contextRef="#ctx0" brushRef="#br1" timeOffset="47290.54">28028 5522 42 0,'18'6'21'0,"-1"-9"-14"0,-9 0 32 16,6 3-37-16,0 3 1 0,0 0 0 15,0 3 0-15,-3 4-4 16,-1 5 1-16,-10 7 1 15,-7 7 1-15,-7 2-2 16,-7 13 1-16,-11 12-1 16,-7 13 0-16,0-6-1 15,4 12 0-15,-4-3-3 16,4-3 1-16,0-12-6 16,3-13 0-16,4-16-6 15,3-16 0-15</inkml:trace>
  <inkml:trace contextRef="#ctx0" brushRef="#br1" timeOffset="47472.95">27753 5635 41 0,'18'84'20'0,"-1"10"-36"0,-10-69 33 16,0 4-32-16,-7-4 0 16</inkml:trace>
  <inkml:trace contextRef="#ctx0" brushRef="#br1" timeOffset="49242.5">17572 7259 26 0,'25'-19'13'0,"-1"0"-1"0,-17 4 14 0,0-7-22 16,0-6 1-16,-3-7 3 16,-1 7 1-16,-6 0-12 15,-4-1 1-15,-18 4 6 16,-14 3 1-16,-3 3-4 16,-7-2 1-16,-18 2-2 15,-7 9 1-15,-11 10-1 16,-7 13 0-16,8 9 0 15,-5 9 0-15,-6 13-4 16,7 6 0-16,-4 16-6 16,7 9 1-16,11 13-5 15,11 19 0-15</inkml:trace>
  <inkml:trace contextRef="#ctx0" brushRef="#br1" timeOffset="49406.98">16492 8491 28 0,'96'22'14'0,"69"-41"-12"0,-101 1 22 15,31-17-23 1,18-34 0-16,7-28 2 16,-4-6 0-16,-10-14-3 0,-18-11 1 15,-24 6 1-15,-29 2 1 16,-21 14-2-16,-28-4 1 16,-21 7-12-16,-4 5 0 15</inkml:trace>
  <inkml:trace contextRef="#ctx0" brushRef="#br1" timeOffset="50581.37">27633 10545 37 0,'-3'-3'18'0,"6"13"-5"0,1-7 18 16,3 0-26-16,3 3 0 15,8 0 3-15,7 1 1 16,6-1-12-16,8 0 1 16,14-3 6-16,7-3 1 15,7-3-5-15,0-3 0 16,-10-3-8-16,-12 2 1 15,-16 1-10-15,-19 0 1 16</inkml:trace>
  <inkml:trace contextRef="#ctx0" brushRef="#br1" timeOffset="51252.74">26966 10310 28 0,'-3'16'14'0,"-15"-22"0"16,11 9 12-16,-3 3-24 15,-1 0 1-15,0 0 0 16,-3 1 1-16,0 2-5 16,0 1 0-16,0-1 3 15,0 4 0-15,3-4-2 16,4 0 1-16,0 4-1 16,11 3 1-16,6-4-2 15,11 4 1-15,1-1 0 16,6-2 1-16,0 3-1 15,-3 2 0-15,-4 1 0 16,-11 3 0-16,-13 3-3 0,-11 4 1 16,-21-7-6-16,-1-4 1 15,-3-5-5-15,-3-4 0 16</inkml:trace>
  <inkml:trace contextRef="#ctx0" brushRef="#br1" timeOffset="51660.86">26875 10204 65 0,'28'6'32'0,"21"-9"-42"15,-21 0 66-15,11-1-57 16,14-2 0-16,-3 0-9 16,13 0 0-16,4-1-2 0,-14-2 0 15</inkml:trace>
  <inkml:trace contextRef="#ctx0" brushRef="#br1" timeOffset="55203.82">14788 7312 10 0,'32'-19'5'0,"-4"-24"6"0,-21 33 6 0,4 4-11 16,0-7 0-16,-1 1 3 16,-3-1 0-16,0-2-12 15,-3-1 1-15,-8 3 7 16,-6-2 0-16,-11 5-4 16,-15-2 1-16,-6 2-2 15,-11 4 1-15,-14 9-1 16,-11 0 0-16,-6 13 0 15,-11 3 0-15,13 12-1 16,-6 13 1-16,0 6-4 16,3 13 1-16,11 3-3 15,7 18 1-15,11 7 0 16,17 10 0-16,14 5 0 16,18 7 1-16,14-9 3 15,18-1 0-15,17-18 2 16,4-19 1-16,11-13 2 15,13-9 1-15,15-10 0 0,10-15 0 16,-7-19-1-16,4-15 0 16,7-10-1-16,-11-19 1 15,-3-7-3-15,-4-8 0 16,-7-1-2-16,-14 4 1 16,-7-10-1-16,-18 10 0 15,-21-10-1-15,-17-3 0 16,-19 0-5-16,-13-10 0 15,-21 1-3-15,-4-7 1 16</inkml:trace>
  <inkml:trace contextRef="#ctx0" brushRef="#br1" timeOffset="55999.64">13868 6441 30 0,'3'31'15'0,"8"13"-9"0,-8-29 26 15,-3 11-31-15,-3-1 0 16,-1 6 0-16,-3 7 1 15,0-4-3-15,0 1 0 16,-3 2-2-16,-1-2 0 16,4-4-5-16,0-3 1 0,0-15-4 15,0-13 1-15</inkml:trace>
  <inkml:trace contextRef="#ctx0" brushRef="#br1" timeOffset="56284.42">13815 6268 22 0,'3'3'11'0,"8"13"-7"16,-4-13 16-16,0 0-17 16,4-6 0-16,3-3 1 15,7 3 1-15,4-4-5 16,6 7 0-16,-2 0 5 15,-5 0 1-15,1 7-2 0,-4-1 1 16,-3 6-2-16,-8 7 0 16,-6-3-3-16,-4 6 1 15,-11 3-4-15,-3 3 0 16,-11-3-8 0,-3 0 0-16,-4-6-1 0,8-6 0 15</inkml:trace>
  <inkml:trace contextRef="#ctx0" brushRef="#br1" timeOffset="56630.41">14213 6644 30 0,'-7'7'15'0,"-28"-4"-21"16,28-3 27-16,-7 0-21 15,0 0 0-15,3 6 0 16,1 3 1-16,3 4-1 16,0 3 0-16,-1 2 0 15,5 1 1-15,-1 0 0 16,8-3 0-16,-1-7-1 15,8-6 0-15,7-3 0 16,-1-9 1-16,5-7-1 16,-5-3 0-16,-3 4-5 0,-3-1 1 15,-4-12-4-15,-4 0 0 16</inkml:trace>
  <inkml:trace contextRef="#ctx0" brushRef="#br1" timeOffset="56965.57">14559 6538 47 0,'11'22'23'0,"-15"9"-33"0,1-22 48 0,-4 1-39 15,-4-1 1-15,-3-6-1 16,0 4 0-16,0-1 1 16,0 0 0-16,-1 1-1 15,5-1 0-15,3 3 0 16,3 1 1-16,4 2-1 16,7 1 0-16,0-1 1 15,4 1 0-15,0-1-2 16,-1 1 1-16,-6 3-9 15,-11-4 0-15,-11 1-2 16,0 2 1-16</inkml:trace>
  <inkml:trace contextRef="#ctx0" brushRef="#br2" timeOffset="62420.86">28995 11558 29 0,'-4'-3'14'0,"1"12"-3"16,3-5 14-16,0 2-22 15,3 3 0-15,-3 4 3 16,0-1 0-16,-3 13-7 16,-1 13 1-16,1 0 4 0,-1 12 0 15,4 6-1-15,0 4 0 16,0 3-7-16,0-4 1 16,4-15-11-16,-8-9 1 15</inkml:trace>
  <inkml:trace contextRef="#ctx0" brushRef="#br2" timeOffset="63671.78">28335 10558 18 0,'7'9'9'0,"4"-2"8"0,-11-7 0 16,7 0-14-16,0 0 1 16,0 0 3-16,0 0 0 15,4-4-8-15,10 4 1 16,10 0 6-16,12 4 0 15,10-1-1-15,10-3 0 16,11 0-1-16,-7-7 0 16,18 1-2-16,0-3 1 15,3 2-2-15,-11 1 0 16,-13 0-4-16,-15 0 1 16,-10 6-12-16,-18 0 1 0,-17 3-2 15,-8 0 1-15</inkml:trace>
  <inkml:trace contextRef="#ctx0" brushRef="#br2" timeOffset="64123.54">28656 10834 38 0,'7'37'19'0,"-14"4"-20"0,4-28 34 0,-1 9-34 16,1 9 0-16,-1 0-2 16,1 7 0-16,3-3-6 15,0-10 0-15</inkml:trace>
  <inkml:trace contextRef="#ctx0" brushRef="#br2" timeOffset="65096.25">29348 10476 19 0,'-4'0'9'0,"1"-9"0"15,3 9 3-15,-4-6-9 16,4-4 0-16,-4-5 4 16,1-7 0-16,3-7-8 15,0-8 1-15,0-1 5 16,0-12 1-16,-4-13-1 16,-3-12 1-16,0-7-3 15,0-12 1-15,4 7-1 16,3-8 0-16,0 8-2 0,0-1 1 15,0 0-6-15,3 10 0 16,1 9-10-16,-1 3 1 16</inkml:trace>
  <inkml:trace contextRef="#ctx0" brushRef="#br2" timeOffset="65845.42">29559 9755 28 0,'4'16'14'0,"3"-23"-4"0,-7 7 13 0,7 0-21 15,3-6 0-15,1 0 3 16,3 3 0-16,0 0-5 16,4 0 0-16,3 3 4 15,0 0 0-15,0 0-1 16,-3 0 0-16,-4 6-2 15,-3-3 0-15,-8 3-2 16,-6 4 1-16,-4 2-2 16,-7-2 1-16,-4 2-1 15,-3 1 1-15,3 5 0 16,-3 1 1-16,3 3 0 16,8 0 0-16,3-6 1 15,3 3 0-15,8 0-1 16,6-4 1-16,4 1-2 0,4-7 1 15,7-2-9-15,3-7 0 16,-7-4-4-16,0-2 0 16</inkml:trace>
  <inkml:trace contextRef="#ctx0" brushRef="#br2" timeOffset="67433.07">27760 9191 31 0,'0'3'15'0,"7"0"-5"15,-7-3 25-15,7 0-31 16,4-6 1-16,-1-1 2 16,1 1 0-16,0 0-10 0,10 0 1 15,7-1 5-15,11 1 1 16,0 0-7-16,3 3 0 31</inkml:trace>
  <inkml:trace contextRef="#ctx0" brushRef="#br2" timeOffset="68023.73">26755 8865 36 0,'7'18'18'0,"14"-18"-6"0,-11 0 5 16,5 0-16-16,2 0 1 15,4 0 1-15,4-3 0 0,3 0-4 16,11 0 1-16,7 3 3 16,0 0 0-16,-7 0-2 15,-8 0 1-15,-2 0-2 16,-8 0 1-16,-11 6-2 15,-3 4 0-15,-10 8-1 16,-8 11 1-16,-6-4-1 16,-8 9 0-16,-3 10-1 15,0-3 1-15,-1 3-3 16,8 0 1-16,0-7-7 16,3-5 0-16</inkml:trace>
  <inkml:trace contextRef="#ctx0" brushRef="#br2" timeOffset="68234.14">26846 8971 38 0,'11'31'19'0,"14"-2"-19"0,-18-26 32 15,3 3-32-15,1 4 1 16,3 5-1-16,7-2 0 16,11-1-11-16,-4-9 0 15</inkml:trace>
  <inkml:trace contextRef="#ctx0" brushRef="#br2" timeOffset="69525.34">28166 10451 27 0,'-11'0'13'0,"-13"-3"-9"0,13 3 11 15,-3 3-15-15,-4 4 0 16,-3 2 0-16,0 0 1 15,-4 4 0-15,0-1 0 16,1 1 1-16,-4 6 0 16,6 3 0-16,8 3 0 15,4 0 0-15,3-3 1 16,7 3-1-16,10-9 0 0,8-1 0 16,10-2 1-1,7-7 1-15,1 0 0 16,-5-6-1-16,1-9 1 0,-11-7-2 15,-3-6 0-15,-7-3-1 16,-8 6 1-16,-6-6-2 16,-8-3 0-16,-3 0 0 15,-7 6 0-15,-8 3-2 16,1 13 1-16,-4 9-2 16,4 6 1-16,0 4-2 15,7 3 1-15,3 2-1 16,4 4 0-16,4 0 1 15,2-3 1-15,5-3 1 16,6-4 0-16,15-5 1 16,7-4 1-16,3-9 1 15,4-7 0-15,-8-6-1 16,1 3 1-16,-4 1-1 0,-3-4 1 16,-7 0-2-16,-1 0 0 15,-6 4-1-15,-4-1 1 16,-4 7-1-16,1-1 1 15,-4 1 0-15,-4 6 0 16,0 3 0-16,-3-3 0 16,0 3 0-16,0 0 1 15,0 0-2-15,0 3 1 16,3 3 0-16,-3 3 0 16,4 4 0-16,-1-1 0 15,0-2-1-15,4 2 1 16,0 4 0-16,4 0 0 0,-1-1 0 15,4 4 0 1,4-3-1-16,3-4 1 16,7-5 0-16,4-4 1 0,3-9-2 15,-4-7 1-15,1 0-3 16,-4-2 1-16,4-13-9 16,-1-7 1-16</inkml:trace>
  <inkml:trace contextRef="#ctx0" brushRef="#br2" timeOffset="70711.98">29305 9065 35 0,'36'-6'17'0,"-5"6"-14"15,-20 0 26-15,-1 0-27 16,1 0 1-16,-4 0 0 16,0 0 1-16,0 0-6 0,-7 0 1 15,0 0 2-15,0 0 1 16,-3-3-2-16,-8 0 1 15,-3 3-1-15,-4-3 0 16,-3-1 0-16,0 4 0 16,-4 0 0-16,1 4 1 15,2-4-1-15,5 9 1 16,-1 10-1-16,8 3 1 16,-1 3 0-16,7 0 0 15,4 3-1-15,8-3 0 16,2-6 0-16,8 6 0 0,3-12 0 15,7-7 1-15,0-9-1 16,1-4 1-16,-5-8 0 16,-3-7 0-16,-3 3-1 15,-4-9 1-15,-7 6-1 16,-3-3 0-16,-8 0-1 16,-6 0 1-16,-8 3-1 15,-3 6 1-15,-7 7 0 16,-4 9 0-16,-3 3 0 15,6 3 1-15,-2 3-1 16,2 4 1-16,1 3-1 16,11 2 0-16,2 4 0 15,8-3 0-15,7 0 0 16,11 0 0-16,3-7 0 16,11-2 0-16,7-4 1 15,3-6 0-15,0-6 0 0,0-7 1 16,-6-9-1-16,-5 0 0 31,-13-12 0-15,-11 2 0-16,-11 4-1 0,-6 3 0 15,-8 6-1-15,-3 7 1 16,0 12-1-16,-1 3 1 16,5 9-1-16,-1-2 0 15,4 2 0-15,3 7 0 16,4 6 0-16,7 0 0 15,10 4 0-15,8-4 1 0,7 0 0 16,6-3 0-16,5-10 1 16,6-9 1-16,0-3-1 15,-3-9 0-15,-4-7 0 16,-3-6 1-16,-8-3-1 16,-6 7 0-16,-7-1-1 15,-11 0 1-15,-8 6-1 16,-2 4 1-16,-4 6-3 15,-4 3 1-15,0 3-14 16,1-3 1-16</inkml:trace>
  <inkml:trace contextRef="#ctx0" brushRef="#br3" timeOffset="78507.92">23400 14901 8 0,'14'-31'4'0,"0"9"1"0,-7 15 4 0,0 1-8 16,7-3 0-16,-3-1 3 15,3 4 0-15,0-3-4 16,0-1 0-16,7 1 3 15,0-4 1-15,1 1 0 16,-1-1 0-16,0-3-1 16,0 1 1-16,0 2-2 15,0 1 1-15,4-1-1 16,0 7 0-16,0-4-1 16,-1 1 1-16,4-3-2 0,1-4 1 15,-1-3-1-15,-3-3 1 16,-1 0-1-16,-6 3 1 15,3 1 0-15,0 2 0 32,11 0 1-32,-4-6 0 15,8-3 0-15,-8 0 0 16,3 0-1-16,-2 0 0 16,-1-3 0-16,4-1 0 15,3 1 0-15,-3 3 0 16,3 0-1-16,0-3 1 15,-3 0-1-15,0 6 1 0,-8 0 0 16,8-3 0-16,-4-4-1 16,8-2 1-16,-1 0-1 15,0-1 1-15,-3 1-1 16,0-4 1-16,0 4 0 16,3 0 1-16,0-1-1 15,0-2 0-15,1-1 0 16,-1 4 1-16,0-10-1 15,4 4 1-15,-11 8-2 16,0 1 1-16,4-3 0 16,0-1 0-16,3 1-1 15,0 0 1-15,1 3 0 16,-4 2 0-16,-1-5-1 16,1 3 1-16,3-4-1 0,1-2 1 15,-1 0-1 1,0 2 1-16,-3 1-1 0,7-1 1 15,-8-2-1-15,-2-1 0 16,-5 7 0-16,5 6 1 16,-1 0-1-16,0-3 1 15,0 0-1-15,4-3 0 16,-4-3 0-16,0-1 0 16,1 4 0-16,-1 0 0 15,0-10 0-15,0 7 0 16,1 3 0-16,-1-4 1 15,4 4-1-15,-4 0 0 16,0 0 0-16,0-1 0 0,0-2 0 16,-3 0 0-16,-4-1 0 15,-3 4 0-15,3-3 0 16,4-4 1-16,-1 4-1 16,1-1 1-16,0 7-1 15,3-3 1-15,0 0-1 16,1 0 1-16,-1-4-1 15,0 4 0-15,0-3 0 16,4-1 0-16,-4 4 0 16,0-6 0-16,1-1 0 15,2 4 0-15,-2 6 0 16,-5 3 0-16,1-6 0 16,-7 2 0-16,-1-2 0 15,8 0 0-15,0-3 0 16,-1 6 0-16,1-4 0 0,3 4 0 15,-3 0 0-15,0 3 1 16,-1 0-1-16,1-3 0 16,0 6 0-16,3-6 0 15,-3 3 0-15,3-3 0 16,0 0 0-16,0-3 0 16,1 6 0-16,-1-6 1 15,0 3-1-15,-3 3 0 16,-4 3-1-16,-4 0 1 15,1-3 0-15,7 3 0 16,-1-3 0-16,5-3 0 0,-1 0 0 16,0 0 0 62,0 6 0-78,-3-3 0 0,7-3 0 0,-4 0 1 0,0-3 0 0,0 3 0 15,1-10 0-15,-1 7 0 0,0 0-1 0,0 0 1 0,1 0-1 0,-1-1 1 0,-3 1-1 16,-4 3 0-16,0 6 0 16,4-3 1-16,3 0-1 15,0-3 0-15,4-6 0 16,-1-1 0-16,1 4 0 16,0 3 0-16,0-6 0 15,3-1 0-15,-3-2 0 16,0-1 0-16,-1 10 0 15,1-9 0-15,0 3 0 0,0-4 0 16,-1 1 0-16,-6 2 0 16,0-2 0-16,3-4 1 15,4-3-1-15,-1 4 1 16,8-4 0-16,-7 3 1 16,0 1-2-1,-1-1 1-15,1 4-1 0,0-1 0 16,3-3 0-16,0 1 0 15,4-10-1-15,0 9 1 16,-4-3 0-16,-3-3 0 16,-7 1 0-16,3 2 0 15,0 0 0-15,4-6 1 0,3 6 0 16,1 0 0-16,-1 4-1 16,0-1 0-16,4-3 0 15,0-6 0-15,3 0 0 16,0 10 0-16,1-4 0 15,-1-6 0-15,-7 3 0 16,-6-3 0-16,6-3 0 16,4-4 1-16,-1 7-2 15,8-3 1-15,0 0 0 16,0 0 0-16,3 6 0 16,4-9 0-16,0-1 0 15,-3 7 0-15,-8-6 0 16,0-3 1-16,8-4-2 15,3 4 1-15,0-7 0 16,-1 10 0-16,5-4 0 0,3-9 0 16,0 10-1-1,-4-4 1-15,-10-2 0 0,7 2 1 16,-4-6-1-16,8 0 1 16,-1 7-2-16,1-4 1 15,3-3 0-15,0 3 1 16,0 1-2-16,-7-4 1 15,-4 3-1-15,-3-3 1 16,7-9 0-16,3 12 1 16,1-3-1-16,-1 1 1 15,4 5-1-15,-3-3 0 0,-1 1 1 16,4-1 0-16,-14 0-1 16,0-3 0-16,10 10-1 15,1-4 1-15,-1-2 0 16,0 11 1-16,4-8-1 15,-3-1 0-15,3 4 0 16,-4-1 0-16,-10 4 0 16,0-10 0-16,7 13 0 15,0 0 0-15,-4 0 0 16,1 0 0-16,-5 12 0 16,5-6 1-16,3-3-1 15,-7 3 0-15,-4 0 0 16,-3 7 0-16,0-7-1 15,-4 3 1-15,-10-3 0 16,-1 3 0-16,-3 10-4 16,-3 3 0-16,0-1-8 15,-8 1 0 17,-3-3-6-32,4 9 1 0</inkml:trace>
  <inkml:trace contextRef="#ctx0" brushRef="#br3" timeOffset="82526.88">30519 4992 26 0,'3'0'13'0,"1"15"-2"0,-4-11 13 16,0 11-20-16,-7 10 0 0,-4 0 1 15,-6 7 1-15,-12 12-8 16,-2 12 0-16,-8 13 4 16,-4-3 0-16,-6 16-4 15,0-7 0-15,3 0-3 16,11-9 0-16,3-13-7 16,11-21 0-16</inkml:trace>
  <inkml:trace contextRef="#ctx0" brushRef="#br3" timeOffset="82753.67">30194 5124 35 0,'21'25'17'0,"-3"-10"-18"15,-11-8 28-15,0 8-28 0,0 1 1 16,0 3-1-16,0 0 0 16,0-1-4-16,-3-2 1 15,-1-10-6-15,5-6 1 16</inkml:trace>
  <inkml:trace contextRef="#ctx0" brushRef="#br3" timeOffset="83072.5">30586 5192 44 0,'3'0'22'0,"8"0"-29"16,-11 0 41-16,0 0-34 16,7 0 0-16,4-3-4 15,3 6 0-15,0 1-5 16,-4-4 0-16,1 3-2 15,-4-10 0-15</inkml:trace>
  <inkml:trace contextRef="#ctx0" brushRef="#br3" timeOffset="83236.73">30515 5381 31 0,'18'15'15'0,"7"-2"-18"0,-15-16 29 15,-3 3-27-15,4-3 1 16,3-1-10-16,4 1 1 16</inkml:trace>
  <inkml:trace contextRef="#ctx0" brushRef="#br3" timeOffset="83667.3">30900 4986 46 0,'14'9'23'0,"4"-9"-21"15,-11 0 38-15,0 0-39 16,3 0 1-16,4-3 0 0,0 0 1 16,4 0-4-16,0-1 1 15,-1 1 1-15,-2 0 1 16,-5 6-2-16,-6 4 1 16,-4 5-2-16,-7 10 1 15,-8 3-1-15,-2 0 1 16,-8 0-2-16,0 7 0 15,-6 2-2 1,6 1 1-16,4 2 0 0,3 1 0 16,4 0 0-16,3-4 1 0,8-3 1 15,3-6 0-15,7-6-1 16,7-9 1-16,4-7-11 16,3-6 1 15,0-7-1-31,-3-2 0 0</inkml:trace>
  <inkml:trace contextRef="#ctx0" brushRef="#br3" timeOffset="83926.72">31150 5164 39 0,'0'13'19'0,"4"31"-22"15,-4-32 38-15,-4 7-35 16,-3 0 0-16,-3 3 0 16,-1 3 0-16,0 0-1 0,-3 3 1 15,4-3-9-15,-1-3 1 16,1-15-3-16,-1-1 0 16</inkml:trace>
  <inkml:trace contextRef="#ctx0" brushRef="#br3" timeOffset="84082.64">31080 5283 28 0,'10'35'14'0,"4"6"-11"0,-7-29 22 0,1 1-26 15,-1 2 1-15,0 4-4 16,-4 6 1-16,4-9-4 15,0 0 1-15</inkml:trace>
  <inkml:trace contextRef="#ctx0" brushRef="#br3" timeOffset="84328.69">31323 5327 40 0,'11'32'20'0,"3"-23"-18"0,-11-9 35 0,4 0-36 0,0 3 1 0,1 0 0 0,2-3 0 15,4-3-5-15,4-3 1 16,3 0-5-16,0-7 1 15,4-3-7-15,-11-9 0 16</inkml:trace>
  <inkml:trace contextRef="#ctx0" brushRef="#br3" timeOffset="84584.24">31408 5205 35 0,'-4'35'17'0,"-3"43"-20"0,4-59 26 0,-4 9-24 16,0 6 0-16,0-8-10 16,-1-5 0-16,5-2 8 15,-1-12 0-15</inkml:trace>
  <inkml:trace contextRef="#ctx0" brushRef="#br3" timeOffset="84885.65">31715 5017 39 0,'24'25'19'0,"-13"19"-21"0,-11-32 37 16,0-2-35-16,-7-1 0 16,0 1 0-16,3-1 0 15,1 4 0-15,-4-4 0 0,0 0-1 16,0 4 0-16,3-4 0 16,1 1 0-16,3-1 0 15,0 4 1-15,0 6 0 16,0-7 0-16,7 7 0 15,0 12 1-15,0-15-1 16,0 12 0-16,-4 4-2 16,-6 2 0-16,-1-6-7 15,-6-9 1-15,-8 0-3 16,-7-7 1-16</inkml:trace>
  <inkml:trace contextRef="#ctx0" brushRef="#br3" timeOffset="85127.01">31729 5017 49 0,'17'25'24'0,"1"-16"-26"0,-11-9 50 15,4 0-48-15,3-6 1 16,4-3-1-16,6-7 0 15,8 7-1-15,10-1 0 16,11-9-4-16,50-18-12 16,-65 18 6-1,-13-3-4-15,-11 9 0 16</inkml:trace>
  <inkml:trace contextRef="#ctx0" brushRef="#br3" timeOffset="85327.71">31937 5553 49 0,'11'3'24'0,"-8"-18"-67"16,-3-1 48-16,4-3-14 15,6 3 1-15</inkml:trace>
  <inkml:trace contextRef="#ctx0" brushRef="#br3" timeOffset="93155.07">11003 9225 34 0,'-3'25'17'0,"-15"3"-9"0,18-15 18 16,-4 3-25-16,4 9 0 15,-7 3 0-15,0 19 0 16,-3 19-2-16,-4 28 1 16,0 22-1-16,-8 16 0 15,5 15-4-15,-4-3 1 16,-1-3-4-16,5-25 0 16,3-9-4-16,3-29 1 15</inkml:trace>
  <inkml:trace contextRef="#ctx0" brushRef="#br3" timeOffset="94418.27">11194 9253 11 0,'17'-6'5'0,"22"-13"5"0,-28 10 5 16,3-1-12-16,3 4 0 16,8-3 4-16,10-4 0 15,11 1-8-15,11-1 0 16,13 1 5-16,8-4 0 16,7 0-1-16,17 1 1 15,11 2-3-15,7 0 0 16,0-2 0-16,3-1 0 15,11 4-1-15,0-1 1 16,4 4-1-16,10 5 0 0,14 1 0 16,-7 0 0-16,8 0 0 15,10-3 1-15,-11 0-1 16,4-4 0 0,14 4 0 15,-15 0 1-16,12 2-1-15,10 1 0 32,-14 3 0-32,7 0 0 0,14 0 0 15,-15 0 0-15,12 0 0 0,3-6 1 0,-11 0-1 0,15-10 1 0,-4 4-1 0,0-1 1 0,0 4-1 16,-3-4 1-16,-8-6-1 16,-7 7 1-16,-6-1-1 15,-8 1 0 1,0-1 0-16,-6 1 0 0,-5-4 0 0,-20 0 1 15,-8-3 0-15,4 7 0 16,-14 6-1 0,0 2 1-16,-14 8-1 0,-11 8 1 15,-10 7-1-15,-8 0 1 16,1-4-1-16,-8-2 0 16,-10 6 0-16,-7 3 0 15,-4 6-1 1,-6 6 1-16,-8 1 0 0,-7 6 0 15,-7 9 0-15,-3 3 0 16,-11 10-1-16,-4-4 0 16,-3 17 0-16,-7-4 0 0,-4 13 0 15,1-13 0-15,3 0 0 16,3 0 1-16,0-6 0 16,8 3 0-16,-1 9 0 15,4-3 0-15,0 4-1 16,-7-7 1-16,4 9 0 15,-8 1 0 1,-6-16-1-16,-1-7 1 0,-10 1-1 16,-11-7 0-16,-18-6 0 15,-13-9 0-15,-15-7 0 16,-6-6 0-16,-22-3 0 16,-25-6 1-16,-14 0-1 15,-17-7 1-15,-14-9 0 16,-22-6 0-16,-17-7-1 0,7-2 1 31,-152-4 0-31,46 0 0 16,28 3 1-16,14 1 0 15,18 2 0-15,4-3 0 16,10 7 0-16,3 3 1 16,-3 3-1-16,14-1 1 15,-3 1-2-15,17 3 1 16,-10 0-1-16,7 0 1 15,17 7-1-15,-7 2 1 16,8 0-1-16,-4 4 1 0,0-4-1 16,14-6 0-16,-8-3 0 15,5-6 1-15,17-3-1 16,0-1 0 0,7-5-5-16,0-1 1 0,25 3-7 15,11 7 0-15</inkml:trace>
  <inkml:trace contextRef="#ctx1" brushRef="#br3">10075 5108 0,'0'0'15,"0"0"1</inkml:trace>
  <inkml:trace contextRef="#ctx0" brushRef="#br3" timeOffset="95948.29">16602 7231 19 0,'17'9'9'0,"-6"-3"-1"0,-11-6 9 15,0 0-17-15,0-6 1 16,-7 0 3-16,-4-10 0 16,-3-15-4-16,-14-19 0 15,-11-16 2-15,-10-3 0 0,-4-10 0 16,-18 7 0-16,-3-6-2 16,-10 0 1-16,-5 2-1 15,5-5 0-15,6 9-3 16,-7 0 0-16,4-1-6 15,7 23 1-15</inkml:trace>
  <inkml:trace contextRef="#ctx0" brushRef="#br3" timeOffset="96594.68">15289 6296 18 0,'11'32'9'0,"0"-14"-2"0,-8-18 8 16,4 0-14-16,4 0 0 16,-4 0 0-16,7-6 0 15,0 3-1-15,-3-6 0 16,-1-4 1-16,-3 7 1 0,-3-7-1 16,-4-6 0-16,-4-6 0 15,-6-6 1-15,-4 0-1 16,-4-1 1-16,-3 14-1 15,0 2 1-15,-1-6-1 16,1 6 0-16,4 1-1 16,-1 2 1-16,0 0-1 15,4 7 1-15,0 6-1 16,0-3 0-16,3-3 0 16,4-1 0-16,4 7-2 15,3 0 1-15,3 4-1 16,4 2 0-16,8-3 0 15,6 3 0-15,14 7 0 16,18-16 1-16,14 0 0 16,11 3 1-16,-8 9 0 15,4-9 0-15,0-3 0 0,0-3 1 16,-10-1-1-16,-15 4 0 16,-10 6 0-16,-11 4 0 15,-10-7 0-15,-8 12 0 16,-27 10-1-16,-15 9 0 15,-7 4 0-15,-17 9 0 16,-18 6-6-16,-18-3 1 16</inkml:trace>
  <inkml:trace contextRef="#ctx0" brushRef="#br3" timeOffset="97449.79">15247 7422 23 0,'4'13'11'0,"17"-26"-7"16,-7 4 15-16,4 2-19 16,6-8 0-16,4-7 0 15,8-3 1-15,13-7 0 16,4 4 1-16,0-3 0 15,17-7 1-15,22-3-1 16,14-3 1-16,10-3 0 16,22-6 0-16,17 0-2 15,0-10 1-15,18-9-1 0,4 9 0 16,-8-3-1-16,11 10 1 16,0 6-1-16,-11 9 1 15,18 3-1-15,-3 10 0 16,-11 12 0-16,6 4 0 15,-2 9 0-15,-8 3 0 16,-10 6-1-16,-4 7 1 16,0 5-1-16,-14 14 0 15,-14-1-1-15,0 0 0 16,-3 4 0-16,-11-4 1 16,-7-9-1-16,-11-9 1 0,-17-13 0 15,3-10 1-15,0-8-4 16,-7-14 1-16,-11-12-6 15,-13-15 1-15</inkml:trace>
  <inkml:trace contextRef="#ctx0" brushRef="#br3" timeOffset="98035.9">19706 6171 11 0,'25'28'5'0,"3"3"8"0,-21-27-1 16,0 2-10-16,0-3 1 16,0 6 1-16,0-2 1 15,0-1-6-15,8-3 0 16,2-3 4-16,8-3 0 16,7-3-1-16,6-7 0 0,8 1-2 15,-7-4 1-15,7-3-1 16,7-3 1-16,0 0-1 15,-4 0 0-15,-3 3-2 16,-7 7 1-16,-7 6-1 16,-1 9 1-16,-6 12-2 15,-4 1 1-15,-3 9 0 16,-1-3 0-16,-6 9 0 16,-4-5 1-16,-10 21 0 15,-1-13 1-15,-21 23 0 16,11-14 0-16,-21 11 0 15,-4-4 1-15,4-3-1 16,3-16 0-16,4-9 0 16,3-12 1-16,-3-13 0 15,-7-23 0-15,-1-21 0 16,-2-25 1-16,-15-15-4 16,-18-36 0-16,-24-34-5 0,-4-15 1 15</inkml:trace>
  <inkml:trace contextRef="#ctx0" brushRef="#br3" timeOffset="102961.37">2949 11564 44 0,'21'7'22'0,"1"-10"-8"16,-22 3 23-16,0 0-35 16,0 0 0-16,0 0 0 15,-11 3 1-15,-17 3-4 16,-11 3 0-16,-14 4 1 16,-7-1 1-16,0 7-5 0,11 3 1 15,3 3-4-15,4 4 0 16,3-1-1-16,14-3 0 15,0 3 1-15,11 3 0 16,7-2 4-16,7-4 1 16,7 0 4-16,-3 0 0 15,13 0 2-15,-6-3 0 16,7 3 0-16,-8 3 0 0,1 7-3 16,-8 9 1-16,-6 6-1 15,-8 3 0-15,1 13-2 16,-1-3 1-16,-7-4-1 15,8 1 0-15,-8 3 1 16,8-7 0-16,3 4 1 16,7 5 0-16,7-8 3 15,0 2 0-15,3-5 1 16,11-4 0-16,8-9-1 16,13-7 1-16,0-15-2 15,-3-6 0-15,0-7-5 16,0-9 0-16,-11-7-9 15,-7-2 1-15,-10-16-6 16,-1-4 1-16</inkml:trace>
  <inkml:trace contextRef="#ctx0" brushRef="#br3" timeOffset="103175.43">2522 12602 33 0,'0'25'16'0,"11"-3"-13"0,-11-15 23 15,0-4-26-15,11-3 1 16,-4 0-1-16,3-6 1 16,11-1-4-16,18-2 0 15,3-7-7-15,8-9 1 0</inkml:trace>
  <inkml:trace contextRef="#ctx0" brushRef="#br3" timeOffset="103398.85">3369 12283 30 0,'-32'50'15'0,"-66"25"-16"16,62-53 20-16,1 6-18 16,-4 13 0-16,0 12-5 15,-3-3 1-15,3-3-3 16,0-6 0-16,18-13-2 0,4-12 1 16</inkml:trace>
  <inkml:trace contextRef="#ctx0" brushRef="#br3" timeOffset="103592.76">2981 12383 30 0,'21'25'15'0,"11"41"-16"0,-25-50 31 0,11 15-27 0,3 3 0 15,7 7 0-15,4-3 1 0,7 3-6 16,-8-1 0-16,-2 1-4 15,2-3 1-15,-10-10-6 16,-3-16 1-16</inkml:trace>
  <inkml:trace contextRef="#ctx0" brushRef="#br3" timeOffset="103894.64">2085 13487 62 0,'11'31'31'0,"45"-6"-37"0,-31-25 64 16,31 3-57-16,8 4 0 15,41-7 0-15,26 0 1 16,17-10-5-16,4 1 1 16,14-10-5-16,-25-6 1 15,-21 0-10-15,-11 3 0 16,-7-6-3-16,-13-7 1 16</inkml:trace>
  <inkml:trace contextRef="#ctx0" brushRef="#br3" timeOffset="104216.43">3739 11260 39 0,'-3'38'19'0,"-15"84"-20"16,18-78 35-16,-7 28-34 0,4 35 0 15,-8 28-1-15,1 37 0 16,-8 26-1-16,7 9 0 31,-10 0-9-31,-7-22 0 31</inkml:trace>
  <inkml:trace contextRef="#ctx0" brushRef="#br3" timeOffset="105768.87">5055 11743 52 0,'-3'38'26'0,"3"31"-21"0,0-47 26 16,0 15-30-1,-7 26 1-15,3 3 0 0,4 15 0 16,0 23-3-16,0 6 0 16,4-1-2-1,3-2 1-15,3-22-8 0,1-16 1 16,7-22-6-16,-8-22 0 16</inkml:trace>
  <inkml:trace contextRef="#ctx0" brushRef="#br3" timeOffset="106096.56">5429 12834 41 0,'0'66'20'0,"11"-28"-19"0,-11-35 34 0,0 0-34 15,3 0 1-15,4-15 1 16,-7-23 0-16,0-21-3 16,-7-16 0-16,4-13 3 15,3-12 0-15,0-7-1 16,0 1 0-16,3 6-1 16,8-4 0-16,7 20-2 15,-1 6 0-15,8 9-1 16,3 9 0-16,7 20-2 15,8 15 0-15,-4 12-3 0,-8 10 0 16,-2 10-7-16,-8 2 1 16</inkml:trace>
  <inkml:trace contextRef="#ctx0" brushRef="#br3" timeOffset="106279.62">5369 12587 49 0,'-10'19'24'0,"20"-23"-23"0,1 1 43 16,10-3-42-16,11-3 1 15,14-1-2-15,7-2 1 0,7-1-9 16,-4 1 1-16,-3-4-9 16,3 0 0-16</inkml:trace>
  <inkml:trace contextRef="#ctx0" brushRef="#br3" timeOffset="106832.58">7553 11696 43 0,'-21'97'21'0,"-22"63"-14"0,40-106 29 0,-4 30-33 16,0 7 0-16,-4 3 3 16,1-9 0-16,-4-10-8 15,7-15 1-15,3-13 4 16,0-13 0-16,4-18-2 15,8-10 1-15,-1-12-2 16,0-13 0-16,10-9-1 16,-3 0 0 15,4-10-1-31,10 4 0 0,-7 5-1 0,1 4 0 0,2 13-1 16,-3 15 0-16,1 3-1 15,-5 10 1-15,1 12 0 16,0 0 0-16,-4 4-3 15,3 5 0-15,8-2-5 16,-7-7 1-16</inkml:trace>
  <inkml:trace contextRef="#ctx0" brushRef="#br3" timeOffset="107238.1">8153 12505 44 0,'7'13'22'0,"-25"-1"-27"0,15-5 38 16,-8 2-33-16,-7 0 0 15,1 4 0-15,3 6 0 0,-4 3 0 16,0 9 1 0,4-6-2-16,4 6 0 0,-4-2-1 15,6-4 0-15,1-3-1 16,7-10 0-16,0-5-1 15,7-7 1-15,1-7 1 16,-1 1 0-16,3-3 1 16,4-1 1-1,7-9 1 1,1 1 1-16,-8 5 1 16,0 7 0-16,-4 3 1 15,5 6 1-15,-1 9-1 16,0 1 0-16,-4 3 0 15,8 9 1-15,-7 3-3 16,-1 6 0-16,1-9-6 16,-1-6 0-16,1 0-10 15,3-13 1-15</inkml:trace>
  <inkml:trace contextRef="#ctx0" brushRef="#br3" timeOffset="107509.52">8389 12543 42 0,'18'31'21'0,"10"38"-21"0,-17-47 30 15,-1 3-29-15,1 10 0 0,-1 2 3 16,1 1 0-16,-4-4-4 16,0-8 0-16,0-8 3 15,0-2 1-15,4-3-1 16,-8-7 1-16,8-9-2 15,-4-10 1-15,3-9-1 16,5 0 0-16,6-9-2 16,0-4 1-16,0 4-9 15,4 0 0-15,3-4-8 16,4 7 0-16</inkml:trace>
  <inkml:trace contextRef="#ctx0" brushRef="#br3" timeOffset="107823.15">8957 12769 46 0,'39'6'23'0,"17"-41"-28"0,-42 23 35 16,1-7-31-16,-1-3 1 15,-11-6 0-15,4 0 1 16,-3 3-2-16,-4-1 1 15,-7 8-1-15,0 2 0 16,-11 13 0-16,-3 12 0 16,0 10 0-16,3 16 1 15,0-1 0-15,8 10 0 16,6 9 3 0,8-6 0-16,6-3 0 0,12-9 0 0,-1-13-1 15,7-10 0-15,14-2-4 16,4-10 0-16,0-16-12 15,0-9 1-15</inkml:trace>
  <inkml:trace contextRef="#ctx0" brushRef="#br3" timeOffset="108380.62">10749 11731 47 0,'-3'37'23'0,"17"-24"-11"0,-7-10 36 0,0 0-43 15,10 0 1-15,15 0 2 16,11 4 0-16,20-4-11 15,8 3 1-15,-1-3 6 16,-13 3 1-16,-8 1-4 16,-10 8 1-16,-11 7-3 15,-14 10 1-15,-7 12-1 16,-14 12 0-16,-14 0-1 16,-11 13 0-16,-7-6 0 15,-3 9 1-15,3-3 0 16,4 7 1-16,10-4 0 15,15-10 0-15,6-5 0 16,8-10 1-16,17-13-3 16,14-9 1-16,11-9-7 15,-4-13 0-15,8-12-12 0,3-19 1 16</inkml:trace>
  <inkml:trace contextRef="#ctx0" brushRef="#br3" timeOffset="109220.54">11656 11840 30 0,'3'7'15'0,"1"-4"-6"15,-4-3 9-15,0 0-18 0,0 0 1 16,0 0 1-16,0 3 0 15,0-3-2-15,-4-3 0 16,1 3 3-16,3 3 0 16,0-3 1-16,-4 0 0 15,4 0 1-15,0 0 0 16,0 0-1-16,7 0 1 16,4-6-2-16,-1 9 1 0,8-3-2 15,3-3 0-15,8-4-1 16,2-2 1-1,-3 3-1-15,4-1 0 0,0 4 0 16,0 6 0-16,-1 4-1 16,-13-4 0-16,-7 13-1 15,-8-1 0-15,-6 1-2 16,-8 3 1-16,-3 6-2 16,3-6 0-16,-6-1-1 15,3 1 1-15,0-3 0 16,3 0 1-16,4-1 1 15,3 4 1-15,4-3 1 16,4 3 1-16,-1 6 1 16,12-3 0-16,9-4 0 15,15 1 1-15,3 3 0 16,8 3 1-16,-1 4-1 16,1-4 1-16,-5 3-1 0,-6-3 0 15,-11-6-3-15,-13 9 1 16,-15 3-3-16,-18 10 1 15,-24 3-8-15,-18 9 0 16,-7-12-7-16,-18-6 0 16</inkml:trace>
  <inkml:trace contextRef="#ctx0" brushRef="#br3" timeOffset="109790.61">10530 11455 37 0,'15'-10'18'0,"2"-2"-9"0,-10 9 26 15,0 3-30-15,-3 0 0 16,-1 3 1-16,-6 3 0 16,-4 3-9-16,-7 10 0 15,-8 9 5-15,-6 4 1 16,0-4-3-16,0-3 0 16,0 0-1-16,-4 3 0 15,11-2 0-15,3-1 1 0,11-3 0 16,7 0 0-1,11-1-1-15,10-2 1 0,7-3 1 16,14-4 0-16,8-2-1 16,-4-4 1-16,-11 0-1 15,-7 10 0-15,-17 6-2 16,-18 9 1-16,-18 10-7 16,-21 6 0-16,-10-3-7 15,-11-6 0-15</inkml:trace>
  <inkml:trace contextRef="#ctx0" brushRef="#br3" timeOffset="110076.56">10622 11276 36 0,'11'-6'18'0,"-11"6"-13"0,0 3 25 15,-4 0-29-15,-3 3 0 16,-7 13 0-16,-4 16 1 16,-3 5-3-16,0 20 1 15,-4 3-3-15,-3 12 1 16,-4 22-9-16,1 10 0 0,-1-4-1 15,4-2 0 1</inkml:trace>
  <inkml:trace contextRef="#ctx0" brushRef="#br3" timeOffset="110274.4">10679 11248 44 0,'17'31'22'0,"-20"57"-26"0,-1-57 46 0,-3 16-44 15,-3 10 1-15,-8 15-7 16,-3 19 1-16,0 6-2 16,-1 0 1-16</inkml:trace>
  <inkml:trace contextRef="#ctx0" brushRef="#br3" timeOffset="110857.74">12435 12609 62 0,'18'25'31'0,"3"44"-39"0,-14-47 56 16,0 18-49-16,-7 17 1 15,-7 6-6-15,-3 6 1 0,-1 6-8 16,-3-12 0-16,-7-10-3 16,-4-12 0-16</inkml:trace>
  <inkml:trace contextRef="#ctx0" brushRef="#br3" timeOffset="111532.9">14376 11850 58 0,'14'69'29'0,"-7"91"-43"15,-7-107 58-15,-4 19-44 16,1 13 0-16,-1 6 0 16,-3-7 0-16,0-18-1 15,0-16 0-15,0-9 0 16,0-13 0-16,3-12 0 16,4-16 0-16,4-12 0 15,3-4 0-15,4-3 1 16,3 0 0-16,0 4-1 15,4-1 1-15,6 6 0 0,-3 4 1 16,1 9-1-16,-1 10 0 16,3 9-1-16,-2 0 1 15,-5 3-3-15,-3-3 1 16,0 0-5-16,4-7 0 16,3-11-7-16,0-8 1 15</inkml:trace>
  <inkml:trace contextRef="#ctx0" brushRef="#br3" timeOffset="111790.78">15046 12442 46 0,'21'-15'23'0,"-10"5"-20"16,-11 10 41-16,0-3-44 16,-4 0 0-16,-6 6 0 15,-8 0 1-15,-3 10-1 16,-4 3 0-16,0 9 1 15,4-6 0-15,-7 18-3 16,3 4 1-16,8 0-3 16,6-7 0-16,8-9-4 15,3-6 1-15,10-6-1 16,11-7 0-16,8-6-1 16,-1-16 1-16,0-3-2 15,-3-12 0-15</inkml:trace>
  <inkml:trace contextRef="#ctx0" brushRef="#br3" timeOffset="112178.46">15177 12606 49 0,'3'37'24'0,"4"1"-29"0,-7-32 49 15,4 0-44-15,3 1 0 16,0-7-1-16,3-7 0 16,1-2 1-16,-1-4 0 0,1-2 0 15,0-1 0-15,-1 7 0 16,1 2 1-16,-1 7-1 16,1 10 0-16,0 5-1 15,3 7 1-15,0 0-2 16,0-6 1-16,0 0-1 15,0-4 0-15,0-5 0 16,4-4 0-16,3 0 1 16,0-3 0-16,-3-10 1 15,3-2 1-15,0-4 0 16,-3-6 0-16,-1-6 0 16,-2 0 0-16,-1-10-4 15,-4-3 1-15,-3 1-11 16,-7-7 1-16</inkml:trace>
  <inkml:trace contextRef="#ctx0" brushRef="#br3" timeOffset="113453.82">16993 12436 44 0,'0'44'22'0,"4"13"-20"0,-8-42 33 15,1 7-35-15,3 6 1 16,0 4-1-16,-4-7 1 16,1-3-2-16,-1-3 1 15,1-4-1-15,3-2 1 16,-4-7 0-16,4 0 0 15,0-2-1-15,4-8 0 16,-1-2-1-16,-3 6 0 16,7-6 1-16,0-4 0 15,-3 4-1-15,-4 6 1 16,7 0 0-16,0-3 0 0,0 0 1 16,0 0 0-16,0 6 0 15,0 3 0-15,4 7-1 16,-4-7 1-16,0 3-1 15,0-2 1 1,4-4-2 0,-1 0 1-16,1 0-1 15,3-3 1-15,0-6 0 16,0-7 0-16,4-2-1 16,-1-4 1-16,1 0 1 15,0 0 0-15,-1-3 0 16,-3 3 0-16,0 4 0 15,1-1 1-15,-5 7-1 16,1-1 0-16,-4 4 0 16,3 0 1-16,-3 2-1 15,0 1 1-15,-3 6-1 0,0 4 1 16,-1 5-1-16,1 1 1 16,-1 9-1-16,1 3 1 15,-1 0-1-15,1-3 1 16,-1 0-6-16,4-6 1 15,-3-7-6-15,3-6 0 16</inkml:trace>
  <inkml:trace contextRef="#ctx0" brushRef="#br3" timeOffset="113725.08">17628 12543 34 0,'-3'22'17'0,"-4"15"-12"16,3-27 27-16,1 12-31 16,-1 3 0-16,4-3 1 15,0 3 1-15,0 0-4 16,4-3 0-16,3-3 2 16,3-4 1-16,8-5-2 15,3-10 0-15,7-10 0 16,4-5 0-16,-4-10 0 15,1-4 0-15,-5-5-2 16,4-4 1-16,-6 1-11 16,-1-10 1-16</inkml:trace>
  <inkml:trace contextRef="#ctx0" brushRef="#br3" timeOffset="114116.48">18306 12518 58 0,'10'12'29'0,"-6"-15"-38"0,-4 3 50 16,-4 3-42-16,-3-3 1 16,-3 3 0-16,-5 1 0 0,-2 2 0 15,-1 3 0-15,-10 4-1 16,0-1 1-16,0 1-1 15,3-1 1-15,0 1-1 16,4-1 0-16,7 4 0 16,3 6 1-16,4-3 0 15,4-3 0-15,3 6 0 16,7 6 1 0,7 0-1-16,4 6 1 0,6-8-1 15,11-4 1-15,4-7-2 16,4-9 0-16,-1-12-4 15,-3-6 0-15,-7-7-9 47,-15 0 0-31</inkml:trace>
  <inkml:trace contextRef="#ctx0" brushRef="#br3" timeOffset="114566.29">18620 11671 44 0,'3'19'22'0,"-17"72"-26"0,3-63 32 16,-6 16-29-16,-1 28 1 0,4-3 0 15,3 19 0-15,-3 3 0 16,0 0 0-16,4-13 0 16,3-12 0-16,0-16-1 15,3-12 1-15,4-13-1 16,0-13 1-16,4-8-2 15,-1-11 1-15,4-8 0 16,4-7 0-16,3 3 1 16,0 3 0-16,4 4 0 15,3 2 0 17,3 20 1-17,1 5 0-15,0 10 0 0,0 16 0 0,3 0-1 0,4-3 1 0,-4-4-4 16,0-6 0-16,0-9-8 0,-3-6 1 15</inkml:trace>
  <inkml:trace contextRef="#ctx0" brushRef="#br3" timeOffset="115354.21">20147 12436 48 0,'4'25'24'0,"-8"-15"-28"0,4-7 42 0,0 3-38 16,-3 0 0-16,3 1-1 0,0-1 1 15,-4 0 0-15,4 0 0 16,0 1 0-16,0-4 1 16,0 0-1-16,0 0 1 15,0-3 0-15,7 0 0 16,7-9-1-16,4 2 1 16,7-5 0-16,6-4 0 15,1 1 0-15,0 2 1 16,0-3-1-16,-4-2 0 15,-3-1 0-15,-8 0 0 0,-3 0-3 16,-7 3 1 0,-3 10-1 15,-8 6 0-31,-3 6-1 0,-3 4 1 0,-4 9-2 0,-4 9 0 0,0 9 1 16,4 11 1-16,7 11 0 15,7 10 1-15,4 3 1 16,3 7 0-16,3 2 1 15,4 1 0-15,1 2 0 16,-5-15 1-16,-3 0-1 16,-3-12 1-16,-1-13-1 15,-3-7 1-15,-3-9-1 16,-4-9 1-16,-4-12-1 0,-3-14 0 16,-4-8-1-1,-6-20 0 1,-1-12 0 15,0-3 0-15,8 0-2-16,-1-4 1 0,7 7-6 0,8 0 1 0,10 0-8 0,7 3 1 0</inkml:trace>
  <inkml:trace contextRef="#ctx0" brushRef="#br3" timeOffset="115766.75">20775 12355 49 0,'14'22'24'0,"-24"-4"-27"0,6-18 43 0,-6 0-40 16,-5 7 0-16,1 2 0 16,-3 4 1-16,-5 2-1 15,1 7 0-15,0 0 1 16,0-3 0-16,3 0-2 15,4-3 1-15,7-7-3 16,4 0 1-16,6-6-1 16,8-3 0-16,3-6 0 15,0 0 0-15,0-3 0 16,0-7 1-16,0-3 1 16,0 0 0-16,4 4 0 15,-4-1 1-15,0 3 0 16,-3 7 1-16,-4 9-1 0,-4 10 1 15,5 9 0 1,-8 6 1 0,0 6-1-1,3 1 0-15,1-1-4 0,3-5 1 0,3-4-9 0,4-10 0 16,7-15-1-16,8-9 1 16</inkml:trace>
  <inkml:trace contextRef="#ctx0" brushRef="#br3" timeOffset="116036.04">21244 12301 31 0,'4'-22'15'0,"-1"16"-13"0,-3 6 29 0,0 3-31 0,-3 4 1 0,-8 5-1 0,-3 4 0 0,-7 3 0 16,-7-4 0-16,0-2 0 15,-4 2 1-15,4 1-1 16,3 3 0-16,7-3 1 15,8 2 0-15,6 4 3 16,11 4 0-16,11 2 0 16,6-3 0-16,1 3 0 15,0 3 0-15,-4 1-2 16,-7-4 1-16,-7-9-9 16,-10 3 1-16,-11-3-9 15,-11-7 0-15</inkml:trace>
  <inkml:trace contextRef="#ctx0" brushRef="#br3" timeOffset="116706.28">22423 11724 46 0,'10'44'23'0,"-10"19"-19"16,-3-38 35-16,-1 6-39 0,1 16 0 15,-4 7 0-15,3 5 1 16,0 7-1-16,4-3 0 16,0 6 0-16,0-16 1 15,0-9 0-15,0-13 0 16,0-9-1-16,0-9 0 16,-3-10 0-16,-8-6 0 15,1 0 0 1,-4-3 0-16,-8-1-1 0,-6-2 1 31,-7 3-1-15,0 2 0-16,3 4-2 0,4 0 1 0,0 4 0 0,6 2 0 15,5 0-1-15,6 0 0 0,8 13 1 16,10 3 0-16,7 3 0 16,10-3 1-16,12 0-3 15,-5-3 1-15,8-10-4 16,4-2 1-16,2-7-5 15,5-10 0 1</inkml:trace>
  <inkml:trace contextRef="#ctx0" brushRef="#br3" timeOffset="116968.81">22832 12333 38 0,'3'3'19'0,"-6"0"-21"16,-1 0 35-16,-6 3-33 0,-11 4 1 15,-8-1 0-15,-6-3 1 16,0 4-2-16,-1 6 0 16,1 9 1-16,0 0 1 15,3 3-2-15,7-3 0 16,11 0-1-16,7-6 0 16,14-7-2-16,11-5 1 15,7-7-1-15,3-10 0 16,0-2-1-16,0-7 0 15,-3-3-5-15,-4 0 0 16,0 0-1-16,-7-3 1 16</inkml:trace>
  <inkml:trace contextRef="#ctx1" brushRef="#br3" timeOffset="22189.92">709 9297 0,'14'3'16,"32"7"-1,56 15-15,47-9 16,-149-16-1,0 0 1,0 0 0</inkml:trace>
  <inkml:trace contextRef="#ctx0" brushRef="#br3" timeOffset="120193.75">5422 13317 45 0,'7'0'22'0,"-3"7"-12"0,3-7 23 0,-7 6-31 16,10 6 0-16,-10 7-1 16,0 13 1-16,-10 2-3 15,-11 10 0-15,-8 6 1 16,1 19 1-16,-4 10-4 16,-17 12 0-16,-7 9-3 15,3 3 0-15,-4 7-7 16,8-13 1-16,3-12-2 15,11-16 0-15</inkml:trace>
  <inkml:trace contextRef="#ctx0" brushRef="#br3" timeOffset="120452.78">5002 13471 47 0,'0'38'23'0,"15"6"-32"0,-8-29 47 16,0 13-37-16,3 10 1 15,1 9-3-15,-1 3 1 16,1 4-4-16,7-7 1 0,-8-10-10 15,4-15 1-15</inkml:trace>
  <inkml:trace contextRef="#ctx0" brushRef="#br3" timeOffset="120908.12">5729 13615 53 0,'0'7'26'0,"0"-11"-31"0,0 4 45 16,0 0-40-16,-10 0 1 16,-12 7-1-16,5-4 1 15,-11 6-2-15,3 1 1 16,-3 8 0-16,-1 8 0 16,1 5-3-16,3 3 1 15,8 1-1-15,-1-4 1 16,8-3-2-16,17-6 0 0,3-6 0 15,11-10 0-15,8-9 2 16,2 0 0-16,-2-13 0 16,-8-6 1-16,0-3-4 15,-3 0 1-15,-4-6-6 16,-4 0 0 31</inkml:trace>
  <inkml:trace contextRef="#ctx0" brushRef="#br3" timeOffset="121172.62">5803 13643 44 0,'4'32'22'0,"-1"-7"-23"0,-3-13 40 16,0 4-38-16,7 9 1 15,-3 0 0-15,6-3 0 16,8-3-3-16,0-6 1 16,3-4 1-16,7-3 1 15,-3-15-1-15,-4-10 0 16,-3-6-1-16,-1-3 1 16,-6-4-5-16,-4-2 0 15,0-4-11-15,-4 4 1 16</inkml:trace>
  <inkml:trace contextRef="#ctx0" brushRef="#br3" timeOffset="122040.86">7581 13766 55 0,'4'19'27'0,"3"-7"-26"0,-4-9 44 16,4-3-45-16,-3 0 0 0,-4 0-1 15,3 0 0 1,-3 0 0-16,-3 0 1 0,-4-3-1 16,-4-3 0-16,4 0 0 15,-10 6 1-15,2-4-1 16,1 11 0-16,4 2-1 16,-1 7 0-16,8-1-2 15,-8 1 1-15,8 0 0 16,3 0 0-16,3-1 0 15,8-2 1-15,3-7 3 16,7-6 0-16,4-3 1 16,3-3 1-16,-3-1-1 15,-4 1 1-15,0-10-2 16,4-2 1-16,-11-1-5 16,0-3 1-16,-4 6-4 15,1 0 1-15,-11 7-3 0,0 3 0 16,0 9-1-16,-11 9 1 15,8 7 0-15,-4 0 0 16,0 9 4-16,0 7 1 16,7 6 5-16,0 2 0 15,3 20 3-15,8 6 1 16,3 0 2-16,4 3 1 31,-8 4-1-31,1-11 1 0,-8-11-4 0,-3-10 1 16,-3-13-3-16,-8-6 1 0,1-9-2 15,-15-13 0 1,-3-9-2-16,-8-13 1 0,5-6-1 16,-1-16 0-16,4-6-1 15,-1 0 1-15,8 3-2 16,11-3 0-16,3 6-4 16,3 7 1-16,15 5-9 15,10 4 0-15</inkml:trace>
  <inkml:trace contextRef="#ctx0" brushRef="#br3" timeOffset="122567.79">7899 13756 43 0,'-11'19'21'0,"11"-16"-15"0,4 0 34 15,-1 4-36-15,11-4 0 16,-10 3 1-16,6-3 1 15,5 4-8-15,-1-4 1 16,3-13 4-16,-3 1 1 16,8-7-3-16,-5-6 0 0,8 0-2 15,-11-9 1-15,-3 6-2 16,-4-3 0-16,-7 3-2 16,0 9 0-16,-11 0-1 15,0 4 0-15,4 8-2 16,-3 4 0-16,-1 4 1 15,-10 5 0-15,3 7 1 16,4 6 0-16,0 0 3 16,4 9 1-16,6 13 3 15,4-6 1-15,11 2 0 16,-1 1 0-16,-3-3 0 16,7-10 0-1,25-16-6 1,-11-5 0-16,4-7-9 15,7-10 1-15</inkml:trace>
  <inkml:trace contextRef="#ctx0" brushRef="#br3" timeOffset="122915.23">8541 12960 42 0,'3'3'21'0,"1"13"-17"0,-4-1 35 0,-4 7-37 15,1 10 1-15,-1 15-1 16,-3 3 1-16,-3 9-5 15,-5 7 1-15,-2 10 1 16,-1 11 0-16,4 1-3 16,4-13 1-16,-1-15-4 15,4-16 0-15,0-10-6 16,3-24 1-16,-13-16-2 16,6-16 0 15</inkml:trace>
  <inkml:trace contextRef="#ctx0" brushRef="#br3" timeOffset="123103.4">8255 13603 40 0,'0'34'20'0,"7"-24"-13"0,-3-7 38 16,3-3-42-16,0-3 1 16,10 3 1-16,1-7 1 15,14 1-8-15,7-6 1 16,3-1 3-16,-3-6 0 15,-8 7-7-15,1-1 0 0,-4 7-12 16,1-4 1-16</inkml:trace>
  <inkml:trace contextRef="#ctx0" brushRef="#br3" timeOffset="123754.62">8936 13201 48 0,'0'3'24'0,"14"4"-16"0,-7-7 33 0,4 0-40 0,6 0 1 0,-3-3 1 15,4 3 0-15,3-10-4 16,-3 1 1-16,7-1 3 16,6-2 0-16,5-4-1 15,6 0 0-15,-3 1-1 16,-4 9 1-16,-3 2-2 16,-8 11 0-16,-6 2-2 15,-4 16 1-15,-7 3-1 16,-7-6 0-16,-7 3-1 15,-10 7 0 1,-5 5 0-16,-2 4 0 0,-1-3-2 16,-7 3 0-1,11-4-5-15,0-5 1 0,7-4-6 0,0-9 0 16</inkml:trace>
  <inkml:trace contextRef="#ctx0" brushRef="#br3" timeOffset="123956.58">9183 13973 58 0,'10'19'29'0,"8"-4"-45"0,-18-15 56 0,0 0-63 16,0 0 0-16,-7-12-4 15,0 5 0-15</inkml:trace>
  <inkml:trace contextRef="#ctx0" brushRef="#br3" timeOffset="125780.5">10728 13101 53 0,'32'31'26'0,"70"-9"-16"16,-60-22 27-16,29-6-36 15,7 0 1-15,17-10-1 16,18-6 1-16,7-3-3 15,-4-3 1-15,-7 3 1 16,1 0 0 0,3-7-1-1,-18 7 0-15,-25 10 0 16,-10 5 1-16,-14 4-1 0,-7 6 0 16,-11 3-1-16,-7 3 1 15,-3 1-1-15,-7-4 1 16,-4 0-1-16,-4 3 1 15,-3 0-1-15,-3 4 0 16,-4 2 0-16,-4-5 1 16,1 5 0-16,-1 1 0 15,-3-1-2-15,3-2 1 16,-3-4-6-16,0 0 1 16,0-6-10-16,0-6 1 15</inkml:trace>
  <inkml:trace contextRef="#ctx0" brushRef="#br3" timeOffset="127626.84">27485 4493 8 0,'3'-3'4'0,"1"-3"-11"0,-4 6 4 16</inkml:trace>
  <inkml:trace contextRef="#ctx0" brushRef="#br3" timeOffset="128406.8">27450 4518 11 0,'17'10'5'0,"-6"-10"3"0,-11 0 11 0,3-3-17 15,-3 3 1-15,4-4 3 16,-1 1 1-16,1 0-7 16,-4 3 0-16,0 0 5 15,0 0 0-15,0 0-1 16,0 0 0-16,0 0-2 16,0 0 1-16,0 0-2 15,0 3 0-15,0 0 0 16,0 1 1-1,0-1-1-15,0 3 0 0,0-6 0 0,0 0 0 16,0 3 0-16,0-3 0 16,0 6-1-16,0-6 1 15,0 0-1-15,0 0 1 16,-4 4 0-16,4 2 0 16,-3-6 0-16,-1 3 0 15,1 0-1-15,-1 0 0 16,1-3 0-16,-1 3 1 15,-3-3-1-15,0 0 0 16,7 0 0-16,0 3 1 0,-3-3 0 16,6 4 1-16,-3-1-2 15,7 0 0-15,-3 0 0 16,-1-3 1-16,-3 0-1 16,4 0 0-16,-1 0-1 15,1 0 1-15,-1 3 0 16,1 0 0-16,-4 0 0 15,0 4 0-15,0-7-1 16,0 0 1-16,0 0 0 16,0 3 0-16,0-3 0 15,0 0 0-15,0 0 0 16,0 0 0-16,-4 6 0 16,4-3 0-16,-7 13 0 15,-3 9 0-15,-4-3 0 16,0 12 1-16,-4 10-1 15,-3 13 1-15,3 6 0 0,0-4 0 16,-3 19-1-16,-3-9 0 16,-1-12 0-16,7-4 0 15,4-18-4-15,0-1 0 16,7-15-7-16,3-10 0 16,8-21-2-16,0-13 0 15</inkml:trace>
  <inkml:trace contextRef="#ctx0" brushRef="#br3" timeOffset="128783.24">27436 4484 28 0,'0'6'14'0,"0"-6"-11"15,0 0 23-15,3-9-23 16,4 2 0-16,-3 4 2 16,6 0 1-16,-3 0-7 15,0 3 0 1,18 16 7-1,3-4 0-15,0 4-1 0,-6-4 0 16,-1 4-2 0,-7 0 0-16,-11-7-1 0,-6 13 0 15,-11 6-6-15,-11 4 1 16,-7 2-6-16,-3-6 1 16,0-2-7-16,0-8 1 15</inkml:trace>
  <inkml:trace contextRef="#ctx0" brushRef="#br3" timeOffset="129158.29">27686 4675 28 0,'0'31'14'16,"-11"4"-3"-16,11-26 17 0,-3 10-27 15,-4-3 0-15,3-7 1 16,-3 4 0-16,4-4-2 16,-1-3 0-16,1-6 2 15,3-9 0-15,3-3 0 16,1-4 1-16,6 0 0 15,1-6 0-15,3 3-1 0,0 4 0 16,4-1-1-16,-1 0 1 16,1 10-2-16,0 0 1 15,-4 9-4-15,0-6 1 16,-4 3-6-16,1 0 0 16,-4-6-6-16,4 2 1 15</inkml:trace>
  <inkml:trace contextRef="#ctx0" brushRef="#br3" timeOffset="129369.19">27968 4650 43 0,'-3'47'21'0,"-1"0"-23"0,-3-28 36 0,4-3-34 16,-4 9 0-16,-1 0-1 15,1-10 1-15,4 1-3 16,-1-6 1-16,4-10-9 16,0-10 1-16,4-12-2 15,3-6 0-15</inkml:trace>
  <inkml:trace contextRef="#ctx0" brushRef="#br3" timeOffset="129535.29">27965 4525 28 0,'7'18'14'0,"3"-5"-17"0,-3-10 24 16,0-3-25-16,1 0 1 16,2 3-11-16,1-9 0 15</inkml:trace>
  <inkml:trace contextRef="#ctx0" brushRef="#br3" timeOffset="130134.83">28268 4659 36 0,'7'10'18'0,"-14"2"-23"0,4-9 33 0,-4 1-28 16,-4 2 0-16,-7 0 0 15,1 7 0-15,-1-4 0 16,0 1 0-16,1 2 0 16,-4 10 1-16,3-3-1 15,4 3 0-15,3 3 1 16,4 3 1-16,7-6-1 15,4 0 1-15,6-6-1 16,4-7 1-16,1 7-1 16,6-7 0-16,0-6-1 15,0 4 1-15,4-4-1 0,-1 0 1 16,-2-3-1-16,2-6 1 16,-3-4 0-16,-3 1 0 15,3-10 0-15,0 0 1 31,1 3-1-15,2-2 1-16,1-1-2 0,0 3 1 0,-4-3-2 0,-4 1 1 16,-2 2-1-16,-5-3 0 15,-6 0-1-15,-8 7 0 16,-3 2 1-16,-7 7 0 16,0 3-1-16,-4 0 1 0,4 6 0 15,-4 7 1-15,8-1 0 16,3 10 0-16,3 7 0 15,1 5 1-15,-1-6-1 16,4 7 1-16,7-7-1 16,7 0 0-16,15-6-8 15,-1-9 1-15,4-10-5 16,3-3 1-16</inkml:trace>
  <inkml:trace contextRef="#ctx1" brushRef="#br3" timeOffset="35099.89">27386 10138 0,'0'0'15,"0"0"1,0 0 0,0 0-1,0 0 1,0 0 0,4-13-1</inkml:trace>
  <inkml:trace contextRef="#ctx0" brushRef="#br3" timeOffset="135373.49">31217 12769 8 0,'-21'6'4'0,"-11"-25"-3"0,29 19 4 15,-4 3-6-15,-4-3 1 16,1 6 4-16,-1 7 1 16,0 3-4-16,1 9 1 15,3-3 2-15,0-3 0 16,3-4 0-16,4 4 1 15,7-3-1-15,4-4 0 16,3-2 0-16,-3-4 0 0,6 0 0 16,1-6 1-16,0 0-1 15,-4-9 0-15,-4-7-2 16,-3-6 0-16,-7 0-2 16,-7 0 1-16,0 0-3 15,0-3 1-15,0 3-4 16,4 3 1-16,-1 4-1 15,0 12 0-15,1 6-1 16,-1 0 1-16,1 3 1 16,-1 7 1-16,4 6 1 15,0 9 1-15,0-3 1 16,0-3 0-16,0 0 0 16,0 6 1-16,0 6 0 15,0 4 1-15,0 3 2 16,0 9 1-16,0 6 0 15,0-2 1-15,0-1-1 16,4-3 1-16,-4-3-1 16,-4-9 0-16,-3-4-3 0,-7-8 1 15,-7-1-2-15,-4-3 0 16,-3-7-1-16,-4-8 1 16,-3-4-1-16,0 0 0 15,7-9 0-15,3-10 1 16,4-6-2-16,7-6 1 15,7-1-2-15,3 1 1 16,8-3-1-16,3 9 1 16,7-3-4-16,3 6 1 0,8-3-7 15,0 0 0-15</inkml:trace>
  <inkml:trace contextRef="#ctx0" brushRef="#br3" timeOffset="135793.47">31429 12769 29 0,'11'3'14'0,"-18"-19"-14"16,3 16 18-16,-7 3-18 15,1 3 0-15,-4 7 0 16,0 3 0-16,-1 2 1 16,1 1 0-16,0-3 0 15,4 0 0-15,-1-1 0 0,8 1 0 16,3 0 0-16,3-10 0 16,4 0-1-16,0 1 1 15,4-4-1-15,3-3 0 16,0-7-1-16,0-5 1 15,0-1-1-15,0 1 0 16,0-1 0-16,-3 4 0 16,0 3 1-16,-4 2 0 15,0 11 0-15,-4 2 1 0,4 7 0 16,-7-1 0-16,-7 1 0 16,4 0 0-16,3-1-10 15,3-2 1-15</inkml:trace>
  <inkml:trace contextRef="#ctx0" brushRef="#br3" timeOffset="136094.24">31729 12693 12 0,'-4'13'6'0,"-13"-7"3"16,17-3-2-16,0 0-6 15,-4 4 0-15,1 2 0 16,-4-3 0-16,0-2-2 16,3-1 1-16,0 0 1 0,4 3 0 15,0 7 2-15,4 5 0 16,3 11 1-16,-3-1 1 16,-1 0-1-16,1-9 0 15,-4 6-1-15,0-6 1 16,-4 0-3-16,-3-1 1 15,-4 1-4-15,-3-6 0 16,0-7-7-16,-3-6 0 16</inkml:trace>
  <inkml:trace contextRef="#ctx0" brushRef="#br3" timeOffset="136363.84">32254 12891 42 0,'0'31'21'0,"-10"1"-26"16,6-32 37-16,1 9-32 15,-4 4 1-15,0-1-1 16,3 1 0-16,1-4-6 16,-1-6 1-16,4-3-6 15,-3-15 0-15</inkml:trace>
  <inkml:trace contextRef="#ctx0" brushRef="#br3" timeOffset="136798.71">32364 12957 26 0,'-7'15'13'0,"10"11"-10"0,1-23 16 0,-1 3-19 16,4-6 0-16,0-3-1 16,4-10 1-16,0 7-1 15,-1-7 1-15,4-2-1 16,-3-4 0-16,0-3 0 15,-1 6 0-15,4 4 1 16,-3 5 0-16,-1 11-1 16,1 2 1-16,0 6 0 15,-4 1 1-15,0 3-1 16,0 6 1-16,0 6-1 16,-4 3 0-16,1-3-2 0,-4 1 1 15,0-4-6-15,-4-6 0 16</inkml:trace>
  <inkml:trace contextRef="#ctx0" brushRef="#br3" timeOffset="137415.29">31658 13828 47 0,'36'32'23'0,"-22"-26"-26"16,-7-6 47-16,0-9-44 16,0-1 0-16,0-5 0 15,-7-4 0-15,-4-3-1 16,1 0 1-16,-4 3 0 15,-4 0 0-15,-6 4 0 16,-5-4 0-16,-2 9 0 16,-1 1 1-16,4 3-2 15,7 3 1-15,3 6-2 0,4 0 0 16,7 3-1 0,7 0 1-16,7 4-1 0,4 2 1 15,3-2 0-15,-3-4 0 16,-4-3 1-16,0 3 0 15,-3 1-2-15,-1-7 1 16,-3 3 0-16,-3 3 0 16,-4 4-1-16,3 2 0 15,-3 4 1-15,-3 3 1 16,-1-1 1-16,-3 11 0 16,0 5 0-16,4 7 1 0,-1-4 0 15,0 14 1-15,1-4 0 16,3 0 1-16,0 0-1 15,0 3 1-15,-4-9-1 16,-6-7 0-16,-8-9-1 16,-3-9 1-16,-4-13-2 15,1-15 1-15,-1-10-2 16,4-3 1-16,3-10-7 16,11 1 0-16,7-4-5 15,7 0 1-15</inkml:trace>
  <inkml:trace contextRef="#ctx0" brushRef="#br3" timeOffset="137849.23">32082 13712 31 0,'7'0'15'0,"-14"19"-15"0,0-16 23 15,-11 4-21-15,-3 2 0 16,-7 4 2-16,-4 2 0 16,-3 1-5-16,3 0 1 15,4-7 2-15,3 4 1 16,4-4-2-16,3 4 1 16,7-4-2-16,8-3 1 15,10 1-2-15,4-4 0 16,3-3-1-16,3 0 1 0,1 0-1 15,0-3 0-15,-1-7 0 16,1-2 0-16,0-1 1 16,-4 0 0-16,3 4 0 15,-3-3 0-15,-3 2 0 16,0 13 1-16,-4 4 0 16,-4 5 1-16,-3 4 0 15,0 9 0-15,0 3-1 16,-3 3 1-16,3-2-1 15,0-4 1-15,0-3-4 16,3-3 1 0</inkml:trace>
  <inkml:trace contextRef="#ctx0" brushRef="#br3" timeOffset="138093.5">32367 13305 30 0,'-14'69'15'0,"-14"31"-5"0,17-78 12 16,1 16-21-16,-1 12 0 15,1 13 0-15,-1-1 0 16,1-5-3-16,2-10 1 0,1-10-6 15,4-8 1-15,3-11-4 16,0-11 1-16</inkml:trace>
  <inkml:trace contextRef="#ctx0" brushRef="#br3" timeOffset="138408.14">32540 13731 27 0,'11'29'13'0,"-15"-20"-16"16,1-6 22-16,-8 3-19 15,-3-3 1-15,0-3-1 16,-7 4 1-16,-7-8-1 16,6 4 0-16,1 0 1 0,7 4 1 15,4-4 1-15,6 6 0 16,11 6 1-16,4 1 0 15,6 9 1-15,8 9 1 16,14 7-1-16,-4-4 0 16,4 1-4-16,-7 6 1 15,-11-4-2-15,-14-2 1 16,-14-1-5-16,-18-2 1 16,-17-10-10-16,-15-16 0 15</inkml:trace>
  <inkml:trace contextRef="#ctx0" brushRef="#br3" timeOffset="140808.34">6632 15509 19 0,'-14'-6'9'0,"11"-3"0"15,3 2 9-15,-7 4-14 16,3 3 1-16,4 0 3 16,0 0 0-16,0 0-10 15,4 3 1-15,3 4 7 16,3-1 1-16,11 0-2 15,11 0 0-15,14 1-1 16,-18-1 1-16,32-3-2 0,-14 0 1 16,25 0-2-1,-11 4 0-15,-11 2-2 0,-7 7 1 16,-10 3-2-16,-11 6 0 16,-10 0 0-16,-11 0 0 15,-11 6-1-15,-10 4 0 16,-7-1 0-16,0 4 0 15,3-7 0-15,0 0 1 16,8 1 1-16,6-4 0 16,-3-3 0-16,7 0 1 0,7-3 0 15,7-3 0-15,7-3-1 16,11-1 1-16,3-5-3 16,4-4 0-16,3-6-7 15,4-6 0-15,7-10-5 16,-11 0 0-16</inkml:trace>
  <inkml:trace contextRef="#ctx0" brushRef="#br3" timeOffset="141302.94">7571 15465 49 0,'-7'13'24'0,"7"-4"-22"0,7-2 44 16,3-1-43-16,-3 3 0 16,11-2 1-16,0-1 1 15,3-6-6-15,0 3 0 16,4 0 4-16,6 0 1 15,1-3-3-15,-4 0 1 16,-3 3-3-16,-7 1 1 16,-4 5-2-16,-11 3 0 15,-10 7-2-15,-7 3 1 16,-4 3-2-16,-3-3 0 0,0-3-1 16,0-6 0-16,3 12 1 15,4-10 0-15,7 4 2 16,0-3 0-16,11 0 4 15,6-1 0-15,4 7 3 16,4-3 0-16,3-3 0 16,7 2 0-16,-10-2-1 15,0 6 1-15,-8 6-4 16,-13 7 1-16,-11-4-5 16,-4 4 0-16,-17-7-7 15,-4-3 0-15,-3-9-4 16,3-7 0-16</inkml:trace>
  <inkml:trace contextRef="#ctx0" brushRef="#br3" timeOffset="141651.59">8343 15635 49 0,'-3'34'24'0,"13"-15"-26"0,-3-16 45 0,4 0-43 16,3 0 0-16,4-3 0 16,10-3 0-16,0-3-1 15,-3-3 0-15,3-4-4 16,0 1 1-16,-10-1-10 16,0 0 0-16</inkml:trace>
  <inkml:trace contextRef="#ctx0" brushRef="#br3" timeOffset="141829.22">8297 15879 43 0,'11'29'21'0,"21"-17"-20"0,-15-12 30 16,1 0-31-16,14-3 1 15,-1-6-3-15,-2-1 1 16,2 1-7-16,-2-7 1 15,-5-3-5-15,-2 0 1 16</inkml:trace>
  <inkml:trace contextRef="#ctx0" brushRef="#br3" timeOffset="142535.1">9363 15224 60 0,'24'6'30'0,"33"-21"-40"0,-36 11 61 16,11 4-50-16,3 0 1 15,7 4 0-15,4 2 0 16,-3 3-2-16,-5 4 0 0,-9 9 0 16,-19 12 0-16,-17 13-2 15,-10 7 1-15,-19 11-3 16,-17-2 0-16,-7 0-4 15,-17-4 1 1,6-8 1-16,4-11 0 0,14-5 1 16,11-4 0-16,7-12 2 15,10-6 1-15,7-10 2 16,8-10 0-16,10-2 1 16,7-7 0-16,10 4 1 15,15-1 0-15,7 4 1 16,0-1 1-16,10 4-1 15,1 0 1-15,2 3-1 16,-6 9 0-16,-3 7-2 16,-12 9 1-16,5 3-2 15,-5 0 1-15,1 0-5 16,-4 3 1-16,-3-9-7 0,-4-4 1 16,-3-11-5-16,0-4 0 15</inkml:trace>
  <inkml:trace contextRef="#ctx0" brushRef="#br3" timeOffset="142836.62">10470 15400 43 0,'-3'15'21'0,"-1"7"-15"0,1-9 38 0,-8 6-43 16,-10 6 0-16,-14 6 0 16,0 10 1-16,-8-1-3 15,-10 11 1-15,-3 5 0 16,-1 4 1-16,8 2-6 15,7-11 0-15,10-11-10 16,7-21 1-16</inkml:trace>
  <inkml:trace contextRef="#ctx0" brushRef="#br3" timeOffset="143052.46">10001 15503 40 0,'18'-6'20'0,"21"34"-10"0,-25-22 26 15,3 13-34-15,8 9 1 16,0 4-1-16,-4 2 1 16,4 10-5-16,3 3 0 15,0 10 1-15,4-4 0 16,0 0-4-16,-1-15 0 16,1-4-5-16,-4-15 1 15,8-19-5-15,-8-9 0 0</inkml:trace>
  <inkml:trace contextRef="#ctx0" brushRef="#br3" timeOffset="143528.65">11017 15622 44 0,'0'6'22'0,"4"10"-23"0,-1-13 41 16,1 0-37-16,3 1 1 15,0-1 2-15,4 0 0 16,3 0-8-16,10 0 1 0,12-3 4 16,6-3 0-16,-3-3-6 15,0-4 0-15,-1-2-11 16,-6-4 1-16,-7-6-4 16,-8 0 1-16</inkml:trace>
  <inkml:trace contextRef="#ctx0" brushRef="#br3" timeOffset="143724.54">11215 15396 47 0,'3'41'23'0,"-17"28"-27"0,11-50 44 15,-1 9-41-15,1 13 1 16,-1 3-5-16,1 9 1 15,3 0-1-15,3 4 1 16,1-13-9-16,3-16 0 16</inkml:trace>
  <inkml:trace contextRef="#ctx0" brushRef="#br3" timeOffset="144135.63">12002 15258 46 0,'10'29'23'0,"-17"-1"-28"0,0-22 40 0,-4 7-35 16,-3 9 0-16,-3 3 0 15,-5 6 0-15,-2-9 0 16,-1 0 0 0,-7 9-2-1,4-2 0-15,10-7 0 16,4-4 1-16,11 1-1 16,13 0 1-16,5 3 0 15,2 0 1-15,15 0 2 0,10-3 1 16,11 3 0 62,-7 3 0-78,-11 3-3 0,-10 3 1 16,-11 7-2-16,-21 3 1 0,-21-4-5 15,-7-2 1-15,-8-7-9 0,-17-22 0 0</inkml:trace>
  <inkml:trace contextRef="#ctx0" brushRef="#br3" timeOffset="144366.29">11949 14948 73 0,'24'-6'36'0,"33"-7"-50"0,-29 13 72 0,18-3-60 16,17-3 0-16,15-10-12 15,17-9 0-15,18 0 8 16,7-16 1-16,11-15-14 16,3-20 0-16</inkml:trace>
  <inkml:trace contextRef="#ctx0" brushRef="#br3" timeOffset="145957.13">13102 15666 39 0,'-17'19'19'0,"9"-10"-3"15,8-9 20-15,8 3-32 16,13 1 0-16,3-1 2 16,15 0 1-16,21-3-9 15,7-3 0-15,21-7 3 16,18-2 0-16,7-4-10 15,-7-3 0-15,-21-3-8 16,-15 13 0-16</inkml:trace>
  <inkml:trace contextRef="#ctx0" brushRef="#br3" timeOffset="146287.7">13818 15374 37 0,'4'26'18'0,"17"5"-14"0,-10-25 25 0,10 0-25 15,7 4 0-15,11-1 2 16,0 1 0-16,6-1-8 15,5 7 0-15,-8-7 6 16,-3 7 0-16,-14 12-3 16,-18 10 0-16,-21 6-1 15,-8 6 0-15,-13 0-3 16,-11 3 0-16,-7 1-8 16,0-17 1-16,-3-12-4 15,10-9 0-15</inkml:trace>
  <inkml:trace contextRef="#ctx0" brushRef="#br3" timeOffset="146470.1">13811 15365 46 0,'18'19'23'0,"17"56"-29"0,-24-56 43 16,3 25-39-16,-4 3 1 15,1 12-12-15,-4 1 1 16,0-4 6-16,-7-15 1 16</inkml:trace>
  <inkml:trace contextRef="#ctx0" brushRef="#br3" timeOffset="149096.67">10837 17021 37 0,'-10'15'18'0,"27"1"-9"16,-17-16 18-16,0 0-23 0,4 0 1 16,3 3 2-16,0-3 0 15,7-3-10-15,4 0 1 16,10 0 3-16,-3-3 1 15,6-4-12-15,8 1 0 16,0-7-5-16,-4 4 1 16</inkml:trace>
  <inkml:trace contextRef="#ctx0" brushRef="#br3" timeOffset="149486.97">11568 16748 46 0,'-4'25'23'0,"-10"3"-31"15,7-21 41-15,-4 2-33 16,-3 0 0-16,-3-2 0 15,-5 2 0-15,1-3-1 16,0 4 1-16,0-1-1 16,0 0 1-16,7 1-1 15,3-1 1-15,11 1 0 16,7 2 0-16,0 1 2 16,14 2 0-16,11 4 0 15,-4 6 1-15,4-3-1 0,-4 0 1 16,-3 0-2-16,-7 3 1 15,-8 0-5-15,-13 0 0 16,-8 1-9-16,-17-1 1 16,-4-10-3-16,-7-2 1 15</inkml:trace>
  <inkml:trace contextRef="#ctx0" brushRef="#br3" timeOffset="149684.31">11702 16651 61 0,'67'-3'30'0,"21"-26"-44"16,-56 11 63-16,24-4-50 16,8-3 1-16,6-4-10 15,-6-2 1-15,-11 6-2 16,-22 0 1-16</inkml:trace>
  <inkml:trace contextRef="#ctx0" brushRef="#br3" timeOffset="150268.23">6371 17030 48 0,'14'10'24'0,"25"-20"-29"0,-18 10 34 16,-3-3-29-16,17-3 0 15,8-4-5-15,6-2 1 16,4 2-6-16,0-8 0 16</inkml:trace>
  <inkml:trace contextRef="#ctx0" brushRef="#br3" timeOffset="150641.96">7165 16839 42 0,'7'25'21'0,"-14"-6"-26"16,7-10 32-16,-4 4-28 16,-3-1 1-16,0 1-1 15,0-1 0-15,0-2 1 16,-3-1 0-16,3 4-2 16,3-1 0-16,4 1 0 15,0-1 0-15,11 4 2 16,-1 6 1-16,4 6 1 0,11-3 0 15,0-3 1-15,3-3 1 16,-3 0 0-16,-4-3 0 16,-11 5-4-16,-20 5 1 15,-8 5-9-15,-3 0 0 16,-18-12-5-16,0-13 1 16</inkml:trace>
  <inkml:trace contextRef="#ctx0" brushRef="#br3" timeOffset="150852.79">7274 16848 49 0,'57'0'24'0,"63"-56"-28"16,-74 37 47-16,17-9-44 15,22-4 1-15,-1-11-6 16,-2 2 0-16,-5 3-5 16,-13 4 1-16</inkml:trace>
  <inkml:trace contextRef="#ctx0" brushRef="#br3" timeOffset="151633.81">15512 14888 49 0,'7'22'24'0,"14"19"-17"15,-18-35 25-15,-3 13-32 16,-3 13 1-16,-8 8-1 15,-3 10 0-15,-3 7-1 16,-5 18 0-16,-6 0-3 16,0 7 1-16,0-7-8 15,-1-3 0-15,8-15-3 16,11-10 0-16</inkml:trace>
  <inkml:trace contextRef="#ctx0" brushRef="#br3" timeOffset="152143.21">16270 14804 45 0,'18'25'22'0,"3"-3"-23"0,-18-13 43 15,-3 4-40-15,-3 6 1 16,-4 2-1-16,-11 1 0 15,-14 10-4-15,-17 2 1 16,-7 4 2-16,-8-7 0 16,-3 1-4-16,7 2 1 15,0-3-3-15,7 4 1 0,11-10-2 16,7-6 1-16,13 0-1 16,12-4 1-16,13 4 2 15,15 0 1-15,17 0 2 16,11 0 1-16,7-1 1 15,4-2 0-15,-12 3 0 16,-13 0 1-16,-14 0-1 16,-18 6 0-16,-14 9-2 15,-7-2 1-15,-15-1-2 16,-3-9 1-16,-3-7-2 16,14-5 1-16,3-7 2 15,8-6 0-15,2-3 2 16,12-7 1-16,10-6 1 15,14-9 1-15,11-10 0 16,17-12 1 0,18-12-2-16,4 5 0 0,-11-2-5 0,-4 2 1 15,4 1-8-15,-10 15 0 16,-8 3-10-16,-14 7 1 16</inkml:trace>
  <inkml:trace contextRef="#ctx0" brushRef="#br3" timeOffset="152641.21">16824 15356 41 0,'0'6'20'0,"4"-3"-15"0,-4-3 28 15,3 3-30-15,1-3 1 16,3 0 0-16,0 3 1 15,0 0-7-15,10 1 1 16,8-1 3-16,10-3 0 16,4-3-5-16,3-7 1 15,1 1-10-15,-4-4 1 0,-8 1-4 16,-9 2 1-16</inkml:trace>
  <inkml:trace contextRef="#ctx0" brushRef="#br3" timeOffset="152836.1">16792 15654 49 0,'18'15'24'0,"7"-15"-34"15,-11-3 47-15,14 0-42 16,7-3 1-16,11-4-20 15,3-9 0-15,1 1 26 16,-4-4 0-16</inkml:trace>
  <inkml:trace contextRef="#ctx0" brushRef="#br3" timeOffset="153306.67">17554 15036 58 0,'0'37'29'0,"21"-5"-39"0,-14-26 62 0,1 0-50 16,6 1 1-1,10-4 0-15,8-3 1 0,10-7-5 16,8 1 0-16,-11-3 3 15,6-1 1-15,-2 4-3 16,-1 3 1-16,-7 3-2 16,-10 6 1-16,-11 7-2 15,-17 2 1 1,-8 1-1-16,-3 9 0 0,-14 10-1 16,-15 2 0 30,1 4 1-46,0 9 1 0,3 0 0 32,4 7 0-1,6 6 1-15,5-10 0 15,10-6-1-31,3-13 1 15,15 1-4-15,10-13 1 0,17-6-4 0,8-10 0 0,4-6-9 16,17-16 0-16</inkml:trace>
  <inkml:trace contextRef="#ctx0" brushRef="#br3" timeOffset="153501.04">18796 15102 55 0,'-7'47'27'0,"-67"28"-36"0,42-50 48 0,-7 16-38 0,-7 12 0 0,-14 7-2 0,-10 9 0 0,-1-3-3 16,8-1 0-16,3-8-6 16,11-7 0-16,13-22-5 15,12-22 1-15</inkml:trace>
  <inkml:trace contextRef="#ctx0" brushRef="#br3" timeOffset="153674.94">18175 14982 38 0,'11'-9'19'0,"28"56"-10"16,-22-22 34-16,8 7-41 15,7 18 1-15,10 12 0 0,0 17 0 16,18-4-7-16,0 3 0 16,4-2-5-16,-4 5 0 15,-4-2-6-15,-10 5 1 16</inkml:trace>
  <inkml:trace contextRef="#ctx0" brushRef="#br3" timeOffset="154846.1">13229 17174 41 0,'39'41'20'0,"95"-28"-19"0,-92-13 20 16,25-3-22-16,22-7 0 15,9-9-5-15,-9-6 1 16,-1-3-2-16,-4 0 0 16</inkml:trace>
  <inkml:trace contextRef="#ctx0" brushRef="#br3" timeOffset="155176.29">14065 16839 39 0,'4'34'19'0,"3"-21"-15"0,-4-10 32 0,11 6-33 15,4 1 1-15,14 2 0 16,10-2 1-16,8-1-7 16,3 1 0-16,-4-1 4 15,-3 4 1-15,-4 9-4 16,-14 3 1-16,-17 6-3 16,-18 10 0-16,-18 3-2 15,-10 3 0-15,-15-3-10 16,-6-4 1-16</inkml:trace>
  <inkml:trace contextRef="#ctx0" brushRef="#br3" timeOffset="155403.74">14005 16996 36 0,'18'12'18'0,"7"29"-20"0,-18-22 24 0,-4 9-24 15,1 6 1-15,-4 7-12 16,-4 6 0-16,1-9 11 16,-4-4 0-16</inkml:trace>
  <inkml:trace contextRef="#ctx0" brushRef="#br3" timeOffset="156438.91">15910 16757 48 0,'0'3'24'0,"-3"-9"-19"0,3 6 24 0,-7-6-29 16,-7 0 1-16,-4-1 0 16,-7 1 0-16,1 6-1 15,-5 3 0-15,-6 7 0 16,-4 5 1-16,0 4-3 15,1 0 1-15,2 0-2 16,8 0 0-16,3 3-1 16,11-1 1-16,11-5-1 15,13-3 1-15,12-4 1 16,9-9 1-16,1-6 1 16,7-4 1-16,0 1 0 31,-1 0 0-16,1-4 0-15,-7-3 0 16,-4 1-1 0,-7 2 1-16,1 7-1 0,-8 6 1 15,-4 6-2-15,-6 0 1 0,-11 10 0 0,-7 6 0 0,-4 9 0 0,-3 4 0 16,0 21 0-16,3-2 0 16,-3 8-1-16,0 4 0 15,0-6-5-15,3-1 0 16,4-15-5-16,3-15 0 15</inkml:trace>
  <inkml:trace contextRef="#ctx0" brushRef="#br3" timeOffset="156778.34">16245 16999 46 0,'0'-10'23'16,"11"14"-27"-16,-4-4 43 0,4 0-38 0,6 0 0 0,8 0 0 0,7 0 1 16,7 0-4-16,3 0 0 15,-10 0-7-15,-8 0 0 16,-6 0-5-16,-7 0 1 16</inkml:trace>
  <inkml:trace contextRef="#ctx0" brushRef="#br3" timeOffset="156945.2">16203 17234 37 0,'11'13'18'0,"10"-4"-21"0,-14-9 29 0,3 0-28 16,5-3 0-16,13 0-16 15,11-4 0-15,6-8 18 16,8 2 0-16</inkml:trace>
  <inkml:trace contextRef="#ctx0" brushRef="#br3" timeOffset="157163.81">17448 16739 44 0,'-7'15'22'0,"-35"29"-29"0,24-28 46 16,-20-1-38-16,-15 14 0 15,-18 8 1-15,-7 17 0 16,4 11-8-16,-3 11 1 16,-1-4-7-16,11 0 0 15</inkml:trace>
  <inkml:trace contextRef="#ctx0" brushRef="#br3" timeOffset="157352.57">16905 16591 49 0,'42'79'24'0,"25"62"-27"0,-45-94 41 0,9 22-39 15,15 15 0-15,4 7-7 16,-8-9 0-16,-3-1-1 31,-7-12 0-31</inkml:trace>
  <inkml:trace contextRef="#ctx0" brushRef="#br3" timeOffset="159965.16">6361 17814 42 0,'-7'31'21'16,"-1"-9"-18"-16,8-18 21 0,0-1-25 15,-10 3 1-15,-1-3-1 16,-10 0 1-16,4 0 0 15,-12 0 0-15,1 1-1 16,-4 2 1-16,1 3-2 16,2 1 0-16,-2-1-2 15,-5 4 0-15,12-1-2 0,-5 1 0 16,12-1-1-16,6 1 1 16,8-4 2-16,6-2 1 15,15-4 3-15,-1-10 0 16,15 1 2-16,7-3 1 15,7-10 1-15,-4-3 0 16,1-3-1-16,-15 3 0 16,4 3-2-16,-15 0 1 15,4 7 0-15,-10 5 0 16,-1 11 0-16,-2 11 1 16,-8 10 0-16,-8 0 0 15,-2 13-1-15,-11 9 1 16,3 13-2-16,-10 2 0 0,7 7-5 15,0-3 0-15,10-9-7 16,0-17 0-16</inkml:trace>
  <inkml:trace contextRef="#ctx0" brushRef="#br3" timeOffset="160491.57">7641 18128 37 0,'4'9'18'0,"-29"16"-19"0,18-22 29 0,-4 4-28 0,-3 5 0 0,-3-6 0 16,-5 1 0-1,5 5 0-15,-1 4 0 0,1-4 0 16,2 1 0-16,5 3-2 16,-1-4 1-16,1 4-3 15,10 0 1-15,0-4-1 16,3-6 1-16,4-2 1 16,11-4 1-16,14-4 3 15,-1-5 0-15,8-4 2 16,-11 1 0-16,4-4 0 15,-4 1 0-15,-6 2-4 16,-5 0 1-16,-3 4-7 16,-3 3 1-16,-1 3-6 15,-2 3 0-15</inkml:trace>
  <inkml:trace contextRef="#ctx0" brushRef="#br3" timeOffset="160716.99">7712 18476 27 0,'7'56'13'0,"0"-9"-6"0,-7-34 19 16,0 6-25-16,-4-1 0 16,1 1-1-16,-8 0 0 15,-6-3-1-15,-8-7 1 16,0-3 0-16,-10 1 0 16,3-10-1-16,0-4 0 15,1-5-2-15,2-4 1 16,8-9-2-16,11 6 1 0,-1 0-5 15,15 1 1-15,6-4-2 16,11 0 1-16</inkml:trace>
  <inkml:trace contextRef="#ctx0" brushRef="#br3" timeOffset="161150.51">8188 18244 27 0,'-7'3'13'0,"-18"13"-13"16,15-13 26-16,-4-3-26 15,-4 3 1-15,0 6 0 0,1 1 0 16,-1-4-1-16,0 3 0 15,4 1 0-15,4-1 1 16,-4 1-3-16,10-1 0 16,4-3-1-16,4-3 0 15,-1-3 0-15,8 0 0 16,3-3 1-16,0 0 1 16,4-3 1-16,-4 0 0 15,3-1 0-15,4 1 1 16,1 0-1-16,-12-1 1 0,4 4-1 15,-3 3 1 1,3 3-1-16,-10 4 1 0,3 5 0 16,-7 4 1-16,0 6-2 15,0 0 1-15,0 0-5 16,0-7 1-16,3-5-5 16,8-10 1-16</inkml:trace>
  <inkml:trace contextRef="#ctx0" brushRef="#br3" timeOffset="161422.18">8587 17598 34 0,'0'9'17'0,"0"35"-19"16,0-28 32-16,-7 3-29 0,7 2 0 16,-4 11 1-16,-3 9 0 15,-4-1-3-15,-3 11 1 16,0 11 1-16,0 10 1 16,3-6-4-16,1 0 1 15,-1-3-10-15,4-10 1 16</inkml:trace>
  <inkml:trace contextRef="#ctx0" brushRef="#br3" timeOffset="161648.53">8915 17836 30 0,'3'31'15'0,"-10"23"-15"16,0-42 17-16,0-2-18 16,-4 8 1-16,1 11-2 15,-1 5 1-15,-10 1-3 16,4 9 1-16,6 3-5 16,0-3 1-16</inkml:trace>
  <inkml:trace contextRef="#ctx0" brushRef="#br3" timeOffset="161949.64">9133 18281 30 0,'4'16'15'0,"3"-32"-11"0,-7 16 28 15,0-9-32-15,-7 3 1 16,3-4-1-16,1 4 1 0,-4 6-1 16,-7 0 0-1,0 9-1-15,-11 1 1 0,4 2-2 16,-4 4 0-16,4 3-1 16,3-3 0-16,8 2-2 15,-1-2 1-15,11 0-3 16,11-4 1-16,3-2-2 15,10-7 0-15</inkml:trace>
  <inkml:trace contextRef="#ctx0" brushRef="#br3" timeOffset="162293.34">9303 18397 23 0,'-11'29'11'0,"-3"-11"-12"0,11-11 19 15,-1-4-19-15,0 0 1 16,4 0 0-16,0-6 1 16,0-6-1-16,4-4 1 15,7-3 0-15,3-6 0 16,3-3-1-16,5-3 1 15,-1 0 0-15,0 0 0 16,0 3-1-16,0 6 1 16,0 6 1-16,-3 4 0 0,0 9-1 15,-1 9 1-15,-3 7-1 16,0-4 1-16,-3 1-7 16,0-1 1 15,-1-2-5-31,1-7 0 0</inkml:trace>
  <inkml:trace contextRef="#ctx0" brushRef="#br3" timeOffset="162622.31">10012 17987 40 0,'21'12'20'0,"-25"10"-26"16,-3-16 38-16,-3 1-32 15,-8 2 1-15,-3 0-1 0,-4 1 0 16,-3 2 0-16,-7-2 0 16,7 9-1-16,-1-7 1 15,8 7-1-15,0 0 0 16,3-7 0-16,8 10 0 16,6 0 0-16,8-3 1 15,10 0 1-15,4 0 1 16,6-1 1-16,1 1 0 15,0-3 0-15,-4 0 1 16,-4 2-3-16,-6 1 1 16,-11 3-6-16,-11 3 1 15,-6-3-10-15,-8-9 1 0</inkml:trace>
  <inkml:trace contextRef="#ctx0" brushRef="#br3" timeOffset="162850.4">10329 18263 57 0,'14'43'28'0,"-10"-27"-34"16,-4-16 50-16,-4 3-45 15,-3 0 0-15,-3 1-6 16,-8-4 1-16,1 0-6 16,-12-4 1-16</inkml:trace>
  <inkml:trace contextRef="#ctx0" brushRef="#br3" timeOffset="163607.54">10333 11220 39 0,'0'21'19'0,"7"8"-11"0,-7-20 22 0,0 13-27 15,-4 9 1-15,1 7 0 16,-4 15 1-16,0 10-7 16,-4 12 0-16,1 29 2 15,-1 21 0-15,0 16-7 16,4 16 1-16,0 12-4 15,-3-5 1-15,-1-8-4 32,4-24 1-17,0-16 0-15,4-22 1 0</inkml:trace>
  <inkml:trace contextRef="#ctx0" brushRef="#br3" timeOffset="164383.01">10220 11448 36 0,'14'16'18'0,"28"6"-21"0,-20-22 40 0,6 6-32 0,11-9 0 15,21-3 1 1,10-7 1-16,15-9-10 0,21-6 1 16,21-3 5-16,3-1 0 15,11 4-3-15,7 0 0 16,1 6-1 15,-8 3 0-15,0 7-1-1,-4-1 1-15,1 4 0 0,-25-1 0 16,-11 1 0-16,-10 6 0 0,-11 3 0 0,-10 3 0 0,-11 3-1 0,-18 10 0 16,-14 6-1-16,-21 15 1 0,-14 11-1 15,-14 17 1-15,-4 4-1 16,-3 10 1-16,-4 15 0 15,1 9 0-15,6 1 1 47,4 6 1-31,7-10 0-16,3-3 0 16,7 0 0-16,12 4 1 15,2-14 0-15,4 8 0 0,-3-8 0 0,-4-11 0 0,-7-4 1 0,-4-3 0 0,-10-7-1 16,-7-11 0 31,-14-7 0-47,-11-4 0 15,-18-5 0 1,1 2 1 0,-15-5-2-16,-13-10 0 0,-75-19-11 0,14-19 0 0</inkml:trace>
  <inkml:trace contextRef="#ctx0" brushRef="#br3" timeOffset="166525.16">7461 6701 24 0,'4'6'12'0,"20"-9"-5"0,-13 3 13 15,3 0-17-15,7 0 1 16,4 3 1-16,7 3 0 16,0 1-7-16,6 2 1 15,5 4 4-15,6-1 0 0,4 1-3 16,0-4 1-16,7-3-1 15,10-6 1-15,1-6-1 16,10-6 0-16,7-7 0 16,-3 0 0-16,10 6 0 15,4-2 1-15,7 2-1 16,7 4 1-16,-7 2-1 16,14 4 0-16,-1 0 0 15,12-6 0-15,-11-13-1 16,18-6 1-16,-1-7 0 15,4-3 0-15,-3 10 0 16,10 3 0-16,4 3 0 16,-8 0 0-16,8 7 0 15,0-4 1-15,3 3-1 16,-3 4 0-16,3-1 0 16,4 0 0-16,-11 4 0 15,14 3 1-15,-3 0-1 0,3-1 0 16,0 4 0-16,1 3 0 31,6 0 0-31,0-3 0 0,4 6 0 0,7-3 0 16,-4 3 0-16,11-6 0 15,11 3 0-15,-8-9 0 16,8-4 0-16,-4 7 1 16,7 3-1-16,7 3 1 15,-17-7-1-15,3 4 1 16,7 0-1-16,-14-3 1 0,3 0-1 15,8-7 0-15,-22 1 0 16,11-1 0-16,-7 0 0 16,-21 1 0-16,-14 3-1 15,-11 5 0-15,-29 1-4 16,-23 0 0-16,-22-3-7 16,-25-4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line and curve. </a:t>
            </a:r>
          </a:p>
          <a:p>
            <a:r>
              <a:rPr lang="en-US">
                <a:cs typeface="Calibri"/>
              </a:rPr>
              <a:t>How to carefully distinguish? Line has constant rate of change, known as the slope. (draw many cases of lines)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 thru points (1,2) and (3,-4). What is the constant rate of change?</a:t>
            </a:r>
          </a:p>
          <a:p>
            <a:r>
              <a:rPr lang="en-US">
                <a:cs typeface="Calibri"/>
              </a:rPr>
              <a:t>m = (y2-y1)/(x2-x1)= -3=\delta y/\delta x = rise/run</a:t>
            </a:r>
          </a:p>
          <a:p>
            <a:r>
              <a:rPr lang="en-US">
                <a:cs typeface="Calibri"/>
              </a:rPr>
              <a:t>How to define in general for any point 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)? Slope still should hold.</a:t>
            </a:r>
          </a:p>
          <a:p>
            <a:r>
              <a:rPr lang="en-US">
                <a:cs typeface="Calibri"/>
              </a:rPr>
              <a:t>m = </a:t>
            </a:r>
            <a:r>
              <a:rPr lang="en-US"/>
              <a:t>(y-y1)/(x-x1)= -3 for any point on the line.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Leads to point-slope form.</a:t>
            </a:r>
          </a:p>
          <a:p>
            <a:r>
              <a:rPr lang="en-US">
                <a:cs typeface="Calibri"/>
              </a:rPr>
              <a:t>Find another point on line and double check slope is the same.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Slopes: Positive, negative, zero, none</a:t>
            </a:r>
          </a:p>
          <a:p>
            <a:r>
              <a:rPr lang="en-US">
                <a:cs typeface="Calibri"/>
              </a:rPr>
              <a:t>Point-slope form (reaffirms constant change), slope intercept (simple, know where you start), standard form Ax+By+C=0 (most general, every line captured, many equations for same line, nice for theory)</a:t>
            </a:r>
          </a:p>
          <a:p>
            <a:r>
              <a:rPr lang="en-US">
                <a:cs typeface="Calibri"/>
              </a:rPr>
              <a:t>Which form is best? Different intuition of each, different interpretation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7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Getting gas and car wash</a:t>
            </a:r>
          </a:p>
          <a:p>
            <a:r>
              <a:rPr lang="en-US">
                <a:cs typeface="Calibri"/>
              </a:rPr>
              <a:t>CPG = 2$</a:t>
            </a:r>
          </a:p>
          <a:p>
            <a:r>
              <a:rPr lang="en-US">
                <a:cs typeface="Calibri"/>
              </a:rPr>
              <a:t>Car wash cost = 5$</a:t>
            </a:r>
          </a:p>
          <a:p>
            <a:r>
              <a:rPr lang="en-US">
                <a:cs typeface="Calibri"/>
              </a:rPr>
              <a:t>Y=2x+5 </a:t>
            </a:r>
          </a:p>
          <a:p>
            <a:r>
              <a:rPr lang="en-US">
                <a:cs typeface="Calibri"/>
              </a:rPr>
              <a:t>General slope-intercept form: Y=</a:t>
            </a:r>
            <a:r>
              <a:rPr lang="en-US" err="1">
                <a:cs typeface="Calibri"/>
              </a:rPr>
              <a:t>mx+b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much gas can you get if only have 20$?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and Equations of Lines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DA4382-B8C3-4F1B-A490-69F55C57503B}"/>
                  </a:ext>
                </a:extLst>
              </p14:cNvPr>
              <p14:cNvContentPartPr/>
              <p14:nvPr/>
            </p14:nvContentPartPr>
            <p14:xfrm>
              <a:off x="4448880" y="2791440"/>
              <a:ext cx="3201840" cy="179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DA4382-B8C3-4F1B-A490-69F55C575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9520" y="2782080"/>
                <a:ext cx="3220560" cy="18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1.3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E64B72-2F11-4ECA-92FE-F64F6D8102CB}"/>
                  </a:ext>
                </a:extLst>
              </p14:cNvPr>
              <p14:cNvContentPartPr/>
              <p14:nvPr/>
            </p14:nvContentPartPr>
            <p14:xfrm>
              <a:off x="839520" y="1475280"/>
              <a:ext cx="10010520" cy="408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E64B72-2F11-4ECA-92FE-F64F6D8102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465920"/>
                <a:ext cx="10029240" cy="41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B052-8050-43C5-BB56-C37BB6F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397B1-48DB-4642-95EF-A8CDACF1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9C787E-776D-4922-93AE-BE5161E9EFD5}"/>
                  </a:ext>
                </a:extLst>
              </p14:cNvPr>
              <p14:cNvContentPartPr/>
              <p14:nvPr/>
            </p14:nvContentPartPr>
            <p14:xfrm>
              <a:off x="50760" y="610560"/>
              <a:ext cx="11556000" cy="52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9C787E-776D-4922-93AE-BE5161E9E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" y="601200"/>
                <a:ext cx="11574720" cy="52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7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B255-A5D2-466F-A25E-4209A8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19A0-B85D-46F9-ADEF-55B37EDD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1B6428-BA30-4F26-9612-9774A7B8C659}"/>
                  </a:ext>
                </a:extLst>
              </p14:cNvPr>
              <p14:cNvContentPartPr/>
              <p14:nvPr/>
            </p14:nvContentPartPr>
            <p14:xfrm>
              <a:off x="280800" y="394920"/>
              <a:ext cx="10984320" cy="627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1B6428-BA30-4F26-9612-9774A7B8C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40" y="385560"/>
                <a:ext cx="11003040" cy="62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DABFE4-AC96-4033-8667-A81C34FC4720}"/>
                  </a:ext>
                </a:extLst>
              </p14:cNvPr>
              <p14:cNvContentPartPr/>
              <p14:nvPr/>
            </p14:nvContentPartPr>
            <p14:xfrm>
              <a:off x="6671160" y="3086280"/>
              <a:ext cx="4287960" cy="3003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DABFE4-AC96-4033-8667-A81C34FC47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1800" y="3076920"/>
                <a:ext cx="4306680" cy="30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E975-3A8A-45BB-AFE2-4B88BD63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7E22-ED90-4D19-8FAC-7BCAF050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E58B28-FDB8-4F47-97D1-9CB6E47770BA}"/>
                  </a:ext>
                </a:extLst>
              </p14:cNvPr>
              <p14:cNvContentPartPr/>
              <p14:nvPr/>
            </p14:nvContentPartPr>
            <p14:xfrm>
              <a:off x="617400" y="591480"/>
              <a:ext cx="10528560" cy="571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E58B28-FDB8-4F47-97D1-9CB6E4777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40" y="582120"/>
                <a:ext cx="10547280" cy="57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0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DD58-6CD3-4D9B-80C9-85FC311F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Equations and Cases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FB57-4A8C-424C-B9EA-31CF9199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15BEE3-6CD0-404B-9C7B-A8AD031290B6}"/>
                  </a:ext>
                </a:extLst>
              </p14:cNvPr>
              <p14:cNvContentPartPr/>
              <p14:nvPr/>
            </p14:nvContentPartPr>
            <p14:xfrm>
              <a:off x="290880" y="428760"/>
              <a:ext cx="11900160" cy="624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15BEE3-6CD0-404B-9C7B-A8AD03129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520" y="419400"/>
                <a:ext cx="11918880" cy="62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78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930-E254-43D6-BE45-CBF64309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Interpretation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64DB-613E-46A4-BC65-C27E38B0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B9BB25-D029-493F-B51E-DE68ECE295DC}"/>
                  </a:ext>
                </a:extLst>
              </p14:cNvPr>
              <p14:cNvContentPartPr/>
              <p14:nvPr/>
            </p14:nvContentPartPr>
            <p14:xfrm>
              <a:off x="255240" y="1272240"/>
              <a:ext cx="11623320" cy="546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B9BB25-D029-493F-B51E-DE68ECE29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80" y="1262880"/>
                <a:ext cx="11642040" cy="54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05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1.3 Lines</vt:lpstr>
      <vt:lpstr>Section 1.3 Homework Submission to Canvas</vt:lpstr>
      <vt:lpstr>Idea of Lines</vt:lpstr>
      <vt:lpstr>Example:</vt:lpstr>
      <vt:lpstr>Example: </vt:lpstr>
      <vt:lpstr>Equations and Cases of Lines</vt:lpstr>
      <vt:lpstr>Interpretation of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2020-09-16T00:57:07Z</dcterms:modified>
</cp:coreProperties>
</file>