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72" r:id="rId3"/>
    <p:sldId id="270" r:id="rId4"/>
    <p:sldId id="271" r:id="rId5"/>
    <p:sldId id="273" r:id="rId6"/>
    <p:sldId id="274" r:id="rId7"/>
    <p:sldId id="26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555DCD-5949-41B4-8CC5-012F88F65E5F}" v="1" dt="2020-09-16T01:26:26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C353BEA8-F2B5-F9C8-95C9-DD24AA8C764A}"/>
    <pc:docChg chg="modSld">
      <pc:chgData name="Chad Vidden" userId="S::cvidden@uwlax.edu::fa919fd6-03f8-48d0-9b95-10ac8c9672df" providerId="AD" clId="Web-{C353BEA8-F2B5-F9C8-95C9-DD24AA8C764A}" dt="2020-09-05T11:26:40.759" v="62" actId="20577"/>
      <pc:docMkLst>
        <pc:docMk/>
      </pc:docMkLst>
      <pc:sldChg chg="modSp">
        <pc:chgData name="Chad Vidden" userId="S::cvidden@uwlax.edu::fa919fd6-03f8-48d0-9b95-10ac8c9672df" providerId="AD" clId="Web-{C353BEA8-F2B5-F9C8-95C9-DD24AA8C764A}" dt="2020-09-05T11:23:37.799" v="55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353BEA8-F2B5-F9C8-95C9-DD24AA8C764A}" dt="2020-09-05T11:23:12.172" v="6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353BEA8-F2B5-F9C8-95C9-DD24AA8C764A}" dt="2020-09-05T11:23:37.799" v="55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C353BEA8-F2B5-F9C8-95C9-DD24AA8C764A}" dt="2020-09-05T11:26:39.449" v="6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353BEA8-F2B5-F9C8-95C9-DD24AA8C764A}" dt="2020-09-05T11:26:39.449" v="6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">
        <pc:chgData name="Chad Vidden" userId="S::cvidden@uwlax.edu::fa919fd6-03f8-48d0-9b95-10ac8c9672df" providerId="AD" clId="Web-{C353BEA8-F2B5-F9C8-95C9-DD24AA8C764A}" dt="2020-09-05T11:26:35.610" v="57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C353BEA8-F2B5-F9C8-95C9-DD24AA8C764A}" dt="2020-09-05T11:26:35.610" v="57" actId="20577"/>
          <ac:spMkLst>
            <pc:docMk/>
            <pc:sldMk cId="2349933283" sldId="269"/>
            <ac:spMk id="2" creationId="{48B2C0D7-B8F7-4D2E-8918-DF67C9DF9340}"/>
          </ac:spMkLst>
        </pc:spChg>
      </pc:sldChg>
    </pc:docChg>
  </pc:docChgLst>
  <pc:docChgLst>
    <pc:chgData name="Chad Vidden" userId="S::cvidden@uwlax.edu::fa919fd6-03f8-48d0-9b95-10ac8c9672df" providerId="AD" clId="Web-{245D8A6B-90BB-46C9-9C1E-6198E9A2BDA6}"/>
    <pc:docChg chg="addSld delSld modSld">
      <pc:chgData name="Chad Vidden" userId="S::cvidden@uwlax.edu::fa919fd6-03f8-48d0-9b95-10ac8c9672df" providerId="AD" clId="Web-{245D8A6B-90BB-46C9-9C1E-6198E9A2BDA6}" dt="2020-09-10T14:35:56.885" v="691" actId="20577"/>
      <pc:docMkLst>
        <pc:docMk/>
      </pc:docMkLst>
      <pc:sldChg chg="modSp">
        <pc:chgData name="Chad Vidden" userId="S::cvidden@uwlax.edu::fa919fd6-03f8-48d0-9b95-10ac8c9672df" providerId="AD" clId="Web-{245D8A6B-90BB-46C9-9C1E-6198E9A2BDA6}" dt="2020-09-10T14:29:48.798" v="45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245D8A6B-90BB-46C9-9C1E-6198E9A2BDA6}" dt="2020-09-10T14:29:48.798" v="45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245D8A6B-90BB-46C9-9C1E-6198E9A2BDA6}" dt="2020-09-10T14:35:56.885" v="690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245D8A6B-90BB-46C9-9C1E-6198E9A2BDA6}" dt="2020-09-10T14:35:56.885" v="690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del">
        <pc:chgData name="Chad Vidden" userId="S::cvidden@uwlax.edu::fa919fd6-03f8-48d0-9b95-10ac8c9672df" providerId="AD" clId="Web-{245D8A6B-90BB-46C9-9C1E-6198E9A2BDA6}" dt="2020-09-10T14:07:12.780" v="2"/>
        <pc:sldMkLst>
          <pc:docMk/>
          <pc:sldMk cId="972021397" sldId="270"/>
        </pc:sldMkLst>
      </pc:sldChg>
      <pc:sldChg chg="modSp new modNotes">
        <pc:chgData name="Chad Vidden" userId="S::cvidden@uwlax.edu::fa919fd6-03f8-48d0-9b95-10ac8c9672df" providerId="AD" clId="Web-{245D8A6B-90BB-46C9-9C1E-6198E9A2BDA6}" dt="2020-09-10T14:12:01.553" v="293" actId="20577"/>
        <pc:sldMkLst>
          <pc:docMk/>
          <pc:sldMk cId="2511491159" sldId="270"/>
        </pc:sldMkLst>
        <pc:spChg chg="mod">
          <ac:chgData name="Chad Vidden" userId="S::cvidden@uwlax.edu::fa919fd6-03f8-48d0-9b95-10ac8c9672df" providerId="AD" clId="Web-{245D8A6B-90BB-46C9-9C1E-6198E9A2BDA6}" dt="2020-09-10T14:12:01.553" v="293" actId="20577"/>
          <ac:spMkLst>
            <pc:docMk/>
            <pc:sldMk cId="2511491159" sldId="270"/>
            <ac:spMk id="2" creationId="{FDF56221-FEBA-4904-83A1-915A63F31156}"/>
          </ac:spMkLst>
        </pc:spChg>
      </pc:sldChg>
      <pc:sldChg chg="del">
        <pc:chgData name="Chad Vidden" userId="S::cvidden@uwlax.edu::fa919fd6-03f8-48d0-9b95-10ac8c9672df" providerId="AD" clId="Web-{245D8A6B-90BB-46C9-9C1E-6198E9A2BDA6}" dt="2020-09-10T14:07:12.780" v="1"/>
        <pc:sldMkLst>
          <pc:docMk/>
          <pc:sldMk cId="525675311" sldId="271"/>
        </pc:sldMkLst>
      </pc:sldChg>
      <pc:sldChg chg="modSp new modNotes">
        <pc:chgData name="Chad Vidden" userId="S::cvidden@uwlax.edu::fa919fd6-03f8-48d0-9b95-10ac8c9672df" providerId="AD" clId="Web-{245D8A6B-90BB-46C9-9C1E-6198E9A2BDA6}" dt="2020-09-10T14:28:29.811" v="406"/>
        <pc:sldMkLst>
          <pc:docMk/>
          <pc:sldMk cId="2070400205" sldId="271"/>
        </pc:sldMkLst>
        <pc:spChg chg="mod">
          <ac:chgData name="Chad Vidden" userId="S::cvidden@uwlax.edu::fa919fd6-03f8-48d0-9b95-10ac8c9672df" providerId="AD" clId="Web-{245D8A6B-90BB-46C9-9C1E-6198E9A2BDA6}" dt="2020-09-10T14:09:11.877" v="141" actId="20577"/>
          <ac:spMkLst>
            <pc:docMk/>
            <pc:sldMk cId="2070400205" sldId="271"/>
            <ac:spMk id="2" creationId="{F6953C18-4BC2-4515-AC04-BE6AC018C6EC}"/>
          </ac:spMkLst>
        </pc:spChg>
      </pc:sldChg>
      <pc:sldChg chg="modSp new modNotes">
        <pc:chgData name="Chad Vidden" userId="S::cvidden@uwlax.edu::fa919fd6-03f8-48d0-9b95-10ac8c9672df" providerId="AD" clId="Web-{245D8A6B-90BB-46C9-9C1E-6198E9A2BDA6}" dt="2020-09-10T14:11:56.475" v="285"/>
        <pc:sldMkLst>
          <pc:docMk/>
          <pc:sldMk cId="1484418194" sldId="272"/>
        </pc:sldMkLst>
        <pc:spChg chg="mod">
          <ac:chgData name="Chad Vidden" userId="S::cvidden@uwlax.edu::fa919fd6-03f8-48d0-9b95-10ac8c9672df" providerId="AD" clId="Web-{245D8A6B-90BB-46C9-9C1E-6198E9A2BDA6}" dt="2020-09-10T14:10:40.879" v="205" actId="20577"/>
          <ac:spMkLst>
            <pc:docMk/>
            <pc:sldMk cId="1484418194" sldId="272"/>
            <ac:spMk id="2" creationId="{4DE80BF7-FCA3-4162-814D-776CB9729A35}"/>
          </ac:spMkLst>
        </pc:spChg>
      </pc:sldChg>
      <pc:sldChg chg="del">
        <pc:chgData name="Chad Vidden" userId="S::cvidden@uwlax.edu::fa919fd6-03f8-48d0-9b95-10ac8c9672df" providerId="AD" clId="Web-{245D8A6B-90BB-46C9-9C1E-6198E9A2BDA6}" dt="2020-09-10T14:07:12.780" v="0"/>
        <pc:sldMkLst>
          <pc:docMk/>
          <pc:sldMk cId="3629828607" sldId="272"/>
        </pc:sldMkLst>
      </pc:sldChg>
      <pc:sldChg chg="modSp new modNotes">
        <pc:chgData name="Chad Vidden" userId="S::cvidden@uwlax.edu::fa919fd6-03f8-48d0-9b95-10ac8c9672df" providerId="AD" clId="Web-{245D8A6B-90BB-46C9-9C1E-6198E9A2BDA6}" dt="2020-09-10T14:30:20.439" v="495" actId="20577"/>
        <pc:sldMkLst>
          <pc:docMk/>
          <pc:sldMk cId="2128896953" sldId="273"/>
        </pc:sldMkLst>
        <pc:spChg chg="mod">
          <ac:chgData name="Chad Vidden" userId="S::cvidden@uwlax.edu::fa919fd6-03f8-48d0-9b95-10ac8c9672df" providerId="AD" clId="Web-{245D8A6B-90BB-46C9-9C1E-6198E9A2BDA6}" dt="2020-09-10T14:30:20.439" v="495" actId="20577"/>
          <ac:spMkLst>
            <pc:docMk/>
            <pc:sldMk cId="2128896953" sldId="273"/>
            <ac:spMk id="2" creationId="{09435213-DDE7-47F6-A10D-DB7B9F3433B3}"/>
          </ac:spMkLst>
        </pc:spChg>
      </pc:sldChg>
      <pc:sldChg chg="modSp new modNotes">
        <pc:chgData name="Chad Vidden" userId="S::cvidden@uwlax.edu::fa919fd6-03f8-48d0-9b95-10ac8c9672df" providerId="AD" clId="Web-{245D8A6B-90BB-46C9-9C1E-6198E9A2BDA6}" dt="2020-09-10T14:33:30.584" v="600"/>
        <pc:sldMkLst>
          <pc:docMk/>
          <pc:sldMk cId="3808723827" sldId="274"/>
        </pc:sldMkLst>
        <pc:spChg chg="mod">
          <ac:chgData name="Chad Vidden" userId="S::cvidden@uwlax.edu::fa919fd6-03f8-48d0-9b95-10ac8c9672df" providerId="AD" clId="Web-{245D8A6B-90BB-46C9-9C1E-6198E9A2BDA6}" dt="2020-09-10T14:30:26.127" v="512" actId="20577"/>
          <ac:spMkLst>
            <pc:docMk/>
            <pc:sldMk cId="3808723827" sldId="274"/>
            <ac:spMk id="2" creationId="{7DE147C5-7F19-47B8-A850-C5FADACE5472}"/>
          </ac:spMkLst>
        </pc:sp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fa919fd6-03f8-48d0-9b95-10ac8c9672df" providerId="ADAL" clId="{66555DCD-5949-41B4-8CC5-012F88F65E5F}"/>
    <pc:docChg chg="modSld">
      <pc:chgData name="Chad Vidden" userId="fa919fd6-03f8-48d0-9b95-10ac8c9672df" providerId="ADAL" clId="{66555DCD-5949-41B4-8CC5-012F88F65E5F}" dt="2020-09-16T01:26:26.784" v="0"/>
      <pc:docMkLst>
        <pc:docMk/>
      </pc:docMkLst>
      <pc:sldChg chg="addSp">
        <pc:chgData name="Chad Vidden" userId="fa919fd6-03f8-48d0-9b95-10ac8c9672df" providerId="ADAL" clId="{66555DCD-5949-41B4-8CC5-012F88F65E5F}" dt="2020-09-16T01:26:26.784" v="0"/>
        <pc:sldMkLst>
          <pc:docMk/>
          <pc:sldMk cId="3637318454" sldId="257"/>
        </pc:sldMkLst>
        <pc:inkChg chg="add">
          <ac:chgData name="Chad Vidden" userId="fa919fd6-03f8-48d0-9b95-10ac8c9672df" providerId="ADAL" clId="{66555DCD-5949-41B4-8CC5-012F88F65E5F}" dt="2020-09-16T01:26:26.784" v="0"/>
          <ac:inkMkLst>
            <pc:docMk/>
            <pc:sldMk cId="3637318454" sldId="257"/>
            <ac:inkMk id="5" creationId="{19C35F19-C01D-445D-8CCA-E24DF4179B4B}"/>
          </ac:inkMkLst>
        </pc:inkChg>
      </pc:sldChg>
      <pc:sldChg chg="addSp">
        <pc:chgData name="Chad Vidden" userId="fa919fd6-03f8-48d0-9b95-10ac8c9672df" providerId="ADAL" clId="{66555DCD-5949-41B4-8CC5-012F88F65E5F}" dt="2020-09-16T01:26:26.784" v="0"/>
        <pc:sldMkLst>
          <pc:docMk/>
          <pc:sldMk cId="541778303" sldId="263"/>
        </pc:sldMkLst>
        <pc:inkChg chg="add">
          <ac:chgData name="Chad Vidden" userId="fa919fd6-03f8-48d0-9b95-10ac8c9672df" providerId="ADAL" clId="{66555DCD-5949-41B4-8CC5-012F88F65E5F}" dt="2020-09-16T01:26:26.784" v="0"/>
          <ac:inkMkLst>
            <pc:docMk/>
            <pc:sldMk cId="541778303" sldId="263"/>
            <ac:inkMk id="4" creationId="{AA6882DB-08EB-4148-B162-1C03E757B2CC}"/>
          </ac:inkMkLst>
        </pc:inkChg>
      </pc:sldChg>
      <pc:sldChg chg="addSp">
        <pc:chgData name="Chad Vidden" userId="fa919fd6-03f8-48d0-9b95-10ac8c9672df" providerId="ADAL" clId="{66555DCD-5949-41B4-8CC5-012F88F65E5F}" dt="2020-09-16T01:26:26.784" v="0"/>
        <pc:sldMkLst>
          <pc:docMk/>
          <pc:sldMk cId="2349933283" sldId="269"/>
        </pc:sldMkLst>
        <pc:inkChg chg="add">
          <ac:chgData name="Chad Vidden" userId="fa919fd6-03f8-48d0-9b95-10ac8c9672df" providerId="ADAL" clId="{66555DCD-5949-41B4-8CC5-012F88F65E5F}" dt="2020-09-16T01:26:26.784" v="0"/>
          <ac:inkMkLst>
            <pc:docMk/>
            <pc:sldMk cId="2349933283" sldId="269"/>
            <ac:inkMk id="4" creationId="{60D469A1-DC5E-4945-A8CA-A98FB8F86EF0}"/>
          </ac:inkMkLst>
        </pc:inkChg>
      </pc:sldChg>
      <pc:sldChg chg="addSp">
        <pc:chgData name="Chad Vidden" userId="fa919fd6-03f8-48d0-9b95-10ac8c9672df" providerId="ADAL" clId="{66555DCD-5949-41B4-8CC5-012F88F65E5F}" dt="2020-09-16T01:26:26.784" v="0"/>
        <pc:sldMkLst>
          <pc:docMk/>
          <pc:sldMk cId="2511491159" sldId="270"/>
        </pc:sldMkLst>
        <pc:inkChg chg="add">
          <ac:chgData name="Chad Vidden" userId="fa919fd6-03f8-48d0-9b95-10ac8c9672df" providerId="ADAL" clId="{66555DCD-5949-41B4-8CC5-012F88F65E5F}" dt="2020-09-16T01:26:26.784" v="0"/>
          <ac:inkMkLst>
            <pc:docMk/>
            <pc:sldMk cId="2511491159" sldId="270"/>
            <ac:inkMk id="4" creationId="{23CC4D8A-7133-4EA5-9979-959869382659}"/>
          </ac:inkMkLst>
        </pc:inkChg>
      </pc:sldChg>
      <pc:sldChg chg="addSp">
        <pc:chgData name="Chad Vidden" userId="fa919fd6-03f8-48d0-9b95-10ac8c9672df" providerId="ADAL" clId="{66555DCD-5949-41B4-8CC5-012F88F65E5F}" dt="2020-09-16T01:26:26.784" v="0"/>
        <pc:sldMkLst>
          <pc:docMk/>
          <pc:sldMk cId="2070400205" sldId="271"/>
        </pc:sldMkLst>
        <pc:inkChg chg="add">
          <ac:chgData name="Chad Vidden" userId="fa919fd6-03f8-48d0-9b95-10ac8c9672df" providerId="ADAL" clId="{66555DCD-5949-41B4-8CC5-012F88F65E5F}" dt="2020-09-16T01:26:26.784" v="0"/>
          <ac:inkMkLst>
            <pc:docMk/>
            <pc:sldMk cId="2070400205" sldId="271"/>
            <ac:inkMk id="4" creationId="{157C673B-B3D4-4930-8C3B-0984C5A2DACB}"/>
          </ac:inkMkLst>
        </pc:inkChg>
      </pc:sldChg>
      <pc:sldChg chg="addSp">
        <pc:chgData name="Chad Vidden" userId="fa919fd6-03f8-48d0-9b95-10ac8c9672df" providerId="ADAL" clId="{66555DCD-5949-41B4-8CC5-012F88F65E5F}" dt="2020-09-16T01:26:26.784" v="0"/>
        <pc:sldMkLst>
          <pc:docMk/>
          <pc:sldMk cId="1484418194" sldId="272"/>
        </pc:sldMkLst>
        <pc:inkChg chg="add">
          <ac:chgData name="Chad Vidden" userId="fa919fd6-03f8-48d0-9b95-10ac8c9672df" providerId="ADAL" clId="{66555DCD-5949-41B4-8CC5-012F88F65E5F}" dt="2020-09-16T01:26:26.784" v="0"/>
          <ac:inkMkLst>
            <pc:docMk/>
            <pc:sldMk cId="1484418194" sldId="272"/>
            <ac:inkMk id="4" creationId="{A48D67F3-5BC7-4411-BD7A-6BF4269E3F71}"/>
          </ac:inkMkLst>
        </pc:inkChg>
      </pc:sldChg>
      <pc:sldChg chg="addSp">
        <pc:chgData name="Chad Vidden" userId="fa919fd6-03f8-48d0-9b95-10ac8c9672df" providerId="ADAL" clId="{66555DCD-5949-41B4-8CC5-012F88F65E5F}" dt="2020-09-16T01:26:26.784" v="0"/>
        <pc:sldMkLst>
          <pc:docMk/>
          <pc:sldMk cId="2128896953" sldId="273"/>
        </pc:sldMkLst>
        <pc:inkChg chg="add">
          <ac:chgData name="Chad Vidden" userId="fa919fd6-03f8-48d0-9b95-10ac8c9672df" providerId="ADAL" clId="{66555DCD-5949-41B4-8CC5-012F88F65E5F}" dt="2020-09-16T01:26:26.784" v="0"/>
          <ac:inkMkLst>
            <pc:docMk/>
            <pc:sldMk cId="2128896953" sldId="273"/>
            <ac:inkMk id="4" creationId="{C2571D07-60DD-45FD-BBB2-D6BB7FE80FFA}"/>
          </ac:inkMkLst>
        </pc:inkChg>
      </pc:sldChg>
      <pc:sldChg chg="addSp">
        <pc:chgData name="Chad Vidden" userId="fa919fd6-03f8-48d0-9b95-10ac8c9672df" providerId="ADAL" clId="{66555DCD-5949-41B4-8CC5-012F88F65E5F}" dt="2020-09-16T01:26:26.784" v="0"/>
        <pc:sldMkLst>
          <pc:docMk/>
          <pc:sldMk cId="3808723827" sldId="274"/>
        </pc:sldMkLst>
        <pc:inkChg chg="add">
          <ac:chgData name="Chad Vidden" userId="fa919fd6-03f8-48d0-9b95-10ac8c9672df" providerId="ADAL" clId="{66555DCD-5949-41B4-8CC5-012F88F65E5F}" dt="2020-09-16T01:26:26.784" v="0"/>
          <ac:inkMkLst>
            <pc:docMk/>
            <pc:sldMk cId="3808723827" sldId="274"/>
            <ac:inkMk id="4" creationId="{AB437F02-EB02-45A7-BFD5-576BC13370C8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BB6AA400-60AE-E845-9B1F-B732E5785970}"/>
    <pc:docChg chg="addSld delSld modSld">
      <pc:chgData name="Chad Vidden" userId="S::cvidden@uwlax.edu::fa919fd6-03f8-48d0-9b95-10ac8c9672df" providerId="AD" clId="Web-{BB6AA400-60AE-E845-9B1F-B732E5785970}" dt="2020-09-04T14:12:04.391" v="554" actId="20577"/>
      <pc:docMkLst>
        <pc:docMk/>
      </pc:docMkLst>
      <pc:sldChg chg="modSp">
        <pc:chgData name="Chad Vidden" userId="S::cvidden@uwlax.edu::fa919fd6-03f8-48d0-9b95-10ac8c9672df" providerId="AD" clId="Web-{BB6AA400-60AE-E845-9B1F-B732E5785970}" dt="2020-09-04T13:58:58.726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BB6AA400-60AE-E845-9B1F-B732E5785970}" dt="2020-09-04T13:58:51.351" v="16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BB6AA400-60AE-E845-9B1F-B732E5785970}" dt="2020-09-04T13:58:58.726" v="51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BB6AA400-60AE-E845-9B1F-B732E5785970}" dt="2020-09-04T13:59:14.039" v="59"/>
        <pc:sldMkLst>
          <pc:docMk/>
          <pc:sldMk cId="2599349530" sldId="258"/>
        </pc:sldMkLst>
      </pc:sldChg>
      <pc:sldChg chg="modSp">
        <pc:chgData name="Chad Vidden" userId="S::cvidden@uwlax.edu::fa919fd6-03f8-48d0-9b95-10ac8c9672df" providerId="AD" clId="Web-{BB6AA400-60AE-E845-9B1F-B732E5785970}" dt="2020-09-04T13:59:23.273" v="6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BB6AA400-60AE-E845-9B1F-B732E5785970}" dt="2020-09-04T13:59:23.273" v="64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BB6AA400-60AE-E845-9B1F-B732E5785970}" dt="2020-09-04T13:59:14.039" v="60"/>
        <pc:sldMkLst>
          <pc:docMk/>
          <pc:sldMk cId="2848187770" sldId="264"/>
        </pc:sldMkLst>
      </pc:sldChg>
      <pc:sldChg chg="del">
        <pc:chgData name="Chad Vidden" userId="S::cvidden@uwlax.edu::fa919fd6-03f8-48d0-9b95-10ac8c9672df" providerId="AD" clId="Web-{BB6AA400-60AE-E845-9B1F-B732E5785970}" dt="2020-09-04T13:59:14.039" v="58"/>
        <pc:sldMkLst>
          <pc:docMk/>
          <pc:sldMk cId="2769012713" sldId="265"/>
        </pc:sldMkLst>
      </pc:sldChg>
      <pc:sldChg chg="del">
        <pc:chgData name="Chad Vidden" userId="S::cvidden@uwlax.edu::fa919fd6-03f8-48d0-9b95-10ac8c9672df" providerId="AD" clId="Web-{BB6AA400-60AE-E845-9B1F-B732E5785970}" dt="2020-09-04T13:59:14.039" v="57"/>
        <pc:sldMkLst>
          <pc:docMk/>
          <pc:sldMk cId="1472210608" sldId="266"/>
        </pc:sldMkLst>
      </pc:sldChg>
      <pc:sldChg chg="del">
        <pc:chgData name="Chad Vidden" userId="S::cvidden@uwlax.edu::fa919fd6-03f8-48d0-9b95-10ac8c9672df" providerId="AD" clId="Web-{BB6AA400-60AE-E845-9B1F-B732E5785970}" dt="2020-09-04T13:59:14.023" v="56"/>
        <pc:sldMkLst>
          <pc:docMk/>
          <pc:sldMk cId="2295418815" sldId="267"/>
        </pc:sldMkLst>
      </pc:sldChg>
      <pc:sldChg chg="del">
        <pc:chgData name="Chad Vidden" userId="S::cvidden@uwlax.edu::fa919fd6-03f8-48d0-9b95-10ac8c9672df" providerId="AD" clId="Web-{BB6AA400-60AE-E845-9B1F-B732E5785970}" dt="2020-09-04T13:59:14.023" v="55"/>
        <pc:sldMkLst>
          <pc:docMk/>
          <pc:sldMk cId="866278667" sldId="268"/>
        </pc:sldMkLst>
      </pc:sldChg>
      <pc:sldChg chg="modSp">
        <pc:chgData name="Chad Vidden" userId="S::cvidden@uwlax.edu::fa919fd6-03f8-48d0-9b95-10ac8c9672df" providerId="AD" clId="Web-{BB6AA400-60AE-E845-9B1F-B732E5785970}" dt="2020-09-04T14:12:04.391" v="553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BB6AA400-60AE-E845-9B1F-B732E5785970}" dt="2020-09-04T13:59:18.789" v="61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BB6AA400-60AE-E845-9B1F-B732E5785970}" dt="2020-09-04T14:12:04.391" v="553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BB6AA400-60AE-E845-9B1F-B732E5785970}" dt="2020-09-04T14:08:07.440" v="454"/>
        <pc:sldMkLst>
          <pc:docMk/>
          <pc:sldMk cId="972021397" sldId="270"/>
        </pc:sldMkLst>
        <pc:spChg chg="mod">
          <ac:chgData name="Chad Vidden" userId="S::cvidden@uwlax.edu::fa919fd6-03f8-48d0-9b95-10ac8c9672df" providerId="AD" clId="Web-{BB6AA400-60AE-E845-9B1F-B732E5785970}" dt="2020-09-04T14:01:19.319" v="107" actId="20577"/>
          <ac:spMkLst>
            <pc:docMk/>
            <pc:sldMk cId="972021397" sldId="270"/>
            <ac:spMk id="2" creationId="{6A7B8EED-7147-4687-ABBE-F21F5070E696}"/>
          </ac:spMkLst>
        </pc:spChg>
      </pc:sldChg>
      <pc:sldChg chg="modSp new modNotes">
        <pc:chgData name="Chad Vidden" userId="S::cvidden@uwlax.edu::fa919fd6-03f8-48d0-9b95-10ac8c9672df" providerId="AD" clId="Web-{BB6AA400-60AE-E845-9B1F-B732E5785970}" dt="2020-09-04T14:03:46.724" v="216"/>
        <pc:sldMkLst>
          <pc:docMk/>
          <pc:sldMk cId="704745392" sldId="271"/>
        </pc:sldMkLst>
        <pc:spChg chg="mod">
          <ac:chgData name="Chad Vidden" userId="S::cvidden@uwlax.edu::fa919fd6-03f8-48d0-9b95-10ac8c9672df" providerId="AD" clId="Web-{BB6AA400-60AE-E845-9B1F-B732E5785970}" dt="2020-09-04T14:03:00.459" v="188" actId="20577"/>
          <ac:spMkLst>
            <pc:docMk/>
            <pc:sldMk cId="704745392" sldId="271"/>
            <ac:spMk id="2" creationId="{84D3D0F1-89B6-48E6-B9DF-651CE43B5A32}"/>
          </ac:spMkLst>
        </pc:spChg>
      </pc:sldChg>
      <pc:sldChg chg="modSp new del modNotes">
        <pc:chgData name="Chad Vidden" userId="S::cvidden@uwlax.edu::fa919fd6-03f8-48d0-9b95-10ac8c9672df" providerId="AD" clId="Web-{BB6AA400-60AE-E845-9B1F-B732E5785970}" dt="2020-09-04T14:07:51.472" v="443"/>
        <pc:sldMkLst>
          <pc:docMk/>
          <pc:sldMk cId="2083349781" sldId="272"/>
        </pc:sldMkLst>
        <pc:spChg chg="mod">
          <ac:chgData name="Chad Vidden" userId="S::cvidden@uwlax.edu::fa919fd6-03f8-48d0-9b95-10ac8c9672df" providerId="AD" clId="Web-{BB6AA400-60AE-E845-9B1F-B732E5785970}" dt="2020-09-04T14:04:02.411" v="272" actId="20577"/>
          <ac:spMkLst>
            <pc:docMk/>
            <pc:sldMk cId="2083349781" sldId="272"/>
            <ac:spMk id="2" creationId="{DE03A5A4-B3C2-47E0-AC63-D0F3A07D4151}"/>
          </ac:spMkLst>
        </pc:spChg>
      </pc:sldChg>
      <pc:sldChg chg="modSp new modNotes">
        <pc:chgData name="Chad Vidden" userId="S::cvidden@uwlax.edu::fa919fd6-03f8-48d0-9b95-10ac8c9672df" providerId="AD" clId="Web-{BB6AA400-60AE-E845-9B1F-B732E5785970}" dt="2020-09-04T14:07:25.019" v="411"/>
        <pc:sldMkLst>
          <pc:docMk/>
          <pc:sldMk cId="996453412" sldId="273"/>
        </pc:sldMkLst>
        <pc:spChg chg="mod">
          <ac:chgData name="Chad Vidden" userId="S::cvidden@uwlax.edu::fa919fd6-03f8-48d0-9b95-10ac8c9672df" providerId="AD" clId="Web-{BB6AA400-60AE-E845-9B1F-B732E5785970}" dt="2020-09-04T14:05:50.895" v="309" actId="20577"/>
          <ac:spMkLst>
            <pc:docMk/>
            <pc:sldMk cId="996453412" sldId="273"/>
            <ac:spMk id="2" creationId="{74791C37-C8D0-48DE-BEFC-AAD9C42DBAEE}"/>
          </ac:spMkLst>
        </pc:spChg>
      </pc:sldChg>
      <pc:sldChg chg="modSp new modNotes">
        <pc:chgData name="Chad Vidden" userId="S::cvidden@uwlax.edu::fa919fd6-03f8-48d0-9b95-10ac8c9672df" providerId="AD" clId="Web-{BB6AA400-60AE-E845-9B1F-B732E5785970}" dt="2020-09-04T14:08:41.362" v="495"/>
        <pc:sldMkLst>
          <pc:docMk/>
          <pc:sldMk cId="3661184900" sldId="274"/>
        </pc:sldMkLst>
        <pc:spChg chg="mod">
          <ac:chgData name="Chad Vidden" userId="S::cvidden@uwlax.edu::fa919fd6-03f8-48d0-9b95-10ac8c9672df" providerId="AD" clId="Web-{BB6AA400-60AE-E845-9B1F-B732E5785970}" dt="2020-09-04T14:07:35.722" v="439" actId="20577"/>
          <ac:spMkLst>
            <pc:docMk/>
            <pc:sldMk cId="3661184900" sldId="274"/>
            <ac:spMk id="2" creationId="{5079477C-02D3-4C13-8E01-C79CFF55B64F}"/>
          </ac:spMkLst>
        </pc:spChg>
      </pc:sldChg>
    </pc:docChg>
  </pc:docChgLst>
  <pc:docChgLst>
    <pc:chgData name="Chad Vidden" userId="S::cvidden@uwlax.edu::fa919fd6-03f8-48d0-9b95-10ac8c9672df" providerId="AD" clId="Web-{B7766782-C528-C808-CCBD-C6A6FBA145FB}"/>
    <pc:docChg chg="addSld delSld modSld">
      <pc:chgData name="Chad Vidden" userId="S::cvidden@uwlax.edu::fa919fd6-03f8-48d0-9b95-10ac8c9672df" providerId="AD" clId="Web-{B7766782-C528-C808-CCBD-C6A6FBA145FB}" dt="2020-09-04T15:25:38.032" v="568" actId="20577"/>
      <pc:docMkLst>
        <pc:docMk/>
      </pc:docMkLst>
      <pc:sldChg chg="modSp">
        <pc:chgData name="Chad Vidden" userId="S::cvidden@uwlax.edu::fa919fd6-03f8-48d0-9b95-10ac8c9672df" providerId="AD" clId="Web-{B7766782-C528-C808-CCBD-C6A6FBA145FB}" dt="2020-09-04T15:02:03.279" v="2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B7766782-C528-C808-CCBD-C6A6FBA145FB}" dt="2020-09-04T15:01:57.279" v="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B7766782-C528-C808-CCBD-C6A6FBA145FB}" dt="2020-09-04T15:02:03.279" v="21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B7766782-C528-C808-CCBD-C6A6FBA145FB}" dt="2020-09-04T15:02:57.326" v="53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B7766782-C528-C808-CCBD-C6A6FBA145FB}" dt="2020-09-04T15:02:57.326" v="53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">
        <pc:chgData name="Chad Vidden" userId="S::cvidden@uwlax.edu::fa919fd6-03f8-48d0-9b95-10ac8c9672df" providerId="AD" clId="Web-{B7766782-C528-C808-CCBD-C6A6FBA145FB}" dt="2020-09-04T15:25:38.032" v="567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B7766782-C528-C808-CCBD-C6A6FBA145FB}" dt="2020-09-04T15:02:53.623" v="50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B7766782-C528-C808-CCBD-C6A6FBA145FB}" dt="2020-09-04T15:25:38.032" v="567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modSp modNotes">
        <pc:chgData name="Chad Vidden" userId="S::cvidden@uwlax.edu::fa919fd6-03f8-48d0-9b95-10ac8c9672df" providerId="AD" clId="Web-{B7766782-C528-C808-CCBD-C6A6FBA145FB}" dt="2020-09-04T15:15:25.515" v="227"/>
        <pc:sldMkLst>
          <pc:docMk/>
          <pc:sldMk cId="972021397" sldId="270"/>
        </pc:sldMkLst>
        <pc:spChg chg="mod">
          <ac:chgData name="Chad Vidden" userId="S::cvidden@uwlax.edu::fa919fd6-03f8-48d0-9b95-10ac8c9672df" providerId="AD" clId="Web-{B7766782-C528-C808-CCBD-C6A6FBA145FB}" dt="2020-09-04T15:02:27.326" v="42" actId="20577"/>
          <ac:spMkLst>
            <pc:docMk/>
            <pc:sldMk cId="972021397" sldId="270"/>
            <ac:spMk id="2" creationId="{6A7B8EED-7147-4687-ABBE-F21F5070E696}"/>
          </ac:spMkLst>
        </pc:spChg>
      </pc:sldChg>
      <pc:sldChg chg="modSp new modNotes">
        <pc:chgData name="Chad Vidden" userId="S::cvidden@uwlax.edu::fa919fd6-03f8-48d0-9b95-10ac8c9672df" providerId="AD" clId="Web-{B7766782-C528-C808-CCBD-C6A6FBA145FB}" dt="2020-09-04T15:17:09.953" v="373"/>
        <pc:sldMkLst>
          <pc:docMk/>
          <pc:sldMk cId="525675311" sldId="271"/>
        </pc:sldMkLst>
        <pc:spChg chg="mod">
          <ac:chgData name="Chad Vidden" userId="S::cvidden@uwlax.edu::fa919fd6-03f8-48d0-9b95-10ac8c9672df" providerId="AD" clId="Web-{B7766782-C528-C808-CCBD-C6A6FBA145FB}" dt="2020-09-04T15:15:44.905" v="239" actId="20577"/>
          <ac:spMkLst>
            <pc:docMk/>
            <pc:sldMk cId="525675311" sldId="271"/>
            <ac:spMk id="2" creationId="{AFC267CC-969B-40FF-8544-6219A1020380}"/>
          </ac:spMkLst>
        </pc:spChg>
      </pc:sldChg>
      <pc:sldChg chg="del">
        <pc:chgData name="Chad Vidden" userId="S::cvidden@uwlax.edu::fa919fd6-03f8-48d0-9b95-10ac8c9672df" providerId="AD" clId="Web-{B7766782-C528-C808-CCBD-C6A6FBA145FB}" dt="2020-09-04T15:02:39.951" v="47"/>
        <pc:sldMkLst>
          <pc:docMk/>
          <pc:sldMk cId="704745392" sldId="271"/>
        </pc:sldMkLst>
      </pc:sldChg>
      <pc:sldChg chg="new del">
        <pc:chgData name="Chad Vidden" userId="S::cvidden@uwlax.edu::fa919fd6-03f8-48d0-9b95-10ac8c9672df" providerId="AD" clId="Web-{B7766782-C528-C808-CCBD-C6A6FBA145FB}" dt="2020-09-04T15:04:09.530" v="57"/>
        <pc:sldMkLst>
          <pc:docMk/>
          <pc:sldMk cId="1768247384" sldId="271"/>
        </pc:sldMkLst>
      </pc:sldChg>
      <pc:sldChg chg="modSp new modNotes">
        <pc:chgData name="Chad Vidden" userId="S::cvidden@uwlax.edu::fa919fd6-03f8-48d0-9b95-10ac8c9672df" providerId="AD" clId="Web-{B7766782-C528-C808-CCBD-C6A6FBA145FB}" dt="2020-09-04T15:24:17.594" v="552"/>
        <pc:sldMkLst>
          <pc:docMk/>
          <pc:sldMk cId="3629828607" sldId="272"/>
        </pc:sldMkLst>
        <pc:spChg chg="mod">
          <ac:chgData name="Chad Vidden" userId="S::cvidden@uwlax.edu::fa919fd6-03f8-48d0-9b95-10ac8c9672df" providerId="AD" clId="Web-{B7766782-C528-C808-CCBD-C6A6FBA145FB}" dt="2020-09-04T15:20:15.562" v="398" actId="20577"/>
          <ac:spMkLst>
            <pc:docMk/>
            <pc:sldMk cId="3629828607" sldId="272"/>
            <ac:spMk id="2" creationId="{19DD9D71-FFC3-4260-8A3D-27773C534A3D}"/>
          </ac:spMkLst>
        </pc:spChg>
      </pc:sldChg>
      <pc:sldChg chg="del">
        <pc:chgData name="Chad Vidden" userId="S::cvidden@uwlax.edu::fa919fd6-03f8-48d0-9b95-10ac8c9672df" providerId="AD" clId="Web-{B7766782-C528-C808-CCBD-C6A6FBA145FB}" dt="2020-09-04T15:02:39.951" v="46"/>
        <pc:sldMkLst>
          <pc:docMk/>
          <pc:sldMk cId="996453412" sldId="273"/>
        </pc:sldMkLst>
      </pc:sldChg>
      <pc:sldChg chg="del">
        <pc:chgData name="Chad Vidden" userId="S::cvidden@uwlax.edu::fa919fd6-03f8-48d0-9b95-10ac8c9672df" providerId="AD" clId="Web-{B7766782-C528-C808-CCBD-C6A6FBA145FB}" dt="2020-09-04T15:02:39.951" v="45"/>
        <pc:sldMkLst>
          <pc:docMk/>
          <pc:sldMk cId="3661184900" sldId="274"/>
        </pc:sldMkLst>
      </pc:sldChg>
    </pc:docChg>
  </pc:docChgLst>
  <pc:docChgLst>
    <pc:chgData name="Chad Vidden" userId="S::cvidden@uwlax.edu::fa919fd6-03f8-48d0-9b95-10ac8c9672df" providerId="AD" clId="Web-{E3FC4354-3A78-D38D-EB2F-5A6D741E7FA4}"/>
    <pc:docChg chg="addSld delSld modSld sldOrd">
      <pc:chgData name="Chad Vidden" userId="S::cvidden@uwlax.edu::fa919fd6-03f8-48d0-9b95-10ac8c9672df" providerId="AD" clId="Web-{E3FC4354-3A78-D38D-EB2F-5A6D741E7FA4}" dt="2020-09-03T01:44:21.929" v="890" actId="20577"/>
      <pc:docMkLst>
        <pc:docMk/>
      </pc:docMkLst>
      <pc:sldChg chg="modSp ord">
        <pc:chgData name="Chad Vidden" userId="S::cvidden@uwlax.edu::fa919fd6-03f8-48d0-9b95-10ac8c9672df" providerId="AD" clId="Web-{E3FC4354-3A78-D38D-EB2F-5A6D741E7FA4}" dt="2020-09-03T01:25:28.151" v="41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3FC4354-3A78-D38D-EB2F-5A6D741E7FA4}" dt="2020-09-03T01:25:06.777" v="3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E3FC4354-3A78-D38D-EB2F-5A6D741E7FA4}" dt="2020-09-03T01:34:23.596" v="214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E3FC4354-3A78-D38D-EB2F-5A6D741E7FA4}" dt="2020-09-03T01:31:09.193" v="144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ord">
        <pc:chgData name="Chad Vidden" userId="S::cvidden@uwlax.edu::fa919fd6-03f8-48d0-9b95-10ac8c9672df" providerId="AD" clId="Web-{E3FC4354-3A78-D38D-EB2F-5A6D741E7FA4}" dt="2020-09-03T01:25:19.636" v="39"/>
        <pc:sldMkLst>
          <pc:docMk/>
          <pc:sldMk cId="541778303" sldId="263"/>
        </pc:sldMkLst>
      </pc:sldChg>
      <pc:sldChg chg="del">
        <pc:chgData name="Chad Vidden" userId="S::cvidden@uwlax.edu::fa919fd6-03f8-48d0-9b95-10ac8c9672df" providerId="AD" clId="Web-{E3FC4354-3A78-D38D-EB2F-5A6D741E7FA4}" dt="2020-09-03T01:25:37.183" v="44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E3FC4354-3A78-D38D-EB2F-5A6D741E7FA4}" dt="2020-09-03T01:33:25.660" v="177"/>
        <pc:sldMkLst>
          <pc:docMk/>
          <pc:sldMk cId="2848187770" sldId="264"/>
        </pc:sldMkLst>
        <pc:spChg chg="mod">
          <ac:chgData name="Chad Vidden" userId="S::cvidden@uwlax.edu::fa919fd6-03f8-48d0-9b95-10ac8c9672df" providerId="AD" clId="Web-{E3FC4354-3A78-D38D-EB2F-5A6D741E7FA4}" dt="2020-09-03T01:32:59.175" v="147" actId="20577"/>
          <ac:spMkLst>
            <pc:docMk/>
            <pc:sldMk cId="2848187770" sldId="264"/>
            <ac:spMk id="2" creationId="{87BFB716-30A2-4068-8BB4-A8FBBFA73F43}"/>
          </ac:spMkLst>
        </pc:spChg>
      </pc:sldChg>
      <pc:sldChg chg="del">
        <pc:chgData name="Chad Vidden" userId="S::cvidden@uwlax.edu::fa919fd6-03f8-48d0-9b95-10ac8c9672df" providerId="AD" clId="Web-{E3FC4354-3A78-D38D-EB2F-5A6D741E7FA4}" dt="2020-09-03T01:25:37.183" v="43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E3FC4354-3A78-D38D-EB2F-5A6D741E7FA4}" dt="2020-09-03T01:34:45.345" v="219"/>
        <pc:sldMkLst>
          <pc:docMk/>
          <pc:sldMk cId="2769012713" sldId="265"/>
        </pc:sldMkLst>
        <pc:spChg chg="mod">
          <ac:chgData name="Chad Vidden" userId="S::cvidden@uwlax.edu::fa919fd6-03f8-48d0-9b95-10ac8c9672df" providerId="AD" clId="Web-{E3FC4354-3A78-D38D-EB2F-5A6D741E7FA4}" dt="2020-09-03T01:33:40.706" v="184" actId="20577"/>
          <ac:spMkLst>
            <pc:docMk/>
            <pc:sldMk cId="2769012713" sldId="265"/>
            <ac:spMk id="2" creationId="{85E18F61-EC99-44AA-9F8A-9954A40879A0}"/>
          </ac:spMkLst>
        </pc:spChg>
      </pc:sldChg>
      <pc:sldChg chg="add replId modNotes">
        <pc:chgData name="Chad Vidden" userId="S::cvidden@uwlax.edu::fa919fd6-03f8-48d0-9b95-10ac8c9672df" providerId="AD" clId="Web-{E3FC4354-3A78-D38D-EB2F-5A6D741E7FA4}" dt="2020-09-03T01:35:05.470" v="223"/>
        <pc:sldMkLst>
          <pc:docMk/>
          <pc:sldMk cId="1472210608" sldId="266"/>
        </pc:sldMkLst>
      </pc:sldChg>
      <pc:sldChg chg="del">
        <pc:chgData name="Chad Vidden" userId="S::cvidden@uwlax.edu::fa919fd6-03f8-48d0-9b95-10ac8c9672df" providerId="AD" clId="Web-{E3FC4354-3A78-D38D-EB2F-5A6D741E7FA4}" dt="2020-09-03T01:25:37.183" v="42"/>
        <pc:sldMkLst>
          <pc:docMk/>
          <pc:sldMk cId="2256143147" sldId="266"/>
        </pc:sldMkLst>
      </pc:sldChg>
      <pc:sldChg chg="add replId modNotes">
        <pc:chgData name="Chad Vidden" userId="S::cvidden@uwlax.edu::fa919fd6-03f8-48d0-9b95-10ac8c9672df" providerId="AD" clId="Web-{E3FC4354-3A78-D38D-EB2F-5A6D741E7FA4}" dt="2020-09-03T01:35:24.610" v="246"/>
        <pc:sldMkLst>
          <pc:docMk/>
          <pc:sldMk cId="2295418815" sldId="267"/>
        </pc:sldMkLst>
      </pc:sldChg>
      <pc:sldChg chg="modSp new">
        <pc:chgData name="Chad Vidden" userId="S::cvidden@uwlax.edu::fa919fd6-03f8-48d0-9b95-10ac8c9672df" providerId="AD" clId="Web-{E3FC4354-3A78-D38D-EB2F-5A6D741E7FA4}" dt="2020-09-03T01:36:00.875" v="263" actId="20577"/>
        <pc:sldMkLst>
          <pc:docMk/>
          <pc:sldMk cId="866278667" sldId="268"/>
        </pc:sldMkLst>
        <pc:spChg chg="mod">
          <ac:chgData name="Chad Vidden" userId="S::cvidden@uwlax.edu::fa919fd6-03f8-48d0-9b95-10ac8c9672df" providerId="AD" clId="Web-{E3FC4354-3A78-D38D-EB2F-5A6D741E7FA4}" dt="2020-09-03T01:36:00.875" v="263" actId="20577"/>
          <ac:spMkLst>
            <pc:docMk/>
            <pc:sldMk cId="866278667" sldId="268"/>
            <ac:spMk id="2" creationId="{566B6060-F981-44E8-AE7B-A4A80174BC22}"/>
          </ac:spMkLst>
        </pc:spChg>
      </pc:sldChg>
      <pc:sldChg chg="modSp new">
        <pc:chgData name="Chad Vidden" userId="S::cvidden@uwlax.edu::fa919fd6-03f8-48d0-9b95-10ac8c9672df" providerId="AD" clId="Web-{E3FC4354-3A78-D38D-EB2F-5A6D741E7FA4}" dt="2020-09-03T01:44:21.929" v="889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E3FC4354-3A78-D38D-EB2F-5A6D741E7FA4}" dt="2020-09-03T01:36:40.187" v="313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E3FC4354-3A78-D38D-EB2F-5A6D741E7FA4}" dt="2020-09-03T01:44:21.929" v="889" actId="20577"/>
          <ac:spMkLst>
            <pc:docMk/>
            <pc:sldMk cId="2349933283" sldId="269"/>
            <ac:spMk id="3" creationId="{9BBBB11B-49A7-4A14-AC67-AC50FA0F861E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6T01:01:07.0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11673 12402 38 0,'39'0'19'0,"18"9"-12"15,-40-9 19-15,4 10-23 16,15-4 1-16,13-3 1 16,15-3 1-16,17 3-8 15,11-3 1-15,24-3 5 16,22-3 0-16,17-1-3 15,21 4 1-15,22-6-5 16,6-7 1-16,11-6-4 16,-6-3 1-16,-15-3-9 15,-18 0 1-15,-28 6-2 16,-42 6 1-16</inkml:trace>
  <inkml:trace contextRef="#ctx0" brushRef="#br0" timeOffset="677.06">16351 12248 21 0,'99'-16'10'0,"127"-2"2"0,-152 18 16 16,42-10-25-16,32 4 0 16,39-10 0-16,18-3 0 0,35 4-5 15,3-1 0-15,25 7 3 16,-3-4 0-16,7 4-2 16,-18 2 1-16,0 1-1 15,-18 0 0-15,-17 0-4 16,-22-1 1-16,-17 1-6 15,-35 6 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6T01:01:18.4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7073 3913 52 0,'0'9'26'0,"7"-2"-19"16,-7-4 26-16,-3 3-34 15,-8 10 1-15,-17 3 0 16,-4 15 0-16,-10 10 0 16,-15 9 0-16,-3 7-3 15,8-4 0-15,2 1-1 16,-6-1 0-16,10-2 0 16,11-14 0-16,6 1 0 15,15-6 0-15,4-4 3 0,20-12 1 16,1-10 0-16,17 1 1 15,14-4 1-15,11-3 0 16,4 0 0-16,-4-3 1 16,-8 0-1-16,-6 0 0 15,-7 6 0-15,-14 10 0 16,-25 12-2-16,-7 7 0 16,-15 2-3-16,-17 7 1 15,-3 10-4-15,0-10 1 16,-8-1-2-16,4-2 0 15,7-3-2-15,8-1 0 0,13-8-1 16,4 5 1-16,10-18 1 16,8 0 1-16</inkml:trace>
  <inkml:trace contextRef="#ctx0" brushRef="#br0" timeOffset="316.38">7165 4010 44 0,'7'29'22'0,"-7"30"-32"0,0-34 50 15,0 0-40-15,-7 22 0 16,0 7 0-16,0 2 1 16,0 13-1-16,3-6 0 15,-3 3-1-15,7-7 1 16,0-12-3-16,0-6 0 16,0-16-7-16,7-6 1 15,-7-7-3-15,7-5 1 16</inkml:trace>
  <inkml:trace contextRef="#ctx0" brushRef="#br0" timeOffset="631.91">7412 4597 43 0,'21'0'21'0,"-3"3"-22"16,-15 3 41-16,-3-6-40 15,7-6 1-15,-7 6 0 16,0 0 0-16,-7 0-2 16,4 0 1-16,-15 0 0 15,0 0 0-15,-3 12-2 16,0 7 1-16,0 3-1 16,3 3 0-16,4 0-1 15,7-3 1-15,4 0-1 16,6 0 1-16,8-6 0 15,6-10 0-15,-6-6 0 0,3-3 1 16,0 0-3-16,0-7 1 16,4-2-7-16,-8-4 0 15</inkml:trace>
  <inkml:trace contextRef="#ctx0" brushRef="#br0" timeOffset="1050.48">7535 4738 43 0,'4'50'21'0,"-8"10"-23"0,8-42 36 0,-4 7-34 16,0-9 0-16,3 3 1 15,-3 0 0-15,4-7-2 16,-4-2 1-16,0-4 0 15,0-3 0-15,0-12 0 16,0-13 0-16,0-10-1 16,0-5 1-16,3-1-1 15,1-12 1-15,0 3-1 16,3 12 1-16,3 7 0 16,1 3 0-16,6 3 0 15,5 7 1-15,6 5 1 16,0 4 1-16,0 6 0 15,-3 0 0-15,-4 6-1 16,-7 0 0-16,-7 13-1 16,-14 9 1-16,-3 1-3 0,-15-1 0 15,-3-3-4-15,-8 3 0 16,8-6-4-16,-4-6 1 16,8-4-6-16,3-2 0 15</inkml:trace>
  <inkml:trace contextRef="#ctx0" brushRef="#br0" timeOffset="1410">7772 4697 27 0,'17'19'13'0,"1"-3"-1"16,-11-13 18-16,4 0-27 15,3 0 0-15,7-6 0 16,-7-3 1-16,7-4-6 15,4-12 0-15,-7-3 3 16,-4 9 1-16,-4-9-3 16,1 0 1-16,-8 3-1 15,-3 0 1-15,-3 10 0 16,-1-4 0-16,-6 13-1 16,-4 6 1-16,3 7-1 15,0-1 1-15,8 13 0 16,-4 6 1-16,7 3-1 15,7 1 1-15,3-1 1 16,8 1 1-16,3-4-1 16,4-9 0-16,10-10-1 0,-3-9 0 15,3-3-10-15,-3-7 0 16,-4-18-5-16,-3 6 1 16</inkml:trace>
  <inkml:trace contextRef="#ctx0" brushRef="#br0" timeOffset="1921.95">9920 4606 48 0,'4'3'24'0,"-4"-6"-26"0,0 3 45 16,-4 0-43-16,-3 0 0 16,-11-6 0-16,-6 3 1 15,-4 6-1-15,-4 6 0 16,4 13 0-16,-1 0 1 15,5 3-1-15,6 10 1 16,4-4-1-16,7 10 0 16,3-4-3-16,4-2 1 0,11-7-2 15,-4-6 0-15,18-3-5 16,10-7 1-16,0-5-6 16,0-17 0-16</inkml:trace>
  <inkml:trace contextRef="#ctx0" brushRef="#br0" timeOffset="2266.51">10171 4619 29 0,'14'-13'14'0,"-4"4"1"0,-10 9 19 0,0 0-30 15,4 0 0-15,-4 0 1 16,0 9 1-16,-4 1-8 16,-6 2 0-16,-4 4 4 15,-4-1 1-15,-3 7-2 16,0 3 0-16,3-3-1 15,0 3 0-15,4 7 0 16,4-13 1-16,3-1-2 16,3-2 1-16,8-6-2 0,6-10 1 15,4-4-1-15,4-2 1 16,0-10-2-16,-1 4 1 16,1-1 0-16,-4 4 0 15,-3 6 0-15,-1-7 1 16,1 10 0-16,-4 0 0 15,0 4 1-15,0 2 0 16,3 0-1-16,1 0 1 16,0 1-6-16,3 2 0 15,0-3-6-15,-4-9 1 0</inkml:trace>
  <inkml:trace contextRef="#ctx0" brushRef="#br0" timeOffset="2926.29">10513 4468 34 0,'3'44'17'0,"-17"0"-18"16,11-35 25-16,-4-2-24 16,-4-1 0-16,0 6 1 15,1 4 0-15,-1-10-2 16,4 4 1-16,0-1 0 15,4 4 1-15,3-7 0 16,7 3 0-16,3-5 0 16,1 2 1-16,-1-3 0 15,1 3 0-15,0 0-1 0,-4 1 1 16,-4 2-2-16,-3 4 1 16,0-4-1-16,-3-3 0 15,-4 4-1-15,0-1 0 16,-4 4 0-16,4-7 0 15,0 3 0-15,0-9 0 16,7 10-1-16,3-7 0 16,1 0 1-16,3 0 0 15,4-6 0-15,3 0 1 0,3 0 0 16,4-7 1-16,8-2 0 16,2-4 1-16,5-3 2 15,-1-9 1-15,4 6-1 16,3 3 0-16,-3-9 0 15,0 3 0-15,-4 0-2 16,-3 0 1-16,-4 3-4 16,-7-3 1-16,-3 9-1 15,-8 4 0-15,-6-4-2 16,-8 3 1-16,-6 4-3 16,-8 6 1-16,-3 6-3 15,-4 6 1-15,8 10 0 16,-1 3 0-16,4 0 2 15,3 6 1-15,8 7 3 16,3-1 0-16,7-9 2 16,10 1 1-16,1-8-1 15,7-2 0-15,7-7-1 0,-4-2 0 16,0-20-8-16,4-6 0 16,-8-3-2-16,5-9 0 15</inkml:trace>
  <inkml:trace contextRef="#ctx0" brushRef="#br0" timeOffset="3256.88">11419 4208 38 0,'11'28'19'0,"-22"-15"-27"0,8-4 37 0,-8-3-29 15,1 4 0-15,-1-1 2 16,1 10 0-16,3-7-2 15,-1 7 0-15,1 0 2 16,4-6 1-16,3-1 1 16,3 1 0-16,8 2 0 15,3 1 0-15,11 3 0 16,10 3 1-16,11-3-1 16,14-1 1-16,0-2-3 15,-7 3 1-15,-11-10-2 16,-7 1 1-16,-10-1-2 15,-14 1 0-15,-22 8-4 16,-17 1 1-16,-22 0-13 16,-27-3 0-16,-15-10 0 15,-14-6 1-15</inkml:trace>
  <inkml:trace contextRef="#ctx0" brushRef="#br0" timeOffset="4246.87">6481 5280 20 0,'14'7'10'0,"7"-1"-1"15,-18-3 12-15,8 3-19 16,3-6 1-16,0 0 1 15,4 0 1-15,-4 3-7 16,11-3 1-16,3 0 4 16,7-3 0-16,11-3-2 15,-7 3 1-15,14 3-1 16,10-13 1-16,11 4 1 16,4 3 1-16,14-1-1 0,6-5 0 15,15-1 0-15,18-6 1 16,3 1-2-16,18-1 1 15,10-3-2-15,4-3 0 16,10 0 0-16,22 3 1 16,-4 3-1-16,14-3 0 15,7 13-1-15,7-4 1 16,11 4 0-16,0 5 0 16,14 4 0-16,-7-6 1 15,0 3-1-15,-11 3 0 0,-7-3 0 16,-3-3 1-16,-29 6-1 15,-6-3 0-15,-29 3-4 16,-17 0 1-16,-18 0-14 16,-36 0 0-16</inkml:trace>
  <inkml:trace contextRef="#ctx0" brushRef="#br0" timeOffset="10898.17">21509 3822 42 0,'7'-3'21'0,"-4"22"-8"0,-3-10 21 0,-3-9-32 15,-4 10 0-15,-4 5 2 16,1 14 1-16,-4-1-6 16,-4 16 0-16,-7 9 4 15,8 13 0-15,-1 9-1 16,4-9 0-16,3 3-2 16,4-6 1-16,4-16 0 15,3-3 0-15,7 3 0 16,7-13 1-16,7-3 0 15,4-9 0-15,10-6-1 16,0 0 0-16,4-7-3 16,0-6 1-16,0 0-6 15,-4-3 0-15,-3 0-11 16,-8-6 0-16</inkml:trace>
  <inkml:trace contextRef="#ctx0" brushRef="#br0" timeOffset="11094.29">21922 4437 46 0,'7'-7'23'0,"-11"42"-20"0,4-26 32 16,0 7-35-16,-3 0 0 15,-1-1 0-15,1 1 0 16,-1 0-4-16,4-4 1 0,4 1-11 15,-1-7 1-15</inkml:trace>
  <inkml:trace contextRef="#ctx0" brushRef="#br0" timeOffset="11304.03">21862 4283 23 0,'3'19'11'0,"25"-10"-6"16,-21-6 5-16,1 7-11 15,2-4 1-15,4 4-1 16,4-1 0-16,-8 7-3 16,5-7 0-16,-5 0-2 15,4-2 0-15</inkml:trace>
  <inkml:trace contextRef="#ctx0" brushRef="#br0" timeOffset="11680.01">22091 4437 34 0,'0'9'17'0,"3"41"-21"0,1-37 36 16,-4 3-31-16,4 2 1 15,-1-8 0-15,1-4 0 16,-1 3-3-16,1 1 0 15,-1-1 1-15,4-6 1 0,0 4-1 16,0-7 0-16,0 0-1 16,0-7 0-16,4-5 0 15,-4-4 0-15,4 1 0 16,-1 2 0-16,1 0 1 16,-1 7 0-16,1 3 0 15,0 6 1-15,-1 3-1 16,1 7 1-16,-1-4-1 15,1 1 1-15,-4-4-2 16,0 3 1-16,0 7 0 16,0 0 0-16,0 0 0 15,0-4 0-15,0-3-3 16,0 4 1-16,-3-4-7 16,-4-5 0-16,0-4-2 15,3-10 1-15</inkml:trace>
  <inkml:trace contextRef="#ctx0" brushRef="#br0" timeOffset="12055.2">22426 4575 37 0,'7'22'18'0,"25"-29"-15"0,-22 14 38 15,1-14-39-15,3 14 1 0,0-7-1 16,0-10 1-16,1 1-5 16,-1-7 1-16,-4 1 2 15,-3-4 0-15,-3 0-2 16,-8 0 0-16,1 3-1 16,-4 4 1-16,-7 6-1 15,-1 12 0-15,-2 6 1 16,-1 7 0-16,4 0 0 15,3 12 0-15,8 1 2 16,3 2 1-16,7 1-1 16,11-7 1-16,6-3-1 15,5 0 1-15,6-15-3 16,0-1 0-16,0-6-10 16,-3-9 1-16,-7-10-3 15,-8-6 0-15</inkml:trace>
  <inkml:trace contextRef="#ctx0" brushRef="#br0" timeOffset="12805.78">24539 3885 45 0,'11'0'22'0,"-8"16"-21"15,-3-16 43-15,0 0-44 16,0 9 0-16,-3-6-1 16,-4 10 1-16,-4-1 0 15,-6 4 0-15,-8 3-1 16,-3-7 1-16,-8 10 0 15,1 3 0-15,3 13 0 16,1-4 0-16,-1 10 0 16,4 6 1-16,3 1-1 0,11-7 1 15,3 6-2-15,4-3 1 16,7-7-1-16,11-2 0 16,10-10-2-16,11-6 0 15,3-6-1-15,4-7 1 16,0 1-4-16,-8-4 0 15,8-6-1-15,-4-6 1 16,1-13 1-16,-1-3 0 16,-3 3 2-16,-8 0 1 15,1-9 7 1,-7 12 1-16,-4 4 1 16,0 3 1-16,-7 2 0 15,-7 7 0-15,-7 0-3 16,-7 7 1-16,0-4-4 15,-7 3 0-15,3-3-1 16,4 13 0-16,3-4 0 16,4 13 1-16,0-3-2 15,0 0 0-15,0-6-1 16,11-3 0-16,6-1-4 16,8-6 0-16,6 1-6 15,1-4 0-15</inkml:trace>
  <inkml:trace contextRef="#ctx0" brushRef="#br0" timeOffset="13376.72">24846 4393 30 0,'11'44'15'0,"3"-13"-4"0,-7-15 22 16,-4 6-33-16,1 0 1 15,-1-7 1-15,1-5 1 16,0-1-3-16,-1-3 1 15,4-2 0-15,0 5 0 16,0-6-1-16,4-6 1 0,-1-6-2 16,5-4 1-16,-5 1-1 15,1-1 0-15,-4 4 0 16,0 2 1-16,0 4 0 16,0 3 0-16,0 3 0 15,0 7 0-15,0 5 0 16,0-5 0-16,0-4 0 15,0 3 1-15,-3 1-2 16,-1-1 1-16,1-6-1 16,-1-3 1-16,1 0-1 15,-1 0 0-15,1 7-1 16,-1-7 1-16,1 0 0 16,0 0 0-16,-1 0 0 15,-3 0 0-15,4-10 0 16,-1 1 1-16,4-1 0 15,0-2 0-15,4-1 0 16,-1 4 0-16,4 0 0 16,-3-1 1-16,0 4-1 0,-1 0 0 15,4 2 0-15,-3 4 1 16,0 7 0-16,-1-1 1 16,1 7-1-16,-1 5 1 15,-3-8 0-15,0 2 0 16,4 7-1-16,-4 3 1 15,4 0-4-15,-1-9 0 16,1-4-9-16,-1-6 1 16,4-6-3-16,4-13 0 15</inkml:trace>
  <inkml:trace contextRef="#ctx0" brushRef="#br0" timeOffset="13869.83">25601 5186 39 0,'-7'35'19'0,"-4"37"-19"16,11-60 38-16,-3 13-38 16,-1 7 0-16,1-10 0 15,-1-3 0-15,1-10 0 0,-1-3 0 16,1-6 1-16,-1-12 0 16,4-10 0-16,4-19 0 15,-1 3-1-15,1-15 1 16,-1-3-2-16,1-10 0 15,-1-3-1-15,4 3 1 16,4 16-1-16,0-4 1 16,6 11 1-16,1 8 0 15,7 10 1-15,-1 12 1 0,1 4-1 16,-4 12 1-16,-3 3-1 16,-4 10 0-16,-4 3-1 15,-6 3 0-15,-8 3-2 16,-6 0 1-16,-8-3-2 15,1-6 0-15,-5-4-6 16,1 1 1-16,-3-4-4 16,-1-9 1-16</inkml:trace>
  <inkml:trace contextRef="#ctx0" brushRef="#br0" timeOffset="14277.14">26074 4785 43 0,'14'6'21'0,"-7"-9"-26"0,-7 3 39 16,-4 0-35-16,-3 0 0 15,-7 0 0 1,-3 3 1-16,-1 0 0 0,0 4 1 15,1-4-1-15,-1 3 0 16,0-3 0-16,1 6 1 16,6-2-1-16,4 2 1 15,4-3-1-15,3 4 1 16,7-4 0-16,0 7 0 0,3-4-1 16,4 4 1-16,-3 2-1 15,3 1 0-15,0-7 0 16,0 4 0-16,0-1 0 15,-3 4 0-15,0 0 0 16,-1-1 0-16,1-2-1 16,-1-4 0-16,1-2-4 15,0-10 0-15,-1-7-7 16,-3-2 0-16</inkml:trace>
  <inkml:trace contextRef="#ctx0" brushRef="#br0" timeOffset="14548.12">26194 4907 36 0,'-4'16'18'0,"8"-29"-21"16,-4 4 28-16,3-1-25 0,-3-5 1 15,0-4 0-15,0 3 1 16,0 4-2-16,0-1 1 15,0 4 2-15,0-1 1 16,0 1-1-16,7 0 1 16,4 5-1-16,3-8 0 15,4 2-5-15,3 4 1 16,0 0-11-16,4 3 1 0,-1-3-2 16,1-4 0-1</inkml:trace>
  <inkml:trace contextRef="#ctx0" brushRef="#br0" timeOffset="14729.08">26529 4706 35 0,'7'41'17'0,"4"34"-18"16,-8-65 33-16,1-1-32 15,-1 1 0-15,-3-1-5 16,0 1 0-16,-3-7-1 15,-1-10 1-15,1-2-5 16,-5-7 0-16</inkml:trace>
  <inkml:trace contextRef="#ctx0" brushRef="#br0" timeOffset="14909.66">26465 4490 20 0,'4'13'10'0,"14"18"-8"0,-11-22 15 15,3 1-16-15,1 2 1 16,3-5 2-16,4-4 1 16,-1 3-6-16,4-3 0 15,1 0-2-15,2-3 1 16,1 0-5-16,-4-3 0 16</inkml:trace>
  <inkml:trace contextRef="#ctx0" brushRef="#br0" timeOffset="15179.06">26903 4509 24 0,'63'-6'12'0,"-31"18"-13"0,-21-9 18 0,-1 4-17 16,-3 2 0-16,-3 4 0 16,-8-4 0-16,-3 0-1 15,-7 7 1-15,-3 0 0 16,-8-4 0-16,0 1 0 16,4-1 0-16,3 4 1 15,1-7 1-15,6 7 1 16,1 0 0-16,10-1 0 15,0 1 0-15,7 0 0 16,0-1 0-16,0 11-2 16,0-4 1-16,-4-4-3 15,-6 7 1-15,-1-3-3 16,-3-3 1-16,0 0-6 16,-3-10 0-16,2-2-2 15,-2-1 1-15</inkml:trace>
  <inkml:trace contextRef="#ctx0" brushRef="#br0" timeOffset="15494.41">27407 4769 31 0,'14'16'15'0,"1"-26"-15"0,-19 10 30 0,0 0-29 16,-10-6 1-16,-3 3 1 16,-1-3 1-16,-3-1-5 15,-7 7 0-15,-1 7 3 16,1 2 1-16,0 7-1 16,3 6 0-16,4 0-1 15,4 0 0-15,6 3-2 16,7-10 0-16,8 4-3 15,7-3 0-15,3-7-6 16,3-6 1-16,1-9-3 16,-7-6 0-16</inkml:trace>
  <inkml:trace contextRef="#ctx0" brushRef="#br0" timeOffset="15808.92">27510 4738 31 0,'17'25'15'0,"-3"6"-14"0,-10-24 29 16,-1 2-30-16,1 3 0 16,-4 4 0-16,0-13 1 31,0 4-1-31,0-7 0 0,0-4-1 0,0 4 1 16,0-6 0-16,0-10 0 15,3-9 0 1,5 3 0-16,-1 0 1 15,3 7 0-15,4 5-1 16,4 7 1-16,0 6 0 16,3 7 0-16,0 5-1 15,4 17 1-15,-1-4-4 16,1 0 1-16,-4-6-5 16,-3-3 1-16,6-10-4 15,1-9 0-15</inkml:trace>
  <inkml:trace contextRef="#ctx0" brushRef="#br0" timeOffset="16154.66">28335 4600 13 0,'25'-3'6'0,"-4"18"4"16,-14-8 4-16,-7 2-13 0,4-3 1 15,-4 1 1-15,-4-4 0 16,-3-3-4-16,-11-3 1 15,-6-7 2-15,-8 4 0 16,-3 0 0-16,3-1 0 16,4 4 1-16,3 3 0 15,7 7 1-15,4-7 0 16,7 3 0-16,11 6 0 16,10 0-1-16,10 13 1 15,12-3-2-15,3 6 0 16,-1 4 0-16,5 8 1 15,-8 4-3-15,-7-3 1 0,-14 5-1 16,-14-2 0-16,-7 6 0 16,-14-9 0-16,-21-4-7 15,-18-2 0-15,-18-10-5 16,-10-16 0-16</inkml:trace>
  <inkml:trace contextRef="#ctx0" brushRef="#br0" timeOffset="17623.53">21833 5384 34 0,'15'25'17'16,"16"0"-7"-16,-17-25 18 0,8 0-27 15,13 6 1-15,11-3 2 16,17-3 0-16,4 7-5 16,25 2 1-16,24 7 3 15,18-4 1-15,11 1-1 16,21-1 1-16,14-2-1 15,21-4 0-15,7 0-1 0,32-6 1 16,3 0-2-16,36-6 1 16,0 12-1-16,28-3 0 15,-11 10-1-15,11 6 0 16,-4 0 0-16,-10-4 0 16,14 1 0-16,-18-7 0 15,4-2-1-15,-7-4 1 16,-7 0-2-16,-15 0 1 15,-10 10-4-15,-10-1 1 16,-47-2-7-16,-21 5 1 0,-27 4-6 16,-22 3 1-16</inkml:trace>
  <inkml:trace contextRef="#ctx0" brushRef="#br0" timeOffset="18720.89">8714 5976 38 0,'3'29'19'0,"4"18"-8"15,-3-41 20-15,-1 16-30 16,-3 19 0-16,-3 12 0 16,-4 19 0-16,0 22-3 15,0 16 1-15,-4 34-2 16,-3 19 1-16,0 25-1 16,3 26 0-16,1 15 0 15,-8 31 0-15,4 16 1 16,3 28 0-16,4 28 2 15,4 16 1-15,-4 19-1 0,7 22 1 16,-7 3 0-16,3 13 1 16,1-1 0-16,3 7 1 15,0 0 0-15,0-26 1 16,0-5-1-16,3-26 0 16,8-18-2-16,-8-35 1 15,4-32-4-15,-3-33 0 16,-8-29-11-16,-6-26 0 15</inkml:trace>
  <inkml:trace contextRef="#ctx0" brushRef="#br0" timeOffset="19711.4">3358 10348 18 0,'-10'3'9'0,"10"-19"5"16,0 13-1-16,3 0-9 0,4-3 1 16,4-1 1-16,7 1 1 15,13 0-9-15,-2 0 0 16,6-1 4-16,11 1 1 16,17 0-3-16,11 6 0 15,18 0-1-15,0-3 1 16,24 3-1-16,15-4 0 15,6 1 1-15,4-3 0 16,18 0 2-16,11 3 0 16,-1-4-1-16,32 7 1 15,0 0 0-15,25-6 0 16,7 6 0-16,21 0 0 0,-4 0 1 16,29-9 0-16,3-4 0 15,25 4 1-15,0-4-1 16,-4 1 1-16,29-1-2 15,-4-3 0-15,11 1-2 16,-4-4 1-16,-7 6-1 16,18 4 0-16,-11 0-1 15,0-1 1-15,-18 1 0 16,-13-1 0-16,-4 4-1 16,-11 3 0-16,-25 3-3 15,-13 0 1-15,-39 0-4 16,-18 3 0-16,-25 0-7 15,-14-12 0-15</inkml:trace>
  <inkml:trace contextRef="#ctx0" brushRef="#br0" timeOffset="20341.41">12679 9517 26 0,'-25'31'13'16,"0"-6"-3"-16,25-19 16 0,-3 1-23 15,3-1 1-15,3 0 3 16,5-3 1-16,-1 1-9 16,10-1 0-16,11 0 6 15,18 6 0-15,7 7-2 16,7-4 1-16,21 10-3 15,0-3 1-15,-3 0-2 16,-11 0 1-16,-10 3-2 16,-15 9 1-16,-10 7-1 15,-15-1 0-15,-13 4-3 0,-11 6 1 16,-7 0-2-16,-8-6 0 16,-6 3 0-16,-7 0 0 15,0 0 0-15,-1-3 1 16,5-4 1-16,2-6 0 15,5-5 1-15,-1-4 0 16,4-7 0-16,-4-9 0 16,8-6 1-16,-1-15 1 15,7-13 0-15,1-7 1 16,-1-15 0-16,8-3 1 16,3-20-1-16,0 4 1 0,3-3-2 15,1 0 0-15,3-3-1 16,0 9 1-1,-4 3-9-15,1 7 1 0</inkml:trace>
  <inkml:trace contextRef="#ctx0" brushRef="#br0" timeOffset="20778.58">14086 10066 28 0,'-3'-16'14'0,"6"-3"-5"0,-3 13 18 0,0-1-24 16,0 1 0-16,-3 6 2 15,-4 6 1-15,-11 16-8 16,-14 7 0-16,-10 11 4 16,0 11 0-16,-8 2-6 15,1 3 1-15,7-2-9 16,6-7 0-16</inkml:trace>
  <inkml:trace contextRef="#ctx0" brushRef="#br0" timeOffset="20973.92">13783 10087 37 0,'42'48'18'0,"50"8"-15"16,-64-28 27-16,4 13-29 0,10 12 0 15,15-3-2-15,-4 1 0 16,-7-7-9-16,-8-16 1 15,-6-9-2-15,-14-16 1 16</inkml:trace>
  <inkml:trace contextRef="#ctx0" brushRef="#br0" timeOffset="21842.2">8470 6008 29 0,'0'31'14'0,"7"-6"-9"0,-7-22 25 0,4 4-28 15,-1-4 0-15,1 0 4 16,3-3 1-16,0 3-8 16,4 0 1-16,3-12 3 15,-4-4 1-15,4-12-1 16,11 3 0-16,3-9-3 15,4-7 0-15,0 1-2 16,-4-1 1-16,-3 3-1 16,-4 7 0-16,-4 9-1 15,1 4 1-15,0 5 0 16,-4 13 0-16,0 7-1 0,0 2 1 16,-3 4 0-1,-1 6 0-15,1 3-1 0,3 10 1 16,0 9 1-16,4-4 0 15,-1 1 1-15,1 3 1 16,-4-3 1-16,0-7 1 16,-3-6-1-16,-1-6 1 15,-3-3-2-15,-7-6 1 32,-31-26-2-32,-26-2 0 15,-17 2-1-15,0 4 1 16,-11 5-3-16,-3 4 1 15,7 0-9-15,3 0 1 0</inkml:trace>
  <inkml:trace contextRef="#ctx0" brushRef="#br0" timeOffset="22205.83">9165 5293 23 0,'-3'-16'11'0,"-1"26"5"0,4-10 8 16,0 0-22-16,0 6 1 16,0 3 1-16,-7 7 1 15,0 6-6-15,0 16 0 16,-7-4 3-16,-7 13 1 16,-8 9-3-16,-2 1 0 15,2 3-4-15,5-7 0 16,3-12-8-16,7-10 1 0</inkml:trace>
  <inkml:trace contextRef="#ctx0" brushRef="#br0" timeOffset="22339.12">8767 5390 34 0,'7'-9'17'0,"42"12"-16"0,-35 3 26 0,4 10-29 16,3-1 1-16,4 7-18 15,3-3 0-15</inkml:trace>
  <inkml:trace contextRef="#ctx0" brushRef="#br1" timeOffset="27037.68">3821 12609 18 0,'35'-10'9'0,"7"-21"-5"15,-24 18 10-15,10-9-12 0,7-9 1 16,4 0 2 0,7-10 0-16,14-6-5 0,11-6 1 15,-1-10 4-15,11-3 1 16,7-3-2-16,4-6 1 15,7-4-1-15,3-2 1 16,11-7-2-16,4-3 1 16,17-16-2-16,0 7 1 15,3 0-1-15,11-16 0 16,11 0 0-16,10-3 0 16,1-10-1-16,-1 0 0 15,11-9 0-15,7 4 0 0,4-1 0 16,-4-13 0-16,14-5 0 15,-4 9 0-15,4-10-1 16,-3 6 1-16,10-2-1 16,-3-4 1-16,-1-6-1 15,-3 4 0-15,4-4 0 16,7 9 0-16,-15-12 0 16,1 13 0-16,10-10 0 15,-18 6 1-15,4 3-1 16,0 7 1-16,-17 0-1 15,-4 6 0-15,-11 6 0 16,-7 7 0-16,-17 9-1 16,-11 9 1-16,-14 19-3 15,-15 4 0-15,-9 2-11 16,-8 7 1-16,-21 6-2 16,-15 13 0-16</inkml:trace>
  <inkml:trace contextRef="#ctx0" brushRef="#br1" timeOffset="28074.65">11737 6356 40 0,'0'31'20'0,"-7"7"-20"15,7-29 36-15,0 1-34 16,-4 2 1-16,4 1 0 16,-3-1 0-16,3-2-4 15,-4-1 0-15,4-3 2 16,0-6 1-16,0-6-1 15,0-3 0-15,7-7-1 16,0-3 1-16,8-6-1 16,-1-3 1-16,3 0-1 15,1 9 0-15,-4-3 0 16,0 3 1-16,-3 3-2 16,-1 1 1-16,-3 2-2 15,0 4 1-15,0 3 0 0,1 6 0 16,-1 0-1-16,-4 3 0 15,4 0 1-15,-3 0 0 16,-1 3 0-16,-3 0 0 16,0-6 0-16,0 0 0 15,0 0 0-15,4-6 1 32,10-3-1-32,-4-1 0 15,1-2 0-15,0 2 1 16,-1 1-1-16,4-4 1 15,-3 4 0-15,-1 0 0 0,1-1 0 16,0 4 0-16,-1 3 0 16,1 6 1-16,-1 6-1 15,-3 7 0-15,-3 0 0 16,-1 3 0-16,-3 6 0 16,4-3 0-16,-4-7-3 15,4 1 1-15,3-3-10 16,3-17 1-16</inkml:trace>
  <inkml:trace contextRef="#ctx0" brushRef="#br1" timeOffset="28570.41">12252 6089 24 0,'-4'13'12'0,"12"-10"1"0,-5 0 10 0,1 3-21 16,3-6 0-16,0 4 3 16,0-1 0-16,3 0-6 15,1 0 1-15,3 0 5 16,4 3 0-16,-1-2-1 15,1-1 1-15,3 0-2 16,4 0 0-16,-4 3-1 16,-3 0 0-16,-1 4-2 15,-6 2 0-15,-8 1-1 16,-3 3 1-16,-3 2-3 16,-8 14 1-16,1-4-4 15,-1-3 1-15,0 0-9 16,1-6 1-16</inkml:trace>
  <inkml:trace contextRef="#ctx0" brushRef="#br1" timeOffset="29035.4">13049 6105 39 0,'11'0'19'0,"3"-9"-17"16,-14 9 27-16,0 0-30 15,-4 0 1-15,-6-7-1 16,-4 7 1-16,0 0 0 16,-4-3 0-16,-7 13-1 15,-3 12 1-15,0 6-2 16,-4 6 0-16,11 16-1 16,3-3 0-16,11 1-1 15,11-5 1-15,10-2 1 16,11-9 0-16,3-14 3 15,7-11 0-15,11-17 2 0,7-9 1 16,-4-15 0-16,-6-1 0 16,-12-8-2-16,-10-8 1 15,-17 7-12-15,-18-6 0 16,-18 3-2-16,0 3 1 16</inkml:trace>
  <inkml:trace contextRef="#ctx0" brushRef="#br1" timeOffset="31692.44">12580 4380 31 0,'0'50'15'0,"7"-18"-8"16,-3-23 15-16,-4 10-20 16,0-6 0-16,0 2 2 15,-4 1 1-15,4-3-6 0,0-1 0 16,-3-3 3-16,3-2 0 16,0-7-1-16,3-7 1 15,1-2-2-15,3-3 0 16,0-1 0-16,0-6 0 15,0 3 0-15,0 1 0 16,0 5 0-16,-3-2 1 16,-1-1-1-16,1 7 0 15,3 3 0-15,-7 3 0 0,7 0-1 16,-4 3 1-16,1 0-1 16,-1 3 1-16,1 7-1 15,-1 3 0-15,4-7 0 16,0 0 0-16,0-2-1 15,1-7 1-15,2-3-1 16,1-7 1-16,-1-2 0 16,1-1 0-16,-1-3 0 15,1 4 1-15,3-1 0 16,0-5 0-16,0 2-1 16,-3-3 1-16,3 3 0 15,-3 1 0-15,-1-1 0 16,1 10 0-16,-4-4 0 15,0 4 1-15,0 6-1 16,0 6 1-16,0 4-1 16,0-1 0-16,-3 1 0 15,3 5 1-15,-4 4-2 16,4-3 1-16,0 3-1 0,0-1 1 16,0 1-5-16,4 0 0 15,-4-10-5-15,0-9 0 16</inkml:trace>
  <inkml:trace contextRef="#ctx0" brushRef="#br1" timeOffset="31978.99">13183 4330 42 0,'11'35'21'0,"3"-23"-22"16,-7-9 38-16,4 4-36 15,3-4 1-15,3-10-1 16,5 1 1-16,2 3-7 15,4-6 1-15,-3-4-8 16,-4 1 0-16</inkml:trace>
  <inkml:trace contextRef="#ctx0" brushRef="#br1" timeOffset="32173.59">13204 4634 41 0,'8'16'20'0,"23"-13"-20"0,-17-6 29 15,8-3-32-15,2-4 1 16,1 4-14-16,3 3 1 16,-3-10 13-16,-7-2 0 0</inkml:trace>
  <inkml:trace contextRef="#ctx0" brushRef="#br1" timeOffset="32714.33">13974 3850 36 0,'0'25'18'0,"-4"10"-15"16,-3-23 32-16,-4 7-35 15,-6 6 0-15,-11-3-1 0,-1-3 1 16,-2 6 0-16,-5 0 1 15,1 0-1-15,3-3 0 16,4 0 0-16,7-3 0 16,3 0 0-16,4-7 0 15,7-2-2-15,4-1 1 16,10-9-1-16,7 3 1 16,7 4-1-16,4-7 0 15,3 0 1-15,0 0 0 0,0 3 1 16,0 3 0-16,-3 4 0 15,-4 2 0-15,0 1 0 16,-3-4 0-16,0 0 0 16,-4-2 0-16,-4-4 0 15,1-9 0-15,-4-4 1 16,0-2 0-16,-3-13 0 16,-1-10 0-16,-3-6 0 15,0-3 1-15,-3-3-8 16,-1 7 1-16,1-4-6 15,-4 9 0-15</inkml:trace>
  <inkml:trace contextRef="#ctx0" brushRef="#br1" timeOffset="33075.55">14527 3810 34 0,'-7'15'17'0,"-7"7"-15"0,7-19 28 0,-7 13-30 16,-4 9 1-16,-6 0-1 15,-4 7 1-15,-8 11-1 16,1 11 0-16,3 2-3 16,8 13 1-16,-1-12-8 15,7-10 0-15,1-16-1 16,6-6 1-16</inkml:trace>
  <inkml:trace contextRef="#ctx0" brushRef="#br1" timeOffset="33267.96">14213 3932 33 0,'11'41'16'0,"14"3"-23"0,-18-41 33 16,0 12-28-16,0 4 1 16,0 6-10-16,0-3 0 15,0 0 8-15,0-12 1 16</inkml:trace>
  <inkml:trace contextRef="#ctx0" brushRef="#br1" timeOffset="33571.94">13741 4568 45 0,'63'10'22'0,"68"-29"-26"15,-100 7 46-15,22-7-42 16,7-3 0-16,-3 6-3 16,-4 0 0-16,-11 7-5 15,-10-4 1-15,-11 7-6 16,-7 6 0-16</inkml:trace>
  <inkml:trace contextRef="#ctx0" brushRef="#br1" timeOffset="34095.04">13928 4816 40 0,'0'25'20'0,"-11"19"-18"16,8-28 35-16,-4 0-36 16,-4-1 0-16,-7 7 0 15,-3-3 0-15,3 6-2 16,-3 0 1-16,0 0 0 15,4 0 1-15,-1-3-2 16,0-6 1-16,4 0 0 16,7-7 1-16,0 4-1 15,3-4 0-15,8 0 0 16,3 1 0-16,4-7 0 16,3 3 0-16,3-3-1 15,5 0 0-15,-1 1-1 16,3-4 1-16,5-4 0 0,-1 1 0 15,-3 0 0 1,3-6 1-16,-7-1 0 0,0 7 0 31,-7-12-1-31,-7-1 0 16,-7-3 0-16,-7-3 0 16,-3 0 0-16,-4-12 0 15,-4-1 0-15,4-9 0 16,0 4-3-16,0-1 0 15,10 3-7-15,4 1 0 0</inkml:trace>
  <inkml:trace contextRef="#ctx0" brushRef="#br1" timeOffset="34381.18">14347 4644 35 0,'-10'28'17'0,"-15"13"-14"15,18-29 27-15,-7 4-30 16,-4 12 0-16,-3 0 0 15,0 7 0-15,3 3-1 0,1-4 1 16,-1 0-8-16,1-5 1 16,6-14-4-16,4-8 1 15</inkml:trace>
  <inkml:trace contextRef="#ctx0" brushRef="#br1" timeOffset="34562.01">14108 4688 37 0,'17'62'18'0,"19"32"-16"0,-22-65 34 0,7-1-37 15,3 6 1-15,1 4-4 16,3 0 1-16,1-7-5 16,-1-3 0-16,-3-18-4 15,-4-7 1-15</inkml:trace>
  <inkml:trace contextRef="#ctx0" brushRef="#br1" timeOffset="35178.25">14658 4336 55 0,'-4'29'27'0,"4"-11"-34"15,0-14 57-15,4 2-50 16,-1-3 1-16,5 0-1 16,2-3 1-16,4 0-2 0,7 0 1 15,8-3-4-15,-1 3 1 16,4-3-10-16,-1 0 0 16,-2-7-3-16,-8 4 1 15</inkml:trace>
  <inkml:trace contextRef="#ctx0" brushRef="#br1" timeOffset="35354.85">14626 4659 43 0,'7'10'21'0,"32"9"-24"0,-25-19 38 0,7-4-36 16,11-2 1-16,3 6-7 15,4-9 0-15,3-10-1 16,-3 6 0-16</inkml:trace>
  <inkml:trace contextRef="#ctx0" brushRef="#br1" timeOffset="35778.08">15653 3882 41 0,'0'-7'20'0,"3"4"-12"0,-3 6 31 0,0 4-37 15,0 2 1-15,-3 4 0 16,-8 2 1-16,-6 7-6 15,2-6 1-15,-16 12 2 16,-1 13 1-16,-3 6-3 16,6 3 0-16,1 3-6 15,4-2 0-15,2-11-8 16,8-5 0-16</inkml:trace>
  <inkml:trace contextRef="#ctx0" brushRef="#br1" timeOffset="36197.01">15388 3910 40 0,'4'3'20'16,"-1"13"-17"-16,-3-10 29 0,4 3-33 15,-1 4 1-15,1 6-1 16,3-7 1-16,0 7-8 16,7 3 1-16,0-6-5 15,0-7 1-15</inkml:trace>
  <inkml:trace contextRef="#ctx0" brushRef="#br1" timeOffset="36886.3">15603 4233 39 0,'4'16'19'0,"6"-13"-17"0,-6-3 33 16,3 0-33-16,0 0 0 15,0-3 1-15,4 3 0 16,-4 0-4-1,3 0 0-15,-3 0 2 0,1-10 1 16,-5 10-2-16,-3 3 0 16,0 4-1-16,-3 5 0 0,-1 1-1 15,-3-1 1-15,0 4 0 16,-4 3 0-16,4 0 0 16,0-1 1-16,4-2 0 15,-1-3 1-15,4-1 0 16,4-2 0-16,3-1-1 15,3 0 1-15,1 1-1 16,3-10 0-16,-3 0-8 16,-1 0 1-16,4-10-6 15,4-8 1-15</inkml:trace>
  <inkml:trace contextRef="#ctx0" brushRef="#br1" timeOffset="37142.43">15804 4060 46 0,'4'32'23'0,"7"-29"-29"0,-4-6 41 15,3 3-36-15,4-3 1 16,7 3-6-16,1-10 0 16,-1 4-3-16,4 3 1 15,-4-13-4-15,3 4 0 16</inkml:trace>
  <inkml:trace contextRef="#ctx0" brushRef="#br1" timeOffset="37414.33">16514 3850 43 0,'-11'32'21'0,"-28"-13"-30"16,29-10 44-16,-8 3-34 15,-10 7 0-15,3 3 1 16,0 3 0-16,-6 16-2 16,2 9 0-16,5 4 0 15,2 2 1-15,5-6-6 16,6-12 1-16,4-4-8 16,0-18 1-16</inkml:trace>
  <inkml:trace contextRef="#ctx0" brushRef="#br1" timeOffset="37607.94">16150 3866 41 0,'21'35'20'0,"1"27"-20"0,-15-52 33 0,3 2-34 15,1 1 1-15,-1 6-3 16,1-10 0-16,-1 7-5 15,-2-4 1-15,-1-6-4 16,0-2 0-16</inkml:trace>
  <inkml:trace contextRef="#ctx0" brushRef="#br1" timeOffset="37818.21">16556 4001 37 0,'-4'41'18'0,"-3"-29"-17"16,7-6 34-16,-3 7-36 0,-1-4 1 16,1 7-4-16,3-3 0 15,0-1-5-15,0-9 0 16</inkml:trace>
  <inkml:trace contextRef="#ctx0" brushRef="#br1" timeOffset="38163.31">15307 4587 60 0,'42'10'30'0,"47"-1"-35"15,-51-9 54-15,15 0-49 16,18 0 1-16,14 0-1 16,24 0 0-16,0-16-1 15,8 1 1-15,-12-1-4 16,-16 0 1-16,-19 7-14 16,-17-13 0-16</inkml:trace>
  <inkml:trace contextRef="#ctx0" brushRef="#br1" timeOffset="39395.43">15434 4876 41 0,'7'15'20'0,"0"-2"-17"0,-3-7 20 16,-4 7-23-16,-4-1 1 15,-3 1-1-15,0 6 0 16,-11 6-2-16,-3 6 1 16,-3 7-5-16,2-4 1 15,5-2-6-15,-1-10 0 16</inkml:trace>
  <inkml:trace contextRef="#ctx0" brushRef="#br1" timeOffset="39603.96">15275 4992 27 0,'18'50'13'0,"14"19"-11"15,-22-56 19-15,4 2-24 16,4 7 1-16,3 3-10 15,0-6 0-15,8 0 11 16,-8-3 1-16</inkml:trace>
  <inkml:trace contextRef="#ctx0" brushRef="#br1" timeOffset="39994.08">15663 5133 50 0,'7'3'25'0,"8"0"-32"0,-8-3 54 15,0 0-46-15,0-3 1 16,0 0 0-16,0 0 0 15,0 0-3-15,0 3 0 0,0 0 1 16,-7 3 1-16,0 0-2 16,-4 0 1-16,1 6-1 15,-4 4 0-15,-4 6 0 16,-3-7 0-16,0 7 0 16,3 6 0-16,4 0 1 15,0-6 0-15,4 0 0 16,6-3 0-16,4-4-1 15,4-2 0-15,3-7-5 16,4-6 1-16,-1-4-9 16,5-11 0-16</inkml:trace>
  <inkml:trace contextRef="#ctx0" brushRef="#br1" timeOffset="40251.48">15871 5007 52 0,'0'10'26'0,"8"-7"-25"0,-8-3 44 15,3 0-45-15,4 0 1 16,4-3-1-16,3 3 0 15,11-10-3-15,-4 4 1 0,3 3-6 16,-2 0 0-16,-1-3-8 16,-4-10 1-16</inkml:trace>
  <inkml:trace contextRef="#ctx0" brushRef="#br1" timeOffset="40491.41">16376 4763 43 0,'-4'28'21'0,"-3"-3"-17"16,4-19 33-16,-4 4-37 16,-7 6 1-16,3 9-1 15,-3-3 1-15,-11 3-2 16,-3 9 1-16,-4 7-2 0,4-7 0 15,3 7-10-15,4-13 1 16,4-15-2-16,10-10 0 16</inkml:trace>
  <inkml:trace contextRef="#ctx0" brushRef="#br1" timeOffset="40685.92">16171 4851 44 0,'14'34'22'0,"4"26"-23"0,-11-57 42 0,0 6-42 15,0 4 1-15,0 3 0 16,4 5 0-16,-4-5-4 16,4 3 0-16,-4 3-9 15,0-6 0-15</inkml:trace>
  <inkml:trace contextRef="#ctx0" brushRef="#br1" timeOffset="40895.98">16531 5017 53 0,'7'34'26'0,"0"39"-28"16,-3-64 45-16,-1 16-44 16,1 6 0-16,-4 4-8 15,0 6 0-15,-4-10-1 0,-10 3 0 16</inkml:trace>
  <inkml:trace contextRef="#ctx0" brushRef="#br2" timeOffset="51541.39">4674 6503 35 0,'7'32'17'0,"15"21"-16"0,-12-37 28 15,1 9-29-15,6 9 1 16,5 13-1-16,2 7 1 16,15 11-2-16,10 20 1 15,18 9-1-15,-3 16 1 16,10 18-1-16,7 17 0 15,18 21 0-15,14 22 1 0,3 19 0 16,15 28 0-16,6 25 0 16,22 16 1-16,-7 22-1 15,21 19 1-15,14 25 0 16,3 18 0-16,11 26-1 16,-3 6 0-16,17 13 0 15,4 15 0-15,-18-13 0 16,7 1 1-16,-7-10-1 15,-14-18 0-15,3-4 0 16,-10-22 1-16,-14-27-1 16,0-4 1-16,-18-38-2 15,-21-40 1-15,-17-29-10 16,-19-37 1-16,-24-38-2 16,-7-28 0-16</inkml:trace>
  <inkml:trace contextRef="#ctx0" brushRef="#br2" timeOffset="52816.16">5514 7046 36 0,'7'34'18'0,"0"20"-7"0,-3-39 18 16,-4-5-28-16,0 2 0 15,0 7 0-15,0 3 0 16,0 3-2-16,0 0 1 16,0-3 1-16,-4-6 0 15,4-4-2-15,0-5 1 16,0-7 0-16,0-13 0 15,0-9-1-15,4 6 0 16,3-9 0-16,3-9 0 16,1 2 0-16,-1 1 1 15,1 3-1-15,0 9 0 0,-1 0-1 16,1 7 1-16,-1 2 0 16,-3 7 0-16,0 3-1 15,4 3 0-15,0 10 1 16,-1 3 0-16,1 5 0 15,-1-5 0-15,-3 0 1 16,4 3 0-16,0-7-1 16,-8-2 0-16,4-4 0 15,0-3 1-15,0-6-1 16,0 6 0-16,0-6 0 16,4-7 1-16,-8 1 0 15,5-3 1-15,2-7-1 16,-6 6 0-16,-1 4 0 15,4-1 1-15,-3 10 0 16,6 0 0-16,-10 3-1 16,4 10 1-16,3 3 0 15,-7-1 0-15,3 1-1 0,-3 3 0 16,0 3-1-16,7 3 0 16,-7-3-6-16,4-3 0 15,3-7-3-15,-3-9 0 16</inkml:trace>
  <inkml:trace contextRef="#ctx0" brushRef="#br2" timeOffset="53191.18">6156 6949 35 0,'0'59'17'0,"0"-21"-14"16,-7-26 32-16,0 7-35 15,-4 3 1-15,1-6-1 16,-1-1 1-16,1 4-1 16,-5-6 0-16,5-1 0 15,3-2 1-15,0-4-1 16,3-3 1-16,-6 0 0 15,10-3 0-15,0 0 0 16,0 0 1-16,3 0-1 16,8 0 1-16,3 3-1 0,7 4 0 15,0 2 0-15,-3 4 0 16,3 5-4-16,0 4 1 16,-3-3-5-16,3 0 1 15,-7-6-7-15,-3-1 0 16</inkml:trace>
  <inkml:trace contextRef="#ctx0" brushRef="#br2" timeOffset="53597.41">6703 6927 34 0,'10'-10'17'0,"-10"-5"-14"16,4 8 26-16,-4 4-29 16,-4-3 1-16,-6 3-1 15,-4 0 1-15,0 3-1 16,-11 6 0-16,0 13 0 15,-3 3 1-15,7 9-1 16,0 10 0-16,7-4-1 16,3 7 0-16,7 3 0 0,11 0 0 15,8-9 0-15,2-10 0 16,8-9 1-16,10-16 1 16,4-12 0-16,-7-4 1 15,-1-12-1-15,-9-6 1 16,-8-1-2-16,-14-5 0 15,-11 5-10-15,-14-5 0 16</inkml:trace>
  <inkml:trace contextRef="#ctx0" brushRef="#br3" timeOffset="57499.56">3408 8946 27 0,'0'0'13'0,"10"0"-4"0,1 0 13 15,-7 0-22-15,10 0 1 16,-4 0 1-16,11 0 0 15,8 3-2-15,-8 0 0 0,11 0 1 16,10 4 1-16,14-1-1 16,11 0 0-16,14 4-1 15,1-4 1-15,9 0-1 16,15 4 1-16,4-4 0 16,9-3 0-16,1 0 0 15,18 0 1-15,7 0-1 16,-1-3 1-1,135 0 0 1,-14 4 1-16,-22-8 0 16,-3 4 0-16,3 0-1 15,-10-3 1-15,11 0-1 16,-8-3 1-16,18 0-2 16,0-1 1-16,14 4-2 15,-10 0 1-15,24 3-1 16,-7-3 1-16,11 3-1 0,-8-3 0 15,12 0 1-15,2-4 0 16,-2 4-1-16,-1-3 1 16,0 3-1-16,-10 0 1 15,3 3-1-15,-14-7 1 16,4 4-1-16,-15-6 0 16,-3 0 0-16,-28-7 0 15,4 10 0-15,-15-4 1 16,-21 7-1-16,-11 0 1 15,-17 6-2-15,-11-3 1 16,-21 0-7-16,-24-3 0 0,-26 0-9 16,-24-13 1-16</inkml:trace>
  <inkml:trace contextRef="#ctx0" brushRef="#br3" timeOffset="58700.38">13843 8306 17 0,'-4'-9'8'0,"4"6"13"0,0 6-1 15,0 0-15-15,0 0 1 16,0-3 2-16,0 6 0 16,0 4-10-16,0 9 0 15,0-4 7-15,0 4 1 0,0 0-4 16,0 3 1-16,0-6-2 16,0-4 0-16,0-2-1 15,0-4 1-15,0 0-2 16,0-3 1-16,4-9-1 15,0-3 1-15,-1-4-1 16,4 1 1-16,0-1 0 16,4-3 0-16,-1 1-1 15,1 2 0-15,0 1 1 16,6 2 0-16,-3 1-1 16,0-4 0-16,0 7 0 15,1 3 0-15,-5 6 1 16,1 3 0-16,-4 7-2 15,0 6 1-15,0-4 0 16,0 4 0-16,-3-3 0 0,-1-4 0 16,1-2-1-16,-1-7 1 15,1-9-1-15,-1-4 1 16,1-2 0-16,3-4 0 16,-4 0 0-16,4-3 1 15,0 4 0-15,0-4 0 16,0 3 0-16,1 1 0 15,2 5 0-15,-3 7 1 16,4 3-1-16,-1 3 1 16,1 3-1-16,-4 1 0 15,4-1 0-15,-4 6 1 16,0 7-1-16,0 10 0 0,-4-1 0 16,1 0 1-16,-1 3-3 15,-3-12 0-15,0-3-9 16,-3-7 0-16</inkml:trace>
  <inkml:trace contextRef="#ctx0" brushRef="#br3" timeOffset="59167.8">14432 8266 28 0,'7'12'14'0,"7"1"-4"0,-7-13 16 0,0 3-25 15,0 0 1-15,4-3 1 16,0 3 0-16,3 0-4 15,3 0 0-15,1 0 2 16,0-3 1-16,6 4-2 16,1-8 1-16,-4 8-2 15,0-4 0-15,-3 0-7 16,-4-4 1-16,-7 1-4 16,-10-6 0-16</inkml:trace>
  <inkml:trace contextRef="#ctx0" brushRef="#br3" timeOffset="59363.4">14407 8473 30 0,'4'31'15'0,"17"-19"-9"0,-14-5 25 16,4-1-29-16,3 7 0 15,7-4 0-15,0 0 1 16,4-2-5-16,3-1 1 15,-3-9-5-15,0 0 0 16,-4-1-5-16,0-14 0 16</inkml:trace>
  <inkml:trace contextRef="#ctx0" brushRef="#br3" timeOffset="59735.88">15236 8262 30 0,'53'-12'15'0,"-38"-4"-9"15,-12 16 22-15,-3 0-27 16,0-6 1-16,-3 3 0 16,-8 3 0-16,-7 0-3 15,-3 3 0-15,-4 6 2 16,-3 7 0-16,0-7-1 15,-4 7 1-15,0 9 0 32,4 13 0-32,7-7 0 0,7 10 0 0,10 3-1 15,12-7 1 1,30-2-1-16,5-19 0 16,6-7-1-16,7-12 0 15,-3-6 0-15,-10-10 0 16,-12-10 0-16,-9-5 0 15,-12 0-3-15,-13-7 1 16,-18 0-8-16,-15-12 1 16</inkml:trace>
  <inkml:trace contextRef="#ctx0" brushRef="#br4" timeOffset="65022.02">4844 5428 18 0,'7'-7'9'0,"-7"23"-3"0,0-16 10 15,0 0-14-15,10 6 1 16,-6 4 2-16,3 2 0 16,7 7-6-16,0 6 0 0,-3 10 4 15,-1 9 0 1,-10 72-2 0,0 6 1-16,-10 13-2 15,3 18 1-15,3 17-1 16,-3 15 1-16,14 25-2 15,7 25 1-15,7 22 0 16,8 38 1-16,2 9 0 16,15 29 0-16,-3 18 0 15,-1 6 1-15,4 4 0 16,-4 18 1-16,4-6-1 16,3 4 0-16,11 2 2 15,-10-9 0-15,-4-3-1 16,-11-19 1-16,-10-37-1 15,-11 2 0-15,-4-27 0 16,-10-32 1-16,0-16-4 16,-10-25 0-16,-15-28-6 15,0-25 1-15,4-25-10 0,-7-25 1 16</inkml:trace>
  <inkml:trace contextRef="#ctx0" brushRef="#br4" timeOffset="66374.22">4145 4738 42 0,'0'9'21'0,"0"-3"-14"0,0-6 22 16,0 13-27-16,4 0 0 31,3 18 4-31,-7 0 0 16,3 1-7-16,-3-4 0 15,0 0 4-15,7-3 0 16,-7-6-1-16,0-3 0 16,0-7-3-16,0-6 1 0,0-3-1 15,0-6 1-15,0-10-1 16,0-6 1-16,0 0 0 15,0 0 0-15,4 4-1 16,-4-4 0-16,3 0-1 16,1 9 0-1,3-3-1-15,-7 4 0 0,3-1 0 16,5 1 1-16,-5 2-1 16,4-5 1-16,4-1 1 15,-1 0 1-15,-3 4 1 16,7-1 0-16,4 7 0 15,3-3 0-15,0 5 0 16,1 8 1 0,2 5-1-1,-10 0 0-15,4 7-1 16,0-3 0-16,-8 2-1 16,-6 4 1-16,3-3 0 0,3-4 0 15,-6-2-2-15,3-7 1 16,-7-3 0-16,4-6 0 15,-1-4 0-15,1 1 0 16,3-7-1-16,-7-3 1 16,3 4 1-16,4-7 1 15,4 6-2-15,-8-3 1 16,8 4 0-16,0 2 1 16,3-3-1-16,0 10 0 15,3-3 1-15,-6 6 1 0,7 6-1 16,-8 12 0-16,1 10-1 15,-1-6 0-15,-6 0-3 16,3 6 1-16,0-3-11 16,4 9 0-16</inkml:trace>
  <inkml:trace contextRef="#ctx0" brushRef="#br4" timeOffset="67107.92">5024 4427 28 0,'0'0'14'0,"17"25"-3"0,-13-15 14 15,3 2-24-15,3 7 0 16,-6 0 0-16,3-3 1 16,4 3-3-16,-1 2 1 15,1 8 1-15,-1-14 0 16,1-5 0-16,3-4 0 16,0-9 0-16,-3-3 0 15,-1-4-1-15,1-2 1 0,3-13-1 16,-11-4 1-16,5 1-7 15,-5 9 1-15,4-9-6 16,-14-10 0-16</inkml:trace>
  <inkml:trace contextRef="#ctx0" brushRef="#br4" timeOffset="67499.64">5288 4537 29 0,'11'38'14'0,"-15"-16"-8"16,8-22 20-16,-4 3-26 15,0 3 0-15,0-6 0 16,0 0 0-16,3-6-1 0,4-4 1 15,-7-2 0-15,0-4 0 16,0-3 0-16,4-3 0 16,3 4-1-16,-7 5 1 15,3-9 0-15,4 0 1 16,-3 13-1-16,3-1 1 16,7 10-1-16,0 0 0 15,-3 0 0-15,10 0 1 16,-3 10-1-16,-8 2 1 0,11 7-2 15,-10-3 1-15,0 3-3 16,-1-1 0-16,1-2-7 16,-1-6 1-16</inkml:trace>
  <inkml:trace contextRef="#ctx0" brushRef="#br4" timeOffset="67978.58">5719 3957 30 0,'14'19'15'0,"3"15"-9"16,-10-27 22-16,-7 2-29 15,4 4 1-15,-4 5 0 16,0 4 0-16,0-3 0 0,-4 6 1 15,4 0-1-15,0 3 1 16,4 1 0-16,3-4 0 16,-7 3-1-16,3-9 1 15,5 0-1-15,-8-4 0 16,0-5 0-16,0-1 0 16,0-3-1-16,0-6 0 15,-11 4 0-15,4-11 1 16,-4 4-1-16,-3-3 1 0,-3 3 0 15,-1 3 0-15,0 0 0 16,4 6 1-16,-3 3-1 16,6 10 1-16,4-6-1 15,7-1 1-15,3 7 0 16,8 0 0-16,0 0-1 16,10-13 1-16,-7 0-1 15,3-6 1-15,1-6-2 16,0 0 0-16,-4 6-10 15,-7-10 1-15,-7 1-1 16,-7-7 1-16</inkml:trace>
  <inkml:trace contextRef="#ctx0" brushRef="#br4" timeOffset="76568.25">19861 6281 35 0,'4'25'17'0,"-1"34"-10"16,-3-40 17-16,0 6-24 15,0 7 0-15,0 2 0 0,0 1 0 16,-3-7-1-16,-1-3 1 16,1-6-7-16,3-4 1 15,0-8-4-15,0-14 0 16</inkml:trace>
  <inkml:trace contextRef="#ctx0" brushRef="#br4" timeOffset="76972.7">20101 6152 39 0,'18'-12'19'0,"-4"-14"-20"0,-14 17 34 0,0 9-32 16,4-6 1-16,-4-4 0 16,-7 1 0-16,-4 3-3 15,-7-4 0-15,-10 7 2 16,-4 6 0-16,-6-3-2 16,-1 10 0-16,-4 8-2 15,1 11 0-15,0 2-2 16,-1 13 1-16,8 19-1 15,10 3 0-15,11 9 2 16,11 0 1-16,13-6 2 16,12-6 0-16,9-19 3 15,12-19 0-15,6-19 3 16,4-12 0-16,-4-16 0 16,-6-16 0-16,-5-6-1 0,-2-9 0 15,-8-4-3-15,-7 4 1 16,-10 0-10-16,-11 0 1 15,-4 6-8-15,-13 3 0 16</inkml:trace>
  <inkml:trace contextRef="#ctx0" brushRef="#br4" timeOffset="77693.42">20906 6588 21 0,'0'50'10'0,"0"-12"-4"0,0-23 6 16,0 10-11-16,0 4 1 15,-4 18 0-15,-3 9 0 16,0 7-2-16,0-4 1 16,0 1 1-16,0-10 1 0,3-12-1 15,1-16 0-15,-1-6 0 16,1-23 0-16,-1-21-2 15,1-6 0-15,-1-20 0 16,4-2 0-16,-3-7 0 16,-1-3 0-16,1-12-1 15,-1 9 1-15,0 3-1 16,1 3 1-16,3 4-1 16,0 5 0-16,7 14 0 15,0 8 1-15,7 4 0 16,4 9 1-16,3 4 1 15,4 5 1-15,10 10 1 16,0 6 1-16,4 7 0 16,0 9 0-16,-7 3-1 15,-4 0 0-15,-7 6-2 16,-10 7 1-16,-15 0-4 16,-10 6 1-16,-14-1-5 15,-8-2 1-15,-2-9-9 0,-5-14 0 16</inkml:trace>
  <inkml:trace contextRef="#ctx0" brushRef="#br4" timeOffset="78128.95">21304 6820 43 0,'0'16'21'0,"-10"-19"-25"0,3-1 34 0,0 4-31 15,-4 0 1-15,-3 0 0 16,-7 0 1-16,0 4-1 16,-4 2 0-16,0 3 0 15,4 4 1-15,3 2-1 16,4-2 1-16,4 0-3 15,3-4 0-15,7-3-1 16,7-6 1-16,3-3-2 16,4-3 1-16,4 0 0 15,0 2 1-15,-4 1 1 16,0 0 0-16,-4 6 1 16,1 0 0-16,-4 7 1 15,0-1 1-15,0 4-1 16,0 2 0-16,0 1 0 0,4 3 0 15,-4-3 0-15,0-4 0 16,0-2-2-16,-3-4 0 16,3 0-9-16,0-9 1 15</inkml:trace>
  <inkml:trace contextRef="#ctx0" brushRef="#br4" timeOffset="78398.9">21449 6930 36 0,'3'19'18'0,"-3"-7"-19"0,0-18 27 0,-3 0-25 16,3-7 1-16,-4 0 0 16,-3-5 1-16,4-1-3 15,-1 9 0-15,1-2 2 16,6 2 1-16,1-2-1 15,-1 6 0-15,8-1 0 16,-1 1 0-16,8 3-2 16,3 0 1-16,0 0-5 15,1 3 0-15,-1 0-9 16,0 3 1-16</inkml:trace>
  <inkml:trace contextRef="#ctx0" brushRef="#br4" timeOffset="78774.95">21777 6776 33 0,'4'3'16'0,"-1"10"-11"0,-3-10 20 15,0 0-25-15,-3 3 1 16,-5 1 0-16,1-4 0 16,-3 3-2-16,-1 0 1 0,1 7 0 15,-1 2 1 1,0 4-2-16,4-6 1 15,0-1-5-15,4 1 1 0,3-7-2 16,3-3 1-16,1-3 0 16,3-3 0-16,0 0 1 15,0 3 0-15,0-9 4 16,0 6 0-16,0-7 1 16,4 1 0-16,-4-1 0 15,0 4 1-15,0 3-1 16,-3 9 0-16,-1 7 0 15,4-1 1-15,-3 10-1 16,-1-3 0-16,4 0-1 16,0 0 1-16,0-4-8 15,4-5 1-15,-4-7-1 16,4-9 0-16</inkml:trace>
  <inkml:trace contextRef="#ctx0" brushRef="#br4" timeOffset="79059.85">22056 6124 40 0,'0'16'20'0,"0"34"-26"0,0-35 44 15,0 4-39-15,0 19 1 0,0 3 0 16,-4 6 0-16,1 18 0 16,-1-2 0-16,1 16 0 15,-1-1 0-15,1 3-1 16,-1-12 1-16,-3-12-8 16,0-13 0-16,-4-16-3 15,4-22 0-15</inkml:trace>
  <inkml:trace contextRef="#ctx0" brushRef="#br4" timeOffset="79284.23">22130 6171 24 0,'10'6'12'0,"-3"22"-8"0,-3-15 16 16,-4 3-17-16,0 15 0 15,0 10 0-15,0 9 0 16,0 13-5-16,0-4 1 16,0 13 0-16,0-3 1 15,0 3-3-15,0-9 0 16,0-10-6-16,0-9 0 16</inkml:trace>
  <inkml:trace contextRef="#ctx0" brushRef="#br4" timeOffset="79675.42">22313 6945 38 0,'11'-3'19'0,"-1"-6"-24"15,-3-4 34-15,4 1-29 16,3-7 1-16,0 3 0 16,0-6 0-16,-3-6-2 15,-4 0 0-15,-7 0 1 16,-4 3 0-16,-6 3 0 16,-1 6 0-16,1 7-1 15,-1-1 1-15,1 10-1 16,-5 10 1-16,1 8-1 0,4 4 1 15,-1 10 0 1,4 5 1-16,4 7-1 0,6-3 0 16,4 3 0-16,0-7 1 15,4-2-1-15,3-13 0 16,4-3-5-16,3-13 1 16,0-6-6-16,-3-9 0 15</inkml:trace>
  <inkml:trace contextRef="#ctx0" brushRef="#br4" timeOffset="79929.98">22691 5973 39 0,'7'25'19'0,"0"29"-12"0,-7-48 34 0,0 16-40 16,-4 16 0-16,-3 18 0 16,0 16 0-16,-3 13-2 15,-1 15 1-15,0 10-1 16,1 6 0-16,3-3-6 16,0-13 1-16,0-18-8 15,3-20 1-15</inkml:trace>
  <inkml:trace contextRef="#ctx0" brushRef="#br4" timeOffset="82317.7">23040 6444 45 0,'-4'3'22'0,"15"3"-12"16,-11-3 23-16,4 0-33 16,-1 0 1-16,-3 7 0 0,0-4 0 15,4 0-2-15,-4 1 1 16,0-4-1-16,0 0 1 16,3 0-8-16,-3 0 1 15,0-3-7-15,4-9 1 16</inkml:trace>
  <inkml:trace contextRef="#ctx0" brushRef="#br4" timeOffset="82528.47">23015 6738 42 0,'-7'29'21'0,"0"-1"-15"15,7-25 33-15,0 3-39 16,0 1 1-16,0 5-1 16,0-2 0-16,4-1-7 15,-1-3 1-15,-3-6-7 16,4-12 0-16</inkml:trace>
  <inkml:trace contextRef="#ctx0" brushRef="#br4" timeOffset="83382.98">24137 6092 45 0,'11'0'22'0,"-8"7"-25"16,-3-7 36-16,-3 3-33 15,-1 3 0-15,1 4 1 16,-4-1 1-16,-4 0-1 16,0 1 0-16,1-4 1 15,-1 0 0-15,1 1 0 16,3-1 1-16,0 0-1 16,3 0 0-16,4-2-1 15,-4-1 0-15,1 0-1 0,3-3 1 16,0-3-2-16,0 0 1 15,-4-4 0-15,1 4 0 16,-1-3 0-16,1 3 0 16,-4 0 0-16,0 3 0 15,0 0 0-15,3 3 1 16,-3 6-1-16,-4 7 0 16,-6-4 0-16,-8 4 0 15,-7 9-1-15,1 6 0 0,2-2-1 16,5-1 1-16,3-3-1 15,6 0 1-15,5 0 0 16,6 0 0-16,11-6 1 16,11 3 0-16,7 0 1 15,3 0 0-15,0-3 0 16,4 6 1-16,3-6 0 16,-10-4 0-16,-7 4-1 15,-8 3 0-15,-10 6-1 16,-7 7 1-16,-7 2-3 15,-14 7 1-15,-15-6-4 16,5 0 0-16,-1-4-7 16,4-6 0-16,6-9-3 15,12-3 0-15</inkml:trace>
  <inkml:trace contextRef="#ctx0" brushRef="#br4" timeOffset="83922.15">24299 6698 39 0,'0'6'19'0,"-3"-6"-20"0,-1 0 35 0,-3 0-35 15,-3 3 1-15,-1 3 0 16,-3 4 0-16,0 2 0 16,-4 4 0-16,-3-3 0 15,3-1 1-15,1 4-1 16,-1 6 1-16,4 0-1 15,7 0 0-15,3-7 0 16,4-2 0-16,11-4 0 16,3-9 0-16,0-3 0 15,0-3 0-15,0-7-1 16,1 4 1-16,-1-1 0 16,-4 7 0-16,1 0 0 15,-1-3 0-15,-3 3 0 0,1 3 0 16,-1-3 0-16,0 0 1 15,0 3-1-15,0 6 1 16,-4 6-1-16,1-2 0 16,-1 2 0-16,1 4 0 15,-1 0-3-15,-3-1 0 16,4-2-8-16,-1-1 0 16,-3-8-1-16,4-4 1 15</inkml:trace>
  <inkml:trace contextRef="#ctx0" brushRef="#br4" timeOffset="84523.64">24455 6898 30 0,'3'25'15'15,"-3"-9"-10"-15,0-16 29 0,0 3-31 16,0-3 0-16,4-6 1 15,3-7 1-15,0 1-6 16,0-7 0-16,0 3 4 16,3 4 0-16,1-4-2 15,0-3 1-15,-8 4-1 16,4 2 0-16,0 4-1 16,-3 2 0-16,-4 7 0 15,3 4 0-15,4-1-2 0,-3 0 1 16,-1 3-2-16,1-3 0 15,-1 4-1-15,-3 2 0 16,4 0-2-16,-4-2 1 16,0-4 0-16,0 9 1 15,0-5 0-15,4-1 1 16,-4 0 1-16,0-3 0 16,3 4 2-16,1-11 0 15,3 1-1-15,0-3 1 16,0 0 0-16,3-4 0 15,1 1 0-15,-1 6 0 0,-2-3 0 16,2 2 0 0,1 4 0-16,-4-3 0 0,0 0 0 15,3 3 1-15,-3 0-1 16,-3 0 0-16,3 0 0 16,0 0 0-16,0 0 1 15,-3 0 0-15,-1 0 0 16,1 0 0-16,-4 0 0 15,3 3 0-15,1 7 0 16,-1 8 1-16,-3-2-2 16,0 3 0-16,0-3-3 15,-3-1 1-15,3-2-7 16,3-4 1-16</inkml:trace>
  <inkml:trace contextRef="#ctx0" brushRef="#br4" timeOffset="84870.11">24903 6829 36 0,'28'7'18'0,"14"-14"-19"0,-31 4 30 16,6 0-28-16,1 0 0 15,0-6 0-15,-4-4 0 16,-4-3-2-16,-3 1 1 0,0-1 0 15,1 0 1-15,-5 1-1 16,-3 5 0-16,-3 4 0 16,-5 6 0-16,-2 6 0 15,-4 10 0-15,0 3 0 16,0 6 1-16,-1 12 0 16,5 7 0-16,6 0 0 15,8-3 1-15,3-3-1 16,3-7 1-16,5-9-2 15,-1-6 0-15,0-10-9 16,3-9 1-16,-2-13-4 16,2-9 0-16</inkml:trace>
  <inkml:trace contextRef="#ctx0" brushRef="#br4" timeOffset="85380.34">26571 6412 39 0,'-17'10'19'0,"-12"12"-20"0,19-16 35 0,-8 3-34 15,-3 7 1-15,-11 3 0 16,4 3 0-16,-4 3-1 15,4 0 0-15,3-6 0 16,8-4 1-16,3-2-1 16,3-4 1-16,7 1-1 15,8-4 0-15,7 4 1 16,6-1 1-16,4 0 0 16,4 4 1-16,0 3-1 15,-1-1 1-15,-6 1-1 16,-7 3 1-16,-11-4-2 15,-7 10 0-15,-11 7-5 16,-7 2 1-16,1-5-8 0,-1-7 1 16,0-7-4-16,8-5 0 15</inkml:trace>
  <inkml:trace contextRef="#ctx0" brushRef="#br4" timeOffset="85651.75">26779 6165 36 0,'14'6'18'0,"-10"16"-16"0,-4-13 30 0,-4 4-31 16,-3 6 0-16,-3 15 0 15,-1 4 0-15,1 12-2 16,-1 3 1-16,-3-3 0 15,0 1 1-15,3 5-1 16,1-6 0-16,3-3-1 16,3-12 1-16,4-7-5 15,4-6 0-15,3-3-6 16,0-10 0-16</inkml:trace>
  <inkml:trace contextRef="#ctx0" brushRef="#br4" timeOffset="86160.83">27069 6657 34 0,'7'3'17'0,"0"-12"-10"15,-7 9 25-15,0 3-31 16,0-3 0-16,-7 3-1 16,-4 0 0-16,-3 0 0 15,0 3 0-15,-4 1 0 16,1 2 1-16,-1 4-1 16,-3 5 0-16,-4 1-1 15,7 3 0-15,4 3-2 16,4 0 0-16,6-3-1 15,8-3 0-15,6-9 1 16,4-7 0-16,8-6 1 0,6-7 1 16,-3-2 1-16,-4-1 0 15,-4-6-6-15,-3 0 1 16,-3-6-4-16,0 0 1 16</inkml:trace>
  <inkml:trace contextRef="#ctx0" brushRef="#br4" timeOffset="86536.33">27157 7071 30 0,'-14'75'15'0,"0"-34"-17"0,10-35 27 0,1-3-24 15,-1-12 0-15,1-10 3 16,3-9 0-16,3-4-4 16,4-5 0-16,4-7 3 15,-1 0 0-15,4-6-1 16,0 0 0-16,4-4-1 16,0 14 0-16,-1 2-1 15,1 7 1-15,7 6-1 16,-1 6 1-16,5 6 0 0,-1 10 0 15,-10 3-1 1,-4 9 0-16,-7 10 0 0,-11 3 0 16,-6 0-2-1,-8 0 1-15,4 0-5 0,-4-3 0 16,1-3-6-16,-1-7 1 16</inkml:trace>
  <inkml:trace contextRef="#ctx0" brushRef="#br4" timeOffset="86896.48">27524 6782 35 0,'31'13'17'0,"22"-26"-17"15,-35 7 27-15,7-3-28 16,3-7 1-16,0-3 0 15,0 3 0-15,-6 1 0 16,-5-4 0-16,-6-3-1 16,-4 0 1-16,-11 0-1 15,-6 3 1-15,-8 7-1 16,-3 6 1-16,-7 12-1 16,-1 6 1-16,1 10 0 15,4 13 0-15,6 2 1 16,7 14 1-16,8 2 1 31,10 0 0-31,11-12 1 0,10-7 0 0,7-8 0 16,7-11 0-16,18-12-7 0,-3-9 1 15,-11-16-10-15,-22-3 0 16</inkml:trace>
  <inkml:trace contextRef="#ctx0" brushRef="#br0" timeOffset="90828.32">20094 9702 22 0,'36'-13'11'0,"20"-12"-2"0,-31 19 11 0,6-4-18 16,15 1 0-16,14-3 1 16,7-7 0-16,4-3-4 15,13-3 0-15,15-4 3 16,11 1 1-16,3 0-2 16,17-3 1-16,8-4 0 15,6 1 0-15,11 2-1 16,8 1 1-16,6 0 0 15,18-1 0-15,11-5-1 16,-1-1 1-16,18 7 0 16,1-7 0-16,16 0 0 15,5-6 0-15,10 1-1 16,7-4 1-16,0-4-1 16,7-2 0-16,3 3 0 15,8-3 0-15,-4-1 0 16,7 4 0-16,-7 0 0 15,4-3 1-15,-7-1-1 0,3 7 1 16,-11 0-1-16,8-3 0 16,-25 6-1-16,0 3 1 15,-8 4-1-15,-16 9 0 16,-12-1-1-16,-20 1 1 16,-26 3-1-16,-24-6 0 15,-21 2-7-15,-14 4 1 16,-18-9-8-16,-10 2 1 15</inkml:trace>
  <inkml:trace contextRef="#ctx0" brushRef="#br0" timeOffset="93307">29132 8115 23 0,'11'9'11'0,"7"-18"-3"0,-11 3 12 15,3-7-16-15,8-6 1 16,3-9 3-16,7 0 0 15,4-7-9-15,0-8 0 16,0-4 7-16,-4-10 0 16,-4-6-3-16,-2-12 0 15,-5 3-2-15,1 3 0 16,0 6-1-16,-11 4 0 0,0 15-2 16,-4 6 0-16,-3 13 0 15,-3 13 0-15,-4 12-1 16,-11 12 0-16,0 7 0 15,-3 9 0-15,4 13 1 16,-1 12 1-16,4 7 1 16,3 3 0-16,8 6 0 15,3-7 0-15,7 4 0 16,3-9 1-16,1-7-5 16,3-13 1-16,4-8-8 15,-8-17 1-15</inkml:trace>
  <inkml:trace contextRef="#ctx0" brushRef="#br0" timeOffset="93728.82">29535 7877 40 0,'3'31'20'0,"-3"16"-18"16,-3-31 33-16,3 9-35 15,-4 3 1-15,4 7-1 16,0-4 0-16,0-6-3 15,0-3 1-15,0-6-10 16,4-13 0-16</inkml:trace>
  <inkml:trace contextRef="#ctx0" brushRef="#br0" timeOffset="94507.71">30642 7538 46 0,'-3'6'23'0,"-11"13"-22"0,10-16 35 0,1 0-36 15,-4 7 1 1,-1 2 0-16,-2 1 0 15,-4 6-2-15,0 0 1 0,0-4 0 16,-1 4 1 0,1-3-4-1,4-1 1-15,3-2-1 16,3-4 1-16,8 4-1 16,3-7 1-16,0-3 0 15,3 0 0-15,1 4 2 16,-4 2 0-16,-3 7 0 15,-4 3 0-15,-7 3-1 16,-4 3 1-16,-3-10-5 16,-4 4 1-16,1-3-7 15,-5 0 0-15</inkml:trace>
  <inkml:trace contextRef="#ctx0" brushRef="#br0" timeOffset="94883.12">30843 7231 37 0,'-3'22'18'0,"-4"22"-15"16,7-29 29-16,-4 4-32 15,-3 9 0-15,-3 10 1 16,-4 9 1-16,-1 6-2 15,1 10 0-15,-3 3 0 16,3 0 1-16,-1-10-5 16,8-9 0-16,0-9-8 15,4-10 1-15</inkml:trace>
  <inkml:trace contextRef="#ctx0" brushRef="#br0" timeOffset="95171.55">30914 7736 25 0,'14'-4'12'0,"0"8"-1"0,-10-4 12 15,-4 0-23-15,0 0 0 16,0 0 0-16,-4 0 1 16,-3 6-1-16,0-3 0 15,-7 0 0-15,0 10 0 0,-4 2-2 16,4 7 1-16,0 3-2 15,0 1 0-15,3-8 0 16,4 1 1-16,7-9 0 16,7-1 0-16,4-6 1 15,6-9 1-15,5-10 1 16,-1-3 0-16,0 1-7 16,0-8 0-16</inkml:trace>
  <inkml:trace contextRef="#ctx0" brushRef="#br0" timeOffset="95619.6">31062 7955 29 0,'-7'41'14'0,"-11"18"-9"0,15-49 22 16,-1 2-27-16,1-2 0 16,-1-4-1-16,1-6 1 15,-1-6 0-15,4-10 0 16,4-9 0-16,-1 0 0 15,1-6-1-15,3-7 1 0,0 0-1 16,0 1 1-16,0 2-1 16,4 4 0-16,-1 0 1 15,4 9 0-15,0 6 1 16,-3 10 0-16,3 12 0 16,0 3 1-16,-3 4-1 15,-4 6 0-15,-7 3-1 16,0 3 1-16,0 0-2 15,-4-10 1-15,-3 1-7 16,-3 0 1-16,-1-7-4 16,-3-6 1-16</inkml:trace>
  <inkml:trace contextRef="#ctx0" brushRef="#br0" timeOffset="95965.05">31313 7820 31 0,'21'25'15'0,"0"-28"-11"0,-14-3 26 16,4-3-30-16,3-4 1 16,0 0 0-16,-4 4 0 15,-3-10-2-15,-3 0 1 16,-4 1 0-16,-4 2 0 0,-3 3 0 15,-3 7 0-15,-4 6 0 16,-4 13 0-16,0-1 0 16,-3 13 0-16,4 0 1 15,2 7 0-15,8-4-1 16,7-3 1-16,4 0 0 16,10 0 0-16,4-9-3 15,6-7 1-15,5-2-9 16,2-7 0-16,-2-7-1 15,2-5 0-15</inkml:trace>
  <inkml:trace contextRef="#ctx0" brushRef="#br0" timeOffset="96534.68">31884 7861 39 0,'-3'28'19'0,"-8"-3"-26"0,7-18 39 16,4-4-30-16,-3 0 0 15,-1 0 2-15,4 0 0 16,0-3-5-16,0 3 0 15,7-6 3-15,0-3 0 0,4-3 0 16,0-7 0-16,-1 0-2 16,4 0 0-16,0 1-1 15,-3 2 1-15,0 4 0 16,-1 3 0-16,4 6-2 16,-3 3 1-16,-4 0 0 15,0 3 0-15,-3 0-1 16,-1 1 1-16,1-1-1 15,-1 0 0-15,-3-3 0 16,4 0 1-16,-1-3 0 16,1 0 1-16,-1-6-1 15,4-3 0-15,0-4 0 16,4-2 1-16,0 2-1 16,-1 0 1-16,1 1-1 15,3-1 1-15,0 1 0 16,0-1 0-16,0 4 0 15,0 3 1-15,-3 12-1 0,-1 0 0 16,1 4 0-16,-4 5 0 16,0 4-1-16,-3 3 1 15,-1 0-5-15,1-3 1 16,-4-4-6-16,-4-8 0 16</inkml:trace>
  <inkml:trace contextRef="#ctx0" brushRef="#br1" timeOffset="102915.74">19921 11160 13 0,'11'12'6'0,"21"-2"4"0,-22-7 7 15,1-3-14-15,3 0 0 16,4 0 3-16,-1-3 0 15,4 0-7-15,-3-4 1 0,3 1 4 16,7 0 1-16,4 0-2 16,7-1 0-16,0 1-2 15,7-3 1-15,3 2-1 16,8 1 0-16,6-6 0 16,-10-4 0-16,3 0-1 15,8 1 1-15,6-4 0 16,1 3 0-16,7-6-1 15,-1 3 1-15,4 1-1 16,0 2 0-16,8 3 0 16,2 1 1-16,8-4-1 15,0 4 1-15,-4-4 0 16,8 0 0-16,-1 0 0 16,11-5 0-16,-4-1-1 15,4 3 1-15,3 3 0 16,11 0 0-16,4 1-1 15,-11-7 1-15,7 3 0 0,7-3 1 16,3 0-1-16,-6 0 1 16,7 0-1-16,6-3 0 15,-3-3 0-15,4-4 0 16,3 1-1-16,7 0 0 16,-14 3 0-16,15-4 0 15,2 7 0-15,-2-6 1 16,2 3-1-16,5-4 0 15,6 4 0-15,-7 3 0 16,-3 0 0-16,14-3 0 0,-18-1 0 16,7-5 1-16,8 6 0 15,-11 6 0-15,-1 3-1 16,5 0 1-16,-1-6 0 16,-18 0 1-16,12-3-1 15,-12 3 1-15,-3-1-1 16,-14 1 0-16,4 0 0 15,-4 3 1-15,-7 4-1 16,-4 2 0-16,-6 3-1 16,-19 4 0-16,-6 3 0 15,-7-1 0-15,-4 4-3 16,-14 0 0-16,-7 0-13 16,-15-6 1-16</inkml:trace>
  <inkml:trace contextRef="#ctx0" brushRef="#br1" timeOffset="103831.19">28720 10257 39 0,'17'15'19'0,"12"-11"-13"0,-19-11 20 15,8-2-24-15,3-13 0 0,0 3 2 16,0-12 1-16,0-10-6 15,-3-15 0-15,0-10 3 16,3-9 0-16,0-4-1 16,4-12 0-16,-4 7-1 15,-7-7 0-15,0 0 0 16,0 3 0-16,-3 9 0 16,-4 17 0-16,-4 5-2 15,1 13 1-15,-4 10-1 16,-4 6 0-16,1 9-1 15,-4 13 0-15,-7 15 0 0,0 13 1 16,-1 12 0-16,5 20 1 16,-1 15 0-1,4 9 1-15,-3 13 0 0,3 13 0 16,3-10 0-16,-3-10 1 16,7-15-1-16,0-9 0 15,0-16-4-15,0-13 0 16,0-12-7-16,7-13 0 15</inkml:trace>
  <inkml:trace contextRef="#ctx0" brushRef="#br1" timeOffset="104312.1">29076 9921 40 0,'3'3'20'0,"12"23"-22"16,-8-23 34-16,0 3-31 16,0-3 1-16,0 0 2 15,3 0 0-15,1 0-4 0,3 1 0 16,-3-1 2-16,-1 0 1 16,1 3-2-16,-4-3 1 15,0 4-3-15,-7 2 1 16,-4 3-1-16,1 4 1 15,-4 0-1-15,0 6 0 16,0-3 1-16,3-1 0 16,1 8 0-16,3-1 1 15,0 3 0-15,3-3 0 16,4-3 0-16,4-6 0 16,3-7-5-16,4 0 1 0,3-6-11 15,-4-12 1-15</inkml:trace>
  <inkml:trace contextRef="#ctx0" brushRef="#br1" timeOffset="104882.51">30385 9617 42 0,'-4'-6'21'0,"1"9"-12"0,3-3 30 16,-4 3-37-16,-3 3 0 16,-7 4 0-16,0 2 0 0,0 7-3 15,-4 0 1-15,-3 0 1 16,3 0 0-16,1-1-1 15,-1 1 1-15,0 0-1 16,4-6 0-16,4-1-1 16,3 4 0-16,3-1 0 15,4-2 1-15,4-7-1 16,3 4 1-16,3-4-1 16,1 3 1-16,-1 1 0 15,1 2 0-15,-4 4-1 16,-7 0 1-16,-3-1-1 15,-12 1 1-15,-2 0-4 16,-4-1 1-16,0-2-6 16,3-1 0-16,4-5-5 15,10-4 0-15</inkml:trace>
  <inkml:trace contextRef="#ctx0" brushRef="#br1" timeOffset="105302.9">30600 9084 28 0,'0'28'14'0,"-7"19"-3"15,3-34 18-15,1 6-28 16,-1 9 1-16,-3 16-1 16,-3 6 1-16,-1 13-3 15,-3 3 1-15,-4 9 0 16,4 6 1-16,4-12-6 0,-1-12 0 16,4-13-6-1,0-16 0-15</inkml:trace>
  <inkml:trace contextRef="#ctx0" brushRef="#br1" timeOffset="105602.9">30723 9689 28 0,'18'19'14'0,"-7"-10"-9"0,-11-9 18 0,0 0-24 16,-7 0 1-16,0 4 0 15,-4-1 1-15,-3 0-1 16,0 3 0-16,-4-3 0 16,4 10 1-16,0-1-1 15,3 7 0-15,4 6-2 16,4 3 1-16,-1-2-1 16,1-4 1-16,6-7 0 15,8-9 0-15,3-2 0 16,0-11 0-16,4-2-1 15,-4-4 0-15,0-2-6 16,-4-7 1-16</inkml:trace>
  <inkml:trace contextRef="#ctx0" brushRef="#br1" timeOffset="106037.79">30836 9971 28 0,'-17'63'14'0,"-1"3"-13"0,15-53 23 15,-5 2-26-15,5-5 1 16,3-4 0-16,-4-9 0 15,4-16 1-15,0-3 1 0,4-6-2 16,3-10 1-16,0-6 0 16,0-3 0-16,0-3-1 15,4 3 0-15,-1 0 0 16,4 9 0-16,4 10 0 16,3 6 0-16,4 0 1 15,0 7 0-15,-1 11 2 16,1 4 1-16,-7 4 0 15,-8 5 1-15,-3 7-1 16,-7 2 0-16,-3 4-2 16,-8 3 1-16,-3 1-3 15,-4-1 1-15,-3-3-5 16,4-4 0-16,3-8-5 16,-1-7 1-16</inkml:trace>
  <inkml:trace contextRef="#ctx0" brushRef="#br1" timeOffset="106414.25">31147 9743 26 0,'7'18'13'0,"7"-27"-3"0,-7 9 20 0,4 0-29 15,3-6 0-15,3-1 0 16,1-5 1-16,3-7-3 16,0 0 1-16,-3 4 0 15,-4 2 1-15,-3 4-1 16,-8-1 0-16,-6 1-1 16,-4 3 1-16,-4 2 0 15,-3 4 0-15,0 7 0 16,-4 5 0-16,0 10 0 15,4 10 1-15,7 5 0 16,0 4 0-16,7 3-1 16,7-3 1-16,4-7-1 15,7-6 1-15,3-9-4 16,0-6 1-16,0-7-9 16,-3-12 1-16</inkml:trace>
  <inkml:trace contextRef="#ctx0" brushRef="#br1" timeOffset="109174.23">32064 9589 39 0,'7'22'19'0,"-7"-13"-14"0,0-2 20 16,0 5-24-16,-3 4 0 16,-1 3 6-16,0-1 0 15,1-2-8-15,-1 3 1 16,1-3 3-16,-1-4 1 15,1-3-1-15,3-2 0 16,0-7-3-16,0 0 0 0,3-7 0 16,4-5 1-16,0-4-1 15,8-3 0-15,-1 1 0 16,0-1 0-16,0 6 0 16,0 1 1-16,-3 5-1 15,-1 1 0-15,-3 3 0 16,0 3 0-16,0 3-1 15,-3 3 1-15,-1-2 0 16,1 2 0-16,-4 3 0 16,3 4 0-16,-3-1-1 15,4 1 1-15,0-4 0 16,-1-2 0-16,1-4-1 16,3-10 1-16,0-5-1 15,3-10 0-15,-3 3-2 16,4-6 0-16,7-3 0 15,3 0 0-15,0-1 0 16,0 1 1-16,-3 9-1 0,-1 4 1 16,-3 5 2-16,-7 13 0 15,-3 10-1-15,-4 9 1 16,-7 19-2-16,-4 6 1 16,1 12-10-16,-4 10 1 15</inkml:trace>
  <inkml:trace contextRef="#ctx0" brushRef="#br4" timeOffset="117704.01">21061 7667 27 0,'3'15'13'0,"1"-5"-4"0,-4-10 14 15,0 0-23-15,-4 0 1 16,1-3-1-16,-1-1 1 16,-3 1-1-16,0 6 0 15,0 1 0-15,-3 5 1 16,-1 0-1-16,0-2 0 16,1 2 0-16,-1 0 1 0,4 4-1 15,0-4 0-15,4 1 0 16,-1-4 1-16,4-3 0 15,4 0 0-15,3-3 0 16,3 0 1-16,1 0-1 16,-1-3 1-16,-3-3-1 15,1 6 1-15,-5-9-2 16,1 2 1-16,-1-2-1 16,-3-7 0-16,0 1-1 15,0 2 1-15,0 0-1 16,0 7 0-16,-3 0 0 15,-1 6 1-15,1 0-1 16,-1 0 1-16,-3 0-2 16,0 3 1-16,0 3-2 15,0 4 0-15,0-1-1 16,0 4 1-16,3-4-1 16,1-3 1-16,-1 1 1 0,4 5 0 15,0-2 3-15,7-1 0 16,0-3 2-16,4 1 1 15,3-4 0-15,0-3 0 16,0-3 0-16,0-4 1 16,-3 4-2-16,-1 3 0 15,-3-9-2-15,-7-1 0 16,0 1-1-16,-7-7 0 16,-3 7-1-16,-1-1 1 15,1 1-5-15,-1 3 1 16,4 3-7-16,0-7 0 0</inkml:trace>
  <inkml:trace contextRef="#ctx0" brushRef="#br4" timeOffset="118363.16">21389 7833 29 0,'-4'28'14'0,"-13"7"-7"0,17-29 19 16,-7 3-26-16,3-6 1 0,1 1 2 15,-1-1 1-15,1 0-4 16,3 0 1-16,3 0 3 16,1 0 0-16,6-6-1 15,1-6 1-15,3-7-2 16,0-6 1-16,4 0-2 16,6 3 1-16,-2-3-2 15,-1 3 1-15,0 4-1 16,0 2 1-16,-3 4-1 15,-1 3 1-15,1 6-1 16,-4 3 0-16,0-3 0 16,-3 6 0-16,-4 3 0 15,-4 4 0-15,-3 6-1 16,0 3 1 0,-7 3-1-1,0 0 1-15,0-6-1 0,4 0 1 16,-1-4-3-1,4-2 0-15,4-1-9 0,3-5 0 16,3-11-2-16,1-2 1 16</inkml:trace>
  <inkml:trace contextRef="#ctx0" brushRef="#br4" timeOffset="118769.96">21802 7936 41 0,'3'7'20'0,"-3"-7"-17"0,0 0 40 0,7-7-42 16,4 1 1-16,3-3 1 16,0-1 0-16,4-2-4 15,-1-1 0-15,-3-3 2 16,4-2 1-16,-7 2-2 15,-1 3 1-15,-3-2-2 16,-14-4 1-16,0 3-1 16,-7 7 0-16,0 6 0 15,-7 3 0-15,7 0-1 16,0 6 1-16,-4 7 0 16,0 8 0-16,1 5 0 15,3-1 1-15,3 3-1 16,4 3 1-16,3 1 0 15,4-4 1-15,4-3-1 0,3-3 1 16,4 0-4-16,6-10 0 16,4-5-5-16,4-7 0 15,0-13-6-15,-1-12 1 16</inkml:trace>
  <inkml:trace contextRef="#ctx0" brushRef="#br4" timeOffset="119040.37">22063 7914 41 0,'10'32'20'15,"1"-7"-20"-15,-8-19 35 0,1 7-32 16,-1-1 0-16,1 4 1 16,-4-4 1-16,4 4-6 15,-4-10 0-15,0 1 4 16,3-4 0-16,-3-3-2 15,7-10 1-15,0-2-1 16,4-13 1-16,3 9-1 16,4-3 0-16,-1-6-1 15,4 0 0-15,-3 0-5 16,0 3 0-16,-1 3-11 16,-6 0 1-16</inkml:trace>
  <inkml:trace contextRef="#ctx0" brushRef="#br4" timeOffset="119370.43">22359 7927 46 0,'21'6'23'0,"22"-15"-22"0,-33 3 34 15,8-4-36-15,-8-2 1 16,1-1-2-16,-4-3 1 15,-3 1 1-15,-8-4 0 16,-3 6-1-16,-7 4 0 16,-4 3 0-16,1 6 1 0,2 3 0 15,5 6 1-15,-1 4 0 16,4 6 0-16,0-4 0 16,4 1 0-16,-1 6 0 15,4 3 1-15,7 0-2 16,0-3 0-16,4-6-3 15,-1 2 1-15,5-5-6 16,-1-7 1-16,7-6-6 16,3-12 0-16</inkml:trace>
  <inkml:trace contextRef="#ctx0" brushRef="#br4" timeOffset="119640.89">22652 7886 30 0,'7'28'15'0,"7"-3"-17"15,-10-21 22-15,-1 2-18 0,1 0 0 16,-4 0 1-16,0-2 1 16,0-4-4-16,-4-7 1 15,1 1 4-15,-1 0 1 16,1-4 0-16,3-2 0 16,0-1 0-16,3 4 1 15,8-1-2-15,6 1 0 16,8 3-2-16,3-4 0 15,4 1-3-15,-7 0 1 16,-1-4-6-16,-6 0 1 16,3 1-9-16,-3-7 0 15,-8-9-4-15,4-7 1 0</inkml:trace>
  <inkml:trace contextRef="#ctx0" brushRef="#br4" timeOffset="120092.33">23753 7748 54 0,'3'25'27'0,"-3"3"-33"0,0-18 53 0,0 2-47 16,-3 4 0-16,-1 3 0 16,0-3 0-16,1-1-4 15,-1-2 1-15,1-4-11 16,3-6 0-16,0-12-1 15,3-7 0-15</inkml:trace>
  <inkml:trace contextRef="#ctx0" brushRef="#br4" timeOffset="120299.58">23657 7560 44 0,'11'19'22'0,"3"0"-29"16,-7-16 43-16,0 3-34 16,0 0 0-16,4 1 0 0,3-1 0 15,0 0-6-15,0 4 1 16,4-4-6-16,-1-3 0 16,1-9-4-16,-4-4 0 15</inkml:trace>
  <inkml:trace contextRef="#ctx0" brushRef="#br4" timeOffset="120885.01">23943 7773 22 0,'18'32'11'0,"-4"15"-1"0,-11-41 15 0,1 3-24 15,-1 1 1-15,-3-4 0 16,4-3 1-16,-4-3-4 15,0 0 0-15,0-6 3 16,3-4 0-16,1-2-1 16,-1-4 0-16,5 1-1 15,-1 2 0-15,3 4 0 16,1-4 1-16,-1 7-1 16,4-4 0-16,1 7-1 15,2 3 1-15,-3 7-2 16,0 5 1-16,1 7-1 15,-1 3 1-15,-4 3-2 16,1-6 1-16,-1-7 0 16,1 1 1-16,0-1 1 0,3-2 0 15,3-4-1-15,4-6 1 16,4 3 0-16,0-6 0 16,3-9 2-16,-3-14 0 15,-1-2 1-15,-2-16 1 16,-5-9 0-16,-3-19 0 15,4 0 0-15,-7-7 1 16,-4 7-3-16,-7-6 1 16,-4 9-2-16,-3 12 1 15,-7 13-2-15,3 13 1 16,1 19 0-16,-4 18 0 0,0 13-2 16,3 18 1-16,-3 10-1 15,3 19 1-15,8 22-1 16,3 0 0-16,3 6 0 15,4-16 0-15,0-9-1 16,0-15 1-16,4-20-6 16,-4-15 0-16,0-7-5 15,-3-18 0-15</inkml:trace>
  <inkml:trace contextRef="#ctx0" brushRef="#br4" timeOffset="121112.2">24236 7667 36 0,'7'18'18'0,"0"-5"-12"0,-4-10 30 16,1 3-34-16,3 1 0 16,0-1 0-16,4 0 1 15,6 0-6-15,5 4 1 16,2-7-1-16,4-6 0 15,1-7-8-15,-8-2 1 16,-4-7-3-16,1 0 0 16</inkml:trace>
  <inkml:trace contextRef="#ctx0" brushRef="#br4" timeOffset="121411.48">24532 7754 42 0,'4'26'21'0,"17"-30"-24"0,-11 4 42 0,5-3-37 16,2-3 1-16,1-3-2 16,3-7 0-16,-3-9-2 15,-8 6 0-15,1-3 1 16,-8 0 1-16,-3 0-3 16,-7 3 1-16,-7 4 0 15,0 2 1-15,0 10-1 16,0 6 1-1,0 35-1 1,7-1 0-16,3 4 0 16,4 3 0-16,7-6-2 0,-3-7 1 15,6-6-5-15,1-6 0 16,7-7-5-16,-1-5 1 16</inkml:trace>
  <inkml:trace contextRef="#ctx0" brushRef="#br4" timeOffset="122237.52">24800 7952 16 0,'4'0'8'0,"-4"-38"2"0,0 26 5 0,0-7-10 16,0-3 0-16,0 0 3 15,0 3 0-15,0 7-10 16,3 2 1-16,4 1 6 16,4 3 1-16,3-1-3 15,4 4 0-15,3 3-3 16,7-3 0-16,0-3-2 16,8-4 0-16,-8-2-2 15,-7-4 0-15,0-3 0 16,-3 1 1-16,-4 2 0 15,4 7 1-15,-8-1 0 16,1 7 1-16,-4 3 1 16,-4 3 0-16,-3 3-1 15,-3 4 1-15,-1-1 0 16,1 1 0-16,-1-1-1 0,-3 4 1 16,-3-1 0-16,-1-6 0 15,0 1 1-15,1 5 0 16,-1-2-1-16,4-4 0 15,4 0 1-15,3 0 1 16,3 1 0-16,4-1 1 16,0 3 0-16,4 1 0 15,-1-1 1-15,-2 1 0 16,-1-1-2-16,-4 0 1 16,1 1-2-16,-4 2 1 15,3 4-2-15,-6-7 0 0,-1 4-1 16,-3-4 0-16,-4 4 0 15,4-4 1-15,-3 1 0 16,3-1 0-16,3 1 0 16,1-4 1-16,6 0-1 15,4-3 0-15,4-6 0 16,-4-3 1-16,7 0-1 16,7-4 0-16,11-2 0 15,3-7 1-15,1-6-2 16,-1-4 1-16,-3 8 0 15,-4-5 0-15,-4 1-1 16,-6 3 1-16,-7 0-1 16,-8 0 1-16,-6 7-1 15,-4 5 1-15,-4 7 0 16,-3 10 0-16,0 5 0 0,-4 7 1 16,4 3-1-16,0 6 0 15,3 3 0-15,4-5 0 16,4 5-3-16,6 0 1 15,1 1-4-15,10-7 0 16,4-7-5-16,3-8 0 16</inkml:trace>
  <inkml:trace contextRef="#ctx0" brushRef="#br4" timeOffset="122733.15">25615 7754 20 0,'11'-18'10'0,"-1"5"-2"16,-6 10 11-16,-4 3-16 15,0 0 0-15,3 3 0 16,-3 6 1-16,0 1-6 16,-3-4 1-16,-1 7 2 15,-3-1 1-15,-3 4-2 16,-1 3 1-16,1 3-1 16,-1 0 1-16,0-7-1 15,4 1 1-15,0 0 0 16,4-1 0-16,3 4-1 15,3 0 1-15,8-3-2 16,-1-7 1-16,1-3 0 16,7-6 0-16,6-6-1 15,15 0 1-15,11-10 0 16,2-9 0-16,1-9-1 0,-3-1 1 16,-4-15-1-16,-8-7 1 15,-2-8-1-15,-8-1 1 16,-10 3-1-16,-8-3 0 15,-10 0 0-15,-7 19 1 16,-7 7 0-16,-4 5 0 16,-6 13 0-16,-1 3 1 15,-3 19-1-15,3 16 1 16,0 9-1-16,-3 16 0 16,11 12-1-16,2 16 1 15,12 3 0-15,3 10 0 16,0-4-1-16,3-3 1 0,4-12-4 15,-3-16 1-15,0-19-6 16,-1-18 1-16</inkml:trace>
  <inkml:trace contextRef="#ctx0" brushRef="#br4" timeOffset="122944.58">25650 7595 22 0,'4'25'11'0,"10"-3"1"16,-10-19 14-16,3 0-22 16,0 0 0-16,3-3 4 15,12 3 1-15,6-3-11 16,3-3 0-16,12-3 6 16,6-4 1-16,8-5-7 0,-1 2 1 15,-14-3-12-15,-13-6 1 16</inkml:trace>
  <inkml:trace contextRef="#ctx0" brushRef="#br4" timeOffset="128873.19">23865 7087 20 0,'-7'12'10'0,"4"-12"-2"0,3 0 11 0,0 0-16 16,0 3 1-16,0 0 1 16,0-3 1-16,7 0-8 15,0 0 1-15,4 0 4 16,3 0 1-16,0 3-1 16,3 1 0-16,-2-1 0 15,9 3 0-15,4-3 0 16,11-3 1-16,0 3-2 15,7-3 1-15,10-3-1 16,8 0 1-16,-1 3-1 16,-3 3 0-16,14-3 0 15,8 3 0-15,9 4 1 16,8-7 0-16,-7 0-1 16,14 0 0-16,6-4 0 0,12-8 0 15,-8-4-1-15,8 1 1 16,6-4-2-16,8 6 1 15,-8 1-1-15,15 8 1 16,14 8-1-16,0 5 1 16,-1 0-1-16,12 10 0 15,3 0 0-15,-4-3 0 16,-3 3 0-16,-8-4 0 16,-16-8-1-16,-22-1 1 15,-11-3-1-15,-10-3 1 0,-15-3-1 16,-13 0 1-16,-18-4-4 15,-11 1 1-15,-14-6-5 16,-17-1 1-16,-22-6-9 16,-20-3 0-16</inkml:trace>
  <inkml:trace contextRef="#ctx0" brushRef="#br4" timeOffset="142521.21">19138 12427 36 0,'-7'22'18'0,"14"-19"-8"0,0-3 18 15,0 0-25-15,4 0 1 16,3 0 1-16,7 3 1 0,4 3-8 16,3 4 1-16,4 2 4 15,0 7 1-15,-4 3-3 16,-3-3 0-16,-11 3-2 16,-4 0 1-16,-13 0-2 15,-8 3 1-15,-10 3-2 16,-11-9 0-16,-3 3 0 15,-4-3 0-15,0-1-1 16,4-2 1-16,7-7 1 16,3 1 0-16,4-4 1 15,3-3 0-15,4-3 1 16,4-3 0-16,3-3 0 16,7 0 1-16,0 6-1 15,7-7 1-15,7 7-1 16,7 7 1-16,0 2-1 15,4 10 1-15,-1 9-1 16,1-3 1-16,0-3-3 16,-4 0 1-16,-3 6-5 0,-1 0 0 15,-3-6-5-15,-3-6 0 16</inkml:trace>
  <inkml:trace contextRef="#ctx0" brushRef="#br4" timeOffset="143061.81">19586 12627 44 0,'53'-21'22'0,"21"-20"-27"15,-56 28 40-15,0-9-32 16,-8-3 1-16,-6-3 1 16,-11-10 1-16,-15-6-8 15,-6 4 1-15,-11 2 3 16,-14 0 1-16,-10 7-2 15,-4 3 0-15,-11 9-2 0,1 16 0 16,6 3-4-16,4 16 1 16,0 12-3-16,-3 3 0 15,6 22-5-15,4 20 1 16,11 11 1-16,10 23 1 16,11-4 4-16,10-2 1 15,14-4 6-15,15-12 1 16,17-10 5-16,11-16 1 15,7-21 1-15,25-16 0 16,10-25-2-16,21-16 1 16,4-25-4-16,3-9 0 15,-7-16-3-15,-17 0 0 16,-18-3-7-16,-21 0 1 0,-21 3-8 16,-29 6 0-16,-24 3-3 15,-14 7 1-15</inkml:trace>
  <inkml:trace contextRef="#ctx0" brushRef="#br4" timeOffset="143842.67">20278 12634 43 0,'7'44'21'0,"-14"15"-27"16,10-40 41-16,-3 16-36 15,-3 8 1-15,-4 17 0 16,3 12 0-16,-3 7 0 16,0-10 1-16,3-16-1 15,1-9 0-15,-4-16-2 16,3-15 1-16,4-20-1 15,-3-15 0-15,-1-15-2 16,1-10 1-16,-1-16-1 16,-3 0 0-16,0-6 1 15,-3-9 0-15,-1-1 0 0,7 7 1 16,1 3 0-16,6 16 1 16,4 6 0-16,4 6 1 15,3 13 1-15,4 6 1 16,-1 6 1-16,5 7 0 15,2 3 2-15,5-1 0 16,6 4 1-16,7 10 0 16,8 2 0-16,-5 10 1 15,-6 3-3-15,-7 0 1 0,-7 6-2 16,-4 6 0-16,-11 10-3 16,-13-3 0-16,-11 9-5 15,-11 0 1-15,-10-6-5 16,-4-3 0-16,0-16-5 15,-3-12 0-15</inkml:trace>
  <inkml:trace contextRef="#ctx0" brushRef="#br4" timeOffset="144262.97">20673 12979 41 0,'0'9'20'0,"14"7"-16"0,-14-16 34 16,7 0-37-16,4-6 1 15,6-4-1-15,1 4 1 16,-1-4-3-16,1-5 0 15,-7-4 1-15,-4-3 0 16,-4-3-2-16,-6-3 0 16,-4 9-2-16,0-3 1 15,-4 0-1-15,-3 16 1 16,0-4-1-16,3 13 0 16,4 7 1-16,0 12 1 0,0 3 1 15,4 3 0-15,-1 7 1 16,4 5 0-16,7 1 0 15,7-3 1-15,7-1-1 16,4-2 0-16,3-4-6 16,4-9 0-16,0-19-4 15,3-12 1-15</inkml:trace>
  <inkml:trace contextRef="#ctx0" brushRef="#br4" timeOffset="144533.2">21167 13016 47 0,'0'16'23'0,"-7"-35"-29"0,7 7 46 16,-4 2-39-16,1 1 0 16,-1-4 1-16,1 1 1 15,-1-1-3-15,0 1 1 16,4-1 2-16,4 1 1 15,3 2-1-15,7-2 0 16,4-1-1-16,-4-3 1 31,25-9-11-31,-4 0 0 16,-3 0-9-16,-11 9 1 16</inkml:trace>
  <inkml:trace contextRef="#ctx0" brushRef="#br4" timeOffset="145222.99">21527 13179 40 0,'0'69'20'0,"0"7"-18"0,0-54 26 0,0 12-25 15,-4 1 1-15,4-1 2 16,0 1 0-16,0-10-8 15,0-7 0-15,-4-5 5 16,4-13 1-16,0-6-3 16,-3-7 0-16,3-12-1 15,-4-13 0-15,1 1 0 16,3-16 0-16,0 2-1 16,0-2 1-16,3 0-1 15,4 3 1-15,4 12-1 16,7-3 1-16,-1 13 0 15,4 3 0-15,1 6 0 16,-1 3 0-16,0 7 0 16,0 6 1-16,-3 0-1 15,-4 9 0-15,-7 3-1 16,-7 10 1-16,-4 3-1 16,-3 6 0-16,-7 4-2 15,-3 2 1-15,-5-9-5 0,1-3 1 16,0-6-7-16,0-10 0 15,7-6 0-15,3-9 0 16</inkml:trace>
  <inkml:trace contextRef="#ctx0" brushRef="#br4" timeOffset="145598.15">21989 13026 49 0,'28'19'24'0,"7"-16"-28"15,-24-10 53-15,3 7-49 16,3-6 0-16,1-3 0 16,-4-4 0-16,-3 1-1 15,-4 2 1-15,-7 4-1 16,-11-3 1-16,-6-1-1 15,-5 1 1-15,1 2-1 16,-3 1 0-16,-5 6-1 16,1 0 0-16,0 3-1 15,0 4 1-15,7 8 0 16,6 10 0-16,8 0 0 0,7 4 1 16,11 2 1-1,7 7 1-15,6-10-3 0,1-6 1 16,7-3-6-16,0-4 1 15,-1-8-6-15,1-17 0 16</inkml:trace>
  <inkml:trace contextRef="#ctx0" brushRef="#br4" timeOffset="145995.43">22267 13082 36 0,'-7'35'18'0,"14"2"-14"0,-3-27 30 0,-1-1-31 15,1 4 1-15,-1-4-1 16,1 0 1-16,0-5-6 16,-1-1 0-16,-3-3 2 15,0 0 1-15,4-7-3 16,-1-2 0-16,1-3-1 16,3-7 1-16,0 3-1 15,0 0 1-15,3-2 0 16,1-1 0-16,0 9 2 15,3-2 0-15,0 5 0 16,0 1 1-16,0 9-1 16,-3 4 0-16,-1 5 0 15,4 10 1-15,-3 6-1 16,-1 10 0-16,-3-10-1 16,4 0 1-16,-4-2-3 15,0-8 1-15,0-5-4 16,0-4 0-16,4-9-5 0,3-19 1 15</inkml:trace>
  <inkml:trace contextRef="#ctx0" brushRef="#br4" timeOffset="146379.44">22895 12386 35 0,'4'47'17'0,"-8"50"-16"0,4-72 30 0,0 16-29 16,4-3 1-16,-4 9 2 15,3 6 1-15,-6-9-6 16,3 3 0-16,0 0 4 16,0-6 1-16,0-7-1 15,0-9 0-15,0-6-1 16,0-3 0-16,0-10-2 15,0-6 0-15,-4-6-1 16,-6-7 0-16,-4 7-1 16,-11 0 0-16,-3 0 0 15,-8 2 0-15,1 1 0 16,0 0 0-16,3 9 0 16,0 7 1-16,8 6 0 15,6 3 1-15,11 6-1 16,7 0 1-16,7 4-2 0,11-1 1 15,6 3-2-15,5-5 0 16,2-7-4-16,1-7 0 16,0-2-9-16,-4-19 0 15</inkml:trace>
  <inkml:trace contextRef="#ctx0" brushRef="#br4" timeOffset="146575.53">23079 13082 44 0,'10'57'22'0,"1"-7"-24"16,-11-31 33-16,0 3-31 15,0-4 1-15,0 1-1 16,0 0 0-16,0-3-2 16,0-4 1-16,0-9-5 15,0-3 0-15,-4-15-6 16,1-14 0-16</inkml:trace>
  <inkml:trace contextRef="#ctx0" brushRef="#br4" timeOffset="146739.6">23047 12907 22 0,'25'25'11'0,"-11"-3"-10"0,-7-19 12 16,3 3-14-16,5 3 1 15,2 4-5-15,4 3 0 16,4-4 2-16,3-2 0 16</inkml:trace>
  <inkml:trace contextRef="#ctx0" brushRef="#br4" timeOffset="146979.97">23534 12957 22 0,'14'-3'11'0,"4"-1"-9"0,-18 4 20 16,0 0-19-16,0 4 0 15,-4-4 0-15,-10 0 0 16,-7 6-5-16,3 3 0 0,-7 7 4 16,-3 6 0-16,-7 0-2 15,7 6 0-15,-1 3 0 16,5 4 1-16,3 6 0 16,7-10 0-16,6 4-1 15,8-7 1-15,11-3-4 16,7-9 1-16,3-7-5 15,-4-6 1-15,1-6-3 16,7-6 0-16</inkml:trace>
  <inkml:trace contextRef="#ctx0" brushRef="#br4" timeOffset="147234.94">23633 13019 24 0,'3'51'12'0,"-17"-4"-6"0,14-35 21 16,0 7-26-16,0 12 1 16,0-2 1-16,4-4 1 15,-1 0-4-15,1 0 0 16,3-6 3-16,3-4 1 16,4-5-2-16,8-7 1 15,2-6-1-15,4-4 1 16,1-11-2-16,-5-7 0 15,1-10-7-15,0-9 0 0,-1-9-6 16,-9-13 0-16</inkml:trace>
  <inkml:trace contextRef="#ctx0" brushRef="#br4" timeOffset="147475.38">24021 12323 45 0,'14'63'22'0,"-7"25"-23"15,-4-60 39-15,1 19-37 16,-1 3 0-16,1 19 0 16,-4 3 1-16,-4 16-3 15,1 3 1-15,-4-3 0 16,0-16 1-16,0-6-7 0,3-16 0 15,1-9-8 1,3-22 1-16</inkml:trace>
  <inkml:trace contextRef="#ctx0" brushRef="#br4" timeOffset="147910.78">24504 13248 30 0,'-7'4'15'0,"-21"-11"-11"0,17 4 17 0,-7 0-21 16,1 3 0-16,-8 6 0 16,0 4 1-16,4 2-1 15,0-2 0-15,3-7 1 16,4 3 0-16,4 0-1 15,3 4 1-15,3-1-1 16,4-3 0-16,4 1 0 16,3-4 1-16,3-3-1 15,1 0 0-15,3 0 0 16,-3 0 0-16,3-3-1 16,-4-1 1-16,1 1-1 15,-1 0 1-15,1 0-1 16,0 0 1-16,-1 0-1 15,1 0 1-15,-1 3-1 16,-3 3 1-16,4 3-1 0,-4 3 0 16,-3 1-2-16,-1-1 0 15,1 4-5-15,-1-1 0 16,4-5-1-16,0-4 1 16</inkml:trace>
  <inkml:trace contextRef="#ctx0" brushRef="#br4" timeOffset="148196.59">24567 13342 29 0,'-3'-6'14'15,"3"3"-10"-15,0-3 29 0,0 6-31 16,0 0 0-16,0-7 4 15,0-2 1-15,0 0-7 16,3 2 0-16,8 1 5 16,3 0 0-16,7-4-2 15,4 7 1-15,3-3-2 16,4 3 0-16,3-3-3 16,4-1 0-16,-7 1-8 15,-7 0 1-15,-8-7-7 16,-6-2 1-16</inkml:trace>
  <inkml:trace contextRef="#ctx0" brushRef="#br4" timeOffset="148855.46">25615 13606 54 0,'18'47'27'0,"10"-44"-31"0,-10-12 48 16,10-4-43-1,4-12 1-15,6-13 0 0,8-18 0 16,0-13-3-16,0-25 0 16,0 3 2-16,-11-13 0 15,-10-2-1-15,-11 2 0 16,-7 7 0-16,-7 3 0 15,-11 19-1-15,-3 18 1 16,0 13-1-16,-3 13 0 16,-5 19-1-16,-2 12 0 0,6 12 0 15,0 13 0-15,4 16 0 16,4 12 1-16,3 10 0 16,7 6 1-16,7 6 0 15,3 0 1-15,4 7-4 16,4-13 0-16,3-3-10 15,4-16 0-15,-4-12-1 16,-3-13 0-16</inkml:trace>
  <inkml:trace contextRef="#ctx0" brushRef="#br4" timeOffset="149067.59">26183 13242 42 0,'7'66'21'0,"-3"-25"-24"0,-4-29 40 16,0 7-35-16,0 3 0 15,0 0 0-15,0-6 1 16,0-4-7-16,3-6 0 16,-3-6-7-16,4-12 0 15,-8-13-2-15,4-16 0 16</inkml:trace>
  <inkml:trace contextRef="#ctx0" brushRef="#br4" timeOffset="149218.18">26144 12919 28 0,'11'19'14'0,"7"0"-11"0,-11-16 23 0,-4 6-26 15,1 1 0-15,6 9-4 16,1-4 1-16,3 4-4 15,4-3 0-15</inkml:trace>
  <inkml:trace contextRef="#ctx0" brushRef="#br4" timeOffset="149755.87">26416 13327 19 0,'4'31'9'0,"-4"10"-3"16,0-32 8-16,0-2-14 0,0-4 0 16,0 0-1-1,0-3 1-15,0-10 0 0,3-5 0 16,-3-1 0-16,4 4 0 16,-1-4 0-16,4 0 1 15,0 0 0-15,7 1 0 16,-3 2 0-16,3 10 0 15,4 3 1-15,-1 6 1 16,1-2 0-16,3 5 1 16,-3 7-1-16,3 6 0 15,-3 3 0-15,-1-3 0 16,1 3-1-16,-1-6 0 16,-2-4 0-16,23 4 2 15,-13-16-2-15,3-9 0 16,1-4 0-16,-5-5 0 15,1-7 0-15,-7 0-2 16,-1 0 1-16,-6-6-1 16,-4-4 0-16,-11-2-1 15,-3 9 1-15,-7 6-1 16,-3 10 1-16,-1 9-1 16,0 9 0-16,4 7 0 15,0 9 0-15,3 3 0 16,8 6 1-16,-4-2-2 15,3-7 0-15,8 6-1 16,6-3 1-16,5-2-4 16,6-11 0-16,7-8-5 15,11-11 0-15</inkml:trace>
  <inkml:trace contextRef="#ctx0" brushRef="#br4" timeOffset="150027.37">27393 12969 18 0,'-7'13'9'0,"-18"31"-7"0,18-35 10 16,-3 7-12-16,-4-1 0 15,-7-2 1-15,-8 6 0 16,1 3 2-16,0-3 0 0,3-1 3 16,4 8 1-16,3 2 1 15,11-9 0-15,11 6 1 16,10 3 1-16,7 3-4 15,4 1 0-15,-8-1-3 16,1 0 0-16,-4-6-4 16,-7-9 1-16,-7 3-9 15,-17-3 0-15,-22 2-6 16,-25-2 1-16</inkml:trace>
  <inkml:trace contextRef="#ctx0" brushRef="#br4" timeOffset="151121.91">20285 13665 22 0,'67'19'11'0,"42"-28"-6"16,-74 9 10-16,8 0-11 15,17-3 1-15,17-4 4 16,15 1 0-16,7 0-11 16,10-4 1-16,4 4 8 15,7 0 1-15,7 6-3 16,-4 0 1-16,8 3-3 16,7 0 1-16,3 0-1 0,7 4 0 15,7-4-2-15,11 3 1 16,3-3-1-16,8-3 1 15,3 6-2-15,10 1 1 16,4 5-1-16,-3 1 1 16,13 12-1-16,11 0 1 15,1-6-1-15,6 9 0 16,-3-9 0-16,13 0 1 16,1-4-2-16,7 1 1 0,4 0 0 15,6-1 0-15,8-2 0 16,-29-1 0-16,-25-2-1 15,-10-4 1-15,-35-3-2 16,-35-3 1-16,-26 0-15 16,-27-6 1-16</inkml:trace>
  <inkml:trace contextRef="#ctx0" brushRef="#br4" timeOffset="151994.29">28596 5898 38 0,'21'6'19'0,"-3"10"-8"16,-14-16 18-16,-1 0-25 15,-3 6 0-15,-3 13 2 16,-1 0 0-16,-28 25-8 16,-10 9 1-16,-11 19 5 15,-21 19 0-15,-11 19-3 16,-3 3 0-16,-4 9-3 15,11-6 1-15,7 6-5 16,0-18 0-16,18-13-10 16,10-19 1-16</inkml:trace>
  <inkml:trace contextRef="#ctx0" brushRef="#br4" timeOffset="152699.66">28914 6246 27 0,'-11'22'13'0,"-10"6"-2"16,14-15 10-16,-4 6-20 15,1 6 1-15,-4 9 2 16,-1 16 1-16,1-3-6 0,4 4 1 15,-1-1 4-15,4-9 0 16,0-7-1-16,0-9 1 16,4-9-2-16,-5-10 1 15,1-6-2-15,-3-9 1 16,-8-1-2-16,1-2 0 16,-5-4-2-16,-2-3 0 15,-5-3-2-15,1 10 1 16,-4 5 0-16,4 11 1 15,0 8-1-15,3 4 1 16,8 6 2-16,6 3 0 0,4 3 1 16,14-3 1-16,4 0 1 15,10-3 1-15,4-3-2 16,3-10 1-16,0 1-4 16,0-7 1-16,4-3-11 15,0 3 1-15,-1-12-4 16,-2-4 1-16</inkml:trace>
  <inkml:trace contextRef="#ctx0" brushRef="#br4" timeOffset="152970.56">28917 6773 39 0,'-3'38'19'0,"-4"-16"-22"0,7-19 37 16,-4 9-34-16,1-2 0 31,-1-1-5-31,1-6 1 0,3 3-3 0,0-15 1 15,3 0-5-15,-6-13 0 0</inkml:trace>
  <inkml:trace contextRef="#ctx0" brushRef="#br4" timeOffset="153136.57">28914 6500 25 0,'7'38'12'0,"0"-10"-7"15,-4-22 21-15,1 1-28 16,-1-1 0-16,1 0-5 16,-4-6 1-16,3-3 2 15,-3-6 0-15</inkml:trace>
  <inkml:trace contextRef="#ctx0" brushRef="#br4" timeOffset="153435.94">29108 6848 30 0,'-7'-6'15'0,"-4"-3"-13"0,15 2 26 15,-4-5-26-15,3-4 0 16,4-3 2-16,0-3 0 16,0 3-5-16,0 4 1 0,4 2 3 15,3 1 0-15,4 5-2 16,3 4 0-16,0 3-5 16,0 0 1-16,0 0-9 15,-3-3 1-15</inkml:trace>
  <inkml:trace contextRef="#ctx0" brushRef="#br4" timeOffset="153766.34">29312 6848 49 0,'14'13'24'0,"25"-16"-27"16,-21-4 42-16,3-2-40 15,0 0 1-15,-7-7 0 16,0-6 0-16,4-3 0 16,-7 0 0-16,-1 6-1 0,-6-3 1 15,-1 0-1-15,1 6 1 32,-11 16-1-32,-4 13 1 15,1 9-1-15,-1 6 1 16,0-3 0-16,8-3 1 15,-1 6 0-15,8-6 0 16,3 3-4-16,7-6 0 16,-7-9-5-16,11-7 0 0,6-6-6 15,8-10 1-15</inkml:trace>
  <inkml:trace contextRef="#ctx0" brushRef="#br4" timeOffset="154231.59">29905 6666 23 0,'21'-3'11'0,"-10"-6"-7"15,-11 9 13-15,0 0-16 16,0-3 0-16,-7 3 0 16,-7 0 1-16,-4 3-2 15,-3 3 0-15,0 3 2 16,-4 7 0-16,4 6-1 16,0 0 1-16,3-3-1 15,4 3 0-15,3 0-1 16,4 3 1-16,4-3-1 15,-1 0 1-15,4-10-1 16,7-5 1-16,7-7-1 0,7-10 1 16,4 4-2-16,7-16 1 15,3-9-1-15,4-7 1 16,0-19-1-16,7-8 1 16,7-17-1-16,-4-3 1 15,-7 1-1-15,-6 2 1 16,-8-6-1-16,-7 4 0 15,-7 12 0-15,-10 9 0 16,-8 10 0-16,-7 15 0 16,-6 19 0-16,-1 22 0 0,-3 22 0 15,0 13 0-15,0 15-1 16,0 13 1-16,3 16 1 16,7 12 1-16,1 0 0 15,6-3 0-15,1-10 0 16,-1-18 0-16,1-16-7 15,-1-9 0-15,1-13-1 16,-4-16 0-16</inkml:trace>
  <inkml:trace contextRef="#ctx0" brushRef="#br4" timeOffset="154425.47">29944 6541 36 0,'24'22'18'0,"5"-25"-19"16,-19-4 38-16,1-2-38 15,7 3 1-15,-1-1-4 0,8-2 1 16,-4 0-3-16,0-1 0 16,0-2-5-16,1-1 0 15</inkml:trace>
  <inkml:trace contextRef="#ctx0" brushRef="#br4" timeOffset="154591.37">30244 6742 25 0,'-7'40'12'0,"0"-5"-14"0,7-32 18 0,-4 0-21 16,0-3 1-16,1 3-8 15,6-12 0-15</inkml:trace>
  <inkml:trace contextRef="#ctx0" brushRef="#br4" timeOffset="154756.66">30282 6459 25 0,'15'13'12'0,"-5"6"-17"16,-6-19 20-16,3 0-22 16,0 0 1-16,0 0-5 15,3-3 0-15</inkml:trace>
  <inkml:trace contextRef="#ctx0" brushRef="#br4" timeOffset="155071.91">30551 6685 25 0,'-4'3'12'0,"-14"7"-13"15,8-10 23-15,-4 3-22 16,-7 0 0-16,-8 3 0 16,5 7 1-16,2 2-2 15,1 4 0-15,4-3-2 16,3-4 1-16,6 1-3 16,8 0 0-16,8-4-1 15,6-6 1-15,3 0-2 16,8 0 1-16</inkml:trace>
  <inkml:trace contextRef="#ctx0" brushRef="#br4" timeOffset="155568.2">30678 6669 44 0,'3'16'22'0,"-6"15"-34"0,6-24 52 0,1 2-40 16,-1 1 1-16,1-4 0 15,-4 0 0-15,3-6-2 16,1-6 1-16,-1-7 0 16,1-2 1-16,3-4-2 15,0-3 0-15,0-9 0 16,4-1 0-16,6-2-1 15,1 2 1-15,7 4 0 16,3 12 1-16,3 4 0 16,1 6 1-16,4 12-1 15,-1 13 1-15,4 9-1 16,-8 6 1-16,-2 4-1 16,-5 6 0-16,-6-10-3 15,-4-2 0-15,0-1-8 0,-3-9 0 16</inkml:trace>
  <inkml:trace contextRef="#ctx0" brushRef="#br4" timeOffset="157999.75">20736 7224 28 0,'-10'10'14'0,"6"-16"0"0,8 2 14 16,6 4-23-16,11-3 1 15,15 0 3-15,17 3 1 16,24 3-11-16,15 7 0 16,21-1 7-16,28-3 1 15,4-2-3-15,17-11 0 16,7-2-3-16,-14-1 1 15,8 7-5-15,-8 0 0 0,-14-3-7 16,-25 0 1-16,-34-4-8 16,-33 1 0-16</inkml:trace>
  <inkml:trace contextRef="#ctx0" brushRef="#br4" timeOffset="161061.01">28741 12546 40 0,'14'0'20'0,"0"-13"-14"15,-10 7 20-15,-1 0-25 16,1 0 1-16,-4-4-1 0,-7 7 1 16,-8-3-3-16,-9 3 0 15,-12 3 2-15,-2 3 0 16,-8 3-1-16,0 10 0 16,7-1-1-16,4 10 0 15,-4 16-2-15,7 0 1 16,8 12-3-16,10 4 0 15,6-7 0-15,12 6 1 16,7-12 1-16,10-6 1 16,7-13 2-16,18-9 1 15,0-16 3-15,0-3 1 16,-1-13-1-16,-6-9 0 0,-4-10-4 16,-6 1 1-16,-5-1-11 15,-2-5 0-15</inkml:trace>
  <inkml:trace contextRef="#ctx0" brushRef="#br4" timeOffset="161496.93">28818 13066 29 0,'-17'82'14'0,"3"15"-7"16,10-81 16-16,-3 0-23 15,0-4 0-15,4-2 1 16,-1-4 0-16,4-6-1 0,4-13 0 16,3-12 1-16,0-3 0 15,0-7 0-15,0-8 0 16,3-1-1-16,-3 0 1 15,4 0-3-15,0 0 1 16,-1 3-2-16,1 4 0 16,-1 5-1-16,4 10 0 15,1 7 1-15,-1 2 0 16,-4 4 2-16,4 9 0 0,4 6 3 16,-4 6 0-1,-7 4 0-15,-3 3 0 0,-8 0-1 16,4 3 0-16,-7 9-2 15,-7-9 1-15,0-3-6 16,-4-7 1-16,1-2-4 16,-1-10 1-16</inkml:trace>
  <inkml:trace contextRef="#ctx0" brushRef="#br4" timeOffset="161917">29076 13098 21 0,'-18'41'10'0,"4"15"-4"0,11-43 16 15,-1 5-20-15,1-2 1 16,-1 0 1-16,1-4 0 15,-1-12-5-15,4-3 1 16,0-3 3-16,-3-16 0 16,-1 0-2-16,4-9 1 15,0-7-1-15,7-9 0 16,0 0-2 0,4 0 1-16,6 0-1 0,1 3 1 0,3 16 0 15,7 3 0-15,1 3 0 16,2 6 0-16,1 7 0 15,-4 12 1-15,-7 9-1 16,-6 10 1-16,-12 0-2 16,-10 3 0-16,-11 7-1 15,-3-4 1-15,-7-3-7 16,-4-6 1-16,1-7-3 16,-5-5 0-16</inkml:trace>
  <inkml:trace contextRef="#ctx0" brushRef="#br4" timeOffset="162248.29">29478 12947 24 0,'14'10'12'0,"-7"-10"-4"0,-7 0 19 16,0 0-26-16,0 0 0 15,4-7-1-15,-4 1 1 16,-7-3-1-16,-4 3 0 16,-6 2 1-16,-8 8 0 15,0 2-1-15,0 3 1 16,-3 4-2-16,4 9 1 16,2 3-4-16,8 3 1 15,4-3-3-15,10-3 1 16,7-3-1-16,7-7 1 15,3-8 1-15,5-14 0 0,2-6 3 16,1-6 0-16,-4-3-3 16,-3-3 0-16</inkml:trace>
  <inkml:trace contextRef="#ctx0" brushRef="#br4" timeOffset="162578.51">29700 12856 30 0,'-3'32'15'0,"-29"-4"-22"15,22-22 29-15,-5 1-22 16,-2-4 0-16,-1 3 0 0,0-3 1 16,4 0-1-16,0 0 0 15,4-3 0-15,3 0 0 16,3 7 1-16,4-7 1 15,4 0-1 1,6 0 0-16,1 3 0 0,3 3 1 16,0 0-1-16,-3 7 1 15,-4 3-2-15,-7-1 0 16,-4 4 0-16,-3-3 0 16,-7-4-1-16,0 7 1 15,0-3-3-15,3-1 0 16,1-5-6-16,-1-7 0 0</inkml:trace>
  <inkml:trace contextRef="#ctx0" brushRef="#br4" timeOffset="162820.1">29859 12979 23 0,'4'22'11'0,"-4"12"-4"16,0-28 14-16,-4 10-18 16,1 0 0-16,-1-1 0 15,1 7 1-15,-5 3-6 16,5-6 1-16,-4-3 2 16,3-7 0-16,-3-5-8 15,4-11 0-15,3-8-3 0,0-14 1 16</inkml:trace>
  <inkml:trace contextRef="#ctx0" brushRef="#br4" timeOffset="163013.84">29979 12399 16 0,'21'-19'8'0,"0"-28"-3"0,-14 34 10 16,1-3-15-16,-5-2 0 0,1-1-4 16,-1 6 0-16,4-2 0 15,0 2 1-15</inkml:trace>
  <inkml:trace contextRef="#ctx0" brushRef="#br4" timeOffset="163239.47">30088 12326 20 0,'7'91'10'0,"-3"50"-6"16,-4-97 16-16,4 22-16 16,-1 13 1-16,-6 12 0 15,-1 6 0-15,4-9-8 16,-7-10 1-16,0-15 1 0,3-16 0 15,1-19-8-15,-1-12 1 16,1-23-1-16,3-15 1 16</inkml:trace>
  <inkml:trace contextRef="#ctx0" brushRef="#br4" timeOffset="163448.56">29979 12794 13 0,'18'34'6'0,"-1"7"3"16,-10-32 10-16,0 4-18 15,1-1 1-15,-5-2 0 16,8-1 0-16,3-2-3 16,3-4 1-16,8 3-3 15,3-6 0-15,1-6-4 16,2-13 1-16</inkml:trace>
  <inkml:trace contextRef="#ctx0" brushRef="#br4" timeOffset="163762.88">30385 12925 25 0,'10'16'12'0,"8"-10"-12"0,-11-6 22 16,0 0-22-16,0-3 0 15,0 0 2-15,-3-3 0 16,-4-4-3-16,-4 1 0 16,-3 0 1-16,-7-1 0 15,-7 4 0-15,0 6 1 16,0 3-2-16,-1 6 0 16,1 1 2-16,7 2 0 15,4 10 0-15,2 7 1 16,8-1 1-16,8 3 0 15,2-3 1-15,8 1 0 16,3-4-2-16,7-10 1 0,4-2-4 16,0-10 1-16,-4-6-10 15,-3-13 0-15</inkml:trace>
  <inkml:trace contextRef="#ctx0" brushRef="#br4" timeOffset="164472.29">31457 12417 34 0,'-3'19'17'0,"-8"38"-14"0,8-45 23 0,-4 13-26 16,-4 10 1-16,0 2 2 15,-3 1 0-15,4 9-3 16,-1 6 0-16,4-9 2 16,0 0 0-16,3-6 0 15,1-10 0-15,-1-6-1 16,1-6 0-16,-4-7-2 16,-7-3 1-16,-4-6 0 15,-7-6 0-15,1 0-1 16,2-4 0-16,1 1 0 15,0 3 0-15,-4-1 0 16,4 4 0-16,0 3 0 16,3 7 0-16,4 2 1 0,7 4 1 15,4 8-1-15,3 8 1 16,7 2 0-16,3 4 0 16,1-4-1-16,0 3 1 15,6-5-2-15,4-1 0 16,4-9-5-16,7-1 0 15,0-14-6-15,3-14 1 16</inkml:trace>
  <inkml:trace contextRef="#ctx0" brushRef="#br4" timeOffset="164681.64">31552 13139 44 0,'-3'28'22'0,"3"13"-30"15,3-29 39-15,1-6-32 16,0 4 1-16,-1-4-9 16,-3-6 1-16,4-12 1 15,-4-14 1-15</inkml:trace>
  <inkml:trace contextRef="#ctx0" brushRef="#br4" timeOffset="164865.59">31485 12803 23 0,'22'35'11'0,"6"8"-5"0,-18-30 11 15,5 3-20-15,-1-1 0 16,0-2-11-16,0-1 0 15</inkml:trace>
  <inkml:trace contextRef="#ctx0" brushRef="#br4" timeOffset="165117.59">31739 13214 27 0,'15'28'13'0,"-15"-25"-10"0,0-3 22 0,3-9-25 16,-3-1 0-16,0-8 0 15,0-1 0-15,0 0 0 16,0-6 0-16,4 0 1 16,-1 0 0-16,1 3 1 15,3 0 0-15,0 9-1 16,3 1 1-16,4-1-1 15,4 4 0-15,0-1-6 16,-1 7 1-16,-3 3-6 16,1-6 0-16</inkml:trace>
  <inkml:trace contextRef="#ctx0" brushRef="#br4" timeOffset="165433.28">31933 13186 37 0,'15'31'18'0,"30"-34"-20"0,-27 3 32 0,3-6-30 15,4-7 1-15,3-3-1 16,-3-2 1-16,-4-4-2 16,-7 0 1-16,-3-10-1 15,-8 4 1-15,-6 12-1 16,-8-2 0-16,-3 8 0 15,-4-2 1-15,1 12-1 16,-4 9 1-16,3 7 0 16,4 6 1-16,3 6-1 15,8 10 1-15,3-4-1 16,7 4 0-16,3-13-3 16,4 0 0-16,4-6-7 15,3-7 0-15</inkml:trace>
  <inkml:trace contextRef="#ctx0" brushRef="#br4" timeOffset="165941.31">32431 13073 33 0,'18'12'16'0,"-11"7"-16"0,-7-19 24 15,-7 0-25-15,-4 6 0 16,-3-2 0-16,-11 2 0 15,-3 3 2-15,3 4 0 16,1 2-1-16,2 4 0 0,1 6 1 16,0 0 0-1,3-3 0-15,4 3 1 0,7 4-1 16,7-1 0-16,4-3-1 16,3-6 1-1,3-7-2-15,8-9 1 0,7-12-3 16,6-7 1-16,5-15-1 15,-1-16 1-15,0-6-1 16,1-7 1-16,-1-12 0 16,-10-3 0-16,-4-10 1 15,-4 0 1-15,1-2-1 16,-4 11 1-16,-3 4-1 16,-4 9 1-16,-4 7 0 15,-3 18 0-15,0 16 1 16,-3 16 1-16,-4 12 0 15,-4 23 0-15,-3 18 0 16,0 0 0-16,-4 15 0 16,1 11 1-16,6 11-2 0,-3 17 0 15,3-7-1-15,1 0 0 16,-1-6 0-16,4-16 0 16,4-19-4-16,-1-19 0 15,4-18-6-15,4-22 1 16</inkml:trace>
  <inkml:trace contextRef="#ctx0" brushRef="#br4" timeOffset="166152.19">32293 12941 28 0,'21'19'14'0,"1"-10"-14"0,-8-6 22 0,3-3-21 16,5 4 0 0,20-1-11-1,0-6 1-15,-7-4 5 16,-3 4 1-16</inkml:trace>
  <inkml:trace contextRef="#ctx0" brushRef="#br4" timeOffset="166309.1">32671 13135 28 0,'0'41'14'0,"3"-3"-17"0,-3-26 24 15,0 4-22-15,0 0 1 16,0-7-6-16,0 1 1 16,0-7 1-16,0-16 0 15</inkml:trace>
  <inkml:trace contextRef="#ctx0" brushRef="#br4" timeOffset="166709.07">32748 13057 24 0,'4'22'12'0,"6"-35"-13"0,-10 13 18 0,8 0-18 15,-1-6 1-15,0 0-1 16,-4 0 0-16,1-1-2 16,-1 1 0-16,4 6-3 15,0-3 1-15,0 0 0 16,0-3 0-16,1-1 1 16,2 4 0-16,1 3 4 15,-1 0 0-15,1 3 4 16,-1 4 1-16,-3-1 0 15,1 0 1-15,-5 4-1 16,-3-4 0-16,-3 3-1 16,-5 1 0-16,1-1-3 15,-3 4 1-15,-1-1-2 16,1 1 1-16,-1-1-1 16,4 4 1-16,0 6-3 0,3-3 1 15,1-4-2-15,3 1 1 16,3-7-5-16,5-9 0 15</inkml:trace>
  <inkml:trace contextRef="#ctx0" brushRef="#br4" timeOffset="167052.79">33052 13154 12 0,'-4'35'6'0,"4"15"6"0,0-37 6 0,4-4-18 16,-1 0 0-16,1-2 2 15,3-4 0-15,0-6-3 16,4-7 1-16,-1-5 1 16,1-11 0-16,3 1 0 15,3-6 1-15,8 0-2 16,3-4 1-16,4 7 1 15,-4 6 1-15,4 6 0 16,7 10 0-16,0 9-1 16,3 7 1-16,0 5-1 0,8 7 1 15,-4 10-3 1,-8-1 1-16,-6-3-5 16,-7 3 0-16,-8-9-6 0,-13-12 1 15</inkml:trace>
  <inkml:trace contextRef="#ctx0" brushRef="#br0" timeOffset="171483.33">19145 17591 38 0,'18'4'19'0,"42"-14"-16"16,-39 7 20-16,7-6-22 15,11 2 0-15,7-2 1 16,3-4 1-16,11-5-3 16,7-4 0-16,11 3 2 15,10 0 1-15,11-3-1 16,3-6 1-16,11 0-1 15,14-4 0-15,0-2-1 16,11-4 1-16,13-6-1 0,8-3 0 16,3-3 0-16,18 0 1 15,-3-3-1-15,13 9 0 16,22-10-1-16,-4 1 1 16,18-3 0-16,-4 5 0 15,21 1-1-15,-3-6 0 16,25-1 0-16,-8-2 0 15,26-1 0-15,-5-3 1 16,19-6-2-16,-8 1 1 16,7-1 0-16,-6 0 0 15,-1-4 0-15,0 1 0 0,4 3 0 16,-11 13 0-16,4-4 0 16,-21 1 0-16,-1-1-1 15,-31 7 0-15,-18 9-3 16,-10 0 1-16,-32-3-9 15,-22 9 1-15,-20-6-4 16,-4 7 1-16</inkml:trace>
  <inkml:trace contextRef="#ctx0" brushRef="#br0" timeOffset="172231.98">28388 15936 26 0,'-3'19'13'0,"6"-26"-4"16,1 1 19-16,3-3-23 15,7-7 0-15,10-9 3 0,15-7 0 16,0-15-10 0,10-15 0-16,1-14 6 0,-1-8 1 15,1-4-3-15,-5-6 1 16,-6 0-3-16,-7 3 1 16,-7 0-1-16,-8 9 0 15,-6 13 0-15,-4 7 0 16,-3 2-1-16,-4 16 1 31,-8 13-1-31,-2 15 0 0,-8 10-2 0,-6 19 1 16,-5 8-1-16,1 17 0 15,0 0 0-15,0 15 1 16,3 7 0-16,4 2 0 0,0 7 1 16,10 13 1-16,8-4 0 15,3 4 0-15,3-7-3 16,4-9 0-16,0-16-8 15,4-9 0-15</inkml:trace>
  <inkml:trace contextRef="#ctx0" brushRef="#br0" timeOffset="172594.86">28871 15440 44 0,'7'3'22'0,"0"48"-25"0,-7-42 36 16,0 13-31-16,-3 9 1 0,-1 7-1 15,-3 3 0 1,0 3-7-16,0-4 1 0,0-2-8 15,-3-13 1-15</inkml:trace>
  <inkml:trace contextRef="#ctx0" brushRef="#br1" timeOffset="178761.21">22694 14227 10 0,'-3'6'5'0,"3"-3"3"16,0-3 6-16,3 3-10 15,1 4 0-15,3-1 1 0,0 10 1 16,0 2-7-16,0 14 1 16,4-7 5-16,-4 9 0 15,3 10-1-15,-3 6 0 16,0 16-1-16,4 22 0 15,3 3-2-15,0 25 1 16,0 19-1-16,4 22 0 16,3 28-1-16,4 25 1 15,3 9-1-15,14 20 0 16,-6 5 0-16,-1 13 0 16,0 4 0-16,4 5 0 0,0-9-1 15,0 10 1-15,-1-7-1 16,-2 0 1-16,-5-15-1 15,-6-35 1-15,-7-28-1 16,-1-22 1-16,-6-29-6 16,-4-27 1-16,-4-41-5 15,-3-45 0-15</inkml:trace>
  <inkml:trace contextRef="#ctx0" brushRef="#br1" timeOffset="180218.86">21791 14550 23 0,'-3'28'11'0,"10"-3"-1"15,0-22 14-15,0 0-19 16,3 0 0-16,1 1 4 15,3-4 0-15,4-4-12 16,3-8 1-16,4-16 7 16,-4-1 0-16,3-14-3 15,-2-11 0-15,-5-8-2 16,-3-7 1-16,-7 6-1 16,-3 0 0-16,-4 4-2 15,-4 8 1-15,1 7-1 0,-4 4 0 16,0 11-1-16,0 11 0 15,-4 5-2-15,-3 13 1 16,0 10-1-16,-4 8 0 16,4 11 0-1,4 8 1-15,2 7 2 0,1 9 0 16,4 10 2-16,6 6 0 16,8 9 1-16,3-12 1 15,0-6-1-15,4-10 1 16,-8-12-6-16,5-16 0 15,-5-10-5-15,4-12 1 0</inkml:trace>
  <inkml:trace contextRef="#ctx0" brushRef="#br1" timeOffset="181614.28">22073 14634 30 0,'0'-3'15'0,"7"3"-11"0,-7 0 25 0,7 0-26 15,0 0 0-15,4 0 1 16,0 0 1-16,-1 0-6 16,4 0 0-1,8 0 3 1,-5 0 1-16,-3 0-3 15,0 3 1-15,-7-3-2 16,-7 0 1-16,-3 7-1 16,-4-1 1-16,-4 6-1 15,-3 4 1-15,0 0-1 16,0 3 1-16,3 3 0 16,1-4 1-16,3 4-1 15,3 3 1-15,8-6 0 16,6 3 1-16,4-6-2 0,4-4 0 15,3-5-1 1,4-7 0-16,0-10-11 0,-11-5 0 16</inkml:trace>
  <inkml:trace contextRef="#ctx0" brushRef="#br1" timeOffset="182652.15">23128 16099 18 0,'-7'6'9'0,"4"3"-1"0,3-9 1 15,-4 0-7-15,0 4 0 16,1-4 1-16,-1 0 0 16,4 0-4-16,0 0 1 15,0 3 3-15,0-3 0 16,0 0 0-16,4 3 1 16,3 0-1-16,0-3 1 15,4 3 0-15,3-3 0 16,7 0-1-16,7 0 0 15,7 0 0-15,4-6 1 16,-3 3-3-16,2-4 1 16,1-2-1-16,0 3 0 15,-4-4-1-15,-3 1 0 0,-7 3-1 16,-8 3 0-16,-3-1 0 16,-3 11 0-16,-4-1-1 15,-3 7 1-15,-8 2-1 16,1 4 1-16,-5 6-1 15,-2 3 1-15,-4 4 0 16,3 2 0-16,1 10-1 16,3 6 1-16,3 7-3 15,0-4 0-15,4-3-7 16,-3-12 1-16</inkml:trace>
  <inkml:trace contextRef="#ctx0" brushRef="#br1" timeOffset="183341.65">24352 15249 16 0,'28'-3'8'0,"-6"-22"4"0,-19 19 4 0,1 2-11 0,-4 4 0 16,0 4 1-16,-4 2 1 15,-10 6-10-15,-7 7 1 0,-7 6 5 16,-8 7 1-16,-2-1-3 16,-8 10 0-16,0-4-2 15,7 4 0-15,0 6-6 16,0 0 0-16,1-9-3 15,2-13 0-15</inkml:trace>
  <inkml:trace contextRef="#ctx0" brushRef="#br1" timeOffset="183815.86">23848 15453 24 0,'3'34'12'0,"-6"10"-12"16,3-37 19-16,0 2-18 0,-4 7 0 16,-3 2 0-16,0 1 1 15,-3 3-3-15,-5 0 0 16,1-3 1-16,0-3 1 15,0-1-2-15,0-5 1 16,3-4-1-16,4 0 1 16,0-3-1-16,4 4 0 15,3-4 0-15,7 0 1 16,7-3 1-16,4 0 0 0,3 3 2 16,3 0 1-16,5-3 0 15,-1-3 0 1,0 0 0-16,-7-3 1 0,4-1-3 15,-4 1 1 17,-7 0-2-32,0 3 0 0,-7-4-1 0,-7 7 1 15,0-6-1-15,-3 0 1 0,-8-4-2 16,-6-5 1-16,-12-10-7 16,1 0 0-16,-7-16-4 15,10-9 1-15</inkml:trace>
  <inkml:trace contextRef="#ctx0" brushRef="#br1" timeOffset="184514.52">25040 14722 33 0,'7'6'16'0,"-7"1"-16"0,0-7 26 0,-7 3-26 0,-3 3 1 0,-8 0 0 15,-3 1 0-15,-4-1-2 0,-3 7 1 0,3-1 1 0,0 1 0 0,4 9-1 0,4 3 1 0,3-3-1 0,-1 0 1 0,8-4-2 0,4-2 1 0,3-3 0 0,7-7 0 0,7-6-1 0,7-6 0 0,4-7 0 0,-4-6 0 16,0 4 0-16,-3-1 1 172,0 0-1-172,-4 7 1 0,-4 2 0 0,-3 1 0 0,0 9 0 0,-3 10 1 0,-4 6-1 0,-4 9 0 0,1 0 0 0,-8 7 1 0,1 2-2 0,-4-2 0 16,-4-4-8-16,4-3 0 0</inkml:trace>
  <inkml:trace contextRef="#ctx0" brushRef="#br1" timeOffset="184857.46">25322 14929 28 0,'15'-9'14'0,"-5"-10"-7"16,-6 10 18-16,-1 2-24 16,-3 1 0-16,-3 0 0 0,-11-4 1 15,-8 4-2-15,-6 0 0 16,-4 6 1-16,4 0 0 15,0 6 0-15,3 7 0 16,-3 9-1-16,3 3 1 16,1 3-3-16,2 3 0 15,5 4-2-15,10-1 0 16,3-6-1-16,11-3 1 16,4-9-1-1,3-10 1-15,7-6 1 0,7-9 0 16,1-4 2-16,-8-5 1 0,-7-1-3 15,-4-6 0-15,1-7-3 16,-11-2 1-16</inkml:trace>
  <inkml:trace contextRef="#ctx0" brushRef="#br1" timeOffset="185309.47">25629 14634 30 0,'11'4'15'0,"-8"-4"-14"0,-3 0 30 16,0 0-31-16,-3 0 1 0,-8-4 0 0,-6 4 0 16,-8 4-1-16,-3 2 0 15,-4 6 0-15,4 7 1 16,0 6-2-16,-1 0 1 16,12 0-3-16,3 1 0 15,7-5-1-15,7-5 0 16,7-10 0-16,7-12 1 0,7-6 0 15,4-7 1-15,-4-9-1 16,-4 2 0-16,-6-2-3 16,-11-9 0-16</inkml:trace>
  <inkml:trace contextRef="#ctx0" brushRef="#br1" timeOffset="187680.55">28272 13198 27 0,'21'22'13'0,"3"6"-2"0,-16-24 14 0,2-4-23 15,1 3 1-15,-1 3 0 16,1 0 1 0,14 0-5-1,6 4 0-15,8-1 5 16,0-2 1-16,10-4-1 15,18 0 0-15,7-6 0 16,29-7 0-16,27-2-1 16,11-7 1-16,15 3-3 15,2-3 0-15,-2 4-5 16,-22-4 1-16,-14 6-12 16,-25 1 0-16,-28 2 0 15,-14 7 0-15</inkml:trace>
  <inkml:trace contextRef="#ctx0" brushRef="#br2" timeOffset="207512.37">19692 13838 13 0,'-3'-10'6'0,"10"4"1"16,-7 6 7-16,-4 0-11 16,1 0 0-16,-5-3 1 15,-2 3 1-15,-4-3-6 0,-4 9 0 16,-7 0 4-16,-6 4 0 16,-8-1-1-16,-7-2 0 31,-35 5-1-31,3-2 1 15,11-4-1-15,0-6 1 16,-3 0-2-16,-8 0 1 16,0-13 0-16,-6 1 0 15,-1-4-1-15,11-6 0 16,3 13 0-16,4-4 0 16,0 4-1-16,4-1 1 0,3 10-2 15,7 0 1-15,11 7-1 16,3 8 0-16,4 4 0 15,6 3 1-15,8 6 0 16,4 10 0-16,6 0 1 16,0 12 0-16,4 9 0 15,0 7 0-15,4 6 1 16,3 10 0-16,-4 9 0 16,-3 6 0-1,4 13 0-15,-4 12 1 0,-4 3-2 16,4 7 1-16,-7 9-2 15,0 10 1-15,-7 6-3 16,-4 15 1-16,4 4 0 16,3 2 0-16,0 7 0 15,1-9 0-15,-8 0 2 0,7-1 0 16,-3-2 1-16,0-17 0 16,0-2 0-16,3-3 1 15,4-4-1-15,0-22 0 16,0-2-1-16,3-17 0 15,4-12 0-15,4-6 1 16,-1-13-1-16,1-12 0 16,-1-10 0-16,1-2 0 15,-1-11 0-15,4-5 0 16,0-4 0-16,7-2 1 16,4-4 0-16,6-3 0 15,12-1 0-15,2-8 1 16,22-4 0-16,18-2 1 0,24-4-2 15,7-6 0-15,22 0 0 16,3 3 0-16,0 0-7 16,-18-4 0-16,-28-2-4 15,-10 0 0-15</inkml:trace>
  <inkml:trace contextRef="#ctx0" brushRef="#br2" timeOffset="212121.65">20768 14418 27 0,'-3'25'13'0,"-1"0"-9"0,4-15 13 16,-4 5-15-16,1 4 0 15,-1 0 0-15,-3 0 1 0,0 3-4 16,0-4 0-16,4 4 2 16,-4-9 1-16,3-4-2 15,1-5 1-15,3-4-1 16,0 0 1-16,7-10-1 15,0-9 1-15,3-12-1 16,4 3 0-16,1-7 0 16,-1-2 1-16,0 5-1 15,0 1 0-15,-4 9 0 16,1 3 0-16,-4 7-1 16,0 5 1-16,0 10-1 15,-3 7 0-15,-4 2 0 16,0-2 0-16,0 2-1 15,0-2 1-15,0-1 0 16,0-3 1-16,0 1-1 16,0-4 1-16,3-3 0 15,-3 0 1-15,4 0-1 16,3 0 1-16,0-3-2 0,0-4 1 16,0-2 0-16,0-7 0 15,4-2 0-15,-1-4 0 16,1 0-1-16,6 0 1 15,-2-3 0-15,-1 9 0 16,0 3 0-16,-4 4 0 16,1 6 0-16,0 3 1 15,-1 6 0-15,-3 7 0 16,0 5-1-16,-3 14 1 16,-1-7 0-16,-3 6 0 0,0 4 0 15,0 2 0-15,0 1 0 16,0-10 0-16,0-3-2 15,0-3 1-15,0-3-5 16,4 0 0-16,-1-10-5 16,1-6 1-16</inkml:trace>
  <inkml:trace contextRef="#ctx0" brushRef="#br2" timeOffset="212544.03">21177 14562 28 0,'0'13'14'0,"7"-10"-9"0,0-3 23 15,0 0-26-15,0-3 1 16,1 0 1-16,-1-4 0 15,3 1-5-15,1 0 0 16,3 0 3-16,0-1 0 16,0 1-1-16,-3 3 0 15,-4 0-1-15,0 3 0 16,-7 3-1-16,-4 6 1 16,-3 4-1-16,-3 3 1 0,-1-4 0 15,0 13 0-15,1 0 0 16,-1 3 0-16,4 1 2 15,4 5 1-15,3-2-1 16,0 2 1-16,7-9-1 16,3-3 0-16,8-6-1 15,3-4 0-15,4-5-12 16,0-4 1-16,-8-10-4 16,4 1 1-16</inkml:trace>
  <inkml:trace contextRef="#ctx0" brushRef="#br2" timeOffset="214223.55">29852 15180 21 0,'-7'28'10'0,"0"-15"-7"16,3-10 11-16,1 9-14 15,-4 7 1-15,0 0 0 16,0 6 1-16,0-3-3 16,0-3 1-16,0-3 0 0,0-4 1 15,3-2-1-15,0-1 0 16,4-6-1-16,0-3 1 15,4-6 0-15,7-10 0 16,-1 0 0-16,8-9 0 16,-1 0 0-16,1 0 0 15,0 6 0-15,-1 4 0 16,-3 2 0-16,-3 7 1 16,0 3-1-16,-4 0 0 15,-4 6 0-15,-3 6 1 16,-3 4-1-16,-1-1 0 0,1 4 0 15,-1-3 0-15,4-1-1 16,0-3 1-16,0-2-1 16,0-7 1-16,7-3 0 15,0-4 0-15,0-2-1 16,4 0 1-16,-1-1 0 16,8-6 1-16,-7 4-1 15,3-1 0-15,-4-2 0 16,1-1 1-16,3-3-1 15,4 3 0-15,-4 1 0 16,3 2 0-16,-2 4 1 16,-5 3 0-16,1 6-1 15,-8 6 1-15,-3 3 0 16,0 1 0-16,0 5-1 16,-3 4 1-16,-1 3-1 0,-3-6 1 31,0 3-1-31,4-4 0 0,-1 1-2 0,0-3 1 15,1-1-6-15,-1 1 0 16</inkml:trace>
  <inkml:trace contextRef="#ctx0" brushRef="#br2" timeOffset="214450.78">30342 15374 41 0,'0'47'20'0,"-3"13"-24"0,3-38 38 0,-4 3-34 16,1 0 0-16,-4-3-9 15,0 0 1-15,-7-6 1 16,14-13 0-16</inkml:trace>
  <inkml:trace contextRef="#ctx0" brushRef="#br2" timeOffset="-213635.1">13494 13728 38 0,'14'-3'19'0,"-4"16"-15"0,-6-10 20 16,0 9-22-16,-4 13 0 16,0 0 2-16,0 10 1 15,-8 12-6-15,-9 3 1 16,-8 19 3-16,-7 13 0 16,-6 12-1-16,2 6 0 15,5 7-4-15,2-7 1 16,5-6-4-16,6-9 0 15,4-29-6-15,7-15 1 16,7-22-4-16,7-16 1 0</inkml:trace>
  <inkml:trace contextRef="#ctx0" brushRef="#br2" timeOffset="-213365.83">13808 13753 40 0,'3'32'20'0,"-6"21"-24"15,-1-37 39-15,-3 12-34 16,-7 9 0-16,-7 7 0 16,-4 16 0-16,-3 12-2 15,0 6 1-15,0 13-1 16,3 0 1-16,4-3-2 15,3-16 0-15,7-12-4 0,4-16 0 16,4-13-6 0,3-22 1-16</inkml:trace>
  <inkml:trace contextRef="#ctx0" brushRef="#br2" timeOffset="-213155.61">13360 14462 25 0,'7'19'12'0,"17"-4"1"0,-13-11 16 15,3-1-28-15,7 0 1 0,-3 0 1 16,7 0 0-16,10 0-4 16,7 0 0-16,4 1 0 15,0-1 1-15,0-3-6 16,-4-3 1-16,1-7-6 15,-8 1 1-15</inkml:trace>
  <inkml:trace contextRef="#ctx0" brushRef="#br2" timeOffset="-212928.92">13991 14443 24 0,'0'-3'12'0,"4"6"-3"0,-4-3 16 0,0 0-24 16,-4 0 0-16,-3 0 1 15,-3 3 0-15,-8 0-3 16,-3 4 0-16,-7 2 2 15,3 4 1-15,0 5-3 0,0 8 1 16,4-5-4-16,0 8 1 16,7 5-4-16,0-9 1 15,7 0-3-15,14-6 1 16,3-9 0-16,12-10 0 16,2-10 3-16,5 1 0 15,-1-7 2-15,-4-9 0 16</inkml:trace>
  <inkml:trace contextRef="#ctx0" brushRef="#br2" timeOffset="-212554.25">14048 14534 35 0,'7'60'17'0,"-7"-26"-19"0,0-28 41 0,0 4-37 16,0-1 0-16,0 1 2 15,0-4 0-15,0-3-6 16,3-9 0-16,1-4 3 16,3 4 1-16,0-3-2 15,0-1 1-15,0 1-1 16,0 3 0-16,4 2 0 16,-1 8 0-16,-3-1-1 15,4 6 1-15,-1 7-2 16,1-1 1-16,0 7-1 15,3-9 1-15,0 3 0 16,0-7 0-16,4-3 0 16,-1-6 1-16,1-6 0 15,-1-6 0-15,1-4 0 0,-4-3 0 16,0-6 0-16,-3-10 0 16,-4-2-2-16,-4 2 0 15,1 1-10-15,-8-4 1 16</inkml:trace>
  <inkml:trace contextRef="#ctx0" brushRef="#br2" timeOffset="-212075.29">15699 14446 40 0,'-7'54'20'0,"3"8"-24"0,4-49 31 15,0-1-29-15,0 1 0 16,0-7-15-16,4-3 0 0,-4-9 16 16,-4-16 0-16</inkml:trace>
  <inkml:trace contextRef="#ctx0" brushRef="#br2" timeOffset="-211670.5">15674 14186 23 0,'3'34'11'0,"19"4"-5"16,-15-28 17-16,7-1-20 15,7 3 1-15,4 7 2 16,10-6 1-16,4-4-7 15,7-3 1-15,3-2 5 16,-3-1 1-16,-4-6-2 16,-7-1 1-16,-6 1-3 15,-8 0 1-15,-11 0-2 16,-10 6 0-16,-7 0-2 0,-3 7 0 16,-8-4-2-16,1 0 0 15,-5 4-3-15,5-7 0 16,-1 9 0-16,7-2 0 15,1-1 1-15,3 1 1 16,7 2 3-16,7 4 1 16,3 6 4-16,12 3 1 15,2 0-1-15,-2 0 1 16,-1-6-1-16,-4-3 0 0,-6-1-3 16,-15 4 0-16,-13 3-9 15,-19-3 0-15,-20-7-9 16,-7-2 1-16</inkml:trace>
  <inkml:trace contextRef="#ctx0" brushRef="#br2" timeOffset="-210738.96">13134 15591 43 0,'-7'37'21'0,"0"20"-21"16,7-48 31-16,0 7-31 15,-4 0 0-15,4 2 0 16,0-8 0-16,0-1 0 15,0-2 0-15,0-7-1 16,7-4 1-16,-3-2-1 16,3 0 1-16,0-4 0 15,4-5 0-15,-4-4-1 16,0 0 1-16,0-3-1 16,0 3 1-16,0 4 0 0,0 2 1 15,0 4-1-15,0 6 0 16,0 3 0-16,-3 3 1 15,-1 3-1-15,1 3 0 16,-1 4-1-16,1 0 1 16,-1-1-1-16,1 1 1 15,-1-4-1-15,-3-3 1 16,0 1-2-16,0-7 1 16,7-4 0-16,0-2 1 15,8-3-1-15,2-7 1 0,1 0 0 16,3-2 0-16,0-1 1 15,0 0 0-15,-3 0 0 16,0-6 0-16,-1 0-1 16,-3 6 1-16,-3-3 0 15,-1 10 0-15,-2 2-1 16,-1 13 0-16,0 10 0 16,-4 3 1-16,-3 2-1 15,0 8 1-15,0 2-2 16,0 0 1-16,0 0 0 15,0-3 0-15,4-6-1 16,-1 0 0-16,4 3-6 16,0-10 0-16,0-2-5 15,-3-10 1-15</inkml:trace>
  <inkml:trace contextRef="#ctx0" brushRef="#br2" timeOffset="-210391.01">13684 15735 36 0,'0'9'18'0,"7"13"-16"0,-3-12 30 0,-4 6-30 16,-4 2 0-16,4 7-1 15,-3 0 1-15,-1 7-4 16,1 2 0-16,-1 7-6 15,1-6 1-15,-4-7-5 16,0-9 0-16</inkml:trace>
  <inkml:trace contextRef="#ctx0" brushRef="#br2" timeOffset="-209866.51">14774 15763 44 0,'-7'41'22'0,"4"6"-27"16,3-41 41-16,0 1-36 16,0-7 1-16,0 0-1 15,3-13 0-15,-3-6 0 16,4-3 0-16,-1-9 0 16,1-4 0-16,-1-2 0 0,1 2 1 15,3 1 0-15,4 2 0 16,-1 7 0-16,1 7 1 15,3 2-5-15,7 10 1 16,4 3-9-16,-1 3 0 16,1 3-2-16,-7 0 0 15</inkml:trace>
  <inkml:trace contextRef="#ctx0" brushRef="#br2" timeOffset="-209492.16">15067 15848 53 0,'21'12'26'0,"18"-12"-37"16,-28-3 55-16,6-3-44 16,5-6 0-16,2-1 0 15,-3-3 0-15,1 4-1 16,-5-7 1-16,-6 0-1 15,-4 0 1-15,-7 1-1 16,-4 2 1-16,-3 6-1 16,-7 7 0-16,0 10-1 15,0 2 0-15,-4 7 1 16,-3 9 0-16,3 9-1 0,8 10 1 16,3 0 1-16,3 0 1 15,8-3 0 1,3-7 1-16,11-2-3 0,3-10 1 15,7-10-3-15,4-9 1 16,3-18-9-16,0-11 1 16,0-11-3-16,1-17 0 15</inkml:trace>
  <inkml:trace contextRef="#ctx0" brushRef="#br2" timeOffset="-209279.75">15663 15362 39 0,'-7'56'19'0,"-17"42"-23"0,17-70 37 0,-1 13-32 16,-2-7 0-16,-1 10 0 16,4-3 0-16,0-4-2 15,0-2 0-15,7-4-4 16,0-12 0-16,4 3-6 15,-1-13 0-15</inkml:trace>
  <inkml:trace contextRef="#ctx0" brushRef="#br2" timeOffset="-208652.85">15836 15795 31 0,'14'0'15'0,"15"0"-10"0,-29 0 21 16,0 0-26-16,3 3 1 15,-3 3-1-15,-3-6 1 16,-8 3-2-16,-3 7 1 16,-4 2 0-16,1 4 1 15,-1-1-4-15,4 4 1 16,0-3-2-16,3 3 1 16,1-4-1-16,2 4 0 15,5 0-1-15,3-3 0 16,0-1 2-16,7-5 1 15,4-10 0-15,3-3 1 0,0-7 0 16,0-2 1-16,4-1-1 16,-1-2 0-16,1-4 0 15,-1 3 1-15,-2 0-1 16,-1 4 1-16,-4 6 0 16,1 6 0-16,3 6 0 15,-3 3 0-15,-4 4 0 16,0 2 1-16,0 1-1 15,3-3 1-15,4-1 0 16,4-5 1-16,3-7 0 16,4-10 1-16,3-2 1 15,4-14 1-15,3-11 0 16,-7-4 1-16,4-9 0 16,0-10 0-16,-4-9-2 15,-3-3 1-15,0 0-2 0,-8 0 0 16,1 12-2-16,-8 7 0 15,-3 6-1-15,-10 13 1 16,-1 12 0-16,-6 9 0 16,-1 13 0-16,-3 16 0 15,-4 15-1-15,4 16 0 16,-3 16-1-16,-1 12 1 16,4 22-2-16,3-3 1 15,8-3-2-15,-1-12 1 16,4-23-3-16,4-12 0 15,-1-25-7-15,1-16 1 0</inkml:trace>
  <inkml:trace contextRef="#ctx0" brushRef="#br2" timeOffset="-208440.01">16097 15801 29 0,'14'22'14'0,"11"-22"-15"15,-14 0 20-15,3 0-19 16,7 0 0-16,0 0-5 16,7-3 0-16,1-4 0 15,-5 1 0-15</inkml:trace>
  <inkml:trace contextRef="#ctx0" brushRef="#br2" timeOffset="-208126.68">16365 15860 30 0,'0'16'15'0,"14"-13"-12"0,-6-6 25 16,2-3-27-16,4 0 1 15,7-4 0-15,1-2 1 16,-5-1-4-16,1 1 0 15,-4-1 2-15,0 1 0 16,-3-1-2-16,-8 4 1 0,-3 2-2 16,-7 1 1-16,-3 0-1 15,-5 3 0-15,-2 9-1 16,-1 6 0-16,-3 7 0 16,-4 6 1-16,11 0 0 15,0 7 1-15,7-1 1 16,3 4 0-16,8-4-2 15,7-6 0-15,10-3-4 16,11-9 1-16,-1-10-3 16,1-16 0-16</inkml:trace>
  <inkml:trace contextRef="#ctx0" brushRef="#br2" timeOffset="-207706.43">17067 15268 27 0,'4'28'13'0,"-18"19"-13"0,7-31 26 15,0 12-25-15,-4 6 1 16,-3 10 2-16,0 13 0 16,0-1-4-16,-4 4 1 15,8-1 4-15,-1-8 0 16,4-7-1-16,3-10 1 15,4-9-2-15,0-9 0 16,4-4-1-16,-1-5 0 0,-3-7-2 16,4-7 1-16,-4-2-1 15,-4-10 1-15,-6 0-1 16,-4 4 0-16,0 5 0 16,0 10 1-16,-1 10-1 15,1 5 1-15,4 7 0 16,6 0 0-16,1 6 0 15,3 1 0-15,7-4-1 16,3-3 1-16,4-7-1 16,4 1 0-16,3-13-1 15,0-3 0-15,-6-6-8 16,-8-10 0-16,-11-9-6 16,1 3 1-16</inkml:trace>
  <inkml:trace contextRef="#ctx0" brushRef="#br2" timeOffset="-207176.46">13145 16306 31 0,'10'3'15'0,"-10"-3"-9"16,0 0 20-16,0 9-25 0,-7 7 0 31,-14 44 1-31,-4 2 1 16,0 10-6-16,4 1 1 16,0-4-2-16,4-4 1 15,2-11-7-15,5-17 0 16</inkml:trace>
  <inkml:trace contextRef="#ctx0" brushRef="#br2" timeOffset="-206760.19">12785 16691 20 0,'24'26'10'15,"29"21"-1"-15,-32-35 11 0,4 4-15 16,10-4 1-16,15 1 2 16,3-4 1-16,7 1-10 15,3-4 0-15,1 0 7 16,-8-3 1-16,-10-3-3 16,-7-3 0-16,-7-3-2 15,-1 0 1-15,-13-1-2 16,-4 1 0-16,-7 0-1 15,-10 3 0-15,-12 3 0 16,-6 3 0-16,-10 3-3 0,2 4 0 16,1-1-1-16,0 10 1 15,0 6-4 1,7 3 1-16,6 0 0 0,8-3 0 16,7 1 2-16,14-17 1 15,11-9 2-15,3-9 0 16,4-10 2-16,3-3 0 15,-6 0-8-15,-1-6 1 16,-14-10-3-16,-3 3 1 16</inkml:trace>
  <inkml:trace contextRef="#ctx0" brushRef="#br2" timeOffset="-205947.28">14288 16786 35 0,'-4'22'17'0,"0"15"-14"0,8-34 34 0,0 10-36 0,-1 2 0 15,1 1 0-15,3 3 0 16,0 0-2-16,-4-4 1 16,1-2 0-16,-1-4 0 0,1-2-1 15,3-4 1 1,0-6-1-16,0-7 1 0,0 1-1 16,4-4 0-16,-4 1 1 15,3-4 0-15,1 4 0 16,-1 2 1-16,1 4-1 15,3 3 0-15,-7 3 0 16,0 6 1-16,0 7-1 16,-3-1 0-16,3 1 0 15,-4-4 0 1,1-3 0-16,3 1 0 16,0-1-1-16,0-3 1 0,0-3-1 15,0 0 1-15,0-3-1 16,0 0 1-16,0 0-1 15,4-4 1-15,0-2 0 32,-1-4 0-32,1 1-1 31,3 2 1-31,-4-2 0 0,1-4 0 31,3 1 0-31,0-1 0 16,4 0 0-16,-1 4 1 0,1 2-1 0,0 4 1 15,-1 6 0-15,1 3 0 0,-7 7 0 0,-1 2 0 0,-3-3-1 0,-3 7 1 16,-4 6-1-16,0 3 1 16,-4 3-1-16,4-3 0 15,0 1-1-15,0 2 0 16,4-9-5-16,3-13 1 16,0 0-7-1,3-9 0 1</inkml:trace>
  <inkml:trace contextRef="#ctx0" brushRef="#br2" timeOffset="-205543.22">14940 17021 37 0,'-3'12'18'16,"6"-9"-7"-16,-3-3 29 0,7 0-35 0,0 0 0 0,4 0 1 16,6 0 1-16,1 0-9 15,7 0 0-15,0-3 5 0,-1-3 0 16,-3 3-2-16,-3 0 1 16,-7 3-2-16,-1 0 0 15,-3 6-1-15,-3 7 0 16,-8-1 0-16,-3 10 0 15,-3 6-1-15,-5-3 0 16,-2 4 1 15,3 2 0-31,0 0 0 0,3-2 1 0,8-4 0 0,3 3 0 16,7-6 0-16,7-7 0 16,7-5-2-16,0-4 0 15,4-6-6-15,3-6 0 0,-3-4-8 16,3-5 1-1</inkml:trace>
  <inkml:trace contextRef="#ctx0" brushRef="#br2" timeOffset="-205014.01">15660 16431 41 0,'7'10'20'0,"11"-17"-14"0,-11 1 31 0,3 0-34 0,1 0 1 16,6-1 0-16,5 1 1 15,-1-7-6-15,7 1 0 16,0 2 4-16,0 10 1 16,-3 0-2-16,-4 7 1 15,-7 5-2-15,0 1 1 16,-6 3-2-16,-8 2 1 16,-4 4-2-16,-10 3 1 15,-4 4-1-15,-3-1 0 16,-4 6 0-16,4 4 1 62,-3 3-1-62,2 6 0 47,1-13-1-47,4-6 0 0,2-6-4 47,5-6 1-47,3-3-8 16,3-1 1-16,1-2-4 0,-4-7 0 0</inkml:trace>
  <inkml:trace contextRef="#ctx0" brushRef="#br2" timeOffset="-204733.42">15734 17134 43 0,'14'0'21'0,"-3"9"-24"16,-11-9 41-16,0 0-36 0,0 0 0 15,3-3-1-15,-3 3 1 16,-3-3-3-16,-1 3 0 16,-3 3 2-16,3 0 1 15,-3 3-3-15,-3 4 1 16,-1 2-3-16,1 1 0 16,-1 2-4-16,1 4 0 0,2 0-1 15,8 0 0 1,4 0 1-16,3-4 0 0,4-5 4 15,-1-7 0-15,1-6 5 16,-1-7 0-16,1-2-1 16,-4-4 1-16,-11 1-8 15,-6-7 0-15</inkml:trace>
  <inkml:trace contextRef="#ctx0" brushRef="#br2" timeOffset="-197256.09">12629 17651 28 0,'4'6'14'0,"0"10"-3"0,-4-16 15 16,0 3-24-16,3 3 1 15,-3 4 0-15,0 2 1 16,0 4-5-16,0 9 0 16,-3 10 3-16,-5 5 0 15,-2 1-1-15,-1 9 0 16,1-3-1-16,-1 7 0 0,4-1 0 15,0-6 0-15,3-9-1 16,4-7 1-16,4-15-1 16,7-10 0-16,-1-12 0 15,8-10 1-15,3-6-1 16,4 0 0-16,-1 6 1 16,-2 1 0-16,-1 8-1 15,-4 7 1-15,1 10-1 16,-4 2 1-16,-3 1-2 15,-1 3 1-15,1-1-1 16,-1 1 0-16,5-7 0 16,-1 1 0-16,0-1 0 15,3-6 0-15,1-6 2 16,-4 0 0-16,4-3 0 16,-4-10 1-16,0-9 0 15,0-9 1-15,0-1 0 16,4-12 0-16,-8-6-1 15,-2-4 1-15,-5-2-6 0,1 5 1 16,-8 4-7-16,4 6 0 16</inkml:trace>
  <inkml:trace contextRef="#ctx0" brushRef="#br2" timeOffset="-196778.1">13377 17372 33 0,'18'31'16'0,"-22"7"-14"16,4-16 25-16,-3 9-26 15,-4 13 1-15,-7 6 0 16,0 7 0-16,-4 5-3 16,0-5 0-16,4-7 2 15,0-3 1-15,4-3-2 16,3-9 1-16,3-10-1 16,0-10 0-16,4-8 0 15,4-4 0-15,3-6-1 16,4-1 1-16,3-2 0 0,0-6 0 15,0-1 0-15,0 1 0 16,0 2-1-16,0 7 1 16,0 6 0-16,-3 7 1 15,0-1-1-15,-4 7 0 16,3 6 0-16,-6 6 0 16,-1-3 0-16,1 0 1 15,3-3-4-15,0-6 0 16,0 2-7-16,0-2 0 15,4-13-1-15,-4-9 1 16</inkml:trace>
  <inkml:trace contextRef="#ctx0" brushRef="#br2" timeOffset="-196503.58">13871 17999 27 0,'-14'13'13'0,"-14"15"-6"15,17-19 24-15,-6 10-28 16,-8 6 0-16,-3 13 2 16,-8 12 0-16,1 6-7 15,3 7 1-15,1-3 3 16,2-1 1-16,5-9-4 15,6-6 0-15,8-15-11 16,3-17 1-16,7-18-2 0,3-19 1 16</inkml:trace>
  <inkml:trace contextRef="#ctx0" brushRef="#br2" timeOffset="-196302.96">13600 17864 28 0,'14'32'14'0,"0"21"-9"0,-7-44 24 0,-4 7-28 0,-3 6 0 0,4 3-1 0,-1 3 1 0,1 1-4 0,0 2 0 16,-1-3-6-16,1 0 0 0</inkml:trace>
  <inkml:trace contextRef="#ctx0" brushRef="#br2" timeOffset="-195862.11">14012 17526 39 0,'4'12'19'0,"3"-18"-20"0,0 3 31 16,0-4-29-16,4-2 1 15,-4 0 0-15,7-4 1 16,10 4-3-16,8 2 1 15,7 4 2-15,0 3 0 16,0 3-1-16,-4 1 1 16,-3-1-1-16,-11 3 0 15,-7 7-2-15,-7 2 1 0,-7 1-2 16,-11 0 1-16,-6 2-1 16,-8 7 1-16,-3 1 0 15,-4 5 0-15,0-6 0 31,8 6 0-31,3 1 0 0,3 2 1 0,4-2-3 16,3-4 0-16,4-3-6 16,4-6 1-16,-1-1-7 15,1-8 0-15</inkml:trace>
  <inkml:trace contextRef="#ctx0" brushRef="#br2" timeOffset="-195475.75">14044 18306 29 0,'11'4'14'0,"3"-23"-5"0,-11 9 18 16,-3 1-25-16,4-4 1 16,-4 1 0-16,0-4 1 15,0 4-6-15,0 2 1 16,-4 4 3-16,-3 6 0 0,-3 6-2 16,-4 7 1-16,-1 6-2 15,-2 3 0-15,3-1-3 16,0 1 0-16,7 0-2 15,3-6 1-15,11-10-1 16,7-6 1-16,4-6 1 16,-4-10 0-16,0-6-4 15,-3-9 1-15</inkml:trace>
  <inkml:trace contextRef="#ctx0" brushRef="#br2" timeOffset="-182993.82">24758 2552 39 0,'74'3'19'0,"18"-40"-15"16,-60 8 19-16,-4-5-23 16,0-19 0-16,7-7 0 15,4-15 0-15,14-32 0 16,0-9 0-16,-4 3 0 15,1-12 0-15,-1-4-1 16,-3 4 0-16,-7 9-2 16,-4 28 1-16,-10 25-1 15,-8 13 0-15,-3 19 0 0,1 9 0 16,-5 34 0-16,-6 29 1 16,-1 31 0-16,1 22 1 15,-4 25 0-15,0 29 1 16,7-4 0-16,0 16 0 15,7 19 0-15,4-19 1 16,-4-7-1-16,3-2 1 16,8-16 1-16,7-7 0 15,3-34 0-15,-3-22 1 16,-8-18-1-16,1-10 0 16,-7-32-1-16,-8-21 1 15,-17-29-2-15,-24-18 0 0,-8-10-1 16,-28-16 0-16,-28-2 0 15,-18-4 0-15,-21 0 1 16,-15 25 0-16,-2 1 0 16,-8 11 1-16,4 11-1 15,0 5 1-15,17 7-1 16,22 15 1-16,20 13-1 16,22 4 1-16,25 8 0 15,24 13 0-15,15 3 2 16,41 1 1-16,33-1 0 15,24-6 1-15,46-3-1 16,35-19 0-16,25-19-2 16,29-13 1-16,2-21-5 15,8-6 0-15,-25-1-2 16,1-18 0-16,-19 5 0 0,-38 17 0 16,-43 12 0-16,-38 25 0 15,-47 22 2-15,-48 26 1 16,-33 11 1-16,-52 26 1 15,-43 13-1-15,-56 18 1 16,-18 19 0-16,-49 13 0 16,3 12-11-16,-13 9 1 15</inkml:trace>
  <inkml:trace contextRef="#ctx0" brushRef="#br2" timeOffset="-182319.81">26832 2339 26 0,'134'-116'13'0,"-10"-63"-5"0,-96 107 13 16,-3-25-20-1,-8-38 0-15,-17-16 0 16,-21-2 1-16,-21-7-3 0,-32 3 1 15,-14 22 1-15,-25 7 1 16,-35 15-2-16,-8 12 1 16,-27 20-1-16,-4 28 0 15,-28 18 0-15,-4 26 0 16,-17 28 0-16,-11 34 0 16,-11 35 0-16,4 18 1 15,4 29-1-15,3 19 1 0,42 9 0 16,18 16 0-16,35 12 0 15,36 6 0-15,35 17 0 16,39 2 1-16,38 7 0 16,50-1 0-16,46 1 0 15,31-22 1-15,64-23-2 16,53-11 1-16,35-42-4 16,57-28 1-16,52-34-5 15,22-44 0-15,7-29-3 16,-11-37 1-16,-7-22 0 15,-67-22 0-15,-56-25 6 16,-61-31 0-16,-70-32 5 16,-70-34 1-16,-57-41 2 15,-81-41 1-15,-63-9 0 16,-93 0 0-16,-52 12-5 16,-49 32 0-16,-43 47-12 0,-28 53 1 15</inkml:trace>
  <inkml:trace contextRef="#ctx0" brushRef="#br2" timeOffset="-179930.9">18479 6325 36 0,'-4'25'18'0,"0"15"-9"15,4-33 19-15,0 2-24 0,0-3 1 16,0-3 2-16,0-3 0 16,0 4-10-16,0-1 1 15,0 0 6-15,0 0 0 16,0 0-4-16,4 3 0 16,0-2-6-16,3-1 1 15,3 3-10-15,4-3 1 16</inkml:trace>
  <inkml:trace contextRef="#ctx0" brushRef="#br2" timeOffset="-179704.31">18845 6296 44 0,'7'35'22'0,"-3"-10"-23"16,-4-19 33-16,0 4-33 15,0-1 1-15,-4 0-8 16,1-2 1-16,-4-1-1 16,0 0 0-16</inkml:trace>
  <inkml:trace contextRef="#ctx0" brushRef="#br2" timeOffset="-179301.27">18397 6663 39 0,'4'16'19'0,"-8"18"-21"15,4-21 29-15,-3 6-27 16,-1-4 0-16,1 7 1 15,-1 7 0-15,4 11 0 16,7 1 0-16,4 3 2 16,7 0 0-16,3-3 1 15,-4-13 0-15,8-16-1 16,7-8 1-16,10-17-2 16,4-12 1-16,-4-13-7 15,-3 1 1-15,-4-13-11 16,-10-4 0-16</inkml:trace>
  <inkml:trace contextRef="#ctx0" brushRef="#br2" timeOffset="-178700.11">18951 6980 26 0,'78'-57'13'0,"56"-49"2"0,-102 68 9 0,3-12-20 15,0-16 0-15,-3-12 3 16,-7-4 0-16,-11-6-9 16,-11 19 1-16,-13-12 5 15,-22 3 0-15,-17 9-2 16,-4 12 0-16,-14 7-1 16,-15 12 0-16,-16 13-2 15,-8 22 0-15,0 19-4 16,-3 12 1-16,3 13-4 15,-7 12 0-15,14 7-3 16,15 15 0-16,13 19 1 16,15 9 1-16,10 13 5 15,10 10 0-15,15-1 5 16,11-2 0-16,10-17 3 0,14-18 1 16,25-16 2-16,17-25 0 15,22-9-1-15,13-26 1 16,33-21-1-16,24-22 1 15,4-29-3-15,6-21 0 16,-6-17-3-16,-39 1 0 16,-35-3-2-16,-29 3 1 15,-31 6-2-15,-36 12 1 0,-24 10-11 16,-32 7 1-16,-25 14-1 16,-11 8 1-16</inkml:trace>
  <inkml:trace contextRef="#ctx0" brushRef="#br2" timeOffset="-174929.03">10897 15647 40 0,'7'3'20'16,"-3"-9"-11"-16,-4 6 20 0,0 0-26 15,7-6 0-15,-4 0 1 16,-3 6 1-16,0 0-7 15,0 0 1-15,0-4 3 16,-3 4 1-16,-8 0-3 16,4 0 1-16,-3 4-2 15,3-1 1-15,0 3-2 16,-4 0 1-16,0 1-3 16,4-1 1-16,4 0-1 15,-1 0 1-15,4 4 0 0,4-1 1 16,3-3 0-1,4 1 1-15,3-7 3 0,0-3 0 16,3-7 0-16,5-2 1 16,-8-4-1-16,0-3 0 15,-4 0-1-15,-3 4 1 16,-3 2-4-16,-8 4 1 16,-6 6-6-16,-8 3 0 15,-3 6-6-15,-7 3 0 16</inkml:trace>
  <inkml:trace contextRef="#ctx0" brushRef="#br2" timeOffset="-174377.29">11434 15632 25 0,'21'-4'12'0,"0"-5"-2"0,-21 9 13 15,7-3-18-15,0-3 0 16,-3-1 2-16,3 1 0 16,0 0-9-16,-4-4 0 15,-3 4 6-15,0 0 1 16,-7 0-3-16,-3 6 0 15,-8 0-3-15,0 3 0 16,1 6-3-16,-1 4 1 0,-3 5-4 16,7 4 1-16,3-3-1 15,4-3 0-15,0 0 1 16,3-4 0-16,8-2 3 16,3-4 1-16,4-3 5 15,6-6 0-15,8-7 1 16,0-2 1-16,-4-4 0 15,-4 1 0-15,-2-4-4 16,-5 3 0-16,-3 0-11 16,-3 4 1-16</inkml:trace>
  <inkml:trace contextRef="#ctx0" brushRef="#br2" timeOffset="-173280.5">10739 16240 40 0,'-4'16'20'0,"1"-10"-16"0,3-6 32 0,0 0-33 16,0 0 0-16,0 0 0 16,0 0 0-16,0 0-5 15,3-3 1-15,1-4 3 16,3-2 0-16,0 0-1 16,0-7 0-16,-4 0-1 15,8 1 1-15,3-1-1 16,4 0 1-16,3 4-1 15,3 2 0-15,5 1 0 16,-1-1 0-16,0 4-1 0,-7 0 0 16,0 0-1-16,1 6 1 15,-5 0-2-15,1 0 1 16,-4 0-1-16,0 0 0 16,0 3 1-16,0 3 1 15,-3 3 0-15,3 4 0 16,-3 3 0-16,-1-1 1 15,1 1 0-15,-1-3 1 16,1-4-1-16,3-6 1 16,0-3 0-16,4-6 1 0,-1-4 0 15,1-2 0 1,0-4 0-16,-4 1 0 0,3-4-1 16,5 0 1-16,2 0-1 15,1 3 0-15,-4 4-6 16,-3 6 0-16,-1 6-9 15,-2 3 0-15</inkml:trace>
  <inkml:trace contextRef="#ctx0" brushRef="#br2" timeOffset="-172483.92">11515 15977 40 0,'84'-29'20'0,"15"-24"-19"0,-67 34 28 0,3-9-27 16,-7-3 0-16,4-13-1 15,-7 3 0-15,-8 0-2 16,-6 0 0-16,-4-3 3 16,-7 4 0-16,-3-1-2 15,-15 3 0-15,-14 7 1 16,-10 3 0-16,-11 3-1 16,-18 0 1-16,1 9-2 15,-1 3 0-15,-3 7 1 16,-7 0 0-16,7 6-2 15,-4 6 1-15,1 10-1 16,3 3 0-16,10 9-1 16,4 0 0-16,-3 7-4 0,3 8 1 15,3 4 0-15,8-3 0 16,3 13 0-16,7 2 1 16,7 17-3-16,8-4 0 15,6 3 3-15,8 0 0 16,10-9 1-16,14 0 1 15,14-6 4-15,7-7 1 16,11-15 6-16,18-4 1 16,13-15 1-16,22-13 1 15,3-15 1-15,15-10 0 0,-12-9-4 16,-6-13 0-16,0 0-4 16,-14-9 0-16,-11-7-2 15,-11 1 1-15,-13-4-4 16,-12 4 1-16,-9 3-1 15,-5 3 1-15,-10 3-3 16,-17 3 0-16,-18 12-5 16,7 7 0-16,-39 9-6 15,-14 4 1-15</inkml:trace>
  <inkml:trace contextRef="#ctx0" brushRef="#br1" timeOffset="28827.56">19964 14042 25 0,'81'31'12'0,"-28"35"-9"0,-43-47 13 16,4 12-17-16,4 19 1 15,-7 19-1-15,-4 16 0 16,-4 12 0-16,-3 29 0 15,0 18-5-15,0 25 0 0,-3 26 0 16,3 33 0-16,3 33 7 31,18-199-1-31,18 537 3 16,7-84 1-16,-11-95 3 16,-6-72 1-16,-8-63-4 15,-4-43 1-15,-2-45-12 16,-15-37 1-16</inkml:trace>
  <inkml:trace contextRef="#ctx0" brushRef="#br1" timeOffset="29805.24">25940 13838 34 0,'32'75'17'0,"13"38"-13"16,-38-75 17-16,0 21-22 15,4 17 1-15,0 18 0 16,-4 28 1-16,7 19-2 15,0 22 1-15,7 25-3 16,0 16 1-16,0 28-2 0,8 16 0 16,9 18-2-16,8-2 1 15,0 9 0-15,0 6 1 16,0 0-3-16,-4-10 0 16,-3-2 2-16,-11-22 1 15</inkml:trace>
  <inkml:trace contextRef="#ctx0" brushRef="#br1" timeOffset="30619.96">27725 13380 31 0,'17'22'15'0,"1"22"-19"15,-11-28 34-15,0 9-30 16,0 15 0-16,0 14 0 15,4 24 0-15,-1 29 0 16,1 18 0-16,3 32-2 16,4 19 1-16,10 34 0 15,4 28 0-15,7 25 0 16,10 26 0-16,4 9 1 16,7 9 0-16,-4-9 0 15,-3-3 1-15,-10-19-5 0,-5-25 1 16,-6-32-5-16,3-31 0 62</inkml:trace>
  <inkml:trace contextRef="#ctx0" brushRef="#br1" timeOffset="31471.54">21258 14120 35 0,'7'-12'17'0,"1"15"-11"16,-1-3 17-16,3 3-21 16,4 6 0-16,4 10 1 0,7 3 1 15,3 9-6-15,0 20 1 16,0-1 2-16,4 22 1 15,-4 9-3-15,4 26 1 16,3 37-1-16,1 26 1 16,6 37-1-16,-7 37 1 15,0 35 0-15,4 35 0 32,42 260 0-32,-10-113 0 15,-8-76-1-15,-13-68 0 16,-8-54-9-16,-10-52 0 0,-11-45-1 15,-3-47 0-15</inkml:trace>
  <inkml:trace contextRef="#ctx0" brushRef="#br1" timeOffset="32102.83">24525 13766 38 0,'32'78'19'0,"7"41"-24"16,-25-84 36-16,3 24-31 16,5 26 0-16,-1 25-1 15,0 28 1-15,-3 25 0 16,3 34 0-16,-4 29-2 16,1 28 1-16,-4 28-3 15,4 19 1-15,3 13-1 0,4 18 0 16,-1-12-5-16,-3-19 0 15,-13-47 0-15,2-37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6T01:05:42.630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context xml:id="ctx1">
      <inkml:inkSource xml:id="inkSrc3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16T01:05:57.427"/>
    </inkml:context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2861 4471 56 0,'21'10'28'0,"22"-23"-23"16,-26 10 29-16,11-6-33 16,1 2 1-16,13 1 1 15,7 3 1-15,1 0-6 16,-8 3 1-16,4 0 3 15,-14 0 0-15,-4 3-2 16,-7 6 0-16,-17 10-1 16,-4 3 0-16,-4-3-1 15,-7 0 0-15,-10 6-1 16,4-3 0-16,-1 3 1 16,4-3 0-16,3 0 0 15,4-7 1-15,7 4 1 0,7-3 0 16,4-4 1-16,10 4 0 15,7-3 0-15,-3-1 1 16,10 4-1-16,8-4 1 16,-1-2-1-16,-3 6 1 15,-7-1 0-15,-4 7 1 16,-7 0-2-16,-7 9 0 16,-21 7-1-16,-14 9 0 15,-18 0-1-15,-10 6 1 0,-22-5-6 16,4 5 1-16,7-19-11 15,7 1 0-15</inkml:trace>
  <inkml:trace contextRef="#ctx0" brushRef="#br0" timeOffset="554.78">4900 4211 42 0,'21'22'21'0,"-17"3"-18"15,3-16 25-15,-14 17-28 16,3 2 1-16,-13 16 2 15,-5 9 0-15,-6 13-3 16,7 22 0-16,0 9-1 16,0 13 0-16,3-16-2 15,8-10 0-15,-1-15-10 16,4-12 0-16</inkml:trace>
  <inkml:trace contextRef="#ctx0" brushRef="#br0" timeOffset="840.33">4438 4860 48 0,'7'25'24'0,"11"-28"-18"0,-8 3 40 0,4-3-43 16,8-3 0-16,13-7 3 16,4-3 1-16,10 1-9 15,11-17 1-15,11-2 1 16,3-1 1-16,0 10-7 16,-14 0 1-16,-11 19-14 15,-14 3 1-15</inkml:trace>
  <inkml:trace contextRef="#ctx0" brushRef="#br0" timeOffset="1301.22">5359 4779 41 0,'0'0'20'0,"0"18"-14"0,-4-11 24 16,-6 2-28-16,-5 16 1 16,5 0 0-16,-18 16 1 15,-4 12-6-15,-17 7 1 16,-1 15 3-16,4-3 0 15,0 4-4-15,11-11 0 0,3-5-6 16,11-19 1-16,11-16-7 16,3-19 1-16</inkml:trace>
  <inkml:trace contextRef="#ctx0" brushRef="#br0" timeOffset="1346.25">5020 4760 39 0,'21'15'19'0,"0"23"-16"0,-14-29 31 0,4 10-34 0,-7 6 0 0,3 0-2 0,-7-3 0 0,3 10-5 0,4-1 1 0,-7 0-6 0,0-5 1 0</inkml:trace>
  <inkml:trace contextRef="#ctx0" brushRef="#br0" timeOffset="1785.25">5320 5440 46 0,'-18'72'23'0,"8"-47"-24"0,6-21 43 0,4-8-42 16,0-8 1-16,-3-10 1 16,3-9 0-16,0-4-2 15,0-6 0-15,3-12 1 16,1 6 0-16,3-6-2 15,3-4 1-15,-6 4-3 16,3 6 1-16,3 0-1 16,5 6 0-16,-1 13 1 15,7 6 0-15,7 6 2 16,4 7 1-16,-7 3 1 16,-1 6 0-16,-3 6 0 15,-3 6 1-15,-7 1-2 16,-11 9 0-16,-7 6-2 15,-15 3 1-15,-6 1-5 0,-4-4 0 16,1 0-5-16,2-9 0 16,1 0-4-16,7-7 1 15</inkml:trace>
  <inkml:trace contextRef="#ctx0" brushRef="#br0" timeOffset="2116.4">5659 4982 36 0,'21'19'18'0,"7"-13"-13"0,-17-6 31 0,3 0-31 15,3-6 1-15,1-3 1 16,-7-7 1-16,6 0-11 16,4 1 0-16,-10-13 7 15,-1 2 0-15,1-2-4 16,-11 3 1-16,-7 3-3 15,3 0 1-15,-6 7-1 16,-8 5 1-16,1 10-1 16,3 10 1-16,-8 8-1 15,8 17 1-15,4-4 0 16,6 7 0-16,4-1 0 16,7 4 1-16,7-3-3 15,4-10 0-15,3-3-5 16,7-19 0-16,4-9-5 15,7-9 0-15</inkml:trace>
  <inkml:trace contextRef="#ctx0" brushRef="#br0" timeOffset="2402.21">6301 4587 26 0,'35'-25'13'0,"-21"6"-3"0,-14 19 17 16,-4 10-27-16,-6-4 1 15,-8 3-1-15,-3 4 1 16,-11 6-2-16,-3 3 1 15,0 6 0-15,0 0 0 32,6 10 0-32,15-1 1 0,4 1 3 15,13 0 0-15,8-13 2 16,10 0 0-16,14-3 1 16,4-10 0-16,-11-2-1 15,4-1 0-15,-11-3-4 16,-10 4 0-16,-8-4-4 15,-17 7 1-15,-28 6-7 16,-18 2 0-16,-18 5-8 16,-21 2 0-16</inkml:trace>
  <inkml:trace contextRef="#ctx0" brushRef="#br0" timeOffset="2852.37">2692 5606 27 0,'-11'7'13'0,"15"-10"2"0,3 3 11 0,3-4-21 15,8 1 1-15,7 3 5 16,31-3 1-16,15-3-12 15,38 0 0-15,39-7 8 16,36 4 1-16,45-7-3 16,28 0 0-16,8-6-3 15,14 0 1-15,-4-6-4 16,11 0 1-16,-29-3-4 16,-10 9 0-16,-28 3-6 15,-36 3 1-15,-20 16-11 16,-29 13 1-16</inkml:trace>
  <inkml:trace contextRef="#ctx0" brushRef="#br0" timeOffset="3422.83">9109 4744 53 0,'3'22'26'0,"4"28"-25"0,-7-28 40 16,0 6-41-16,-3 10 1 15,-1 12-2-15,1 3 0 16,-4 1-3-16,0 2 1 16,0-9-6-16,3-9 0 0,1-7-6 15,3-15 0-15</inkml:trace>
  <inkml:trace contextRef="#ctx0" brushRef="#br0" timeOffset="3811.85">9500 4804 45 0,'50'-16'22'0,"-4"-12"-16"16,-36 15 38-16,1 1-43 16,-1-7 1-16,-3-3 0 15,-10 3 0-15,-11-6-3 16,-14 3 1-16,-18 3 1 15,-11 7 0-15,-10 2-1 16,0 20 0-16,-7-1-1 16,-7 10 1-16,0 9-4 15,0 16 0-15,0 12-3 0,10 13 1 16,11 10-1-16,18 12 0 16,20 12 1-16,30 1 1 15,16-7 4-15,22-12 1 16,14-23 5-16,18-24 0 15,13-22 4-15,22-29 0 16,-3-28 1-16,-15-15 0 16,-3-10-3-16,-18-6 0 15,-18 0-7-15,-24 3 1 16,-14-6-19-16,-22 18 0 16</inkml:trace>
  <inkml:trace contextRef="#ctx0" brushRef="#br0" timeOffset="4892.68">10869 4879 42 0,'11'-16'21'0,"-15"38"-15"15,1-3 21-15,-11 6-25 16,-4 19 1-16,-17 9 0 0,-15 23 0 16,-13 21-6-1,-11 19 1-15,-8 15 0 0,12 1 0 16,6-3-3-16,12-16 1 15,9-19-5-15,11-19 1 16,8-28-4-16,10-22 0 16</inkml:trace>
  <inkml:trace contextRef="#ctx0" brushRef="#br0" timeOffset="5092.06">10276 4998 44 0,'15'19'22'0,"9"66"-22"0,-17-63 41 0,0 12-42 16,4 4 0-16,0 6-12 16,3-10 1-16,-4 4 5 15,-3-13 1-15</inkml:trace>
  <inkml:trace contextRef="#ctx0" brushRef="#br0" timeOffset="5390.84">10915 5334 59 0,'0'-4'29'0,"49"4"-22"0,-31-3 53 0,10-3-61 0,11 0 1 0,7-7-10 16,0 4 1-16,-7-4-4 15,-11 10 1-15,-11 6-7 16,-2 0 0-16</inkml:trace>
  <inkml:trace contextRef="#ctx0" brushRef="#br0" timeOffset="5824.81">12337 4788 45 0,'0'13'22'0,"-14"43"-21"0,6-28 39 16,-9 7-39-16,-15 15 0 0,-10 13 0 15,-11 15 1-15,-7 19-3 16,3 10 0-16,-6 9-1 16,3 3 1-16,0 6-3 15,11-15 1-15,6-19-9 16,12-19 1-16,9-22-3 16,12-34 1-16</inkml:trace>
  <inkml:trace contextRef="#ctx0" brushRef="#br0" timeOffset="6006.88">11846 5020 43 0,'18'22'21'0,"-15"44"-24"15,1-50 40-15,-4 15-37 16,0 10 0-16,4 3-6 0,-1 3 1 15,8 6-5-15,-1-6 1 16</inkml:trace>
  <inkml:trace contextRef="#ctx0" brushRef="#br0" timeOffset="6771.73">12601 5158 38 0,'-17'-6'19'0,"10"25"-15"16,7-19 27-16,0 6-27 16,0-6 0-16,0 3 3 15,0 3 0-15,-4-6-9 16,4 0 1-16,0 3 5 0,0 0 1 15,0 4-3-15,4-4 1 16,3 0-2-16,0 0 1 16,-7-3-1-16,7-3 0 15,-7 3-1-15,0 0 0 16,0 0 0-16,0 0 0 16,0 0-1-16,0 0 1 15,0 3-1-15,3 0 0 16,1 0 0-16,-4-3 0 15,0 0 0-15,3-6 0 0,-3 6-1 16,0-6 1-16,0 6 0 16,0 0 1-16,-3-3 0 15,3 3 0-15,0 3-1 16,0-3 1-16,0 6 0 16,-4-3 0-16,4-3 0 15,0 7 0-15,0-4 0 16,0 0 0-16,0-3 0 15,0 0 1-15,0 0-1 16,0 0 0-16,0 0-1 16,0 0 1-16,0 0 0 15,0 0 0-15,0 0 0 16,0 0 0-16,4 3 0 16,-1 3 0-16,-3 1 0 15,4 5 0-15,-4 4 0 16,0 9 1-16,-4 3-2 0,4 16 1 15,-3-6-5-15,3-10 1 16,3 0-11-16,1-6 1 16</inkml:trace>
  <inkml:trace contextRef="#ctx0" brushRef="#br0" timeOffset="7202.21">12975 4945 41 0,'4'15'20'0,"3"14"-8"15,-4-36 27-15,-3 7-37 16,4 0 0-16,6 4 1 0,5-4 0 15,6 0-4-15,7-4 0 16,4 1 1-16,-1 3 0 16,1 0-9-16,-7 0 1 15,-8 0-7-15,-2 3 0 16</inkml:trace>
  <inkml:trace contextRef="#ctx0" brushRef="#br0" timeOffset="7343.14">12958 5230 55 0,'0'41'27'0,"10"-25"-28"0,-6-16 49 0,10 6-48 15,7-3 0-15,4-3-3 16,10 0 1-16,0 0-8 16,0 0 1-16,-3-3-7 15,0-3 0-15</inkml:trace>
  <inkml:trace contextRef="#ctx0" brushRef="#br0" timeOffset="8092.13">13787 5240 43 0,'-18'62'21'0,"7"-24"-16"0,11-29 33 0,0 1-36 16,4-4 0-16,3-6 0 16,4-3 1-16,3-10-4 15,7-6 0-15,3-9 2 16,8-3 1-16,4 0-2 15,-1-4 0-15,-7 1-1 16,-3 2 1-16,-8 10-1 16,1 7 1-16,-4 5-1 15,-3 10 0-15,-4 6-1 16,0 7 1-16,-4 0-1 16,1-4 1-16,-1 7 0 15,-3-1 0-15,0 1 0 16,0 0 0-16,0-1 0 0,4-5 0 15,3-4 0 1,0-3 0-16,4-9 0 0,3-7 0 16,3-2-1-16,1 5 1 15,3-12 0-15,4-3 1 16,0 0 0-16,-1-3 0 16,-3 12 0-16,4-12 0 15,-4 9 0-15,0 3 0 16,-3 10 0-16,0 3 0 15,-4 6 0-15,-4 13 0 16,-3 3 0-16,-3 6 0 16,-4 0 0-16,-4 3 0 15,1 7-1-15,-1 2 1 0,4-9-2 16,4 4 0-16,7-1-7 16,6-6 0-16,1-12-3 15,-1 2 1-15</inkml:trace>
  <inkml:trace contextRef="#ctx0" brushRef="#br0" timeOffset="8407.21">15360 4418 49 0,'7'0'24'0,"-28"25"-29"16,10-16 49-16,-10 7-43 0,-4 6 0 15,-3 0 1-15,-11 19 0 16,-6 6-2-16,-5 22 0 16,1 15 2-16,3 17 1 15,11 18-1-15,6 19 1 31,26 31-4-31,6-40 0 16,11-35-9-16,8-38 0 16,-5-24-6-16,-3-17 0 15</inkml:trace>
  <inkml:trace contextRef="#ctx0" brushRef="#br0" timeOffset="8843.15">15744 4653 44 0,'4'22'22'0,"-15"0"-17"0,11-13 36 16,-3 10-39-16,-4 6 0 16,-7 16 0-16,-11 6 1 15,-7 10-5-15,8-14 1 0,-22 36 1 16,0-4 0-16,4-3-6 16,6-9 1-16,8-16-10 15,3-16 0-15</inkml:trace>
  <inkml:trace contextRef="#ctx0" brushRef="#br0" timeOffset="9055.73">15434 4917 47 0,'14'72'23'15,"11"-10"-21"-15,-15-40 35 0,5 7-37 16,2 8 0-16,8 1-3 0,3-10 1 16,0-3-6-1,1-6 1-15,-1-10-7 0,4-9 1 16</inkml:trace>
  <inkml:trace contextRef="#ctx0" brushRef="#br0" timeOffset="9377.04">16069 5108 47 0,'-3'0'23'0,"6"0"-19"0,4 0 42 0,4 3-44 0,6 0 1 0,8 0 0 0,7 4 1 0,-4-7-8 0,11-7 1 0,10 1-5 16,1-3 1-16,-8-4-9 15,0 4 0-15</inkml:trace>
  <inkml:trace contextRef="#ctx0" brushRef="#br0" timeOffset="9727.21">17152 4725 52 0,'-3'10'26'0,"-22"21"-33"0,14-18 44 0,-13 5-37 0,-12 14 1 0,-6 2-1 0,3 7 1 16,-10 9-2-16,-1 3 1 0,1 1-2 0,7 2 1 15,6-12-8-15,8-9 1 0,7-17-6 16,7-11 1-16</inkml:trace>
  <inkml:trace contextRef="#ctx0" brushRef="#br0" timeOffset="9870.2">16757 4775 44 0,'18'41'22'0,"10"63"-25"0,-21-86 38 0,0 11-35 16,0 11 0-16,0-8-1 15,4 5 1-15,-1-2-5 16,4-7 1-16,4-6-8 16,0-6 1-16,3-13-1 0,11-6 0 15</inkml:trace>
  <inkml:trace contextRef="#ctx0" brushRef="#br0" timeOffset="10076.14">17265 5124 37 0,'-7'53'18'0,"-21"19"-19"0,21-50 38 0,0 9-37 0,-4 10 1 0,0 6 0 0,4-9 1 0,0-4-4 16,4-6 0-16,3-9-7 16,3-13 1-16,4-12-4 15,4-13 1-15</inkml:trace>
  <inkml:trace contextRef="#ctx0" brushRef="#br0" timeOffset="10418.86">17508 4330 36 0,'4'50'18'0,"24"0"-13"0,-17-28 33 0,6 10-32 16,8 12 0-16,7 12 5 0,10 10 0 0,8 6-14 0,-1 3 1 16,-7 1 8-16,-6 15 0 15,-8 6-4 142,-11 13 0-157,-10-1-8 0,-24 7 0 0,-29-3-12 0,-32-3 0 0</inkml:trace>
  <inkml:trace contextRef="#ctx0" brushRef="#br0" timeOffset="11258.78">8527 8197 57 0,'0'9'28'0,"0"-9"-18"0,0 0 28 0,10-3-34 0,-6-3 1 0,13-4 1 0,15 1 1 0,18 3-10 0,6 6 1 0,7 6 5 0,-3 3 1 16,-10 10-5-16,-8 6 1 16,-17-3-4-16,-18 6 1 15,-18 4-2-15,-10 8 0 16,-18-11-2 15,-3-4 1-31,-4-3-1 0,0 3 0 0,8 0 2 47,2-6 0-16,8-4 0-31,0-2 1 16,10-4 0-16,8-6 1 0,3-6 1 16,7 0 1-16,3 0 1 0,8 0 0 0,6-3 1 0,8 2 1 0,10 8 1 31,4 5 0-31,0 7 0 0,0 6 0 15,-1 3-1-15,-2 6 0 0,-1 4-3 0,0-7 1 0,-14-3-10 16,8-3 1-16,-15-10-5 0,0-12 1 0</inkml:trace>
  <inkml:trace contextRef="#ctx0" brushRef="#br0" timeOffset="11795.76">9278 7993 54 0,'35'-25'27'0,"-21"-38"-27"0,-17 41 54 0,-8 0-52 0,-13 3 0 0,-8 0 1 0,-3 7 0 0,-18 2-5 0,-18 7 1 0,-14 13 2 0,-10 9 1 0,4 9-3 0,-8 6 0 16,0 10-3-16,7 9 1 63,4 20-2-63,7 11 0 0,21 13 0 0,18 16 0 0,24 19 2 15,18-3 0 79,21-7 3-94,21-19 1 0,15-18 1 0,13-19 0 16,19-22 0 15,24-32 1-31,3-15-1 47,7-28 1-47,1-19-2 0,-18-19 0 0,-18-3-1 15,-21-4 1-15,-14-18-2 16,-18-3 0-16,-21 3-10 0,-7 3 0 0,-17-3-5 16,-4 16 1-16</inkml:trace>
  <inkml:trace contextRef="#ctx0" brushRef="#br0" timeOffset="12197.46">10608 8341 60 0,'-3'19'30'0,"-15"50"-36"0,11-57 56 0,-7 16-48 0,-4 13 1 0,-10 16 1 0,-11 30 0 0,-10 23-5 0,-4 22 0 16,-4 28-1 31,-10-7 1-47,0-8-7 0,7-14 1 15,7-21-12-15,7-25 1 16</inkml:trace>
  <inkml:trace contextRef="#ctx0" brushRef="#br0" timeOffset="12493.79">10132 8667 45 0,'10'72'22'0,"12"57"-25"0,-15-95 31 0,-4 7-37 0,1 0 0 0,-4-4-14 0,0-12 1 0</inkml:trace>
  <inkml:trace contextRef="#ctx0" brushRef="#br0" timeOffset="12712.48">10943 8620 53 0,'0'16'26'0,"21"-10"-29"0,-10-6 47 0,3 0-44 0,4-3 1 0,6 0 0 0,8-10 0 0,3 7-5 0,-3 0 0 0,-7 2-11 0,-8 4 0 0</inkml:trace>
  <inkml:trace contextRef="#ctx0" brushRef="#br0" timeOffset="12894.93">10791 9059 61 0,'22'16'30'0,"52"-7"-35"0,-46-15 50 0,7-1-47 0,11 4 0 0,7-3-11 0,0-3 1 0,-7-7 3 0,-14 0 0 0</inkml:trace>
  <inkml:trace contextRef="#ctx0" brushRef="#br0" timeOffset="13853.19">11843 8955 46 0,'-7'66'23'16,"7"-37"-17"-16,0-23 33 0,0 0-36 0,0-6 0 0,7 0 1 0,3-6 0 0,-3-13-6 0,8-9 1 0,6-4 3 0,7-11 1 0,0-8-2 0,7 7 0 15,-3 10-1-15,-4 3 1 16,-3 9-2-16,-4 12 0 16,0 7-1-16,-3 9 0 15,-4 7-1-15,-3 12 1 16,-4-3-1-16,0-6 1 156,-4-1 1-156,1-2 0 16,3-1 0-16,0-2 1 0,0-4 0 109,7-3 0-109,0-3-1 47,4-6 1-47,3-7-1 62,0-5 0-15,4-8-2-47,-4-2 1 0,0 0 0 32,0-3 0-32,4 2 0 31,0 1 0-31,-4 6 1 0,-3 7 1 0,-1 5 1 0,-3 10 0 0,1 13-1 15,-1 6 1-15,-4 6-1 0,1 15 1 0,-1 1-1 0,1 3 0 0,0 0 0 0,-1-3 0 0,4-7-2 0,0-2 1 16,4-14-8-16,7-8 1 0,6-16-5 0,5-7 0 0</inkml:trace>
  <inkml:trace contextRef="#ctx0" brushRef="#br0" timeOffset="14022.52">13370 8357 53 0,'-7'69'26'0,"-42"21"-31"0,35-61 51 0,-11 8-46 0,-10 17 1 0,-8 5 0 0,-2 4 0 0,9-4-2 0,5-8 1 0,2-11-3 0,8-5 0 0,4-13-7 0,2-13 0 0,5-18-6 16,-4-13 1-16</inkml:trace>
  <inkml:trace contextRef="#ctx0" brushRef="#br0" timeOffset="14120.95">12936 8350 44 0,'14'25'22'0,"8"57"-16"0,-12-54 38 0,8 16-41 0,10 16 0 0,7 12 0 0,4 3 1 0,4-6-6 0,2-6 0 0,-2-4 1 0,-4-5 0 0,-8-17-12 94,-3-15 0-94,-13-12-4 0,-5-7 1 0</inkml:trace>
  <inkml:trace contextRef="#ctx1" brushRef="#br0">9557 6754 0,'0'0'0</inkml:trace>
  <inkml:trace contextRef="#ctx0" brushRef="#br0" timeOffset="15088.02">14083 8752 42 0,'0'-10'21'0,"7"7"-7"0,0-3 22 0,4 0-34 0,3-1 1 0,7 1 0 0,14-3 1 0,7-7-6 15,11-3 0-15,4-6-1 0,-1-6 1 0,-3 2-7 0,-10 7 0 0,-12-3-7 0,-10-3 1 0</inkml:trace>
  <inkml:trace contextRef="#ctx0" brushRef="#br0" timeOffset="15292.04">14415 8353 31 0,'10'44'15'0,"-6"22"-5"0,-1-60 20 0,-3 7-28 0,0 3 1 15,-3 6 2-15,-1 6 1 0,-3 6-7 0,4 7 0 0,-5 9 4 0,1-6 0 16,0 0-5-16,-3-6 1 16,-1-4-13-16,4-12 1 15</inkml:trace>
  <inkml:trace contextRef="#ctx0" brushRef="#br0" timeOffset="15849.96">15279 7714 36 0,'-14'-22'18'0,"3"22"-9"0,8 12 22 0,-1 1-27 0,-3 15 0 0,-4 13 2 0,1 12 0 0,-8 26-8 0,1 15 0 0,-1 22 5 0,0 15 0 0,8 14-2 234,6-14 0-234,4-12-5 0,0-25 0 0,0-18-9 0,0-23 0 0,0-28-2 0,-3-15 1 0</inkml:trace>
  <inkml:trace contextRef="#ctx0" brushRef="#br0" timeOffset="16039.06">15155 8382 44 0,'25'31'22'0,"3"0"-21"0,-10-21 43 0,14-1-41 0,6-3 0 0,15 13 2 16,7 3 1-16,4-3-8 0,-8-3 1 0,1-4 4 0,-11 4 0 0,-8-4-3 15,-9 4 1-15,-5 0-2 16,-6 3 0-16,-11-1-1 0,-7 8 1 16,-4 2-1-16,-10 6 1 15,-17-2-1 79,-15 5 1-94,-14 1 0 0,-11-1 0 0,-3-2 0 0,4-7 1 0,6 0-5 0,4 1 0 0,7-4-10 0,14-3 1 0</inkml:trace>
  <inkml:trace contextRef="#ctx0" brushRef="#br0" timeOffset="17280.5">8248 11771 35 0,'-11'22'17'0,"-10"3"-6"0,21-21 17 0,-3-1-22 0,-1 0 0 0,11 3 4 15,0-3 0-15,0-3-12 16,11 3 1-16,7 4 8 16,17 2 1-16,11 4-3 15,-4-4 0-15,4-3-3 16,-7 1 1-16,-11-1-2 16,-6 3 0-16,-12 7-2 15,-6 0 0-15,-8-1-1 0,-10 4 0 16,0 0-2-16,0 0 1 15,4 0-2 1,-8 2 1-16,4 5 0 0,3 2 1 16,1-6 0-16,6 0 1 15,-3 3 3-15,4 3 0 16,7 3 3-16,3-6 0 16,7-3 0-16,0-3 1 15,-7-3 0-15,4 0 0 16,-8-4-3-16,-10 1 1 15,-10 2-5-15,-11 7 0 0,-25 3-6 16,-18-3 0 0,-6-6-12-16,-22-10 1 0</inkml:trace>
  <inkml:trace contextRef="#ctx0" brushRef="#br0" timeOffset="18225.06">9193 11822 55 0,'78'-26'27'0,"-7"-36"-24"0,-57 46 41 0,3-12-42 15,-6-7 0-15,-8-2 2 0,-13-4 1 0,-18 6-6 0,-22 1 0 0,-3 9 3 0,-21 6 1 0,-14 13-4 0,-11 9 1 0,-7 10-2 0,1 12 0 0,-5 6-1 31,4 0 0-31,-3 7-2 0,3 15 0 0,4-3 0 47,3 10 0-47,7 12-1 16,11 16 0 93,4 19 0-109,17 2 0 0,21 10 3 16,18 1 0-16,17-7 2 31,25-10 1-31,29-25 3 0,20-15 0 0,18-10 2 16,43-12 1-16,10-28-1 94,32-32 0-94,-14-28 0 15,-15-16 0 1,-17-9-1 62,-14-10 0-78,-35-8-2 16,-25-11 1 46,-21 1-5-62,-22-4 0 47,-38-43-14-47,3 28 0 0</inkml:trace>
  <inkml:trace contextRef="#ctx0" brushRef="#br0" timeOffset="18437.39">9835 13245 57 0,'0'13'28'0,"43"-51"-28"0,-29 22 40 0,18-12-39 0,10-19 1 0,11-19-1 0,3-18 1 0,11-20-3 0,7-9 0 0,8-12 2 0,-1-16 0 0,0 3-2 0,-11 9 1 0,-13 4-2 0,-11 21 1 0,-7 13 0 0,-8 19 0 0,-2 16-2 62,-5 21 1-62,1 17-1 16,-4 18 1-16,-7 21 0 0,-3 17 0 0,-8 19-1 0,-6 27 1 0,-8 23 1 0,1 9 1 0,-1 16 1 0,0 6 0 0,-3-4 0 0,4-8 1 0,3-13 0 0,7-16 1 15,0-12-6-15,7-26 0 0,-4-15-4 0,1-19 0 0,3-12-8 16,-7-13 1-16</inkml:trace>
  <inkml:trace contextRef="#ctx0" brushRef="#br0" timeOffset="18714.29">10213 12681 63 0,'7'15'31'0,"21"4"-33"0,-7-22 60 0,18 0-57 0,18-6 1 16,27-10-2-16,4-6 0 0,8 0-6 0,-8 6 1 0,-14 3-14 0,-14 0 1 0</inkml:trace>
  <inkml:trace contextRef="#ctx0" brushRef="#br0" timeOffset="19205.66">11853 12342 48 0,'4'16'24'0,"-15"15"-22"0,1-18 28 0,-11 9-30 0,-8 12 0 0,-9 7-2 0,-5 18 0 0,-10 4-3 0,0 6 0 15,4-6-7-15,0 6 1 0,10-19-2 0,7-15 1 0</inkml:trace>
  <inkml:trace contextRef="#ctx0" brushRef="#br0" timeOffset="19445.78">11395 12499 53 0,'39'66'26'0,"35"28"-38"0,-57-69 58 0,11 16-47 15,8 9 0-15,-1 0-7 0,-7 0 0 0,-3-3-2 0,-7-6 1 0</inkml:trace>
  <inkml:trace contextRef="#ctx0" brushRef="#br0" timeOffset="19874.22">12545 12493 37 0,'-14'3'18'0,"3"16"-4"0,8-16 22 0,3 3-31 0,0 0 1 0,0 1 2 0,7-1 0 0,7 3-11 0,3 1 1 0,8-1 6 0,7 0 1 0,10-2-4 0,11-4 0 16,0-3-5-16,-7-3 0 0,-4-7-9 0,-7-9 0 0,-6-6-5 0,-8-3 1 0</inkml:trace>
  <inkml:trace contextRef="#ctx0" brushRef="#br0" timeOffset="20157.04">12792 12135 41 0,'0'57'20'0,"-14"12"-15"0,7-38 33 0,-8 10-35 0,1 12 0 0,-3 19 0 0,3 16 0 0,-1 0-6 0,8 0 0 0,0-7-3 0,4-9 0 109,6-18-9-109,4-17 1 0</inkml:trace>
  <inkml:trace contextRef="#ctx0" brushRef="#br0" timeOffset="20665.98">13949 11627 49 0,'0'32'24'16,"-25"24"-25"-16,11-28 42 0,-7 10-39 0,-4 12 1 0,-7 16 0 0,-3 12 1 0,0 13-6 0,-4 6 1 16,7 7 1-16,8-13 1 375,2-13-6-375,5-15 0 0,6-16-10 0,4-22 0 0,4-19-1 0,6-18 0 0</inkml:trace>
  <inkml:trace contextRef="#ctx0" brushRef="#br0" timeOffset="21232.42">13617 11483 48 0,'11'-13'24'0,"21"23"-27"0,-22-7 50 0,11 0-44 0,4 10 0 0,7-1 4 0,3 7 0 0,11 3-8 0,7 0 0 0,-4-6 6 0,8-4 0 0,6-3-1 0,-3 1 1 0,-3-4-3 0,-8-3 1 0,-7 4-2 0,-10-1 1 0,-14 10-2 0,-11 9 0 0,-11 3-2 0,-10 3 0 0,-11-6-3 531,-6 0 1-531,-1 7-2 0,4-4 1 0,3 3 0 0,4 1 1 0,3-7 1 0,8 3 1 0,3-3 1 0,3 3 1 0,11 0 1 0,11 7 1 0,10-10 0 0,4 3 1 0,6 1 0 0,5-1 0 0,-1 3 0 0,-7 0 0 0,-10 4-2 16,-11-4 1-16,-17 10-3 0,-18 6 1 0,-18 6-2 0,-11 16 1 0,-10-6-3 0,-14 3 0 0,-53 9-14 0,14-12 1 0</inkml:trace>
  <inkml:trace contextRef="#ctx0" brushRef="#br0" timeOffset="21599.74">14926 12326 49 0,'4'22'24'0,"-29"13"-15"0,14-23 30 0,-13 17-38 0,-15 5 0 0,-4 29 2 0,-9 6 0 0,-19 12-3 0,-7 17 0 0,-6 18 2 16,6-3 0-16,4 3-2 0,18-26 1 0,10-11-6 218,14-20 1-202,4-21-8-16,10-22 1 0,11-26-6 0,11-21 0 0</inkml:trace>
  <inkml:trace contextRef="#ctx0" brushRef="#br0" timeOffset="21789.82">14330 12207 49 0,'25'7'24'0,"13"74"-26"0,-27-59 44 0,3 19-42 0,4 15 0 0,3 13-2 0,0 0 0 0,-3-3-8 0,-8-9 0 0,-6-14-4 0,-8-11 1 0</inkml:trace>
  <inkml:trace contextRef="#ctx0" brushRef="#br0" timeOffset="22537.6">15610 12267 41 0,'-7'16'20'0,"11"-10"-5"0,-4-6 20 0,0 0-31 0,7 0 1 0,4 0 3 0,6-3 1 0,4 0-11 0,11-1 1 0,14 1 5 0,10-3 1 0,11-3-7 0,8-1 0 0,-12 4-9 0,-10 3 0 0,-18 9-8 0,-17 3 1 0</inkml:trace>
  <inkml:trace contextRef="#ctx0" brushRef="#br0" timeOffset="22774.9">15480 12621 68 0,'25'35'34'0,"31"9"-42"0,-35-35 63 0,7 0-56 0,4 1 1 0,11-1-5 0,9-2 1 0,5-4-1 0,-1-10 0 0,-3-2-14 0,-3-10 1 15</inkml:trace>
  <inkml:trace contextRef="#ctx0" brushRef="#br0" timeOffset="23248.55">17903 11787 49 0,'18'-9'24'0,"-4"-7"-18"0,-10 7 33 0,-8-4-38 0,-6 1 1 0,-4-1 0 0,-18 0 0 0,-21 4-3 0,-21 3 1 0,-7 3 1 0,-22 6 0 0,-13 9 0 0,-22 10 0 0,11 6 0 47,-7 16 1-47,4 19-1 0,13 19 0 0,19 18 1 0,16 13 1 0,26 22 0 0,31 6 0 16,25-6 0-16,25-7 1 0,24-12 0 0,15-9 0 0,28-16-2 0,31-22 1 0,15-28-2 0,20-20 0 0,8-14-10 0,-25-7 1 0,-31 0-14 0,-15 3 1 0</inkml:trace>
  <inkml:trace contextRef="#ctx0" brushRef="#br1" timeOffset="31543.53">5457 12223 54 0,'0'-3'27'0,"-3"0"-15"0,3 3 28 0,0 0-36 16,0 0 0-16,0 0 2 16,0 0 1-16,0 0-9 15,0 0 0-15,0 0 5 16,0 0 1-16,0 0-4 15,7 0 1-15,-7 0-7 16,4-3 0-16,3-4-12 16,3-2 0-16,1-4-2 15,10-9 0-15</inkml:trace>
  <inkml:trace contextRef="#ctx0" brushRef="#br1" timeOffset="31859.04">5817 11963 49 0,'0'6'24'0,"4"-12"-22"0,-4 6 46 16,0 0-45-16,0 3 1 16,0 0 3-16,0-3 0 15,0 3-9-15,7 0 1 0,-7-3 4 16,0 3 0-16,3 1-6 16,4-4 1-16,-3 3-12 15,3 0 0-15,-18 0-5 16,4 0 0-16</inkml:trace>
  <inkml:trace contextRef="#ctx0" brushRef="#br1" timeOffset="32503.86">5419 12571 45 0,'0'19'22'0,"0"0"-19"0,0-16 37 16,3 3-37-16,4-3 0 0,-7-3 1 15,0 0 0-15,4-3-6 16,3-3 1-16,3-4 3 16,8 1 1-16,3-4-2 15,0-2 1-15,1-1-2 16,6-6 1-16,0-6-1 16,-3 6 0-16,-1 6-2 15,-2 1 1-15,-1 2 0 16,-7 1 0-16,0-1-1 15,0 7 0-15,0-1 0 16,0 4 0-16,-3 0 0 16,7 6 1-16,-8-3-1 15,-3 7 0-15,0 5 0 0,7 7 1 16,-3 3 0-16,-1 6 1 16,8-3 0-16,3 3 0 15,-7-9-2-15,11-6 0 16,-4-10-8-16,4-6 0 15,3-13-3-15,-3-12 0 16</inkml:trace>
  <inkml:trace contextRef="#ctx0" brushRef="#br1" timeOffset="33224.58">6145 12442 33 0,'82'-37'16'0,"-1"-48"-14"0,-64 60 27 15,-6-3-28-15,10-13 0 16,0-6 3-16,-3-3 0 15,3-7-3-15,-10 7 0 16,-4-6 3-16,-7-4 1 16,-11 10-1-16,-3 3 1 15,-25 9-2-15,-17 7 1 16,-18 9-3-16,-11 6 1 16,-3 10-3-16,-4 12 0 15,-7 7 0-15,1 9 0 16,-1-3-1-16,11 3 0 0,10 9 1 15,4 4 0-15,-4 5-2 16,8 14 0-16,10 5-2 16,0 7 0-16,14 9-2 15,14 16 1-15,7 10 0 16,18 5 1-16,14 10 3 16,15-15 0-16,9-10 4 15,8-10 1-15,11-18 3 16,20-16 0-16,18-19 1 15,15-22 0-15,13-15-1 16,4-26 0-16,10-15-2 16,-10-22 0-16,-21-9-3 15,-25-7 1-15,-10-9-3 16,-22-1 0-16,-14 4-6 0,-14 6 1 16,-17 1-9-16,-15 15 0 15</inkml:trace>
  <inkml:trace contextRef="#ctx0" brushRef="#br1" timeOffset="34725.61">7694 7761 29 0,'7'-10'14'0,"-3"4"-2"0,-1 9 14 0,4 10-23 15,0 6 1-15,4 6 4 16,-1 3 1-16,1-3-9 15,3 3 0-15,0-3 7 16,4 0 0-16,-7-3 0 16,6-9 1-16,8-10-3 15,7-9 1-15,3-16-2 16,14-22 0-16,11-9-3 16,4-20 0-16,17-24-10 15,4-16 0-15,-22 7-11 16,1-4 1-16</inkml:trace>
  <inkml:trace contextRef="#ctx0" brushRef="#br1" timeOffset="35431.03">7987 4612 45 0,'7'16'22'0,"-7"28"-15"0,3-35 27 0,-3 4-32 16,4-1 0-16,-4 4 4 15,4-16 0-15,-4 0-6 16,3 0 1-16,8-19 4 15,6 0 1-15,4-15-2 16,11-16 1-16,7 9-2 16,14-22 0-16,17-21-8 15,5-4 1-15,-1-9-15 16,7 6 0-16</inkml:trace>
  <inkml:trace contextRef="#ctx1" brushRef="#br1" timeOffset="24972.92">14707 972 0,'0'0'0</inkml:trace>
  <inkml:trace contextRef="#ctx0" brushRef="#br1" timeOffset="40414.72">18616 4766 43 0,'25'19'21'0,"31"-10"-17"15,-38-9 22-15,10-3-24 16,7 0 1-16,11-6 1 16,4-7 1-16,20-9-6 15,4-7 0-15,14 10 3 16,8-3 1-16,-12 0-2 16,-2 3 1-16,-5 7-2 0,-10 2 0 15,-10 7 0-15,-12 6 1 16,-6 3-1-16,-7 0 0 15,-4-3-1-15,-7 13 1 16,-6 12-1-16,-8 6 0 16,-11 7 0-16,-7 15 0 15,-3 13-2-15,-10 9 0 16,-1 13 0-16,0 12 0 16,4 16 0-16,0 13 1 15,0 18-1-15,7 20 0 16,7 171 2-1,14-21 0-15,-4-19 2 16,4-13 0-16,0-9 2 16,0-34 0-16,-3-1 0 15,-4-25 0-15,-4-21 1 16,4-20 0-16,-7-18-2 16,-14-28 0-16,-18-16-2 15,-17-16 0-15,-18-25-1 16,-11-9 1-16,-35-16-3 15,-28-19 1-15,-28-9-1 16,-25-22 1-16,-8-13-3 16,-20-9 0-16,7-13-8 15,0 7 0-15</inkml:trace>
  <inkml:trace contextRef="#ctx0" brushRef="#br1" timeOffset="41496.55">20673 5685 30 0,'3'28'15'0,"8"-28"-4"15,-11 0 18-15,7-6-28 16,4-4 1-16,6-5 1 0,8-10 1 15,7-4-5 1,3-11 1-16,4-14 2 0,0 1 1 16,3-3-1-16,-3 2 0 15,-8 10-3-15,-6 10 1 16,-4 6-3-16,-7 3 1 16,-3 9-3-16,-8 0 1 15,-3 10-2-15,-7 15 1 16,0 10-1-16,4 12 1 15,3 17 1-15,10 8 1 16,8 4 4-16,7-4 0 16,3-9 3-16,7-16 1 0,11-12 1 15,4-19 0-15,2-19 0 16,1-15 1-16,-7-13-3 16,-3-10 0-16,-15 1-2 15,-7-13 0-15,-7-3-7 16,-10 3 0-16,-8 0-8 15,1 3 0-15</inkml:trace>
  <inkml:trace contextRef="#ctx0" brushRef="#br1" timeOffset="41990.13">21551 5497 29 0,'-10'18'14'0,"13"-8"-1"0,1-13 14 16,3 6-27-16,3-6 1 0,4-4 0 16,8-2 1-16,-1-10-3 15,3-6 1-15,1 0 0 16,-4-3 0-16,-3 3 0 16,-4 0 0-16,-3 0-1 15,-4 3 1-15,-4 6-1 16,-6 3 1-16,-4 13-2 15,-7 4 1-15,-4 5-2 16,-3 10 1-16,0 0-1 16,-1 12 0-16,1 3 0 15,4 7 1-15,6 3 1 16,4 6 1-16,7-15 0 16,7-7 1-16,4-6-1 15,6-3 0-15,4-7-8 16,4-2 1-16,-4-20-2 15,-3 1 1-15</inkml:trace>
  <inkml:trace contextRef="#ctx0" brushRef="#br1" timeOffset="42382.08">21791 5541 40 0,'0'15'20'0,"7"-5"-24"0,0-7 43 16,4 0-38-16,6 0 0 0,8-6 1 15,3-3 1-15,-3-1-4 16,0-8 1-16,-1-1 1 16,-2-9 0-16,-5-3-2 15,-3-4 1-15,-7 7-3 16,-3-3 1-16,-8 0-2 15,-3 0 1-15,-3 9-1 16,-8 9 0-16,-7 10 1 16,-3 7 0-16,4 8 1 15,2 7 1 1,5 41 1 0,3-3 0-16,7-10 1 15,7 0 0-15,14-9 0 16,10-4 0-16,8-18-5 15,14-9 1-15,7-7-7 16,7-19 1-16</inkml:trace>
  <inkml:trace contextRef="#ctx0" brushRef="#br1" timeOffset="42802.51">22839 4650 27 0,'3'41'13'0,"-6"6"-4"0,3-25 18 16,-4 9-26-16,1 16 0 0,-4-9 2 15,-7 12 0-15,0-3-3 16,-4 0 0-16,0 9 2 16,1-8 1-16,-1-5-1 15,0-5 0-15,4-10-1 16,0-6 0-16,0-6-1 15,0-10 0-15,-4-3-1 16,-6-3 1-16,-5-3-1 16,-2-6 1-16,-5 6 0 31,1-1 0-31,3 1 0 0,1 6 0 0,2 4 0 16,1 8 1-16,7 7 1 15,7 19 0-15,10 3 0 16,8-6 0-16,3-1 0 15,10-5 1-15,22-7-1 16,7-10 0-16,14-8-2 0,-3-7 0 16,-8 0-9-16,-3-10 1 15,-14-18-6-15,-11 3 0 16</inkml:trace>
  <inkml:trace contextRef="#ctx0" brushRef="#br1" timeOffset="46437.01">24328 5287 26 0,'10'6'13'0,"8"-6"1"0,-11 3 13 16,0 3-25-16,0-6 1 15,-4 0 1-15,1 0 0 16,-4 0-5-16,-4-6 0 16,-6 3 4-16,-4-3 0 15,-4 2-2-15,-3 4 0 16,0-3-2-16,-4 3 1 16,-3 7-2-16,0 2 1 15,-1 4-3-15,1 5 1 16,7 4-1-16,3 13 1 0,11-1 0 15,7-9 0 1,14-3 1-16,4-6 0 0,10-3 2 16,11-10 0-16,0-16-3 15,0 1 1-15,0-7-7 16,-11 3 1-16</inkml:trace>
  <inkml:trace contextRef="#ctx0" brushRef="#br1" timeOffset="46825.43">24511 5443 37 0,'0'47'18'0,"4"-9"-18"16,-1-32 31-16,-3-6-32 15,0 0 1-15,4 3-1 16,-1-6 0-16,4-12 1 0,-3 5 1 15,3-5-1-15,3-4 0 16,8-3 0-16,3 0 0 16,0 3 0-16,4 0 0 15,0 4 0-15,-4-4 0 16,0 6 0-16,-3 7 1 16,-1 3-1-16,-3 9 1 15,-3 7 0-15,-4 2 0 16,0 7 0-16,-7-3 0 15,0 6 0-15,-3-6 0 16,-1 0 0-16,1 0 0 0,-1-1-2 16,-3-2 1-16,3 0-3 15,1-1 0-15,3-2-6 16,0-4 0-16,7-9-3 16,4-3 1-16</inkml:trace>
  <inkml:trace contextRef="#ctx0" brushRef="#br1" timeOffset="47217.38">25005 5503 40 0,'14'12'20'0,"7"-15"-22"15,-10 0 38-15,-1 0-34 0,1-9 1 16,7-1 0-16,-1-3 1 16,4-3-6-16,-3 1 1 15,0-1 2-15,-4-3 1 16,-7 0-3-16,-4-6 1 16,-6 3-1-16,-8 0 0 15,-3-1-1-15,4 11 0 16,-5 9 0-16,-6 12 1 15,-3 6-1-15,-1 13 1 16,4 13 0-16,3 9 1 16,4 3 1-16,10-3 0 0,8 0 0 15,7-3 0-15,6-12-1 16,4-10 1-16,8-4-6 16,9-2 1-16,1 0-8 15,4-13 1-15</inkml:trace>
  <inkml:trace contextRef="#ctx0" brushRef="#br1" timeOffset="47608.3">26229 5428 44 0,'-3'47'22'0,"-8"19"-26"0,7-51 36 0,1 4-32 16,3 3 0-16,0-3-3 16,0-3 0-16,0-4-3 15,0-6 0-15,-4-6-6 16,1-15 1-16</inkml:trace>
  <inkml:trace contextRef="#ctx0" brushRef="#br1" timeOffset="47787.25">26222 5177 21 0,'25'12'10'0,"3"1"-11"0,-18-13 12 16,5 6-18 0,2-6 1-16,4 6-4 0,-3 1 0 15</inkml:trace>
  <inkml:trace contextRef="#ctx0" brushRef="#br1" timeOffset="48103.28">26465 5600 7 0,'15'-3'3'0,"9"-28"-1"0,-13 24 1 0,3-2 1 15,0-7 1 1,4-12 3-16,3 0 1 0,0 0-10 15,0 6 1-15,0 6 7 16,0 3 1-16,-3 7-2 16,3 12 1-16,-3 7-2 15,7 12 1-15,3-3-2 16,4 9 0-16,-1 13-3 16,1-9 1-16,0-1-7 15,-4-5 0-15,0-4-7 16,-10-10 1-16</inkml:trace>
  <inkml:trace contextRef="#ctx0" brushRef="#br1" timeOffset="49018.84">21586 7036 39 0,'8'51'19'0,"-8"30"-12"0,-4-59 19 16,0 16-26-16,-6-4 0 0,-1 13 0 15,-3-3 1-15,0-3-2 16,4-7 1-16,-1-5-3 15,4-20 1-15,3-15-4 16,4-10 0-16,7-22-5 16,0-6 0-16,1-18 0 15,-1-7 1-15,-4 3-6 32,29 38 16-32,-53-54-3 15,35-6 0-15,0 19 8 16,0 13 0-16,4 18 2 15,3 10 1-15,0 12 0 16,4 7 0-16,-1 9 0 16,-2 6 1-16,-1 4-3 15,3-1 1-15,8 10-2 16,3 3 1-16,-3 3-2 0,-4 3 0 16,-6-3-2-16,-8 0 0 15,-11 0-2 1,-13 0 0-16,-15 4-4 15,0-4 1 1,-10 0-6-16,-14-6 1 0,-8-7-5 16,8-12 0-16</inkml:trace>
  <inkml:trace contextRef="#ctx0" brushRef="#br1" timeOffset="49362.05">22038 7087 25 0,'-11'28'12'0,"8"-28"-9"0,3 0 17 0,0-10-20 16,0-5 1-16,3-1 1 15,1-6 0-15,3 0-3 16,0-3 1-16,0-3 1 16,0 0 0-16,4 2 0 15,3 5 1-15,0 5-1 16,4 3 1-16,3 4-1 0,0 6 1 16,0 9-2-16,0 3 0 15,0 4-7-15,1 3 0 16,-1-1-3-16,-4 1 1 15</inkml:trace>
  <inkml:trace contextRef="#ctx0" brushRef="#br1" timeOffset="49842.54">22571 6955 25 0,'3'9'12'0,"-6"-9"-12"0,-1 0 19 0,-10 0-20 0,-7 3 1 0,-4 4 0 0,-3 2 0 0,0 4 0 0,3 5 1 0,7 1-1 0,4 0 0 0,0 6-2 16,4-3 1-16,6-3-3 16,1-7 1-16,3 4-1 15,10-13 1-15,4-6 0 16,7-6 0-16,1 2 1 15,6-2 1-15,-7-7 1 16,0 1 1 0,-3-1 0-16,-1 3 1 47,-2 4 0-47,-1 6 0 62,-4 3 0-62,1 6 1 47,-4 7-2-47,0-1 0 31,0 4-6-31,0 6 0 0</inkml:trace>
  <inkml:trace contextRef="#ctx0" brushRef="#br1" timeOffset="50234.28">22994 6933 20 0,'32'-19'10'0,"-18"-3"-2"0,-7 16 14 0,-7 6-20 0,4 0 0 0,-4 3 0 15,-8 3 0-15,-6 4-3 0,-7 2 0 0,0 4 2 0,3 3 0 0,-3 6-1 0,-3 6 0 0,2 7 0 0,5-4 0 0,3 4-2 16,7 9 0-16,7-3-1 31,7-10 1-31,3-5-1 0,18-8 1 0,18-5 0 16,14-13 1-16,14-18 2 15,0-10 0-15,-7-19 1 16,4-16 0-16,0-15-1 16,-11-7 1-16,-4-6-1 15,-10-12 0-15,-14 0-1 16,-8-4 0-16,-10 13-1 0,-7 4 0 16,-14 14 0-16,-10 11 1 15,-8-1 0-15,0 25 0 16,1 10 0-16,-5 9 1 15,-2 22 0-15,-8 16 0 16,0 9 0-16,0 26 1 16,4 18 0-16,7 19 0 15,7 9 0-15,6 19 0 16,12 1-1-16,10-14 1 16,4-15-3-16,3-19 0 15,0-22-6-15,0-18 0 16,0-13-3-16,-10-19 1 0</inkml:trace>
  <inkml:trace contextRef="#ctx0" brushRef="#br1" timeOffset="50504.93">23036 6757 40 0,'39'32'20'0,"7"-4"-23"16,-25-22 40-16,11-6-37 16,7 10 0-16,0-1-4 15,-1 10 1-15,-6-4-1 16,0-2 0-16,-4 0-8 16,-3-4 1-16</inkml:trace>
  <inkml:trace contextRef="#ctx0" brushRef="#br1" timeOffset="50598.28">23499 7087 26 0,'0'62'13'0,"-11"-15"-9"0,11-40 16 0,0 2-21 0,0 0 1 0,0-2-4 0,0-7 1 0,0 0-3 0,3-7 0 0</inkml:trace>
  <inkml:trace contextRef="#ctx0" brushRef="#br1" timeOffset="51226.55">23664 6977 13 0,'32'25'6'0,"25"-6"3"0,-40-16 2 0,11-3-7 15,4 3 0-15,3-3 0 16,-3 3 0-16,-4 0-5 16,4-3 1-16,-7 0 4 15,-4 0 0-15,-3-3-3 16,-8-3 1-16,-3 3-1 16,-7 0 1-16,-7 3-2 15,-3 3 0-15,-4 3 0 0,-4 3 0 16,-3 4 0-16,-7 9 1 15,6 3-2-15,1-3 0 16,7 6 0-16,3 3 0 16,8 4-1 15,3-1 1-31,11-5-1 16,3-7 1-1,3-4 0 32,1-5 1-47,10-4-1 16,7 1 0-1,11-7 3-15,11-9 0 0,6-7-1 16,4-6 1 15,-3-3-1-15,-8 0 0 15,-6-3 0-31,-5-3 1 16,1 3-3-16,-7 0 0 15,-4-3 0-15,-6 3 0 0,-12-4 0 0,-6 4 0 0,-11 3 0 0,-11 7 1 0,-3 2-2 16,-7 10 1-16,-7 6-1 0,0 13 0 0,-1 9 1 0,1 6 0 0,3 10 2 0,11 15 1 16,11 1 2-16,6 6 0 0,11-7 0 0,15-3 1 0,-1 1-2 0,25-4 1 0,21-9-5 15,14-10 0-15,-3-9-8 0,-18-13 1 0,-25-12-2 16,-17-6 0-16</inkml:trace>
  <inkml:trace contextRef="#ctx1" brushRef="#br1" timeOffset="37316.83">6100 3367 0,'0'0'15,"0"0"-15,0 0 16,-4 7-1,-14-7-15,1 0 16,-4 0 0,6 0-16,1 0 15,0 0-15,-14 3 16,7-3 0,-11 0-16,4 0 15,-4 0 1,4-3-16,-11-4 15,7 4 1,-14 13 78,4-10-94,-7 9 0,3-9 0,-7 0 0,21 0 0,4 3 0,10-3 0,4 0 0,4 7 0</inkml:trace>
  <inkml:trace contextRef="#ctx0" brushRef="#br1" timeOffset="52455.14">10181 4302 43 0,'0'0'21'0,"11"34"-11"16,-8-18 21-16,1-3-30 15,-1 5 1-15,1 26 0 16,-4 0 0-16,-4 22-3 16,4 22 1-16,-3 19 1 15,-8 21 1-15,1 23-3 78,-4 9 1-78,-4-13-2 16,-3-9 0-16,-4-19-4 0,4-19 0 0,3-27-6 31,8-26 0-15,3-22-2 15,7-19 1-15</inkml:trace>
  <inkml:trace contextRef="#ctx0" brushRef="#br1" timeOffset="53402.34">10181 4261 30 0,'21'6'15'0,"18"-2"-12"15,-18-4 27-15,15 0-27 16,17-4 0-16,24 4 4 16,11-6 0-16,29 3-10 15,17-6 1-15,7 2 4 31,21 4 1-31,15 0-3 94,6 0 1-63,18 3-2-31,4-3 1 16,20 3 0 0,1-6 0 15,18-1-1-31,3 1 1 0,3-7 0 31,4 4 0-31,-7 0-1 0,11-4 1 16,-8 1-1-1,15-1 0-15,-8-6 0 32,15-9 0-17,-15-10 0-15,4-12 0 32,-21-3 0-32,-3-7 0 0,-8 4 1 0,-24 3 1 15,3 2-1-15,-11 7 0 0,-24 16 0 16,-7 3 0-16,-11 13 0 0,-7 5 0 0,-10 7 0 0,-25 7 0 0,-18-1-1 0,-7 3 1 0,-7 4-1 15,-3 2 1-15,-11 7 0 0,-11 4 0 0,-6 5 0 0,-4 0 0 0,-4 10 0 0,-3 6 1 0,-4 9 0 0,-3 13 0 0,0 10-1 16,-1 6 1-16,1 12-1 0,-4 9 0 0,-3 7 0 0,14 3 1 0,7 10-1 0,7-1 0 0,0-9 0 0,-4 0 0 0,-7-9 0 16,-14-1 0-16,-13-8-1 0,-15-4 1 0,-18 0-1 15,-14-3 0-15,-10-10-1 0,-15-2 1 16,-34-13 0-16,17-16 0 16,-92 12 0-16,-39-21 1 15,-21 0-1 32,-21-7 1-31,-35-2 0 15,-11-4 0-15,-35-6 0-1,-7-3 0 1,4-4 0-16,-22-8 0 0,4-1 0 0,3-3 0 0,-32-9 0 0,4-4 1 15,11-5-1-15,-7-4 0 0,-8 6 0 0,18 1 1 0,4 6-1 0,31 6 0 0,12 3-1 0,34 6 1 0,18 1-1 16,17-4 0-16,29-3-8 0,21-6 0 0,25-7-1 16,35-2 0-16</inkml:trace>
  <inkml:trace contextRef="#ctx0" brushRef="#br1" timeOffset="54483.4">12735 3731 17 0,'-3'10'8'0,"-11"-29"4"0,7 13 11 0,-8 2-18 15,-2-2 0-15,-8 0 1 16,4 0 1-16,0-1-10 15,-4 7 1-15,0 0 5 16,1 3 1-16,-4 7-3 16,-4 6 1-16,-4 9-2 15,-6 0 0-15,-4 6-1 0,0 4 0 16,8-1-1-16,6-6 1 16,4-6-1-16,6-3 1 15,8-6 0 16,11-4 1-31,13-3 1 0,15-6 1 0,14-6 2 16,3 3 0-16,11 3 0 0,0 0 0 16,-4 0 0-16,-10 3 0 15,-14 13-2-15,-14-1 0 16,-18 14-3-16,-11-4 1 16,-7 6-4-16,-7 0 0 15,-10-2-6-15,0-4 1 0,3 3-5 16,7-16 0-16</inkml:trace>
  <inkml:trace contextRef="#ctx0" brushRef="#br1" timeOffset="54756.95">12894 3305 46 0,'11'6'23'0,"-18"57"-30"0,3-41 44 0,-7 0-37 0,-6 15 0 0,-4 17 1 16,-1 15 0-16,1 3-4 0,0 9 1 15,4-12-2-15,6 3 1 16,4-15-7-16,7-10 1 31,7-6-4-31,4-23 1 0</inkml:trace>
  <inkml:trace contextRef="#ctx0" brushRef="#br1" timeOffset="55028.1">13021 3828 41 0,'25'-31'20'0,"-1"19"-22"0,-17 12 39 0,1-7-35 0,-8 7 0 0,0 0 0 0,-8 7 0 0,-6-4-3 16,0 9 0-16,0 1 1 15,0-4 1-15,-4 10-2 16,1 9 0-16,-1 4-3 16,8-4 1-16,2-3-2 15,8-6 1-15,8-7-1 16,-1-6 1-16,10-9 1 15,4-9 0-15,8-10 0 16,-5 3 0-16,1-6-5 47,3-6 0-47</inkml:trace>
  <inkml:trace contextRef="#ctx0" brushRef="#br1" timeOffset="55400.3">13342 4020 30 0,'0'72'15'0,"-7"12"-9"0,7-65 22 15,0-6-28-15,0-1 0 16,-4-2-1-16,4-10 1 31,0-35 0-31,0-2 1 0,0-7-1 16,0 0 0-16,0-9 0 15,8 18 1-15,-1-6 0 16,7 10 0-16,7-4 0 16,4 7 0-16,3 13 2 125,-7 2 0-125,4 10 0 0,-4 3 0 0,0 6-1 0,-7-3 1 0,-10 10-2 0,-1 6 0 0,-10 9-3 0,-11 3 1 0,-6-6-4 0,-4-3 0 0,-4-6-8 0,0-4 1 0,7-2 0 0,11-4 0 0</inkml:trace>
  <inkml:trace contextRef="#ctx0" brushRef="#br1" timeOffset="55834.87">13635 3872 31 0,'7'7'15'0,"4"5"-6"0,-4-12 30 16,3-6-35-16,1 0 0 16,6 2 1-16,1 1 1 0,0-12-9 15,3-1 1 1,-4-9 4-16,-2 3 1 0,-5 3-3 15,-3-6 0-15,-7 9-1 16,-3 4 1-16,-4-4-2 16,-7 10 0-16,-4 6 0 15,0 9 0-15,4 13 0 16,4 3 0-16,2 4 1 16,8 5 1-16,11 4 1 31,0 6 1-31,10-13 0 0,11-9 1 31,13-3-2-31,8-10 0 0,0 0-11 31,0 1 0-31,4-10-4 47,-8 6 0-47</inkml:trace>
  <inkml:trace contextRef="#ctx0" brushRef="#br1" timeOffset="58099.96">9867 7711 45 0,'32'9'22'0,"-25"7"-18"15,0-10 22-15,-3 16-26 16,-4 15 0-16,-15 29 0 16,-2 28 1-16,-1 7-1 15,-6 24 0-15,2 32-2 16,-6 9 1-16,7 10-2 16,7-1 1-16,0-8-4 15,3-26 1-15,1-16-8 16,-1-21 1-16</inkml:trace>
  <inkml:trace contextRef="#ctx0" brushRef="#br1" timeOffset="58581.67">10185 7805 19 0,'31'37'9'0,"51"-5"-3"16,-47-23 8-16,18 0-11 16,28 1 0-16,4-4 3 15,24 0 0-15,25-2-8 16,7-8 0-16,18-2 5 16,21-10 0-16,14-2-3 15,17-7 0-15,5 6-2 16,27-10 1-1,149-30-3-15,-40 6 0 16,-38 9-2-16,-10 3 1 16,-22 3 0-16,-21-2 1 15,-10 2 0-15,-26 0 0 16,-2-2 2-16,-5 2 0 16,-31 3-1-16,-3 4 1 15</inkml:trace>
  <inkml:trace contextRef="#ctx0" brushRef="#br1" timeOffset="58973.25">16524 7309 25 0,'74'44'12'0,"-7"-9"-7"0,-53-20 26 0,-3 7-31 15,-4 6 0-15,-7 1 0 16,-4 5 0-16,-6 10 0 16,-8 3 0-16,-10 19-1 15,-11 6 1-15,-14 13-2 16,0 15 1-16,8 0-2 15,-5 7 0-15,1 6-1 16,-1 19 1-16,8 6 0 16,10-38 0-16,8 47 4 15,9-9 0-15,8-12 3 16,0-17 1-16,0-5 0 16,-3-26 0-16,-8-6 0 15,-10-6 0 32,-22-6-3-31,-20-4 0-16,-18-12-1 0,-43-9 0 15,-28-13-1-15,-56-19 0 0,-28-13 1 0,-39-8 0 0,-57-17-1 0,-24-9 0 0,-22 7 0 16,-28-4 0 15,-21 16-1-31,-21 12 1 0,-24 13-4 16,2 16 1-16,22 12-8 0,0 3 0 0</inkml:trace>
  <inkml:trace contextRef="#ctx0" brushRef="#br1" timeOffset="62229.67">25118 7378 57 0,'-7'-3'28'0,"3"12"-21"15,4-9 29-15,0 0-35 16,0 0 0-16,7-3 0 16,-3 3 0-16,3 0-6 15,-7 0 0-15,7-3-11 16,0 3 1-16</inkml:trace>
  <inkml:trace contextRef="#ctx0" brushRef="#br1" timeOffset="63749.21">25083 7265 36 0,'7'22'18'0,"0"10"-4"0,-7-23 18 0,7 0-28 15,-7 7 1-15,0 3 1 16,0 6 1-16,-7 3-10 16,-7 13 1-16,-11 0 3 15,-14 6 1-15,-10 0-10 16,-4-13 0-16,3-2-8 15,8-10 0-15</inkml:trace>
  <inkml:trace contextRef="#ctx0" brushRef="#br1" timeOffset="64183.04">26688 6481 41 0,'-4'44'20'0,"1"35"-13"0,-1-54 30 0,-3 12-37 16,-11 1 0-16,-3 15 0 15,-3 4 0-15,-5 12 0 16,1 0 0-16,3-13-3 16,4-6 0-16,4-12-10 15,6-13 1-15,7-12-1 16,4-13 0-16</inkml:trace>
  <inkml:trace contextRef="#ctx0" brushRef="#br1" timeOffset="64436.25">26536 6974 21 0,'21'25'10'0,"18"-13"2"0,-25-9 15 16,4 1-24-16,3 2 0 16,0 0 4-16,0 3 0 15,4 1-7-15,-4 2 0 16,-7 1 5-16,0 3 1 15,-14 6-3-15,-3-7 1 16,-8 7-5-16,-10-3 1 16,-11 0-5-16,-3-3 0 0,0-4-9 15,3-3 1-15,11-2-1 16,10 2 1-16</inkml:trace>
  <inkml:trace contextRef="#ctx0" brushRef="#br1" timeOffset="64705.28">27072 7052 28 0,'-3'47'14'0,"-22"0"-12"15,18-37 27-15,0-4-28 16,-4 3 1-16,1 7 1 15,-1 3 1-15,1 6-4 16,2 0 0-16,5 0 4 0,6-3 0 16,8-6-1-16,10-4 0 15,11-9-2-15,7-12 1 16,-4-10-6-16,0-3 1 16,-3-9-10-16,-7-13 0 15</inkml:trace>
  <inkml:trace contextRef="#ctx0" brushRef="#br1" timeOffset="64962.39">27608 6334 44 0,'-7'47'22'0,"-28"50"-24"16,24-62 35-16,-3 12-34 16,-10 9 1-16,-8 19-1 15,-3 7 1-15,3 9-1 16,7-19 1-16,8-12-6 16,2-17 1-16,5-11-7 15</inkml:trace>
  <inkml:trace contextRef="#ctx0" brushRef="#br1" timeOffset="65130.5">27185 6804 38 0,'11'19'19'16,"31"-9"-10"-16,-28-14 31 0,4 1-39 0,13 3 0 15,15 3-3-15,18-6 1 16,21-6-5-16,-8-7 0 15,-6-6-7-15,-8 7 0 16</inkml:trace>
  <inkml:trace contextRef="#ctx0" brushRef="#br1" timeOffset="65564.25">29379 6478 43 0,'-7'57'21'0,"-32"24"-21"0,29-56 34 16,-11 13-35-16,-4 12 1 16,-3 6-1-16,-4 20 0 15,-3-1-4-15,0-3 1 16,-1-6-8-16,4-13 0 0</inkml:trace>
  <inkml:trace contextRef="#ctx0" brushRef="#br1" timeOffset="66149.23">28631 7337 44 0,'29'-6'22'0,"52"-66"-25"15,-53 47 36-15,11-16-33 16,3-15 0-16,18-10 0 16,14 0 0-16,7-12 0 15,4 9 0-15,-11-7 0 0,-14 7 0 16,-7 13 0-16,-11 9 0 16,-6 9-1-16,-8 10 1 15,-14 19-3-15,0 18 1 16,-7 13-1-16,-7 16 0 47,-10 9-1-47,-19 12 1 0,-2 7 0 15,-5 6 0-15,5 0 1 0,2-12 1 0,5-10 0 0,6-15 1 16,4-7 0-16,7-3 0 16,7-13 0-16,7-8 1 0,7-11-1 15,7-5 1-15,4-1-1 16,3 1 1-16,-3-1-1 15,-1 1 1-15,-2 5-1 16,-1 4 1-16,-7 3-1 16,0 6 1-16,0 7 0 15,-3 9 0-15,-4 3 0 16,0 0 1-16,0 0-1 16,-4 0 1-16,1 3-1 15,-1-2 1-15,1-1-1 16,0 0 0-16,-1-10-1 15,1-2 1-15,3-4-6 16,0 1 0-16,0-10-6 16,0-6 0-16</inkml:trace>
  <inkml:trace contextRef="#ctx0" brushRef="#br1" timeOffset="66583.8">29707 7243 36 0,'4'10'18'0,"-1"-1"-13"0,1-6 30 0,0-3-32 15,3 0 1-15,3 0 0 16,8-6 0-16,3-3-6 16,7-1 1-16,0 1 3 15,-3-1 1-15,-4-5-3 16,-3-7 0-16,-7-3-1 16,-11-4 0-16,-4 7-3 15,-7 1 1-15,-3 2-3 16,-3 6 1-16,-1 7-2 15,-3 9 1-15,0 10-1 16,3 12 1-16,4 0 3 16,3 9 0-16,4 4 2 15,7-1 1-15,7-5 1 16,7-1 1-16,8-3-2 16,-1-2 0-16,7-8-8 0,4-11 1 15</inkml:trace>
  <inkml:trace contextRef="#ctx0" brushRef="#br1" timeOffset="66884.82">30127 7344 21 0,'-10'-3'10'0,"-1"-29"2"0,8 23 12 0,-1-7-21 16,0-3 0-16,4 4 3 16,0-1 0-16,4-6-6 15,3 0 1-15,4 0 5 16,6 0 0-16,8-3-2 16,3 9 1-16,11 1-2 15,7-1 0-15,3 7-3 16,1-1 1-16,-8 4-8 47,-10 0 1-47,-1 2-9 0,-20 8 1 0</inkml:trace>
  <inkml:trace contextRef="#ctx0" brushRef="#br1" timeOffset="67499.14">30596 7353 39 0,'4'3'19'0,"14"-15"-17"16,-4 5 27-16,3-5-30 15,5-4 1-15,2-6 0 16,-6 0 0-16,-1 7-1 16,-2-4 1-16,-1-3-1 15,-7 3 0-15,-7-3-1 0,-7 3 1 16,-4 4-3-16,-3 8 1 15,-7 10 0-15,0 16 0 16,7-3 0-16,3 9 0 16,0 9 4-16,1-2 0 15,3 9 2-15,7-1 1 16,3 1 2-16,11-3 0 16,15-4-2-16,9-9 1 15,8-6-5-15,4-6 1 16,-4-10-11-16,-8-13 1 0,-13-2-4 15,-11-4 0-15</inkml:trace>
  <inkml:trace contextRef="#ctx1" brushRef="#br1" timeOffset="53170.65">16341 5534 0</inkml:trace>
  <inkml:trace contextRef="#ctx0" brushRef="#br1" timeOffset="68251.12">21371 8680 42 0,'-3'59'21'0,"-4"48"-18"0,3-85 22 16,1 9-25-16,-4 4 0 15,0-10-2-15,-1 0 1 0,1-10-7 16,4-5 1-1,3-10-4-15,3-16 0 0</inkml:trace>
  <inkml:trace contextRef="#ctx0" brushRef="#br1" timeOffset="68640.86">21265 8463 27 0,'22'41'13'0,"16"-10"-13"15,-23-18 20-15,6 2-17 16,3-2 0-16,5 0 2 16,9-4 0-16,8-3-7 15,4 1 0-15,-1-7 4 16,-7-4 0-16,-3 1-1 16,-7-3 0-16,-4 0-1 0,-7-1 1 15,-3 4-1-15,-7 6 0 16,-11 4 0-16,0-1 0 15,-7 0-1-15,-4 1 0 16,-3 2 0-16,-4 7 0 16,4-4 1-16,3 1 0 15,4 2 0-15,4 4 1 16,6 0 2-16,8 9 0 16,0 0 2-16,3 4 0 15,0 5-1-15,-4 4 1 16,-3-6-2-16,-3-1 0 0,-11 1-6 15,-14-1 1-15,-15-6-12 16,-6-9 0-16</inkml:trace>
  <inkml:trace contextRef="#ctx0" brushRef="#br1" timeOffset="69378.69">23583 8705 42 0,'0'22'21'0,"-3"-10"-14"0,-4-6 30 0,-4 4-36 0,-7 5 1 0,-3 7-1 0,4-6 1 0,-5 6-3 0,-2 0 0 0,-4 6 2 0,-1 0 0 0,1 7-2 0,0-13 0 0,3 3-1 0,8 0 1 0,6 0-1 0,7-6 0 0,11-3-1 0,11-10 0 0,3-6 1 16,4-6 0-16,-7-4 0 15,3-2 1-15,3-7 0 16,8-3 0-16,-7 3 0 16,0 0 0 62,-8 7 0-78,1-1 1 94,-4 10-1-94,0 9 1 31,-3 7 0 0,-4 6 1-31,-4 6 0 0,-3 12 0 0,4 4 0 0,3 3 1 0,3 0-2 0,1-3 1 16,3-10-11-16,4-12 1 0,3-19-3 0,0-6 1 0</inkml:trace>
  <inkml:trace contextRef="#ctx0" brushRef="#br1" timeOffset="69999.33">25220 9253 40 0,'-14'38'20'0,"7"0"-24"0,10-32 38 16,1 0-33-16,3-3 1 16,0 0 1-16,7-9 0 15,0-6-5-15,4-4 1 16,0-3 2-16,3-6 0 16,3-9-1-16,1-4 1 15,0 7-2-15,0 2 1 16,-1 4 1-16,-3 0 0 15,1 6-1-15,-5 7 1 16,-3 9-1-16,0 3 1 0,-3 6 0 16,-4 10 0 15,-3 6-1-31,-1 3 0 0,1 3 0 31,-4 0 0-31,0 3 0 31,0 1 1-31,3-7-4 47,1-3 0-47,-1-6-6 94,8-4 1-78,-1-12-5-16,1-12 1 0</inkml:trace>
  <inkml:trace contextRef="#ctx0" brushRef="#br1" timeOffset="70104.4">25876 9018 31 0,'-7'44'15'0,"-3"-9"-9"0,6-20 23 0,1 7-29 0,-8 3 1 0,0 0 0 0,1-3 0 0,3-3-2 0,0 0 0 0,7-10-7 0,-4-9 1 0,8-12-3 0,-1-16 0 0</inkml:trace>
  <inkml:trace contextRef="#ctx0" brushRef="#br1" timeOffset="70275.45">25834 8770 33 0,'3'32'16'16,"5"5"-13"-16,-5-30 29 0,4-1-31 0,0 0 0 0,4 1-1 15,3-4 1-15,7 3-6 16,7-3 1-1,8 0-6-15,-5-3 0 0</inkml:trace>
  <inkml:trace contextRef="#ctx0" brushRef="#br1" timeOffset="70865.64">26441 8893 29 0,'10'6'14'0,"4"0"-6"0,-14-6 18 0,4 3-23 0,-4-3 0 15,0 7 2-15,0-1 1 16,-4 7-7-16,-3-4 1 16,-7 7 4-16,4-4 1 15,-8 4-3-15,-3-1 1 16,-4-2-1-16,-3 9 0 15,0 3-2-15,3 3 1 16,4 1-1-16,0 5 1 16,3 4-1-16,7 6 1 0,4-1 0 15,4-11 0 1,-1-4 0-16,4-3 0 16,0-3-1-16,7-6 0 0,8-4 0 15,2-2 0-15,11-7-1 16,1-3 1-16,-1 3 0 15,7-12 0-15,4-10-1 16,3-3 1 15,8-6 0-31,-5-4 0 0,1-5-1 0,-10-1 1 0,-5 0 0 16,-2 4 0-16,-5 2-1 16,-3 1 0-16,-10 3 0 15,-4 0 0-15,-7 3 0 16,0 3 0-16,-3 6 0 15,-8 7 0-15,-7 9-1 16,-6 6 1-16,-5 6 0 16,1 4 1-16,4 12 0 15,2 10 1 1,22 34 0-16,14-12 0 16,8-7 0-16,2-15 1 15,-3-10-8-15,1-9 1 31,2-10-9-31,-6-15 1 0</inkml:trace>
  <inkml:trace contextRef="#ctx0" brushRef="#br1" timeOffset="71605.78">27880 9319 43 0,'-18'69'21'0,"8"-3"-20"16,10-41 32-16,0 3-32 0,0 4 1 16,0-1 0-16,-4 4 1 15,4-7-4-15,0-6 0 16,0-7 2-16,0-8 0 15,0-4-3-15,0-9 1 16,0-7-1-16,0 4 0 16,0-7-1-16,4-3 1 15,-1-6 0-15,1-9 0 0,-1-10 1 78,1-7 1-62,-1-2-1-16,5-6 1 31,-1-7-1-15,0 9 1-16,0 7 0 62,-4 3 0-62,1 9-1 47,-1 4 1-31,1 9 0 0,-1 3 1-1,1 9-4-15,3 4 0 16,0 9-7-16,0 3 0 15</inkml:trace>
  <inkml:trace contextRef="#ctx0" brushRef="#br1" timeOffset="71810.92">27961 8918 20 0,'0'22'10'0,"7"-7"2"0,-3-11 6 0,-1-1-13 0,1 0 0 15,3 3 4-15,0 0 0 16,4 1-10-16,3 2 1 16,7 4 8-1,7 2 0-15,4-5-3 0,7 2 1 0,-4 7-2 16,-7 0 0-16,-3 3-3 15,-11 0 1-15,-11 0-3 16,-10 6 1-16,-17 3-1 47,-12 4 0-47,-9-7-4 0,-8-3 0 0,7-6-10 0,-4-10 0 0</inkml:trace>
  <inkml:trace contextRef="#ctx0" brushRef="#br1" timeOffset="72223.78">28596 8313 34 0,'0'-4'17'0,"-10"95"-8"0,3-72 17 0,-8 19-25 0,-2 6 0 15,-4 15 0-15,-4 7 0 16,4 16-2-16,7-7 1 16,-8 10-2-16,8-7 0 15,4-9-7 141,3-9 1-156,-4-16-3 0,4-13 0 0</inkml:trace>
  <inkml:trace contextRef="#ctx0" brushRef="#br1" timeOffset="72454.82">28688 8955 30 0,'32'4'15'0,"-15"8"-7"0,-13-9 26 0,-4 4-33 0,-4-1 0 0,-6 3-1 0,-8 1 1 0,0-1-2 0,-3 0 1 0,-3 4 0 16,-5 3 0-16,5 6 0 15,-1 0 0-15,4-4-2 16,3-2 0-16,8 0-2 16,-1-4 1-16,7-5-1 0,8-1 1 15,7 0 0-15,6-3 1 16,4 0 1-16,4-3 1 15,3 0 1-15,-3 0 0 16,0 0 0-16,-4 4 0 63,-4 2-1-63,-2 0 0 0,-1 3-1 0,-4 4 1 0,-3 3-2 0,0-1 1 0,0-2-8 0,1-1 1 0</inkml:trace>
  <inkml:trace contextRef="#ctx0" brushRef="#br1" timeOffset="73261.56">29125 9012 38 0,'18'28'19'0,"-11"-18"-18"0,-7-10 32 0,-3 3-34 0,-5 0 1 0,-6 3-1 16,-7 7 1-16,-7 2 0 16,3 7 1-16,4-3-1 15,3 0 0-15,1 3 0 16,6 0 1-16,4 0 0 0,4 3 0 16,-1-3 0-16,11 0 0 15,7-3-1-15,15-7 1 16,6-3-1-16,11-5 0 15,7-4 0-15,3-10 0 16,-3-2 0-16,-4-4 0 16,-6-6 0-16,-5-6 1 15,1-7-2-15,0 4 1 16,-7 0 0-16,-7-4 0 31,-11 4-1-31,-11 3 1 0,-6 6-1 0,-1 6 1 16,-6 10-1-16,-5 9 1 0,-6 9 0 15,-3 1 0-15,-5 15 0 16,5 10 0-16,10 2 2 16,6 11 0-16,8-1-1 15,11-3 1-15,3-3-1 47,4-3 1-31,-1-10-3 46,19-6 1-62,10-9-10 78,6-10 0-62,-6-6-3 125,-7 0 0-141</inkml:trace>
  <inkml:trace contextRef="#ctx0" brushRef="#br1" timeOffset="74149.52">21216 10806 42 0,'-7'50'21'0,"3"-53"-16"0,4 3 22 16,0 0-24-16,0-13 0 16,0-9 1-16,4-6 1 15,-4-16-7-15,0-16 1 16,-4-5 3-16,1-8 0 16,3-2-1-16,3 0 0 15,1-3 0-15,3 2 0 16,-3 4-1-16,3 0 0 31,7 9-2-31,3 13 0 0,5 9-2 0,-1 13 1 0,3 9-3 94,1 19 0-94,-4 13-8 0,-3 9 1 15,-7 9 1 1,-11 7 0 15</inkml:trace>
  <inkml:trace contextRef="#ctx0" brushRef="#br1" timeOffset="74309.23">20867 10548 48 0,'17'7'24'0,"22"-14"-30"0,-14 4 51 0,7 3-45 0,14 0 1 0,-1 3-1 0,5 4 0 15,3-1-4 1,0 3 0-16,-7 1-10 0,-4-1 1 16,-3-3-1-16,-1 1 1 15</inkml:trace>
  <inkml:trace contextRef="#ctx0" brushRef="#br1" timeOffset="74541.07">21675 10548 38 0,'7'4'19'0,"-4"-11"-20"0,-3 7 37 0,0 0-36 16,-7 0 0-16,-7 0 0 16,-4 0 0-16,-3 3 0 15,0 4 0-15,0 2-1 16,0 10 0-16,0 9-3 16,7 0 0-16,3 4-3 15,7 5 0-15,8-2-2 16,7-10 1-16,10-9 4 15,10-10 0-15,1-12 3 16,0-4 1 0,-4-2-3-16,-3-7 1 0,-8-9-1 15,1 3 1-15</inkml:trace>
  <inkml:trace contextRef="#ctx0" brushRef="#br1" timeOffset="74892.82">21893 10853 37 0,'0'18'18'0,"-3"-30"-16"0,6 2 36 0,1-2-35 15,3-10 1 1,4 0 2-16,-1-6 0 0,4-7-8 16,4-5 1-16,0 8 5 15,10 1 0-15,11-1-2 16,6 1 1-16,5 3-5 16,-4 3 1-16,-11 3-8 15,-3 3 0-15,-8-3-7 16,-6 3 1-16</inkml:trace>
  <inkml:trace contextRef="#ctx0" brushRef="#br1" timeOffset="76236.59">23647 10771 49 0,'7'25'24'0,"21"-3"-23"0,-14-19 42 15,4 4-42-15,6-1 1 16,5-3 0-16,6-9 1 16,4-4-5-16,-4-9 1 15,-7-3 0-15,0-6 1 16,-3-6-2-16,-11 2 0 15,-7 4-2-15,0 6 1 16,-10 0-2-16,-4 7 1 16,-7 2-2-16,-7 7 0 0,-1 9-2 15,-2 9 1-15,-1 10 0 16,4 4 1 31,3 8 3-47,8 7 0 0,3 6 4 31,10-3 0-15,8-7 3 62,10-5 0-78,7-7 0 15,-3-6 0 1,10-7-7 31,11-9 1-31,3-6-8-1,8-9 1 1</inkml:trace>
  <inkml:trace contextRef="#ctx0" brushRef="#br1" timeOffset="76404.2">24479 10724 28 0,'28'-22'14'0,"-13"-12"-11"0,-12 27 22 0,1 1-23 0,-4 6 0 0,0 0 1 0,-4 3 1 0,-10 7-5 0,-4 2 0 15,-6-2 3-15,-12-1 0 0,5 0-1 0,-5 10 0 0,5 3-2 0,2 0 1 0,1 3-2 0,3 0 1 0,4-3-1 0,11 3 0 0,6-6 0 32,4-3 0-32,11-7-1 0,3-3 1 0,7-9 1 0,4-3 0 0,3-6 1 0,0-1 1 15,-3-3-2-15,0 1 0 0,-4-1 2 0,-4 3 0 0,5 4-1 0,-8 6 1 0,0 3 1 0,-4 9 0 0,-3 4 1 0,0 6 0 0,-3 3 0 0,0 9 0 0,-1 3-4 0,1 1 1 0,-1-10-6 0,4 0 0 0,0-9-5 0,7-7 0 16</inkml:trace>
  <inkml:trace contextRef="#ctx0" brushRef="#br1" timeOffset="76674.27">25111 10605 35 0,'7'-28'17'0,"-14"21"-19"0,7 7 31 0,0 4-27 16,-7 2 0-16,-7 6 0 15,-11 7 1-15,-10 0-4 0,-8 0 1 16,-6 6 2-16,3 9 0 16,0 10-1-16,7 3 0 15,8 7 0-15,9-1 0 16,15 0 0-1,4-3 1-15,13-3-2 0,15-12 1 16,14-13-3-16,7-13 1 16,0-12-5-16,-4-9 0 15,0-20-7-15,4-15 1 16</inkml:trace>
  <inkml:trace contextRef="#ctx0" brushRef="#br1" timeOffset="77065.89">25449 10257 40 0,'-24'78'20'0,"-12"57"-21"0,26-91 33 0,-4 9-32 0,-7 4 0 0,-1-1 0 0,5-6 0 0,3-6 0 0,0-12 1 0,10-14 0 15,8-8 0-15,-1-10-1 0,4-6 1 16,4-4-1-16,-1 1 0 16,1-1 0-16,3 4 0 15,4 6 0-15,-1 6 0 16,4 7 0-16,1 3 0 15,2 9 0-15,5 6 1 16,-5 7-1 0,1-1 1-16,0-12-2 0,-1 0 1 15,-6 0-5-15,-4-6 0 0,7-6-7 16,0-7 1 0</inkml:trace>
  <inkml:trace contextRef="#ctx0" brushRef="#br1" timeOffset="77283.58">26028 10906 63 0,'11'38'31'0,"-4"5"-44"0,-7-33 60 0,0 6-52 15,-7 2 1-15,-4-5-25 16,-10 3 1-16,0 6 29 16,-1-1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6T01:07:11.2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00B0F0"/>
    </inkml:brush>
    <inkml:context xml:id="ctx1">
      <inkml:inkSource xml:id="inkSrc26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16T01:12:49.100"/>
    </inkml:context>
  </inkml:definitions>
  <inkml:trace contextRef="#ctx0" brushRef="#br0">3034 4123 41 0,'0'3'20'0,"0"-15"-12"16,0 12 21-16,0 0-26 16,-4-6 1-16,-3 9 0 15,-7-3 0-15,-3 6-6 16,-12 0 1-16,-2 4 3 15,-8 2 1-15,-14 10-3 16,3 6 0-16,5 4-1 0,-5 12 1 16,15 9-1-16,7 3 0 15,7 10-1 1,3 6 1-16,0-12 0 0,15-1 1 16,3-12 0-16,10-9 1 15,12-16 0-15,16-3 0 16,1-16 0-16,3-9 0 15,8-10-1-15,-1-6 1 16,-10-6-1-16,0 3 1 16,-14-3-2-16,-8-4 1 15,-6 4-1-15,-4 3 1 0,-14 6-1 16,-7 7 1-16,-4 5-1 16,-10 14 0-16,0 5-1 15,3 4 0-15,0-7-1 16,4 7 0-16,7 3-4 15,-4-10 1-15,8 1-7 16,13-10 0-16</inkml:trace>
  <inkml:trace contextRef="#ctx0" brushRef="#br0" timeOffset="442.55">3073 4597 34 0,'7'3'17'0,"-14"3"-12"0,7-6 24 16,0 0-29-16,0 0 1 15,0 0 0-15,0 0 0 16,0 0-2-16,0-6 1 16,0 3 1-16,0-10 0 15,0 4-1-15,0-4 1 16,7 4-1-16,-4-7 0 0,4 4 0 16,4-1 0-16,-4 4 0 15,4-1 0-15,3 7 0 16,3-3 1-16,4 6-1 15,8 0 0 1,-8 6 0-16,-3-3 0 0,3 7-2 16,-4-1 0 31,-3 4-2-47,4-4 0 15,-4 0-8-15,0 1 1 16</inkml:trace>
  <inkml:trace contextRef="#ctx0" brushRef="#br0" timeOffset="901.11">3577 4518 35 0,'0'3'17'0,"0"-3"-18"0,0-3 27 0,0 0-26 0,-10 0 0 0,-8 3 0 0,0 0 1 0,-3 3-1 0,0 3 0 0,0 1 1 0,0 2 0 0,3 7 0 16,0-13 0 0,4 9-1-16,4-2 1 15,3 2-2-15,0-2 0 0,14 2 0 16,0-2 0-1,3-4-1-15,4 0 1 0,4 1-1 16,-7-7 0-16,6-7 2 16,-6 1 0-16,3-3-1 15,-3 9 1-15,3-3 0 16,-11-1 0-16,4 1 1 16,4 3 0-16,-8-3 0 15,4 3 0-15,4-6 1 16,-4 3 0-16,-3 12-1 15,3 1 1-15,3 2-3 16,-10-3 0-16,11-2-8 16,-8-1 1-16,4-15-2 15,-7-1 0-15</inkml:trace>
  <inkml:trace contextRef="#ctx0" brushRef="#br0" timeOffset="1276.83">3747 4741 26 0,'10'50'13'0,"-17"0"-4"0,7-31 22 16,0 3-29-16,0 0 0 16,-3-6 2-16,3-1 0 15,-8-5-5-15,5-1 0 0,3-9 3 16,-7-16 1-16,3-5-2 15,4-5 1-15,-7-8-2 16,7-7 0-16,0-6-2 16,0 3 1-16,0 3-2 15,0 1 0-15,7 5 0 16,4 1 0-16,0 12 1 16,10 3 1-16,-4 3 2 15,8 10 0-15,0 9 2 16,6 3 0-16,-9 7-1 15,-5-4 1-15,-6 1-2 16,-11-1 0 0,-7 10-5-16,-4 6 0 0,-10-9-8 15,-7 3 0-15</inkml:trace>
  <inkml:trace contextRef="#ctx0" brushRef="#br0" timeOffset="1907.39">4124 3869 44 0,'0'10'22'0,"11"30"-21"0,-8-24 37 0,-3 6-37 0,0 9 0 0,0 10 0 0,0 9 1 0,0 7-3 0,0 5 1 0,0 11 0 15,0-4 1-15,-3-13-1 0,3-15 0 16,-7-7-1-16,7-9 1 15,0-9-1-15,7-10 1 16,-7-9-3-16,10-6 1 16,-6-4-1-16,3 1 1 15,-4-1 0-15,4 1 0 16,0 2-1-16,4 7 1 16,0-3 1-16,-1 6 1 15,1 0 0-15,6 6 1 0,-6 3-1 16,10 10 1-1,-7 3-1-15,0 3 1 16,0-6-1-16,4 6 0 0,-7-3-3 16,-8 3 0-16,4-3-9 15,0-9 1-15</inkml:trace>
  <inkml:trace contextRef="#ctx0" brushRef="#br0" timeOffset="2923.21">5810 4471 55 0,'7'10'27'0,"14"-10"-30"0,-6 0 49 0,2-10-45 16,11 1 0-16,1-4 0 15,-5 7 0-15,-2-7-2 16,2-5 0-16,-10-1 1 16,0 0 1-16,-3-3-2 15,-11 3 0-15,-7 0 0 16,-7 7 1-16,-4 3-2 15,-3 2 1-15,-4 10-1 0,1 10 0 16,3 6 0-16,-4 0 0 16,7-1 0-1,4 7 0 1,-4 4 1-16,15-1 0 0,-4 3 0 16,14-9 1-16,3 0-2 15,15-3 0-15,18-6-4 0,-1-4 0 16,-3-6-5-16,3-9 0 0,-3-4 0 15,0-12 0 1,-11 0 5-16,4 7 0 0,-4-4 6 16,-4-6 1-16,-6 6 6 15,0 3 1-15,-8 1 1 16,1 2 1-16,0 10-2 16,-11 3 1-16,0 0-4 15,-11 6 1-15,0 1-3 31,-3-1 0-31,0 3-2 0,-4 7 1 16,1-4-3-16,3 7 0 0,3 6-2 16,-6-6 1-16,13-3-1 15,-7-4 1 1,11 1-1-16,11-13 0 0,0 0 1 16,3-6 1-16,0-1 0 15,0-2 0-15,4 3 1 16,-8-1 0-16,4 4 0 15,0 3 1-15,-3 7-1 0,0 5 0 16,-1 1-1-16,-3 2 0 16,4-5-5-16,-1-4 1 15,1 0-6-15,-1-9 1 16</inkml:trace>
  <inkml:trace contextRef="#ctx0" brushRef="#br0" timeOffset="3183.63">6664 4233 40 0,'11'3'20'0,"-11"3"-23"0,0-6 36 0,0 7-33 16,-11-4 0-16,0 6-1 16,-6 4 1-16,-4 2 0 15,-8 7 0-15,8 0 0 16,-3-3 0-16,2 6 0 15,8 3 0-15,4 4-1 16,-1-4 0-16,11 0-1 16,11-6 0-16,-1-3-3 15,11-10 0-15,8-9-1 16,-5-15 0-16,12-7-4 16,-1-3 0-16</inkml:trace>
  <inkml:trace contextRef="#ctx0" brushRef="#br0" timeOffset="3594.34">6833 3891 34 0,'0'28'17'0,"11"54"-13"0,-11-66 32 15,0 12-35-15,-7 6 0 0,3 1 2 0,4 6 1 16,-7-1-5-16,4 4 1 15,3-9 1-15,0-7 0 16,0 0-1-16,0-6 0 0,0-16-1 16,0-6 0-16,10-9 1 15,-6 0 0-15,3-1 1 16,3 1 0-16,-6 2 0 16,7 7 1-16,-1 7-1 15,4 8 1-15,4 1-2 16,0 6 1-16,-1 6-1 15,4 0 1 64,1-6-1-64,2 0 0-15,1-6-3 0,0-13 1 0,-1-3-5 31,1-9 1-31,-4-1-7 16,-3-15 0-16</inkml:trace>
  <inkml:trace contextRef="#ctx0" brushRef="#br0" timeOffset="4204.1">8872 3847 41 0,'-14'79'20'0,"7"21"-19"16,7-72 33-16,0 10-34 15,-3 12 1-15,-1 3 0 16,1-6 0-16,-1-6-3 15,1-13 1-15,-4-12 1 16,-4-16 0-16,-7-13 0 16,-6-12 0-16,-1-12-1 0,-10-7 1 15,3 0 0-15,-3-3 1 16,-4 9-2-16,-7 1 1 16,0 12-1-16,0 15 0 15,4 4 0-15,3 12 1 16,11 7 0-16,3-1 0 15,8 10 4-15,6 3 0 16,11-3 3-16,11-6 1 16,17 0 0-16,18-16 1 15,21-19-2-15,21-6 1 16,25-16-6-16,-4 0 0 0,-3 0-10 16,-4 7 0-16,-10 3-12 15,-14 9 1-15</inkml:trace>
  <inkml:trace contextRef="#ctx0" brushRef="#br0" timeOffset="4809.62">10880 4725 36 0,'-7'25'18'0,"10"-31"-11"0,4-10 18 0,0-12-24 15,0-9 0-15,-7-20 1 16,-3-15 0-16,-1-10-3 16,4-5 1-16,4-14 1 15,-1 1 1-15,4 0-1 16,7 12 1 0,1 3-1-16,6 7 1 0,3 18 0 15,5 13 1-15,-5 19-2 16,5 12 1 15,-8 16-5-31,0 10 1 16,-7 8-10-16,-7 23 0 0,-10-6-2 0,-4 9 0 47</inkml:trace>
  <inkml:trace contextRef="#ctx0" brushRef="#br0" timeOffset="4958.87">10753 4430 41 0,'14'0'20'0,"7"7"-20"0,-7-7 39 15,4-7-38-15,10 7 0 0,4-3-2 0,6 3 1 0,-2-9-5 0,3 0 1 0,-4-4-9 0,4-6 1 0</inkml:trace>
  <inkml:trace contextRef="#ctx0" brushRef="#br0" timeOffset="5154.52">11229 4374 39 0,'11'82'19'0,"-19"-29"-17"0,8-44 28 0,-3 7-31 0,-1-7 1 0,1 1-3 16,-1-7 1-16,1 0-1 16,-1-3 0-16,4-3-8 15,-3-6 0-15</inkml:trace>
  <inkml:trace contextRef="#ctx0" brushRef="#br0" timeOffset="5333.72">11074 4227 27 0,'7'12'13'0,"17"10"-3"15,-13-16 17-15,0-2-28 0,3-1 1 0,0-3-4 16,3 0 0 0,1 0-3-16,0 0 0 15,-4-7-2-15,-4-2 0 0</inkml:trace>
  <inkml:trace contextRef="#ctx0" brushRef="#br0" timeOffset="5646.79">11352 4396 23 0,'7'31'11'0,"4"4"-10"0,-4-29 21 0,-3 0-22 0,3 1 0 15,0-4 0-15,-7-3 0 0,7-3-1 0,0-13 0 0,3 0-1 16,-3 4 1-16,1-16-2 16,-5 2 1-16,1 8 0 0,3-4 0 15,0 6 1-15,3 3 0 16,1 4 2-16,3 6 0 16,0 3 1-16,0 9 1 15,-3 1 0-15,3 2 1 16,-4 4-1-16,1 0 0 15,0 2-1 1,3 4 1-16,-4 3-4 0,4 1 1 16,1-1-9-16,2-16 1 15</inkml:trace>
  <inkml:trace contextRef="#ctx0" brushRef="#br0" timeOffset="6079.75">12005 3618 40 0,'0'41'20'0,"-7"6"-20"0,3-22 35 0,1 0-35 0,-1 13 1 0,1 6 1 0,3 3 1 0,0 12-3 15,0 4 0-15,3 0 2 16,4 9 0-16,4-9 0 16,0-19 0-16,-4-13-1 15,0 0 0-15,-4-12-1 16,-3-9 0-16,-7-10-1 16,-7-10 0-16,-7 1 0 0,-4-10 0 15,-3 3-1 1,-7 7 1-16,-1 3-1 0,1 6 1 15,3 6 1-15,8 10 1 16,6 12-1-16,8-6 1 16,10 9 1-16,10-9 0 15,8 3 0-15,3-6 1 16,7-7-4-16,14-8 1 0,8-14-8 16,-4 4 0-16,-7-16-6 15,-1-13 0-15</inkml:trace>
  <inkml:trace contextRef="#ctx0" brushRef="#br0" timeOffset="8634.57">13614 4108 34 0,'0'9'17'0,"0"-22"-11"0,-4 13 25 16,1 4-30-16,-8-1 1 16,-3 3 0-16,3 0 0 15,-3-3-3-15,0 4 0 16,-3-7 2-16,-5 9 1 15,1-6-2-15,0 10 0 0,0 9 0 16,-4 3 0-16,8-3-1 16,2 9 0-16,8-3-1 15,4 0 1-15,6-6 0 16,4-6 0-16,4-3 1 16,3-4 0-16,4-15 0 15,-4 3 1-15,0-16-1 16,0 0 1-16,-3 3-1 15,-1-2 0-15,1 2-1 16,-4 0 1-16,3-3 0 16,-2 7 0-16,-1 2 0 15,0 4 1-15,3 6 0 16,-3 3 0-16,4 7 1 16,-1 5 1-16,5 7 0 15,-1 10 1-15,0-4-1 16,3 0 0-16,5 0-1 0,-5 1 1 15,1-1-8 1,-1-16 0-16,5-5-9 0,2-7 0 16</inkml:trace>
  <inkml:trace contextRef="#ctx0" brushRef="#br0" timeOffset="9473.92">14880 4612 56 0,'4'7'28'0,"13"8"-32"0,-10-18 46 0,11-3-42 15,0-3 1-15,3-10 0 16,4-16 1-16,-1-6-3 15,1-12 1-15,0-6 1 16,-1-10 0-16,-3 3-1 16,-3-3 0-16,-7-3-1 15,-1 3 0-15,-3 0-2 16,-3 12 1-16,-4 10-4 16,-4 13 1-16,-3-1-2 15,-3 23 0-15,-4 15-1 16,-4 6 1-16,0 10 1 0,-3 12 0 15,4 7 4-15,-1 0 1 16,4 9 3-16,3 6 0 16,8 7 2-16,6 8 1 15,4-5 0-15,7 0 1 16,4-10-2-16,0-3 1 16,-4-9-4-16,3-6 0 15,-3-13-7-15,1-7 1 16,-1-5-8-16,0-13 0 15</inkml:trace>
  <inkml:trace contextRef="#ctx0" brushRef="#br0" timeOffset="9671.02">15371 4377 41 0,'7'50'20'0,"-7"-21"-19"0,0-17 34 0,0 1-35 16,-4-4 0-16,1-3-1 16,-1 1 0-16,0-4-2 15,4-6 0-15,-3-4-9 16,3-8 0-16</inkml:trace>
  <inkml:trace contextRef="#ctx0" brushRef="#br0" timeOffset="9882">15275 4224 25 0,'0'28'12'0,"21"0"-2"0,-13-22 11 0,-1-3-19 0,0 4 0 0,0 2 1 0,-4-3 1 16,4-3-6-16,4 4 0 15,3-7-2-15,0 0 1 16,4 0-7-16,3-10 1 16</inkml:trace>
  <inkml:trace contextRef="#ctx0" brushRef="#br0" timeOffset="10435.39">15536 4374 26 0,'4'44'13'0,"-1"-32"-4"0,-3-5 19 0,0 5-26 16,4 4 1-16,-4 0 0 16,0-4 1-16,3-2-5 15,1-1 0-15,0-6 3 16,3-6 0-16,3-6-2 16,1-4 0-16,-1-3 0 15,1-2 0-15,3-1-1 16,0 0 1-16,-3 3 0 15,-1 7 0-15,1 9 0 0,3 3 0 16,-3 3 0-16,-1-3 1 16,-3 4-1-16,0-1 0 15,0 3 0-15,0 1 0 16,4-1 0-16,0 1 0 16,-1 5 0-16,4-5 0 15,0-1 0-15,4-9 1 16,3 0 1-16,4-9 0 15,-4-4 0-15,0 1 1 16,0-4-1-16,4-6 1 16,-7-3-2-16,-1 0 1 0,-6-3-2 15,-4 2 0-15,-7 5-1 16,0-1 1-16,-4 9-2 16,-3 4 1-16,-7 9-1 15,0 9 1-15,4 0 0 16,-1 17 1-1,4 2 0-15,10 0 1 0,1 10 0 16,7 2 1-16,3-5-1 16,7-4 1-16,7-9-3 15,0-3 1-15,1-10-7 16,-5-5 1-16,1-14-8 16,-11-6 1-16</inkml:trace>
  <inkml:trace contextRef="#ctx0" brushRef="#br0" timeOffset="11183.08">17639 4747 44 0,'-11'85'22'0,"4"9"-19"0,7-82 36 0,0 4-37 0,0-3 0 0,0-4 1 0,0-6 0 0,4-9-5 0,3-13 1 16,0-22 2-16,0-2 1 0,-4-14-3 0,1 7 1 0,0-13-1 0,-1 7 0 0,1-4-1 0,3 1 0 0,3 5 0 0,4 4 1 0,4 9 0 15,3 10 0-15,7 9 2 0,4 6 0 0,0 10 2 32,-4 6 0-32,-7 9 0 15,-3 10 0 48,-8 3-1-63,-2 6 1 0,-8 7-3 47,-11 3 0-32,-7-4-5-15,-6-12 0 0,-1 3-6 0,0-6 1 47,4 0-6-31,7-10 0-16</inkml:trace>
  <inkml:trace contextRef="#ctx0" brushRef="#br0" timeOffset="11471.12">18115 4490 39 0,'14'16'19'0,"0"-23"-16"16,-7 4 33-16,4-3-33 16,3-3 1-16,4-4 0 15,-1-3 0-15,-2 1-6 0,-1-4 1 16,-4-3 3-16,-3 0 0 16,-7 3-2-16,-7 0 0 15,0 4-2-15,-3 5 0 16,-5 10-1 15,-2 10 0-31,-1-1 0 0,1 13 1 0,2 0-1 0,8 0 1 16,4 9 2-1,6 4 0-15,4-4 0 0,8-6 1 16,6-9-3-16,7-3 1 47,0-4-11-47,7-3 1 31</inkml:trace>
  <inkml:trace contextRef="#ctx0" brushRef="#br0" timeOffset="11743.11">18489 4553 38 0,'-3'6'19'0,"10"-31"-17"0,-7 12 25 0,0-2-25 15,0-1 0-15,-4 0 4 16,4 4 0-16,0-7-7 16,0 3 1-16,0-2 4 15,4 8 1-15,-4-2-2 16,10 2 0-16,8 1-2 0,7 6 0 16,6-4-5-16,-2 1 1 15,-1 0-12-15,0 0 1 16,0-7-1-16,0 0 1 15</inkml:trace>
  <inkml:trace contextRef="#ctx0" brushRef="#br0" timeOffset="12148.9">18842 4612 44 0,'-18'60'22'0,"-3"37"-29"0,18-72 43 0,-5 3-36 0,1 4 0 0,4-13 3 0,-1-1 0 0,1-18-2 0,3-12 0 0,3-10 1 15,1-6 0-15,3-16 0 16,0-3 0-16,0-3-1 15,0-10 0-15,0 7-2 16,0-7 0-16,0 1-1 78,4 8 0-78,-1 11 0 0,5 5 0 0,2 10 1 0,4 13 0 0,4 5 1 0,0 14 0 0,-4 5 1 0,-7 7 1 0,0 0-3 16,-3 6 1-16,-4 3-1 0,-7 3 0 15,-7 7-2-15,-4-10 0 16,-6-6-4-16,-1-3 1 16,4-10-6-16,0 1 1 15</inkml:trace>
  <inkml:trace contextRef="#ctx0" brushRef="#br0" timeOffset="12541.95">19265 4393 35 0,'0'34'17'0,"0"-40"-12"0,0 6 26 15,-3 6-29-15,-1 4 0 16,1 2 2-16,3 10 1 15,-4 0-6 1,4 3 0-16,0-9 1 0,0-7 1 16,0 1-8-16,0-1 0 15,4-6-6-15,3-12 0 16</inkml:trace>
  <inkml:trace contextRef="#ctx0" brushRef="#br0" timeOffset="12732.62">19265 4233 30 0,'14'16'15'0,"-7"-7"-14"0,-7-9 21 16,0 0-24-16,4-6 1 0,-1 3-7 0,4 3 1 0,1-7 3 0,2-5 0 0</inkml:trace>
  <inkml:trace contextRef="#ctx0" brushRef="#br0" timeOffset="13083.08">19477 4490 25 0,'-4'19'12'0,"8"-13"-13"0,-4-6 19 0,0-6-17 0,0-10 0 0,3 4 3 0,1-7 0 0,-1-6-5 0,1 6 0 0,0-6 3 0,3 6 0 16,-4-3-2-16,4 3 0 15,0 7-1-15,0 2 0 16,0 1 0-1,0 12 1-15,4 6-1 0,-4 7 1 0,0 3 0 16,0 0 1-16,-3 6 0 16,-1 3 0-16,1 3-1 31,-1 1 0-31,1-10-8 0,-1-7 1 0,1-8-1 62,3-10 0-62</inkml:trace>
  <inkml:trace contextRef="#ctx0" brushRef="#br0" timeOffset="13525.45">19960 3803 25 0,'14'38'12'0,"-3"-13"-11"0,-8-12 22 0,1 9-20 0,-4 6 0 0,0 6 3 0,-4 10 1 0,1 0-8 0,3 6 1 0,0 4 5 0,3 8 1 0,1-21-2 0,-1-10 1 16,1 1-3-16,0-13 1 16,-1-1-2-16,-3-2 0 15,0-10-1-15,-3 4 0 0,-8-10-1 16,-3-10 1-1,-7-5-1-15,-8-4 0 0,5 3 1 16,-1 7 0-16,0-1 0 172,1 13 0-172,-1 7 0 0,0 2 1 0,8 7 0 0,6 0 0 0,8 0 0 0,3 9 0 0,10 3 0 0,1 7 0 0,3-19-1 0,0 6 0 0,4-12-1 0,-1-4 0 16,4-6-7-16,1-6 1 0,-1-10-7 0,-4-9 0 0</inkml:trace>
  <inkml:trace contextRef="#ctx0" brushRef="#br0" timeOffset="13755.72">20172 4390 45 0,'3'40'22'0,"1"-33"-19"0,-4-1 37 15,3 7-41-15,-3 2 1 16,0-2-1-16,-3-4 1 0,3 1-4 15,0-4 0-15,0-3-10 16,0-9 1-16</inkml:trace>
  <inkml:trace contextRef="#ctx0" brushRef="#br0" timeOffset="13973.47">20137 4227 42 0,'0'22'21'0,"10"0"-23"16,-10-19 31-16,0-3-29 0,4 0 0 0,3-3-5 16,0-4 1 15,-4 1-4-31,1 0 0 0,3-10-3 31,-4 0 0-31</inkml:trace>
  <inkml:trace contextRef="#ctx0" brushRef="#br0" timeOffset="15121.6">20588 4252 27 0,'-3'6'13'0,"-1"19"0"0,4-22 14 0,-3 4-26 0,-5 2 0 0,1 0 1 0,-3 1 0 0,-1 5-2 15,-3 4 0-15,0 0 1 16,3 0 1-16,1 9-1 16,3 3 0-16,7 7 0 15,3-19 0-15,8-3-2 16,3 2 0-16,7-5-4 15,7-7 0-15,1-6-7 16,-5-15 1-16</inkml:trace>
  <inkml:trace contextRef="#ctx0" brushRef="#br0" timeOffset="15420.04">20817 4387 25 0,'0'18'12'0,"-3"-2"1"0,3-16 14 15,-4 6-25-15,1 7 1 16,-1 9 1-16,1 0 1 0,-1 0-6 16,8-7 0-16,3 7 4 15,3-6 0-15,1 0 0 16,3-7 0-16,4-9-1 15,-1 3 0-15,5-12-1 16,-1-10 1-16,3-6-5 16,-2 0 0-16,-1-3-11 15,0-16 0 32</inkml:trace>
  <inkml:trace contextRef="#ctx0" brushRef="#br0" timeOffset="15670.47">21237 3769 41 0,'7'72'20'0,"-14"16"-17"0,11-63 29 15,-4 16-32-15,-4 12 0 16,1 13 0-16,-1 6 0 15,1 3-2-15,3-3 0 16,0-18-4-16,0-4 0 31,0-16-6-31,3-15 0 0</inkml:trace>
  <inkml:trace contextRef="#ctx0" brushRef="#br0" timeOffset="16058.09">21491 4355 35 0,'14'13'17'0,"-3"2"-17"0,-11-15 28 0,0 7-28 15,-7-1 0-15,-4 0 0 16,1-3 1-16,-4 4-1 16,-1-1 0-16,-6-3 0 15,7 3 1-15,0 4-1 16,4-1 0-16,-1 7-1 15,4-4 0-15,3 4 0 16,8-7 0-16,3 4 0 16,0-4 0-16,4-2 0 15,-4-1 1-15,3-3 0 0,1 3 0 16,3-6 0-16,-4 4 0 16,1 2 0-16,0-3 0 15,-1 3 0-15,1 0 1 125,-1 4-1-125,1-7 0 0,0-3 0 0,-1 3 1 0,1 0-1 0,-1 0 0 0,4 4-5 0,1-7 0 16,-1 0-5-16,0-7 1 0</inkml:trace>
  <inkml:trace contextRef="#ctx0" brushRef="#br0" timeOffset="16320.95">21770 4553 28 0,'0'-6'14'0,"0"-38"-8"0,0 31 21 0,-4-6-24 0,1 0 1 0,-1-3 4 15,1 1 0-15,-1-1-9 16,4 3 1-16,4 3 6 15,3 0 1-15,0 1-2 16,4 5 0-16,10-8-2 16,7 2 1-16,11 0-3 15,3 4 0-15,4-4-6 32,-7 3 0-32,-8 4-12 0,-6-4 1 0,-7 1 0 0,-4-1 0 31</inkml:trace>
  <inkml:trace contextRef="#ctx0" brushRef="#br0" timeOffset="17522.3">23442 3455 31 0,'-3'16'15'0,"13"12"-2"0,-10-18 16 16,0 8-28 0,0 11 1-16,0 5 1 0,-7 16 0 15,4 7-4-15,-4 21 0 16,-4 4 2-16,-3 18 0 15,3 3-4-15,1-12 0 16,3-9-9-16,0-22 1 16,-1-23-2-16,1-15 1 15</inkml:trace>
  <inkml:trace contextRef="#ctx0" brushRef="#br0" timeOffset="17942.91">23206 4230 28 0,'39'28'14'0,"49"-3"-8"0,-64-12 26 0,8-4-31 16,11 0 1-16,9-2-1 15,1-4 1-15,-3 3-3 16,-4-9 0-16,-4-3 1 15,-7-4 0-15,-7-8-1 16,-6-1 1-16,-5 3-1 16,-6-3 1-16,-8 4-1 15,-6-1 1-15,-8 6 0 16,-3 7 1-16,-4 6-3 16,1 7 1-16,-1 6-2 0,1 9 1 15,2 3-4 1,5 6 0-1,13 4 0-15,8-10 0 16,7-9 2-16,3-13 0 16,0-3-1-16,-3-9 0 15,-1-16 1 32,-6-6 1-31</inkml:trace>
  <inkml:trace contextRef="#ctx0" brushRef="#br0" timeOffset="18517.59">25545 4380 48 0,'10'32'24'0,"22"-17"-28"0,-18-15 53 15,-3-6-48-15,6 3 1 0,12-6 0 16,-1-10 0-16,0 3-4 15,-3 0 1-15,-8 1 1 16,-3-1 1-16,-7 3-2 16,-10 4 0-16,-4 6-1 15,-7-6 0-15,-4 12-2 16,4 3 0-16,-4 13-2 16,4 3 0-16,-3 0 0 15,3 0 0-15,3 9 1 16,7-6 0-16,4 6 0 15,0-6 0-15,11-6-3 16,10-3 1-16,11 3-1 16,7-16 0-16</inkml:trace>
  <inkml:trace contextRef="#ctx0" brushRef="#br0" timeOffset="18843.4">26190 4399 38 0,'7'-25'19'0,"-3"-3"-24"16,-4 28 41-16,0-6-36 0,0 2 1 15,-4 1 0-15,-6 6 1 16,-4 7-3-16,-11 9 1 16,-3-10-1-16,-4-3 1 15,0 13-2-15,4 0 1 16,3 3-3-16,4 3 0 16,7 0-1-16,7-9 1 15,10-4 0-15,8-2 0 0,10-4 1 16,4-3 0-16,0-6 2 15,-1 3 1 1,-3-6 0-16,-3-1 1 16,0-2-1-16,-4 3 1 0,-4-1-1 15,1 4 1-15,0 6-1 16,-4 7 0-16,0 2 0 16,0 4 0-16,-7 0-1 15,3-7 0-15,1 7-7 16,3-10 1-16</inkml:trace>
  <inkml:trace contextRef="#ctx0" brushRef="#br0" timeOffset="19114.4">26677 4336 34 0,'7'-3'17'0,"-7"0"-17"0,0 3 30 0,-7 3-30 0,-7 7 1 0,-4-4-1 16,-6 3 1-16,-5 7-1 0,-2-10 0 16,-1 7 0-16,4 3 1 15,3 5 0-15,7 5 0 16,1 8 0-16,10-15 0 16,7 6-1-16,10-6 1 15,15-4-4-15,3-5 1 16,4-10-4-16,0 3 0 15,-1-12-5-15,1-16 0 0</inkml:trace>
  <inkml:trace contextRef="#ctx0" brushRef="#br0" timeOffset="19444.78">26917 3866 29 0,'3'44'14'0,"-17"47"-10"15,7-60 23-15,-3 7-26 16,-4 9 1-16,7 16 0 16,3-16 1-16,1 0-4 15,-1-7 0-15,4-5 2 16,7-7 0-16,0-6-1 16,0-3 0-16,0-7 0 0,0-2 0 15,0-4-1-15,0-3 1 16,4 0 0-16,0 1 0 15,3 5 0-15,3 0 1 16,1 7-1-16,0-7 0 16,-1 7 1-1,1 3 0-15,-1-6-2 0,1-1 1 16,3-3-9-16,0-2 0 16,-3-17-1-16,0-2 0 15</inkml:trace>
  <inkml:trace contextRef="#ctx0" brushRef="#br0" timeOffset="19641.91">27626 4565 66 0,'7'25'33'0,"-3"-9"-49"0,-4-16 71 0,0 0-60 16,0 0 1-16,-7 3-30 16,-4-6 0-16</inkml:trace>
  <inkml:trace contextRef="#ctx0" brushRef="#br0" timeOffset="22506.27">7486 8162 37 0,'3'0'18'0,"1"-3"-10"0,0 3 19 0,3 3-23 15,0 0 0-15,-7 10 1 16,3 6 0-16,4 3-7 16,-7 6 1-16,0 13 4 15,0 15 0-15,0 13-2 16,0 16 1-16,-7 12-1 16,4 19 1-16,-4 12-2 15,3 20 1-15,4 18-1 16,0 22 1-16,4 22-1 15,-4 22 0-15,7 22 0 16,-7 19 0-16,3 16 0 16,4 27 0-1,0 302-1-15,0-85 0 16,7-56 0-16,1-26 0 16,9-15 0-16,8-28 0 15,-11-29-1-15,0-27 1 16,-3-33-1-16,3-18 1 15,-3-34-4-15,3-38 0 16,-7-32-9-16,4-27 1 16</inkml:trace>
  <inkml:trace contextRef="#ctx0" brushRef="#br0" timeOffset="23706.14">3866 12257 27 0,'39'0'13'0,"42"0"-9"16,-52-3 13-16,6 3-13 16,14-3 1-16,18-3 2 15,4-3 1-15,28-1-10 16,-1-9 1-16,22 0 5 15,18-2 0-15,3-8-2 16,28 4 1-16,4-3-1 16,11 0 0-16,27-4 0 15,-2 1 1-15,13-3 0 0,14-1 1 16,4-9-1-16,7 0 1 16,18 0-2-16,3-3 0 15,14-6-1-15,0-7 0 16,7 7-1-16,-6-3 0 15,2 6-1-15,-9-1 1 16,-8 17 0-16,-14-1 0 16,-14 4-1-16,-8 0 1 15,-31 6-3-15,-10-1 1 16,-15 1-4-16,-17 0 0 16,-18 3-4-16,-31 4 1 15,-12-4-6-15,-13 0 1 0</inkml:trace>
  <inkml:trace contextRef="#ctx0" brushRef="#br0" timeOffset="24369.17">10767 10802 39 0,'3'13'19'0,"8"0"-20"0,-4-13 34 15,0 6-32-15,4 0 0 0,6 3 2 16,4 4 1-16,8 3-4 15,2 3 1 1,33 12 2 0,-8 0 1-16,-3-3-2 15,-10-6 1-15,-8 3-3 16,-10 4 1-16,-11 8-1 16,-11 1 0-16,-10 6-2 15,-11 6 1-15,-3 0-1 16,-3 4 0-16,-1-7 0 15,0-4 0-15,1-8 0 16,-1-4 0-16,4-9 0 16,3-6 1-16,0-7 0 15,1-6 0-15,3-9 1 16,0-6 0-16,-4-10 0 16,4-13 1-16,3-9 0 0,4-12 1 15,0-10-1-15,0-3 0 16,4 3-6-16,-5 3 1 15,5 4-8-15,-11-7 0 16</inkml:trace>
  <inkml:trace contextRef="#ctx0" brushRef="#br0" timeOffset="25260.62">7003 8190 25 0,'0'0'12'0,"3"3"-1"0,-3-3 12 0,7 4-20 16,4-4 0-16,-1 3 2 16,5 0 1-16,-1 0-7 15,-4 3 0-15,8 1 5 16,3-1 1-16,-10-3-2 16,6-6 0-16,1-7-1 15,7-5 0-15,6-7-1 16,5-6 1-16,6-10-2 15,-3 3 0-15,-4 4 0 16,11-7 1-16,-7 7-1 16,-4 0 0-16,4 6 0 15,0 3 0-15,-4 6-2 16,-3 3 1-16,-8 7-3 16,1 3 1-16,-4 9-1 15,0 7 0-15,-3-1 0 0,0 14 1 16,-1 8 1-16,1 4 1 15,0 2 0-15,3 14 1 16,0-4 1-16,-4-9 1 16,1-4 0-16,3 1 1 15,-10-10-1-15,-1 0 1 16,-2-9-2-16,-12 0 1 16,-10-10-1-16,-21 1 1 15,-15-1-2-15,-24 4 0 16,-3-4 0-16,-22 4 0 15,-7-7-10-15,-14-6 0 16,4-3-2-16,13 0 0 16</inkml:trace>
  <inkml:trace contextRef="#ctx0" brushRef="#br0" timeOffset="27671.42">11793 11138 34 0,'-7'28'17'16,"-10"10"-13"-16,6-26 17 0,-7 1-20 15,4-4 1-15,-17 23 0 16,-8 2 1-16,4 4-5 16,-1-4 0-16,4-2-4 15,11-4 0-15,4-6-4 16,6-13 0-16</inkml:trace>
  <inkml:trace contextRef="#ctx0" brushRef="#br0" timeOffset="27851.53">11522 11063 22 0,'31'37'11'0,"1"17"-1"0,-18-32 16 16,8 0-25-16,2 9 1 16,4 7-2-16,4-1 1 15,0 10-8-15,-4-6 1 16,-7-13-3-16,-10-9 1 15</inkml:trace>
  <inkml:trace contextRef="#ctx0" brushRef="#br0" timeOffset="28483.2">7514 7049 43 0,'7'0'21'0,"-17"-3"-26"15,10 6 42-15,0 6-36 16,-7 7 1-16,-4 9-2 16,-10 6 1-16,-14 16-2 15,-8 0 0-15,1 7-4 16,7 5 1-16,3-5-9 15,7-10 0-15</inkml:trace>
  <inkml:trace contextRef="#ctx0" brushRef="#br0" timeOffset="28648.79">7077 6980 18 0,'0'-35'9'0,"21"17"7"0,-7 18 4 16,-3 6-18-16,6 6 0 15,1 4 1-15,0 3 1 16,3 6-9-16,3 6 1 16,1-6-4-16,-7-3 1 15</inkml:trace>
  <inkml:trace contextRef="#ctx0" brushRef="#br0" timeOffset="29683.34">17907 8231 30 0,'11'25'15'0,"-8"7"-5"0,-3-29 16 15,0 12-23-15,-3 20 0 0,-4 9 2 16,-4 15 1-16,0 13-8 15,1 23 1-15,-4 27 4 16,0 25 0-16,-1 26-2 16,1 34 1-16,4 18-2 15,3 39 0-15,3 12 0 16,8 19 1-16,3 18-1 16,3 16 1-16,8 35 0 15,0 22 0-15,-1-4-1 16,1 7 1-16,0 13-1 15,-1-20 0-15,4-18 0 16,-7-3 0-16,1-26 0 16,-5-12 0-16,1-16-1 15,-1-21 0-15,1-35-3 16,-1-44 0-16,-6-38-10 16,-8-44 1-16</inkml:trace>
  <inkml:trace contextRef="#ctx0" brushRef="#br0" timeOffset="30462.2">14252 11458 37 0,'7'16'18'0,"36"-26"-18"0,-29 10 25 0,7 0-23 16,14-6 0-1,11 0 4-15,14-1 0 0,11 1-6 16,24 0 0-16,21-1 4 16,15 1 0-16,31 3-1 15,4-3 1-15,21 3-2 16,24-4 0-16,5-2-1 16,24-4 1-16,3 4-1 15,22-4 1-15,-4 7-1 16,14 0 0-16,-7 3-1 15,18-3 1-15,-8-1-2 16,-2 10 1 0,2-3-1-1,-6 4 1-15,109 14-1 16,-67 4 1-16,-60-3-4 16,-35 3 1-16,-47-6-8 15,-38-4 1-15,-24-9-5 0,-15-9 0 16</inkml:trace>
  <inkml:trace contextRef="#ctx0" brushRef="#br0" timeOffset="31033.06">20197 10787 24 0,'-29'22'12'0,"12"-10"0"0,13-9 13 0,1 1-23 0,3 2 1 0,0 0 3 0,0 3 0 0,10 1-6 0,11 6 0 0,15 2 5 0,10 7 1 0,13 4-2 0,12 2 0 0,-4-3-2 16,-3 4 1-16,-4-1-3 15,-15 3 0-15,-9 1-1 16,-12-4 1-16,-13 4-2 47,-11 2 1-47,-11 7-1 31,-17 0 0-15,-11 0-1-16,-10 0 1 46,0 0 0-46,3-3 0 16,0-7-1-16,7-9 1 16,4-3-4-1,10-6 0 1,4-13-6-16,14-15 1 0</inkml:trace>
  <inkml:trace contextRef="#ctx0" brushRef="#br0" timeOffset="31303.18">20316 11044 36 0,'0'78'18'0,"-3"38"-23"0,-1-84 29 0,-3 8-36 0,0 7 0 0,0-3-6 0,4-9 0 0</inkml:trace>
  <inkml:trace contextRef="#ctx0" brushRef="#br0" timeOffset="31611.64">21396 11267 38 0,'-4'12'19'0,"-24"13"-18"0,14-6 36 0,-7 6-34 0,0 6 0 0,0 10 1 0,-8 9 0 0,1-6-6 0,0 6 0 0,3 10 0 0,4-10 1 0,7-15-13 0,7-10 1 0</inkml:trace>
  <inkml:trace contextRef="#ctx0" brushRef="#br0" timeOffset="31845.2">21160 11232 35 0,'24'31'17'0,"12"48"-7"0,-26-54 20 0,15 16-30 0,7 9 0 0,3 13-6 0,0 2 0 0,-3-5-3 0,-4-13 1 16</inkml:trace>
  <inkml:trace contextRef="#ctx0" brushRef="#br0" timeOffset="33453.92">17395 8228 37 0,'11'28'18'0,"10"-9"-10"0,-10-16 18 0,-1 0-25 0,8 0 1 0,0-3 2 0,6-6 1 0,5-3-6 0,6-10 1 0,4-6 2 16,7-3 1-16,3-7-1 0,0-6 0 15,-6 1-2-15,-8 2 0 16,-3 0-1-16,-8 7 1 16,1 6-2-16,0 6 1 15,-8 10-2 298,-2 9 1-313,-5 9-2 156,1 10 0-140,-4 12 0-16,0 4 1 15,0 5 0 16,0 8 0 32,-4-1 2-63,1 0 0 62,3 3 1-46,4 0 1 0,6-6 0-1,1-3 0 17,0-4 0-17,-1-5 0 16,-3-10 0 16,-3-7 1 0,-4-2-2-16,-14-10 1-31,-14 0 0 16,-15 0 0 15,-9-3-1-15,-19 3 0 0,-14 0-2-16,-3-6 1 15,0-3-10 1,7-10 1-1</inkml:trace>
  <inkml:trace contextRef="#ctx0" brushRef="#br0" timeOffset="33535.87">17928 6996 28 0,'7'12'14'0,"-14"-18"-4"0,7 12 15 0,0 0-23 0,-3 7 1 0,-4 12 2 15,-8 3 1-15,-13 16-8 0,-7 13 1 0,-7 18 4 0,-1 6 0 0,5 4-4 0,2-10 0 0,8-9-8 0,3-9 1 0,8-20-5 0,6-12 1 0</inkml:trace>
  <inkml:trace contextRef="#ctx0" brushRef="#br0" timeOffset="33673.78">17590 7011 34 0,'24'32'17'0,"4"27"-22"16,-17-37 29-16,0-6-40 0,3 9 0 0,-4-3-1 0,1 3 0 0</inkml:trace>
  <inkml:trace contextRef="#ctx0" brushRef="#br0" timeOffset="35117.9">28155 7751 30 0,'0'16'15'0,"-3"-22"-4"0,3 6 16 0,-4 0-25 16,1 12 1-16,-4 20 1 15,0 12 0-15,-4 15-6 16,0 29 1-16,-3 19 2 16,-7 27 1-16,-4 42-3 15,-3 34 1-15,7 35-2 16,-4 40 1-16,1 25 0 15,6 26 0 1,7 15 0-16,1 13 1 16,-11 354 1-1,7-110 0-15,-4-78 0 0,4-40 1 16,3-26-1-16,1-25 0 16,3-25 0-16,7-32 1 15,0-40-3-15,3-47 1 16,-3-66-10-16,0-54 0 15,-14-52-2-15,-4-48 0 16</inkml:trace>
  <inkml:trace contextRef="#ctx0" brushRef="#br0" timeOffset="35897.31">23633 11524 38 0,'31'6'19'0,"36"-6"-20"0,-38-3 34 0,13 0-31 16,14 3 0-16,22-7 2 16,24 4 1-16,11-3-7 15,25 0 1-15,28-7 3 16,6 4 1-16,22-4-2 15,18-2 0-15,14 2-1 16,14 0 1-16,21 1-1 16,10-4 1-16,19 1-1 15,6 5 1-15,15-6-1 16,3 7 0-16,-1 3 0 16,16-7 1-16,-12-2-2 15,4 5 1-15,-32-2 0 16,1-4 1-16,-33-6-2 0,-10 3 1 15,-18 0 0-15,-38 4 0 16,-25 2-6-16,-32 4 1 16,-25-1-9-16,-17 4 1 15</inkml:trace>
  <inkml:trace contextRef="#ctx0" brushRef="#br0" timeOffset="36632.9">30603 10577 35 0,'4'15'17'0,"-4"-2"-12"0,4-10 22 15,3 3-25-15,0 4 0 0,7 5 2 16,3 4 0-16,1 6-4 16,10 7 1-16,4 8 3 15,7 7 0-15,3 4-1 16,4 2 0-16,-4 0-1 16,-6 1 0-16,-5-1-2 15,-9-6 0-15,-8-9-1 16,-11-4 1-16,-6 1-1 15,-8-1 0-15,-7-3 0 16,-10-6 1-16,0 1-1 16,-7-11 0-16,-8-5 0 15,-2-10 0-15,6-7 0 16,-4-8 1-16,-2 5-1 16,-5-9 1-16,-3 1-1 15,4-4 0-15,-1-3-1 16,5 0 1-16,9-4-1 0,8 7 1 15,7-9-4-15,7-4 1 16,10-2-9-16,15-7 1 16</inkml:trace>
  <inkml:trace contextRef="#ctx0" brushRef="#br0" timeOffset="37145.87">31500 10774 31 0,'7'41'15'0,"-18"12"-10"0,7-37 20 15,-6 6-25-15,-15 12 1 16,-3 7 0-16,-14 12 0 15,-8 1-3-15,4 5 0 16,-3-2-6-16,3-10 0 16,7-16-2-16,8-15 1 15</inkml:trace>
  <inkml:trace contextRef="#ctx0" brushRef="#br0" timeOffset="37326.98">31189 10912 38 0,'32'88'19'0,"31"50"-29"16,-49-104 39-16,8 17-32 16,6 5 0-16,4 4-16 15,-4-13 0-15</inkml:trace>
  <inkml:trace contextRef="#ctx0" brushRef="#br0" timeOffset="38360.58">27841 7792 35 0,'4'22'17'0,"13"0"-12"0,-10-19 26 0,-3 0-29 0,3-3 0 0,4 0 2 16,3-9 0-16,0-4-5 16,7-6 0-16,7-9 3 15,-3-13 1-15,0 4-2 16,-1-1 0-16,-3 1-1 15,1 2 1-15,-5 7-1 0,-3 0 0 16,-3 3-2-16,0 3 1 16,-4 3-1-16,0 9 0 15,-7 10-1-15,0 7 0 16,0 8-1-16,-4 7 0 16,4 7 1-16,0 11 0 15,4 1 1-15,3 6 1 16,7 3 0-16,7 7 1 15,4-7 1-15,3-6 0 16,0 3 0-16,-3-10 1 16,-4-5-1-16,-3-7 0 15,-8-3-1-15,-3-6 1 0,-10 2-1 16,-1-5 0-16,-35-4-1 16,-13-2 1-16,-19 2 0 15,-7 0 0-15,-6-2-6 16,-12-7 0-16,12-3-5 15,13-4 1-15</inkml:trace>
  <inkml:trace contextRef="#ctx0" brushRef="#br0" timeOffset="38751.44">28303 6666 38 0,'14'0'19'0,"-6"7"-19"0,-8-1 34 0,0 10-33 16,-8 9 1 0,-9 6 1-16,-11 16 1 0,-8 16-6 15,-2 12 1-15,-1 3 1 16,7 1 1-16,0-13-6 15,8-10 1-15,2-12-9 16,5-22 1-16</inkml:trace>
  <inkml:trace contextRef="#ctx0" brushRef="#br0" timeOffset="38925.32">27965 6651 36 0,'28'22'18'0,"18"47"-11"16,-32-47 26-16,4-1-34 16,-1 11 1-16,1 5-13 0,-4-2 1 15,-7-7 7-15,0 0 0 16</inkml:trace>
  <inkml:trace contextRef="#ctx0" brushRef="#br1" timeOffset="47863.2">10855 5108 21 0,'0'16'10'0,"11"-23"-10"0,-4 4 11 0,0-3-11 15,0 0 0-15,0-1 4 16,0 1 0-16,0 0-2 16,7-1 0-16,0 1 2 15,4-3 1-15,3-4-1 16,11 1 1-16,6 2-3 16,12 4 1-16,-1-3-2 15,15 5 0-15,10-5 0 16,7 6 0-16,18 3 0 15,-4-6 1-15,7-1-1 16,11 7 1-16,7 4-1 16,7-4 0-16,4 0-1 15,6-4 1-15,15 4-1 16,-11 4 0-16,7-4 0 16,7 0 0-16,1-7 0 0,2 1 1 15,8 0 1-15,7 3 0 16,-4 3-1-16,11 0 1 15,0 0 0-15,7 3 0 16,7-3-1-16,-10 3 0 16,10 0-1-16,14 0 0 15,-11 0-1-15,15 0 1 16,-7 4 0-16,6-1 0 16,12 0 0-16,-8 0 1 15,14 4-1-15,-10-7 1 16,14 3 0-16,3 1 0 15,0-1-1-15,4 0 1 0,-7 0-1 16,7 7 0-16,-11-4 0 16,11 4 0-16,-3-4 0 15,2 1 0-15,8-1-1 16,-7 1 1-16,4-4-1 16,-11 0 1-16,3 0 0 15,-3-6 0-15,0 3 0 16,6-3 0-16,-16-3 0 15,6 0 0-15,-14-6 0 16,4 3 0-16,10-10 0 16,-17 0 0-16,10-3 0 15,-7-3 0-15,1 0-1 16,-5 10 1-16,-13-19 0 16,6 9 0-16,1 3 0 15,-11-6 0-15,4 6 0 0,-1 0 1 16,1 0-1-16,-4 4 1 15,3-1-1-15,-6 6 1 16,-1 7-1-16,4 0 1 16,-10 0-1-16,3 3 1 15,0-3 0-15,-22-3 1 16,8 3-1-16,-14-4 1 16,-11 1-2-16,-24-3 1 15,-15-1-1-15,-14-6 1 16,-17 4-8-16,-22-1 0 15,-13-9-8-15,-19 0 0 0</inkml:trace>
  <inkml:trace contextRef="#ctx0" brushRef="#br1" timeOffset="50506.6">28794 3436 37 0,'3'13'18'0,"11"-4"-8"0,-10-5 18 16,-1 2-25-16,1-3 1 16,-1 0 0-16,-3 3 0 15,-3-6-6-15,-8 0 0 16,-6 0 3-16,-11 0 1 0,-4 3-2 16,-4 4 0-16,-2 2-2 15,-5-6 0-15,5 7-2 16,2-1 1-16,8 4-1 15,3-1 1-15,4-2-2 16,0 2 0-16,10 1 1 16,1 2 0-16,3-5 1 15,10 9 1-15,4-7 1 16,-3 10 0-16,-1-3 0 62,-3 3 1-30,-3 9 0-17,-4-3 0-15,0 1 0 0,3 5 0 0,-3 4 0 0,0 3 0 0,-3-7 1 0,-1 10 0 0,0 3 0 0,4-3 0 0,4 0 1 16,3-3 0-16,3-1 1 0,4-5 0 0,0-4 0 0,1-3 1 16,6-6-1-16,3-9 1 15,4-7-2-15,11 0 0 16,-4-6-3-16,-3-3 1 15,0-3-11-15,-4-7 0 16,0-5-1-16,0-7 0 16</inkml:trace>
  <inkml:trace contextRef="#ctx0" brushRef="#br1" timeOffset="50722.5">28370 4017 40 0,'18'9'20'0,"10"-18"-26"0,-10-1 39 0,10 4-33 16,0 0 0-16,1-1-3 15,-5 4 0-15,-3 0-6 16,-3-6 0-16</inkml:trace>
  <inkml:trace contextRef="#ctx0" brushRef="#br1" timeOffset="51043.62">29079 3891 36 0,'-3'10'18'0,"-50"11"-15"0,42-14 25 0,-6 5-28 16,-11 10 0-16,-11-9 0 15,-4 6 1-15,1 12-2 16,3-3 1-16,4 7-4 15,7-13 1-15,7 0-8 16,7-10 1-16</inkml:trace>
  <inkml:trace contextRef="#ctx0" brushRef="#br1" timeOffset="51233.11">28766 3806 33 0,'21'51'16'0,"0"14"-14"0,-14-46 24 0,3 3-26 0,1-3 0 0,3 6 0 0,0-3 1 0,0 3-2 0,1 0 1 16,-5-6-6-16,1 0 1 15,-1-3-5-15,1-7 1 16</inkml:trace>
  <inkml:trace contextRef="#ctx0" brushRef="#br1" timeOffset="51633.01">29012 4496 31 0,'-14'57'15'0,"0"-26"-16"0,14-28 26 0,0-3-25 0,0 3 0 0,0-3 0 16,4-15 1-16,-1-7-1 16,4-10 0-16,0-5 0 15,0-17 1-15,1 1-1 16,-1-10 0-16,0 7 0 15,3-4 0-15,4 4 0 16,0 12 1-16,1 6-1 31,-1 10 0-31,3 13 1 0,4 5 0 0,4 10 0 16,0 3 0-16,0 4 0 16,-4 2 1-16,-7 0-2 0,-7 10 1 15,-14 6-1-15,-7 4 0 16,-7 5-2-16,-11-6 1 15,-3-3-4-15,-4-12 0 16,7 3-5 0,7-16 1-16</inkml:trace>
  <inkml:trace contextRef="#ctx0" brushRef="#br1" timeOffset="51871.56">29390 3320 35 0,'0'32'17'0,"-18"56"-15"0,11-63 29 0,-3 19-32 0,-1 9 1 0,0 16 0 15,1 12 1-15,3 1-1 16,0 3 0-16,3-10-3 15,4-19 1 17,4-9-8-32,3-15 0 0</inkml:trace>
  <inkml:trace contextRef="#ctx0" brushRef="#br1" timeOffset="52276.08">29616 3995 34 0,'10'34'17'0,"-24"-24"-18"0,7-7 25 0,-3 6-25 0,-8 4 1 16,4 2 0-16,0-2 0 16,0 3 0-16,-1 2 1 15,1 1-1-15,0-6 1 16,4 2 0-16,3-8 1 0,3 2-2 15,4-3 0-15,4-6 0 16,3 0 0-16,0-9-1 16,3-1 0-16,4-2 0 15,-3-4 0-15,0 10 0 16,-4 0 1-16,0 3 0 16,0 3 1-16,0 0 0 15,-4 9 1-15,4-9 0 16,-3 9 0-16,3 4-1 15,0-1 1-15,-3 7-2 16,3 0 1 0,0 0-4-16,0-3 1 0,0-1-9 15,3-12 0 1</inkml:trace>
  <inkml:trace contextRef="#ctx0" brushRef="#br1" timeOffset="52504.7">29859 4123 33 0,'-3'44'16'0,"-8"-22"-11"0,11-16 22 16,-4 4-27-16,1-1 0 15,-1 4-1-15,4-7 1 16,-3 0-2-16,-1-3 1 0,4-6-9 15,0-9 1-15,0-17-1 16,0-5 0-16</inkml:trace>
  <inkml:trace contextRef="#ctx0" brushRef="#br1" timeOffset="52687.18">29863 3901 20 0,'14'12'10'0,"0"7"-12"0,-11-16 17 32,1 0-21-32,3 0 0 0</inkml:trace>
  <inkml:trace contextRef="#ctx0" brushRef="#br1" timeOffset="53057.46">30036 4205 11 0,'0'37'5'0,"-4"-12"1"0,4-25 7 0,0 0-14 16,0-9 1-16,4 0-1 16,-1-10 1-16,1 3-1 15,-1-3 1-15,1-6-1 16,-4-3 0-16,3 9 1 16,1-3 0-16,3 3-2 15,0 7 1-15,3-4-1 16,4 10 1-16,1 0 0 15,-1 6 0-15,0 12 1 16,0 7 0-16,-3 6 2 16,-1 0 0-16,-3 3 0 15,0 7 0-15,0-13-2 16,0 0 1 0,-3-3-5-1,3-7 1-15</inkml:trace>
  <inkml:trace contextRef="#ctx0" brushRef="#br1" timeOffset="53406.35">30671 3229 30 0,'3'7'15'0,"11"40"-13"0,-10-41 30 0,-1 10-31 15,-3 12 0-15,0 3 0 16,0 13 1-16,-3 10-3 15,3 5 1-15,0 4-1 16,0 0 0-16,-4-13-8 16,1-3 0-16,-4-6-2 15,0-7 1-15</inkml:trace>
  <inkml:trace contextRef="#ctx0" brushRef="#br1" timeOffset="53855.71">30716 4205 24 0,'22'6'12'0,"-12"-12"-6"0,-3 6 21 0,-7 0-29 16,4-10 0-16,-4 4 0 15,-7 3 1-15,-7-3 2 16,-4 2 0-16,0 4-2 15,1 4 1-15,-1 2 1 16,4 3 0-16,0 4 0 16,3 3 0-16,4 2-2 15,4 4 1-15,-1 0-1 16,4-3 1-16,7-3-1 16,4-7 0-16,3-6-1 15,0-9 1-15,-3 0 1 16,-4-10 0-16,-7 0-8 15,-4-6 1-15</inkml:trace>
  <inkml:trace contextRef="#ctx0" brushRef="#br1" timeOffset="68610.52">4406 15403 12 0,'0'12'6'0,"7"-21"2"15,-7 9 7-15,0 0-13 16,0-3 0-16,4-4 1 16,3 1 1-16,-4 3-5 15,4 0 1-15,4 0 3 16,-7 0 1-16,3-4-2 15,0 4 1-15,3-3-1 16,-6 0 1-16,3-1-1 0,3-5 1 16,1-1-1-16,7-2 1 15,-8-1-2-15,4 3 1 16,0 1-1-16,8-4 1 16,-8 4-1-16,3 2 0 15,1 1-1-15,3-4 0 16,-10-6 0-16,-1 1 1 15,1-1 0-15,-1-3 0 16,1 0 0-16,7 3 0 16,-8 0 1-16,1 0 0 15,7 4 0-15,-4-1 0 16,0-3-1-16,7-3 1 0,-7 4-1 16,4-1 1-16,3-3-1 15,0 0 0-15,4 0-1 16,-4 3 1-16,0 3-1 15,0 1 1 1,0-1-1 0,1 0 0-16,2 1 0 0,1-1 1 0,0 3-1 15,-1-2 1-15,1-1-1 16,0 0 0-16,-1 1 0 16,-2 2 1-16,-8-3-1 15,3 1 0-15,4-1 0 16,1-3 0-16,2-6 0 15,-3 0 0-15,1 0 0 16,6 0 1-16,-3 0 0 16,-1 0 0-16,1-3-1 0,0 2 1 15,-4 1-1-15,4 0 1 16,-1 0-1-16,1 0 1 16,0-3-2-16,3 0 1 15,4-7 0-15,-8 4 1 16,1 9-1-16,0 0 0 15,-8-3 0-15,1 0 0 16,3 0 0-16,0-4 1 16,0 1-1-16,4-3 1 15,-4 3-1-15,11-4 1 16,-4 1 0-16,0-4 0 16,-3 4-1-16,0 0 1 0,0 3-1 15,-4-4 1-15,0-2-1 16,4 5 1-16,-1 4-1 15,1 0 1-15,0 3-1 16,-1 0 0-16,1-3 0 16,0-3 0-16,-4 0 0 15,0-4 0-15,-3 4 0 16,-4-3 0-16,3 0 0 16,1-1 1-16,3 1-1 15,0-1 1-15,-6 4-1 16,2 3 1-16,8 0-1 15,0-3 0-15,3 0-1 16,-7-1 1-16,7-2 0 16,-7 6 0-16,8 3 0 15,-8-3 0-15,7-3 0 0,-7-1 1 16,4-2-1-16,0 0 0 16,-4 6 0-16,0-4 0 15,0-5 0-15,0 6 0 16,-3 0 0-16,-1 2 0 15,-2-2 0-15,2 3 1 16,4 0-1-16,-3-3 1 16,0 0-1-16,3-4 1 15,0 1 0-15,0 0 0 16,4 2 0-16,0 1 1 0,-1 0-1 16,-3 0 0-16,4-1 0 15,0 1 1-15,0 6-2 16,3-6 1-16,0-3-2 15,4-7 1-15,-4 4 0 16,0-4 1-16,4 0-1 16,-11-3 1-16,0-2-1 15,7 8 1-15,1-3 0 16,-5-2 0-16,12 2-1 16,-8 0 1-16,7 4-1 15,-3-1 0-15,3-5 0 16,-7 2 0-16,4-6 0 15,0-3 0-15,3 0-1 16,4-3 1-16,-4 9 0 16,1-3 0-16,-1 0 0 15,-3-3 1-15,3 3-1 0,-3 4 0 16,3-4 0-16,7-3 0 16,-3 0 0-16,-7 0 1 15,7-7-2-15,-4 1 1 16,7 6 0-16,1-3 0 15,-1-4 0 17,4 1 0-32,-11 0 0 0,0 0 0 0,4-1 0 0,0 1 0 15,3 0 0-15,8-7 0 16,-8 13 0-16,4-3 0 16,0-3 0-16,3-4 1 15,0 10-2-15,4-3 1 0,-10-3 0 16,-5-1 0-16,5 4 0 15,-1-3 0-15,4-1 0 16,0 4 0-16,0 0 0 16,0 0 0-16,-1-3 0 15,1 9 0-15,7-6 0 16,-7-7 0-16,-4 7 0 16,-6 0 1-16,3 0-1 15,3-7 0-15,4 4 0 16,0 3 0-16,-4 0 0 15,0-1 0-15,1 11 0 16,-1-4 0-16,7-6 0 16,-6-1 1-16,-5 7-1 15,1 1 0-15,-3-1 0 0,-5-3 0 16,5 3 0 0,-1 0 0-16,0 3 0 0,4 0 0 15,-4 4 0-15,-3-1 1 16,3 4-1-16,-3 8 0 15,3 1 0-15,1-3 1 16,-5-3-1-16,1-1 0 16,-4 1 0-16,0 3 0 15,1 0-1-15,-1-1 1 16,-3 1 0-16,-4 0 0 0,-4 6-2 16,-2-6 0-16,-1 6-2 15,-4 0 1-15,4 6-6 16,-3 4 0-16,-4-4-10 15,-4 0 1-15</inkml:trace>
  <inkml:trace contextRef="#ctx0" brushRef="#br1" timeOffset="77503.83">11211 7275 35 0,'-7'31'17'16,"-14"19"-11"-16,14-40 17 0,-7 8-22 16,-4 11 0-16,-3 5 0 15,-11 10 0-15,-6 9-3 16,-1 4 0-16,3-1-5 15,1 1 0-15,7-7-4 16,3-16 1-16</inkml:trace>
  <inkml:trace contextRef="#ctx0" brushRef="#br1" timeOffset="77726.35">10897 7391 37 0,'11'22'18'0,"7"18"-22"0,-11-30 34 16,3 5-31-16,4-2 0 15,0 0-9-15,-3-1 1 16,3-2 4-1,4-7 0-15</inkml:trace>
  <inkml:trace contextRef="#ctx0" brushRef="#br1" timeOffset="78012.82">11367 7513 43 0,'-4'0'21'0,"22"9"-19"15,-11-12 39-15,0 3-40 16,0-3 0-16,7 0 0 15,-4-3 1-15,5 3-6 0,-1-1 0 16,-4 1-9 0,4-3 0-16</inkml:trace>
  <inkml:trace contextRef="#ctx0" brushRef="#br1" timeOffset="78188.86">11321 7704 37 0,'3'19'18'0,"22"-13"-14"0,-11-9 22 16,4 0-27-16,6 0 0 0,12 0-8 0,-8-7 0 0,4 1 3 0,-1-4 1 0</inkml:trace>
  <inkml:trace contextRef="#ctx0" brushRef="#br1" timeOffset="79346.43">11980 7246 48 0,'18'0'24'0,"0"7"-27"0,-15-4 44 16,-3 6-40-16,0 4 0 15,-3 2 0-15,-4 1 1 16,-8 16-3-16,-6 2 1 16,0 4 0-16,0 12 1 15,-7 0-2-15,3 0 1 16,-3 0-3-16,-4 1 0 16,0-8-2-16,1-2 0 0,2-13-6 15,8-12 0 1,7-16-3-16,7-3 1 0</inkml:trace>
  <inkml:trace contextRef="#ctx0" brushRef="#br1" timeOffset="79557.89">11709 7362 35 0,'21'41'17'0,"11"47"-10"16,-22-72 30-16,8 9-33 16,3 16 0-16,-3-1-1 15,6-2 1-15,1-4-10 16,0-2 1-16,3-4-7 0,-3-12 1 16</inkml:trace>
  <inkml:trace contextRef="#ctx0" brushRef="#br1" timeOffset="83232.75">16309 15287 20 0,'3'-13'10'0,"-6"-12"-6"0,6 19 10 0,5-4-13 16,-1 1 0-16,0 0 1 15,0-4 0-15,0-6-3 16,0 0 1-16,0 1 1 15,0-4 1-15,0-4 0 16,0 1 0-16,4 0 0 16,-1-3 0-16,1 0-1 15,3 0 1-15,-4-1 0 16,5-2 0-16,-1-3-2 16,0-4 1-16,-4 7 0 15,4-1 0-15,1 4 0 0,-1 0 0 16,0-4-1-16,0 1 0 15,0-3 0-15,0-4 1 16,4 7-1-16,-1-4 0 16,-2-3 0-16,-1-2 1 15,3 2 0-15,-3-6 0 16,4 7 0-16,0-4 0 16,-1 3 0-16,1 4 1 15,0 2-1-15,-4 1 1 16,-4-4-2-16,1 1 1 15,3-1 0-15,-3-5 1 0,3 2-2 16,0-3 1 0,-4-3-1-16,4 7 1 0,1-1 0 15,-1-3 0-15,7 4-1 16,-3-1 1-16,-1 4 0 16,1 5 0-16,-1 1-1 15,1-3 0-15,0-4 1 16,-1-2 0-16,1-1-1 15,0 7 1-15,3-10-1 16,-4 3 1-16,1-2 0 16,0-1 0-16,3 3-1 15,0-6 1-15,0 0 0 16,0 7 0-16,-3-1 0 16,3 0 1-16,-3 1-1 15,-1-4 0-15,-6 3-1 16,0-2 1-16,-1-4 0 15,-3-3 0-15,4 3-1 0,-1-3 0 16,1-3 0-16,0 3 1 16,3 3-1-16,3-3 1 15,-3 6 0-15,1 0 0 16,2 0 0-16,4 10 0 16,-3-10 0-16,3 0 0 15,0-2-1-15,1-4 1 16,-1 3-1-16,3-7 1 15,1 4-1-15,0 7 0 16,-1-1 0-16,1-6 1 0,0 3 0 16,-4 0 0-16,0 6 0 15,0-2 0-15,-3-4 0 16,0 0 0-16,-4-3-1 16,0-3 1-16,0-4-1 15,0 10 0-15,7-3 0 16,-3 0 0-16,3-6 0 15,4 3 1-15,3 6-1 16,4-3 0-16,-1-6 0 16,5-1 1-16,-1-12-1 15,7 7 0-15,1-7 0 16,3-6 0-16,-8 0 0 16,-2 0 0-16,-5 0 0 15,8-7 0-15,0 4 0 16,3 0 0-16,1-4 0 15,-5 17 0-15,5-14 0 0,-4-2 1 16,3 3-2 0,-3-1 1-16,0-5 0 0,-1-1 0 15,-2 16 0-15,-1-3 1 16,-3 0-1-16,-8 0 1 16,1 4 0-16,0-1 0 15,3 3-1-15,0-9 1 16,0 3-2-16,1 9 1 15,-5-6-1-15,1-2 1 16,0-5-1-16,-4-2 1 0,4 6 0 16,3-3 1 15,4-3 0-15,-1 12 0-16,1-3 0 0,0-3 0 0,3 3-1 0,-3 0 1 0,-7 4-5 15,-4 12 1-15,-4 3-11 16,1 6 1-16,-4 0-5 15,4 13 0-15</inkml:trace>
  <inkml:trace contextRef="#ctx0" brushRef="#br1" timeOffset="83866.19">19925 7203 44 0,'-7'9'22'0,"-7"-9"-27"0,10 6 37 16,-3 10-31-16,-7 6 0 15,-4 6 2-15,-6 0 1 16,-5 10-5-16,-6 6 1 16,0 0 1-16,7 3 1 15,3-3-3-15,0 0 1 16,4-10-6-16,4-6 1 15,2-6-9-15,5-15 1 16</inkml:trace>
  <inkml:trace contextRef="#ctx0" brushRef="#br1" timeOffset="84091.37">19586 7140 38 0,'0'34'19'0,"14"-12"-15"0,-14-19 29 0,7 10-33 15,-3 3 0-15,-1 6 0 16,1 3 1-16,0 0-3 16,-1 0 0-16,4 3-10 15,-3-6 1-15,3-6-1 16,-4-7 1-16</inkml:trace>
  <inkml:trace contextRef="#ctx0" brushRef="#br1" timeOffset="84423.37">19886 7297 49 0,'-3'9'24'0,"13"-3"-28"0,-3-3 50 0,0 1-45 16,0 2 1-16,4-3 1 15,7 0 1-15,-1 0-6 16,4-3 1-16,1 0-1 16,2-3 1-16,-3 0-7 15,-3-3 1-15,-7 3-9 16,-8-4 0-16</inkml:trace>
  <inkml:trace contextRef="#ctx0" brushRef="#br1" timeOffset="84601.24">19851 7384 42 0,'-4'10'21'0,"8"21"-17"15,3-21 32-15,0 2-35 16,4-2 1-16,-1-1 0 0,4 0 0 16,4 1-5-16,7-4 0 15,-1 0-6-15,4 1 0 16,-3-11-5-16,-7-5 1 15</inkml:trace>
  <inkml:trace contextRef="#ctx0" brushRef="#br1" timeOffset="85053.37">20299 7206 44 0,'3'3'22'0,"1"-22"-19"16,-4 19 41-16,7 0-41 15,0 0 1-15,0 0 4 16,0 0 0-16,4 3-10 15,3 0 1-15,0 4 6 16,4-1 0-16,-4 0-3 16,-4 3 0-16,-3 4-3 15,-7 6 0-15,-7 3-2 0,-7 3 1 16,-7-3-1-16,0 0 0 16,-7 3 0-1,3 3 0-15,0 0 1 0,1 4 1 16,6-7 0-16,7-3 0 15,4-3 1-15,7-4 1 16,0 1-3-16,11-4 1 16,6-2-5-16,8-7 1 15,0-6-10-15,3-7 1 16,4-5-2-16,-4-4 1 16</inkml:trace>
  <inkml:trace contextRef="#ctx0" brushRef="#br1" timeOffset="85281.08">20705 7337 41 0,'0'13'20'0,"-4"9"-23"0,4-22 40 0,-4 12-37 16,-6 10 0-16,-11 3 0 15,-7 7 1-15,-4-4-3 16,4 0 0-16,-1 4-5 16,8-7 0-16,4-10-5 0,6 1 1 15</inkml:trace>
  <inkml:trace contextRef="#ctx0" brushRef="#br1" timeOffset="85459.84">20535 7331 30 0,'28'63'15'0,"8"12"-10"0,-26-53 22 16,4 13-28 0,1 8 0-16,-1-2-17 15,-4 3 1-15,-10 0 17 0,7 3 0 0</inkml:trace>
  <inkml:trace contextRef="#ctx0" brushRef="#br1" timeOffset="88866.63">23717 13888 20 0,'25'-9'10'0,"10"-26"-8"16,-24 29 10-16,3-10-10 16,4-3 0-16,3 1 4 15,3-4 0-15,1-3-7 16,-4-1 1-16,8-5 3 16,2 3 1-16,5 0-1 15,2 6 1-15,1 3-2 16,0-3 0-16,7-6-1 0,0 0 1 15,3-4-1 1,0 1 1-16,-3 3-1 0,-3-7 1 16,-5 4-1-16,8-1 1 15,0 1-1-15,0 3 0 16,0 6 0-16,3 0 0 16,4 3-1-16,0-3 1 15,0-3 0-15,0 0 1 16,-7-6-1-16,3-1 1 15,4 10 0-15,0 0 0 16,-4-3 0-16,1-3 0 0,3 0-1 16,3-4 1-16,1 4-1 15,-1-3 0-15,1-7-1 16,-12-3 1 15,5 4-1-31,-1-1 1 0,1 1-1 0,-5-1 0 0,1 3 0 16,0-2 1-16,0 9-1 15,7-1 1-15,0 4-1 16,0-3 0-16,-11-3 0 16,0-4 0-16,8 4 0 15,3-4 1-15,-4-2-2 16,0-1 1-16,4-3 0 16,0 7 0-16,0-1 0 15,4 4 0-15,-8 3 0 0,-7 0 1 16,4-4-1-1,4-2 0-15,3 9 0 0,-4-7 0 16,4 4 0-16,3-6 0 16,8-4 0-16,-4 3 0 15,-4-2 0-15,-10-4 1 16,0-3-1-16,3 3 0 16,4 7 0-16,0-1 1 15,0 1-1-15,4-4 1 16,6 4 0-16,1 2 0 15,-4 1-1-15,-11-3 1 16,7-4 0-16,4 3 0 0,-3 4 0 16,3 0 0-16,7-7 0 15,3 0 0-15,1 1 0 16,-8-4 0-16,1-3 1 16,6 7 0-16,1-1-1 15,3-6 1-15,7 9-1 16,0-2 1-16,-3-7-1 15,-11 0 1-15,7-3-1 16,0 6 0-16,11-6-1 16,-1-3 1-16,1 3-1 15,-11-3 1-15,7-7-1 16,8 10 1-16,6-3-1 16,0-3 0-16,0 0 0 15,-14 6 1-15,4-7-1 16,0 7 1-16,3-3-1 15,0 3 0-15,0 0 0 16,1-6 0-16,-15 2 0 16,7 11 0-16,0-1 0 0,-3 0 0 15,6-3 0-15,1 3 0 16,-4 7 0-16,-14-1 1 16,7 4-1-16,-3 3 0 15,-4-3-3-15,-7 2 1 16,-11 4-8-16,-7 0 0 15,-6 0-9-15,-8 6 0 16</inkml:trace>
  <inkml:trace contextRef="#ctx0" brushRef="#br1" timeOffset="89496.95">32205 8604 25 0,'4'3'12'0,"-11"4"4"0,0-4 6 0,-4 6-20 16,-7 10 0-16,-10 0 2 15,-7 9 0-15,-8 3-5 16,-2 7 0-16,-12 6 3 16,4 6 0-16,7-3-1 15,4 10 0-15,0-4-2 16,3-3 0-16,7-6-5 15,4-13 0-15,7-9-6 0,7-15 1 16</inkml:trace>
  <inkml:trace contextRef="#ctx0" brushRef="#br1" timeOffset="89721.77">31732 8623 44 0,'14'35'22'0,"4"8"-23"0,-11-30 40 0,-3 12-41 16,-4 3 1-16,3-3-1 16,-3 0 1-16,-3 4-4 15,-1-7 0-15,1-4-8 16,-1-5 0-16</inkml:trace>
  <inkml:trace contextRef="#ctx0" brushRef="#br1" timeOffset="90082.76">32149 9009 40 0,'3'9'20'0,"8"-9"-14"0,-4-3 33 16,0 3-37-16,0-3 1 16,4 3 0-16,-1 0 1 15,1 0-5-15,-1 0 0 0,-3 0 1 16,4 3 0-16,-1 0-8 16,1 0 1-16,-11-3-8 15,0 0 1-15</inkml:trace>
  <inkml:trace contextRef="#ctx0" brushRef="#br1" timeOffset="90328.34">31986 9244 44 0,'18'12'22'0,"14"-12"-24"0,-22-3 35 0,4-3-33 0,8 0 0 0,2 0-7 0,5-7 1 0,-8 4-3 0,0-10 1 0</inkml:trace>
  <inkml:trace contextRef="#ctx0" brushRef="#br1" timeOffset="90875.54">32420 9122 35 0,'-14'37'17'0,"0"-21"-15"0,11-13 23 0,-5 0-25 0,5 4 1 0,-4-1 2 15,0 0 0-15,3-3-4 0,1 0 1 0,-1 0 1 0,4-3 1 0,7-6-1 0,0-3 1 0,4-4-2 32,3-2 1-32,-3-4-1 0,3 3 0 0,0 4 0 15,0 2 0-15,0 10 0 16,4 3 1-16,-4 7-1 15,0-1 0-15,-3 4-1 16,-1-1 1-16,-3 1-1 16,-3-1 1-16,-1-2-1 15,-3-4 1-15,0 3 0 0,4-2 0 16,-4-4-1-16,3 0 1 16,1-3 0-1,-4 0 0-15,7-3 0 0,0-7 0 16,4-2 0-16,-1-4 0 15,4 0 0-15,0 1 0 16,0 2 0-16,1 4 0 16,-1-1 0-16,0 7 1 15,-4 3-1-15,-3 0 1 16,0 3-1-16,-3 7 1 16,0 2-1-16,-8 4 0 15,4 3 0-15,-4 6 0 0,1 3-1 16,-4 3 0-1,0 7-11 1,3-16 1-16</inkml:trace>
  <inkml:trace contextRef="#ctx0" brushRef="#br1" timeOffset="91374.72">33126 9097 39 0,'-4'22'19'0,"-10"18"-15"0,7-30 27 16,-3 2-31-16,-12 7 1 15,-9 3 2-15,-8 16 0 16,-3-1-4-16,6 4 0 15,1 3-1-15,3-3 1 16,4-4-9-16,3-8 1 16,4-17-4-16,3-9 0 15</inkml:trace>
  <inkml:trace contextRef="#ctx0" brushRef="#br1" timeOffset="91444.71">32939 9128 45 0,'25'75'22'0,"24"26"-28"0,-38-76 43 0,-1 15-38 0,1 14 1 0,-4-4-5 0,0 0 1 0,-4 0-6 0,1-12 1 0</inkml:trace>
  <inkml:trace contextRef="#ctx0" brushRef="#br1" timeOffset="95199.63">13134 17074 38 0,'3'19'19'0,"-10"18"-15"15,4-24 19-15,-8 3-21 16,-6 9 0-16,-8 12 1 16,0 4 0-16,-14 13-4 15,-6 2 0-15,-12 10 1 16,1 6 1-16,6 6-5 16,1-6 0-16,7-9-8 31,3-13 0-31</inkml:trace>
  <inkml:trace contextRef="#ctx0" brushRef="#br1" timeOffset="95439.93">12704 16967 39 0,'10'35'19'0,"8"25"-19"0,-11-42 30 16,0 11-30-16,0 5 0 16,-4 7 0-16,1 0 1 15,0-1-3-15,-1-5 1 16,4-4-8-16,4-6 0 0,-1-12-2 16,4-10 0-16</inkml:trace>
  <inkml:trace contextRef="#ctx0" brushRef="#br1" timeOffset="95728.68">13215 17394 53 0,'4'6'26'0,"6"0"-35"0,-3-6 55 16,4 0-46-16,6-3 1 16,5 0-1-16,9-3 1 15,5 0-6-15,-1-1 1 16,0 1-10-16,-7-3 0 15</inkml:trace>
  <inkml:trace contextRef="#ctx0" brushRef="#br1" timeOffset="95982.43">13748 17356 41 0,'-4'28'20'0,"-6"-6"-17"0,10-9 26 0,-7 6-26 16,-4 6 0-16,0 0 0 16,4 0 0-16,0 0-6 15,0-6 1-15,4-3-5 16,3-1 1-16,0-15-7 15,7-15 0-15</inkml:trace>
  <inkml:trace contextRef="#ctx0" brushRef="#br1" timeOffset="96159.71">13744 17105 31 0,'25'22'15'0,"0"10"-11"0,-15-26 22 15,1 3-27-15,3-2 1 16,0-1-4-16,0 0 0 16,4-3 0-16,-1 0 0 15,1 1-5-15,3 2 0 16</inkml:trace>
  <inkml:trace contextRef="#ctx0" brushRef="#br1" timeOffset="96717.07">14026 17422 28 0,'-3'16'14'0,"3"-7"-18"0,0-3 24 0,0 1-20 15,0-4 1-15,0 0-1 16,0-3 0-16,3-3-1 16,5-7 0-16,-1 4-1 15,0-3 0-15,0-4-1 16,0-2 1-16,0-1-1 15,-4 0 1-15,4 1 1 16,4 2 0-16,0 0 1 16,3 4 0-16,0 6 1 15,0 3 0-15,0 6 0 0,0 4 0 16,-3 2 0-16,-1 4 0 16,1-1 0-16,-1 4 0 15,1 0-1-15,3 0 1 16,7-3 0-16,0-7 1 15,4-12-1-15,7-7 0 16,3-2 1-16,8-13 1 16,2-13 1-16,-6-15 0 15,4-13-1-15,-5-6 1 16,1-3-2-16,0-13 1 16,-7-3-2-16,-11-3 1 15,-7 3-2-15,-7 0 1 0,0 16-1 16,-7 15 0-16,-7 13 0 15,0 13 1-15,-7 18 0 16,0 16 0-16,0 19-1 16,0 22 0-16,-1 15-1 15,1 19 1-15,0 26-1 16,7 18 0-16,4 9-1 16,-1-9 1-16,1-15-4 15,3-23 0-15,0-21-5 16,0-32 0-16</inkml:trace>
  <inkml:trace contextRef="#ctx0" brushRef="#br1" timeOffset="96914.25">14330 16955 61 0,'17'38'30'0,"29"-29"-43"0,-21-6 60 16,14 0-49-16,3-3 0 16,15 0-11-16,17-6 1 15,0 0 3-15,-4-4 1 16</inkml:trace>
  <inkml:trace contextRef="#ctx0" brushRef="#br1" timeOffset="97571.93">16757 16974 51 0,'-4'59'25'0,"29"-18"-22"0,-21-38 39 16,6 10-39-16,1-1 0 15,10 4 1-15,7-7 0 0,11-2-6 16,7-1 1-16,0-3 3 15,0 0 0-15,-8 0-2 16,-6 0 0-16,-7-3-1 16,-8 0 0-16,-9 7-1 15,-8 2 0-15,-11 1-1 16,-3 5 1-16,-7 7-1 16,-11 3 0-16,0 3 1 15,-3 4 0-15,0 2 0 16,3 4 1-16,-3 3 1 15,10-1 0-15,4 4 0 16,7 0 1-16,7 3-1 16,7-9 1-16,0-7-2 15,10-6 0-15,11-6-2 16,8-6 1-16,6-10-7 16,0-9 0-16,4-13-5 0,-4-6 0 15</inkml:trace>
  <inkml:trace contextRef="#ctx0" brushRef="#br1" timeOffset="97771.87">16764 17397 39 0,'4'19'19'0,"20"-7"-20"0,-13-5 32 0,-1 2-31 15,15-3 0-15,7 4-9 16,10-4 1-16,8 0 1 16,-1-15 1-16</inkml:trace>
  <inkml:trace contextRef="#ctx0" brushRef="#br1" timeOffset="98157.73">17336 17444 44 0,'14'13'22'0,"7"-17"-29"16,-11-2 38-16,12 0-32 0,13 0 1 15,-3-7 0-15,-1 1 1 16,-2-4-1-16,-5-3 0 15,-3 0 0-15,-3-3 0 16,-4 4 0-16,-7-1 0 16,-3 0-2-16,-4 3 1 15,-4 7 0-15,-6 6 0 16,-1 6 0-16,-7 6 1 16,-3 4-1-16,0 9 1 15,0 0 0-15,3 0 1 16,4 6 0-16,7 6 0 15,4 4-1-15,6 0 1 0,8-1-3 16,10 1 1-16,0-4-5 16,4-12 0-16,6-15-5 15,1-11 1-15</inkml:trace>
  <inkml:trace contextRef="#ctx0" brushRef="#br1" timeOffset="98442.6">17879 17591 35 0,'-7'22'17'0,"3"-34"-17"16,4 12 29-16,0-6-27 15,0-7 0-15,4-9 0 16,3 0 0-16,0-6-3 0,0 6 0 15,0-3 2-15,0-3 1 16,0-1-1-16,0 4 0 16,7 0 0-16,0 0 0 15,8 3 1-15,2 3 0 16,4 1-4-16,4 5 0 16,-4 4-10-16,4-1 0 15</inkml:trace>
  <inkml:trace contextRef="#ctx0" brushRef="#br1" timeOffset="98772.3">18535 17278 39 0,'32'12'19'0,"-15"-15"-17"15,-13-6 26-15,-1 3-28 16,-3-4 1-16,-7-2-1 15,-7-1 0-15,0 1 0 16,-7 5 1-16,-7 7 0 16,-8 7 0-16,-6 11-1 15,0 14 0-15,3 2-2 16,7 7 1-16,8 3-1 16,9 0 1-16,12-7 0 15,13-5 0-15,8-10 2 16,10-13 0-16,8-6 2 0,-1-12 0 15,4-13-2-15,-8 0 1 16,-6-6-4-16,-14-7 0 16,-11-6-10-16,-18 4 1 15</inkml:trace>
  <inkml:trace contextRef="#ctx0" brushRef="#br1" timeOffset="101085.12">17399 3775 42 0,'14'-12'21'0,"0"62"-18"16,-7-41 21-16,-3 7-24 15,-4 15 1-15,-4 16 0 16,-6 16 1-16,3 18-3 16,0 23 1-16,-4 18 0 0,-3 19 0 15,0 7-2-15,0-7 1 16,3-6-1-16,4-22 0 16,0-7-7-16,7-27 0 15,0-20-2-15,0-24 0 16</inkml:trace>
  <inkml:trace contextRef="#ctx0" brushRef="#br1" timeOffset="101881.39">17611 3797 25 0,'42'25'12'0,"43"-19"-3"16,-54-2 18-16,5 2-25 16,20-6 0-16,25 9 2 15,18-15 0-15,7-3-6 0,21-7 1 16,21-3 3-16,7-3 0 16,22 3-1-16,17-3 0 15,0 0-1-15,17 4 0 16,-6 2 0-16,10-3 0 15,11 7 0-15,-14-4 0 16,3 3-1-16,-14 1 1 16,4-7 0-16,3 0 0 15,-28 3 0-15,-11-5 0 16,-10 11-1-16,-18-2 1 0,-14 2 0 16,-18-9 0-1,-17 7-1-15,-25 2 1 0,-11 7-2 16,-10 3 1-16,-14 7-1 15,-4-4 1-15,-7 12-1 16,-3 14 1-16,-4-4-1 16,-7 12 0-16,0 1 1 15,0 12 1-15,4-3 0 16,-1 10 0-16,5 5 0 16,-8 23 1-16,0 6-1 15,0 6 0-15,-7 16-1 16,-7 0 1-16,-7 0-1 15,-8 9 1-15,-13 0-1 16,-14-2 0-16,-15-14 1 16,-13-6 0-16,-5-12 0 15,-23-16 0-15,-29-21 1 0,-25-14 0 16,-56-24 0-16,-29-26 0 16,-34-18-5-16,-47-16 0 15,-31-16-4-15,-1-6 0 31</inkml:trace>
  <inkml:trace contextRef="#ctx0" brushRef="#br1" timeOffset="112989.47">7588 11737 23 0,'11'-6'11'0,"10"-7"0"0,-17 7 11 16,3-4-19-16,3 1 0 15,-6 0 3-15,6-4 0 16,-3 4-7-16,0-1 0 15,-7 1 4-15,-7 9 1 16,-7 3-3-16,-3-3 1 16,-8-6-2-16,0 3 1 15,1 6-1-15,2 3 1 0,1 10-1 16,0 9 1-16,3 3-2 16,4-3 1-16,-3 0 0 15,6 0 0-15,4 0-1 16,3-6 0-16,8-6 1 15,3-4 0-15,4-3 0 16,6-9 1-16,8 3 0 16,10-6 1-16,1-3 0 15,-5-7 0-15,1-3-1 16,-18-3 0-16,0 0 0 16,-7-3 1-16,-7 3-2 15,-7 0 1-15,0 3-1 16,-14 7 0-16,-4 2 0 15,4 4 0-15,4 3 0 16,-1 3 0-16,0 6-2 16,-3 4 1-16,0 2 0 0,3 4 0 15,1 3-1-15,-1 3 0 16,4 0-1-16,3 0 1 16,1-10 1-16,6 4 1 15,4 3-1-15,7-1 1 16,11 1 1-16,-8-6 0 15,8-10 1-15,3-6 1 32,11-4-1-32,10-2 0 0,-6-7 0 0,-5-2 1 0,-2-4-1 15,-12 0 0-15,-3-3-2 16,-7 0 1-16,-14-1 0 16,-7 11 0-16,-3-4-1 15,-8 0 1-15,0-3-1 16,1 3 1-16,-1 10-1 15,4 3 0-15,-8 15-1 16,8-3 0-16,-3 4-1 16,6 2 0-16,4 7-1 15,0 3 0-15,3-3 1 16,4 0 0-16,4 0 0 16,6 2 1-16,8-2 2 15,6-3 0-15,1-4 0 16,0-5 1-16,6-10 0 15,4-10 1-15,4-6 0 16,-4-6 0-16,-3 10-1 0,-7-14 1 16,-4 1-2-16,0-3 1 15,-14-1-2-15,-7 10 1 16,0 0-1-16,-7 7 0 16,-7-1-1-16,-1 10 1 15,-2 6-2-15,-1 6 1 16,-3 10-2-16,0 3 0 15,-1-4-1-15,1-2 0 16,7 2-1-16,7 7 1 16,3 0 1-16,1 3 1 15,10 1 1-15,10-1 0 0,4 0 1 16,8-10 0-16,2-2 0 16,8-7 1-16,7-6 1 15,0-12 1-15,-1-7 0 16,-6-6 0-16,-7 3-1 15,-11 0 1-15,-10-6-1 16,-8-4 1-16,-7-5-2 16,-10 5 0-16,-3 1-1 15,-1 6 1-15,0 6-1 16,-3 3 0-16,-4 7-1 16,0 6 0-16,1 6-1 15,2 3 0-15,8 13-1 16,-3 3 0-16,10 9-1 15,3-9 1-15,0 7 0 16,11 8 0-16,11 1 1 16,7-4 1-16,6-5 2 15,4-4 0-15,1-10 1 0,10-5 1 16,3-10 0-16,-3-13 1 16,-11-6-1-16,-7-6 1 15,-7 10-3-15,-7-4 1 16,-14-6-9-16,-7 0 0 15,-11-7-7-15,1 10 1 16</inkml:trace>
  <inkml:trace contextRef="#ctx0" brushRef="#br1" timeOffset="114582.22">17787 11122 34 0,'35'-9'17'0,"-6"6"-6"0,-22 3 18 15,0 3-27-15,0 0 0 16,-4 0 1-16,-3 0 1 16,-3-3-5-16,-4 0 0 15,-7-3 3-15,-11 0 0 16,-3 0-1-16,-8 3 0 16,-2 6-1-16,-5 7 1 15,-3 2-1-15,1 7 0 0,2 3-2 16,11 1 1-1,4 2 0-15,7 0 0 0,3 6-1 16,11 4 1 0,11-3 1-16,10-1 0 0,18-9 1 15,7-6 0-15,13-6 1 16,8-10 1-16,0-6 0 16,-3-4 1-16,-8-8-1 15,-3-4 0-15,-7-3-2 16,-7-6 1-16,-8 2-2 15,-13 1 1-15,-11-3-2 16,-4 3 1-16,-3 3-1 16,-14 3 0-16,-4 4 0 15,-6 5 1-15,-8 10-1 16,0 3 0-16,4 7-1 16,0 2 1-16,3-5-1 0,4 5 1 15,3 10-1-15,7 0 1 16,8 6 1-16,13-3 0 15,8 0 0-15,6 1 0 16,15-5 1-16,11 1 1 16,2-6 0-16,-2-3 1 15,-1-10-1-15,-3-6 0 16,-4-7 0-16,0-2 1 16,-10-7-2-16,-7-6 1 15,-8-3-2-15,-10-1 0 16,-10-2 0-16,-1-7 0 0,-6 7-1 15,-8 3 1-15,-14 6-1 32,0 9 1-32,-3 4-1 0,0 9 0 0,3 6-1 15,3 4 1-15,8 5-1 16,4 1 1-16,6 3 0 16,11 3 1-16,7 3 0 15,10 3 0-15,8-3 1 16,14-3 0-1,21-13 1 1,-4-5 0-16,-3-14 0 16,-11-9 1-16,-3 1-1 15,-11-11 0-15,-3-2-1 16,-18-4 0-16,0-5-1 16,-7-7 0-16,-14 3-1 0,-4 6 0 15,-7 7 0-15,-7 3 0 16,-3 9 0-16,0 12 0 15,-4 7-2-15,3 10 1 16,1 15 0-16,7 0 1 16,3 10-1-16,7 5 1 15,8 7 0-15,6 7 1 16,11-1 0-16,11 0 0 16,10-9-6-16,7-16 0 0,4-18-8 15,0-13 0-15</inkml:trace>
  <inkml:trace contextRef="#ctx0" brushRef="#br1" timeOffset="116158.4">28088 11179 35 0,'14'-10'17'0,"4"-18"-7"16,-11 19 18-16,0-1-24 15,0 4 0-15,-3-7 1 0,-8-2 0 16,-6-7-7-16,-12 0 0 15,-13 3 5-15,-11 0 0 16,4 13-2-16,-8 9 0 16,1 10 0-16,-4 2 0 15,4 7 0-15,3 13 0 16,7 6-1-16,11 9 1 16,14 3 0-16,14-6 0 15,14 3-1-15,14-6 1 16,4-16-1-16,17-3 1 0,15-12 0 15,3-10 1-15,0-9-2 16,-7-10 1-16,-7-3 0 16,-11-6 0-16,-14-3-1 15,-14-6 0-15,-14-1-1 16,-10 1 1-16,-11 5 0 16,-11 4 0-16,-10 6-1 15,-4 4 1-15,3 9 0 16,-3 9 0-16,4 9-1 15,0 7 0-15,7 3 0 16,3 9 1-16,11 10-1 16,10 6 1-16,15 0 0 15,10 0 0-15,3-12 1 16,12-10 0-16,13-10 0 16,7-15 0-16,-3-9 0 15,4-13 0-15,-15-9 0 16,-3-4 0-16,-11-9-1 0,-11-12 0 15,-10 6 0-15,-10-4 0 16,-15 1-1-16,-10 3 1 16,-4 9-1-16,-3 0 0 15,-1 16-1-15,1 10 1 16,-4 8-1-16,4 14 1 16,-1 5-1-16,8 10 1 15,3 3 0-15,8 7 1 16,6 5 0-16,11 1 0 15,11-1 0-15,10 1 1 0,10-3-1 16,12-7 1-16,2-13-1 16,12-8 1-16,3-10-1 15,-4-7 1-15,-3-9-1 16,-7-9 0-16,-11 0-1 16,-7-7 1-16,-10-8-1 15,-8 2 0-15,-10 0 1 16,-7 0 0-16,-11 4-1 15,-3 5 0-15,0 10-1 16,0 7 1-16,-8 8-2 16,1 7 1-16,0 7-1 15,3 8 1-15,4 7-1 16,7 10 0-16,3-1 1 16,8 10 0-16,10 3 1 15,10 0 1-15,8-7 0 16,3 1 0-16,4-7 2 0,6-12 1 15,12-13 0-15,3 1 1 16,-4-17-2-16,-3-9 1 16,-11-9-2-16,-7 0 1 15,-10-10-2-15,-8-9 1 16,-10 3-2-16,-7-3 1 16,-11 3 0-16,-6 10 0 15,6 15 0-15,-3 7 1 16,-4 12-1-16,0 12 1 15,4 16 0-15,3 4 0 0,4 8-1 16,7 14 1 0,7-7-4-16,7 3 0 0,3-6-12 15,-3-7 1-15</inkml:trace>
  <inkml:trace contextRef="#ctx0" brushRef="#br1" timeOffset="118186.54">12188 16365 23 0,'-7'25'11'0,"-3"35"-5"0,10-41 12 0,-4 12-15 16,1 10 1-16,-1 19 2 15,1 5 0-15,-1 23-8 16,1 16 1-16,-1 18 4 15,1 16 1-15,-4 0-3 16,0 0 0-16,-4-10-2 16,-3-21 1-16,-4-19-4 15,4-16 0-15,0-16-5 16,0-15 0-16,3-19-1 16,8-16 0-16</inkml:trace>
  <inkml:trace contextRef="#ctx0" brushRef="#br1" timeOffset="118981.57">12640 16434 25 0,'81'7'12'0,"53"-7"-8"0,-91 3 23 0,34 0-27 16,22 3 1-16,17-3-2 15,33 4 1-15,23-1 0 16,8-3 0-16,25-6-1 16,10-3 0-16,18-4 0 15,10-6 0-15,18-2 0 16,11 2 0-16,17 0 0 16,4-3 0-16,-4 7 2 15,11 6 0-15,-10-4-1 16,6 1 1-16,-17-1 1 15,-1 1 0-15,-17-7 0 16,-17-9 0-16,-18 0-1 16,-25 0 0-16,-29 3-1 0,-20 0 1 15,-18 7-1-15,-17 5 0 16,-22 7-1-16,-14 9 1 16,-21 10-3-16,-14 9 1 15,-14 3-1-15,-11 7 1 16,-11 9-1-16,-6 9 1 15,-8 10 0-15,-3 12 1 16,0 6 0-16,-7 14 1 16,0 11 0-16,11 7 1 15,-5 9-1-15,5-6 0 16,6-6 0-16,1 6 1 16,-8-16-1-16,-10 1 1 0,-10-7-2 15,-8 3 1-15,-3-9 0 16,-8 0 0-16,-13-10-1 15,-11-9 1-15,-25-16 0 16,-10-15 0-16,-32-16 0 16,-39-25 1-16,-53-22 0 15,-35-16 1-15,-49-6 0 16,-57-19 0-16,-18 3 0 16,-24-12 0-16,-25 3-1 15,-14 9 0-15,-14 16-5 16,-18 13 1-16,-17 15-6 15,-18 16 1-15</inkml:trace>
  <inkml:trace contextRef="#ctx0" brushRef="#br2" timeOffset="126292.72">4981 8670 18 0,'0'0'9'0,"4"-3"-3"16,3 3 9-16,-4 0-14 15,4 3 1-15,0 0 1 16,1 0 1-16,6 1-4 15,-4 2 0-15,1 0 4 16,-1 7 0-16,1-1-1 16,7 7 1-16,-4 3-2 15,3 3 1-15,5 0-1 0,-1 0 0 16,0 7-1-16,4-1 1 16,-15 0-2-16,8 7 1 15,3 3-1-15,0-1 0 16,0 1 0-16,7 3 0 15,11 3 0-15,4 3 0 16,-5 4 0-16,5-1 1 16,3 3-1-16,-8-2 1 15,5-1-1-15,-1 7 0 16,-7-7 0-16,8 0 1 16,-1 0-1-16,4 4 0 15,3-1 0-15,1-2 0 16,-8-1-1-16,-3-3 1 0,0-6 0 15,-4 0 0-15,0 3 0 16,-3-3 0-16,0-3 0 16,3-4 0-16,-7 7 0 15,4 6 0-15,0-3 0 16,6 0 1-16,1 0-1 16,11 7 0-16,-4-4 0 15,3 3 0-15,0 4 0 16,4 5 1-16,4 7-2 15,-1-3 1-15,-6 3 0 16,9 6 1-16,9-6-1 16,-5 7 0-16,1-4 0 15,3 9 0-15,0-8 0 16,0 5 1-16,-11 0-1 16,4 7 0-16,7 0 0 0,0-1 0 15,4 1-1-15,-1-3 1 16,-3 2 0-16,0-2 0 15,-7 6 0-15,4-7 0 16,10 7 0-16,0-10 0 16,0 4 0-16,4 2 1 15,-4-8-1-15,-4 2 1 16,8 10-1-16,-1 0 0 16,5-10 0-16,2 7 0 15,1 3 0-15,0-4 0 16,-8 1 0-16,4 12 0 0,8-15 0 15,-5 2 1-15,1 7-1 16,0-6 1-16,-8 0 0 16,-3 6 0-16,7 3-1 15,4-19 0-15,-7 6 0 16,3 4 0-16,-7-10 0 16,0 1 0-16,-14 2 0 15,-4 7 1-15,-3-23 0 16,0-5 0-16,-7-4 0 15,-4-6 0-15,-6-3-1 16,-8-9 1-16,-7-7-2 16,-3-6 0-16,-11-7-7 31,-7-8 1-31,-11-14-6 0,-6-2 0 0</inkml:trace>
  <inkml:trace contextRef="#ctx0" brushRef="#br2" timeOffset="127389.46">7172 11292 19 0,'0'-4'9'0,"0"4"1"15,0 0 6-15,0 0-13 16,0 0 1-16,4-3 1 16,3 0 1-16,3 0-7 15,-6-3 0-15,3-7 5 16,3-2 1-16,1-4-2 16,7-6 0-16,-4-4-1 15,10 11 1-15,-2-7-2 0,-5-7 0 16,4-2 0-16,-3 2 0 15,0-8-1-15,-1 5 1 16,1 1-2-16,-4 5 1 16,-7 7 0-16,4 0 1 15,-4 10-2-15,-4 3 1 16,4 5 0-16,-7-2 0 16,0 6 0-16,4 0 0 15,3 6-1-15,-4-2 1 16,4-1 0-16,-3 0 0 15,7 0 0-15,-4 0 0 16,3 0 0-16,4 7 0 0,0-7 0 16,4 6 1-1,3 1-1-15,-7-4 0 16,22 10 0-16,-15-4 0 0,18 13 0 16,-11-3 0-16,14 6 0 15,-3-6 0-15,0-6 0 16,-8-7 0-16,8 13-1 15,-18-6 1-15,1 6-3 16,-5-6 1-16,-10-4-10 16,0-2 1-16</inkml:trace>
  <inkml:trace contextRef="#ctx0" brushRef="#br2" timeOffset="131156.51">14175 9416 8 0,'0'-6'4'0,"-11"0"2"0,11 6 4 0,4 0-7 16,-4 3 0-16,0-3 2 15,0 0 1-15,0 0-8 16,7 3 1-16,0 0 4 15,-4-3 1-15,1 0-2 16,6-3 0-16,1 3-1 16,3 3 1-16,4 4 0 15,-1-1 0-15,4 6-1 16,1 4 1-16,2 3-1 16,5 3 1-16,2 0-1 15,8 3 1-15,-4-3-1 16,1 3 1-16,2 6-1 15,5 1 0-15,13-1 0 47,8 3 0-47,6 7-1 0,4 3 1 0,0 0-1 0,4 3 0 0,3 6 0 0,4-2 0 16,3 5 0 0,0 4 0-16,-3-1 0 0,3-2 0 15,4 2 0-15,3-2 0 16,4-1-1-16,3 7 1 31,57 37 0-31,-21-9 0 16,-8 0 0-1,-10-13 1-15,-7-5 0 0,0-8 0 16,-4 4 0-16,0-12 0 16,-3-1 0-1,-10-2 0-15,-1 2-1 16,7-3 1-16,4 7 0 0,7 3 1 0,-14-10-1 15,6 6 1-15,5 4 0 16,-4-3 1-16,7 3 0 31,-11-7 0-31,-3 4-1 0,10 5 0 0,4 1 0 16,0 3 1-16,-7 6-2 16,-1-2 1-16,8 11-2 15,0 1 1-15,0 6-1 16,-7 0 1-16,0 0-1 15,7-3 1-15,-4 2 0 16,4 5 1-16,-4 2-1 16,-6-9 1-16,6 9-1 15,-7-16 1-15,1 7-2 16,-1 3 1-16,-10 0-1 16,3-6 0 30,0-1 0-46,0-2 0 0,1-10-1 16,-5 3 1-16,-6 1 0 0,-4-8 0 0,11 1 0 0,-4-6 1 0,0-3-1 16,7 6 0-16,-3-7 0 0,-14-5 1 15,6 2-1-15,5-3 1 16,-8-3-1-16,-4-6 1 16,1-3-1-16,-7-6 0 15,-8-1 0-15,-10-3 0 16,-7 1-1-16,-7-4 1 0,-4 0-1 15,-7 0 0-15,-7-2-2 16,-3-1 1-16,-7 0-5 16,-8 0 1-16,-3 0-10 15,-3-3 0 1</inkml:trace>
  <inkml:trace contextRef="#ctx0" brushRef="#br2" timeOffset="132584.34">17124 11141 20 0,'0'10'10'0,"3"-1"2"0,-3-9 3 15,0 0-11-15,7 0 0 0,-3 0 3 16,3 0 1-16,0 0-10 15,4-3 1-15,-1 0 5 16,4-4 1-16,0-2-2 16,1 0 0-16,2-7-1 15,1-9 0-15,3-10 0 16,0-5 0-16,-3 2-1 16,-1-9 0-16,1 3 0 15,0 6 1-15,-1-2-2 16,1-1 0-16,0 3 0 15,-1 1 1-15,-3 5-1 16,-3 10 0-16,-4 3 0 16,0 1 0-16,4 2 0 15,-4 3 1-15,3 1-1 16,-3 6 0-16,4-1 0 16,0-2 0-16,3 3 0 0,0-1 1 15,0-2-1 1,4 6 0-16,3 3 0 0,3 3 1 15,8 3-1-15,7 0 1 16,3 4 0-16,1 6 0 16,10 2-1-16,10 4 1 15,8 3-1-15,-1 1 0 16,1-8-2-16,-8-5 1 16,-10 3-9-16,-14-7 1 15,-21-3-5-15,-11-6 0 16</inkml:trace>
  <inkml:trace contextRef="#ctx0" brushRef="#br2" timeOffset="136892.41">26010 7579 17 0,'7'3'8'0,"4"6"-2"0,-8-5 9 0,5-1-13 16,-1 0 0-1,3 6 1-15,1 4 1 0,-1 2-5 16,1 7 0-16,3 0 2 15,0-9 1-15,-3 6-2 16,3 12 1-16,-4 4-1 16,1-1 0-16,3 10 0 15,4 6 0-15,3 7 0 16,7 8 0-16,7 4 0 16,4 10 0-16,4 5 0 15,6 17 1 1,36 81-1-1,-8-4 1-15,8-8 0 16,0 2 1-16,-1 7-1 16,8-7 1-16,3 13 1 15,-10-3 0-15,14 10-1 16,-1 2 1-16,5 10 0 16,6 6 0-16,-14 0 0 15,11 3 0-15,0 7-1 0,3 9 0 16,4 6-1-16,-14 0 1 15,14 3-2-15,-4 7 0 16,11 0 0-16,-7-4 0 16,-11 4 0-16,4-16 0 15,-3-16 1-15,2-3 0 16,-6-22 0-16,-11-9 0 16,-10-7 0-16,-4-9 0 15,0 0-2-15,0-9 0 0,-10 3-3 16,-1-10 0-16,-10-3-2 15,-7-24 0-15,-7-17-3 16,-11-12 1-16,-3-19-3 16,-15-25 0-16</inkml:trace>
  <inkml:trace contextRef="#ctx0" brushRef="#br2" timeOffset="138003.29">27510 10614 16 0,'-4'7'8'0,"8"2"-3"15,-1-6 9-15,1 0-11 16,3 0 0-16,0 4 3 16,0-4 0-16,3 0-7 15,1-3 0-15,0-3 4 16,3-3 1-16,3-7-2 15,1-3 1-15,3-3-2 16,4 4 1-16,3-4-1 16,4-3 0-16,-4-3-1 15,0-3 1-15,-3 0-1 16,-4-1 1-16,0-2-2 16,-7 3 1-16,1 3-1 15,-5 0 1-15,1-4-1 0,-1 7 1 16,1 10 0-16,-1 2 0 15,1 10-1-15,0 4 1 16,3 5 0-16,3 3 0 16,1 4 0-16,0 0 1 15,-4 0-1-15,3 2 0 16,1 7 0-16,10 7 1 16,8 2-1-16,2-9 1 15,8 0-1-15,-3 4 0 0,6-1 0 16,4 0 0-16,-4 3-8 15,-10-2 1-15,-14-10-3 16,-11-4 1-16</inkml:trace>
  <inkml:trace contextRef="#ctx0" brushRef="#br2" timeOffset="160267.06">3976 7968 23 0,'32'-22'11'0,"-11"15"2"15,-14 1 12-15,3 0-20 0,1 3 0 16,-4 0 5-16,-3 3 0 15,-4 0-12-15,7 3 1 16,-7 0 7-16,0 9 0 16,0 10-2-16,-11 7 1 15,4 5-4-15,-14 16 1 16,0 4-2-16,-8 15 1 16,-2-4-1-16,-5 17 1 15,-2-7-2-15,6-3 0 0,4-6-1 16,3 0 0-16,7-3-3 15,1-16 0-15,3-6-5 16,6-13 0-16,5-9-5 16,3-16 1-16</inkml:trace>
  <inkml:trace contextRef="#ctx0" brushRef="#br2" timeOffset="160548">3866 8093 33 0,'0'6'16'0,"-7"1"-9"16,7-4 25-16,0 3-30 15,0 0 0-15,0 1 0 16,0 2 0-16,7 4-3 0,-7 2 0 15,4 4 1-15,3 3 1 16,4 0-4-16,-4-3 1 16,3-4-10-16,-6-2 1 15,6-4-1-15,1-5 0 16</inkml:trace>
  <inkml:trace contextRef="#ctx0" brushRef="#br2" timeOffset="160928.49">4184 8062 45 0,'0'22'22'0,"0"-7"-21"0,0-11 47 0,3-1-46 0,5-3 1 0,2 0-1 15,1 0 0-15,-1 3-3 0,1-6 0 16,7 0 2-16,3-4 1 16,7 1-6-16,-7 0 1 15,0-1-6 1,-3 1 0-16,-4 3-7 16,-3 0 0-16</inkml:trace>
  <inkml:trace contextRef="#ctx0" brushRef="#br2" timeOffset="161126.7">4216 8306 37 0,'0'19'18'0,"0"0"-7"0,10-16 27 0,-3 3-36 0,-3 1 0 0,6-4 0 0,8-3 1 0,3-3-4 15,7-7 0-15,-3 4-1 16,10-10 1-16,-3 1-10 15,-4-7 0-15,1 3-3 16,-5 3 0-16</inkml:trace>
  <inkml:trace contextRef="#ctx0" brushRef="#br2" timeOffset="161453.26">4692 8168 56 0,'3'16'28'0,"15"-10"-36"0,-18-6 56 15,11 0-48-15,-4 3 0 16,14-6-1-16,4-3 1 0,10 0-2 16,-7-4 0-16,4 4-7 15,-11-3 1-15,7-4-7 16,-7-3 0-16</inkml:trace>
  <inkml:trace contextRef="#ctx0" brushRef="#br2" timeOffset="161743.78">5489 7786 37 0,'0'19'18'0,"-21"18"-14"0,14-24 25 16,-11 6-28-16,-3-7 0 15,-7 13 0-15,3 7 0 16,-3 8-2-16,0 4 1 16,0 16 1-16,3-13 0 15,-3-3-2-15,7-3 0 16,3-7-6-16,7-9 1 15,8-12-5-15,-1-7 0 16</inkml:trace>
  <inkml:trace contextRef="#ctx0" brushRef="#br2" timeOffset="161937">5144 7820 36 0,'17'25'18'0,"15"32"-16"0,-22-51 29 0,1 16-29 16,7 6 1-16,-11 10 2 16,14 6 1-16,4 3-8 15,13-3 1-15,8-10-3 16,4 1 1-16,-8-1-9 16,-3 4 0-16</inkml:trace>
  <inkml:trace contextRef="#ctx0" brushRef="#br2" timeOffset="166109.16">7073 11273 17 0,'4'6'8'0,"6"-3"2"0,-10-3 8 16,0 0-16-16,4 0 0 16,-4 0 2-16,7 3 0 15,-7-3-4-15,7 0 0 16,-7 0 4-16,7 0 0 16,4 0 0-16,-8-3 0 0,4 3-1 15,0 0 0-15,0-6 0 16,0-3 1-16,0-4-2 15,4-3 0-15,0-6 0 16,-1 0 1-16,1-3-1 16,3 0 0-16,0 13 0 15,4-4 0-15,-1 0-1 16,8 1 1-16,-11-4-1 16,4 0 0-16,-1-3 0 15,-3-6 0-15,1 6-1 16,-1 0 0-16,-4 3-1 15,8 0 1-15,-15 4 0 16,4 5 0-16,-3 4 0 16,-4 6 1-16,0 0-1 15,0 0 0-15,0 0 0 16,0 0 1-16,0 0-1 16,0 0 0-16,0-6-1 15,0 6 1-15,0 0 0 16,0 0 0-16,0 0 0 0,4-3 1 15,-4 3-1-15,3 3 0 16,4-3 0-16,-3 0 1 16,3-3-1-16,-4 6 0 15,4-3 0-15,-3 0 0 16,-4 0 0-16,0 0 1 16,7 3-1-16,3 3 1 15,1 0-1-15,7 4 1 16,-4-4-1-16,10 3 1 15,8-2-1-15,0-1 0 0,0 3 0 16,3-2 1-16,0-1-1 16,8-3 1-16,-1-3-1 15,0-3 1-15,-3 3-1 16,0-3 0-16,-7 6 0 16,-4 3 1-16,-7 1-2 15,-3-4 0-15,-8 0-5 16,-10 0 0-16,-17-6-10 15,-1-7 0-15</inkml:trace>
  <inkml:trace contextRef="#ctx0" brushRef="#br0" timeOffset="173313.84">7715 11655 19 0,'0'-3'9'0,"0"6"0"16,0-3 9-16,0 0-14 15,0 4 1-15,0-4 3 16,0 0 0-16,0 0-9 15,7 0 0-15,0 0 7 16,4 0 1-16,7 0-2 16,3 0 0-16,7 3-1 15,7-3 0-15,4 0 0 16,14 0 0-16,7-3-2 16,3-1 1-16,12-2-1 15,2-3 1-15,1-1-2 16,-8 1 1-16,1-7-1 15,3 4 1-15,0-1 0 16,-3-3 0-16,3 1-1 0,0-1 1 16,-4 0-1-16,-6-9 1 15,6 0-2-15,1 0 1 16,3 3-1-16,-10-3 0 16,-1 0 0-16,-3 6 0 15,0 7 0-15,-4-1 0 16,-10 1 0-16,-3 5 0 15,-12 4-1-15,-6 0 1 16,0 3-1-16,-4 0 0 16,-3-3-2-16,-8 6 1 0,1 0-3 15,-11 0 0-15,0 0-4 16,0 1 1-16,-7 5-9 16,-4-12 1-16</inkml:trace>
  <inkml:trace contextRef="#ctx0" brushRef="#br0" timeOffset="173706.39">9638 10994 25 0,'3'-3'12'0,"8"-4"1"0,-11 7 8 15,4 7-18-15,-1 5 0 16,1 7 1-16,-4-7 0 15,0 10-6-15,0 10 1 16,-4 5 3-16,1 4 0 16,-1 9-1-16,4-3 0 0,0 10-1 15,0-4 1-15,0-6-2 16,0-12 1-16,0-7-8 16,-11-6 0-1,4-22-3-15,-3 0 0 0</inkml:trace>
  <inkml:trace contextRef="#ctx0" brushRef="#br0" timeOffset="174397.47">9656 11869 26 0,'3'18'13'0,"-6"33"-5"0,3-42 19 16,0 7-24-16,0 9 0 15,0 6 2-15,0 10 1 16,0-7-7-16,0 7 0 15,0 3 3-15,3-3 1 16,-3-7-4-16,0-9 0 16,0-6-11-16,-3-9 1 0</inkml:trace>
  <inkml:trace contextRef="#ctx0" brushRef="#br0" timeOffset="176318.99">7341 9611 29 0,'4'3'14'0,"13"-3"-1"0,-9-3 15 16,2 3-23-16,4-3 0 15,7 0 3-15,-3-1 0 16,10 1-11-16,11-3 1 16,7 0 6-16,0-4 0 15,3 1-4-15,-10-4 1 16,0 1-7-16,-7 2 0 16,-18-2-8-16,-7-1 0 0</inkml:trace>
  <inkml:trace contextRef="#ctx0" brushRef="#br0" timeOffset="176678.41">6872 9225 35 0,'0'13'17'0,"-3"12"-6"0,3-19 22 16,3 7-28-16,-3 9 0 15,0 3 1-15,0 3 1 16,0 13-10-16,0 3 1 16,4 6 5-16,-1 3 0 15,1-9-9-15,-1 0 0 16,4-7-9-16,-7-8 0 16</inkml:trace>
  <inkml:trace contextRef="#ctx0" brushRef="#br0" timeOffset="178132.33">9652 10903 21 0,'-7'-3'10'0,"7"-16"3"16,0 9 3-16,7-2-13 16,-7-7 0-16,0-6 2 15,0 3 1-15,4-6-7 16,-1-7 0-16,-3-5 5 15,0-7 1-15,-3-13-2 16,-1-6 0-16,4-6-1 16,-7-16 0-16,0 0-1 15,-4-3 0-15,-3 0-1 16,4 4 1-16,3 2-1 16,0 10 1-16,-4-4-1 15,0 7 0-15,-3 10 0 16,4 5 0-16,-4 4-2 15,3 9 1-15,0 6-5 0,4 7 1 16,4 9-7-16,3 0 1 16</inkml:trace>
  <inkml:trace contextRef="#ctx0" brushRef="#br0" timeOffset="179499.91">9560 9304 24 0,'4'3'12'0,"3"-13"-5"15,-4 4 13-15,1 3-17 0,-1-3 1 16,1-1 1-16,-4 7 1 16,4-3-8-16,-4-3 1 15,0 6 4-15,-4-3 0 16,-3 3-3-16,0 0 1 16,-4 3-1-16,1 0 1 15,-4 3-2-15,3 4 1 16,0 2 0-16,1 4 0 15,3 3 0-15,0 3 0 16,3-13 0-16,4 7 1 0,4 3-1 16,3-1 1-1,0-2-1-15,3-3 1 0,1-4 1 16,7-6 1-16,-8-6-1 16,4-3 1-16,0 3-1 15,-3-4 1-15,-4-5-1 16,0-4 0-16,-3-3-2 15,-4 1 1-15,-7-4-1 16,0 6 0-16,-8 3-1 16,1 1 1-16,-3 6-1 15,-4 6 1-15,-1 3-1 16,5 0 0-16,-1 6-1 16,0 1 0-16,4 2 0 15,4 1 1-15,3-1-1 16,0-2 1-16,3-1 0 15,4 0 1-15,7-2 0 0,7-4 1 16,4 0 1-16,7 0 0 16,3 0 0-16,4-3 0 15,-4-3 0-15,-3-3 0 16,-8-7 0-16,-3-5 0 16,-3-1-2-16,-1 0 1 15,1 0-1-15,-11-3 1 16,-7 3-2-16,-4 0 1 15,-3 4 0-15,-3-1 0 16,-5 7-1-16,-2 6 1 0,-1 3-1 16,0 6 1-1,1 3 0-15,3 7 0 0,6 0-1 16,1 2 1-16,7 1-1 16,4 6 1-16,3-6-1 15,7 0 1-15,3 0 0 16,8-4 0 15,0-5-3-31,-1-4 1 0,-3-3-11 0,-3-3 0 16</inkml:trace>
  <inkml:trace contextRef="#ctx0" brushRef="#br0" timeOffset="180574.83">7684 11677 30 0,'0'3'15'0,"17"-6"-2"0,-17 3 14 16,7-9-24-16,0 6 1 15,0-7 2-15,0 1 0 16,4-7-8-16,-11-3 1 16,3 4 4-16,-6-1 1 15,3 0-3-15,-18 4 1 0,-3-1-2 16,0 4 0-16,-7 3 0 16,7 3 0-16,-11 3 0 15,7 3 1-15,4 9-1 16,0 4 0-1,0 3-1-15,3 0 1 0,4 9 0 16,7 0 0-16,-4 3 0 16,11 1 0-16,0-4 0 15,4-9 0-15,6-4 0 16,12 1 1-16,9-7 0 16,5-5 0-16,2-11-1 15,1-5 1-15,0-7-1 16,-11-3 1-16,4 3-1 15,-14-6 0-15,-1-6-1 16,-3-1 1-16,-14-2-1 16,0 3 1-16,-7 2-1 15,-3 4 0-15,-4 6 1 0,-4 4 0 16,-14 5 0-16,4 10 0 16,0-3 0-16,0 6 0 15,3 1 0-15,7 2 1 16,-6 6-1-16,9 7 1 15,5 0-1-15,-1 6 0 16,1-3 0-16,3 0 0 16,0 3-1 15,3-6 1 16,0-3-4-47,4-7 1 15,0-3-11-15,0-6 0 0</inkml:trace>
  <inkml:trace contextRef="#ctx0" brushRef="#br0" timeOffset="183659.01">8622 11850 22 0,'-4'0'11'0,"8"-3"-3"0,-4 3 12 15,3 3-15-15,-3-3 1 16,0 0 2-16,0 0 1 16,4 3-11-16,3 3 1 15,-7 7 7-15,4 6 0 16,-4 9-3-16,7 0 1 15,-7 3-2-15,0 4 0 0,3-1-1 16,1-5 0-16,-1-1-8 16,-3-9 1-16,7-4-8 15,-3-2 1-15</inkml:trace>
  <inkml:trace contextRef="#ctx0" brushRef="#br0" timeOffset="184382.6">10022 9620 31 0,'7'0'15'0,"8"13"-4"0,-12-4 18 16,-3 4-28-16,0 2 1 16,-3 7 0-16,-1 3 0 15,1 10-3-15,3 9 0 16,-4-7 2-16,4 1 0 15,0 3-8-15,0-3 1 16,0-7-6-16,4-6 1 16</inkml:trace>
  <inkml:trace contextRef="#ctx0" brushRef="#br0" timeOffset="185143.71">9331 11354 31 0,'4'-6'15'0,"3"-22"-14"15,-4 18 22-15,1 1-22 16,-1-4 0-16,1-2 0 16,-4-4 1-16,0-3-3 15,0 0 1-15,0 0 1 16,-4 3 0-16,-3 1-1 15,0-8 1-15,-4 4-1 0,1 4 1 16,6 5-1-16,-3 7 0 16,0-4 0-16,4 1 1 15,3 0-1-15,3 2 1 16,1 4-1-16,6-9 1 16,-6 5-1-16,6-2 1 15,5-7 0-15,2-2 1 16,8 2 0-16,10-3 0 15,8 3-1-15,2 4 1 16,-2 2-7-16,-8 1 0 16,-3 0-6-16,3-1 0 15</inkml:trace>
  <inkml:trace contextRef="#ctx0" brushRef="#br0" timeOffset="186393.71">8153 10922 25 0,'0'3'12'0,"7"-3"-2"0,-7 3 13 16,7-3-21-16,0 3 1 16,7 3 2-16,-10 4 0 15,6 5-6-15,1 10 0 16,3 10 5-16,0 6 1 0,4 3-2 16,-1-4 1-16,-3 4-2 15,-3-3 0-15,-4-3-1 16,-4-1 1-16,-6 4-4 15,3-3 0-15,-11-1-5 16,4-5 1-16,0-7-8 16,0-10 1-16</inkml:trace>
  <inkml:trace contextRef="#ctx0" brushRef="#br0" timeOffset="186918.08">8548 10884 30 0,'0'0'15'0,"3"3"-12"0,-3-3 21 0,4 3-22 16,-1 4 1-16,-3-1 0 15,4 3 0-15,-4 1-5 16,0 2 1-16,0 4 2 16,0 0 1-16,-4 5-2 15,1 1 1-15,-1-3-1 16,1 0 0-16,-1 0 0 15,4 0 0-15,0-1 0 16,4-2 0-16,-1-3-1 16,4-7 0-16,-7-6-5 0,11-6 0 15,0-4-5 1,6-9 1-16</inkml:trace>
  <inkml:trace contextRef="#ctx0" brushRef="#br0" timeOffset="187143.77">8678 10909 24 0,'-7'19'12'0,"-7"9"-7"0,11-15 16 16,-1-1-21-16,1 10 0 0,-8 3 0 15,0 0 0-15,1 4 0 16,-1 2 0-16,4 3-2 15,4-5 1-15,-4 2-7 16,0-3 1-16,0-6-1 16,-1-6 1-16</inkml:trace>
  <inkml:trace contextRef="#ctx0" brushRef="#br0" timeOffset="187515.6">8841 10887 23 0,'-4'10'11'0,"-6"5"-12"0,6-12 23 16,0 4-22-16,1-1 0 15,-4 3-1-15,3 1 1 16,4-4 0-16,-7 0 0 16,4 1 0-16,3-1 0 15,-4 0 0-15,4 0 1 16,4 4-1-16,6 5 1 16,8 20 0-16,-4-19 0 15,0-1 1-15,0 1-1 16,-7 0 1-16,0-1-1 15,-7 1 0-15,-3 3-1 16,-8 0 0-16,-13 3-9 16,-1-7 1-16</inkml:trace>
  <inkml:trace contextRef="#ctx0" brushRef="#br0" timeOffset="187789.84">8883 10862 27 0,'0'6'13'0,"-4"10"-3"0,4-13 18 16,0 0-26-16,0 4 1 15,-3-1 3-15,3 0 1 16,0-3-9-16,3 0 1 15,4 0 4-15,4-6 1 16,10-3-3-16,-3-3 0 16,7-1-5-16,-1-5 1 15,-3 2-10-15,-3-3 0 16</inkml:trace>
  <inkml:trace contextRef="#ctx0" brushRef="#br0" timeOffset="188177.46">9218 10627 29 0,'-3'0'14'0,"-4"-6"-13"15,3 6 15-15,-3 0-16 16,-7 3 0-16,0 3 0 16,3 7 0-16,-3 5 0 15,-4 1 0-15,1 9-1 0,3 10 0 16,-4-4-1-16,7 1 0 15,4-10-2-15,4-3 1 16,6-6 1-16,4-13 0 16,4-6 1-16,0-7 0 15,3-5-1-15,-4-1 0 16,1-6-2-16,-8-3 0 16</inkml:trace>
  <inkml:trace contextRef="#ctx0" brushRef="#br0" timeOffset="200368.17">8470 10426 7 0,'-3'-9'3'0,"3"-4"-2"0,0 13 3 16,0-3-3-1,0-3 0-15,-7 0 0 0,3-1 1 16,1-2-3-16,-1-1 1 15,1 1 1-15,-1 0 0 16,-3-4-1-16,0 4 1 16,0-4-1-16,-4 1 1 15,-3-4-1-15,0 3 0 16,0 1 0-16,-4-4 0 16,1 4 0-16,-8-1 0 15,-3-3-1-15,-4 1 1 16,-3 2 0-16,-4-3 0 0,7 1-1 15,-3-4 1 1,-22-3 0 0,1 3 1-16,0 4 1 15,3-1 1-15,0 6-1 16,0 1 1-16,0 3 1 16,0-1 0-16,11 4-1 15,-8 3 1-15,1 0-2 16,-8 3 1-16,1 4-2 15,-4-1 1-15,4 3-1 16,-4 1 0-16,3 2-1 16,4 4 0-16,-3 0 0 15,3-1 1 1,-4 4-1 0,-3 0 0-16,-3 3 0 0,3 0 0 0,0 3 0 15,0-3 0-15,11-3 0 0,-1-7 0 16,8 1-1-16,7-4 0 15,6-2-6-15,15-4 0 16</inkml:trace>
  <inkml:trace contextRef="#ctx0" brushRef="#br0" timeOffset="201974.74">8396 9222 20 0,'4'3'10'0,"6"-12"-2"16,-10 9 12-16,7 0-17 15,-7 0 0-15,0 0 1 0,4 6 0 16,-4 7-5-16,0 2 0 16,-4 4 4-16,-13 12 0 15,-1-6-2-15,-3 10 0 16,-4 9-1-16,-3 0 1 16,-7 6-4-16,10 3 1 15,-7-9-6-15,15-6 1 16,-8-7-3-16,7-9 0 15</inkml:trace>
  <inkml:trace contextRef="#ctx0" brushRef="#br0" timeOffset="202454.89">8065 9589 20 0,'-8'16'10'0,"8"-7"-9"15,0-3 16-15,-3-3-17 16,-1 4 0-16,1 2 0 16,-1 0 1-16,1 4-1 15,-1 3 0-15,1-1 0 16,-1 1 1-16,4 3-1 15,-7-3 1-15,4-1-1 16,3 1 1-16,0-4-1 16,0 1 0-16,0-7 1 0,3 4 0 15,-3-4 1-15,0-3 1 16,11-6 0-16,3 0 0 16,0-3 1-16,7-4 0 15,7 1 0-15,1-1 0 16,-1 1-2-16,-3 3 0 15,-4 2-2-15,-4 1 1 16,-6 0-2-16,-4 3 1 16,-14 3-1-16,-7 0 0 0,-4-3 0 15,-3-3 0 1,-4-9 0-16,1-7 0 0,-1-6-5 16,7 3 0-16,4-16-4 15,4 4 0-15</inkml:trace>
  <inkml:trace contextRef="#ctx0" brushRef="#br0" timeOffset="203086.9">8470 8319 28 0,'7'-6'14'0,"0"-4"-8"0,-7 10 21 16,0 0-27-16,0 0 1 16,0 0-1-16,-7 0 1 0,0 3-2 15,-7 0 1-15,-4 4 0 16,1 2 1-16,-4 4-1 15,7 2 0-15,-1 4 0 16,5 3 1-16,6 0-1 16,-6-6 0-16,6-1-1 15,4-5 1 1,14-4-1 0,-3 0 1-16,7-6-1 15,3-3 0-15,-4-3 1 16,-3-3 0-16,1-1-1 15,-1 4 1-15,-11 6 0 16,4 0 0-16,-3 3 0 16,-1 6 0-16,-3 1 0 15,0 2 0-15,-3 10 0 0,-1 7 0 16,-6 5-1-16,3 1 1 16,0 5-4-16,0 1 0 15,3-3-5-15,0-4 0 16</inkml:trace>
  <inkml:trace contextRef="#ctx0" brushRef="#br0" timeOffset="203477.6">8640 8491 27 0,'17'7'13'0,"1"-7"-6"0,-11-4 20 0,0-2-26 16,0 3 0-16,-7 3-1 15,0 0 1-15,0 0-2 16,-7 0 0-16,-4 0 1 16,-3 9 0-16,-3 4-1 15,6 3 0-15,-3 6 0 16,0 0 0-16,0 3-2 15,7 0 1-15,-4 0-3 16,8 0 0-16,6-3 0 16,8 3 1-16,-1-9 0 15,8-4 1-15,3-15 2 0,-7-3 0 16,0-10 3 0,-3-3 0-16,-4-9 0 0,-7-6 0 15,-4-4-6-15,-3 3 1 16,0-5-3-16,0 2 1 15</inkml:trace>
  <inkml:trace contextRef="#ctx0" brushRef="#br0" timeOffset="203866.13">8999 8316 25 0,'22'-13'12'0,"-8"-6"-7"16,-14 13 23-16,3 9-26 16,-3-9 0-16,0 9 0 15,-3 0 0-15,-11 4-3 16,-1-14 0-16,-6 4 2 15,0 6 0-15,3 4-1 16,1 5 0-16,3 4-1 16,-4 12 1-16,11 0-4 15,3-3 1-15,8 4 0 16,10-1 0-16,7-9 0 16,4-1 0-16,10-11 1 0,-7-7 1 15,-3-4 1-15,-4-8 1 16,-7-7-1-16,-3-3 1 15,-7 0-8-15,-11-3 1 16</inkml:trace>
  <inkml:trace contextRef="#ctx0" brushRef="#br0" timeOffset="205367.29">6495 10796 16 0,'3'-12'8'0,"15"8"2"16,-15 4 9-16,4-6-13 15,-3 9 0-15,-1 0 2 16,1 4 0-16,-8 5-11 15,1 4 1-15,-8 3 6 16,-3 6 0-16,-10 6-3 16,2 13 0-16,-2-12-1 15,-5 8 0-15,-16 14 0 16,2-7 0-16,1 12 0 16,3 4 0-16,0 6 0 15,8 12 1-15,2-12-2 0,8 0 0 16,11-6-3-16,-1-6 1 15,0-17-8-15,11-8 1 16</inkml:trace>
  <inkml:trace contextRef="#ctx0" brushRef="#br0" timeOffset="205909.54">6685 10796 27 0,'11'-3'13'0,"6"9"-10"0,-13-6 17 16,3 3-18-16,-7 4 0 15,0 2 2-15,0 4 0 16,-14 2-5-16,0 7 0 16,-4 3 3-16,-7 7 1 15,-3-1-1-15,0 7 0 16,-4 9-1-16,-7 3 0 16,8 10-1-16,-1 2 1 15,7-2-1-15,4 9 1 16,0-3-1-16,3-10 0 15,4 1 0-15,4-4 0 0,2 0-1 16,-2-9 0-16,10-6-3 16,-7-13 0-16,7-3-7 15,0-13 0-15</inkml:trace>
  <inkml:trace contextRef="#ctx0" brushRef="#br0" timeOffset="206991.33">5271 10771 26 0,'0'6'13'0,"0"7"-11"16,0-7 16-16,-8 0-16 0,5 4 1 15,3 2 1 1,-7 4 0-16,3 0-6 0,4 3 1 16,-7 6 3-16,7 6 1 15,0-3-2-15,7 0 1 16,-7-2-1-16,11 2 1 16,-11-9-1-16,11-1 1 15,-1-2-2-15,8-7 0 16,3-2-5-16,0-7 0 15,7 0-6-15,-7-16 1 16</inkml:trace>
  <inkml:trace contextRef="#ctx0" brushRef="#br0" timeOffset="207202.48">5539 10746 24 0,'0'6'12'0,"0"16"-1"16,0-16 16-16,0 7-25 15,-7 3 0-15,-4 3 1 16,0 6 1-16,-10 9-5 16,4 7 0-16,-5-3 3 15,1 5 0-15,0 11-4 16,-7-7 1-16,7 6-5 16,3-3 1-16,7-6-6 15,1-6 1-15</inkml:trace>
  <inkml:trace contextRef="#ctx0" brushRef="#br0" timeOffset="207580.34">5669 10903 38 0,'11'15'19'0,"-8"1"-21"0,1-10 33 16,-4 1-31-16,0 8 0 16,-4 1 0-16,1 0 0 0,-4-1-1 15,-4 4 1-15,1-9 0 16,-1-1 0-16,0 0-1 16,4 1 0-16,4-4 0 15,-4 0 1-15,7 1 0 16,7-1 0-16,-4 3 0 15,8 4 0-15,7-1 1 16,-1 1 0-16,1 3-1 16,3-1 1-16,-10 1-2 15,-1 3 1-15,-6-3-1 16,-8-4 1-16,-6 7-4 16,-1-3 1-16,-3-1-7 15,0-9 0-15</inkml:trace>
  <inkml:trace contextRef="#ctx0" brushRef="#br0" timeOffset="207802.16">5736 10821 39 0,'25'7'19'0,"7"-45"-23"0,-25 32 31 16,10-4-27-16,4 1 1 0,1 3-2 16,6-1 1-16,4 1-3 15,-4 3 0-15,-14 0-7 16,0 0 0-16</inkml:trace>
  <inkml:trace contextRef="#ctx0" brushRef="#br0" timeOffset="208118.62">6068 10661 34 0,'3'3'17'0,"-3"-3"-19"0,0 0 26 0,0 4-24 15,-3-1 0-15,-8 3-1 16,1 3 1-16,-4 1 0 15,-4-1 0-15,0 10-2 16,1 0 0-16,-1 6-2 16,4 3 1-16,3 0-2 0,1 1 1 15,10-4 0-15,0-6 0 16,3-4 3-16,15-12 1 16,-8-9 2-16,8-10 1 15,3-2 0-15,-10-11 1 16,-1 4-3-16,-3 3 0 15,-10-3-8-15,-11-3 1 16</inkml:trace>
  <inkml:trace contextRef="#ctx0" brushRef="#br0" timeOffset="214420.02">9133 7849 12 0,'-14'-35'6'0,"-3"4"-5"0,3 24 6 0,-18 4-5 16,-14 3 0-16,-18 3 0 16,-13 7 1-16,3 5-4 15,-11 7 0-15,-7 4 2 16,1 2 0-16,-15 6-2 15,4 10 0-15,3 6-1 16,7 10 0-16,4-13-1 16,17 13 0-16,11 12-1 15,11 3 1-15,14 16-1 16,17 9 1-16</inkml:trace>
  <inkml:trace contextRef="#ctx0" brushRef="#br0" timeOffset="214631.84">8738 9325 23 0,'127'-21'11'0,"-3"-39"-13"15,-92 25 27-15,-1-15-25 0,5-19 0 16,-5 0 0-16,-2-28 0 16,-12-13-1-16,-13-6 1 15,-15 7 0-15,1 2 0 16,-12 7-1-16,-9 2 1 15,-22 23-3-15,-14 6 1 16,-14 13-5-16,3 6 1 16</inkml:trace>
  <inkml:trace contextRef="#ctx0" brushRef="#br0" timeOffset="-213738">3337 7576 21 0,'4'6'10'0,"13"10"-5"16,-17-7 15-16,4 10-20 15,3 9 0-15,-3 7 0 16,3 21 0-16,-7 7 0 0,0 9 0 16,-7 13-1-16,3 18 0 15,-3 7-2-15,3 0 0 16,4-1-3-16,-7 1 1 15,7-13-2-15,0-6 0 16</inkml:trace>
  <inkml:trace contextRef="#ctx0" brushRef="#br0" timeOffset="-213049.01">3351 7579 18 0,'29'16'9'0,"31"-4"-7"15,-32-6 17-15,4 1-18 16,10 2 0-16,14-3 4 16,15-3 0-16,17 1-5 15,4-14 0-15,17-6 3 0,11 1 1 16,18-4-2-16,-11-9 0 15,24 0-2-15,12-4 1 16,-8 1-2-16,4-1 1 16,-4 4-1-16,0-3 1 15,-24 3-1-15,-4-4 1 16,-7 4-2-16,-18 3 1 16,-10 0 0-16,-8 3 1 15,-13 0-1-15,-22 3 0 16,-6 0-1-16,-15 1 1 0,-11 8 0 15,-17 10 1-15,-10 3-2 16,-8 16 1-16,-24 6-1 16,-8 13 1-16,1 12 0 15,-7 13 0-15,-4 12-2 16,7 19 0-16,7 6-1 16,7 16 1-16,11 4-1 15,7 2 1-15,7 0 1 16,7-6 1-16,3-9 3 15,4-4 0-15,-11-12 2 16,-3-6 1-16,-7-10 1 16,-11-15 0-16,-24-7-2 15,-1-12 1-15,-20-10-3 16,-15-12 1-16,-21-6-5 16,0-17 0-16,-24-5-6 15,-25-13 0-15</inkml:trace>
  <inkml:trace contextRef="#ctx0" brushRef="#br0" timeOffset="-212341.73">5073 11781 33 0,'18'19'16'0,"-4"9"-16"15,-7-19 27-15,-7 13-27 16,3 13 0-16,4 12 0 15,-7 6 0-15,4 3-1 16,3 13 0-16,0 4-7 16,-3 2 0-16,-4-19-1 15,0-6 0-15</inkml:trace>
  <inkml:trace contextRef="#ctx0" brushRef="#br0" timeOffset="-211996.09">4703 13126 38 0,'3'0'19'0,"32"-6"-23"0,-21 6 37 0,8-6-33 15,13-4 0-15,-3 4-2 16,6 0 1-16,5 2-6 15,-4 1 1-15,-1-3-5 16,-9 0 1-16</inkml:trace>
  <inkml:trace contextRef="#ctx0" brushRef="#br0" timeOffset="-211755.5">5271 12803 27 0,'3'35'13'0,"-6"52"-13"0,3-55 21 15,-8 9-21-15,5 12 0 16,3 6-4-16,0-5 1 15,0-4-3-15,0-9 1 16</inkml:trace>
  <inkml:trace contextRef="#ctx0" brushRef="#br0" timeOffset="-198050.68">13825 8303 30 0,'7'13'15'0,"0"-29"-6"16,-7 16 15-16,0 0-22 16,0 3 1-16,0 3 3 15,-3 7 1-15,-4 9-8 16,-7 9 1-16,-4 1 4 15,-7 15 0-15,-6 9-1 16,-1 23 0-16,0-1-3 16,0 3 1-16,8 1-2 0,6-10 1 15,0-3-4-15,4-16 1 16,0-12-8-16,4-9 1 16,6-17-4-16,-3-12 1 15</inkml:trace>
  <inkml:trace contextRef="#ctx0" brushRef="#br0" timeOffset="-197808.85">13526 8309 41 0,'3'-6'20'0,"1"56"-24"0,-4-34 37 0,0 6-33 16,3 3 0-16,4 6 0 15,-3 1 0-15,3 2-3 16,3 4 0-16,4 0-8 16,1-4 0-16</inkml:trace>
  <inkml:trace contextRef="#ctx0" brushRef="#br0" timeOffset="-197462.99">13928 8589 41 0,'0'3'20'0,"3"0"-18"0,-3-3 32 0,7 3-32 16,0-3 1-16,0 0 0 15,4-3 1-15,0 3-6 16,3-3 0-16,0 3-3 16,-4 0 1-16,1 3-9 15,-8-9 0-15</inkml:trace>
  <inkml:trace contextRef="#ctx0" brushRef="#br0" timeOffset="-197283.96">13889 8802 43 0,'10'25'21'0,"19"-9"-13"15,-19-13 32-15,1-3-39 0,6 0 0 16,1-3-1 0,0 3 0-16,-1-4-10 0,-2 8 1 15,-5-11-5 1,4 7 1-16</inkml:trace>
  <inkml:trace contextRef="#ctx0" brushRef="#br0" timeOffset="-196576.81">14224 8607 60 0,'0'19'30'0,"7"0"-35"15,0-19 56 1,0 0-49-16,7 0 0 0,4 0-4 16,3 0 0-16,7 0-5 15,1-3 1-15,-1 0-11 16,-7-10 0-16</inkml:trace>
  <inkml:trace contextRef="#ctx0" brushRef="#br0" timeOffset="-196203.02">14630 8244 36 0,'-4'37'18'0,"4"-27"-13"15,4-4 20-15,-4 6-24 16,0 7 0-16,-4 10 0 15,1 2 0-15,-1-6-2 16,4 3 0-16,-3 4-1 16,3-1 1-16,0-3-9 15,0-3 1-15,0-9-2 16,0-7 0-16</inkml:trace>
  <inkml:trace contextRef="#ctx0" brushRef="#br0" timeOffset="-195930.4">14848 8363 43 0,'-10'22'21'0,"-11"15"-26"0,10-21 43 15,-7-7-36-15,-6 17 1 0,-4 5 0 16,6 7 0-16,-2 9-5 16,-1 12 0-16,0-9 1 15,1 4 0-15,2-1-6 16,1-3 1-16,4-9-8 16,3-13 1-16</inkml:trace>
  <inkml:trace contextRef="#ctx0" brushRef="#br0" timeOffset="-195392.66">14658 8752 40 0,'3'9'20'0,"-3"4"-14"0,0-13 34 15,4-4-35 1,3 4 1-16,0 4-1 16,4-4 1-16,-1-4-9 15,4 1 1-15,0-3 5 16,4 3 0-16,-4 3-3 16,-3-3 0-16,-4 3-1 15,-7 6 0-15,-4 3-1 16,-3 10 0-16,0-3-1 15,-3 0 0-15,-4 6-2 16,-1-4 1-16,1 4 1 16,0 0 0-16,4 7 2 15,3-8 1-15,0-2 1 16,7-3 1-16,3 0 2 16,8-7 0-16,3 0-2 15,7-2 0-15,-3-1-6 16,3-3 0-16,0-6-11 0,-3-6 0 15</inkml:trace>
  <inkml:trace contextRef="#ctx0" brushRef="#br0" timeOffset="-194682.76">15268 8369 39 0,'7'9'19'0,"-3"-2"-13"0,-4-7 25 0,0 3-31 16,-7 6 1-16,0 4 1 15,-7 3 0-15,3 9-2 16,-7 3 0-16,-3 9 1 16,0 4 0-16,0 0-2 15,3 9 0-15,4-3-6 16,0-9 1-16,3-10-7 16,1-12 0-16</inkml:trace>
  <inkml:trace contextRef="#ctx0" brushRef="#br0" timeOffset="-194474.35">15042 8357 40 0,'29'53'20'0,"13"19"-11"0,-31-47 33 15,3 6-40-15,0 10 0 16,7 6 1-16,11 0 0 15,-1 0-5-15,5 0 0 0,-8 3-3 16,-3 1 1 0,-8-14-11-16,-6 10 1 0</inkml:trace>
  <inkml:trace contextRef="#ctx0" brushRef="#br0" timeOffset="-191458.54">25188 6691 24 0,'-3'4'12'0,"6"-1"1"16,-3-3 13-16,0 0-25 15,0 3 1-15,0 3 1 0,-7 3 1 16,4 7-4-16,-11 3 0 16,3 9 2-16,-7 13 1 15,-6 9-1-15,-4 10 0 16,-8-1-2-16,-6 17 0 15,3 5-1-15,-3 1 1 16,10-10-2-16,4-6 0 16,3-13-7-16,7-9 1 15,8-16-4-15,6-15 1 16</inkml:trace>
  <inkml:trace contextRef="#ctx0" brushRef="#br0" timeOffset="-191233.14">24857 6854 39 0,'7'26'19'0,"10"27"-21"16,-10-34 36-16,4 6-34 15,3 6 0-15,0 10-3 16,-3-7 1-16,3-9-8 16,-10-3 0-16</inkml:trace>
  <inkml:trace contextRef="#ctx0" brushRef="#br0" timeOffset="-188961.43">25262 6914 39 0,'-7'13'19'0,"25"-1"-11"16,-11-12 20-16,0 3-24 16,-3-3 0-16,3 3 2 15,3-3 0-15,1 0-8 16,3-3 0-16,0 0 4 15,7-3 0-15,4 0-5 16,0-1 0-16,-4 1-7 16,4-3 0-16,-11-4-5 15,-11 4 1-15</inkml:trace>
  <inkml:trace contextRef="#ctx0" brushRef="#br0" timeOffset="-188770.73">25248 7206 39 0,'18'3'19'0,"7"0"-19"16,-15-3 33-16,4-3-33 0,8 0 1 16,2 3-2-16,4 0 1 31,1 0-5-16,-1-3 0 1,0 3-6-16,-10-7 0 0</inkml:trace>
  <inkml:trace contextRef="#ctx0" brushRef="#br0" timeOffset="-188480.48">25650 6902 42 0,'8'18'21'0,"-5"-8"-21"16,1-13 36-16,3 3-37 15,0 0 1-15,3-4 0 16,4 1 0-16,4 0-2 15,3 0 0-15,0-3-10 16,1-4 1-16,2-5-1 16,4 2 0-16</inkml:trace>
  <inkml:trace contextRef="#ctx0" brushRef="#br0" timeOffset="-188227">26176 6447 43 0,'-7'53'21'0,"7"54"-30"0,-3-98 43 0,-5 19-34 16,1 13 0-16,-3-3 0 15,-1 6 0-15,4 0-3 16,0-4 1-16,0-5-9 16,0-10 0-16</inkml:trace>
  <inkml:trace contextRef="#ctx0" brushRef="#br0" timeOffset="-187854.63">25859 7005 37 0,'3'9'18'0,"4"1"-14"0,-3-7 26 0,3 0-29 0,0 0 1 15,3 0 3-15,8 0 0 0,3 1-6 16,11-4 1-16,3-4 3 15,4-2 0-15,-4 0-6 16,1 0 1-16,-1-4-12 16,-3 4 1-16</inkml:trace>
  <inkml:trace contextRef="#ctx0" brushRef="#br0" timeOffset="-187165.53">26017 7168 39 0,'-3'9'19'0,"-1"10"-14"0,4-19 26 16,0 3-31-16,-3 7 1 0,-1 2 0 15,1 4 1-15,-1 3-2 16,-3 3 0-16,0 0 1 16,4-3 1-16,-1-7-1 15,1-2 0-15,-1 2-1 16,4-6 1-16,0-6-1 15,4-9 0-15,3-10 0 16,0-3 0-16,3 0 1 16,1 0 0-16,-1 10-1 15,1-4 1-15,3 3-1 16,-3 4 0-16,-1 6-1 16,1 3 0-16,-1 3-1 15,-3 0 1 1,1 3-1-16,-5 1 0 31,1 2 1-31,-1 4 0 0,-3-1 0 0,0 1 1 0,0-4-1 16,0-3 1-16,0 1-1 0,0-7 1 15,4-7-1 1,3-2 0-16,0-3 0 0,0-4 1 16,3 6-1-16,1 1 1 15,0 0 0-15,-1 2 0 16,-3-2 0-16,-3 3 0 15,-4 6 0-15,7-3 0 16,0 3 0-16,0 3 1 16,0-10-1-16,0 7 0 15,-3 7-1-15,-4 8 0 32,0 4-1-32,0 3 0 15,-4 0-7-15,0 0 1 0,4-9-3 0,4-7 0 0</inkml:trace>
  <inkml:trace contextRef="#ctx0" brushRef="#br0" timeOffset="-186495.85">26751 6801 36 0,'-7'16'18'0,"14"0"-18"15,-7-7 34-15,-3 10-34 16,-4 6 0-16,-8 6 0 0,-2 7 1 16,-8 9-1-16,0-6 0 15,1 3-1-15,3-4 1 16,-1 1-5-16,8-10 1 15,4-12-7-15,3-16 0 16</inkml:trace>
  <inkml:trace contextRef="#ctx0" brushRef="#br0" timeOffset="-186295.56">26494 6789 29 0,'24'44'14'0,"19"68"-3"0,-26-80 20 0,4 9-30 0,4-10 1 0,0 7-1 0,-4 2 1 0,0 4-6 15,0-6 1-15,1-7-8 16,-12-15 1-16</inkml:trace>
  <inkml:trace contextRef="#ctx0" brushRef="#br2" timeOffset="-180379.99">26465 6375 18 0,'7'-16'9'0,"-3"-3"-2"0,-4 10 10 0,0-1-16 15,-4 1 0-15,-3 0 1 16,-7 5 1-16,4-2-3 16,-1 0 1-16,1-4 1 15,-5 1 1-15,1 0 0 16,-3-4 0-16,-1 7-1 16,0 0 0-16,-3 2-1 15,0 4 1-15,3-6-2 16,1 6 1-16,-4 0-1 15,-1 6 1-15,-6-2-1 16,0 2 1-16,-7 6-1 16,-1 4 1-16,1 6-1 15,0 6 1-15,3 0-1 16,0 4 1-16,-3 2-1 16,3 4 0-16,1 3 0 0,-1-4 0 15,4 4 0-15,-1 0 0 16,5 3 0-16,3-7 0 15,6 4-1-15,1 0 1 16,4 3-1 0,-1-3 1-16,1-4 0 0,3 1 0 15,-1-4-1-15,5 7 1 16,-1 0 0-16,1-3 0 16,3-1 0-16,0 7 0 0,0-6 0 15,3-4 0-15,1-6-1 16,-4 1 1-16,0-1 0 15,3-3 0-15,8 0 0 16,0 3 0-16,6-3 0 16,4 0 1-16,4-3-1 15,3-3 0-15,1-6 0 16,-1-1 1-16,0-2-1 16,0-4 1-16,0 0-1 15,1-3 0-15,6-3 0 16,0-9 0-16,4 0-1 15,-4-7 1-15,-3-9 0 16,3 0 0-16,4-13 0 16,0-6 0-16,-4 3 0 15,1-12 1-15,-5-7-1 16,-6-5 0-16,-4-11 0 0,-7 4 0 16,-7-6-1-16,-7 6 1 15,-14-13-2-15,-7-3 0 16,-7-3-5-16,0 7 0 15,-4-1-3-15,-7 16 0 16</inkml:trace>
  <inkml:trace contextRef="#ctx0" brushRef="#br2" timeOffset="-179705.92">25830 5569 29 0,'0'34'14'0,"4"20"-8"0,-4-42 24 16,0 1-29-16,3 2 1 16,-3 4 0-16,0 0 0 15,0-3-3-15,0-1 0 0,4-12 1 16,-4 1 1-16,0-4-2 15,4-13 1-15,3 1-1 16,0-10 1-16,0-10-1 16,3 1 1-16,4 3-1 15,0 6 1-15,1 3-1 16,-1 6 1-16,0 1-1 16,3 2 0-16,-2 7 1 15,-5 10 0-15,1 5 0 16,-4 7 0-16,0 6 0 15,0-6 0-15,-4 6 0 32,1-3 0-32,-4-3-3 15,0-4 1-15,0 1-7 0,0-7 0 0,0-9-1 16,3-6 1-16</inkml:trace>
  <inkml:trace contextRef="#ctx0" brushRef="#br2" timeOffset="-178908.68">26141 5657 28 0,'17'25'14'0,"5"-16"-9"0,-15-9 28 16,-4 0-31-16,4-3 0 16,7-3 1-16,4-4 0 0,-4-2-4 15,4-4 0-15,-4 0 2 16,0 1 0-16,-7-1-1 15,-7-3 0-15,-3 13-1 16,-5 0 0-16,-6-1 0 16,0-2 1-16,4 6-2 15,-1 6 1-15,-3 10 0 16,3 5 0-16,1 4 0 16,3 0 1-16,0-6 0 15,7 3 0-15,0 0 0 16,3-7 0-16,1 4-1 15,6-1 1-15,8-2-1 16,7-4 0-16,3-5 0 16,4-11 0-16,3 1 1 15,4 0 0-15,3-7 1 16,0-6 0-16,-6-3 1 16,-5-3 0-16,-2 3 0 15,-5 0 0-15,-2 4-1 0,-5 8 0 16,-3-2-1-16,-3-1 0 15,-8 10-1-15,-3 3 1 16,-3-6-1-16,-4 6 0 16,-7 0-2-16,0 3 1 15,-4 3-2-15,4 4 0 16,0 2 0-16,3 4 0 16,4-1-1-16,4 4 0 15,3-3 2-15,0 0 0 16,0 6 1-16,0 6 1 15,0 3 0-15,0 4 1 0,3-1 0 16,1 10 0-16,3 6 1 16,0-12 1-16,0 6 1 15,0-4 0-15,-4 4 0 16,-3-3 1-16,-7-9 0 16,-7-7 0-16,-3-7-1 15,-8 1 0-15,0-3-1 16,-3-13 0-16,-7-12 0 15,3-13 0-15,4 0 0 16,-1-6 1-16,8-7-1 31,11 7 0-15,6 0 0-16,11 6 1 0,14 9-3 16,8 4 1-16,6 6-4 0,0 3 1 0,4-4-9 15,-7 4 0-15,-11-12-2 0,-3-1 0 16</inkml:trace>
  <inkml:trace contextRef="#ctx0" brushRef="#br2" timeOffset="-178377.76">27443 5735 25 0,'-4'3'12'0,"1"-9"-6"0,3 6 22 0,0 0-25 0,3-6 0 15,4 6 1 1,0 0 0-16,4-4-6 0,-4-2 1 15,0-6 3-15,0 2 1 16,4 1-3-16,-4-1 1 16,3 1-1-16,1 0 1 15,-1 2-1-15,1 1 1 16,-1 6-3-16,1 6 1 16,0 1-4-16,-4-1 0 15,0-3-7-15,0-3 1 16</inkml:trace>
  <inkml:trace contextRef="#ctx0" brushRef="#br2" timeOffset="-178064.66">27654 5707 36 0,'32'3'18'0,"21"0"-17"0,-35-3 30 0,-1-3-30 0,1 6 0 0,3-3 0 0,4-6 1 0,-1-4-3 16,1-2 1-16,-7-1 0 15,-4-2 1-15,-7-4-2 16,-11 3 0-16,-6 4 0 16,-1 2 1-16,1 7-2 15,-1 0 1-15,-7 15 0 16,-3 7 1-16,0 0-1 15,3 3 1 1,4 3-1-16,4 0 1 0,6 3 0 0,4 1 1 16,7-4-1-16,4-3 0 15,3-10-3 1,-3 1 0-16,6-1-8 16,1-12 1-1</inkml:trace>
  <inkml:trace contextRef="#ctx0" brushRef="#br2" timeOffset="-177573.49">28300 5528 25 0,'7'-6'12'0,"-11"25"-6"0,1-16 13 15,-4 3-17-15,-7 7 0 16,-4 2 1 0,-3 4 1-16,-4 6-5 0,0-9 1 15,4 9 2-15,0-3 1 16,4 6-1-16,6 0 0 15,4 4-1-15,7-4 1 0,7-6-1 16,4-3 0 0,3-4-3-16,7-2 1 0,3-7-8 15,-2 0 1-15,-1-15-3 32,-7-7 0-32</inkml:trace>
  <inkml:trace contextRef="#ctx0" brushRef="#br2" timeOffset="-177106.8">28377 5973 31 0,'11'66'15'0,"-7"-3"-12"0,-1-44 29 0,-3 9-31 16,0-3 1-16,0 0 0 16,0-6 0-16,0-7-3 0,0-2 0 15,0-10 2-15,0-16 1 16,0-12-2-16,0-3 0 16,-3-13-1-16,-1-3 1 15,4-4-2-15,0 1 1 16,0 0-1 15,4 3 0-31,-4 13 0 47,3 5 0-31,4 11 0-1,11 8 0-15,6 7 1 0,5 9 1 0,-8 10 0 0,0 0 0 16,-3-1-1-16,-8 1 1 0,-6 3-1 0,-8 0 1 0,-3 3-1 0,-7-4 0 0,-4 7 0 0,-3-12 0 0,4 0-5 15,3-7 1-15,-1-3-4 16,1-9 1 0</inkml:trace>
  <inkml:trace contextRef="#ctx0" brushRef="#br2" timeOffset="-176735.76">28811 5801 22 0,'0'47'11'0,"-10"-9"-9"0,6-32 18 0,1 0-19 0,-4 0 0 0,0 1 3 0,0-7 1 16,0-4-5-16,-1-5 1 15,1 0 2-15,4-10 1 16,3 0 0-16,0 0 0 16,3-3-2-16,4 3 1 0,4 4-2 15,0 5 1-15,3 1-2 16,3 9 1-16,1 3-1 16,0-3 1-16,-1 6-1 15,1-3 0 1,-4 1-2-16,0-1 1 0,-3 0-5 31,-1-3 0-15,-3 0-5-16,-3-6 0 31</inkml:trace>
  <inkml:trace contextRef="#ctx0" brushRef="#br2" timeOffset="-176461.26">29164 5672 37 0,'14'10'18'0,"-10"2"-20"0,-8-9 30 0,-3 4-28 0,-7-4 1 0,-11 12 0 0,-3 1 0 0,0 12-2 0,3-3 1 16,4 4 1-16,3 2 0 16,4 0 0-16,4-2 0 15,3-7-1-15,3-7 1 16,8-5-1-16,6-14 0 15,4-8-1-15,4-4 1 16,0-9-2-16,3-6 0 16,-4-4-9-16,-6 4 1 31,-7-7-1-31,-1 7 0 0</inkml:trace>
  <inkml:trace contextRef="#ctx0" brushRef="#br2" timeOffset="-175771.37">29612 5691 29 0,'7'-9'14'0,"7"-7"-6"15,-14 10 26-15,0-4-33 16,-3 10 0-16,-4-9 0 15,-4 9 0-15,-6 3-2 16,2 3 1-16,1 7 1 16,0-4 0-16,-7 10-1 15,0 6 1-15,0 3-1 0,0 7 1 16,-1-1-2-16,12 1 1 16,3-1-2-16,7-5 1 15,7-4-5-15,7-13 1 16,4-2-7-16,10-20 1 15</inkml:trace>
  <inkml:trace contextRef="#ctx0" brushRef="#br2" timeOffset="-175186.4">29912 5732 24 0,'14'-3'12'0,"-7"0"-2"0,-7 3 15 0,0 0-23 0,-3 6 1 0,-8 0 0 16,-7 7 1-16,-6-4-6 15,-1 4 1-15,0 9 3 16,-3-4 0-16,-4 4-1 16,8-3 0-16,-1 0-1 15,7-6 0-15,4-1 0 16,4-9 0-16,3 3-2 16,10-2 1-16,8-8-2 15,-1-2 1-15,4 0-2 16,1 0 1-16,-1-1-2 15,0-2 1-15,0 3-2 16,0-1 1-16,-3 4-1 16,-1 6 1-16,1 1 1 15,-1-1 0-15,1 3 2 16,-1 3 0 0,1-2 3-1,0 5 0-15,-1 1 1 0,4-1 0 0,4 4 0 16,3-4 0-16,0-12-1 0,4-9 0 15,-4-3-1-15,7-14 1 16,8-14 0-16,2-4 1 16,-2-13 1-16,-8-15 0 47,-3-6 0-47,-11-1 0 15,-4-5-1-15,-10 9 1 16,-3-1-3-16,-8 7 1 0,-3 13-1 0,-7 9 0 0,0 12 1 0,7 20 1 0,0 24 0 15,-4 19 1-15,0 22-1 16,8 23 1-16,3 5 0 16,3 22 0-1,4 1-2-15,4-1 1 32,10-3-5-32,7-15 1 0,0-23-9 0,4-21 1 0</inkml:trace>
  <inkml:trace contextRef="#ctx0" brushRef="#br2" timeOffset="-174801.23">30953 5798 36 0,'7'-22'18'0,"-7"-13"-16"0,-4 29 28 16,-6-3-30-16,-11-1 1 0,-4 1 1 15,-3 9 0 1,-4 0-3-16,-3 9 1 15,3 13 1-15,4 6 0 0,3-6-1 16,7 10 0-16,8-10-5 16,3-4 1-16,10 4-7 15,8-9 1-15,10-10-2 16,7-12 1-16</inkml:trace>
  <inkml:trace contextRef="#ctx0" brushRef="#br2" timeOffset="-174395.11">31052 6023 30 0,'0'13'15'0,"0"-22"-13"0,0-4 29 0,-4-15-29 0,0-19 1 0,-3 0 2 0,0-16 0 15,-3 0-7-15,-4-15 1 16,3-4 4-16,8 1 1 16,3-1-2-16,10 17 0 15,4-4-1-15,7 9 1 16,4 10-1 15,-4 12 0 47,-3 10-4-78,-4 6 0 47,4 16-5-47,-8 12 0 16,-3 7-6-16,-10-4 1 31</inkml:trace>
  <inkml:trace contextRef="#ctx0" brushRef="#br2" timeOffset="-174149.89">30734 5462 31 0,'11'53'15'0,"13"-43"2"0,-17-7 23 0,4 3-37 0,7 4 1 0,6-1-1 0,15 1 1 0,3-1-6 0,8-3 1 0,-8-3-1 0,-7-3 0 0,-3 0-13 0,-7-6 1 0</inkml:trace>
  <inkml:trace contextRef="#ctx0" brushRef="#br2" timeOffset="-173373.39">31849 5873 42 0,'3'38'21'0,"26"-10"-11"0,-22-13 28 15,0-2-37-15,0 0 0 16,0-1 0-16,0 1 1 16,-4-4-3-16,1-3 1 15,3-6 1-15,0-3 0 16,0-9-1-16,4-4 1 16,-1 0-1-16,8 4 0 15,-4-4-1-15,0 7 1 16,4-4 0-16,-1 7 0 15,1 6-1-15,0-3 1 0,-1 6-1 47,1 3 1-31,-4 0-1-16,0 10 0 94,0 3 0-47,-3 0 0-32,-1 0 0 1,1-1 0 46,-4-2 0-15,0-3 0-31,0-7-1-16,0-6 1 0,0-6-1 15,0-7 1-15,-3 0-2 0,3-8 1 0,0-8 0 0,7-2 0 0,4 0 1 0,6-4 0 0,-2 1 0 16,-1 5 0-16,-4 11 1 0,-3 2 0 0,1 16 0 0,-1 12 0 0,-4 17 1 16,1 5 0-16,-1 13-1 0,1 6 1 0,-4 7-1 0,0-7 0 0,0 1-11 0,-3-4 1 0</inkml:trace>
  <inkml:trace contextRef="#ctx0" brushRef="#br2" timeOffset="-168850.04">13208 7817 33 0,'0'0'16'0,"0"32"-9"0,0-17 17 15,-4 7-24 1,-3 22 1-16,0 16 0 0,0 24 0 16,-3 17-2-16,-1 24 1 15,8 16 0-15,-1-3 1 16,1 0-1-16,-1-16 0 15,4-18-3-15,0-19 0 16,0-20-6-16,0-14 0 16,0-23-1-16,7-22 0 15</inkml:trace>
  <inkml:trace contextRef="#ctx0" brushRef="#br2" timeOffset="-168098.2">13515 7827 27 0,'32'-7'13'0,"70"-18"-16"0,-67 16 25 15,22-4-22-15,13 13 0 16,4-6 2-16,22 3 0 16,-1 0-2-16,11 0 1 15,-4-1 0-15,4 4 1 16,7-3 0-16,3 0 0 16,8-9-1-16,-12 5 0 15,8 7-1-15,-3-3 1 16,-4-3-1-16,-7-3 1 0,-15 2-1 15,-3 1 0-15,-10 0-1 16,-7 3 1-16,-11-1-1 16,-7 11 1-16,-8 8-1 15,-9-8 1-15,-8 5-1 16,-7 13 0-16,-3 4-1 16,-8 5 1-16,-6-3-1 15,-8 10 1-15,1 9-1 16,-1 4 1-16,4 15 0 15,4-4 0-15,-1 11 1 16,8 5 0-16,3 7 0 16,-3 3 1-16,-1 0 0 15,-3-3 0-15,0-7-1 16,-10-9 0-16,-8 1-1 16,-14-1 1-16,-17-10-1 0,-11-5 0 15,-24-7 0-15,-36-9 0 16,-14-10 1-16,-36-12 0 15,-16-10-1-15,-23-12 1 16,-20-16-7-16,-4-9 1 16,-28-3-1-16,18-1 0 15</inkml:trace>
  <inkml:trace contextRef="#ctx0" brushRef="#br3" timeOffset="-160562.12">17928 11276 10 0,'-3'3'5'16,"6"-6"9"-16,-3 3 5 0,0 0-14 16,0 0 0-16,0 0 2 15,0 3 1-15,0-3-10 16,0 0 0-16,0 0 7 15,0 0 0-15,0 0-2 16,0 0 0-16,11 0-1 16,-4 0 1-16,3 3 0 15,5 0 1-15,2-3-1 16,8 0 0-16,3 0 0 16,4 0 1-16,3 0-1 15,0 0 0-15,1 0-1 16,2 0 0-16,1 3 0 15,0-3 0-15,-4 0-1 0,1 0 0 16,-8-3-1-16,0 0 1 16,7 0 0-16,-3 6 0 15,3-3 0-15,1 0 0 16,-5 0-1-16,1 0 1 16,-4 3-1-16,1 4 1 15,-1 2-1-15,-3-3 0 16,-1-3 0-16,1 1 1 15,3-8-2-15,4 1 1 16,0 3 0-16,-1-3 0 0,1 0 0 16,-11 3 1-16,4 0-1 15,0 3 0-15,-1 3 0 16,-2-2 0-16,2 2 0 16,-3-3 0-16,-3-3-1 15,0 0 1-15,-4 3-1 16,0-6 1-16,0 3 0 15,0 0 0-15,4 3 0 16,-4-3 0-16,0 0 0 16,0 0 0-16,0 3-2 15,0-3 0-15,-7 0-7 32,-3-3 0-32,-4-9-7 0,0-1 0 0</inkml:trace>
  <inkml:trace contextRef="#ctx0" brushRef="#br3" timeOffset="-159676.45">19357 11310 17 0,'0'-3'8'0,"-4"10"7"0,4-7 0 16,0 6-13-16,-3-6 0 16,-1-6 2-16,1 6 1 15,-1-4-5-15,4 4 0 16,-3-6 4-16,3 3 0 16,-4-3 0-16,4-4 0 15,-3-5-1-15,-1-4 0 16,1-3-1-16,-1-3 1 15,1 3 0-15,3 0 0 16,0-9-1-16,0-4 1 16,0-3-1-16,3-5 1 15,-3 2-1-15,4-9 0 0,-4 9-1 16,0-6 1-16,0-3-1 16,0-1 0-16,0 4 0 15,0 7 1-15,0-7-2 16,0 3 1-16,0-6 0 15,0-10 0-15,0-3-1 16,-4 7 1-16,1-10-1 16,-1 0 1-16,4 16-1 15,0-10 1-15,0 4-1 16,-3-7 1-16,3 0 0 16,0 4 0-16,0-10-1 15,3 0 1-15,1 0-1 16,3 19 1-16,-4-10 0 15,4 4 0-15,0-1-1 0,0-5 0 16,0 2 0-16,0 4 0 16,-3-7-1-16,-4 0 0 15,-4 7-3-15,-3 15 1 16,-3 6-8-16,-1 1 0 16,4-7-6-16,11 19 0 15</inkml:trace>
  <inkml:trace contextRef="#ctx0" brushRef="#br3" timeOffset="-158919.49">18969 11270 35 0,'7'12'17'0,"0"-12"-12"0,-3 0 24 16,-1 0-28-16,4-6 1 0,0-7 1 15,0-5 1-15,-3-4-5 16,-1-7 1-16,1 4 2 15,-4-3 0-15,-4-6-1 16,1-4 1-16,-4 7-2 16,0-4 1-16,0 10-1 15,0 0 0-15,3 3 0 16,0 3 1-16,1 0-1 16,-1 4 1-16,4 2-1 15,0 1 0-15,0 2 0 16,4 1 1-16,-1-1 0 15,5 4 0-15,-1 3-1 16,0-3 1-16,3-1 0 16,1 4 1-16,10 3-1 15,7-6 1-15,11-3-4 16,0-4 0-16,-4 4-8 0,-3-1 0 16,-7 4-5-16,-1 6 1 15</inkml:trace>
  <inkml:trace contextRef="#ctx0" brushRef="#br3" timeOffset="-158337.18">18789 11605 40 0,'0'22'20'0,"7"-9"-18"0,-7-13 34 16,0 0-33-16,0 6 1 0,0 3 0 15,-4 7 1-15,1 3-7 16,-1 6 1-16,1 0 3 15,-1-3 0-15,1 3-3 16,-1 0 1-16,1-3-11 16,-1-9 1-16,4-13-4 15,7-13 0-15</inkml:trace>
  <inkml:trace contextRef="#ctx0" brushRef="#br3" timeOffset="-157365.74">19576 9658 24 0,'0'3'12'0,"0"10"1"0,0-13 13 16,0 0-22-16,0 0 0 0,0 0 4 15,0 0 0-15,3 3-9 16,1 6 1-16,-1-3 6 15,1 4 1-15,6 2-2 16,1-5 0-16,3-1-2 16,7-3 0-16,0 0-2 15,4-3 1-15,-4 3-2 16,-3 0 1-16,0 4-2 16,-8 2 1-1,-10 7-1-15,0 3 1 63,-3-1-1-63,-8 11 0 0,-3-7 0 31,0 3 0-31,0-16 0 0,-4 0 1 16,4 1-1-1,0-1 1 1,0 4 0-16,3-1 1 0,4 1 0 0,4-1 0 0,3 1-1 0,7 3 1 0,7-4 0 0,3-2 0 0,8-1 0 0,3-3 0 15,0-3-1-15,-3 1 0 0,-4-1-6 0,-3 3 1 16,-4 0-12-16,-3 4 1 16</inkml:trace>
  <inkml:trace contextRef="#ctx0" brushRef="#br3" timeOffset="-154706">14859 9899 19 0,'4'0'9'0,"3"-3"0"0,-7 3 9 0,0 0-13 16,0 0 0-16,0 0 2 15,0 0 0-15,0-6-9 16,0 6 0-16,0 3 7 16,0 3 1-16,0 7-2 15,0-10 1-15,0 6-1 16,0 10 1-16,0 13-1 15,0 8 0-15,0 4-1 16,0 10 1-16,0 8-2 16,0 4 0-16,0-6-1 15,0 9 0-15,3 12-1 16,1 1 1-16,-4 2-1 16,3 1 1-16,-3 3-1 15,0-22 0-15,0-4 0 16,0-8 0-16,0-4-1 0,-3-6 1 15,3-3-2 1,0-4 0-16,0-2-4 0,3 6 1 16,-3 2-9-16,4 4 1 15,-4-3-2-15,10-3 0 16</inkml:trace>
  <inkml:trace contextRef="#ctx0" brushRef="#br3" timeOffset="-151943.95">14436 10185 25 0,'-4'3'12'0,"8"-13"0"16,-4 10 12-16,0 0-21 15,0 0 1-15,0 4 2 16,0-1 0-16,0 3-7 16,0 3 1-16,-4 10 5 15,1 6 0-15,-1 0-1 16,-3 7 0-16,4 5-1 0,3 1 0 16,0-7-1-16,0 7 0 15,0-4-1-15,0-2 0 16,0-7 0-16,0-3 0 15,0-6-1-15,0-4 0 16,0-3 0-16,3-2 1 16,-3-4-3-16,0-3 1 15,7-6-14-15,0-7 0 16,0 7 0-16,0 0 0 16</inkml:trace>
  <inkml:trace contextRef="#ctx0" brushRef="#br3" timeOffset="-150546.62">14908 11492 22 0,'-3'0'11'0,"6"3"-4"0,-3-3 13 0,0 0-16 15,4 4 0-15,-1-1 1 16,1 0 1-16,7 0-7 16,-4 0 0-16,0 0 6 15,0 0 1-15,3-3-2 16,4 4 0-16,8 2 0 15,2-3 0-15,5 3-1 16,-1 4 1-16,0-1-2 16,7-6 1-16,4 7-1 15,7-4 1-15,0 0-1 16,3 0 1-16,1-2-1 16,6-1 1-16,-3-3-1 0,-4 0 0 15,-6-7 0-15,-1 4 0 16,0 0-1-16,4 0 0 15,4-6 0-15,-1 2 0 16,-3 1-1-16,0 0 1 16,3-4-1-16,-3 4 1 15,0-3-1-15,0 2 1 16,-4-2-1-16,-7 3 0 16,1 3 0-16,-1-4 1 15,0 1-1-15,7 0 1 16,8 0-1-16,-1-1 0 15,4 1 0-15,0 3 1 0,0 0-1 16,-4 3 0-16,-3 0 0 16,-3 0 0-16,-1 0 0 15,7-7 0-15,1 4-1 16,6-3 1-16,1 3 0 16,-5-3 0-16,1-1 0 15,-3 4 0-15,-8 0 0 16,-3 3 0-16,-4 0 0 15,-7-3 0-15,-3 3-1 16,-7 0 1-16,-4 0-2 16,0 0 1-16,-7 3-2 15,-3 3 1-15,-4-3-4 16,-8 4 1-16,-6-1-9 16,-10 3 1-16,-8-2-4 15,7 2 0-15</inkml:trace>
  <inkml:trace contextRef="#ctx0" brushRef="#br3" timeOffset="-149526.37">15967 11753 20 0,'-4'3'10'0,"8"-3"2"15,-4 0 8-15,0 0-16 16,0 0 0-16,3 3 3 16,4 0 1-16,0 0-9 15,0 0 1-15,4 4 6 16,0-1 0-16,3-3-2 16,0 3 1-16,3 0-2 15,1-2 1-15,3-1-2 16,0 0 0-16,4 0-1 0,0 0 1 15,-4 0-1-15,-3 0 0 16,-4 1-1-16,-4-1 0 16,-3 3-1-16,-3-3 1 15,-8 7-1-15,-6-4 0 16,-4 9 0-16,-7 1 0 16,-4 0 0-16,4 6 0 15,-4-7 1-15,7 4 0 16,1 3 0-16,3 0 0 15,3 0 0-15,4 6 1 0,3-6 0 16,4 0 1 0,7-3-1-16,4 0 1 0,10-7-1 15,7-2 1-15,4-4-1 16,0 0 1-16,3-6-2 16,0 0 1-16,-3 4-5 15,-4-1 0-15,-10 3-12 16,-14 3 0-1</inkml:trace>
  <inkml:trace contextRef="#ctx0" brushRef="#br3" timeOffset="-147349.83">14887 10912 28 0,'-3'0'14'0,"3"-3"-3"15,0 3 14-15,0 0-23 16,0 0 1-16,0 0 2 16,7 0 0-16,0 0-5 15,3 0 0-15,1 0 4 16,10 3 0-16,0-3-1 15,4 3 1-15,3-3-2 16,0-3 1-16,1 0-3 16,-8 0 1-16,0 0-1 15,-3-3 1-15,-4 2-1 16,0 1 1-16,-4 0-1 16,-2 6 0-16,-1 4-1 0,0 5 1 15,0-3 0-15,-4 13 0 16,1 7-1-16,-1-4 1 15,-3 9-1-15,0 7 1 16,-3 3-5-16,-1 9 1 16,1 1-10-16,-1-11 0 15</inkml:trace>
  <inkml:trace contextRef="#ctx0" brushRef="#br3" timeOffset="-144362.71">18306 10815 25 0,'7'6'12'0,"10"-6"-3"16,-10-3 12-16,0 3-18 16,4-3 0-16,0 6 2 15,-1-3 0-15,1 3-6 16,3 4 0-16,0 2 4 15,-3 3 1-15,3 4-1 16,-4 3 0-16,1 0 0 16,-1 3 0-16,1 6-1 15,0-9 1-15,-1 3-1 16,1 6 0-16,-4 0-1 16,0 7 0-16,-7-1-1 15,0-2 0-15,0-7-1 0,-4-3 0 16,1-4-1-16,-1-5 0 15,-3-1-7-15,4-8 0 16,-8-14-5-16,-3-5 1 16</inkml:trace>
  <inkml:trace contextRef="#ctx0" brushRef="#br3" timeOffset="-143116.05">14852 10238 20 0,'0'16'10'0,"7"6"-4"16,-7-16 11-16,4 0-16 15,-1 4 0-15,1 2 2 16,-1-2 1-16,1-4-4 16,3 6 1-16,0 1 2 15,0-1 1-15,3 1 0 16,8-4 0-16,-4 4-1 15,4-7 1-15,3-6-2 0,0-6 1 16,4-3-1 0,3-7 0-16,-3 0-1 0,-1-6 0 15,1-3-1-15,-4 0 0 16,4 0 0-16,-4 6 0 16,0 0 0-16,-3-3 0 15,-4 0-1-15,-3 4 0 16,-4 2-1-16,-4 0 1 15,-6 1-6-15,-1 5 1 16,1 1-6-16,-4-1 1 16</inkml:trace>
  <inkml:trace contextRef="#ctx0" brushRef="#br3" timeOffset="-140835.09">18930 9316 23 0,'7'13'11'0,"0"2"0"16,-3-12 11-16,-1 1-18 0,1 2 1 15,-1 0 2 1,4 7 1-16,0-4-9 0,4 7 0 16,0 6 7-16,-1 3 0 15,4 0-2-15,4-3 0 16,10-3-2-16,4-7 1 15,3-6-2-15,4-12 0 16,0-6-3-16,0-7 0 16,-4 0-7-16,-7-3 0 15,-3-12-6-15,-8 8 1 16</inkml:trace>
  <inkml:trace contextRef="#ctx0" brushRef="#br3" timeOffset="-140459.04">18845 9648 27 0,'-3'16'13'0,"6"-6"2"16,-3-10 17-16,4 3-27 0,3-3 0 16,0 3 3-16,7-3 0 15,4-3-10-15,3 3 0 16,11-3 7-16,-4-1 0 15,14 1-3-15,4 0 0 16,0-3-6-16,-4 3 0 16,-3 6-11-16,-4-3 1 15,-10 3-2-15,-4 3 1 16</inkml:trace>
  <inkml:trace contextRef="#ctx0" brushRef="#br3" timeOffset="-139391.24">16637 10837 23 0,'14'-3'11'0,"-3"12"3"16,-8-9 11-16,1 3-23 16,-1 0 1-16,-3 1 0 15,-3 2 1-15,-1 0-5 16,-3 4 0-16,-7-1 3 15,-4 4 0-15,1 5-1 16,-4 7 0-16,-4 7 0 16,0-4 0-16,-3 10-1 15,0 6 1-15,3-4-1 16,4 4 1-16,3-3 0 16,8-3 0-16,3-7-1 15,10-3 0-15,4-3-3 0,4-12 0 16,10-7-9-16,-3-12 1 15</inkml:trace>
  <inkml:trace contextRef="#ctx0" brushRef="#br3" timeOffset="-138988.45">16281 10674 31 0,'-4'6'15'0,"1"10"-10"16,3-10 18-16,-4-3-22 15,-3 4 1-15,0 11 1 16,-4 4 0-16,-3 6-4 16,-3 10 1-16,-1 9 2 15,0 10 1-15,1 8-2 16,3 1 1-16,0 6-2 0,3-6 1 15,4-6-5-15,3-7 0 16,8-6-7 0,3-9 0-16</inkml:trace>
  <inkml:trace contextRef="#ctx0" brushRef="#br4" timeOffset="-129170.03">18256 10746 8 0,'-3'6'4'0,"-1"-12"0"16,4 6 5-16,0 0-5 16,0 0 0-16,0 0 3 15,0 0 1-15,0 0-10 16,0 0 1-16,0 0 7 15,4 3 0-15,-4-3-2 16,7 3 0-16,0 0-1 16,0-3 0-16,0 0-1 15,0 0 1-15,0 0-1 16,0 4 0-16,4-4-1 0,-1 0 1 16,1 3 0-16,3 0 0 15,0 6-1-15,0 1 0 16,0 2 0-16,4-2 0 15,-4-1 0-15,4 0 1 16,-4 4-2-16,0-4 1 16,-3 4-1-16,-1-4 1 15,4 4-1-15,-7-1 1 16,0 4-2-16,-7 6 1 16,0 3-1-16,-3 0 1 15,-1 0-1-15,4-3 1 0,-3-3 0 16,-1 3 0-16,1-3 0 15,-1 3 0-15,1 0 0 16,3 0 0-16,0-4 0 16,0-2 1-16,0-3-2 15,0-1 1-15,0-2-2 16,0-4 1-16,-4 0-4 16,1-3 1-16,-1-6-8 15,1-6 1-15</inkml:trace>
  <inkml:trace contextRef="#ctx0" brushRef="#br4" timeOffset="-128267.5">18895 9627 7 0,'-4'3'3'0,"1"-16"14"0,3 13-9 0,0 0-4 16,0 0 1-16,0 3 2 16,0-3 0-16,0 0-8 15,3 3 0-15,4 4 7 16,0-1 0-16,0 6-1 16,4-2 0-16,3-1 0 15,-3 4 0-15,3-4-1 16,3-2 1-16,-2-4-2 15,2-3 0-15,4-3-1 16,8-4 1-16,2-2-3 31,1-1 1-15,-4 4-2-16,-3-3 1 16,-4 2-9 15,-7 1 1 0,-3 0-6-31,-1 0 1 0</inkml:trace>
  <inkml:trace contextRef="#ctx0" brushRef="#br4" timeOffset="-127848.04">18969 9413 17 0,'0'16'8'0,"10"-19"3"0,-10 3 4 0,4 0-11 15,3 0 0-15,0 0 4 16,0 3 0-16,4 0-10 16,-4 0 1-16,3 0 6 15,8 1 1-15,10-4-2 16,8 0 0-16,2-4-2 0,12 4 0 15,-1-6-2-15,0-6 1 16,-6-1-8 15,-11 0 1-31,-11-5-7 0,-14 5 1 0</inkml:trace>
  <inkml:trace contextRef="#ctx0" brushRef="#br4" timeOffset="-124469.74">19791 9398 12 0,'21'22'6'0,"7"-16"5"0,-17-3 7 16,3-3-16-16,4 0 1 15,6-3 2-15,12 3 0 16,-1 3-6-16,0 3 1 15,4 1 4-15,10-1 1 16,4-3-1-16,4 0 0 16,10 0-2-16,0 0 1 15,3 0-1-15,-6 1 0 16,-11-1-1-16,0 0 0 0,-4 0-1 16,-3 0 0-16,-4 0 0 15,-3 4 0-15,-11-1 0 16,-7 0 0-16,-3 3-1 15,-7 4 0-15,-11 6 0 16,-11-3 1-16,-10 2-1 16,0 11 0-16,-15 8 0 15,-9 17 0-15,-15 5 0 16,-7 19 1-16,-25 13 0 16,-3 10 0-16,-11 24-1 15,-11-6 1-15,-6-12 0 16,6-7 1-16,1-12-1 15,0-13 1 1,-40 35-5 0,26-13 1-16,24-6-7 15,14-12 1-15</inkml:trace>
  <inkml:trace contextRef="#ctx0" brushRef="#br4" timeOffset="-123779.84">21572 9040 35 0,'11'6'17'0,"-36"1"-20"0,11-1 27 16,-3 6-24-16,-12 7 1 15,-6 0-1-15,-7 0 1 16,3 6-1-16,7 3 0 16,0 0 0-16,8 1 1 15,6-4 0-15,7 0 0 0,8 3 1 16,-1-3 1-16,15-6-1 15,7 3 1-15,10-3 0 16,0 0 1-16,-3-1-1 16,-8-2 0-16,-2 3-3 15,-5 6 1-15,-13-3-1 16,-15 6 0-16,-10 3-2 16,-1 1 1-16,-2-1-5 15,-1-6 0-15,4-3-6 16,3-3 0-16</inkml:trace>
  <inkml:trace contextRef="#ctx0" brushRef="#br4" timeOffset="-123495.84">21477 9567 13 0,'11'22'6'0,"-4"3"9"0,-7-22-2 16,0 0-11-16,0 7 0 16,3-1 3-16,1 7 1 15,-1-7-6-15,4 4 0 16,0 2 3-16,8-2 1 16,2-1 0-16,8-2 0 15,0-7-2-15,3-9 0 16,-3-10-2-16,-4-3 1 0,-4 0-3 15,-3-6 0-15,-3-3-9 16,-4-6 1-16</inkml:trace>
  <inkml:trace contextRef="#ctx0" brushRef="#br4" timeOffset="-122954.33">21840 9623 38 0,'0'25'19'0,"0"7"-22"15,0-29 30-15,0 0-28 16,0 0 1-16,0 0 0 16,0-3 0-16,0 0 0 0,4-3 1 15,3-3-1-15,0 0 0 16,0-4 0-16,0 1 0 15,0-1 0-15,0 1 0 16,0 3-1-16,0 3 1 16,4 6-1-16,-4 0 0 15,0 6-1-15,0 1 1 16,0-1-1-16,4 4 1 16,-4-4 0-16,0-3 0 15,0 1-1-15,0-4 1 0,0-3-1 16,0 0 0-16,0 0 0 15,4-6 1 1,-1-1-2-16,1-8 1 0,0 2 1 16,-1 0 1-16,1 1-1 15,3-1 1-15,-4 1 0 16,1-1 0-16,0 1 0 16,3 2 1-16,0 1 0 15,0 6 0-15,0 6 0 16,0 6 1-16,-3 4 0 15,-1 3 1-15,1 9-1 16,-1 3 0-16,1 0-1 16,0-6 1-16,-1 0-4 15,1-6 0-15,-1-7-7 16,1-12 1-16</inkml:trace>
  <inkml:trace contextRef="#ctx0" brushRef="#br4" timeOffset="-122533.06">23174 8567 20 0,'-32'62'10'0,"-7"29"1"15,32-59 10-15,-7 8-17 16,4 14 0-16,-4 12 0 16,-1 9 0-16,5 3-6 15,-1 4 1-15,8-23 3 16,3-5 0-16,0-14-3 16,0-11 0-16,3-11-3 0,1-2 0 15,-1-13-6 1,-6-9 0-16</inkml:trace>
  <inkml:trace contextRef="#ctx0" brushRef="#br4" timeOffset="-122144.25">22835 9206 23 0,'14'35'11'0,"11"-13"-7"0,-18-16 15 0,7 7-16 15,7 9 0-15,15-4 3 16,3 1 0-16,6 0-8 16,12-10 1-16,-1-9 4 15,1-6 1-15,-8-3-2 16,-10-4 0-16,-7-3-2 16,-8-2 0-16,-2-1 0 15,-8 0 0-15,-4 3-1 16,-10 1 0-16,-7 2 1 15,-7 7 0-15,-7 6-1 16,-4 6 1-16,1 16-2 16,-1 6 1-16,7 4 0 15,8 5 0-15,6 7-1 16,11 0 1-16,7-6 0 16,11-7 0-16,3-9 0 0,-3-9 1 15,-4-13-2-15,-3-10 0 16,-4-2-7-16,-7-7 1 15</inkml:trace>
  <inkml:trace contextRef="#ctx0" brushRef="#br4" timeOffset="-121528.72">21978 10298 33 0,'7'-13'16'0,"-35"4"-20"16,21 5 27-16,-11 4-23 15,1 0 0-15,-1 0 1 16,0 4 0-16,1 2-1 15,6 0 1-15,0 4 1 0,4-4 0 16,4 0 0-16,3 4 0 16,7-1-1-16,4 3 1 15,6-2-1-15,4 2 0 16,1-2 0-16,-1-4 0 16,0-3-1-16,-4 0 0 15,-2 1 0-15,-5-8 0 16,1-2-1-16,-1 3 0 15,-3-3 0-15,-3-1 1 0,-4 7-1 16,0 4 1-16,-4 5 0 16,-3 10 0-16,-3 15 0 15,-4-5 1-15,-4 5-1 16,0 4 0-16,-3 2 0 16,7-8 0-16,0 2-6 15,7-6 1-15,3-2-5 16,8-14 0-16</inkml:trace>
  <inkml:trace contextRef="#ctx0" brushRef="#br4" timeOffset="-121197.85">22331 10451 35 0,'7'3'17'0,"-4"-6"-21"0,-3-3 28 16,-3 0-24-16,-4-4 1 16,-4 1-1-16,-3 15 1 15,-3 0-1-15,-5 10 0 16,-2 3 0-16,2 3 1 16,1 6-1-16,4 7 0 15,3 2 0-15,7-12 0 16,7 0-1-16,10-6 1 15,8-6 0-15,3-1 0 16,4-9-1-16,-1-12 1 0,-6-10 0 16,0-6 0-16,-4-6-9 15,0-4 1-15,-4-9-1 16,4 0 0-16</inkml:trace>
  <inkml:trace contextRef="#ctx0" brushRef="#br4" timeOffset="-120867.06">22662 10304 38 0,'15'6'19'0,"-8"-28"-24"15,-7 22 39-15,0-6-34 16,-4-4 0-16,-3 4 0 15,-4-3 1-15,-3 3-1 0,-3 6 0 16,-4 6 0-16,-1 6 1 16,1 4-1-16,0 6 0 15,7 3 1-15,7-3 0 16,3 0-1-16,8-3 1 16,6-4-1-16,5-8 1 15,6-7-1-15,3-10 1 16,-2 1-2-16,-1-4 1 15,-4-2-5-15,-6-4 1 16,-4-6-8-16,-3-3 1 16</inkml:trace>
  <inkml:trace contextRef="#ctx0" brushRef="#br4" timeOffset="-118150.36">18606 10724 18 0,'24'-6'9'15,"8"-29"0"-15,-21 23 9 0,-4-7-16 16,0-3 0-16,0 6 3 15,-4 1 0-15,1 2-6 16,-8-3 1-16,-6 4 3 16,-1-1 0-16,-10 7-1 15,-7 3 1-15,-1 3-2 16,5 0 0-16,-4 6-1 16,-4 7 1-16,-7 2-1 15,-7 7 1-15,0 3-1 16,0-3 0-16,-3 7-2 15,0 2 1 1,-8 35-1 0,11 9 0-16,8-9 0 15,9-3 1-15,5-4 0 0,9-5 0 16,8-7 1-16,7 3 1 16,7-3 0-16,11-3 0 15,10-4-1-15,8 1 1 16,6-13 0-16,4-6 1 15,3-9-1-15,-3-10 1 16,-4-9-1-16,1-10 1 16,-1-9-1-16,7-3 1 15,-3-13-1-15,-3-3 0 16,-5-9-1-16,1-10 0 16,-7 0 0-16,-7-12 0 0,-8 16-2 15,-10 2 0-15,-7 1-9 16,-10-1 1-16</inkml:trace>
  <inkml:trace contextRef="#ctx0" brushRef="#br4" timeOffset="-117144.15">16722 10696 22 0,'17'-19'11'0,"-3"-9"-3"0,-10 18 7 16,-4-2-11-16,-4-4 0 15,-6 0 1-15,-8 1 1 16,-6-1-8-16,-5-6 0 16,-2 3 5-16,-12 4 0 15,-10 5-2-15,0 7 1 16,8 6-2-16,-8 4 1 0,0 5-1 15,-4 10 0-15,-3 9-1 16,0 1 0-16,-3 9-2 16,3 12 1-16,10 6-1 15,8 20 1-15,3 5 0 16,15 7 0-16,6 3 1 16,14-9 0-16,22-3 2 15,7-1 1-15,17-15 0 16,11-16 1-16,3-9 0 15,1-10 1-15,3-9-1 16,14-15 0-16,0-20 0 16,4-9 0-16,6-16-2 15,-10-9 1-15,-14-9-2 16,-10-4 1-16,-11-9-2 16,-11-3 1-16,-11 0-1 0,-10 0 0 15,-14 0-5-15,-17 6 1 16,-12 0-6-16,-2 3 0 15</inkml:trace>
  <inkml:trace contextRef="#ctx0" brushRef="#br4" timeOffset="-115567.64">16612 11696 21 0,'14'32'10'0,"8"11"-5"0,-15-30 11 16,3-1-15-16,4 4 1 15,0 9 1-15,1 7 1 16,-1 2-3-16,3 4 0 0,-3-10 3 16,1 6 0-16,-1-2-1 15,-4 2 1-15,1-5-2 16,-4-11 0-16,0-2-1 16,-4-3 0-16,5-1-1 15,-1 1 1-15,0-7-1 16,7 0 1-16,0-9 0 15,0 6 1-15,4-9-1 16,-1 0 1-16,4-4-1 16,1-9 0-16,-1 1-1 15,0-4 1-15,0-3-1 16,0 3 1-16,4-7-1 16,0 1 0-16,3 0 0 15,0 0 0-15,4 6 0 16,7-10 0-16,-4-2 0 15,14-7 0-15,18 0 1 0,22-9 0 16,13-6 0 0,7-10 1-16,11 3-3 0,7 4 1 15,-3 12-9-15,-29 3 1 16,-25-3-5-16,-17 6 0 16</inkml:trace>
  <inkml:trace contextRef="#ctx0" brushRef="#br4" timeOffset="-114801.41">15639 12348 46 0,'7'19'23'0,"-7"-13"-31"0,-4-2 42 0,-6-1-34 16,-8 3 0-16,-7-3 0 15,-6 3 0-15,-1 4 0 16,-7 2 0-16,-7 4 0 16,-3 6 0-16,3-3-1 15,7 0 1-15,4 6-1 16,7-6 1-16,3-4-1 16,7-2 1-16,4-1 0 15,7-2 0-15,4-4 0 16,6 7 1-16,8 5 0 15,-1 4 0-15,4 0-1 16,0 0 1-16,-3-3-2 0,-7 3 1 16,-8 3-1-16,-7 6 0 15,-6 7-2-15,-11-10 1 16,-11-3-6-16,0-3 0 16,0 0-4-16,7-6 1 15</inkml:trace>
  <inkml:trace contextRef="#ctx0" brushRef="#br4" timeOffset="-114515.66">15438 12769 20 0,'3'0'10'0,"-6"18"-9"0,3-8 12 0,-4 5-13 15,1 1 1-15,-1 3 2 16,-3 0 1-16,3 0-3 16,1-4 1-16,3-2 3 15,3-7 0-15,8 4-1 16,3-4 0-16,7-3-2 16,4 0 1-16,3-9-3 15,0-7 0-15,-3-6-5 16,0-3 1-16,-8 1-6 15,-6-14 0-15</inkml:trace>
  <inkml:trace contextRef="#ctx0" brushRef="#br4" timeOffset="-113946.34">15713 13001 31 0,'-7'25'15'0,"7"3"-11"0,0-28 25 16,0 0-29-16,3 0 0 0,4-6-1 16,0-7 1-16,4-3 0 15,3 1 0-15,0-4 0 16,0 0 0-16,0 3 0 15,0 1 0-15,-3 2 0 16,0 1 0-16,-1 2-1 16,1 4 1-16,-1 6-1 15,-3 3 1-15,-3 3-1 16,-1 4 1-16,-3-1-1 16,4-2 0-16,-4 8 0 15,0 1 0-15,0-4 0 16,0-2 1-16,0 2-2 15,4-2 1-15,3-4 0 16,0-6 0-16,3-3-1 0,4-3 1 16,4-1 0-16,-4-2 1 15,0 0-1-15,4-1 1 16,-1 1 0-16,1-1 0 16,0 1 1-16,-4 3 0 15,0 3-1-15,-3 3 1 16,-1 3 0-16,-3 3 0 15,0-3 0-15,-7 3 0 16,0 10-1-16,-3 6 0 16,-1 3 1-16,-3 6 0 15,4 1-4-15,-1-4 0 0,1 0-5 16,3-18 0-16</inkml:trace>
  <inkml:trace contextRef="#ctx0" brushRef="#br4" timeOffset="-113612.73">15353 13145 44 0,'10'19'22'0,"1"0"-29"0,-11-16 42 16,-3 6-36-16,-12 4 1 15,-2 9-1-15,-4 3 0 16,-8 6 0-16,1 13 1 15,0 3-6-15,-4 9 0 16,0-5-5-16,8-11 0 16</inkml:trace>
  <inkml:trace contextRef="#ctx0" brushRef="#br4" timeOffset="-113202.3">14997 13430 23 0,'35'38'11'0,"25"-10"0"16,-43-22 13-16,5 1-23 16,9-1 1-16,12 3 0 15,-1-2 1-15,4-4-4 16,-4 0 1-16,1-6 2 15,-5 3 0-15,-2-7-1 16,-8-2 0-16,-7-3-1 16,-7-4 0-16,-3 0 0 15,-8 0 0-15,-6 1 0 0,-4 2 0 16,-7 4 0-16,-4 3 1 16,0 9-3-16,-3 6 0 15,0 4-4-15,-7 2 0 16,7 7-3-16,10-3 0 15,4 6 0-15,10-3 1 16,8-6 2-16,7-7 1 16,3-3 1-16,4-6 1 15,-8-12 1-15,1 3 1 16</inkml:trace>
  <inkml:trace contextRef="#ctx0" brushRef="#br4" timeOffset="-112684.84">15039 13734 40 0,'14'7'20'0,"4"-20"-29"16,-15 10 47-16,1-3-38 15,-4-1 1-15,-4 1-1 16,-3-6 1-16,-3 5-1 16,-8 7 0-16,0 0 0 0,-3 4 1 15,0 5-1-15,-4 7 1 16,4-4-2-1,0 1 0-15,7 2-1 0,3 7 1 16,4-3-1-16,4 0 0 16,6-7 0-16,8 1 1 15,3-4 0-15,11-2 0 16,-4-1 1-16,-4-3 0 16,1 0 0-16,-4-3 0 15,0 3 0-15,-3 1 1 0,-4-1-1 16,-4 6 0-16,-3 4 0 15,-7 5 0-15,-3 4 0 16,-11 3 1-16,-4 1-2 16,-3 8 1-16,-11 1-3 15,4 2 1-15,-1 1-7 16,1-4 1-16,7-9-2 16,7-3 0-16</inkml:trace>
  <inkml:trace contextRef="#ctx0" brushRef="#br4" timeOffset="-112338.72">15360 13976 34 0,'25'-3'17'0,"-25"-22"-22"0,0 18 35 15,-11-2-29-15,-3 3 0 16,-7-1 1-16,-7 4 1 16,-1 6-3-16,5 10 0 15,-5 6 1-15,-6 9 1 16,0 3-3-16,3 4 1 0,4-1-2 16,7 1 1-16,10-4-1 15,11-6 1 1,14-6 0-16,4-9 1 0,3-10 0 15,7-10 1-15,1-2 0 16,-1-10 0-16,0 0-8 16,0-7 1-16,4-8-5 15,0 2 1-15</inkml:trace>
  <inkml:trace contextRef="#ctx0" brushRef="#br4" timeOffset="-112024.52">15716 13897 39 0,'-7'-12'19'0,"-28"-16"-26"0,21 21 35 16,-4 7-27-16,-7 4 0 15,-3 2 1-15,-3 10 0 16,-1 9-3-16,4 6 1 16,3-3 1-16,7 4 1 15,8 2-2-15,6-6 1 16,11-6-1-16,14-6 0 16,11-10-1-16,3-6 1 15,-3-6-5-15,0-4 0 16,-7-5-6-16,-8-13 1 0</inkml:trace>
  <inkml:trace contextRef="#ctx0" brushRef="#br4" timeOffset="-109291.53">17191 11110 17 0,'-4'3'8'0,"8"-6"2"0,-4 3 5 16,0 0-13-16,0 0 1 16,0 0 1-16,7-3 1 15,-4 3-6-15,1 0 1 16,-4 0 4-16,0 0 1 16,4 0-2-16,-4 0 0 15,7 0 0-15,0-7 0 16,0-2-1-16,3 0 1 0,1-4 0 15,-1 0 0-15,1-2 0 16,0 2 1-16,-1-9-1 16,4 3 0-16,0 1-1 15,1-4 1-15,-5-3-2 16,4 0 1-16,0-4-1 16,4-2 1-1,0 6-2-15,-4 3 1 0,3-3-1 16,1 3 1-16,-7-3 0 15,-1 6 0-15,-3 3-1 16,0 4 1-16,0-1-1 16,0 4 0-16,-3-1 0 15,-1-2 0-15,-3-1 0 16,4-2 0-16,-4 2-1 16,3 1 1-16,1-4 0 15,-4 6 1-15,4 1-1 16,-4 3 1-16,0 6-1 0,0 0 0 15,0-7 0-15,3-2 1 16,1 0-1-16,-1 2 0 16,4 1 0-16,-3 3 0 15,-1 0 1-15,4 0 0 16,0 3-1-16,0 0 1 16,-3-3-1-16,-1 3 0 15,1-4 0-15,0 4 1 16,-4 0-1-16,3-6 0 15,4 6 0-15,-3 3 0 0,3-3 0 16,-4 7 1 0,4-4 0-16,0 0 0 0,0 0 0 15,0 3 0-15,4-3 0 16,3 1 1-16,0-1 0 16,4 3 0-16,3 0-1 15,4 0 0-15,3-2 1 16,4-4 0-16,-4 3-1 15,0 0 0-15,7 3-1 16,11 0 1-16,0 1-1 16,-4-1 1-16,4 0-1 15,4 1 0-15,-4-1-1 16,-1-3 1-16,-2 0-1 16,-8 0 1-16,-3 0-1 15,-4 0 1-15,-7 1-1 16,-3-1 1-16,-1 0-1 0,-2 0 1 15,-1 0-1-15,-7 0 1 16,0 0-1-16,-4 1 0 16,1-1 0-16,-1 0 0 15,-3 0-1-15,0 0 1 16,-3 0 0-16,-4 0 0 16,-4 1 0-16,-6-1 1 15,-1 0 0-15,-3-3 0 16,-4 0-1-16,0 0 1 15,-3 0 0-15,0-3 0 16,0 3-1-16,-8-3 1 16,1-1-1-16,-4 1 1 0,1-3 0 15,6 0 0-15,4-1-1 16,3-2 1-16,0 0 0 16,1-1 0-16,-5 1 0 15,-2-1 0-15,-1 4 0 16,4 0 0-16,-1 0 0 15,1 2 0-15,3 1 0 16,1 0 0-16,6-3 0 16,0 3 1-16,4-4-1 15,4 4 1-15,3 3-1 16,0 0 1-16,0-3-1 16,3 6 1-16,1-6-2 15,-1 3 1-15,0 0 0 16,1 3 1-16,-1-9-1 15,1 6 0-15,-1 0-1 16,1 3 1-16,-1-3 0 0,1 0 1 16,-1 3-1-16,1 0 1 15,-1 4-1-15,1-4 0 16,-1-3 0-16,1 6 1 16,-4 4-1-16,-8 2 0 46,1 7 0-46,-7 3 0 0,0 0 0 0,-4-3 0 16,4 6 0-16,0 3 0 0,-4 10 0 0,-3-1 0 16,7 4-1-16,0 0 1 0,0 0 0 15,-1-4 0 1,8-9-2-16,0-3 0 0,4-12-6 16,6-10 0-16,8-15-9 15,-4-13 0-15</inkml:trace>
  <inkml:trace contextRef="#ctx0" brushRef="#br4" timeOffset="-108611.91">17152 9213 30 0,'0'-4'15'0,"0"17"-2"0,0-13 13 16,4 6-24-16,3 10 0 0,0 0 1 0,3 6 0 0,4 9-3 0,1 0 0 15,2 13 3 1,1 0 0-16,-1 6-1 0,1 13 0 16,-4 0-1-16,0-1 0 15,-3-5-2-15,-1-7 0 16,-2-12-3-1,-5-1 0-15,-3-18-8 0,-3-9 1 16,-5-10-2-16,-2-13 1 16</inkml:trace>
  <inkml:trace contextRef="#ctx0" brushRef="#br4" timeOffset="-108186.59">17117 9677 17 0,'-4'22'8'0,"4"12"-1"0,0-28 9 0,0 7-15 0,0-1 1 0,0 4 1 0,4 3 0 0,-1 3-3 0,1 0 1 0,-1 0 2 0,4 3 1 0,0-6 0 0,4-4 0 0,-4 1-1 0,4 0 1 0,-1-1-2 15,1 4 1-15,3 0 0 16,0 0 0-16,4-3 0 16,3-4 1-16,0-2-1 0,4-7 1 15,3-10-1-15,-7 1 1 16,25-10-2-16,0-6 1 31,-11 1-1-31,-7 2 0 47,-3 0-1-31,-7 0 0 15,-8 7-1-31,-13 2 1 16,-11 1-1-16,-11 9 1 0,-3-3-2 0,-11 3 0 0,-14 0-1 0,-3 0 1 15,3 0-6-15,3 0 0 0,4 3-8 0,4-10 0 16</inkml:trace>
  <inkml:trace contextRef="#ctx0" brushRef="#br4" timeOffset="-107387.28">16919 8551 35 0,'11'-28'17'0,"-8"3"-7"0,-3 18 22 0,0-5-30 0,-3 2 1 0,-11-2 0 0,0 2 0 0,-1 1-4 0,1 9 0 0,0 0 3 0,0 9 0 0,-3 1-1 0,2-4 0 0,1 10 0 0,4 3 0 0,-1 3 0 16,1 0 0-16,6-1 0 16,4 1 0-16,7-3-1 15,4-3 0 1,-1 0 0-16,4-10 0 0,0-3-1 16,1-6 0-16,2-3 0 15,-3-4 0-15,0 4 0 16,-7 3 0-16,1 0 0 15,-8 3 1-15,7 0 0 16,-11 3 0-16,1 9 0 16,-8 7 0-16,0 3 0 15,4 9 0-15,-3 4-1 32,-4-4 1-32,0 4-5 78,-1-1 1-78,1-2-10 78,7-10 1-78</inkml:trace>
  <inkml:trace contextRef="#ctx0" brushRef="#br4" timeOffset="-107115">17177 8513 37 0,'24'16'18'0,"1"-13"-11"0,-18-3 24 0,0-3-30 0,0-3 1 0,0 3-1 0,-7-4 0 0,-3 4-2 0,-8 0 0 0,-6 3 2 0,-8 3 0 0,-3 10-1 0,-4 2 0 0,-3 7-1 0,-1 3 1 0,5 4-2 0,-1 2 1 0,11 0-2 0,3 7 1 0,11-4 0 0,11-5 0 63,6-10 1-63,11-7 0 0,8 1 1 0,-1-7 0 0,0-12 0 0,0-10 1 0,-7-9-1 0,-7-3 0 15,-3-4-4-15,-4-8 0 16,-3 2-7-16,-4-9 1 16</inkml:trace>
  <inkml:trace contextRef="#ctx0" brushRef="#br4" timeOffset="-106538.58">17410 8391 41 0,'28'-3'20'0,"-21"0"-16"0,-7 3 34 16,0 0-38-16,0-7 1 15,0 1-2-15,-7 0 0 16,-7 0 1-16,7 3 0 16,-4 3 0-16,-3 6 1 15,-4 3-2-15,1 7 1 16,-1 3-1-16,4-4 0 0,3-2-1 15,4 3 0-15,7-4-2 16,7-6 1-16,4-2 0 16,3 2 1-16,4-9 0 15,3-4 0-15,0-2 1 16,-3-4 0-16,-1 1-3 16,-10-4 0-1,-7-6-6-15,-7 7 0 0</inkml:trace>
  <inkml:trace contextRef="#ctx0" brushRef="#br4" timeOffset="-98977.46">16411 6221 30 0,'4'47'15'0,"-4"13"-9"0,-4-35 16 16,1 9-22-16,3 20 1 15,-4-4 0-15,1 3 0 16,-4 3-2-16,3-8 1 0,-3-14-2 15,0-6 1-15,3-9-4 16,1-3 1-16,-1-13-6 16,1-13 1-16</inkml:trace>
  <inkml:trace contextRef="#ctx0" brushRef="#br4" timeOffset="-98633.08">16383 6202 21 0,'4'-12'10'0,"17"-4"-6"16,-14 10 14-16,7 3-17 16,-7-4 1-16,0 1 0 15,4 0 0-15,-4 0-2 16,-4-1 0-16,4 1 3 16,0 0 1-16,0-1-1 15,4 1 0-15,-1 3 0 16,5 3 0-16,2 0 0 15,4 3 1-15,1 3 0 0,-1 4 0 16,0 2-1-16,-3 4 1 16,-4 3-1-16,-4 0 0 15,-6 3-1-15,-11 6 0 16,-7 9-2-16,-8-2 0 16,-2 3-2-16,-12-10 1 15,1-3-1-15,0-9 0 16,0-7-4-16,6-3 0 15,8-3-8-15,11 1 1 0</inkml:trace>
  <inkml:trace contextRef="#ctx0" brushRef="#br4" timeOffset="-98273.18">16644 6600 35 0,'-7'44'17'0,"3"-31"-14"15,4-10 25-15,0 3-27 16,0 1 1-16,0-1-1 16,0-3 1-16,0-3-3 15,0-6 1-15,-3-1 1 16,3 7 0-16,0-6-1 15,3-3 1-15,1-4-1 0,0-2 1 16,3-4-1-16,3 0 0 16,1 0 1-16,3 3 0 15,0-2-1-15,0 5 1 16,4 4-2-16,-4 6 1 16,0 3-3-16,0 0 1 15,-3 3-7-15,-1 3 0 16,1-3-3-16,-1-3 0 15</inkml:trace>
  <inkml:trace contextRef="#ctx0" brushRef="#br4" timeOffset="-98015.08">16997 6459 36 0,'7'-3'18'0,"0"0"-18"0,-7 3 34 0,0 0-34 15,-4-3 0-15,-3 3-1 16,-3 0 1-16,-4 0 0 15,-4 0 0-15,0 3 0 16,-3 6 1-16,4 10-1 16,6 3 0-16,0 3-2 15,4 0 0-15,0-6-3 16,4-3 1-16,3 0-1 16,7-7 1-16,3-6-1 15,8-12 1-15,3-7 1 16,11-6 0-16,-11 3-4 15,4-9 1-15</inkml:trace>
  <inkml:trace contextRef="#ctx0" brushRef="#br4" timeOffset="-97715.72">17205 6403 36 0,'21'9'18'0,"-10"1"-20"0,-11-10 33 16,0 0-32-16,-4-3 0 16,-3 3 0-16,-3-4 0 15,-5 4 1-15,-2 0 1 0,-1 4-1 16,1 2 0-16,-1 3 0 16,0 4 0-16,8 2-2 15,-1 7 0-15,8 0-1 16,3-3 0-16,3-6 0 15,4-1 0-15,4-9 0 16,3-6 0-16,3-12-2 16,1 2 1-16,3-3-4 15,-3-2 1-15</inkml:trace>
  <inkml:trace contextRef="#ctx0" brushRef="#br4" timeOffset="-97401.97">17367 6450 40 0,'-3'-41'20'0,"-1"-43"-24"0,4 52 40 15,-3-15-36-15,-4 13 1 16,0-13 0-16,3 3 0 15,1 0-1-15,6 3 0 16,4 3 2-16,4 4 0 16,-4-1 0-16,7 10 1 15,3 7-1-15,5 5 0 0,6 4-1 16,-7 2 0-16,-3 10-6 16,-4-3 1-16,-7 10-10 15,-11 2 1-15,-6-5-1 16,-8 11 1-16</inkml:trace>
  <inkml:trace contextRef="#ctx0" brushRef="#br4" timeOffset="-97202.23">17191 6234 30 0,'7'40'15'0,"21"-30"-5"15,-17-13 28-15,6 3-33 16,5-4 0-16,2 1 0 15,4 0 0-15,11-6-8 16,7-10 0-16,0 6 1 0,-14-2 0 16,-4 5-10-16,-10 7 1 15,-18 3-3-15,-11 0 0 16</inkml:trace>
  <inkml:trace contextRef="#ctx0" brushRef="#br4" timeOffset="-96860.59">16221 7068 52 0,'31'9'26'0,"15"-15"-29"0,-14 0 54 0,17-1-49 0,26-5 0 0,9-7 0 0,26-9 0 0,13-10-3 16,15 7 0-16,-8-7 1 15,-3 4 1-15,-14-1-4 16,-14 7 1-16,-14 6-4 15,-22 0 0-15,-24 6-9 16,-18 4 1-16,-14-7-2 16,-18 3 0-16</inkml:trace>
  <inkml:trace contextRef="#ctx0" brushRef="#br4" timeOffset="-96455.83">16062 6011 34 0,'4'28'17'0,"-1"10"-15"0,1-23 29 0,-4 17-30 15,0 9 0-15,-4 18 0 16,1 35 1-16,-8 7-2 15,0 8 0-15,-3 4 0 16,4-12 1-16,-1-17-3 16,4-21 1-16,3-22-5 15,8-19 0-15,0-13-6 16,3-21 1-16</inkml:trace>
  <inkml:trace contextRef="#ctx0" brushRef="#br4" timeOffset="-95900.02">16157 5848 31 0,'18'9'15'0,"10"-2"-7"0,-17-11 24 0,3 8-30 15,3-8 1-15,12 4 2 16,13-3 0-16,18 0-5 16,25-3 0-16,-1-7 4 15,22-2 1-15,18-14-2 16,10 4 0-16,-4-9-1 16,1-7 0-16,-1 0-2 15,-3 7 0-15,-10 18 0 16,-22 4 0-16,-3-7-1 15,-8 0 0-15,-3-3 0 16,-6 6 0-16,-12 4 0 16,-7 9 0-16,-6 9-2 15,-8-3 1-15,-7 3-1 0,-10 10 0 16,-14 12 0 0,-11 4 0-16,-7 8 0 0,-7 20 1 15,-11 0 0-15,4 2 1 16,7-5 0-16,3 9 1 15,7 9 0-15,8-6 0 16,3 6 1-16,0 7 0 16,-3 9 0-16,-8-13 0 15,-17 3-1-15,-18-5 1 16,-7-4 0-16,-21-3 0 16,-24-3-1-16,-22-10 0 0,-4-6-9 15,-13-15 1-15,-18-10-4 16,28-6 0-16</inkml:trace>
  <inkml:trace contextRef="#ctx0" brushRef="#br4" timeOffset="-93976.33">15776 11561 40 0,'0'44'20'0,"14"10"-16"0,-10-42 21 16,3 7-25-16,-4 6 1 15,-3 3-1-15,-3 13 1 0,-4 9-2 16,0 10 0-16,-4 12-1 15,4-3 1-15,0-6-8 16,0-13 0-16,0-19-2 16,0-12 0-16</inkml:trace>
  <inkml:trace contextRef="#ctx0" brushRef="#br4" timeOffset="-93513.72">15826 11511 29 0,'10'16'14'0,"22"12"-9"15,-21-22 24-15,3 1-28 16,3-1 1-16,8 3 1 0,3 4 1 15,7-4-4-15,8 4 0 16,3-7 2-16,0 0 0 16,6-6-1-16,8-6 0 15,4-10-1-15,-4 1 0 16,-7-4-1-16,-4 3 0 16,-14 4-1-16,-6 2 1 15,-8 4-1-15,-7 6 1 16,-10 9-2-16,-8 13 1 15,-7 0-1-15,1 13 1 0,-8 9-1 16,1 0 0 0,-1 12 1-16,7 10 1 0,4 12 1 15,4 7 0-15,-1 0 0 16,-3-13 1-16,-7 0 0 16,-7-16 0-16,-11-12-2 15,-10-9 0-15,-18-17-2 16,-14-11 1-16,-7-14-7 15,-11-14 1-15</inkml:trace>
  <inkml:trace contextRef="#ctx0" brushRef="#br4" timeOffset="-92853.57">19519 9385 20 0,'11'9'10'0,"-8"-12"-1"0,-3 3 11 16,0 0-17-16,0 10 1 15,0-1 2-15,-3 10 0 16,-4 9-7-16,-4 4 0 16,-3 18 4-16,0 3 1 15,-4 16-2-15,4 0 1 16,0 6-3-16,0 4 1 15,3-20-3-15,4-12 1 16,0-12-7-16,4-20 0 16,3-24-3-16,0-16 0 0</inkml:trace>
  <inkml:trace contextRef="#ctx0" brushRef="#br4" timeOffset="-92447.13">19325 9398 13 0,'0'25'6'0,"14"-22"10"0,-7 0 3 0,4 3-16 15,3 4 0-15,4-1 3 16,3-3 0-16,7-3-7 16,4-6 1-16,0-6 4 15,10 3 1-15,7-10-2 16,4 0 1-16,7-3-2 15,0 1 1-15,-3-1-2 16,-8 3 0-16,-3 0-1 16,-4 7 1-16,-10 3-2 0,-4 6 1 15,-7 6-2-15,-3 7 0 16,-4 2 0-16,0 7 1 16,-3 13 0-16,-1 12 0 15,1 3 1-15,0 10 1 16,3 2 0-16,0 4 1 15,3-3-1-15,-6-7 1 16,-11 4-2-16,-11-4 0 0,-6-6-1 16,-26-9 1-1,-20-6-6-15,-22-7 0 0,-14-12-6 16,1-10 1-16</inkml:trace>
  <inkml:trace contextRef="#ctx1" brushRef="#br4">13046 2116 0,'-7'7'31,"-11"21"-31,11 25 0,18 10 16,6-19 0,11-7-1,36-8 1,-64-29 0,0 0-1,0 0 1</inkml:trace>
  <inkml:trace contextRef="#ctx0" brushRef="#br4" timeOffset="-90915.71">18482 6174 29 0,'7'3'14'0,"-7"3"-7"0,7-6 14 0,21 0-19 0,8-6 1 0,2-13 0 15,12-6 0-15,13-6-4 16,8-13 0-16,14 3 3 15,17 0 0-15,11 1-2 16,7-1 1-16,7 6-1 16,17 4 1-16,5 3-1 15,-8 6 1-15,3 9-1 16,11-2 0-16,-6 2 0 16,-8 7 1-16,10 3-1 15,1 6 0-15,-14 9 0 16,3 10 0-16,-4 0-1 15,-6 10 1-15,-4-1 0 16,-18 7 0-16,4 6-1 16,-10 6 1-16,-8 6-1 0,0-3 1 15,0 10-1-15,-3 6 1 16,-4 10-1-16,7-4 1 16,4 9-1-16,11-2 1 15,-1 9 0-15,4-3 1 16,10 0-1-16,15 6 1 15,-4-10-1-15,11 1 0 16,6-10 0-16,8-9 1 16,0 3-1-16,0-9 0 15,6-4-1-15,-17-6 1 0,1-9-1 16,-15-3 1-16,-7-7-2 16,-14-9 1-16,-18-6-10 15,-18-7 1-15</inkml:trace>
  <inkml:trace contextRef="#ctx0" brushRef="#br4" timeOffset="-90465.48">24564 7212 23 0,'14'31'11'0,"7"1"-3"0,-14-26 9 16,7 3-13-16,4 1 1 15,7 2 0-15,6 1 1 16,8-1-8-16,14-2 0 16,7-1 5-16,-7 4 0 15,7 2-3-15,-4 7 1 16,-3 0-1-16,-3 3 0 16,-15-3-1-16,-14 0 0 0,-14-3 0 15,-14 6 0-15,-10 7 0 16,-15 5 0-16,-21-5 0 15,-11 2 0-15,-10 4-3 16,-3-1 1-16,10-5-4 16,10-4 1-16,8-3-3 15,10-12 1-15</inkml:trace>
  <inkml:trace contextRef="#ctx0" brushRef="#br4" timeOffset="-90270.71">24606 7049 28 0,'7'25'14'0,"-7"88"-14"0,-3-76 27 0,-8 26-27 0,1 22 0 15,-8 25-11-15,-14 9 1 16,-14 6 6-16,8 13 1 15</inkml:trace>
  <inkml:trace contextRef="#ctx0" brushRef="#br4" timeOffset="-81714.38">25471 6130 27 0,'7'3'13'0,"24"-9"-4"0,-17 0 14 16,4-1-21-16,3 7 0 16,4-9 2-16,14 6 0 15,7 0-4-15,10 3 0 16,18 3 3-16,11 3 0 0,7 0-1 15,6 1 0-15,19-7-1 16,10 0 0-16,3-7-1 16,11 7 0-16,8-9 1 15,-12 0 1-15,15-1 0 16,3 10 0-16,-3-6 0 16,7 3 0-16,-4-7-1 15,11 10 1-15,-4 0-2 16,11 0 1-16,10-3-1 15,4 6 0 1,148 4-1 0,-28-1 1-16,-28 3-1 15,-8 4 1-15,-34 3-1 16,-1 6 1-16,-10 3-1 16,-21-3 1-16,-4-1-1 15,0 11 1-15,-28 2 0 16,3-2 0-16,-3-1-1 0,-14-3 1 15,-25 1-1-15,-7-1 0 16,-11-3-1-16,-14 3 1 16,-10 0-1-16,-11-3 0 15,-10 0 0-15,-4-6 0 16,-11-3 0-16,-6 0 0 16,-8-10 1-16,-10 0 0 15,0-15 0-15,-4-7 0 16,3-6 1-16,1-9 0 15,-4-1 0-15,1-12 0 0,-5 1 0 16,-2-11 0-16,-8-2 0 16,-14-16 1-16,0-4-1 15,0 1 0-15,0-6 0 16,3 2 0-16,4 1-1 16,0 3 1-16,7 6 0 15,1-10 0-15,6 17 0 16,-7 8 0-16,0 4 0 15,-4 12 0-15,1 4-1 16,-4 9 1-16,0 0-2 16,-3 12 1-16,-4 1-1 15,-4 9 1-15,1-1-1 16,-4 8 1-16,-8-1 0 16,-2-3 0-1,-4 6 0-15,-8-3 1 0,-2 0 0 16,2 0 0-16,-6 7-1 0,-7-1 1 15,-8 1 0-15,-6-1 0 16,-15-6 0-16,-6-3 0 16,-1-9 0-16,-10-1 0 15,-7 1 0-15,-15-7 0 16,1 4 0-16,-4-4 0 16,-7 0-1-16,-10 1 1 15,-1-4 0-15,-3 6 0 16,-7-2 0-16,-11-1 0 15,11 3 0-15,-18 10 0 0,-3-6 0 16,3-4 1-16,-13 7 0 16,-12 0 1-16,11-4 0 15,-14 1 0-15,-7 0 0 16,11-10 0-16,-8 3-1 16,-13-3 1-16,6-3-2 15,-6 3 1-15,-1-3-1 16,0-3 1-16,-6-3-1 15,3 0 0-15,3 3 0 16,-10-3 1-16,21 6-1 16,7 3 0-16,-11-3 0 15,25 6 1-15,8 7-1 16,2 3 0-16,8 6 0 16,21 6 1-16,7 0-1 15,11 7 0-15,10 12 0 16,10-3 1-16,8 3-1 15,7 0 1-15,14-3-1 0,14 3 1 16,7-3-1-16,8 3 1 16,2 0-1-16,4 0 1 15,4 0-1-15,4-3 1 16,-1 3-1-16,0 0 0 16,0-3 0-16,-3 6 0 15,-3-2 0-15,-5 2 0 16,1 0 0-16,-4 13 0 15,-10 12-1-15,-4 7 1 16,0 24 0-16,-7 32 0 16,-4 38-5-16,-3 40 1 0,-3 23-8 15,-8 21 0-15</inkml:trace>
  <inkml:trace contextRef="#ctx0" brushRef="#br4" timeOffset="-28114.35">12979 12571 59 0,'0'0'29'16,"-85"232"-41"-16,50-163 30 0,-8 22-25 0,-2 9 1 15,-1 1-16-15,0-26 1 16,7-19 23-16,18-24 1 16</inkml:trace>
  <inkml:trace contextRef="#ctx0" brushRef="#br4" timeOffset="-27918.55">12996 11417 10 0,'39'-53'5'0,"60"25"14"0,-74 24 4 0,6 4-20 0,8 4 1 0,4 5-1 16,-1 3 1-16,-3 7-14 16,-4 3 0-16,-10 0 3 15,-4 0 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6T01:13:21.857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15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16T01:15:46.543"/>
    </inkml:context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2949 4064 44 0,'11'34'22'0,"-1"35"-21"16,-10-47 22-16,0 9-23 15,4 10 0-15,-4 12 0 16,-4 10 0-16,-3-3 0 16,-3 9 1-16,-1-7-1 15,1 4 1-15,-1-6-1 16,4-10 1-16,-4-3-3 16,8-16 0-16,-8-2-4 15,4-10 0-15,4-13-6 16,-4-12 1-16</inkml:trace>
  <inkml:trace contextRef="#ctx0" brushRef="#br0" timeOffset="305.75">2805 4070 54 0,'7'0'27'0,"3"3"-34"0,1-3 52 0,6-3-44 16,-2-7 1-16,20 4 0 16,-3-3 1-16,6-7-4 15,5-6 1-15,13-3 1 16,-3 0 0-16,4 3-2 15,-8 0 0-15,0 0-7 16,-13-3 1-16,-8 6-9 16,-11 10 0-16</inkml:trace>
  <inkml:trace contextRef="#ctx0" brushRef="#br0" timeOffset="526.74">2981 4490 59 0,'21'13'29'0,"25"-17"-35"16,-42-2 51-16,13-3-45 0,-3-1 0 16,11 1-1-1,-4 0 0-15,0 2-4 0,0 1 0 16,-3 6-11-16,-7 0 1 15</inkml:trace>
  <inkml:trace contextRef="#ctx0" brushRef="#br0" timeOffset="752.68">3362 4713 41 0,'-4'31'20'0,"-6"10"-19"0,10-38 26 0,0 3-28 16,0 1 1-16,0-4-5 15,0-3 1-15,3-7-4 16,4-5 0-16</inkml:trace>
  <inkml:trace contextRef="#ctx0" brushRef="#br0" timeOffset="950.99">3337 4412 29 0,'11'25'14'0,"10"-32"-4"0,-10 14 16 0,6-7-26 0,-6 3 0 0,3 3-2 0,4 0 0 16,-1 4-2-16,-3-4 0 15,4-3-5-15,0-3 0 16</inkml:trace>
  <inkml:trace contextRef="#ctx0" brushRef="#br0" timeOffset="1341.06">3620 4769 27 0,'7'-3'13'15,"3"-38"-16"-15,-10 29 20 0,0-7-17 16,0-3 0-16,0 0 0 15,0-3 0-15,0 6 0 16,0-6 0-16,4 6 0 16,3 4 0-16,-4 5 0 0,4 7 0 15,0 3 0-15,4 0 1 16,0 9 1 0,-1 1 1-16,4-4-1 0,0 7 0 15,0 5 0-15,-3 1 1 16,7 6-1-16,-15 0 1 15,4 0-3-15,0-3 1 16,4-3-2-16,-1-3 1 16,1-4-3-16,0 1 0 0,-4-10-5 15,7-3 1 1</inkml:trace>
  <inkml:trace contextRef="#ctx0" brushRef="#br0" timeOffset="1809.77">4177 3722 36 0,'42'53'18'0,"-28"19"-15"0,-10-53 28 0,3 16-29 0,4 2 0 0,-8 16 2 15,4 10 1-15,4 9-6 16,-4 7 1-16,7-1 4 16,-4-12 0-16,1 3-1 15,0-16 0-15,-4-6-1 0,3-12 0 16,-3-10-1-16,-7-13 1 16,-7-5-2-16,-3-7 1 15,-8-7-2-15,-7-5 1 16,1-1-2-16,-1 4 1 78,-10 6 0-78,-1 3 1 0,-2 3-1 16,2 6 1-1,5 16 0 32,9 10 0-47,5 3 1 0,13-1 0 0,4 1 1 16,11-1 0-16,10-8 0 15,7-14 0-15,0-5-1 16,15-17 0-16,-4-5-3 0,-1-10 0 0,-2-6-14 16,-8-16 1-16</inkml:trace>
  <inkml:trace contextRef="#ctx0" brushRef="#br0" timeOffset="2493.5">6188 4970 62 0,'31'22'31'0,"51"-47"-26"0,-65 6 31 0,15-12-36 15,7-7 1-15,10-19-1 16,-10-2 1-16,0-16-2 15,0-16 1-15,-11-3 0 16,-3-13 0-16,-4 16-1 16,-7 0 1-16,-7 10-1 15,-4 18 1-15,-3 10-1 16,-3 9 0-16,-4 9-1 0,-4 23 0 16,-3 5 0-16,0 14 1 15,0 15 0-15,0 12 0 16,-7 16 1-16,7 13 1 15,6 15 1-15,8 13 0 16,0 0 0-16,4-3 0 16,3 3-1-16,4-25 1 15,3-7-2-15,0-18 0 16,7-13-4-16,-7-12 1 16,7-10-8-16,4-6 0 0,3-18-6 15,-3-11 1-15</inkml:trace>
  <inkml:trace contextRef="#ctx0" brushRef="#br0" timeOffset="2705.45">6865 4700 53 0,'-3'50'26'0,"-5"-12"-29"16,8-32 46-16,0 1-44 15,0-1 1-15,0-3-3 16,0 0 1-16,0-3-2 16,0-3 1-16,0-10-12 15,4-5 1-15,-4-17-1 16,0 4 1-16</inkml:trace>
  <inkml:trace contextRef="#ctx0" brushRef="#br0" timeOffset="2897.68">6837 4481 42 0,'10'22'21'0,"12"0"-21"0,-15-19 43 16,3-3-42-16,-3-3 0 16,7-4 0-16,-3-2 0 15,0-1-3-15,3 1 1 0,-4 0-4 16,1-1 1-16,-1 4-10 15,5-10 1-15</inkml:trace>
  <inkml:trace contextRef="#ctx0" brushRef="#br0" timeOffset="3454.96">7038 4669 37 0,'3'44'18'0,"5"-19"-13"15,-8-22 24-15,3 0-29 16,-3-3 1-16,0 3 1 16,0-3 0-16,4-3-3 15,3-6 0-15,-4-4 1 16,8-6 1-16,-1 0-2 0,1 4 1 16,-4-4-1-1,4 10 1-15,-1-1-1 0,1 1 1 16,-1 6 0-16,1-4 1 15,3 4-1-15,-3 6 0 16,-1 4 0-16,-3 2 1 16,4 4-2-16,-4 5 1 15,0-5-1-15,3 3 0 16,1-1 0-16,0-2 0 16,-1-4 1-16,4-6 0 15,8 1 0-15,-5-1 0 16,8-6 1-16,0-4 0 0,-4-2 0 15,3-7 1-15,1-6-2 16,-4 3 1-16,0-3-1 16,-3-3 1-16,-4-6-2 15,-7 3 1-15,-3 0-3 16,-8 9 1-16,-3 3 0 16,4 7 0-16,-8 9 0 15,4 9 1-15,0 13 1 16,0 9 0-16,3 7 2 15,4 6 1-15,0 0-1 16,4 0 1-16,6-13-1 16,5 0 0-16,9-18-4 15,12-7 0-15,6-9-10 16,7-19 0-16</inkml:trace>
  <inkml:trace contextRef="#ctx0" brushRef="#br0" timeOffset="3919.07">9387 3615 42 0,'-14'66'21'0,"14"-6"-16"16,0-42 33-16,0 11-36 16,0 15 1-16,0 9 1 15,-7 16 0-15,0 16-6 16,0 9 1-16,-3 12 1 0,-1-12 1 15,-3-9-8-15,0-10 0 16,7-21-8-16,-4-23 0 16</inkml:trace>
  <inkml:trace contextRef="#ctx0" brushRef="#br0" timeOffset="4452.14">8724 4807 56 0,'14'31'28'0,"36"-62"-34"0,-33 15 49 0,12-12-43 16,16-13 0-16,8-18 0 15,14-20 1-15,18-15-2 16,3-13 1-16,4 4 0 15,-18 12 0-15,-14 10-1 16,-11 21 1-16,-13 13-1 16,-8 19 1-16,-10 9-2 15,-4 19 1-15,-14 19-1 16,0 6 0-16,0 19 0 16,-11 6 1-16,4 9 0 0,0-2 0 15,-4-4 2 1,4-3 0-16,0-18 1 0,0-1 0 15,4-12-1-15,3-7 1 16,0-5-2-16,3-1 1 16,4-6-1-16,7-13 0 15,0 1 0-15,8-1 1 16,-8 7-1-16,3 0 1 16,1 6 0-16,0 6 0 15,-4 3-1-15,0 7 0 16,-7 6 0-16,0 3 0 15,0 10-2 1,0-7 1-16,4 0-4 16,3-12 0-16,0-4-10 15,4-9 0-15</inkml:trace>
  <inkml:trace contextRef="#ctx0" brushRef="#br0" timeOffset="4759.46">9871 4559 37 0,'0'38'18'0,"0"-26"-9"16,0-5 22-16,-4 2-29 15,4-6 1-15,-3 6 0 16,-1-5 1-16,4-8-5 0,0-8 0 15,0 3 4 1,4-1 0-16,3-12-1 0,0-6 0 16,0 0 0-16,3 3 0 15,1 3-1-15,10-7 1 16,-3 14-1-16,7-1 1 16,-1 13-4-16,1 3 1 15,3 0-5-15,-3 0 0 16,-4 0-10-16,0-6 1 15</inkml:trace>
  <inkml:trace contextRef="#ctx0" brushRef="#br0" timeOffset="5030">10234 4506 41 0,'-3'47'20'0,"17"-3"-21"16,-7-32 27-16,3 7-24 15,4-3 0-15,1-1 5 16,6-11 1-16,3-8-8 16,1-5 0-16,0-19 5 15,3-10 0-15,-3 7-2 0,-4-16 1 16,-3-7-13-16,-4 11 0 15,0-1-7-15,0 3 1 16</inkml:trace>
  <inkml:trace contextRef="#ctx0" brushRef="#br0" timeOffset="6756.66">12876 3534 43 0,'4'9'21'0,"-4"-9"-9"0,0 0 22 16,-4 3-33-16,-6 7 1 15,-8 12 1-15,-7 6 0 16,-6 3-4-16,-8 19 1 16,-7 4 1-16,-3 8 1 15,-4 26-1-15,10 3 0 16,8 9-1-16,3-6 0 0,11-6-2 16,11-16 0-16,3-18-5 15,14-7 0-15,10-16-8 16,15-25 0-16</inkml:trace>
  <inkml:trace contextRef="#ctx0" brushRef="#br0" timeOffset="7206.66">12898 3948 52 0,'7'34'26'0,"14"1"-22"16,-14-32 43-16,3 3-45 0,1-6 0 15,0 0 2-15,6 0 1 16,11 0-7-16,4 0 1 16,0 0 3-16,-4-6 0 15,-3 3-2-15,-7 3 0 16,-4 0-1-16,-11 9 0 15,-10-9-1-15,-7 0 0 16,-7 9-2-16,-4 1 1 16,0 2-2-16,8 1 0 15,-1 6 0-15,4 3 1 16,3 0 1-16,4-7 0 0,4 7 3 16,3-3 0-1,10-3 3-15,5-1 0 0,6 4 0 16,0 0 1-16,0-10-2 15,0 1 0-15,-3 6-1 16,-8 2 0-16,-6 1-3 16,-8 0 0-16,-3-3-4 15,-3-1 1-15,-4 4-10 16,3 0 0-16</inkml:trace>
  <inkml:trace contextRef="#ctx0" brushRef="#br0" timeOffset="7463.54">13374 4321 42 0,'-4'31'21'0,"-10"29"-18"0,11-54 29 16,-4 13-31-16,-4 6 1 15,0 3-1-15,1-6 1 16,-1 3-3-16,4 0 0 16,0-6-3-16,4-3 1 15,6-7-10-15,11-9 0 16</inkml:trace>
  <inkml:trace contextRef="#ctx0" brushRef="#br0" timeOffset="7704.92">13815 4007 39 0,'-4'44'19'0,"-10"16"-17"15,11-38 28-15,-4 9-30 16,0 10 1-16,-4 6 0 15,-3 3 0-15,0 0-2 16,-4-3 1-16,7-6-1 16,1-10 0-16,3-12-8 15,7-13 1-15,7-18-4 0,11-7 1 16</inkml:trace>
  <inkml:trace contextRef="#ctx0" brushRef="#br0" timeOffset="7941.23">13974 3756 42 0,'28'44'21'0,"7"25"-16"0,-21-53 40 15,0 9-43-15,14 9 0 0,11 10 1 16,4 7 0-16,-8-1-4 15,-7 12 1-15,-10 4 1 16,-18 6 0-16,-18 4-5 16,-14-4 1-16,-3-10-13 15,-11-8 1-15</inkml:trace>
  <inkml:trace contextRef="#ctx0" brushRef="#br0" timeOffset="8675.08">16274 4236 47 0,'0'28'23'0,"3"29"-13"15,1-35 32-15,-4-7-40 16,0 7 0-16,0 7 2 16,0 2 0-16,3 3-4 15,-3-12 0-15,0 3 3 16,7-3 0-16,0 0-2 0,4-6 0 16,0 0-2-16,3-16 0 15,3 0-2-15,1 0 1 16,3 0 0-16,-3-13 0 15,6 4 0-15,-6-4 0 16,0 4 1-16,-1 3 0 16,1 2 0-16,3 8 1 15,0 2 0-15,4 3 0 16,3-3 0-16,-3 4 0 16,0-4-1-16,-4-6 1 0,0-6-1 15,0-10 0 1,-3-9-2-16,-1 0 0 0,-6-13-9 15,-4-6 1-15,-3-9-4 32,-4-10 1-32</inkml:trace>
  <inkml:trace contextRef="#ctx0" brushRef="#br0" timeOffset="9104.48">17082 3342 46 0,'17'13'23'0,"-10"59"-24"16,-7-59 42-16,0 21-40 0,0 10 1 16,-3 22 0-1,-8 9 0-15,1 16-3 0,-8 19 1 16,4 9 1-16,0-16 0 15,0-9-1-15,6-21 0 16,1-20-1-16,4-19 0 16,6-15-1-16,4 0 0 15,4-25-1-15,0-7 1 16,3-6-1-16,0 4 0 16,0-4 1-16,-3 3 0 15,3 7 0-15,-4 6 0 16,1 6 1-16,3 9 0 0,0 10 0 15,0 0 1-15,0 3 0 16,0 4 0-16,1 2-1 16,-1 0 1-16,-4 4-2 15,4-10 0-15,-3-9-6 16,3 2 0-16,0-8-3 16,0-20 0-16</inkml:trace>
  <inkml:trace contextRef="#ctx0" brushRef="#br0" timeOffset="9294.75">17445 4421 36 0,'-4'31'18'0,"-10"7"-23"0,11-32 34 15,-1 7-29-15,1-4 0 16,-1 1-2-16,1-4 0 15,-1-6-6-15,1-6 0 16,3-10-2-16,3-3 1 16</inkml:trace>
  <inkml:trace contextRef="#ctx0" brushRef="#br0" timeOffset="9458.44">17399 4214 16 0,'14'22'8'0,"11"-6"0"0,-18-10 11 0,3-6-20 16,5 0 1-16,-1 3-10 15,3-3 0 1,4-3 9-16,4-6 0 0</inkml:trace>
  <inkml:trace contextRef="#ctx0" brushRef="#br0" timeOffset="9698.92">17882 4217 26 0,'21'-3'13'0,"-10"9"-11"0,-11-6 26 0,0 0-28 0,4 4 1 0,-8-1-2 16,-3 0 1-16,-4 3 0 16,-3 0 0-16,-3 10 0 15,-8-3 0-15,0 9 0 0,1 6 0 16,2-3 0-16,5 6 1 15,6 4-1-15,8 2 1 16,3-5-3-16,7-4 0 16,7-3-6-16,3-16 0 15,8-5-1-15,-4-17 0 16</inkml:trace>
  <inkml:trace contextRef="#ctx0" brushRef="#br0" timeOffset="10088.93">18150 3813 28 0,'-7'78'14'0,"4"16"-20"0,-1-72 28 0,-3 16-22 0,4 6 0 0,-1 0 1 16,1-1 0-16,3-5 0 15,0-3 1-15,3-13 1 16,4-7 1-16,0-5-1 16,4-4 1-16,-1-12-1 15,1 3 0-15,0-1-1 16,-1 1 1-16,1 3-2 16,3 0 1-16,4 7-1 15,-1 5 0-15,4 4 0 16,4 3 0-16,0-1 0 15,-1 7 0-15,1 10 0 16,3-7 1-16,-3 7-1 0,10-13 0 16,-3-4-2-16,3-2 1 15,-3-10-7 1,-4-6 1-16,-6-22-7 0,-12 4 0 16</inkml:trace>
  <inkml:trace contextRef="#ctx0" brushRef="#br0" timeOffset="10526.31">20140 4474 38 0,'-7'29'19'0,"-4"33"-21"0,11-55 31 16,0 11-29-16,-3 4 1 16,3 0-5-16,3-3 1 15,1-3-4-15,3-26 0 16,4-5-4-16,-1-7 1 31</inkml:trace>
  <inkml:trace contextRef="#ctx0" brushRef="#br0" timeOffset="10853.06">20200 4233 36 0,'25'16'18'0,"24"2"-17"0,-31-11 36 0,6-1-33 0,12 0 1 0,6 4 2 15,7-4 0-15,-3-6-10 16,-7 0 1 15,-7 0 5-31,-7-6 1 0,-8 3-4 0,-6-1 1 0,-4 1-2 16,-7 3 1-16,-7 0-2 16,0 0 1-16,-4 3-1 15,1 10 1-15,-1-1 0 16,4 7 0-16,3-3 0 15,8 9 1-15,3-3 1 0,7 9 0 16,0-6 1-16,0 7 0 16,0-7-1-16,-3-9 1 15,-11 12-2-15,-14-6 0 16,-18 9-12-16,-10-3 1 16,-15-3-4-16,4-12 0 15</inkml:trace>
  <inkml:trace contextRef="#ctx0" brushRef="#br0" timeOffset="11469.84">22468 4873 46 0,'-3'87'23'0,"6"14"-22"0,-3-82 40 15,0 9-40-15,0-9 0 16,0 3 0-16,7-13 1 15,8-9-3-15,-1-16 1 16,3-18 0-16,5-10 1 16,-1-13-1-16,0-12 0 0,0 1-1 15,0 8 1-15,0-6 0 16,4 6 0-16,0 7 0 16,-1 9 0-16,5 10 1 15,-1 9 0-15,-3 12 0 16,6 13 0-16,5 10 0 15,-1 8 1-15,-7-2-2 16,-3 9 1-16,-18 0-1 16,-14 7 0-16,-4-1-2 15,-6 0 1-15,-5-2-6 16,-6-1 0-16,0-13-9 16,3-5 1-16</inkml:trace>
  <inkml:trace contextRef="#ctx0" brushRef="#br0" timeOffset="11876.33">23326 4590 40 0,'21'22'20'0,"-14"-28"-17"0,-7 6 28 16,-4 0-32-16,-6 0 1 15,-4-6-1-15,-7 6 0 16,-4 0 1-16,-3 6 0 16,-1 0 0-16,5 4 0 0,3 2 0 15,-1 4 0-15,8-7 0 16,7 1 1-16,4-1-1 16,6 1 1-16,8-4-2 15,3-3 1-15,4-6-1 16,3-3 1-16,0-1-1 15,0-2 1-15,-3 6 0 16,-1 3 0-16,-3 0 0 16,-3 3 0-16,-4 6 0 15,-3 4 0-15,-4 6 0 16,0 3 0-16,0 6-2 16,3-6 0-16,1-6-8 15,3-1 1-15,0-12-2 16,0-6 0-16</inkml:trace>
  <inkml:trace contextRef="#ctx0" brushRef="#br0" timeOffset="12161.26">23481 4791 30 0,'-11'47'15'0,"8"-37"-9"0,-1-10 26 16,1-4-30-16,-1-2 0 16,1-3 1-16,3-4 1 0,0-6-4 15,0-3 1-15,7-6 2 16,0 3 0-16,3 0 0 16,8 3 0-16,0 6-1 15,6 7 1-15,5-7-3 16,2 4 0-16,1 2-5 15,0 4 0-15,0 6-9 16,-1-6 0-16</inkml:trace>
  <inkml:trace contextRef="#ctx0" brushRef="#br0" timeOffset="12551.3">23999 4584 30 0,'0'6'15'0,"-7"4"-7"16,4-10 16-16,-4 6-24 16,-4 0 0-16,-6 7 0 15,-5-1 1-15,1 10-1 0,0-6 0 16,0 3 0-16,7 0 1 16,0-7-1-16,7 1 1 15,3 2-2-15,8-2 0 16,6-4-1-16,4-9 1 15,0 0-1-15,4-9 1 16,0-7-2-16,-1 1 1 16,-2-4 2-16,2-3 0 15,-6 6 1-15,-4 7 1 16,0 3 0-16,-4-4 0 0,1 20 1 16,-1 2 1-16,-3 7-2 15,0 3 1-15,0 9-2 16,0 7 0-16,0-7-2 15,4 1 1-15,3-4-9 16,-3-9 1-16,6-13-3 16,-3-16 1-16</inkml:trace>
  <inkml:trace contextRef="#ctx0" brushRef="#br0" timeOffset="12821.3">24356 3731 40 0,'14'0'20'0,"-7"44"-22"0,-4-25 38 16,-3-7-36-16,0 20 1 16,0 15 0-16,-3 6 0 15,-1 16-2-15,1 22 1 16,-4 16 0-16,-4-1 1 15,-3 10-1-15,-3 0 0 16,-5-18-1-16,1-17 0 16,4-18-5-16,2-16 1 15,5-13-7-15,6-24 0 16</inkml:trace>
  <inkml:trace contextRef="#ctx0" brushRef="#br0" timeOffset="13077.62">24511 3615 31 0,'14'-9'15'0,"-7"21"-5"16,-7-5 21-16,0 11-29 16,0 17 0-16,0 9 1 15,0 19 0-15,-3 9-5 16,-1 15 1-16,-3 20 2 15,0 15 1-15,-7-12-2 16,0-3 0-16,0-13-1 16,-4-19 0-16,0-18-6 15,8-14 1-15,3-21-6 16,3-12 0-16</inkml:trace>
  <inkml:trace contextRef="#ctx0" brushRef="#br0" timeOffset="13482.1">24571 4678 46 0,'7'13'23'0,"21"-32"-28"0,-17 10 41 0,3-4-36 16,7 0 1-16,0-2 0 15,0-1 0-15,-3-9-2 16,-4 6 0-16,-3 0 0 16,-4-6 1-16,-7 6-1 15,-4 4 0-15,-6 5-1 16,-4 10 0-16,-8 7-1 15,1 8 1-15,0 7 0 16,3 7 0-16,4 5 0 16,4 1 1-16,6 2 0 15,8-2 1-15,6-1 0 0,8 4 0 16,3-13-7-16,4-6 0 16,7-13-3-16,3-12 0 15</inkml:trace>
  <inkml:trace contextRef="#ctx0" brushRef="#br0" timeOffset="13812.07">25365 3295 38 0,'7'10'19'0,"0"-4"-26"0,-7-3 36 0,-4 13-29 16,1 3 1-16,-4 15 1 15,-4 4 1-15,-6 12-3 16,-5 22 0-16,1 19 1 15,-7 16 1-15,3 21-5 16,4 13 0-16,0 16-6 16,7-3 0-16,3 6-2 15,1-25 0-15</inkml:trace>
  <inkml:trace contextRef="#ctx0" brushRef="#br0" timeOffset="15930.66">26377 3198 30 0,'32'-47'15'0,"0"0"-1"0,-22 41 15 16,4-10-25-16,-7 7 1 16,1 2 4-16,-1 7 0 15,-4 13-11-15,-6 9 0 16,-12 22 7-16,-9 25 1 16,-19 28-3-16,-6 22 0 15,-18 25-2-15,-21 29 0 16,-4 15-2-16,-10-6 1 0,10 3-3 15,11-19 0-15,7-15-3 16,10-29 0-16,15-25-10 16,14-28 0-16</inkml:trace>
  <inkml:trace contextRef="#ctx0" brushRef="#br0" timeOffset="16469.82">26335 4572 35 0,'-46'56'17'0,"-7"48"-13"0,46-83 20 16,0 14-23-16,3-1 0 16,1-12-1-16,-1-9 0 15,1-16-1-15,3-13 1 16,7-21-1-16,7-4 1 15,7-16-1-15,0 4 0 16,1-13 0-16,-1 0 1 0,0-3 0 16,0 7 0-16,0 5 1 15,4 4 0-15,0 6 0 16,6 12 0-16,5 7 3 16,2 6 0-16,5 19 0 15,-8 3 1-15,-7 6-1 16,-7 10 1-16,-6 6-2 15,-8 0 0-15,-18 19-3 16,-14-10 1-16,-10 10-3 16,-7-10 1-16,3 4-4 15,-3-4 1-15,-1-9-3 16,8 0 1-16,14-3-8 16,3-10 1-16</inkml:trace>
  <inkml:trace contextRef="#ctx0" brushRef="#br0" timeOffset="16830.54">26719 4333 30 0,'11'19'15'0,"-4"-6"-4"0,0-13 19 16,-7 0-28-16,7 0 0 15,7 0 1-15,0-10 0 31,11-12-3-31,-4 3 1 0,-7 7 1 16,-3-10 1-16,-4 6-1 16,-3 1 0-16,-4 2-1 15,-4 1 0-15,0 5-2 16,-3 4 1-16,0 6 0 16,-3 7 0-16,-1 5 0 15,-3 7 0-15,3 10 0 16,4-4 0-16,0-3 0 15,4 0 1-15,6 0-1 16,4 3 0-16,8-9-3 16,2 0 0-16,4-10-6 15,1-2 1-15,-1-20-6 16,3 1 1-16</inkml:trace>
  <inkml:trace contextRef="#ctx0" brushRef="#br0" timeOffset="17089.32">27051 4437 30 0,'0'3'15'0,"0"-13"-9"0,0 7 23 16,0-6-28-16,0-10 1 16,0 0 2-16,0-3 1 15,4 0-5-15,3 0 1 16,0 4 3-16,3-1 1 15,4 3-1-15,4 4 0 16,3 2-2-16,7-2 1 16,-3 2-6-16,0 1 0 0,-8-1-9 15,1 1 1-15,0-10-4 16,3 0 1-16</inkml:trace>
  <inkml:trace contextRef="#ctx0" brushRef="#br0" timeOffset="17474.8">27305 4515 41 0,'-14'82'20'0,"10"2"-24"16,1-65 37-16,-1-3-34 15,1 0 1-15,-4-4 3 16,7-15-2-1,3-13 1-15,4-6 0 0,0-3 0 16,-3-12 0 0,-1-7 1-16,1 0-3 0,-1-13 0 15,5 4-2-15,2 3 0 16,4 9-1-16,4 10 1 16,3-1 0-16,7 7 1 15,4 10 1-15,0 5 0 16,-4 10 2-16,-3 3 1 15,-8 7-1-15,-6 12 0 16,-11 6-2-16,-7-3 1 16,-7 3-2-16,-11-3 0 15,0 0-5-15,-6-3 0 16,6-3-5-16,4-3 0 0,3-10-1 16,11-9 1-16</inkml:trace>
  <inkml:trace contextRef="#ctx0" brushRef="#br0" timeOffset="17789.34">27651 4377 44 0,'24'28'22'0,"12"-15"-30"16,-19-19 46-16,1-1-39 15,3-2 1-15,-3 0-1 16,-4-4 1-16,-4-3 0 0,-2 1 0 15,-1-4-1 1,-4 0 1-16,-6 0-1 16,-4 0 0-16,-4 10 0 0,-3 3 1 15,0 12 0-15,-4 0 0 16,0 13 0-16,4 9 0 16,4-6 0-16,3 10 0 15,3-1 0-15,11 3 1 16,4 1-3-16,3-10 1 15,0-3-6-15,0-9 1 16,0-13-5-16,-3-10 0 16</inkml:trace>
  <inkml:trace contextRef="#ctx0" brushRef="#br0" timeOffset="18136.64">27855 4481 29 0,'0'28'14'0,"4"-12"-12"0,-4-16 21 0,0 0-21 16,0-7 0-16,3-2 1 15,4-4 0-15,1 1-4 16,2-4 1-16,1-6 2 16,-1 6 1-16,-3 4-1 15,4-4 0-15,-1 7 0 16,5 6 0-16,2 0-1 15,-3 6 1-15,0 3-2 16,1 0 1-16,-1-3-1 0,0 10 1 16,-4 9-1-16,1 9 0 15,0 1-1 1,-1-14 1-16,1 4-1 0,-1-6 0 16,1 0-5-16,3-7 1 15,0-6-7-15,4-3 1 16,6-15-1-16,-2-10 1 15</inkml:trace>
  <inkml:trace contextRef="#ctx0" brushRef="#br0" timeOffset="18555.6">28582 3703 41 0,'21'28'20'0,"-17"54"-30"16,-4-67 44-16,0 14-34 15,-4 15 0-15,1 3 2 16,-4 12 1-16,0 4-1 16,0 9 0-16,-1-6 1 15,5-10 1-15,-1-6 0 16,4-9 0-16,0-6-2 16,0-7 1-16,0-9-3 15,-3-7 0-15,-1-9-1 16,-6-6 1-16,-4 0-1 15,-4-6 0-15,-7-7 0 16,8-3 1-16,-4 4 0 16,3 5 0-16,0 10 0 15,-3 10 1-15,0-4-1 16,0 6 1-16,3 10 0 16,4 3 0-16,3 7 0 0,8-7 0 15,6-9 0-15,4 2 0 16,8 1-1-16,-1-3 1 15,0-4-4-15,0-5 0 16,4-7-6-16,-1 0 1 16,1-10-7-16,7-12 0 15</inkml:trace>
  <inkml:trace contextRef="#ctx0" brushRef="#br0" timeOffset="18754.12">28709 4421 24 0,'7'16'12'0,"-7"21"-6"16,0-30 13-16,-3 2-17 15,-1 0 1-15,1 4 0 16,-1 0 0-16,0-1-5 16,1-2 1-16,3-4-4 15,0-6 1-15,3-19-5 16,5-3 1-16</inkml:trace>
  <inkml:trace contextRef="#ctx0" brushRef="#br0" timeOffset="18948.24">28713 4151 25 0,'0'13'12'0,"7"9"-11"0,-4-22 19 15,-3 9-18-15,0-9 1 16,4 0 1-16,-4 3 0 15,3 4-6-15,1-7 1 16,-1 0 1-16,4 0 0 16,0 0-7-16,0 0 1 15,1 0-3-15,2-10 0 16</inkml:trace>
  <inkml:trace contextRef="#ctx0" brushRef="#br0" timeOffset="19217.91">29122 4277 23 0,'17'16'11'0,"-17"-7"-12"15,-3-15 20-15,-8 6-18 16,-6 0 0-16,-4 0 3 16,-4 6 0-16,7-3-4 15,1 13 1-15,2 6 3 16,1 0 1-16,4 3-1 15,-1 12 1-15,4-2-2 16,7-7 1-16,0-6-2 16,-3 0 0-16,10-3-3 15,10-10 1-15,8-6-7 16,3 7 1-16,0-17-6 16,-3-5 0-16</inkml:trace>
  <inkml:trace contextRef="#ctx0" brushRef="#br0" timeOffset="19741.57">29309 4252 39 0,'21'12'19'0,"-3"17"-19"16,-11-20 34-16,0 10-33 15,0-4 0-15,-4 4 0 16,4 9 0-16,-3 7-2 0,3-7 1 15,0 7 1-15,4-13 0 16,-1 0 0-16,4-10 0 16,0 4 0-16,-3-16 1 31,21-32-4-31,-8-8 1 16,-2-11-9-16,-5-2 1 15,1-10-4-15,-1-2 0 16</inkml:trace>
  <inkml:trace contextRef="#ctx0" brushRef="#br0" timeOffset="19997.24">29760 3744 44 0,'14'69'22'0,"-14"9"-31"0,0-56 42 0,-3 6-33 15,-1 16 0-15,-3 10-1 16,0 5 1-16,0 1-1 16,0-1 1-16,4-15-4 15,-1-3 0-15,4-16-7 16,4-6 1-16</inkml:trace>
  <inkml:trace contextRef="#ctx0" brushRef="#br0" timeOffset="20357.32">30067 4430 42 0,'0'7'21'0,"-7"-14"-24"0,7 4 35 0,-3-3-32 15,-4 6 1-15,-7 6 2 16,-4-12 0-16,0 6-3 15,1 6 0-15,-5 4 2 16,5 5 1-16,3 4-1 16,3 0 0-16,4-3-2 15,7-4 1-15,4-2-3 16,6-4 0-16,1-3 0 16,-1-6 0-16,1 3-1 15,3-6 1-15,-7 3-1 16,0-1 1-16,0 1 0 15,0 3 1-15,0 0-1 16,0 0 0-16,-3 3-1 16,-1 1 1-16,1-1 0 15,3 3 1 1,-3-3 1-16,-1 3 0 0,1-2-3 16,-1 2 1-16,-3-6-7 15,0 0 0-15</inkml:trace>
  <inkml:trace contextRef="#ctx0" brushRef="#br0" timeOffset="20735.47">30254 4612 21 0,'4'-6'10'0,"3"6"4"0,-7-9 9 0,3-7-19 0,-3-3 1 0,0 0 2 0,0-9 1 0,0 6-9 0,0 10 1 0,0-1 6 15,4 1 1-15,3 5-3 16,4 4 1-16,6-6-2 16,4 2 0-16,11 4-3 15,7 3 0-15,3 0-5 31,-3-9 0-31,-4 3-10 0,1-4 1 47,-5-5-1 0,5-4 0-31</inkml:trace>
  <inkml:trace contextRef="#ctx0" brushRef="#br0" timeOffset="21906.47">4554 5610 41 0,'11'18'20'0,"-4"-11"-9"15,-3-4 20-15,3 3-27 16,-7 13 1-16,-7-3 3 16,3 12 0-16,-3 13-9 15,-4 15 0-15,1 7 6 16,-8 24 1-16,8 1-4 16,-1 10 0-16,0 8-3 15,11-2 0-15,-7-10-4 63,7-13 0-63,-3-18-6 0,3-22 1 15,-11-22-7-15,1-19 0 0</inkml:trace>
  <inkml:trace contextRef="#ctx0" brushRef="#br0" timeOffset="22294.46">4177 6412 19 0,'-7'19'9'0,"32"6"7"0,-15-15 2 0,1 5-12 0,6-2 1 15,8 6 4 17,10-4 0-32,1 1-13 0,13 0 0 0,18-7 10 0,-7-9 0 0,-4-3-4 15,1-6 1-15,-1-10-2 16,-13 6 0-16,-5 1-3 16,-6-7 1-16,-4 0-1 15,-3-3 0-15,-4-3-1 16,-10-3 1-16,-8 6-1 15,-3 0 0-15,-3 3 0 16,-8 7 0-16,-3 8-1 16,0 8 0-16,-7 11-2 15,3 4 0-15,8 6-2 16,-1 10 0-16,11 2 1 16,4 4 0-16,10-7 1 15,10-5 1-15,8-10 2 16,7-10 0-16,7-12 1 15,-7-19 1-15,-15-6-3 0,-2-4 1 16,-8-5-9-16,-14-4 1 16</inkml:trace>
  <inkml:trace contextRef="#ctx0" brushRef="#br0" timeOffset="24306.86">7303 5713 49 0,'3'6'24'0,"8"1"-16"0,-8-11 24 0,-3 4-33 15,0 0 0-15,-3 7 0 16,-8 8 1-16,-3 7 0 15,3 7 0-15,-6 8-1 16,3 4 1-16,7 6 0 16,-4 3 0-16,11-3 0 15,3 0 0-15,8-6-2 16,10-10 1-16,7-12-2 16,4-13 0-16,0-15-4 15,3-7 0-15,4-15-4 16,-7-10 1-16,0-3-1 15,-4-12 0-15,-7-4 3 16,-3-2 0-16,-1-1 6 16,-6 13 0-16,3 0 7 0,-7 6 1 15,0 12 4-15,-7 17 1 16,4 5 1-16,-8 20 0 16,-3 12-1-16,-4 18 0 15,-6 17-4-15,-4 21 1 16,-1 13-4-16,1 16 0 15,-11 12-3-15,4 3 0 16,0 0-5-16,7-27 0 16,-11-20-12-16,14-22 0 15</inkml:trace>
  <inkml:trace contextRef="#ctx0" brushRef="#br0" timeOffset="24850.4">8082 5898 53 0,'-10'3'26'0,"-22"41"-26"0,28-22 39 0,-3 9-40 16,-17 1 1-16,-8 12 0 16,-7 0 0-16,-3 3-4 15,3 6 0-15,0 0-7 16,4-6 0-16,7-9-4 16,6-10 1-16</inkml:trace>
  <inkml:trace contextRef="#ctx0" brushRef="#br0" timeOffset="25058.15">7680 5882 38 0,'21'7'19'0,"11"49"-14"16,-22-28 33-16,5 4-34 0,2 12 0 15,8 3 0-15,-4 9 1 16,7 7-8-16,-7-4 1 15,8-2 1-15,2-7 0 16,-9-12-7-16,-5-13 0 16,8-13-7-16,0-15 1 15</inkml:trace>
  <inkml:trace contextRef="#ctx0" brushRef="#br0" timeOffset="25314.58">8297 6234 55 0,'-7'9'27'0,"14"7"-26"15,4-16 50-15,0 0-51 16,10 0 1-16,7-3 0 15,14-10 0-15,-3 0-4 16,0-2 0-16,0-4-5 16,-4 0 0-16,-7 3-9 15,-7-9 1-15</inkml:trace>
  <inkml:trace contextRef="#ctx0" brushRef="#br0" timeOffset="25510.43">8400 5967 47 0,'7'53'23'0,"7"7"-18"0,-7-41 35 16,0 12-40-16,0-3 0 16,0 13-1-16,0 6 0 0,4 3-4 15,-11-6 0-15,0 0-9 16,0-16 0-16</inkml:trace>
  <inkml:trace contextRef="#ctx0" brushRef="#br0" timeOffset="25838.58">9426 5835 44 0,'-14'25'22'0,"-32"16"-15"0,32-25 32 16,-14 21-38-1,-7 1 1-15,-4 19 0 0,-3 12 0 16,-11 12-3-16,0 19 0 16,0 13-1-16,3-3 0 15,12-6-5-15,6-23 0 16,0-18-8-16,14-29 0 16</inkml:trace>
  <inkml:trace contextRef="#ctx0" brushRef="#br0" timeOffset="26049.97">8745 5882 31 0,'22'10'15'0,"30"40"-3"0,-37-22 20 16,20 38-28-1,-3 3 1-15,-1 0-4 16,-9-9 0-16,-1-7-15 15,-7-19 0-15</inkml:trace>
  <inkml:trace contextRef="#ctx0" brushRef="#br0" timeOffset="26546.87">9744 6171 47 0,'7'41'23'0,"21"-23"-14"16,-17-14 34-16,6-1-41 15,8 0 1-15,10 0-1 16,11-3 1-16,3-6-7 0,1-1 1 15,-8-2-7-15,-7 0 0 16,-13-10-6-16,-8 0 0 16</inkml:trace>
  <inkml:trace contextRef="#ctx0" brushRef="#br0" timeOffset="26740.89">9924 5898 41 0,'7'47'20'0,"0"38"-12"0,-7-66 31 0,0 15-38 15,0 1 0-15,0 15-2 16,0 6 1-16,0 4-5 16,0-4 1-16,3-9-9 15,1-19 0-15</inkml:trace>
  <inkml:trace contextRef="#ctx0" brushRef="#br0" timeOffset="27113.21">10767 5588 58 0,'7'12'29'0,"-18"23"-38"0,4-20 50 16,-10-2-42-16,-12 6 1 15,-6 6-1-15,0 3 1 16,0-6-1-16,-1 6 0 16,1 0-2-16,3 1 0 15,4-7 0-15,10 3 0 16,8 0 0-16,6 0 1 0,11 6 2 15,11-9 0-15,17 0 2 16,11 3 1-16,0 3-1 16,-7 1 0-16,-11 2-1 15,-3-3 1-15,-8 10-4 16,-17 6 0-16,-17 0-6 16,-15-10 1-16,-7-12-7 15,-7-13 0-15</inkml:trace>
  <inkml:trace contextRef="#ctx0" brushRef="#br0" timeOffset="27343.71">10573 5704 69 0,'42'3'34'0,"36"-13"-42"0,-61 1 69 15,22-7-62-15,21-12 1 16,18 0-1-16,17-19 0 16,-10 0-3-16,-4-3 1 15,0 3-6-15,-11 3 0 16,-17 12-10-16,-14 1 0 16</inkml:trace>
  <inkml:trace contextRef="#ctx0" brushRef="#br0" timeOffset="27838.32">11095 5769 61 0,'3'16'30'0,"26"9"-32"0,-15-15 51 0,10-1-47 0,8 4 1 15,7-1 0-15,14-2 0 16,10-4-7-16,8-3 0 16,-8-3-1-16,-6 0 0 0,-11 0-12 15,-11 0 1-15,-17-9-3 16,-8-1 1-16</inkml:trace>
  <inkml:trace contextRef="#ctx0" brushRef="#br0" timeOffset="28048.23">11095 6372 58 0,'10'40'29'0,"33"-18"-35"15,-26-19 59-15,8 1-53 16,3-1 1-16,8-3-2 0,6-3 0 15,4-7-4 1,3-6 1-16,1-2-13 16,-8-7 1-16</inkml:trace>
  <inkml:trace contextRef="#ctx0" brushRef="#br0" timeOffset="28510.44">13000 5616 43 0,'25'-25'21'0,"-8"-3"-13"15,-17 21 26-15,0 1-34 16,-10 0 1-16,-1-1 1 16,-17 7 0-16,-25 0-3 15,-25 4 1-15,-10 5 1 16,0 7 1-16,-11 12-1 16,0-3 0-16,1 28-2 15,13 10 0-15,18 15-3 16,25 13 1-16,24 7 0 15,21-1 0-15,22-13-1 16,17-5 1-16,15-26 3 0,21-18 0 16,20-26 3-16,12-31 1 15,-5-22-1-15,-2-19 1 16,-22-15-1-16,-18-10 0 16,-31 0-2-16,-28-2 0 15,-15 11-5-15,-24 1 1 16,-22 6-12-16,-10 6 0 15</inkml:trace>
  <inkml:trace contextRef="#ctx0" brushRef="#br0" timeOffset="28768.71">13670 6394 51 0,'21'9'25'0,"-21"-28"-33"0,0 10 39 0,-10-4-39 0,-11 1 0 0,-11-4-17 0,-7 10 1 0</inkml:trace>
  <inkml:trace contextRef="#ctx0" brushRef="#br1" timeOffset="55263.46">6907 7005 28 0,'7'6'14'0,"22"-12"-3"15,-19 3 15-15,1 0-24 16,10 0 0-16,7-1 2 15,4 1 1-15,3 3-5 16,8-6 1-16,6 3 3 16,11 0 0-16,3 3 0 15,12 0 0-15,16 3-1 16,-3-3 1-16,15 0-1 16,10 0 0-16,14-3-1 0,17 0 1 15,8 3-1-15,7-4 1 16,21 1-2-16,-4 3 1 15,7 0-1-15,4 3 1 16,-3 4 0-16,6-1 0 31,117-6 0-31,-39-6 1 16,-17-1 0-16,-11-5 0 16,-21-1-2-16,3 4 1 15,-4-7-1-15,-16 4 1 0,13-1-2 16,-14 7 1-16,-7 6-1 15,-4 0 0-15,-3 6 0 16,-17 4 0-16,-5-4 0 16,-6 0 0-16,-7 4 0 15,-25-1 0-15,-7 4 0 16,-4 2 0-16,-10 4 0 16,-21-6 0-16,-8 2 0 15,-13 4 0-15,-8-6 0 16,-13-1 0-16,-8-2 0 15,-7-4 0-15,-7 0-1 16,-3 0 0-16,-4-2 0 16,-3 2 1-16,-4-3-1 15,-7-3 1-15,0 0 0 16,0 0 0-16,0-6-1 16,0-1 1-16,-4 1-6 15,-3-3 1-15,-7-1-9 16,7 1 1-16,-4-10-6 0,4 7 0 15</inkml:trace>
  <inkml:trace contextRef="#ctx0" brushRef="#br1" timeOffset="59856.97">4106 8341 44 0,'4'-3'22'0,"-1"3"-13"16,-3 0 23-16,0 0-29 16,4 3 0-16,-4 6 1 15,-7 16 0-15,-7 10-6 16,-14 12 1-16,-4 9 3 15,-7 16 1-15,-10 13-2 16,-11 3 0-16,3 9-1 16,4 3 0-16,11 4-2 15,3-4 1 1,0-6-5-16,8-18 1 0,6-17-10 16,11-12 0-16,-4-22 0 0,8-15 0 15</inkml:trace>
  <inkml:trace contextRef="#ctx0" brushRef="#br1" timeOffset="60105.73">3542 8234 48 0,'7'0'24'0,"11"32"-28"0,-8-23 50 0,1 7-45 15,-1 12 1-15,8 19 0 16,3 9 0-16,4 10-4 16,3 6 1-16,0 4-1 15,1-17 0-15,-5-6-8 16,1-12 0-16,-15-13-5 16,1-21 0-16</inkml:trace>
  <inkml:trace contextRef="#ctx0" brushRef="#br1" timeOffset="60446.36">4314 8444 40 0,'-10'25'20'0,"10"-9"-12"0,0-16 34 16,0 0-37-16,0 0 1 15,10 0 2-15,1 0 1 16,3 0-12-16,11 0 1 0,0 3 7 15,13-3 0-15,-2-6-7 16,6 0 1-16,-14-1-8 16,-3 1 1-16,-11 0-10 15,-3 3 0-15</inkml:trace>
  <inkml:trace contextRef="#ctx0" brushRef="#br1" timeOffset="60633.55">4353 8676 40 0,'0'29'20'0,"32"-11"-9"16,-28-14 26-16,10-1-35 15,0 3 1-15,7-9-1 16,4 0 0 0,6-7-6-16,-2 1 0 0,-5-1-7 15,1 1 1-15,-14-7-5 16,-1 7 1-16</inkml:trace>
  <inkml:trace contextRef="#ctx0" brushRef="#br1" timeOffset="61097.25">5144 8429 46 0,'0'31'23'0,"7"-9"-19"16,-7-19 43-16,0-3-43 15,10 3 0-15,1-3 1 0,6-3 1 16,5-6-9-16,-1-1 1 16,7-2 2-16,7-4 0 15,4 0-8-15,-4-2 0 16,1-4-10-16,-1 0 1 16</inkml:trace>
  <inkml:trace contextRef="#ctx0" brushRef="#br1" timeOffset="61598.8">5909 7770 44 0,'18'19'22'0,"-18"3"-17"0,0-16 31 16,0 7-35-16,-7 2 0 16,0 4 1-16,-4 0 0 15,-3 3-3-15,3 9 0 16,-6 4 2-16,6-4 1 15,0 1-1-15,4 5 0 16,4 1-1-16,3-4 1 16,0-2-1-16,3-1 1 0,8-9-4 15,7-10 1-15,3-12-5 16,11-12 0-16,-4-7-8 16,0-9 1-1</inkml:trace>
  <inkml:trace contextRef="#ctx0" brushRef="#br1" timeOffset="61841.01">6138 7723 41 0,'7'19'20'0,"-7"56"-14"0,-3-50 32 0,-4 3-37 0,0 13 1 0,-14 9 0 16,-4 10 1-16,0 3-4 15,-7 6 0-15,4 3 0 0,-4-3 1 16,8 0-7-16,3-13 0 47,3-12-7-31,-3-9 0-16</inkml:trace>
  <inkml:trace contextRef="#ctx0" brushRef="#br1" timeOffset="62089.9">6435 8140 48 0,'0'25'24'0,"-46"60"-24"0,42-76 41 16,-13 10-41-16,-5 9 0 0,-6 10 1 15,0-4 0-15,3 10-2 16,-3 0 1-16,7-6-2 16,3-4 1-16,4-9-9 15,0-9 1-15,0-13-6 16,3-18 1-16</inkml:trace>
  <inkml:trace contextRef="#ctx0" brushRef="#br1" timeOffset="62267.04">6075 8084 42 0,'42'25'21'0,"18"34"-16"0,-39-30 37 0,8-1-40 0,-8 13 0 0,7 6-1 0,-7 3 1 0,-7-3-7 0,4-3 0 0,-1-7-6 0,-6-12 1 16,-4-18-5-16,0-17 0 15</inkml:trace>
  <inkml:trace contextRef="#ctx0" brushRef="#br1" timeOffset="62782.02">6914 8172 58 0,'-7'34'29'0,"7"-15"-30"0,4-13 59 15,-1-3-56-15,8 7 1 16,7-1-1-16,6-6 1 0,15-6-7 16,4 0 1-16,6-7-4 15,0-2 0-15,-3-4-12 16,-7-6 0-16</inkml:trace>
  <inkml:trace contextRef="#ctx0" brushRef="#br1" timeOffset="63167.47">7885 7805 56 0,'7'25'28'0,"-32"12"-27"16,18-24 42-16,-14-1-43 0,-4 4 1 16,0 3 0-16,-6 0 0 31,-1 6-1-31,0 0 0 0,0 0 1 0,11 3 0 15,0-3-1-15,7-3 1 16,10-3 0-16,8-3 1 16,14 3-1-16,3-4 1 15,14 4-2-15,0-6 1 0,11 2-1 32,0 1 0-32,-4-4-1 31,-17 1 0-16,-4 0-2 1,-7 5 1-16,-31 7-4 0,-12 10 0 0,-6-7-7 16,-14-3 1-16,-8-12-5 0,1-10 1 0</inkml:trace>
  <inkml:trace contextRef="#ctx0" brushRef="#br1" timeOffset="63428.87">7832 7670 59 0,'49'19'29'0,"32"-16"-30"0,-56-13 58 0,24-8-57 0,15-11 0 0,17-8 0 0,4-14 0 0,-1 4-4 0,12 0 1 0,-22 4-8 0,-18 8 1 0,-17 4-8 16,-18 12 0-16</inkml:trace>
  <inkml:trace contextRef="#ctx0" brushRef="#br1" timeOffset="65877.28">25672 6698 37 0,'7'3'18'0,"10"9"-11"16,-13-5 18-16,3 11-25 0,-7 14 1 15,0 18 0-15,-4 22 1 16,1 3-3-16,-1 19 1 15,-3 35 0-15,0 3 1 16,0 24-1-16,0 39 0 16,4 12 0-16,3 34 1 15,10 26-1-15,1 18 1 16,3 23 0-16,7 30 1 16,4 17 0-16,-4 21 1 15,-7 13-1-15,4-4 1 16,-4 11 0-16,-7-8 1 0,-4 1-2 15,-3-13 1-15,-3-21-2 16,-1 5 1-16,-3-8-2 31,0-20 1-31,0-9-1 0,-3-19 0 16,2-18 0-16,-2-23 0 0,-1-28-2 16,1-15 0-16,-1-32-6 15,1-25 1-15,3-19-8 16,-1-25 0-16</inkml:trace>
  <inkml:trace contextRef="#ctx0" brushRef="#br1" timeOffset="67408.48">20976 10730 31 0,'14'7'15'0,"25"-11"-10"16,-25 4 16-16,7 0-21 15,8 0 0-15,-1-3 1 16,7 0 0-16,11-6 0 15,7 3 0-15,7-1 1 16,14 1 0-16,14-3 0 16,0-4 1-16,11 0 0 15,10-2 0-15,15-1-1 16,3-3 1-16,7 0-1 16,18 1 0-16,3-7-1 15,11-4 1-15,14 1-1 16,7-3 0-16,10-1 0 15,1 1 0-15,17 3 0 0,7 0 0 16,11 6 0-16,7 6 0 16,7 0 0-16,3 1 0 15,1 2-1-15,6 4 1 16,-3 6-1-16,11-1 0 16,-1 1 0-16,5 3 1 15,-5 3 0-15,8 1 0 16,-8-1 0-16,8 0 1 15,-7-3-1-15,6 0 1 0,-13-3-1 16,6-7 1-16,-13 1-1 16,10-7 0-16,-4 7-1 15,-10-1 1-15,-3 4-1 16,-18-3 1-16,-8 2-1 16,-3-2 0-16,-21-4-1 15,-14 1 1-15,-10-4-1 16,-12-3 0-16,-27 4-5 15,-29-4 0-15,-17 0-10 16,-14 0 1-16</inkml:trace>
  <inkml:trace contextRef="#ctx0" brushRef="#br1" timeOffset="68010.31">31436 9601 31 0,'-11'10'15'0,"11"-13"-5"0,0 3 14 0,0 0-21 16,8 0 0-16,-1-3 4 16,3-1 1-16,4 1-9 15,7 3 1-15,4 7 4 16,7-7 1-16,0 9-2 15,3 7 1-15,0 9-3 16,4 3 0-16,0 6-1 16,-7-2 0-16,-11 2-1 15,-7 7 1-15,-14-3-2 16,-4-1 1-16,-6 4 0 16,-4 0 0-16,-1 0-1 15,1-1 1-15,-3 1 0 16,-1 3 0-16,0-6 0 15,4-4 1-15,4-6-1 16,3-6 0-16,0-6 1 0,3-3 0 16,1-7 0-1,-1-12 1-15,4-10 0 0,0-6 1 16,0-16-1-16,0-12 1 16,0-25-1-16,0-4 1 15,4-8-5-15,-1 5 1 16,1-6-12-16,-8 13 0 15</inkml:trace>
  <inkml:trace contextRef="#ctx0" brushRef="#br1" timeOffset="68595.2">32494 9824 46 0,'-42'38'23'0,"-21"31"-26"15,45-54 33-15,-7 14-30 16,-3 8 1-16,-4 4 1 16,-3 3 1-16,0 0-5 15,3-10 1-15,7-5-4 16,4-8 0-16,7-11-7 16,7-20 0-16</inkml:trace>
  <inkml:trace contextRef="#ctx0" brushRef="#br1" timeOffset="68761.67">32223 9859 41 0,'24'69'20'0,"33"37"-20"0,-36-74 32 16,7 18-32-16,4 3 0 15,3-6-5-15,-3-9 0 16,-4-13-4-16,-10-25 0 15</inkml:trace>
  <inkml:trace contextRef="#ctx0" brushRef="#br1" timeOffset="69691.58">25492 6635 34 0,'0'22'17'0,"7"-16"-7"16,-4-3 18-16,4 0-23 15,4 1 0-15,3-4 2 16,4-4 0-16,-1-2-10 15,1-6 1-15,10-10 6 16,-7-3 0-16,8-7-3 16,-1 1 0-16,-7 0-1 15,-3-1 0-15,-4 1-1 16,-4-1 1-16,-6 1-1 0,-1 9 0 16,-3 6-1-16,-3 1 1 15,-4 9-2-15,0 6 0 16,0 6 0-16,0 9 0 15,0-2 0-15,0 3 1 16,7-1 1-16,0 4 0 16,10 9 1-16,1 10 1 15,10 0 0-15,0 12 1 16,7 3-1-16,4-9 1 0,0-6 0 16,-4-4 0-1,-7-6-1-15,-7-3 0 0,-10-6-1 16,-11-3 1-16,-7 0-1 15,-15 2 0-15,-16-5-2 16,-8-7 1-16,-18-3-5 16,-14-3 0-16,-10-12-7 15,-11-1 0-15</inkml:trace>
  <inkml:trace contextRef="#ctx0" brushRef="#br1" timeOffset="70086.17">25901 5337 41 0,'-18'34'20'0,"-35"35"-17"0,36-47 31 0,-15 6-34 15,4 16 0-15,-7-9 1 16,-8 18 1-16,1 10-4 16,3-10 0-16,7 0-3 15,11-2 0-15,7-11-7 16,3-18 0-16</inkml:trace>
  <inkml:trace contextRef="#ctx0" brushRef="#br1" timeOffset="70268.87">25492 5287 45 0,'24'31'22'0,"5"29"-29"0,-19-32 38 16,1 0-34-1,-1 13 0-15,-3 6-20 16,-3-10 1-16</inkml:trace>
  <inkml:trace contextRef="#ctx0" brushRef="#br2" timeOffset="75142.23">25643 11815 29 0,'-7'13'14'0,"4"-1"-5"16,3-12 14-1,0 0-20-15,0 0 1 0,0 4 5 16,0-4 1-16,3 3-11 16,1 0 1-16,3-3 7 15,4-3 0-15,10 0-1 16,7 3 0-16,4 0-3 16,10 3 0-16,7-3-5 15,8-7 0-15,-4 1-8 16,-4 0 0-16,-17 0-7 15,-14-1 0-15</inkml:trace>
  <inkml:trace contextRef="#ctx0" brushRef="#br2" timeOffset="75684.56">26088 12185 44 0,'0'3'22'0,"0"7"-21"16,3-16 36-16,1 2-36 0,3 1 0 15,4-3 1-15,-1 0 0 16,1 3-3-16,3 3 1 15,-4 3 0-15,5-3 1 16,2-3-9-16,4 0 1 16,-6-1-7-16,-1-5 0 15</inkml:trace>
  <inkml:trace contextRef="#ctx0" brushRef="#br2" timeOffset="76073.73">26592 12047 29 0,'0'10'14'0,"-3"2"-5"15,-1-5 17-15,-3 2-24 16,-3 0 1-16,-1 7 1 15,-3 0 1-15,-4-4-7 16,1 1 1-16,3-7 3 16,0 0 1-16,-1 1-2 15,1-1 1-15,7 3-2 16,4-2 1-16,3 2 0 0,7-3 1 16,7 7-1-16,4-4 0 15,3-2 0-15,3 2 0 16,1 3-1-16,-4 4 0 15,-3 0-1-15,-8 6 0 16,-13-7-2-16,-8 7 1 16,-13 3-5-16,-5-6 1 15,-9-6-7-15,-8-7 0 16</inkml:trace>
  <inkml:trace contextRef="#ctx0" brushRef="#br2" timeOffset="76329.5">26522 11944 55 0,'17'9'27'0,"29"-15"-33"16,-28 0 51-16,10 6-45 15,7-7 0-15,18-2-1 16,14-7 1-16,15 4-3 16,2-1 0-16,-6 7-4 15,-22 0 1-15,-13-1-9 16,-19 1 0-16</inkml:trace>
  <inkml:trace contextRef="#ctx0" brushRef="#br2" timeOffset="81041.85">23664 6829 13 0,'0'4'6'0,"4"2"0"16,-4-6 6-16,3 3-11 16,1 6 1-16,3-2 0 15,0-1 1-15,0 6-4 16,0 1 1-16,0 3 2 15,0-4 0-15,-3 7-1 16,-1 0 1-16,1 0-1 16,-1 6 1-16,1 0 0 0,-1 3 1 15,1-3-1-15,3 3 0 16,0 7 0 0,0 6 0-16,0-1-1 0,0 4 1 15,0 6-1-15,0 7 0 16,4-1-1-16,3 20 0 15,7-4 0-15,7 9 1 16,-3 7-1-16,0 3 1 16,17 12-1-16,4 7 1 15,3 3 0-15,8 9 0 16,6 13 0-16,4 0 1 0,0 12-1 16,-3 1 0-16,10 9-1 15,11-1 1-15,-1 17-1 16,12-1 0-16,-5 10 0 15,-6 3 0-15,17 0 0 16,-3 7 1-16,3 2-1 16,1 0 1-16,-12 7 0 15,15 0 0-15,-7-4 0 16,3 17 0-16,11 5-1 16,-14 1 1-16,14 2 0 15,-4-2 0-15,4 12 1 16,0-10 0-1,60 130 2 1,-29-54 1-16,-9-38 0 16,-16-22 0-16,-20-12-1 0,0-7 0 15,-4-15-2 1,-3-3 1-16,0-13-4 0,-1-6 1 16,-13-19-2-16,-11-22 1 15,4-3-1-15,-4-16 0 16,-7-9-3-16,-7-16 0 15,-1-12-5-15,-2-19 0 16,-8 3-5-16,-7-9 1 16</inkml:trace>
  <inkml:trace contextRef="#ctx0" brushRef="#br2" timeOffset="83938.63">28437 14810 28 0,'11'-3'14'0,"7"6"-4"0,-15-3 14 0,-3 3-21 15,-3 0 0-15,-8 7 2 16,0 8 0-16,-3 11-7 16,-3 5 1-16,-11 10 4 15,-11 6 0-15,-7 7-2 16,-4 9 0-16,1 12-2 15,0-6 0-15,-1-3-6 16,11-16 1-16,1-6-6 16,9-18 0-16</inkml:trace>
  <inkml:trace contextRef="#ctx0" brushRef="#br2" timeOffset="84153.59">28134 14804 40 0,'7'25'20'0,"0"25"-25"0,-3-28 33 15,-4-3-28-15,0-4 0 16,3 14-7-16,4-1 1 15,0 3-1-15,0-3 0 16</inkml:trace>
  <inkml:trace contextRef="#ctx0" brushRef="#br2" timeOffset="84555.73">28466 15133 39 0,'7'19'19'0,"14"-10"-17"0,-11-6 32 15,5 0-33-15,-1 1 0 16,3-1-1-16,4 0 1 15,4-3-2-15,0 0 0 16,0-3-5-16,-4-4 0 0,-11 1-6 16,-3-3 0-16</inkml:trace>
  <inkml:trace contextRef="#ctx0" brushRef="#br2" timeOffset="84720.55">28395 15340 39 0,'21'16'19'0,"11"-13"-23"0,-14-3 32 0,3 3-34 16,0 0 1-16,0 0-15 16,4-9 1-16</inkml:trace>
  <inkml:trace contextRef="#ctx0" brushRef="#br2" timeOffset="85125.52">28889 15240 45 0,'-7'12'22'0,"7"-6"-20"16,0-6 39-16,0 0-40 15,7 4 1-15,4-4-1 16,-1 0 1-16,1-4-4 16,3 1 1-16,3 0-8 15,12-6 1-15,-12-4-7 16,1 1 1-16</inkml:trace>
  <inkml:trace contextRef="#ctx0" brushRef="#br2" timeOffset="85455.88">29376 14917 38 0,'0'12'19'0,"-14"13"-24"0,7-22 30 0,-4 4-25 15,-7 2 0-15,1 4 0 16,-4 5 1-16,-1 1-1 15,1 3 0-15,7 0 0 16,4 0 0-16,3-3-1 16,3-3 1-16,4-4-9 15,11 1 1-15,3-4-2 16,7-12 1-16</inkml:trace>
  <inkml:trace contextRef="#ctx0" brushRef="#br2" timeOffset="85669.85">29485 14926 23 0,'-10'50'11'0,"-22"-3"-9"0,21-28 19 16,-3 6-17-1,-7 0 0-15,-4 7 1 0,-3 11 1 16,0 8-8-16,-4 5 0 15,4 1 2-15,7-10 1 16,3-7-10-16,0-11 0 16</inkml:trace>
  <inkml:trace contextRef="#ctx0" brushRef="#br2" timeOffset="85937.9">29711 15199 46 0,'-4'12'23'0,"-34"20"-25"0,20-20 40 0,-3 4-38 16,-4 6 0-16,0 3 0 15,1 13 0-15,-4-1 0 16,-1-2 0-16,5-4-6 16,-1-6 1-16,11-9-8 15,0-10 0-15</inkml:trace>
  <inkml:trace contextRef="#ctx0" brushRef="#br2" timeOffset="86135.64">29496 15146 34 0,'0'40'17'0,"24"23"-11"0,-16-44 22 15,-1 3-28-15,0 6 0 0,3 3 1 16,1 4 0-16,-1-1-2 16,1-5 1-16,0-1-2 15,-4-3 0-15,0-9-9 16,-4-10 1-16</inkml:trace>
  <inkml:trace contextRef="#ctx0" brushRef="#br2" timeOffset="86418.39">29856 15334 37 0,'7'-3'18'0,"10"12"-12"0,-10-9 27 16,0 3-30-16,4 0 0 16,3 0-1-16,4 4 1 15,3-4-5-15,4-3 1 16,3 0 2-16,4 0 1 15,3 3-7-15,-3-3 0 16,-4-3-8-16,-14-7 0 16</inkml:trace>
  <inkml:trace contextRef="#ctx0" brushRef="#br2" timeOffset="87047.56">30554 15146 38 0,'4'15'19'0,"-15"10"-19"0,8-22 27 16,-8 10-27-16,-3 0 1 0,-4 2 0 0,-3 4 0 0,0 3-2 15,3-3 1-15,1-4 0 16,2-2 1-16,5 0-1 16,3-4 1-16,3 0-1 15,8 1 0-15,6 2 0 16,5 4 0-16,6 0 0 16,3 6 0-16,5 0 0 15,-8 0 0 1,-14 21-1-1,-14-2 1-15,-11-3-5 16,-14-7 0-16,-3-9-6 16,0-12 0-16</inkml:trace>
  <inkml:trace contextRef="#ctx0" brushRef="#br2" timeOffset="87292.13">30519 15080 57 0,'35'15'28'0,"14"-12"-38"0,-20-3 55 0,13 0-45 15,18-3 1-15,14-3-7 16,4 3 0-16,17 0-2 15,-14 0 0-15,-28-4-7 16,-21 4 1-16</inkml:trace>
  <inkml:trace contextRef="#ctx0" brushRef="#br0" timeOffset="92707.33">12432 3562 10 0,'-4'-25'5'0,"4"15"-5"0,0 10 5 16,0 0-5-16,0 7 1 16,-3 2 4-16,3-6 1 15,0 7-4-15,0 5 1 16,0 1 5-16,0 6 0 0,0 6 0 16,0 13 1-16,0-7-3 15,0 20 0-15,-4 12-3 16,-10 21 1-16,4 20-2 15,-1 3 0-15,-3 12-1 16,-4-3 0-16,1 3-2 16,-1-15 0-16,0-22-4 15,1-16 0-15,-1-22-7 16,-3-16 0-16</inkml:trace>
  <inkml:trace contextRef="#ctx0" brushRef="#br0" timeOffset="93323.62">12090 3414 35 0,'24'13'17'0,"8"-4"-15"0,-18-9 27 15,11 0-26-15,10 0 0 16,8-6 2-16,17 6 0 16,21-3-6-16,25 3 0 15,-1 0 4-15,15-6 1 0,11-4-3 16,13-2 1-16,-9-4-2 15,6-9 0-15,0 16 0 16,-7-10 0-16,-11-16-1 16,-6 1 1-16,-4 12-1 15,-8 3 1 1,-16 7 0-16,-12 8 0 0,-6 8-1 16,-11 11 1-16,-11 4-1 15,-10-3 0-15,-11 6-1 16,-17 9 1-16,-11 4 0 15,-7 12 0-15,-11 6 0 16,-3 19 1 0,-4 88 0-1,15 0 0-15,10-13 0 16,14-9 0-16,7 10 0 16,7-23 1-16,-3-6-2 15,-4-18 1-15,-7-23-1 0,-14-9 1 16,-14-10 0-16,-21-8 0 15,-39-7-1-15,-18-7 1 16,-35-15 0-16,-21-16 1 16,-36-12-3-16,-17-16 0 15,-25-19-10-15,18 1 0 16</inkml:trace>
  <inkml:trace contextRef="#ctx0" brushRef="#br0" timeOffset="95590.68">28053 10150 12 0,'3'28'6'0,"-3"16"-6"0,0-34 6 16,-3 2-6-16,3 7 1 16,-4-3-1-16,4 3 1 15,-3-4-3-15,-1-2 0 16,-3-4-1-16,0-3 0 16</inkml:trace>
  <inkml:trace contextRef="#ctx0" brushRef="#br0" timeOffset="96700.87">27287 10037 28 0,'4'7'14'0,"-1"21"-21"16,-3-16 32-16,0 4-25 15,0 3 0-15,-3 12 0 0,-1-3 0 16,1 7 0-16,-1-4 0 16,1 1-5-16,3-1 0 15,-4-6-2-15,-6-9 0 16</inkml:trace>
  <inkml:trace contextRef="#ctx0" brushRef="#br0" timeOffset="97241.3">27189 10589 42 0,'3'6'21'0,"11"-2"-26"15,-7-4 42-15,0 0-36 16,0 0 0-16,4 0 1 16,0 0 1-16,-1 0-3 15,1 0 0-15,3 3 1 16,0 3 0-16,0 0 0 15,-3 1 0-15,-4-1-1 16,-7 3 0-16,-4 1-2 0,1 2 1 16,-4 4 0-16,-4-7 0 15,0-2 0-15,-3-1 0 16,0 0 0-16,0 4 0 16,4 2 1-16,2-3 0 15,5 1 0-15,3-1 1 16,3 4 0-16,5 2 0 15,2 4 0-15,1 0 1 16,6-3 0-16,1 3 1 16,0-4-1-16,-8 1 1 0,1 0-2 15,-8 2 1 1,-10 4-1-16,-10 10 0 0,-15-7-5 16,-18 3 1-16,-6-9-12 15,-15-16 1-15</inkml:trace>
  <inkml:trace contextRef="#ctx0" brushRef="#br0" timeOffset="98024.34">25647 9536 24 0,'-4'9'12'0,"8"4"3"0,-4-13 5 0,0 0-16 0,0 0 1 16,0 3 3-16,0-3 1 15,7 0-10-15,4 0 0 0,6-3 7 16,4-1 0 0,8 1-2-16,-1 0 0 0,4 0-5 15,3 0 0-15,-3 0-12 16,-4 3 1-16,-11-7-3 15,1-2 0-15</inkml:trace>
  <inkml:trace contextRef="#ctx0" brushRef="#br0" timeOffset="98447.32">25227 9263 38 0,'11'6'19'0,"3"29"-20"0,-7-23 34 0,0 7-32 15,0 0 0-15,0 6 0 16,-3 6 0-16,-1 7-2 16,1-4 0-16,-1-9-10 15,-3 4 0-15</inkml:trace>
  <inkml:trace contextRef="#ctx0" brushRef="#br0" timeOffset="100737.47">27347 9448 30 0,'11'-6'15'0,"-4"-1"-5"0,-7 1 16 15,4-3-24-15,-4-4 0 16,-4-6 1-16,-3 4 1 16,0-1-5-16,-4 3 1 15,1 1 3-15,3 2 0 16,-4 1-1-16,0 6 0 16,1 0 0-16,-1 6 0 15,1 3-1-15,-1 3 0 0,1 1 0 16,-1 2 0-16,0 1-1 15,8 3 1-15,3-1-1 16,3 1 1-16,4 3 0 16,4-3 0-16,0-4 1 15,6-3 0-15,4-2 0 16,4-7 1-16,0-3-2 16,0-7 1-16,-4 1-1 15,-7-7 1-15,0-3-2 16,-7-9 0-16,-7 0 0 15,-7 3 0-15,-4 3 0 16,-3 3 1-16,-7 6-2 16,0 7 1-1,-11 16 0 1,4 2 0-16,3 7-1 16,4 3 1-16,7-3 0 0,3 3 0 15,4-4 0-15,11 1 0 16,3 0 0-16,7-3 0 15,0-7 0-15,4-6 1 16,6-6-1-16,1-3 1 16,0-7-1-16,0-2 1 15,-8-7-1-15,-3-3 1 16,-7 0-1-16,0-1 0 16,-10 5 0-16,-4-1 1 15,-4 3-1-15,-6 6 0 16,-1 10 0-16,4 3 0 0,-4 3 0 15,1 7 0-15,-1 5 0 16,4 7 1-16,0 0-1 16,3 3 0-16,8-6 0 15,3 3 1-15,3 0-1 16,4-3 1-16,4 0 0 16,-1-7 1-16,11-2-2 15,4-7 0-15,3-6 1 16,1-7 1-16,-8 1-1 15,-4-7 1-15,-2 0-2 16,-8-2 0-16,-4-4 1 16,-10 0 1-16,-4 3-2 15,-3 3 0-15,-3 7 0 16,-4-1 1-16,3 7-1 16,0 6 0-16,1 4-1 0,-1 2 1 15,0 7 0-15,4 3 1 16,4-4-1-16,3 4 0 15,3 3 0-15,4 0 0 16,4 0 0-16,6-3 1 16,-3-7-1-16,7-2 0 15,8-7 0-15,2-3 1 16,1-10-1-16,0-2 0 16,-8-1-1-16,1-9 1 15,-8-3 0-15,-2-3 0 0,-8 3-1 16,-4-3 1-16,-7 6 0 15,-3 3 0 1,-3 6 0-16,-4 1 0 0,3 9-1 16,-3 3 1 31,0 6 0-47,3 7 0 15,0 2 0-15,4 7 0 0,4 0 0 0,-1-6 0 31,4 0 0 1,7 2 0-32,3 1 0 15,8-3 0-15,0 0 0 32,-1-7 1-17,8-3-1-15,7-6 1 0,3-6-1 16,0 3 0-16,-3-10-1 0,-4-6 1 0,-4 1-1 0,-6-4 1 0,-4-3-1 0,-7 3 0 0,-3 0 0 0,-8 3 1 0,-3 3 0 15,-4 7 0-15,-3 2 0 0,3 1 0 0,-3 6 0 16,0 3 1-16,3 4-1 0,1 2 0 16,3 4 0-16,3 5 0 31,1 1 0-31,6 3 0 0,4-3 0 0,4-3 0 16,3-4 0-1,3 1 1-15,4-4-1 0,7-3 0 16,4-2 0-16,3-8 1 15,-3-5-1-15,-4 0 0 0,-3-7 0 16,-4 0 0 0,-7-3-1-16,-7 1 1 15,-7-1-1-15,-7 3 1 0,-4 0-1 16,-3 4 1-16,0 6 0 16,0 2 1-16,0 4-1 15,3 7 0-15,0 2 0 16,4 1 0-16,4 2 0 15,3 1 1-15,0-4-1 16,7 4 0 31,0-1 0-31,7 1 1-16,0-4-1 0,3 1 0 0,-3-4 0 0,0 0 0 0,0-3 0 0,0-3 0 15,0-6-1-15,-3-7 0 0,0 1-1 16,-4-1 1-16,0 1 0 0,-4-4 0 15,4 4 0-15,0-1 0 16,-4 4 1-16,1-1 1 16,-1 4 0-16,1 3 0 15,-4 6 0-15,3 3 0 16,1 0-1-16,-1 7 1 16,1 3-1-16,3-4 0 15,0 4 0-15,0 0 1 16,0-1-1-16,3-2 0 15,1-4 0-15,3-6 0 16,-7-3 0-16,7 0 0 0,7-9 0 16,-3 0 0-16,-1-7-1 15,1 3 0-15,-4-2 0 16,-7 2 1 0,0 1-3-16,-7 2 1 0,0 1-16 15,-11-1 0-15</inkml:trace>
  <inkml:trace contextRef="#ctx0" brushRef="#br3" timeOffset="106205.46">2053 10404 31 0,'0'41'15'0,"-7"25"-8"15,7-51 12-15,0 7-19 16,0 4 0-16,-3-1-1 16,-4-3 0-16,3-4-2 15,-3-2 1-15,7-7-7 16,-11-5 0-16</inkml:trace>
  <inkml:trace contextRef="#ctx0" brushRef="#br3" timeOffset="106685.33">2424 10131 49 0,'28'-15'24'0,"-18"5"-25"0,-10 10 46 0,0-6-44 16,-7 0 1-16,4-1 0 16,-15 4 0-16,-3 3-3 15,-11 0 0-15,-7 3 2 16,1 4 0-16,-12 2-1 16,-10 4 1-16,11 2-2 15,0 1 0-15,-1 3-2 16,1 6 0-16,6 6-2 15,-2 7 0-15,9 9-2 16,8 9 1-16,7 20 0 16,14-1 1-16,14 3 2 15,14-2 1-15,0-1 1 16,29-22 1-16,-1-15 5 16,11-16 0-16,11-19 1 15,6-19 1-15,-3-18 1 16,-7-20 1-1,-10-65-3 1,-22 19 1-16,-7 15-8 16,-17 7 1-16,-15 15-16 0,-13 7 0 15</inkml:trace>
  <inkml:trace contextRef="#ctx0" brushRef="#br3" timeOffset="107196.66">3069 10448 41 0,'0'22'20'0,"0"28"-6"0,4-31 20 16,-4 6-32-16,0 6 1 16,-4 10 0-16,-3 3 1 15,4 6-6-15,-8-12 1 16,11 22 0-16,-7-1 1 31,7-2-8-31,-7-23 0 0,3-18-6 16,-6-23 0-16,-1-11-1 15,-6-20 0-15</inkml:trace>
  <inkml:trace contextRef="#ctx0" brushRef="#br3" timeOffset="107465.53">2932 10263 36 0,'17'0'18'0,"26"6"-18"15,-36-9 37-15,7 3-33 16,3-6 0-16,12 0 2 16,13-4 0-16,0 1-7 15,15 3 1-15,-8 9 5 16,4 3 0-16,-7 7-2 0,-7-1 0 15,-15 7-2-15,-13 6 1 16,-15 6-3-16,-13 7 1 16,-15 3-6-16,-7 3 1 15,-10-7-9-15,7-2 1 16,-4-4-3-16,3-6 1 16</inkml:trace>
  <inkml:trace contextRef="#ctx0" brushRef="#br3" timeOffset="107900.93">3588 10633 42 0,'0'19'21'0,"-11"-3"-25"0,4-13 39 0,-3 3-35 15,-8 0 1-15,-7 4 0 16,-10-1 0-16,3 4-1 16,4 9 1-16,3-4 0 15,-3 4 1-15,7 0-1 16,3-3 1-16,1 0-1 16,13-3 0-16,-3-4-1 15,14-6 0-15,4-6-1 16,-1-3 0-16,8-3 0 15,3-7 0-15,-3 1 0 16,3-1 0-16,0 1 0 0,-3-1 0 16,3 1 1-16,-11 5 0 15,5 4 0-15,-1 3 1 16,-4 3 0-16,1 4 0 16,-1 5 0-16,1 1 0 15,0 3-2-15,-1 2 1 16,-3-2-5-16,4-3 1 15,-8-4-9-15,4-6 0 16</inkml:trace>
  <inkml:trace contextRef="#ctx0" brushRef="#br3" timeOffset="108186.52">3729 10715 28 0,'-4'15'14'0,"-3"-21"-11"0,7-3 15 0,-7 2-17 15,4 1 1-15,3-3 3 16,0-1 0-16,0 1-5 16,0-1 0-16,10 1 4 15,1 0 0-15,7-1-1 16,6 1 1-16,4-1-3 15,1 4 1-15,-1 0-4 0,4 0 1 16,-4-1-8 0,-3 4 1-16,-1 0-4 15,-10-3 1-15</inkml:trace>
  <inkml:trace contextRef="#ctx0" brushRef="#br3" timeOffset="108560.4">4198 10561 46 0,'0'22'23'0,"-3"9"-31"0,3-21 45 16,-11 2-38-16,4 1 1 0,-4-1 0 15,1 4 1 1,-8 0-1-16,4-4 0 0,3 7-1 16,4-6 1-16,-3-4-3 15,3-3 0-15,7-3-1 16,7-6 1-16,-4 0-1 15,8-3 0-15,3-4 1 16,-3 1 0-16,-1-3 1 16,1 2 1-16,-1 1 0 15,1 2 0-15,-1 4 0 16,1 0 1-16,-4 3 0 16,4 6 0-16,-1 4 1 15,-3 6 1-15,-3 9-1 16,-4 0 0-16,0 0-1 15,7-3 1-15,-4-3-1 16,5-1 0-16,2-2-3 16,1-7 0-16,-1-2-6 0,1-14 1 15</inkml:trace>
  <inkml:trace contextRef="#ctx0" brushRef="#br3" timeOffset="108817.4">4494 9981 43 0,'0'-3'21'0,"-10"22"-24"0,10-10 40 0,-7 10-35 16,3 9 0-16,-6 10 0 15,3 12 1-15,0 3-4 16,3 19 0-16,-3 7 2 15,3 5 0-15,4-8-5 16,0-7 1-16,0-13-7 16,0-15 1-1</inkml:trace>
  <inkml:trace contextRef="#ctx0" brushRef="#br3" timeOffset="109030.58">4593 10025 39 0,'11'3'19'0,"-1"25"-16"0,-10-15 21 16,-7 5-24 0,4 14 0-16,-8 15 0 0,1 0 1 15,-1 12-5-15,0 7 1 16,4 3-2-16,7 3 0 15,0-6-6-15,0-6 1 16</inkml:trace>
  <inkml:trace contextRef="#ctx0" brushRef="#br3" timeOffset="109401.83">4703 10702 42 0,'10'13'21'0,"4"-4"-18"15,0-15 40-15,8 0-43 16,2-4 1-16,11-6-1 16,-10-6 1-16,0 1-2 15,-4-1 0-15,-10-4 1 16,-4-2 0-16,-14 0-1 15,-11 0 0-15,-3 0-1 16,-4 9 0-16,0 9-1 16,4 10 0-16,4 13-1 0,3 6 0 15,3 9 1-15,4 6 0 16,3 4 1-16,-3 3 1 16,7 0 1-16,7-7 0 15,7 4-1-15,4-10 1 16,10-3-4-16,-3-9 0 15,3-7-6-15,0-18 1 16</inkml:trace>
  <inkml:trace contextRef="#ctx0" brushRef="#br3" timeOffset="109641.64">5200 9692 37 0,'11'19'18'0,"-11"38"-15"16,0-29 31-16,3 19-31 15,-3 19 0-15,-3 12 0 16,3 13 1-16,-8 13-6 16,5 12 1-16,-4-4 1 15,0 1 0-15,3-9-6 16,4-16 1-16,0-16-8 15,-3-22 0-15</inkml:trace>
  <inkml:trace contextRef="#ctx0" brushRef="#br3" timeOffset="113244.99">6724 11172 46 0,'-7'4'23'0,"14"-8"-14"0,-7 4 31 0,3-6-38 16,8-6 0-16,3-4 1 16,7-15 0-16,1-13-4 15,2-16 0-15,4-9 2 16,4-19 1-16,3-9-2 15,-6-9 1-15,-8 2-2 16,-4 7 1-16,-6 0 0 16,-7 12 0-16,-4 22-2 15,-4 7 1-15,1 9-1 16,-5 12 0-16,-2 16-3 16,3 7 1-16,-4 6-1 15,1 15 0-15,-1 16 1 16,-3 0 1-16,0 13 1 15,-4 9 1-15,8-3 2 16,-1 6 1-16,8 10 0 0,3-7 1 16,7 10-1-16,3-1 0 15,-3-5-2-15,4-7 0 16,10-6-3-16,-3-10 0 16,-1-9-6-16,1-6 1 15,3-9-5-15,0-14 0 16</inkml:trace>
  <inkml:trace contextRef="#ctx0" brushRef="#br3" timeOffset="113427.07">7161 10674 44 0,'0'41'22'0,"0"-26"-22"0,0-5 39 0,0 5-41 16,0 4 0-16,4 0-3 15,-4-3 1-15,0-4-3 16,7-2 0-16,-3-10-6 16,6-13 1-16</inkml:trace>
  <inkml:trace contextRef="#ctx0" brushRef="#br3" timeOffset="113605.11">7221 10514 30 0,'11'28'15'0,"7"-34"-26"0,-18 6 24 16,14 0-24-16,3 3 0 15</inkml:trace>
  <inkml:trace contextRef="#ctx0" brushRef="#br3" timeOffset="114070.35">7355 10840 19 0,'0'9'9'0,"4"-5"-4"0,-4-4 19 0,3-4-21 16,5-8 0-16,-1-1 0 15,3-5 1-15,4 2-6 16,-3 0 1-16,-1 4 3 15,1 2 0-15,-4 4-2 16,4 0 1-16,-1 6-1 16,-6 3 1-16,6 3 0 15,-3 4 0-15,8-4-1 16,-1 6 1-16,3 1 0 16,1-4 1-16,7 4 0 15,3-4 1-15,4-2 0 16,-8-1 1-16,5-3-1 15,-1-9 0-15,0-1-2 16,-7-8 1-16,0-1-2 0,-3 0 0 16,-4-6-1-1,-3-6 1-15,-4-3-2 0,-4 3 1 16,-3 3 1-16,0 6 0 16,-3 6-1-16,-1 7 1 31,1 9-1-31,-1 10 1 15,1 5-1-15,3 1 1 0,0 0-2 0,3 6 1 16,8 6-2-16,6-2 1 16,-3-1-3-16,8-6 0 0,6 0-6 15,-7-7 0 1</inkml:trace>
  <inkml:trace contextRef="#ctx0" brushRef="#br3" timeOffset="114271.81">8343 10762 64 0,'7'37'32'0,"11"-5"-46"16,-15-26 65-16,4 0-54 15,-3 0 0-15,0 4-16 16,-8-1 0-16,0-2 13 15,1-4 1-15</inkml:trace>
  <inkml:trace contextRef="#ctx0" brushRef="#br3" timeOffset="116188.12">25746 5911 27 0,'7'15'13'0,"3"-8"-10"0,-10-7 13 0,4 3-16 15,-1 0 0-15,1 0 1 16,-1 3 0-16,1 0-1 16,0 4 1-16,3 2 1 15,0 4 1-15,0 6-1 16,0-13 1-16,0 7-1 15,0 6 0-15,0 6-1 16,4 7 0-16,-1-4-1 16,1 4 1-16,3 9-1 15,3 6 1-15,5 0-1 16,9 13 1-16,12 2 0 0,3 17 0 16,-4 9-1-16,11 6 1 15,10 10-1-15,4 12 1 16,4 0 0-16,3 10 1 15,7-1-1-15,-10 13 0 16,3 7 0-16,10 15 0 16,8 0-1-16,7 9 0 15,0 10-1-15,7 9 0 16,6 7 0-16,15 6 0 16,-3 3 2-16,6 6 0 15,4 3 2 16,4-12 0-31,-4 3 0 0,0 0 1 0,4 6-2 0,10 13 0 0,-14 0-2 16,11 6 0-16,-4-3-2 16,14 9 0-16,-21-6 1 15,7 4 1-15,0-1 1 16,0-10 0-16,-17 1 1 16,3-3 0-16,0 12 0 15,7 0 1-15,-7-3-2 16,-11 10 0-16,1-4-1 15,3-6 1-15,-4-15-2 16,-7 2 0-16,-17-12-5 16,3-9 1-16,-6-17-10 15,-1-11 1-15</inkml:trace>
  <inkml:trace contextRef="#ctx0" brushRef="#br3" timeOffset="119746.25">27587 9087 35 0,'32'-25'17'0,"-4"22"-7"15,-21-3 18-15,-3-1-27 16,-8-5 1-16,-3-1 0 15,-7-2 0-15,-7 2-3 16,-4 4 0-16,-10 2 2 16,-4 7 0-16,-3 7 0 15,3 8 0-15,4 1 0 16,-1 9 1-16,-2 6-3 16,6 7 1-16,4 9-1 15,7 10 1-15,10-1 0 16,11-3 0-16,7-6 0 15,7-9 1-15,0-10 2 16,18-9 0-16,7-10 0 0,0-9 1 16,-1-6-2-16,1-13 1 15,0-6-2-15,-14-6 1 16,-4-4-2-16,-11-2 1 16,-6-1-2-16,-11-6 1 15,-4 10-1-15,-3 6 0 16,-10 2 0-16,-5 8 0 15,-6 11-1-15,10 7 1 16,-3 10-2-16,3 9 1 0,1 3 0 16,3 3 0-16,3 9 1 15,4 7 1-15,7-3 0 16,3-1 0-16,8 4 2 16,6 0 1-16,1-10 0 15,14-6 0-15,10-9 0 16,0-13 0-16,4-16 0 15,0-5 1-15,-11-17-2 16,-3-9 0-16,-8 0-1 16,-10-9 0-16,-7 3-1 15,-7 3 1-15,-10 6-2 16,-8 7 0-16,-7 8-1 16,-3 14 0-16,7 6 0 15,-4 9 0-15,-3 16-1 16,-1 6 0-16,1 3 1 0,7 3 1 15,7 4 0-15,7 5 0 16,7-5 1-16,10-7 1 16,8-6 0-16,6-9 1 15,1-16-1-15,10-13 1 16,7-6 0-16,4-9 0 16,-3-7-1-16,-12-6 1 15,-6 3-2-15,-8-6 1 31,-10 6-1-31,-10 4 0 0,-8 9-1 0,-3 9 1 16,3 13-1-16,1 12 0 16,-4 6-1-16,-1 7 1 15,1 13 0-15,0 5 0 0,7 4 0 16,11 6 0-16,6 6 2 16,8-9 0-16,-1-9 0 15,8-4 1-15,10-9 0 16,7-6 1-16,1-10-1 15,-5-15 0-15,-2-13-1 16,-5-4 1-16,-10-5-2 16,-7-7 1-16,-7-9-2 15,-3 13 1-15,-11 3-1 16,-11 2 1-16,0 7-1 16,1 10 0-16,6 6-1 15,0 9 1-15,-3 9 0 16,0 10 0-16,0 6 0 15,7 4 1-15,3 2 0 16,4 7 0-16,4 0 0 16,6-13 1-16,4-6 0 0,0-3 0 15,7-13 0-15,11-15 0 16,7-10 1-16,7-12 0 16,-4-10 0-16,0-3 0 15,-10 0 0-15,-4-6 0 16,-7 0-1-16,-7 6 0 15,-3 9-2-15,-8 10 1 16,-3 3 0-16,-7 13 0 16,-7 9-2-16,-4 9 0 15,-7 7-1-15,4 3 1 0,7 6 0 16,7 6 0-16,0 4 0 16,3-1 0-16,4 1 1 15,4-7 1-15,3 0 0 16,10-6 1-16,8-3 0 15,7-10 0-15,3-6-1 16,-3-6 1-16,-1-6-2 16,-3-10 1-16,-3-6 0 15,-7-3 0-15,-4-1-1 16,-7-8 1-16,-4-1-1 16,-3 4 1-16,-7 5-1 15,-4 4 1-15,-6 10-1 16,-1 8 0-16,0 11 0 15,8 8 0-15,-1 4 0 16,7-1 0-16,1 14 1 0,3 2 0 16,0 0 0-16,3 4 1 15,8-4 0-15,10-2 0 16,7-8-1-16,7-2 1 16,-3-3-7-16,-4-13 1 15,0-9-11-15,-17-13 1 16</inkml:trace>
  <inkml:trace contextRef="#ctx0" brushRef="#br3" timeOffset="125870.71">10044 10320 29 0,'-7'9'14'0,"10"0"1"16,-3-6 15-16,4 1-28 15,-4 5 0-15,0 4 3 16,0 9 1-16,-4 9-7 16,1-3 1-16,-5 3 3 0,1 7 1 15,-3 3-2-15,-1-4 0 16,1-8-2-16,3-7 1 16,0-4-1-16,0-8 0 15,3 2 0-15,4-8 0 16,7-14 0-16,4-9 0 15,3-6-1-15,0-3 1 16,7-10-1-16,0 1 1 16,0 2 0-16,-3 4 0 15,0 6 0-15,-1 3 0 16,1 9-1-16,0 10 0 0,-8 6 0 16,1 4 0-16,-4-1-1 15,0 3 0-15,0 7 0 16,-4-3 0-16,1 5 0 15,-1-5 1-15,1-1 1 16,0-5 0-16,-1-1-1 16,1 0 1-16,3-3-1 15,0-9 0-15,0-10 0 16,0-6 1-16,0-3-1 16,0-3 0-16,0 3 1 15,0 3 0-15,4 6 0 16,-1 4 1-16,1 2 0 15,-1 7 0-15,4 10 0 16,-3 5 1-16,0 4 0 16,-1 9 0-16,1 6-1 0,-1-9 0 15,1 3-1-15,0 0 1 16,-1 0-2-16,-3-3 1 16,0-3-4-16,4-3 0 15,-1-7-9-15,5-12 0 16</inkml:trace>
  <inkml:trace contextRef="#ctx0" brushRef="#br3" timeOffset="126201.45">10809 10222 52 0,'4'3'26'0,"13"-3"-29"15,-10-6 45-15,4-3-42 16,3 3 1-16,4-4 0 15,6 4 1-15,8 3-3 16,0 3 1-16,-4-7-4 16,4 7 1-16,-7-3-10 0,-4 6 1 15,-11-3-4-15,-10 0 1 16</inkml:trace>
  <inkml:trace contextRef="#ctx0" brushRef="#br3" timeOffset="126383.51">10841 10558 56 0,'3'9'28'0,"26"-12"-37"0,-15-3 57 16,7 0-48-16,11 6 0 16,3-7-4-16,7-2 0 0,1-4-7 15,-5 7 0-15,-13-3-4 16,-7 9 0-16</inkml:trace>
  <inkml:trace contextRef="#ctx0" brushRef="#br3" timeOffset="127001.84">11652 10379 60 0,'-7'3'30'0,"11"0"-32"16,-1 1 59-16,8-1-55 15,3 3 0-15,7 0-1 0,7-3 1 16,4-3-4-16,3 0 0 16,4 0-5-16,0-3 0 15,-7 0-12-15,-4-9 0 16</inkml:trace>
  <inkml:trace contextRef="#ctx0" brushRef="#br3" timeOffset="127388.21">12467 9915 52 0,'14'9'26'0,"-17"4"-26"0,3-10 37 0,0 3-38 16,-7-2 0-16,0 5 0 15,-4 3 1-15,-3 7 0 16,0 3 1-16,-4 0-2 15,1 3 1 1,-1 10 0 0,11-1 1-16,7 1-1 15,7-4 1-15,4-3-2 16,6-6 1-16,11-6-1 16,4-7 1-16,3-9-4 0,1-6 0 15,-1-16-9-15,0 0 1 16,1-15-2-16,-5-4 1 15</inkml:trace>
  <inkml:trace contextRef="#ctx0" brushRef="#br3" timeOffset="127553.01">12774 9790 47 0,'0'22'23'0,"0"37"-22"0,-3-40 47 0,-4 6-47 0,-8 22 1 16,-2 6-1-16,-11 16 1 0,-8 22-4 15,-13 10 1-15,3 21-8 16,11-28 0-16,-29 63-7 16,8 3 1-16</inkml:trace>
  <inkml:trace contextRef="#ctx0" brushRef="#br3" timeOffset="137642.37">12929 10828 41 0,'14'12'20'0,"11"4"-9"16,-18-13 21-16,0 9-29 15,0 4 1-15,-3 3 1 16,-4 9 0-16,-4 7-7 16,-3 2 0-16,-10 7 3 15,-5-3 0-15,-2-7-13 16,-1-5 1-16,4-14-4 15,7-5 0-15</inkml:trace>
  <inkml:trace contextRef="#ctx0" brushRef="#br3" timeOffset="138634.46">14598 10009 48 0,'-7'13'24'0,"0"9"-28"0,3-13 43 16,-3 4-40-16,-3 5 1 15,-8 1 0-15,-7 9 1 16,-3 4-1-16,0 5 0 16,0 10 0-16,-8 7 0 15,5 2 0-15,2 13 0 16,5-6 0-16,6 0 1 16,11-4-4-16,11-9 0 15,6-9-6-15,8-10 0 0,-1-15-4 16,5-16 0-16</inkml:trace>
  <inkml:trace contextRef="#ctx0" brushRef="#br3" timeOffset="139034.47">15039 10244 34 0,'-7'10'17'0,"-18"2"-12"0,18-6 27 16,-7 1-30-16,-4 2 1 16,1 7 2-16,-8 3 1 15,-10 9-7-15,3 6 0 16,0 7 3-16,1-3 1 16,2 3-6-16,1 2 1 15,7-8-10-15,3-4 1 16,1-15-3-16,3-13 0 0</inkml:trace>
  <inkml:trace contextRef="#ctx0" brushRef="#br3" timeOffset="139220.1">14711 10316 30 0,'10'47'15'0,"8"0"-12"0,-7-25 27 0,-1 4-29 16,1-1 0-16,3 6 0 16,0 3 1-16,0 1-4 15,0-7 1-15,0-6-5 16,0-3 0-16,1-7-4 16,-1-18 0-16</inkml:trace>
  <inkml:trace contextRef="#ctx0" brushRef="#br3" timeOffset="139417.51">15120 10624 36 0,'-3'53'18'0,"-15"0"-21"0,14-40 32 16,-3 9-29-16,0 6 1 15,0 0-3-15,4 0 1 0,-1-6-9 16,4-3 1-16</inkml:trace>
  <inkml:trace contextRef="#ctx0" brushRef="#br3" timeOffset="139746.01">15653 10627 39 0,'3'25'19'0,"-6"16"-16"0,-1-35 29 16,-3 7-30-16,-7 12 1 16,-7 6-1-16,-7 7 1 15,-4 5-5-15,-7 11 1 16,0-1 0-16,4 0 1 16,0-2-10-16,10-14 0 15,0-12-3-15,15-9 0 16</inkml:trace>
  <inkml:trace contextRef="#ctx0" brushRef="#br3" timeOffset="140075.64">16210 10351 45 0,'4'9'22'0,"-11"4"-30"0,3-4 43 0,-6 10-34 0,-12 12 0 0,-6-2 2 16,-7 8 1-16,-4 10-5 0,0 0 1 15,4 16 1-15,3 0 1 16,4 3-5-16,3-4 1 16,8-15-11-16,3-15 0 15</inkml:trace>
  <inkml:trace contextRef="#ctx0" brushRef="#br3" timeOffset="140355.63">15914 10426 37 0,'3'25'18'0,"15"35"-11"16,-14-51 23-16,-1 10-30 15,1 3 0-15,-1 3-1 16,1 0 0-16,-1-3-4 15,1-3 1-15,-1-3-7 16,-3-7 0-16</inkml:trace>
  <inkml:trace contextRef="#ctx0" brushRef="#br3" timeOffset="143122.93">16284 10674 38 0,'18'22'19'0,"-11"-22"-8"16,-7 0 19-16,0 0-27 16,0 3 0-16,0 0 1 15,0 3 1-15,-4 16-7 0,1 3 1 16,-1 4 3-16,4 5 1 16,0 1-7-16,0 5 0 15,-3-5-10-15,3-10 0 16</inkml:trace>
  <inkml:trace contextRef="#ctx0" brushRef="#br3" timeOffset="143512.91">16683 9902 42 0,'0'51'21'0,"10"-33"-13"15,-2-5 29-15,-1 12-35 16,3 10 1-16,4 5 4 16,4 17 0-16,0-1-7 15,-4 16 0-15,0-3 5 16,-4 7 0-16,-3-1-3 0,0 0 1 16,-7-9-8-16,-7-3 1 15,-3-7-12-15,-4-12 0 16,0-13-3-16,3-12 1 15</inkml:trace>
  <inkml:trace contextRef="#ctx0" brushRef="#br3" timeOffset="143859.65">17096 10329 39 0,'-11'16'19'0,"8"-10"-12"16,3-6 34-16,0 3-37 15,3 0 1-15,4 0 1 16,4 0 0-16,6 1-8 16,8-1 0-16,10 6 5 15,8-3 1-15,-8 1-7 16,-3 2 0-16,-1 4-7 0,-9-1 0 16,-12-6-6-16,-10 4 0 15</inkml:trace>
  <inkml:trace contextRef="#ctx0" brushRef="#br3" timeOffset="144032.2">17050 10561 45 0,'-7'19'22'0,"17"9"-15"0,-3-19 37 0,11 4-41 0,7 3 0 16,6-1-1-16,8 1 1 15,0-7-7-15,0 1 1 0,-11-4-12 16,-3-6 1-16,-11-3-2 15,0 0 0-15</inkml:trace>
  <inkml:trace contextRef="#ctx1" brushRef="#br3">12739 7457 0</inkml:trace>
  <inkml:trace contextRef="#ctx0" brushRef="#br3" timeOffset="145178.88">18309 9786 38 0,'11'19'19'0,"-11"-6"-12"0,0-10 19 15,-7 6-26-15,-7 1 1 16,-8 9 0-16,-6 3 0 16,-7 3-2-16,-7 15 1 15,-4 7 1-15,3 16 0 16,5 12-1-16,2 16 1 16,8 3-1-16,3-6 1 15,8 9 0-15,3-15 1 16,10-13-2-16,8-13 0 15,10-12-6-15,7-9 1 0,7-13-7 16,4-13 0-16,7-21-1 16,3-10 0-16</inkml:trace>
  <inkml:trace contextRef="#ctx0" brushRef="#br3" timeOffset="145645.16">18337 10094 59 0,'15'9'29'0,"16"-3"-40"16,-20-6 67-16,3 4-56 15,4-1 1-15,-1 0 0 0,1 6 1 16,3-2-3-16,-3-1 0 15,-4-3 1-15,-4 0 0 16,-3 3-1-16,-10-3 1 16,-1 4-2-16,1-1 0 15,-4 7-1-15,0 5 1 16,-4 1 0-16,1 3 0 16,-1 0 0-16,4 3 1 15,3-3 0-15,4 0 1 16,4 0 0-16,3 0 0 15,0 0 0-15,-3 0 1 16,6 3 0-16,4-6 0 0,4 0-1 16,-4-7 1-16,0 1-1 15,-3 2 1-15,-8 7-2 16,-10 3 1-16,-7 0-2 16,3 4 0-16,-3-10-3 15,0-1 0-15,0-8-7 16,4-1 1-16,3-3-4 15,-1-2 1-15</inkml:trace>
  <inkml:trace contextRef="#ctx0" brushRef="#br3" timeOffset="145870.31">18849 10451 42 0,'7'35'21'0,"-18"12"-23"0,8-35 40 16,-8 10-37-16,-6 13 0 16,-1-4 0-16,0 7 1 15,-3 3-3-15,7 2 0 16,0-8-1-16,3-7 1 16,8-3-8-16,3-12 0 15,7-13-4-15,7-13 1 16</inkml:trace>
  <inkml:trace contextRef="#ctx0" brushRef="#br3" timeOffset="146142.23">19145 9902 41 0,'4'73'20'0,"3"46"-22"0,-4-72 37 0,-3 6-35 16,-3 22 1-16,-4-6-1 15,-7 7 1-15,0-7-3 16,-1-16 0-16,1-6-10 15,4-13 1-15</inkml:trace>
  <inkml:trace contextRef="#ctx0" brushRef="#br3" timeOffset="146545.03">19350 9423 39 0,'0'3'19'0,"25"34"-9"15,-11-11 26-15,7 11-34 16,11 26 0-16,-1 12 2 16,8 13 0-16,7 15-5 15,-14-27 0-15,17 65 3 16,-7 0 0-16,-20-9-3 15,-26 2 1-15,-17-2-14 0,-14-6 1 16,-18-17-2-16,0-11 0 16</inkml:trace>
  <inkml:trace contextRef="#ctx0" brushRef="#br3" timeOffset="147581.28">6523 12433 34 0,'21'-16'17'0,"0"1"-8"0,-10 12 17 16,-8-7-21-16,1 1 0 0,3-4 3 15,-4 4 0-15,1 3-9 16,-4 9 1-16,0 6 6 16,-7 16 1-16,-7 10-4 15,-7 12 1-15,-11 19-2 16,4 3 1-16,-8 6-3 15,-9 16 0-15,-5 6-2 16,4 0 0-16,4 0-2 16,3 1 0-16,4-20-7 15,10-18 1-15,8-20-6 16,13-21 0-16</inkml:trace>
  <inkml:trace contextRef="#ctx0" brushRef="#br3" timeOffset="147807.49">6071 12395 52 0,'-3'0'26'0,"13"7"-35"0,-3-1 45 15,4 10-35 1,-7 9 1-16,3 9-2 0,3 16 1 15,1-3-4-15,3 7 0 16,0-1-6-16,0-6 0 16,0-16-5-16,-3-12 1 15</inkml:trace>
  <inkml:trace contextRef="#ctx0" brushRef="#br3" timeOffset="148362.68">7027 12602 61 0,'0'7'30'0,"0"-14"-32"0,0 7 62 0,7 4-58 16,8-4 1-16,9-7-1 15,15 1 1-15,7-3-8 16,14-7 0-16,3-3-7 16,-13-3 1-16,3-3-9 15,-7 13 0-15</inkml:trace>
  <inkml:trace contextRef="#ctx0" brushRef="#br3" timeOffset="152114.54">8019 12088 49 0,'0'19'24'0,"0"-3"-16"0,0-10 25 15,0 10-30-15,3-1 0 16,-3 10 2-16,0 16 1 15,0-3-7-15,-3 18 1 16,3 13 3-16,-7 13 1 16,3 15-2-16,1-9 0 0,-5-4-3 31,5-5 1-31,-1-17-6 0,1-11 0 0,3-14-11 16,3-12 0-16,4-15-1 15,8-13 1-15</inkml:trace>
  <inkml:trace contextRef="#ctx0" brushRef="#br3" timeOffset="152642.53">8689 12270 40 0,'-4'16'20'0,"4"-7"-15"15,0-6 38-15,0 0-39 16,0-3 1-16,0 3 5 16,4-3 0-16,7 0-12 15,10-3 1-15,7 0 6 16,11-3 1-16,10 3-5 16,57-10-5-1,-64 7 0-15,-6 0-9 16,-8 3 1-16,-7-1-7 15,-10 8 1-15</inkml:trace>
  <inkml:trace contextRef="#ctx0" brushRef="#br3" timeOffset="152823.2">8580 12762 60 0,'0'19'30'0,"49"-25"-38"0,-24 6 54 16,10-3-48-16,-7 0 0 16,32-4-9-16,4-8 0 0,-4-1 1 15,-7 0 1-15</inkml:trace>
  <inkml:trace contextRef="#ctx0" brushRef="#br3" timeOffset="153452.81">9677 12405 59 0,'3'6'29'0,"18"-6"-33"16,-10-3 49-16,0 0-43 15,13 0 1-15,12 0-1 16,6-1 1-16,7-2-6 0,8 0 1 16,-4 0-6-1,-8-1 1-15,-6-2-10 0,-10 0 0 16</inkml:trace>
  <inkml:trace contextRef="#ctx0" brushRef="#br3" timeOffset="153947.34">10643 11809 42 0,'-7'19'21'0,"7"-10"-18"15,0-6 29-15,-3 1-29 16,-1 2 0-16,1 0 2 15,-1 0 0-15,1 4-6 16,-1-7 0-16,-3 6 4 0,0 1 1 16,-4 5-2-1,-3 4 1-15,0 3-1 0,0 3 0 16,0 7-1-16,0 8 1 16,3-5-1-16,1 2 1 15,3 1-1-15,7 0 1 16,7-1 0-16,10-8 0 15,8-4-1-15,10-7 0 16,4-5-3-16,-4-7 0 16,1-6-7-16,-1-9 1 15,4-10-11-15,-4-3 1 16</inkml:trace>
  <inkml:trace contextRef="#ctx0" brushRef="#br3" timeOffset="154186.93">10936 11859 64 0,'-28'28'32'0,"-7"51"-41"15,28-51 57-15,-11 19-48 16,4 13 1-16,-7 9-1 15,-8 18 0-15,1 17-3 16,-4 3 1-16,4 5-4 16,4-24 1-16,2-12-12 15,8-20 0-15</inkml:trace>
  <inkml:trace contextRef="#ctx0" brushRef="#br3" timeOffset="154712.76">11716 11815 39 0,'-4'7'19'0,"-6"11"-6"15,6-18 22-15,1 4-31 0,-4 5 0 16,-4 3 2 0,-3 7 0-16,-4 3-8 0,1 10 1 15,-5 8 5-15,-2 11 0 16,-5 5-2-16,-2 13 0 15,3 6-1-15,-1 0 0 16,8 7-2-16,0 3 0 16,3-10-3-16,11-6 0 15,7-9-7-15,7-13 1 16,14-13-7-16,11-15 0 16</inkml:trace>
  <inkml:trace contextRef="#ctx0" brushRef="#br3" timeOffset="154954.44">12188 12176 54 0,'-21'31'27'0,"-25"19"-33"16,29-31 49-16,-11 3-43 15,6-3 1-15,-16 25 0 16,-1 6 0-16,0 10-3 16,-3 6 0-16,6-7-5 15,5-2 1-15,6-7-9 16,4-16 1-16</inkml:trace>
  <inkml:trace contextRef="#ctx0" brushRef="#br3" timeOffset="155166.24">11818 12204 44 0,'21'60'22'0,"0"24"-15"0,-14-59 33 0,1 16-38 0,-1 13 0 0,7 8 1 15,7 1 0-15,0 0-6 16,7-4 1-16,-3-12-5 15,0-9 1-15,-1-13-9 16,1-16 0-16</inkml:trace>
  <inkml:trace contextRef="#ctx0" brushRef="#br3" timeOffset="155586.29">12573 12323 44 0,'-14'19'22'0,"10"-3"-11"0,8-13 34 0,-4 0-40 16,3 0 1-16,4 0 3 15,4 4 0-15,3-4-12 16,11 0 0-16,10 0 6 16,11-3 0-16,3-3-9 15,-3-3 1-15,-7-1-15 16,-11-8 1-16</inkml:trace>
  <inkml:trace contextRef="#ctx0" brushRef="#br3" timeOffset="156229.81">13219 12010 60 0,'3'3'30'0,"8"-16"-31"0,-4 13 45 0,3-3-41 15,4 0 0-15,4 0 1 16,7-3 0-16,3-1-5 16,0 1 0-16,-3 0 4 15,0 3 0-15,-4 3-3 16,-7 3 1-16,-11 6-2 15,-3 4 1-15,-7 2-3 16,-3 4 0-16,-11-3-2 16,3 6 0-16,0-3 0 15,4 0 0-15,4-1 1 32,3 1 0-32,7-3 3 0,7-7 0 0,3 1 2 15,8-4 1-15,3 0 0 0,7 4 1 16,-7-1 0-16,1 4 0 15,-1-1 0-15,0 4 1 16,-7 3-4-16,-3 6 1 16,-8-3-2-16,-3 6 1 15,-14 6-4-15,-14 1 1 16,-11-1-6-16,-10 1 0 16,3-7-8-16,0 0 1 15</inkml:trace>
  <inkml:trace contextRef="#ctx0" brushRef="#br3" timeOffset="156619.96">13543 11464 41 0,'-10'19'20'0,"20"12"-8"15,-6-15 29-15,6 6-37 0,8 3 1 16,7 16 4-16,6 12 1 15,8 4-11-15,11 8 0 16,13 11 7-16,1 2 0 16,-12 7-2-16,-6-4 0 15,-10 10-5-15,-12 9 1 16,-20 4-5-16,-32 12 0 16,-29-9-11-16,-28-4 1 15,-13-3-5-15,-1-21 0 16</inkml:trace>
  <inkml:trace contextRef="#ctx0" brushRef="#br3" timeOffset="165190.4">5750 14224 40 0,'0'25'20'0,"18"-6"-14"0,-15-16 21 0,8 0-22 16,0 0 1-16,13-3 2 15,8 3 0-15,10-6-11 16,15-3 1-16,6-1 6 15,8-5 0-15,-4-1-7 16,3 4 0-16,8-1-7 16,-14-2 0-16,3-1-6 15,-11 4 1-15</inkml:trace>
  <inkml:trace contextRef="#ctx0" brushRef="#br3" timeOffset="165627.49">6456 13675 47 0,'39'6'23'15,"59"10"-22"-15,-66-13 41 0,7 9-42 16,3 1 1-16,1 0-1 16,-8 5 0-16,-7 7-1 15,-7-3 0-15,-17 13-2 16,-8 9 1-16,-20-7-3 16,-12 14 0-16,-10 11-3 15,-6-2 0-15,2 3-6 16,-6-1 1-16</inkml:trace>
  <inkml:trace contextRef="#ctx0" brushRef="#br3" timeOffset="165868.21">6445 13687 37 0,'0'19'18'0,"0"72"-7"0,4-69 30 15,-4 16-39-15,-4 9 1 16,4 9 0-16,4 13 1 0,3 0-9 16,3 0 0-16,5-12-8 15,2-17 0-15</inkml:trace>
  <inkml:trace contextRef="#ctx0" brushRef="#br3" timeOffset="166421.67">8093 14095 41 0,'-4'16'20'0,"-6"15"-17"0,-1-18 24 0,0 9-22 15,1 12 0-15,-4 10 2 16,-11 9 0-16,-10 10-10 16,-8 3 1-16,-2 12 5 15,-1 1 1-15,7 12-4 16,-3-7 0-16,6-2-4 15,8-7 0-15,3-15-8 16,4-20 0-16,14-15-3 16,0-18 1-16</inkml:trace>
  <inkml:trace contextRef="#ctx0" brushRef="#br3" timeOffset="166637.94">7729 14076 30 0,'14'16'15'0,"4"40"-8"0,-14-40 25 15,3 3-30-15,0 6 1 16,3 9-1-16,1 7 1 16,-4-6-5-16,7-4 1 15,14 0-9 1,-3-15 0-16</inkml:trace>
  <inkml:trace contextRef="#ctx0" brushRef="#br3" timeOffset="166934.74">8446 14177 56 0,'-8'12'28'0,"12"-9"-31"16,0-9 48-16,3 3-45 0,7-3 1 15,-4 2-2-15,11 1 1 16,-3 0-5-16,3 3 0 16,4-3-11-16,-7-3 1 15</inkml:trace>
  <inkml:trace contextRef="#ctx0" brushRef="#br3" timeOffset="167100.24">8340 14478 57 0,'28'12'28'0,"50"-18"-35"15,-54 0 44-15,1-1-46 16,7 1 0-16,3 0-19 16,0-4 0-16</inkml:trace>
  <inkml:trace contextRef="#ctx0" brushRef="#br0" timeOffset="171377.42">10693 11668 34 0,'7'-6'17'0,"7"-1"-13"0,-4 1 18 16,1 0-20-16,0-10 0 15,10-6 2-15,7 3 0 16,7 1-5-16,11-4 0 0,11 0 4 16,6 0 0-1,4 0-2-15,-3 0 1 0,3 3-1 16,3 3 0-16,-3 1 0 15,0 5 1-15,0 7-2 16,-3 6 1-16,-4 4 0 16,-7 5 0-16,-4 4-1 15,-10 3 0-15,0 3-1 16,-4 9 1-16,-7-3-3 16,0 3 1-16,-6 10-4 15,-8 6 1-15,-14-6-8 16,-4 3 1-16</inkml:trace>
  <inkml:trace contextRef="#ctx0" brushRef="#br0" timeOffset="172053.14">10862 11558 23 0,'0'0'11'0,"7"0"-3"15,-7 0 10-15,0-6-15 16,0 6 1-16,4-6 1 16,-1 2 1-16,4-5-8 15,0 0 1-15,0-4 6 16,11 1 0-16,3-1-1 0,7 1 0 16,11-4-1-16,14-6 1 15,7 0-1-15,7-6 1 16,18 6-2-16,10-3 0 15,18-7-1-15,-14-2 0 16,14 2-1-16,6 1 1 16,8 3-1-16,-17 6 0 15,-4 13 0-15,-4 9 0 16,-7 9 0-16,4 7 0 16,-7 9 0-16,-1-3 1 15,-13 12-2-15,-11 7 1 16,4 6-1-16,-4 0 0 0,-4 0-3 15,-13-6 1-15,-19 3-5 16,-13 6 1-16,-15 6-7 16,-17-12 0-16</inkml:trace>
  <inkml:trace contextRef="#ctx0" brushRef="#br3" timeOffset="176556.72">9275 14412 52 0,'-18'37'26'0,"14"-27"-18"0,4-7 27 16,0 0-32-16,4-3 0 15,6 3 0-15,5 0 0 16,6 0-4-16,11 1 0 15,13-4 1-15,15 0 1 16,-7-7-8-16,-3 1 1 16,-1-6-11-16,-3-10 1 15</inkml:trace>
  <inkml:trace contextRef="#ctx0" brushRef="#br3" timeOffset="177095.31">10061 13879 42 0,'21'0'21'0,"1"-3"-18"15,-22 3 27-15,3 3-28 16,-3 3 1-16,-3 6 0 15,-4 7 0-15,-4 3-5 16,-3 3 1-16,0-3 2 16,0 3 1-16,-1 10-2 0,5-4 1 15,3 4-1-15,3-1 0 16,8 1 0-16,6-7 0 16,8-3-2-16,3-9 0 15,4-13-5-15,3-6 1 16,4-13-5-16,0-12 0 15,3-7-2-15,0-9 1 16,0-9 1-16,-6-6 1 16,-5-1 6-16,-2 3 0 15,-12 10 7-15,1 10 1 16,-1 9 5-16,-3 6 0 16,-3 12 1-16,-4 13 1 0,-7 22-1 15,0 7 1-15,-11 15-3 16,-7 12 0-16,-3 20-3 15,4 21 0-15,-5 19-1 16,-6 7 0-16,3 5-3 16,4 4 1-16,3-3-5 15,1-22 0-15,-1-7-11 16,4-31 0-16,7-18-1 16,7-20 0-16</inkml:trace>
  <inkml:trace contextRef="#ctx0" brushRef="#br3" timeOffset="180655.03">10961 14418 28 0,'3'3'14'0,"-6"7"-3"16,3-7 14-16,-7 3-23 15,-4 7 0-15,-6 5 1 16,-12 7 1-16,5 4-6 16,-1 8 1-16,-3 7 2 15,-1 0 1-15,-2 6-3 16,3 0 1-16,3-3-9 15,4-9 0-15,7-16-2 0,3-9 1 16</inkml:trace>
  <inkml:trace contextRef="#ctx0" brushRef="#br3" timeOffset="180864.43">10732 14484 29 0,'21'41'14'0,"3"9"-10"0,-13-38 24 0,7 17-27 15,6 2 0-15,15 10 0 16,0 6 1-16,3-10-7 16,1-2 1-16,-5-7-5 15,1-19 0-15</inkml:trace>
  <inkml:trace contextRef="#ctx0" brushRef="#br3" timeOffset="181153.71">11426 14421 49 0,'-3'19'24'0,"24"-16"-23"0,-14-3 46 16,7 0-46-16,4 0 1 16,0 0-1-16,6 0 1 15,8-6-5-15,7 6 1 16,7-13-4-16,-4-2 1 15,-7-7-11-15,-10-7 1 16</inkml:trace>
  <inkml:trace contextRef="#ctx0" brushRef="#br3" timeOffset="181347.61">11546 14130 44 0,'4'56'22'0,"-11"7"-24"16,7-38 31-16,0 12-30 15,3 7 1-15,1 10-5 16,-4-7 1-16,0 6-5 16,3-9 0-16</inkml:trace>
  <inkml:trace contextRef="#ctx0" brushRef="#br3" timeOffset="181645.17">12256 13828 49 0,'10'54'24'0,"-10"46"-22"0,-3-78 40 15,-4 19-42-15,-4 9 1 0,-3 19-1 16,0 3 1-16,0 13-2 16,-1-7 1-16,5 1-3 15,3-7 1-15,0-13-8 16,3-18 1-16,4-16-6 15,7-28 1-15</inkml:trace>
  <inkml:trace contextRef="#ctx0" brushRef="#br3" timeOffset="182125.39">12548 13763 59 0,'32'44'29'0,"14"-1"-37"0,-35-36 56 15,6-7-48-15,8 3 1 16,3 0 0-16,0-3 0 16,4 3-2-16,0-3 1 15,-4 0 0-15,-3 3 0 16,-8-3-1-16,-3 3 1 15,-3 1-1-15,-11 2 0 16,-11 3 0-16,-6 4 0 16,-8 2 0-16,-3 1 0 0,0 0 0 15,-1-1 0 1,8 1 1-16,4 0 0 0,3 3 0 16,3-7 1-16,4 10-1 15,7 3 1-15,10 3 0 16,5 7 1-16,13 3-1 15,7 2 0-15,4-2 0 16,-4 0 1-16,0-7-2 16,1-9 1-16,-12 3-1 15,-9 0 0-15,-8 3-1 16,-14 10 1-16,-32 0-3 16,-25-1 1-16,-17 4-11 15,-14-7 1-15,-11-15-4 16,-7 3 0-16</inkml:trace>
  <inkml:trace contextRef="#ctx0" brushRef="#br3" timeOffset="184161.84">26257 5368 21 0,'32'-3'10'0,"-18"-3"4"0,-10 6 10 16,-4 0-23-16,0 0 1 0,0-13 1 15,-11 4 1-15,-7-7-4 16,-13 4 0-16,-22-4 3 16,-18 0 0-16,-10 4-1 15,-4 5 0-15,-10 10-1 16,-4 10 0-16,1 9-2 16,2 25 1-16,8 6-2 15,7 13 1-15,18 9-2 16,17 4 0-16,21 2 0 15,25 7 1-15,18-16 2 16,31-12 0-16,18-16 2 16,32-16 0-16,17-19 2 15,18-34 0-15,-7-19 0 16,-3-3 1-16,-18-28-3 16,-18-3 0-16,-25-7-2 15,-24 0 0-15,-21 4-1 16,-25 6 0-16,-18 6-5 15,-3 18 0-15,-11 17-6 32,-14 12 0-17</inkml:trace>
  <inkml:trace contextRef="#ctx0" brushRef="#br3" timeOffset="185280.98">25245 5795 32 0,'-11'9'16'0,"11"-12"-4"0,0 3 22 0,7 0-28 16,7 0 0-16,8 3 4 15,16-6 1-15,19-3-13 16,3-4 0-16,28-2 8 16,14 5 0-16,18-11-3 15,-10-1 1-15,10 3-7 16,-22 7 1-16,-17-7-9 15,-17 7 0-15,-15-1-7 16,-17 7 0-16</inkml:trace>
  <inkml:trace contextRef="#ctx0" brushRef="#br3" timeOffset="186365.31">27083 5346 45 0,'-4'3'22'0,"11"4"-17"16,-3-17 34-16,3 7-37 15,0 0 1-15,7 6 2 16,4 0 0-16,3-3-6 16,7 3 0-16,-3-3 3 15,-4 0 1-15,0 7-2 16,-7-7 1-16,0 3-2 16,-3 0 0-16,-8 3-1 15,1 0 0-15,-1 1 0 16,-3-1 0-16,0 0 0 15,0-3 1-15,0 4-1 16,0-4 1-16,0 0 0 0,0-3 1 16,0 0-1-16,0-6 1 15,0 2-1-15,0 4 0 16,0 0 0-16,0 0 0 16,0 0 0-16,0 0 0 15,0 0 0-15,0 0 0 16,0 0 0-16,0 0 0 15,0 0 0-15,0 0 0 16,0-3 0-16,0 3 0 16,0-6-1-16,0 3 1 0,0-3 0 15,0 6 0-15,0-3 0 16,0 3 1-16,0-7-1 16,0 7 1-16,0 3-1 15,0-3 1-15,0 7-1 16,4 2 0-16,-4 4 0 15,0 12 0-15,-4-3 0 16,-3 12 0-16,-7 16 0 16,-7-9 1-1,-11 41-3 1,8-13 1-16,6-16-7 16,7-6 1-16,8-16-9 15,3-6 0-15</inkml:trace>
  <inkml:trace contextRef="#ctx0" brushRef="#br3" timeOffset="187006.37">27499 5356 36 0,'4'6'18'0,"-1"0"-10"15,1-6 21-15,3 3-24 16,0 0 1-16,3 4 1 16,1-4 1-16,3 3-10 15,7 0 1-15,7 1 6 16,4-1 0-16,3 6-2 15,-3-2 0-15,-4-4-2 16,-6 7 1-16,-5 2-3 16,-6 1 1-16,-8-7-1 0,-6 1 0 15,-4-1-1-15,-4 1 1 16,1-1-1-16,-5-3 0 16,5 1 1-16,-1-1 0 15,4 3 0-15,4 1 0 16,-1-1 1-16,11 4 0 15,4 2 1-15,3 4 0 16,4-3 1-16,3-4 1 16,-4 1-2-16,1-4 1 15,-4 4-1-15,-3-1 1 16,-8 10-2-16,-6 7 0 16,-18 5-3-16,-22 7 1 0,-17 9-6 15,-21-3 0-15,-4 9-8 16,-3-2 0-16</inkml:trace>
  <inkml:trace contextRef="#ctx0" brushRef="#br2" timeOffset="195322.78">1408 15616 35 0,'7'9'17'0,"-4"1"-15"0,-3-10 30 15,0 0-29-15,0 0 0 16,7 0 3-16,-7 0 0 16,11 0-7-16,-1-3 1 15,1-1 4-15,10-2 1 0,-3 0-2 16,14 0 0-16,-4 2-2 15,0 4 1-15,-3 7-2 16,-4 2 1-16,-4 4-2 16,1 6 1-16,-14 2-2 15,-4 8 0-15,-11 5-2 16,-3 1 0-16,-14 5-1 16,0-2 1-16,-1-7-1 15,5-2 0-15,-5-1-1 16,12-6 1-16,3-6 0 15,-4-1 1-15,7-2 0 16,-6-7 0-16,6-3 1 16,8-3 1-16,-4 0 1 15,0-3 1-15,7-3 2 16,0 6 0-16,0 0 0 16,7 0 1-16,3-7 0 15,1 4 0-15,6-6 1 0,5 6 0 16,6 0 0-16,0 6 1 15,4 6-1-15,-4 4 0 16,-3 2-2-16,3 1 1 16,-7 3-5-16,0 0 1 15,-3 3-12-15,0-10 1 16</inkml:trace>
  <inkml:trace contextRef="#ctx0" brushRef="#br2" timeOffset="195864.7">1965 15556 46 0,'4'0'23'0,"10"-25"-20"15,-11 13 35-15,4-4-36 16,-7-6 0-16,0 0 1 16,-7 0 0-16,4 0-4 15,-4 3 0-15,-15 4 3 16,-6 5 0-16,-14 4-1 16,-8 6 0-16,-17 3-2 15,7 10 0-15,0-1-2 16,1 13 0-16,-1 0-3 0,10-6 1 15,-3 16-3-15,-3 2 0 16,13 7-3-16,8 6 0 16,10 7-1-16,8 9 0 15,6 12 6 1,-98-12 6 0,268 12 2-16,-110 45 1 15,11-26 4-15,0-19 1 16,11-18 3-16,10-16 1 0,-4-16-7 15,1-19 1-15,14-15-2 16,-1-19 0-16,5-16-1 16,-5-12 0-16,-13-22-1 15,-8-7 0-15,-20-6-2 16,-8 1 0-16,-10-1-5 16,-21 3 1-16,-22 4-10 15,-21-1 0-15</inkml:trace>
  <inkml:trace contextRef="#ctx0" brushRef="#br2" timeOffset="196856.48">3052 11495 41 0,'0'4'20'0,"10"11"-16"0,-3-12 28 0,4-3-30 15,10 4 1-15,21-8 3 16,15 1 0-16,20 0-7 15,15-3 0-15,21-7 5 16,32-2 0-16,6-7-2 16,26-3 1-16,6 0-2 15,15-1 1-15,13 4-2 16,-6 7 1-16,24-1-1 16,-10-3 1-16,21 10-1 15,-11 3 1-15,18 2-1 16,7 4 1-16,4 0-2 0,-1 4 1 15,-17 5 0-15,-11 4 0 16,-21 9-1-16,-24-10 1 16,-29 1-1-16,-21-1 1 15,-21 1-3-15,-28-1 1 16,-25-2-7-16,-32 2 0 16,-35-2-7-16,-28 5 1 15</inkml:trace>
  <inkml:trace contextRef="#ctx0" brushRef="#br2" timeOffset="197653.17">3062 15933 44 0,'0'18'22'0,"0"26"-24"0,0-25 35 16,-3 0-32-16,3 9 1 31,-25 38 0-31,0-3 1 16,8 3-4-16,-5 3 0 15,12-4 0-15,-1-11 1 16,1-10-7-16,3-13 1 15,0-22-7-15,7-15 0 16</inkml:trace>
  <inkml:trace contextRef="#ctx0" brushRef="#br2" timeOffset="197965.44">2903 15782 42 0,'11'35'21'0,"7"-17"-22"16,-11-18 34-16,3-3-30 15,1-3 0-15,10 0 3 16,7-7 1-16,4 7-8 16,17-3 1-16,1 2 5 15,-1 4 1-15,-7 6-3 16,-3 7 1-16,-11-1-3 15,-17 10 1-15,-7 6-3 0,-8 6 0 16,-7 13-3-16,-17-3 0 16,0-3-3-16,-4-1 0 15,4-2-4-15,0-1 1 16,3-6-5-16,-3-9 1 16</inkml:trace>
  <inkml:trace contextRef="#ctx0" brushRef="#br2" timeOffset="198416.44">3253 16240 37 0,'-4'16'18'0,"32"-4"-18"0,-24-9 30 0,6 0-29 16,8-3 0-16,-7-3 1 15,10-3 0-15,-4-3-3 16,5-4 0-16,-1-3 2 16,-4 1 0-16,-6-4-1 15,-7 0 0-15,3 7-1 16,-7-1 1-16,-7 4-1 15,3-1 1-15,-7 4-1 16,4 3 0-16,-3 3 0 0,-4 6 0 16,-4 7-1-16,7 5 0 15,-6 4 0-15,6 7 1 16,-6-1-1-16,2 3 1 16,8 4 1-16,7-1 0 15,7-6 1-15,4 1 0 16,10-11-1-16,0-5 0 15,8-10-4-15,2-9 1 16,5-4-7-16,-12-8 1 16</inkml:trace>
  <inkml:trace contextRef="#ctx0" brushRef="#br2" timeOffset="198705.01">3620 16256 20 0,'0'15'10'0,"-4"-12"-6"16,4-3 11-16,0 0-14 15,0-6 1-15,0-6 3 16,0-1 1-16,0 1-5 16,0-1 1-16,0 0 5 15,0 4 0-15,4 0-1 16,13-1 1-16,4 1-2 15,8-4 0-15,2 4-3 16,-2-1 0-16,2 1-4 16,-10 3 0-16,8-1-7 15,-12 1 0-15,-3 0-5 0,4-3 1 16</inkml:trace>
  <inkml:trace contextRef="#ctx0" brushRef="#br2" timeOffset="199107.79">3948 16506 43 0,'-4'91'21'0,"-3"16"-26"0,7-79 38 0,0-3-32 15,-7-6 0-15,3 0 0 16,4-6 1-16,-7-4-2 15,4-15 0-15,3-13 1 16,-7-13 1-16,3-8-1 16,4-20 0-16,0 1-2 15,-7-4 1-15,7-6-2 16,0 0 0-16,0 3 0 16,7 13 1-16,4 9 0 15,10 9 1-15,0 10 2 16,11 10 1-16,3 8 1 15,-10 7 0-15,0 7-1 16,-4 5 0-16,-7 4-2 16,0 6 1-16,-14 0-3 0,0 3 0 15,-14 0-3-15,0 0 1 16,-7 0-6-16,-4-12 1 16,11-4-6-16,-4-9 0 15</inkml:trace>
  <inkml:trace contextRef="#ctx0" brushRef="#br2" timeOffset="200082.86">4304 16237 41 0,'3'3'20'0,"4"-3"-18"16,-3 0 34-16,3 0-34 15,4 0 1-15,6 0 0 0,-6-3 1 16,10-3-5-16,0-4 1 16,0-2 2-16,1-1 1 15,-5 0-3-15,1-2 1 16,-8-1-2-16,1 7 1 15,-11-1-2-15,0 4 1 16,-7 0-3-16,3 3 1 16,-6-1-1-16,-1 4 0 15,1 4 0-15,-4 2 1 16,3 6 0-16,0 4 0 16,8 3 2-16,-4 6 1 0,3-3 0 15,4 3 0-15,0 3 1 31,0 1 0-31,4-4-1 0,3-3 1 16,3-4-1 0,1-5 0-16,7-10-4 0,-4-3 1 0,3-6-6 15,5-10 1-15,-1 0-3 16,0-2 0-16</inkml:trace>
  <inkml:trace contextRef="#ctx0" brushRef="#br2" timeOffset="200457.84">4674 16209 22 0,'0'9'11'0,"0"22"-2"0,0-21 19 0,0-1-24 0,0 7 1 0,-7 6 0 16,4-3 1-16,3 3-9 15,0-4 1-15,0 4 5 16,0-9 0-16,0-4-3 16,0-2 0-16,0-7-2 0,10-7 1 15,-6-5-2-15,3-7 1 16,0 3-3-16,4 1 0 15,-8-1 1-15,4-3 0 16,4 3 0-16,-4 1 0 16,3 2 2-1,1 4 1-15,0-1 2 0,-1 4 0 16,1 3 1-16,-1 3 0 16,1 3 0-16,-1 3 1 15,-3 4 0-15,-3-1 0 16,3 10 0-16,-7 3 1 0,4 0-2 15,-1 0 1-15,1-3-1 16,3-1 0-16,3-2-3 31,-6-6 0-31,6-7-7 0,8-10 1 0,0-11-4 16,3-11 0-16</inkml:trace>
  <inkml:trace contextRef="#ctx0" brushRef="#br2" timeOffset="200898.65">5249 15594 41 0,'4'25'20'0,"3"28"-22"0,-7-40 39 16,-7 9-35-16,3 6 0 31,-10 50 1-31,11-5 1 15,-4-1-5-15,3-3 1 16,4-13 2-16,0-6 1 16,0-15-1-16,0-7 0 15,0-6-2-15,0-6 1 16,0-1-1-16,-10-8 0 16,-1-7-1-16,-3-4 0 0,0-2 0 15,-7-3 0-15,-1-1 1 16,5 4 0-16,-4 6 0 15,-4 6 1 1,11 4 0-16,-7 2 0 0,10-2 0 16,0 5 0-16,4 4 0 15,7 0 0-15,0 6-1 16,11 0 1 0,7 0-1-1,3-3 1 16,-4-6-2-15,8-4 0 0,3-5-5-16,-6-7 0 0,6-3-9 0,-7-19 1 0</inkml:trace>
  <inkml:trace contextRef="#ctx0" brushRef="#br2" timeOffset="201088.22">5369 16252 38 0,'0'44'19'0,"-14"-22"-14"0,14-3 25 15,-3-3-30-15,-1 3 0 16,4 3 0-16,-3-4 1 16,3-5-4-16,0-4 1 15,0-9-6-15,0-9 0 16,0-4-4-16,0-9 1 16</inkml:trace>
  <inkml:trace contextRef="#ctx0" brushRef="#br2" timeOffset="201267.73">5369 16105 29 0,'4'13'14'0,"13"-1"-13"0,-17-9 24 0,4-3-25 0,7 0 0 0,-4-3-2 15,3 0 0-15,8-3-2 0,-4 3 1 0,11-1-5 0,-4-2 0 0</inkml:trace>
  <inkml:trace contextRef="#ctx0" brushRef="#br2" timeOffset="201510.81">5796 16030 30 0,'11'6'15'0,"-1"4"-12"0,-10-4 25 15,0 0-29 1,0 0 0-16,-10 4 0 0,-1 5 0 15,-6 4 1-15,-5 6 1 16,1 4-1 0,4-1 1-16,-8-6 0 0,11 6 1 15,-4 3 0-15,8 1 0 16,6-4-1-16,4-3 1 16,4-6-2-16,6-4 0 15,8-8-4-15,-4-10 1 16,11-13-8-16,-8 0 1 15</inkml:trace>
  <inkml:trace contextRef="#ctx0" brushRef="#br2" timeOffset="201764.44">5881 16234 31 0,'0'28'15'0,"-4"3"-12"15,-3-24 21-15,4 8-24 16,-1 7 0-16,4 0 1 16,0-3 0-16,0 3-1 15,4-10 1-15,6-2 0 16,1-7 0-16,10-9 1 16,0-13 0-16,7-6-1 15,1-7 0-15,-5-11-3 0,1 2 1 16,0-22-9-1,-1-12 0-15</inkml:trace>
  <inkml:trace contextRef="#ctx0" brushRef="#br2" timeOffset="202175.02">6255 15450 41 0,'10'75'20'0,"-27"-6"-22"0,10-41 31 0,-4 13-28 0,-3 12 0 15,3 13 0-15,4 6 0 0,0 3-1 0,0-2 0 0,4-8-1 0,-1-11 0 63,4-13-4-63,0-7 0 0,0-6-6 0,7-9 1 0,4-6-2 0,-1-13 1 0</inkml:trace>
  <inkml:trace contextRef="#ctx0" brushRef="#br2" timeOffset="202394.49">6428 16155 39 0,'21'3'19'0,"-11"1"-24"0,-10-1 41 0,0-3-37 0,0 3 0 0,-3 0 0 0,-8 0 0 0,1 0 1 0,-4 3 1 0,3 4-1 0,-3-1 0 16,3 4 0-16,1-1 1 0,3 4-1 0,0-3 1 0,0-4 0 0,3-3 0 15,4-3-1-15,4 4 0 16,-4-4 0-16,0-3 0 0,7-3 0 15,0-4 0-15,0-2-1 16,3 0 1-16,1-1 0 16,-1 1 0-1,1 3 0-15,0 6 0 32,-4 0 0-32,3 3 0 0,1 0 0 0,-1 3 0 0,1-3-1 15,0 0 0-15,-1 0-4 16,8 1 0-16,-8-1-6 15,5-3 0-15</inkml:trace>
  <inkml:trace contextRef="#ctx0" brushRef="#br2" timeOffset="202648.54">6685 16309 23 0,'0'-6'11'0,"-7"-26"-10"0,7 17 12 0,-3-4-11 0,3 0 0 16,-7 0 8-16,7 3 0 16,0 4-8-16,7 3 0 15,-4-1 7-15,11 4 0 16,4-4-1-16,7 1 0 16,3 0-4-16,4-4 1 15,-8-3-6-15,4-9 1 16,1 7-11-16,-1-1 1 15,-10-10-5-15,-4 4 0 16</inkml:trace>
  <inkml:trace contextRef="#ctx0" brushRef="#br2" timeOffset="203341.31">7853 16334 44 0,'-11'38'22'0,"8"18"-20"0,3-47 37 15,3 4-36-15,4-4 0 16,4-2 2-16,-1-7 1 16,8-16-7-16,14-15 1 0,-11-13 4 15,7-13 1-15,4-15-1 16,-4-9 0-16,0-13-2 16,-6 3 0-16,-5-7-1 15,-10-5 1 1,-7 12-2-16,0 13 1 0,-3 9-2 15,-1 12 1 32,1 16-2-47,-8 16 0 16,1 13-2-16,-1 18 0 16,0 16-2-16,1 6 1 0,-1 19 0 0,-6 0 1 0,-1 19 1 0,4 3 1 0,3 6 2 15,11 1 0-15,0-1 0 16,7-3 1-16,4-6-1 15,-1-13 1 32,5-9-2-31,2-6 1 0,4-10-4-16,1-12 1 0,-1-4-9 15,3-6 1-15,1-18-3 0,7-7 0 0</inkml:trace>
  <inkml:trace contextRef="#ctx0" brushRef="#br2" timeOffset="203511.83">8329 16171 47 0,'0'50'23'0,"-3"3"-28"0,3-46 46 0,0-1-42 16,0 0 1-16,0-3-2 16,-4 1 0-16,4-4-4 15,0-4 1-15,0-8-8 16,0-13 0-16</inkml:trace>
  <inkml:trace contextRef="#ctx0" brushRef="#br2" timeOffset="203677.74">8322 15886 26 0,'14'15'13'0,"0"-8"-12"0,-7-7 14 15,4 3-22-15,-4-3 0 0,4 3-7 16,3-3 1 0</inkml:trace>
  <inkml:trace contextRef="#ctx0" brushRef="#br2" timeOffset="204179.97">8520 16234 30 0,'7'34'15'0,"3"-21"-14"0,-3-13 27 0,0 0-29 0,0-7 1 16,-3-2 0-16,-1-7 0 16,5 1 0-16,-1-4 0 15,3 0-1-15,-3 0 0 0,0 7 0 16,0-1 1 0,4 7-1-16,3 3 1 15,-3 3 0-15,3 3 0 0,3 3 0 16,5 4 1-16,-1-1 1 15,0 3 0-15,4 1 0 32,3-4 1-32,4-2-1 0,6-4 1 0,-6-3-1 15,7-6 0-15,-7-4 0 16,-4 1 0-16,-7-4-1 16,-3 1 0-1,-4-4-1 1,-4 0 1 15,-3 1-1 0,-3-1 0-31,-8-9 0 0,-6 6 0 16,-4 0-1 0,0 7 0-16,-4 5 0 0,0 11 1 0,1 8-1 0,3 1 1 0,3 9 0 0,7 9 1 0,4 3-1 15,8 4 1-15,2-7-1 0,11-2 1 0,-3-1 0 0,7-9 0 16,-1-7-1-16,5-9 0 15,2-6 0-15,1-9 0 16,-11-7-7-16,-10-6 1 16,-18-7-6-16,-14-8 0 15</inkml:trace>
  <inkml:trace contextRef="#ctx0" brushRef="#br2" timeOffset="205475.18">2593 16676 25 0,'-18'15'12'0,"25"-11"-2"0,-7-4 14 15,0 0-20-15,0 0 0 16,11 0 2-16,0 0 0 15,6 0-7-15,15 0 0 16,-4 3 6-16,22 0 0 16,2-3-2-16,15 0 1 15,4-3-1-15,7 0 1 16,13-4-1-16,12-2 0 16,2 3 0-16,19-1 0 15,10 4-1-15,0 0 1 0,7 0 0 16,7 3 0-16,11-3 0 15,-11 0 0-15,15 3-1 16,6 0 0 0,0 0 0-16,18 6 0 0,11 7-1 15,3 8 0-15,14 11-1 16,-14 2 0-16,11-2 0 16,3 2 1-16,-3 7-1 15,3-3 0-15,-4-1 0 63,12 1 0-16,6 3 0-1,0-10 0-14,1-6-1 46,-8-6 1-63,4-3-1 1,3-7 1 31,-17-9-1-47,-8 3 1 31,-13-3-2-31,-32-9 1 0,-18-7-5 0,-14 0 1 16,-29-2-14-16,-20-14 1 0</inkml:trace>
  <inkml:trace contextRef="#ctx0" brushRef="#br4" timeOffset="212813.03">2865 15469 33 0,'17'6'16'0,"-10"-6"-3"0,-7 0 17 0,4 3-25 16,-4 3 0-16,-4 7 2 16,-3-7 0-16,-3 7-9 15,-8 9 1-15,4 12 5 16,-4 10 1-16,-10 12-3 16,3 16 0-16,1 16-1 15,2 6 0-15,1 7-1 16,0 5 0-16,3 1-1 15,8-4 1-15,-1-5-2 16,1-17 0-16,-1-15-5 16,4-19 0-16,4-19-9 15,3-21 0-15</inkml:trace>
  <inkml:trace contextRef="#ctx0" brushRef="#br4" timeOffset="213894.84">3171 15534 39 0,'29'25'19'0,"24"-15"-20"0,-36-7 26 0,4 0-25 15,18 0 1-15,11 0 2 16,3 4 0-16,10-1-2 15,18 0 0-15,18 0 2 16,10-2 1-16,15-4-1 16,13 0 1-16,4-7-2 15,1-2 0-15,13 0-1 16,4-1 0-16,-11 4-1 16,18 3 0-16,-1 0 0 15,1-1 0-15,3 4 0 16,4 0 0-16,0 0 0 15,0-3 0-15,7 0 0 16,-7 0 0-16,3 3 0 0,-6 3 0 16,9 0 0-16,-16 0 0 31,6 1-1-31,-3-4 1 0,-7-4 0 0,-4 1 0 16,-3 0-1-16,3-9 1 15,-18-4-1-15,1-3 1 16,0 0-1-16,-4 4 1 15,-7-1 0-15,-25 3 0 0,-3 7 0 16,-1 0 0-16,-9 0-1 16,-8 2 1-16,-11 4 0 15,-10 0 0 1,-3 4-1-16,-11 5 1 0,-4 0-1 16,-3 7 0-16,-11 3 0 15,-3 3 1-15,-8 0-1 16,-3 6 0-16,-3 3-1 15,-4 4 1-15,4-4 1 16,-11 10 0-16,0 0 0 16,0 3 0-16,0 12 0 15,-7 1 0-15,0 2-1 16,-4 10 1-16,-3-3-1 16,0 9 1-16,0-3-1 15,0 4 1-15,3-1-1 16,-3-6 1-16,0-6 0 15,-7-7 0-15,-4-6-1 0,-7-3 1 16,-7-3-1-16,4-12 0 16,-7-4 0-16,-11-6 1 31,-78-7-1-31,11 1 0 16,-24-7 0-16,-1-9 0 15,-10 0 1-15,-25-3 0 16,-11-6 1-16,-6 0 0 15,-22-7 0-15,0 0 0 16,-24 4 0-16,3 2 1 0,-17 4-1 16,-8 9 1-16,-14 6-2 15,15 7 1-15,-22 0 0 16,18 3 1-16,0-7-1 16,0-2 0-16,-4 2-1 15,4 1 0-15,0-7-2 16,7-6 1-16,0 0-12 15,3-16 1-15</inkml:trace>
  <inkml:trace contextRef="#ctx0" brushRef="#br4" timeOffset="-211669.15">21710 13092 13 0,'14'-4'6'0,"7"-11"1"16,-14 8 6-16,0-2-11 15,0 3 1-15,4-7 1 16,0 1 1-16,3-4-5 16,0 4 0-16,0 2 4 15,4 4 0-15,-1 0-1 0,4-4 0 16,1-2-1-16,-1-4 1 16,7 0-1-16,0-6 0 15,0 0-1-15,4-3 1 16,0 6 0-16,0-3 0 15,-1-3 0-15,1 0 0 16,0-3-1-16,-4 3 1 16,0-3-1-16,1 3 0 15,6 0-1-15,0 0 1 16,4 3-1-16,0-4 0 16,-1 1 0-16,1-6 1 15,0 15-1-15,0-2 1 0,3-4 0 16,1-3 0-16,-5-1-1 15,1-2 1-15,-7 3 0 16,-4 0 1-16,4 0-2 16,0-6 0-16,3-1 0 15,4-2 0-15,-4 6 1 16,0-1 0-16,1 4-1 16,-1 0 0-16,0 0 0 15,4 3 1-15,0 0-1 16,0-6 1-16,-1-3-1 15,-2 5 0-15,-1-2 0 16,0 3 0-16,4-3 0 16,7 0 1-16,-7-1-1 15,-1 1 0-15,1 3 0 16,0 3 1-16,3-6-1 16,-3-3 0-16,4-1 0 0,-5-2 0 15,-2 2 0-15,-1 1 1 16,-3 0-1-16,3-1 1 15,4-2-1-15,0 3 1 16,-1 2-1-16,-2 4 1 16,2 0 0-16,1-3 0 15,0 0 0-15,0 3 0 16,0-4-1-16,-1 4 1 0,1 0-1 16,0-3 1-16,-4 0-1 15,-3 0 0-15,0-4 0 16,3 7 0-16,-3-6 0 15,3 6 1-15,0 0-1 16,1-1 0-16,-5 8 0 16,5-7 1-16,-1-1-1 15,0 1 0-15,1 7 0 16,-1-4 0-16,0 0 0 16,0 0 0-16,1-6 0 15,-8 2 1-15,-3 1-1 16,-1 0 1-16,8 0 0 15,0 3 0-15,3-3-1 16,-3-3 1-16,0 0 0 16,-1-1 0-16,1 4-1 15,0 0 1-15,3 0-2 0,0 0 1 16,1 0 0-16,6-3 1 16,-3 3-1-16,-4 0 0 15,-3 0 0-15,3-1 0 16,4 1 0-16,0-3 1 15,0 3-1-15,-1-6 1 16,5 2-1-16,-1 8 0 16,4-1 0-16,0 0 0 15,3-10 0-15,-3 4 0 16,-7 0 0-16,0 0 0 16,-1-4 0-16,8 4 0 0,0-3 0 15,0-4 0-15,0 1 0 16,3 5 1-16,1 1-1 15,6-6 0-15,-7-1 0 16,1-2 0-16,-8 2 0 16,0-6 1-16,8 4 0 15,-1-4 0 17,1 3 0-32,3 1 0 0,-1-1 0 0,8 4 0 0,-3-7 0 15,-1 0 0-15,-10 10 0 16,4-1 0-16,6 1-1 15,0-4 1-15,1 1-1 16,3-1 1-16,7-2-2 16,0-7 1-16,-4 0 0 15,-6-3 0-15,3 6-1 16,7-3 1-16,0 0-1 16,3 4 1-16,8-10 0 0,0 2 1 15,-8-2-1-15,1 0 1 16,10-6-1-16,0-4 0 15,11-6 0-15,0 4 1 16,-8 2-1-16,8-3 0 16,0-9 0-16,6 6 1 15,8-9 0-15,-3 0 0 16,-8-7-1-16,11 1 1 16,10 9-1-16,4-10 1 15,-11-3-1-15,8 1 0 0,-1 2 0 16,11-2 1-16,-3 5-2 15,-11 1 1-15,7-1 0 16,7-5 0-16,0-1 0 16,-15-3 0-16,12-6 0 15,3 9 0-15,3-2 0 16,-6 11 0-16,-11-11 0 16,10 8 0-16,-3 1 0 15,0-1 0-15,-7 7 0 16,-4 3 1-16,-6 0-1 15,-8 7 0-15,0-1 0 16,-7-3 0-16,-10 10-2 16,-4 2 1-16,-14 1-6 15,-11 3 1-15,-10-4-13 16,-14 11 1-16</inkml:trace>
  <inkml:trace contextRef="#ctx0" brushRef="#br4" timeOffset="-209415.77">25111 10536 30 0,'17'3'15'0,"15"-9"-5"0,-21-1 15 0,3-2-23 16,0-3 1-16,0-4 1 16,-3-3 1-16,-1 0-6 15,-3-3 1-15,-3 0 3 16,-8 4 1-16,1 2-3 16,-8 0 1-16,-3 4-1 15,-4 2 0-15,-3 7-2 16,4 3 1-16,-5 6 0 15,1 4 0-15,-3 2-1 16,-1 7 1-16,4 6 0 16,3 7 0-16,7-4 0 15,8 6 1-15,6 4-1 16,8-4 1-16,7-2 0 16,-1-10 1-16,15-3-1 15,7-10 0-15,0-9 0 16,0-9 0-16,-4-10 0 0,-3 0 0 15,-8-9-1-15,-6-4 1 16,-8-2-1-16,-10-1 1 16,-3 1-1-16,-18-1 0 15,-7 7 0-15,-4 6 0 32,-14 19 0-32,0 9 1 15,4 16-1-15,6 10 1 16,5 5-1-16,10 4 1 15,10 3 0-15,11-3 0 16,11-13-1-16,6-3 1 0,8-6 0 16,10 0 1-16,7-10-1 15,1-9 0-15,-1-9 0 16,0-7 1-16,-6-3-2 16,-8 0 1-16,-7-6-2 15,-10-3 1-15,-11-7-1 16,-11 1 1-16,-10 3-1 15,-11 2 1-15,-3 4 0 16,0 10 0-16,-1 8 0 16,1 11 0-16,0 5 0 15,0 13 0 1,6 6 0-16,5 3 0 0,6 4 0 16,11 6 0-16,10-7 0 15,12-9 1-15,-1 4 0 16,14-8 0-16,14-5-1 0,1-6 1 15,-1-1-1-15,0-12 0 16,1-10 0-16,-5-12 0 16,-9-3-1-16,-8-10 1 15,-11-2-1-15,-10 2 1 16,-10 0-1-16,-11 7 1 16,-11 3 0-16,-3 6 0 15,-4 9 0-15,4 7 1 16,3 9-1-16,0 7 0 15,0 11 0-15,8 11 0 16,2-7 0-16,8 6 1 16,7 4-1-16,7-1 1 0,11-2-1 15,-1-4 1-15,5-9-1 16,2-7 0-16,4-6 0 16,4-9 0-16,-4-6-1 15,0-7 1-15,1-3-1 16,-5-9 1-16,-3 0-1 15,-7-10 1-15,-7 1-1 16,-7 2 1-16,-3 1 0 16,-4 6 0-16,-8 6 0 15,1 3 1-15,4 9-1 16,-1 7 0-16,-3 3 0 16,-4 10 1-16,4 2-1 15,0 7 0-15,3 6 0 16,4 6 0-16,3-9 0 15,8 0 1-15,3-3-1 0,7 0 1 16,7 0-1-16,4-4 1 16,-4-5-1-16,3-4 0 15,8-6 0-15,-4-3 0 16,-3-3-1-16,3-7 0 16,-7-6-1-16,-7-3 1 15,0-6 0-15,-7 0 0 16,0-7 0-16,-7 4 1 15,0 0 0-15,-3 6 0 16,-1 6 0-16,0 3 0 16,-3 0 0-16,0 10 0 0,-3 3 0 15,-1 6 0-15,4 7 0 16,0 2 0-16,0 7 0 16,3 6 1-16,4 3-1 15,3 7 0-15,4-4 0 16,4-3 1-16,3-3-1 31,4-3 1-31,-1-6-1 0,4-7 0 0,-3-2-1 16,-4-4 0-16,0-6-7 15,-3-10 1-15,-1-12-10 16,8 3 1-16</inkml:trace>
  <inkml:trace contextRef="#ctx0" brushRef="#br4" timeOffset="-208268.22">25668 10081 24 0,'-3'0'12'0,"10"6"-1"0,-7-6 13 0,3 4-20 0,-3-1 0 0,7 3 3 15,-3 0 0-15,3 1-9 0,0-1 1 16,3 3 6-16,5 1 0 16,6-4-2-16,0 0 1 15,4 4-2-15,6 2 1 16,8-2-2-16,3 2 1 15,-3 4-1-15,0-4 0 16,-7 1-1-16,-7-4 0 16,-8 4-1-1,-6-4 0-15,-4 4 0 0,-11 2 0 16,-6 4 0-16,-8 6 0 0,-10 7 0 16,-11 2 1-16,-10 10 0 15,-11 3 0-15,7 6 0 16,-7-6 1-16,-7 7-3 15,0-1 0 48,3 4-10-47,11-10 0-1,-3 0-2 1,14-7 0-16</inkml:trace>
  <inkml:trace contextRef="#ctx0" brushRef="#br3" timeOffset="-197885.96">30533 12050 34 0,'11'19'17'0,"-8"-19"-11"0,-3 7 17 0,-3 2-21 16,-8 13 0-16,-7 0 1 15,-10 9 1-15,-14 13-5 16,-1 6 0-16,-6 10 3 16,-4 3 0-16,4 6-1 15,6 3 0-15,8-13-3 16,7-9 0-16,3-6-9 16,8-12 0-16,-1-17-1 15,4-8 1-15</inkml:trace>
  <inkml:trace contextRef="#ctx0" brushRef="#br3" timeOffset="-197660.1">30205 12101 41 0,'10'22'20'0,"1"15"-25"0,-11-27 41 15,0 2-35-15,0 10 0 16,0 10 0-16,0 2 0 0,0-3-3 16,0 4 1-1,0-7-6-15,0-3 1 0,0-9-6 16,7-13 1-16</inkml:trace>
  <inkml:trace contextRef="#ctx0" brushRef="#br3" timeOffset="-197361.79">30572 12311 41 0,'3'19'20'0,"8"-10"-22"0,-8-9 36 15,1 3-34-15,3 0 1 16,-7-3 0-16,7-3 0 16,4 0-3-16,-1 0 1 15,4 0-9-15,-3 0 1 16,-4-4-3-16,0 4 1 15</inkml:trace>
  <inkml:trace contextRef="#ctx0" brushRef="#br3" timeOffset="-197196.7">30491 12580 31 0,'17'4'15'0,"15"-14"-26"0,-21 4 26 0,3 0-27 16,7-4 0-16</inkml:trace>
  <inkml:trace contextRef="#ctx0" brushRef="#br3" timeOffset="-196910.53">30879 12496 48 0,'3'3'24'0,"11"16"-30"0,-7-19 49 16,0 3-43-16,4 0 1 16,3-3-2-16,4 3 1 15,3-3-6-15,-3 3 1 16,-1-6-8-16,-3-6 0 0</inkml:trace>
  <inkml:trace contextRef="#ctx0" brushRef="#br3" timeOffset="-196610.18">31309 12236 39 0,'7'15'19'0,"-14"4"-19"15,4-13 27-15,-8 1-26 16,-3 2 0-16,-4 3 1 16,-3 1 0-16,3 3-3 0,8-1 1 15,-4 1 1-15,0 6 0 16,3 3 0-16,0 0 0 16,4 3-3-16,7-2 0 15,0-1-4-15,4-7 1 16,6-5-7-16,5-10 0 15</inkml:trace>
  <inkml:trace contextRef="#ctx0" brushRef="#br3" timeOffset="-196397.81">31415 12223 30 0,'-4'9'15'0,"-10"38"-14"0,7-31 22 0,0 6-22 0,-3 0 1 0,-12 12 2 16,-2 4 0-16,-5 3-5 16,1 6 0-16,4 9 2 15,2-5 0-15,1-1-4 16,4-3 0-16,2-10-8 16,5-8 1-16</inkml:trace>
  <inkml:trace contextRef="#ctx0" brushRef="#br3" timeOffset="-196144.56">31549 12511 38 0,'-4'19'19'0,"-27"16"-21"0,20-23 33 16,-7 10-30-16,-10 6 0 16,4 1 0-16,-5 2 1 15,1 4-3-15,0-1 1 16,7-3-3-16,0-2 0 0,6-11-9 16,8-11 1-16</inkml:trace>
  <inkml:trace contextRef="#ctx0" brushRef="#br3" timeOffset="-195963.9">31351 12546 41 0,'25'60'20'0,"0"43"-18"16,-18-81 32-16,3 12-34 15,1 1 0-15,0-1-1 16,-4-5 0-16,0-7-5 15,-4-4 1-15,-3-8-7 16,0-10 0-16</inkml:trace>
  <inkml:trace contextRef="#ctx0" brushRef="#br3" timeOffset="-195663.27">31722 12596 41 0,'0'0'20'0,"7"10"-18"0,0-10 34 15,3 3-34-15,1 0 1 16,7 3-1-16,3 3 1 0,4 1-5 16,-1-1 0-16,1-2-4 15,0-1 0-15,-4-6-8 16,-4-3 1-16</inkml:trace>
  <inkml:trace contextRef="#ctx0" brushRef="#br3" timeOffset="-195440.06">31831 12493 41 0,'-7'50'20'0,"-7"3"-21"0,10-34 33 15,-6 12-32-15,-1 7 0 16,-3 9-6-16,4-3 1 16,-5 12-4-16,-2-9 1 15</inkml:trace>
  <inkml:trace contextRef="#ctx1" brushRef="#br3" timeOffset="90335.48">27520 9617 0,'0'0'0,"0"0"15,0 0 1</inkml:trace>
  <inkml:trace contextRef="#ctx0" brushRef="#br3" timeOffset="-194057.11">32184 12333 41 0,'3'25'20'0,"-3"9"-11"0,0-31 20 0,-3 7-27 0,-4 6 0 0,-4 9 1 15,1 6 1-15,-1 7-6 16,1 12 1-16,-1-3-3 16,0 6 1-16,4 0-11 15,4-9 1-15</inkml:trace>
  <inkml:trace contextRef="#ctx0" brushRef="#br3" timeOffset="-193593.47">32406 12358 52 0,'14'3'26'0,"-3"-3"-28"0,-4 0 43 0,4 0-39 15,3 3 0-15,10 6 2 16,5 1 0-16,2-7-5 16,5 3 0-16,-1-3 3 15,-3 1 1-15,-8-4-3 16,-6 3 1-16,-7 0-3 16,-11 0 1-16,-8 0 0 15,-6 0 0-15,-3 4-1 16,-8 2 0-16,4-3 0 15,0 0 1-15,3 4 0 16,4-1 1-16,3 7-1 16,8 0 1-16,6 2 1 15,8 4 0-15,3 3 0 16,7 7 1-16,0-1-1 16,4-3 1-16,-4-6-2 15,-7 0 1-15,-7-3-2 16,-17 3 1-16,-22 3-5 0,-17-3 0 15,-25-9-11-15,-29-13 0 16</inkml:trace>
  <inkml:trace contextRef="#ctx0" brushRef="#br4" timeOffset="-182646.34">10629 15970 42 0,'0'25'21'0,"-3"32"-19"0,3-45 21 15,-4 13-23-15,1 4 1 0,-1 2 1 16,-3 0 0-16,0-6-2 15,0-6 0-15,0-3 2 16,3 0 1-16,1-4-1 16,-1-2 0-16,1-7 0 15,6 3 0-15,4-9 0 16,4-7 0-16,3-12-1 16,4-6 0-16,-1 3 0 15,4-9 0-15,-3-1-1 16,0 1 1-16,-4-1-1 15,-4 10 0-15,5 6-1 16,-5 4 1-16,4 2 0 16,-3 10 0-16,-4 6-1 15,0 10 1-15,-4 2-1 16,1 1 0-16,0 0 0 16,-4-1 1-16,3 1-1 0,-3 0 1 15,4-4 0-15,-1 1 0 16,4-4 0-16,0-3 0 15,0-2 0-15,4-8 0 16,-1-2-1-16,5-3 1 16,-1-7 0-16,0-9 0 15,0 0-1-15,11-3 1 16,-8 6 0-16,1 3 1 16,-4 6-1-16,0 7 1 15,0 6-1-15,0 6 1 16,-3 13-1-16,-1 3 1 0,-2 3-1 15,-5 7 1-15,1 5-1 16,-1 1 0-16,1-7 0 16,-1-3 0-16,1-2-3 15,3-8 1-15,0-2-9 16,3-7 0-16,5-5-3 16,-1-11 1-16</inkml:trace>
  <inkml:trace contextRef="#ctx0" brushRef="#br4" timeOffset="-182345.06">11504 15873 47 0,'-7'6'23'0,"18"1"-26"0,-4-4 45 16,0 0-41-16,0 0 1 16,3 0-1-16,1-3 1 15,3 3-3-15,0-3 0 16,4-6-2-16,3 0 0 15,0-4-11-15,-3-5 0 0</inkml:trace>
  <inkml:trace contextRef="#ctx0" brushRef="#br4" timeOffset="-182168.44">11437 16083 56 0,'11'25'28'0,"31"-3"-34"0,-28-22 46 0,7 0-41 16,7 0 0-16,4-6-5 15,-4 0 1-15,1 2-7 16,-8-8 1-16</inkml:trace>
  <inkml:trace contextRef="#ctx0" brushRef="#br4" timeOffset="-181353.89">12164 15876 45 0,'-11'6'22'0,"11"1"-14"0,0-7 31 0,0 3-35 15,0 0 1-15,4 0 4 16,-1 0 1-16,8 0-12 16,3-3 1-16,11 0 7 15,6 0 0-15,8-3-3 16,4 0 1-16,-1 3-4 16,0 0 1-16,-7 0-6 15,-6 0 1-15,-8 3-9 16,-11 0 0-16,-6-3-7 15,-4 0 0-15</inkml:trace>
  <inkml:trace contextRef="#ctx0" brushRef="#br4" timeOffset="-178144.29">13381 15092 29 0,'0'3'14'0,"0"4"-4"0,0-4 15 15,0 3-23-15,0 3 1 16,0 1 1-16,0 6 0 15,0-7-5-15,-4 13 0 16,1 12 3-16,-1-2 1 16,1 5-2-16,-1 7 0 15,1 0-1-15,-1-6 1 16,1-4-4-16,-1-2 0 16,1-4-9-16,3-12 0 0</inkml:trace>
  <inkml:trace contextRef="#ctx0" brushRef="#br4" timeOffset="-177753.61">12908 15760 41 0,'-7'13'20'0,"7"15"-12"0,7-22 30 16,4 0-35-16,-1 1 1 15,4-1 4-15,8-9 0 16,9-3-9-16,15-7 0 16,7-6 6-16,18 7 1 15,6-7-3-15,-6-3 1 16,-1 3-6-16,1 3 1 16,-11 7-8-16,-11 3 0 15,-6 3-10-15,-22 3 1 16</inkml:trace>
  <inkml:trace contextRef="#ctx0" brushRef="#br4" timeOffset="-176085.63">12979 16005 25 0,'0'-3'12'0,"0"-4"0"0,0 7 13 16,0 0-22-16,0 0 1 15,0 0 4-15,0 0 0 16,0 3-9-16,0 4 0 15,-4 2 6-15,1 7 1 0,-8-4-3 16,0 7 1-16,-3 9-3 16,-3 4 0-16,-4 2-1 15,-1 7 1-15,1 3-1 16,0 6 1-16,7 3-1 16,0 7 1-16,7-7-1 15,3-12 1-15,4-6-2 16,4-10 0-16,6-7-5 15,4-2 0-15,4-10-9 16,-4-12 0 0</inkml:trace>
  <inkml:trace contextRef="#ctx0" brushRef="#br4" timeOffset="-175725.93">13007 16293 43 0,'-7'13'21'0,"3"-7"-21"0,4-6 32 0,0 0-29 16,7-3 1-16,0 3 0 16,4 0 0-16,3-3-8 15,4 3 0-15,3-3-1 16,0-4 0-16,0-2-9 15,0-7 1-15</inkml:trace>
  <inkml:trace contextRef="#ctx0" brushRef="#br4" timeOffset="-175381.34">13360 16052 29 0,'-4'22'14'0,"-6"0"-14"0,6-22 18 15,1 0-16-15,-5 3 0 16,-2 3 2-16,-4 0 0 15,3 7-5-15,-3-1 1 16,4 7 3-16,-1 0 1 0,4 3-2 16,3 0 0-16,4-6-1 15,4-4 0-15,3 4-2 16,7-7 0-16,0 1-5 16,4-7 1-16,-1-6-6 15,5-7 1-15</inkml:trace>
  <inkml:trace contextRef="#ctx0" brushRef="#br4" timeOffset="-175153.67">13462 15958 18 0,'-4'15'9'0,"8"1"-6"16,-4-7 9-16,0 7-10 15,0 0 0-15,0 3 5 16,-4 3 1-16,1 6-8 15,-1-9 0-15,-6 15 5 0,-4-3 1 16,-4 1-2-16,4 2 0 16,3 1-5-16,1-1 1 15,3-2-7-15,3-7 0 16,4-6-4-16,0-13 1 16</inkml:trace>
  <inkml:trace contextRef="#ctx0" brushRef="#br4" timeOffset="-174841.85">13533 15741 39 0,'-4'3'19'0,"8"29"-23"16,3-26 38-16,0 10-32 15,0-4 1-15,3 4 4 16,1 0 1-16,3 6-8 16,4 3 0-16,-1 6 5 15,1 4 0-15,-7 2-2 16,-8 10 0-16,-6 10-7 15,-12 2 1-15,-9 10-13 16,-12 7 1-16</inkml:trace>
  <inkml:trace contextRef="#ctx0" brushRef="#br4" timeOffset="-171191.65">14213 15798 41 0,'4'25'20'0,"10"9"-5"0,-7-21 20 15,0 3-33-15,0 2 1 16,-3 7 0-16,-1 4 0 15,-3-1-5-15,-7 6 0 0,-7 4-1 16,-4 3 1-16,1-7-13 16,-4-5 0-16</inkml:trace>
  <inkml:trace contextRef="#ctx0" brushRef="#br4" timeOffset="-170442.25">15586 15146 28 0,'3'0'14'0,"-3"0"-4"15,0 0 9-15,0 0-15 16,0 0 0-16,-3 0 4 0,-1 3 1 15,1 0-10-15,-4 3 0 16,0 3 6-16,0-5 1 16,-4 5-2-16,-3 10 0 15,-4 3-2-15,1 3 0 16,-12 6-1-16,1 4 0 16,-7 12 0-16,3 6 0 15,-3 13-1-15,3 6 0 16,7 6-1-16,8 1 1 15,6-7-3-15,8-3 0 0,3-16-6 16,10-12 0-16,4-13-6 16,4-15 0-16</inkml:trace>
  <inkml:trace contextRef="#ctx0" brushRef="#br4" timeOffset="-170172.03">15762 15384 53 0,'4'22'26'0,"-22"19"-37"16,14-26 49-16,-3 1-39 15,-3 12 1-15,-4 4-1 0,-7 2 1 16,-8 7-1-16,1-7 0 16,0 4-5-16,3-7 0 15,4-3-7-15,3-15 1 16</inkml:trace>
  <inkml:trace contextRef="#ctx0" brushRef="#br4" timeOffset="-169958.11">15540 15362 28 0,'21'44'14'0,"18"47"-2"0,-29-72 17 0,5 9-27 16,2 6 1-16,-3 1 0 15,0-7 1-15,-3 0-7 16,3 0 0-16,-7-2-6 15,0-1 0-15,0-13-3 16,0-9 1-16</inkml:trace>
  <inkml:trace contextRef="#ctx0" brushRef="#br4" timeOffset="-169764.38">15949 15688 54 0,'-3'56'27'0,"-12"4"-39"0,12-41 56 16,-4 6-45-16,3 9 1 15,1 4-1-15,-4 0 0 16,3-10-7-16,1-3 1 16,-1-16-7-16,4-9 0 15</inkml:trace>
  <inkml:trace contextRef="#ctx0" brushRef="#br4" timeOffset="-169121.08">16284 15723 61 0,'4'31'30'0,"10"22"-40"0,-7-37 57 0,-7 12-47 15,-4 10 0-15,1 6-1 16,-1 0 1-16,-6 3-1 16,-4-4 0-16,0 1-5 15,-4-9 1-15,4-10-11 16,7-13 0-16</inkml:trace>
  <inkml:trace contextRef="#ctx0" brushRef="#br4" timeOffset="-168788.86">17279 15227 44 0,'4'16'22'0,"-15"6"-18"0,7-16 31 0,-3 3-32 0,-7 10 0 0,-3 3 3 15,-8 6 0-15,-7 10-8 16,-7 0 1-1,-35 65 3 1,7 1 0-16,7 2-4 16,4-12 1-16,10-12-6 15,7-16 0-15,7-16-9 16,11-19 0-16</inkml:trace>
  <inkml:trace contextRef="#ctx0" brushRef="#br4" timeOffset="-168554">16760 15277 44 0,'8'25'22'0,"-1"13"-24"0,-4-22 33 0,4 9-32 0,0 6 1 16,0 4 0-16,0-1 0 15,0 4 0-15,-3-4 0 16,3-2-6-16,0-7 1 16,0-7-7-16,0-8 1 15</inkml:trace>
  <inkml:trace contextRef="#ctx0" brushRef="#br4" timeOffset="-168323.36">17177 15663 44 0,'-4'47'22'0,"-13"-9"-20"16,13-23 38-16,-3 7-40 15,0 3 1-15,0 0 0 16,0 0 0-16,0 1-2 15,3-8 1-15,1-2-5 16,3-7 0-16,3-5-9 16,4-14 1-16</inkml:trace>
  <inkml:trace contextRef="#ctx0" brushRef="#br4" timeOffset="-168025.32">17512 14776 38 0,'-14'21'19'0,"21"33"-15"0,-4-32 26 0,4 6-26 16,8 13 0-16,2 12 3 15,1 3 0-15,3 17-9 16,-3 18 0-16,-1-1 5 16,-3 8 1-16,-7 15-3 15,-10-4 1-15,-8-5-6 16,-10-7 1-16,-7-15-12 16,-4-20 1-16</inkml:trace>
  <inkml:trace contextRef="#ctx0" brushRef="#br4" timeOffset="-167347.25">18129 15591 58 0,'-3'3'29'0,"13"-3"-31"0,-6-3 47 0,6 0-44 0,8 0 0 0,10-4-1 0,8 1 1 0,2 0-2 0,1-1 0 0,-7 4-4 0,-4 0 0 0,-10 0-12 0,-8 3 1 0</inkml:trace>
  <inkml:trace contextRef="#ctx0" brushRef="#br4" timeOffset="-167249.62">18016 15867 45 0,'18'15'22'0,"46"4"-23"0,-43-19 29 0,7 3-32 0,11 1 0 0,3-4-19 0,7-10 0 0</inkml:trace>
  <inkml:trace contextRef="#ctx0" brushRef="#br4" timeOffset="-166989.56">19092 15033 56 0,'4'12'28'0,"-18"7"-36"0,7-10 50 16,0 10-42-16,-7 0 0 15,-8 12 0-15,-6 7 1 16,-7 12-1-16,-7 13 0 16,-1-4 0-16,1 10 0 15,3 4 0-15,4-1 1 16,7-3-1-16,6-3 0 16,12-4-2-16,10-5 0 0,7-13-4 15,11-10 0-15,6-12-9 16,8-16 0-16</inkml:trace>
  <inkml:trace contextRef="#ctx0" brushRef="#br4" timeOffset="-166497.18">19131 15246 47 0,'-3'38'23'0,"-1"-7"-17"0,4-28 37 0,7 3-41 15,4 4 0-15,-1-1 2 16,8 4 0-16,3-1-5 16,4 1 1-16,0-1 3 0,3-2 0 15,-4-4-1-15,-2 3 1 16,-5-6-3-16,-3 1 1 15,-7-1-2-15,-3 0 1 16,-8 6-1-16,-3 1 0 16,-3 2-1-16,-4 4 0 15,0-7 0-15,-1 7 1 16,-2 0 0-16,-1-1 0 16,4 1 0-1,7 3 0-15,0 0 1 0,3-1 0 16,4 1 0-16,4 3 1 0,3-3 0 15,4-3 0-15,3 3-1 32,-4 6 0-32,1 0 0 15,-4 0 0-15,-7 6-1 0,-4-3 1 0,-10 4-3 16,-3-1 0-16,-8-3-5 16,0-6 0 15,1-6-8-31,2-7 1 15</inkml:trace>
  <inkml:trace contextRef="#ctx0" brushRef="#br4" timeOffset="-166268.21">19512 15817 49 0,'-10'62'24'0,"-1"14"-25"0,7-54 38 16,1-4-37-16,-4 7 1 16,0 1 0-16,0 2 0 15,0 3-4-15,0-6 0 16,0-6-6-16,3-10 1 16,4-15-6-16,4-6 0 15</inkml:trace>
  <inkml:trace contextRef="#ctx0" brushRef="#br4" timeOffset="-165971.93">20034 15406 42 0,'-14'63'21'0,"-25"6"-25"0,29-44 36 0,-4 12-32 15,-4 1 1-15,-3 6 0 16,7 3 0-16,3 0-2 16,4-6 1-16,0-13-5 15,4-9 0-15,6-10-7 16,4-18 1-16</inkml:trace>
  <inkml:trace contextRef="#ctx0" brushRef="#br4" timeOffset="-165713.6">20115 14848 23 0,'4'9'11'0,"7"35"-4"0,-8-28 11 0,1 6-12 16,6 12 1-16,8 10 2 16,3 0 1-1,46 47-10 1,0-3 0-16,-3-7 9 16,-1 4 0-16,-14-13-4 15,-13 9 0-15,-26-2-2 16,-20 2 0-16,-29-2-7 15,-32-13 0-15,-10-13-12 16,-25-3 1-16</inkml:trace>
  <inkml:trace contextRef="#ctx0" brushRef="#br4" timeOffset="-164196.25">3397 17460 44 0,'-10'3'22'0,"10"9"-14"0,0-8 22 0,0 5-29 15,0 4 1-15,-7 5 1 16,-4 7 0-16,0 13-4 16,-17 6 1-16,-4 9 1 15,-6 10 1-15,-5 0-3 16,-6-1 1-16,10 7-6 15,-7-3 1-15,11-3-8 16,0-10 0-16,14-15-2 16,3-13 1-16</inkml:trace>
  <inkml:trace contextRef="#ctx0" brushRef="#br4" timeOffset="-163985.43">3052 17428 38 0,'7'16'19'0,"-7"22"-25"0,0-26 38 32,14 20-32-32,-4 2 1 15,8 10-11-15,0 0 0 16,-8-6 4-16,1-10 1 15</inkml:trace>
  <inkml:trace contextRef="#ctx0" brushRef="#br4" timeOffset="-163549.86">3609 17610 49 0,'0'22'24'0,"7"-6"-23"0,-7-13 46 16,4 3-45-16,3-3 0 15,7-3 0-15,10 0 1 16,12-3-5-16,10-3 1 16,-8-7-3-16,5 1 1 0,-5-1-13 15,1-9 0-15</inkml:trace>
  <inkml:trace contextRef="#ctx0" brushRef="#br4" timeOffset="-162229.02">4374 17071 46 0,'11'3'23'0,"7"19"-17"0,-18-19 31 0,3 7-36 15,4 5 0-15,4 1 1 16,-11 3 0-16,0 6-3 16,0 6 1-16,0 10 1 15,-7 3 1-15,-4 6-1 16,1 13 0-16,-8 6-1 16,4 3 1-16,3 9-5 15,1-9 1-15,3-15-4 16,-4-4 0-16,11-12-8 15,0-10 0-15</inkml:trace>
  <inkml:trace contextRef="#ctx0" brushRef="#br4" timeOffset="-161488.99">4971 17557 37 0,'0'13'18'0,"10"-10"-15"0,1-6 25 0,-8-1-28 16,8 4 1-16,3-3 1 15,7 0 1-15,4-3-3 16,10 0 0-16,-7-4 0 16,4-2 1-16,-7 2-8 15,0-2 1-15,-4 2-6 16,-11 7 1-16</inkml:trace>
  <inkml:trace contextRef="#ctx0" brushRef="#br4" timeOffset="-161299.33">4935 17802 48 0,'-3'28'24'0,"24"-3"-25"0,-14-19 45 15,4 0-43-15,10-2 0 16,11-1 0-16,10-3 1 16,-3-7-6-16,-4-2 1 15,0-4-11-15,1-2 0 16</inkml:trace>
  <inkml:trace contextRef="#ctx0" brushRef="#br4" timeOffset="-160155.85">6117 16980 46 0,'0'-3'23'0,"0"19"-18"15,0-13 31-15,0 6-35 0,-7 7 1 16,4 9 0-16,3 6 0 15,-11 7-3-15,4 6 0 16,3 6 2-16,1-6 0 16,-4 3-4-16,3-3 0 15,1-10-7-15,3-9 1 16,7-12-6-16,3-13 1 16</inkml:trace>
  <inkml:trace contextRef="#ctx0" brushRef="#br4" timeOffset="-159917.9">6424 17018 47 0,'11'22'23'0,"-22"12"-25"16,4-18 42-16,-4 9-39 15,1 6 1-15,-11 10 0 16,-8 9 0-16,-16 3-3 15,-5 7 1-15,-10 9-1 16,-3 9 0-16,3 7-5 16,0 0 1-16,10-13-8 15,-2-6 1-15,6-13-3 16,14-12 1-16</inkml:trace>
  <inkml:trace contextRef="#ctx0" brushRef="#br4" timeOffset="-159616.48">6297 17479 33 0,'4'31'16'0,"-8"-9"-13"0,4-16 30 16,-7 0-32-16,4 7 0 15,-8 6 0-15,-7 9 0 16,1 3-1-16,-5 1 0 0,5 5 1 16,-1 4 0-1,11 6-1 1,7-9 0-16,11-7-3 16,10-3 1-16,7-15-4 15,0-16 0-15,-3-13-6 16,10-15 1-16</inkml:trace>
  <inkml:trace contextRef="#ctx0" brushRef="#br4" timeOffset="-159437.98">6565 17422 26 0,'0'3'13'0,"-21"44"-3"16,14-28 18-16,0 6-25 15,-7 7 0-15,-7 11 0 0,-4 4 0 16,4 10-5-16,-4 6 1 15,-3-10 0-15,0 16 1 16,6-3-8-16,1-7 0 16,0-8-3-16,7-17 0 31</inkml:trace>
  <inkml:trace contextRef="#ctx0" brushRef="#br4" timeOffset="-159136.68">7285 16911 59 0,'7'9'29'0,"-7"7"-45"15,-7-7 62-15,-4 7-47 16,-10 19 1-16,-7 9 0 15,-14 9 0-15,-4 10 0 16,0-1 0-16,0 17 0 16,4 2 0-16,-8 4 0 15,8 6 0-15,3 0-3 16,11-22 1-16,7-7-5 16,7-8 0-16,10-10-8 15,11-13 1-15</inkml:trace>
  <inkml:trace contextRef="#ctx0" brushRef="#br4" timeOffset="-158882.25">7624 17328 46 0,'-15'31'23'0,"-20"10"-29"0,18-22 39 0,-5 9-33 16,-2 7 1 0,-15 12 1-16,-3 6 1 0,-11 3-4 15,3 7 1-15,8-3-3 16,3-13 0-16,7-6-9 16,11-16 1-16</inkml:trace>
  <inkml:trace contextRef="#ctx0" brushRef="#br4" timeOffset="-158678.83">7218 17397 36 0,'17'25'18'0,"29"16"-11"16,-35-22 24-16,7 9-27 15,3 13 0-15,0 9-1 16,0 3 1-16,-3 7-7 0,3-7 0 15,-14-3 1-15,0 0 1 16,0-3-8-16,0-15 0 16,4-7-4-16,-8-22 0 15</inkml:trace>
  <inkml:trace contextRef="#ctx0" brushRef="#br4" timeOffset="-158458.93">7751 17792 40 0,'0'13'20'0,"10"-4"-14"0,-6-6 36 0,3 0-40 16,10 1 1-16,1-4-1 15,14-4 1-15,3-2-6 16,11 0 1-16,-7-4-6 15,-1 1 1-15,-6-7-8 16,-7 1 1-16</inkml:trace>
  <inkml:trace contextRef="#ctx0" brushRef="#br4" timeOffset="-157543.43">8611 17328 36 0,'-7'13'18'0,"-7"12"-15"0,14-19 26 0,0 0-27 0,0 0 1 0,0 1 3 0,0-4 0 0,-3 0-7 0,3 0 1 15,7-3 4-15,3 3 0 16,4-3 0-16,4 0 0 16,10 0-2-16,4 0 1 15,-4 0-1-15,7 0 1 0,-3 0-1 16,0 0 0 15,-4 3-1-31,-7 4 0 0,-7-7-3 16,-3 6 1-1,-7 3-2-15,-8 1 0 0,-3 2-2 0,-4 4 1 0,-3 0-1 16,0-1 1-16,-3 1 1 16,2 3 0-16,5 0 1 15,6 0 0-15,4 2 2 16,0 1 1-16,11 0 1 16,-4 0 0-16,11 0 1 15,-1-3 0-15,1-6 0 31,0-1 1-15,3 4-1-16,-11 3 0 0,-6 3-2 16,-15 6 1-16,-13 3-3 0,-5-6 1 0,-17 10-6 15,-6-10 1-15,6-3-11 0,3-10 1 16</inkml:trace>
  <inkml:trace contextRef="#ctx0" brushRef="#br4" timeOffset="-157226.91">9172 16964 25 0,'0'10'12'0,"4"24"5"16,-1-24 7-16,4 12-20 0,0 12 1 0,8 10 4 16,2 12 1-16,1 7-11 15,6 19 0-15,5 9 8 16,2 3 0-16,1 12-3 31,-11-12 0-31,-10 10-3 16,-15 9 0-1,-10-16-5-15,-17-9 1 0,-15-10-14 0,3-28 1 0</inkml:trace>
  <inkml:trace contextRef="#ctx0" brushRef="#br4" timeOffset="-156598.08">11127 17955 53 0,'7'22'26'0,"21"-12"-21"0,-14-10 38 0,14 0-39 0,4-4 0 0,17-2 2 0,18-3 0 0,29-4-8 0,2-6 0 16,26-3 5-16,10 0 1 16,7-3-5-16,-17 3 1 15,10 7-12 1,-36 2 1-16,-24 4-8 15,-21-1 0-15</inkml:trace>
  <inkml:trace contextRef="#ctx0" brushRef="#br4" timeOffset="-156255.96">12347 17582 46 0,'32'9'23'0,"28"7"-18"0,-39-13 33 15,14 7-37-15,4 2 1 16,0 4 0-16,-4 9 0 15,-6-6-4-15,-15 9 1 16,-14 13 1-16,-18 6 1 16,-14 0-5-16,-7 9 1 15,-3 1-7-15,-4-4 0 16,4-15-4-16,0-13 0 16</inkml:trace>
  <inkml:trace contextRef="#ctx0" brushRef="#br4" timeOffset="-156067.22">12248 17457 46 0,'11'37'23'0,"14"51"-25"0,-15-53 42 0,4 5-43 15,1 20 1-15,-5-1-15 16,-3 10 1-16,-7 4 12 15,-3-1 1-15</inkml:trace>
  <inkml:trace contextRef="#ctx0" brushRef="#br4" timeOffset="-153806.72">13526 17422 36 0,'-8'3'18'0,"19"-9"-7"0,-7 9 18 0,-4 7-26 15,-4 5 0-15,-3 7 2 16,-7 3 0-16,-4 10-7 16,-10 18 0-16,-11 0 4 15,-14 13 1-15,0-3-3 16,-3 9 1-16,-1 6-3 15,8 1 0-15,3-7-2 16,4-12 0-16,7-13-8 16,6-13 1-16,15-18-3 15,4-16 0-15</inkml:trace>
  <inkml:trace contextRef="#ctx0" brushRef="#br4" timeOffset="-153581.62">13162 17444 37 0,'4'22'18'0,"-11"16"-21"0,7-29 34 16,0 7-29-16,0 3 0 16,0-1 0-16,3 7 1 15,4-3-5-15,0 3 1 16,0-3-4-16,0-3 1 15,0-6-8-15,4-10 1 0</inkml:trace>
  <inkml:trace contextRef="#ctx0" brushRef="#br4" timeOffset="-153279.46">13529 17676 53 0,'4'28'26'0,"6"-25"-28"15,-3 4 50-15,4-4-47 0,3 3 1 16,7-3-1-16,11-3 1 16,7-3-4-16,6 0 1 15,1-6-4-15,-3-1 0 16,-8 1-11-16,-7-7 0 16</inkml:trace>
  <inkml:trace contextRef="#ctx0" brushRef="#br4" timeOffset="-152980.83">14249 17071 46 0,'3'44'23'0,"4"31"-16"15,-7-50 32-15,-3 13-39 16,-4 9 1-16,-4 9-1 16,-3 7 1-16,3 9-3 15,-3 3 1-15,0 10-5 16,0-13 1-16,4 0-10 15,-1-22 1-15</inkml:trace>
  <inkml:trace contextRef="#ctx0" brushRef="#br4" timeOffset="-152633.99">14626 17479 56 0,'7'6'28'0,"-14"3"-31"0,7-9 48 0,7 0-44 16,4 0 0-16,6 3 0 15,5-3 0-15,6 4-2 16,4-4 0-16,-1 0-4 16,-2-7 1-16,-5-2-12 15,-3-4 0-15</inkml:trace>
  <inkml:trace contextRef="#ctx0" brushRef="#br4" timeOffset="-152454.4">14510 17789 58 0,'21'28'29'0,"25"-15"-37"0,-32-13 46 16,7 0-40-16,7-6 0 15,11-4-15-15,-4 1 1 16,-6-16 11-16,-8-4 0 16</inkml:trace>
  <inkml:trace contextRef="#ctx0" brushRef="#br4" timeOffset="-150293.6">15466 16908 35 0,'7'19'17'0,"10"-7"-7"15,-13-9 17-15,0 7-26 16,-4 5 0-16,0 7-1 15,-4 3 1-15,0 4-2 16,-3 8 1-16,0 7-1 16,0 3 1-16,0 0-2 15,0-6 0-15,4-6-9 16,-1-10 0-16</inkml:trace>
  <inkml:trace contextRef="#ctx0" brushRef="#br4" timeOffset="-149991.9">15117 17497 54 0,'14'13'27'0,"21"-7"-32"0,-17-6 47 0,13 0-42 15,12-6 0-15,10-3 0 16,7-4 1-16,3 0-1 16,-7 1 0-16,-10 6-4 15,-7-4 0-15,-7 4-11 16,-11 0 1-16</inkml:trace>
  <inkml:trace contextRef="#ctx0" brushRef="#br4" timeOffset="-149649.45">15314 17629 43 0,'-3'19'21'0,"6"-3"-23"0,-3-10 28 16,-3 3-26-16,-4 1 0 16,-4 5 0-16,0-2 0 15,-3 3 1-15,4 2 0 16,-1 4 0-16,0 3 0 0,4 1 1 15,4-1 0-15,3-3 0 16,3 3 1-16,8-10-3 16,7-2 0-16,6-7-3 15,5-6 0-15,2-12-7 16,1-10 0-16,3-10-3 16,1-5 0-16</inkml:trace>
  <inkml:trace contextRef="#ctx0" brushRef="#br4" timeOffset="-149451.39">15550 17651 27 0,'-17'35'13'0,"-15"21"-5"16,21-40 22-16,-3 9-27 16,-3 9 1-16,-4-2 1 0,-11 11 0 15,7 1-7-15,-3 3 0 16,3 4 3-16,4 2 1 15,3-6-9-15,8-9 1 16,3-4-6-16,7-18 0 16</inkml:trace>
  <inkml:trace contextRef="#ctx0" brushRef="#br4" timeOffset="-149156.52">16256 17344 43 0,'0'3'21'0,"-11"13"-24"0,4-10 39 0,-10 3-33 15,-11 10 0-15,-8 9 2 16,-3 7 0-16,-10 6-7 15,0 15 1-15,-4 7 4 16,0 3 0-16,14-4-4 16,7-2 0-16,4-7-6 15,7-9 1-15,7-19-9 16,7-12 0-16</inkml:trace>
  <inkml:trace contextRef="#ctx0" brushRef="#br4" timeOffset="-148979.08">15748 17384 43 0,'14'4'21'0,"11"46"-16"0,-15-25 33 15,12 13-36-15,6 15 0 16,4 6 0-16,3 1 1 16,7-4-6-16,-7-5 1 15,-3-7-7-15,-7-13 1 0,-11-19-6 16,-3-8 0-16</inkml:trace>
  <inkml:trace contextRef="#ctx0" brushRef="#br4" timeOffset="-147950.02">16379 17472 48 0,'4'13'24'0,"3"-7"-11"16,-7-6 25-16,0 0-36 15,7 3 0-15,7 4 0 16,11-7 1-16,3 0-5 15,7-7 1-15,8-2-3 0,3-7 1 16,-4 4-14-16,-10-4 1 16</inkml:trace>
  <inkml:trace contextRef="#ctx0" brushRef="#br4" timeOffset="-147425.65">16993 16927 59 0,'11'3'29'0,"17"3"-29"15,-17-3 45-15,3 0-42 16,3 4 1-16,8-1 1 16,7 3 1-16,0-2-8 15,3-4 0-15,-3-3 4 16,-4 0 1-16,-3 0-2 16,-8 3 0-16,-6-3-2 15,-4 12 0-15,-7 1 0 16,-4-4 1-16,-6 7-2 15,-1 0 0-15,1-1 0 0,-1 1 0 16,4 0 0-16,0-4 1 16,3 4 0-16,4 0 0 15,7-4 1-15,8 1 1 16,-1-4-1-16,3 4 1 16,1 2 0-16,-4 1 0 15,-3 0-1-15,-1 3 1 16,-3 2-2-16,-3 8 1 15,-8-4-1-15,-10 0 0 16,-11 0-2-16,-6 0 1 16,-5-3-6-16,5-3 0 15</inkml:trace>
  <inkml:trace contextRef="#ctx0" brushRef="#br4" timeOffset="-147140.39">17724 17068 52 0,'-4'31'26'0,"-28"13"-23"16,18-31 24-16,-7 9-26 15,-14 9 0-15,-8 10 1 0,1 12 1 16,-11 7-3-16,-10 12 0 16,-1 6 1-16,1 13 0 15,3-9-1-15,0-10 0 16,7-6-5-16,10-10 0 16,8-12-10-16,10-16 1 15</inkml:trace>
  <inkml:trace contextRef="#ctx0" brushRef="#br4" timeOffset="-146850.91">17494 17607 36 0,'-3'22'18'0,"-8"-13"-17"15,4-2 21-15,0 5-21 16,0 1 1-16,-7 6 1 16,-4 3 0-16,4 3-4 15,4 0 1-15,-1 0 2 16,4 0 1-16,3-3-1 16,4-3 0-16,7-4-3 15,0 1 0-15,18-10-5 16,-4 1 0-16,11-17-6 15,0-15 1-15</inkml:trace>
  <inkml:trace contextRef="#ctx0" brushRef="#br4" timeOffset="-146672.56">17628 17623 36 0,'-14'44'18'0,"-21"31"-11"0,24-53 29 16,-6 12-33-16,-8 4 1 15,-3 15 0-15,3 4 0 16,4 15-8-16,3-6 1 16,1-4-3-16,3-5 1 15,3-26-9-15,0-9 1 0</inkml:trace>
  <inkml:trace contextRef="#ctx0" brushRef="#br4" timeOffset="-146164.45">18482 17491 65 0,'4'13'32'0,"24"-1"-36"0,-11-6 63 0,15 4-58 15,11-1 1-15,16 4-1 16,16-7 0-16,2-3-6 16,4-3 1-16,4-3-7 15,-11-6 1-15,-7-13-10 16,-10 3 1-16</inkml:trace>
  <inkml:trace contextRef="#ctx0" brushRef="#br4" timeOffset="-145835.48">19173 17284 44 0,'4'16'22'0,"3"0"-16"0,4-10 31 16,-1 3-34-16,8 7 1 16,7 0 2-16,6-1 0 15,8 7-8-15,-4 0 0 16,-3 6 5-16,-7-3 0 0,-11 1-3 16,-7 8 0-16,-18 13-1 15,-17-3 0-15,-14 6-2 16,-15 0 0-16,1-3-4 31,-4-6 1-31,0-13-10 0,4-12 1 16</inkml:trace>
  <inkml:trace contextRef="#ctx0" brushRef="#br4" timeOffset="-145638.78">19156 17325 39 0,'17'-9'19'0,"-6"27"-11"16,-7-11 25-16,-4 5-31 16,-4 4 1-16,-3 9-1 0,-4 9 1 15,-6 13-5-15,-4 13 1 16,3 6-2-16,0 6 0 16,1-6-11-16,-12-7 1 15</inkml:trace>
  <inkml:trace contextRef="#ctx0" brushRef="#br4" timeOffset="-143479.21">20461 17328 48 0,'0'0'24'0,"-21"41"-20"0,7-32 24 0,0 10-27 16,-14 12 1-16,-11 13-1 15,-4 16 1-15,-2 12-3 16,-12 13 1-16,-6-1-2 16,-4 10 1-16,7 4-3 15,7-17 0-15,0-15-10 16,14-19 1-16,7-16-1 15,15-21 1-15</inkml:trace>
  <inkml:trace contextRef="#ctx0" brushRef="#br4" timeOffset="-143278.79">20052 17491 39 0,'7'57'19'0,"7"-4"-27"0,-7-37 39 15,0 5-32-15,0 5 1 16,0-8-20-16,0-5 1 16</inkml:trace>
  <inkml:trace contextRef="#ctx0" brushRef="#br4" timeOffset="-142967.15">20627 17475 46 0,'11'10'23'0,"13"-20"-28"16,-17 4 38-16,4 0-33 15,6 0 0-15,8-1-4 0,3-2 1 16,1 3-7-16,-5-1 0 15,-6-2-2-15,-11 0 0 16</inkml:trace>
  <inkml:trace contextRef="#ctx0" brushRef="#br4" timeOffset="-142802.65">20500 17773 48 0,'14'25'24'0,"28"-6"-31"0,-24-19 50 0,3 0-43 16,0-3 0-16,8-3-7 16,9 0 0-16,1-4-3 15,0-12 0-15</inkml:trace>
  <inkml:trace contextRef="#ctx0" brushRef="#br4" timeOffset="-142472.09">21456 17024 43 0,'-21'31'21'0,"3"23"-22"0,11-36 31 16,0 7-30-16,-4 7 0 16,1 5 0-16,3 4 1 15,0 0-3-15,-4-3 1 16,8-4-4-16,-1-9 1 15,4-6-8-15,11-19 1 0</inkml:trace>
  <inkml:trace contextRef="#ctx0" brushRef="#br4" timeOffset="-142262.18">21703 16971 39 0,'-4'53'19'0,"-17"32"-18"0,11-60 32 0,-12 12-32 16,-13 13 0-16,-7 13 0 15,-11 6 0-15,-7 16-3 16,4 3 1-16,-1 9-6 16,1-16 0-16,3-5-5 15,7-17 1-15</inkml:trace>
  <inkml:trace contextRef="#ctx0" brushRef="#br4" timeOffset="-141946.62">21534 17551 30 0,'0'12'15'0,"-7"10"-12"0,3-16 22 16,-3 4-22-16,-4 6 1 0,1 2 3 15,-1 7 0-15,1-3-8 16,-1 0 1-16,4 3 5 16,3 4 1-16,4 2-2 15,0 0 0-15,7-2-3 16,4-4 1-16,7-3-4 15,6-13 0-15,5-9-7 16,-1-13 0-16,7-15-6 16,-10-6 1-16</inkml:trace>
  <inkml:trace contextRef="#ctx0" brushRef="#br4" timeOffset="-141763.68">21735 17469 35 0,'-18'53'17'0,"-14"26"-14"16,22-57 27-16,-4 6-30 0,-8 10 1 16,-6 9-1-16,0 6 1 15,0-3-1-15,0 10 0 16,3-4-4-16,0-6 1 16,4-9-8-16,14-22 1 15</inkml:trace>
  <inkml:trace contextRef="#ctx0" brushRef="#br4" timeOffset="-141493.86">22285 17294 39 0,'7'28'19'0,"-14"16"-16"16,0-35 30-16,-11 7-31 16,-10 12 1-16,-11 6 0 15,-10 14 1-15,-8 8-6 16,-3 10 1-16,8 3 2 16,2-10 0-16,11-5-7 15,4-14 1-15,10-11-8 16,11-11 0-16</inkml:trace>
  <inkml:trace contextRef="#ctx0" brushRef="#br4" timeOffset="-141285.58">21848 17265 44 0,'17'10'22'0,"22"65"-21"0,-25-50 35 15,7 19-34-15,4 16 1 16,0 12-1-16,-1 15 1 15,-2-8-7-15,-5 2 1 16,-3 1-8-16,0-13 0 16,-3-6-3-16,0-4 0 15</inkml:trace>
  <inkml:trace contextRef="#ctx0" brushRef="#br4" timeOffset="-138419.33">22567 17557 20 0,'4'-13'10'0,"10"-5"-3"0,-7 11 10 0,-4 4-12 15,1 0 1-15,-4 3 2 16,3 3 0-16,1 3-11 16,-4 1 1-16,0-1 7 15,4 0 1-15,-1 1-2 16,4-4 1-16,7 0-1 15,4-3 0-15,7-3-1 16,10-4 1-16,4 1-1 16,-4-3 0-16,4-1-7 15,-4 4 1-15,0-3-12 16,-3-7 0-16</inkml:trace>
  <inkml:trace contextRef="#ctx0" brushRef="#br4" timeOffset="-138176.41">22871 17319 49 0,'3'34'24'0,"4"10"-20"0,-7-28 37 0,0 18-41 15,0 7 1-15,-3 6-1 16,3 6 0-16,-4-9-4 16,1 0 1-16,-4-3-12 15,3-10 1-15</inkml:trace>
  <inkml:trace contextRef="#ctx0" brushRef="#br4" timeOffset="-137832.3">23400 16892 47 0,'3'19'23'0,"-13"19"-22"0,6-29 32 16,1 7-34-16,-1 15 1 16,-3 4 1-16,0 2 0 15,0 4-2-15,3 6 1 16,1 0-2-16,-1-3 1 15,1-6-6-15,3-10 0 0,0 0-6 16,7-12 0-16</inkml:trace>
  <inkml:trace contextRef="#ctx0" brushRef="#br4" timeOffset="-137577.31">23682 16867 42 0,'11'0'21'0,"-1"38"-21"16,-10-29 35-16,-3 7-32 15,-4 6 0-15,-8 12 1 16,-6 7 1-16,-10 9-6 16,-8 10 0-16,0 6 4 0,-10 18 0 15,-8 13-3-15,1 1 0 16,3 5-4-1,3-18 0-15,8-13-8 0,7-16 1 16,14-18-4-16,3-10 0 16</inkml:trace>
  <inkml:trace contextRef="#ctx0" brushRef="#br4" timeOffset="-137277.34">23626 17472 43 0,'7'22'21'0,"-4"6"-25"0,-6-18 40 0,-4 2-37 16,-4 1 1-16,-3 3 0 15,-4 9 0-15,-3 6 0 16,0-3 0-16,3 4 1 15,4-1 0-15,4 4 0 16,2-1 0-16,8-3 0 16,8-6 1-16,6-3-3 15,10-6 1-15,5-13-6 16,2-15 0-16,8-10-7 16,0-13 0-16</inkml:trace>
  <inkml:trace contextRef="#ctx0" brushRef="#br4" timeOffset="-137113.6">23837 17441 43 0,'-14'16'21'0,"-18"46"-16"0,22-40 35 15,-8 19-38-15,-7 9 1 16,-3 16-1-16,-11 6 1 16,-6 10-7-16,6 12 0 15,0 0-4-15,0-3 1 16,-3-10-8-16,-1-21 1 15</inkml:trace>
  <inkml:trace contextRef="#ctx0" brushRef="#br4" timeOffset="-132772.5">29383 5901 44 0,'7'10'22'0,"4"21"-14"0,-8-25 23 0,-3 16-30 15,-3 6 0-15,-5-6 2 16,-6 13 0-16,-10 12-3 15,-8 3 0-15,-3 6 1 16,-8 10 1-16,-3 10-1 16,1-4 0-16,2-6-5 15,15-10 0-15,3-9-9 16,8-16 1-16,-1-18-3 16,7-13 1-16</inkml:trace>
  <inkml:trace contextRef="#ctx0" brushRef="#br4" timeOffset="-132546.66">29037 5914 34 0,'11'25'17'0,"3"25"-11"15,-11-37 30-15,1 8-35 16,3 1 1-16,-4 7 1 0,1 2 0 15,-4 4-5-15,4-7 0 16,-1 3 0-16,4 0 0 16,4 1-10-16,-1-13 0 15,8-10-1-15,0-9 0 16</inkml:trace>
  <inkml:trace contextRef="#ctx0" brushRef="#br4" timeOffset="-132263.72">29482 6105 44 0,'3'0'22'0,"4"9"-25"16,-7-9 45-16,4 0-42 16,-4 0 0-16,7-9 0 15,3 6 0-15,5-3-2 16,2-4 1-16,-3 4-6 16,-3 3 1-16,-4 0-7 15,-7 6 0-15</inkml:trace>
  <inkml:trace contextRef="#ctx0" brushRef="#br4" timeOffset="-132098.6">29397 6368 38 0,'11'19'19'0,"6"-16"-14"0,-6-6 29 15,3-3-34-15,0-7 0 0,0-2-5 16,11-4 1-16,3 3-6 15,0 4 1-15</inkml:trace>
  <inkml:trace contextRef="#ctx0" brushRef="#br4" timeOffset="-131796.08">30050 5600 41 0,'3'3'20'0,"-3"29"-17"0,0-17 30 31,-14 23-33-31,-4 3 0 15,1 3 0-15,-1 6 1 16,0 3-2-16,1-6 0 16,3 3-4-16,3-9 0 15,4-6-7-15,4-13 0 16</inkml:trace>
  <inkml:trace contextRef="#ctx0" brushRef="#br4" timeOffset="-131378.39">30106 5983 41 0,'32'-10'20'0,"-25"7"-21"15,-7 6 32-15,-4 0-30 16,1 10 0-16,-8 0 0 15,-3 5 1-15,4 4-1 0,-5 7 0 16,-6 5 1-16,-10-3 0 16,-8 10 0-16,-7 6 0 15,0 3-1-15,0 4 0 16,4 2-4-16,3 4 1 16,4-16-4-16,6-7 0 15,8-5-8-15,11-10 1 16</inkml:trace>
  <inkml:trace contextRef="#ctx0" brushRef="#br4" timeOffset="-131104.74">30018 6268 31 0,'0'16'15'0,"-7"-19"-10"16,3 6 20-16,-3 3-25 16,-3 7 1-16,-1-1 0 15,-7 4 0-15,4-1-1 16,4-2 0-16,3 0 0 16,0-1 1-16,3 1-2 15,4-1 1-15,7-2-4 16,4-4 1-16,3 0-7 15,3-6 0-15</inkml:trace>
  <inkml:trace contextRef="#ctx0" brushRef="#br4" timeOffset="-130881.88">30060 6296 36 0,'-10'32'18'0,"3"34"-17"0,3-54 30 16,-3 7-31-16,-7 12 1 16,-7 10 0-16,-4 0 0 0,-10 18-1 15,3-5 0-15,0 5-1 16,4-9 0-16,3-6-9 16,4-15 1-16,11-14-2 15,10-12 0-15</inkml:trace>
  <inkml:trace contextRef="#ctx0" brushRef="#br4" timeOffset="-130611.78">30568 5920 45 0,'11'13'22'0,"-15"12"-26"16,1-10 46-16,-8 10-41 0,-10-6 0 16,-7 9 2-16,-8 7 0 15,-9 6-4-15,2-1 1 16,-3 11 1-16,4 5 1 16,3-3-4-16,8-2 0 15,2-14-7-15,5-12 0 16,6-15-6-16,11-17 1 15</inkml:trace>
  <inkml:trace contextRef="#ctx0" brushRef="#br4" timeOffset="-130414.91">30191 5904 34 0,'24'13'17'0,"12"59"-8"15,-29-50 25-15,3 6-31 16,4 13 1-16,1 0 0 15,-1 6 0-15,-4 6-6 16,1-3 0-16,-1-6 2 16,-3-6 0-16,-3-13-7 15,0-6 0-15,-1-10-7 16,-3-9 1-16</inkml:trace>
  <inkml:trace contextRef="#ctx0" brushRef="#br4" timeOffset="-130146.18">30596 6108 41 0,'7'0'20'0,"1"-6"-12"0,-8 6 34 16,0 0-40-16,0 0 1 16,14 0-1-16,7-3 0 15,4 3-5-15,3-7 1 0,0 7-3 16,-3-3 0-16,-4-6-10 16,-4 0 0-16</inkml:trace>
  <inkml:trace contextRef="#ctx0" brushRef="#br4" timeOffset="-129936.28">30688 5917 45 0,'0'31'22'0,"0"26"-22"15,0-39 33-15,-3 1-32 16,-4 10 0-16,0 5 1 15,-4 1 0-15,4-1-6 16,3-6 0-16,-3 0-7 16,4-18 0-16,-1-7-2 15,4-3 0-15</inkml:trace>
  <inkml:trace contextRef="#ctx0" brushRef="#br4" timeOffset="-129679.22">31048 5481 42 0,'4'63'21'0,"-8"-32"-26"0,4-12 42 0,-4 6-37 16,1 0 1-16,-4 13-1 15,3-4 1-15,1 1-4 16,-1-4 0-16,4-6-6 16,4-3 1-16,3-6-4 15,0-7 0-15</inkml:trace>
  <inkml:trace contextRef="#ctx0" brushRef="#br4" timeOffset="-129431.83">31235 5494 26 0,'7'21'13'0,"-3"5"-7"0,-8-23 21 0,-3 9-24 0,0 7 1 16,-7 9 1-16,3 1 1 16,-10 14-7-16,-7 8 1 15,-7 11 4-15,-8 7 0 16,-6 16-2-16,-1 0 1 15,-2-7-6-15,6-6 1 16,3-12-10 0,8-10 1-16,10-12-2 0,8-13 0 31</inkml:trace>
  <inkml:trace contextRef="#ctx0" brushRef="#br4" timeOffset="-129126.95">31140 6011 32 0,'0'0'16'0,"-11"16"-18"15,8-7 31-15,-4 0-27 16,-4-2 1-16,-3 5 2 15,0 7 0-15,-4 3-6 16,0 6 0-16,4 0 4 16,4-9 0-16,-1 3-2 15,8 0 1-15,3-3-3 0,7-3 0 16,7-10-3 0,7-6 0-16,0 0-5 0,-3-13 1 15,3-9-5-15,4-6 1 16</inkml:trace>
  <inkml:trace contextRef="#ctx0" brushRef="#br4" timeOffset="-128960.04">31168 5914 42 0,'-14'53'21'0,"14"35"-26"0,-4-63 42 0,-3 13-37 15,-10 15 1-15,-8 13-2 16,-7 18 0-16,-3-2-5 15,-7 6 1-15,-1-4-7 16,-3-8 1-16</inkml:trace>
  <inkml:trace contextRef="#ctx0" brushRef="#br4" timeOffset="-125673.35">25605 10018 20 0,'0'0'10'0,"3"-9"1"16,-3 9 11-16,4-3-17 15,-1 0 0-15,4 0 2 16,0 0 0-16,-7 3-9 16,4-4 0-16,3 4 6 15,3-3 1-15,1 0-2 0,7 3 0 16,-1 0-1-16,8 0 1 15,0 0-1-15,-4-3 0 16,0 3-1-16,0 0 1 16,0 0-2-16,-3 0 0 15,0-3 0-15,-4 3 0 16,0 0-1-16,-4-3 1 16,-2 0-1-16,-8 3 0 15,-4-4 0-15,-7 4 1 16,-3 4-1-16,-7-1 0 15,-7 3 0-15,-7 0 1 0,3 4 0 16,7-1 0-16,1 0 0 16,-1 4 0-16,0 0-1 15,0-4 1-15,-3 0-1 16,4 1 1-16,2-4-1 16,5 0 1-16,3-3 0 15,3 1 1-15,4-1-1 16,3-3 1-16,4 0 0 15,11 0 0-15,7 0 0 16,3 0 1 0,-4-3-2-16,5-1 1 0,9 1 0 15,8 0 1-15,-4-3-1 16,1-3 1-16,-1-4-1 16,-3 0 0-16,-8 1 0 15,-2-1 0-15,-5 7-1 16,-6-3 0-16,-8 2-1 15,-6 4 1-15,-8 3-1 0,-6 3 1 16,-12 4-4-16,-6-1 1 16,7-3-6-16,-4 0 1 15,-7 0-6-15,-3 4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6T01:19:53.375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8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16T01:20:51.238"/>
    </inkml:context>
    <inkml:brush xml:id="br3">
      <inkml:brushProperty name="width" value="0.05292" units="cm"/>
      <inkml:brushProperty name="height" value="0.05292" units="cm"/>
      <inkml:brushProperty name="color" value="#0070C0"/>
    </inkml:brush>
    <inkml:brush xml:id="br4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2854 4271 48 0,'7'31'24'0,"-3"19"-16"15,3-34 24-15,0-1-32 16,-4 14 0-16,-3 5-1 16,0 4 1-16,0 6 0 15,0 6 0-15,-3 0 0 16,-4 3 0-16,-4-6-1 16,4 10 0-16,3-13-2 15,-6-13 1-15,10 0-6 16,-7-12 1-16,7-3-7 15,0-16 1-15</inkml:trace>
  <inkml:trace contextRef="#ctx0" brushRef="#br0" timeOffset="301.45">2801 4283 44 0,'0'-3'22'0,"21"3"-18"0,-14-6 38 0,7-4-39 16,15 4 1-16,2-13 0 15,5 0 1-15,10-6-7 16,17-6 0-16,-3 0 4 15,0-1 0-15,-11 1-5 16,-3 3 1-16,-11 6-8 16,-10 9 0-16,-11 13-6 15,-21 3 0-15</inkml:trace>
  <inkml:trace contextRef="#ctx0" brushRef="#br0" timeOffset="513.66">2914 4606 62 0,'-4'0'31'0,"15"-6"-32"15,0 3 59-15,6 6-56 0,4 3 0 16,1-6 0 0,6 0 0-16,0-6-5 0,-3 3 1 15,3 3-4-15,0-7 1 16,-3 7-12-16,0 0 0 15,-15-3-3-15,1-6 1 16</inkml:trace>
  <inkml:trace contextRef="#ctx0" brushRef="#br0" timeOffset="749.58">3309 4694 42 0,'-11'47'21'0,"-6"-13"-23"0,17-21 37 0,-4 3-36 16,4 2 1-16,0 1-3 16,0-3 1-16,0-7-6 15,4-5 1-15,3-17-5 16,-7-6 1-16</inkml:trace>
  <inkml:trace contextRef="#ctx0" brushRef="#br0" timeOffset="915.8">3150 4446 36 0,'11'19'18'0,"10"6"-14"0,-14-22 31 16,4 3-35-16,6 1 1 15,5-1-2-15,-1-3 1 16,-4 0-5-16,4-3 1 16,4 0-8-16,0-9 1 15</inkml:trace>
  <inkml:trace contextRef="#ctx0" brushRef="#br0" timeOffset="1275.8">3440 4678 30 0,'7'50'15'0,"3"-9"-3"0,1-31 19 0,-8-1-29 16,4 0 0-16,4-2 0 15,-4 2 0-15,4-9-4 16,-8 0 1-16,4-6 1 16,4 0 0-16,-8-4-3 15,4-2 1-15,4-4-2 16,-4-6 1-16,4 3-1 15,-1-6 0-15,1 3 2 16,-1 6 0-16,-6 7 1 16,3-7 1-16,4 10 1 15,-1 9 0-15,1 3 1 16,-1 10 1-16,1 0-1 16,3 6 0-16,-3 0-1 15,-1 3 1-15,-6 3-3 0,6-3 1 16,4 3-4-16,-10-6 0 15,6-9-6-15,1-1 0 32,-4-15 0-32,4-9 0 0</inkml:trace>
  <inkml:trace contextRef="#ctx0" brushRef="#br0" timeOffset="1725.84">4145 4148 47 0,'11'47'23'0,"-11"-15"-30"0,0-20 51 0,3 7-44 16,4 12 1-16,-3 1 1 15,3 2 0-15,0 7-1 16,4 0 0-16,-1 3 2 15,1-10 0-15,-1 4 0 16,1-13 1-16,-4 3-2 16,4-12 1-16,-8-4-2 15,4-2 0-15,-14-10-2 16,4-3 1-16,-15-7-1 16,0 1 0-16,-6 6 0 15,-5 0 0-15,-9 9 0 0,6 6 1 16,0 7 1-16,4 3 0 15,7 6 0-15,7 4 0 16,10 8 1-16,11-5 0 16,7-1 1-16,7-8 0 15,4-5-1-15,7-17 1 16,-4-8-2-16,4-5 1 16,-4-3-6-16,4-4 1 15,-11 0-16-15,-3-18 0 16</inkml:trace>
  <inkml:trace contextRef="#ctx0" brushRef="#br0" timeOffset="2221.91">6068 3769 43 0,'-11'34'21'0,"1"13"-6"0,10-28 20 15,-7 13-33-15,0-4 1 0,-1 19 1 16,-2 12 0-16,6 10-6 16,1 3 1-16,3 10 1 15,0 0 1 1,3-4-5-16,1-6 1 0,-4-19-8 16,0-15 1-16,-4-13-6 15,1-22 0-15</inkml:trace>
  <inkml:trace contextRef="#ctx0" brushRef="#br0" timeOffset="2955.86">5479 4725 42 0,'31'22'21'0,"29"-25"-22"15,-38-3 35-15,13-7-32 16,7-15 0-16,8 0 2 0,10-19 0 16,-1-10-5-16,5-5 1 15,-4-11 3-15,-4 1 0 16,-6 10-2-16,-8 8 1 16,-10 17 0-16,-4 5 0 15,-7 23-1-15,-7 12 1 16,-3 16-3-16,0 0 0 15,-11 12 0-15,3 7 0 0,-3-10-2 16,0 3 1-16,0 1 0 16,0-10 1-16,7 3 0 15,-7-7 1-15,7-2 0 16,4-10 0-16,-1-6-1 16,4-6 1-16,4 3-1 15,-7-3 1 1,6-4 0-1,4 10 1-15,-6 0-1 16,9 0 1-16,-3 0 0 16,8 0 0-16,-8 0 0 15,7 0 0-15,-3 0-1 16,-1 0 1-16,1 0-1 16,3 0 0-16,1-9 0 15,-8 9 0-15,0-9 0 16,0 2 0-16,-3-2 0 15,-4 6 0-15,0-4-1 16,-3-2 1-16,-1 0 0 0,-10 2 1 16,0 7-2-16,0 0 1 15,-10 7 0-15,-1 2 0 16,-3 0 0-16,-4-2 0 16,4 5-1-16,0 4 1 15,3 9 0-15,1 13 0 16,3-16 0-16,3 9 0 15,8 0 0-15,3 1 1 0,7-7-1 16,14-10 1 0,-3-8-1-16,10-14 0 0,-7 1-3 15,1 0 1-15,-5-7-10 16,-3-2 1-16,-10-10-3 16,0 0 0-16</inkml:trace>
  <inkml:trace contextRef="#ctx0" brushRef="#br0" timeOffset="3992.92">8590 4901 49 0,'4'69'24'0,"-1"6"-31"0,-3-50 46 0,-3 3-40 16,-1 7 1-16,1 9-1 16,-4-13 1-16,3 1-1 15,1-11 1-15,-1-5-1 16,4-6 0-16,0-17-1 15,4-15 1-15,-4-6-2 16,0-16 1-16,0-12 0 16,0-10 1-16,0-3-1 15,0 19 1-15,0-25 0 16,0 12 0-16,0 3 0 16,3 10 1-16,1 6 0 15,3 7 0-15,3 8 1 16,4 7 1-16,11 10 2 15,-4 2 0-15,11 14 1 16,-4 2 1-16,4 3 0 0,-4-3 0 16,-7 7-2-1,-3 12 1-15,-15-3-4 0,-6 13 0 16,-15-1-3-16,-6 4 1 16,-8-7-5-16,4 0 0 15,3-6-5-15,0-3 0 16,11-12-5-16,11-7 1 15</inkml:trace>
  <inkml:trace contextRef="#ctx0" brushRef="#br0" timeOffset="4372.68">9035 4725 54 0,'0'13'27'0,"10"-10"-33"0,1-6 52 0,-1-7-45 15,5 4 0-15,-1-10-1 16,-7-6 0-16,3 7-1 16,-3-4 1-16,-3-3-1 15,-4 3 0-15,0 7-1 16,0-1 0-16,-4 7-1 15,1 9 0-15,-4 0 0 16,0 10 0-16,0 6 1 16,0 9 0-16,3 0 1 0,4 0 1 15,4 4 0 1,6 2 1-16,-3-9 0 0,7-3 0 16,0-6-2-16,8-7 1 15,2-9-8-15,5-9 0 16,-1-7-5-16,14-12 0 15</inkml:trace>
  <inkml:trace contextRef="#ctx0" brushRef="#br0" timeOffset="4637.34">9437 4810 49 0,'-7'-9'24'0,"7"-1"-30"15,0 4 44-15,0-4-38 16,0-12 0-16,0 4 0 16,0-4 1-16,0 3 0 15,3 0 1-15,8 3 0 16,3 7 0-16,4-7 1 16,3 10 0-16,0-3-1 15,4-1 0-15,-8 1-3 16,4-1 1-16,-3 1-6 15,0 0 1-15,-8-1-11 16,1-5 0-16</inkml:trace>
  <inkml:trace contextRef="#ctx0" brushRef="#br0" timeOffset="5088.89">9821 4775 52 0,'-17'54'26'0,"6"52"-28"0,11-87 42 16,-3 9-40-16,-1 1 1 15,-3-4 0-15,3 0 0 0,1-10-1 16,-1-8 0-16,4-14 1 15,0-8 1-15,0-10-2 16,4-13 1-16,-4-6-2 16,0-9 1-16,0-4-2 15,0 4 0-15,3-3-1 16,1 9 1-16,3 3 0 16,4 6 0-16,6 10 1 15,4 9 1-15,4 3 1 16,7 7 1-16,7 9 0 15,-4 9 1-15,0 1-1 16,-7-1 1-16,-6 1-3 16,-12 5 1-16,-10 10-2 15,-10 4 1-15,-12-1-4 0,-6-3 0 16,-3-6-9-16,-5-7 1 16,-3-12-3-16,11-3 1 15</inkml:trace>
  <inkml:trace contextRef="#ctx0" brushRef="#br0" timeOffset="5750.26">10298 4722 52 0,'10'0'26'0,"4"-9"-33"0,-3-4 51 15,-1 4-45-15,1-7 1 16,0 0 0-16,-1 1 0 16,-3 5 0-16,0 1 0 15,-7 0-1-15,-3-1 1 0,-4 1 0 16,-7 9 0-16,0 0-1 15,-4 0 0-15,4 3 0 16,0 9 0 0,0 26 1-1,6-7 0-15,5 4-1 16,3-1 1-16,7-5 0 16,4-7 1-16,3-10-4 15,7-6 0-15,4-9-9 16,3-6 0-16,4-13-2 15,-4-10 1-15</inkml:trace>
  <inkml:trace contextRef="#ctx0" brushRef="#br0" timeOffset="6110.08">10587 4779 43 0,'0'25'21'0,"0"0"-26"0,0-22 41 16,0 6-36-16,0-2 0 15,0-4-2-15,3 3 1 16,-3-6 0-16,7-6 0 16,1-4-2-16,-1-2 1 15,3-1-1-15,1-2 0 16,3-1 1-16,0-3 0 16,4-3 1-16,-1 3 0 15,1 0 1-15,0 4 0 0,-8-1 0 16,1 10 1-16,-1-4 0 15,1 10 0-15,-4 0 0 16,0 10 1-16,0 2-1 16,-3 4 0-16,-1 3 0 15,1-3 1-15,-1-1-2 16,1 4 1-16,3-6-2 16,0-4 1-16,0-6-6 15,3-3 1-15,1-6-6 16,7-13 1-16</inkml:trace>
  <inkml:trace contextRef="#ctx0" brushRef="#br0" timeOffset="6543.96">11225 4101 42 0,'-7'54'21'0,"-10"21"-25"0,13-56 37 16,-3 18-34-16,0 1 1 16,4 15 3-16,-1 0 1 15,4 16-3-15,4-9 0 16,-1-7 3-16,4-6 0 16,0-9 1-16,0-7 0 0,0-12-3 15,-3 0 1-15,-4-16-2 16,0-3 1-1,-7-6-3-15,-4-13 1 0,-6 7-3 16,-5-4 1-16,-2 3-1 16,-1 4 1-16,-3 6 0 15,3 9 1-15,0 10-1 16,1-4 1-16,6 10 2 16,7 0 0-16,4 0 0 15,7 6 0-15,7 1 0 16,1-4 1-16,2-3-1 15,4-7 0-15,4-2-2 16,3-4 1-16,0 4-6 16,4-13 1-16,0-7-10 15,-1-14 1-15</inkml:trace>
  <inkml:trace contextRef="#ctx0" brushRef="#br0" timeOffset="6741.27">11331 4713 45 0,'4'47'22'0,"-8"9"-20"0,4-43 33 15,0 2-35-15,0 7 0 16,0-6 0-16,0-3 0 16,0-7-4-16,0-3 1 15,0-3-7-15,0-13 0 16,0-15-3-16,0-6 1 0</inkml:trace>
  <inkml:trace contextRef="#ctx0" brushRef="#br0" timeOffset="6905.5">11321 4568 27 0,'0'29'13'0,"14"-17"-6"0,-11-9 21 0,4 1-28 16,-3 2 1-16,3-6-2 15,0 6 1-15,4-6-5 16,3 0 0-16,3-6-4 16,8-4 0-16</inkml:trace>
  <inkml:trace contextRef="#ctx0" brushRef="#br0" timeOffset="7175.71">11758 4568 34 0,'14'7'17'0,"0"2"-15"0,-10-9 30 16,-4 0-31-16,0 3 0 16,-4 0-1-16,-6-3 1 15,-1 7-1-15,-6-7 0 16,-1 12 0-16,-3 1 1 16,0 9-1-16,3 3 1 15,4 0 0-15,3 3 0 16,4-3 0-16,7 7 0 0,4-7-1 15,6 3 1-15,8-9-2 16,0-7 0-16,3-5-5 16,0-7 0-16,-3-10-6 15,-4-12 0-15</inkml:trace>
  <inkml:trace contextRef="#ctx0" brushRef="#br0" timeOffset="7416.96">11878 4625 38 0,'0'28'19'0,"-3"16"-18"0,6-35 32 0,-6 7-33 0,6 0 0 0,-3 6 0 0,0-7 1 0,0-2-1 15,4 3 0-15,3-10 1 0,3-3 0 16,8-6-1-16,-4-3 1 15,7-4-1-15,4-9 1 16,0-9-3-16,-1-3 0 16,1-4-10-16,0-15 0 15</inkml:trace>
  <inkml:trace contextRef="#ctx0" brushRef="#br0" timeOffset="7670.96">12291 4095 44 0,'3'60'22'0,"-10"18"-22"0,7-53 33 0,-3 6-32 16,-1 13 0-16,-3 13 0 15,0-1 0-15,0 10-2 16,0-10 1-16,3 1 0 15,1-10 0-15,3-13-4 16,0-5 0-16,3-11-6 16,8-5 1-16,3-13-4 15,0-13 0-15</inkml:trace>
  <inkml:trace contextRef="#ctx0" brushRef="#br0" timeOffset="8091.8">12499 4609 45 0,'7'13'22'0,"11"-23"-23"0,-15 10 44 16,-3 0-42-16,0 0 0 16,0 0 0-16,-3-3 0 15,-4 0-2-15,-8 6 0 16,1 7 2-16,4-4 0 15,-4 6-1-15,3 4 0 16,0 3 0-16,1 0 0 0,3 3-1 16,3-7 1-16,4 1-2 15,0 0 0-15,7-10-1 16,0-3 1-16,4-3-1 16,0-3 0-16,-1-3 0 15,1-10 1-15,3 4 1 16,-4 2 0-16,1 1 1 15,0-4 0-15,-4 7 0 16,0 3 1-16,0 3-1 16,0 3 0-16,-4 3 0 15,4 7 0-15,0-4-2 16,1 4 0-16,-1-4-6 16,3 0 0-16,1-2-3 15,3-7 0-15</inkml:trace>
  <inkml:trace contextRef="#ctx0" brushRef="#br0" timeOffset="8392.62">12859 4741 22 0,'3'-9'11'0,"1"-7"-5"0,-4 6 14 15,0-8-18-15,-4-1 1 16,4 9 5-16,0-8 0 0,0 2-8 16,4-3 1-16,6 3 7 15,5 1 0-15,6 2-1 16,0 4 1-16,14-7-3 16,15 0 0-16,9-2-3 15,1 5 0-15,-3-9-5 16,-11 16 1-16,-14-10-12 15,-15 7 1-15,-17-10-3 16,-3-9 0-16</inkml:trace>
  <inkml:trace contextRef="#ctx0" brushRef="#br0" timeOffset="9160.12">8326 5315 43 0,'7'6'21'0,"46"-9"-19"0,-29-3 38 16,8-1-36-16,10-2 1 16,18-7 3-16,21 1 0 15,25-1-10-15,14-6 1 16,32 3 6-16,14 3 1 15,38 1-3-15,15-13 0 16,32-4-2-16,10 1 1 16,17 6-2-16,1-3 1 0,17 2-1 15,1 8 1-15,6-1-1 32,-10 9 1-32,0 7-1 0,-11 13 0 0,-14-7-2 15,-35 9 1-15,-29 7-3 16,-31 0 1-16,-32-3-5 15,-38-10 0 1,-40-12-11 15,-28-10 0-15</inkml:trace>
  <inkml:trace contextRef="#ctx0" brushRef="#br0" timeOffset="9923.07">15762 3891 52 0,'7'0'26'0,"4"3"-25"0,-8 4 40 0,-3 2-39 0,-3 7 0 0,-1 12 0 16,-3 3 1 0,0 19-5-16,0 19 1 0,0 22 0 15,0-3 1-15,-4 9-3 16,1-9 0-16,6-13-4 15,1-31 0 1,-1-12-2-16,4-17 0 0,0-21-2 16,0-3 0-16,0-4-2 15,0-12 0-15</inkml:trace>
  <inkml:trace contextRef="#ctx0" brushRef="#br0" timeOffset="10135.71">15720 4427 38 0,'17'10'19'0,"40"-4"-15"16,-36-3 38-16,7 3-39 0,0 4 1 15,1-1 1 1,-1 1 1-16,-10-1-9 0,-8 4 1 16,-6 5 4-16,-11-5 0 15,-15 12-5-15,-9 0 1 16,-5 3-6-16,5-3 0 15,2-3-7-15,8-9 0 16</inkml:trace>
  <inkml:trace contextRef="#ctx0" brushRef="#br0" timeOffset="10360.18">16196 4503 42 0,'0'53'21'0,"-11"-28"-23"0,8-19 34 0,-1 7-33 16,-3-1 1-16,0 1-3 16,0-4 0-16,4-6-1 15,-1-9 1-15,1 3-9 16,3-13 1-16</inkml:trace>
  <inkml:trace contextRef="#ctx0" brushRef="#br0" timeOffset="10554.96">16143 4390 28 0,'11'15'14'0,"-1"7"-6"0,-10-22 20 15,7 0-26-15,0 0 0 16,4 0 0-16,0-6 1 15,-1-3-5-15,4-4 1 16,0 1 1-16,0-1 1 16,8-6-4-16,-1 4 0 15,0 2-8-15,7-9 0 16</inkml:trace>
  <inkml:trace contextRef="#ctx0" brushRef="#br0" timeOffset="11227.31">16506 4358 49 0,'0'16'24'0,"0"-16"-29"0,0 3 44 0,-3 0-39 0,-8 4 0 0,1-1 0 0,-1 0 0 0,-3-3 0 16,4 0 0-16,-5 4 0 16,1-1 0-16,7-3 0 15,4 3 1-15,3 4-1 0,7 2 1 16,7 4 0 0,0 0 1-16,4-4-1 0,-1 4 0 15,1-4 0-15,0 1 1 16,-8 0-2-16,-3-4 1 15,-3 3-2-15,-8 4 1 16,-6 0-1-16,-8-4 0 16,-7 1 0-16,4-4 0 15,0 1 0-15,0-1 1 16,7 1-1-16,3-4 1 0,8 0 0 16,6-6 0-1,8-3 0-15,3 0 0 0,10-3 0 16,5-7 0-16,9 0 0 15,8-2 0-15,0-7 1 32,0-6 0-17,-7-1 0 1,-4-2 0-16,-10 12 0 0,14-25 0 16,-25 25 0-16,-7 7-2 0,-4-1 1 0,-3 13-1 15,-3 4 1-15,-8 5-1 16,-3-9 0-16,-4 12 0 15,1 4 0-15,-1 9 1 16,4 0 0-16,4-3 0 16,2-3 0-16,8 6 1 15,8-3 0-15,6 0-1 0,3-12 1 16,1-1-3 0,3-6 0-16,4-3-5 0,3-6 0 15,4-4-8-15,7-12 0 16</inkml:trace>
  <inkml:trace contextRef="#ctx0" brushRef="#br0" timeOffset="11724.19">17191 4390 29 0,'14'-7'14'0,"-3"7"-1"0,-11 0 17 16,0 4-30-16,-4 5 1 16,-7-3 1-16,-3 1 0 15,0 2-2-15,-3 3 0 0,-5 7 1 16,5 6 1-16,-8 0 0 15,7-3 1-15,1 0-1 16,3 0 1-16,3 10-1 16,11-10 0-16,7 3-1 15,7-6 1-15,7-10-2 16,8-3 0-16,9-12 0 16,8-7 0 30,-3-5-2-46,-1-11 1 0,7-8-3 0,4-13 0 0,-3-13 0 16,-1-16 1-16,-10 7-1 0,-4-15 0 16,-7 5 1 62,-3 0 0-78,-7 4 3 31,-4 12 0-31,-7 0 1 16,-4 19 0-16,-3 7 1 0,-7 11 0 0,-10 17 2 0,-8 12 0 0,-3 19 0 15,0 6 0-15,-4 19-1 0,7 15 1 0,4 16-2 0,3 10 1 0,4 3-3 0,7 3 1 0,0-13-1 0,0-15 0 16,0-16-5-16,0-16 1 0,-4-21-7 0,-3-17 0 16,0-2-4-16,-11-7 1 0</inkml:trace>
  <inkml:trace contextRef="#ctx0" brushRef="#br0" timeOffset="12069.39">17120 4286 36 0,'-3'44'18'0,"42"-38"-17"0,-22 1 32 0,11 8-28 15,4 1 0-15,0-10 1 16,7 1 1-16,7-4-9 16,7 0 0-16,-1-3 5 15,-2-6 1-15,-1-1-3 16,-3 1 0-16,-4-10-1 15,-3 4 0-15,-7-4 0 16,-7 7 0-16,-4-1 0 16,-7 1 0-16,-7-4-1 15,-7 7 1-15,-7 6 0 16,-4 3 0-16,-6 7 0 16,-4 5 0-16,-1-2 0 15,1-1 0-15,0 7 0 0,0 3 1 16,3 0-1-16,8 0 1 15,3-3-2 1,7-7 0 0,7-2-2-1,7-10 0-15,7-10-2 0,0 1 1 16,4 6-6-16,0-7 1 0,3-8-4 0,-7-4 0 16</inkml:trace>
  <inkml:trace contextRef="#ctx0" brushRef="#br0" timeOffset="12324.71">17911 4437 34 0,'0'3'17'0,"0"-22"-15"15,0 16 28-15,0-13-27 16,0 4 1-16,0-1 5 16,3 1 1-16,1-4-11 15,3 3 0-15,7-2 7 16,3 5 1-16,15-5-3 15,14-1 1-15,10-3-3 16,11-6 0-16,-3 3-2 47,-11 3 0-47,-11-3-5 0,-14 4 0 16,-10 5-10-1,-14-6 0-15,-15 4-2 0,-3 2 1 0</inkml:trace>
  <inkml:trace contextRef="#ctx0" brushRef="#br0" timeOffset="13028.48">15321 5001 43 0,'7'6'21'0,"36"-12"-16"0,-26 6 41 15,22-3-42-15,21-3 0 16,14 6 6-16,32-6 0 15,35-7-11-15,28-3 0 0,25-6 7 16,7-3 1-16,22 6-3 16,-5-6 1-1,8 10-4-15,-11 2 1 0,-14 4-4 16,-17 9 0-16,-25-7-3 16,-22 7 1-16,-27 7-7 15,-26-4 0 16,-27-6-10-15,-18 12 1 0</inkml:trace>
  <inkml:trace contextRef="#ctx0" brushRef="#br0" timeOffset="13570.46">20662 4537 48 0,'0'6'24'0,"0"-6"-21"16,0 0 35-16,-3 0-38 16,-8 0 1-16,-7 0 0 15,-6 0 0-15,-4 0-2 16,-1 10 1-16,-2-4-1 16,-1 0 1-16,4 13-3 15,3 3 0-15,4 6-1 16,7 7 0-16,7-10-1 15,7 3 1-15,10-12 1 0,11-4 0 16,11-12 1-16,0-3 1 16,3-9 0-16,0-10 0 15,-3-7-7-15,-7 8 1 16,3-11-3-16,4 1 0 16</inkml:trace>
  <inkml:trace contextRef="#ctx0" brushRef="#br0" timeOffset="13842.18">20884 4804 53 0,'25'34'26'0,"-14"-53"-37"0,-11 7 55 0,-4-16-43 0,-3-19 0 0,-7-16 1 0,-7-34 0 0,0-19-3 0,0-7 1 0,-1-5 1 0,5-7 1 0,6 0-1 16,8 16 0-16,10 12-1 16,14 23 1-16,7 5-1 15,0 26 0-15,4 18-3 16,0 17 0-16,0 18-6 16,-11 12 1-16,-11 4-8 15,-6 9 0-15</inkml:trace>
  <inkml:trace contextRef="#ctx0" brushRef="#br0" timeOffset="14025.47">20479 4271 57 0,'21'40'28'0,"49"-40"-29"0,-41-6 52 15,6-3-51-15,21-4 1 16,8-3-7-16,-1 1 0 15,-3 2-6-15,-7-2 0 16,-14-1-5-16,-11 6 0 16</inkml:trace>
  <inkml:trace contextRef="#ctx0" brushRef="#br0" timeOffset="14667.1">22324 5011 48 0,'7'6'24'0,"18"-22"-23"0,-8 1 45 0,15-14-44 16,10-11 0-16,11-29 2 16,14-13 1-16,4-25-6 15,-8-9 0-15,4 0 3 16,4 10 1 15,-15 15-2-15,-10 9 1-16,-4 23-2 0,-13 9 0 0,-5 12-3 0,-6 19 1 15,-7 19-2-15,-4 13 1 0,-11 18-1 16,1 16 1-16,-4 22-1 16,0 19 1-1,-1 9 2-15,-2 3 0 16,3-12 0-16,3 3 1 15,8-16-1 1,-1-12 1-16,4-13-4 0,-3-15 1 0,-1-23-8 16,-6-12 0-16,-1-9-3 0,-3-7 1 15</inkml:trace>
  <inkml:trace contextRef="#ctx0" brushRef="#br0" timeOffset="14865.44">22662 4688 57 0,'4'28'28'0,"31"-28"-35"0,-21 0 60 31,39-19-53-31,7-3 1 0,4 6-5 16,-1-2 0-16,-10-1-4 15,-3-3 1-15,-5-6-9 16,-6 9 0-16</inkml:trace>
  <inkml:trace contextRef="#ctx0" brushRef="#br0" timeOffset="15127.47">23559 4311 53 0,'-18'54'26'0,"0"18"-32"0,11-44 44 15,-3 0-38-15,-1 13 0 16,0 9-1-16,4-9 1 16,4-3-4-16,-1-10 0 15,4-13-7 1,0-15 0-16,7-15-3 0,-3-13 1 15</inkml:trace>
  <inkml:trace contextRef="#ctx0" brushRef="#br0" timeOffset="15582.68">23439 4198 41 0,'0'7'20'0,"21"2"-16"0,-14-9 38 0,3 3-39 16,4 0 1-16,1 1 1 15,6-4 1-15,7 0-6 16,7 0 1-16,8-4 4 16,2-2 0-16,5 0-1 15,-4 3 0-15,-7 3-1 16,-8 0 0-16,-6 0-3 16,-7 3 0-16,-8 6-2 15,-10 4 1-15,-10 6-1 16,-8 3 0-16,-7 3-1 15,-6 0 0-15,2-3 1 32,1-7 0-32,7 4 0 0,3-3 1 47,8 0 0-47,6 2 0 0,8-5 1 0,13 9 0 0,12-3 3 0,9 3 0 0,5-4 0 0,-8-2 1 15,7 3 0 32,1 0 0-47,-12 3-2 0,-2-3 1 16,-15 2-3-1,-14 11 0 1,-7-4-2-16,-15 3 1 16,-20 4-2-16,-21-7 0 0,-4-9-4 0,-4-10 0 0,4-12-11 0,0-12 1 15,4-11-1-15,6-5 0 0</inkml:trace>
  <inkml:trace contextRef="#ctx0" brushRef="#br0" timeOffset="15996.09">22825 3618 49 0,'-18'16'24'0,"8"-3"-24"0,10-10 48 15,0 0-41-15,3 3 0 16,4-3 3-16,7 3 0 15,4 4-10-15,10-10 0 16,25 3 10-16,28-6 0 16,18-3-4-16,17-7 1 15,25-9-3-15,15-9 1 16,-8 6-7-16,-7-4 1 16,-14 11-5-1,-14 5 0 1,-25 4-9-16,-21-1 0 15,-25 7-10-15,-17 6 1 16</inkml:trace>
  <inkml:trace contextRef="#ctx0" brushRef="#br0" timeOffset="16920.86">24670 4891 52 0,'3'54'26'0,"8"-7"-16"15,-11-28 27-15,0 9-37 16,-4 6 1-16,-6 7 0 15,-8 0 0-15,-3 3-3 16,3-3 1-16,1-10-6 16,3-6 0-16,3-16-9 15,0-9 1-15</inkml:trace>
  <inkml:trace contextRef="#ctx0" brushRef="#br0" timeOffset="17509.5">25619 5158 47 0,'3'3'23'0,"18"-25"-19"15,-14 7 36-15,15-14-39 16,2-24 0-16,15-10 0 16,3-15 1-16,11-13-3 15,7-13 1-15,-3-2 1 16,-1 2 1-16,-13 1-2 16,-8 15 1-16,0 10-1 0,-10 15 0 15,-4 13 0-15,-3 18 1 16,-4 20-1-16,-4 12 0 15,-6 12 0-15,-4 20 0 16,-4 24 0-16,4 4 0 16,0 21-1-16,-3 10 1 15,-1 6-1-15,4 1 1 16,0-14 0-16,0-18 0 16,-3 0-1-16,3-16 1 15,0-9-4-15,0-10 0 0,0-9-8 16,0-6 0 15,-4-10-3-31,-6-6 0 0</inkml:trace>
  <inkml:trace contextRef="#ctx0" brushRef="#br0" timeOffset="17733.73">25806 4838 54 0,'24'10'27'0,"22"-26"-34"15,-25 13 53-15,18-7-47 16,11 1 1-16,-5 0-2 0,1-7 0 16,4-3-5-16,-4 0 1 15,-4-6-9-15,0 3 0 16</inkml:trace>
  <inkml:trace contextRef="#ctx0" brushRef="#br0" timeOffset="18034.3">26434 4801 52 0,'10'18'26'0,"26"1"-28"16,-26-19 44-16,8 0-42 15,6-6 0-15,8 3 0 16,3-10 0-16,-3 1-2 15,-7 2 0-15,-4 1-7 16,-3-1 1-16,-8 1-7 16,-10-4 0-16</inkml:trace>
  <inkml:trace contextRef="#ctx0" brushRef="#br0" timeOffset="18211.86">26451 5070 52 0,'0'32'26'0,"21"-20"-29"0,-10-12 46 16,7-6-44-16,10-4 1 15,0-2-7-15,0-4 1 16,-3-3-3-16,-4 4 1 16,-7-1-7-16,-7 3 1 15</inkml:trace>
  <inkml:trace contextRef="#ctx0" brushRef="#br0" timeOffset="20043.37">27478 4430 49 0,'3'13'24'0,"-3"-4"-15"15,0-5 24-15,0 5-32 16,0 0 0-16,-7 7-1 16,-7 6 1-16,-10 0-2 15,-5 6 0-15,5 10 1 16,-5 12 0-16,1 0 0 16,-4 16 0-16,4 6 0 15,0-6 0-15,7 16 0 16,7 5 1-16,14-8-1 15,7-1 1-15,10-15-5 16,1-16 1-16,3-13-6 16,4-12 1-16,3-22-7 15,-3-9 1-15</inkml:trace>
  <inkml:trace contextRef="#ctx0" brushRef="#br0" timeOffset="20330.84">27584 4575 45 0,'7'15'22'0,"0"-8"-27"0,-7 2 39 0,-4 7-34 15,-3 12 0-15,-3-3 0 16,-1 13 1-16,0-1-2 16,1 10 1-16,3 4-1 15,0 2 1-15,3-9-6 16,4 0 1-16,4-13-7 16,6-12 0-16</inkml:trace>
  <inkml:trace contextRef="#ctx0" brushRef="#br0" timeOffset="20541.45">27742 5042 27 0,'-17'53'13'0,"-8"-15"-11"0,18-29 15 15,-4 10-17-15,1 6 1 16,-1-3-2-16,4 0 1 16,0 0-8-16,4-6 1 0</inkml:trace>
  <inkml:trace contextRef="#ctx0" brushRef="#br0" timeOffset="20852.09">28000 4750 34 0,'11'13'17'0,"-18"-1"-18"15,3-8 29-15,-3 2-27 16,0 3 0-16,-4 7 2 15,-3 6 0-15,-7 0-3 16,3 0 0-16,4 3 2 16,4-6 1-16,-1 6-1 0,4 0 0 15,0 0-2-15,7-3 1 16,7-3-4-16,11-7 1 16,3 1-8-16,4-23 1 15,6-2-3-15,-2-10 0 16</inkml:trace>
  <inkml:trace contextRef="#ctx0" brushRef="#br0" timeOffset="21050.77">28229 4650 27 0,'25'-19'13'0,"-32"69"-6"0,3-34 22 0,-3 3-27 16,-3 6 1-16,-4 13 0 15,-4 5 1-15,-3-5-6 16,-7 9 1-16,3 3 3 15,-7 10 0-15,-3 6-3 16,3 3 0-16,7-10-7 16,8-2 0-16,6-23-3 15,4-9 0-15</inkml:trace>
  <inkml:trace contextRef="#ctx0" brushRef="#br0" timeOffset="21347.85">28356 4296 37 0,'11'15'18'0,"3"26"-20"0,-10-28 33 16,-1 2-31-16,4 17 1 15,-3 5 1-15,-1 17 0 16,1 8-1-16,3 4 1 16,0 6 1-16,-4 13 0 0,-6-3-2 15,-1 5 1-15,-10-2-3 16,-3 0 1-16,-5-4-8 16,5-18 1-16,-12-7-6 15,1-2 0-15</inkml:trace>
  <inkml:trace contextRef="#ctx0" brushRef="#br0" timeOffset="21666.6">28758 5330 58 0,'8'44'29'0,"-30"38"-41"0,12-63 55 16,-8 12-44-16,-3 7 1 15,0-4-3-15,-4-2 1 16,0-7-6-16,4-3 1 16,0-13-8-16,7-9 1 15</inkml:trace>
  <inkml:trace contextRef="#ctx0" brushRef="#br0" timeOffset="22161.15">29517 4659 49 0,'-4'54'24'0,"-10"-17"-24"0,14-18 41 0,0 6-41 15,-3 13 0-15,-1 3 1 16,-3 9 0-16,0-3-2 15,0 3 1-15,4 0-4 16,-1-15 0-16,4-13-10 16,7-19 0-16</inkml:trace>
  <inkml:trace contextRef="#ctx0" brushRef="#br0" timeOffset="22639.37">29464 4581 42 0,'7'16'21'0,"4"-4"-13"0,-8-12 29 15,1 3-34 1,3-3 0-16,-4 4 2 16,-3-4 1-16,11 3-6 0,7 0 1 15,10 0 4-15,3-3 1 16,8 3-2-16,0-3 0 15,-4 3-2-15,-3-3 1 16,-7 3-3-16,-8 0 0 16,-6 10-1-16,-7 6 1 15,-8-4-2-15,-3 4 0 16,-4 3-1-16,-6-3 1 16,-1 6-1-16,0-6 1 0,1 3 0 15,6 0 1-15,1 0 0 16,6 0 1-16,4 3 0 15,4-13 1 17,3 7 0-32,3 3 0 0,8 3 1 0,0-3 1 0,-1 0-2 15,-3 0 1-15,-7 3-2 16,-7-6 1-16,-10 9-1 16,-11 0 0-16,-15 7-3 15,-2-7 1-15,2-3-5 16,5-9 1-16,2-4-10 15,8-5 1-15,0-10-2 16,10-4 0-16</inkml:trace>
  <inkml:trace contextRef="#ctx0" brushRef="#br0" timeOffset="22939.17">29961 4838 57 0,'11'16'28'0,"10"-13"-33"0,-14 3 57 0,4-3-52 15,-1-3 1-15,8 0-1 16,3-6 0-16,7-3-3 16,4-1 1-16,-4-2-6 15,-6 2 1-15,-5 1-10 16,-3 0 1-16</inkml:trace>
  <inkml:trace contextRef="#ctx0" brushRef="#br0" timeOffset="23136.27">29863 5139 49 0,'17'13'24'0,"29"-7"-21"16,-28-9 39-16,6 3-42 15,1-6 1-15,10-4-2 0,1-2 0 16,-1-4-7-16,-7 0 0 15,-7-3-7-15,-10 4 1 16</inkml:trace>
  <inkml:trace contextRef="#ctx0" brushRef="#br0" timeOffset="24305.58">30963 4509 17 0,'21'-10'8'0,"-3"1"3"15,-18 9 9-15,0 0-14 16,0 0 0-16,0 0 4 16,-3 6 0-16,-8 7-13 15,-7 6 0-15,-13 6 9 16,-1 0 1-16,-7 9-4 16,-7 13 1-16,0 16-3 15,8 3 1-15,2 16-1 16,-3 5 1-16,4 7-2 0,10 10 0 15,8-19 0-15,6-7 0 16,11-12-3-16,7-19 0 16,4-16-8-16,10-12 1 15,7-13-3-15,1-12 0 16</inkml:trace>
  <inkml:trace contextRef="#ctx0" brushRef="#br0" timeOffset="25012.2">30872 4785 46 0,'3'12'23'0,"15"-5"-24"0,-11-10 45 0,3 3-43 15,8-4 1 1,7 1 0-16,10-6 1 0,-3 3-4 16,0-4 1-16,-1 1 1 15,1-4 1-15,-4 4-2 16,-3 3 1-16,-4-1-2 15,-7 7 1-15,-3 3-1 16,-4 7 0-16,-4 2-1 16,-6 13 1-16,-11 4-1 15,3 11 0-15,-6-2-1 16,-5 9 0-16,-6 0-1 16,-4 6 1-16,-3 10-1 15,3 0 1-15,4 9-2 16,7-3 1-16,0-6-3 15,7-13 1-15,7-13-5 0,7-11 0 16</inkml:trace>
  <inkml:trace contextRef="#ctx0" brushRef="#br0" timeOffset="25285.06">30829 5252 44 0,'11'9'22'0,"10"-2"-23"0,-10-4 41 0,3 0-38 16,10-3 0-16,12-6 0 15,10-4 1-15,-8-5-5 16,5-4 1-16,-5 6-1 15,-2 1 0-15,-8 2-10 16,-3 7 0-16,-4-6-2 16,-4-4 0-16</inkml:trace>
  <inkml:trace contextRef="#ctx0" brushRef="#br0" timeOffset="25554.07">31380 5509 55 0,'-7'38'27'0,"-18"40"-36"0,18-59 55 0,-7 6-47 16,-7 3 0-16,3 1-7 16,0-4 1-16,4-7-4 15,0-8 1-15</inkml:trace>
  <inkml:trace contextRef="#ctx0" brushRef="#br0" timeOffset="28358.21">31644 4669 23 0,'14'6'11'0,"4"-3"4"15,-11-6 4-15,4 3-16 16,6 3 0-16,11-3 2 16,8 0 0-16,3 10-6 15,-4-1 0-15,0 7 5 16,-7-1 0-16,-7 10-2 0,-10 19 1 16,-14 0-2-16,-12 16 0 15,-16-4-1-15,-12 10 0 16,5 6 0-16,-1-9 0 15,-7-10-1-15,0-15 0 16,4-7 0-16,3-9 0 16,7-9 0-16,7-7 1 15,8-9-1-15,10-10 0 16,7-5 0-16,10-8 1 16,8 5-1-16,7-5 1 0,3 1 0 15,-3 3 0-15,-8 7 0 16,4 8 1-16,1 7 0 15,-5 7 0-15,1 18-1 16,-4-3 1-16,0 3-1 16,0 0 0-16,-3 3-1 15,-1-3 1-15,1-6-1 16,3 3 1-16,0-3-2 16,0-7 0-16,4-5-7 15,-1-7 1-15,5-13-3 16,2-9 0-16</inkml:trace>
  <inkml:trace contextRef="#ctx0" brushRef="#br0" timeOffset="28677.82">32004 4239 37 0,'7'19'18'0,"25"34"-17"0,-18-34 33 0,7 0-31 0,7 15 1 0,1 10 3 0,-1 19 1 0,7 6-9 16,11 22 0-16,-4 0 5 15,-10 19 0-15,-14 9-2 32,-11 13 0-32,-25 9-6 15,-10 9 0-15,-29-9-12 32,-31-3 1-32</inkml:trace>
  <inkml:trace contextRef="#ctx0" brushRef="#br1" timeOffset="36558.35">27531 7181 29 0,'-7'15'14'0,"0"-8"-3"0,3-1 15 16,1 6-24-16,-8 7 0 0,0 6 1 16,-6 3 0-16,-8 16-5 15,0 10 1-15,1 18 2 16,6 16 1-16,0 15-2 16,1 26 0-16,3 12 0 15,-4 16 0-15,0 24 0 16,1 14 1-1,-11 225-1 1,-4-15 0-16,7-17 0 16,0-2 1-16,1 3-1 15,-4-10 0-15,3 1 0 16,-3-4 1-16,-1 0-1 16,1-9 1-16,-4-12 1 15,4-1 1-15,0-22 0 16,0-5 0-16,0-26-1 0,-1-10 1 15,5-21-1-15,2-19 0 16,1-19-5-16,-7-19 0 16,3-25-9-16,-3-25 1 31,-4-31-4-31,8-25 1 16</inkml:trace>
  <inkml:trace contextRef="#ctx0" brushRef="#br1" timeOffset="39063.58">23823 11326 22 0,'7'13'11'0,"7"-7"-4"0,-7-3 15 0,0-3-19 16,4 3 1-16,3-3 1 15,4 0 1-15,-1 0-7 16,1-3 0-16,14 3 4 15,3 0 1-15,11 0-3 16,7 0 1-16,10 6-1 16,11-6 0-16,-3 3-1 15,14-3 0 1,13-3 0-16,12 0 0 16,-1 0 0-16,8 0 0 0,13 6 0 15,11 0 0-15,-7 0-1 16,14 4 1-16,15-1 0 15,-8 3 0-15,18-6 0 16,14 1 0-16,-11-1 0 16,11 3 1-16,14 0 0 0,-7 4 1 15,18-1 0-15,-11 0 1 16,11 1-1-16,10-1 1 16,-3 4-1-16,10-7 1 15,-10 0-2-15,10-2 1 16,-3-4-2-16,7 0 1 15,-4-7-1-15,0 1 0 16,0-7 0-16,-10 4 0 16,10-4 1-16,1-2 0 15,-15-7 0-15,4-6 1 16,-1 9-1-16,-13 0 0 16,-7-3-1-16,-1 3 1 0,-20 7 0 15,-5 5 0-15,1 4-2 16,-25 3 1-16,-3 3-1 15,-4 4 0 1,-10-4-1 0,-4 0 1-1,-18 0-2-15,-17 0 0 0,-15 3-4 0,-6-2 1 0,-8-4-8 16,-10-7 0-16</inkml:trace>
  <inkml:trace contextRef="#ctx0" brushRef="#br1" timeOffset="39764.81">32946 10881 29 0,'14'0'14'0,"18"3"-7"0,-25 0 15 0,3-3-20 16,1 3 0-16,7 0 2 15,3 4 0-15,7 2-4 16,7 7 0-16,8-4 4 15,-5 4 0-15,-2-3-2 16,-12 8 0-16,-2 1-1 16,-5 3 1-16,-3 1-3 15,-3 2 1-15,-4 6-1 0,-3 1 0 32,-4-1 0-32,-8 7 1 0,-6 0-1 15,-3 6 1-15,-1-3-1 0,-3 3 1 16,-4 3-1-16,1-12 1 15,-1-7-1-15,4-9 0 16,3-3 0-16,4-13 1 16,0-12-1-16,3-10 1 15,4-12 0-15,4-10 0 47,-1-6 0-31,1-6 0-16,3-13 0 0,0 1 1 15,-4-10-5 1,-3 3 1-16,0 0-8 16,3 0 0-1</inkml:trace>
  <inkml:trace contextRef="#ctx0" brushRef="#br1" timeOffset="40349.99">33422 11856 30 0,'0'0'15'0,"7"-6"-10"0,-7 6 20 0,-3 3-25 15,-8 3 1-15,1 7 0 16,-1 6 0-16,-3 6-1 16,-4 3 0-16,-3 6 0 15,0 4 0-15,0 0-5 16,3-7 0-16,4-6-5 0,3-6 1 16</inkml:trace>
  <inkml:trace contextRef="#ctx0" brushRef="#br1" timeOffset="40504.91">33253 11800 38 0,'25'65'19'0,"-4"20"-22"0,-11-57 34 15,1 19-31-15,3 4 0 16,4 2-6-16,3-3 0 0,-4-6-2 15,-6-25 1-15</inkml:trace>
  <inkml:trace contextRef="#ctx0" brushRef="#br1" timeOffset="41543.33">27079 7334 26 0,'-3'13'13'0,"-1"-10"-2"0,4-3 14 16,0 0-22-16,0 0 0 16,0 0 4-16,4 0 1 15,3-3-10-15,3-3 1 16,4-7 5-16,4-3 1 0,3 1-3 15,4-1 1-15,3 0-2 16,-3 1 0-16,10-7-1 16,-3-3 0-16,-4-1-2 15,0 5 1-15,-6-5-2 16,-1 8 1-16,-4 5-1 16,-3 4 0-16,-3-4-1 15,0 7 1-15,-1 9 0 16,4 13 1-16,-3 6 0 15,-1 3 0-15,1 12 0 16,3 4 1-16,4 0 0 16,6 9 1-16,5-3 0 15,-1-3 1-15,0-3 0 16,0-1 1-16,-3-8 0 16,-4-10 0-16,-7-7-1 0,-7-5 1 15,-10-7-2 1,-11-3 0-16,-14-9 0 0,-18-4 0 15,-21-6-2-15,-4 0 0 16,-14 1-6-16,-6-4 0 16,6 0-2-16,0 0 0 15</inkml:trace>
  <inkml:trace contextRef="#ctx0" brushRef="#br1" timeOffset="41995.87">27266 6359 30 0,'-3'19'15'0,"-15"9"-12"0,11-19 26 16,-7 10-27 0,-7 9 0-16,-4 7 1 0,-10 9 0 15,-1 12-4-15,1-5 0 16,3 2 0-16,1 0 1 16,6-9-5-16,0-6 0 15,8-10-6-15,6-19 0 16</inkml:trace>
  <inkml:trace contextRef="#ctx0" brushRef="#br1" timeOffset="42129.39">26843 6281 18 0,'21'18'9'0,"4"42"0"15,-18-41 9-15,3 3-19 16,1 3 0-16,0 0-12 15,-1 0 0-15</inkml:trace>
  <inkml:trace contextRef="#ctx0" brushRef="#br1" timeOffset="43316.08">27841 11267 25 0,'0'15'12'0,"0"-5"-3"15,4-4 12-15,-4 10-21 16,0 9 0-16,-4 3 0 16,4 0 1-16,0 7-3 15,0 2 1-15,-3 4-7 16,3-10 0-16</inkml:trace>
  <inkml:trace contextRef="#ctx0" brushRef="#br1" timeOffset="43599.54">27820 12110 47 0,'11'53'23'0,"-8"4"-28"0,-3-41 43 0,0 5-39 16,0 5 0-16,-3-5-7 16,-1-2 1-16,-3-6-2 15,-7-13 1-15</inkml:trace>
  <inkml:trace contextRef="#ctx0" brushRef="#br1" timeOffset="44184.85">26871 9761 48 0,'4'0'24'0,"-1"7"-20"15,-3-7 39-15,0 0-43 16,11-4 1-16,6 1 0 15,5-3 1-15,16 0-3 16,12 0 1-16,3-1-3 16,-7-2 1-16,-4 6-7 0,-7 0 0 15,-3 3-7-15,-11 0 1 16</inkml:trace>
  <inkml:trace contextRef="#ctx0" brushRef="#br1" timeOffset="44722.84">26155 9256 22 0,'0'7'11'0,"3"-4"5"0,1-3 9 16,-4 0-21-16,4 6 1 16,-1 0 3-16,1 7 0 15,-4 0-9-15,3 2 0 16,-3 4 6-16,0 0 1 15,-3 0-3-15,-4 3 0 16,-1 3-2-16,-2 0 1 16,-1 3-2-16,-3-3 1 15,4-3-2-15,-1 3 1 16,0-3-4-16,4-3 1 16,7-3-6-16,7-4 0 0,8-12-6 15,-5-9 1-15</inkml:trace>
  <inkml:trace contextRef="#ctx0" brushRef="#br1" timeOffset="44919.03">26317 9184 25 0,'0'4'12'0,"0"21"4"16,-3-16 14-16,3 13-27 15,-4 9 0-15,-3 4 4 16,-11 9 1-16,1 9-10 15,-4 13 1-15,-8 12 4 16,-6 16 1-16,-4 0-8 16,1 7 1-16,2-23-11 15,5-12 1-15</inkml:trace>
  <inkml:trace contextRef="#ctx0" brushRef="#br1" timeOffset="46165.13">28325 9790 46 0,'3'6'23'0,"-6"-3"-22"0,-1 0 36 16,0 0-37-16,-3 0 1 15,-7 1 1-15,-3-1 0 16,-4 0-3-16,-4 3 1 16,0 3 1-16,-3 1 1 15,3-1-1-15,1 1 0 16,-1-1-1-16,7 4 1 16,1-1-1-16,2 1 0 15,5-4 0-15,6-3 1 0,4-2-1 16,7 2 0-16,7-3 0 15,8 0 0-15,2-3 0 16,1-3 0-16,0 0 0 16,-1 0 0-16,-2-7-1 15,-5-2 0-15,-6-7 0 16,-4 0 1-16,-4 0-1 16,-3 0 0-16,-3 1 0 15,-4 2 0 16,-4 3 1-31,-3 4 0 0,-4 3 0 0,-3 6 0 0,0 3 0 16,-4 3 0-16,1 0 0 16,-1 4 0-16,7-1 0 15,4 4 0-15,4 2-1 16,6 4 1-16,8 0 0 16,3 0 1-16,7 0-1 0,7-4 0 15,7-2 0-15,4-7 1 16,3-9 0-16,-3-3 1 15,-4-7-2-15,-7-2 1 16,-6-4 0-16,-8-3 0 16,-4 3-1-16,-6-6 0 15,-8 6 0-15,-7 0 0 16,-6 4-1-16,-5 5 1 16,-2 4 0-16,-5 3 0 15,-2 3-1-15,2 3 1 0,5 6-2 16,2 1 0-16,5 5 0 15,3 7 1-15,10 7-1 16,7-1 1-16,8-3 0 16,10-6 1-16,7-4 0 15,0-2 1-15,8-4 0 16,-1-2 0-16,0-17 0 16,0-2 0-16,-7-4-1 15,-3-6 1-15,-7-3-1 16,-4-3 1-16,-4-4-1 15,-3 1 0-15,-7 3-1 16,-3 0 1-16,-4 9 0 16,-4 0 0-16,0 10 0 15,-3 2 0-15,-4 10 0 16,1 4 1-16,6 2-1 0,0 4 1 16,4 2 0-16,7 1 0 15,4 6 0-15,6 3 0 16,8 0 0-16,3 6 0 15,4-9-1-15,-1-3 0 16,4-9-8-16,1-10 0 16,-5-16-7-16,1-6 0 15</inkml:trace>
  <inkml:trace contextRef="#ctx0" brushRef="#br1" timeOffset="46750.57">27968 8852 40 0,'-3'34'20'0,"6"-21"-13"0,1-10 29 16,-4 3-33-16,3-2 1 15,1-1 2-15,3-3 0 16,3-7-8-16,1-5 0 16,0-7 5-16,3-9 1 15,7-7-3-15,4-2 0 16,3-10-1-16,7 0 0 16,4 6 0-16,-4-3 0 15,-3 3-1-15,-4 10 0 31,-3 3 0-31,-8 9 0 0,1 6-2 0,-4 13 1 0,-3 3-1 16,-4 10 1-16,-7 6-1 16,-4 9 0-16,1 6 0 15,-4 4 1-15,0 9 0 16,0 3 1-16,0 7-1 16,0 2 0-16,3-2-2 15,0-4 1-15,1-6-6 16,-1-12 1-16,4-13-4 15,4-19 0-15</inkml:trace>
  <inkml:trace contextRef="#ctx0" brushRef="#br1" timeOffset="46961.75">28078 8673 47 0,'-15'54'23'0,"30"-45"-21"0,-12-12 47 16,8 3-47-16,6 0 0 15,8-6 0-15,10-1 0 16,4 1-6-16,0 6 1 16,-7 0-12-16,-8-3 1 15</inkml:trace>
  <inkml:trace contextRef="#ctx0" brushRef="#br1" timeOffset="48254.16">31157 11000 29 0,'0'34'14'0,"7"-2"-6"0,-7-23 14 0,4 4-22 16,-4 6 0-16,0 6 1 16,0 3 0-16,-4 10-1 15,1 2 0-15,3 4-3 16,-4 0 0-16,1-9-6 15,-4-7 0-15</inkml:trace>
  <inkml:trace contextRef="#ctx0" brushRef="#br1" timeOffset="48717.07">30960 11994 41 0,'3'3'20'0,"11"3"-22"0,-7-6 36 16,1 4-32-16,2-4 1 16,4-4 0-16,0 1 0 0,4-3-5 15,3 0 1-15,-3 0 2 16,3-1 1-16,7 1-2 16,0 0 0-16,-3 6-1 15,-4 0 0-15,-7 0-1 16,-3 6 1-16,-8 3-1 15,-3 1 0-15,0 5-1 16,-7 7 1-16,-3 0-1 16,-1 10 1-1,1 2 0-15,3 7 0 32,-4 0-2-32,0 6 1 0,1-10-4 0,-1 1 1 15,4-3-4-15,0-17 1 0</inkml:trace>
  <inkml:trace contextRef="#ctx0" brushRef="#br1" timeOffset="48915.56">31147 12141 34 0,'3'35'17'0,"4"3"-16"0,-3-32 31 0,6 3-31 0,1 1 0 15,3-1-1-15,7 0 1 16,4-2-5-16,-4-4 0 16,-3-13-7-16,-1 1 1 15</inkml:trace>
  <inkml:trace contextRef="#ctx0" brushRef="#br1" timeOffset="49678.04">26945 10570 41 0,'4'4'20'0,"20"-11"-22"0,-13 4 33 15,7 3-31-15,10 0 1 16,4 0-1-16,3 0 1 16,-3 3-6-16,-8 0 0 15,-6-3-6-15,-11 7 0 0</inkml:trace>
  <inkml:trace contextRef="#ctx0" brushRef="#br1" timeOffset="50173.71">26190 10505 55 0,'7'-4'27'0,"32"4"-36"0,-21 0 51 16,6 0-42-16,1 4 0 15,0 2 0-15,0 0 0 16,-4-3 0-16,-7 3 0 15,-4 1-1-15,-3-1 1 16,-3 0-1-16,-4 4 0 16,-4-1 0-16,-3 4 1 15,-3-1-1-15,-1 4 1 0,-3 3 0 16,-4 0 0-16,1-1 0 16,-1-5 0-16,1 3 0 15,2 2 0-15,8 4 0 16,4-3 1-16,6 0-1 15,4 0 1-15,11-4-1 16,10-5 1-16,1-4-4 16,6-6 0-16,0 0-11 15,4-12 1-15</inkml:trace>
  <inkml:trace contextRef="#ctx0" brushRef="#br1" timeOffset="51434.7">31284 10395 36 0,'4'9'18'0,"-4"1"-12"0,0-10 21 0,0 0-25 15,-4 0 0-15,-3 0 1 16,-7-4 0-16,-3 1-4 15,-1-3 1-15,4 3 2 16,0 0 1-16,0 3-2 16,-1 0 0-16,1 3 0 15,4 3 1-15,-1 4-2 16,4 2 1-16,0 4-1 16,4 3 1-16,-1-4-1 15,8 1 1-15,3 0-1 16,0-1 1-16,3-2-1 15,8-4 1-15,3-6-1 16,0 1 0-16,0-8 0 16,-3-2 1-16,-4-6-1 15,-3-4 1-15,-1-3-1 16,-3 0 0-16,-7 1 0 0,0-1 0 16,-3 0 0-16,-4 6 0 15,-4 4 0-15,-6 3 0 16,-1-1 0-16,4 4 0 15,0 3 0-15,0 0 0 16,3 3-1-16,0 4 1 16,4 5-1-16,4 4 0 15,-1 6 0-15,4-3 1 16,4-1-1-16,-4-2 0 16,10-3 0-16,8-4 1 0,10 0 0 15,0-5 1-15,1-4-1 16,-5 0 0-16,-2-10 0 15,-5-2 0-15,-3-4-1 16,-7 0 0-16,-3 1 0 16,-11-4 1-16,-4 3-1 15,-3-3 1-15,-3 7 0 16,-5 6 0-16,1 2 1 16,0 8 0-16,3-1-1 15,4 3 0-15,0 6 0 16,0 4 1-16,0-3-1 15,7 2 1-15,0 1-1 16,3 0 1-16,4-4-3 16,0-2 1-16,11-4-12 15,3-12 1-15,4-13-2 16,-1 3 1-16</inkml:trace>
  <inkml:trace contextRef="#ctx0" brushRef="#br1" timeOffset="51809.78">32078 9627 37 0,'-14'3'18'0,"-11"47"-17"15,18-38 34-15,-3 7-33 16,-4 13 0-16,-1 8 1 15,1 1 0-15,-7 9-4 16,7-3 0-16,0 0 0 16,3-9 0-16,1-10-10 15,6-6 0-15,4-16-2 16,7-6 1-16</inkml:trace>
  <inkml:trace contextRef="#ctx0" brushRef="#br1" timeOffset="52275.62">31937 9510 45 0,'11'22'22'0,"17"-6"-24"0,-18-10 45 15,4 1-41-15,4-1 0 0,3 3 0 16,4 1 1-16,3-4-4 15,0 0 0-15,1 1 3 16,-5-4 0-16,-2 3-1 16,-5-3 0-16,-3 3-1 15,-3-6 0-15,-4 7-1 16,0 2 1-16,-7 0-1 16,0 1 1-16,-7 2-2 15,-4 1 1-15,-3 0 0 16,-3-4 1-16,-5 3-1 15,1-2 0-15,4 2 0 16,2 1 1-16,5-1-1 16,3-2 1-16,3 2-1 15,4 7 1-15,7 6 0 16,7 0 1-16,4 1-1 16,7-5 1-16,-4 5 0 15,4-1 0-15,-1-3-1 0,-6 0 0 16,-7 3-1-16,-11 3 1 15,-15 3-6-15,-20-3 0 16,-21-6-9-16,-11-9 1 16</inkml:trace>
  <inkml:trace contextRef="#ctx0" brushRef="#br2" timeOffset="56479.38">22225 3145 31 0,'11'-10'15'0,"3"7"-4"16,-7 3 16-16,0 0-24 15,0 10 0-15,-4 8 1 16,-3 11 0-16,-3 11-5 15,-8 20 0-15,-6 18 3 16,-1 26 1 0,-17 131-2-1,7-9 1-15,6-7-2 16,5-12 1-16,3-12-3 0,3-42 0 16,0-21-4-16,4-35 1 15,4-25-8-15,3-40 0 16</inkml:trace>
  <inkml:trace contextRef="#ctx0" brushRef="#br2" timeOffset="57168.61">22352 3035 20 0,'21'9'10'0,"29"-9"1"16,-33 7 6-16,11-1-12 15,4 0 0-15,3-3 2 16,11 1 1-16,11-1-10 15,-1-6 0-15,11-1 6 16,14-5 1-16,15-4-3 16,13-12 0-16,-7 7-2 15,15-1 1-15,6-6-1 16,4 3 1-16,-17 0-1 16,-5 0 0-16,5 0-1 15,-8 9 1-15,-10-2-1 0,-11 2 1 16,-7 1-1-16,-7 2 1 15,-14 7-1-15,-7 3 1 16,-7 0-1-16,-8 13 1 16,-6 9-1-16,-14 9 0 15,-15 19 0-15,-14 13 1 16,-3 9-1-16,-7 16 0 16,0 6 0-16,0 12 1 15,3 10-1-15,7 22 1 0,11-3 0 16,14 16 0-16,11-1 0 15,10 7 0-15,11-6 0 16,0-1 1-16,0-15 0 16,-11-19 0-16,-7-19 0 15,-7-18 0-15,-10-10 0 16,-15-4 0-16,-17-5 0 16,-25-13 0-16,-32-9 0 15,-14-7 0-15,-24-9-1 16,-32-6 1-16,-8-10-1 15,-13-9 1-15,0 0-3 16,-11-10 1-16,-4 1-8 16,8 2 0-16,10-2-3 15,35 12 1-15</inkml:trace>
  <inkml:trace contextRef="#ctx1" brushRef="#br2">22091 6908 0</inkml:trace>
  <inkml:trace contextRef="#ctx0" brushRef="#br2" timeOffset="59586.78">28250 9824 13 0,'4'9'6'0,"3"-5"-1"0,-7-4 6 15,7 0-10-15,0 0 1 16,0 0 1-16,0 3 0 16,0 0-3-16,0 0 1 15,0 0 2-15,0 0 1 16,1-3 0-16,-1 0 0 15,0 0-1-15,0 3 0 0,3-3 0 16,-3 4 0-16,0-1-1 16,0 0 1-16,1 3-1 15,2 0 0-15,1-2 0 16,-1 2 0-16,4-3-1 16,4-3 0-16,3 0-1 15,-3 3 1-15,-1-3 0 16,5 6 0-16,-5-3 0 15,1 4 0-15,0-1 0 16,-1-3 0-16,4 0 0 16,1 0 0-16,2 1-1 15,1-1 1-15,3-3-1 16,4 3 0-16,0 0 0 16,-1 3 1-16,-2 1-1 15,-1-1 1-15,-7-3 0 16,4 0 0-16,3 3 0 0,7-3 0 15,0 1 0-15,-3 2 0 16,3 3-1-16,4 7 0 16,0 0 0-16,3-1 1 15,1 1-1-15,-1 0 0 16,-3-4 0-16,0 4 0 16,-8-4 0-16,1 1 0 15,0-4 0-15,3 1 0 16,-3 2 0-16,3-2 0 15,1 2 0-15,-5-2 0 16,1-4 0-16,0-3 0 0,0 0-1 16,3-3 1-16,0 3 0 15,0 4 1 1,-3-1-1-16,3 0 1 0,-6 4-1 16,-1-1 0-16,4 4 0 15,-4-4 0-15,0-3 0 16,4 0 0-16,3 1 0 15,0-1 0-15,-3 0 0 16,0 1 0-16,0 2 0 16,-1 0 0-16,1 1 0 15,3 2 0-15,1-2 0 16,-1 2 0-16,0-5 0 16,4-1 0-1,21 6 0 1,3-2 0-16,1 2 0 15,3 1 1-15,0 3-1 0,4-1 0 16,-11-2 0 0,-8-1 0-16,-16 1-1 0,-8-1 1 15,-7-2-3-15,-3-4 0 16,-8 0-6-16,-10-3 0 16,-10-3-4-16,-15-9 0 15</inkml:trace>
  <inkml:trace contextRef="#ctx0" brushRef="#br2" timeOffset="60831.8">31489 9241 30 0,'28'-6'15'0,"7"-10"-5"0,-27 16 16 16,2 0-24-16,-3 0 0 15,0 3 0-15,-3 10 1 16,-4-1-4-16,-7 10 0 15,-11 9 2-15,-14 1 0 16,-7 9-1-16,-24 6 1 16,3 3-1-16,-7 12 0 15,-7-2 0-15,3 6 0 0,4-3-4 16,7-7 0-16,11-12-8 16,7-6 1-16</inkml:trace>
  <inkml:trace contextRef="#ctx0" brushRef="#br2" timeOffset="61282.25">30773 9733 34 0,'17'31'17'0,"1"1"-14"16,-14-20 24-16,-4 4-28 16,0 6 1-16,0 0 0 15,0 3 0-15,-4-6 0 16,-3 3 1-16,0 0-2 0,-7-3 1 16,-4-4 0-16,1 1 1 15,-5-4-1-15,1-2 0 16,4-7-1-16,3 0 1 15,-1-3 1-15,8-3 0 16,7 0 0-16,7-3 1 16,11-1 0-16,7 1 0 15,6-6 1-15,5 2 0 0,3 1-1 16,-4 2 1-16,-7 1-1 16,-3 6 0-16,-8 0-1 15,-2 0 1-15,-8-6-3 16,-7 3 1-16,-7-7-2 15,-11-2 1-15,-3-4-3 16,-8-9 0-16,-2-3-9 16,-1-13 0-16</inkml:trace>
  <inkml:trace contextRef="#ctx0" brushRef="#br2" timeOffset="61974.15">31690 9100 38 0,'7'25'19'0,"-7"-31"-19"16,4-1 27-16,-4-2-25 15,7-7 0-15,7-9 0 16,3-13 0-16,5-5-4 16,2-20 1-16,5 3 2 15,2-9 1-15,1 10-2 16,0-1 0-16,-4 1 0 0,0 11 1 16,0 8 0-16,-6 11 0 15,-5 8-1-15,-3 11 0 16,-3 13 0-16,-8 0 1 15,-3 13-1-15,-3 9 0 16,-8 10 0-16,-3 5 0 16,-3 14 0-16,-1-1 0 15,0 7-2-15,-3-1 1 16,7-12-2-16,-4-6 0 16,8-3-4-16,-1-10 1 0,4-9-6 15,4-7 0-15</inkml:trace>
  <inkml:trace contextRef="#ctx0" brushRef="#br2" timeOffset="62184.37">31708 8720 28 0,'-7'16'14'0,"21"0"-4"16,-11-13 21-16,4 0-28 15,4 3 0-15,3-3 1 16,4 0 0-16,3 1-6 16,4-1 0-16,3-3 1 15,3 0 1-15,5-7-12 16,3 1 1-16</inkml:trace>
  <inkml:trace contextRef="#ctx0" brushRef="#br2" timeOffset="62442.25">32286 8551 41 0,'-10'50'20'0,"-4"22"-23"0,14-53 30 0,-4 12-27 15,-3 4 1-15,0 6 0 16,0-1 0-16,-4 1-2 16,4-6 1-16,0-7-4 15,0-6 0-15,0-13-7 16,4-12 0-16</inkml:trace>
  <inkml:trace contextRef="#ctx0" brushRef="#br2" timeOffset="62875.87">32240 8520 24 0,'11'-29'12'0,"7"32"-2"15,-11 4 14-15,3-1-21 16,1 3 1-16,-1 1 2 16,1 2 0-16,0 1-7 0,3-4 1 15,-4 4 4-15,8-4 1 16,0 1-2-16,-1-4 1 15,4 0-2-15,4 1 1 16,3-4-2-16,-3 3 0 16,-4-3-1-16,-7 3 0 15,-7 4-1-15,-3-1 1 16,-11 4-1-16,-4-1 0 16,-3 1 0-16,0-1 1 15,-4 1-2-15,-3-4 1 16,4-2 0-16,2 2 0 15,5 0-1-15,3 1 1 0,3 2 1 16,11 4 0-16,0 3 1 16,4-4 0-16,3 4-1 15,0 0 0-15,0 0 0 16,-10 0 0-16,-8 0-2 16,-3 3 1-16,-17-4-2 15,-8-5 1-15,0-7-8 16,-3-9 0-16,-4-10-2 15,0-15 0-15</inkml:trace>
  <inkml:trace contextRef="#ctx0" brushRef="#br2" timeOffset="63234">31930 8184 41 0,'0'28'20'0,"0"-25"-16"0,3 1 38 16,1-1-38-16,3 6 0 0,0 0 2 15,7 4 0-15,14 0-7 16,8-4 1-16,6 0 5 16,4-2 0-16,21-4-2 15,18 3 0-15,13-12-3 16,1-13 1-16,0-3-6 16,0 0 1-16,-15 3-9 15,-17 7 1-15,-17 2-6 16,-15 7 0-16</inkml:trace>
  <inkml:trace contextRef="#ctx0" brushRef="#br3" timeOffset="69600.48">30833 6538 20 0,'7'6'10'0,"0"7"-5"0,-4-10 10 0,1 3-14 15,-4 7 0-15,0 2 1 16,-4 4 0-16,-3 9-3 16,-3 10 1-16,-4-1 2 15,-7 14 1-15,-4 5-1 16,4 16 0-16,-8 3-1 16,5 13 1-16,-4 10-1 15,-4 5 1-15,-4 13-2 16,-6 16 1-16,-11 9-1 15,-10 22 1-15,-1 9-1 16,-3 20 1-16,0 21-1 16,0 3 0-16,-3 23 0 15,-12 5 0-15,-2 16 0 16,-8 10 1 0,-56 263-1-1,21-59 0-15,18-35 0 0,6-38 1 16,8-6-1-1,7-9 1-15,10-16-1 0,4 3 1 16,-7-19-1-16,0-2 0 16,3-20 0-16,-6-22 0 15,2-12 0-15,5-9 0 16,-15-29-1-16,4-15 1 16,0-26-6-16,-1-21 1 15,8-29-5-15,7-12 1 16</inkml:trace>
  <inkml:trace contextRef="#ctx1" brushRef="#br3" timeOffset="12358.08">24370 5854 0,'0'0'15</inkml:trace>
  <inkml:trace contextRef="#ctx0" brushRef="#br3" timeOffset="71176.78">29905 9523 13 0,'7'0'6'0,"-3"0"3"0,-4 0 6 0,0 0-12 15,0 0 0-15,0 3 3 16,0 3 0-16,-4-2-7 15,-3 2 0-15,-4 0 5 16,-3 0 0-16,-7 1-2 16,-4-4 1-16,-3 0-2 15,-4-3 0-15,-3 0-1 16,-4-3 1-16,4 0-1 16,3 0 1-16,8-1-1 15,2 1 0-15,5 0 0 16,-1 3 1-16,4 0-1 15,0 0 0-15,0 3 0 0,3 0 1 16,4 1-1-16,0 2 1 16,4 0-1-16,3 3 1 15,0-2-1-15,3-1 1 16,1 3-1-16,-4 7 0 16,0 3 0-16,0 0 1 15,0 12-1-15,0 4 0 16,0 5 0-16,-4 7 0 15,1 0 0-15,-4 0 0 16,0-3 0-16,-4-3 0 16,0-6-3-16,4-10 1 15,4-16-8-15,-4-12 0 0</inkml:trace>
  <inkml:trace contextRef="#ctx0" brushRef="#br3" timeOffset="72260.14">28861 9620 22 0,'7'10'11'0,"3"-4"-7"0,-6-3 11 16,-4 3-14-16,0 1 0 16,0 5 0-1,-4 1 0-15,-3 6-2 0,0 2 1 16,0 5 1-16,0 5 0 16,0 0-1-16,0 7 0 15,0-10-1-15,0-3 1 16,3-6-6-16,1-3 0 15,6-4-1-15,-3 1 0 16</inkml:trace>
  <inkml:trace contextRef="#ctx0" brushRef="#br3" timeOffset="72558.28">29023 9702 20 0,'4'6'10'0,"-1"3"-9"15,-3-2 17-15,0-1-15 16,-7 7 0-16,0 2 3 15,-4 4 0-15,1 6-8 16,3 13 1-16,-4-1 4 0,-3 7 0 16,-7 6-6-16,3-6 1 15,1-3-7-15,-1-10 0 16</inkml:trace>
  <inkml:trace contextRef="#ctx0" brushRef="#br3" timeOffset="73341.2">30342 10072 26 0,'-3'9'13'0,"3"1"-7"16,0-10 18-16,0 3-22 15,-4 3 1-15,1 0 0 16,-1 4 1-16,-3 2-6 16,0 1 1-16,-3 6 2 15,-1 6 1-15,0 3-2 0,4 0 1 16,-3 0-4-16,3-3 0 16,3-6-7-16,4-6 0 15</inkml:trace>
  <inkml:trace contextRef="#ctx0" brushRef="#br3" timeOffset="73610.67">30586 10040 26 0,'3'10'13'0,"1"2"-6"0,-4-5 15 0,-4 5-18 15,1 4 0-15,-8 0 1 16,-3 9 1-16,-7 9-9 16,-4 4 1-16,1 9-1 15,-5 12 0-15,5-2-7 16,6 6 0-16</inkml:trace>
  <inkml:trace contextRef="#ctx0" brushRef="#br4" timeOffset="89403.62">2304 7190 38 0,'10'31'19'0,"8"-15"-15"0,-8-16 20 15,-10 3-23-15,11-3 0 16,-7-6 1-16,10 0 0 16,-4-7-1-16,11-9 0 15,-10-6 2-15,7-10 0 16,-4-6 0-16,3-9 0 15,-2 3-1-15,-1-3 0 16,-11-1-1-16,4 4 0 16,4 3-1-16,-8 6 0 15,8 1 0-15,3 8 0 0,-3 7-1 16,-1 9 1-16,1 16-3 16,-8 7 0-16,4 12-1 15,4 15 1-15,-11 10-1 16,7 6 1-16,-3 10 0 15,13 6 1-15,-3-4 1 16,11-12 1-16,-4-6 1 16,7-12 1-16,-3-7 1 15,10-19 1-15,8-15 1 16,-5-13 0-16,1-10 0 16,-3-15 0-16,-8 0-1 15,0-12 0-15,-10-10-3 16,-8 0 0-16,-10 6-5 15,0 7 0-15,0 5-7 16,-10 14 0-16,3 2-5 0,-4 13 1 16</inkml:trace>
  <inkml:trace contextRef="#ctx0" brushRef="#br4" timeOffset="89852.42">3080 6967 41 0,'10'16'20'0,"22"-35"-22"0,-21 10 35 0,6-4-33 16,1-2 0-16,-7-1 0 15,3-3 0-15,-4 3 0 16,-3 1 0-16,-7-4-1 16,0 3 1-16,-7 4 0 15,4-1 0-15,-8 7 0 16,1 3 0-16,-8 6 0 15,7 3 0-15,-6 4-1 16,6 8 1-16,1 7 0 16,6-3 0-16,-3 0 0 0,7 3 0 15,0-3 0-15,11-3 1 16,6 3-1-16,4-6 1 16,8-4-3-16,2-8 0 15,-2-4-9-15,2-10 0 16</inkml:trace>
  <inkml:trace contextRef="#ctx0" brushRef="#br4" timeOffset="90257.92">3373 6964 42 0,'7'32'21'0,"14"-23"-15"0,-11-9 33 0,8 0-38 16,0-6 1-16,3-1-1 16,0-8 0-16,7-4-2 15,-7-6 0-15,-3 3 1 16,-4-3 1-16,-3-3-2 16,-4-4 1-16,3 4-1 15,-6 0 0-15,3 9-2 16,-14 0 1-16,3 10-3 15,-6 9 1-15,-8 6-1 16,4 10 0-16,-11 3 0 16,4 2 1-16,0 8 2 15,3 8 1-15,8-2 2 16,6 2 0-16,4-5 0 16,4-1 1-16,13 1 0 0,1-7 0 15,14-10-2-15,-11-12 1 16,7-3-6-16,11-9 0 15,3-13-6-15,8-12 1 16</inkml:trace>
  <inkml:trace contextRef="#ctx0" brushRef="#br4" timeOffset="90696.56">4156 6287 48 0,'0'31'24'0,"-7"26"-26"0,3-42 45 0,4 4-43 16,-7 13 0-16,4 8 0 16,3 1 1-16,0 9-1 15,0 0 0-15,0-9 0 16,3 0 1-16,-3-10-1 15,7 1 1-15,-7-10-1 16,0-7 0-16,0-2-1 16,-7-10 1-16,4-3-1 15,-15-3 0-15,-3-7 0 0,-7-2 1 16,-4 2-1-16,-3 1 1 16,3 9 0-16,0 6 0 15,0 1 1-15,4 11 0 16,7 11 0-16,14-1 0 15,14 0 0-15,3-6 0 16,12-6 0-16,9-7 0 16,15-9-2-16,-7-6 0 15,3-7-5-15,-10-2 0 16,0-4-9-16,-7 0 0 16</inkml:trace>
  <inkml:trace contextRef="#ctx0" brushRef="#br4" timeOffset="92210.92">5789 6284 38 0,'4'12'19'0,"6"-5"-15"0,-3-7 25 16,-7 0-28-16,0 0 0 15,7-10 1-15,4 4 0 16,3 0-2-16,4 2 1 16,3-2 1-16,11 3 1 15,3 3-1-15,-7 0 1 16,7 0-2-16,1 3 1 0,-5 0-2 15,-2 4 1-15,-5 2-1 16,-6 4 0-16,0 5 0 16,-18 7 0-16,0 1-1 15,-18 5 0-15,-3 7 0 16,-11 5 1-16,-14 1-2 16,4 7 0-16,-4-4-1 15,11-4 1-15,-15-8 0 16,11-10 0-16,-3 3-1 15,7-9 1-15,3 0 1 16,4-7 0-16,7-5 0 16,0-4 1-16,10-3 0 15,11-6 0-15,0-7 0 16,4-6 1-16,13 0-1 16,-3-3 0-16,11 7 0 15,-4-1 1-15,0-3 0 0,8 7 0 16,-8 2 1-16,7 7 1 15,0 9 0-15,4 13 1 16,7 9-2-16,-4 4 1 16,0 9-1-16,-7-1 1 15,4 1-3-15,0-9 0 16,7-7-6-16,-7-10 1 16,6-15-9-16,-9-12 1 15</inkml:trace>
  <inkml:trace contextRef="#ctx0" brushRef="#br4" timeOffset="92737.66">7571 6124 43 0,'0'37'21'0,"-14"26"-19"0,10-44 31 0,-3 15-32 15,-4 7 1-15,1 16 0 16,6 9 1-16,-6 12-8 16,-8 7 1-16,0 2-4 15,4-8 1-15,-7-13-6 16,3-16 1-16</inkml:trace>
  <inkml:trace contextRef="#ctx0" brushRef="#br4" timeOffset="93293.26">6865 7014 37 0,'7'10'18'0,"25"-20"-21"0,-22-2 32 16,12-7-30-16,9-12 1 15,15-4 1-15,7-15 0 16,14-6-1-16,4-10 1 16,-4-3 0-16,-7 6 0 15,-4 7 1-15,-3 5 0 16,-14 11-1-16,-7 11 0 15,-11 4-1-15,-4 16 1 16,-2 9-1-16,-8 3 1 0,3 10-2 16,-10 2 1-16,4 13-1 15,-1 10 0-15,1 0 0 16,-1 6 1-16,-3 0 0 16,0-7 0-16,0-5 0 15,0-4 1-15,0-3 0 16,0-9 0-16,4-4-1 15,3-3 1-15,7-2-1 16,-3-1 0-16,-1-6 0 16,1 0 0-16,3-3-1 15,0 0 1-15,-3 3 0 16,-1 3 1-16,1 0 0 16,3 3 0-16,0 1-1 15,0-4 1-15,0 6-1 16,-3 7 0-16,-1-1-1 0,1-2 0 15,-4-4-1-15,0 1 0 16,4-4-4 0,-1-3 0-16,4-6-6 0,-3-9 1 15</inkml:trace>
  <inkml:trace contextRef="#ctx0" brushRef="#br4" timeOffset="93474.18">7980 6804 38 0,'3'32'19'0,"-3"-26"-22"0,0 3 32 15,0 1-29-15,0 2 0 0,0-2-1 16,0-1 1-16,-3 1-3 16,3-7 0-16,0-6-7 15,0-10 0-15</inkml:trace>
  <inkml:trace contextRef="#ctx0" brushRef="#br4" timeOffset="94087.64">7909 6575 37 0,'4'7'18'0,"10"11"-18"16,-7-8 30-16,0-4-30 15,0 4 0-15,4-4-1 16,-1 0 1-16,1 0-1 15,-1 1 1-15,-3 2-2 16,1-3 0-16,6 1-2 16,0-4 0-16,3-3 0 0,5 0 0 15,2-3 0-15,8-4 1 16,-7 7 1-16,3-3 1 47,0-6 2-47,4-1 0 0,7 1 1 15,0 0 1-15,-1-4-1 0,1 4 1 0,0-1-2 0,-7 4 1 16,-15-3-1-16,4 2 0 0,-6 1-1 16,-5 3 0-16,-3-3-1 15,-7 6 1-15,-7 0-3 16,-3 6 1-16,-5 3-5 16,-2 7 0-16,-1 3-2 15,1 9 1-15,2 10 1 16,5-1 1-16,6 13 4 15,4 4 0-15,7 12 5 16,4-1 1-16,0-8 1 16,-4-1 0-16,0-2-2 15,-14-4 1-15,0-9-4 16,-8-10 1-16,-6-6-2 16,-10-12 0-16,2-13-1 15,1-10 1-15,0-2 0 16,0-10 1-16,3-3 1 15,7-4 0-15,4 1 1 16,4 0 1-16,13 6 2 16,8 3 0-16,6 0 0 0,5 0 1 15,6 4-2-15,4-1 0 16,-1 0-3-16,1 1 0 16,3 2-11-16,-3-9 1 15</inkml:trace>
  <inkml:trace contextRef="#ctx0" brushRef="#br4" timeOffset="94417.87">8883 6444 43 0,'3'9'21'0,"-59"51"-25"16,35-48 36-16,-7 4-32 15,3 6 0-15,-3-6 1 16,0-1 0-16,6-2-1 16,5-1 0-16,10 1 2 15,7-1 0-15,10-2 0 16,11-1 1-16,8 1 0 16,2-1 0-16,1 0 0 15,0 4 1-15,-11 3-3 16,-7 2 0-16,-14 1-5 15,-17 6 1-15,-19 4-7 16,-10 2 0-16,-3-9-5 16,-11-13 0-16</inkml:trace>
  <inkml:trace contextRef="#ctx0" brushRef="#br4" timeOffset="94823.89">10467 5820 28 0,'-18'-7'14'0,"-10"39"0"0,21-20 19 0,-11 13-28 0,1 7 0 0,-1 12 3 0,-3 9 0 0,-4 7-11 0,4 12 1 0,3 6 6 16,1 19 1-16,3-6-5 0,0-3 0 16,-1-13-7-16,1-21 1 15,0-14-8-15,0-8 1 16,4-23-2-16,-1-15 0 16</inkml:trace>
  <inkml:trace contextRef="#ctx0" brushRef="#br4" timeOffset="95199.14">9994 6531 23 0,'18'32'11'0,"24"15"-7"0,-28-41 18 0,7 0-16 16,8 1 0-16,-1-1 2 16,7 0 0-16,15-3-11 15,2 1 1-15,8-1 7 16,-3-13 1-16,-1-5-3 15,-10-11 0-15,-3-2-2 16,-12-3 1-16,-6 3-2 16,-7 6 1-16,-8 3-1 15,-6 0 0-15,-11 10 0 16,-7 6 1-16,-4 3-3 16,-3 9 1-16,0 10-1 15,-4 9 0-15,4 3-2 16,3 1 1-16,4-1 0 15,10-3 0-15,4-6 1 16,11-9 1-16,10-7-1 16,7-6 1-16,4-12 0 0,-4-7 0 15,-6-6-7-15,-8 0 1 16,-7-10-3 0,-7 1 0-16</inkml:trace>
  <inkml:trace contextRef="#ctx0" brushRef="#br4" timeOffset="96264.58">12386 6575 45 0,'7'4'22'0,"4"-1"-20"0,-8 0 45 16,1 0-45-16,3 0 0 15,-7-3-1-15,0 0 1 16,0 0-4-16,-7 3 1 15,0-3 1-15,-4 0 1 16,-3 0-2-16,-7 3 1 16,-4 7-1-16,-3 2 1 15,0-5-1-15,3 2 0 16,4 4-2-16,3 2 1 0,8 1-1 16,3-4 0-16,7 1-1 15,10-7 1-15,11-3 0 16,8-6 1-16,-1 0 1 15,0-3 0-15,-3 0 1 16,-4-4 1-16,0 4-1 16,-3 3 0-16,-4-4-1 15,0 1 0-15,-4 6-1 16,-3 6 1-16,-7 7-1 16,0 6 1-16,-3 6-1 15,-1 6 1-15,1 13 1 16,-1 6 0-16,1 7 2 15,3 9 0-15,-4-7 1 16,-6 1 0-16,-1-4 0 16,-3-12 0-16,-4-13-2 15,-3-9 0-15,-3-9-1 16,-1-13 0-16,4-9-1 0,3-7 0 16,4-12 0-16,3-10 1 15,8-3 1-15,6 4 1 16,8-4-1-16,10 0 1 15,7 3-1-15,1 4 1 16,13-4-1-16,14-2 0 16,1-4-1-16,3 9 1 15,-4-2-1-15,-3-1 0 16,-4 0 0-16,-6 4 0 16,-8 2-1-16,-10 4 1 0,-8 6-1 15,-6-3 1-15,-7 10-2 16,-12 2 0-16,-2 10-1 15,-4 3 0-15,0 3 0 16,-4 13 1-16,0 6 0 16,4 3 0-16,4 3 1 15,3 6 1-15,3 4 0 16,8 0 1-16,6-10 0 16,8-6 0-16,7 0-1 15,3-10 0-15,4-2-2 16,-1-7 1-16,-2-13-5 15,-1-11 0-15,0-8-5 16,4-21 0-16</inkml:trace>
  <inkml:trace contextRef="#ctx0" brushRef="#br4" timeOffset="96479.46">13197 5682 36 0,'0'47'18'0,"-10"22"-19"16,6-44 31-16,-6 9-30 0,-1 20 0 15,-3 21 0-15,-4 3 0 16,4 7-1-16,4 9 1 16,-1 0-3-16,1-19 0 15,2-15-7-15,5-19 0 16</inkml:trace>
  <inkml:trace contextRef="#ctx0" brushRef="#br4" timeOffset="96657.18">12841 6293 42 0,'7'16'21'0,"32"-7"-19"15,-21-12 36-15,3-3-38 16,11 0 1-16,10-4-2 15,11-2 0-15,10-10-5 16,8-7 1-16,-4 1-8 16,-14 6 1-16</inkml:trace>
  <inkml:trace contextRef="#ctx0" brushRef="#br4" timeOffset="97674.28">14210 6735 41 0,'7'10'20'0,"28"-13"-13"16,-21-1 31-16,8 1-36 15,9-3 1-15,8-3 0 16,0-4 1-16,3 1-6 16,-10 2 1-16,-4 4 3 15,-7-4 0-15,-3 4-2 16,-7 0 0-16,-4-3-1 16,-7 2 1-16,-7 7-2 15,-8 3 0-15,-9 1-2 0,-4 2 0 16,-1 6 0-16,1 4 0 15,-4 0-1-15,4 2 0 16,7-2 1-16,3 0 1 16,8 0 1-16,6-4 0 15,8 4-1-15,10-1 1 16,7-2 0-16,11 0 0 16,10-4-1-16,0-3 1 15,-3-15 0-15,0 3 0 16,0-4 2-16,0-6 1 0,-1-6 1 15,-2-3 0 1,3-6 1 0,-11 6 1-16,-4 3 0 15,-9 9 0-15,-5 4-1 16,-10 9 0-16,-7 0-2 16,-7 3 1-16,-4 3-2 15,-6 4 1-15,-1 2-1 16,7 4 1-16,4 0-1 15,0 3 0-15,4-4 1 16,2 1 0-16,5-7-1 16,-1-2 1-16,4-1-1 15,7 0 1-15,8-3-1 16,6 0 0-16,0-6 0 16,0-3 0-16,4 0-1 15,-4-4 1-15,-3 4-1 16,-4 0 0-16,-4 0 0 0,1 2 1 15,-4 8-1-15,-4 5 0 16,-3 3 0-16,-7-2 1 16,-7 9 0-16,-3 6 0 15,-5 9 0-15,1 1 0 16,0 6 0-16,-4 9 1 16,8 0-1-16,6 0 0 15,4 0 0-15,4-9 1 16,6-10-1-16,11-6 1 0,11-12-1 15,3-10 0-15,4-12-1 16,3-4 1-16,0-15-6 16,-3-10 0-16,0-12-5 15,0-9 0-15</inkml:trace>
  <inkml:trace contextRef="#ctx0" brushRef="#br4" timeOffset="98096.12">15131 6648 47 0,'7'28'23'0,"-4"22"-26"15,1-41 42-15,-4 4-39 16,0-1 0-16,0-2 0 15,0-1 0-15,0-6-1 0,0-3 0 16,0 0 0-16,3-3 1 16,1-3-2-16,3-7 0 15,-4-2-2-15,1-1 1 16,-1-3-1-16,5 0 1 16,-8-6-1-16,3 3 0 15,4 0 2-15,0 4 1 16,4 5 0-16,-4 4 1 15,3 6 0-15,1 6 1 0,0 3 1 16,-1 6 0-16,1 1-1 16,-1 6 1-16,1 6 0 15,-1 3 0-15,-2 0-1 16,-1-6 0-16,0-3-4 16,3-6 0-16,1-4-8 15,3 0 1-15</inkml:trace>
  <inkml:trace contextRef="#ctx0" brushRef="#br4" timeOffset="98577.53">16873 6585 42 0,'0'3'21'0,"-7"9"-17"0,4-12 35 0,-1 0-38 15,1-3 1-15,-4-3-1 16,-4 3 1-16,-3 0-3 16,0 3 0-16,-4 3 2 15,1 3 1-15,-1 7-3 16,4-4 1-16,3 4-3 15,4 2 0-15,7 1-2 16,7 3 0-16,4 0-4 16,6-1 1-16,1 1-1 15,-4-6 1-15,4-7-1 16,3-3 1-16,0-9-1 16,4-10 1-16</inkml:trace>
  <inkml:trace contextRef="#ctx0" brushRef="#br4" timeOffset="98898.25">17025 6770 39 0,'4'3'19'0,"6"-56"-23"0,-6 34 40 15,-8-19-36-15,-3-12 1 16,0-22 0-16,0-7 1 15,-7-8-2-15,0-17 0 0,7-2 1 16,7 2 1 31,7 23 0-47,7 8 1 0,0 17-1 0,4 12 0 16,-1 19-3-16,1 9 0 62,-4 16-7-46,0 3 0-16,-7 13-6 0,0 3 1 15</inkml:trace>
  <inkml:trace contextRef="#ctx0" brushRef="#br4" timeOffset="99023.36">16768 6425 43 0,'10'28'21'0,"25"-19"-19"0,-20-12 37 0,16-3-41 0,15-3 1 0,7-4-13 0,-4-3 0 0,-3-2 8 16,-7 5 1-16</inkml:trace>
  <inkml:trace contextRef="#ctx0" brushRef="#br4" timeOffset="99615.16">18768 6569 36 0,'-14'16'18'0,"-15"-22"-21"0,22-1 28 0,-10 1-25 16,-4-3 0-16,-8-4 0 16,-2 4 1-16,6 2-1 15,0 4 0-15,4 6 0 16,3 7 1-16,1 9-1 15,6 3 1-15,1-7-4 0,3 4 1 16,7 3-1 0,3-3 0-16,4 0 0 0,7-1 1 15,11-2 1-15,7 0 1 16,-4-4 2 15,-3-5 0-31,-4-7 0 47,-4-4 1-16,1-5-1-15,-4-4 0 0,-3-2-3-1,-4 2 1-15,-4 1-1 0,1-1 1 0,-4 7 0 0,0 6 0 0,0 6 1 16,0 13 1-16,3 9 0 0,4 10 1 0,4 3-1 0,3-4 1 0,7-2-3 0,4-10 1 0,0-6-11 15,3-7 0-15,-7-15-1 0,-3-6 0 0</inkml:trace>
  <inkml:trace contextRef="#ctx0" brushRef="#br4" timeOffset="100108.43">20020 7171 16 0,'-25'22'8'0,"-6"-28"6"0,27 3 10 0,1-7-19 0,3-5 1 15,7-14 5-15,3-5 0 16,11-16-13-16,8-4 1 16,-1-21 8-16,-7-16 0 15,0-9-3-15,-3 0 1 0,0-10-3 16,-4 9 0-16,-7 4-1 16,-7 9 0-16,0 19-2 15,-4 13 1-15,4 18-1 16,-3 16 0-16,-1 19-1 15,-3 16 0-15,0 18 0 16,-4 10 0-16,1 15 0 16,3 17 0-16,7 17 1 15,7-2 1-15,3 0-1 16,-3 0 0 0,4-13-2-16,3-9 0 0,4-13-7 15,-1-15 0-15,8-13-4 16,-4-19 1-16</inkml:trace>
  <inkml:trace contextRef="#ctx0" brushRef="#br4" timeOffset="100367.36">20401 6870 35 0,'7'44'17'0,"-7"3"-14"0,0-38 32 16,0 4-35-16,-3 0 0 15,3-4 1-15,0-6 0 16,0 0-4-16,0-12 1 16,0-4-6-16,0-12 1 15,-4-6-4-15,1 0 0 16</inkml:trace>
  <inkml:trace contextRef="#ctx0" brushRef="#br4" timeOffset="100459.3">20345 6676 23 0,'3'15'11'0,"8"-2"-10"0,-4-10 16 0,0 0-17 0,4 0 1 0,-1 0-3 32,1 1 0-32,3-1-4 0,0-3 1 0</inkml:trace>
  <inkml:trace contextRef="#ctx0" brushRef="#br4" timeOffset="100978.42">20578 6980 27 0,'7'19'13'0,"0"0"-13"0,-7-19 21 15,0 0-22-15,7-7 0 16,-4-2-2-16,4-7 1 15,0-9 1-15,0 0 1 16,0 3-3-16,-3 3 1 16,3 4 1-16,0-1 0 15,0 3 1-15,0 1 0 0,0 9 1 16,0 0 0-16,0 6 1 16,-3 9 1-16,-4 4-1 15,3-4 1-15,4 1 0 16,4 0 0-16,0-1-1 15,3-3 1-15,3-2-1 16,8-1 0-16,3-3-1 16,4-3 1-16,-4-6-1 15,4-7 1 32,-4-2-2-31,4 2 0-16,-7-3 0 0,-4-2 1 0,-3-11-2 0,-8 1 1 15,-3-3-1-15,-3 3 1 0,-8 9-1 0,-3 3 0 0,0 4-1 16,-4 12 1-16,1 6 0 16,-1 9 1-16,4 7-1 0,0-6 0 15,4 6 0-15,3 3 1 16,3 3 0-16,4 1 0 16,4-7-3-16,6 0 1 15,5-4-7-15,6-5 1 16</inkml:trace>
  <inkml:trace contextRef="#ctx0" brushRef="#br4" timeOffset="101418.01">21498 7014 48 0,'7'29'24'0,"-3"5"-26"0,-4-24 47 0,3-4-46 0,-3 0 1 15,0 0-9-15,-3-3 1 16,-1-3-2-16,-3-3 1 16</inkml:trace>
  <inkml:trace contextRef="#ctx1" brushRef="#br4" timeOffset="44145.21">26532 3374 0</inkml:trace>
  <inkml:trace contextRef="#ctx0" brushRef="#br4" timeOffset="107450.76">4075 7927 31 0,'0'-3'15'0,"0"0"-3"16,0 3 16-16,3 0-25 15,4 3 0-15,-7-3 2 16,4 3 1-16,3 6-8 15,-7 4 1-15,0 9 4 16,0 6 1-16,0 3-3 16,0 7 0-16,0 0-4 15,0 6 0-15,0-13-9 16,0-6 0-16,-7-6-2 0,3-7 1 16</inkml:trace>
  <inkml:trace contextRef="#ctx0" brushRef="#br4" timeOffset="108004.99">4318 7974 29 0,'46'-31'14'0,"-21"24"-8"0,-18-5 23 0,0-4-26 16,-7-6 0-16,3-3 2 16,-3 3 0-16,-3-6-6 15,-15 0 1-15,0-4 3 16,-3 4 1-16,-7 9-2 15,3 7 0-15,-3 2-1 16,-4 7 0-16,-6 6-1 16,-12 4 0-16,4 2 0 15,-3 4 1-15,0 2-3 16,3 13 0-16,0 4-2 0,3 5 1 16,5 4-2-16,9 9 1 15,8 10-2-15,11 15 1 16,13 0 1-16,15 7 1 15,10-7 1-15,11-6 1 16,3-15 2-16,15-14 0 16,-8-18 2-16,22-15 1 15,3-14 0 17,3-21 0-32,-10-13-1 0,-7-15 1 0,-10-16-2 0,-8 3 1 15,-14-10-3-15,-17 4 1 0,-11-6-6 16,-11 8 0-16,-6 1-7 15,-5 13 0-15</inkml:trace>
  <inkml:trace contextRef="#ctx0" brushRef="#br4" timeOffset="111953.34">5323 8068 40 0,'11'-3'20'0,"-4"-16"-6"0,-7 19 21 16,0 0-33-16,0 3 0 16,0-3 3-16,-7 6 0 15,3 4-6-15,-6 6 0 16,-8 6 3-16,-3 6 1 15,-7 6-3-15,-4-2 1 16,-3-1-4-16,3 3 0 16,0-2 0-16,11-1 0 0,0 1 0 15,3-7 1 1,11-3 0-16,14-4 1 0,4-2 1 16,10 0 1-16,7-7 0 15,4-3 1-15,-4 1-2 16,1-1 1-16,-1 3-1 15,-7 1 1-15,-7 12-2 16,-7 6 0-16,-14 10-1 16,-7 12 0-16,-11 3-4 15,-10-3 1-15,-4 0-8 16,-7-6 0-16,11-9 0 16,7-7 0-16</inkml:trace>
  <inkml:trace contextRef="#ctx0" brushRef="#br4" timeOffset="112237.98">5560 8030 53 0,'10'25'26'0,"-10"19"-37"0,0-28 56 16,-7 15-45-16,4 7 1 15,-8 12-1-15,-6 7 1 16,-1 15-3-16,4 0 1 16,-4 13-4-16,8-4 1 0,3 1-5 15,3-13 0-15,0-16-5 16,4-19 0-16</inkml:trace>
  <inkml:trace contextRef="#ctx0" brushRef="#br4" timeOffset="112555.93">5779 8658 33 0,'21'3'16'0,"-11"-3"-12"15,-3 0 26-15,-7 0-29 16,0 0 1-16,0 0-1 16,0 0 1-16,0 0-4 15,-14 0 1-15,0 3 1 0,-4 3 0 16,4 7-3-16,-7 9 1 16,4 3-2-16,-5 3 0 15,8 0 0 1,4-3 0-16,6 0 0 0,4-6 1 15,11-6 1-15,-1-7 0 16,11-6 2-16,1-6 1 16,-5-10-2-16,1-3 0 15,3 0-6-15,-7-12 1 16</inkml:trace>
  <inkml:trace contextRef="#ctx0" brushRef="#br4" timeOffset="113034.11">6008 8748 26 0,'0'66'13'0,"-11"6"-7"0,11-53 20 0,-10 10-25 16,3-4 1-16,-4 0 0 15,0 0 1-15,4-3-4 16,4-7 0-16,-4-5 2 15,7-7 1-15,-4-9-2 16,4-4 1-16,0-5-2 16,0-7 0-16,-7-3-2 0,4-7 1 15,3-9-3 1,0 4 1-16,0-1 0 0,10 1 0 16,1 5 1-16,3 4 1 15,11 3 3-15,3 6 1 16,4 3 2-16,3 7 1 15,0 3 0-15,-3 6 0 16,-4 3-1-16,-10 3 1 16,-4 0-4-16,-4 7 0 15,-10-1-1-15,-3 7 0 32,-15 3-1-17,-3-3 0-15,0-3 0 0,-4-1 1 0,1-2-1 0,-1-1 0 0,11 1-2 16,-4-4 1-16,4-2-3 15,11-1 1-15,-1-3-5 16,8-3 1-16,3-3-2 16,3-3 1-16</inkml:trace>
  <inkml:trace contextRef="#ctx0" brushRef="#br4" timeOffset="113395.48">6350 8758 25 0,'14'-10'12'0,"28"-11"-6"16,-38 11 25-16,3 1-28 16,4-4 0-16,-1 1 0 0,1-1 1 15,-1 1-6-15,-6-4 1 16,-1 0 3-16,-3 1 0 15,0 5-1-15,-7 1 0 16,-3 6-1-16,-1 6 1 16,-3 6-1-16,4 7 0 15,2 12 1-15,-2 0 0 16,10 7 1-16,-7-1 1 16,7 4 0-16,17-4 0 15,-6-2 0-15,17-10 0 0,0-4-1 16,4-11 1-16,4-7-8 15,-1-3 0-15,-3-16-10 16,-8-3 1-16</inkml:trace>
  <inkml:trace contextRef="#ctx0" brushRef="#br4" timeOffset="114295.19">7997 7858 52 0,'4'34'26'0,"-8"10"-31"0,1-28 43 16,-4 12-38-16,-4 7 1 15,-3 15 0-15,-3 3 0 16,-8 4-2-16,0 8 1 16,4 1 0-16,7 6 1 15,3-6-1-15,1-6 1 16,10-13 0-16,0-13 0 16,10-15-1-16,-6-12 1 15,3-17-1-15,-7-9 1 16,0-12-1-16,-11-10 1 0,-3 0-1 15,-7-2 0-15,0-1-1 16,-7 0 0-16,-4 3-1 16,-3 13 0-16,-1 6-1 15,5 12 0-15,6 13 0 16,0 13 1-16,15-3 2 16,-1 6 0-16,11 2 3 15,11 1 0-15,13 0 3 16,15-6 1-16,18-10-1 15,13-9 1-15,11-6-4 16,15-4 0-16,-12-9-7 16,1 3 0-16,-4 1-15 15,-18-4 1-15</inkml:trace>
  <inkml:trace contextRef="#ctx0" brushRef="#br4" timeOffset="115061">9596 8645 26 0,'-15'75'13'0,"-2"22"-5"0,10-75 4 16,-4 10-12-16,1-1 1 15,-1 1 3-15,4-11 0 16,0-8-4-16,0-13 1 16,3-9 2-16,4-10 1 15,0-19-3-15,0-6 1 0,0-3-2 16,4-3 0-1,3-3-1-15,0 6 0 0,4-3 0 16,3 2 0-16,3 5 1 16,1 2 0-16,3 9 1 15,0 4 0-15,4 6 0 32,7 7 0-17,3 5 1-15,0 10 1 0,1 3 0 0,-5 7 0 0,-2 2 1 16,-8 1 0-16,-7 3-2 15,-7-1 1-15,-11 1-2 16,-13 9 0-16,-12 3-4 16,-2 0 0-16,-5 1-4 15,1-1 0-15,0-6-6 16,3-3 0-16</inkml:trace>
  <inkml:trace contextRef="#ctx0" brushRef="#br4" timeOffset="115427.73">10171 8419 33 0,'17'13'16'0,"-3"-7"-9"0,-10-6 24 15,-4 0-29-15,3 3 1 16,-6-3 0-16,-1 3 0 15,-6 0-5-15,-11 7 1 0,-4-1 3 16,-3-2 0-16,-1 8-2 16,5 7 1-16,3 3-3 15,3 3 0-15,4 7-1 16,7 3 0-16,7-7-1 16,7-3 1-16,10-12 2 15,5-7 0-15,-1-9 2 16,4-9 1-16,-1-4 0 15,-3-5 1-15,-3-8-3 16,-4-2 1-16,0 3-12 16,4 0 1-16,0-6-2 15,3 6 0-15</inkml:trace>
  <inkml:trace contextRef="#ctx0" brushRef="#br4" timeOffset="115647.76">10449 8623 52 0,'-10'44'26'0,"-1"-10"-38"0,11-24 55 15,-3 2-43-15,3 1 0 16,0-7-5-16,0-3 1 15,-4-6-1-15,4-6 0 16,0-7-9-16,0-12 1 0</inkml:trace>
  <inkml:trace contextRef="#ctx0" brushRef="#br4" timeOffset="115813.36">10396 8313 29 0,'11'6'14'0,"10"0"-16"16,-14-9 19-16,0 3-20 15,0 0 0-15,0 0-11 16,4-3 0-16</inkml:trace>
  <inkml:trace contextRef="#ctx0" brushRef="#br4" timeOffset="116393.76">10696 8557 23 0,'7'10'11'0,"4"-20"-15"0,-8 1 15 15,4-1-12-15,1 1 0 16,-1 0 0-16,-4-1 0 16,1 1 2-16,3-1 0 0,0 1-1 15,-7 9 0-15,3-3 0 16,1 6 1-16,3 0-1 16,-4 6 1-16,8 7-1 15,-4 3 1-15,0 0-1 16,4-4 1-16,-1-2 0 15,1 0 1-15,3-7 1 16,4-6 0-16,3-10 1 16,10-5 0-16,-2-17-1 15,2-12 0-15,1-6-2 16,0-16 0 0,-4-75 0-1,-10-3 1-15,-11 6-2 16,-7 6 1-16,-7 4 0 15,0 18 0-15,-4 13 0 16,-6 12 0-16,-5 23-1 0,-2 18 1 16,3 25-1-16,-1 13 1 15,1 21-1-15,0 20 0 16,0 21-1-16,7 32 0 16,7 15-2-16,3 17 0 15,8 21-1-15,6-10 0 16,1-8-4-16,3-20 0 15,-7-24 0-15,-3-23 0 16</inkml:trace>
  <inkml:trace contextRef="#ctx0" brushRef="#br4" timeOffset="116622.65">10682 8131 53 0,'28'22'26'0,"18"-22"-34"15,-25-7 58-15,18-2-51 16,18-10 1-16,20-12-1 16,8-4 1-16,-15 1-4 15,-3 2 0-15,-10 11-11 16,-8 8 1-16,-13 13-1 15,-8 9 1-15</inkml:trace>
  <inkml:trace contextRef="#ctx0" brushRef="#br4" timeOffset="126861.42">3658 9780 28 0,'-10'16'14'0,"20"-13"-2"16,-6-3 14-16,3 0-24 15,0 0 1-15,4 0 1 16,-8 0 0-16,8-3-5 16,6-3 1-16,1 2 4 15,7-5 0-15,3 0-2 16,4-1 1-16,3 1-1 16,7 3 0-16,-3 2-1 15,-11 1 0-15,4 6-1 16,-14 1 0-16,-4 5-1 0,-7 7 0 15,-7 6-2-15,-18 12 1 16,-3 4-3-16,-11-1 1 16,-3 4-3-16,-7-6 1 15,3-4-1-15,7-3 1 16,4-9 1-16,7-3 1 16,3-7 1-16,4-3 1 15,7-3 1-15,7-3 0 16,7 0 0-16,14 0 1 15,-7 0 0-15,4 0 1 0,-1 0-1 16,5 4 1-16,-5-1-1 16,4 0 1-16,-6 3 0 15,9 4 0-15,-3-1-1 16,-6 4 1-16,2-7-1 16,1 0 1-16,-8 0-2 15,5 1 1-15,-1-7-8 16,-11 3 1-16</inkml:trace>
  <inkml:trace contextRef="#ctx0" brushRef="#br4" timeOffset="127461.77">4283 9990 34 0,'60'-53'17'0,"14"-41"-16"0,-57 63 28 16,-2 2-28-16,-1-5 1 0,-11 6 1 16,-3-1 0-16,-10-2-4 15,-12 0 1-15,-9 2 2 16,-19 1 0-16,-6 6 0 16,-8 10 0-16,-10 9-2 15,0 12 1-15,-10 7-3 16,2 9 0-16,8 6 0 15,14 0 0-15,0 4-2 16,11 3 1-16,0 2-2 16,3 7 1-16,7 7 1 15,7 2 0-15,11 1 0 16,0 5 1-16,14 7 1 16,14 7 0-16,14 2 2 15,7-9 0-15,-3-13 3 16,21-9 0-16,14-18 1 0,10-20 1 15,18-21-1-15,4-20 1 16,14-21-2-16,-4-7 1 16,-13-6-4-1,-19 7 1-15,-10-13-3 0,-21 6 1 16,-18 0-8-16,-21-3 1 16,-21 3-6-16,-7 7 0 15</inkml:trace>
  <inkml:trace contextRef="#ctx0" brushRef="#br4" timeOffset="129999.54">5260 10059 28 0,'0'3'14'0,"14"-3"-5"15,-7-3 15-15,7 0-23 16,0-3 1-16,7-7 2 16,11-2 1-16,7 2-5 15,3 1 1-15,4 2 3 0,-3 1 0 16,2 9 0-16,-2-7 0 16,-4 17-2-16,-15 18 0 15,1 7-2-15,-22 8 1 16,-6 14-3-16,-22-1 1 15,-6 1-2-15,-8 2 0 16,-11-5 0-16,1 2 1 16,-4-6-1-16,14-9 1 15,0-6 1-15,8-10 0 16,2-10 1-16,5-8 0 0,6-14 0 16,8-2 0-1,-1-10 0-15,0-6 1 0,11-6-1 16,0-4 1-16,0 1 0 15,11 2 0-15,0 10 0 16,3 10 0-16,10 9 0 16,1 15 1-16,10 20-1 15,1 8 1-15,2 7-1 16,8 4 0-16,-3-4-1 16,2-3 1-16,5-4-4 31,-4-11 0-31,10-8-4 0,-6-14 1 0,9-7-7 15,-6-10 1-15</inkml:trace>
  <inkml:trace contextRef="#ctx0" brushRef="#br4" timeOffset="130734.42">7197 10602 36 0,'3'50'18'0,"4"10"-18"15,-7-39 29-15,0 8-28 16,0 2 0-16,0 4 0 0,0-1 1 16,-3-3-3-16,-1-6 0 15,4-9 1-15,0-10 1 16,0-15-3-16,4-13 1 15,-4-16-2-15,0-2 1 16,0-14 0-16,0 4 0 16,-4-9-1-16,4 15 1 15,0-19 1-15,0 16 0 16,4 0 0-16,-4 9 1 16,7 1 0-16,0 8 0 15,10 4 1-15,-2 7 0 0,9 5 1 16,-3 4 1-16,15 12 2 15,-8 0 1-15,18 9 0 16,-14-2 0-16,6 9-1 16,-9-4 0-16,-8 7-3 15,-4-3 1-15,-24 19-3 16,0-10 0-16,-17 10-4 16,2-10 1-16,-23 0-4 15,9-6 1-15,-13-10-8 16,14-2 0-16</inkml:trace>
  <inkml:trace contextRef="#ctx0" brushRef="#br4" timeOffset="131065.47">7874 10332 44 0,'11'9'22'0,"-11"-5"-21"0,0-4 37 16,0 3-38-16,0 0 0 16,-11 0-1-16,0 0 1 15,-13 3 0-15,6 1 1 16,-14 12-2-16,8-4 1 16,-8 20-2-16,7-13 0 15,1 12-1-15,2-9 0 16,8 10-1-16,7-4 0 15,11-6 0-15,6-9 1 0,4-10 2 16,8-9 1-16,2-10 0 16,1-2 1-16,0-4-2 15,-1-6 1-15,-6-3-10 16,3-7 1-16</inkml:trace>
  <inkml:trace contextRef="#ctx0" brushRef="#br4" timeOffset="131291.54">8068 10505 44 0,'4'50'22'0,"-8"-22"-28"16,4-19 37-16,0 1-32 0,-3-1 1 15,-1-3-6-15,4-2 1 16,-4-8-3-16,-3-5 1 16,7-4-4-16,-7-8 0 15</inkml:trace>
  <inkml:trace contextRef="#ctx0" brushRef="#br4" timeOffset="131474.57">7990 10232 29 0,'7'3'14'0,"1"13"-16"16,-5-16 27-16,1 0-26 15,3 0 1-15,3-4-4 16,1 4 0-16,3 4-1 16,0-1 0-16,7 0-3 15,-10-3 0-15</inkml:trace>
  <inkml:trace contextRef="#ctx0" brushRef="#br4" timeOffset="131620.84">8259 10479 5 0,'10'4'2'15,"8"-39"-4"-15,-8 23-2 0</inkml:trace>
  <inkml:trace contextRef="#ctx0" brushRef="#br4" timeOffset="131996.03">8435 10370 12 0,'14'12'6'0,"7"1"-3"0,-14-7 13 0,4 0-14 16,-1 4 1-1,5 2 0-15,-1-2 0 16,-4-4-3-16,8-9 0 0,3-3 3 16,0-10 1-16,0-3 0 15,8-15 0-15,-1-10 0 16,4-10 0 0,-1-65-1-1,-6-3 0-15,-7 9-1 16,-8 0 0-16,-3 22-2 15,-10-3 0-15,-11 16 0 16,-4 9 0-16,-3 15 0 16,-4 17 0-16,4 21 0 15,-4 22 1-15,8 7-2 16,-1 28 0-16,4 25-2 16,10 28 0-16,8 12-1 15,10 7 0-15,-3 3 0 31,-8-25 0-31,1-25-5 0,-4-19 1 0</inkml:trace>
  <inkml:trace contextRef="#ctx0" brushRef="#br4" timeOffset="132446.72">8513 10135 39 0,'60'-4'19'0,"35"-18"-22"0,-60 13 36 0,18-7-33 16,7-2 0-16,7-4 0 16,-7 3 0-16,-4 6 0 15,-6 4 0-15,-11 6-1 16,-11-7 0-16,-11 10-3 15,-13 7 1-15,-4 5-3 16,-11 4 1-16,-10 3-5 16,-7-1 0-16,-7 1 0 15,-1 0 0-15,8-6 8 32,-25-10 2-32,92 25 5 15,-39-6 0-15,11 3 7 16,10-3 0-16,7-3 2 0,-3-4 0 15,-1-2-6-15,-2-1 1 16,-5 1-6-16,-10 6 0 16,-7 6-4-16,-17 16 0 15,-33-1-4-15,-27 17 1 16,-22 2-10-16,-18-15 0 16</inkml:trace>
  <inkml:trace contextRef="#ctx0" brushRef="#br2" timeOffset="141470.44">3567 7557 28 0,'10'0'14'0,"-6"-3"-2"0,-4 3 19 16,7 3-28-16,-4 0 0 16,4 3 3-16,-7 7 1 0,4 12-9 15,3 9 1-15,-7 20 4 16,-11 15 1-16,1 15-2 15,-1 23 1-15,1 15-2 16,-8 7 0-16,0 6-1 16,4-4 1-16,4-2-1 15,-1-10 0-15,4-15-2 16,7-17 0-16,-7-11-4 16,7-20 1-16,0-12-9 15,7-19 0-15</inkml:trace>
  <inkml:trace contextRef="#ctx0" brushRef="#br2" timeOffset="142671.26">3796 7353 24 0,'39'31'12'0,"7"-2"-3"0,-22-23 8 0,-3 6-15 15,11-5 1-15,7 2 2 16,3-3 1-16,8-2-7 16,17-1 1-16,10-3 3 15,15-7 1-15,0 1-2 16,17-6 1-16,18-4-2 15,11 3 0-15,3 1-1 16,18-4 1-16,-1-3 0 16,1 1 0-16,7-4-1 15,10-4 0-15,-6 8 0 16,-1-4 0-16,7-3 0 0,-6 3 0 16,10-3 0-16,0 0 1 15,-8-4 0-15,5 14 1 16,3-4-2-16,-4 3 0 31,15 7 0-31,-8 2 0 0,4 4 0 0,3 3 0 16,5-3-2-16,-19 3 1 15,7 3 0-15,4-3 1 16,-14-3-1-16,11 0 1 16,10 0-1-16,-21 0 1 15,13-4 0-15,1 4 0 16,-17-3 0-16,13 3 0 0,-13 0 0 15,-5 0 1-15,-16 6-1 16,-1 3 0-16,-14 0-1 16,-11 4 1-16,-6-1 0 15,-19 4 0-15,-16 2-1 16,-8 4 1-16,-7 3-1 16,-7-6 1-16,-7 3-1 15,-1 3 1-15,-13 12-1 16,-7 1 1-16,-11 12-1 15,-14 9 0-15,-7 10 0 16,-7 9 0-16,-10 4 0 16,-5 5 1-16,1 10-1 15,4 4 0-15,-1 8 0 16,-3 13 0-16,0-3 0 16,-4 3 0-16,4 10 0 15,-4-10 0-15,-3-3 0 0,-4-6 1 16,-3-7 0-16,-8 1 0 15,-6-7 0-15,-7-15 0 16,3-4-1-16,-7-9 1 16,-21-9 0-16,-4-13 0 15,-17-13 0-15,-1-9 1 16,-20-9-1-16,-15-13 1 16,-3-6-1-16,-11-6 1 15,-20-4-2-15,2 0 1 0,-13-2 0 16,-22-7 0-16,8-3 0 15,-19 0 0-15,5-4 0 16,-8-2 1-16,-10-3 0 16,10-4 0-16,-17-6 0 15,13 10 0-15,-16 5 0 16,13 1 0-16,-14 3 0 16,0-6 1-16,-3 2-1 15,-1-2 1-15,4 3-1 16,-10-10 0-16,17 1 0 15,-10 5 0-15,6 4-1 16,-6 6 1-16,-1 6-3 16,4 13 0-16,8 6-10 15,6 10 1-15</inkml:trace>
  <inkml:trace contextRef="#ctx0" brushRef="#br2" timeOffset="147519.54">29714 10172 21 0,'4'0'10'0,"0"-3"-8"16,-4 3 10-16,0 0-12 16,0 0 1-16,0 0 0 0,0 0 1 15,0-6-2 1,3-1 1-16,1 1 2 0,-1-3 1 16,1-1-1-16,-4-2 1 15,3 6-1-15,-3-1 0 16,0 7 0-16,0 0 0 15,0 0-2-15,0-6 0 16,0 3-1-16,-3-3 0 16,-1-1 0-16,1 1 0 15,-4 0-1-15,-1 0 1 0,1-1 0 16,0 4 0-16,-3 0 0 16,-4 3 0-16,0 3 0 15,-1 0 0-15,1 0 0 16,0 4 0-16,0-1 0 15,0 0 1 1,3 4-1-16,1-1 0 0,3 0 0 16,0 1 1-16,3 2-1 15,4-5 1-15,4-1-1 16,3 0 1-16,3 4-1 16,4-4 0-16,1 3 0 15,2-2 1-15,1-4-1 16,0 0 0-16,-1 0 0 15,-3-6 1-15,0-3-1 16,0 6 1-16,-3-4 0 16,0-2 0-16,-1 0-1 15,-3-4 1-15,0 1-1 0,-3 0 1 16,-4-1-2-16,0 1 1 16,-4 3 0-16,-3-1 0 15,0 1-1-15,-3 0 1 16,-4-1-1-16,-4 4 1 15,0 3 0-15,-3 3 1 16,0 4-1-16,-4-1 0 16,8 3-1-16,-1 4 1 15,4 0 0-15,3-1 0 16,4 1-1-16,-3 5 1 0,3-2 0 16,3 0 0-16,4-1 0 15,4-2 1 1,6 0-1-16,8-4 1 0,3-6 0 15,7-3 1-15,-3-3-1 16,0-3 1-16,-4-4-1 16,0-9 1-16,-3 10-1 15,-4-7 0-15,-4 1-1 16,-3-7 0-16,-7 0-1 16,-7-3 1-16,0 6 0 15,-7 3 0-15,-7 4-1 16,-7 2 1-16,-1 7 0 15,1 3 1-15,4 3-1 16,6 7 0-16,0 2-1 16,4 4 1-16,0-4-1 15,3 7 1-15,4 0-1 16,4 0 1-16,3 3 0 16,0 0 1-16,7-3-1 0,7-4 0 15,4-2 1-15,3-7 0 16,7-3-1-16,-3-3 1 15,-1-3-1-15,-2-9 0 16,-5-1 0-16,-3 0 0 16,-3 4-1-16,-4-3 0 15,-7-4 0-15,-4 0 1 16,-3 0-1-16,-7 4 1 0,-7-1-1 16,-7 1 0-16,0 6-1 15,7 6 1-15,3 3-1 16,0 3 1-16,1 7-1 15,3-7 1-15,-1 3 0 16,5 7 1-16,3 6 0 16,0 0 0-16,7 0 0 15,3-3 1-15,1-4-1 16,10-2 0-16,11-4 0 16,6-3 1-16,1-6 0 15,0-3 0-15,-4-3 0 16,-3-7 1-16,-4-5-1 15,0 5 1-15,-3-3-1 16,-8-2 0-16,-6-1-1 16,-8 0 1-16,-3 0-2 15,-3 4 1-15,-4-1 0 16,-4 10 0-16,-7 2 0 0,1 4 0 16,-1 7-1-1,0 5 1-15,7-5-1 0,4-1 1 16,0 3-1-16,4 7 0 15,3 0 0 1,0 2 1 0,3 1 0-16,4-6 0 0,4-1 0 0,10-5 0 15,3-4 0-15,4-6 1 16,1-4-1-16,-1-2 1 16,-4-4-1-16,-2 1 1 15,-5 2-1-15,-3 1 1 0,-3-4-1 16,-4 1 0-16,-4-4 0 15,-3 4 0-15,-3-4-1 16,-5 7 1-16,-2 2 0 16,-4 4 0-16,3 3-1 15,0 3 1-15,8 4-1 16,-1 8 1-16,4-5-1 16,0-4 1-16,0 3-1 15,4 1 0-15,-1-1 1 16,4 1 0-16,0-4-1 15,7 3 1-15,4-2 0 16,3-7 0-16,0-7 0 16,0-2 1-16,0 6-2 15,-3 0 1-15,-1-1 0 16,-3-2 0-16,-3 0-1 16,-4-4 1-16,3 1 0 0,-3 0 0 15,-3-1-1 1,-4 1 1-16,0 6 0 0,-7 3 0 15,-1 3 0-15,1 6 0 16,4-2 0-16,-1-1 0 16,1-3 0-16,3 3 0 15,0-3 0-15,3 0 1 32,0 1-1-32,4-1 0 15,11-3 0-15,3 0 1 0,4 3-2 16,-1-3 1-16,-2 0-10 15,-8-3 0-15,-4-4-1 16,-3 1 1-16</inkml:trace>
  <inkml:trace contextRef="#ctx0" brushRef="#br2" timeOffset="147985.68">28399 10903 42 0,'3'19'21'0,"15"-10"-18"0,-11-9 42 0,3 0-43 15,8-6 0-15,10-1 1 16,4-5 0-16,7-10-4 16,10-6 0-16,11 0 2 15,4-4 1-15,-11-5-3 16,0-7 1-16,-4 6-4 16,-3-3 0-16,0 0-5 15,-15 4 1-15,-9-1-7 16,-8 7 0-16</inkml:trace>
  <inkml:trace contextRef="#ctx0" brushRef="#br2" timeOffset="148510.91">28889 10389 25 0,'-11'6'12'0,"1"0"1"0,6-3 12 16,4 0-22-16,-3 0 0 15,3 1 2-15,0-1 1 16,0-3-7-16,3 0 1 16,4 0 4-16,7-3 1 15,1-4-2-15,-1 1 1 16,10 0-1-16,15-4 0 0,0 1-2 15,3 0 1-15,-3-1-1 16,-7 1 0-16,-4 2-2 16,-3 1 1-16,-8 3-1 15,-2 0 0-15,-8 3-2 16,-7 3 0-16,0 3-1 16,-7 7 1-16,-1 3-1 15,-2 6 1-15,-1 6 0 16,1 0 1-16,-1-3 0 15,4 3 1-15,0 4 1 16,4-1 0-16,-1 0 0 16,0-2 1-16,4-7 0 15,-3-4 0-15,3-5 0 16,0-7 1-16,-7-6-1 16,-4-6 0-16,-6-7 0 15,-8-5 0-15,0-8-1 0,-3-5 0 16,-4-7-7-16,-10-2 1 15,3-1-6-15,4 0 1 16</inkml:trace>
  <inkml:trace contextRef="#ctx0" brushRef="#br2" timeOffset="156828.49">4096 12718 43 0,'-11'51'21'0,"4"-17"-20"0,7-25 31 0,0-2-32 16,7-1 1-16,-7 0-1 16,4-3 0-16,3-3-1 15,3-6 1-15,-3-6-1 16,8-7 1-16,-5-3-1 16,8-6 1-16,-1-7 0 15,5 4 0-15,-1-4 0 16,0 7 0-16,0 3 0 15,0 6 0-15,-3 7 1 16,-1 2 1-16,5 10-2 16,-12 6 1-16,1 7-2 0,-4 3 1 15,3-1-1-15,-10 7 1 16,0 0-2-16,4 0 1 16,-4-3 0-16,7-3 0 15,-7-4 1-15,11-2 0 16,-4-4-1-16,3-9 1 15,11-7 0-15,-3-5 0 16,3-4-1-16,0-3 1 16,1 0-1-16,6-3 1 15,-7 0 0-15,0 0 1 16,7 3-1-16,-10 0 0 16,3 3 2-16,-7 7 0 0,-3 8 0 15,-4 8 1-15,0 2 0 16,4 13 0-16,-8-1 0 15,4 7 0-15,-7 7-2 16,4 2 1-16,-4-5-2 16,7-1 1-16,-7-3-4 15,0-6 0-15,17-7-6 16,-6-5 0-16,10-7-6 16,-7-7 1-16</inkml:trace>
  <inkml:trace contextRef="#ctx0" brushRef="#br2" timeOffset="157337.49">5599 11900 37 0,'-7'-6'18'0,"7"-4"-10"0,0 10 29 0,0 3-33 15,-4 1 0-15,4 2 1 16,-11 6 1-16,4 7-8 16,-14 3 1-16,-3 13 4 15,-1 12 1-15,-14 9-3 16,7 13 1-16,-7 10-2 15,8 11 0-15,2 14-1 16,8 9 1-16,-3-16-1 16,10 0 1-16,3-12-2 15,11-16 1-15,3-19-3 0,15-19 1 16,3-5-7-16,7-17 1 16,4-6-6-16,14-9 0 15</inkml:trace>
  <inkml:trace contextRef="#ctx0" brushRef="#br2" timeOffset="157820.34">5648 12878 44 0,'0'57'22'0,"0"-38"-22"0,0-19 38 0,0 0-37 16,4-7 1-16,6-8 0 16,8-10 1-16,3-10-4 15,0-15 1-15,0-13 2 16,4-9 0-16,7 3-1 15,6-6 0-15,5-4-1 16,3 4 1-16,-15 3-1 16,1 9 0-16,-4 4 0 15,-6 15 1-15,-1 12-2 16,-4 11 1-16,1 8-1 0,-7 16 1 16,-8 16-2-16,-3 6 1 15,-3 10-1-15,3 15 1 16,-11 0 0-16,11 3 0 15,-7 4 0-15,3 8 1 16,1 8 0-16,-1-14 0 16,1-6-2-16,3-5 1 15,3-11-6-15,4-12 1 16,4-9-8-16,-11-10 0 16</inkml:trace>
  <inkml:trace contextRef="#ctx0" brushRef="#br2" timeOffset="158019.34">5800 12590 37 0,'-4'28'18'0,"11"-3"-11"16,-3-19 28-16,-1-2-32 16,-3-4 1-16,11-4 0 15,10 1 0-15,14 0-6 16,8-6 0-16,2-4 0 15,1 1 0-15,4 2-12 16,-4 1 1-16</inkml:trace>
  <inkml:trace contextRef="#ctx0" brushRef="#br2" timeOffset="158257.25">6396 12825 56 0,'-11'47'28'0,"-6"16"-33"0,13-48 47 16,-6 14-42-16,2 2 1 16,-2 7-1-16,-1-1 0 15,1 1-3-15,6-7 0 16,4-12-6-16,7-13 0 0,0-12-6 15,4-10 0-15</inkml:trace>
  <inkml:trace contextRef="#ctx0" brushRef="#br2" timeOffset="158538.51">7017 12069 52 0,'7'44'26'0,"-28"13"-31"15,10-45 46-15,-3 13-40 16,3 16 0-16,-3-3 0 16,-10 9 0-16,2 9-2 0,-6 13 0 15,7 3 0-15,7-3 0 16,-4-3-4-16,8-13 1 15,3-12-6-15,3-19 0 16,4-16-5-16,4-12 1 16</inkml:trace>
  <inkml:trace contextRef="#ctx0" brushRef="#br2" timeOffset="159002.74">6872 12094 44 0,'4'10'22'0,"13"9"-22"0,-13-19 41 0,6 3-39 0,-3 3 1 0,8 0 2 0,2-3 1 0,4-3-7 0,15 0 0 0,-5-3 4 0,8-9 1 0,4-1-3 0,2 1 1 0,-6-1-1 15,-7 4 0-15,-7 6-2 16,-8 9 1-16,-6 6-3 16,-11 7 0-16,-11 3-3 15,-3-6 1-15,-3 0-3 16,-8 2 0-16,0 4-1 31,4 7 1-31,-7-4 1 0,7 0 1 16,10-3 3-1,0-4 1 1,8-2 3-16,6 0 1 31,8 3 3-31,0-1 0 16,3 8 0-16,3-8 1 16,1 4-1-16,-7 0 1 15,-1-3-2-15,-6 3 0 0,-8 0-4 0,-6 6 0 0,-12 7-5 0,-13-1 0 16,-7-2-7-16,-1-4 0 0,-9 0-2 0,6-3 1 15</inkml:trace>
  <inkml:trace contextRef="#ctx0" brushRef="#br2" timeOffset="159419.54">7433 11925 58 0,'28'69'29'0,"46"60"-39"0,-38-92 62 0,-1 20-52 0,7-7 1 16,1 6 0-16,-8 1 1 16,-10 9-3-16,-15 6 0 15,-17-6-2 142,-18 6 0-157,-24-6-7 0,-11-1 0 0,-25-2-7 0,-10-10 0 0</inkml:trace>
  <inkml:trace contextRef="#ctx0" brushRef="#br1" timeOffset="166153.67">4106 13076 23 0,'0'19'11'0,"4"-19"-6"0,3 6 11 0,0-6-16 0,4 3 1 0,10-3 3 0,0-3 1 0,11 0-4 16,14 6 1-16,13 0 3 15,12 3 1-15,7-6 0 16,24 4 1-16,18-8-2 15,17-2 1 1,5 0-3-16,16 0 1 0,1-1-1 16,3 1 1-16,8 0-2 15,6 6 0-15,-3 0-1 16,7 3 0-16,3 6 0 16,1 1 0-16,-8 9-2 15,-3-4 1-15,-18 1-2 16,-21 3 1-16,-14-7-2 0,-17 1 1 15,-19-4-5-15,-17 1 1 16,-31-10-9-16,-22-7 1 16</inkml:trace>
  <inkml:trace contextRef="#ctx0" brushRef="#br1" timeOffset="167207.94">4995 13697 43 0,'-3'25'21'16,"3"22"-24"-16,0-35 31 0,0 1-28 0,-7 3 0 0,7-4 1 16,-4 1 0-16,4-10-1 15,0-3 0-15,0 0 0 16,4-13 1-16,3-2-1 15,3-1 1-15,5-3-1 16,2 0 0-16,1 1 0 16,-1-1 0-16,5 0 0 15,-1 0 0-15,-7 7-1 16,4-4 0-16,-1 6 0 16,-3 4 1-16,0 3 0 15,-3 3 0 1,0 3-1-16,-8 3 1 0,4 4-1 15,-3-7 0-15,3 3-1 16,-7-3 1-16,0 1-1 16,0-4 0-16,0 0 0 0,3-7 1 15,1 1 0-15,6-3 0 16,-6 2 1-16,3-2 0 16,4 0 0-16,-8-1 0 15,11 7 1 1,0-3 0-16,4-4 0 0,3 4 1 15,-7 0-1-15,4-1 1 16,-1 1-1-16,-2 3 1 16,-1 6 1-16,-14 3 0 0,3 7-1 15,-3 3 1 1,-3-1-1-16,3 1 0 0,-7 3-2 31,3-3 1-15,1-4-4-16,3 1 1 0,7-1-5 0,3-6 0 31,1-2-6-31,6-1 1 78</inkml:trace>
  <inkml:trace contextRef="#ctx0" brushRef="#br1" timeOffset="167379.94">5683 13618 40 0,'-3'32'20'0,"-18"5"-22"0,21-27 35 0,-11 5-33 0,4 1 0 0,0-3-1 0,3-4 1 0,1-6-5 0,3-9 1 0,7-7-7 0,0-2 0 0</inkml:trace>
  <inkml:trace contextRef="#ctx0" brushRef="#br1" timeOffset="167519.01">5634 13440 38 0,'-4'18'19'0,"4"-11"-20"0,0-7 31 0,0 0-31 0,7-3 1 0,4-7-7 0,3-2 1 0,4-4-1 0,-1 0 0 0</inkml:trace>
  <inkml:trace contextRef="#ctx0" brushRef="#br1" timeOffset="168177.97">6149 13126 41 0,'7'31'20'0,"-14"-5"-26"0,7-23 34 0,0 12-28 0,-4 4 1 15,1 0 0-15,-1-3 1 16,1 2-2-16,-1 8 1 16,1 8 1-16,3 7 0 15,0-4 0-15,0-2 0 16,0-4-1-16,0-2 1 0,0-8-2 16,3-8 0-16,-3-7-1 15,0-6 1-15,0-6-1 16,0 6 0-16,-3-6 0 15,-4-4 1-15,-4-2-1 16,-3 2 0-16,-11 1 0 16,1 3 0-16,-1 3 0 15,0 6 0-15,4 0-1 63,-4 9 0-63,4 1 0 0,4 3 1 15,2 6 1 17,5-7 0-17,3 4 0-15,14-3 1 32,3-1 0-32,12-2 0 15,6-1-1 1,4-2 1-16,-1-13-5 31,5-4 0 0,-12-2-7-31,1-3 0 32</inkml:trace>
  <inkml:trace contextRef="#ctx0" brushRef="#br1" timeOffset="168866.05">6357 13760 42 0,'4'37'21'0,"-4"16"-24"0,3-43 37 0,-3 2-34 0,0 4 0 16,0 0-1-16,0-4 1 16,0-2-1-16,0-7 1 15,0-9-1-15,0-4 1 16,0-9-1-16,0-3 0 16,0-9 0-16,0-7 0 15,-3 1 0-15,3 2 1 0,0-2-1 16,3 5 1 249,-3 4-1-265,0 3 1 0,7 3 0 16,0 6 0-16,4 7 0 0,6-4 0 0,-2 4 0 0,-1 6 0 0,7 0 0 0,-7 3 1 0,4 3 0 0,3 3 0 0,0 4 0 0,-7-1 1 0,-3 0-1 0,-11 4 1 0,0-1-1 0,-14 1 0 0,-4-4-1 0,-7 4 0 0,0-1-3 0,8 1 1 0,-11-7-5 0,10 1 1 0,-3-4-6 0,7 0 1 0</inkml:trace>
  <inkml:trace contextRef="#ctx0" brushRef="#br1" timeOffset="169141.57">6826 13518 38 0,'18'3'19'0,"-8"3"-15"0,-10-6 32 0,0 0-34 0,0 0 0 0,-7 0 0 0,-3 0 0 0,-8 4-3 16,-3 2 0-1,0 3 2-15,0 4 1 0,0 6-3 16,-1-1 1-16,8 1-3 16,0 6 1-16,4-3-2 15,3 0 1-15,3 0-1 16,15-9 0-16,-1-7 1 16,4-6 1-16,4-6 1 15,3-7 0-15,0-6 1 16,4 7 0-16,-7-4-6 15,3-6 1-15,0 3-5 16,-11-3 0-16</inkml:trace>
  <inkml:trace contextRef="#ctx0" brushRef="#br1" timeOffset="169479.29">6946 13634 38 0,'-3'31'19'0,"-11"10"-18"0,10-35 35 0,4 4-36 0,0-1 1 0,0 1 0 0,0 2 0 0,0-5-5 0,0-7 1 0,0-7-7 0,0-5 1 0,0-4-3 0,0-3 0 0</inkml:trace>
  <inkml:trace contextRef="#ctx0" brushRef="#br1" timeOffset="169627.47">6911 13496 27 0,'-4'13'13'0,"8"-4"-10"0,-1-9 22 0,-3 0-25 0,0 0 1 16,0 0-2-16,8-3 1 0,-1-3-5 0,0-4 0 0,0-2-4 0,3-4 1 0</inkml:trace>
  <inkml:trace contextRef="#ctx0" brushRef="#br1" timeOffset="170130.16">7073 13681 31 0,'-7'6'15'0,"18"35"-19"0,-11-35 27 0,0-2-24 0,3-1 1 0,11-19-3 0,4 0 1 62,-7-6 1-62,-1 4 1 47,1-1-3-47,-1 0 1 31,1 3-2-15,0 7 1-16,-4 6-1 0,3 0 1 0,1 3 0 15,-1 3 0-15,1 3 2 0,-1 0 0 0,1 1 1 0,0-4 0 0,-1 3 2 0,4 0 0 0,-3 0 0 16,0 1 1-16,3-1-1 0,3-6 1 0,1 0 1 0,3-6 0 0,-3-7 0 0,10-6 1 16,4-3-2-16,3-6 1 0,0-9-1 15,-3-7 0-15,-4-3-2 16,-7-4 1-16,1 1-2 16,-5 6 1-16,-13-3 0 0,-1 3 0 15,-3 13-1 1,-3 3 1-16,-1 6-1 0,-6 9 1 15,-8 4-2-15,4 9 1 16,-4 3-1 0,1 13 0-16,-1-1 0 0,4 11 1 15,3 8-1-15,1 4 1 16,-1 9 0-16,0 0 0 16,1 12 0-16,6 10 1 15,1-6-4-15,3 3 1 0,0-22-6 16,0-16 0-16,0-12-2 15,3-7 0-15</inkml:trace>
  <inkml:trace contextRef="#ctx0" brushRef="#br1" timeOffset="170766.55">7341 13336 62 0,'14'22'31'0,"25"-12"-45"16,-18-10 68-16,1-4-54 15,16-2 0-15,15-3-3 16,14-10 1-16,7-12-3 16,-3-1 0-1,-18 1-12-15,-11 6 1 0</inkml:trace>
  <inkml:trace contextRef="#ctx0" brushRef="#br2" timeOffset="174738.74">8280 12188 48 0,'-7'19'24'0,"3"-12"-11"0,4-7 24 16,7 0-35-16,7 0 1 15,11 0 0-15,17 0 1 16,1-7-6-16,13 7 0 16,-3-6-1-16,7 0 1 0,-7-4-9 15,-7 1 1-15,-11 0-7 16,-7 9 0-16</inkml:trace>
  <inkml:trace contextRef="#ctx0" brushRef="#br2" timeOffset="174919.56">8326 12439 47 0,'-4'35'23'0,"22"-7"-21"16,-8-25 40-16,8 7-42 15,10-10 0-15,11 0-4 16,3-4 0-16,1-5-3 16,6 0 1-16,-3 2-8 0,0-5 0 15</inkml:trace>
  <inkml:trace contextRef="#ctx0" brushRef="#br2" timeOffset="175534.91">9962 11458 54 0,'8'6'27'0,"-12"13"-30"0,4-16 50 15,-4 3-47-15,-6 7 1 16,-4 6 1-16,-11 6 0 15,-10 3-3-15,-8 16 1 16,5 3 1-16,-12 16 0 16,-6 12 0-16,-8 16 0 15,1 25 0-15,-1 0 0 16,4 19-1-16,4 0 1 16,10-4-1-16,7 1 0 0,11-13-1 15,7 0 1-15,10-21-2 16,11-20 0-1,14-9-3-15,8-19 0 0,16-15-7 16,-2-13 1-16,9-16-6 16,1-6 1-16</inkml:trace>
  <inkml:trace contextRef="#ctx0" brushRef="#br2" timeOffset="176142.72">9924 12339 46 0,'0'19'23'0,"10"0"-20"0,-6-16 41 15,17 3-35 1,11-3 1-16,3 3 1 15,7-2 0-15,15 5-15 16,20-3 0-16,22-3 10 16,14-9 0-16,21 6-5 15,14-6 0-15,0-10-1 16,11-3 1-16,-7 1-2 16,3-4 1-16,-21 3-4 15,-14 0 1-15,-14 3-4 0,-18 4 0 16,-21 2-9-16,-21 1 0 15,-25 6-4 1,-17 6 1-16</inkml:trace>
  <inkml:trace contextRef="#ctx0" brushRef="#br2" timeOffset="176826.2">10664 12715 52 0,'11'13'26'0,"17"-10"-33"0,-17-3 47 16,3 0-37-16,7 3 0 15,11 3 2-15,14 1 1 16,-4 2-6-16,4 7 0 16,-11 3 3-16,-10 9 1 15,-11 3-3-15,-10-6 1 16,-19 3-3-16,-6 7 0 0,-10-4-3 15,-5-2 0-15,1-1 0 16,0-9 1-16,-1-4 0 16,5-5 0-16,2-4-1 15,5-3 0-15,6-3 1 16,4-3 1-16,3-3 0 16,4-4 0-16,7 4 1 15,7 0 1-15,8 6 2 16,6 3 1-16,0 6 0 15,7 4 0-15,7 9 0 16,11 9 0-16,-3 7-1 16,-5-7 1-16,5 0-3 15,-4-2 1-15,-4-7-9 16,-3-7 0-16,-8-8-7 16,-6-7 0-16</inkml:trace>
  <inkml:trace contextRef="#ctx0" brushRef="#br2" timeOffset="179679.37">10428 11655 38 0,'7'0'19'0,"-14"-9"-13"0,7 12 19 15,-7 3-25-15,-7 7 1 16,-4 9 0-16,-3 6 0 15,-7 0-1-15,0 7 0 16,-4 6-1-16,0 2 1 16,0 1-5-16,4 0 1 15,4-6-7-15,6-7 0 0</inkml:trace>
  <inkml:trace contextRef="#ctx0" brushRef="#br2" timeOffset="179889.68">10174 11812 28 0,'21'28'14'0,"0"1"-8"16,-17-17 17-16,0 4-23 15,3 3 0-15,3-4-1 16,1 4 1-16,-1 3-3 15,1-3 1-15,-1-3-7 16,1-4 1-16</inkml:trace>
  <inkml:trace contextRef="#ctx0" brushRef="#br2" timeOffset="180068.67">10470 11865 31 0,'8'29'15'0,"-5"18"-9"0,-3-35 23 16,0 4-29-16,-3 9 1 16,-1 3-1-16,-3 0 0 15,3 7-4-15,4-10 0 16,0-6-6-16,4-7 0 16</inkml:trace>
  <inkml:trace contextRef="#ctx0" brushRef="#br2" timeOffset="180308.74">10686 11850 43 0,'0'6'21'0,"10"16"-24"15,-3-19 37-15,0 0-34 16,4 4 0-16,0-1-3 16,3-6 1-16,7 0-3 0,0 0 0 15,4-13-7-15,-4 1 1 16</inkml:trace>
  <inkml:trace contextRef="#ctx0" brushRef="#br2" timeOffset="180519.09">10774 11740 25 0,'-4'25'12'0,"8"10"-2"0,-1-26 14 15,-3 0-24-15,0 10 1 0,-3 6 0 16,3 4 0-16,0 2-6 15,0-3 1-15,0-6-5 16,-4-6 1-16</inkml:trace>
  <inkml:trace contextRef="#ctx0" brushRef="#br2" timeOffset="180866.83">11476 11514 37 0,'-11'16'18'0,"-6"37"-18"0,6-43 32 15,-7-1-32-15,1 13 1 16,-4 6-1-16,-8 7 1 16,-2-4-4-16,-1 7 0 0,0 2-6 15,7-2 1-15,4-10-3 16,7-9 0-16</inkml:trace>
  <inkml:trace contextRef="#ctx0" brushRef="#br2" timeOffset="181106.64">11254 11684 36 0,'7'22'18'0,"0"9"-24"16,-4-22 35-16,4 4-29 15,0 3 0-15,0-1-1 0,4-5 0 16,-4-4-1 0,0 0 0-16,-3 0-7 0,3 1 0 15,0-7-1-15,0 0 1 16</inkml:trace>
  <inkml:trace contextRef="#ctx0" brushRef="#br2" timeOffset="181489.96">11539 11759 48 0,'7'12'24'0,"0"-5"-32"0,1-7 52 0,2 0-44 16,4 0 1-16,4 0 0 15,0 0 1-15,-1 0-3 16,-3 3 0-16,-3 0 1 16,-4 3 0-16,-7 7-1 15,-7-4 0-15,-4 1-2 16,-3 2 1-16,0 4 0 15,0 6 0-15,3 0 1 16,4 3 0-16,0-3 0 16,4-3 1-16,3-4 0 15,7-2 0-15,7-4-2 16,7-6 1 31,7-3-9-47,0-6 1 0,-3-6-3 0,-4-1 0 0</inkml:trace>
  <inkml:trace contextRef="#ctx0" brushRef="#br2" timeOffset="181970.77">12453 12452 62 0,'21'31'31'0,"-3"38"-46"0,-15-44 66 15,4 13-53-15,-10 0 1 16,-4 9-9-16,-7 9 0 16,0-6-1-16,-8-3 1 15</inkml:trace>
  <inkml:trace contextRef="#ctx0" brushRef="#br2" timeOffset="182635.84">13832 11555 37 0,'-10'13'18'0,"-11"27"-7"16,14-30 19-16,-7 5-25 15,-11 17 0-15,-7 5 1 16,-10 10 1-16,6 13-10 16,-2 12 0-16,-5 10 4 15,1 5 1-15,3-11-6 16,4-4 0-16,0-13-7 15,10-15 0-15,7-22-4 16,4-12 1-16</inkml:trace>
  <inkml:trace contextRef="#ctx0" brushRef="#br2" timeOffset="182850.2">13353 11784 35 0,'21'31'17'0,"7"-2"-19"0,-17-29 29 0,3 6-26 16,-4 0 1-16,1 0 0 15,-1 7 0-15,-2-1-4 16,-1 1 1-16,0-4-8 16,0 4 1-16,-7-13-2 15,0 0 0-15</inkml:trace>
  <inkml:trace contextRef="#ctx0" brushRef="#br2" timeOffset="183057.79">13691 11884 26 0,'-3'35'13'0,"-4"12"-5"0,7-35 21 15,-4 10-28-15,4 7 1 16,0 5-1 0,0-3 0-16,0-6-10 0,4-6 0 15,3-6 0-15,0-10 0 16</inkml:trace>
  <inkml:trace contextRef="#ctx0" brushRef="#br2" timeOffset="183330.1">14005 11865 58 0,'0'10'29'0,"7"-13"-39"15,0 3 61-15,0 3-51 16,8 0 1-16,-5 0-2 16,8-3 0-16,10 0-2 15,4-6 1-15,0 0-7 16,-1-1 0-16,-6-5-7 16,0-7 0-16</inkml:trace>
  <inkml:trace contextRef="#ctx0" brushRef="#br2" timeOffset="183538.26">14108 11702 48 0,'-4'35'24'0,"-7"15"-25"0,11-41 41 16,-3 13-41-16,-1 4 1 15,1 5-5-15,3 10 1 16,0-4-1-16,0 4 1 0,3-3-10 16,1-16 1-16</inkml:trace>
  <inkml:trace contextRef="#ctx0" brushRef="#br2" timeOffset="183838.78">14757 11583 53 0,'-4'28'26'0,"-10"1"-33"16,3-20 47-16,-6 13-40 0,3 9 0 15,-7 4 0 1,-11 9 1-16,0 12-1 16,0 10 1-16,1 0-2 0,2 0 1 15,8-7-5-15,4-12 1 16,2-12-10-16,5-13 1 16,3-19-2-16,3-9 1 15</inkml:trace>
  <inkml:trace contextRef="#ctx0" brushRef="#br2" timeOffset="184021.31">14471 11655 40 0,'18'4'20'0,"-4"33"-27"0,-11-27 41 0,1 2-35 15,-1 1 0-15,1 2-6 16,-4 1 1-16,3 0 2 15,1-4 0-15,-1-2-7 16,1 2 0-16</inkml:trace>
  <inkml:trace contextRef="#ctx0" brushRef="#br2" timeOffset="184452.49">14669 11840 45 0,'7'13'22'0,"0"-10"-19"0,0 0 45 16,0 0-46-16,3-3 1 15,8 0 0-15,3-3 1 16,0 0-6-16,0-3 1 15,-3 3 3-15,-4 0 0 16,-3 3-2-16,-4 0 0 16,0 0-2-16,-7 9 1 15,-4 3-2-15,-6 1 0 0,-4 3-1 16,0-4 1-16,-4 7 0 16,4-3 0-16,0 3 2 15,7-4 0-15,3 7 2 16,4-3 0-16,7 0 1 15,4 3 1-15,3-7-2 16,4-5 1-16,3-4-1 16,0 0 0-16,-4-6-6 15,-2 0 1-15,-8-3-11 16,-7 3 1 15,-4-3-1-31,-17 0 0 0</inkml:trace>
  <inkml:trace contextRef="#ctx0" brushRef="#br2" timeOffset="184737.87">13310 12543 55 0,'11'15'27'0,"52"-11"-31"0,-52-4 58 16,35-4-51-16,-11 4 0 0,71-12 1 15,-25 3 0-15,67-17-6 16,-35 5 0-16,35 2 0 16,-38 3 1-16,-12-3-7 15,-20 7 0-15,-11-1-11 16,-18 4 1-16</inkml:trace>
  <inkml:trace contextRef="#ctx0" brushRef="#br2" timeOffset="185157.64">13748 12944 53 0,'21'19'26'0,"39"-16"-26"0,-46-3 41 16,35-3-41-16,-6 0 1 15,3-3-1-15,-11-1 1 16,-3 1-2-16,-4 3 1 15,-11 3-1-15,-2 0 0 16,-12 6-1-16,-3-3 0 16,-3 0-2-16,-1 1 1 0,-7 8-1 15,1-2 1-15,-8 12 1 16,4-7 0 0,4 13 0-16,-1-6 1 0,7 0 1 15,1-3 0-15,10 3-2 16,0-9 1-16,7-7-4 15,-3 0 0-15,28 0-6 16,-11-2 0-16,42-20-1 16,-17 3 0-16</inkml:trace>
  <inkml:trace contextRef="#ctx0" brushRef="#br2" timeOffset="185534.23">15148 11044 41 0,'0'59'20'0,"11"-33"-25"0,-8-23 44 15,1 37-35-15,-1-8 1 16,19 56 2-16,-5-19 0 16,19 47-9-16,-8-29 0 15,11 83 6 16,-11-48 0-31,-7 85-2 0,-7-56 0 0,-39 52-4 0,8-52 1 0,-26 12-6 16,12-41 0-16,-40-12-9 16,18-28 1-16</inkml:trace>
  <inkml:trace contextRef="#ctx0" brushRef="#br2" timeOffset="186121.54">15868 12226 49 0,'7'13'24'0,"18"12"-20"16,-18-19 38-16,0 0-40 15,10 4 0-15,5 2 2 16,13 1 0-16,11-4-6 0,7-6 0 16,-11-6-1-1,0-6 1-15,-6-4-9 0,-12-2 1 16,-6 2-6-16,-11 4 0 15</inkml:trace>
  <inkml:trace contextRef="#ctx0" brushRef="#br2" timeOffset="186316.34">15857 12533 45 0,'-14'35'22'0,"28"-1"-19"0,-7-24 39 0,4-1-41 16,7 1 1-16,10-4-2 15,14 0 0-15,4-3-7 16,7-9 1-16,-7-7-8 16,-4-8 1-16</inkml:trace>
  <inkml:trace contextRef="#ctx0" brushRef="#br2" timeOffset="186704.37">17360 11110 56 0,'4'0'28'0,"-4"9"-31"0,-4-3 47 16,-3 10-43-16,-7 9 0 15,-14 10 0-15,-11 12 0 16,-7 19-1-16,-10 15 0 16,-8 16 1-16,1 22 1 15,3 23 0-15,-11 8 0 0,1 13 0 16,17-44 1-16,-11 63-1 15,18-53 0-15,0 40 0 16,15-47 0-16,10 32-1 16,6-41 0-16,26 9-2 15,-4-34 0-15,28 0-6 16,-10-19 0-16,10-19-12 16,-6-12 0-16</inkml:trace>
  <inkml:trace contextRef="#ctx0" brushRef="#br2" timeOffset="187472.06">17459 11420 44 0,'11'3'22'0,"-11"13"-12"0,0-10 23 15,-4 7-32-15,-3 12 1 0,-4 9 0 16,4 7 0-16,-7 12-3 16,0 4 0-16,-4-1-1 15,4 4 0-15,4-7-2 16,3 1 0-16,3-11-8 16,4-14 1-16,4-17-3 15,-4-5 0-15</inkml:trace>
  <inkml:trace contextRef="#ctx0" brushRef="#br2" timeOffset="187668.48">17565 11684 34 0,'7'22'17'0,"0"-7"-14"0,-4-12 29 15,5 4-29 1,-5-1 0-16,11-3 2 0,-3-3 0 15,17-6-8-15,-3 0 1 16,13-7-1-16,-6 4 0 16,3-1-9-16,-6 1 0 15</inkml:trace>
  <inkml:trace contextRef="#ctx0" brushRef="#br2" timeOffset="187878.58">17769 11445 39 0,'-10'16'19'0,"-11"22"-17"16,17-32 29-16,-6 13-31 16,3-7 1-16,-8 23 0 15,5-10 0-15,-4 25-5 16,3-12 1-16,4 2-8 15,4-8 0-15</inkml:trace>
  <inkml:trace contextRef="#ctx0" brushRef="#br2" timeOffset="188253.26">18062 11279 51 0,'11'6'25'0,"-1"-3"-28"0,-10-3 43 15,15 0-39-15,-5 0 1 16,8 0-1-16,-4 0 1 15,7-3-3-15,-3 3 1 0,-1 3 1 16,-3 1 0-16,-7 14-1 16,1 1 0-16,-16 16-1 15,5-7 1-15,-11 28-1 16,3-12 0-16,-13 16-2 16,6-13 1-16,-3 6-2 15,3-15 0-15,4 6-5 16,3-10 1-16,11-15-6 15,0-3 0-15</inkml:trace>
  <inkml:trace contextRef="#ctx0" brushRef="#br2" timeOffset="188465.28">18023 11630 56 0,'11'32'28'0,"7"-35"-35"0,-15 3 54 16,15 0-48-16,-4 0 1 15,18 0-4-15,-8 0 1 16,19-13-4-16,-8 4 1 16,-3 2-9-16,-4 1 0 15</inkml:trace>
  <inkml:trace contextRef="#ctx0" brushRef="#br2" timeOffset="188756.93">17392 12173 59 0,'0'9'29'0,"49"-18"-35"15,-38 6 53-15,38-7-47 16,-10 4 0-16,46-19-2 16,-22 6 1-16,18-6-4 15,-17 3 1-15,3 3-9 16,-11 4 1-16,-10 5-4 0,-7 1 0 15</inkml:trace>
  <inkml:trace contextRef="#ctx0" brushRef="#br2" timeOffset="189311.74">17448 12436 42 0,'-3'41'21'0,"17"-16"-16"0,-10-22 39 0,13 13-41 0,-3-7 0 0,18 1 1 0,-7-1 1 0,28-6-7 0,-11 0 1 0,11-9 3 16,-11 3 1-16,-7-3-3 15,-6-1 0-15,-12 4-1 16,-3 3 1-16,-14 0-2 15,0 0 1-15,-14 10-1 16,0-1 0-16,-10 10 0 16,-5 9 1-16,1 10-1 15,0-7 1 48,3 7 1-63,4 3 0 0,0 2 0 62,10-5 1-15,4-3-1-47,4-4 1 31,6 0-4-15,11-12 1 15,7-3-4-31,11-13 0 0,11-6-9 32,2-7 1-32</inkml:trace>
  <inkml:trace contextRef="#ctx0" brushRef="#br2" timeOffset="189486.17">18524 12276 57 0,'14'54'28'0,"-10"8"-33"0,-4-43 50 0,-4 12-45 0,-3 4 0 0,0 12-3 0,-3 6 1 0,-8-3-4 0,-14 7 1 0,-13-4-11 15,2-12 1-15</inkml:trace>
  <inkml:trace contextRef="#ctx0" brushRef="#br2" timeOffset="190106.73">19135 11282 48 0,'14'0'24'0,"3"10"-13"0,-17-10 25 0,0 0-35 0,4 6 0 15,-4 6 0-15,-4 7 1 16,-3 6-3-16,-3 4 1 16,3 5 0-16,3 10 0 15,1-3-2-15,3 3 1 0,7 3-4 16,7 3 1-16,3-13-7 16,5-5 0-16,6-16-4 15,4-16 0-15</inkml:trace>
  <inkml:trace contextRef="#ctx0" brushRef="#br2" timeOffset="190320.87">19463 11357 44 0,'-4'60'22'0,"-10"18"-22"0,7-49 41 0,-7 2-42 0,-4 16 1 0,-3 6-3 15,0 4 1-15,0 6-2 16,0 2 1-16,3-2-10 0,7 0 0 16</inkml:trace>
  <inkml:trace contextRef="#ctx0" brushRef="#br2" timeOffset="190554.46">19554 11840 41 0,'-7'4'20'0,"4"-1"-13"0,3-3 31 0,0 0-34 15,3 0 0-15,4 0 0 16,4-3 1-16,0-1-8 15,6 4 1-15,8-3-1 16,7-3 1-16,-4 0-11 16,-3-4 0-16,-1-5-2 15,1-1 0-15</inkml:trace>
  <inkml:trace contextRef="#ctx0" brushRef="#br2" timeOffset="190755.89">19639 11539 42 0,'0'32'21'0,"-3"27"-24"0,3-49 40 16,-4 9-36-16,1 9 1 62,-4 3-3-46,-1 7 0-16,5 6-4 16,-1-4 0-16,1 7-7 0,-4-6 1 0</inkml:trace>
  <inkml:trace contextRef="#ctx0" brushRef="#br2" timeOffset="191256.78">19950 11439 59 0,'24'16'29'0,"12"-16"-36"16,-22-3 54-16,3-1-47 15,4 4 1-15,-3-3 0 16,0 0 0-16,-1 3-2 15,-2 0 0-15,-5 3 0 16,-6 4 1-16,-4 5-2 0,-4 4 1 16,-6 6-2-1,-8 3 1-15,-3-3-1 0,-4 3 0 16,0 0 1-16,4 6 0 16,4-2 2-1,6-1 0-15,7 0 2 16,4-3 0-16,11 0 0 0,10-6 1 15,4-10-1-15,-4 4 0 16,7-10-3-16,8 0 1 16,-1-6-7-16,-3-3 1 15,-11-1-10 17,-7-2 1 46</inkml:trace>
  <inkml:trace contextRef="#ctx0" brushRef="#br2" timeOffset="191477.18">19054 12364 69 0,'14'22'34'0,"56"-6"-41"16,-45-19 63-16,21 3-56 15,24 0 0 1,89-10-7 0,-11-6 0-16,-24-2 2 0,-29-1 1 15,-21 3-15-15,-21 4 1 16</inkml:trace>
  <inkml:trace contextRef="#ctx0" brushRef="#br2" timeOffset="191854.13">19272 12725 47 0,'18'22'23'0,"21"-16"-14"0,-22-6 31 0,12 0-39 15,9 3 0-15,5-3 0 16,-8-3 1-16,0 0-3 16,-7 3 1-16,1 3 0 15,-12 0 1-15,-6 3-2 16,-8 1 0-16,-6-1 0 16,-1 3 0-16,-6 4-1 15,-8 6 0-15,-7-4-1 16,-3 4 0-16,-3 3 1 15,2-6 1-15,5-1-1 16,-1 7 1-16,11 3 1 16,7 1 0-16,7-4 2 15,10-7 0-15,11-2-2 16,15-4 1-16,3-6-4 16,13-12 1-16,8-1-3 0,11-2 0 15,7-13-9-15,-1-19 1 16</inkml:trace>
  <inkml:trace contextRef="#ctx0" brushRef="#br2" timeOffset="192170.84">20606 10762 44 0,'14'25'22'15,"0"72"-19"-15,-7-56 36 0,4 9-39 0,-1 16 1 0,-3 22 2 0,7 24 1 0,0 23-5 0,-3 13 1 0,-7 27 1 0,-8 17 1 32,-21 21-2-17,-31-3 0-15,-29 3-9 0,-14-12 0 0,-35-10-6 0,-17-15 0 0</inkml:trace>
  <inkml:trace contextRef="#ctx0" brushRef="#br2" timeOffset="194301.37">21078 12220 42 0,'11'3'21'0,"17"-3"-9"0,-17 0 22 16,3 0-33-16,4 0 0 0,3 0 1 15,0 0 1-15,4 3-6 16,6-3 1-16,-2 3-6 16,-5-3 1-16,-3-3-8 15,-10 6 1-15</inkml:trace>
  <inkml:trace contextRef="#ctx0" brushRef="#br2" timeOffset="194482.4">20962 12511 42 0,'7'35'21'0,"25"-13"-16"15,-18-22 35-15,4 0-38 16,6 0 0 0,29-6-9-1,0-1 0-15,-3 1-4 16,-1-10 1-16</inkml:trace>
  <inkml:trace contextRef="#ctx0" brushRef="#br2" timeOffset="194869.89">22239 11643 52 0,'7'12'26'0,"-10"4"-28"0,-1-3 41 0,-6 9-39 16,-8 6 0-16,-7 3-1 15,-10 7 1-15,-7 12 0 16,-11 13 0-16,-4 6 0 16,4 18 0-16,-7 8 0 15,4 8 1-15,-1 7-1 16,12-4 1-16,6 1-2 16,11-25 0-16,13-10-4 15,12-16 0-15,17-12-9 16,11-19 1-16,-1-12-2 0,5-10 1 15</inkml:trace>
  <inkml:trace contextRef="#ctx0" brushRef="#br2" timeOffset="195173.16">22236 11928 47 0,'-4'28'23'0,"-10"13"-30"0,10-28 48 0,-3 9-41 16,-3 9 1-16,-4-6-1 16,0 3 0-16,-1 4 0 15,5 2 1-15,3 4 0 16,3-4 0-16,4 1-1 15,4-13 1-15,3-3-4 16,7-4 0-16,7-2-5 16,4-13 0-16,0-13-6 15,-4-15 1-15</inkml:trace>
  <inkml:trace contextRef="#ctx0" brushRef="#br2" timeOffset="195369.73">22334 11991 38 0,'-7'41'19'0,"7"37"-19"0,-3-59 32 16,-4 9-31-16,-4 13 1 15,-6 9 0-15,-8-3 0 16,-3 10-4-16,-1 5 1 16,1 14-2-16,0-8 1 15,3-2-9-15,4-9 0 16,10-16-1-16,11-16 1 15</inkml:trace>
  <inkml:trace contextRef="#ctx0" brushRef="#br2" timeOffset="195599.58">22454 12656 46 0,'-24'59'23'0,"-15"10"-27"0,32-50 48 0,0 12-44 0,-4-2 1 0,-3 5-1 0,3 4 1 0,1-7-6 0,-1-6 1 0,8-3-10 15,6-22 1-15</inkml:trace>
  <inkml:trace contextRef="#ctx0" brushRef="#br2" timeOffset="196074.43">22846 12000 60 0,'10'19'30'0,"5"3"-34"0,-8-19 52 16,0 0-46-16,-4 0 0 0,4-3 2 15,4 4 0-15,7-4-5 16,13 3 0-16,1 0 3 16,-4 0 0-16,0 0-1 15,-6 0 0-15,-8 4-4 16,-11 5 1-16,-6-2-2 15,-8 2 0-15,-10 4-1 16,0-1 0-16,-4-2-1 16,4 0 0-16,3-4 3 15,4 3 0-15,0 4 1 16,7 3 0-16,7 0 2 16,7 6 0-16,11 3 2 15,3-6 0-15,4 3-1 16,3 6 1-16,0 1-1 15,-3-1 1-15,-8 4-2 16,-6-1 1-16,-11 10-2 16,-14 0 1-16,-14 0-4 0,-8 0 1 15,5 0-5-15,-5-4 0 16,-6-5-6-16,3-10 0 16</inkml:trace>
  <inkml:trace contextRef="#ctx0" brushRef="#br2" timeOffset="196358.52">23294 11690 46 0,'3'22'23'0,"15"66"-19"16,-11-57 39-16,11 22-41 16,6 23 0-16,-6 21 2 15,0 13 0-15,-4 21-6 16,-4 10 1-16,-10 7 2 16,-14-10 1-16,-17 3-5 15,-22-9 0-15,-18-13-14 16,-10-28 1-16</inkml:trace>
  <inkml:trace contextRef="#ctx0" brushRef="#br2" timeOffset="201869.41">27594 10329 36 0,'-3'9'18'0,"-8"1"-12"15,8-7 18-15,-4 0-23 16,-4 3 0-16,0 1 1 15,1 8 0-15,-8 1-3 0,-3 6 0 16,0 9 2 0,-7 4 0-16,3 5 0 0,0 1 0 15,4-6-1-15,7-4 1 16,3 0-1-16,8-2 0 16,3-4-2-16,3 0 0 15,4-9-8-15,4-7 1 16,3-3-3-16,0-6 1 15</inkml:trace>
  <inkml:trace contextRef="#ctx0" brushRef="#br2" timeOffset="202172.78">27753 10448 30 0,'4'6'15'0,"-4"16"-14"15,-4-15 26-15,1-1-27 16,-5 3 0-16,-2 1 0 16,-1-1 1-16,-3 0-2 15,0 4 1-15,0 3 0 16,0 3 1-16,3 2-1 15,1 1 0-15,3-3-3 16,3-3 1-16,4 0-5 0,4-4 1 16,6-6-3-1,4-9 0-15</inkml:trace>
  <inkml:trace contextRef="#ctx0" brushRef="#br2" timeOffset="202375.91">27848 10492 25 0,'4'-9'12'0,"-4"24"-12"0,0-8 22 16,-4 2-20-16,1 3 1 16,-8 4 1-16,1 6 1 15,-8 3-7 1,-7 3 1-16,-3-6 3 16,-4 7 1-16,-3 2-5 0,0 10 1 0,3-4-6 15,0 1 0-15,8 0-3 16,2-13 1-16</inkml:trace>
  <inkml:trace contextRef="#ctx0" brushRef="#br2" timeOffset="202622.56">27820 10752 28 0,'-7'19'14'0,"-7"3"-11"15,7-13 26-15,-4 4-29 16,-3 3 0-16,-3-1 0 0,-1 4 1 16,0 0-2-16,1 0 0 15,2-4-7-15,5-2 1 16,6-4-2-16,4-9 0 15</inkml:trace>
  <inkml:trace contextRef="#ctx0" brushRef="#br2" timeOffset="203204.69">27996 10385 36 0,'-3'13'18'0,"17"6"-17"0,-10-16 35 0,3 6-32 15,-4-6 0-15,4 4 1 16,0 2 1-16,4 1-7 0,3-1 0 16,0 0 5-1,4 4 0-15,-1-1-2 0,-3-5 0 16,-3-1-1-16,-4 0 0 15,-3 4-2-15,-8-1 0 16,-3 0-2-16,-4 1 1 16,1-1-2-16,-1 1 1 15,1-1-1-15,-1 0 0 16,4 1 1-16,0-1 0 0,3-2 1 16,4 2 0-16,0 0 1 15,4 4 1-15,3 3 1 16,4-1 0-16,-1-8 0 15,1 2 0-15,-4 0-1 16,0 7 1-16,-4-3-1 16,-6-1 1-16,-8 1-2 15,-3-1 0-15,-10 4-2 16,-5-4 0-16,-2-2-9 16,2-1 0-16</inkml:trace>
  <inkml:trace contextRef="#ctx0" brushRef="#br2" timeOffset="203503.48">28349 10279 40 0,'0'28'20'0,"4"6"-11"0,-1-18 31 15,-3 16-38-15,0 11 0 16,0 11 1-16,0-4 0 16,-7 9-4-16,-3 1 0 15,-8 9 2-15,-14 6 0 0,-17-6-7 16,-15 7 0-16,-13-4-10 15,-15-3 1-15</inkml:trace>
  <inkml:trace contextRef="#ctx0" brushRef="#br2" timeOffset="-213531.14">1108 12900 40 0,'0'16'20'0,"0"15"-13"16,0-28 21-16,0 4-25 15,3 8 1-15,4 11 0 16,-7 2 1-16,0 9-7 15,0 17 1-15,0-1 3 16,0 10 0-16,0-4-4 16,4 4 1-16,3 0-2 15,-7-13 0-15,0-9-3 16,0-10 1-16,0-12-5 16,0-13 0-16,-7-12-2 15,3-7 0-15</inkml:trace>
  <inkml:trace contextRef="#ctx0" brushRef="#br2" timeOffset="-213215.43">1030 12869 10 0,'7'-57'5'0,"7"20"1"0,-7 34 1 16,4 0-3-16,0 3 0 16,6-4 4-16,-6 4 1 15,3 0-9-15,3 4 1 16,1-1 6-16,-4 0 1 0,4 0-1 15,0 0 1-15,3 0-2 16,0-3 0-16,7 3-1 16,0-3 0-16,-7 0-1 15,1 4 0-15,-1-1-1 16,0 0 0-16,-3 3-1 16,-8 10 0-16,-10 6-3 15,0 0 1-15,-10 12-4 16,-19 4 0-16,5-1-5 15,-12-2 0-15,5-7-7 16,2-3 1-16</inkml:trace>
  <inkml:trace contextRef="#ctx0" brushRef="#br2" timeOffset="-212854.75">1665 12935 37 0,'4'-6'18'0,"3"-4"-15"0,-7 10 28 16,0 0-30-16,0 0 0 16,0-3 0-16,-7 3 0 15,-4 3-2-15,-3 0 1 16,-4 7 1-16,-3-4 0 15,4 6-1-15,-5 4 0 0,5 3-1 16,6 6 0-16,1 3-1 16,-1-3 1-16,4 0-1 15,14 1 1-15,4-8 0 16,6-8 1-16,4-7 1 16,1-6 0-16,-1-7 0 15,0-5 1-15,4-4-2 16,-4-3 0-16,0-3-7 15,0 9 1-15,0-3-6 16,-3-6 1-16</inkml:trace>
  <inkml:trace contextRef="#ctx0" brushRef="#br2" timeOffset="-212627.44">1933 12869 41 0,'0'31'20'0,"4"10"-20"16,-4-38 35-16,-4 7-33 0,4 5 0 15,-7 1 0-15,7 6 0 16,-3-3-4-16,-4-4 1 16,7-2-1-16,-7-7 0 15,3-3-9-15,4-6 1 16,0-12-3-16,0-7 0 15</inkml:trace>
  <inkml:trace contextRef="#ctx0" brushRef="#br2" timeOffset="-212464.17">1736 12587 36 0,'10'15'18'0,"22"14"-23"16,-21-20 33-16,6 4-29 15,1-1 0-15,3 1-6 16,7-4 1-16,-7-3 0 16,1 1 0-16</inkml:trace>
  <inkml:trace contextRef="#ctx0" brushRef="#br2" timeOffset="-211909.95">2074 12875 17 0,'11'25'8'0,"7"-3"1"0,-18-19 6 15,10 1-15-15,-6-1 0 16,3-3 0-16,-7 0 0 16,0 0-1-16,10 0 1 15,-10 0 0-15,0 3 0 16,4 0-1-16,3 0 1 15,0-3 1-15,4 0 0 16,-1 3 1-16,1-3 1 16,-1 6 1-16,1-2 1 0,7-4-1 15,-4 0 1-15,10 0-1 16,-3-4 1-16,11-5-2 16,-4-13 0-16,1-9-2 15,2-19 1-15,-9-16-2 16,6-10 1-16,-18-5-1 15,5-7 0-15,-1-15 0 16,-11 2 0-16,4 4 0 16,-3 9 0-16,3 10 0 15,-7 9 0-15,0 9 0 16,0 10 1-16,-7 16-1 16,3 12 1-16,-6 15-1 15,-4 11 1-15,-1 18-2 16,-2 15 0-16,6 26-1 15,1 15 1-15,-1 13 0 16,0 16 0-16,11 6 0 16,0-10 0-16,4-2-1 0,3-17 1 47,-7-15-3-47,4-15 1 0,3-17-6 0,3-15 1 0,-3-13-3 0,-3-21 1 15</inkml:trace>
  <inkml:trace contextRef="#ctx0" brushRef="#br2" timeOffset="-211697.33">2127 12527 41 0,'11'38'20'0,"14"-26"-18"0,-15-9 43 0,11-3-44 16,0-3 0-16,18-6 0 15,4-10 0-15,2-6-4 16,8-3 1-16,4 0-5 16,-8-1 0-16,1 1-7 15,-8 3 0-15</inkml:trace>
  <inkml:trace contextRef="#ctx0" brushRef="#br2" timeOffset="-211410.16">2685 12693 49 0,'28'13'24'0,"11"-10"-26"0,-29-3 43 16,8-6-41-16,14-4 0 16,-4-2-1-16,4-1 1 15,-1 1-2 1,-2-1 0 0,-12 4-6-16,4-1 1 0,-10 1-7 15,-11 3 0-15</inkml:trace>
  <inkml:trace contextRef="#ctx0" brushRef="#br2" timeOffset="-211216.2">2600 12985 45 0,'11'44'22'0,"24"-7"-20"15,-21-37 38-15,7 0-40 16,11-6 1-16,0-6-1 15,6-10 0-15,1 6-4 16,-11-3 0-16,-6 0-10 0,-12-3 1 16</inkml:trace>
  <inkml:trace contextRef="#ctx0" brushRef="#br2" timeOffset="-210300.66">9144 7980 34 0,'14'16'17'0,"4"-10"-6"0,-15 0 18 0,1 7-26 0,3 0 1 0,-4 15 1 0,1 13 0 16,-4 12-6-16,0 13 0 15,0 6 3-15,-7 12 1 16,0 20-3-16,3 3 0 15,1-1-2 1,-4 1 0-16,3-13-2 0,-3-9 1 16,4-16-5-16,-1-19 1 15,1-19-6 1,3-18 0 0</inkml:trace>
  <inkml:trace contextRef="#ctx0" brushRef="#br2" timeOffset="-209607.88">9119 7827 45 0,'4'15'22'0,"21"-5"-22"16,-15-7 38-16,11 0-37 16,8 0 1-16,6-3 1 15,14-3 0-15,18-3-4 0,7-7 1 16,18-3 2-16,10-6 1 16,15-9-2-16,-4-10 0 31,3 4-1-31,0-7 1 15,1-3-1-15,-4 3 0 0,-7 0-1 32,-18-3 1-32,0 3-1 31,-3 6 0-31,-11 10 0 62,-7 6 1-46,0 10-2 0,0 5 1-16,-7 7-2 93,-7 13 1-93,-7 0-1 47,-4 15 0-47,-7 6 0 16,-7 10 0-16,-3 0 1 0,0 12 0 31,-1 10 1-31,5 6 1 0,-1 16 1 16,11 6 0-16,7 10 1 0,-4 15 1 0,-3-3 0 0,0-3 1 0,-4 0-2 15,-10-13 1 1,-8-6-1-16,-10-6 0 0,-10-13-2 0,-11-15 1 0,-18-1-1 0,-21 1 1 0,-18-7-1 0,-34-3 0 16,-33-2 0-16,-42-1 1 0,-35-10-2 0,-39-2 1 0,-28-7-5 0,-22-3 1 0,-6 0-10 15,-1 0 0-15</inkml:trace>
  <inkml:trace contextRef="#ctx0" brushRef="#br2" timeOffset="-202096.88">1249 14666 27 0,'7'25'13'0,"-4"12"-5"0,-3-24 14 16,0 3-21-16,0 9 1 15,0 6 1-15,-3 7 1 0,-4 9-4 16,7 0 0-16,-11 3 2 15,4-3 1-15,4 0-2 16,-8 0 1 0,4-3-1-1,4-6 1-15,-5-13-1 16,8-10 0-16,8-8 1 16,-8-17 1-16,10-5-1 15,1-4 0-15,-1-13 0 16,8-2 0-16,-8-1 0 15,5 4 0-15,2-3-2 16,1-1 0-16,-8 7-2 16,5 3 1-16,2 3-1 15,-6 6 0-15,-4 10-1 16,-4 6 0-16,8 6 0 0,-4 7 0 16,-3 2 1-1,3 4 0-15,-7 6 1 0,0 0 0 16,0-3 0-16,0-3 1 15,0-3 0-15,0-4 0 16,7-2 0-16,-4-4 0 16,4-6-1-16,4-6 1 15,-1-4-1-15,5-2 1 16,2-4-1-16,1-3 1 16,-4-3 0-16,4-3 0 15,-1-3-1-15,-3 0 1 16,4 0-1-16,0-4 1 15,-4 4 0-15,3 0 0 0,-6 6 0 16,7 3 0-16,-8 3 0 16,4 10 1-16,0 6 0 15,-3 13 1-15,0 9-1 16,-1 15 1-16,1 4-1 16,-8 12 1-16,4 1-1 15,-7-1 0-15,11 0-1 16,-4-3 1-16,3-3-3 15,1-3 1-15,3-9-11 16,4-13 1-16</inkml:trace>
  <inkml:trace contextRef="#ctx0" brushRef="#br2" timeOffset="-201280.02">2395 14703 37 0,'-21'16'18'0,"4"3"-11"0,17-16 25 16,0 0-28-16,0 0 1 0,0 0 2 15,0 1 0-15,7-1-9 16,3-3 1-16,11 3 5 16,1-6 1-16,2-4-3 15,12-2 0-15,9 3-3 16,8-7 1-16,-3 1-7 16,-4-1 0-16,-4 4-9 15,-14-4 0-15</inkml:trace>
  <inkml:trace contextRef="#ctx0" brushRef="#br2" timeOffset="-201082.23">2364 14976 47 0,'0'35'23'0,"28"-23"-20"0,-18-9 36 16,12 1-36-16,-5-1 0 15,19-3-1-15,-8 0 1 16,28-10-8-16,-13 4 0 0,6 0-9 16,-10-1 1-16</inkml:trace>
  <inkml:trace contextRef="#ctx0" brushRef="#br2" timeOffset="-200072.26">3500 14879 36 0,'-11'22'18'16,"4"-13"-9"-16,7-9 18 0,0 0-23 16,0 0 1-16,0 0 3 15,0 0 0-15,11-3-10 16,6-3 1-16,4-3 6 15,-3 2 0-15,31 7-4 0,-10 0 1 16,21-3-10-16,-10 0 1 16,9-6-9-16,-20-1 0 15</inkml:trace>
  <inkml:trace contextRef="#ctx0" brushRef="#br2" timeOffset="-199706.88">4445 14296 45 0,'-7'31'22'0,"3"-6"-24"16,4-22 33-16,0 19-29 16,-7-3 1-16,4 19-1 15,-4-7 1-15,3 13-5 16,-3 0 1-16,4 3 1 15,-4-3 0-15,0-7-7 16,3 1 1-16,4-7-7 16,0-12 0-16</inkml:trace>
  <inkml:trace contextRef="#ctx0" brushRef="#br2" timeOffset="-199379.14">4985 14380 49 0,'-4'16'24'16,"-6"9"-27"-16,10-19 43 0,-14 13-38 15,-8 9 0-15,-9 7 2 16,-12 9 0-16,-6 15-5 15,-11 14 0-15,-7 5 3 16,-4 13 1-16,-10 6-2 16,-7 0 0-1,7 1-1-15,3-1 1 0,1-6-2 32,3-10 0-32,14-9-2 15,0-15 0 1,10-7-4-16,11-9 0 0,1-13-9 0,9-12 0 31</inkml:trace>
  <inkml:trace contextRef="#ctx0" brushRef="#br2" timeOffset="-197939.36">4417 15359 27 0,'0'19'13'0,"-4"-4"-1"0,4-8 14 15,0 5-22-15,-7 4 0 16,4 3 3-16,-11-1 0 16,10 1-9-16,-7 6 1 15,11 0 4-15,-7-3 1 16,4-3-2-16,3-3 0 0,-7-4-2 16,14-5 0-16,-4-4-1 15,4-10 0-15,4-2 0 16,7-3 0-16,-8-4-2 15,1-3 1-15,-1 0-1 16,5 0 1-16,-1 4-1 16,-4 5 0-16,-6 4 0 15,3 3 0-15,3 3 1 16,-6 3 0 0,3 3 1-16,-3 1 0 0,-1 2 1 15,-3-3 0-15,0 7 0 16,0-4 0-1,4 4 0-15,-4-4 0 0,7-3 0 16,-7 1 0-16,0-7-1 16,0 0 1-16,10-10 0 15,-6 4 0 1,6-10 0 0,1 4 1-16,3-7-1 15,0 0 0-15,4 4 1 0,-8 2 0 0,1 4-1 0,0 2 1 16,6-2-2-16,-6 3 1 15,-1-1-1-15,-6 4 1 16,3-6-1-16,0 3 0 16,-4-1 0-16,5 4 1 31,-5 0 0-31,-3 3 1 78,7 9-1-78,-3-2 1 0,3 11 0 0,-7-2 0 0,0 6 0 0,0-3 0 0,0 9 0 16,0-9 1-16,0 3-2 0,0-6 1 0,3 2-1 0,-3-5 1 0,7 3-6 15,0-4 0-15,-3 1-6 0,3-4 1 0</inkml:trace>
  <inkml:trace contextRef="#ctx0" brushRef="#br2" timeOffset="-197343.73">4932 15779 44 0,'-18'44'22'0,"-3"6"-27"0,21-41 40 0,-11 32-33 0,11-9 1 16,-10 24 1-16,-1-12 0 16,-3 9-6-16,7-15 0 15,0-7 3-15,7-6 1 16,-7-12-3-16,3-4 1 16,4-18-1-16,0-1 0 0,4-18-2 15,3 6 0-15,-3-28 0 16,3 6 0 15,3-25-1-31,1 16 1 0,6 0 0 0,-6 12 0 16,10-6 1-16,-3 6 1 31,3 3 1-15,-10 10 0 46,17 3 1-15,-7 3 1-16,32 3 1-31,-14 7 1 31,7 2 1-31,-18 4 1 16,4 9-1-16,-4 0 1 0,-7 16-1 0,-10-3 0 16,-11 12-4-16,0-6 1 0,-18 13-2 0,4-10 0 0,-32 6-4 15,14-3 1-15,-35-12-12 0,18-4 1 0,-11-21-1 0,17 0 0 0</inkml:trace>
  <inkml:trace contextRef="#ctx0" brushRef="#br2" timeOffset="-194195.22">30205 12101 35 0,'53'-16'17'0,"28"-59"-10"0,-71 62 17 15,36-40-24-15,0-16 1 16,-3-16-1-16,-5-12 0 15,1-10 0-15,0 1 0 16,-11-4-1-16,-10 0 1 16,-4 16-4-16,-7 13 1 0,-7 2-8 15,-4 20 1-15</inkml:trace>
  <inkml:trace contextRef="#ctx0" brushRef="#br2" timeOffset="-193653.6">30349 10906 28 0,'11'6'14'0,"10"-9"-5"0,-10 6 19 16,3-3-25 0,4-3 1-16,6-3 3 0,8 0 0 15,-4-4-9-15,0-6 0 16,4-2 5-16,7-4 1 16,0 3-2-16,-7 3 0 15,-1 0-3-15,-2-2 1 16,-5-1-2-16,-6 0 1 15,-4 0 0-15,-3 7 0 16,-4 2-1-16,-7 10 1 16,0 0-2-16,-4 10 0 15,-3-4-1-15,0 7 1 0,0 5 0 16,3 4 0-16,1 0 0 16,10 0 1-16,0 0 1 15,0 3 1-15,4 3 1 16,10 10 1-16,3 3 0 15,1-10 1-15,-4 1-1 16,-3-4 1-16,-11-3-1 16,-10-6 1-16,-15-4-2 15,-14-2 1-15,-24-7-3 16,-4-3 0-16,-28-3-11 16,-8-3 1-16,-20-6-1 15,3-4 1-15</inkml:trace>
  <inkml:trace contextRef="#ctx0" brushRef="#br2" timeOffset="-192602.52">29655 12919 26 0,'-25'38'13'0,"14"-19"-4"15,8-16 13-15,3 3-17 16,3 0 0-16,4 7 5 15,4-7 1-15,7-6-13 16,3-3 1-16,10-6 7 16,12-4 1-16,10-15-2 15,0-13 0-15,0-19-4 16,6-9 1-16,-6-6-2 0,-7 6 1 16,-7-3-2-16,-7 0 1 15,-7 12-2-15,-8 10 1 16,-6 6-3-16,-4 10 1 15,-11 6-2-15,-6 15 1 16,-4 10 0-16,-11 12 0 16,4 13 1-16,0 10 0 15,-8 18 2-15,5 16 0 16,2 12 1-16,1 7 1 16,7-7 0-16,4 0 0 0,6-5-1 15,4-11 1-15,7-8-2 16,4-14 0-16,-4-11-7 15,3-7 0-15,1-13-4 16,7-9 1-16</inkml:trace>
  <inkml:trace contextRef="#ctx0" brushRef="#br2" timeOffset="-191640.4">30067 13079 17 0,'-3'0'8'0,"3"3"-2"0,0 0 8 16,0 4-12-16,0-4 1 15,0 3 3-15,-4 3 1 16,4-5-8-16,0 2 1 16,0 0 4-16,0 0 1 15,0 4-2-15,-3 2 1 16,-1 1-3-16,1 3 0 0,-1 2-1 15,1 1 1-15,-4 0-1 16,3-3 1-16,0-4-1 16,1-2 1-16,-1-1 0 15,1-3 0-15,-1-3 0 16,4 1 0-16,0-1-1 16,0 0 1-16,0 0-1 15,0 0 1-15,0-3-1 16,0 0 0-16,0-9-1 15,0 2 1-15,7-8 0 16,-3 2 0-16,-1 4 0 16,1 3 1-16,0-1-1 15,-1 1 1-15,1 0-1 16,-4 6 0-16,0 0 0 16,0 0 1-16,0-7-1 15,0 7 1-15,0 0-1 0,0 0 0 16,3 4 0-16,-3-1 0 15,0 3 0-15,0-3 0 16,0 3 0-16,0 1 0 16,0 2 0-16,0-3 1 15,-3 7-1-15,3-4 0 16,-4 4 0-16,1-4 0 16,-1 4 0-16,0-4 1 15,1 1-1-15,-1-1 0 0,4-3 0 16,0 1 0-16,0-7 0 15,0 0 1-15,4-10-1 16,-1 1 0 15,5-16 0-31,-5 3 1 0,4-16-1 0,0 10 0 0,7-13 0 16,-3 10 1-16,10-13-1 16,-7 6 0-16,11 4 0 15,-4 9 0-15,4 3 1 16,-8 3 0-16,12 9-1 15,2 4 1-15,1 6 0 16,-4 0 0-16,0-3 0 16,-6 3 0-16,-8 6-2 15,-7 4 1-15,-7-1-1 16,-7 4 1-16,-7 2-1 16,-8-2 0-16,-16-1-3 15,-5-2 1-15,-6-4-9 0,0-12 0 16</inkml:trace>
  <inkml:trace contextRef="#ctx0" brushRef="#br2" timeOffset="-186026.33">12859 7281 44 0,'0'16'22'0,"-4"37"-13"0,1-34 23 16,-1 22-31-16,1 21 1 15,-1 17 1-15,-3 24 0 16,0 41-4-16,3 19 1 16,-3 26 2-16,0 30 0 15,-3 7-1-15,3 6 1 16,-4-9-2-16,1-10 1 16,-1-19-1-16,0-15 1 15,1-16-1-15,-1-19 1 0,4-12-1 16,0-22 0-16,0-16 0 15,-4-16 0-15,4-6-1 16,0-12 0-16,0-10-1 16,0-9 1-16,0-10-3 15,4-6 1-15,-1-6-3 16,1-6 1-16,-1-1-7 16,4-6 1-16,4-15-3 15,6-7 0-15</inkml:trace>
  <inkml:trace contextRef="#ctx0" brushRef="#br2" timeOffset="-184900.67">13476 8792 42 0,'0'38'21'0,"4"6"-19"0,-1-32 39 15,-3 10-38-15,0 10 0 16,0-4 1-16,-3-3 0 0,-1 6-6 15,1-2 1-15,-1-4 3 16,1 0 0-16,-1-6-2 16,0-4 1-16,1-5-2 15,3-7 1-15,3-13-1 16,5-8 1-16,-1-1-1 16,0-6 1-16,0-3-1 15,3-4 1-15,-3 4-1 16,4 3 0-16,-8 6 0 15,1 0 0-15,0 10-1 16,-1-1 0-16,4 10 0 16,-3 4 0-16,3 2 0 15,0 3 0-15,0 4 0 16,0-4 1-16,0 1 0 16,0-4 1-16,0 0 0 0,4-3 0 15,-1-3 0 1,4-3 0-16,0-3-1 0,4-4 1 15,3 1 0-15,-3-3 0 16,-1-1-1-16,1-3 1 16,-4-3 0-16,0-2 0 15,0-5-1-15,1 4 1 16,-5 1-1-16,-3 2 1 16,0 3 0-16,-3 10 0 15,-1 3 0-15,1 6 0 0,-1 6 1 16,-3 7 0-16,0 3-1 15,0-4 1-15,0 7-1 16,-3 3 0-16,3 0 1 16,0 1 0-16,0 2-1 15,3-3 0-15,4-6-4 16,0-4 1-16,1 4-8 16,2-6 0-16,1-7-2 15,3-3 0-15</inkml:trace>
  <inkml:trace contextRef="#ctx0" brushRef="#br2" timeOffset="-184464.9">14019 9256 38 0,'-3'66'19'0,"-11"19"-22"15,10-57 38-15,-3 10-34 0,0-10 0 16,0 7 0-16,0-13 0 16,0-4-2-16,0-5 0 15,3-13 1-15,1-16 1 16,3-9-2-16,3-6 1 16,1-7-2-16,-1-6 1 15,1-3-1-15,3-3 1 16,4 0-2-16,-1 0 0 15,1 6-1-15,3 6 1 16,0 7 0-16,-3 6 1 0,3 6 1 16,3 6 0-16,8 7 3 15,-4 3 0-15,0 6 2 16,-3 3 0-16,0 1-1 16,-8 5 1-1,-10 4-2-15,-3 6 0 16,-11 0-2-16,-4 3 1 0,-3-3-3 15,0-3 0-15,-1-7-6 16,1 4 1-16,4-16-4 16,3-3 1-16</inkml:trace>
  <inkml:trace contextRef="#ctx0" brushRef="#br2" timeOffset="-184179.18">14404 8821 47 0,'3'25'23'0,"22"-3"-26"0,-18-19 46 15,4-3-42-15,3-3 0 0,7 6-1 16,0-3 1-16,0-6-4 16,4-1 1-16,-7 1-6 15,-4 6 1-15,-4-9-7 16,-3 2 0-16</inkml:trace>
  <inkml:trace contextRef="#ctx0" brushRef="#br2" timeOffset="-184030.72">14358 9056 43 0,'18'6'21'0,"17"0"-26"16,-14-6 35-16,4 0-32 16,7-3 0-16,-1-3-20 15,1 0 0-15</inkml:trace>
  <inkml:trace contextRef="#ctx0" brushRef="#br2" timeOffset="-183202.75">15381 7949 49 0,'14'9'24'0,"0"23"-23"0,-10-26 41 15,-4 6-41-15,-4 4 0 16,-3 6 1-16,-3 3 0 15,-11 7-3-15,-1 5 1 16,-6 1 0-16,0 3 1 16,0-1-1-16,-1-2 1 0,5-7-1 15,3 4 0-15,-1-13 0 16,8-3 0-16,4-4 0 16,3-2 0-16,10-4-1 15,8 1 1-15,-4-7-1 16,7 0 1-16,4-6-1 15,3 3 1 1,18 3-1 0,-8 3 1-16,-2 0 0 15,-8 1 1-15,-4-4-1 16,-3 0 0-16,-3 0-1 16,-4 0 1-16,-7-3-1 15,0-12 1-15,-7-10 0 16,0-6 0-16,-4-13 0 15,1-13 1-15,3 1 0 0,3 0 0 16,4-4-7-16,4 13 0 16,6-6-9-16,-3 6 0 15</inkml:trace>
  <inkml:trace contextRef="#ctx0" brushRef="#br2" timeOffset="-182300.83">15984 7902 47 0,'4'22'23'0,"-11"0"-20"0,3-10 34 15,-6 10-37-15,-11 10 0 16,-11 15 1-16,-3 9 1 15,-1 10-3-15,-6 3 1 16,-4 12 0-16,0 4 1 16,4-10-2-16,3-6 1 15,7-18-7-15,8-17 0 16,10-21-7-16,6-26 0 16</inkml:trace>
  <inkml:trace contextRef="#ctx0" brushRef="#br2" timeOffset="-182104.7">15646 7864 40 0,'21'44'20'0,"4"22"-12"16,-22-44 30-16,1 9-37 16,3 13 1-16,-4 0-1 15,1 0 0-15,-4-13-4 16,0-2 0-16,-4-11-7 15,1-2 0-15,-4-10-4 0,-4-15 0 16</inkml:trace>
  <inkml:trace contextRef="#ctx0" brushRef="#br2" timeOffset="-181807.56">14908 8720 54 0,'-14'54'27'0,"32"-26"-26"0,-4-25 53 0,7-3-51 16,11-6 1-16,14-4-1 15,14-2 1-15,21-1-6 16,18-9 0-16,3 0 1 16,-3 0 0-16,-15 4-6 15,-9 2 0 1,-19 3-12-16,-10-2 1 0</inkml:trace>
  <inkml:trace contextRef="#ctx0" brushRef="#br2" timeOffset="-181265.09">15265 9090 38 0,'-18'44'19'0,"15"-25"-10"0,3-13 21 16,-8 4-28-16,1-1 0 15,0 4 2-15,-3-1 0 16,-1 4-4-16,-3 3 0 16,0 3 3-16,-7 6 1 15,0 0-2-15,-4-3 1 16,0 7-1-16,1-1 0 16,2 0-1-16,1 1 1 0,4-7-2 15,2-3 1-15,5 0-1 16,3-7 1-16,3-2-1 15,8-1 1-15,3-2 0 16,3-1 0-16,5-3 0 16,2-2 0-16,1-4-1 15,0 3 1-15,-1-3-1 16,1 0 0-16,-1 0-1 16,1 0 1-16,-4 0-1 15,4-3 1-15,-1-4-1 16,1 1 1-16,0-3-1 15,-4-4 1-15,0 1-1 16,-3-4 1-16,-1-3-1 16,-3 0 1-16,-7 0-1 15,-3-3 1-15,-4 1-1 16,-4-8 1-16,0-2-3 0,4 0 1 16,0-1-7-16,4-2 1 15,6-4-8-15,4-3 1 16</inkml:trace>
  <inkml:trace contextRef="#ctx0" brushRef="#br2" timeOffset="-180963.22">15677 9106 43 0,'-10'9'21'0,"-22"13"-21"16,22-12 32-16,-12 5-32 15,-6 7 0-15,-4 7 0 16,1 11 1-16,-1-2-1 15,4-7 0-15,3-2-5 16,4-7 1-16,10-10-8 16,8-21 0-16</inkml:trace>
  <inkml:trace contextRef="#ctx0" brushRef="#br2" timeOffset="-180774.25">15402 9015 35 0,'14'22'17'0,"18"28"-2"0,-21-25 25 16,3 10-36-16,7 12 0 16,4 9 0-16,3-6 1 15,0-3-9-15,0-6 0 16,-3-9-6-16,-7-14 0 16,-11-11-6-16,-7-4 1 0</inkml:trace>
  <inkml:trace contextRef="#ctx0" brushRef="#br2" timeOffset="-180167.67">16118 8805 55 0,'0'9'27'0,"7"-18"-30"16,1 6 52-16,2 0-49 15,8 0 1-15,6-4 0 16,5 7 1-16,13-3-3 16,11 0 0-16,0 0-4 15,-4 3 1-15,-3 3-12 16,-14 0 1-16,-11-3-1 16,-7 6 0-16</inkml:trace>
  <inkml:trace contextRef="#ctx0" brushRef="#br2" timeOffset="-179978.75">16115 9084 57 0,'0'35'28'0,"21"-7"-33"0,-10-22 58 16,6 0-53-16,8 4 1 16,0-4-2-16,13-3 1 15,5 3-7-15,3-2 0 0,-4-8-9 16,4 4 0-16</inkml:trace>
  <inkml:trace contextRef="#ctx0" brushRef="#br2" timeOffset="-177049">17053 7783 36 0,'25'0'18'0,"28"6"-10"0,-35-3 18 0,10 3-22 15,0 4 0-15,0 2 1 16,-3 7 0-16,-7 3-8 16,-8-6 1-16,-10 9 4 15,-14 9 0-15,-11 4-3 16,-6 0 0-1,-26 15-3 1,8-12 1-16,6-10-1 16,12-9 0-16,2-6 0 15,12-10 0-15,3-9 1 16,10-3 0-16,8-4 1 16,6 4 1-16,8 0 0 15,0-1 1-15,-1 4 0 16,4 3 1-16,1 6 0 15,-1 1 1-15,-4 8 0 0,4-2 1 16,1 6-2-16,-5 0 1 16,1-4-1-16,3 1 0 15,-3 0-7-15,-1-7 0 16,1-12-5-16,-7-7 1 16</inkml:trace>
  <inkml:trace contextRef="#ctx0" brushRef="#br2" timeOffset="-176807.85">17381 7983 57 0,'0'29'28'0,"18"-29"-34"0,-11 0 57 0,4 0-51 15,6 0 1-15,8 3-1 16,3-3 0-16,4 0-5 16,0 0 0-16,-1-3-7 15,-2-4 1-15,-5-5-6 16,-6-4 1-16</inkml:trace>
  <inkml:trace contextRef="#ctx0" brushRef="#br2" timeOffset="-176493.92">17935 7620 42 0,'7'37'21'0,"-7"13"-25"0,0-37 37 16,-3-4-33-16,-1 10 0 15,-6-3 0-15,-1 6 0 16,0 0 0-16,1 0 0 16,-1 0 0-16,4-4 1 15,7-5-1-15,4 0 1 0,3-1-1 16,3-6 0-16,5-2-3 16,9-1 0-16,-3-6-4 15,4-13 0-15,-4-6-4 16,0-3 1-16,-3-10-1 15,-7 1 0-15</inkml:trace>
  <inkml:trace contextRef="#ctx0" brushRef="#br2" timeOffset="-176355.25">18069 7629 21 0,'-10'25'10'0,"-1"50"-4"16,8-56 19-16,-4 6-23 16,-8 7 0-16,-2-1 0 15,-1 10 1-15,-3 9-5 16,0 9 1-16,-4 4-4 15,4-6 1-15,0-13-5 16,0-4 1-16</inkml:trace>
  <inkml:trace contextRef="#ctx0" brushRef="#br2" timeOffset="-176028.32">16743 8589 42 0,'-32'47'21'0,"18"-22"-13"0,18-19 41 0,3 0-43 15,7 1 1-15,7-1 3 16,18-3 0-16,28 0-13 16,35-3 0-16,11-6 8 15,28-4 0-15,21-2-5 16,-3-10 0-16,-14-3-9 16,-25 0 1-16,-25 3-12 15,-21 3 0-15</inkml:trace>
  <inkml:trace contextRef="#ctx0" brushRef="#br2" timeOffset="-174800.18">16799 9050 45 0,'14'12'22'0,"4"-21"-16"0,-7 6 26 0,6-4-31 16,11-2 1-16,8 3 0 16,6-4 0-16,-3 1-3 15,-4-1 0-15,-7 7 2 16,-6 3 0-16,-12 10-2 16,-6 2 1-16,-8 1-1 15,-6 9 0-15,-8 3-1 16,-7 6 1-16,1 4-1 15,-5 9 1-15,1 12-2 16,3 0 1-16,-3 4-2 16,7-4 1-16,3-15-3 15,4-6 0-15,4-10-6 16,3-10 0 15</inkml:trace>
  <inkml:trace contextRef="#ctx0" brushRef="#br2" timeOffset="-174557.27">16792 9285 33 0,'0'25'16'0,"4"-6"-9"0,-1-16 26 16,-3-3-31-16,7-3 1 15,0-1 2-15,8-2 0 0,13 0-6 16,7 0 0-16,11-1 2 15,-4 1 0-15,-3-3-9 16,0 2 1-16,-4-8-7 16,-7-1 1-16</inkml:trace>
  <inkml:trace contextRef="#ctx0" brushRef="#br2" timeOffset="-174343.39">17279 9206 48 0,'7'7'24'0,"14"-4"-29"15,-14-6 44-15,4 3-40 16,3-4 1-16,0 1-4 0,7-3 1 15,0 0-5 1,4-4 0-16,10-8-5 0,1-8 0 16</inkml:trace>
  <inkml:trace contextRef="#ctx0" brushRef="#br2" timeOffset="-174108.99">17801 8977 44 0,'-10'63'22'0,"-19"-19"-25"15,22-25 40 1,-10 53-38 0,-1 3 1-16,4 0-4 15,3-12 1-15,4-6-6 16,7-17 0-16,7-15-3 15,7-9 0-15</inkml:trace>
  <inkml:trace contextRef="#ctx0" brushRef="#br2" timeOffset="-173790.08">18323 8513 59 0,'7'7'29'0,"11"-1"-39"0,-11-6 62 16,7 0-52-16,4-3 0 0,3 3-1 15,0 0 1-15,14 3-4 16,1-3 0-16,-5 3-6 16,-2 3 1-16,-8-3-7 15,-11 1 0-15</inkml:trace>
  <inkml:trace contextRef="#ctx0" brushRef="#br2" timeOffset="-173637.97">18179 8934 45 0,'-11'34'22'16,"29"-9"-15"-16,-4-22 38 0,7 3-45 15,14-2 0-15,8-1-6 16,-1-3 1-16,0 0-7 16,1-7 0-16</inkml:trace>
  <inkml:trace contextRef="#ctx0" brushRef="#br2" timeOffset="-171703">19004 8222 44 0,'11'34'22'0,"3"-6"-17"16,-11-28 22-16,8-3-28 15,3-3 1-15,11-3-2 0,-1-1 1 16,1-2-5-16,3 2 0 16,-3 1-6-16,3 3 0 15</inkml:trace>
  <inkml:trace contextRef="#ctx0" brushRef="#br2" timeOffset="-171282.56">19442 8024 47 0,'17'19'23'0,"11"-7"-21"0,-20-8 42 15,2-1-43-15,1 0 1 0,3 3 0 16,-4 0 1-16,4 1-4 16,-3-1 0-16,-4 0 1 15,0 1 1-15,-7 2-2 16,0 0 1-16,-3 1-2 16,-4 2 1-16,-4 4-1 15,-7 6 1-15,1-3-1 16,-1 3 1-16,4-4 0 15,3 1 1-15,4 0 0 16,7 0 1-16,7-3 0 0,4-7 1 16,3 0-1-1,7-2 1-15,0-7-2 0,8-7 1 16,-1 4-9-16,0 3 1 16,-7-6-8-16,-7 3 0 15</inkml:trace>
  <inkml:trace contextRef="#ctx0" brushRef="#br2" timeOffset="-171014.16">19029 8676 80 0,'32'57'40'0,"38"-42"-56"16,-42-8 78-16,15-4-62 15,17 0 0-15,10-3-2 16,4-6 1-16,15-4-3 16,-12-2 0-16,-10-1-6 15,-14 1 0-15,-11-4-11 16,-10 0 1-16</inkml:trace>
  <inkml:trace contextRef="#ctx0" brushRef="#br2" timeOffset="-170217.95">19554 9012 43 0,'4'12'21'0,"-15"-12"-16"15,4 0 21-15,-10 4-26 0,-11 2 0 0,-4-3 0 0,-11 10 1 0,8 5 0 0,-4 7 0 0,1 4 0 0,2-1 1 0,5 6-1 0,6 10 1 0,11 3 0 0,7-6 0 0,14-3-1 16,3-4 0-16,11-9 0 16,11-12 1-16,7-10-1 15,0-3 0 32,-7-6-1-47,-4-1 1 0,-7-5-1 63,-3-1 1-63,-15-2-2 0,-10 2 0 0,-14 1 1 0,-7 2 0 15,-4 10-1-15,-3 3 0 0,-1 0-5 0,5 7 1 0,2-1-9 0,8 1 0 16</inkml:trace>
  <inkml:trace contextRef="#ctx0" brushRef="#br2" timeOffset="-169865.49">19904 8774 46 0,'-11'18'23'0,"11"-30"-15"0,4 12 35 0,3 0-41 15,3-3 0-15,8 0 1 16,10-4 1-16,4 1-6 16,0-3 1-16,-4 2-1 15,0 1 1-15,-3 0-9 16,-8 6 1-16,-2 0-8 15,-12 3 1-15</inkml:trace>
  <inkml:trace contextRef="#ctx0" brushRef="#br2" timeOffset="-169623.63">19861 8890 41 0,'-3'31'20'0,"21"-3"-12"0,-8-25 31 0,4 4-39 0,4-1 1 0,10 3-1 0,4-6 1 0,0 1-5 0,-1-4 0 0,1 0-10 0,7-10 1 0</inkml:trace>
  <inkml:trace contextRef="#ctx0" brushRef="#br2" timeOffset="-169395.05">20503 8858 58 0,'-7'19'29'0,"11"-16"-33"0,-4-3 50 0,7 0-45 0,7 0 0 0,4-3 0 0,10 0 1 0,0-3-3 15,0-4 0-15,4-2-3 16,3-1 1-16,-3 1-9 16,-4-4 1-16,-3-9-6 0,7-3 0 15</inkml:trace>
  <inkml:trace contextRef="#ctx0" brushRef="#br2" timeOffset="-169097.46">21251 8106 47 0,'0'31'23'0,"-3"29"-24"0,3-38 41 0,0-1-40 15,-4 11 0-15,1 2-1 16,-4 10 1-16,-4-9 0 16,1-1 0-16,-1 1-2 15,4-1 0-15,3-6-6 16,4-2 1-16,4-14-6 15,3-9 0-15</inkml:trace>
  <inkml:trace contextRef="#ctx0" brushRef="#br2" timeOffset="-168691.89">21632 8200 42 0,'14'44'21'0,"-35"18"-22"0,11-40 36 0,-11 13-33 0,-11 2 0 0,-14 14-1 0,-7 14 1 15,0 14-3-15,4 9 0 16,-1-7 2-16,-3 4 1 16,4 0-4-16,7-17 1 0,6-14-8 15,8-17 1 1,11-18-5-16,9-19 0 0</inkml:trace>
  <inkml:trace contextRef="#ctx0" brushRef="#br2" timeOffset="-168428.76">21308 8924 43 0,'14'22'21'0,"7"-22"-16"0,-10-3 37 0,-1 3-41 0,8 0 1 0,0 0 1 0,3 0 1 0,10 0-5 0,5 0 1 0,-1 3 2 0,-3 0 0 0,-4 3-2 0,-10 1 0 0,-8 2-1 0,-10 1 0 0,-10 2 0 0,-8-3 0 0,-3 1-1 0,-4-1 0 0,4-2 0 0,0-1 0 0,3-3 0 16,4 0 1-16,0 0 0 0,3 0 1 0,8 4 0 0,6 2 1 31,11 4-1-31,4 2 1 0,3 7 0 0,7 0 1 16,4 0-2-1,-4 0 1-15,-3 0-1 0,-7 0 0 16,-11 6-1-16,-11 0 1 0,-17 1-3 16,-11-4 1-16,-17-3-4 15,-7-7 0-15,-11-5-8 16,-11-16 0-16</inkml:trace>
  <inkml:trace contextRef="#ctx0" brushRef="#br2" timeOffset="-167649.12">22221 8494 31 0,'75'-100'15'0,"-44"-32"-1"0,-27 89 19 0,-4-14-31 15,0 1 1 1,-74-26 2 0,-29 13 1-16,1 16-7 15,-28 21 1-15,-15 7 3 16,-3 25 1-16,-25 22-3 15,-18 19 1-15,-3 12-5 16,4 20 0-16,14 14-1 16,34 7 0-16,19 22-2 15,17 22 0 1,25 4 0-16,21 8 1 0,32-3 2 16,24-9 1-16,22-12 1 15,31-16 1-15,39-13 3 16,25-19 1-16,43-18-1 0,16-23 1 15,33-24-1-15,0-22 0 16,24-29-2 0,-3-34 1-16,-32-25-3 0,-21-16 0 15,-50-19 1 32,-35-9 0-31,-45 3 1-16,-26 9 1 15,-45 1-5 32,-39 9 0-15,-21 9-9-32,-18 9 1 0</inkml:trace>
  <inkml:trace contextRef="#ctx0" brushRef="#br2" timeOffset="-160699.71">5807 14750 45 0,'-4'0'22'0,"11"-3"-11"16,-7 3 22-16,7 0-31 15,4-6 1-15,3 6 0 16,7-3 1-16,7-3-5 15,11-1 0-15,0 4 1 16,0 0 0-16,0-3-8 16,-4 0 1-16,0 2-9 15,-14-5 1-15</inkml:trace>
  <inkml:trace contextRef="#ctx0" brushRef="#br2" timeOffset="-160489.78">5789 14957 44 0,'7'38'22'0,"14"-29"-25"0,-7-9 34 16,8 4-31-16,13-1 1 15,7 0-3-15,1-3 0 16,2 0-7-16,5 0 0 15,-11-6-3-15,-4 2 1 16</inkml:trace>
  <inkml:trace contextRef="#ctx0" brushRef="#br2" timeOffset="-160204.35">6533 14860 49 0,'-7'19'24'0,"7"-10"-21"15,0-5 48-15,4 2-49 16,3-6 0-16,11 3 0 15,3-3 1-15,7 0-5 0,11-9 1 16,3-1-3-16,0 1 0 16,-6-1-13-1,-4-5 0-15</inkml:trace>
  <inkml:trace contextRef="#ctx0" brushRef="#br2" timeOffset="-159031.31">7691 14108 33 0,'21'0'16'0,"-11"9"5"15,-6-6 13-15,-1 3-30 16,-3 7 1-16,4 6 1 15,-4 6 0-15,-4 12-8 16,1 7 0-16,-1 7 5 16,1 2 0-16,-4 0-3 0,-4 0 1 15,4-2-3-15,4-7 1 16,3-1-7-16,0-11 1 16,7-10-9-16,7-19 0 15</inkml:trace>
  <inkml:trace contextRef="#ctx0" brushRef="#br2" timeOffset="-158642.29">8371 14293 48 0,'4'15'24'0,"-8"10"-19"15,1-18 37-15,-8 8-40 16,-3-2 1-16,-7 9 1 16,-11 9 0-16,-10 10-5 15,-18 9 0-15,-11 16 4 16,-13 22 0-16,-15 3-1 15,-7 9 0-15,7 10-1 32,4-4 1-17,0 1-2-15,7-10 1 0,-1-9-1 0,12-13 0 0,10-9-1 16,7-13 0-16,14-15-4 0,7-10 1 16,11-6-8-16,14-9 0 15,14-13-6-15,10-3 1 16</inkml:trace>
  <inkml:trace contextRef="#ctx0" brushRef="#br2" timeOffset="-158023.29">7849 15055 44 0,'-17'47'22'0,"-4"-16"-24"0,13-22 35 15,-2-2-33-15,-4 5 0 0,-4 10 0 16,-10 13 1-16,0-4 0 15,-4 13 0-15,0 6 0 16,4 0 1-16,3 0-1 16,1 4 0-16,6-10 0 15,7-7 0-15,4-2-4 16,7-10 0-16,4-6-5 16,6-7 0-16,8-6-6 15,7-12 1-15</inkml:trace>
  <inkml:trace contextRef="#ctx0" brushRef="#br2" timeOffset="-157770.47">7775 15418 44 0,'0'19'22'0,"7"-28"-27"0,-7 9 39 15,7-3-34-15,4-1 0 16,3-2-1-16,4 0 1 16,3-3-6-16,0-4 0 0,0 0-6 15,-3-9 1-15</inkml:trace>
  <inkml:trace contextRef="#ctx0" brushRef="#br2" timeOffset="-157468.9">8181 15023 30 0,'-7'19'15'0,"-4"0"-6"15,11-13 20-15,-3 4-25 16,-4 2 0-16,3 7 2 16,-3 0 1-16,4 3-9 0,-8 6 0 15,0 10 6-15,8-4 0 16,-1 7-5-16,1 3 0 15,-1-10-7-15,1-9 0 16,6-6-6-16,-3-16 1 16</inkml:trace>
  <inkml:trace contextRef="#ctx0" brushRef="#br2" timeOffset="-157185.33">8431 15130 34 0,'-14'31'17'0,"-14"-9"-12"16,21-19 25-16,-4 13-28 15,-3 3 1-15,0 6 3 16,0 0 0-16,-4 3-8 15,4 4 1-15,-7-1 4 16,4 7 0-16,-1-7-6 16,0 0 1-16,1 1-10 15,-1-10 1-15,-3-4-3 16,3-2 1-16</inkml:trace>
  <inkml:trace contextRef="#ctx0" brushRef="#br2" timeOffset="-156585.79">8329 15409 34 0,'0'16'17'0,"0"-16"-14"0,0 0 31 0,4 3-30 16,-1 0 0-16,4 0 2 15,0 3 1-15,0 1-9 16,4-4 1-16,-1 0 5 16,5-3 0-16,9 0-2 15,-10 3 0-15,4-3-1 16,0-3 0-16,-8 3-2 16,-3 0 1-16,0 0-1 15,-7 3 0-15,0 3-3 0,-3 1 0 16,-4-4-2-16,3 3 0 15,-6 3-1-15,3 1 0 16,3-4 1-16,1 0 1 16,3-3 2-16,3 4 0 15,8-1 4-15,-1-3 0 16,-3 3 2-16,4 1 0 16,-1-1-1-16,1 0 1 15,0 4-1-15,-11-1 0 16,0 7-1-16,-11 2 0 15,-7 4-1-15,-3 4 0 0,-18-8-2 16,1-5 0-16,6 3-9 16,0-7 1-16</inkml:trace>
  <inkml:trace contextRef="#ctx0" brushRef="#br2" timeOffset="-156236.75">8601 15036 47 0,'3'34'23'0,"18"23"-18"0,-10-45 40 16,3 7-42-16,0 6 1 15,7 10 2-15,1-1 0 16,-1 4-9-16,-4 12 1 16,-6-3 3-16,-11 6 1 15,-14 10-5-15,-14-10 0 16,-4 4-11-16,-3-4 0 15,-18-18-3-15,10-7 0 16</inkml:trace>
  <inkml:trace contextRef="#ctx0" brushRef="#br2" timeOffset="-155651.21">9437 14678 44 0,'-4'16'22'0,"29"-19"-25"0,-14 3 38 0,6 0-35 15,8 0 1-15,7 3-1 0,-1 0 0 0,5 3-5 0,-1 1 0 0,-3-1-7 0,-8-9 0 0</inkml:trace>
  <inkml:trace contextRef="#ctx0" brushRef="#br2" timeOffset="-155438.24">9384 14989 42 0,'18'19'21'0,"38"-1"-26"0,-31-14 34 15,10 2-32-15,0 0 1 16,8-3-20-16,13-9 1 0</inkml:trace>
  <inkml:trace contextRef="#ctx0" brushRef="#br2" timeOffset="-154889.53">10569 14324 48 0,'-7'22'24'0,"4"-6"-28"16,3-13 40-16,0 6-35 15,3 1 1-15,1-1 1 0,3 0 1 16,0 4-4-16,0-4 1 16,3 1 3-16,5-4 0 15,2 0 0-15,4-3 1 16,4-3-1-16,0 0 0 16,3-3-2-16,4 0 1 31,7 0-2-31,-8 0 1 15,-10 3-3-15,-3 0 0 16,-7 3-1-16,-15 6 0 16,-10 10-1-16,0 3 0 0,-11 3-1 15,-10 0 0-15,-4-3 1 16,0 6 0-16,1 1 1 16,6-1 0-16,7-3 1 15,4-6 1-15,10 6 2 16,8 3 1-16,6 0 1 15,8 4 0-15,10 2 0 16,4-6 1-16,3 7-1 16,-3-4 1-16,6 1-3 15,-9 2 1-15,-12 4-4 16,-13 9 1-16,-36 12-3 16,-42 20 0-16,-29-1-6 15,-48 10 1-15,-26-6-11 16,-35-17 0-16</inkml:trace>
  <inkml:trace contextRef="#ctx0" brushRef="#br2" timeOffset="-146767.96">11652 14707 46 0,'0'34'23'0,"4"4"-14"16,-1-26 23-16,1 4-31 15,3 9 0-15,0 3 2 16,0-3 1-16,7-3-4 16,0-9 1-16,7-4 3 15,8-9 1-15,6-16-1 16,14-15 0-16,25-10-1 0,15-9 0 16,6-16-5-16,14-6 1 15,4-16-17-15,0-15 0 16</inkml:trace>
  <inkml:trace contextRef="#ctx1" brushRef="#br2" timeOffset="-204232.97">18066 8018 0</inkml:trace>
  <inkml:trace contextRef="#ctx0" brushRef="#br2" timeOffset="-145896.21">23364 11314 36 0,'8'31'18'0,"6"10"-14"0,-11-29 19 16,4 4-20-16,4 6 0 15,-4 0 4-15,7-3 1 16,0-4-9-16,11-5 1 16,3-17 6-16,11-8 0 15,7-23-2-15,14-6 0 16,14-22-2-16,0-15 0 16,10-4-6-16,12-12 0 15,-8 9-12-15,-7 0 1 16</inkml:trace>
  <inkml:trace contextRef="#ctx0" brushRef="#br2" timeOffset="-143584.1">1566 16848 44 0,'11'16'22'0,"-18"-13"-17"0,14 3 23 15,-14 7-25 1,3 9 0-16,-6 6 2 0,-8 3 1 16,-3 20-8-16,0 2 0 15,-7 13 4-15,-4 0 1 16,-7 15-5-16,-3 4 1 15,3-1-4-15,4-15 1 16,10-9-5-16,-3-13 1 0,7-12-7 16,10-13 1-1</inkml:trace>
  <inkml:trace contextRef="#ctx0" brushRef="#br2" timeOffset="-143326.93">1207 16980 45 0,'10'31'22'0,"11"-6"-28"15,-10-12 39-15,-1 3-33 16,-3 12 1-16,4 3-1 15,0 7 1-15,6 3-2 16,-6-7 0-16,-1-6-6 16,1-3 1-16,0-18-6 0,-1-10 0 15</inkml:trace>
  <inkml:trace contextRef="#ctx0" brushRef="#br2" timeOffset="-142982.65">1866 17080 53 0,'-3'3'26'15,"3"7"-25"-15,0-10 50 0,3 0-48 16,4 0 1-16,4 0 0 16,10-3 1-16,7 3-7 15,15 0 0-15,6 0-2 16,0 3 1-16,1-3-13 15,-11-3 1-15,-1-4-4 16,-16 4 1-16</inkml:trace>
  <inkml:trace contextRef="#ctx0" brushRef="#br2" timeOffset="-142228.83">2921 16886 49 0,'0'9'24'15,"-7"7"-30"-15,3-10 46 0,-3 7-40 16,-3 9 1-16,-11 15-1 16,-1 10 0-16,-16 7-1 15,-5 8 1-15,-3 7-4 16,4 4 0-16,3-8-9 15,8-5 1-15,6-16-2 16,0-6 1-16</inkml:trace>
  <inkml:trace contextRef="#ctx0" brushRef="#br2" timeOffset="-141992.58">2533 16964 33 0,'11'7'16'0,"6"11"-17"0,-6-14 31 15,-1 5-29-15,1 3 0 16,-4 7 0-16,4 10 0 16,-8 11-2-16,4 4 0 0,-7 3-6 15,11-3 1-15,-8-13-5 16,8-2 1-1</inkml:trace>
  <inkml:trace contextRef="#ctx0" brushRef="#br2" timeOffset="-141809.8">2981 17312 38 0,'-11'82'19'0,"-10"-4"-27"16,14-56 36-16,-3 3-30 0,-1 7 1 15,4 2-18 1,3-12 1-16</inkml:trace>
  <inkml:trace contextRef="#ctx0" brushRef="#br2" timeOffset="-141436.47">3408 17190 46 0,'0'6'23'0,"10"4"-22"16,-6-10 40-16,7-3-40 15,3-1 0-15,7 4 0 16,0 0 1-16,7 0-3 16,-3-3 0-16,3 0-2 15,0-3 1-15,1-3-12 16,-8 2 0-16</inkml:trace>
  <inkml:trace contextRef="#ctx0" brushRef="#br2" timeOffset="-141240.92">3373 17485 48 0,'28'19'24'0,"28"-13"-29"0,-35-9 35 15,8 0-33-15,-8-7 1 16,7 1-22-16,7-4 1 0,1-6 24 15,-12 10 0-15</inkml:trace>
  <inkml:trace contextRef="#ctx0" brushRef="#br2" timeOffset="-140471.58">4025 17372 40 0,'-10'44'20'0,"-8"-32"-25"16,18-8 39-16,-7 5-33 0,3 3 1 15,4 1 0-15,-7 0 0 16,7-1-3-16,-3-2 1 15,3-1 1-15,0-3 0 16,0-3-1-16,0-3 1 16,0 0-1-16,3-9 1 15,8 3 0-15,3-7 0 16,7 1 0-16,-7-1 0 16,4 0-1-16,0 1 1 15,3-1-1-15,-7 1 0 16,0-1 0-16,-3 4 1 15,-1 3-1-15,-6 6 0 0,3 3-1 16,-4 0 0-16,4 0-1 16,-7 3 0-16,0 1-1 15,0-4 1-15,0 0-1 16,4 0 0-16,-4-3 1 16,3-3 1-16,1 0 0 15,6-4 1-15,8-2 0 16,-4 0 0-16,4-4 0 15,3-3 1-15,4-2-1 16,-1-1 1-16,-2 0-1 16,2 3 0-16,-3 1 1 15,-6 5 0 32,9 4-1 0,-10 9 1-31,4 6 0 31,-7 13 0-16,-1 4 1 0,-3 2 0-31,4 9 0 16,-11 1 0-16,10 0-1 0,-6-1 1 0,3-9-4 15,4-2 1-15,-1-14-7 0,1-6 0 0,6-12-5 0,-6-13 0 0</inkml:trace>
  <inkml:trace contextRef="#ctx0" brushRef="#br2" timeOffset="-140086.75">5320 16751 54 0,'10'19'27'0,"-20"15"-34"0,3-21 52 16,3 3-45-16,-3 6 1 15,-3 6 0-15,-1 13 0 16,-10 15-2-16,-7 10 1 16,-11 15 1-16,0 4 0 15,7 12-1-15,1 4 1 31,2-17-1-31,12-8 0 0,6-14-3 16,11-18 0-16,11-16-6 0,10-12 1 0,14-13-8 16,-10-22 1-16</inkml:trace>
  <inkml:trace contextRef="#ctx0" brushRef="#br2" timeOffset="-139873.75">5757 17049 51 0,'4'47'25'0,"-32"28"-29"0,14-53 43 0,-11 10-40 16,-10 5 1-16,-4 7 1 16,-11 3 0-16,5 0-2 0,2 3 1 15,11 1-4-15,1-8 1 16,2-11-11-1,12-23 1-15</inkml:trace>
  <inkml:trace contextRef="#ctx0" brushRef="#br2" timeOffset="-139677.75">5362 17109 26 0,'46'84'13'0,"11"20"-2"0,-43-79 9 0,7 3-17 16,4 3 0-16,-1 4-2 16,1-4 1-16,0-6-11 15,-11-3 0-15,-4-9 0 16,1-7 1-16</inkml:trace>
  <inkml:trace contextRef="#ctx0" brushRef="#br2" timeOffset="-139335.72">5821 17328 43 0,'7'13'21'0,"3"-1"-18"0,1-9 42 16,-4 0-43-16,7 1 0 15,4 2 0-15,14-3 1 16,-1-3-4-16,8 0 0 16,7-6 0-16,-4-1 0 15,-3-2-9-15,-7 3 1 16,0-10-6-16,-11 4 0 15</inkml:trace>
  <inkml:trace contextRef="#ctx0" brushRef="#br2" timeOffset="-138739.75">6798 17027 49 0,'4'31'24'0,"-11"10"-24"15,-4-25 43-15,0 6-43 16,-13 3 1-16,-1 9-1 16,-14 10 1-1,-3 3-1-15,3 3 0 0,-10 7 0 16,10-1 0-16,7-5-5 0,11-11 1 15,3-18-11-15,-3-19 1 16</inkml:trace>
  <inkml:trace contextRef="#ctx0" brushRef="#br2" timeOffset="-138559.65">6477 17102 56 0,'7'19'28'0,"14"34"-33"0,-10-43 45 0,-1 12-39 0,8 9 0 0,3 7 0 0,-7 6 0 0,11 0-2 0,-4 3 0 0,-3-4-4 0,3 1 0 16,-10-9-11-16,3-10 1 0</inkml:trace>
  <inkml:trace contextRef="#ctx0" brushRef="#br2" timeOffset="-137947.45">6914 17507 38 0,'0'31'19'0,"0"-9"-15"0,4-16 24 0,-4 4-23 16,0 9 0-16,0 3 3 15,0 3 0-15,4 0-11 16,-4 6 0-16,0 4 6 15,0-4 1-15,-4 0-6 16,0-2 1-16,1-4-8 0,-1-7 1 16,4-5-7-1,0-22 1-15</inkml:trace>
  <inkml:trace contextRef="#ctx0" brushRef="#br2" timeOffset="-137360.8">7172 16632 44 0,'4'6'22'0,"13"35"-18"0,-10-22 36 15,4 9-37-15,10 3 1 16,-3 20 2-16,13 11 1 16,-2 7-7-16,2 16 0 15,-10 3 5-15,1 9 0 16,-5 13-2 31,-6-1 0-47,-22 11-5 0,-20-8 0 15,-8-8-7 1,-11-19 0-16,-6-16-10 0,3-29 1 16</inkml:trace>
  <inkml:trace contextRef="#ctx0" brushRef="#br2" timeOffset="-134416.31">8315 17566 39 0,'-7'7'19'0,"-4"-26"-11"0,4 9 16 0,4 1-20 16,3 0 0-16,0-1 4 15,3 4 0-15,4 6-10 16,7 3 1-16,11 0 7 16,14 3 0-16,7 1-1 15,14-4 1-15,28 6-2 16,18-6 0-16,7-3-2 16,24-6 1 77,1 3-5-93,-4-10 0 0,-28 1-7 32,-22 6 0-32,-13-1-10 31,-25 1 1-31</inkml:trace>
  <inkml:trace contextRef="#ctx0" brushRef="#br2" timeOffset="-134139.18">9257 16949 40 0,'18'31'20'0,"13"22"-10"0,-20-40 25 0,3 6-34 0,4 6 1 0,6 0 2 0,5 3 0 0,16 7-5 0,5 2 1 0,-1 1 3 0,4-1 0 0,0-2-1 0,-11-1 0 0,-6 1-2 0,-15-1 0 0,-21 4-1 0,-14 6 0 0,-7 9-4 16,-18 1 1-16,-11-11-7 15,-3-5 0-15,4-13-4 16,0-9 0-16</inkml:trace>
  <inkml:trace contextRef="#ctx0" brushRef="#br2" timeOffset="-133980.28">9324 17193 37 0,'3'-15'18'0,"12"8"-7"0,-12 14 30 0,1 2-38 0,-1 19 0 0,1 16 1 0,3 9 0 0,3 7-7 0,4 12 0 0,4-3-1 0,3 0 0 16,-3-16-11-16,-8-12 0 15</inkml:trace>
  <inkml:trace contextRef="#ctx1" brushRef="#br2" timeOffset="-191188.77">6057 13615 0,'0'0'16</inkml:trace>
  <inkml:trace contextRef="#ctx0" brushRef="#br2" timeOffset="-132978.08">10774 16914 45 0,'0'16'22'0,"-4"15"-14"0,4-18 23 0,-3 12-30 16,-8 9 1-16,-13 10 1 15,-15 16 0-15,-11 6-4 16,-13 15 0-16,-4 4 1 16,3 9 0-16,-6 6-3 31,3-3 1-31,7-9-3 0,7-12 1 15,14-11-9 1,0-18 1-16,18-22-2 16,10-12 1-16</inkml:trace>
  <inkml:trace contextRef="#ctx0" brushRef="#br2" timeOffset="-132741.65">10315 17203 36 0,'-3'47'18'0,"-1"9"-15"0,4-40 33 0,4 3-35 0,-4-4 1 0,7 7 0 16,3-3 1-16,1-3-6 15,7-1 0-15,-1-5-4 16,1-4 0-16,7-12-6 15,-4-4 1-15</inkml:trace>
  <inkml:trace contextRef="#ctx0" brushRef="#br2" timeOffset="-132368.62">10848 17369 61 0,'-4'25'30'15,"19"-9"-33"-15,-8-16 61 0,7 6-55 0,7-3 0 16,7 0 0-16,7-3 0 16,15 3-5-16,10-3 0 0,-4-3-2 15,-14 3 1-15,4-3-11 16,-10-3 0-16,-12-4-6 16,-3-2 1-16</inkml:trace>
  <inkml:trace contextRef="#ctx1" brushRef="#br2" timeOffset="-189531.34">7292 14315 0</inkml:trace>
  <inkml:trace contextRef="#ctx0" brushRef="#br2" timeOffset="-131048.28">11949 16688 44 0,'-22'13'22'0,"19"-4"-12"0,3-2 22 16,0 2-30-16,7 4 1 15,0 2 3-15,0 4 0 16,7 0-6-16,11-3 1 16,7-4 4-16,13 4 0 0,8-1-1 15,7-2 1 1,-3-1-3-16,-4-2 1 0,-4-1-3 16,-10-2 1-1,-11 2-2-15,-7 4 1 47,-14 2-2-47,-7 1 0 0,-7 3-2 0,-7 3 1 63,-3-4-1-48,-8 1 0 1,0 0 0-1,4 3 0 1,3 0 2-16,4 0 0 0,4-6 1 0,6 2 0 0,8 4 2 16,6 3 0-16,8 4 1 0,3 2 0 0,0 7 0 0,4-13 1 0,0 3 0 15,-1 3 0-15,-10 1-2 0,-7 5 1 0,-10 4-2 0,-4 3 1 0,-21 3-5 16,-8-9 1-16,-9-7-9 0,-1-6 0 0,-4-3-5 0,8-3 0 16</inkml:trace>
  <inkml:trace contextRef="#ctx0" brushRef="#br2" timeOffset="-130700.31">12809 17080 57 0,'0'16'28'0,"14"9"-34"16,-6-19 51-16,2-6-44 16,8 3 0-16,-1 1 0 15,5-8 1-15,2-2-3 16,1-6 0-16,3-1-1 15,-3-3 0-15,-7 10-11 16,-8 0 0-16,-10 9-3 16,-7 3 0-16</inkml:trace>
  <inkml:trace contextRef="#ctx0" brushRef="#br2" timeOffset="-130515.33">12760 17400 48 0,'63'22'24'0,"22"-28"-36"0,-64 0 45 0,-3-1-56 0,3-8 1 0,-3-1-1 0,-4 0 0 0</inkml:trace>
  <inkml:trace contextRef="#ctx0" brushRef="#br2" timeOffset="-129077.11">13342 16554 46 0,'11'21'23'0,"13"-14"-8"0,-13-4 24 0,7-3-36 16,6 3 0-16,-3 3 3 16,11 4 0-16,11-1-7 15,6-3 0-15,0 4 4 16,1 2 1-1,-8 20-2 1,-14 5 0-16,-14-2-2 16,-10-7 0-16,-8-6-1 15,-6 0 0-15,-8 0-2 32,-3-3 1-32,3-1-1 0,4-2 1 0,0-3 0 15,4 2 1-15,6-2-1 0,0-1 1 16,8 1 1-16,10 0 0 15,4 2 2-15,3 1 0 16,7 3 0-16,7 3 1 16,4 3 0-16,-4 3 0 15,-3-6-1-15,-7 3 1 47,-14 3-3-47,-19 10 1 110,-20 6-4-79,-21 3 1 47,-15-3-5-47,-10 0 0 16,-10-4-12-47,2-5 1 47,5-4-1-47,10 1 1 16</inkml:trace>
  <inkml:trace contextRef="#ctx0" brushRef="#br2" timeOffset="-128854.15">14690 16278 48 0,'3'0'24'0,"-20"12"-26"0,10-9 48 0,-4 13-45 0,4-4 0 0,-21 32 1 0,-11 19 0 0,-7 12-2 0,-3 7 0 0,-8 21 1 0,1 20 1 0,6 11-1 0,8 4 1 0,10-12-2 0,11-7 1 0,10-22-4 0,15-25 1 0,7-15-9 0,6-10 0 15,8-19-5-15,3-15 0 0</inkml:trace>
  <inkml:trace contextRef="#ctx0" brushRef="#br2" timeOffset="-128411.88">15378 16688 53 0,'10'7'26'0,"-6"-4"-28"0,-4 0 48 0,-11 9-44 15,-10 7 1-15,-11 6 0 16,0 7 1-16,-13 8-6 16,-12 14 1-16,-6 12 3 15,-1 9 0-15,-6 3-4 16,6-12 0-16,4-9-5 15,11-4 1-15,10-15-11 16,11-17 0-16</inkml:trace>
  <inkml:trace contextRef="#ctx0" brushRef="#br2" timeOffset="-128138.2">14848 16782 46 0,'15'76'23'0,"20"-10"-17"0,-21-38 32 0,11 25-37 0,6 4 1 0,5 8-2 0,2-5 1 0,-2-7-5 0,-5-6 1 0,-2-9-6 0,-5-13 1 0,-6-9-7 0,-4-10 1 0</inkml:trace>
  <inkml:trace contextRef="#ctx0" brushRef="#br2" timeOffset="-127902.33">15490 17052 55 0,'8'19'27'0,"13"-7"-36"0,-11-8 52 16,4 2-43-16,8 0 1 15,6-6-4-15,4 0 0 16,-8-6-5-16,4-4 0 16,1-5-6-16,-5-1 0 15</inkml:trace>
  <inkml:trace contextRef="#ctx0" brushRef="#br2" timeOffset="-127559.47">16161 16619 45 0,'10'35'22'16,"-17"6"-25"-16,4-26 38 0,-4 7-33 15,-7 3 0-15,-4-3 1 16,0 0 1-16,1 6-4 16,-1 4 0-16,0 2 3 15,4 1 1-15,4-1-2 16,-1 7 1-16,8 0-1 0,3-7 0 15,10-5-1-15,4-4 0 16,7-7-1-16,4-5 0 16,3-7-4-16,1-9 0 15,-1-9-12-15,-3-17 0 16</inkml:trace>
  <inkml:trace contextRef="#ctx0" brushRef="#br2" timeOffset="-127316.03">16478 16619 44 0,'0'51'22'0,"-31"30"-16"0,23-59 27 0,-9 6-32 16,-4 10 0-16,-4 9 1 15,7 16 0-15,-6 9-3 16,-1 9 1-16,-3-2 0 15,-1-4 1-15,5 3-5 16,3-15 0-16,3-16-10 16,7-22 1-16</inkml:trace>
  <inkml:trace contextRef="#ctx0" brushRef="#br2" timeOffset="-127049.11">16570 15958 34 0,'-4'-3'17'0,"8"25"-7"0,0-4 19 0,3 7-25 0,3 29 0 0,8 15 3 16,10 19 1-16,7 12-9 0,1 25 0 15,-8-6 6-15,0 13 1 63,-7-3-4-63,-10-1 1 0,-11 1-3 0,-21-10 1 0,-22-6-11 0,-24-13 0 0,-14-28-7 0,-7-18 1 0</inkml:trace>
  <inkml:trace contextRef="#ctx0" brushRef="#br2" timeOffset="-126333.2">17554 17287 56 0,'-3'13'28'0,"10"-16"-18"0,0 3 28 16,3-3-33-16,15-1 0 16,17 1 2-16,18-6 0 15,11 6-10-15,21 0 1 16,31-7 4-16,-3-2 0 15,7-1-7-15,-10-6 1 16,-8-9-7-16,-17-3 0 16,-18-1-9-16,-21-2 0 15</inkml:trace>
  <inkml:trace contextRef="#ctx0" brushRef="#br2" timeOffset="-125988.2">18496 16713 49 0,'-3'13'24'0,"27"3"-19"15,-13-13 37-15,10 6-39 0,11 4 1 16,7 6 2 0,14-1 1-16,7 4-9 0,-1 7 0 15,-6 8 4-15,-7 7 1 16,-14 16-3-16,-11-4 0 16,-28 13-3-16,-28-6 0 15,-11 3-4-15,-18 0 0 47,-3-10-8-47,7-15 1 0,1-13-3 0,6-16 1 16</inkml:trace>
  <inkml:trace contextRef="#ctx0" brushRef="#br2" timeOffset="-125798.45">18503 16601 57 0,'7'75'28'0,"4"69"-36"0,-8-100 58 0,4 31-52 16,-3 29 0-16,-4 5-11 15,0 7 1-15,-7 0 3 16,-7-18 1-16</inkml:trace>
  <inkml:trace contextRef="#ctx0" brushRef="#br2" timeOffset="-122416.58">19971 16814 44 0,'-39'59'22'0,"-42"42"-18"0,53-54 23 16,-18 9-27-16,0 19 0 15,-14 4 0-15,-7 12 1 0,-4 3-2 16,8-3 1-16,-1 0-1 16,8-10 0-16,10-15-2 15,11-16 1-15,7-12-8 16,13-10 0-16,12-6-2 16,17-19 1-16</inkml:trace>
  <inkml:trace contextRef="#ctx0" brushRef="#br2" timeOffset="-122175.35">19519 16895 44 0,'-3'29'22'0,"10"18"-20"0,-4-38 43 15,4 7-44-15,0 6 0 16,0 6 0-16,0 6 1 16,1 1-3-16,-1-1 0 15,-4-5-5-15,1-8 1 16,-4-8-10-16,-7-7 1 16</inkml:trace>
  <inkml:trace contextRef="#ctx0" brushRef="#br2" timeOffset="-121710.38">20119 16952 45 0,'-7'9'22'0,"3"-3"-15"0,4-2 33 16,0-1-36-16,4 0 1 16,-1 0 1-16,4 3 0 15,1 1-9-15,6-7 1 16,10 3 4-16,8 0 1 15,3-3-6-15,1-3 1 16,-5 0-8-16,-2-4 1 0,-8 1-8 16,-11 6 0-16</inkml:trace>
  <inkml:trace contextRef="#ctx0" brushRef="#br2" timeOffset="-121528.2">19988 17344 67 0,'25'34'33'0,"28"-15"-41"15,-35-16 63-15,3 0-56 16,7-3 1-16,7 0-9 16,1-3 0-16,-8-3-5 15,-11-7 1-15</inkml:trace>
  <inkml:trace contextRef="#ctx0" brushRef="#br2" timeOffset="-120194.22">20899 16510 48 0,'3'9'24'0,"1"-6"-13"0,3-3 24 0,3-3-31 15,1 6 1-15,10 0 3 16,0 4 1-16,7 2-11 15,8 7 0-15,2-1 7 16,-2 1 0-16,3-3-3 16,-1-1 1-16,-2 1-3 15,-5-4 0-15,-9 0-1 16,-12 1 0-16,-13 6-2 16,-8 5 1-16,-7-2-2 15,-10 3 0-15,-7-3-2 16,0-3 1-16,-1-1 0 15,8 4 0-15,7-6 1 16,7-1 1-16,10-2 1 16,8-1 1-16,10 4 2 0,7-1 1 15,4 4 0-15,0 3 1 16,-1-4 0-16,1 4 0 16,0-3-1-16,-4 3 1 15,-7 6-2-15,-14 3 0 16,-4 7-2-16,-13-1 1 15,-22 4-1-15,-14-1 0 16,0-2-4-16,-7-1 1 16,0-2-7-16,0-1 0 15,11-6-5-15,13 0 1 0</inkml:trace>
  <inkml:trace contextRef="#ctx0" brushRef="#br2" timeOffset="-119667.5">21869 16917 40 0,'3'13'20'0,"-10"12"-18"0,4-19 33 0,-4 4-31 15,0 5 0-15,-4 7 2 16,-3 10 1-16,-11 5-9 15,-14 4 0-15,-10 9 6 16,-4 3 0-16,4-6-3 16,-4 4 0-16,7-4-5 15,7-10 0-15,7-5-11 16,11-7 0-16,11-16-1 16,10-6 0-16</inkml:trace>
  <inkml:trace contextRef="#ctx0" brushRef="#br2" timeOffset="-119358.7">21583 16924 53 0,'14'40'26'0,"4"20"-33"0,-11-35 54 15,3 13-46-15,4 12 1 16,4 9-1-16,0-5 1 0,-1 5-6 16,1-5 0-16,-4-7-8 15,0-13 1-15,-10-9-5 16,-1-9 1-16</inkml:trace>
  <inkml:trace contextRef="#ctx0" brushRef="#br2" timeOffset="-119034.72">22105 17272 56 0,'-7'15'28'0,"3"-12"-32"0,4-3 55 15,0 0-46-15,8 4 0 16,2-1 1-16,8 0 1 15,6 0-10-15,5-3 0 16,2-3 3-16,-2 0 0 16,2-4-7-16,-2-5 1 15,-1-1-14 1,-7 1 1-16,-7-4 0 0,4-3 0 0</inkml:trace>
  <inkml:trace contextRef="#ctx0" brushRef="#br2" timeOffset="-115570.48">23354 16845 36 0,'7'10'18'15,"-7"-10"-8"-15,0 0 19 0,0 0-28 16,-4 0 0-16,-6 0 0 15,-8 0 0-15,-6 0-2 16,-8 0 1-16,-4 0 0 16,-2 3 1-16,-5 0-2 15,1 3 1-15,3 7-2 16,0 5 1-16,8 8-1 16,6-1 0-16,4 0-2 15,10 9 1-15,-3 1 1 16,11-4 0-16,10-3 1 15,17-6 1-15,5-3 2 0,2-6 0 16,8-10 1-16,3-10 1 16,1-5-1-16,-4-4 0 15,-4-3-1-15,-7 4 0 16,-3-4-1-16,-4 6 1 16,-3 4-1-16,-8 6 0 15,-3 6 0-15,-3 16 1 16,-8 9-2-16,-6 10 1 15,-12 15-1-15,-9 3 1 16,-5 17-1-16,-6 11 1 16,-7 4-3-16,-1 6 0 0,8-9-12 15,0-19 1-15</inkml:trace>
  <inkml:trace contextRef="#ctx0" brushRef="#br2" timeOffset="-114758.2">19325 16099 48 0,'7'3'24'0,"4"13"-23"0,-8-4 36 15,-3 10-37-15,-3 13 1 16,-4 5 0-16,0 17 0 15,-7 21-1-15,-4 29 0 16,-10 6 1-16,-4 28 0 16,0 12-1-1,-3 7 1-15,7 7-1 16,3-4 1-16,4-22-2 0,-4-13 1 0,4-21-3 16,0-16 0-16,3-16-6 15,1-25 0-15,2-18-5 16,1-20 0-16</inkml:trace>
  <inkml:trace contextRef="#ctx0" brushRef="#br2" timeOffset="-113993.34">19519 16165 20 0,'11'-3'10'0,"6"-7"-3"0,-10 7 7 16,1 0-12-16,-1 0 0 15,10 3 0-15,8 3 1 16,10 3-3-16,4 4 1 16,14-1 3-16,17 3 0 0,5 1-1 15,20 3 1-15,14-4-1 16,25 1 0 0,11-4-2-16,24 1 1 0,1-7-1 15,17 3 1-15,24 0-2 16,-10-3 1-16,11 1-1 15,-15-4 1-15,15 0-1 16,17-4 0 0,-17-5-1-16,3-4 1 15,-7-2 0-15,-6-4 1 0,-15-3-2 16,-8-3 1-16,-27 3-1 16,-14 0 1-16,-15 0-1 15,-21 6 0-15,-13 1-2 16,-15 12 1-16,-18 3-1 15,-10 6 1-15,-14 0 0 16,-15 10 0-16,-9 6 0 16,-12 6 1-16,-14 6 0 15,-6-2 1-15,-8 9-1 0,-3 9 1 16,-8 12 0-16,-6 14 0 16,-15 12 0-16,-6 6 0 15,-8 25 0-15,4 16 0 16,0 9 0-16,-4 0 1 15,-6-3-1-15,-8-9 0 16,-7-13 0-16,8-15 0 16,-19-13 1-16,-17-13 1 15,-14-6 1-15,-14-16 0 16,-25-15 0-16,-14-16 1 0,-28-15-1 16,-18-20 1-16,-28-5-3 15,-18-10 0-15,-3-13-11 16,-32 0 0-16,-7 13-2 15,-4 6 1-15</inkml:trace>
  <inkml:trace contextRef="#ctx0" brushRef="#br3" timeOffset="-108423.2">31387 6444 13 0,'24'-10'6'0,"5"-5"16"16,-22 11 6-16,0 1-23 16,-4 3 0-16,1 3 2 15,-4 4 0-15,0-1-9 16,-7 10 1-16,-4 9 5 15,-7 9 1-15,-6 7-3 16,-12 12 0-16,-6 1-1 16,3 8 1-16,1 10-2 15,2 1 0-15,5-14-5 0,2-9 1 16,8-9-9-16,3-22 1 16</inkml:trace>
  <inkml:trace contextRef="#ctx0" brushRef="#br3" timeOffset="-108198.21">31224 6378 31 0,'11'28'15'0,"3"16"-1"0,-7-35 16 0,0 7-27 15,0 6 1-15,4 6 0 16,-4 0 1-16,0 1-7 15,0-1 0-15,-7 3 2 16,0-3 0-16,0-2-10 16,-4-11 0-16,1-12-4 15,3-3 1-15</inkml:trace>
  <inkml:trace contextRef="#ctx0" brushRef="#br3" timeOffset="-107880.39">31542 6654 48 0,'0'-10'24'0,"10"14"-24"0,-2-4 47 15,-1 3-47-15,3 0 0 16,8 0 1-16,3 0 0 0,0 0-5 16,-3 0 0-16,3-3-8 15,-3 0 0-15,-1-3-3 16,-3 0 0-16</inkml:trace>
  <inkml:trace contextRef="#ctx0" brushRef="#br3" timeOffset="-107473.71">31436 6754 47 0,'14'25'23'0,"18"-6"-23"0,-22-16 44 15,8 3-44-15,3 1 0 16,4-7-1-16,0 3 1 0,-4 0-4 15,-4-3 0-15,-2 0-10 16,-8-6 0-16</inkml:trace>
  <inkml:trace contextRef="#ctx0" brushRef="#br3" timeOffset="-106846.38">31937 6409 42 0,'4'6'21'0,"-1"-9"-14"0,-3 3 28 15,4 0-32-15,-1 0 0 16,1 7 2-16,3-7 1 16,7 3-7-16,0 0 0 15,0 3 5-15,4 0 1 16,3 1-3-16,4-1 1 0,-1 0-2 15,-3 0 0-15,-3 4-1 16,-4-1 1-16,-3 1-2 16,-8 2 0-16,-6 4 0 15,-4 0 0-15,-4-1-2 16,-3-2 1-16,0-4 0 16,0 4 0-16,0-1 0 15,3-2 0-15,0-1 1 16,4-3 0-1,11 10 0 1,7 3 1-16,3 0 1 16,3 3 0-16,1 0 0 15,3-4 1-15,-3 1-1 16,-4-3 0-16,-4-7 0 16,-6 1 0-16,-11 5-1 15,-14 7 0-15,-15 7-1 0,-13-4 0 16,-11 0-2-16,-3 3 1 15,10-6-6-15,7 0 0 16,7-3-8-16,0 0 1 16</inkml:trace>
  <inkml:trace contextRef="#ctx0" brushRef="#br3" timeOffset="-106572.83">32544 6673 38 0,'-7'31'19'0,"-46"22"-18"16,28-37 27-16,-14-4-27 15,0 14 1-15,-10 5 0 16,-7 10 1-16,-4 3-4 15,7-1 0-15,7-2-1 16,7-6 1-16,7-7-10 16,15-15 1-16,10-13-2 15,7-13 0-15</inkml:trace>
  <inkml:trace contextRef="#ctx0" brushRef="#br3" timeOffset="-106305.33">32237 6782 42 0,'7'41'21'0,"-7"44"-28"0,0-70 42 16,3 4-35-16,1 0 0 16,-1 3-1-16,8-3 0 15,0 0-4-15,-4-7 1 0,0 1-8 16,0-10 1-16</inkml:trace>
  <inkml:trace contextRef="#ctx0" brushRef="#br3" timeOffset="-106092.45">32456 6870 41 0,'7'0'20'0,"17"-3"-13"16,-17 0 34-16,7 3-37 15,8 3 0-15,9 3 0 16,8 1 1-16,4-1-8 0,-5-3 0 15,5 3 0-15,-5-3 0 16,-9 1-13-16,-8-11 1 16</inkml:trace>
  <inkml:trace contextRef="#ctx0" brushRef="#br3" timeOffset="-105551.2">33218 6648 46 0,'28'12'23'0,"-18"-12"-20"16,-10 0 32-16,-3 0-36 15,-8 0 1-15,-10 3-1 16,-11 0 0-16,-3 4 1 16,0 2 1-16,-4 4-1 15,0 5 1-15,4 1 0 16,3 0 0-16,4-3 0 15,7 2 0-15,7 1-1 0,10-3 0 16,11-3 0-16,11-7 0 16,3-6-1-16,14 0 1 15,4 0-1-15,0-6 1 16,0-4-1-16,-8 1 1 16,-2-1-1-16,-8 4 0 15,-7 0 0-15,-7 9 1 16,-11 6 0-16,-6 1 0 15,-11 15-1-15,-4 12 1 16,-10 14 0-16,-8 11 0 0,-2 4-3 16,-1 6 0-16,7-6-6 15,7-9 0-15,-7-14-4 16,4-11 1-16</inkml:trace>
  <inkml:trace contextRef="#ctx0" brushRef="#br3" timeOffset="-105027.3">30706 7315 40 0,'-4'0'20'0,"1"-3"-13"0,3 3 36 0,3 3-39 15,11 4 1-15,0 2 2 16,15 4 0-16,27-1-9 16,18 7 1-16,32 6 5 15,25 0 1-15,13 0-3 16,29-3 0-16,14-3-2 15,-7-3 0-15,3-4-2 16,-10-2 1-16,-28-4-3 16,-7 0 1-16,3 4-4 15,-18 2 1-15,-17 1-4 16,-21-1 1-16,-15-2-7 16,-17 2 1-16,-21-2 1 15,-15-4 0-15</inkml:trace>
  <inkml:trace contextRef="#ctx0" brushRef="#br3" timeOffset="-104683.45">33570 6086 30 0,'11'0'15'0,"-39"101"-14"0,10-80 29 0,-10 23-30 16,-4 13 1-16,0 15-1 15,-6 25 1-15,-15 19-1 16,0 19 0-16,0 19 0 16,3-4 1-16,5 7-2 15,6-16 0-15,7-15-9 16,-3-29 1-16</inkml:trace>
  <inkml:trace contextRef="#ctx0" brushRef="#br3" timeOffset="-103843.84">30921 6183 34 0,'4'54'17'0,"-15"-7"-14"0,7-35 25 16,-13 67-28 0,-4 2 1-16,-4 1-1 15,-3 15 1-15,-1 0-2 16,5 10 1-16,-1-13-1 15,4-16 1-15,3-18-8 16,4-19 1-16,7-19-3 16,11-19 0-16</inkml:trace>
  <inkml:trace contextRef="#ctx0" brushRef="#br3" timeOffset="-103438.85">31002 5973 28 0,'32'47'14'0,"7"-18"-9"0,-25-29 23 0,0 0-27 15,0-7 0-15,14 1 1 16,18 6 0-16,18 0-3 15,20-6 1-15,1-4 1 16,24 1 0-16,11 0 0 16,11-4 0-16,-1-3 0 15,18-3 0-15,4-9 0 16,-18 6 0-16,-3 7-1 16,3 2 1-16,-7 7-1 15,-14 6 0-15,-15 0 0 16,-13 3 0-16,-18 10-1 15,-10 8 0-15,-12 8 0 16,-9 8 1-16,-8-5-2 16,-7 5 0-16,-7 4-3 15,-7 0 0-15,0 3-6 0,-7 9 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6T01:25:34.40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9881 4838 25 0,'18'19'12'0,"14"19"2"16,-22-23 13-16,1 1-26 16,3 15 1-16,0 10 0 15,-3 22 0-15,-1 3-3 16,-3 25 1-16,-3 15 1 16,-4 32 0-16,-4 6 0 15,-3 16 0-15,0-15-1 16,4-1 0-16,-4-16-1 0,3-15 1 15,1-22-5-15,3-16 1 16,0-18-7-16,7-19 0 16</inkml:trace>
  <inkml:trace contextRef="#ctx0" brushRef="#br0" timeOffset="809.28">9768 4716 23 0,'18'9'11'15,"17"7"-4"-15,-24-10 12 0,10 7-17 16,4-4 1-16,3 1 2 16,7-1 1-16,4 0-7 15,10-2 0-15,1-4 4 16,17 0 1-16,28-3-2 16,25-3 0-16,18 0-2 15,27 0 1-15,5-4-1 16,27 1 1-1,163-19-1 1,-32-3 0-16,-7-4 0 0,-24 1 0 16,-5 9 0-16,-23-3 1 15,6 6-2-15,-35 0 1 16,7 7 0-16,-8-1 0 16,-13 4-1-16,-7-1 1 15,-11-5 0-15,-28 5 0 16,-11 4-1-16,1 0 1 15,-15-4-1-15,-21 4 1 16,0 6 0-16,-18 0 0 0,-6 3-1 16,-29 3 1-16,4 10-1 15,-11 3 1-15,-21-6-2 16,-18 5 1-16,-14 17 0 16,-17 9 0-16,-11 6 0 15,-8 9 0-15,1 17 0 16,-3-10 1-16,3 18 0 15,3 10 1-15,4 10-1 16,3-4 1-16,4 7-1 16,4-1 1-16,3 4 0 15,0 6 0-15,4-3-1 16,3-6 1-16,3 6-1 16,5-10 0-16,-1 7 0 15,-4-16 1-15,-6-3-2 16,-15-7 0-16,-13-5 1 15,-26-10 1-15,-24-10 0 16,-28-5 1 0,-53-10 0-16,-35-7 1 0,-61-21 0 15,-73-13 1-15,-68-22-2 0,-66-6 0 16,-29-16-5-16,-39-2 1 16,-28 11-11-16,-24-2 0 15</inkml:trace>
  <inkml:trace contextRef="#ctx0" brushRef="#br0" timeOffset="3932.73">15275 8400 27 0,'-7'7'13'0,"11"-10"3"0,3 3 14 16,10-4-25-16,8 1 1 15,14-3 0-15,21 0 1 16,14-1-9-16,14 1 0 15,15-3 6-15,20-1 0 16,-3 1-3-16,7-7 1 16,0 16-2-16,-11-3 0 15,-13-6-4-15,-19 2 0 16,-24 1-5-16,-17 0 1 16,-26 6-7-16,-24 3 1 15</inkml:trace>
  <inkml:trace contextRef="#ctx0" brushRef="#br0" timeOffset="4234.76">15173 8535 43 0,'-4'16'21'0,"33"9"-14"16,-15-22 36-16,14 3-40 15,11-6 1-15,10 0 4 16,22-6 0-16,6-6-10 16,19-1 1-16,17 4 5 15,17-4 1-15,-6-3-3 47,-12 7 0-47,-2 3-3 0,-8 6 0 0,-10 0-3 0,-11 3 0 0,-21-3-5 0,-21 3 1 16,-22 6-9-16,-20 7 1 15,-32 0-1-15,-11-4 1 16</inkml:trace>
  <inkml:trace contextRef="#ctx0" brushRef="#br0" timeOffset="4548.91">15198 8733 30 0,'14'34'15'0,"10"1"-6"0,-13-20 27 0,7-5-32 16,6-1 0-16,8 1 3 15,10-4 1-15,15 0-10 16,13-3 1-16,5 1 5 15,16-11 1-15,19-2-3 16,6-7 1-16,-14 0-3 16,-10 7 1-16,-18 6-6 15,-10 9 1-15,-18 4-9 16,-25 2 1-16,-18 7-4 16,-17 0 1-16</inkml:trace>
  <inkml:trace contextRef="#ctx0" brushRef="#br0" timeOffset="5255.52">16986 7535 29 0,'11'6'14'0,"-1"13"-3"0,-3-10 21 0,4 7-28 16,0 9 1-16,-1 0 2 16,1-3 1-16,3 0-10 15,0 3 1-15,4 0 7 16,3 0 0-16,7-9-1 16,7-10 1-16,4-12-2 15,0-6 1-15,14-32-1 16,17-22 0-16,19-28-6 15,6-25 1-15,4-26-16 16,-1-11 1-16,22-14-3 16,-14 13 0-16</inkml:trace>
  <inkml:trace contextRef="#ctx0" brushRef="#br0" timeOffset="6906.16">22782 8727 28 0,'15'21'14'0,"2"20"-8"16,-10-31 14-16,0-1-19 16,0 4 1-16,-3-4 0 15,-1 7 1-15,-3 6-3 16,4 0 0-16,-1 3 3 16,1 3 0-16,3-6 1 15,0-6 1-15,0-7 0 16,0-9 1-16,7-16-1 15,11-12 1-15,17-32-2 0,4-18 1 16,14-16-5-16,14-9 1 16,-3-10-16-16,6 0 1 15,19 0-2-15,-1 19 0 16</inkml:trace>
  <inkml:trace contextRef="#ctx0" brushRef="#br0" timeOffset="14562.01">19336 9674 24 0,'17'-29'12'0,"5"20"-5"16,-15 9 12-16,0 9-15 15,3-2 0-15,-3 11 1 16,0 4 1-16,-3 7-8 15,-4 21 0-15,0 3 5 16,-4 22 0-16,-3 19-2 16,0 22 0-16,4 10-1 0,-1-7 0 15,1-6-1 1,-1-22 1-16,1-19-6 0,-1-19 0 16,-3-18-5-16,4-23 1 15</inkml:trace>
  <inkml:trace contextRef="#ctx0" brushRef="#br0" timeOffset="15282.43">19413 9636 24 0,'36'0'12'0,"10"16"-7"16,-32-16 16-16,3 6-17 15,11 0 0-15,15-3 0 16,13-3 1-16,15-3-7 15,13-6 0-15,1-4 4 16,21 4 1-16,10-1-3 16,15-2 1-16,3-7-1 15,21-3 0-15,11-6 0 16,7-7 0-16,3 10-1 0,-10 3 1 16,-25 0 0-16,-7-3 0 15,-3 6 0-15,-8 4 1 16,-6 5-1-16,-8 10 1 15,-14 4-1-15,1-1 1 16,-1 6-1-16,-11-6 0 16,-9 3-1-16,-12 1 1 15,-17 2-2-15,-14 7 1 16,-15 3-1-16,-17 6 0 16,-21 3 0-16,-18 6 0 15,-3 7 1-15,-18 6 0 0,-4 7 1 16,-3 11 0-16,7 1 0 15,15 16 1-15,6-7 0 16,14 13 0-16,7 12 0 16,11-6 0-16,4 3-1 15,3-12 1-15,3 0-1 16,4-7 0-16,-3-9-1 16,-4-9 1-1,-4-10-1 1,-10-12 0-16,-24-10 1 0,-19-13 0 0,-35-11 0 15,-42-8 1-15,-28-11 0 16,-60-13 1-16,-39-13-4 16,-57-22 0-16,-45-12-8 15,10-7 1-15</inkml:trace>
  <inkml:trace contextRef="#ctx0" brushRef="#br0" timeOffset="27157.9">11331 12000 13 0,'7'19'6'0,"7"-3"2"16,-7-16 7-16,1 3-15 16,6 3 1-16,0 0 1 15,7 1 1-15,0 2-2 0,0-3 0 16,4 1 3-16,3-1 0 16,0-3 0-16,4 0 0 15,3 0-1-15,4-3 0 16,0-3-1-16,0-3 0 15,0-3-2-15,-1 5 0 16,1-5 0-16,7 0 1 16,11-1 0-16,-8 1 0 15,4-1-1-15,3 1 1 16,4 3 0-16,-3-4 0 16,6 7-1-16,8 0 1 15,3 3-1-15,-4 0 0 0,8 0 0 16,0 0 0-16,-4 0 0 15,0 0 1-15,10 0-2 16,8 0 1-16,3 3 0 16,1 0 1-16,-5 0-1 15,5 4 1-15,6-1-1 16,0-3 1-16,4 0 0 16,-14-3 1-16,3 0-1 15,11-3 1-15,-4-3-1 16,4 0 1-16,-4-4-1 15,-3 1 0-15,10 3-1 16,1-4 0-16,-1 1 0 16,1-4 1-16,-5 1-2 15,8-4 1-15,-3-3 0 16,3 3 0-16,-4 7 1 16,-3 0 0-16,3 2-1 15,4-2 1-15,3 3 0 0,-6-4 1 16,3 4-1-16,3 3 1 15,8 0-2-15,3-4 1 16,-8 1-1-16,5 3 1 16,3 0-1-16,7 0 1 15,-11-4-1-15,4 4 1 16,4 0 0-16,7 3 0 16,-8 0-1-16,8 3 0 15,3 0 0-15,11 4 1 16,-18-1-1-16,7 3 0 0,7-5 0 15,0-1 0-15,-14 3 0 16,4 0 0-16,6 4 0 16,-6-1 1-16,-11-3-2 15,3-3 1-15,1 1 0 16,-4-4 0-16,-7-7-1 16,-11 4 1-16,8 0 0 15,-4-3 0-15,-1 0 0 16,-2-1 0-16,-22 1-1 15,4 3 1-15,-8 3-1 16,-2 3 1-16,-15 0-4 16,-11-3 0-16,-10 3-5 15,-11 0 0-15,-14-3-5 16,-10-6 1-16</inkml:trace>
  <inkml:trace contextRef="#ctx0" brushRef="#br0" timeOffset="27690.66">21184 11273 30 0,'18'25'15'0,"0"47"-10"16,-15-56 23-16,1 6-26 16,6 3 0-16,1 0 2 15,3 3 1-15,0-3-4 0,7-3 0 16,0-6 4-16,4-7 0 15,0-9-1-15,-1-12 0 16,5-13-1-16,6-16 0 16,0-3-4-16,8-9 1 15,2-10-9 1,1 13 1-16,-3-7-7 47,6-2 1-32</inkml:trace>
  <inkml:trace contextRef="#ctx0" brushRef="#br0" timeOffset="34440.18">5013 14431 35 0,'56'-7'17'0,"29"7"-17"0,-60 3 18 15,17-3-18-15,18-3 1 16,14-3-2-16,21-7 1 16,4-2-2-16,11-4 0 0,10 0-2 15,14 0 1-15,10 1-2 16,15-4 0-16,10 3-1 15,15 0 1-15,6-3 3 16,8 6 1-16,10 1 2 16,0 2 0-16,18 1 1 15,7-4 1-15,14 0 0 16,-4 1 1-16,4-1-2 16,3 0 0-16,12-3-1 15,-1-3 0-15,3 0-1 16,4 1 1-16,4-1-1 15,7 3 1-15,-8 3-1 16,8 0 1-16,-11 4-1 16,11-4 0-16,-11 7 0 15,11-4 0-15,-8 4 0 16,8 6 0-16,-11 3 0 16,11 0 0-16,-8 3 0 15,1 0 0-15,-4 6 1 16,0 4 1-16,-3 3-1 15,-1-1 1-15,-3 4 0 0,-3-3 0 16,-8-1 0-16,4 4 0 16,4-6-1-16,-4-1 0 15,3-2 0 1,-10-1 0-16,4 1 0 0,-15 2 1 16,8 1-1-16,-12-4 1 15,8 4-1-15,4 2 1 16,-1 1-2-16,-6-4 1 0,-5 4-1 15,1-3 1-15,0-1-1 16,-4 1 0-16,4-1 0 16,-7-2 0-16,7 2 0 15,0 1 1-15,-1 3 0 16,8-1 0-16,-10-2 0 16,6 6 0-16,-10-1-1 15,7-2 1-15,-11-3-1 16,7 2 1-16,8-2-1 15,-12-4 1-15,12-3-1 16,-12 4 1-16,8-4 0 16,-3 0 1-16,-1-2-2 15,0-1 0-15,-14 3 1 16,-3-3 0-16,3-3-1 16,-14 0 0-16,-10-3 0 15,3 3 0-15,-28-6 1 16,0-4 0-16,-8-2-1 15,-13-4 0-15,-15-3 0 0,-20 4 0 16,-8-1-2-16,-21 0 1 16,-3 1-1-16,-15 2 1 15,-10-3-2-15,-10 10 0 16,-15-3 0-16,-14 2 1 16,-7 4-1-16,-18 3 1 15,-6 0 0-15,-4 3 0 16,-8 1 1-16,-9 5 0 15,-12 3 1-15,-6 7 0 16,-11 0 1-16,-14 3 0 0,3-3 0 16,-10 3 0-16,-15 6-1 15,-9 0 1-15,2 4-1 16,-17-1 0-16,-10-3 0 16,-12 0 0-16,-6-9-1 15,-7 9 1-15,-11-2 0 16,-14-8 1-1,-7-2-2-15,0-3 1 16,-18-1-1-16,-6-2 1 0,-19-7-1 16,-3 3 1-16,-14-3-1 15,-3-3 0-15,-18-3 0 16,3-3 0-16,-17-1 0 16,-4-5 1-16,-21 2 0 15,0-2 1-15,0 2-1 16,-10 4 0-16,-1 3 0 15,-10 3 0-15,-4 6 0 0,1 1 1 16,-12 2-1-16,1 0 0 16,-4 7 0-16,-7 0 0 15,1-1 0-15,-1 4 1 16,0 6-1-16,0-6 1 16,-7 6-1-16,0 0 1 15,-3 4-1-15,10-1 1 16,-17-3 0-16,6-9 0 15,15 2 0-15,-11 1 1 16,0 0 0 0,4 3 0-16,6-3-1 0,1-4 1 0,0 4 0 15,7-3 0-15,6 0-1 16,-9-4 0-16,9 1-1 16,8-4 1-16,0 1-1 15,7-4 1-15,7 3-1 16,0-6 0-16,7-3 0 15,4 3 0-15,10-3-1 16,10 4 1-16,8 2 0 16,14-3 0-16,3 13 0 15,19-1 1-15,2-2-1 16,8 3 0-16,14-4 1 16,6 4 0-16,8 0 0 15,14-4 0-15,7 1 0 16,7-1 0-16,18 1 0 15,3-4 0-15,11-3-1 0,7 4 0 16,14-7 0-16,11 0 1 16,10 3-1-16,10 1 1 15,15-4-1-15,4 0 1 16,6 0-1-16,11-3 1 16,11 0-1-16,6 0 0 15,8 0-2-15,10 0 1 16,15 0-1-16,10-3 1 15,3 0-1-15,19-4 0 0,16-2 0 16,19 0 1-16,13-1 0 16,12-2 1-16,16-1 0 15,12 4 0-15,17-1 1 16,7 1 0-16,21-4 0 16,-3 1 0-16,21-1-1 15,10 1 0-15,7-4 0 16,19 0 0-16,-8-6-2 15,17 4 1-15,5-4-1 16,9-3 1-16,1-1 0 16,14 1 1-16,7 0-1 15,11-3 1-15,-4 0 0 16,11 0 1-16,-4-1-1 16,14-2 0-16,-3-3 1 15,10 5 0-15,0-5-1 16,4-1 1-16,3 4-1 15,1 0 0-15,2 6 1 16,8-1 0-16,-3 5-1 0,-1-1 1 16,1 0-1-16,6 6 0 15,4 0 0-15,-7 4 0 16,14-1-1-16,-7 4 0 16,0-1 0-16,7 1 1 15,-7 3 0-15,10-4 0 16,-3 4 0-1,0 3 1-15,-3 0-1 0,-8 3 0 16,8-3-1-16,-1 3 0 0,1-4 0 16,-1 1 0-16,1 0 0 15,-15 3 1-15,4 3-1 16,0 0 1-16,0 4 0 16,-4-1 0-16,-10 0 0 15,7 1 0-15,-18-1 0 16,1 0 0-16,-19 4 0 15,1-1 0-15,-4 3 1 16,-14 4 0-16,3 0-1 16,-24-4 1-16,-11 7-1 15,0-3 0-15,-24 0-6 16,-4-1 0-16,-18-5-6 16,-17 5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6T01:26:16.58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2992 4982 36 0,'7'13'18'0,"3"12"-11"16,1-16 19-16,-8 7-25 15,8 9 1-15,-4-6 4 16,0 0 0-16,4 6-7 16,-11-9 1-16,3 2 4 15,4 1 1-15,-7-13-1 16,11 1 0-16,-1-17 1 15,1-8 0-15,10-17 1 16,7-18 0-16,15-23-1 16,13-21 1-16,25-9-2 0,0-10 0 15,15 9-9-15,6 7 0 16,-21 15-11-16,-10 16 0 16,-26 25-4-16,-20 22 0 15</inkml:trace>
  <inkml:trace contextRef="#ctx0" brushRef="#br0" timeOffset="526.41">3083 6977 38 0,'25'25'19'0,"-32"25"-18"0,7-31 30 15,7 9-31 1,-3 7 1-16,3 5 5 15,-4-2 0-15,4-7-4 0,-3-6 0 16,6-6 6-16,8-6 1 16,0-16 1-16,13-19 0 15,12-29-3-15,24-24 1 32,102-107-8-32,-10 22 0 15,-39 29-14-15,-22 30 1 0,-27 23-8 16,-22 34 0-16</inkml:trace>
  <inkml:trace contextRef="#ctx0" brushRef="#br0" timeOffset="1233.33">3069 10987 53 0,'39'-65'26'0,"3"-11"-29"0,-31 54 43 0,-4-12-40 15,-7-7 1 1,-14-9-1-16,-7 6 0 0,-18 0 0 16,-21 7 0-16,-14 5-1 15,-21 13 1-15,10 19-5 16,-21 22 0-16,4 19-4 15,-8 16 1-15,12 15-4 16,9 22 0-16,26 9 0 16,14 13 0-16,24-6 5 15,21 9 1-15,22 0 6 16,24-15 1-16,29-16 7 0,6-16 0 16,36-25 4-16,25-13 0 15,21-31 0-15,10-31 0 16,-10-28-3-16,-11-29 1 15,-35-15-4-15,-21-16 1 16,-43 0-4-16,-21 3 0 16,-28-6-1-16,-32 3 0 15,-24 3-7-15,-29 9 0 16,-3 23-12-16,-21 15 1 16</inkml:trace>
  <inkml:trace contextRef="#ctx0" brushRef="#br0" timeOffset="1608.51">3687 13339 44 0,'60'-31'22'0,"10"-94"-19"0,-56 87 27 15,0-15-29-15,-3-13 1 16,-8-6-1-16,-6-7 1 15,-25-2-2-15,-15 15 0 32,-112 22-2-32,7 22 0 15,-4 25-6-15,11 22 1 16,0 22-6-16,7 22 1 16</inkml:trace>
  <inkml:trace contextRef="#ctx0" brushRef="#br0" timeOffset="1788.27">2681 14139 62 0,'148'60'31'0,"124"-70"-39"0,-173-2 62 0,31-14-52 15,29-5 1-15,-7-19-1 16,-22-22 0-16,-24-10-4 16,-25-9 1-16,-35-3 1 15,-25-12 0-15,-45-4-8 16,-22-6 0-16,-39 12-11 15,-7 7 1-15</inkml:trace>
  <inkml:trace contextRef="#ctx0" brushRef="#br0" timeOffset="2418.12">2434 15456 44 0,'7'-13'22'0,"-3"7"-17"0,3 6 27 16,3 10-31-16,-6 8 0 16,3 20 0-16,-7 12 0 15,0 13-2-15,-11 12 1 16,-10 16-1-16,-3 16 1 16,-1-10-4-16,-3 0 1 31,6-12-8-31,12-32 1 15,-1-25-4-15,4-21 1 0</inkml:trace>
  <inkml:trace contextRef="#ctx0" brushRef="#br0" timeOffset="2945.45">2286 15139 46 0,'39'44'23'0,"38"-9"-27"16,-55-29 46-16,16 10-41 16,22-4 0-16,18 1 1 15,24-7 1-15,18-6-3 16,18-6 0-16,10-7 2 0,-3-3 1 15,-1-2-1-15,-3-11 1 16,-21 4-2-16,-10 0 1 16,-22 0-2-16,-18 3 1 15,-17 7-2-15,-14 2 1 16,-7 7-2-16,-7 9 0 16,-22 9 0-16,-17 10 0 15,-14 13-2-15,-22 9 1 16,-10 12 0-16,0 4 0 15,0-1 1-15,11 7 1 16,10 35 1 0,11-11 1-16,17-8 1 15,19 0 0-15,6-1-1 16,10-12 1-16,1-6-2 16,-7-7 1-16,-18-2-3 15,-18-11 1-15,-14 1-1 16,-45 0 0-16,-36 3 1 15,-46 0 0-15,-42 10-2 16,-35-1 1-16,-22-15-11 16,-21-28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9/15/2020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Pos, neg, zero, no slope.</a:t>
            </a:r>
          </a:p>
          <a:p>
            <a:r>
              <a:rPr lang="en-US">
                <a:cs typeface="Calibri"/>
              </a:rPr>
              <a:t>Y=mx thru the origin (special case)</a:t>
            </a:r>
          </a:p>
          <a:p>
            <a:r>
              <a:rPr lang="en-US">
                <a:cs typeface="Calibri"/>
              </a:rPr>
              <a:t>Parallel </a:t>
            </a:r>
            <a:r>
              <a:rPr lang="en-US"/>
              <a:t>lines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 (same slope, never intersect) / perpendicular </a:t>
            </a:r>
            <a:r>
              <a:rPr lang="en-US"/>
              <a:t>lines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 (opposite slope?, intersect at right angle)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2 main ones: point slope, slope intercept</a:t>
            </a:r>
          </a:p>
          <a:p>
            <a:r>
              <a:rPr lang="en-US">
                <a:cs typeface="Calibri"/>
              </a:rPr>
              <a:t>Need 2 bits of information to use either one. (2 points, point/slope). </a:t>
            </a:r>
          </a:p>
          <a:p>
            <a:r>
              <a:rPr lang="en-US">
                <a:cs typeface="Calibri"/>
              </a:rPr>
              <a:t>Can always use only one, choose your favorite.</a:t>
            </a:r>
          </a:p>
          <a:p>
            <a:r>
              <a:rPr lang="en-US">
                <a:cs typeface="Calibri"/>
              </a:rPr>
              <a:t>Doesn't work for vertical 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1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Y=x, what is </a:t>
            </a:r>
            <a:r>
              <a:rPr lang="en-US" err="1">
                <a:cs typeface="Calibri"/>
              </a:rPr>
              <a:t>perpindicular</a:t>
            </a:r>
            <a:r>
              <a:rPr lang="en-US">
                <a:cs typeface="Calibri"/>
              </a:rPr>
              <a:t>?</a:t>
            </a:r>
          </a:p>
          <a:p>
            <a:r>
              <a:rPr lang="en-US">
                <a:cs typeface="Calibri"/>
              </a:rPr>
              <a:t>Y=2x? Draw 1,2 and 2,1 right triangles. Argue middle is 90 degrees.</a:t>
            </a:r>
          </a:p>
          <a:p>
            <a:r>
              <a:rPr lang="en-US">
                <a:cs typeface="Calibri"/>
              </a:rPr>
              <a:t>Y=mx? Draw 1,m and m,1 right triangles. Show m=-1/</a:t>
            </a:r>
            <a:r>
              <a:rPr lang="en-US" err="1">
                <a:cs typeface="Calibri"/>
              </a:rPr>
              <a:t>m_p</a:t>
            </a:r>
            <a:r>
              <a:rPr lang="en-US">
                <a:cs typeface="Calibri"/>
              </a:rPr>
              <a:t> is the equation for perpendicular slopes</a:t>
            </a:r>
          </a:p>
          <a:p>
            <a:r>
              <a:rPr lang="en-US">
                <a:cs typeface="Calibri"/>
              </a:rPr>
              <a:t>How to show they form a right angle using geometry and complementary angles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20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Find the line thru point (3,1) which is parallel / perpendicular to line 4x+y+5=0.</a:t>
            </a:r>
          </a:p>
          <a:p>
            <a:r>
              <a:rPr lang="en-US">
                <a:cs typeface="Calibri"/>
              </a:rPr>
              <a:t>Check in Desmos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0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Find the perpendicular bisector of segment AB where A=(1,4), B=(7-2). Find its x and y intercepts</a:t>
            </a:r>
          </a:p>
          <a:p>
            <a:r>
              <a:rPr lang="en-US">
                <a:cs typeface="Calibri"/>
              </a:rPr>
              <a:t>Check in Desmos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6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Section 1.3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2</a:t>
            </a:r>
          </a:p>
          <a:p>
            <a:r>
              <a:rPr lang="en-US">
                <a:cs typeface="Calibri"/>
              </a:rPr>
              <a:t>Parallel and Perpendicular Lines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9C35F19-C01D-445D-8CCA-E24DF4179B4B}"/>
                  </a:ext>
                </a:extLst>
              </p14:cNvPr>
              <p14:cNvContentPartPr/>
              <p14:nvPr/>
            </p14:nvContentPartPr>
            <p14:xfrm>
              <a:off x="4202280" y="4342680"/>
              <a:ext cx="3062520" cy="133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9C35F19-C01D-445D-8CCA-E24DF4179B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92920" y="4333320"/>
                <a:ext cx="3081240" cy="15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0BF7-FCA3-4162-814D-776CB972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Recap: Types of Lines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224F0-22CA-4761-9E24-4EED3B097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8D67F3-5BC7-4411-BD7A-6BF4269E3F71}"/>
                  </a:ext>
                </a:extLst>
              </p14:cNvPr>
              <p14:cNvContentPartPr/>
              <p14:nvPr/>
            </p14:nvContentPartPr>
            <p14:xfrm>
              <a:off x="1205280" y="167040"/>
              <a:ext cx="10910880" cy="673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8D67F3-5BC7-4411-BD7A-6BF4269E3F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5920" y="157680"/>
                <a:ext cx="10929600" cy="675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441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56221-FEBA-4904-83A1-915A63F3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Recap: Equations of Lines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B8C32-D583-495C-8A89-849FD42C6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CC4D8A-7133-4EA5-9979-959869382659}"/>
                  </a:ext>
                </a:extLst>
              </p14:cNvPr>
              <p14:cNvContentPartPr/>
              <p14:nvPr/>
            </p14:nvContentPartPr>
            <p14:xfrm>
              <a:off x="965160" y="349920"/>
              <a:ext cx="10174320" cy="447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CC4D8A-7133-4EA5-9979-9598693826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800" y="340560"/>
                <a:ext cx="10193040" cy="449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149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3C18-4BC2-4515-AC04-BE6AC018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Perpendicular Lines: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00236-5D34-4981-B94F-2315F75C8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7C673B-B3D4-4930-8C3B-0984C5A2DACB}"/>
                  </a:ext>
                </a:extLst>
              </p14:cNvPr>
              <p14:cNvContentPartPr/>
              <p14:nvPr/>
            </p14:nvContentPartPr>
            <p14:xfrm>
              <a:off x="925920" y="761760"/>
              <a:ext cx="10999800" cy="578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7C673B-B3D4-4930-8C3B-0984C5A2DA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6560" y="752400"/>
                <a:ext cx="11018520" cy="580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040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5213-DDE7-47F6-A10D-DB7B9F34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0B691-71A8-46AE-AD99-D84C951BE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571D07-60DD-45FD-BBB2-D6BB7FE80FFA}"/>
                  </a:ext>
                </a:extLst>
              </p14:cNvPr>
              <p14:cNvContentPartPr/>
              <p14:nvPr/>
            </p14:nvContentPartPr>
            <p14:xfrm>
              <a:off x="406440" y="1103760"/>
              <a:ext cx="11367000" cy="5474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571D07-60DD-45FD-BBB2-D6BB7FE80F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080" y="1094400"/>
                <a:ext cx="11385720" cy="549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889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47C5-7F19-47B8-A850-C5FADACE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EA12A-7D64-4B35-BE5F-18683CAA9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437F02-EB02-45A7-BFD5-576BC13370C8}"/>
                  </a:ext>
                </a:extLst>
              </p14:cNvPr>
              <p14:cNvContentPartPr/>
              <p14:nvPr/>
            </p14:nvContentPartPr>
            <p14:xfrm>
              <a:off x="370800" y="1009080"/>
              <a:ext cx="11718720" cy="548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437F02-EB02-45A7-BFD5-576BC13370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1440" y="999720"/>
                <a:ext cx="11737440" cy="550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872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1.3: 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Rework examples 2, 3, 6, 7, 8, 9 in the text. Steps:</a:t>
            </a:r>
          </a:p>
          <a:p>
            <a:pPr lvl="1"/>
            <a:r>
              <a:rPr lang="en-US">
                <a:cs typeface="Calibri"/>
              </a:rPr>
              <a:t>Write down a problem.</a:t>
            </a:r>
          </a:p>
          <a:p>
            <a:pPr lvl="1"/>
            <a:r>
              <a:rPr lang="en-US">
                <a:cs typeface="Calibri"/>
              </a:rPr>
              <a:t>Close the book and attempt on own. </a:t>
            </a:r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</a:p>
          <a:p>
            <a:r>
              <a:rPr lang="en-US">
                <a:cs typeface="Calibri"/>
              </a:rPr>
              <a:t>Complete exercises 19, 27, 29, 47, 49, 61, 67</a:t>
            </a:r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</a:p>
          <a:p>
            <a:pPr lvl="1"/>
            <a:r>
              <a:rPr lang="en-US">
                <a:cs typeface="Calibri"/>
              </a:rPr>
              <a:t>Check your solution against the answer in the back of the book.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D469A1-DC5E-4945-A8CA-A98FB8F86EF0}"/>
                  </a:ext>
                </a:extLst>
              </p14:cNvPr>
              <p14:cNvContentPartPr/>
              <p14:nvPr/>
            </p14:nvContentPartPr>
            <p14:xfrm>
              <a:off x="1183680" y="1616400"/>
              <a:ext cx="8485200" cy="392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D469A1-DC5E-4945-A8CA-A98FB8F86E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4320" y="1607040"/>
                <a:ext cx="8503920" cy="394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9933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Section 1.3 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6882DB-08EB-4148-B162-1C03E757B2CC}"/>
                  </a:ext>
                </a:extLst>
              </p14:cNvPr>
              <p14:cNvContentPartPr/>
              <p14:nvPr/>
            </p14:nvContentPartPr>
            <p14:xfrm>
              <a:off x="768240" y="1533960"/>
              <a:ext cx="700200" cy="440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6882DB-08EB-4148-B162-1C03E757B2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880" y="1524600"/>
                <a:ext cx="718920" cy="441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Section 1.3 Lines</vt:lpstr>
      <vt:lpstr>Recap: Types of Lines</vt:lpstr>
      <vt:lpstr>Recap: Equations of Lines</vt:lpstr>
      <vt:lpstr>Perpendicular Lines: Try on Own</vt:lpstr>
      <vt:lpstr>Example: Try on Own</vt:lpstr>
      <vt:lpstr>Example: Try on Own</vt:lpstr>
      <vt:lpstr>Section 1.3: Textbook Examples and Exercises</vt:lpstr>
      <vt:lpstr>Section 1.3 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2020-09-16T01:26:27Z</dcterms:modified>
</cp:coreProperties>
</file>