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9292C-2902-41A2-B247-466442B541EA}" v="1" dt="2020-09-21T00:50:55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5759E412-0F63-0784-54D0-D4CF7707BAA4}"/>
    <pc:docChg chg="addSld delSld modSld">
      <pc:chgData name="Chad Vidden" userId="S::cvidden@uwlax.edu::fa919fd6-03f8-48d0-9b95-10ac8c9672df" providerId="AD" clId="Web-{5759E412-0F63-0784-54D0-D4CF7707BAA4}" dt="2020-09-04T15:18:40.203" v="773"/>
      <pc:docMkLst>
        <pc:docMk/>
      </pc:docMkLst>
      <pc:sldChg chg="modSp">
        <pc:chgData name="Chad Vidden" userId="S::cvidden@uwlax.edu::fa919fd6-03f8-48d0-9b95-10ac8c9672df" providerId="AD" clId="Web-{5759E412-0F63-0784-54D0-D4CF7707BAA4}" dt="2020-09-04T15:00:26.804" v="42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59E412-0F63-0784-54D0-D4CF7707BAA4}" dt="2020-09-04T14:41:22.592" v="6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759E412-0F63-0784-54D0-D4CF7707BAA4}" dt="2020-09-04T15:00:26.804" v="42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6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5759E412-0F63-0784-54D0-D4CF7707BAA4}" dt="2020-09-04T14:50:49.760" v="11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59E412-0F63-0784-54D0-D4CF7707BAA4}" dt="2020-09-04T14:50:49.760" v="11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6:54.649" v="265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5759E412-0F63-0784-54D0-D4CF7707BAA4}" dt="2020-09-04T14:51:18.838" v="153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8:35.570" v="367"/>
        <pc:sldMkLst>
          <pc:docMk/>
          <pc:sldMk cId="2576273012" sldId="265"/>
        </pc:sldMkLst>
        <pc:spChg chg="mod">
          <ac:chgData name="Chad Vidden" userId="S::cvidden@uwlax.edu::fa919fd6-03f8-48d0-9b95-10ac8c9672df" providerId="AD" clId="Web-{5759E412-0F63-0784-54D0-D4CF7707BAA4}" dt="2020-09-04T14:57:40.180" v="319" actId="20577"/>
          <ac:spMkLst>
            <pc:docMk/>
            <pc:sldMk cId="2576273012" sldId="265"/>
            <ac:spMk id="2" creationId="{33FE3B21-8709-4B59-A3CF-4162C9BEFA3B}"/>
          </ac:spMkLst>
        </pc:spChg>
      </pc:sldChg>
      <pc:sldChg chg="modSp add replId modNotes">
        <pc:chgData name="Chad Vidden" userId="S::cvidden@uwlax.edu::fa919fd6-03f8-48d0-9b95-10ac8c9672df" providerId="AD" clId="Web-{5759E412-0F63-0784-54D0-D4CF7707BAA4}" dt="2020-09-04T15:13:52.205" v="680"/>
        <pc:sldMkLst>
          <pc:docMk/>
          <pc:sldMk cId="717581155" sldId="266"/>
        </pc:sldMkLst>
        <pc:spChg chg="mod">
          <ac:chgData name="Chad Vidden" userId="S::cvidden@uwlax.edu::fa919fd6-03f8-48d0-9b95-10ac8c9672df" providerId="AD" clId="Web-{5759E412-0F63-0784-54D0-D4CF7707BAA4}" dt="2020-09-04T14:59:00.554" v="389" actId="20577"/>
          <ac:spMkLst>
            <pc:docMk/>
            <pc:sldMk cId="717581155" sldId="266"/>
            <ac:spMk id="2" creationId="{33FE3B21-8709-4B59-A3CF-4162C9BEFA3B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5:18:40.203" v="773"/>
        <pc:sldMkLst>
          <pc:docMk/>
          <pc:sldMk cId="3609057896" sldId="267"/>
        </pc:sldMkLst>
        <pc:spChg chg="mod">
          <ac:chgData name="Chad Vidden" userId="S::cvidden@uwlax.edu::fa919fd6-03f8-48d0-9b95-10ac8c9672df" providerId="AD" clId="Web-{5759E412-0F63-0784-54D0-D4CF7707BAA4}" dt="2020-09-04T15:05:49.958" v="506" actId="20577"/>
          <ac:spMkLst>
            <pc:docMk/>
            <pc:sldMk cId="3609057896" sldId="267"/>
            <ac:spMk id="2" creationId="{FF57FDFF-0AB0-4654-B8D7-27221219DBD7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5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5759E412-0F63-0784-54D0-D4CF7707BAA4}" dt="2020-09-04T15:14:32.174" v="737"/>
        <pc:sldMkLst>
          <pc:docMk/>
          <pc:sldMk cId="438467922" sldId="268"/>
        </pc:sldMkLst>
        <pc:spChg chg="mod">
          <ac:chgData name="Chad Vidden" userId="S::cvidden@uwlax.edu::fa919fd6-03f8-48d0-9b95-10ac8c9672df" providerId="AD" clId="Web-{5759E412-0F63-0784-54D0-D4CF7707BAA4}" dt="2020-09-04T15:14:15.314" v="709" actId="20577"/>
          <ac:spMkLst>
            <pc:docMk/>
            <pc:sldMk cId="438467922" sldId="268"/>
            <ac:spMk id="2" creationId="{65DA593A-29BE-4C07-8E94-AFFEAB138614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4"/>
        <pc:sldMkLst>
          <pc:docMk/>
          <pc:sldMk cId="3485982667" sldId="268"/>
        </pc:sldMkLst>
      </pc:sldChg>
    </pc:docChg>
  </pc:docChgLst>
  <pc:docChgLst>
    <pc:chgData name="Chad Vidden" userId="fa919fd6-03f8-48d0-9b95-10ac8c9672df" providerId="ADAL" clId="{E0C9292C-2902-41A2-B247-466442B541EA}"/>
    <pc:docChg chg="modSld">
      <pc:chgData name="Chad Vidden" userId="fa919fd6-03f8-48d0-9b95-10ac8c9672df" providerId="ADAL" clId="{E0C9292C-2902-41A2-B247-466442B541EA}" dt="2020-09-21T00:50:55.261" v="0"/>
      <pc:docMkLst>
        <pc:docMk/>
      </pc:docMkLst>
      <pc:sldChg chg="addSp">
        <pc:chgData name="Chad Vidden" userId="fa919fd6-03f8-48d0-9b95-10ac8c9672df" providerId="ADAL" clId="{E0C9292C-2902-41A2-B247-466442B541EA}" dt="2020-09-21T00:50:55.261" v="0"/>
        <pc:sldMkLst>
          <pc:docMk/>
          <pc:sldMk cId="3637318454" sldId="257"/>
        </pc:sldMkLst>
        <pc:inkChg chg="add">
          <ac:chgData name="Chad Vidden" userId="fa919fd6-03f8-48d0-9b95-10ac8c9672df" providerId="ADAL" clId="{E0C9292C-2902-41A2-B247-466442B541EA}" dt="2020-09-21T00:50:55.261" v="0"/>
          <ac:inkMkLst>
            <pc:docMk/>
            <pc:sldMk cId="3637318454" sldId="257"/>
            <ac:inkMk id="5" creationId="{D4205E10-3988-4A9E-B273-A84A7A2524C8}"/>
          </ac:inkMkLst>
        </pc:inkChg>
      </pc:sldChg>
      <pc:sldChg chg="addSp">
        <pc:chgData name="Chad Vidden" userId="fa919fd6-03f8-48d0-9b95-10ac8c9672df" providerId="ADAL" clId="{E0C9292C-2902-41A2-B247-466442B541EA}" dt="2020-09-21T00:50:55.261" v="0"/>
        <pc:sldMkLst>
          <pc:docMk/>
          <pc:sldMk cId="541778303" sldId="263"/>
        </pc:sldMkLst>
        <pc:inkChg chg="add">
          <ac:chgData name="Chad Vidden" userId="fa919fd6-03f8-48d0-9b95-10ac8c9672df" providerId="ADAL" clId="{E0C9292C-2902-41A2-B247-466442B541EA}" dt="2020-09-21T00:50:55.261" v="0"/>
          <ac:inkMkLst>
            <pc:docMk/>
            <pc:sldMk cId="541778303" sldId="263"/>
            <ac:inkMk id="4" creationId="{809DB813-B674-48F9-AB52-0F31C788F819}"/>
          </ac:inkMkLst>
        </pc:inkChg>
      </pc:sldChg>
      <pc:sldChg chg="addSp">
        <pc:chgData name="Chad Vidden" userId="fa919fd6-03f8-48d0-9b95-10ac8c9672df" providerId="ADAL" clId="{E0C9292C-2902-41A2-B247-466442B541EA}" dt="2020-09-21T00:50:55.261" v="0"/>
        <pc:sldMkLst>
          <pc:docMk/>
          <pc:sldMk cId="456220285" sldId="264"/>
        </pc:sldMkLst>
        <pc:inkChg chg="add">
          <ac:chgData name="Chad Vidden" userId="fa919fd6-03f8-48d0-9b95-10ac8c9672df" providerId="ADAL" clId="{E0C9292C-2902-41A2-B247-466442B541EA}" dt="2020-09-21T00:50:55.261" v="0"/>
          <ac:inkMkLst>
            <pc:docMk/>
            <pc:sldMk cId="456220285" sldId="264"/>
            <ac:inkMk id="4" creationId="{D7E370DB-1334-45C1-B74B-B305F0C92C92}"/>
          </ac:inkMkLst>
        </pc:inkChg>
      </pc:sldChg>
      <pc:sldChg chg="addSp">
        <pc:chgData name="Chad Vidden" userId="fa919fd6-03f8-48d0-9b95-10ac8c9672df" providerId="ADAL" clId="{E0C9292C-2902-41A2-B247-466442B541EA}" dt="2020-09-21T00:50:55.261" v="0"/>
        <pc:sldMkLst>
          <pc:docMk/>
          <pc:sldMk cId="4022419034" sldId="265"/>
        </pc:sldMkLst>
        <pc:inkChg chg="add">
          <ac:chgData name="Chad Vidden" userId="fa919fd6-03f8-48d0-9b95-10ac8c9672df" providerId="ADAL" clId="{E0C9292C-2902-41A2-B247-466442B541EA}" dt="2020-09-21T00:50:55.261" v="0"/>
          <ac:inkMkLst>
            <pc:docMk/>
            <pc:sldMk cId="4022419034" sldId="265"/>
            <ac:inkMk id="4" creationId="{D0048381-24BD-4F5A-BD92-88BDF2FC238A}"/>
          </ac:inkMkLst>
        </pc:inkChg>
      </pc:sldChg>
      <pc:sldChg chg="addSp">
        <pc:chgData name="Chad Vidden" userId="fa919fd6-03f8-48d0-9b95-10ac8c9672df" providerId="ADAL" clId="{E0C9292C-2902-41A2-B247-466442B541EA}" dt="2020-09-21T00:50:55.261" v="0"/>
        <pc:sldMkLst>
          <pc:docMk/>
          <pc:sldMk cId="967921158" sldId="266"/>
        </pc:sldMkLst>
        <pc:inkChg chg="add">
          <ac:chgData name="Chad Vidden" userId="fa919fd6-03f8-48d0-9b95-10ac8c9672df" providerId="ADAL" clId="{E0C9292C-2902-41A2-B247-466442B541EA}" dt="2020-09-21T00:50:55.261" v="0"/>
          <ac:inkMkLst>
            <pc:docMk/>
            <pc:sldMk cId="967921158" sldId="266"/>
            <ac:inkMk id="4" creationId="{5051C621-F13E-4392-86D1-BFA07F71F12E}"/>
          </ac:inkMkLst>
        </pc:inkChg>
      </pc:sldChg>
      <pc:sldChg chg="addSp">
        <pc:chgData name="Chad Vidden" userId="fa919fd6-03f8-48d0-9b95-10ac8c9672df" providerId="ADAL" clId="{E0C9292C-2902-41A2-B247-466442B541EA}" dt="2020-09-21T00:50:55.261" v="0"/>
        <pc:sldMkLst>
          <pc:docMk/>
          <pc:sldMk cId="4219142923" sldId="267"/>
        </pc:sldMkLst>
        <pc:inkChg chg="add">
          <ac:chgData name="Chad Vidden" userId="fa919fd6-03f8-48d0-9b95-10ac8c9672df" providerId="ADAL" clId="{E0C9292C-2902-41A2-B247-466442B541EA}" dt="2020-09-21T00:50:55.261" v="0"/>
          <ac:inkMkLst>
            <pc:docMk/>
            <pc:sldMk cId="4219142923" sldId="267"/>
            <ac:inkMk id="4" creationId="{0284E0A1-AD27-4B0C-97D0-C900F4728A4A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60C07494-8DD9-98A2-B7E5-D922C082CC76}"/>
    <pc:docChg chg="modSld">
      <pc:chgData name="Chad Vidden" userId="S::cvidden@uwlax.edu::fa919fd6-03f8-48d0-9b95-10ac8c9672df" providerId="AD" clId="Web-{60C07494-8DD9-98A2-B7E5-D922C082CC76}" dt="2020-09-10T15:01:34.373" v="36" actId="20577"/>
      <pc:docMkLst>
        <pc:docMk/>
      </pc:docMkLst>
      <pc:sldChg chg="modSp">
        <pc:chgData name="Chad Vidden" userId="S::cvidden@uwlax.edu::fa919fd6-03f8-48d0-9b95-10ac8c9672df" providerId="AD" clId="Web-{60C07494-8DD9-98A2-B7E5-D922C082CC76}" dt="2020-09-10T15:01:34.373" v="3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0C07494-8DD9-98A2-B7E5-D922C082CC76}" dt="2020-09-10T15:01:34.373" v="35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B63BD1A-70E7-E161-20A1-94BF76B897E1}"/>
    <pc:docChg chg="addSld delSld modSld">
      <pc:chgData name="Chad Vidden" userId="S::cvidden@uwlax.edu::fa919fd6-03f8-48d0-9b95-10ac8c9672df" providerId="AD" clId="Web-{EB63BD1A-70E7-E161-20A1-94BF76B897E1}" dt="2020-09-10T19:09:07.315" v="600"/>
      <pc:docMkLst>
        <pc:docMk/>
      </pc:docMkLst>
      <pc:sldChg chg="modSp">
        <pc:chgData name="Chad Vidden" userId="S::cvidden@uwlax.edu::fa919fd6-03f8-48d0-9b95-10ac8c9672df" providerId="AD" clId="Web-{EB63BD1A-70E7-E161-20A1-94BF76B897E1}" dt="2020-09-10T18:37:52.995" v="5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B63BD1A-70E7-E161-20A1-94BF76B897E1}" dt="2020-09-10T18:37:52.995" v="5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EB63BD1A-70E7-E161-20A1-94BF76B897E1}" dt="2020-09-10T16:17:46.501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B63BD1A-70E7-E161-20A1-94BF76B897E1}" dt="2020-09-10T16:17:46.501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EB63BD1A-70E7-E161-20A1-94BF76B897E1}" dt="2020-09-10T18:41:32.558" v="199"/>
        <pc:sldMkLst>
          <pc:docMk/>
          <pc:sldMk cId="456220285" sldId="264"/>
        </pc:sldMkLst>
        <pc:spChg chg="mod">
          <ac:chgData name="Chad Vidden" userId="S::cvidden@uwlax.edu::fa919fd6-03f8-48d0-9b95-10ac8c9672df" providerId="AD" clId="Web-{EB63BD1A-70E7-E161-20A1-94BF76B897E1}" dt="2020-09-10T18:38:15.229" v="55" actId="20577"/>
          <ac:spMkLst>
            <pc:docMk/>
            <pc:sldMk cId="456220285" sldId="264"/>
            <ac:spMk id="2" creationId="{08F07575-56EF-47F1-8A25-DCECC12556E1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45" v="6"/>
        <pc:sldMkLst>
          <pc:docMk/>
          <pc:sldMk cId="3472711696" sldId="264"/>
        </pc:sldMkLst>
      </pc:sldChg>
      <pc:sldChg chg="del">
        <pc:chgData name="Chad Vidden" userId="S::cvidden@uwlax.edu::fa919fd6-03f8-48d0-9b95-10ac8c9672df" providerId="AD" clId="Web-{EB63BD1A-70E7-E161-20A1-94BF76B897E1}" dt="2020-09-10T16:17:57.329" v="3"/>
        <pc:sldMkLst>
          <pc:docMk/>
          <pc:sldMk cId="1735053752" sldId="265"/>
        </pc:sldMkLst>
      </pc:sldChg>
      <pc:sldChg chg="modSp new modNotes">
        <pc:chgData name="Chad Vidden" userId="S::cvidden@uwlax.edu::fa919fd6-03f8-48d0-9b95-10ac8c9672df" providerId="AD" clId="Web-{EB63BD1A-70E7-E161-20A1-94BF76B897E1}" dt="2020-09-10T18:44:41.934" v="376"/>
        <pc:sldMkLst>
          <pc:docMk/>
          <pc:sldMk cId="4022419034" sldId="265"/>
        </pc:sldMkLst>
        <pc:spChg chg="mod">
          <ac:chgData name="Chad Vidden" userId="S::cvidden@uwlax.edu::fa919fd6-03f8-48d0-9b95-10ac8c9672df" providerId="AD" clId="Web-{EB63BD1A-70E7-E161-20A1-94BF76B897E1}" dt="2020-09-10T18:41:56.214" v="228" actId="20577"/>
          <ac:spMkLst>
            <pc:docMk/>
            <pc:sldMk cId="4022419034" sldId="265"/>
            <ac:spMk id="2" creationId="{EE79D180-0E68-4E74-B595-31DAB36269FD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29" v="5"/>
        <pc:sldMkLst>
          <pc:docMk/>
          <pc:sldMk cId="40794291" sldId="266"/>
        </pc:sldMkLst>
      </pc:sldChg>
      <pc:sldChg chg="modSp new modNotes">
        <pc:chgData name="Chad Vidden" userId="S::cvidden@uwlax.edu::fa919fd6-03f8-48d0-9b95-10ac8c9672df" providerId="AD" clId="Web-{EB63BD1A-70E7-E161-20A1-94BF76B897E1}" dt="2020-09-10T18:46:50.481" v="448"/>
        <pc:sldMkLst>
          <pc:docMk/>
          <pc:sldMk cId="967921158" sldId="266"/>
        </pc:sldMkLst>
        <pc:spChg chg="mod">
          <ac:chgData name="Chad Vidden" userId="S::cvidden@uwlax.edu::fa919fd6-03f8-48d0-9b95-10ac8c9672df" providerId="AD" clId="Web-{EB63BD1A-70E7-E161-20A1-94BF76B897E1}" dt="2020-09-10T18:43:45.715" v="336" actId="20577"/>
          <ac:spMkLst>
            <pc:docMk/>
            <pc:sldMk cId="967921158" sldId="266"/>
            <ac:spMk id="2" creationId="{DA024803-04FE-4529-9442-88008B06E36A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29" v="4"/>
        <pc:sldMkLst>
          <pc:docMk/>
          <pc:sldMk cId="1101782656" sldId="267"/>
        </pc:sldMkLst>
      </pc:sldChg>
      <pc:sldChg chg="modSp new modNotes">
        <pc:chgData name="Chad Vidden" userId="S::cvidden@uwlax.edu::fa919fd6-03f8-48d0-9b95-10ac8c9672df" providerId="AD" clId="Web-{EB63BD1A-70E7-E161-20A1-94BF76B897E1}" dt="2020-09-10T19:09:07.315" v="600"/>
        <pc:sldMkLst>
          <pc:docMk/>
          <pc:sldMk cId="4219142923" sldId="267"/>
        </pc:sldMkLst>
        <pc:spChg chg="mod">
          <ac:chgData name="Chad Vidden" userId="S::cvidden@uwlax.edu::fa919fd6-03f8-48d0-9b95-10ac8c9672df" providerId="AD" clId="Web-{EB63BD1A-70E7-E161-20A1-94BF76B897E1}" dt="2020-09-10T18:49:33.498" v="529" actId="20577"/>
          <ac:spMkLst>
            <pc:docMk/>
            <pc:sldMk cId="4219142923" sldId="267"/>
            <ac:spMk id="2" creationId="{0113112A-1A39-48A2-B85F-9C50B32C55C3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4B1E4F0-0AD6-91E3-2D5E-825843202D1B}"/>
    <pc:docChg chg="addSld modSld sldOrd">
      <pc:chgData name="Chad Vidden" userId="S::cvidden@uwlax.edu::fa919fd6-03f8-48d0-9b95-10ac8c9672df" providerId="AD" clId="Web-{74B1E4F0-0AD6-91E3-2D5E-825843202D1B}" dt="2020-09-10T14:05:01.093" v="462"/>
      <pc:docMkLst>
        <pc:docMk/>
      </pc:docMkLst>
      <pc:sldChg chg="ord modNotes">
        <pc:chgData name="Chad Vidden" userId="S::cvidden@uwlax.edu::fa919fd6-03f8-48d0-9b95-10ac8c9672df" providerId="AD" clId="Web-{74B1E4F0-0AD6-91E3-2D5E-825843202D1B}" dt="2020-09-10T13:39:34.913" v="377"/>
        <pc:sldMkLst>
          <pc:docMk/>
          <pc:sldMk cId="3472711696" sldId="264"/>
        </pc:sldMkLst>
      </pc:sldChg>
      <pc:sldChg chg="modSp modNotes">
        <pc:chgData name="Chad Vidden" userId="S::cvidden@uwlax.edu::fa919fd6-03f8-48d0-9b95-10ac8c9672df" providerId="AD" clId="Web-{74B1E4F0-0AD6-91E3-2D5E-825843202D1B}" dt="2020-09-10T13:40:45.069" v="409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74B1E4F0-0AD6-91E3-2D5E-825843202D1B}" dt="2020-09-10T13:39:59.929" v="390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modSp new ord modNotes">
        <pc:chgData name="Chad Vidden" userId="S::cvidden@uwlax.edu::fa919fd6-03f8-48d0-9b95-10ac8c9672df" providerId="AD" clId="Web-{74B1E4F0-0AD6-91E3-2D5E-825843202D1B}" dt="2020-09-10T13:41:05.318" v="425"/>
        <pc:sldMkLst>
          <pc:docMk/>
          <pc:sldMk cId="40794291" sldId="266"/>
        </pc:sldMkLst>
        <pc:spChg chg="mod">
          <ac:chgData name="Chad Vidden" userId="S::cvidden@uwlax.edu::fa919fd6-03f8-48d0-9b95-10ac8c9672df" providerId="AD" clId="Web-{74B1E4F0-0AD6-91E3-2D5E-825843202D1B}" dt="2020-09-10T13:33:55.373" v="17" actId="20577"/>
          <ac:spMkLst>
            <pc:docMk/>
            <pc:sldMk cId="40794291" sldId="266"/>
            <ac:spMk id="2" creationId="{4EADB255-A5D2-466F-A25E-4209A8ADAB3A}"/>
          </ac:spMkLst>
        </pc:spChg>
      </pc:sldChg>
      <pc:sldChg chg="modSp new modNotes">
        <pc:chgData name="Chad Vidden" userId="S::cvidden@uwlax.edu::fa919fd6-03f8-48d0-9b95-10ac8c9672df" providerId="AD" clId="Web-{74B1E4F0-0AD6-91E3-2D5E-825843202D1B}" dt="2020-09-10T14:05:01.093" v="462"/>
        <pc:sldMkLst>
          <pc:docMk/>
          <pc:sldMk cId="1101782656" sldId="267"/>
        </pc:sldMkLst>
        <pc:spChg chg="mod">
          <ac:chgData name="Chad Vidden" userId="S::cvidden@uwlax.edu::fa919fd6-03f8-48d0-9b95-10ac8c9672df" providerId="AD" clId="Web-{74B1E4F0-0AD6-91E3-2D5E-825843202D1B}" dt="2020-09-10T13:37:02.994" v="248" actId="20577"/>
          <ac:spMkLst>
            <pc:docMk/>
            <pc:sldMk cId="1101782656" sldId="267"/>
            <ac:spMk id="2" creationId="{04DCDD58-6CD3-4D9B-80C9-85FC311F5040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9449F0B9-1BAD-9C78-DB8A-F69A7DFDA621}"/>
    <pc:docChg chg="addSld delSld modSld">
      <pc:chgData name="Chad Vidden" userId="S::cvidden@uwlax.edu::fa919fd6-03f8-48d0-9b95-10ac8c9672df" providerId="AD" clId="Web-{9449F0B9-1BAD-9C78-DB8A-F69A7DFDA621}" dt="2020-09-05T11:50:11.505" v="207"/>
      <pc:docMkLst>
        <pc:docMk/>
      </pc:docMkLst>
      <pc:sldChg chg="modSp">
        <pc:chgData name="Chad Vidden" userId="S::cvidden@uwlax.edu::fa919fd6-03f8-48d0-9b95-10ac8c9672df" providerId="AD" clId="Web-{9449F0B9-1BAD-9C78-DB8A-F69A7DFDA621}" dt="2020-09-05T11:22:31.340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449F0B9-1BAD-9C78-DB8A-F69A7DFDA621}" dt="2020-09-05T11:22:23.137" v="1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449F0B9-1BAD-9C78-DB8A-F69A7DFDA621}" dt="2020-09-05T11:22:31.340" v="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449F0B9-1BAD-9C78-DB8A-F69A7DFDA621}" dt="2020-09-05T11:22:37.215" v="2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9449F0B9-1BAD-9C78-DB8A-F69A7DFDA621}" dt="2020-09-05T11:22:37.215" v="2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9449F0B9-1BAD-9C78-DB8A-F69A7DFDA621}" dt="2020-09-05T11:48:32.158" v="177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9449F0B9-1BAD-9C78-DB8A-F69A7DFDA621}" dt="2020-09-05T11:27:17.411" v="59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9449F0B9-1BAD-9C78-DB8A-F69A7DFDA621}" dt="2020-09-05T11:50:11.505" v="207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9449F0B9-1BAD-9C78-DB8A-F69A7DFDA621}" dt="2020-09-05T11:41:43.156" v="118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del">
        <pc:chgData name="Chad Vidden" userId="S::cvidden@uwlax.edu::fa919fd6-03f8-48d0-9b95-10ac8c9672df" providerId="AD" clId="Web-{9449F0B9-1BAD-9C78-DB8A-F69A7DFDA621}" dt="2020-09-05T11:27:25.520" v="65"/>
        <pc:sldMkLst>
          <pc:docMk/>
          <pc:sldMk cId="2576273012" sldId="265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4"/>
        <pc:sldMkLst>
          <pc:docMk/>
          <pc:sldMk cId="717581155" sldId="266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2"/>
        <pc:sldMkLst>
          <pc:docMk/>
          <pc:sldMk cId="3609057896" sldId="267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3"/>
        <pc:sldMkLst>
          <pc:docMk/>
          <pc:sldMk cId="438467922" sldId="268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00:29:56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10894 12160 19 0,'3'-3'9'0,"8"28"-9"0,3-19 16 0,0 7-17 0,0 12 1 0,7 6 0 0,1 1 0 0,2 9-1 16,4 6 1-16,1 0-1 16,2 0 0-16,1 0-2 15,0 0 0-15,-4-6-3 16,0-10 1-16</inkml:trace>
  <inkml:trace contextRef="#ctx0" brushRef="#br0" timeOffset="423.74">11243 12320 17 0,'25'3'8'0,"-1"10"-9"16,-17-10 14-16,1 6-13 15,-1 1 0-15,3 2 0 16,1 13 1-16,3 7-2 15,4 2 1-15,-1 4-2 16,4 6 1-16,8 0-4 16,-5-7 1-16</inkml:trace>
  <inkml:trace contextRef="#ctx0" brushRef="#br0" timeOffset="681.27">11695 12380 27 0,'21'19'13'0,"-4"37"-17"0,-10-43 27 0,4 9-24 16,0 12 1-16,3 4-3 15,3 2 1-15,-3-5-2 16,1-1 0-16,6-2-3 16,3-4 0-16</inkml:trace>
  <inkml:trace contextRef="#ctx0" brushRef="#br0" timeOffset="919.3">12171 12254 38 0,'21'3'19'0,"11"10"-30"15,-22-7 41-15,8 7-31 0,0 9 1 16,3 0-2-16,3 12 0 15,-2 7-1-15,2 0 1 16,5 0-8-16,2 2 1 16</inkml:trace>
  <inkml:trace contextRef="#ctx0" brushRef="#br0" timeOffset="1144.16">12785 12204 35 0,'35'10'17'0,"7"52"-22"16,-31-43 30-16,3 9-26 15,0 7 0-15,4 6-5 16,-4 2 0-16,0-2 0 15,4 3 1-15</inkml:trace>
  <inkml:trace contextRef="#ctx0" brushRef="#br0" timeOffset="1365.08">13176 12330 27 0,'21'25'13'0,"1"6"-13"0,-12-15 20 16,4 6-21-16,0 6 1 0,4 3-4 16,3 13 0-16,0-9-1 15,1 2 0-15</inkml:trace>
  <inkml:trace contextRef="#ctx0" brushRef="#br0" timeOffset="1577.91">13624 12392 29 0,'32'32'14'0,"-11"43"-18"16,-14-56 24-16,4 3-20 16,3 3 0-16,-3 0-9 15,-1 3 0-15,1-3 6 16,-4 0 1-16</inkml:trace>
  <inkml:trace contextRef="#ctx0" brushRef="#br0" timeOffset="1775.05">13836 12399 29 0,'28'18'14'0,"22"55"-13"0,-36-52 25 15,3 1-27-15,4 10 1 0,1 9-9 16,-1-7 1-16,-4 1 4 15,-2-4 0-15</inkml:trace>
  <inkml:trace contextRef="#ctx0" brushRef="#br0" timeOffset="1979.33">14185 12417 39 0,'28'47'19'0,"1"32"-25"0,-19-64 35 0,1 4-31 16,3 6 1-16,-3 4-8 0,-1-4 0 16,4-3 4-1,-3-4 0-15</inkml:trace>
  <inkml:trace contextRef="#ctx0" brushRef="#br0" timeOffset="2180.38">14393 12521 25 0,'36'31'12'0,"6"23"-4"0,-28-36 16 0,4 7-24 16,3 1 0-1,0 11-7 1,0-5 0-16,-7-7 2 16,-3-10 0-16</inkml:trace>
  <inkml:trace contextRef="#ctx0" brushRef="#br0" timeOffset="2363.91">14700 12558 25 0,'28'35'12'0,"43"25"-11"0,-53-38 18 0,3-1-19 16,4 11 0-16,-1 2-2 16,1-2 1-16,0-1-5 15,-8-9 0-15</inkml:trace>
  <inkml:trace contextRef="#ctx0" brushRef="#br0" timeOffset="2496.84">15046 12659 21 0,'56'50'10'0,"-17"16"-30"0,-32-47 12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00:30:08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3009 5095 13 0,'0'10'6'0,"11"-4"2"0,-8-3 6 15,4 0-13-15,-7 4 0 16,4-4 1-16,3 0 0 16,-7 0-2-16,7 0 0 15,-7 3 1-15,0-6 0 0,0 3-1 16,4 1 1-16,-4 2-1 16,7-3 1-16,-7 0-2 15,0 3 1-15,0 4 0 16,0-1 1-16,0-3 0 15,0 1 0-15,0 5 0 16,0-2 1-16,0-1-1 16,0 1 1-16,3-1 0 15,-3-3 1-15,0 0 0 16,7-2 0-16,-3-4 0 16,3-4 1-16,3-2 0 15,8-19 0-15,-4-3 0 16,14-13 0-16,4-12-1 15,7-22 0-15,17-13-6 16,4-6 1-16,11-4-10 16,-8 4 0-16</inkml:trace>
  <inkml:trace contextRef="#ctx0" brushRef="#br0" timeOffset="3286.47">3023 7657 14 0,'0'-3'7'0,"7"6"3"15,-7-3-3-15,0 0-6 16,0 0 0-16,4 0 1 16,3 0 0-16,-7 3-2 15,7 1 0-15,-7-1 2 16,0 0 0-16,4 9 0 16,3-2 0-16,-7-4 0 15,3 3 0-15,4 1-1 16,-7-1 1-16,0 1-2 0,0 2 1 15,0-6-1-15,4-2 1 16,3 2-1-16,-7 0 0 16,3 0 0-16,4 1 1 15,-3-1 0-15,3 3 0 16,0-2 1-16,-3-4 0 16,3 0 0-16,3-6 0 15,1-7 1-15,-1 1 1 16,8-10 0-16,3-6 0 15,7-13-1-15,8-5 0 0,9-14-1 16,5-6 0 0,3-9-5-16,-4-12 0 0,-3-1-4 15,7 6 0-15,-14 7-6 16,0-9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00:30:34.01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6424 4092 44 0,'11'31'22'0,"-11"-40"-9"16,0 18 22-16,0-6-34 16,0 13 1-16,0 0 0 15,-7 15 1-15,3 10-4 16,1 3 0-16,-1 9 2 15,1 3 1-15,-1 10-2 16,0 6 1-16,-6-3 0 16,10 0 1-16,-7-6 1 15,3-6 0-15,4-17 1 16,4-8 1-16,3-10-2 16,11-16 1-16,3-9-1 15,10-7 1-15,8 1-4 16,4-4 0-16,2 7-6 0,5-3 1 15,-4 9-13-15,0 3 1 16,-22 6-3-16,4 1 1 16</inkml:trace>
  <inkml:trace contextRef="#ctx0" brushRef="#br0" timeOffset="4926.03">7052 4672 30 0,'-3'16'15'0,"-1"-45"3"0,4 23 16 0,0 3-29 15,0-6 1-15,0-1 4 16,0 4 0-16,0 6-12 15,0 0 1-15,4 3 7 16,-1 3 1-16,8 4-5 16,-1 5 0-16,-3 4-6 15,7 3 1-15,4 3-8 16,3-3 1-16,-10 6-9 16,-1-18 1-16</inkml:trace>
  <inkml:trace contextRef="#ctx0" brushRef="#br0" timeOffset="5135.33">6893 4211 46 0,'4'13'23'0,"10"-13"-21"0,-7 0 36 16,4 0-38-16,3 0 0 15,0 0 0-15,-4 3 0 0,4-3-4 16,1 0 0-16,2 3-10 16,-6 3 1-16</inkml:trace>
  <inkml:trace contextRef="#ctx0" brushRef="#br0" timeOffset="5540.42">7317 4832 39 0,'3'22'19'0,"1"-13"-15"15,-4-9 25-15,3-6-29 16,1 0 1-16,-1-4 0 15,-3-2 0-15,7-4-2 0,-3-3 1 16,3 0 0-16,0-12 1 16,4 3-1-16,-1 3 0 31,11-7-1-31,-7 7 0 16,1 10-1-16,-1 5 1 15,-7 7 0-15,3 6 0 16,-6 7 0-16,3 8 1 15,-4 8 1-15,4 2 1 0,0-3-1 16,4 0 0 0,0 0-1-16,-1-6 0 0,1-3-6 15,-4-4 1-15,7-9-7 16,4-9 1-16</inkml:trace>
  <inkml:trace contextRef="#ctx0" brushRef="#br0" timeOffset="5944.71">7743 4794 39 0,'8'22'19'0,"-5"-16"-6"15,1 1 31-15,3-4-41 16,0 3 1-16,3 0 2 0,8-6 0 15,3 4-7-15,0-11 1 16,4-2 4-16,0-4 1 16,3-5-3-16,-10-8 0 15,3-2-1-15,-7 3 0 16,-4 0-3-16,1 3 0 16,-8 6-2-16,-3 7 1 15,-3-7-2-15,-4 10 1 16,-4 15-1-16,-3 4 1 15,0 9 1-15,4 3 0 16,2 3 2-16,8 10 0 0,4-4 1 16,3 7 0-16,4-13 0 15,6-3 1-15,1-6-3 16,3-3 1-16,7-7-7 16,4 1 1-16,7-1-7 15,0-18 0-15</inkml:trace>
  <inkml:trace contextRef="#ctx0" brushRef="#br0" timeOffset="6381.95">8421 4810 36 0,'25'-22'18'0,"-4"-6"-12"16,-18 18 27-16,4 1-28 15,-7 3 0-15,4-1 1 16,-4 4 1-16,-4 3-10 16,-6 3 1-16,-4 4 5 15,-4 2 1-15,0 7-3 16,-10 3 1-16,7 3-1 0,3 9 0 15,4 0-1 1,0-9 1-16,3 0 0 0,8 0 0 16,3-3-1-16,0-3 1 15,11-4 0-15,3-9 0 16,3-3-1-16,1-3 1 16,-4 3-1-16,0-3 0 15,7-6-1-15,-14-1 1 16,4-6-2-16,0 1 1 15,-1 2 0-15,1 4 0 16,-1-1 0-16,1 4 0 0,-1 12 0 16,1-2 1-16,0 8 0 15,-1-2 1-15,-3 2-1 16,4 4 1-16,-4-7-1 16,0-6 1-16,0 7-1 15,0-4 0-15,4 3-2 16,3 1 1-16,0-4-4 15,7 3 0-15,-10-9-4 16,6 0 0-16,-3-6-6 16,4-3 0-16</inkml:trace>
  <inkml:trace contextRef="#ctx0" brushRef="#br0" timeOffset="6652.41">8823 4907 39 0,'4'28'19'0,"-1"-25"-16"16,-3-3 32-16,0-3-33 0,0-3 1 16,-3-6 2-16,-1-4 1 15,-3 0-6-15,-4 1 0 16,4-1 6-16,4 3 1 16,6 1 0-16,4-4 0 15,4 4-1-15,7 2 1 16,6-2-2-16,12 2 0 15,6-6-4-15,0 7 1 16,-7-3-6-16,-3 2 1 0,0 1-10 16,-4 2 1-16,-7-2-9 15,4 3 1-15</inkml:trace>
  <inkml:trace contextRef="#ctx0" brushRef="#br0" timeOffset="7762.6">10647 4741 57 0,'0'22'28'0,"21"-10"-25"0,-10-8 46 0,3 2-46 16,3-6 0-16,5 0 2 15,6 0 1-15,0 0-8 16,0 0 0-16,-3-10 4 15,-4-2 1-15,-7-1-3 16,0-5 0-16,-7 2-1 16,-7 0 0-16,-3 0-3 15,-8 4 1-15,-6 9-2 16,-1-3 1-16,-3 15-2 16,-4 3 1-16,0 7-1 15,1 3 0-15,3 3 2 16,-1 10 1-16,8-10 1 15,4 6 1-15,6-6 1 16,8 4 1-16,6-4 1 16,4 0 0-16,8-13-1 0,9 1 1 15,15-7 0 1,-4-6 1-16,4-3-1 0,7-3 0 16,-7-7 0-16,-4-9 1 15,-3 0-1-15,-7 3 1 16,-4-6 0-16,-3 3 0 15,-4 7-1-15,-3-4 1 16,-4 10-2-16,-4-1 1 0,-10 10-1 16,0 0 0-16,-7 3-1 15,-3 7 0-15,-4-1 0 16,0 7 0-16,-4-7 0 16,4 13 0-16,0-3 0 15,3 6 0-15,1-6 0 16,6-7 1-16,0-2-2 15,8-1 1-15,3-6-1 16,7 4 1-16,4-4-1 16,3 0 1-16,0-6-1 15,-3 0 1-15,-1-7 0 16,1 10 0-16,-4-6-1 16,0 3 1-16,-3 3-1 15,-4 0 0-15,0 9-1 16,0-6 1-16,-3 4-1 15,-4 8 1-15,0 7 0 16,-4 6 1-16,-3 4 0 16,0-7 0-16,-4 13 0 0,1-4 1 15,3 0 0-15,3 1 0 16,4-4 0-16,4 4 1 16,3-7 0-16,3 0 0 15,1-9-1-15,3-6 1 16,7-10-1-16,4-3 0 31,3-6-4-31,11-7 1 0,-4-6-12 0,4-6 1 16,3-3-6-16,-3-4 1 15</inkml:trace>
  <inkml:trace contextRef="#ctx0" brushRef="#br0" timeOffset="8471.1">11762 4863 55 0,'7'28'27'0,"7"29"-32"16,-11-48 48-16,4 7-43 15,0 6 0-15,0 3 0 16,4 3 0-16,0 0 0 16,-1-9 0-16,-3 0 0 15,0-9 0-15,0-4-1 0,4-3 1 16,3-6-1-16,0-10 0 16,4-6-4-16,-1-6 1 31,12-12-11-31,-8 2 1 15</inkml:trace>
  <inkml:trace contextRef="#ctx0" brushRef="#br0" timeOffset="9069.04">12203 4917 42 0,'7'-10'21'0,"0"7"-13"0,-7 3 28 15,0 3-35-15,-4-3 0 0,-3 3 1 16,0 4 0-16,-4 2-3 15,1 3 1-15,-1-2 1 16,1-1 1-16,-1-2-1 16,4-1 0-16,0 0-1 15,4 0 1-15,-1-2-1 16,4-1 0-16,0-3-1 16,4-3 0-16,3 6-1 15,0-6 0-15,3 3-2 16,1 0 1-16,-1-4 0 15,4 8 1-15,1-4-1 16,-1-4 0-16,0 8 1 16,0 2 0-16,0 9 1 15,0-2 1-15,0 6-1 16,0 3 1-16,0-7 0 0,4 1 1 16,0-3 1-16,-1-7 1 15,-2-6-1-15,2-9 1 16,8-7 0-16,3-6 1 15,0-16-1-15,4-9 1 16,0-12-2-16,-4-10 0 16,-3-16-1-16,-11-9 1 15,-4-3-2-15,-10-4 1 16,-7 1-1-16,-3 12 1 0,-4 10-1 16,-4 12 0-16,0 19 0 15,-3 16 0-15,0 21 1 16,3 16 0-16,-3 32-2 15,7 15 1-15,4 20-1 16,2 14 1-16,5 20-1 16,6 18 1-16,8-15-1 15,3-3 1-15,4-26-2 16,3-15 1-16,-3-16-6 16,-1-18 1-16,-3-23-9 15,-3-9 0-15</inkml:trace>
  <inkml:trace contextRef="#ctx0" brushRef="#br0" timeOffset="9296.66">12368 4694 52 0,'7'12'26'0,"15"4"-27"0,-15-13 43 15,7-3-41-15,3 0 0 16,8 0 0-16,7 0 0 16,7 0-4-16,-1-3 1 15,-2-3-4-15,-4-4 0 16,-4 1-9-16,-4 0 0 16</inkml:trace>
  <inkml:trace contextRef="#ctx0" brushRef="#br0" timeOffset="9459.92">12838 4976 30 0,'0'25'15'0,"3"-15"-11"15,-3-10 15-15,4-4-19 16,-1-5 0-16,1 3-5 16,-4-7 1-16,0-6-2 15,-4 4 1-15,1-10-4 16,-4 0 1-16</inkml:trace>
  <inkml:trace contextRef="#ctx0" brushRef="#br0" timeOffset="9789.54">12838 4722 22 0,'14'6'11'0,"7"13"-10"16,-11-16 22-16,5 7-18 16,-1-1 0-16,3 1 3 15,-3-1 0-15,8-3-10 0,2 1 0 16,8-4 8-16,7 0 1 15,-4-3-3-15,0 3 1 16,-6-3-1-16,-1-3 0 16,-3 0-1-16,-4 0 0 15,-7-1-2-15,0-2 1 16,-3 0-2-16,-8 6 1 16,-3 0-1-16,-3 0 0 15,-1 6 0-15,-3 4 0 16,3 5-1-16,-3 7 1 0,4 6-3 47,3-3 0-32,3-3-4-15,8 0 1 0,3 0-6 0,4-6 0 0,3-3-2 0,0-7 0 0,0-6 2 16,0-6 1-16</inkml:trace>
  <inkml:trace contextRef="#ctx0" brushRef="#br0" timeOffset="10103.94">13515 4998 25 0,'3'13'12'0,"8"37"-5"16,-7-41 28-16,-4 1-32 15,0 2 1-15,0-2 3 16,3-4 0-16,4-3-9 16,4-3 1-16,-1-6 5 15,1-4 0-15,3-2-2 0,0-1 1 16,0-9-2-16,0 7 0 15,4-7-1-15,0 0 0 16,-1 0 0-16,1 0 0 16,0-3 0-16,3 6 0 15,0 9-1-15,0 1 1 16,0 9-1-16,4 9 1 16,0 13 0-16,3-6 0 15,0 3-3-15,4 3 1 0,-8 0-5 16,1-7 0-16,-4-2-7 15,1-7 1-15</inkml:trace>
  <inkml:trace contextRef="#ctx0" brushRef="#br0" timeOffset="10435.32">14305 4725 27 0,'28'-41'13'15,"-3"20"0"-15,-18 17 16 0,0 4-26 16,0 0 1-16,-3 4 2 15,-4 2 0-15,-4 3-8 16,1 1 0-16,-4-1 5 16,-4 7 0-16,-3-7-2 15,0 7 0-15,0-1-1 16,3 7 1-16,4-6 0 16,7 3 1-16,7 3 1 15,4 3 0-15,3 0 2 16,7-6 0-16,4-3-1 0,3-1 1 15,7 1-1-15,-3 0 0 16,-7 2-2-16,-8 1 1 16,-6 3-3-16,-11 3 0 15,-18 0-3-15,-17-3 1 16,-25 7-7-16,-11-8 1 16,-10 5-10-16,-17-11 0 15</inkml:trace>
  <inkml:trace contextRef="#ctx0" brushRef="#br0" timeOffset="11502.48">6844 5202 26 0,'32'-6'13'0,"21"6"-7"0,-36-4 6 15,15 4-9-15,7 0 0 16,7 7 3-16,14-7 1 16,3 3-8-16,4-6 0 15,14 12 5-15,22 4 0 16,9-1 0-16,8-2 0 15,14-1-1-15,11-3 1 0,3 1 0 16,18-7 1-16,10 3 0 16,1-6 0-16,13 3-2 15,15-4 1-15,7-2-2 16,13 3 1-16,-2 3-2 16,13 3 0-16,4 0-1 15,10 0 0-15,1 4 0 16,6-1 1-16,-3 0-1 15,14 1 1-15,-3 2-1 16,7 0 1-16,-15-2-1 16,11 2 1-16,-7-9 1 15,4 3 0-15,-7-12 0 16,-12-4 1-16,-6-6 0 16,-21-15 0-16,-11 12-1 15,-17-6 0-15,-11 0-4 16,-36 2 1-16,-17 8-10 15,-14 15 1-15,-21 3-10 0,-22 6 1 32</inkml:trace>
  <inkml:trace contextRef="#ctx0" brushRef="#br0" timeOffset="12460.46">15455 4590 39 0,'0'7'19'0,"0"-4"-12"0,0-3 23 16,0 0-28-1,0 0 0-15,0 0 1 0,0 0 0 16,-3 0-5-16,-1 0 1 16,-3 0 2-16,0 6 1 15,-7-12-2-15,7 3 0 16,0 6 0-16,0 3 0 16,0 0-1-16,3 1 1 15,1 2 0-15,3 0 0 16,3 4 0-16,4-13 0 15,4 9 0-15,-1-9 1 0,5-6 0 16,-5 3 0 0,-3-6-1-16,4 2 1 0,-4-2 0 15,0 3 0-15,-4-1-1 16,-3 7 1-16,4-6-1 16,-4 0 0-16,0-4-4 15,-4 1 1-15,1 0-11 16,-1-1 1-16</inkml:trace>
  <inkml:trace contextRef="#ctx0" brushRef="#br0" timeOffset="12866.39">15617 5098 44 0,'4'-6'22'0,"3"-22"-18"0,-7 15 31 0,0 4-35 0,-7 0 1 16,-4-1-1-16,-3 4 1 15,-3-4-2-15,-1 10 1 16,0 0 0-16,1 4 0 16,3 5 0-16,0 4 0 15,6 5 0-15,5 4 0 0,3-6 0 16,3-3 1-16,5 2 1 16,6-8 0-16,0-7-1 15,0-7 1-15,4-2 0 16,-4-4 1-16,0-2-7 15,0-1 1-15,-7-3-12 32,-7 7 0-32</inkml:trace>
  <inkml:trace contextRef="#ctx0" brushRef="#br1" timeOffset="17851.32">17353 5020 45 0,'-3'28'22'0,"-4"22"-15"0,7-40 23 0,-4 6-30 16,4-4 0-16,-3 7 3 15,3-7 0-15,0-2-3 16,0-7 1-16,0-3 1 16,3-3 1-16,4-19-1 15,0-6 1-15,0-1-2 16,0-5 1-16,4-4-1 15,3 7 0-15,0 3-1 16,0 6 1-16,7 3-1 16,-3 13 0-16,0 3 0 15,-1 6 1-15,-3 3-2 16,0 6 1-16,1-5-2 16,-1 5 1-16,-4 4 0 15,1 3 0-15,-1 0 0 16,-2-1 0-16,-1-2 1 15,0 3 0-15,0-7 0 16,0-2 1-16,0-7-1 0,0-6 1 16,0-3-1-16,0-4 1 15,0-9-1-15,0 4 1 16,0 5-1-16,4 1 1 16,-4-16 0-16,3 3 0 15,1 0-1-15,0 0 1 16,-1 3-2-16,4 3 1 15,0 4 0-15,0 3 0 16,1 5-1-16,-5 14 1 0,1 5-1 16,-1 1 1-1,4 22-1 1,4-7 1-16,-4 4 0 16,0-7 0-16,0-3-3 31,-3-9 1-31,3 2-7 0,0-2 1 0,7-6-8 15,1-4 1-15</inkml:trace>
  <inkml:trace contextRef="#ctx0" brushRef="#br1" timeOffset="18136.57">18567 4844 54 0,'0'7'27'0,"-4"33"-28"0,1-30 48 16,-4 6-46-16,-4-1 1 16,0 7-1-16,-6 10 0 15,-4 5-1-15,-8 10 0 16,1-3 1-16,0 6 0 15,7-9-3-15,3-6 1 16,4-10-7-16,0-7 1 16,3-8-10-16,4-10 1 0</inkml:trace>
  <inkml:trace contextRef="#ctx0" brushRef="#br1" timeOffset="18331.38">18210 4920 57 0,'25'69'28'0,"35"-10"-30"16,-42-34 48-16,3 0-44 15,4 13 0-15,3 3 0 16,-4-7 0-16,8 7-3 16,0-6 0-16,0-1-2 15,-4-9 0-15,-3-6-14 16,-4-6 0-16</inkml:trace>
  <inkml:trace contextRef="#ctx0" brushRef="#br1" timeOffset="18725.16">18962 4945 44 0,'-4'3'22'0,"11"9"-5"16,0-12 25-16,0 4-36 15,4-4 0-15,0 3 3 16,3 0 0-16,10 0-12 16,12 0 0-16,3 0 6 15,3-3 0-15,0 0-9 16,1 0 1-16,-8 0-15 15,-7 0 1-15</inkml:trace>
  <inkml:trace contextRef="#ctx0" brushRef="#br1" timeOffset="18947.16">19145 4713 54 0,'7'34'27'0,"-3"20"-21"0,3-39 35 16,3 13-40-16,-2 4 0 15,2 12 0-15,1 9 0 16,-4 7-4-16,0-1 0 0,3-9-13 16,1-6 0-16,3-3-1 15,0-13 1-15</inkml:trace>
  <inkml:trace contextRef="#ctx0" brushRef="#br1" timeOffset="19295.24">20010 4446 40 0,'0'28'20'0,"-7"23"-19"0,3-33 37 16,0-5-38-16,-3 15 0 15,0 13 2-15,0 18 0 16,4 7-2-16,-1 22 0 16,1-13 1-16,-1 7 0 0,1-7-4 15,-1-15 0 1,4-13-10-16,0-25 0 0</inkml:trace>
  <inkml:trace contextRef="#ctx0" brushRef="#br1" timeOffset="19546.66">19957 4954 30 0,'21'22'15'0,"18"-16"1"15,-25-6 16-15,7 7-26 16,0 2 0-16,7 4 3 15,8 2 1-15,-1 4-13 0,-3 6 1 16,-4-6 7-16,-11 0 1 16,-9 6-5-16,-19 9 1 15,-10 4-6-15,-4-3 1 16,-10-4-14-16,-8-9 0 16</inkml:trace>
  <inkml:trace contextRef="#ctx0" brushRef="#br1" timeOffset="20391.5">20930 4882 46 0,'-7'19'23'0,"14"9"-12"0,4-22 29 16,-1 4-37 0,8-7 1-16,3 3 2 0,8 0 0 15,6-2-7-15,4-11 0 16,3-5 5-16,7-1 0 15,11 1-7-15,-3-1 1 16,-8 1-9-16,-10 2 0 16,-11 4-8-16,-7 3 1 15</inkml:trace>
  <inkml:trace contextRef="#ctx0" brushRef="#br1" timeOffset="20583.88">20892 5127 59 0,'7'28'29'0,"28"-25"-28"15,-14 0 53-15,11 3-53 16,10-2 0-16,0 2-3 16,1 3 0-16,6-6-6 15,4 0 1-15,-4-6-11 16,1 0 1-16</inkml:trace>
  <inkml:trace contextRef="#ctx0" brushRef="#br1" timeOffset="21125.1">22839 4851 44 0,'10'-32'22'0,"-6"-2"-13"0,-4 24 29 0,0-2-38 16,-7-7 1-1,-7 0-1-15,-18 0 1 0,-14-6-2 16,-17 13 1-16,-11 6 0 16,0 12 1-16,-8 3-1 15,-2 13 0-15,10 10 0 16,7 21 0-16,10 3-1 15,15 10 1-15,21 19-1 16,17 3 1-16,22 3 0 16,17-13 0-16,4-18 2 15,7-10 0-15,17-25 2 16,11-22 0-16,14-22 1 0,8-31 1 16,-15-16-2-1,-18-6 1-15,-17-6-2 0,-18-7 1 16,-6 13-6-16,-26-3 0 15,-24 15-12-15,-22 16 0 16,-20 6-5-16,10 23 0 16</inkml:trace>
  <inkml:trace contextRef="#ctx0" brushRef="#br1" timeOffset="27325">18560 6168 30 0,'-4'6'15'0,"-6"13"-1"0,6-13 15 16,0 3-24-16,-3 4 1 15,0 6 2-15,-7 6 1 16,-7 9-11-16,-7 4 0 16,-7 0 7-16,-1 15 1 15,-2-9-5-15,-1 3 0 16,3 6-3-16,1-3 0 16,7-9-7-16,3-6 1 0,1-4-8 15,9-12 0 1</inkml:trace>
  <inkml:trace contextRef="#ctx0" brushRef="#br1" timeOffset="27580.51">18016 6208 44 0,'14'32'22'0,"8"2"-18"16,-12-27 34-16,4 11-37 16,4 8 0-16,3 2 2 15,11 9 0-15,7 20-4 16,10-7 1-16,0 19 0 16,-3-3 1-16,-3 6-9 15,-5-6 0-15,5-7-7 0,-11-8 1 16</inkml:trace>
  <inkml:trace contextRef="#ctx0" brushRef="#br1" timeOffset="28105.4">18923 6550 55 0,'0'25'27'0,"7"-21"-27"0,0-1 48 15,-3-3-47-15,3 0 1 16,0-7 0-16,3-2 1 16,4-4-5-16,1-2 1 15,2 2-1-15,4 4 1 16,8-1-7-16,-1 4 1 15,-7 0-10-15,-3 3 0 0</inkml:trace>
  <inkml:trace contextRef="#ctx0" brushRef="#br1" timeOffset="28300.45">18881 6745 58 0,'7'22'29'16,"21"-4"-31"-16,-14-14 49 0,7-1-47 16,-3-3 0-16,10 0-3 15,7-3 1-15,8-4-4 16,-4 1 1-16,-1-3-11 16,1-1 0-16</inkml:trace>
  <inkml:trace contextRef="#ctx0" brushRef="#br1" timeOffset="28647.79">19614 6622 64 0,'-3'7'32'0,"17"-4"-39"16,-3-9 55-16,6-1-49 15,11 1 1-15,8-3-4 16,10-7 0-16,10 0-4 16,-3 4 1-16,-7-7-10 15,-4 6 0-15</inkml:trace>
  <inkml:trace contextRef="#ctx0" brushRef="#br1" timeOffset="29098.2">20493 5882 40 0,'-11'22'20'0,"8"10"-8"16,3-20 28-16,0 10-39 15,0-3 0-15,-4 6 0 16,1 13 1-16,-1 6-3 16,4 6 1-16,0 6-1 15,4 1 0-15,3-7-7 16,3-9 0-16,1-13-7 15,-4-12 1-15</inkml:trace>
  <inkml:trace contextRef="#ctx0" brushRef="#br1" timeOffset="29383.45">20412 6284 41 0,'10'3'20'0,"22"3"-19"0,-21-3 31 0,3 0-29 15,3-3 0-15,8 4 3 16,3-4 0-16,-3 3-7 16,-4 0 0-16,-3 3 4 15,-8 7 0-15,-6 5-2 16,-8-2 1-16,-6 3-5 15,-8-3 0 1,-10-1-12 0,3-2 0-16</inkml:trace>
  <inkml:trace contextRef="#ctx0" brushRef="#br1" timeOffset="29712.51">21230 5992 52 0,'-3'22'26'0,"-26"9"-27"0,15-21 40 15,-14 15-37-15,-11 13 0 0,-7 2 2 16,-14 20 0-16,0 9-5 16,4 6 1-16,3 16 2 15,0 6 0-15,0 4-3 16,4-10 0-16,3-10-5 16,7-12 1-16,7-19-10 15,8-12 0-15,6-16-1 16,8-13 0-16</inkml:trace>
  <inkml:trace contextRef="#ctx0" brushRef="#br1" timeOffset="30447.22">20877 6870 44 0,'-7'32'22'0,"-10"36"-23"0,13-52 43 16,1 6-42-16,-1 0 1 16,1-3 0-16,-1-3 0 0,1-4-1 15,-1-6 0-15,4-6 1 16,4-6 0-16,-4-10-1 16,10 1 1-16,4-4-1 15,0-3 0-15,0-6-1 16,4 3 0-16,0 3-1 15,3 0 0-15,-7 6-1 16,0 4 0-16,0 5 0 16,0 4 1-16,-3 9-1 15,-4 7 1-15,0 3 0 16,-3-1 1-16,-4 4 0 16,0 0 0-16,0-3 0 15,0 2 0-15,0-5 0 16,0-4 1-16,0-2-1 15,0-4 0-15,0-3 0 16,3-6 1-16,1-4-1 0,3-6 1 16,3 1-1-16,4-7 1 15,0 0 0-15,4 0 0 16,0 3-1-16,-1 0 1 16,1-3 0-16,0 0 0 15,-4 7 0-15,0 2 0 16,-4 4 0-16,1 9 0 15,-4 3 1-15,-3 3 0 16,3 10 0-16,0 3 1 16,3 12 0-16,4-3 0 0,4 7 1 15,3-1 1 1,0 1-2-16,4 2 1 0,-4-2-3 16,0-10 0-16,-3-6-12 15,-4-4 0-15</inkml:trace>
  <inkml:trace contextRef="#ctx0" brushRef="#br1" timeOffset="31077.88">17678 6011 41 0,'-7'6'20'0,"0"4"-12"15,7-4 27-15,-4 6-31 16,1-5 1-16,-1-1 2 15,0 13 0-15,-3 18-9 16,0 4 1-16,4 22 5 16,-4 28 0-16,0 6-4 0,3 22 1 15,4 16-4-15,0-3 1 16,0 3-4-16,0-32 1 16,4-18-9-16,-4-23 1 15,7-24-3-15,0-19 0 16</inkml:trace>
  <inkml:trace contextRef="#ctx0" brushRef="#br1" timeOffset="31919.03">17911 5813 38 0,'17'16'19'0,"18"-7"-19"15,-17-5 33-15,10-11-33 16,11 4 0-16,7 0 1 15,14 0 0-15,11 6 0 16,6 3 0-16,22 1 2 16,17-1 0-16,1 0 1 15,24-15 0-15,11-7-1 16,6-12 1-16,8 3-2 0,14-3 1 16,-4-1-2-16,4-2 0 15,18 0-1-15,-22-1 0 16,11 7-1-16,4 6 0 15,-18 4 0-15,-1-1 0 16,-9 3-1-16,-19 4 1 16,-17 6 0-16,-21 3 0 15,-21 9 0-15,-22-2 1 16,-10 8-2-16,-17 7 1 16,-5 6-1-16,-10 4 1 0,-6 12-1 15,-12 3 0-15,-3 6 0 16,0 7 1-16,0-10-1 15,4 16 1-15,3-1 0 16,3 11 1-16,1 5-1 16,3 4 0-16,7-4 0 15,7-2 1-15,8 6 0 16,-1-4 0-16,4 1 0 16,3-1 1-16,-7-2-1 15,1 5 0-15,-5-18 0 16,-2 6 0-16,-8-3-1 15,-7-16 1-15,-7-6 0 16,-11 1 0-16,-17-1 1 16,-18-7 0-16,-21-5 0 15,-14-4 0-15,-31 1 0 16,-26-11 1-16,-17-2-1 0,-36-3 1 16,-3-3-2-16,-24-4 1 15,-15-3-1-15,-17 4 1 63,-4-1-1-63,-7 7 1 0,0 3-1 0,-7 6 1 0,7-7-1 0,14 8 0 0,0-1-1 0,28-7 0 15,8-2-4-15,17-10 0 16,14 1-9-16,17 2 1 16</inkml:trace>
  <inkml:trace contextRef="#ctx0" brushRef="#br1" timeOffset="35402.32">24543 5478 46 0,'-4'3'23'0,"8"-3"-9"0,-1 3 24 16,-3-3-35-16,0 0 1 15,-3-3 3-15,3 3 0 16,0 0-8-16,0 3 0 15,0-9 4-15,3 9 0 16,-3 3-7-16,7 4 1 0,0-1-15 16,0-3 0-16,1-9-1 15,-1 3 1-15</inkml:trace>
  <inkml:trace contextRef="#ctx0" brushRef="#br1" timeOffset="35734.39">25195 5534 62 0,'11'0'31'0,"-7"-22"-36"0,-4 22 63 16,3-3-58-16,-3 3 0 16,0 0-4-16,0 0 0 15,-3 0 0-15,-1 3 1 16,-3 0-11-16,0 1 1 15,-4 2-5-15,1 3 0 16</inkml:trace>
  <inkml:trace contextRef="#ctx0" brushRef="#br1" timeOffset="36243.82">24483 5848 49 0,'3'19'24'0,"-3"15"-21"0,4-28 43 15,-1 4-46-15,1 12 1 16,-1 9 0-16,4-3 1 0,1 1-2 16,-1 8 0-1,0 1 3-15,3-4 0 0,8-9 0 16,10-6 0-16,7-16 0 16,11-18 1-16,18-4-2 15,3-16 0-15,-4-2-5 16,-13-4 1-16,-1 3-11 15,-10 4 1-15,-7-10-7 16,-4 19 0-16</inkml:trace>
  <inkml:trace contextRef="#ctx0" brushRef="#br1" timeOffset="36992.18">25640 5660 34 0,'46'-60'17'0,"7"7"-10"16,-43 40 22-16,1-15-26 15,-1 0 0-15,-6-4 1 16,-8-2 1-16,-6-10-6 16,-11-3 1-16,-4 9 4 15,-14 10 0-15,-17 3-2 16,-15 9 1-16,-10 1-1 16,-4 5 1-16,-3 7-1 15,-7-6 0-15,-4 18-1 16,0 1 1-16,-3 2-1 15,17 7 0-15,1 9 0 16,6-3 0-16,4 4-1 16,3 18 0-16,4-7-2 0,11 14 1 15,3 8-1-15,4 20 1 16,10-1-1-16,11 10 1 16,10-9-1-16,11 6 1 15,11-7 1-15,13-6 0 16,15-6 0-16,14-12 0 31,7-4 0-31,7-15 1 0,21-1-1 0,7-8 1 16,11-14-1-16,-4-8 1 0,4-10-1 15,14-13 0 1,3-9-1-16,-3-13 0 0,-14-15 0 16,-15-1 1-16,-9-11-1 15,-12-1 1-15,-10-13-1 16,-14 1 0-16,-18 6-5 15,-18 3 1-15,-10 19-10 16,-21 3 1-16</inkml:trace>
  <inkml:trace contextRef="#ctx0" brushRef="#br0" timeOffset="46782.12">16962 4418 34 0,'0'9'17'0,"7"35"-9"16,-4-25 17-16,-3-3-25 16,0 12 1-16,-7 16 1 15,0 9 0-15,4 10-3 16,-5 3 1-16,-2 12 1 15,-4-6 1-15,3 13-2 0,1 9 1 16,3 6-2-16,3-18 0 16,4-7-3-16,0-9 0 15,0-16-8-15,4-25 1 16</inkml:trace>
  <inkml:trace contextRef="#ctx0" brushRef="#br0" timeOffset="48131.78">17113 4217 20 0,'18'19'10'0,"21"-6"0"16,-22-13 7-16,5 0-17 15,6 0 1-15,0 9 3 16,7-9 0-16,8 3-4 15,17 0 1-15,10 0 3 16,8-3 0-16,3 4 0 16,11-4 0-16,17-7-2 0,18 1 1 15,-4 0-1-15,19-10 0 16,9-9-1-16,8 3 0 16,10-9-1-16,11 6 0 15,-7 0 0-15,7 9 1 16,3 3-1-16,-6-6 0 15,-15 4-1-15,4 2 1 16,7 1 0-16,-14 2 1 16,6 1-2-16,15 6 1 0,-14 0-1 15,7 3 1-15,3 6 0 16,-17 0 0-16,3 4 0 16,1-1 0-16,-5 7-1 15,-17-4 1-15,11 4-1 16,-7 3 1-16,-1-4-1 15,-13-2 0-15,-8 3 0 16,1-16 1-16,-8-7-1 16,1-2 0-16,-11 0 1 15,-18-7 0-15,-7 3-1 16,-7 4 1-16,-11 9 0 16,-3-6 0-16,-7 6 0 15,-10 6 1-15,-8-6-2 16,-7 9 1-16,-7 4-1 15,-7 3 1-15,-3 9-1 16,-11 0 0-16,-11 6 0 16,-6 10 0-16,-4 0 0 0,-8 9 1 15,8 6 0-15,0 10 0 16,0 9 0-16,7 4 1 16,3 2-1-16,1 10 1 15,-1-6-1-15,4-1 0 16,4-2 0-16,-1-7 0 15,0-6 0-15,4-9 0 16,-3-7 0-16,-4-6 0 16,0 3-1-16,-4-18 1 15,-10-4-1-15,-4-3 1 0,-6-3-1 16,-8-3 1-16,-4-4-1 16,-9-2 0-16,-5-7 1 15,4-3 1-15,-3-3-1 16,-8 0 0-16,-10 4 1 15,0-8 0-15,-7 4-1 16,0 0 1-16,3 4-1 16,-6-1 1-16,-8 3-1 15,0 3 1-15,-7 7-1 16,11 0 1-16,3-1-1 16,-10-2 0-16,-4 0 0 15,-3-7 1-15,-4-6-1 16,8 0 0-16,-8 0 0 15,-4-3 0-15,-3 0 0 16,4-4 0 15,3 7 0-31,-7 0 0 0,0 0 0 0,1 0 0 0,-1 0 0 0,7 3 0 16,-4-3 0-16,1 0 0 16,0 0 0-16,-4 0 0 31,-56 0 0-31,20 0 0 15,8 0 0-15,14-3 1 16,4 0-2-16,-1-3 1 16,8-4 0-16,-1 1 0 0,15 0-1 15,0-1 1 1,-4 4 0-16,0 3 1 0,-10 3-1 16,13-3 0-16,1 3 0 15,-7 0 0-15,3 0-1 16,-7 0 1-16,11 3-3 15,7 0 0-15,-4 3-6 16,4 4 0-16,-4-10-2 16,14 3 1-16</inkml:trace>
  <inkml:trace contextRef="#ctx0" brushRef="#br0" timeOffset="51629.09">6406 10351 42 0,'4'-6'21'0,"10"6"-14"16,-10-7 22-16,-4 7-26 16,7-9 0-16,-7 0 0 15,0-1 1-15,0 1-6 0,0-4 1 16,0 4 3-16,-11 2 0 15,1 1-2-15,-8 0 1 16,0 6-1-16,-6 3 0 16,-12 6-1-16,-3 4 1 15,-3 3-2-15,0 6 0 16,3 3-2-16,-7 12 1 16,11-2-2-16,7 6 0 15,-1-1-2-15,12 7 1 16,6 0 1-16,8 7 0 15,13-4 2-15,8 3 0 16,14-6 2-16,3-6 0 0,11-6 3 16,7-13 0-16,3-16 2 15,4-12 0-15,-3-10 1 16,3-12 1-16,-8-1-1 16,-2-15 0-16,-18-12-1 15,-4 0 0-15,-11-10-2 16,-6 0 0-16,-7 3-5 15,-4 4 0-15,-4 8-10 16,-7 11 0-16,-6 2 0 16,-1 7 0-16</inkml:trace>
  <inkml:trace contextRef="#ctx0" brushRef="#br0" timeOffset="51964.77">6237 10621 42 0,'0'31'21'0,"7"16"-26"0,-3-44 43 0,3 13-36 16,3 12 0-16,1 0 2 15,10 7 0-15,-7-4-5 16,4 0 0-16,-1 1 2 16,5-1 1-16,-5-6-6 15,4-3 0-15,-10-9-10 16,7-13 1-16</inkml:trace>
  <inkml:trace contextRef="#ctx0" brushRef="#br0" timeOffset="52291.16">6569 10686 36 0,'10'26'18'0,"-13"-11"-14"16,3-15 24-16,3 10-26 0,4 2 0 16,0 4 1-16,4 3 0 15,0 3-3-15,-1 3 0 16,1-3 3-16,6 0 1 15,5 0-2-15,-5-10 1 16,4-6-1-16,1-6 0 0,-1-9-3 16,0-7 1-16,0-6-4 15,-3-6 0-15,-1 3-10 16,4-3 0 0</inkml:trace>
  <inkml:trace contextRef="#ctx0" brushRef="#br0" timeOffset="52756.36">7123 10724 48 0,'10'3'24'0,"-3"0"-20"15,-7-3 37-15,0 0-40 16,0 0 0-16,-7 3 0 15,0 4 0-15,-7-1-2 16,0 7 1-16,-4-4 0 0,1 3 1 16,-1 4-1-16,0 0 1 15,8 6-2-15,-4-7 1 16,3 4-2-16,4-6 0 16,0-1-1-16,3-2 0 15,4-1 0-15,7-3 0 16,1-2 0-16,6-4 1 15,-4-4 0-15,1-2 0 0,-4 0 1 16,0-3 0-16,4-1-1 16,3 4 1-1,-4 0-1-15,-3 6 1 0,4 0 0 16,-1 0 0-16,1 9 1 16,0 4 0-1,-1 2 1-15,-3 4 0 0,4 0 0 16,-4 3 0-16,7-3-2 15,-3 3 1-15,-1-4-7 16,4-5 1 0,4-13-6-16,0-3 1 0</inkml:trace>
  <inkml:trace contextRef="#ctx0" brushRef="#br0" timeOffset="53267.97">7620 10166 48 0,'11'9'24'0,"6"57"-29"0,-13-47 45 15,-4 6-40-15,0 10 0 16,0 12 1-16,0-13 0 16,0 16 0-16,-4 4 0 15,8-4 1-15,-4-6 1 16,3 0-1-16,-3-13 1 0,0-3-1 16,4-6 0-16,-4-9-2 15,0-4 1-15,0-9-1 16,-4-3 0-16,-3 3-1 15,0-6 0-15,-10-1 0 16,-1-5 0-16,-3 6-1 16,0-1 1-16,3 7 0 15,4 3 1-15,3 1-1 16,-6 2 1-16,2 9 0 16,1 7 1-16,4 0 0 15,6 0 0-15,-3 3-1 16,14-3 1-16,-3 0 0 15,6-3 0-15,8-6-2 16,0-4 1-16,10 0-6 16,4-2 1-16,-4-7-11 0,4-10 1 15</inkml:trace>
  <inkml:trace contextRef="#ctx0" brushRef="#br0" timeOffset="53569.28">7959 10940 39 0,'0'7'19'0,"-11"-10"-15"0,11-4 25 0,-3-2-28 15,-1-4 1-15,4-2 1 16,0-4 1-16,0 0-4 15,0-3 0-15,0 0 3 16,7 6 0-16,4 1 0 16,-1 2 0-16,-3 4-2 15,4-4 1-15,3 1-4 16,7 2 1-16,0 4-6 16,15-3 0-16,-12 6-8 15,12-4 1-15</inkml:trace>
  <inkml:trace contextRef="#ctx0" brushRef="#br0" timeOffset="53972.97">8484 10699 39 0,'0'3'19'0,"4"-3"-14"0,-4 0 28 16,-4 0-31-16,-3 3 0 15,-3 4-1-15,-11-4 1 16,-1 6-3-16,-6-3 0 15,3 7 2-15,4 3 0 16,4-1-1-16,3 1 1 16,3 3 0-16,4-4 0 15,3 1-1-15,4-3 0 16,11-4 0-16,-4-3 0 16,7-6-1-16,4-6 1 0,3 0-2 15,-3-7 1-15,3 1-1 16,-4-4 0-1,1-3-1-15,0 3 0 0,-1 4 0 16,-6 3 1-16,3-1 0 16,0 4 1-16,-3 3 0 15,-1 3 1-15,-3 6 0 16,4 7 1-16,-1 8 0 16,1 5 0 15,0 5-1-16,3 0 1-15,3 4-5 16,1-4 1-16,0 1-8 0,3-14 0 0</inkml:trace>
  <inkml:trace contextRef="#ctx0" brushRef="#br0" timeOffset="54333.58">9193 9965 21 0,'4'25'10'0,"-15"-50"-3"0,11 31 9 0,-3 10-13 15,-4 9 1-15,0 10 2 16,0 18 1-16,0 22-9 16,0 1 1-16,3 11 5 15,4 11 0-15,-7-1-2 16,3-13 0-16,4-15-3 16,-3-12 0-16,6-16-5 15,1-13 1-15,3-16-5 16,-7-12 0-16</inkml:trace>
  <inkml:trace contextRef="#ctx0" brushRef="#br0" timeOffset="54538.46">8865 10574 34 0,'0'37'17'0,"25"-12"-15"0,-14-18 29 15,13-1-29-15,-6 0 1 16,14-3-1-16,-4 0 1 16,4 0-6-16,10-3 0 15,4 0-8-15,3-9 1 16</inkml:trace>
  <inkml:trace contextRef="#ctx0" brushRef="#br0" timeOffset="54693.44">9398 10806 35 0,'0'43'17'0,"4"-14"-19"0,-4-29 22 0,0 3-29 16,3 0 0-16,-3-3-8 15,7-13 0-15</inkml:trace>
  <inkml:trace contextRef="#ctx0" brushRef="#br0" timeOffset="54873.91">9373 10530 30 0,'4'12'15'0,"13"7"-12"0,-6-16 25 0,3 3-28 0,0 1 1 0,0-1-2 0,1 0 0 15,6 0-4-15,-4 1 1 16,8-1-5-16,0-3 0 16</inkml:trace>
  <inkml:trace contextRef="#ctx0" brushRef="#br0" timeOffset="55144.21">9906 10548 39 0,'14'7'19'0,"-7"-4"-17"0,-7-3 34 0,0 0-33 0,0 3 0 0,0 3-1 16,-7 1 1-16,-11 5-4 15,1 4 0-15,-4 3 3 16,-8 3 0-16,5 9-1 16,3 3 0-16,6 10 0 15,1 3 1-15,14-3-1 16,4 0 1-16,6-9-1 15,12-7 0-15,6-12-4 16,4-10 0-16,-1-9-7 16,8-4 0-16,0-11-5 15,-4-8 1-15</inkml:trace>
  <inkml:trace contextRef="#ctx0" brushRef="#br0" timeOffset="56179.83">11367 10793 61 0,'7'19'30'0,"3"-10"-36"15,-3-9 59-15,4 0-50 16,10-3 0-16,4 0-1 16,3-6 1-16,4-4-5 15,3 0 1-15,0 4 1 16,-3-3 1-16,-4-4-3 0,-7-9 1 16,-7 3-1-16,-7 0 1 15,-7 3-2-15,-7 3 0 16,-3 4-1-16,-8 6 0 15,1 9 0-15,-1 6 1 16,-3 4-1-16,0 5 1 16,-4-2 1-16,4 6 0 15,3 9 2-15,8 1 0 16,2 2 0-16,12 4 1 16,7 0 0-16,3 2 0 15,7-2-2-15,7-7 1 16,7-9-2-16,1-6 0 0,2-22-1 15,1-1 0-15,-3-5 0 16,-1-7 1-16,0 0 0 16,-3-3 0-16,0 0 3 31,-8-6 1-15,1 0 1-16,-4 0 1 0,-10 6-1 0,-4 6 1 0,-4 0-1 15,-6 4 1-15,-4-1-3 16,-7 7 1-16,-1 6-1 15,5 3 0-15,-8 7-1 16,1 5 1-16,-1 7-1 16,0-3 1-16,4 3-1 15,4 0 1-15,3-3-2 16,0 0 1-16,7-4 0 16,3-2 0-16,4-4-1 0,4-6 1 15,-1-3-1-15,8-3 1 16,0-3-1 31,-1-4 1-47,1 1-1 15,-4 0 1-15,0-1-1 0,0 4 1 0,-3 0-1 0,-4 3 1 0,0 6-1 0,-4 3 1 16,-3 3 0-16,0 7 0 16,-7 9 0-16,-3 7 0 15,-1-7 0-15,1 6 1 0,-1 3 0 16,0 7 0-1,4 0-1-15,4 3 1 0,3 0 0 16,3-3 0-16,1-10-1 16,3 0 0-16,4-12-2 15,6-13 0-15,4-12-8 16,8-6 1-16,-1-17-7 16,4 1 1-1</inkml:trace>
  <inkml:trace contextRef="#ctx0" brushRef="#br0" timeOffset="57036.8">12266 10765 46 0,'11'31'23'0,"-1"26"-25"15,-6-45 40-15,-1 7-37 0,4 6 0 16,4 0 1-16,0 0 0 15,-1-3-3-15,4 3 1 16,0-9 1-16,0-10 0 16,4-6-2-16,7-12 0 15,3-4-3-15,4-6 1 16,0-3-4-16,3-6 0 16,-3-4 0-16,-4 7 0 15,-4 0 2-15,-2 9 0 16,-1 3 3-16,-4 0 0 15,-2 1 4 1,-5 2 1-16,1 4 0 0,-4-1 1 0,-7 4 0 16,-7 6 0-16,-7 3-1 15,-1-3 0-15,-6 7-2 16,0 2 1-16,-4 7-2 16,4 6 1-16,0 3-1 15,0 0 1-15,7-3-3 31,3 0 0-31,4-7-1 0,0-5 1 16,7-4-1-16,4-3 0 0,3-3 0 16,7-6 0-16,3-3 1 15,1-4 1-15,0-3-1 16,-1-3 1-16,1-2-1 16,0 2 0-1,-1 0 0-15,1 6 1 16,0 4-1-16,-1 3 1 0,-3-1 1 0,0 1 0 15,1 3 1-15,-5 3 1 16,4 6-1-16,-3 4 1 16,3 2-1-16,0 1 1 15,0-1-1-15,4-5 1 16,-1-7 1-16,5-7 0 16,-1-5 0-16,0-7 0 15,4-12 1-15,3-20 1 16,0-5-1-16,-3-4 1 0,-4-12-2 15,0-6 0 1,-7-7-1-16,-7-3 1 16,-3 16-2-16,-8-3 0 0,-6 9 0 15,-1 7 0-15,-3 15 0 16,-4 12 0-16,1 10 0 31,3 19 0-31,0 28-2 16,-1 0 1-16,-2 29-2 0,-1 18 0 62,4 28 0-62,7 1 1 0,3 8-2 16,4 4 0 0,4-12 0-16,-1-20 0 0,1-21-5 0,0-16 1 0,-1-26-6 0,-3-18 1 15</inkml:trace>
  <inkml:trace contextRef="#ctx0" brushRef="#br0" timeOffset="57233.68">12764 10517 40 0,'14'19'20'0,"7"12"-14"0,-14-24 35 16,7 2-40-16,4 0 1 15,6 1-2-15,5-1 1 16,-8-3-6-16,10 4 1 15,-2-1-9-15,2-2 0 0</inkml:trace>
  <inkml:trace contextRef="#ctx0" brushRef="#br0" timeOffset="57416.68">13166 10733 30 0,'0'16'15'0,"0"37"-4"16,0-40 14-16,0 0-25 15,0-1 1-15,0-3-2 16,0-2 1-16,0-1-3 16,0-3 0-16,0 0-5 15,0-12 1-15,-4-1-3 16,1-11 0-16</inkml:trace>
  <inkml:trace contextRef="#ctx0" brushRef="#br0" timeOffset="57741.25">13197 10605 25 0,'11'22'12'0,"17"3"-11"0,-17-19 22 0,3 4-20 0,4-1 1 16,3 0 1-16,7 1 1 16,0-4-7-1,4 0 1-15,3-2 4 0,-14-1 0 16,4-3-1-16,-4 3 0 15,0-3 0-15,-3 0 0 0,-4-3-1 16,0 0 1 0,-3-1-2-16,-4 1 1 0,-7 0-1 15,-7 0 1-15,0 3-2 16,0 0 0-16,-4 6 0 16,1 1 1-1,-5-4-1-15,1 12 0 0,4 1-3 16,3 3 1-16,3 6-5 15,4-6 0 1,0 3-7 0,7-13 0-16</inkml:trace>
  <inkml:trace contextRef="#ctx0" brushRef="#br0" timeOffset="58086.63">13695 10875 42 0,'0'47'21'0,"21"-16"-24"0,-17-22 36 16,-1-2-33-16,1-1 0 15,-4 0 0-15,3-3 1 16,1-6-1-16,-1-6 0 16,1-4 0-16,3-6 1 15,0 1-1-15,0-4 1 16,0 0 0-16,4 0 0 15,3 3 0-15,0 3 0 16,3 4 0-16,1 5 1 16,3 11-1-16,0 8 1 0,1 4-2 31,-1 6 1-31,-4 3-2 16,1 3 0-1,0 3-4 1,-1 1 1-16,-3-7-9 0,0-9 0 0,-6-16-1 0,-8-10 1 0</inkml:trace>
  <inkml:trace contextRef="#ctx0" brushRef="#br0" timeOffset="59362.23">14379 10458 53 0,'0'25'26'0,"-14"18"-39"0,7-46 58 16,-4 10-46-16,-3 5 1 0,-7 4-1 16,0 3 1-16,0-1 0 15,0 1 1-15,3 0-1 16,4-3 0-16,0-1 0 15,3-2 0-15,8-4 1 16,6-2 0-16,8-1 0 16,6 3 0-16,8 1 0 15,3 2 0-15,1 1 0 16,-5 3 0-16,-6-1-2 16,-4 4 1-16,-7 0-1 15,-7 3 0-15,-7 0-3 16,-4-10 0-16,-6-2-9 15,-1-4 1-15,4-6-2 16,4-6 0-16</inkml:trace>
  <inkml:trace contextRef="#ctx0" brushRef="#br0" timeOffset="59620.28">14831 10407 43 0,'14'25'21'0,"-18"-12"-19"0,4-10 40 0,-3-3-41 16,-1 0 0-16,1 0 0 15,-4 3 1-15,0-6-4 16,0 6 0-16,3 7-6 15,-3-1 0-15,4 0-6 16,3 1 0-16</inkml:trace>
  <inkml:trace contextRef="#ctx0" brushRef="#br0" timeOffset="59769.12">14700 10693 31 0,'-3'22'15'0,"3"-19"-13"16,0-3 21-16,7 0-31 16,0-3 1-16,0-4-11 15,0 1 1-15</inkml:trace>
  <inkml:trace contextRef="#ctx0" brushRef="#br0" timeOffset="60714.55">6068 11304 30 0,'-11'25'15'0,"11"7"-8"0,0-26 25 0,4 3-29 15,6 1 0-15,4-4 3 16,11-3 1-16,10 0-8 16,11-6 0-16,11 0 5 15,20 3 1-15,12 0-1 16,20-3 0-16,11-3-2 15,21-1 1-15,21 1 0 16,18-7 1-16,21 4-1 16,14-3 0-16,18-1 0 15,11 0 1-15,17 1-1 16,7-1 0-16,7-2-2 0,0-1 0 16,11 3 0-16,-7 4 0 15,6 3-1-15,-6 0 0 16,3-4 0-16,-3 1 1 15,0-4 1-15,-4-3 0 16,0-2 0-16,-17-1 0 16,-4-3-1-16,-25-6 1 15,-7 3-1-15,-3 3 1 16,-22 6-3-16,-13 7 1 16,-18 9-4-16,-11 3 0 0,-28 12-6 15,-21-2 1 1,-29-1-12-16,-17-2 0 15</inkml:trace>
  <inkml:trace contextRef="#ctx0" brushRef="#br2" timeOffset="68312">17057 10373 43 0,'7'0'21'0,"-7"-3"-9"0,0 3 22 16,0 0-32-16,0 0 0 15,0 0 0-15,-7 0 0 16,-7 3-3-16,-4 0 0 0,-7 0 2 15,-3 7 0-15,0 2-2 16,0 1 1-16,-1 9-1 16,1 0 0-16,0-10-2 15,0 7 1-15,3 6-2 16,4 6 1-16,3 7-1 16,8-10 0-16,6 10 0 15,8-7 0-15,3-3 2 16,7-3 1-16,4-12 2 15,3-10 0-15,7-6 1 16,4 0 0-16,-1-7 1 16,1-8 0-16,0-1-1 15,-7-3 0-15,-1-3-2 16,-6 0 0-16,0 6 0 16,-4 3 0-16,-4 7-1 0,-3 3 1 15,0 6-1-15,0 6 1 16,1 3-1-16,-5 7 1 15,1 6 0-15,-1-3 0 16,4 9 0-16,0 6 0 16,4 10 1-16,3-3 0 15,7 3-2-15,0-3 0 16,4-1-10-16,0-8 0 16,-8-13-1-16,-3-7 0 15</inkml:trace>
  <inkml:trace contextRef="#ctx0" brushRef="#br2" timeOffset="68778.28">17925 10351 46 0,'0'9'23'0,"0"1"-24"0,0-4 46 16,0 3-45-16,-7 10 1 15,-4 9 0-15,-7-9 1 16,-6 13-3-16,-8 8 1 15,-3 1 0-15,-1 9 1 0,5 4-2 16,2-4 0-16,5-3-6 16,3-13 1-16,6-5-9 15,8-14 1-15</inkml:trace>
  <inkml:trace contextRef="#ctx0" brushRef="#br2" timeOffset="69016.55">17565 10338 38 0,'28'29'19'0,"7"36"-13"16,-21-39 27-16,4-5-30 15,7 20 1-15,3 3 1 16,4 13 1-16,-4 2-8 0,0 1 0 15,0-4 4-15,-6-3 1 16,-1-5-7-16,-4-14 0 16,1-15-11-16,-4-16 0 15</inkml:trace>
  <inkml:trace contextRef="#ctx0" brushRef="#br2" timeOffset="69498.75">18101 9843 51 0,'14'19'25'16,"-7"-19"-17"-16,-3 0 39 0,3 0-42 15,0 0 1-15,3 0 3 16,1 0 0-16,3-3-11 16,7-1 0-16,8 1 7 15,2 3 0-15,1 0-3 16,-4 3 1-1,-10 7-4 1,-11 9 0-16,-7-4-2 0,-11-8 0 16,-3 5-1-16,-3 1 1 15,-5 2 0-15,5 7 1 16,3 0 1-16,3 3 1 16,8 0 0-16,3 1 0 15,3-8 1-15,8-2 1 16,6-7-4-16,8-5 0 15,7-8-6-15,0-5 1 0,-4 0-12 16,0-1 0 0</inkml:trace>
  <inkml:trace contextRef="#ctx0" brushRef="#br2" timeOffset="69887.03">18546 10683 59 0,'0'13'29'0,"31"6"-32"0,-17-16 46 15,8-3-42-15,6 0 1 16,14 0-1-16,11 6 1 15,3-6-5-15,-3-6 1 16,-7 0-5-16,0-1 1 16,-11-2-11-16,-10-7 1 0</inkml:trace>
  <inkml:trace contextRef="#ctx0" brushRef="#br2" timeOffset="70099.5">18831 10360 44 0,'-3'32'22'0,"-4"37"-16"16,3-57 32-16,1 13-37 0,-1 16 0 0,-3 9 0 16,0 13 1-16,3 15-4 15,1 4 1-15,3-16-4 16,0-10 0-16,3-15-9 15,8-10 0-15</inkml:trace>
  <inkml:trace contextRef="#ctx0" brushRef="#br2" timeOffset="70486.7">19583 10113 49 0,'-7'53'24'0,"-7"19"-20"15,10-47 38-15,0 10-42 16,4 15 1-16,0 3-1 16,0 16 1-16,0-3-2 15,4 3 1-15,-4-10-3 16,4-8 1-16,-1-11-7 15,1-15 1-15,-1-12-7 16,1-19 0-16</inkml:trace>
  <inkml:trace contextRef="#ctx0" brushRef="#br2" timeOffset="70742.85">19516 10567 29 0,'14'38'14'0,"7"-4"-5"0,-14-24 18 16,0-1-24-16,7 4 1 16,7-1 6-16,8 1 0 0,6 6-10 15,4-1 1-15,3-2 8 16,-7 0 0-16,-3-1-2 16,-7-2 0-16,-11 0-5 15,-11 2 1-15,-13 7-4 16,-15 3 0-16,-10 0-7 15,-4 0 1-15,0-3-12 16,-3-6 1-16</inkml:trace>
  <inkml:trace contextRef="#ctx0" brushRef="#br2" timeOffset="71047.58">20327 10633 48 0,'-7'10'24'0,"-11"11"-20"0,8-11 34 15,-8 2-37-15,-7 7 0 16,1 16 0-16,-4-1 0 16,-4 7-2-16,4 6 0 15,3 3-2-15,4-9 0 16,3-7-12-16,7-12 1 0</inkml:trace>
  <inkml:trace contextRef="#ctx0" brushRef="#br2" timeOffset="71253.35">20098 10624 49 0,'24'66'24'0,"-6"12"-19"16,-11-59 35-16,7 12-40 15,11 13 0-15,3 3 0 16,4-3 1-16,3 3-3 15,4 3 1-15,0-6-10 16,-4-6 1-16,-3-16-5 16,0-13 1-16</inkml:trace>
  <inkml:trace contextRef="#ctx0" brushRef="#br2" timeOffset="71675.86">20902 10815 54 0,'-14'19'27'0,"10"-13"-25"16,4-6 50-16,8 3-47 15,2 0 0-15,4 0 1 16,11 1 0-16,7-1-10 16,10 0 1-16,7 0 1 15,4-6 0-15,4 3-12 16,-4-3 1-16,-4-10-7 0,-3-2 1 16</inkml:trace>
  <inkml:trace contextRef="#ctx0" brushRef="#br2" timeOffset="71900.98">21195 10561 63 0,'0'25'31'0,"-7"66"-34"0,7-72 58 0,0 22-55 15,0 6 1-15,0 9-1 16,3-3 1-16,4 7-5 16,0-7 0-16,1-3-14 15,-1-18 0-15</inkml:trace>
  <inkml:trace contextRef="#ctx0" brushRef="#br2" timeOffset="72410.93">22299 10558 56 0,'-3'-3'28'0,"-8"0"-27"0,4 3 38 0,-4 9-38 15,-10 4 0-15,-7 8 1 16,-4 5 0-16,0-1-3 16,1 6 1-16,-1 16 2 15,4 3 0-15,7 13-1 16,6 0 1-16,8 6-1 15,7 0 1-15,7-13-1 16,11-9 1-16,10-9-5 16,11-10 1-1,35-44-16 1,-3-6 1-16</inkml:trace>
  <inkml:trace contextRef="#ctx0" brushRef="#br2" timeOffset="72875.58">23086 10677 64 0,'0'16'32'0,"10"3"-26"0,-3-13 47 0,4 0-51 16,7-3 1-16,6 3 0 16,8 4 0-16,10-1-4 15,1 1 0-15,6 2 1 16,8-6 1-16,-8 1-6 0,0-4 0 15,-10 0-7-15,-11 0 1 16,-17 3-10-16,-15 4 0 16</inkml:trace>
  <inkml:trace contextRef="#ctx0" brushRef="#br2" timeOffset="73062.47">23033 11116 59 0,'14'13'29'0,"25"-1"-32"0,-25-9 48 0,14 4-45 16,14-1 1-16,8 0-3 15,-1-3 0-15,4 0-4 16,4-3 1-16,-1-3-11 16,4-3 0-16</inkml:trace>
  <inkml:trace contextRef="#ctx0" brushRef="#br2" timeOffset="73489.36">24910 10661 44 0,'31'0'22'0,"-6"-18"-13"0,-18 8 30 16,-3-2-36-16,-4-4 0 16,-7-3 0-16,-7 3 1 15,-18 1-6-15,-14 2 0 16,-14 7 3-16,0 3 1 16,-11 6-2-16,-3 6 1 15,-3 16-1-15,3 7 0 16,3 12-2-16,11 18 1 0,18 14 0 15,21-1 0-15,10 10 0 16,18 2 0 15,18-8 0-31,14-10 0 0,10-13 1 16,7-15 1-16,22-19 0 0,10-25 1 0,11-19 0 16,-7-25 1-16,-25-10-1 15,-11-18 1-15,-10-10-2 16,-18-2 0-16,-17-1-6 15,-25 19 1 1,-18-16-13-16,-10 10 1 16</inkml:trace>
  <inkml:trace contextRef="#ctx0" brushRef="#br0" timeOffset="78116.08">19371 11611 34 0,'-18'16'17'0,"15"6"-9"16,3-22 17-16,0 0-22 0,0 0 1 15,3 3 2-15,4-9 1 16,1 6-8-16,2 0 1 15,1 3 6-15,6-3 0 16,8 0-1-16,10-3 0 16,4-3-2-16,18 3 1 15,13-4-1-15,25 7 0 16,8-3-1-16,24-3 0 16,14-4-1-16,0 4 0 15,21 3-1-15,11 3 1 16,-4 16-1-16,11-13 0 0,18-3 0 15,-15 3 0-15,11 3-1 16,0-3 0-16,-17 4 0 16,-1-4 1-16,-14 0-1 15,-17-3 0-15,-22 3 0 16,-27 0 0-16,-19 0 1 16,-13 1 0-1,-15 2-1-15,-13 0 0 16,-15 7-2-16,-7-1 1 0,-14 4-5 15,-21-4 1-15,-18-5-11 16,-18-10 0-16</inkml:trace>
  <inkml:trace contextRef="#ctx0" brushRef="#br0" timeOffset="84720.36">18292 9435 10 0,'3'3'5'0,"-3"-6"-3"16,0 3 6-16,0 0-5 15,-3-6 0-15,-5 6 2 16,1-3 0-16,-3 3-6 15,-4-3 1-15,0 3 4 16,-4 0 1-16,0-22-1 16,-6 25 0-16,-1 0-1 15,-3-6 1-15,0 0-1 0,-4 3 0 16,7-3 0-16,0 3 0 16,1 0-1-16,-5 3 1 15,1-3-2-15,-7 0 1 16,3 3-1-16,0 0 0 15,-3 0-1-15,0 0 1 16,3 0-1-16,-3 1 1 16,-4-1-2-16,0-3 1 15,0 3 0-15,1 0 0 16,6 0 0-16,4 0 1 16,-4 7-1-16,-3-1 0 0,3 4 0 15,-3-1 1-15,3 4-1 16,-3-4 0-16,-1 1 0 15,1 3 0-15,3-4 0 16,-3 1 0-16,0 2 0 16,-1-5 0-16,1 2 0 15,0 7 0-15,3 0 0 16,4 0 1-16,0 0-1 16,3 3 0-16,0-1-1 15,1 1 1-15,-1-3 0 16,0 6 0-16,1-3 0 15,-1 3 0-15,0 4 0 16,0-4 1-16,1-7-1 16,-1 4 1-16,0 4-1 0,4-1 0 15,0 0-1 1,0 0 1-16,0 0-1 0,3 0 1 16,0-6 0-16,1 3 0 15,3 0 0-15,0 3 1 16,-1 0-1-16,5 3 1 15,-4-3-1-15,7 0 1 16,0 0-1-16,3 0 1 16,-3 0-1-16,4 1 0 15,-1 2 0-15,0 6 0 16,4-5 0-16,0-4 1 16,0 3-1-16,0 0 0 15,0 0 0-15,0 0 0 0,4-2 0 16,-4-4 1-16,4-1-1 15,-1 5 0-15,-3 2 0 16,7 3 0-16,-3 0 0 16,-1-2 0-16,4-1 0 15,0 0 0-15,4 0 0 16,-1 1 0-16,1-1 0 16,3 3 0-16,0-6 0 15,0 3 0-15,0 1 0 16,4-4 0-16,0 0 0 15,3 0 0-15,0-6 0 16,4 0 1-16,3-1-1 16,0-2 0-16,0-3 0 15,1-1 1-15,-8-2-1 16,0-1 0-16,4-3 0 16,-1 4 0-16,-2-1 0 15,2 0 1-15,1 1-1 0,3-4 0 16,4 4 0-16,-4-1 1 15,0-3 1-15,4-3 0 16,0 4-1-16,3-4 1 16,0 0-1-16,4 0 1 15,-3 6-1-15,-5-2 0 16,-3-1-1-16,-3 0 1 16,3 1-1-16,1-1 1 0,2 0-1 46,1-3 1-46,7-3-1 0,-4 0 1 0,0-3 0 0,4 0 0 0,0 0-1 16,0-7 0-16,0 1 0 16,0-7 0-16,-4 1-1 15,-3 2 1-15,-1-6-1 16,-2 0 1-16,-5-2-1 16,1-5 1-16,3-2 0 15,4 3 0-15,0 0-1 16,-1-9 1-16,1-1 0 15,-4 4 0-15,1-4-1 16,-5-2 1-16,1 8 0 16,0-2 0-16,-1 6 0 15,1-6 0-15,0 2 0 16,-1 7 0-16,1-3 0 16,0-3 0-16,-4-3 0 15,0-7 0-15,-3 0-1 0,-1 13 1 16,-2-3 0-16,2-3 0 15,-6-4-1-15,-1 1 1 16,-3-1-1-16,0 1 1 16,1-7 0-16,-1 7 0 15,0-7 0-15,3 6 0 16,1 1 0-16,3-1 0 16,0-2 0-16,0-1 0 15,-3 4 0-15,-1 5 0 16,-3-5-1-16,0-7 1 15,0 0 0-15,-3 1 0 0,0-4 0 16,3 0 0-16,-4 0 0 16,4 6 0-16,-3 7 0 15,-4 0 1-15,-4-1-1 16,1 1 0-16,-4 3 0 16,-4-1 1-16,0 4-1 15,-3-3 0-15,0 3 0 16,0 9 0-16,0-3-1 15,-4-2 1-15,-3-1 0 16,0-4 0-16,-7 1 0 16,-4 3 1-16,0 4-1 15,1 2 1-15,-1 3-1 16,-11 4 1-16,1 0-1 16,0-1 0-16,-1 1-2 15,1-1 1-15,7-2-6 0,3-4 0 16,4 0-7-16,-4 1 1 15</inkml:trace>
  <inkml:trace contextRef="#ctx0" brushRef="#br0" timeOffset="87679.9">19050 9021 44 0,'-4'3'22'0,"8"16"-13"0,-4-16 23 0,4 7-31 16,-4 5 0-16,0 7 1 15,0 7 0-15,0 5-3 16,-4 13 1-16,4 0 1 16,0 7 0-16,0 5-2 15,0-6 1-15,0-6-5 16,0-9 1-16,-4-7-10 16,4-15 0-16</inkml:trace>
  <inkml:trace contextRef="#ctx0" brushRef="#br0" timeOffset="88023.89">19036 8959 39 0,'0'15'19'0,"18"-5"-16"0,-11-7 25 16,0 0-26-16,3 3 0 16,4 0 3-16,8 4 1 15,2-4-7-15,1 4 1 16,0-4 4-16,3 3 1 16,4 1-2-16,-1 2 0 0,-2 4-2 15,-8 0 0-15,-11 9-2 16,-6 3 1-16,-8 6-2 15,-6 10 1-15,-8-3-3 16,-3 3 1-16,-7 3-6 16,-1-3 0-16,1-6-5 15,4-7 0-15</inkml:trace>
  <inkml:trace contextRef="#ctx0" brushRef="#br0" timeOffset="88967.54">19357 9473 38 0,'3'9'19'0,"15"1"-14"0,-11-10 30 16,4 0-32-16,-1 0 1 16,4-3 0-16,8-1 1 15,-1-2-7-15,0-3 1 0,0-1 3 16,-3-2 0 0,-4-1-2-16,-4 10 1 0,-3 0-2 15,1 0 0-15,-8-3-2 16,0-1 1-16,-4 4-1 15,-3 6 0-15,-4 0-2 16,1-6 1-16,-4 3-2 16,0 3 0-16,-1 4-1 15,5-4 1-15,-1 6 1 16,4 4 0-16,7 2 1 16,4-2 0-16,3 0 2 15,3-1 1-15,1-3 0 16,3 1 1-16,0-4-1 15,4 0 0-15,-4-2 0 16,0-1 1-16,7-6 3 16,0-7 0-16,4-2 2 15,7-4 0-15,-7-3 2 16,-1 7 1-16,-3-1-1 0,-3-3 1 16,0 1-3-16,-4-1 0 15,-4 0-3-15,-3 4 1 16,-3-4-3-16,-4 7 0 15,-4 2-3-15,1 7 1 16,-8 0-3-16,1 7 1 16,-1 2-3-16,4 7 1 15,-3-10-1-15,2 7 1 16,5 2 0-16,3 7 0 16,0 3 2-16,3 7 1 0,5-1 2 15,2 4 0-15,4 5 4 16,4 1 1-16,3 0 1 15,0 0 1-15,4-1 0 16,0 1 1-16,-4 0-1 16,0-19 0-1,-3 3-1 1,-11 0 0-16,-7-3-3 16,-7-3 1-16,-11-7-2 15,-3-5 1-15,0-4-1 16,-8-6 0-16,-2 3-1 15,2-7 0-15,-2-5 0 16,2-4 0-16,12-3 0 16,3 4 1-16,3-1 0 15,8 0 1-15,3 1 0 16,10-4 0-16,4-3-1 0,-3 9 1 16,14-12-2-16,3 0 0 15,0 3-8-15,0 3 0 16,0 1-7-16,-3-4 1 15</inkml:trace>
  <inkml:trace contextRef="#ctx0" brushRef="#br0" timeOffset="89283.48">20094 9420 40 0,'7'-4'20'0,"-3"8"-11"0,-4-4 29 0,0 0-36 16,0-7 1-16,0 7 2 15,0 0 0-15,0-9-6 16,3-4 0-16,1 1 4 16,-1 2 1-16,4-2-2 15,-3 6 1-15,3 2-2 16,4 1 0-16,3 3-1 15,7-3 0-15,0 0-2 16,-3 0 1-16,-1 0-5 16,1-4 0-16,-4 4-6 15,-3 0 0-15,-1-3-4 16,-3 0 0-16</inkml:trace>
  <inkml:trace contextRef="#ctx0" brushRef="#br0" timeOffset="89660.65">20320 9398 53 0,'14'25'26'0,"0"-28"-31"0,-7 6 51 16,7 3-44-16,4 0 0 15,3-3 1-15,0-3 0 0,4 0-4 16,-4-3 0-16,-3-3 2 15,-4 0 1-15,-3-4-2 16,-4 13 0-16,-7-3-2 16,-4-12 0-16,-3-1-2 15,-4 1 1-15,-6-4-2 16,-1 4 0-16,1-1 0 16,-1 10 0-16,4 6 2 15,0 6 0-15,3 1 1 16,4 6 1-16,0-10 1 15,7 3 1-15,4 7-2 16,3 3 1-16,7 0-2 16,3-1 0-16,8-2-7 15,-4-3 1-15,4-7-4 16,-4-6 1-16</inkml:trace>
  <inkml:trace contextRef="#ctx0" brushRef="#br0" timeOffset="90035.39">20712 9410 52 0,'21'10'26'0,"7"-23"-36"0,-17 7 54 15,3-4-44-15,3 1 1 16,4-4 0-16,-3 1 0 0,0-1-2 15,-4-2 1-15,0 2 0 16,-3 1 0 0,-4-1-1-16,-4 0 1 0,-10 4-3 15,-3 6 1-15,-8 0-1 16,0 9 0-16,1 3-1 16,-5 4 1-16,5 3 0 15,-4 6 0-15,7-10 2 16,3 7 0-16,4 6 1 15,10 6 0-15,4 4 0 16,8-1 1-16,9-5-2 16,4-7 1-16,4 0-8 15,4-13 1-15,-1 0-4 16,4-12 0-16</inkml:trace>
  <inkml:trace contextRef="#ctx0" brushRef="#br0" timeOffset="90606.62">21601 9002 51 0,'-7'4'25'0,"14"-1"-23"15,0-3 50-15,7 3-51 16,3 0 1-16,8 0 1 16,3 3 1-16,-3-2-5 15,7 2 1-15,7-3 1 16,-1 3 1-16,-2-6-2 16,-12 3 1-16,-2 1-3 15,-12 8 1-15,-10 10-2 0,-10 3 1 16,-8 0-1-16,0 0 0 15,-3 4-1 1,-4 2 1-16,4 10 1 0,0-13 0 16,3 0 1-16,4 7 1 15,7 2 2-15,7 4 0 16,7-3 1-16,4-7 0 16,-1-9-1-16,12 0 1 15,9-6-5-15,5-4 0 16,-5-9-11-16,1-12 1 15,-4-7-5-15,-3 4 1 0</inkml:trace>
  <inkml:trace contextRef="#ctx0" brushRef="#br0" timeOffset="91519.8">18563 9918 46 0,'21'-19'23'0,"1"-28"-21"0,-19 35 41 16,4-7-40-16,-3-3 1 16,-1 0 0-16,-6-9 0 15,-4 6-6-15,-11 0 0 16,0 6 4-16,-6 6 0 16,-12 4-2-16,-10-1 1 15,-10 7-1-15,0 0 0 16,-4 3-2-16,-4 6 1 15,8 10-2-15,3 6 1 16,7 6-2-16,7 7 0 0,11 12-1 16,7 3 1-16,7 6 2 15,7 1 0-15,7 5 2 16,17 1 1-16,15 0 1 16,17-13 0-16,11-12 0 15,11-16 1-15,-1-13 0 16,4-21 0-16,4-4-1 15,-7-15 0-15,-15-17-1 16,-10 5 0-16,-14-8-4 16,-11 4 1-16,-14-3-14 15,-14-6 1-15</inkml:trace>
  <inkml:trace contextRef="#ctx0" brushRef="#br2" timeOffset="97767.38">18055 12273 53 0,'-7'19'26'0,"-14"12"-20"16,14-21 27-16,-7 2-33 16,-4 10 0-16,-7 10-1 15,-13 5 1-15,-5 10-1 16,-6 16 1-16,0-3-2 0,-1 2 1 15,4-2-4-15,4-10 1 16,10-9-10-16,4-10 1 16,10-18-1-16,8-16 1 15</inkml:trace>
  <inkml:trace contextRef="#ctx0" brushRef="#br2" timeOffset="97990.84">17540 12236 45 0,'18'34'22'0,"-4"44"-24"0,-7-59 44 0,7 19-40 16,7 9 1-16,7 12 0 16,15 7 0-16,6 6-4 15,-3-6 0-15,0-12 0 16,0-4 0-16,-4-6-12 15,0-16 0-15,-13-9-2 16,-1-13 1-16</inkml:trace>
  <inkml:trace contextRef="#ctx0" brushRef="#br2" timeOffset="98307.8">18376 12530 64 0,'0'0'32'0,"14"-3"-38"0,-7 0 66 15,4 0-58-15,3 3 1 16,7 3 0-16,7 0 0 0,8-3-6 16,10 3 1-16,-4 0-2 15,-3 1 0-15,-4 2-10 16,-10 0 0-16,-11 0-6 16,-11 4 0-16</inkml:trace>
  <inkml:trace contextRef="#ctx0" brushRef="#br2" timeOffset="98473.39">18366 12775 46 0,'21'0'23'0,"28"3"-24"16,-35-3 38-16,11 0-37 15,14-3 0-15,7 3-9 16,3-3 0-16,0 3 0 15,-6-7 1-15</inkml:trace>
  <inkml:trace contextRef="#ctx0" brushRef="#br2" timeOffset="98952.99">19258 12179 53 0,'-7'-3'26'0,"11"9"-23"0,-4-6 44 0,0 0-43 15,0 0 1-15,7 0 3 16,3-3 0-16,8-3-10 16,3-4 0-16,11 1 7 15,3 3 0-15,4 3-2 16,0 3 0-16,0 0-1 16,-1 6 0-16,-2-3-2 15,-8 6 1-15,-7-5-2 16,-7 2 1-16,-10 0-2 15,-11 7 1-15,0 9-1 16,-8 3 0-16,-9 6 0 16,-8-3 0-16,-3-3 0 0,3 7 0 15,4-1 0-15,-1 0 0 16,8 1-3-16,7-4 1 16,4-3-5-16,3 0 0 15,0-6-10-15,-1-3 1 16</inkml:trace>
  <inkml:trace contextRef="#ctx0" brushRef="#br2" timeOffset="99195.31">19417 12979 48 0,'3'-3'24'0,"1"3"-12"0,-4 0 35 0,0 3-43 0,0-3 1 0,0 3-1 0,0 0 1 0,0 3-9 16,-4-3 1-16,1 1-3 16,-8 2 1-16,-3-6-14 15,0 0 1-15</inkml:trace>
  <inkml:trace contextRef="#ctx0" brushRef="#br2" timeOffset="100529.3">20468 12223 31 0,'21'-16'15'0,"-3"1"-2"0,-14 2 10 16,-4-3-20-16,0 4 0 16,-8-4 2-16,-2 0 1 15,-8 1-8-15,-3-1 1 16,-11-3 4-16,-3 4 1 15,-7-4-1-15,-1 0 0 16,5 0-1-16,-8-3 1 16,-7 3 0-16,-7 1 0 15,-7 2-1-15,-4-3 0 16,-6 7-1-16,10-1 1 16,-4 4-2-16,-7-1 1 0,1-2-1 15,-1 2 0-15,1 1 0 16,-1-1 1-16,7 4-2 15,8 3 1-15,-1 3-1 16,1 0 1-16,-4 0-1 16,0 0 1-16,0-3-1 15,-4-3 0-15,1-1 0 16,10 4 1-16,0-3 0 16,0 3 0-16,0-3 0 15,0 2 0-15,-4 1 0 16,8 3 1-16,-1 0-1 15,1 3 1-15,0 1-2 16,6 2 1-16,4 0-2 16,-3 3 1-16,0 1-1 15,-4-4 1-15,7 4-2 16,0 2 1-16,4 4-1 0,-1 6 1 16,1 3-1-16,0 3 0 15,3 0 0-15,0 4 0 16,0-4-1-16,4 13 1 15,0-7-3-15,-1 4 1 32,1 3 0-32,3-1 0 0,8 1 0 0,2-3 0 15,5 2 2-15,6 1 0 16,11 3 4-16,7 0 0 16,7 3 2-16,4 9 1 0,10-2 2 15,8-1 0-15,9-3 0 16,-2 0 1-16,-1-12-2 15,0 0 0-15,4 2-2 16,0-5 1-16,0-1-3 16,0-2 1-16,0-1-1 15,7 4 0-15,3-4 0 16,11 4 0-16,11-7 0 16,6-3 0-16,1-6 1 15,14-1 1-15,3-2-1 16,11-6 1-16,0-10-1 15,-4-4 1-15,4-2-1 16,7 0 0-16,0-4-1 16,-7-2 1-16,7-4-2 15,3 1 0-15,-3-7-1 16,-3-7 1-16,-11-5-1 0,-8 6 1 16,1-10-1-16,-18-6 1 15,-10 0-1-15,-4-6 0 16,-14-3 0-16,-11-7 1 15,-10 7-2-15,-11-7 1 16,-14 7-2-16,-10 6 1 31,-54-28-14-31,-3 12 1 16</inkml:trace>
  <inkml:trace contextRef="#ctx0" brushRef="#br2" timeOffset="102317.28">2357 15080 58 0,'-4'15'29'0,"8"-12"-24"16,3-3 30-16,0 4-33 15,-4-1 1-15,8-3 4 16,6 0 0-16,-6 0-8 15,10-3 0-15,-3-4 4 0,3-2 1 16,11-4-2-16,14-2 1 16,-4-1-3-16,-3 4 1 15,-8 2-2-15,-2 1 1 16,-8 6-1-16,-11 6 0 16,-2 9-2-16,-8 7 1 15,-11 3-2-15,4-6 0 16,-14 9-2-16,3 0 0 0,4 3 0 15,-4-3 1-15,8 3 1 32,-1-6 1-32,1 0 1 0,10-3 1 0,-7-3 1 15,14-1 1-15,-4 1 1 16,15-3 0-16,3 5 0 16,7-2 1-16,4 0 0 15,7 0 1-15,-1-1-1 16,1 1 1-16,-7 0 0 15,7-1 0-15,-14 1-2 16,-1 12 0-16,-20 4-2 16,-8 8 0-16,-13 1-2 15,-15 6 1-15,-14-3-4 16,-7-3 1-16,4 0-8 16,-1-13 1-16,8-3-6 15,3-10 0-15</inkml:trace>
  <inkml:trace contextRef="#ctx0" brushRef="#br2" timeOffset="103173.43">4046 15544 56 0,'0'6'28'0,"4"-12"-31"0,3 9 50 0,0 0-47 0,-3 6 1 16,3 7 0-16,3 6 1 15,1 6-3-15,-1 1 1 0,-3 2 0 16,4 0 1-16,-7-3-1 16,3-2 0-16,3-4-1 15,-10-10 1-15,11-3-1 16,-8-5 1-16,8-8-1 15,3-5 0-15,0-3 0 16,4-1 0-16,-1 4 0 16,-3 2 0-16,4 1-1 15,0 0 0 1,3 9-1-16,0-3 1 0,-7 0 0 16,4-3 1-16,-1 6-1 15,12-3 1-15,-8 6 1 16,-7-3 0-16,4 0-1 0,-1 1 1 15,-6-4-1 1,-1-4 1-16,1-2-1 0,0-6 0 16,-4-10 0-16,3-10 1 15,-10 1-6-15,4 3 0 32,-4-4-7-32,0-5 1 15</inkml:trace>
  <inkml:trace contextRef="#ctx0" brushRef="#br2" timeOffset="103651.81">4833 15550 41 0,'7'0'20'0,"0"-6"-16"0,-7 6 30 0,0 0-32 16,0 0 1-16,0 0 0 16,-7 0 0-16,0 3-4 15,-4 3 0-15,1 4 2 16,-1-1 1-16,-6 4-1 16,6 2 0-16,1 4-2 15,2 0 1-15,5-3-1 16,-4-1 0-16,3-2 0 15,4-4 0-15,4-6-1 16,3-3 1-16,4-3 0 0,-1-6 0 16,4-1 0-16,0-2 1 15,-3-1-1-15,-1 1 1 16,1 2 0-16,-4 1 0 16,0 3-1-16,0 6 1 15,0 6-1-15,4 3 1 16,-8 7-1-16,8 3 1 31,7 9-1-31,-1-3 0 16,-6 0-6-16,10-3 0 0,0-12-5 15,7-10 1-15</inkml:trace>
  <inkml:trace contextRef="#ctx0" brushRef="#br2" timeOffset="103921.66">5588 15519 56 0,'-7'-3'28'0,"-11"46"-33"15,15-24 53-15,-15 13-46 16,-3 2 0-16,-7 13 3 15,-8 10 1-15,1 12-7 16,3-4 0-16,4 17 3 0,7-4 0 16,-7 7-4-16,7-16 1 15,3-16-8-15,4-15 1 16,7-22-11-16,3-16 1 16</inkml:trace>
  <inkml:trace contextRef="#ctx0" brushRef="#br2" timeOffset="104104.55">5151 15494 37 0,'0'-29'18'0,"24"48"-11"0,-13-6 22 0,3-7-28 16,-3 10 0-16,-1 6-1 16,1 6 0-16,-4 6-3 15,3 1 1-15,1-4-9 16,0 4 0-16,-1-10-1 15,11-3 1-15</inkml:trace>
  <inkml:trace contextRef="#ctx0" brushRef="#br2" timeOffset="104521.87">5927 15378 40 0,'0'-13'20'0,"0"13"-17"0,0 3 41 0,-7 3-43 0,0 4 0 16,-4 2 0-16,-3 7 1 0,-4 0-3 0,1 0 1 15,2-3 1-15,-6-7 0 16,7 0-1-16,0 4 1 16,4-7 0-16,2 0 0 15,5 1 0-15,6-1 0 16,8 3 0-16,0 1 1 0,13-1-1 16,1 1 1-16,10-1-1 15,8 0 1 1,-5 1-1-16,-9 2 1 0,-8 1-2 15,-11 3 0-15,-3 2-3 16,-17 1 1-16,-15 6-8 16,-7 0 1-16,-13-3-7 15,-15-12 0-15</inkml:trace>
  <inkml:trace contextRef="#ctx0" brushRef="#br2" timeOffset="105287.6">2304 16274 36 0,'-11'4'18'0,"15"-8"-13"0,3 1 24 0,3-3-27 16,8 0 1-16,14-1 4 0,6 1 0 15,5 0-7-15,27 6 0 16,29 0 6-16,18-3 0 16,34 3-1-16,26-6 0 15,17-7-2-15,21-3 1 16,4-3-2-16,-1-2 1 16,-13 5-1-16,-1 0 0 0,-6-6-1 15,-18 3 1-15,-25 1-2 16,0 5 1-16,-17 4-3 15,-25 6 0 1,-14 3-2-16,-11 0 1 0,-28-7-2 16,-11 1 0-16,-17-3-9 15,-14-1 1-15,-18-9-4 16,0 4 1-16</inkml:trace>
  <inkml:trace contextRef="#ctx0" brushRef="#br2" timeOffset="106549.77">6435 15327 46 0,'0'22'23'0,"-11"-22"-17"16,11 0 40-16,0 0-43 15,0 0 0-15,4 0 1 16,3 3 1-16,-7-3-8 16,10 4 1-16,-10-1 2 15,0 0 0-15,4-3-10 16,-4 0 1-16,7-6-8 16,-7-4 0-16</inkml:trace>
  <inkml:trace contextRef="#ctx0" brushRef="#br2" timeOffset="106791.78">6361 15710 59 0,'-4'25'29'0,"11"-22"-35"0,-3 0 52 0,-4-3-47 16,0 0 1-16,0 0-1 16,0 0 0-16,3 0-4 15,-3 0 0-15,4-6-11 16,-11-6 0-16</inkml:trace>
  <inkml:trace contextRef="#ctx0" brushRef="#br2" timeOffset="108638.77">8269 14892 47 0,'0'56'23'0,"-3"-28"-17"0,3-15 24 16,-4 12-30-16,1 9 0 15,3-2-1-15,-4 8 1 16,-3-2-4-16,7 0 1 0,-7-7-10 16,3-9 0-16</inkml:trace>
  <inkml:trace contextRef="#ctx0" brushRef="#br2" timeOffset="109116.96">8685 14851 47 0,'29'-10'23'0,"-12"-30"-17"15,-13 30 37-15,-1 4-39 16,-6-7 0-16,-8-2 2 15,-6-7 1-15,-8 0-10 0,0 3 1 16,-14 6 6-16,-6 4 0 16,-12 3-3-16,1 12 0 15,-15 10-3-15,1 3 1 16,2 6-4-16,5 9 1 16,-4 10-6-16,7-3 0 15,4 9-3-15,10 6 1 16,7-2 2-16,7 5 1 15,14 1 3-15,15-1 0 0,14 1 7 16,20-4 1-16,-2-5 3 16,16-7 0-16,15-13 1 15,14-9 1-15,15-16-1 16,-8-15 1-16,7-20-2 16,7-11 1-16,-10-7-2 15,-4-13 0-15,-21-3-2 16,-7 10 0-16,-14 0-7 15,-11-1 0-15,-17-2-10 16,-4-4 0-16</inkml:trace>
  <inkml:trace contextRef="#ctx0" brushRef="#br2" timeOffset="109986.88">7959 16453 41 0,'-7'10'20'0,"3"-4"-16"0,8-3 28 16,-4-3-29-16,7 0 1 31,7 3 4-31,3 3 1 16,12-2-10-16,2-4 0 0,8 0 6 15,0 0 0-15,-7 0-2 16,-4-4 0-16,-3 4-3 16,-8 4 0-16,1-1-1 15,-15 6 1-15,1 4-1 16,-8 2 0-16,1 7-1 15,-11-3 0-15,-4 0 0 16,1 3 0-16,-8 0 0 16,4 3 0-16,7 3 1 15,-4 7 0-15,4-1 1 16,7-3 1-16,3 4 0 16,11-10 0-16,0 0 1 15,4-6 0-15,7-3-1 16,6-7 0-16,1-6-3 15,0-6 1-15,-1-6-15 0,5-4 1 16</inkml:trace>
  <inkml:trace contextRef="#ctx0" brushRef="#br2" timeOffset="110647.07">8505 16644 55 0,'60'-25'27'0,"-17"-22"-26"16,-33 29 38-16,8-4-38 15,-7 3 0-15,6-6 0 16,-3-4 0-16,4-2-1 16,-11 6 1-16,0-6 2 15,-7 2 0-15,-7 1 0 16,-11 0 0-16,-3 6 0 15,-7 3 0-15,-21 4-2 16,-8 2 1-16,-6 4-2 16,-8 2 1-16,-3 4-1 0,7 0 0 15,0 0-2-15,-11 3 1 32,8 3-3-32,3 6 1 0,7 4-4 0,-4 3 1 15,4 9-3-15,4 12 0 16,14 10 0-16,-8 13 0 15,18 0 1-15,11 9 0 16,14 0 6-16,14 0 0 16,14 6 5-16,15-6 0 15,13-3 4-15,15-4 1 16,6-2 1-16,22-13 1 0,-15-9-4 16,15-7 1-16,-7-9-3 15,3-6 1-15,-7-7-4 16,7-18 1-16,-3-10-3 15,-4-13 1-15,-3-8-1 16,-8-4 0-16,-10-10-5 16,-10-5 1-16,-11 2-12 15,-4-12 1-15</inkml:trace>
  <inkml:trace contextRef="#ctx0" brushRef="#br2" timeOffset="112134.31">8114 17795 52 0,'0'-3'26'0,"14"0"-17"0,-14 0 27 0,11 0-33 16,-1 0 0-16,8-1 1 15,3 1 0-15,-7 3-5 16,7 3 0-16,7 1 2 16,1-1 1-16,-1 3-2 15,-10-3 1-15,-1 3-1 16,-3 1 0-16,-10 2-2 16,-8 4 1-16,-3-1 0 15,-3 1 0-15,-1-1-2 16,1-2 1-16,-1 2 0 15,0-2 0-15,4-1 0 16,0 0 0-16,0 1 1 16,0-4 0-16,0 4 1 15,4-1 0-15,-1 0 0 16,-3-2 0-16,0-4-1 16,3 0 1-16,1 0 0 0,-1 0 0 15,1 0-1-15,3 0 1 16,0 4 0-16,0-1 1 15,3 0-1-15,4 1 1 16,4 5 0-16,3 4 0 16,0 3 2-16,7 3 1 15,4 3 0-15,0 0 1 16,-4 3-1-16,-3 3 0 16,-8-6-1-16,-6-6 0 0,-11 3-3 15,-11 3 1-15,-7 3-4 16,-10 1 0-16,-11-7-5 15,-7-7 0-15,4-5-10 16,3-10 0-16,-3-10-1 16,6-5 1-16</inkml:trace>
  <inkml:trace contextRef="#ctx0" brushRef="#br2" timeOffset="112764.66">8869 17833 45 0,'46'-19'22'0,"-11"-12"-26"0,-28 21 44 15,0 7-36-15,-3-6 0 16,-4-7 3-16,-4-3 0 16,-6-3-9-16,-8 0 1 15,-14 0 5-15,-7 0 1 0,-17 7-2 16,3 2 0-16,-7 7-1 15,-11 3 0-15,1 3-2 16,-4 3 1 0,-7-3-2-16,3 9 1 0,7 1-2 15,1 5 1 1,-1 4-1-16,1 3 0 0,-1 6-1 16,1 10 0-16,3 6 0 15,0 3 0-15,7 0-1 16,10 3 0-16,8 0-1 15,10 4 0 17,8 2 0-32,9 4 1 0,15 2 2 0,22 4 0 0,16-12 4 15,19-1 0-15,17-3 3 16,18-9 1 15,17-10 0 0,11-18 1-15,-4-10-2-16,-10-6 1 0,-4-10-4 0,-3-9 1 0,-28-9-5 0,-11 0 1 0,-11 2-15 0,-6-11 1 0,-8-1-2 16,0 0 0-16</inkml:trace>
  <inkml:trace contextRef="#ctx0" brushRef="#br2" timeOffset="117016.93">10576 14951 43 0,'14'0'21'0,"1"-38"-12"0,-15 32 21 0,0-9-27 15,-4-1 0-15,-3 0 1 16,-7-3 1-16,-4 1-7 16,-10-1 1-16,-14 0 3 15,-4 3 0-15,-11 7-1 16,1 6 0-16,-8 3-1 16,1 3 1-16,-1 9-3 15,-6-2 1-15,3 9-2 16,3 6 1-16,4 6-1 15,14 4 0-15,8 15 1 16,9 3 0-16,8 0 2 16,11 7 0-16,17-1 2 15,17-8 0-15,12-7 1 0,17-10 0 16,17-15 0-16,1-16 1 16,-1-16 0-16,8-12 1 15,-8-6-1-15,-10-13 0 16,-7-6-1-16,-10 0 0 15,-12-4-3-15,-2 1 0 16,-15 3-9-16,-7 3 1 16,-4 3-10-16,-6 13 0 15</inkml:trace>
  <inkml:trace contextRef="#ctx0" brushRef="#br2" timeOffset="117300.56">10174 15171 51 0,'-7'18'25'0,"0"33"-27"15,0-36 37-15,3 10-36 16,4 7 1-16,4 5 0 16,3 4 0-16,0-6-2 15,0-4 1-15,0-6-8 16,4-3 1-16,-4-16-6 0,3-6 1 16</inkml:trace>
  <inkml:trace contextRef="#ctx0" brushRef="#br2" timeOffset="117585.2">10414 15346 51 0,'0'32'25'0,"7"8"-30"0,0-30 46 0,0 5-41 15,0 1 0-15,0 0 0 16,4-7 0-16,3 1-2 16,0-7 0-16,4-6-3 15,-1-7 0-15,5-2-9 16,2-4 0-16</inkml:trace>
  <inkml:trace contextRef="#ctx0" brushRef="#br2" timeOffset="118034.75">10982 15262 44 0,'28'9'22'0,"-14"0"-19"0,-14-9 35 16,0 0-37-16,0 0 1 15,0-3 1-15,-7 0 1 16,-7 3-5-16,-3-3 0 16,-8 9 3-16,0 4 0 15,-7 2 0-15,8 1 0 16,3 6-1-16,3-4 0 16,4 7 0-16,0 0 0 15,3 0 0-15,8 3 0 16,-1-6-2-16,4-6 1 15,7 2-1-15,4-2 0 0,3-7 0 16,0-3 0-16,4-6 0 16,-1-6 0-16,1-7 0 15,6 0 1-15,-2 1-1 16,-1-4 1-16,-4 3 0 16,1 0 0-16,0 7 0 15,-1 3 1-15,1 6-1 16,-4 6 1-16,0 7-1 15,0 8 1-15,-3 1-1 16,3 0 1-16,0 0-4 16,0 7 0-16,0-4-5 15,4-3 0-15,0-4-8 16,3-14 1-16</inkml:trace>
  <inkml:trace contextRef="#ctx0" brushRef="#br2" timeOffset="118485.89">11698 14801 30 0,'7'0'15'0,"-14"18"-9"0,4-8 17 15,-1 2-20-15,-3 10 1 16,0 3 2-16,-4 0 0 0,4 4-7 15,-3 5 1-15,-1 7 5 16,4-7 1-16,0 10-1 16,4 3 0-16,3-3 0 15,0 0 0-15,3-9-2 16,1-7 1-16,-1-6-2 16,-3-6 1-16,0-4-3 15,-3-6 0-15,-4-3-1 16,-4-3 1-16,-7-3-1 15,-3 0 1-15,-7-3-1 16,0-3 0-16,-1 5 0 16,1 4 1-16,4 4 0 15,-1 5 0-15,7 3 0 16,8 7 0-16,-1 6 0 16,4 4 0-1,7-4-1-15,11-3 1 0,6 0-2 16,15-7 0-16,-4-2-7 0,4-4 0 15,10-12-7-15,-3 0 0 16</inkml:trace>
  <inkml:trace contextRef="#ctx0" brushRef="#br2" timeOffset="118769.78">11934 15506 48 0,'-10'-9'24'0,"-4"-23"-25"0,10 23 39 0,1-7-38 16,-1 4 0-16,1-1 1 16,-1 4 1-16,4-1-2 15,0 4 1-15,4 3 1 16,3 0 0-16,7 3-1 15,0 0 0-15,4 0-5 16,6 0 0-16,8 3-11 16,0-6 1-16,0 0-1 15,-1-4 0-15</inkml:trace>
  <inkml:trace contextRef="#ctx0" brushRef="#br2" timeOffset="119448.19">12397 15378 46 0,'0'-4'23'0,"0"26"-26"0,0-15 47 16,0-1-44-16,-4 6 1 15,1 4 0-15,-4 3 1 16,-1-3-3-16,-2-4 1 16,-1 7 0-16,1-3 1 15,-1-1-1-15,4-2 1 16,0-1-1-16,3-2 1 15,4-1-1-15,4-2 0 0,3-4 0 16,4-3 1-16,3-3-1 16,0-4 0-16,-4-2-1 15,1-1 1-15,0 4-1 16,-4 3 0-16,0-3 0 16,3 0 1-16,-3 2-1 15,-3 4 0-15,-1-6-1 16,4 6 1-16,1 3-2 15,-5 7 1 1,4 8-2 0,0 1 1-16,4 0-1 15,-1-3 1-15,1-4 0 16,3-5 0-16,4-7 1 16,3-10 1-16,4-9 1 15,-1 1 1-15,8-17 0 16,3-6 0-16,4-12 1 0,3-7 1 15,1-2 0-15,-4-10 0 16,-11 9 1-16,-4-16 0 16,-6 1-1-16,0-7 1 15,-11 10-1-15,-4 6 1 16,-3 6-2-16,-3 10 0 16,-4 12-1-16,-7 13 1 15,0 19-2-15,-4 12 1 16,-3 16-1-16,0 21 1 15,-1 17-1-15,1 9 0 16,7 22 0-16,4 9 0 0,10 3 0 16,3-3 1-16,4 1-1 15,0-14 0-15,4-9-4 16,-4-12 1-16,0-16-4 31,0-12 0-31,0-13-9 0,0-19 0 0</inkml:trace>
  <inkml:trace contextRef="#ctx0" brushRef="#br2" timeOffset="119671.61">12661 15384 55 0,'7'9'27'0,"11"-18"-34"0,-11 3 48 16,7 2-41-16,7 1 1 16,7 0-2-16,4 3 1 15,0 3-4-15,0 0 1 16,-4 4-11-16,0-7 0 16</inkml:trace>
  <inkml:trace contextRef="#ctx0" brushRef="#br2" timeOffset="120226.73">13106 15657 45 0,'3'28'22'0,"-6"-3"-26"15,3-22 30-15,3 0-28 16,-3-3 0-16,0 0-3 15,0-12 0-15,4-7 4 16,-4-6 1-16,0 0-6 16,-4 0 0-16,1-4-2 15,-1-2 0-15,4 3 1 16,0 6 1-16,4 0 2 16,3 9 0-16,3 7 1 15,8 6 1-15,0 3 2 16,-1 4 1-16,4-1 1 15,8 0 1-15,-1 0 1 0,4 1 1 16,3-7 2-16,0 0 1 16,0-10 1-16,1 10 0 15,-8 0-1-15,0 0 0 16,0-3-2-16,-6-6 0 16,-1 2-1-16,-4-2 1 15,-3 0-3-15,-6-1 0 16,-8 4-1-16,-8 0 0 15,-2 6-1-15,-1 6 1 0,-3 6-2 16,0 4 1 0,0 0 0-16,0 9 1 0,3 3 0 15,4 7 0-15,4-1-1 16,6-6 1-16,4-6-1 16,4-6 0-16,3-7-3 15,7-6 0-15,11-9-8 16,7-9 1-16,0-11-8 15,3 1 0-15</inkml:trace>
  <inkml:trace contextRef="#ctx0" brushRef="#br2" timeOffset="120737.54">15579 15672 52 0,'-7'0'26'0,"-4"-44"-30"0,11 26 44 0,-3-14-37 16,-5-15 0-16,-2-19 2 15,-4 1 1-15,0-17-7 16,3-3 1-16,4-9 4 16,3 6 0-16,4 4-1 15,8 9 0-15,6 18-1 16,3 7 1-16,12 9-2 16,6 13 1-16,-7 9-4 15,0 7 1-15,0 15-5 16,-6 9 0-16,-8 10-12 15,-7 6 1-15,-11 1-3 0,-6 11 1 16</inkml:trace>
  <inkml:trace contextRef="#ctx0" brushRef="#br2" timeOffset="121141.46">15247 15315 54 0,'0'22'27'0,"28"-16"-30"0,-14-3 53 15,4-3-50-15,10 6 1 16,4 4 0-16,14-4 0 16,10 0-2-16,1 1 1 15,-1-4 0 1,-3 0 1-16,-3 3-2 0,-5-6 1 0,-9 0-1 16,-1 0 1-1,-7-3-1-15,-3 0 0 0,-4 0 0 16,-7 3 1-16,-3-3 0 15,-1 3 0-15,-10 0-1 16,-3 3 0-16,-8 0 0 16,-3-3 1-16,-4 6-1 15,-3 1 1-15,0 2 0 16,3 7 0-16,4 2-1 16,4 1 1-16,-1-3-1 15,4 0 1-15,0-4-1 16,4 1 0-16,10-4-1 15,7-3 1-15,3-2 0 0,5-4 0 16,-1-7-3 0,3-8 1-16,-2-4-11 0,-1-6 0 15</inkml:trace>
  <inkml:trace contextRef="#ctx0" brushRef="#br2" timeOffset="121422.26">16055 15556 38 0,'-4'13'19'0,"1"-23"-16"0,3 4 23 16,0 0-25-16,0-3 0 16,0-1 3-16,0 1 1 15,0-1-4-15,0 1 1 0,3-4 3 16,4 4 0-16,4 3-1 15,7-1 1-15,3 1-3 16,7 0 0-16,4-4-8 16,-7 7 1-16,-1 0-11 15,1-6 1-15</inkml:trace>
  <inkml:trace contextRef="#ctx0" brushRef="#br2" timeOffset="121939">16379 15622 49 0,'4'25'24'0,"0"-18"-22"0,-4-7 37 16,3-4-40-16,4-2 1 16,-3-3 0-16,3-4 0 15,0 1 0-15,0-1 0 16,3 1 0-16,-3 2 1 15,4 4-1-15,0 0 1 16,-1 6-1-16,1 0 0 16,-1 3-1-16,1 3 1 0,0 3-1 15,-1 4 0 1,4-1 0-16,-3 1 1 0,-1 0-1 16,1-4 0-16,0 0 0 15,-4-2 0-15,0-7-1 16,0-3 1-16,0-1-1 15,0-2 1-15,3-3 0 16,1-1 1-16,0-2 0 16,-1 2 0-16,4 1 0 15,0 0 1-15,1 2 0 16,-1 1 0-16,0 3 0 16,3 0 0-16,-3 3 0 15,1 3 0-15,-5 3 0 16,1 4 0-16,-1 2-1 15,-3 1 1-15,0 2 0 16,-3 4 1-16,0 0-1 0,-1 0 1 16,1 6-2-1,-1 0 1-15,4-3-4 0,0-6 1 16,0-4-7-16,4 1 0 16,3-23-6-16,4 1 1 15</inkml:trace>
  <inkml:trace contextRef="#ctx0" brushRef="#br2" timeOffset="122223.38">17198 15522 36 0,'7'12'18'0,"4"-15"-15"0,-11 10 29 0,0 5-30 15,0 4 1-15,-4 9 2 16,1 3 0-16,-1-3-6 15,4 3 1-15,0 7 3 16,7-4 0-16,0-3-1 16,4 4 0-16,6-10-2 15,1-7 1 1,10-21-2 0,4-13 0-16,3-6-3 15,0-6 0-15,4-7-6 16,-3-3 1-16,-5-12-5 15,1-6 1-15</inkml:trace>
  <inkml:trace contextRef="#ctx0" brushRef="#br2" timeOffset="122434.36">17646 14986 46 0,'0'31'23'0,"-11"60"-24"0,8-72 42 15,-1 21-40-15,-6 14 0 16,-1 9 0-16,-3 12 1 16,3 9-3-16,1 1 1 15,3-3-2-15,3-13 1 16,1-10-6-16,3-5 0 16,3-23-7-16,4-15 0 31</inkml:trace>
  <inkml:trace contextRef="#ctx0" brushRef="#br2" timeOffset="122854.33">17953 15773 46 0,'14'9'23'0,"-10"-21"-28"0,-4 12 38 0,0 0-33 0,-4-4 0 0,0 4-1 16,-3-3 1-16,-3 6 1 16,-8 4 0-16,4 2 0 15,0 10 0-15,0-3-1 0,0-1 1 16,3-2-2-16,4-1 0 16,4-2-1-16,3-1 0 15,7-6-1-15,0-3 1 16,3-6 0-16,4-10 1 15,-3-2 0-15,7-1 1 16,10 0 0-16,-3 0 0 31,-1 3 0-31,4 4 1 0,1 2 0 0,2 4 0 16,1 9 0-16,3 0 1 16,1 13-1-16,-1 6 0 0,0 13-1 15,-3-1 1-15,0 1-6 16,-4 2 0-16,-7-12-7 15,-10 7 1 1</inkml:trace>
  <inkml:trace contextRef="#ctx0" brushRef="#br1" timeOffset="132446.46">19964 15349 38 0,'0'7'19'0,"10"-11"-10"0,-3 4 20 0,0 0-26 15,4 0 1-15,0 0 3 16,3 4 1-16,3-1-9 16,1 0 0-16,0 0 6 15,-1-3 0-15,8-3-2 16,3-3 0-16,-3-4-2 15,3 1 0-15,0-1-1 16,-7-5 0-16,-3-1-1 16,-4-3 1-16,-7 0-1 15,-10 4 0-15,-8 2 0 16,-6 1 1-16,-5 2-1 16,5 7 1-16,-4 0-1 15,-4 6 0-15,-7 0-1 16,-3 10 1-16,0 6-1 0,-1 6 0 15,5 0 1-15,6 6 0 16,7 7 1-16,8-4 0 16,10 1 0-16,10-1 1 15,8 1 0-15,10-10 0 16,0-9-2-16,11-7 1 16,10-9-3-16,1-3 1 15,-1 0-5-15,1-7 1 16,-5-2-4-16,-2-7 0 15,-4-3-1-15,-8 3 1 16,-2 3 2-16,-8 1 1 0,-4 2 3 16,-2 1 0-16,-5 2 6 15,1 1 1 1,-1 3 3-16,1-4 0 0,-1 4 1 16,1 0 1-16,0-1 1 15,-4 4 0-15,0-3-1 16,0 3 1-16,0 3-3 15,-7 0 1-15,0 0-2 16,0 0 0-16,0-6-3 16,-4 2 0-16,-3-2-1 15,-3 3 0-15,-8 3-1 16,-3 3 0-16,0 3-1 16,0 4 1-16,-1 5-1 15,1 7 1-15,4 4-2 16,-1 2 1-16,4-6-1 15,7-3 1-15,3-1 0 0,4 4 0 16,7-6 1 0,7-3 0-16,8-4 0 0,-5-3 0 15,4-3 0-15,1-3 1 16,-1-6-2-16,0 3 1 16,0-3-1-16,0-7 1 15,-3 4-1-15,-4-4 0 16,0 1 0-16,-3-1 1 15,-4 4 0-15,0 2 0 16,0 4-1-16,0 10 1 16,-4 5 0-16,1 4 1 15,-1-7-1-15,1 7 0 0,-4 6-2 16,0 3 1-16,3 0-3 16,5 0 0-16,-1-3-11 15,3-6 0-15</inkml:trace>
  <inkml:trace contextRef="#ctx0" brushRef="#br1" timeOffset="132881.34">21202 15202 55 0,'0'6'27'0,"-11"10"-34"0,4-10 44 16,-7 4-37-16,-7-4 0 15,-4 3 0-15,-3 1 0 16,0-1 0-16,0 4 0 15,-1-1 0-15,5 1 1 16,-1-1-1-16,7 1 0 16,-3-1 0-16,14 1 1 15,7-1-1-15,7 1 1 0,11 3 0 16,-4-4 0-16,21 7 0 16,4 3 0-1,0-6 0 1,-7-7 1-16,-4 4-2 0,-7-7 1 0,-10 10-3 15,-11 6 1-15,-14 3-7 16,-15 3 1 0,-6-6-9-16,3-10 1 0</inkml:trace>
  <inkml:trace contextRef="#ctx0" brushRef="#br1" timeOffset="133213.2">21756 15205 35 0,'7'22'17'0,"-7"28"-9"0,0-37 21 15,-7 2-28-15,-7 11 1 16,-7 5 2-16,-11 3 1 16,-7 10-6-16,-7 16 1 15,0-1 3-15,-3 10 0 16,-1 4-1-16,1 2 1 0,14-3-5 16,7-12 1-16,6-13-7 15,5-13 0-15,6-12-6 16,-3-19 0-1</inkml:trace>
  <inkml:trace contextRef="#ctx0" brushRef="#br1" timeOffset="133412.04">21294 15218 39 0,'21'28'19'0,"0"-9"-21"0,-14-10 31 0,4 4-30 0,3 9 1 0,3 3-1 16,1 9 0-16,0-2-4 15,6-4 1-15,-6-3-7 16,0 6 1-16</inkml:trace>
  <inkml:trace contextRef="#ctx0" brushRef="#br1" timeOffset="133683.63">22084 15713 49 0,'32'38'24'0,"-8"9"-24"0,-17-35 46 0,-3 10-46 16,-4 3 0-16,-7 10-1 15,-7 6 0-15,-7-10-5 16,-4 0 0-16,-7-6-9 16,4-3 1-16</inkml:trace>
  <inkml:trace contextRef="#ctx0" brushRef="#br1" timeOffset="134632.5">23114 15556 45 0,'-7'10'22'0,"-4"27"-15"16,8-24 33-16,-1 3-38 0,1 2 0 16,-4 1 1-16,0-6 0 15,3-4-4-15,1 1 0 16,3-1 3-16,0-3 1 15,0 1-2-15,3-4 0 16,4-6 0-16,-3-7 0 16,3-6-1-16,0-9 0 15,3-3 0-15,1 6 0 16,0-6-1-16,3 3 0 16,0 6-1-16,0 3 1 15,0 7 0-15,-3 9 0 0,-1 3-1 16,1 0 1-1,-4 0 0-15,-4 4 0 0,1-1 0 16,-1 0 1-16,-3 4 0 16,4-1 0-1,-1 4 0-15,1 2 0 0,0 1 0 16,3-4 0-16,3-2-1 16,1-4 1-16,3-6-1 15,4-6 1-15,3-7-1 16,0-6 1-16,-4 7-1 15,1-10 1-15,0-3 0 16,-1 6 0-16,-2 3 0 16,2 1 1-16,-6 5-1 15,-1 7 1-15,-3 3-1 16,0 10 1-16,-3-1-1 16,-1 0 0-16,1 7 0 15,-4 6 0 32,0 3 0-47,-4 3 0 0,1-3-2 0,-1 1 1 16,1 2-4-16,3-3 0 15,3 0-10-15,4-9 1 16</inkml:trace>
  <inkml:trace contextRef="#ctx0" brushRef="#br1" timeOffset="135044.9">23735 15751 56 0,'0'6'28'0,"14"-9"-29"0,-3 3 48 0,6 0-46 15,4-3 0-15,8 3 0 16,2-3 0-16,-2-7-2 15,-5-5 1-15,1-4 0 16,3-3 0-16,-7-3-1 16,-3 0 1-16,-7 3-1 15,-8 0 0-15,-6 0-1 16,-1 3 0-16,1 3 0 16,-8 10 1-16,-3 9-1 0,0 0 1 15,-4 10-1-15,-3 9 1 16,3 9 0-16,4 0 1 15,7 1 0-15,4 5 0 16,3 1 0-16,7 0 0 16,7-4-3-16,3-9 0 15,1-6-6-15,14-6 1 16,0-13-7-16,3-10 1 16</inkml:trace>
  <inkml:trace contextRef="#ctx0" brushRef="#br1" timeOffset="135359.49">24476 15450 34 0,'17'-16'17'0,"-6"25"-11"0,-8-2 26 0,-3 5-30 15,-3-2 0-15,-4 2 2 16,-7 4 0-16,-4-4-5 16,-10 1 1-16,3 3 3 15,1-1 0-15,2 1 0 16,5 0 1-16,3-1-2 15,3 1 1-15,8 0-1 16,10 3 1-16,7-1-1 16,7-5 0-16,7 3-1 15,4-1 1-15,-4 4-1 16,-7 0 0-16,0-3-1 16,-7-4 0-16,-3 10-1 15,-4-3 1-15,-10 0-5 0,-8 3 0 16,-3-7-6-1,-11-2 0-15,-3-7-5 0,3-6 0 16</inkml:trace>
  <inkml:trace contextRef="#ctx0" brushRef="#br1" timeOffset="135765.97">25058 15447 31 0,'10'15'15'0,"-3"-8"-7"0,-7-7 21 0,0 0-28 16,0 3 0-16,-7 3 0 16,-7 0 1-16,-10 4-2 15,-5-1 0-15,-2-3 1 16,-8-6 0-16,7 3 0 15,4 4 1-15,3 2-1 16,8 1 0-16,2-1 0 16,5 0 1-16,6 1 0 15,11 2 0-15,7 4 0 16,8 3 0-16,9 0 0 16,5-1 0-16,-1-2-1 0,-3 3 0 15,-11-10-1 1,-4 7 1-16,-6 3-2 0,-7 0 0 15,-8 3-3-15,-7 3 1 16,-6-10-8-16,-4 1 1 16,-4-10-4-16,-3-3 0 15</inkml:trace>
  <inkml:trace contextRef="#ctx0" brushRef="#br1" timeOffset="136110.47">25640 15421 40 0,'3'13'20'0,"-6"12"-21"0,3-9 36 0,-4-7-33 16,-10 16 1-16,-7 10 2 15,-18 9 0-15,-10 6-6 16,-4 9 1-16,-14 20 3 16,3-1 0-16,8 7-1 15,3-4 0 1,-7 26-9-16,14-29 0 15,15-27-8-15,13-36 1 16</inkml:trace>
  <inkml:trace contextRef="#ctx0" brushRef="#br1" timeOffset="136309.34">25114 15302 48 0,'21'47'24'0,"4"35"-22"0,-18-60 39 0,4 19-41 16,-1 12 0-1,1 6 0-15,-4 7 0 0,0-3-10 16,0-16 1-16,-3-12-5 16,-1-17 0-16</inkml:trace>
  <inkml:trace contextRef="#ctx0" brushRef="#br2" timeOffset="141906.37">9931 16221 37 0,'-7'6'18'0,"7"4"-6"16,0-7 18-16,0 3-26 15,0 4 1-15,0-1 0 16,-4 4 1-16,1 9-8 16,-8 9 1-16,4 6 5 15,0 11 0-15,0-1-3 0,0 9 1 16,0 4-3-16,-4-1 1 15,8-6-3-15,-1-9 1 16,1-9-4-16,-1-10 0 16,4-12-8-16,0-4 0 15,7-18-1-15,0-13 1 16</inkml:trace>
  <inkml:trace contextRef="#ctx0" brushRef="#br2" timeOffset="142204.51">9857 16202 29 0,'0'10'14'16,"0"-17"-7"-16,0 7 24 0,3-6-27 15,1-3 0-15,3-1 5 16,0 1 0-16,3 0-10 15,1 2 1-15,10-2 6 16,4 3 1-16,10-1-3 16,7 1 1-16,1 3-4 15,6 0 1-15,8-4-2 16,3 1 1-16,-8-3-4 16,-6-1 1-16,-10 1-6 15,-8 3 0-15,-7 12-9 16,-14-9 1-16</inkml:trace>
  <inkml:trace contextRef="#ctx0" brushRef="#br2" timeOffset="142419.17">9938 16582 66 0,'21'34'33'0,"32"-31"-45"0,-32-3 61 0,7-6-50 16,4 0 0-16,-4-4-4 15,-3 1 0-15,-4-4-9 16,-3-5 0-16</inkml:trace>
  <inkml:trace contextRef="#ctx0" brushRef="#br2" timeOffset="143010.31">10770 16569 43 0,'0'-9'21'0,"0"15"-11"0,0-6 22 0,0 0-31 0,-3 3 1 16,-8 3 0-16,-6 4 1 15,-5-1-4-15,-2 1 1 16,-5 5 2-16,1 7 0 0,0 7-1 16,0 8 1-1,7-2-1-15,3-10 0 0,4 0-1 16,3-3 1-16,4-7-2 16,7-5 1-16,7-4-1 15,4-3 1-15,7-3-1 16,3-6 0-16,3-10 0 15,1-6 1-15,0-3-1 16,-4-3 1-16,-3 6 0 16,-1-3 0-16,-3 3 0 15,0 3 0-15,-3 7 1 16,0 9 0-16,-4 3 0 16,-4 0 0-16,1 3-1 15,-1 6 1-15,1 4-1 16,3 5 1-16,-7-2-3 15,0 3 1 17,3-3-5-17,4-1 0-15,4-2-9 0,3-4 0 0</inkml:trace>
  <inkml:trace contextRef="#ctx0" brushRef="#br2" timeOffset="143588.91">11268 16503 38 0,'21'-3'19'0,"-7"0"-11"0,-10 3 25 0,-4 0-30 16,0 0 0-16,0 0 1 15,0 0 0-15,-8 3-6 16,-2 7 0-16,-8 2 4 16,-3 7 1-16,-4 0-2 15,1-4 0-15,-1 4-1 16,0 6 1-16,4 4 0 15,4 5 0-15,2 7-1 16,8-13 1-16,7 0-1 16,7 1 0-1,8-8-1-15,9-5 0 0,8-6-2 16,3-10 0-16,4-7 0 16,7-8 0-16,7-14 0 15,0-8 1-15,3-4-1 16,-3-15 1-16,0-7 1 15,-7-3 0 1,-4 0 0 0,-7-6 0-16,-6 0 1 0,-5 6 0 0,-6 0-1 0,-4 3 1 15,-3 7 1-15,-4 9 0 16,-7 9 0-16,-4 10 0 16,-3 12 1-16,-7 10 0 15,-7 12 1-15,-4 13 0 16,-3 6-1-16,0 7 0 15,-4 12 0-15,0 9 1 16,4 13-2-16,7 12 0 16,7 4-1-16,10 9 1 15,8 0 0-15,3-10 0 0,3-15-3 16,1-10 1-16,3-15-3 16,0-19 1-16,0-6-5 15,-3-16 1-15,-8-16-8 16,-3-12 0-16</inkml:trace>
  <inkml:trace contextRef="#ctx0" brushRef="#br2" timeOffset="144067.03">11349 16343 46 0,'0'25'23'0,"21"7"-20"15,-14-26 39-15,4 4-41 16,6-1 0-16,12 3 0 15,2 1 1-15,5 0-3 16,6-1 1-16,7 1-1 16,4-4 1-16,-3-3-5 0,-12 4 0 15,1-4-6-15,-7-6 1 16,-4 3-4-16,-3-3 0 16,-4 0 2-16,-3 0 1 15,-4 0 6-15,0-3 0 16,-4 0 9-16,-2 3 0 15,-1 0 6 1,0 0 1-16,-4 0 0 0,1 3 0 16,-1 0-3-16,-6 0 1 15,-4 4-4-15,-4-1 0 0,0 0-3 16,1 4 1 0,-11-1-2-1,3 3 1-15,0 1-2 0,-3 3 1 0,4 9-2 16,-1 3 1-16,7 6-4 15,4-5 1-15,7-1-2 16,7-6 1-16,4-6-1 16,3-10 1-16,0-9 0 15,4-7 1-15,0-5 2 16,-1-7 0-16,-3 0 0 16,4-7 1-16,-8-5-10 15,1-1 1-15</inkml:trace>
  <inkml:trace contextRef="#ctx0" brushRef="#br2" timeOffset="144368.13">12104 16644 41 0,'3'16'20'0,"1"-38"-17"0,-4 22 32 15,0 0-32-15,0 0 0 16,0 0 2-16,3-6 1 16,1-4-6-16,-1 1 1 15,8 0 5-15,3-1 1 16,4 1-2-16,10-4 1 0,7-2-2 16,4-1 0-16,3 0-3 15,1 1 0-15,-1 2-6 16,-3 7 1-16,-7 0-12 15,-4 2 0-15,-7-2-3 16,-3 3 0-16</inkml:trace>
  <inkml:trace contextRef="#ctx0" brushRef="#br1" timeOffset="149863.93">13854 16224 53 0,'-4'7'26'0,"11"5"-22"16,-3-6 27-16,-1 4-31 15,1-1 1-15,-1 10 0 16,-3 12 1-16,0 7-3 16,-3 12 1-16,-4 0 0 15,0 10 0-15,-4 9-3 16,0-10 0-16,4-2-6 15,0-13 1-15,4-13-7 16,3-15 0-16</inkml:trace>
  <inkml:trace contextRef="#ctx0" brushRef="#br1" timeOffset="150178.26">13822 16397 34 0,'7'19'17'0,"11"-7"-15"0,-11-9 26 0,3 0-26 15,4 0 1-15,7 4 1 16,8-1 0-16,-1 3-4 16,0 1 1-16,-3-1 3 15,0 4 1-15,-1-1-2 16,-10 10 0-16,-7 0-1 15,-7 3 1-15,-3 4-4 16,-8 5 1-16,-6-3-3 16,-5 1 1-16,-2-10-4 15,-1-7 0-15,4-2-8 16,3-7 0-16,8-12 0 16,6 0 1-16</inkml:trace>
  <inkml:trace contextRef="#ctx0" brushRef="#br1" timeOffset="150553.49">14277 16691 52 0,'21'16'26'0,"11"-16"-36"0,-22-3 56 16,8-3-46-16,3-4 1 15,0-2 0-15,4 6 1 16,-4-7-2-16,-3 0 0 16,-4-2 0-16,-7 2 1 15,-3 1-1-15,-8-4 0 16,-3 7-1-16,-4 2 0 0,-3 1-1 16,0 6 0-16,-7 6 0 15,3 7 0-15,1-1 0 16,-1 1 0-16,4 3 0 15,3 6 0-15,1 3 1 16,3 6 0-16,3-3 0 16,4-3 0-16,7-3 0 15,7-3 0-15,8-9-8 16,9-4 0-16,15-19-3 16,-11-6 0-16</inkml:trace>
  <inkml:trace contextRef="#ctx0" brushRef="#br1" timeOffset="150943.9">14965 16447 43 0,'7'-6'21'0,"-11"15"-27"0,1-3 39 15,-8 7-33 1,-6-1 0-16,-5 7 0 0,1 0 0 16,-3 3 0-16,-1-3 0 15,0 0 0-15,4-7 1 16,3-2-1-16,4-1 1 15,0 0-1-15,4 1 1 16,6-4 0-16,4 3 1 16,7 1 0-16,11-1 0 15,-1 1 1-15,8-1 0 16,3 4-1-16,4-4 1 16,0 0-2-16,-4 1 1 0,-7 2-2 15,-7 4 1-15,-7 3-2 16,-7 0 0-16,-7-4-2 15,-7-2 0-15,0-1-2 16,-4 1 1-16,1 3-1 16,3-7 1-16,0 0-1 15,7-2 1-15,-1-4-1 16,8-3 1-16,0 0-5 16,8-6 0-16,2 2 0 15,4-8 0-15</inkml:trace>
  <inkml:trace contextRef="#ctx0" brushRef="#br1" timeOffset="151276.29">15473 16049 38 0,'-4'9'19'0,"-13"16"-23"0,10-19 40 16,0 1-34-16,-11 5 0 16,-3 7 1-16,-4 3 1 15,-3 6-5-15,0-3 1 16,-1 13 2-16,8 3 1 16,4 3-1-16,2 9 0 15,5 6-1-15,3 4 0 0,3 0-1 16,1-7 0-16,3-12-3 15,-4-6 0-15,4-16-4 16,-3-10 1-16,-1-12-7 16,1-9 0-16,-1-13-1 15,-6-9 1-15</inkml:trace>
  <inkml:trace contextRef="#ctx0" brushRef="#br1" timeOffset="151470.66">14982 16306 39 0,'4'9'19'0,"10"16"-18"16,-7-15 40-16,0-1-39 15,7 4 1-15,4-4 1 16,3 4 0-16,4-4-6 0,3 0 1 16,14-2-1-16,11-1 1 15,0-6-12-15,-3-3 0 16,-5-7-2-16,-2 1 1 15</inkml:trace>
  <inkml:trace contextRef="#ctx0" brushRef="#br1" timeOffset="151679.63">15533 16792 64 0,'17'56'32'0,"5"-6"-49"0,-19-34 70 0,1 3-54 15,-4 6 0 1,-4 6-6-16,-6-2 1 0,-5-4-7 16,-2-10 0-16</inkml:trace>
  <inkml:trace contextRef="#ctx0" brushRef="#br1" timeOffset="152579.79">16937 16604 50 0,'0'31'25'0,"-21"10"-27"0,17-26 35 16,-3 4-32-16,-3 6 0 16,-1 0-1-16,0-3 0 15,4-6 0-15,0-3 0 16,4-4 1-16,-1 0 0 15,8-21-2 1,-1-7 1-16,8-3-2 16,-1-3 0-16,5 0-1 15,2-3 0-15,8-10-2 16,-4 13 0-16,4 0-1 16,-4 3 1-16,-3 6 1 15,-1 7 1-15,1 3 0 16,-4 6 0-16,-3 6 2 15,-1 6 1-15,-3 4 2 16,-3 0 0-16,-4 3 0 16,0 3 0-16,0 3 0 15,-4 3 0-15,1-3-1 16,3 0 0-16,0-3-3 16,0-3 1-16,3-7-8 0,4-2 1 15,4-10-2 1,6-6 1-16</inkml:trace>
  <inkml:trace contextRef="#ctx0" brushRef="#br1" timeOffset="152879.96">17470 16654 46 0,'17'6'23'0,"-10"-9"-29"0,-7 3 48 15,0 0-43-15,0 0 1 16,-7-3 0-16,-3 0 0 0,-4 3 0 15,3 0 0-15,-3 3 0 16,-4 3 0-16,1 4 0 16,-1 11 1-16,-3 1-3 15,3 7 1-15,4-4-1 16,7-3 1-16,7 0-1 16,7 0 1-16,4-10-1 15,-1-6 1-15,4-2 1 16,4-8 1-16,3-8-2 15,0-10 1-15,4-6-7 16,0-4 0-16,-1-15-5 16,8-3 0-16</inkml:trace>
  <inkml:trace contextRef="#ctx0" brushRef="#br1" timeOffset="153175.84">17762 16174 43 0,'-3'44'21'0,"-15"9"-23"0,11-43 38 16,-3 9-34-16,-1 12 0 15,-3 6 1-15,-4 23 0 16,4-3-4-16,0 12 1 15,3-4 1-15,-3-11 1 16,4-10-6-16,3-16 0 0,3-3-9 16,4-19 0-16,4-22-1 15,3-12 0-15</inkml:trace>
  <inkml:trace contextRef="#ctx0" brushRef="#br1" timeOffset="153341.79">17484 16347 53 0,'14'31'26'0,"7"0"-33"0,-10-24 57 0,10-1-49 16,7-3 0-16,11 0-2 16,14-3 0-16,3-3-4 15,11-10 0-15,7-5-10 16,4-8 0-16</inkml:trace>
  <inkml:trace contextRef="#ctx0" brushRef="#br1" timeOffset="154338.53">19463 16613 37 0,'-18'35'18'0,"-31"-23"-12"0,31-6 21 15,-7 4-27 1,1 5 1-16,-5 1 0 16,-2 0 0-16,-1 3-1 0,0 3 0 15,8-4 1-15,2 4 0 16,5 0-2-16,6 3 1 16,11-3-3-16,7-3 1 15,7-6-1-15,7-7 1 16,4-6 1-16,7-9 0 15,0 2 1 17,-1-5 0-32,-2-4 2 0,-1-3 0 15,-3-3-1 1,-1-3 0-16,-3 0-1 0,1 3 1 0,-8 3-1 0,0 7 0 0,-4 6 1 16,-3 2 0-16,-3 8-1 15,-4 5 1-15,0 4-1 16,-4 2 0-16,1 4 0 15,-1 0 0-15,-3-7-1 16,4 4 1-16,-1 3-1 16,1 3 1-16,-1 0 0 15,4-3 0-15,0-1 0 16,4-5 1 0,-1-1-2-1,4 1 1 1,4-7 0-16,0-3 0 0,3-3-1 0,3-6 1 0,4-3 0 15,4-4 0-15,10 1 1 0,4-10 0 16,7-13 0-16,3-12 0 16,4-9 0-1,-3-7 0-15,-4-15-1 0,-4 2 1 16,0-8-2-16,-13-1 1 16,-8-6 0-16,-7 3 0 15,-7 0 0-15,-4 4 0 16,-6 21-1-16,-4 13 1 15,-7 15-2-15,0 7 0 16,-8 25-1-16,-2 19 1 16,-1 15-1-1,-7 16 1 1,4 22 0-16,-4 19 0 0,4 15 2 0,3 7 0 0,11 12 0 16,4-12 1-16,10-9-4 15,7-14 1-15,3-18-7 16,4-22 0-1</inkml:trace>
  <inkml:trace contextRef="#ctx0" brushRef="#br1" timeOffset="154772.87">20101 16691 48 0,'0'38'24'0,"-3"12"-28"0,3-37 45 15,0 3-40-15,0-7 0 16,-4 0 1-16,4 1 0 16,0-1-2-16,0-3 0 15,0-2 2-15,4-1 0 16,-1-3-2-16,4-7 1 15,0-2-2-15,0 0 0 16,-3-1-3-16,3 4 1 16,-7 6-2-16,4 0 0 15,-1 6 0-15,1 0 1 0,6 4 0 16,-3-4 1-16,0-3 1 16,0 0 1-16,4 1 1 15,0-4 0-15,3 0 1 16,0 0 0-16,0 0-1 15,4 0 0 1,-1 0-2-16,1-7 1 0,-1-2-4 16,1-4 0-16,0 1-6 15,3-7 1-15</inkml:trace>
  <inkml:trace contextRef="#ctx0" brushRef="#br1" timeOffset="155162.25">20648 16764 45 0,'14'6'22'0,"-3"-3"-20"0,-11-3 42 16,0 0-44-16,0 0 1 15,-4 0-1-15,-3 3 0 16,-3 3 0-16,-8 4 0 16,0 2 0-16,-3-2 1 15,-4 2-2-15,4 4 0 16,0 3-3-16,7-4 1 15,0 1-3-15,7-3 0 16,3-7-2-16,8-3 1 16,3-6 1-16,4-3 1 15,3-4 2-15,3 1 0 0,1-4 2 16,0-2 1-16,-1-4 0 16,1 0 0-16,-4 3 0 15,0 4 0-15,0 2 1 16,-7 7 1-16,0 6 0 15,0 7 1-15,0 2-1 16,0-2 1-16,0 12-1 16,4-3 1-16,0-1-6 15,-1 4 1-15,4-3-8 16,8-6 1-16</inkml:trace>
  <inkml:trace contextRef="#ctx0" brushRef="#br1" timeOffset="155433.31">21350 16657 32 0,'-14'31'16'0,"-28"32"-12"0,31-44 24 16,-3 0-25-16,-11 12 0 15,-10 7 3-15,-4 12 0 16,-7 13-7-16,0 9 0 16,8 3 4-16,2-12 1 31,5-7-15-31,13-21 0 0</inkml:trace>
  <inkml:trace contextRef="#ctx0" brushRef="#br1" timeOffset="155616.22">21068 16688 29 0,'14'38'14'0,"-7"31"-10"16,-7-53 9-16,0-7-14 15,-3 10 1-15,-1 0-3 16,0-1 1-16,1 1-3 15,3-6 0-15,3-10-2 16,1-9 0-16</inkml:trace>
  <inkml:trace contextRef="#ctx0" brushRef="#br1" timeOffset="155958.54">21572 16648 45 0,'-7'15'22'0,"-21"1"-32"0,18-13 48 0,-5 3-38 16,1 1 0-16,-3-1 1 15,-1 0 0-15,-7 4 0 16,11-1 0-16,-3 0 0 15,6 4 1-15,4 3 0 16,7-1 1-16,7 1-1 16,4-3 1-16,3-1-1 15,10 4 0-15,-2 3-1 16,-1-7 1-16,-4 4-2 16,-3-4 0-16,-10 4-6 15,-11-3 0 16,-11 2-9-31,-6-12 0 0</inkml:trace>
  <inkml:trace contextRef="#ctx0" brushRef="#br1" timeOffset="156587.17">22906 17087 39 0,'-11'50'19'0,"11"9"-18"0,4-49 26 0,-4-4-27 15,3 0 1-15,-3-3 1 16,0-3 1-16,-3-3-2 16,3-9 0-16,0-13 0 15,0-7 1-15,0-8-1 16,0-7 0-16,0-1-2 0,0-8 1 16,0 0-2-16,7-1 0 15,0 10 2-15,4 6 0 16,3 7 0-16,10 6 0 15,5 6 0-15,-1 12 1 16,4 4 1-16,3 3 0 16,-3 3-1-16,-4 6 0 15,-11 4-1 1,-6 11 0-16,-11 5-1 0,-7 2 1 16,-7-3-4-16,-11-6 0 15,-7 6-6-15,1-6 1 0,2-7-3 16,5-6 0-16</inkml:trace>
  <inkml:trace contextRef="#ctx0" brushRef="#br1" timeOffset="156918.51">23488 16720 44 0,'14'19'22'0,"0"-13"-23"16,-14-6 42-16,0 0-42 16,-10-3 1-16,-1-4-1 15,0 1 1-15,-6 0 0 16,-11 3 1-16,3 6-1 0,-3 3 1 16,-4 4-2-16,4 5 0 15,-1 4-2-15,8 3 1 16,4-9-2-16,10 2 1 15,7 1 0-15,7-7 0 16,7-2 1-16,7-7 0 16,0 0 1-16,4-7 0 15,-4-8-6-15,-3-4 1 16,-1-9-4 0,4-1 0-16</inkml:trace>
  <inkml:trace contextRef="#ctx0" brushRef="#br1" timeOffset="157249.54">23901 16622 33 0,'-11'29'16'0,"-24"-32"-18"0,24 3 28 0,-3 3-24 16,0 0 0-16,0 0 2 15,0 0 1-15,0 0-5 16,3 0 1-16,1 4 3 16,2-1 1-16,8 6-1 15,4-2 1-15,3 2-2 16,7 1 1-16,4 0-2 0,-1-1 0 16,-2-3-1-16,-5 1 0 15,-3 2-1-15,-10 1 0 16,-8 3-4-16,-10-4 1 15,-4-2-7-15,-3-1 1 16,0-3-6-16,-4-6 1 16</inkml:trace>
  <inkml:trace contextRef="#ctx0" brushRef="#br1" timeOffset="157624.66">24282 16503 39 0,'7'13'19'0,"-28"12"-22"16,14-19 31-16,-8 4-28 15,-2-1 0-15,-8 4 1 16,0-1 1-16,-3 1-3 15,3-4 1-15,1 0 1 16,6 1 0-16,4 2 0 16,0-2 0-16,3-1-1 15,8 1 1-15,3-1 2 16,10 4 0-16,8-4-1 16,3 0 1-16,0 4-1 0,-3-4 1 15,-4 1-2-15,-3-1 1 16,-4 1-4-16,-7 2 0 15,-7 1-5-15,-7-1 0 16,-4-2-7-16,-3-7 1 16</inkml:trace>
  <inkml:trace contextRef="#ctx0" brushRef="#br1" timeOffset="157903.87">24493 16691 45 0,'4'35'22'0,"-8"9"-27"0,1-32 37 0,-1 1-32 15,-3 3 1-15,-3-7-1 16,3-3 1-16,0 4-3 15,-4-4 1-15,7 0-9 16,1-3 1-16,3-15-3 16,0-10 0-16</inkml:trace>
  <inkml:trace contextRef="#ctx0" brushRef="#br1" timeOffset="158066.31">24483 16397 39 0,'10'22'19'0,"8"-7"-25"0,-11-15 36 16,-3 3-31-16,-1 1 0 15,4-8-2-15,0 1 1 16,0-3-2-16,0-3 1 16,4-7-7-16,0-9 0 15</inkml:trace>
  <inkml:trace contextRef="#ctx0" brushRef="#br1" timeOffset="158539.16">24807 16281 43 0,'-7'40'21'0,"-7"42"-27"0,11-60 40 0,-1 12-34 16,-3 4 1-16,-4 9-1 15,1 3 1-15,-4-3-3 16,3-6 1-16,1-10-4 16,-1-12 0-16,4-12-5 15,3-14 0-15,1-5 0 0,-1-4 0 16,4-12 0-16,-3 0 1 15,-1-4 4-15,4 7 1 16,0 6 4-16,0 4 1 16,4 2 0-16,3 7 1 15,4 9 1-15,3 3 1 16,0 4 1-16,0 2 1 16,3 4 1-16,5-4 1 31,13 1 1-31,-3 3 0 0,-11 2-3 15,-11 8 0-15,-6 8-3 16,-11 1 0-16,-7-10-3 16,-7-3 0-16,-1 0-7 15,-2-4 1-15,-1-5-5 16,7-7 0-16</inkml:trace>
  <inkml:trace contextRef="#ctx0" brushRef="#br1" timeOffset="158801.29">25178 16237 37 0,'7'34'18'0,"-7"-2"-19"0,-7-20 31 0,0 4-29 0,-4 6 1 15,-3 6 0-15,3 13 0 16,1 6-3-16,-1 0 1 16,-3 9 1-16,0 4 0 15,0-13-3-15,3 0 0 16,1-13-9-16,6-12 0 16</inkml:trace>
  <inkml:trace contextRef="#ctx0" brushRef="#br1" timeOffset="159168.7">25312 16817 44 0,'32'22'22'0,"49"-19"-23"0,-57-6 34 0,8-3-30 15,0-7 0-15,-7-3-1 16,-4-2 1-16,-4-4-5 16,-6 0 0-16,-11-3 3 15,-11 6 0-15,-10-6-3 16,-7 3 0-16,-4 6 2 16,-3 7 0-16,-4 9 0 15,11 0 0-15,0 12 1 16,3 13 0-16,7 13 1 15,8-4 0-15,10 10 0 0,7 3 1 16,11 0-1-16,6-6 0 16,8-10-1-16,7-5 1 15,10-8-5-15,1-11 0 16,-1-14-12-16,-7-15 0 16</inkml:trace>
  <inkml:trace contextRef="#ctx0" brushRef="#br2" timeOffset="166347.41">9959 17657 54 0,'-4'13'27'0,"-6"6"-23"0,10-16 28 15,-4-3-32-15,-3 0 1 0,-7 3 0 16,-4 3 0-16,1 0-2 16,-8 4 1-16,0-1 0 15,-6 1 1-15,2 5-1 16,1 7 0-16,-3 3-1 15,-1 7 0-15,0-1-1 16,0 4 1-16,4 5-1 16,7 14 0-16,3 5 1 15,8 4 0-15,10-3 1 16,3-1 0-16,8-9 0 16,6-9 1-16,5-10-1 15,-5-5 0-15,11-14-5 16,4-6 1-16,7-9-10 15,3-12 0-15</inkml:trace>
  <inkml:trace contextRef="#ctx0" brushRef="#br2" timeOffset="166661.76">10199 18090 41 0,'7'13'20'0,"0"-13"-10"0,-7 0 28 16,0 0-36-16,0 0 0 15,0 3 0-15,-4-3 0 16,-6 3-3-16,-4 0 0 16,-7 3 2-16,-4 1 1 0,-3 5-2 15,-1 4 1 1,1 3-1-16,0 9 1 0,3-3-2 16,8 0 0-16,3 9-3 15,-1 1 0-15,8-1-1 16,7-5 1-16,11-4 0 15,10-13 0-15,11-9 2 16,3-9 0-16,-3-10 2 16,0 1 0-16,-8-13-1 15,1-10 0-15,-4 0-10 16,0-6 0-16</inkml:trace>
  <inkml:trace contextRef="#ctx0" brushRef="#br2" timeOffset="167306.41">10308 18278 52 0,'-7'25'26'0,"11"-9"-28"0,-4-16 44 15,0 3-41-15,3-3 1 16,1 0-1-16,3-3 0 16,3-3-2-16,1-1 0 15,0-2 2-15,-1-7 0 0,1 4-2 16,-1-1 1-16,1 7 0 16,-4 0 0-16,0 3-1 15,4-1 0-15,-4 8 0 16,0-1 0-16,-4 0 0 15,4 0 0-15,-3 0 0 16,-1 0 0-16,1 4 1 16,-1 2 0-16,1-3-1 15,-1 4 1-15,4-4-1 16,1 0 1-16,2-3-1 16,1 0 0-16,3-3 0 15,0-3 0-15,4-3 0 16,-4-3 1-16,0-1-1 15,0-5 0-15,0-1-1 16,-3-3 1-16,-1 3 0 16,1 1 1-16,-4 2 0 0,0 7 1 15,-4 0-2-15,1 12 1 16,-1-3 0-16,1 6 0 16,3 7-1-16,-3 3 0 15,-1-3 0-15,4 2 0 16,0 1 1-16,0 3 0 15,0 0 1-15,4 0 0 16,-1 0 0-16,5 0 0 16,-5-3-1-16,1-7 0 15,6-2-3-15,1-7 0 16,0-6-10-16,3-10 1 0,0-6-1 16,4-6 0-16</inkml:trace>
  <inkml:trace contextRef="#ctx0" brushRef="#br2" timeOffset="167789.86">10986 18448 49 0,'-8'56'24'0,"-2"-15"-30"16,6-29 51-16,1 10-45 16,-4 6 1-16,0 7 0 15,0-1 0-15,0 1-2 0,3-10 0 16,1-6 0-16,3-7 1 16,0-18-2-16,7-10 1 15,0-9-1-15,7-12 0 16,-4-1 0-16,4-6 1 15,1-9-1-15,-1 3 1 16,0 3-1-16,0-4 1 16,0 8-1-16,4 5 1 15,-1 7-1-15,4 6 1 16,1 3 0-16,2 3 1 16,1 6 1-16,0 4 0 0,-4 3 1 15,0 6 1-15,-7 3-1 16,4 6 1-16,-8 7-1 15,-3 3 0-15,-7-1-2 16,-10 4 1-16,-11 3-4 16,-4 4 1-16,-7-7-4 15,0-4 0-15,4-2-7 16,4-7 0-16</inkml:trace>
  <inkml:trace contextRef="#ctx0" brushRef="#br2" timeOffset="168089.06">11578 17469 56 0,'0'41'28'0,"-14"31"-36"0,14-63 53 0,-7 29-45 0,-4 9 1 16,-3 13 0-16,-3-1 1 15,-1 7-3-15,4 9 1 16,3-2 0-16,1-8 1 16,3-11-5-16,0-10 1 0,3-7-11 15,1-15 1-15,3-22-3 16,10-12 0-16</inkml:trace>
  <inkml:trace contextRef="#ctx0" brushRef="#br2" timeOffset="168478.24">11645 18168 40 0,'14'47'20'0,"7"-9"-19"15,-13-32 36-15,2 4-34 16,4-7 0-16,4 0 3 16,3 0 0-16,0-6-8 15,0-3 1-15,-3-7 3 16,-4-9 1-16,-3 0-3 0,-1 0 1 16,-3-6-2-16,0 0 0 15,-7 3-1-15,0 6 1 16,-3 3-1-16,-1 7 1 15,-6 6-2-15,-1 9 1 16,1 4 0-16,-1 5 0 16,0 4 1-16,1 6 1 15,3 0 0-15,0 7 0 16,7-7 1-16,0 3 0 16,3 3-1-16,4-3 1 15,4 1-4-15,3-7 1 0,0-7-5 16,-3-5 1-16,6-7-7 15,5-9 0-15</inkml:trace>
  <inkml:trace contextRef="#ctx0" brushRef="#br2" timeOffset="168778.59">12400 17328 49 0,'4'19'24'0,"-8"25"-27"0,1-32 44 16,-4 10-41-16,-4 6 1 15,-3 13 0-15,-4 13 0 16,-3 8-1-16,0 14 0 15,0 5-2-15,3 7 1 16,0 6-3-16,4-25 0 16,4-6-8-16,3-13 1 15,0-22-4-15,3-22 1 16</inkml:trace>
  <inkml:trace contextRef="#ctx0" brushRef="#br2" timeOffset="168975.93">12097 17914 35 0,'-4'32'17'0,"8"-10"-13"15,-1-19 31 1,4-3-31-16,0 0 1 0,0 3 0 16,8-3 1-16,2 0-9 15,11 0 1-15,4 3 1 16,3-3 0-16,1-6-13 15,-5-4 1-15</inkml:trace>
  <inkml:trace contextRef="#ctx0" brushRef="#br2" timeOffset="169362.44">12315 18140 35 0,'11'38'17'0,"14"-19"-9"0,-15-16 19 16,1 0-26-16,0-6 1 16,3 0 0-16,7-7 0 15,-4-5-3-15,-2-4 1 16,2 0 0-16,-6-6 1 16,-4 6-1-16,-4-3 1 15,-3 3-1-15,0 4 0 16,-3 2 0-16,-4 4 0 0,-4 12 1 15,1 9 1-15,-1 4-1 16,0 9 0-16,1 10 0 16,3 2 0-16,0 1 0 15,7-1 1-15,7 4-2 16,-4 0 1-16,8-3-1 94,7-4 0-94,10-6-4 0,7-9 1 0,0-9-10 15,4-10 0-15</inkml:trace>
  <inkml:trace contextRef="#ctx0" brushRef="#br2" timeOffset="169755.41">14178 17475 34 0,'-14'32'17'0,"-7"-4"-7"0,14-12 21 0,-4 3-26 15,4 15 0-15,-3 0 3 16,-5 7 0-16,-2 13-11 16,-8-1 1-16,-3 16 6 15,-4 16 1-15,0 2-5 16,-3 11 0-16,0-1-4 15,7-28 0-15,3-13-9 16,4-18 0-16,7-13-3 16,3-19 1-16</inkml:trace>
  <inkml:trace contextRef="#ctx0" brushRef="#br2" timeOffset="170491.11">13540 18197 34 0,'10'18'17'0,"29"-5"-17"0,-25-16 30 16,7 0-30 0,11-10 0-16,7-6 1 0,10-15 0 15,8-4-1-15,3 1 1 16,3-7 0-16,-3 0 1 15,-3 3-1-15,-8 7 1 0,-10 8 0 16,-4 8 1-16,-7 15-1 16,-7 12 0-16,-6 7-2 15,-8-1 1-15,-4 7-1 16,-6 3 0-16,-4 0-1 16,-4 1 1-16,0 2-1 15,1-3 1-15,3 0 0 16,0 0 0-16,0-6 1 15,3 0 0-15,1-4-1 16,3 1 1-16,0-3-1 16,3-4 0-16,4-3 0 15,7 4 0-15,0-4-1 16,4-3 0-16,3-3 0 16,-3 3 0-16,-1-3 1 15,1 3 0-15,0-3 0 16,-1 7 0-16,1-1 0 0,0 3 1 15,-1 4 0-15,1-4 0 16,3-3-2-16,0-2 1 16,0-4 0-16,1 0 0 15,-1-10 0-15,-4-2 0 16,1-1-1-16,-4 1 0 16,0-1 1-16,-3 4 1 15,-1-1-1-15,-3 4 0 16,-3 3 0-16,0-3 0 15,-4-1-1-15,0 4 0 16,-4 0-1-16,0 3 1 0,-3 3 0 16,0 3 0-16,0 1 0 15,0 2 1-15,0 4 0 16,0 2 1-16,4 4 0 16,3 0 0-16,3 6-1 15,4 3 1-15,4 0 0 16,3-2 0-16,0-11-3 15,4-2 0-15,6-10-10 16,5-13 0-16</inkml:trace>
  <inkml:trace contextRef="#ctx0" brushRef="#br2" timeOffset="171002.54">15720 18046 47 0,'0'13'23'0,"3"-23"-20"0,-3 10 36 0,0 3-38 16,-3 4 0-16,-8 5-1 16,-6 4 1-16,-8 0-2 15,-3 6 1-15,-1-1 0 16,1 5 1-16,4 2-1 15,-1-9 0-15,4 3 0 16,7-7 1-16,6-2-1 16,8-1 1-16,8-2-1 15,6-1 0-15,7 1 0 16,7-1 0-16,0 4 0 16,0-4 1-16,-3 0-2 15,-4-2 1-15,-7 2-1 16,-6 4 1-16,-8 2-4 15,-8 1 1-15,-9 0-6 16,-4-7 1-16,-1-9-7 31,1-6 1-31</inkml:trace>
  <inkml:trace contextRef="#ctx0" brushRef="#br2" timeOffset="171511.09">15868 18231 45 0,'53'10'22'0,"-14"-17"-21"0,-32 7 39 0,0 0-37 16,0 3 0-16,-4-3 0 15,-3 0 0-15,0 4-5 16,-3-1 0-16,-4 0 4 16,-4 0 0-16,-6 3-2 15,2 1 0-15,-6 2-1 16,4 0 1-16,-1 4-2 15,4-1 1-15,0 1-2 16,7 0 1-16,3-1-1 16,4 1 0-16,4-4 1 15,6 0 0-15,8-5 1 16,0-4 0-16,-1-4 0 16,1-2 1-16,0-3-1 15,-4-1 1-15,0 1-1 16,-4-4 0-16,1-2 0 0,-4 2 1 15,0 1 0 1,0 5 1-16,-3 10-1 16,-4 4 1-16,-4 2-1 0,-7 10 1 15,1 6-1-15,-4 6 1 16,-4 1-1-16,-3-1 0 16,0 0 1-16,3 4 0 15,4-4-1-15,3-2 0 16,4-1-1-16,4-3 1 15,3-3-5-15,7-10 1 16,4-2-8-16,6-7 1 16,4-9-2-16,11-19 1 0</inkml:trace>
  <inkml:trace contextRef="#ctx0" brushRef="#br2" timeOffset="171797.44">16334 18303 30 0,'21'22'15'0,"-4"-6"-12"16,-10-13 29-16,1 0-28 15,-1 3 0 1,3 4 4 0,-3-1 1-16,0 4-12 15,-3 2 1-15,-8 1 6 16,4 0 0-16,-3 0-2 15,3-1 0-15,0 1-5 16,3-4 0-16,8-2-2 0,3-4 0 16,0-3-4-16,4-3 1 15,3-6-5-15,4-7 0 16,3-9 2-16,4-3 0 16</inkml:trace>
  <inkml:trace contextRef="#ctx0" brushRef="#br2" timeOffset="172217.94">16880 18313 24 0,'18'-10'12'0,"-4"17"-7"0,-10-4 24 0,-4-3-28 15,-4 3 0-15,1 3 1 16,-11 0 0-16,3 4-2 16,-3 2 0-16,-4 1 2 15,1 3 0-15,-5 5-1 16,1 5 1-16,0-1-1 15,3-10 1-15,4 7-2 16,4-6 0-16,3 0-1 16,3-4 1-16,8-9-2 15,6 0 1-15,4-6 0 16,0 0 0-16,1-3 0 16,-1-7 0-16,-4-2 0 15,1-4 0-15,-1-3 1 16,1 0 0-16,0 3-1 15,-1 3 1-15,-3 4 0 16,0 3 1-16,0 5-1 16,0 8 1-16,0 2 0 0,-3 3 0 15,0 7-1-15,-4 3 1 16,0 0-1-16,0-4 1 16,0 7-2-16,0-3 0 15,-4-3-5-15,4-1 1 16,7-5-5-16,4-13 0 15</inkml:trace>
  <inkml:trace contextRef="#ctx0" brushRef="#br2" timeOffset="172505.65">17099 18498 26 0,'0'3'13'0,"7"-22"-4"0,-7 6 20 0,4 1-29 16,-1-4 1-16,1 1 2 15,-1-4 1-15,4 3-4 16,4 0 1-16,0 1 3 16,-1 5 0-16,4 4-1 15,4 0 1-15,0 0-1 16,3 2 0-16,0 1-4 15,0-3 0-15,0 3-6 0,-3 3 1 16,-4 0-8-16,-3 0 1 16</inkml:trace>
  <inkml:trace contextRef="#ctx0" brushRef="#br2" timeOffset="172831.28">17374 18350 27 0,'7'16'13'0,"0"9"1"0,0-19 15 15,4 1-26-15,3-1 0 16,11-3 2-16,0-3 1 16,3-3-8-16,0-3 1 15,0-7 4-15,0-3 1 0,-3 1-3 16,-4-4 1-16,-7-6-2 16,-7 0 0-16,-3 0 0 15,-8 6 0-15,-3 6 0 16,-10 10 1-16,-1 6-1 15,-3 13 1-15,0 3 0 16,0 6 0-16,7 9 0 16,3 4 1-16,4-7-1 15,7-6 0-15,7 1-1 16,7-5 1-16,7-2-1 16,4-6 0-16,7-7-4 15,6-3 0-15,-2-6-11 16,-8-13 0-16</inkml:trace>
  <inkml:trace contextRef="#ctx0" brushRef="#br1" timeOffset="180159.8">19371 18134 29 0,'4'38'14'0,"3"12"-5"16,-7-38 15-16,-4 4-20 16,-3 6 0-16,-4 6 2 15,-3 7 0-15,0 2-8 16,0-2 1-16,4-10 5 15,-1-6 0-15,0-1-3 16,4 4 0-16,0-9-5 16,4-4 1-16,3-2-6 15,0-4 0-15,7-13-4 16,3-12 0-16</inkml:trace>
  <inkml:trace contextRef="#ctx0" brushRef="#br1" timeOffset="180460.5">19322 17908 26 0,'0'10'13'0,"10"-7"-8"0,-3-3 20 16,4 0-21-16,-1 0 0 16,5-7 3-16,6 1 0 15,3 0-8-15,8 3 1 0,-4 0 7 16,8 6 0-16,10 0-2 15,-1 6 1-15,-6 4-2 16,-7-1 0-16,-7-2-2 16,-11 5 0-16,-14 11-2 15,-11 5 0-15,-6 7-2 16,-5-1 1-16,-2 1-4 16,-5-1 0-16,1-5-4 15,0-7 1-15,3-9-8 16,8-13 1-16</inkml:trace>
  <inkml:trace contextRef="#ctx0" brushRef="#br1" timeOffset="180865.18">20062 18059 54 0,'4'12'27'0,"0"-15"-35"0,-4 3 50 15,-8-3-42-15,-2 0 0 16,-8 0 0-16,-6 0 1 16,-5 3-1-16,1 0 0 0,-4 9 1 15,4 0 0-15,-4 4 0 16,4 6 0-16,3 0 0 15,4 2 1-15,11-2-2 16,3 6 1-16,7-6-1 16,10 0 0-16,4 0-1 15,8-7 1-15,-1-12-2 16,0-3 1-16,0-6 0 16,0-10 0-16,0 0-3 15,1-6 0-15,-5 0-5 16,1 0 1-16,-1 6-6 15,1-6 0-15</inkml:trace>
  <inkml:trace contextRef="#ctx0" brushRef="#br1" timeOffset="181419.71">20137 18140 42 0,'0'22'21'0,"3"6"-17"0,1-21 35 16,-4 5-38-16,0 7 1 15,3 0 0-15,-3-3 1 0,-3-1-4 16,6 1 1 0,-3-4 1-16,0 1 1 0,0-4-2 15,0-5 1-15,0-4-1 16,4-4 1-16,-1-8-2 16,4-4 1-16,4-3-1 15,-1-3 1-15,1 4 0 16,0 2 0-16,-1 3-2 15,1 7 1-15,3 6-3 16,-4 3 1-16,1 7-2 16,0 2 1-16,-1 1-1 15,1 2 1-15,-1-2 1 16,1-4 0-16,0 1 2 16,-4-4 1-16,3 3 0 15,1 1 0-15,-1-4 0 16,4 0 1-16,1-2 1 0,-1-8 0 15,0 4 1-15,0-9 0 16,4-13 0-16,-4 0 1 16,-4-3-3-16,1 0 1 15,-1 0-9-15,-3 3 0 16,1-6-6-16,-1 9 0 16</inkml:trace>
  <inkml:trace contextRef="#ctx0" brushRef="#br1" timeOffset="181827.42">20613 18237 55 0,'7'22'27'0,"7"-28"-32"15,-7 6 51-15,0 0-46 16,4 0 1-16,-4-3 0 16,7 3 0-16,0-6-2 15,4-1 1-15,-1-2 0 16,1-4 0-16,-4 1-1 16,-3-4 1-16,-8-6-1 15,-3 3 0-15,-7-2-1 16,0-5 1-16,-4 14-1 0,1-1 0 15,-1 10 0-15,4 3 1 16,-3 7-1-16,3 5 1 16,3 1 0-16,4 12 1 15,0-3 0-15,0 12 0 16,7-6 0-16,4-3 0 16,6 1-6-16,4-5 0 15,4-2-7-15,3-12 0 16</inkml:trace>
  <inkml:trace contextRef="#ctx0" brushRef="#br1" timeOffset="182125.44">21174 18241 28 0,'3'0'14'0,"-6"-41"-6"15,3 28 14-15,-4-6-21 16,1-6 1-16,-1 0 3 16,1 0 1-16,-1 3-5 15,1 3 1-15,3 7 4 16,0 2 1-16,7 4-1 16,3 0 0-16,1 3-3 15,3 3 1-15,4 3-2 16,10-3 0-16,7 0-3 15,4 0 0-15,-7 3-6 0,-4-3 1 16,-3 0-10-16,-1-3 1 16</inkml:trace>
  <inkml:trace contextRef="#ctx0" brushRef="#br1" timeOffset="182621.57">21639 18438 45 0,'15'31'22'0,"13"-46"-17"15,-18-1 33-15,4-9-38 16,1-9 0-16,-1-17-1 15,-4-5 1-15,1-7 0 16,-1-6 0-16,-3-3 0 16,1 6 1-16,-1 4-1 0,-4-4 1 15,1 6 0-15,-4 13 0 16,0 6 0-16,0 10 0 16,3 6 0-16,4 6 1 15,4 13-2-15,3 6 1 16,4 3-2-16,-1 6 0 15,1 4-5-15,-4 3 0 16,-3-1-9 0,-4 1 0-16</inkml:trace>
  <inkml:trace contextRef="#ctx0" brushRef="#br1" timeOffset="182849.63">21548 18096 48 0,'14'41'24'0,"14"-22"-19"15,-17-13 37-15,3-3-40 16,3 4 1-16,8-1-1 16,3-6 1-16,0-6-5 15,4-1 0-15,4 1-3 16,-5 0 1-16,-3-4-12 15,-3-15 0-15</inkml:trace>
  <inkml:trace contextRef="#ctx0" brushRef="#br1" timeOffset="183103">21960 18074 37 0,'-3'38'18'0,"-4"-4"-14"0,7-24 21 16,0 12-25-16,0 0 1 16,0 3-1-16,3-6 1 15,4 0 1-15,0-4 0 0,4-2 1 16,0-7 0-16,3-3 1 16,3-3 0-16,5-9 0 15,-1-10 0-15,0-3-6 16,0-3 0-16,4-3-12 15,-1-19 1-15</inkml:trace>
  <inkml:trace contextRef="#ctx0" brushRef="#br1" timeOffset="183370.87">22419 17472 58 0,'0'41'29'0,"-11"22"-31"0,8-41 47 16,-4 12-44-16,-4 7 0 16,4 12 0-16,0 10 1 15,-7 12-3-15,3 22 1 16,1-6-2-16,-1-3 1 15,4-6-9-15,4-23 0 16,-1-24-7-16,1-16 0 16</inkml:trace>
  <inkml:trace contextRef="#ctx0" brushRef="#br1" timeOffset="183792.63">23347 17585 45 0,'-4'22'22'0,"1"13"-16"0,3-20 36 15,-4 7-40-15,-3 6 1 16,-3 7 1-16,-4 9 0 15,-1 0-6-15,1 15 1 16,0 7 3-16,0 9 0 16,3 1-6-16,1 5 0 15,3-12-11 1,3-12 1-16,1-23-3 0,6-18 1 0</inkml:trace>
  <inkml:trace contextRef="#ctx0" brushRef="#br1" timeOffset="184335.41">23146 18115 46 0,'3'35'23'0,"11"-20"-32"16,-7-12 45-16,8 7-36 15,2-4 0-15,4-3 2 16,8 4 1-16,2-1-4 16,5-3 0-16,-8 0 0 0,-3-3 1 15,-1 3-3-15,-3-3 0 16,-3-3-3 0,0 3 1-16,-4-3 1 0,-4 3 1 15,1 0 2-15,3 0 0 16,-3 0 4-16,-1 0 0 15,4-3 4-15,4 3 0 16,0 3 0-16,-1 0 1 16,1 0-3-16,0 0 0 15,-1-3-1-15,-3-3 0 16,0-3-4-16,-3-3 1 0,0-1-2 16,-4-6 1-16,-4 4 0 15,-3-1 0-15,-3 4-1 16,-1 3 1-16,-3 6-1 15,-7 3 1-15,-4 9-1 16,1 7 0 15,-1 9-1-15,0 4 1-16,1-1-1 0,6 4 0 0,4-1 0 0,4-3 0 16,6 1-3-1,8-7 1-15,3-6-9 0,7-7 0 0,7-12-1 16,4-6 1-16</inkml:trace>
  <inkml:trace contextRef="#ctx0" brushRef="#br1" timeOffset="184621.94">23985 18281 43 0,'0'16'21'0,"7"-16"-21"0,-7 0 42 16,0 0-42-16,4 3 0 15,-8 3 2-15,1-6 0 16,-4 4-2-16,-4-4 0 16,-3 3 1-16,-3 9 1 15,2 4 0-15,1 6 0 16,4 3-1-16,-1 0 0 16,8 0 0-16,3-6 0 0,3 0-2 15,4-7 1-15,4-2-6 16,3-4 0-16,0-6-10 15,7-16 1-15</inkml:trace>
  <inkml:trace contextRef="#ctx0" brushRef="#br1" timeOffset="184992.45">24342 17695 41 0,'0'56'20'0,"-21"-2"-18"16,13-29 29-16,-6 9-31 0,0 4 0 15,-3 6 0 1,2 9 1-16,1 10-2 0,0-10 1 16,7-6 0-16,-3-3 0 15,3-13-1-15,0-5 0 16,3-14 0-16,4-3 1 15,0-9-2-15,4-6 1 16,3-6-1-16,0-4 1 16,3 3 0-16,1 1 1 15,-1 2-1-15,1 4 1 16,0 6 0-16,3 6 1 16,-4 7-1-16,4 0 1 15,-3 2-1-15,0-2 1 0,-1 2-1 16,-3 1 1-1,0 0-7-15,0 0 0 0,4-7-5 16,-1-6 1-16</inkml:trace>
  <inkml:trace contextRef="#ctx0" brushRef="#br1" timeOffset="185368.76">24479 18385 26 0,'-3'31'13'0,"3"-21"-10"15,0-10 16-15,0 0-19 0,3-4 0 16,1-2-1 0,-1-3 1-16,1-4 0 0,3 1 0 15,0-1 0-15,0-3 0 16,0-2 0-16,0-4 0 15,-3 0 1-15,3 0 0 16,0 6 0-16,3 4 1 16,1 5-1-16,-4 7 0 15,0 10 0-15,0 2 1 16,-3 1-2-16,-1-1 1 16,4 4-1-16,-7 0 0 0,4-1 0 15,-4 4 1-15,0 0-1 16,-4 0 0-16,1 0-7 31,3-7 1-31,0-6-3 0,3-9 1 0</inkml:trace>
  <inkml:trace contextRef="#ctx0" brushRef="#br1" timeOffset="185598.63">24797 18363 30 0,'-4'34'15'0,"-6"7"-9"16,6-28 27-16,1 2-32 16,-1 1 1-16,1-3 0 0,-1-4 0 15,0 4-5-15,4-4 0 16,0-9-7-16,4 0 0 15</inkml:trace>
  <inkml:trace contextRef="#ctx0" brushRef="#br1" timeOffset="185760.54">24821 18121 30 0,'11'13'15'0,"3"9"-12"0,-10-22 17 0,3 0-24 16,0 0 0-16,0 3-13 16,3-9 1-16</inkml:trace>
  <inkml:trace contextRef="#ctx0" brushRef="#br1" timeOffset="187005">25178 18444 31 0,'7'10'15'0,"-4"-10"-13"16,-3 0 24-16,0 0-24 16,0-6 0-16,0 2 1 15,-3-2 1-15,-4 6-5 16,-7 0 0-16,0 3 3 16,3 4 0-16,0-1-1 15,-3 3 1-15,0 4-2 0,4-4 1 16,-1 1-1-16,0-1 1 15,1-3-1-15,3 1 0 16,0-1 0-16,3-6 0 16,4 3 0-16,4-3 0 15,3 3-1-15,3-3 1 16,-3 0-1-16,0 0 1 16,4-3-1-16,3 0 1 15,4 0 0-15,-4 3 0 16,-4 0 0-16,5 3 1 0,-5-3-1 15,-3 6 0-15,-7 0 0 16,0-3 1-16,-3 7-1 16,-4 6 0-16,0-1-1 15,-4 1 1-15,0 3 0 16,4 0 0 0,0 2 0-16,0-2 0 0,4 0 0 15,3 0 1-15,-4 0-1 16,4-7 1-1,21-9-4 1,4 1 1-16,-4-14-10 16,7-2 1-16</inkml:trace>
  <inkml:trace contextRef="#ctx0" brushRef="#br1" timeOffset="187204.4">25432 18488 54 0,'7'44'27'0,"3"-31"-32"0,-10-13 47 0,0 0-43 0,0 0 0 16,0 0-14-16,0 0 0 15,-7-13 8-15,4-2 1 16</inkml:trace>
  <inkml:trace contextRef="#ctx0" brushRef="#br1" timeOffset="189258">9454 17723 6 0,'-3'-9'3'0,"6"-7"-1"0,-3 4 3 16,0-1-6-16,0 0 0 15,0 1 1-15,4-4 0 16,0 7 3-16,-4-1 0 15,0 4 2-15,0 6 0 16,3-6 2-16,-3 6 1 16,4 3 1-16,-4 6 0 15,3 1-3-15,1 5 0 0,-4 11-1 16,-4 2 0-16,-3 19-3 16,-7 6 0-16,0 19-2 15,-4 19 1-15,-10 0-3 16,3 3 1-16,-3-6-5 15,3-6 1-15,1-13-4 16,6-19 0-16,11-16-2 16,7-18 0-16</inkml:trace>
  <inkml:trace contextRef="#ctx0" brushRef="#br1" timeOffset="191778.23">9828 17328 25 0,'22'-3'12'16,"20"6"-16"-16,-32-3 23 0,12 3-19 15,2 3 0-15,8 1 0 16,7-1 0-16,3 0 1 16,1-3 0-16,2 1 1 15,15-1 1-15,0 0 1 16,4 0 0-16,3 0 0 15,11 3 0-15,-11-3-1 16,3 1 1-16,1-1-2 16,3 0 0-16,0 0-2 15,7 0 1-15,0-3-1 0,-10 0 1 16,3 0-1-16,3 0 0 16,1 0 0-16,3 0 1 15,7 0-1-15,-3 0 1 16,-7-3-1-16,3 0 1 15,3 3-1-15,1-3 0 16,7 3 0-16,-1 0 0 16,-6 0 0-16,3 3 0 15,4 0 0-15,0 0 0 16,3 0 0-16,0 0 1 0,-7 7-2 16,4-4 1-16,0 0 0 15,3 1 0-15,-3-7 0 16,3 3 1-16,-14 3-1 15,0-3 0-15,4 3 0 16,7-2 0-16,-4-4 0 16,-3 3 0-16,-1 3 0 15,-6-3 0-15,0 3 0 16,6-2 1 0,33 2-1-1,-12-3 0-15,-13 0-1 16,-7-3 1-16,7 0 0 15,-8-3 0-15,-3 3 0 16,1 0 1-16,-1 0-1 16,-4 0 1-16,-3-3-1 15,0 3 1-15,4 0-1 0,-4-3 0 16,4-4 0-16,-1 1 0 16,5 3 1-16,-15-3 1 15,3-1-1-15,4 1 0 16,0 0 0-16,7 0 1 15,1 3-1-15,2-1 1 16,-13 4-2-16,-1 0 1 16,1 0-1-16,6 0 0 15,-2 0 0-15,2-3 0 16,4 3 0-16,-7-3 0 0,-10 3 0 31,-1 0 0-31,4 0 0 0,0 0 0 0,0 3 0 16,4-3 1-16,-4 7-1 15,-3-7 0-15,-4 0 0 16,-8 0 1-16,1 3-1 16,4 0 0-16,-4 0 0 15,0 0 1-15,3 0-1 16,-7 0 0-16,1 4 0 16,-4 2 0-16,-4 4 0 15,-3-7 0-15,-4 3-1 16,-3-2 1-16,-4 2 0 15,-3 0 0-15,-4 1 0 16,-3-1 0-16,-1 1 0 16,1 2 0-16,-4 1-1 15,4 9 1-15,3-4 0 16,-7 4 0-16,-3 0 0 0,-1 0 0 16,-3 3-1-16,0 4 1 15,-3 5-1-15,-1 4 1 16,-3-4-1-16,0 7 0 15,4-3 0-15,-1-4 1 16,-3 1-1-16,7-4 1 16,-3-3-1-16,3 0 0 15,-4-3 1-15,1 1 0 16,-4 2-1-16,0 6 0 16,0-6 1-16,4 1 0 0,-4-4-1 15,-4 0 1-15,0-3 0 16,-3 0 0-16,0 0-1 15,0 0 1-15,-3 0-1 16,-1 0 1-16,1-4 0 16,3-2 0-16,-4 0 0 15,0-7 0-15,1 4-1 16,-8-4 1-16,0 1 0 16,-3-1 0-16,-3 7 0 15,-8-7 1-15,0 4-1 16,-3-1 1-16,-7-2 0 15,-1-4 1-15,-6 3-2 16,-1-3 0-16,5 1 0 16,-8-1 0-16,-7 0 0 15,0 1 0-15,-4 2-1 16,-6-6 0-16,-4 0 0 0,3-3 1 16,4 0 0-16,-4 3 0 15,-6-3 0-15,6 3 0 16,-13-3 0-16,2 0 0 15,8 4 0-15,4 2 1 16,-4-3-2-16,0 0 1 16,0 0 0-16,-1 0 0 15,1-3 0-15,0 4 0 16,4-4 0-16,-1 3 0 16,4-6 0-16,-3 6 0 0,3-3 0 15,-8-3 0-15,5 3 0 16,-1-4 1-16,1 4-1 15,6-3 0-15,1 0 0 16,-4 0 0-16,0 3 0 16,-4 0 0-16,-6 0-1 15,6-3 1-15,0 3 0 16,4 0 0-16,0 0 0 16,0 0 1-16,0 0-2 15,-3-3 1-15,-1 0 0 16,-3 3 1-16,7 0-1 15,4 0 0-15,-4 3 0 16,0 3 0-16,0-3 0 16,0 0 0-16,-8-3 0 15,5 0 0-15,6 0 0 16,1 0 1-16,-1-3 0 0,-3 0 1 47,0 0-1-47,4 3 1 0,-11 0-1 0,0 0 1 0,7 3-1 0,3 6 0 15,1 4-1-15,-4-4 1 16,0 1-1-16,-4 2 0 16,4-2 0-16,0 2 0 15,-4-5 0-15,8-1 0 16,-1 6 0-16,-3 4 0 16,-3-7 0-16,-4 4 0 15,-4 0 0-15,4-1 0 16,4-6 0-16,2 4 0 0,1-4 0 15,-7 0 0-15,-3-3 0 16,6-3 0-16,-3-3-1 16,0 0 1-16,11-3 0 15,-4 6 0-15,-4-6 0 16,-7 6 0-16,4-7 0 16,0 1 0-16,-3 0 0 15,2 0 0-15,8-1 0 16,-7 4 0-16,0-3 0 15,0 3 0-15,0-7 0 16,-3 7 0-16,2-3 0 16,5 6 1-16,-4-3-1 15,3 0 0-15,-3-7 0 16,4 7 0-16,-8-3 0 16,0 3 0-16,4-4 0 0,-3 1 0 15,3-3 0-15,-4-1 0 16,7 1 0-16,-3-4 0 15,0 1 0-15,4-1 0 16,-1 1-1-16,8-1 1 16,-1 1-3-16,4 2 0 15,0 1-11-15,11-10 1 16</inkml:trace>
  <inkml:trace contextRef="#ctx0" brushRef="#br0" timeOffset="202828.45">9267 15998 27 0,'0'0'13'0,"4"0"2"0,-8-3 13 15,4 3-21 1,0 0 0-16,-3 7 1 15,3-4 1-15,0 3-12 16,0 0 0-16,-7 4 7 16,3-4 1-16,1 3-4 15,-1 1 1-15,1-1-2 16,-1 4 1-16,1 2-1 16,-1-2 1-16,1-1-1 15,-1-2 0-15,4-1 0 16,-3 1 0-16,-1-1 0 15,4 1 1-15,-3-4-1 16,3 0 1-16,0 0-1 0,-4 1 0 16,4-4 1-16,0 3 0 15,-3-3-1-15,3 0 0 16,0 0 0-16,0 1 1 16,0-1-1-16,0 3 0 15,3 0 0-15,-6-3 0 31,3 1 0-31,0-1 0 0,0 0 0 0,0 0 0 16,0 0 0-16,0 0 0 16,0 0 0-16,0 0 0 15,0 1 0-15,-4-1 0 16,4 3 0-16,0-3 0 0,0 0 0 16,0 0 0-16,0-3-1 15,0 0 1-15,0 0-1 16,0 0 0-16,0-6 0 15,4-3 1-15,-1-4-1 16,1-2 1-16,-1-4 0 16,4 0 0-16,-3 0 0 15,-1 0 1-15,4-6-1 16,-3 3 0-16,-4-6 0 16,0 6 0-16,0 0 0 15,0 6 0-15,0 1 0 16,3 5 1-16,-3 1-1 15,0 0 1-15,0 2-1 16,-3 1 1-16,3 0-1 16,0 6 0-16,0 0 0 15,0 0 0-15,0 0 0 0,0-7 1 16,0 7-1-16,0 0 0 16,0 4 0-16,0-4 1 15,3 6-1-15,1 0 0 16,-4 4-1-16,0 2 1 15,3 7-1-15,-3 0 1 16,0-4-1-16,0 4 0 16,0 3 0-16,4 3 1 15,-4-3-1-15,0 0 1 16,7-3-1-16,-7 0 1 16,0 0 0-16,0-4 0 0,0-2-1 15,0-4 1-15,0-3-1 16,0 1 1-16,0-4-1 15,0 0 1-15,0-3 0 16,0 0 0-16,0-3 0 16,0-3 0-16,0-1 0 15,0-2 0-15,0-7 0 16,0 1 0-16,0-1 0 16,3-3 0-16,-3 3 0 15,0-2 0-15,0 2 0 16,0-3 0-16,0 7 0 15,0-7 1-15,0 6-1 16,0 4 1-16,4-1-1 16,0 1 1-16,-4-4-1 15,0 13 1-15,0-9-1 16,3 3 0-16,-3-1 0 0,0 1 0 16,0 6 0-16,0 0 1 15,0 0-1-15,0 3 0 16,0 0 0-16,0 4 1 15,0 5-1-15,0 1 1 16,-3-1-1-16,3-2 0 16,0 2 0-16,-4 1 0 15,4 6 0-15,-4-1 0 16,4 4 0-16,-3 0 0 0,3-3-1 16,0 0 1-16,-7-6-1 15,3-1 1-15,4-2-1 16,-3-4 1-16,3-3-1 15,0 0 0-15,0-3 1 16,0 0 0-16,0-6-1 16,0-4 1-16,0 1 0 15,3-4 0-15,1-2-1 16,3-4 1-16,-7 0 0 16,0-6 0-16,0-3 0 15,3-7 0-15,-3 7 0 31,-3 0 0-31,3 6 0 0,0 3 0 0,0 0 0 16,0 4 1-16,0 2-1 16,0 4 1-16,0 9-1 15,0-7 1-15,0 4 0 16,0 6 0-16,0 4-1 0,0-1 0 16,0 3 0-16,0 1 0 15,-7 9 0-15,7-1 0 16,-4 4 0-16,1 0 0 15,-1 3 0-15,1 0 0 16,-1 4 0-16,4-7 0 16,-3-4-1-16,3-2 1 15,0-3-1-15,-4-4 1 16,4 0 0-16,0-2 0 16,0-1-1-16,0-3 1 15,0-3-1-15,0 0 1 0,4-6 0 16,-1-4 0-16,1-2 0 15,-1-4 0-15,1 4 0 16,-1-4 0-16,1 0 0 16,3 1 0-16,-7-4 0 15,0 6 0-15,3 1 0 16,-3 2 0-16,4 4 0 16,3 6 1-16,-3-6-1 15,-4 6 1-15,0 0-1 16,0 0 1-16,3 3-1 15,1 6 1-15,-4 1-1 16,3-1 0-16,-3-3 0 16,0 4 0-16,-3 6 0 15,-1-4 0-15,1 1-1 16,3-1 1-16,-4-2-3 16,4-1 0-16,0-3-4 0,-3-3 0 15,-1-3-8-15,4-6 0 16</inkml:trace>
  <inkml:trace contextRef="#ctx0" brushRef="#br0" timeOffset="203415.13">9077 15848 17 0,'0'6'8'0,"4"-12"8"0,-4 6 1 0,0 0-13 16,0 0 0-16,0 0 1 0,0 0 0 16,0 3-7-16,0 0 1 15,-4 3 3-15,0 1 1 16,1 2-2-16,-1 1 1 16,1 5-2-16,-1 7 1 15,1-3-1-15,-1 9 1 16,1 0-1-16,-4-2 1 15,3 2-1 32,1-3 1-47,-4 0-1 0,3-6 0 0,1-4-2 16,-1-2 1 0,4-7-5-16,0-6 1 0,4-6-6 0,3-7 1 0</inkml:trace>
  <inkml:trace contextRef="#ctx0" brushRef="#br0" timeOffset="204239.37">9088 15748 22 0,'-4'3'11'0,"8"-10"-4"0,-4 7 13 15,7 0-17-15,-4-3 1 16,4 3 1-16,0-3 1 16,-7 3-7-16,7 0 0 15,0 0 6-15,4-3 0 16,3 0-1-16,0 0 0 16,7 0-1-16,8 0 1 15,2-4 0-15,5 1 0 0,6-3-2 16,7 2 1-1,-3 1-1-15,-3 0 1 16,-8 3-3-16,-3-1 1 0,-8 4-1 16,-3 0 0-16,-6 0 0 15,-1 4 0 1,-7 2-1-16,0 3 0 0,-7 1-1 16,0-4 1-16,-4 10-2 15,1 2 0-15,-4 4-1 16,0 7 0-16,3-4 0 15,1 3 1-15,3 0 1 16,3 0 0-16,4 7 2 16,0-1 0-16,0-5 0 15,0 2 0-15,0-3 0 16,-3 7 1-16,-4-7-1 16,0 0 0-16,0-3 0 0,-4 0 1 15,1-3 0 1,-1-3 1-16,-3-6-1 15,-3-4 1-15,-1 0 0 0,-3-2 0 16,-7-1-1-16,-4-3 1 16,-3 0-1-16,-4-3 1 15,-3 0-1-15,-8-6 0 16,1 3-1-16,3-3 1 16,-3 2-1-16,10 1 1 15,4 0-1-15,0 3 0 16,-4-3 0-16,0 3 0 15,8-3 0-15,-8 0 1 16,4 0-1 0,6-1 1-16,5 1 0 15,6 3 0-15,1 0 0 16,-1 0 1-16,4 0-1 16,4 0 1-16,-1-3-1 15,4 3 0-15,0 0-1 16,0 0 1-16,0 0-3 15,0 0 0-15,7-3-14 16,4-6 1-16</inkml:trace>
  <inkml:trace contextRef="#ctx0" brushRef="#br0" timeOffset="205834.23">9088 17265 36 0,'-4'0'18'0,"4"0"-9"15,0 0 17-15,0 0-22 16,0 0 0-16,11-3 2 15,-8 0 1-15,4 0-9 16,0 0 0-16,0-3 6 0,4 2 0 16,3 4-2-16,0 0 0 15,4 0-1-15,-4 4 0 16,0-1-1-16,0 6 1 16,-7 4-2-16,-7 9 1 15,-3-4-2-15,-8 4 1 16,-3 0-3-16,0-3 1 15,0 0-1-15,0 0 0 16,3-7 0-16,-7 1 1 0,4-4 0 16,4-6 1-16,3-3 1 15,-4 0 0-15,4 0 0 16,3-3 1-16,1 3 0 16,3-6 0-16,0 0-1 15,3 3 1-15,1-4-1 16,3 4 1-16,4 3 0 15,-8 0 0-15,4 0 0 16,4 0 1-16,3 3-1 16,0 0 1-16,0 7-1 15,-3-1 1-15,-1 4 0 16,-3-1 0-16,-3 4-2 16,3 0 1-16,0-1-4 15,-7-2 1-15,0-1-8 16,0-5 0-16</inkml:trace>
  <inkml:trace contextRef="#ctx0" brushRef="#br0" timeOffset="206252.71">8968 17127 27 0,'0'10'13'0,"0"-26"-11"0,0 16 16 0,0 0-13 15,0 0 1-15,0 0 3 16,0 3 0-16,0 3-11 16,-4 4 1-16,1 2 7 15,-1 4 0-15,1 3-3 16,-5 9 1-16,1 7-2 16,0 2 0-16,0 1-2 15,-3 6 1-15,-1 0-3 16,4-4 1-16,0-5-3 15,3-7 1-15,1-9-6 16,3-6 0-16,0-10-5 16,3-22 1-16</inkml:trace>
  <inkml:trace contextRef="#ctx0" brushRef="#br0" timeOffset="206807.31">8978 16945 31 0,'0'7'15'0,"7"-7"-14"16,-3-3 24-16,3-1-23 15,0 1 1-15,3 3 2 16,-2 0 1-16,6 3-7 15,-4 1 0-15,4 2 5 16,0 0 0-16,8-3-1 16,6 0 1-16,7 1-1 15,4-8 1-15,3 1-1 16,1 0 1-16,-1 0-2 16,-7 0 0-16,-3 0-2 15,0 0 1-15,-11 3-1 16,-3 0 0-16,-4 0-1 15,-4 3 1-15,-3 3-2 16,-3 3 0-16,-4 4-1 0,-4 3 1 16,-3 2-2-16,4 8 0 15,-8-1-1-15,1 0 0 16,-1 6 2-16,0 4 0 16,4 5 1-16,0 4 0 15,4 3 1-15,3-3 1 16,0-3 2-16,3 0 0 15,-3-10 1-15,0 0 0 16,0-5 0-16,-7-8 0 16,-7-5 0-16,-7-4 0 15,-7 1-1-15,-11-4 0 16,0-3-4-16,0-6 0 16,4-6-12-16,-4-10 1 0</inkml:trace>
  <inkml:trace contextRef="#ctx0" brushRef="#br0" timeOffset="207844.81">9239 14556 46 0,'0'16'23'0,"0"-1"-18"0,0-12 34 16,4 1-37-16,-1 2 0 16,1-3 2-16,-1 3 0 15,8-3-5-15,-4 1 1 16,4-1 2-16,-1 0 1 0,4 3-1 16,0-6 0-16,1 0-1 15,-1 0 0-15,0 6-1 16,-4-6 0-16,-3 0 0 15,0 4 0-15,-3-1-1 16,-8 3 0-16,1 6 0 16,-1 1 0-16,-3 3-2 15,-3-4 1-15,-1 1-2 16,1-1 1-16,-1-2 0 16,4-1 0-16,3-3 1 15,4 1 1-15,0 2 0 16,4-3 1-16,7 1 1 15,-1-1 0-15,1 0 0 16,6 4 0-16,-6-1 0 16,3 4 1-16,0-1-2 15,-3 1 1-15,-8-1-1 16,-3 1 0-16,-7 2-1 16,-7 4 1-16,-7-6-5 0,-7-4 1 15,-8 1-9-15,1-10 0 16,-4-7-1-16,4 1 0 15</inkml:trace>
  <inkml:trace contextRef="#ctx0" brushRef="#br0" timeOffset="208234.91">9028 14424 37 0,'-4'16'18'0,"8"-16"-20"15,-4 0 33-15,0 0-29 16,7 0 0-16,-7 0 1 16,3 3 0-16,1 3-3 15,-1 4 0-15,-3 9 3 16,-3 6 0-16,-4 3-2 0,-4 3 1 16,0 19-3-16,-3 1 0 15,0 8-4-15,4-2 1 16,-4-17-3-16,7-5 0 15,-1-7-6 1,5-6 1-16</inkml:trace>
  <inkml:trace contextRef="#ctx0" brushRef="#br0" timeOffset="209017.5">9066 14340 34 0,'7'12'17'0,"15"-12"-15"16,-15-3 28-16,0-3-27 15,3-1 0-15,4 1 3 16,4-3 1-16,3-1-8 16,15 1 1-16,2-4 5 15,8 1 1-15,7 3-2 16,4-1 0-16,-1 1-2 16,-7-4 1-16,-3 7-2 0,-7 0 0 15,-7 6-1-15,-4 0 1 16,-7 6-2-16,-3 3 0 15,-4 7-1-15,-7 3 1 16,-3 3-2-16,-8 9 0 16,4-6-2-16,-11 3 1 15,4 4-2-15,4 2 1 16,-1 7 0-16,1-6 1 16,-1 2 0-16,1 7 1 15,3-9 3-15,0 2 1 0,3 1 2 16,1-4 0-1,-1-2 1-15,-3-4 0 0,-3 3-1 16,-1-3 1-16,-3-6-2 16,-3 0 1-16,-12-3-2 15,-6 0 0-15,-7 0-1 16,-7-7 1-16,3 1-1 16,-4-4 0-16,1 1 0 15,-4-4 1-15,11 0-1 16,7 1 1-16,3-1-1 15,0-3 1-15,8 0-1 16,3 0 1-16,7-3-1 16,0 3 1-16,3-3-1 15,4 0 0-15,-7-3 0 16,3 0 1-16,4 3-2 16,-3-3 1-16,3 3 0 15,0 0 0-15,0 0-1 0,0 0 1 16,0 0-2-16,0 0 0 15,0 3-2-15,0 0 1 16,0-3-5-16,0 3 1 16,3-3-7-16,-3 0 1 15</inkml:trace>
  <inkml:trace contextRef="#ctx0" brushRef="#br0" timeOffset="210651.04">26099 15534 27 0,'-11'16'13'0,"0"-19"2"0,8 3 13 15,-1 3-23 1,-3 3 1-16,0-3 4 0,0 4 0 16,4-4-11-16,-1 0 0 15,1 0 9-15,3 0 0 16,0-3-2-16,7 0 1 16,7-3-4-16,10-3 1 15,1 0-2-15,14 2 1 16,17-2-2-16,22 6 0 15,17-9-2-15,8-7 1 0,9 0-4 16,8 4 0 0,-3-7-6-16,-11-3 1 0,-18 3-11 15,-11-9 1-15</inkml:trace>
  <inkml:trace contextRef="#ctx0" brushRef="#br0" timeOffset="211132.56">27132 14935 45 0,'4'29'22'0,"-11"-7"-24"0,7-22 30 16,-4 3-29-16,1 0 1 15,-1 3 5-15,4 4 0 16,7 2-4-16,4 4 1 15,6 3 3-15,8 3 0 16,0-4 1-16,14 1 0 16,10-3-3-16,4 0 0 0,3 2-2 15,-6 1 1-15,-4 6-2 16,-18 3 0-16,-14 7-1 16,-18 12 0-16,-13 0-1 15,-22 0 1-15,-3 3-3 16,-8 7 1-16,-6-7-4 15,-4-16 1-15,3 1-7 16,8-7 0-16,10-9-3 16,14-7 1-16</inkml:trace>
  <inkml:trace contextRef="#ctx0" brushRef="#br0" timeOffset="211361.18">27143 15033 56 0,'-14'44'28'0,"3"31"-36"0,8-53 58 16,-1 15-50-16,4 14 1 15,0 8-3-15,4 1 1 16,-1 2-10-16,1 1 1 15,-4-19-6-15,3 0 1 16</inkml:trace>
  <inkml:trace contextRef="#ctx0" brushRef="#br0" timeOffset="212422.97">28512 14779 48 0,'0'3'24'0,"14"3"-25"15,-11-6 40-15,4 3-38 16,-3 7 1-16,-4-1 0 15,0 4 0-15,-4 5-3 16,-3 11 1-16,-7 2 1 16,-4 0 1-16,1 10-1 15,-1 6 0-15,-7 3 0 16,1 4 0-16,3-1-1 16,3-6 0-16,0-6 0 15,4-4 1-15,4-5-1 16,3-4 1-16,3-9-1 15,8 0 1-15,3-1-1 16,3-5 0-16,4-10 0 16,4 3 0-1,10 1-3-15,11-7 0 0,7-7-11 0,0-8 0 16,3-4-2-16,-3 0 0 16</inkml:trace>
  <inkml:trace contextRef="#ctx0" brushRef="#br0" timeOffset="212858.3">28737 15327 45 0,'11'19'22'0,"14"-3"-22"0,-15-16 42 0,8-3-42 16,3-4 1-16,0 1 0 15,0-6 1-15,-3-1-3 16,0-3 1-16,-1-2 0 16,-3-1 1-16,-3 3-2 15,-4 0 1-15,-4 4-1 16,-3-1 0-16,0 4-1 15,0 3 0-15,-3-1-1 16,-8 7 0-16,-3 0 1 16,-3 13 0-16,-1 3 0 15,-3 2 0-15,3 4 1 0,4 4 1 16,3 8 1-16,4 0 0 16,7 1 0-16,4-7 0 15,7 0-3-15,6-2 1 16,1-8-5-16,-1-2 0 15,8-7-6-15,7-2 0 16</inkml:trace>
  <inkml:trace contextRef="#ctx0" brushRef="#br0" timeOffset="213249.6">29319 15343 28 0,'22'-19'14'0,"-5"7"-10"0,-13 9 20 0,-4 3-22 15,0 0 0-15,0 0 0 16,-4 0 0-16,-6 6-3 15,-5 3 0-15,-6-2 2 16,-3 5 1-16,-1 7-2 16,0 6 1-16,1 0-1 15,-1 3 1-15,4-6-1 16,7 0 1-16,-1 0-2 16,8-6 1-16,7-7-1 15,4-2 1-15,3-7-1 16,7 0 0-16,4-4 0 15,3-2 0-15,0 0 1 16,0-7 0-16,0 1-1 16,-3-1 1-16,-4 4 0 15,0 6 1-15,-3 9-1 16,-1 3 1-16,-3 4-1 16,1-4 1-16,-5 4-1 15,1 6 1-15,-1 3-2 0,1 3 1 16,3 0-8-16,0 0 0 15,3-6-2-15,1-10 1 16</inkml:trace>
  <inkml:trace contextRef="#ctx0" brushRef="#br0" timeOffset="213668.68">30032 14804 40 0,'4'12'20'0,"-4"54"-29"0,0-47 40 0,-4 9-32 0,-7 16 1 0,-6 3 1 0,-4 10 1 0,-4 5-1 0,4 14 0 0,0-7 2 16,3-4 1-16,4-5-1 15,3-10 1-15,4-9-1 16,4-13 1-16,-1-6-2 16,4-9 1-16,0-7-3 15,0-3 1-15,-3-6-1 16,-1-3 1-16,-3-1-2 0,-4 1 1 31,-3-3-1-31,0-1 1 0,-3 1-1 0,-1 6 1 16,-3 3 0-1,0 3 0-15,-4 3-1 0,4 4 1 16,3 2-1-16,0 4 1 16,8-1-3-16,6 4 1 15,4 0-4 1,11 3 0-16,7-3-8 0,10-10 1 16</inkml:trace>
  <inkml:trace contextRef="#ctx0" brushRef="#br0" timeOffset="213953.78">30321 15431 17 0,'-10'28'8'0,"-22"-15"0"16,25-7 3-16,0 3-9 15,-4 4 0-15,-6-4 2 16,2 4 0-16,1-1-3 15,0 1 1-15,4-1 4 16,6 4 0-16,1 0 0 16,6 3 1-16,8-1-1 15,3 4 1-15,0 0-3 16,0-9 0-16,0-1-2 0,-3-2 1 16,-4 2-7-16,-11 7 1 15,-6-3-11 1,-11-7 1-16</inkml:trace>
  <inkml:trace contextRef="#ctx0" brushRef="#br0" timeOffset="214424.53">31838 14603 43 0,'-14'31'21'0,"-14"23"-16"0,21-39 30 16,-7 10-33-1,3 13 1-15,-3 6 1 16,-4 9 0-16,-10 19-5 0,7-18 0 15,-18 24 3-15,7-18 0 16,-6 31-2-16,6-22 1 16,7-13-3-16,4-12 0 15,7-16-7-15,3-6 0 16,1-22-6-16,10-16 1 16</inkml:trace>
  <inkml:trace contextRef="#ctx0" brushRef="#br0" timeOffset="-214702.07">31425 15236 29 0,'18'35'14'0,"28"-10"-4"16,-32-22 18-16,7 3-25 16,11 1 1-16,0-1 2 15,3-3 0-15,4 0-7 16,3-3 0-16,4 0 5 15,-4-3 0-15,-10-3-2 16,-4 0 0-16,-3-4-1 16,-7 4 0-16,-4 0-2 15,-7-1 1-15,-7 4-1 16,-11-3 1-16,-6 3-1 16,-8 6 1-16,-3 6-3 0,-1 4 1 15,8 6-3 1,4 3 1-1,-1 9-2-15,7 0 0 0,4 1 0 0,4-7 0 16,13-6 4-16,12-7 0 16,6 1 2-16,7-13 1 15,4-13-1-15,-4-2 1 16,-7-4-8-16,-6-6 0 16</inkml:trace>
  <inkml:trace contextRef="#ctx0" brushRef="#br0" timeOffset="-214157.34">30036 16171 52 0,'-4'19'26'0,"0"9"-30"0,1-19 48 0,-4 7-43 16,-4 0 0-16,-3 9 0 15,-7 9 0-15,-7 7-2 16,0 9 0-16,-4 4-1 16,0-4 1-16,4-3-7 15,3-10 1-15,8-12-8 16,6-18 0-16</inkml:trace>
  <inkml:trace contextRef="#ctx0" brushRef="#br0" timeOffset="-213366.6">29520 16365 49 0,'22'16'24'0,"34"12"-23"0,-35-34 41 16,11-3-41-16,7-13 1 15,10 6 0-15,11-9 1 16,-3-10-4-16,-1-2 1 16,8-1 1-16,-4-3 0 15,-4 1-1-15,-3-1 0 16,-11 6-1-16,-7 10 0 15,-10 10-3-15,-7 11 1 16,-11 17-1-16,-11 3 0 0,-6 12-2 16,-8 16 1-16,-10 0 0 15,-4 3 0-15,4 0 2 16,3-3 1-16,4-7 1 16,3-5 0-16,4-7 2 15,7-3 0-15,0-10 1 16,4-6 0-16,3-2 0 15,3-8 0-15,8 1-1 16,3-6 0-16,4-7-1 16,6 4 0-16,1-4-1 15,-4 0 1-15,0 7-1 16,-3 0 0-16,0 5 0 16,-4 4 1-16,-4 7-1 15,-3 2 0-15,0 4 0 16,0 5 1-16,-3 1-1 15,-1 0 1-15,1 0 0 0,0-3 0 16,-1-4 1-16,4 4 1 16,0-4 2-16,4 1 0 15,3 3 0-15,7-4 1 16,4 1 0-16,3-1 0 16,0-9-1-16,0-3 0 15,4-6-2-15,-7-3 0 16,-8-7-1-16,1 0 0 15,0-3-2-15,-4-2 1 16,0-5-1-16,-7 1 1 0,-7 3-3 16,0 4 1-1,0 5-2-15,-7 7 1 16,-4 9-1-16,-3 13 0 0,-3 2 0 16,3 7 0-16,-1 4 2 15,5 8 0-15,3-5 1 16,3-1 0-16,8 0 0 15,6-2 1-15,4-7-6 16,1-7 0-16,2-12-6 16,4-3 1-16</inkml:trace>
  <inkml:trace contextRef="#ctx0" brushRef="#br0" timeOffset="-213082">30932 16488 41 0,'14'12'20'0,"-14"-9"-19"0,0-3 35 16,-4 0-34-16,-6-3 0 15,-5 0 1-15,-2 0 0 16,-1 0-4-16,-7 6 0 16,1 0 3-16,3 6 1 31,-1 23-3-31,5-4 0 15,10 0-1-15,7-3 1 16,3-9-2-16,8-7 0 0,7-9-1 16,3 0 0-16,0-6-3 15,0-3 0-15,4-10-7 16,-1-3 1 0</inkml:trace>
  <inkml:trace contextRef="#ctx0" brushRef="#br0" timeOffset="-212815.99">31034 16591 40 0,'3'-25'20'0,"-6"-16"-21"15,6 32 32-15,1-1-29 16,-1-2 0-16,5 3 3 15,-1 2 0-15,3 1-6 16,4 6 0-16,0 0 4 16,-3 3 1-16,10 3-4 0,0-2 0 15,8-4-6-15,-1 3 1 16,0 0-9-16,0-6 1 16</inkml:trace>
  <inkml:trace contextRef="#ctx0" brushRef="#br0" timeOffset="-212330.22">31863 16437 40 0,'21'7'20'0,"-21"-4"-16"0,0 0 29 16,-3 3-30-16,-5 10 1 15,-9 6 0-15,-11 6 1 16,-1 7-7-16,-6 9 1 15,-14 12 4-15,-15 4 0 16,1 5-3-16,-8 1 1 16,1 0-4-16,13-3 1 15,8-10-5-15,10-15 0 0,11-13-8 16,14-25 1-16</inkml:trace>
  <inkml:trace contextRef="#ctx0" brushRef="#br0" timeOffset="-212147.88">31563 16403 44 0,'18'66'22'0,"6"22"-25"16,-17-70 35-16,-3 1-33 15,-1 6 1-15,-3 0-12 16,-7 4 0-16,-7-7 6 15,0-10 1-15</inkml:trace>
  <inkml:trace contextRef="#ctx0" brushRef="#br0" timeOffset="-206730.58">6752 16996 42 0,'-3'15'21'0,"10"1"-11"0,-4-16 22 0,4 0-29 15,0-3 0-15,4-7 0 16,7-8 1-16,3-14-6 16,0 4 0-16,4-16 4 15,10-6 0-15,4-6-2 16,-8-10 1-16,8-10-1 15,-3 4 0-15,-5 3-1 16,-6-3 1-16,-7 3-2 16,-4 10 1-16,-4 15-2 15,-6 0 0-15,-4 6-1 16,0 10 1-16,-4 12-3 16,-3 7 1-16,4 15 1 15,-1 16 0-15,-3 13 2 16,4 9 1-16,6 9 3 0,4 10 1 15,-3 6 1-15,6 6 1 16,4 6 0-16,1-9 1 16,2 1-2-16,1-14 0 15,-4-9-2-15,4-12 0 16,-11-10-1-16,0-6 1 16,0-6-2-16,-4-4 1 15,-6-9-1-15,-4-9 1 16,-4-3-2-16,-3-4 1 15,-14 1-1 1,-4-1 0-16,-7-3 0 0,-7 1 1 0,8 2-1 16,-5 4 1-1,1 3-1-15,0 2 1 0,-1 4-1 16,8 0 1-16,3 4 0 16,7-1 0-16,11-3 1 15,0 3 0-15,14-3 0 16,14-6 0-16,8-7 1 15,2-9 0-15,11-3 0 16,18-3 0-16,7-7-1 16,14-12 1-16,8 0-1 15,-5 0 1-15,-3 0-2 16,-7 10 1-16,-7-4-1 16,-17 13 1-16,-15 9-1 15,-18 9 1-15,-13 17-1 16,-22 15 0-16,-28 15 0 15,-21 7 0-15,-10 19-3 16,-15 3 0-16,-11 18-4 0,1 4 0 16,-4 0-10-16,14-10 0 15</inkml:trace>
  <inkml:trace contextRef="#ctx0" brushRef="#br0" timeOffset="-206174.32">7504 16698 46 0,'70'-32'23'0,"47"-18"-23"16,-89 28 34-16,11-12-32 15,3-13 1-15,-7 6 3 16,-3-6 0-16,-11-10-6 16,-10 1 0-16,-15 9 6 15,-24-6 0-15,-21 3-1 16,-26 6 0-16,-6 3-2 15,-10 19 1-15,-19 16-3 16,-6 18 1-16,6 1-6 16,-2 21 1-16,-8 10-5 15,-7 3 0-15,24 10-2 0,8 8 0 16,25 14 0-16,17 12 1 16,7 0 3-16,18 6 1 15,24-3 4-15,22-3 0 16,20-19 5-16,33-19 1 15,10-31 2-15,32-31 1 16,32-26 1-16,-11-37 1 16,24-28-1-16,-13-16 1 15,-25-3-4-15,-32 15 1 16,-31-12-6 0,-36 7 1-16,-35 2-14 0,-32 16 0 0,-32 13-8 15,-17 12 1-15</inkml:trace>
  <inkml:trace contextRef="#ctx0" brushRef="#br3" timeOffset="-198066.54">5652 10031 36 0,'17'3'18'0,"1"0"-9"0,-11-3 19 15,0 3-27-15,3 4 0 16,1 2 3-16,0 10 0 16,-4 9-5-16,0 13 1 15,-4 9 2-15,4 10 1 0,-7 12-1 16,-7 16 0-16,-3 15-2 15,-1 4 0-15,-7 15 0 16,1 3 0-16,3 7-2 16,-7 3 0-16,-8-10-1 15,8 1 0-15,-11-20-4 16,4-11 1-16,-7-17-8 16,10-25 1-16</inkml:trace>
  <inkml:trace contextRef="#ctx0" brushRef="#br3" timeOffset="-196265.15">5687 9987 24 0,'21'-3'12'0,"0"-6"-10"0,-17 2 13 0,6 1-14 15,4-3 0-15,-3 2 2 16,0 4 1-16,-1 0-3 16,1 0 1-16,6 0 2 15,4 3 0-15,1 0 0 16,6 3 1-16,11-3-2 15,-1 0 1-15,8 0-2 16,11 0 0-16,3-3 0 16,3 0 1-16,11-7-1 15,11 4 1-15,10-3-1 16,4-1 1-16,0 1-1 16,10-4 0-16,4 1-1 15,11-1 0-15,-8-3-2 16,11-2 1-16,-4-1 0 0,8 0 1 15,-8 3-2-15,1 4 1 16,3-4 0-16,14-6 0 16,-3 3 0-16,-1 1 1 15,11 2-2-15,1-3 1 16,-8 0 0-16,10-6 0 16,1-3 0-16,0 0 0 15,-8-4 0-15,12 4 0 16,2 19 0-16,-6-4 0 15,14-12-1-15,-4 0 1 16,-3 3 0-16,10-6 0 0,-3 3 0 16,0 3 0-16,-4 6-1 15,4 0 1-15,3 4 0 16,-10 6 0-16,7-1 0 16,-4 1 0-16,-7 3-1 15,0 3 1-15,1-6 0 16,2 3 0-16,-6-7 0 15,0 4 1-15,3-4-1 16,4 4 0-16,-15 0 0 16,12-10 0-16,2 4 0 15,-13-1 0-15,-4 1 0 16,0-7 0-16,0 6-1 16,-7-2 1-16,-24-1 0 15,-4 3 0-15,-4 4-1 16,-17 0 1-16,-11 5-1 0,-14 4 1 15,-7 0-1-15,-11 0 1 16,-10 10-2-16,-8 12 1 16,-10 9 0-16,-6 10 0 15,-8 12 0-15,-8 0 0 16,-6 10 0-16,0 6 0 16,-3 13 1-16,3 12 0 15,-4 0 0-15,4 9 0 16,-4 7 0-16,4 6 0 15,0 10 0-15,3 5 0 16,4-8 0-16,0-1 1 0,7-12-1 16,0-1 0 31,0-11 0-47,0-14 0 0,0-5 0 15,0-4 0 1,-3-9-1-16,-4-4 1 0,0-5-1 0,0-7 1 0,-4-6-1 0,0-3 0 0,-3 0 0 15,-3-4 1-15,-5 1-1 16,-6-4 1-16,-4-6-1 16,-6 1 1-16,-5-4 0 15,-10 3 0-15,-3-3-1 16,3 0 1-16,-3 0 0 16,-8 0 0-16,-10 0-1 0,-7-3 1 15,-11-6-1 1,0 3 1-1,-3 0 0-15,-14-4 0 0,-11 1 0 0,0 0 0 16,-4-1 0-16,-6 1 0 16,-15 3 0-16,1-7 1 15,-8-2-1-15,-14-1 0 16,4 1 0-16,-4-4 0 16,-10-3 0-16,3-3 0 15,-4 0-1-15,-10 0 1 16,4-3 0-16,-4 0 0 15,-7 3 0-15,4-3 0 16,-1 3 0-16,-14-7 0 0,15 4 1 16,-4 3 0-1,-11-3-1-15,15-3 0 0,-11-4 0 16,10 1 1-16,1 3-1 16,-8-10 1-16,15 4-1 15,-4-1 0 1,-7 0 0-16,17 4 0 0,-10-3 0 15,4-1 1-15,10 0-1 16,4 1 1-16,3 2 0 16,4 4 1-16,13 3-1 15,15 3 0-15,7 3 1 16,11 3 0-16,3 4 0 16,14-4 1-1,11 0 0 1,14 7 0-16,18-4 0 0,6 4 1 15,8-1-1-15,3-2 0 16,7 2 0-16,11-5 1 31,3-1-2-31,8 0 1 0,3 4-1 0,3-7 0 16,4 3-1-16,-7-3 0 16,4 0-2-16,3-3 0 15,-4 0-3-15,4 7 1 16,-3-4-7-16,-4-3 1 15,-4-16-9-15,-3-3 0 16</inkml:trace>
  <inkml:trace contextRef="#ctx0" brushRef="#br3" timeOffset="-193082.94">6131 9608 45 0,'11'-7'22'0,"31"-62"-13"16,-24 47 23-16,7-21-30 15,-4-8 0 1,39-71 2-16,0-10 0 16,7 10-5-16,-7-6 0 15,0 24 3-15,-11 16 0 16,-10 13-1-16,-4 12 0 15,-7 19-1-15,-7 10 1 16,-3 12-2-16,-7 16 1 16,-8 12-1-16,-6 13 0 15,-4 15-1-15,-7 16 1 16,3 16-1-16,-10 10 0 16,7 8 0-16,3 7 1 0,1 3 0 15,-1-3 1-15,4-16-2 16,0-9 0-16,3-6-1 15,1-13 0-15,3-9-1 16,0-10 1-16,3-13-2 16,1-8 1-16,-1-4-2 15,1-9 0-15,-4-7-5 16,-4-12 0-16</inkml:trace>
  <inkml:trace contextRef="#ctx0" brushRef="#br3" timeOffset="-192870.22">6304 9376 46 0,'0'12'23'0,"21"-27"-22"0,-17 8 42 16,6-5-41-1,12-7 0-15,13 0 1 0,7-3 1 16,4 0-6-16,0 0 0 15,0-3-4-15,-7 9 1 16,-4 1-10-16,0-1 0 16</inkml:trace>
  <inkml:trace contextRef="#ctx0" brushRef="#br3" timeOffset="-192419.45">6886 9379 46 0,'0'63'23'0,"-7"-35"-22"16,4-13 34-16,-1 10-37 16,-3 1 0-16,0-1 2 15,3 0 1-15,-6-3 0 16,3-7 1-16,3-8 0 15,-3-10 0-15,7-7 0 16,7-9 1-16,-7-9-1 16,11-3 0-16,-8-1-1 15,4-8 0-15,1-1-1 16,-1-3 0-16,0 6-2 16,3-2 1-16,1 2-1 0,3 0 0 15,0 10-1-15,4 3 1 16,3 6 1-16,7 10 0 15,4 2 1-15,0 4 0 16,-4 3 2-16,0 7 0 16,-7 2-1-16,-10 7 1 15,-4 6-3-15,-11 6 1 16,-10 6-4-16,-14 1 1 16,0-4-5-16,-4-9 0 15,4-3-6-15,3-10 0 16</inkml:trace>
  <inkml:trace contextRef="#ctx0" brushRef="#br3" timeOffset="-191986.99">7281 9495 34 0,'-21'69'17'0,"7"-16"-11"16,11-40 27-16,3-1-30 15,-8 1 1-15,5-7 1 16,3-12 0-16,-11-4-6 16,8-5 0-16,-1-14 4 0,4-5 0 15,0 3-2-15,4-13 1 16,-1-3-2-16,8 3 0 15,0 0-1-15,3 0 1 16,10 3 0-16,-2 4 0 16,6 2 0-16,3 13 1 15,-6 10 0-15,3 5 0 16,-6 10 0-16,-5 7 0 16,1 2-1-16,-18 4 0 15,0 0-1-15,-7 15 0 16,-7 0-2-16,-7-5 0 15,-15-1-2-15,8-3 0 0,3-4-9 16,-3-5 0-16,10-4 0 16,15-12 1-16</inkml:trace>
  <inkml:trace contextRef="#ctx0" brushRef="#br3" timeOffset="-191700.26">7708 8369 16 0,'-3'-53'8'16,"10"28"0"-16,-7 18 10 0,0 7-13 15,0 4 1-15,0 8 4 16,-4 13 0-16,-3 13-12 16,-3 15 0-16,-1 13 9 0,-7 15 0 15,4-2-4 1,0 2 0-16,0-2-2 0,3-4 1 15,1-3-2-15,-1-15 0 16,4-10-2-16,0-10 1 16,7-8-3-16,7-11 1 15,0-11-6-15,4-14 0 16,10-8-3-16,0-14 0 16</inkml:trace>
  <inkml:trace contextRef="#ctx0" brushRef="#br3" timeOffset="-191503.83">7849 9084 27 0,'-7'38'13'0,"-7"18"-14"16,11-43 21-16,-1-4-21 15,1 0 1-15,-1-2-4 16,1-7 1-16,3-10 0 15,0-2 0-15,0-7-5 16,0-9 1-16</inkml:trace>
  <inkml:trace contextRef="#ctx0" brushRef="#br3" timeOffset="-191310.59">7814 8858 30 0,'11'25'15'0,"-8"-43"-9"0,1 18 30 16,-1 6-34-16,1 0 0 16,6 0-1-16,-6 1 1 15,6-1-5-15,5-3 0 16,2 0-5-16,8-6 1 16,-11-3-5-16,-3 3 0 15</inkml:trace>
  <inkml:trace contextRef="#ctx0" brushRef="#br3" timeOffset="-191009.77">8280 8996 48 0,'17'19'24'0,"-6"-13"-24"16,-11-6 48-16,0 0-47 15,-7 0 0-15,3 3 0 16,-6 4 0-16,-4-4-2 16,-8 3 1-16,-2 10 1 15,3 9 0-15,3 9 0 16,-7 4 1-16,8 3-1 16,10 9 0-16,7-19 0 15,3-2 1-15,8-4-2 16,10-10 1-16,4-2-6 15,6 3 0-15,1-7-12 0,3-22 1 16</inkml:trace>
  <inkml:trace contextRef="#ctx0" brushRef="#br3" timeOffset="-189883.79">8890 9119 40 0,'4'-13'20'0,"-4"10"-5"0,0-3 22 15,0-1-34-15,-8 1 0 16,-2 6 0-16,-1-3 0 16,-6 3-5-16,-4 3 1 15,-1 6 2-15,-6 10 0 0,0 3-2 16,0 3 0-16,3 0-1 16,0 7 1-16,8 5-3 15,3-2 1-15,3-7-1 16,7-3 1-1,8-3 0-15,3-3 0 0,7-7 1 16,4-8 0-16,3-4 1 16,4-7 1-16,-4-8 1 15,0-7 0-15,0-3 0 16,-3 0 0-16,3-1-1 16,-7-2 1-16,0 3-1 15,0 6 0 1,0 13-1-1,-3 6 1-15,0 6-2 0,-4 7 1 16,3 6-1-16,-3 6 1 16,0 0-1-16,0 3 1 15,0-6 0-15,0-6 1 16,4-1 0-16,7-2 0 16,-4-1 0-16,7-2 1 15,4-4 0-15,-8-6 1 16,15-6 0-16,3-16 0 15,11-13 1-15,4-18 0 16,-1-16-1-16,0-9 1 16,-10 2-1-16,-7-8 0 15,0-4-1-15,-11 3 1 0,-7 1-2 16,-7 2 0-16,-7 7 0 16,-4 12 0-16,-3 10 0 15,0 12 0-15,-3 13-1 16,-4 12 0-16,-4 19-1 15,-3 16 0-15,-4 13 0 16,-3 15 1-16,-4 18 0 16,4 8 0-16,3 14 1 15,4 7 1-15,7 4 0 16,0-1 1-16,7-9-2 16,3-13 1 15,4-16-3-31,4-15 0 0,3-31-3 0,0-19 1 0,0-16-6 15,-3-19 1-15,-4-3-4 16,-4-3 0-16</inkml:trace>
  <inkml:trace contextRef="#ctx0" brushRef="#br3" timeOffset="-189686.36">9024 8886 44 0,'11'19'22'0,"3"13"-16"0,-4-26 43 15,1 0-45-15,3 0 0 16,7-2 2-16,11-1 0 0,14-3-9 16,3 0 0-16,11 3 1 15,0 0 0-15,4 3-8 16,-15 4 0-16,-7-1-8 16,-6 0 1-16</inkml:trace>
  <inkml:trace contextRef="#ctx0" brushRef="#br3" timeOffset="-189551.22">9624 9115 24 0,'-14'35'12'0,"3"9"1"16,8-32 9-16,-1 4-21 15,1 3 1-15,-1-4-1 16,0-5 1-16,4-1-7 16,0-6 0-16,0-9-4 15,0-10 1-15</inkml:trace>
  <inkml:trace contextRef="#ctx0" brushRef="#br3" timeOffset="-189164.73">9659 9100 37 0,'7'12'18'0,"28"-2"-22"0,-20-10 32 16,2-3-27-16,8-7 0 15,7 4 0-15,-1-4 0 16,1 1-2-16,-4 3 1 16,4-1 2-16,-7 4 0 0,-4 0 0 15,-3 0 1 1,-4 0 0-16,-4 3 0 16,1-3 0-16,-11 3 1 0,0-3-2 15,-7 3 0-15,-7 0-1 16,0 3 0-16,-4 6-1 15,0 4 1-15,-3 6-1 16,-4-1 1-16,11 4-2 16,4 0 1-16,6 3-2 15,8 0 0-15,6 1-1 16,8-11 1-16,7-2-2 16,-1-10 1-16,5-9-3 15,-1-7 1-15,0-9-7 16,-3-6 1-16</inkml:trace>
  <inkml:trace contextRef="#ctx0" brushRef="#br3" timeOffset="-188834.19">10192 9031 25 0,'0'22'12'0,"3"15"3"0,1-24 12 16,-1 6-24-16,1-4 1 15,-4 1 3-15,3-3 1 16,1-4-10-16,-1 0 1 15,-3-5 5-15,0-4 1 16,8-16-3-16,-1-3 1 16,0-3-3-16,3-6 1 0,4-4-1 15,-3 1 1 1,3 3-1-16,4 0 1 0,-4 6-1 16,3 3 1-16,1 10 0 31,-4-4 0-31,4 26-1 15,-4 2 1-15,4 4-1 0,-8 6 1 0,1 3-3 16,-1 4 1-16,1 2-4 16,-4 1 0-16,0-1-6 15,0-2 0-15,0-11-4 16,4-8 0-16</inkml:trace>
  <inkml:trace contextRef="#ctx0" brushRef="#br3" timeOffset="-188487.66">11070 8764 48 0,'11'22'24'0,"-11"9"-27"0,-4-24 46 16,-6 5-43-16,-4-9 1 15,-11-6-1-15,-7 3 0 16,-3 3-1-16,-4 1 1 15,7 2 0-15,8 3 0 16,2 7-1-16,8-4 1 16,4 4 1-16,3 0 0 15,7 3 1-15,10-1 0 16,11 1 2-16,11 0 0 0,0-3 0 16,7-4 0-1,-8 1-1-15,1-1 1 0,-11 7-3 16,-7 6 0-16,-14 4-3 15,-21-1 1-15,-21 0-7 16,-14-6 0-16,-26-6-10 16,-9-10 0-16</inkml:trace>
  <inkml:trace contextRef="#ctx0" brushRef="#br3" timeOffset="-187797.8">6068 8463 44 0,'0'3'22'0,"0"16"-16"0,0-19 30 16,3 9-36-1,-3 10 1-15,0 10 0 0,-3 2 0 16,-8 7-2-16,-10 18 1 15,0 0 0-15,-4 13 1 16,0 16-1-16,1 12 0 16,-1 7 0-16,0 12 0 15,1 3-2-15,-5-9 1 16,-2-7-3-16,3-9 0 16,6-15-7-16,-6-23 1 0,10-21-4 15,8-23 0-15</inkml:trace>
  <inkml:trace contextRef="#ctx0" brushRef="#br3" timeOffset="-186866.95">5927 8328 31 0,'10'0'15'0,"29"-3"-11"0,-25 3 25 15,4 0-27-15,3 0 0 16,7 0 2-16,11 0 1 16,3 0-5-16,8 0 1 15,13-3 3-15,15 0 0 16,17 0 0-16,14-7 0 16,15-5-1-16,17-4 0 15,14 0-2-15,15-6 1 0,-1 0 0 16,11-3 0-16,3-4-1 15,11-2 1-15,-10 2-1 16,10 1 0-16,10-7 0 16,-17 1 0-16,4-4-1 15,13 0 0-15,-13 4-1 16,7 15 0-16,-1 0 0 16,1 0 0-16,3 0 0 15,-14-6 0-15,-4 9 0 16,1 0 1-16,-15 6 0 15,-17 7 1-15,-4 3-1 16,-14 12 0 0,21 7-1-1,-24 9 1-15,-33 7-2 16,-24-1 1-16,-17 0-1 0,-8 1 1 16,-13 5-1-16,-8 4 0 15,-4 6 1-15,-9 6 1 16,-1 10-1-16,-4 0 1 15,-6 6 0-15,-4 6 0 16,-7 10 0-16,3-4 1 16,1 7-1-16,-1 0 0 15,-3 0 0-15,0-13 1 16,0 3-1-16,-4 1 1 16,-3-7 0-16,-3 3 0 15,-4-6 0-15,-11-3 1 0,-7-6-1 16,-14-7 0-16,-10-6-1 15,-8-3 1-15,-28-7-1 16,-14-8 1-16,-14-4-1 16,-24-6 0-16,-22-1 0 15,-4 1 0-15,-20-3 0 16,-8 9 1-16,-14 0-1 16,-13 3 0-16,-5 4 0 15,-10 8 0-15,-14 11-2 16,-3 2 0-16,-8 6-3 15,-7 1 0-15,-6 0-4 16,-15-4 1-16,-11 0-7 16,-6-18 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00:38:14.14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1T00:38:15.246"/>
    </inkml:context>
  </inkml:definitions>
  <inkml:trace contextRef="#ctx0" brushRef="#br0">15677 2872 40 0,'29'-3'20'0,"-19"3"-17"0,-10 0 20 0,0 6-24 16,-3 10 1-16,-8 21-1 16,-6 17 0-16,-1 15 0 15,-7 31 1-15,-3 32-3 16,0 31 0-16,0 38-2 15,-1 27 1-15,8 14 0 16,3 18 1-16,8-9 3 16,-1-19 0-16,-3-12 4 15,-10-23 0-15,-15-12 1 16,-7-19 0-16,-14-15 0 16,-25-4 0-16,-24-9-3 15,-8 0 1 1,-31-9-3-16,-28-10 0 0,-8-3-5 15,-27-13 1-15,3-12-6 16,-15-22 0-16,8-18-2 16,-7-14 1-16</inkml:trace>
  <inkml:trace contextRef="#ctx0" brushRef="#br0" timeOffset="570.01">12700 6331 38 0,'49'34'19'0,"-13"23"-26"16,-33-42 39-16,-3 14-33 16,-10 8 1-16,-15 4-1 15,-17 12 0-15,-18-6 1 16,-7-3 1-16,-18-9-1 16,-24-4 0-16,-4-18 0 15,10-7 0-15,5-9-3 16,6-7 1-16,14-5-3 15,22-1 1-15,28 0-2 16,28 7 1-16,24 9 0 16,36 12 1-16,43 14 3 15,17 27 0-15,28 22 2 16,21 16 1-16,-10 25 1 0,0 19 1 16,-4 6 0-16,-21 0 1 15,-25 10 0-15,-21-4 0 16,-24-25 1-16,-15-28 1 15,-10-18-3-15,-14-29 1 16,-22-25 0-16,-24-29 1 16,-14-36-1-16,-11-39 0 15,-18-53-2-15,-3-56 1 16,-3-47-4-16,-8-51 1 0,1-25-12 16,3-34 0-16,14 10-5 15,7 27 0-15</inkml:trace>
  <inkml:trace contextRef="#ctx1" brushRef="#br0">10308 3320 0</inkml:trace>
  <inkml:trace contextRef="#ctx0" brushRef="#br0" timeOffset="1396.27">16990 5384 43 0,'14'106'21'0,"-21"7"-16"0,3-75 22 0,-3 18-27 16,-3 7 0-16,-1 9 1 15,1-9 0-15,-5-4-2 16,-2-11 0-16,6-14-4 16,-3-12 0-16,3-13-7 15,1-21 0-15</inkml:trace>
  <inkml:trace contextRef="#ctx0" brushRef="#br0" timeOffset="1697.41">16803 4964 26 0,'10'6'13'0,"5"19"-4"16,-1-22 14-16,7-3-19 16,11 0 1-16,20 0 3 0,15-3 1 15,15 3-11-15,16 3 1 16,22 6 7-16,14 4 0 15,-21 9-3 1,-17 6 1-16,-22 0-3 0,-21 16 0 16,-22 6-2-16,-17 16 1 15,-28-6-2-15,-28 15 1 16,-25-3-5-16,-11 0 1 16,-6-3-5-16,-8-9 1 15,-3-13-5-15,10-9 1 0</inkml:trace>
  <inkml:trace contextRef="#ctx0" brushRef="#br0" timeOffset="2355.16">17692 6274 38 0,'3'7'19'0,"-10"-17"-26"15,7 10 34-15,0 0-27 16,0-12 0-16,0-13-1 16,4-4 1-16,3 7-1 15,3-15 1-15,1-1-1 0,3 4 0 16,4-1 0-16,-1 10 1 15,5 9 0-15,-1 1 0 16,-4 8 1-16,1 7 0 16,0 4 0-16,-4 14 1 15,0 1-1-15,-7 0 1 16,0 3-2-16,0 3 1 16,0 0-1-16,0 0 1 15,4-3 0-15,-1 0 0 0,4-6 0 16,1-4 1-16,2 1-1 15,4-1 1-15,8-5 0 16,2-4 0-16,8 3 1 16,7 4 0-16,7-10-1 15,0-4 1-15,-7-8-1 16,-7 2 1-16,-8-12-3 16,-3 1 1-16,-3 2-3 15,-11 0 1-15,-7-3-1 16,-7 0 0-16,-10 0-1 15,-11 6 1-15,-4 13-1 16,-3 10 1-16,-8 2-1 16,5 13 1-16,2 9 0 15,8-3 1-15,7 10 0 16,7 3 1-16,7 3 0 0,11-3 1 16,10-7 0-16,7-9 0 15,7-6-3-15,-3-7 0 16,3-8-7-16,8-14 0 15,-12-12-2-15,-2-9 0 16</inkml:trace>
  <inkml:trace contextRef="#ctx0" brushRef="#br0" timeOffset="2596.4">18655 6271 43 0,'28'60'21'0,"0"28"-26"0,-21-70 44 0,4 7-37 15,3 7 0-15,0-7 1 16,0 0 0-16,0 0-4 16,4-12 0-16,0-10 2 15,3-13 1-15,0-8-2 16,4-11 0-16,-1-2-1 16,5-10 0-16,-8 0-4 15,-4 4 1-15,-2 5-7 16,-5-2 0-16,1 6-3 15,-4 6 1-15</inkml:trace>
  <inkml:trace contextRef="#ctx0" brushRef="#br0" timeOffset="2806.25">19121 6378 25 0,'3'34'12'0,"8"-18"-6"0,-11-7 19 0,0 1-25 0,0-1 0 16,0 1-3-16,-4-4 0 16,4 0-2-16,-3-9 0 31</inkml:trace>
  <inkml:trace contextRef="#ctx0" brushRef="#br0" timeOffset="2927.92">19124 6155 12 0,'28'22'6'0,"25"0"3"0,-39-16-1 0,4 1-15 16,7-1 0 0,-1 0-1-16,8 0 0 0</inkml:trace>
  <inkml:trace contextRef="#ctx0" brushRef="#br0" timeOffset="3161.05">19586 6165 17 0,'0'-16'8'0,"7"-6"-3"0,-7 16 15 0,0-1-19 0,0-2 0 0,-3 3 0 16,-8-1 0-16,-3 7-2 16,-4 4 1-16,1 5 1 15,-1 7 0-15,4 6-1 16,0 3 1-16,7-6-1 0,3 6 0 15,8 3-1-15,6 0 1 16,5-6-2-16,2-6 1 16,-3-7-2-16,4-15 0 15,-4-4-4-15,0-5 1 16</inkml:trace>
  <inkml:trace contextRef="#ctx0" brushRef="#br0" timeOffset="3424.77">19664 6337 28 0,'14'50'14'0,"4"-12"-14"0,-11-35 25 0,3 3-24 16,8 1 0-16,3-1 0 15,0-3 0-15,4-6-1 16,0-3 0-16,6-4 0 16,8-9 0-16,11-6-3 15,-5 0 0 1,-6-3-5 0,0-3 0-16,-4-4-1 15,-6-3 0-15</inkml:trace>
  <inkml:trace contextRef="#ctx0" brushRef="#br0" timeOffset="3752.43">20553 6086 31 0,'32'0'15'0,"-22"6"-18"0,-10-6 33 15,-3 0-31-15,-11 0 1 16,-4 4 0-16,-7-1 0 15,-3 3 0-15,0 3 0 0,3-2 0 16,0 2 0-16,11 4 2 16,7 5 0-16,7 1 0 15,11 3 1-15,13 10 1 16,8 11 0-16,7-2-1 16,0 3 0-16,-7-3-2 15,-8 0 0 1,-3-1-1-16,-10-5 0 0,-14-10-3 15,-19-3 0-15,-20-3-5 16,-25-4 1-16,-25-5-5 16,-10-10 1-16</inkml:trace>
  <inkml:trace contextRef="#ctx0" brushRef="#br0" timeOffset="4173.95">16468 6823 36 0,'3'3'18'0,"15"4"-18"0,-8-11 30 0,8 4-28 0,14 0 1 0,14 7 3 16,14 5 0-16,35 4-6 15,32 0 0-15,42 2 4 16,43-2 1-1,60 0-2-15,38-4 0 0,25 1-2 32,39-1 0 15,14 4-3-47,-21 3 1 0,-4 0-4 15,-31 9 1-15,-36 13-6 0,-59-1 1 0,-54 17-6 16,-45-4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00:38:25.2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8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1T00:41:23.601"/>
    </inkml:context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3739 3979 44 0,'0'0'22'0,"-10"0"-10"0,10 0 23 16,-4-3-33-16,4 0 0 15,-14 6 0-15,0 3 0 16,-7 3-4-16,-7 7 1 15,-4 6 2-15,-14 9 0 16,4 1-3-16,-4-1 0 16,11-3-2-16,-4 10 1 0,0-7 0 15,18-2 0-15,-4-4 0 16,15 3 1-16,6-9 3 16,8 0 1-16,13-4 1 15,4-2 1-15,25-1 0 16,4-2 0-16,-8-4 0 15,-3 0 0-15,0 1-2 16,-8 2 0-16,-13 10-2 16,-7 6 1-16,-11 6-2 15,-11 10 1-15,-7 0-3 16,-13 3 1-16,-5-4-4 16,1 1 1-16,7-6-4 15,0-1 1-15,-1-6-8 16,15-9 1-16</inkml:trace>
  <inkml:trace contextRef="#ctx0" brushRef="#br0" timeOffset="362.34">3926 4496 42 0,'11'-6'21'0,"-4"-3"-20"0,-3 9 34 16,-4-10-34-16,0 4 1 15,-7 3 0-15,-4 3 1 0,-3 0-4 16,-7 6 0-16,-8 7 2 16,-6-1 1-16,10 7-3 15,-3 3 0-15,7 3-1 16,3 13 0-16,8-10 0 15,6 0 0-15,8-6 0 16,6-3 0-16,12-10 2 16,2-12 0-16,8-9 0 15,-11-7 1-15,7 3-2 16,-6-3 1-16,-5-3-11 16,4-3 1-16,-10 0-2 15,0 6 0-15</inkml:trace>
  <inkml:trace contextRef="#ctx0" brushRef="#br0" timeOffset="662.99">4078 3894 50 0,'0'10'25'0,"11"21"-27"0,-4-18 51 16,-7 5-49-16,3 11 0 15,-3 8 0-15,0 10 1 16,7 10-1-16,-3 12 0 0,-1 6-1 16,8 0 1-16,-11 7-2 15,4-10 1-15,3-9-4 16,-7-13 0-16,0-13-8 15,0-15 1-15,0-12-3 16,3-20 0-16</inkml:trace>
  <inkml:trace contextRef="#ctx0" brushRef="#br0" timeOffset="949.44">4276 4446 36 0,'3'19'18'0,"11"0"-16"16,-14-13 33-16,0 0-32 16,4 7 1-16,3-1 2 15,-4 1 1-15,4-4-9 16,4 4 0-16,0-4 6 0,-1 4 0 16,1-4-3-16,-1 1 1 15,1-1-3-15,0-6 1 16,3-6-3-16,-4 3 1 15,1 0-2-15,-1 0 0 16,1-6-3-16,-7 6 1 16,10-3-7-16,-4 3 0 15,1-13 1-15,-1-3 0 16</inkml:trace>
  <inkml:trace contextRef="#ctx0" brushRef="#br0" timeOffset="1576.45">4646 4584 40 0,'-3'13'20'0,"13"-1"-18"0,-6-12 41 16,3 0-40-16,3 7 1 0,1-7 1 15,-1-4 0-15,1-2-7 16,7 0 1-16,-8-4 4 15,1-5 0-15,-1-4-3 16,1-3 1-16,-4 0-2 16,-7 6 1-16,-7 1-2 15,4-1 0-15,-8 3-3 16,11 7 0-16,-7 0-1 16,3 9 1-16,-3 10 0 15,4 12 1-15,3-3 3 16,0 9 0-16,3 7 4 15,4-4 0-15,15-3 2 16,-8 1 1-16,14-13-1 16,4-4 0-16,3-2-7 15,-3-7 1-15,-4-3-13 16,-3-12 0-16</inkml:trace>
  <inkml:trace contextRef="#ctx0" brushRef="#br0" timeOffset="2223.9">6675 4801 58 0,'0'0'29'0,"-11"-16"-33"0,4 0 47 0,0-21-42 0,0-4 1 16,-4-13 0-16,-3-2 1 0,0-13-3 15,-4-6 0 1,8 3 3-16,-1-4 0 0,11 4-2 15,11-3 1-15,-1 22 0 32,19-1 1-32,2 7-3 47,12 16 0-47,3 9-3 0,-8 3 1 0,-9 13-5 15,-5 9 0-15,-6 13-12 0,-4 9 0 16</inkml:trace>
  <inkml:trace contextRef="#ctx0" brushRef="#br0" timeOffset="2612.82">6438 4581 43 0,'21'16'21'0,"29"-4"-13"0,-29-9 27 0,7 4-33 0,7-7 0 16,8 0 0-16,6-7 0 15,1 1-4-15,-8 6 1 16,-3-9 2-16,-8-1 1 16,-2 1-2-16,-8-7 1 15,0-3 0-15,-7 1 0 16,-3-1 0-16,-1 3 1 16,-10 7-1-16,-7-4 1 15,4 1-2-15,3 5 0 0,-11 7-3 16,1 7 1-16,-5 11-2 15,1 4 0-15,0-3-1 16,7 3 1-16,4 3-1 16,3 0 1-16,7 0 0 15,3-3 1-15,1-6 0 16,6-13 0-16,1 3-3 16,3-15 0-1,4-7-4-15,0-2 0 0</inkml:trace>
  <inkml:trace contextRef="#ctx0" brushRef="#br0" timeOffset="2872.38">7176 4612 44 0,'-11'-15'22'0,"4"-4"-29"0,7 6 42 15,0 1-30 1,0 2 1-16,0-5 4 0,7 2 1 16,11 1-13-16,-1-1 1 15,15-6 7-15,10 4 1 16,4-4-6-16,4 0 1 16,2-3-9-16,-2 3 1 15,3-3-12-15,-7 3 0 0</inkml:trace>
  <inkml:trace contextRef="#ctx0" brushRef="#br0" timeOffset="3293.52">9698 4343 49 0,'-7'12'24'0,"-7"7"-18"0,14-10 34 0,-4-2-40 0,-6 8 0 0,-12 17-1 0,-9-1 0 15,-8 10-1-15,-3 9 0 16,-1 0-3-16,4 0 1 0,4-6-6 15,3 0 1-15,11 0-5 16,7-25 0-16</inkml:trace>
  <inkml:trace contextRef="#ctx0" brushRef="#br0" timeOffset="3490.37">9363 4534 42 0,'21'53'21'0,"21"-6"-24"16,-28-28 37-16,8 6-32 15,2 10 1-15,4-1-1 16,1 4 1-16,-1-7-7 16,-3 1 0-16,-1-7-8 15,1-19 1-15</inkml:trace>
  <inkml:trace contextRef="#ctx0" brushRef="#br0" timeOffset="3853.49">10255 4440 37 0,'0'12'18'0,"-7"7"-7"0,7-16 22 0,4 4-30 16,-4 2 1-16,0-3 0 16,0 1 0-16,0-1-6 15,0 0 0-15,0 0-1 16,3 1 1-16,1-1-12 16,-4-6 0-16</inkml:trace>
  <inkml:trace contextRef="#ctx0" brushRef="#br0" timeOffset="4010.31">10220 4797 62 0,'0'22'31'0,"11"-3"-39"0,-8-16 54 0,4 4-51 0,0-4 0 16,-3 3-27-16,-1-3 0 15</inkml:trace>
  <inkml:trace contextRef="#ctx0" brushRef="#br0" timeOffset="6203.42">12506 4271 53 0,'14'3'26'0,"35"-19"-19"0,-24 0 27 16,10-2-32-16,18-1 0 15,11-13 0-15,3 4 1 16,3 9-4-16,1 10 0 15,-18 9 3-15,-11 16 0 16,-21 18-2-16,-17 23 0 16,-18 5-2-16,-14 10 1 15,-22 19-6-15,-13 7 0 16,-11-8-3-16,0-11 0 0,-1-10 0 16,12-13 0-16,7-12 1 15,10-12 1-15,10-14 7 16,12-8 1-16,10-17 2 15,10-11 1-15,11-11 0 16,14 1 1-16,8 3 0 16,6-6 1-16,0 9 0 15,7-3 0-15,1 6 0 16,-1 13 1-16,-3 9-1 16,-4 3 0-16,0 3-2 15,-3 7 1-15,-4 3-3 16,-3 3 1-16,7 0-2 15,-4 9 0-15,7-3 0 16,1-9 0-16,-1 3-1 16,-3-6 1-16,-1-4-9 15,1-5 1-15,0-7-7 0,0 0 1 16</inkml:trace>
  <inkml:trace contextRef="#ctx0" brushRef="#br0" timeOffset="6533.78">13607 4490 47 0,'-11'9'23'0,"0"4"-19"0,4-7 38 0,0 10-42 15,0-7 1-15,-7 16-1 16,-7 13 1-16,-7 6-1 16,-4 6 0-16,-3 3-1 15,0-5 1-15,3-5-4 16,7-5 1-16,4-7-8 15,7-12 1-15,3-6-5 16,8-23 1-16</inkml:trace>
  <inkml:trace contextRef="#ctx0" brushRef="#br0" timeOffset="6728.7">13222 4518 46 0,'18'44'23'0,"14"16"-22"0,-22-38 42 16,8 9-42-16,6 16 0 16,8 6 0-16,3-6 0 15,4 1-5-15,0-5 0 16,0-2-8-16,0-16 0 0,-4-6-3 16,-3-6 1-16</inkml:trace>
  <inkml:trace contextRef="#ctx0" brushRef="#br0" timeOffset="7191.56">14432 3973 57 0,'-21'0'28'0,"0"0"-33"0,14 3 59 15,-4 6-53-15,-3 4 0 16,-7 6 2-16,-4 12 0 16,-3 10-4-16,0 3 1 0,0 18 0 15,-1 4 0-15,5 9-1 16,2 16 0-16,5 0-1 15,6 7 1-15,11-14-1 16,11-5 0-16,6-17-3 16,15-18 0-16,7-16-12 15,7-15 1-15</inkml:trace>
  <inkml:trace contextRef="#ctx0" brushRef="#br0" timeOffset="7722.41">15106 4311 53 0,'3'-9'26'0,"-3"3"-21"16,0 6 39-16,-7 9-43 15,-7 7 1-15,-7-1 0 16,-7 14 1-16,-4 5-4 15,-3 7 0-15,-7 15 1 16,-4 1 0-16,7-4-2 16,7 0 1-16,7-9-5 15,4-3 1-15,11-6-9 16,6-20 0-16,4-15-2 16,7-9 1-16</inkml:trace>
  <inkml:trace contextRef="#ctx0" brushRef="#br0" timeOffset="7929.86">14757 4449 43 0,'39'54'21'0,"6"24"-13"0,-31-62 38 15,8 12-45-15,6 0 1 0,7 0 0 16,-3 4 1-1,0-7-5-15,-8 0 0 0,1 0-3 16,-4-3 1-16,-3-3-12 16,-11-10 1-16</inkml:trace>
  <inkml:trace contextRef="#ctx0" brushRef="#br0" timeOffset="8259.53">15251 4590 68 0,'0'0'34'0,"24"7"-37"0,-13-7 61 16,7 0-58-16,6 0 1 16,8 0-1-16,7-10 1 15,7 1-5-15,-4-1 0 16,-3-2-7-16,-7-1 1 16,-11-5-10-16,-4 5 0 15</inkml:trace>
  <inkml:trace contextRef="#ctx0" brushRef="#br0" timeOffset="8723.67">15812 4340 57 0,'3'12'28'0,"8"1"-28"16,-8-13 47-16,8 0-44 16,3 0 0-16,3 0 3 15,8-7 1-15,7 4-8 16,3-3 1-16,4 0 4 0,0-7 1 15,-4 4-2-15,-7-7 0 16,-7 13-2-16,-3-3 0 31,-25 31-3-31,-11-6 0 16,-6 6-3-16,-4 3 1 16,-1 9-1-16,1-2 1 15,0 9 0-15,3 0 0 16,8 0 3-16,9-4 1 15,5-2 3-15,10 0 0 0,7-13 0 16,7 0 1-16,7-13-1 16,8-2 0-16,3-10-3 15,3-6 0-15,-7-4-6 16,-3-9 1-16,3 1-15 16,0-14 0-16</inkml:trace>
  <inkml:trace contextRef="#ctx0" brushRef="#br0" timeOffset="9069.25">16284 3678 44 0,'4'63'22'0,"31"43"-9"0,-21-74 23 15,7 8-33-15,4 17 1 16,7 9 6-16,3 9 1 16,-3 3-11-16,0 1 0 15,-4-4 7-15,-4 6 1 16,-6 1-3-16,-7-10 0 15,-8-3-6-15,-6 0 1 0,-8-16-8 16,-3-21 0-16,0-10-11 16,7-22 0-16,-7-7-2 15,24-14 1-15</inkml:trace>
  <inkml:trace contextRef="#ctx0" brushRef="#br0" timeOffset="9581.2">17117 4443 55 0,'-14'13'27'0,"14"-13"-27"0,0 0 51 0,3 6-46 15,4-3 0-15,7 0 3 16,8 0 0-16,6 7-11 15,11-7 1-15,-4 3 5 16,14-3 0-16,4-3-7 16,-3 0 0-16,-5 0-9 15,-9 0 0-15,-12 0-8 16,-13 0 1-16</inkml:trace>
  <inkml:trace contextRef="#ctx0" brushRef="#br0" timeOffset="9759.18">17057 4829 62 0,'3'34'31'0,"22"-6"-27"0,-11-18 56 16,14-10-59-16,11 0 0 16,7-10 0-16,0-5 0 15,7-1-8-15,-4 0 0 16,4 1-13-16,-3-4 1 15</inkml:trace>
  <inkml:trace contextRef="#ctx0" brushRef="#br0" timeOffset="10645.67">18486 4082 44 0,'3'7'22'0,"4"-23"-4"0,-7 13 22 15,0 3-35-15,0 3 0 16,0 6 3-16,-3 7 0 16,-15 9-11-16,-10 7 0 0,-15 11 7 15,-6 8 0-15,-7 11-5 16,-8 1 0-16,4 9-3 16,7 0 0-16,7-9-3 15,11-7 0-15,7-5-12 16,7-17 1-16,0-9 1 15,3-19 0-15</inkml:trace>
  <inkml:trace contextRef="#ctx0" brushRef="#br0" timeOffset="10890.09">17988 4239 52 0,'21'41'26'0,"25"47"-31"0,-28-69 52 15,7 21-46-15,6 1 1 16,8 16 0-16,0-4 1 16,0 0-5-16,-1-6 0 15,-6-3-3-15,-4-3 0 16,-6-10-11-16,-8-12 1 15</inkml:trace>
  <inkml:trace contextRef="#ctx0" brushRef="#br0" timeOffset="11187.84">18595 4590 60 0,'7'7'30'0,"7"-7"-27"15,-3 0 51-15,6 0-52 16,4 0 0-16,15 0 0 15,6 3 1-15,7-3-7 16,1-3 0-16,-8-4-4 16,-10 1 1-16,0-6-13 0,-11-4 1 15</inkml:trace>
  <inkml:trace contextRef="#ctx0" brushRef="#br0" timeOffset="11399.14">18750 4368 48 0,'0'69'24'0,"11"-7"-21"0,-4-43 34 0,0 16-37 16,0 2 1-16,3 4-3 15,1 3 0-15,0-3-6 16,-4-10 1-16,0-9-7 15,0-12 1-15</inkml:trace>
  <inkml:trace contextRef="#ctx0" brushRef="#br0" timeOffset="11936.15">19272 4035 55 0,'0'4'27'0,"28"2"-16"0,-17-3 50 16,3 0-59-16,7-3 0 15,11 3 1-15,3-3 1 16,4 0-5-16,-7-3 0 16,3 3 3-16,-3-3 0 15,-4 0-1-15,-7 0 0 0,-3 3-2 16,-4 9 1-16,-7 0-2 16,-7 10 1-16,-7 0-3 15,0 6 0-15,-7 0-2 16,-4 13 0-1,1-10 0-15,-1 7 0 0,0-10 1 16,8 6 0-16,3-9 4 16,10 0 0-16,8 3 4 15,3 0 0 1,7 3 2-16,11-3 1 0,7 4 1 16,3-4 0-16,4-6-1 15,0-7 1-15,-7-2-4 16,-11 5 1-16,-14 20-3 15,-18 5 0-15,-27 14-5 16,-19 8 0-16,-24 14-11 16,-25-4 0-16,-21-9-7 15,-7-4 1-15</inkml:trace>
  <inkml:trace contextRef="#ctx0" brushRef="#br1" timeOffset="17206.34">22412 2997 26 0,'11'-6'13'0,"-4"-19"-3"0,-4 22 14 0,4 3-20 15,4 0 1-15,-8 3 4 16,1 13 0-16,-4-4-10 16,0 10 0-16,-4 6 7 15,1 7 1-15,-1 18-3 16,-6 4 1-16,-1 12-3 15,1 12 0-15,-1 1-3 16,0-1 1-16,1 1-4 16,3-19 1-16,0-13-10 15,10-13 1-15,4-21-4 16,4-19 1-16</inkml:trace>
  <inkml:trace contextRef="#ctx0" brushRef="#br1" timeOffset="17462.53">22793 2772 39 0,'11'22'19'0,"-4"9"-18"0,-7-18 33 16,0 5-34-16,-4 7 1 15,-3 13 0-15,0 6 1 16,-4 19-2-16,4 3 1 15,4 18 1-15,-1-2 0 16,4 2-1-16,0-12 0 16,0-15-2-16,0-10 1 15,0-3-7-15,0-19 1 0,0-6-8 16,0-19 1-16</inkml:trace>
  <inkml:trace contextRef="#ctx0" brushRef="#br1" timeOffset="17705.3">22500 3330 41 0,'0'6'20'0,"11"10"-12"16,-4-13 33-16,0 0-38 15,0 3 0-15,4-6 1 16,3 0 0-16,7 0-6 15,11-9 1-15,6 3 1 16,1-4 0-16,0 4-8 16,0 3 0-16,-11-16-8 0,0 3 1 15</inkml:trace>
  <inkml:trace contextRef="#ctx0" brushRef="#br1" timeOffset="17881.75">23019 3512 36 0,'-7'50'18'0,"10"-6"-21"0,1-35 25 15,-1 1-29-15,1-7 1 0,-1 0-12 16,1-9 1-16</inkml:trace>
  <inkml:trace contextRef="#ctx0" brushRef="#br1" timeOffset="18061.95">23005 3314 41 0,'24'19'20'0,"15"-13"-27"16,-28-3 36-16,3 1-38 16,0-1 0-16,7-3-11 15,0-3 0-15</inkml:trace>
  <inkml:trace contextRef="#ctx0" brushRef="#br1" timeOffset="18408.14">23266 3512 36 0,'3'22'18'0,"8"-13"-23"0,-11-9 30 15,0 0-27-15,7-6 1 16,0 0-3-16,0-4 1 0,0 1 3 16,-3-4 0-16,3-3-2 15,0 1 0-15,0-1 0 16,0 0 1-16,0 1 1 15,3 5 0-15,1 4 2 16,0 6 1-16,-1 3 0 16,1 7 1-16,-4 2 0 15,0-2 0-15,0 5-1 16,0 4 1-16,-3 0-2 16,-1 0 0-16,1 0-2 15,-1-7 1-15,11 1-4 16,-3-7 1-16,3-12-8 15,7-7 0-15,0-6-1 16,15-6 0-16</inkml:trace>
  <inkml:trace contextRef="#ctx0" brushRef="#br1" timeOffset="18663.32">23883 2659 34 0,'-3'-54'17'0,"6"23"-15"0,-3 31 33 15,0 0-33-15,0 0 1 16,-3 13 3-16,-5 9 0 16,-2 6-7-16,-4 13 0 15,-7 15 5-15,-1 7 0 16,-2 12-1-16,3 19 0 16,3 3-2-16,7-6 0 0,4-6 0 15,4-10 0 1,6-15-5-16,4-23 1 0,4-12-6 15,0-15 1-15,-4-10-7 16,-7-16 0-16</inkml:trace>
  <inkml:trace contextRef="#ctx0" brushRef="#br1" timeOffset="18874.08">23569 3186 48 0,'25'34'24'0,"-4"-18"-23"16,-14-13 42-16,4-6-42 15,6-4 1-15,11-2-1 16,11-3 1-16,7-1-6 0,0-3 1 16,-4 1-8-16,-3 2 1 15,0-3-5-15,7 1 0 16</inkml:trace>
  <inkml:trace contextRef="#ctx0" brushRef="#br1" timeOffset="19115.32">24243 3088 45 0,'-4'19'22'0,"8"-3"-18"0,-1-13 39 0,1 3-43 15,3-3 1-15,0 4-6 16,0-4 0-16,0 3-6 16,0-3 1-16,-3-3-4 15,3 6 0-15</inkml:trace>
  <inkml:trace contextRef="#ctx0" brushRef="#br1" timeOffset="19264.29">24194 3374 40 0,'3'37'20'0,"8"-8"-26"0,-8-23 37 15,1-6-48 1,-1 3 0-16,8-6-4 0,-1-7 0 15</inkml:trace>
  <inkml:trace contextRef="#ctx0" brushRef="#br1" timeOffset="20347.98">25361 2944 59 0,'11'19'29'0,"-8"37"-43"15,-3-40 61-15,0 12-48 16,-7 19 0-16,0 3-2 16,-3 13 0-16,-8-3-1 15,-3 9 0-15,-4 6-10 16,4-12 0-16,3-16-1 16,4-6 1-16</inkml:trace>
  <inkml:trace contextRef="#ctx0" brushRef="#br1" timeOffset="21124.96">25086 3270 49 0,'4'28'24'0,"6"-6"-26"0,-10-22 51 16,0 0-47-16,0 0 0 0,11 0 1 16,3-15 0-16,7-7-3 15,4-10 0-15,10-5 3 16,7-7 1-16,8-6-1 16,3 0 0-16,0-4-1 15,-1 1 1-15,-9 9-1 16,-8 13 0-16,-10 9-2 15,-4 3 1-15,-7 10-3 16,0 18 0-16,-10 10-2 16,-8 9 1-16,-10 13-3 15,-11 12 1-15,-6 3-1 16,-5 1 0-16,1-7 1 16,0 3 1-16,7-9 1 15,6-6 1-15,5-10 1 16,3-6 0-16,7-6 1 0,3-4 0 15,4-9 1-15,7 4 1 32,14 5 0-32,0 4 0 15,-3 0-1-15,0 2 1 16,-4-8-1-16,3-4 1 16,-2 7 0-16,-1-4 0 15,0 7 0-15,0 3 0 16,4-10 0-16,-1-3 1 0,4-3 0 15,-3-9 0 1,0 0-1-16,3 0 1 0,0-10-1 16,0 3 1-16,-3-9-2 15,-1 0 1-15,-2 0-2 16,-5 4 1-16,-6 5-2 16,-4-6 1-16,-4 7-3 15,-3 6 0-15,-4-1-1 16,1 10 1-16,-1 7-1 15,1 12 1-15,-1 0 0 16,1-4 0-16,2 14 2 16,5-10 1-16,-1 9 0 15,4-9 1-15,4 3-1 16,3 0 0-16,7-12-4 16,4-7 1-16,3 0-11 15,4-18 1-15,-1-4-2 16,5-9 0-16</inkml:trace>
  <inkml:trace contextRef="#ctx0" brushRef="#br1" timeOffset="21604.68">25866 3462 46 0,'0'28'23'0,"10"19"-25"0,-3-32 44 0,0-5-41 16,4 6 1-16,0-7 1 15,-1 0 0-15,4-9-4 16,7-6 1-16,-3-3 2 16,0-10 0-16,-1 9-2 15,1-8 1-15,0-1-2 16,-1 3 1-16,-3-3-4 15,0 1 1-15,-3 5-3 16,0 10 1-16,-1-3-2 16,1 12 1-16,-4-3-1 15,0 3 0-15,0 4 3 16,0-1 0-16,0-9 2 16,0 6 1-16,-3 4 2 15,-1-7 0-15,1 3 2 16,-1-3 0-16,4 4 0 15,4-7 0-15,-4 0-1 16,4-7 1-16,-1 4-1 0,4-13 1 16,0 1 0 15,0-4 0-31,1 0-1 16,-1-6 1-16,-4 6-6 0,4-9 1 0,-3 3-10 0,3-3 0 15</inkml:trace>
  <inkml:trace contextRef="#ctx0" brushRef="#br1" timeOffset="22025.35">26596 3509 41 0,'-7'25'20'0,"3"-35"-20"15,4 4 29-15,0 0-29 16,0 3 1-16,-3-7-1 15,-1 1 1-15,1-7-1 0,-1-6 0 16,4 0 0 0,0 0 1-16,4 7 1 0,3-4 0 15,3 3 0-15,5 7 0 16,2-4 0-16,4 7 1 16,-3-4-1-16,0 1 0 15,-4 9-2-15,-4 0 0 16,4 0-8-16,1 3 0 15,-1-3-6-15,3 0 0 16</inkml:trace>
  <inkml:trace contextRef="#ctx0" brushRef="#br1" timeOffset="22241.88">26913 3436 46 0,'4'47'23'0,"3"13"-23"16,-7-51 40-16,0 1-40 15,0 6 0-15,4-10-6 16,-1-3 0-16,1-9-1 16,-1-13 1-16,-3 0-7 15,0-6 0-15</inkml:trace>
  <inkml:trace contextRef="#ctx0" brushRef="#br1" timeOffset="22437.81">26853 3189 36 0,'11'15'18'0,"3"14"-19"0,-10-26 31 0,3 0-30 15,3 6 0-15,1-9-2 0,-4 0 0 16,4-6-3-16,3-3 0 15,7-10-5-15,-4-6 0 16</inkml:trace>
  <inkml:trace contextRef="#ctx0" brushRef="#br1" timeOffset="22686.01">27256 2511 33 0,'7'16'16'0,"0"28"-10"0,-4-35 27 0,1 10-30 15,-1 9 1-15,-3 1 2 16,0 18 0-16,-3 9-7 16,-8 10 0-16,4 12 4 15,0 16 1-15,0 7-2 16,0-17 0-16,0 11-3 15,-4-23 0-15,4-13-6 0,0-18 0 16,0-19-8 0,0-22 1-1,0-13-1-15,-4-5 1 0</inkml:trace>
  <inkml:trace contextRef="#ctx0" brushRef="#br1" timeOffset="22886.6">27033 3339 46 0,'18'25'23'0,"14"-12"-29"0,-22-13 50 0,8 0-45 16,3-3 1-16,7-7-6 16,1 4 1-16,-5 0-4 15,-3-4 1-15,4-2-5 16,-7-4 0-16</inkml:trace>
  <inkml:trace contextRef="#ctx0" brushRef="#br1" timeOffset="23211.27">27319 3402 42 0,'21'38'21'0,"22"-23"-18"16,-29-12 40-16,3-3-42 15,1-3 1-15,3-6 0 16,0-7 0-16,-3-6-4 16,-4 0 1-16,-3 0 1 0,-4-6 1 15,-4 3-2 1,-6-3 1-16,-8 3-2 0,1 15 1 16,-5 1 0-16,-2 18 1 15,-4 4-1-15,3 15 1 16,4 7 0-16,7 5 0 15,7 4 0-15,7 3 1 16,7-3 0-16,4-6 0 16,6-4-1-16,5-9 1 15,2-12-6-15,1-7 0 16,0-15-9-16,-4-13 0 0</inkml:trace>
  <inkml:trace contextRef="#ctx0" brushRef="#br1" timeOffset="23653.18">28631 3411 49 0,'0'29'24'0,"0"2"-17"0,0-28 39 16,0 6-45-16,0 7 1 16,0 6-1-16,0 3 1 0,4 3-5 15,0-2 1-15,-1-1-6 16,4-13 0-16,4-6-8 15,3-12 0-15</inkml:trace>
  <inkml:trace contextRef="#ctx0" brushRef="#br1" timeOffset="23842.35">28674 3154 31 0,'17'19'15'0,"15"-10"-8"16,-21-5 17-16,3-4-27 16,0 9 1-16,4-6-14 15,3 7 0-15,-4-4 15 0,-2 3 1 32</inkml:trace>
  <inkml:trace contextRef="#ctx0" brushRef="#br1" timeOffset="24171.57">28945 3509 44 0,'4'15'22'0,"-4"23"-33"0,0-38 46 0,0 6-36 15,0-12 1-15,3-4-3 16,8 1 1-16,-7-7 1 15,-1 1 0-15,4-4-3 16,-3-3 0-16,3-3 1 16,-4 6 0-16,4-6 1 15,4 9 1-15,0 4 1 16,3 2 0-16,3 1 2 16,1 12 1-16,0 13-1 15,-4 3 0-15,0-4-1 16,0 13 1-16,0-2-2 15,0 5 1-15,0-3-5 16,0 3 1-16,0-15-7 16,4-13 1-16</inkml:trace>
  <inkml:trace contextRef="#ctx0" brushRef="#br1" timeOffset="24608.41">30088 3204 49 0,'7'19'24'0,"-21"6"-25"0,7-22 45 0,0 4-44 15,-3 12 1-15,-8-16-1 16,-7 3 1-16,-6 0-2 16,-8-3 1-16,4 0-2 15,3 4 1-15,7-1-3 16,4 3 1-16,7 1 0 16,7 2 0-16,7 1 0 15,10 6 0-15,11-7 3 16,11 10 1-16,0-3 1 15,-4 0 1-15,-3 3-1 16,0 3 1-16,-11 3-2 16,-7 3 1-16,-7 7-4 15,-7-3 1-15,-7-7-3 16,-8 0 0-16,1-9-4 16,-3-13 1-16,2 0-6 15,5-9 0-15</inkml:trace>
  <inkml:trace contextRef="#ctx0" brushRef="#br1" timeOffset="24892.44">30589 2571 38 0,'4'-9'19'0,"-4"9"-15"0,0 3 32 0,-4 6-33 16,-6 13 0-16,-8 9 1 16,-3 20 1-16,-11 2-7 15,-7 19 1-15,-6 25 3 16,6 7 0-16,3 5-2 16,5-14 1-16,-1-11-3 31,11-18 1-31,3-13-5 0,4-18 0 15,3-13-8-15,4-19 0 16</inkml:trace>
  <inkml:trace contextRef="#ctx0" brushRef="#br1" timeOffset="25358.54">30071 3402 23 0,'24'34'11'0,"22"-2"6"0,-28-26 8 15,0 0-22-15,10-6 0 16,7 3 1-16,7-3 1 16,4 0-6-16,0 0 1 15,-3-3 4-15,-8 6 1 16,-3-6-2-16,-8-3 0 16,-6 0-1-16,0 0 1 15,-8-1-2-15,1 1 0 0,-8 3-2 16,-3 3 1-16,-3 0 0 15,-4 6 0-15,-4 0-1 16,-3 1 1-16,-4 8-2 16,1 4 1-16,3 0-1 15,-1 6 1-15,1-6-1 16,7 3 1-16,7 0 0 16,4-3 1-16,3-7 0 15,7-2 0-15,0 2 0 16,0-12 1-16,0 0-1 15,-3-9 0-15,-1-1-1 16,1 4 0-16,0 0 0 16,-4 3 1-16,0-4-3 15,0 7 1-15,-4 0-4 16,1 7 1-16,-1-4-7 16,1 3 1-16,-4-3-1 15,0 0 1-15</inkml:trace>
  <inkml:trace contextRef="#ctx0" brushRef="#br1" timeOffset="25719.3">30653 3659 33 0,'3'19'16'0,"8"-19"-23"0,-11 0 34 0,0 0-28 15,0-6 1 1,4 2 0-16,-4-11 1 0,3-4-1 16,1 0 0-16,3 0 0 15,0-6 1-15,3 6 0 16,1 1 0-16,3 2-1 16,0 7 0-16,0 2 0 15,-3 4 1-15,-1 3-1 16,1-6 1-16,0 15-2 15,-1 1 1-15,-3 5 0 16,0 1 0-16,0 3 0 16,-3-3 0-16,-1 2 0 15,4-8 0-15,0 2-5 16,0-5 0-16,4-1-4 16,3-12 1-16</inkml:trace>
  <inkml:trace contextRef="#ctx0" brushRef="#br1" timeOffset="26138.76">31302 2888 41 0,'7'3'20'0,"7"19"-23"0,-14-22 37 15,-7 15-32-15,-3 4 1 0,-1 16 2 16,-3 9 1-1,3 9-6-15,1 10 0 0,3-1 5 16,3-5 1-16,4 6-1 16,0-13 1-16,0-6-2 15,4-13 0-15,-4-6-3 16,0-9 1-16,0-7-2 16,-7-9 0-16,-4-9-1 15,-7 2 0-15,4-5-1 16,-3-1 0-16,-5 1 0 15,-6 6 1-15,-4 6-1 16,1 6 1-16,-1 3-1 16,4-2 1-16,3 11 0 15,7 1 0-15,4 6 1 16,11 3 1-16,10-2-2 16,10-4 1-16,5 3-2 15,6-10 0-15,-3 4-5 16,-4-10 1-16,0 1-10 0,4-7 1 15</inkml:trace>
  <inkml:trace contextRef="#ctx0" brushRef="#br1" timeOffset="26501.58">31397 3574 40 0,'14'4'20'0,"-3"-8"-16"0,-11 4 27 15,0 0-32-15,0 0 1 16,0 0-1-16,-4 4 1 15,-3-1 0-15,-7 0 1 0,0 3-1 16,-4 4 0-16,1 5 0 16,3-5 0-16,0 5 1 15,3-2 0-15,0 2 0 16,8-5 1-16,-1-1-1 16,8 1 0-16,3-4 0 15,4-3 0-15,-1 0-1 16,1-3 0-16,-1-6-1 15,1 6 1-15,-1-3-1 16,1 0 0-16,0 3 0 16,-1 0 1-16,1 0-1 15,-1 0 1-15,1 3 0 16,3 0 0-16,0 0 0 16,0 0 0 15,-3 0-4-31,-1 1 1 0,1-4-10 15,0-10 1-15</inkml:trace>
  <inkml:trace contextRef="#ctx0" brushRef="#br1" timeOffset="26783.81">31612 3628 36 0,'-3'15'18'0,"-1"-24"-10"0,4 9 24 0,0-6-30 0,0-4 1 0,0 7 1 16,0-6 1-16,4-1-6 16,-1 4 1-16,4-3 4 15,1 2 1-15,2 1-2 16,1 0 0-16,3-4-1 16,-4-5 0-16,5 2-2 15,2 7 0-15,4-3-4 16,4-1 1-16,0-9-5 15,-1 1 0-15,1-8-8 16,-4 1 0-16</inkml:trace>
  <inkml:trace contextRef="#ctx0" brushRef="#br1" timeOffset="27220.75">32254 2866 41 0,'29'56'20'0,"-26"29"-20"0,-3-66 31 16,-3 3-31-16,-1 9 1 15,1 10 3 1,-1-1 0-16,1 8-4 0,-4 5 1 16,-1-3 3-16,5-3 0 15,-1 0-1-15,1-6 1 16,-1-7-2-16,4-5 1 15,0-14-2-15,4-8 0 16,-4-4-2-16,0-10 1 16,0-2-1-16,-4 0 1 0,-6-1-1 15,-8-6 0-15,-7 4 1 16,-3 3 0-16,-4 5 0 16,1 8 1-16,3-1 0 15,3 12 1-15,7 14 0 16,8-4 0-16,6 3 1 31,8 6 0-31,6-12 0 0,8-3 0 16,3-6-1-16,7-4 0 0,0-9-4 15,-6 0 0-15,-5-9-10 16,-6-1 1-16,-15-5-7 16,-10-4 0-16</inkml:trace>
  <inkml:trace contextRef="#ctx0" brushRef="#br1" timeOffset="27986.5">24956 4882 41 0,'14'63'20'0,"-4"-29"-17"0,-6-27 30 0,3 2-31 15,-4 3 0-15,1-2 2 16,-1-10 0-16,-3 0-5 16,4-10 1-16,-4-18 3 15,-7-19 1-15,3-6-2 16,-3-10 1-16,0-15-1 15,4-1 0-15,-1-5-1 16,8 8 0-16,6 4 0 16,8 3 1-16,3 13-1 15,0 6 0-15,7 18-2 16,1 17 0-16,-1 15-5 16,-3 0 0-16,-8 15-11 15,-6 14 1-15</inkml:trace>
  <inkml:trace contextRef="#ctx0" brushRef="#br1" timeOffset="28198.89">24744 4810 47 0,'-4'9'23'0,"36"10"-13"0,-18-19 33 0,11 3-42 0,7 0 1 16,6-3-1-16,5-3 0 15,-4 0-4-15,-4 3 1 16,-3-6-5-16,-1 3 1 16,-2-7-9-16,-1 4 0 0,-4-3-1 15,-2-7 1-15</inkml:trace>
  <inkml:trace contextRef="#ctx0" brushRef="#br1" timeOffset="28472.14">25347 4681 34 0,'7'7'17'0,"-3"-1"-13"0,-4-6 32 16,0 0-35-16,-4 0 1 0,-3-3 2 15,-3 3 0-15,-8 3-5 16,-3 3 0-16,-4 0 3 16,0 1 1-16,1 2-2 15,2 7 1-15,5-1-4 16,3 17 0-16,3-7-3 15,4 6 1-15,7-2-1 0,7-8 1 16,4-11 0-16,6-7 1 16,1-16 2-1,0-5 0-15,-1-7-3 0,1-4 1 16,0-5-6-16,3-7 1 31</inkml:trace>
  <inkml:trace contextRef="#ctx0" brushRef="#br1" timeOffset="28872.6">25382 4938 35 0,'0'22'17'0,"-3"-15"-13"0,3-4 29 0,0-9-31 15,0-1 1-15,0-2 4 16,0-4 0-16,-4-5-7 15,4-8 0-15,0 1 5 16,0-3 1-16,7-3-1 16,4-1 0-16,7-8-2 15,6 8 0-15,12 7-2 0,-1 6 0 16,-7-6-3-16,0 10 0 16,-3 2-7-16,0 4 0 15,-8-1-9-15,-6-2 1 16</inkml:trace>
  <inkml:trace contextRef="#ctx0" brushRef="#br1" timeOffset="29683.38">25643 4713 47 0,'0'31'23'0,"0"16"-19"0,0-37 37 15,7-1-40-15,-3 3 1 16,0 4 0-1,-4-10 1-15,0 1-3 0,0-7 0 16,7-7 1-16,0-5 1 16,0-1-1-16,3-5 0 15,1 2-1-15,3-3 1 0,0 0-2 16,4 4 0-16,-1 5 0 16,-3 4 0-16,1 6-1 15,-5 6 1-15,1-3-1 16,-1 7 1-16,1-1 0 15,-4-3 1-15,0-3-1 16,0 4 0 0,-3-1-1-1,-1 3 1-15,-3-5-1 0,4 2 0 0,-4-6 0 16,0 0 0-16,3 3 0 16,-3-3 0 30,4-3 1-46,3-7 0 0,0 1 0 0,0-7 0 16,0 4 1 0,4-4 0-16,-1-9 0 0,1 3 0 0,-1 6 0 0,8 1 0 0,-7 5 0 15,3 4 1-15,0 0-1 0,0 6 0 16,3 12 1-16,1 13 1 16,0 0-1-1,3 13 1-15,0 15 0 16,0-12 0-16,-3 0 0 0,-4-3 0 15,7-10-4-15,4-6 0 16,0-13-8-16,-1-15 0 16,-3-13-4-16,11-3 0 15</inkml:trace>
  <inkml:trace contextRef="#ctx0" brushRef="#br1" timeOffset="30365.89">28067 4659 53 0,'0'-9'26'0,"-4"18"-33"0,1-15 51 15,-4 3-44-15,-4 3 0 16,-10 0-1-16,-4 0 1 16,-6 9 0-16,-1 10 1 15,0 6-2-15,8 7 1 0,-1 8 0 16,0 1 0-16,7-3-1 15,4-10 1-15,7 0-1 16,7-6 1-16,11-6 0 16,-1-7 0-16,8-2 0 15,10-4 0-15,1-13 0 16,2-2 1-16,-2-10-2 16,-1 0 1-16,-4 0 0 15,-6 3 0-15,0 3-1 16,-4 4 1-16,0 2 0 15,-3 7 1-15,-1 3-1 16,1 10 0-16,-1 2 0 16,1 10 1-1,-1 6-1 17,1-9 1-32,3 6-4 15,0-3 0 1,4-3-11-1,0-9 0-15</inkml:trace>
  <inkml:trace contextRef="#ctx0" brushRef="#br1" timeOffset="30600.75">28586 4631 52 0,'-4'28'26'0,"-28"16"-29"0,18-31 39 0,-3 6-36 15,-8 9 0-15,7 0 0 16,-6 13 0-16,2-7 0 16,1 1 0-16,4-4-3 15,2-6 1-15,1-9-9 16,7-13 0-16,0-9-3 16,0-19 1-16</inkml:trace>
  <inkml:trace contextRef="#ctx0" brushRef="#br1" timeOffset="30805.53">28353 4794 45 0,'17'54'22'0,"5"30"-28"0,-19-68 42 16,8 9-37-16,3 9 1 15,0-8-1-15,4 2 1 16,-1-9-3-16,1-7 0 15,-4-12-8-15,-3-9 1 16,-4-13-2-16,0-16 1 16</inkml:trace>
  <inkml:trace contextRef="#ctx0" brushRef="#br1" timeOffset="31199.14">28579 4180 52 0,'7'28'26'0,"7"-16"-27"0,-7-12 55 0,0 0-50 16,3 0 0-16,5-3 1 15,2 0 1-15,8 0-8 16,3-3 1-16,-3 6 4 15,-4 0 0-15,-3-10-3 16,-4 10 1-16,-7 3-3 16,-11 4 0-16,-3 5-2 15,-3 4 0-15,-8 3 0 16,0 6 0-16,1 0 1 16,-1-3 0-16,4-6 1 15,3 2 1-15,4 1 1 0,7 0 0 16,7-3 1-16,4-1 0 15,7 1 0-15,3-3 0 16,7-1-1-16,0-6 1 16,0 1-7-16,-3-7 0 15,-7-7-11-15,-11 4 1 16</inkml:trace>
  <inkml:trace contextRef="#ctx0" brushRef="#br1" timeOffset="31442.06">28755 4954 61 0,'18'25'30'0,"13"-31"-36"0,-17 9 51 0,4-12-46 15,3-1 1-15,-3-2-6 16,-4-7 1-16,0 0-3 16,-3-3 1-16,3-3-9 15,-4-3 0-15</inkml:trace>
  <inkml:trace contextRef="#ctx0" brushRef="#br1" timeOffset="31652.79">28928 4634 44 0,'-4'54'22'0,"-6"18"-17"0,10-47 35 0,0 3-39 0,-4 3 0 0,1 7 0 0,-1 3 1 0,-3 0-4 0,0 2 0 0,0-14-9 0,3-1 1 0,-3-19-4 0,4-9 0 0</inkml:trace>
  <inkml:trace contextRef="#ctx0" brushRef="#br1" timeOffset="31952.31">29383 4352 44 0,'-7'66'22'0,"-14"-3"-22"0,14-41 39 15,-4 12-38 1,-3 13 0-16,0 6 0 15,0 13 1-15,3-3-3 0,1 0 1 16,2-13-2-16,1-9 0 16,4-13-8-16,-1-12 0 15,4-13-4-15,0-13 1 16</inkml:trace>
  <inkml:trace contextRef="#ctx0" brushRef="#br1" timeOffset="32192.17">29266 4675 25 0,'18'6'12'0,"10"13"-3"0,-17-13 17 0,-1 4-22 16,5 2 0-16,2 4 4 15,4 3 1-15,4 3-10 16,-7-10 0-16,-4 7 7 16,0 3 0-16,4-3-2 15,-11 0 0-15,0 6-3 16,-4-13 1-16,-6 7-2 15,-8 3 0-15,-3-9-4 16,-7-1 1-16,3-2-5 16,1-4 0-16,2-6-7 15,5 0 1-15</inkml:trace>
  <inkml:trace contextRef="#ctx0" brushRef="#br1" timeOffset="32481.82">29859 4791 52 0,'-25'25'26'0,"-20"25"-30"0,30-34 48 16,-6 3-44-16,-7 6 0 0,-4 6 0 16,1 4 1-16,2-4-2 15,5-6 0-15,6 0-8 16,7-12 1-16,4-10-7 16,7-12 1-16</inkml:trace>
  <inkml:trace contextRef="#ctx0" brushRef="#br1" timeOffset="32694.28">29559 4644 41 0,'25'53'20'0,"17"44"-11"16,-24-62 31-16,3 6-39 16,4 12 1-16,3 3 0 15,4 7 0-15,-4 3-4 16,0-10 0-16,-3-6-3 15,-4-12 0-15,-3-13-10 16,-8-15 1-16</inkml:trace>
  <inkml:trace contextRef="#ctx0" brushRef="#br1" timeOffset="33119.08">30184 4876 47 0,'17'0'23'0,"12"-6"-16"0,-22 6 36 16,7 0-40 0,3 3 0-16,8-3 4 15,3 3 0-15,8-3-9 0,2-3 0 16,-2-4 2 0,-5 1 0-16,-2-3-12 0,-12-1 1 15,-6-2-7-15,-8-10 0 16</inkml:trace>
  <inkml:trace contextRef="#ctx0" brushRef="#br1" timeOffset="33359.56">30314 4722 46 0,'-7'22'23'0,"0"19"-19"0,7-25 37 0,0 12-41 16,4-3 0-16,3 12-9 16,0-5 0-16,3-1-1 15,-3-9 1-15</inkml:trace>
  <inkml:trace contextRef="#ctx0" brushRef="#br1" timeOffset="33766.86">31147 4644 53 0,'0'-3'26'0,"7"-16"-29"0,-11 13 42 0,-3 12-39 0,-10 0 1 0,-12 10-1 16,-6 3 1-16,-4 6-1 15,-3 3 0-15,0 9 0 16,3 17 1-16,7-13 0 16,4 2 0-16,14 4 1 15,7-3 0-15,7-6-1 16,10-7 1-16,15-6-1 16,14-9 1-16,7-3-6 15,-1-13 0-15,-9-7-10 16,-8-8 0-16,-7-4-3 15,7-9 1-15</inkml:trace>
  <inkml:trace contextRef="#ctx0" brushRef="#br1" timeOffset="34116.94">31492 4681 58 0,'-3'10'29'0,"6"-7"-34"0,1 0 59 0,3 0-51 15,4 0 0-15,3 7 2 16,7-10 0-16,4 3-7 16,3-3 1-16,0-3 2 15,4 3 0-15,0-10-6 16,-4 4 0-16,-7 0-13 16,-10-1 0-16,-11 7-2 15,-4-3 1-15</inkml:trace>
  <inkml:trace contextRef="#ctx0" brushRef="#br1" timeOffset="34293.85">31355 5033 55 0,'25'28'27'0,"31"-16"-33"0,-31-12 54 15,14-3-48-15,3-6 0 16,-7-7-2-16,7 4 0 15,1-4-7-15,-4-6 1 16,-11 0-7-16,-3 3 0 0</inkml:trace>
  <inkml:trace contextRef="#ctx0" brushRef="#br1" timeOffset="34754.78">32741 4600 44 0,'-3'6'22'0,"-15"-6"-27"0,8-6 35 0,-12 3-30 16,-13-7 0-16,-7 4 1 0,-11 3 1 15,-11 3-2 1,8 3 1-16,3 0 0 0,-3 19 1 16,-1 3-2-16,8 16 0 15,10 9-2-15,11 13 1 16,17-4-2-16,15 10 0 31,10-12 0-31,7-7 0 63,11 0 2-63,17-25 1 15,11-12 3-15,7-13 0 0,0-22 2 0,-3-16 1 0,-15-12 0 0,-7-10 0 0,-6-8-2 0,-12 5 1 0,-10 0-9 0,-10 10 0 0,-11 6-11 16,-11 19 0-16</inkml:trace>
  <inkml:trace contextRef="#ctx0" brushRef="#br2" timeOffset="70535.17">17840 5512 24 0,'7'7'12'0,"4"-4"-2"0,-11-3 13 16,3 6-23-16,1 7 1 15,-1 5 1-15,1 11 0 16,-1-7-2-16,1 12 0 16,-1 10 2-16,-3 3 0 0,4 9 0 15,3 4 1-15,0-4-1 16,-4 17 0-16,1-4-1 15,0 12 0-15,-1 7 0 16,4 3 0-16,-3 12-1 16,-1 16 1-16,4 19 1 15,0-15 0-15,4 15-1 16,-4 19 1-16,0-7 0 16,4 10 1-16,-4 16-2 15,3-7 1-15,-3 3-1 16,-3 10 1-16,3-3-1 15,-4 3 0-15,-3 15-1 16,4-15 1-16,-4 3-1 16,0 19 0-16,0-9 0 15,0 2 1-15,0 29-1 0,7-19 0 16,-4 9 0 0,5 1 0-16,-8-1 0 0,0 13 1 15,3-10-1-15,-6 1 0 16,3 3 0-16,0 2 0 15,0 10 0-15,-4-9 0 16,4 0 0-16,-4 6 0 16,4-3 0-16,0-3 1 15,-3-7-1-15,-4 4 1 16,3 3-1-16,1-1 1 16,6 4-1-16,-3-12 1 15,7 15-1-15,0-6 0 0,4-10 0 16,0-3 0-16,3-3 0 15,-7-12 0-15,0-7 0 16,3-12 0-16,-2-22 0 16,-1-7 0-16,3-2 0 15,-3-10 0-15,0-10-1 16,0-12 1-16,0-9-1 16,0-13 0-16,0-9-3 15,1-13 1-15,-5-10-3 16,1-8 0-16,-1-10-5 15,1-1 0-15,-1-17-3 16,8-14 1-16</inkml:trace>
  <inkml:trace contextRef="#ctx0" brushRef="#br2" timeOffset="71839.83">5309 5873 37 0,'0'60'18'0,"14"-1"-11"0,-7-40 19 16,-7-7-26-16,4 4 0 15,3 3 0-15,-7-3 1 16,0-1-2-16,0 1 1 16,-7-3-2-16,3-4 0 15,4-3-8-15,-7-3 1 16,4-9-2-16,3-3 1 16</inkml:trace>
  <inkml:trace contextRef="#ctx0" brushRef="#br2" timeOffset="72096.73">5271 5751 42 0,'0'-10'21'0,"24"-15"-25"15,-10 19 42-15,0-7-36 16,8-2 1-16,13-4-1 16,4-6 1-16,10 0-6 15,0 3 1-15,4 9-4 16,-14 4 0-16,0-1-7 16,-14 4 0-16</inkml:trace>
  <inkml:trace contextRef="#ctx0" brushRef="#br2" timeOffset="72321.56">5313 6002 46 0,'10'9'23'0,"36"-34"-26"0,-25 12 40 15,8 1-37-15,2-4 0 0,1 7-8 16,0-4 1-16,-4 4-2 16,-7-7 0-1</inkml:trace>
  <inkml:trace contextRef="#ctx0" brushRef="#br2" timeOffset="72770.34">5860 5989 34 0,'0'3'17'0,"0"-15"-16"16,-4 8 21-16,-3 8-22 15,0-4 1-15,-4 6-1 16,-3 0 0-16,-3 7-1 0,-1 2 1 16,4-8 0-16,-4 5 0 15,4 4 0-15,7 3 0 16,-3-1-1-16,10 4 1 16,0-9-1-16,0 3 1 15,10-7-1-15,4-6 0 16,0-6 0-16,0-3 1 15,-3-4 0-15,0-2 1 16,-1 2-3-16,4-2 1 0,-3 6-2 16,-1-1 0-1,-6 7 0-15,3 0 0 0,4 7 0 16,-1-1 1-16,-3 6 2 16,4 1 0-16,-1 3 1 15,1-1 0-15,0 1-2 16,-1 0 1-16,8-4-6 15,3-2 0-15</inkml:trace>
  <inkml:trace contextRef="#ctx0" brushRef="#br2" timeOffset="73371.73">6361 6089 37 0,'3'3'18'0,"1"-15"-21"16,-4 12 34-16,0 3-32 16,0-9 0-16,-4 3 0 0,1 6 0 15,-4 3 1-15,-1 3 1 16,-2 7-1-16,-8 0 0 16,4 3 0-16,7-1 0 15,-3 1 0-15,-1 0 0 16,11-6 0-16,0-4 0 15,3 0 0-15,8 1 0 16,0-4-1-16,-1 0 1 0,4 1-1 16,-3-7 0-16,3-3 0 15,4-1 1-15,3-5-1 16,11 0 1-16,3-7-1 16,4-3 1-16,-8-6 1 15,8 9 1-15,0-12-1 16,-11-6 1-16,4-4-1 15,-4-9 1-15,-3 0-1 16,-4-10 1-16,-3 7-2 16,-8 0 1-16,-3 0-1 15,-7 3 0-15,0 3 0 16,-10 13 1-16,-4 6-1 16,0 6 0-16,-4 0 0 15,0 10 0-15,4 12 0 16,-7 9 0-16,3 10 1 15,1 0 0-15,3 22-1 16,3 3 1-16,-3 6-1 0,10 4 1 16,8-4-1-1,-1 4 1-15,8 2-1 0,-7-9 0 16,3-9-3-16,3-10 1 16,-6-12-6-16,3-6 1 15,-4-10-5-15,-3-9 1 16</inkml:trace>
  <inkml:trace contextRef="#ctx0" brushRef="#br2" timeOffset="73881.16">6350 5942 35 0,'7'19'17'0,"32"-7"-15"0,-25-9 31 0,4 7-32 16,10 2 1-16,11-8 0 16,-4 2 0-16,4-3-4 15,7 3 1-15,-8 0-3 16,1-2 1-16,-4 2-9 16,-3 0 1-16,-4-6-1 15,-6 6 1-15,-5-6 1 31,-91-37 10-31,166 65 0 0,-82-31 1 16,5-3 9 0,-5 2 0-16,-3 1 1 15,0 3 0-15,-3-6-6 0,3 9 0 16,-7 0-2-16,-7 4 1 16,3 5-3-16,-10 1 1 15,0-4-2-15,3-9 1 16,-6 6-1-16,3 4 0 15,3 2-1-15,4 4 0 16,4 3-1-16,3 3 1 16,7 0-1 15,3-3 1-31,4-4-1 0,-3-2 0 0,-1-7 1 0,5-6 0 0,-5-6-3 16,4-4 0-16,-10-2-6 15,10-4 1-15</inkml:trace>
  <inkml:trace contextRef="#ctx0" brushRef="#br2" timeOffset="74138.87">7031 6105 51 0,'7'3'25'0,"-7"-15"-30"15,3 5 48-15,-3 7-41 16,0 0 0-16,8-3 1 16,-1 0 1-16,0-6-4 0,3 6 1 15,1-4 3-15,6 1 0 16,5-3-2-16,2-4 1 16,1 0-3-16,-4 4 0 15,0 0-7-15,-3 2 1 16,0 7-12-16,-1-6 0 15</inkml:trace>
  <inkml:trace contextRef="#ctx0" brushRef="#br2" timeOffset="74364.58">7412 6064 30 0,'3'7'15'0,"-6"24"-2"16,3-25 12-16,0 7-24 16,0 2 1-16,-7 1 0 15,3 0 1-15,4-1-4 16,0-2 0-16,0-4-2 16,4-6 1-16,3-3-9 15,-7-9 0-15</inkml:trace>
  <inkml:trace contextRef="#ctx0" brushRef="#br2" timeOffset="74542.83">7412 6030 21 0,'7'3'10'0,"14"22"-10"0,-17-22 8 15,3 3-17-15,-4-2 1 16,4-1-1-16,-3 0 0 16</inkml:trace>
  <inkml:trace contextRef="#ctx0" brushRef="#br2" timeOffset="75127.38">7549 6114 23 0,'8'7'11'0,"6"-10"-10"0,-11-1 23 0,4-5-24 15,0 6 1-15,4 0 0 16,3-4 0-16,4-5-1 16,-1-1 0-16,4-2 2 15,1-1 0-15,2 7 1 16,4-4 0-16,1 4-1 16,-1 6 1-16,0 3-1 15,4-4 1-15,-4 8-2 16,4-1 0-16,-14 0-1 15,3-3 0-15,-7 0-1 16,0 3 1-16,-4 3-1 16,-2 4 1-16,-5 2-4 31,-3-6 1-31,-7-6-5 0,0 7 1 16,-4 2-1-16,1 7 0 0,-1 6 4 0,8 6 0 15,-4 0 5-15,14 4 0 16,-4 11 7-16,8 4 0 15,6 1 2-15,5-1 0 16,-1-4-3-16,-4-2 0 16,-6-3-4-16,-4-10 1 15,-14-9-3-15,-4 0 0 16,-10 0-2-16,-21-7 1 0,-4-3-2 16,-10-9 1-1,-4-12 0-15,3-4 1 0,1 1 1 16,10-4 0-16,14 9 2 15,7 1 1-15,11-4 1 16,14 4 0-16,25 0 1 16,3-7 0-16,15 0-2 15,9-6 1-15,5-3-4 16,-8 0 1-16,-10 0-5 16,3 12 1-16,-20-5-11 15,-5 5 1-15,-17 1-5 16,-7-1 0-16</inkml:trace>
  <inkml:trace contextRef="#ctx0" brushRef="#br2" timeOffset="75623.56">5479 6591 36 0,'0'6'18'0,"0"7"-16"0,0-13 28 0,-7-3-29 16,7 3 1-16,0 0 3 15,0 0 1-15,7 0-6 16,7 0 0-16,10 3 5 16,19-3 1-16,17 0-1 15,3-3 1-15,33-10-2 16,16-2 1-16,22-4-1 15,18-6 0-15,17 0-1 16,1-4 1-16,10-2-2 16,3 3 0-16,1 3-1 15,-12 0 1-15,5 9-2 16,-36 10 1-16,-3 9-6 16,-18 12 1-16,-11 7-9 0,-28 0 0 15,-25 0-6-15,-24 0 0 16</inkml:trace>
  <inkml:trace contextRef="#ctx0" brushRef="#br2" timeOffset="76674.32">23241 5926 39 0,'14'-6'19'0,"-3"-13"-12"0,-8 10 19 16,-3-1-26-16,-3-2 0 15,-8-4-1-15,-10-6 1 16,-11 3 0-16,-14 1 0 16,-7 5 0-16,4 10 1 15,-7 9-2-15,-11 10 1 16,3 6-2-16,4 15 0 0,7 14-2 15,11 8 1-15,10 10 0 16,11 0 0-16,17 3 3 16,15 4 0-16,21-14 4 15,10-8 0-15,15-17 3 16,17-18 0-16,17-16 0 16,5-15 0-16,-12-23-2 15,-17-3 0-15,-7-9-3 16,-14 0 1-16,-14-12-5 15,-11-1 0-15,-14 7-9 16,-7 3 1-16,-11 3-6 16,-6 9 1-16</inkml:trace>
  <inkml:trace contextRef="#ctx0" brushRef="#br2" timeOffset="76902.07">23096 6158 31 0,'0'54'15'0,"0"8"-11"0,0-46 20 15,0 12-25-15,4 7 1 16,-1-1-5-16,1 1 0 0,-1-4-2 15,1-12 1-15</inkml:trace>
  <inkml:trace contextRef="#ctx0" brushRef="#br2" timeOffset="77215.98">23368 6428 31 0,'4'28'15'0,"6"10"-10"16,-6-32 23-16,3 0-25 0,0 1 1 15,0-4 2-15,0-6 1 16,3-7-8-16,5-2 0 16,6-4 5-16,-4-3 1 15,8-3-5-15,0-3 0 16,-1 6-13-16,1-3 0 16</inkml:trace>
  <inkml:trace contextRef="#ctx0" brushRef="#br2" timeOffset="77649.98">23869 6428 32 0,'0'0'16'15,"-21"-6"-12"-15,14 6 14 0,-4 0-18 16,-6 3 1-16,-1 0 0 16,0 6 0-16,1 4-1 15,2-1 0-15,1 4-1 16,4 0 1-16,3 0-3 16,7-1 1-16,3-2-1 15,8-7 0-15,3 0-1 16,0-6 1-16,0-6 0 15,0 3 1-15,0 0-2 0,-3-7 0 16,0 1-1-16,-1 3 1 16,1-4 0-16,-1 1 1 15,1 3 3-15,-4 2 1 16,4 4 3-16,-4 7 0 16,3 5 1-16,1 13 1 15,-4 0-2-15,3-9 1 16,-3 3-7-16,4 0 1 15,3-4-6-15,-7-5 1 16</inkml:trace>
  <inkml:trace contextRef="#ctx0" brushRef="#br2" timeOffset="78100.12">24282 5907 44 0,'-4'38'22'0,"-3"56"-30"0,4-81 44 0,-1 15-34 16,1 13 1-16,-1 3 2 0,4 3 0 15,-4 6-6 1,4-3 0-16,0-3 4 15,0-9 0-15,0-7-3 16,0-6 1-16,-3-12-2 0,-1-7 1 16,1-6-1-16,-4-13 0 15,-7 1-2-15,-4-10 1 16,-7-3 0-16,1 0 0 16,-1 9-1-16,0 0 1 15,4 10 0-15,4 12 1 16,-1 1 0-16,4 8 1 15,3 4 1-15,4 6 0 16,4 0 1-16,3 4 0 0,10 2-1 16,8 0 0-16,3 1-1 15,4-13 1-15,3-4-9 16,-3-5 1-16,3-14-6 16,4-5 0-16</inkml:trace>
  <inkml:trace contextRef="#ctx0" brushRef="#br2" timeOffset="78387.64">24440 6560 37 0,'0'-16'18'0,"0"-15"-18"15,0 15 29-15,4 3-27 16,3-5 1-16,-3 2 2 16,3 0 0-16,0 4-6 0,3 2 1 15,1 4 3-15,-1 3 1 16,5 3-4-16,2 3 0 16,4 3-9-16,4-3 0 15,3-6-5-15,-3 0 1 16</inkml:trace>
  <inkml:trace contextRef="#ctx0" brushRef="#br2" timeOffset="78641.27">24871 6466 34 0,'3'9'17'0,"-13"-18"-19"16,3 9 27-16,-4 3-26 15,-3 0 1-15,0 3 0 16,-4 0 1-16,1 4-1 15,-1-4 0-15,4 7-2 16,3-1 0-16,4 4-3 16,7 0 1-16,4-4-3 15,3-2 0-15,3-4-1 16,8-6 1-16,-4-3 2 16,4-7 0-16,-4 1 3 15,0-4 0-15,0-2 1 16,-3 2 0-16,-1 1-1 15,1 2 0-15</inkml:trace>
  <inkml:trace contextRef="#ctx0" brushRef="#br2" timeOffset="78956">25012 6600 20 0,'14'-9'10'0,"18"-32"-14"0,-25 22 22 16,7-2-17-16,7-11 1 15,4-9 2-15,3-15 1 16,0-4-5-16,-10-18 1 0,-7-7 3 16,-4-12 1-16,-7-3-2 15,-7-1 1 17,-4 32-2-32,-3 4 1 0,-4 8-2 0,4 20 1 0,0 15-2 15,3 6 1-15,1 28-1 16,-4 14 0-16,0 27-1 15,-1 13 0-15,8 6-1 16,4 22 1-16,3 3 0 16,0-6 0-16,3-9-3 15,1-10 0-15,-1-19-5 16,-6-15 0-16</inkml:trace>
  <inkml:trace contextRef="#ctx0" brushRef="#br2" timeOffset="79211.73">24917 6284 37 0,'17'0'18'0,"22"0"-17"0,-25-3 32 15,4-4-33-15,3 4 0 16,-3 0 0-16,3 3 0 16,4 0-2-16,3 0 0 0,-4 0-7 15,1 3 0-15,-4-3-2 16,-3-9 1-16</inkml:trace>
  <inkml:trace contextRef="#ctx0" brushRef="#br2" timeOffset="79364.73">25305 6466 38 0,'3'37'19'0,"1"-12"-25"15,-1-15 36-15,1-7-31 16,-4 0 0-16,0-3-7 16,3-6 1-16,-3-1 1 15,0-11 0-15</inkml:trace>
  <inkml:trace contextRef="#ctx0" brushRef="#br2" timeOffset="79751.48">25407 6262 18 0,'32'9'9'0,"14"-6"-10"0,-32 0 8 16,3 4-10-16,5 2 0 15,-1 1 3-15,-4-1 0 16,5-3 4-16,-5 4 1 16,4-7 0-16,-3 0 1 15,0-6 2-15,-1-3 1 0,-3-1-1 16,-3-2 0-16,0 3-3 16,-8-1 0-16,-6 1-3 15,-8 3 0-15,-3 6-1 16,0 10 0-16,-4 2-1 15,-3 4 0-15,3 3 1 16,4 6 1-16,4 0 0 16,6 7 0-16,8-4 0 15,6 4 1-15,1-10-1 16,3 0 0-16,11-6-2 16,6-10 0-16,1-6-10 15,-4-9 0-15,1-10-4 16,-1-6 0-16</inkml:trace>
  <inkml:trace contextRef="#ctx0" brushRef="#br2" timeOffset="80291.66">26793 6591 53 0,'11'22'26'0,"7"-63"-32"16,-11 22 49-16,0-12-44 15,0-16 0-15,-4-6 0 16,-6-13 0-16,-8-3 1 15,-6-6 1-15,3 9-3 16,-1 0 1-16,1 3 0 16,0 4 1-16,4 5 0 15,-1 14 0-15,4 8 0 16,3 7 1-16,8 6 0 0,0 0 1 16,10 7-1-16,14 3 0 15,7-1 0-15,11 7 1 16,10-3-3-16,8 6 1 15,-8-7-6-15,-10 4 0 16,-7 10-9-16,-14-1 1 16</inkml:trace>
  <inkml:trace contextRef="#ctx0" brushRef="#br2" timeOffset="80503.11">26829 6190 48 0,'3'18'24'0,"29"-2"-27"16,-18-10 38-16,0-2-34 15,4 2 0-15,3 0 0 16,7 0 0-16,1-2-2 16,-1 2 0-16,3-3-3 15,-2 0 1-15,-1-3-11 16,0 0 1-16</inkml:trace>
  <inkml:trace contextRef="#ctx0" brushRef="#br2" timeOffset="80728.06">27291 6268 29 0,'0'3'14'0,"3"-6"-6"0,-3 3 14 16,-3-3-21-16,-4 3 1 15,-4 0 0-15,-6 3 0 16,-5-3-3-16,-2 3 1 15,-1 7 1-15,4 8 1 16,0 1-2-16,3 3 0 16,4 3-1-16,3 0 0 15,8-6-3-15,3-3 0 16,7-7-1-16,7-9 1 16,4-6-7-16,3-7 1 0</inkml:trace>
  <inkml:trace contextRef="#ctx0" brushRef="#br2" timeOffset="81011.6">27326 6444 35 0,'-7'-19'17'0,"7"-25"-16"16,0 28 31-16,0 4-29 16,0-4 1-16,0 4 4 15,4-1 0-15,6 7-10 16,4-4 0-16,8 4 5 16,2 0 1-16,4 3-7 0,4 3 0 15,0-4-11-15,-4 1 1 16,-7-3-1-16,-3 0 0 15</inkml:trace>
  <inkml:trace contextRef="#ctx0" brushRef="#br2" timeOffset="81508.89">27623 6441 41 0,'7'25'20'0,"3"-7"-22"0,-6-11 41 0,-1-4-38 16,1 0 1-16,3-3-1 15,0-3 1-15,0 0-3 16,0-7 1-16,0 4 0 16,-3 0 1-16,3 3-1 15,-7 3 1-15,7 0-2 16,-4 0 1-16,4 6-2 16,0 0 0-16,0 4-1 15,0 2 1-15,-3-2-1 16,-1-4 0-16,5-3 1 15,-1 0 0-15,0-6 1 16,0-3 1-16,0-1-1 16,0-2 1-16,0 3 0 15,0-4 0-15,0 1 0 16,0-4 0-16,0 1 0 16,0-1 0-16,0-2 0 15,4-4 0-15,-1-3 0 0,4 3 0 16,1 6 0-16,2 1 0 15,-3 3 1-15,0 9 0 16,1 6-1-16,6 9 1 16,-4 7-1-16,-3 0 0 15,1 3 0-15,-1 1 1 32,3 5-2-32,-3-6 1 15,1-6-5-15,-5-4 1 0,4-5-7 16,-3-10 1-16</inkml:trace>
  <inkml:trace contextRef="#ctx0" brushRef="#br2" timeOffset="81808.17">28296 6516 43 0,'-7'22'21'0,"4"12"-25"16,3-24 36-16,0-1-28 15,0 0 0-15,3-5 1 16,4 2 0-16,4 3-7 16,3 1 0-16,0-1 4 0,0-3 1 15,0-6-3-15,4 0 1 16,0-9-2-16,-1-10 1 15,-3-12-2-15,0-10 0 16,8-3-10-16,-5-3 1 16,-3-3-3-16,4 0 1 15</inkml:trace>
  <inkml:trace contextRef="#ctx0" brushRef="#br2" timeOffset="82061.75">28716 5813 37 0,'14'54'18'0,"-10"2"-19"16,-4-40 31-16,0 15-31 16,-4-3 1-16,1 13-1 15,-1 12 0-15,1 20 1 16,-1 2 1-16,-3 6-2 15,-4-12 1-15,1-18-1 16,-1-11 1-16,1-5-7 16,3-13 0-16,0 3-3 15,7-19 0-15</inkml:trace>
  <inkml:trace contextRef="#ctx0" brushRef="#br2" timeOffset="82589.42">28974 6513 41 0,'10'-3'20'0,"-6"-7"-26"0,-4 4 39 16,-7 3-33-16,0 3 0 0,-4 0 0 15,-3 6 1-15,0 3-1 16,0 7 0-16,3 6 1 15,1 3 0-15,3-15 0 16,3-1 0-16,4 0-1 16,4-2 0-16,3-1 0 15,3 0 0-15,-3 0-1 16,7-6 0-16,7-12 0 16,1-7 1-16,-5-6-1 15,1 0 1-15,-4 3-1 16,0 6 1-16,-3 4 0 0,-1 5 1 15,1 14-1-15,-1 8 0 16,5 14 0-16,-1-7 1 16,-4 0-1-16,4 3 1 15,1 0-3-15,-1-3 1 16,0-7-10-16,-4-8 0 16</inkml:trace>
  <inkml:trace contextRef="#ctx0" brushRef="#br2" timeOffset="83684.75">22617 6970 28 0,'0'-3'14'0,"14"6"-5"0,-7-6 15 16,7 0-23-16,4-3 1 15,3 0 2-15,7-4 1 16,7 4-6-16,-3-3 0 16,14-1 3-16,14 1 1 15,10-1 0-15,11 4 0 16,8 0-1-16,2-7 1 15,5 7 0-15,9-3 1 16,12-1 0-16,-11 1 0 0,14 3-1 16,7 6 0-16,14 0-1 15,-11-4 0-15,11 4-1 16,18 0 1-16,-11 10-2 16,15 5 1-16,6 1 0 15,0 3 0-15,4 0 1 16,7-4 0-16,-7 1 0 15,7-6 0-15,7-7 0 16,-7 0 0-16,7-3-1 16,10 0 1-16,-13 0-2 15,10 6 1-15,7-3-1 16,-11 0 0-16,11 0 0 16,0 4 1-16,-3-7-1 15,10 0 0 1,-17-7-1-16,10 1 1 0,-7 0 0 15,-14 3 0-15,-25 3-3 16,-18 6 0-16,-17 3-9 16,-17 4 1-16,-22-4-8 0,-14 4 1 15</inkml:trace>
  <inkml:trace contextRef="#ctx0" brushRef="#br2" timeOffset="86222.93">4995 5519 23 0,'7'-4'11'0,"-7"11"-3"0,0-7 12 15,0 0-16-15,4 0 0 16,-1 0 3-16,-3 0 1 16,4 0-9-16,0 0 1 15,3 0 6-15,0 3 0 0,-7 0-2 16,3 3 0 0,4-6-1-16,-7 0 0 0,0 3-2 15,0-3 1-15,4 0 0 16,3 0 1-16,3-3-1 15,-6-3 0-15,3 12 0 16,4-21 1-16,-1-14-1 16,8-15 0-16,3-21-1 15,11-7 1-15,3-16-7 16,4-25 1-16,14 3-13 16,3 3 1-16</inkml:trace>
  <inkml:trace contextRef="#ctx0" brushRef="#br1" timeOffset="97228">13212 4233 22 0,'0'6'11'0,"3"4"-4"16,1-7 12-16,-1 3-16 15,-3-6 1-15,0 0 2 16,4 0 0-16,-4 0-7 16,3-6 1-16,4 3 5 15,4-10 0-15,3-3-1 16,4-9 0-16,6-12 0 15,12-4 0-15,2-6-1 16,-2-6 0-16,13 9 0 16,15-16 0-16,6 4-2 15,8-1 1-15,6 4-2 16,-3 0 1-16,8 6 0 0,-1 9 0 16,4 7-1-16,-1-1 1 15,-2 10-1-15,-15 7 1 16,7 5-1-16,-4 10 1 15,-3 10-2-15,-3 5 1 16,-8 13-1-16,-6 7 1 16,-8 9-2-16,-10 6 0 15,-7-15-4-15,-7-1 1 0,-15 1-9 16,-10-4 1-16,-3-9-2 16,-1-3 1-16</inkml:trace>
  <inkml:trace contextRef="#ctx0" brushRef="#br1" timeOffset="97977.67">13437 4111 11 0,'-3'6'5'0,"-1"-15"3"0,4 9 2 0,0-7-6 16,0-2 0-16,0 9 5 15,4-3 1-15,-1-7-11 16,4 1 1-16,0-1 7 16,4-5 1-16,3-4-3 15,0 0 1-15,4-9-3 16,10 3 1-16,14 0-1 15,11 0 1-15,18-7-1 16,10-2 0-16,0-4 0 16,29-3 1-16,2 4-1 0,8-13 0 15,-7 9-2 1,7 6 1-16,0-5-1 16,4 8 0-16,-8 1-1 0,4 9 1 15,7 6-1-15,7 7 0 31,-10 9 0-31,-8 6 0 0,0 4 0 0,-13 8 0 16,-12 14 0-16,-13 8 0 16,-15 14-1-16,-6-13 1 15,-18 9-3-15,-15 6 1 16,-9-3-4-16,-8 1 1 16,-11-13-11-16,-3-16 1 0</inkml:trace>
  <inkml:trace contextRef="#ctx0" brushRef="#br1" timeOffset="99615.15">3048 7786 30 0,'0'12'15'0,"11"7"-4"15,-8-16 15-15,4 0-23 16,-7 1 1-16,4-1 4 16,-4-3 1-16,0 0-10 15,7-7 0-15,7 1 7 16,11-3 1-16,6-1-1 15,8 1 0-15,3-7-3 16,18 4 1-16,0-1-1 16,0 7 0-16,-14 0-1 15,-10 12 0-15,-8 3-3 16,-7 16 0-16,-3 13-1 16,-11 12 0-16,-18 4-1 15,-14 2 0-15,-6 0-1 0,-8 4 0 16,-4-13 1-16,-13-3 1 15,14-10 0-15,-1-5 1 16,5-7 0-16,2-7 0 16,12-5 1-16,6-7 0 15,-3-3 0-15,10-6 1 16,4-4 0-16,7-2 0 16,7-1-1-16,4-3 1 15,-1 1 0-15,11-1 0 16,1 7 0-16,6-4 0 15,0 1-1-15,0 5 1 0,4 4-1 16,-4 3 1-16,4 3-2 16,-4 7 1-16,4 2-1 15,-11 1 0-15,7 2-3 16,-6 4 1-16,-5 0-5 16,4-6 1-16,-3-1-8 15,-7-2 0-15</inkml:trace>
  <inkml:trace contextRef="#ctx0" brushRef="#br1" timeOffset="99915.86">3944 8021 50 0,'-7'19'25'0,"-4"6"-25"0,11-19 42 15,-7 4-42-15,4 2 0 16,-8 7 0-16,-6 6 1 16,-1 6-2-16,4 4 1 15,-7-4-1-15,7 4 1 16,-1-7-4-16,5-3 1 15,-1-6-7-15,4-10 1 0,-3-9-6 16,-1-9 1-16</inkml:trace>
  <inkml:trace contextRef="#ctx0" brushRef="#br1" timeOffset="100125.68">3662 8090 22 0,'-4'-25'11'0,"11"22"3"0,4 0 12 0,-8 6-21 16,8 3 0-16,0 7 3 15,6-1 1-15,1 7-11 16,3 6 0-16,0 3 7 16,-3 4 0-16,3-1-3 15,7 0 1-15,-7 1-4 16,8-7 1-16,-5 0-4 16,-2-9 0-16,-5-10-10 15,1-9 0-15,-8-10 0 0,1-12 1 16</inkml:trace>
  <inkml:trace contextRef="#ctx0" brushRef="#br1" timeOffset="100590.62">3976 7585 49 0,'-7'10'24'0,"14"-1"-23"0,3-9 51 0,-6 0-49 16,7 0 0-1,3-3 1-15,7 0 1 0,0 0-6 16,0-4 0-16,7 1 4 15,-10 0 0-15,3-1-2 16,0 4 0-16,-10 3-2 16,-1 3 1-16,1 7-2 15,-11-1 0-15,0 4-1 16,-3 2 0-16,3 4 0 16,-8 3 1-16,5 0 0 15,3-3 1-15,-7 3 1 0,3 0 0 16,4-3 1-1,11 0 1-15,0-4-1 0,-1-5 1 16,11-4-1-16,0-3 1 16,8-3-5-16,-1-3 1 15,4 0-12-15,-11 0 0 16,0 6-3-16,7 3 0 16</inkml:trace>
  <inkml:trace contextRef="#ctx0" brushRef="#br1" timeOffset="101372.74">4625 8328 44 0,'0'13'22'0,"11"-1"-13"0,-4-8 37 16,-4-1-44-16,8 0 1 16,-1-3 0-16,4-3 0 15,8-4-5-15,-1 1 1 16,10-3-1-16,15-1 1 16,-10 7-12-16,2 3 1 15,8-3-4-15,-14 6 0 16</inkml:trace>
  <inkml:trace contextRef="#ctx0" brushRef="#br1" timeOffset="101963.51">5443 7758 56 0,'-3'-16'28'0,"-18"32"-40"16,10-10 53-16,-3 6-41 0,3 4 1 15,-3 3-1 1,0 3 0-16,0 0-1 0,3 3 1 16,4 6-1-16,4-3 0 15,3 7 0-15,3-7 0 16,8 0-2-16,3-3 0 16,11-9-1-16,10-6 0 15,-3-10-2-15,7-7 0 16,-8-5-2-16,-2-16 1 15,2 6 1-15,-9 3 0 16,6-6 1-16,-14 3 1 16,0-3 3-16,-3 3 1 0,-1 3 3 15,1 3 1-15,-8 4 1 16,1 5 1 0,-4 7 0-16,0 10 1 0,0 5 0 15,-4-2 1 1,1 15-3-16,-15 10 0 0,4 9-2 15,-4 6 1 32,1 1-3-47,3-4 1 0,-4 6-5 0,7 4 0 16,1-1-5 0,-1 1 1-16,11-7-7 0,0-15 1 0</inkml:trace>
  <inkml:trace contextRef="#ctx0" brushRef="#br1" timeOffset="102270.37">5902 7986 30 0,'4'-6'15'0,"-19"41"-3"0,12-23 21 16,3 10-28-16,-18 3 0 15,4 4 2-15,0 18 0 16,0-16-10-16,-11 7 1 16,1 5 6-16,2 4 0 15,5-6-3-15,6-9 1 0,1-4-4 16,-1-9 1-16,11-7-5 16,3-2 0-16,5-17-8 15,-8-8 1-15,0-7-2 16,0-3 1-16</inkml:trace>
  <inkml:trace contextRef="#ctx0" brushRef="#br1" timeOffset="102448.72">5641 8178 29 0,'-7'-25'14'0,"21"22"-5"15,-10 3 25-15,3 3-30 16,3 6 1-16,4 7 1 16,4 6 1-16,3 0-9 15,4-4 0-15,-4 8 5 16,4 8 1-16,10 7-3 15,-3-7 1-15,10-2-5 16,-7-1 1-16,-3-3-10 16,-4-6 0-16,-3-9-2 15,0-7 0-15</inkml:trace>
  <inkml:trace contextRef="#ctx0" brushRef="#br1" timeOffset="102950.56">6473 7958 38 0,'4'7'19'0,"3"2"-9"0,-3-9 34 15,3 3-40 1,-4 0 0-16,4 0 1 16,4-3 1-16,6-3-9 0,5-6 1 15,9 3 4-15,12 2 1 16,3 1-8-16,-8 0 1 15,1 0-8-15,-7 0 0 16,-18-3-4-16,-7-1 0 16</inkml:trace>
  <inkml:trace contextRef="#ctx0" brushRef="#br1" timeOffset="103094.38">6375 8184 52 0,'-7'44'26'0,"14"-13"-24"0,3-18 50 0,1-7-52 16,14 0 1-16,10-2-1 16,4 2 1-16,10-6-7 15,0-6 0-15,1-1-10 16,-8 1 0-16</inkml:trace>
  <inkml:trace contextRef="#ctx0" brushRef="#br1" timeOffset="103959.25">7881 7770 43 0,'7'-3'21'0,"-7"0"-8"16,0 3 26-16,0 6-36 15,-3 7 0-15,-8 5 0 16,-10 11 0-16,-7-4-5 15,-8 9 1-15,-2 10 1 16,-8 0 1-16,3 3-4 16,5 6 0-16,6-2-3 15,11-14 0-15,-4-5-10 16,11-7 0-16</inkml:trace>
  <inkml:trace contextRef="#ctx0" brushRef="#br1" timeOffset="104208.37">7489 7858 43 0,'15'34'21'0,"23"4"-17"0,-23-25 32 0,-1 9-36 15,7 9 0 1,0 3 0-16,0 17 0 0,4-4-1 15,0-7 1-15,3-5-3 16,0-7 1-16,0-9-9 16,4-10 1-16,-4-6-3 15,-3-12 0-15</inkml:trace>
  <inkml:trace contextRef="#ctx0" brushRef="#br1" timeOffset="104540.26">8269 7971 54 0,'-3'3'27'0,"6"-6"-28"0,1 6 56 0,3-3-54 0,3-3 0 15,11 0 0-15,8-4 0 16,9 4-3-16,8 0 0 0,-3 0-5 15,-5 0 1-15,1-3-12 16,-7-7 1-16</inkml:trace>
  <inkml:trace contextRef="#ctx0" brushRef="#br1" timeOffset="104771.62">8400 7742 46 0,'-4'6'23'0,"-6"51"-15"15,10-42 32-15,0 7-39 16,-4-3 0-16,4 9 0 16,0 7 0-16,-4 2-3 0,4 7 1 15,4 3-7-15,0-3 1 16,-4-3-8-16,3-10 0 15</inkml:trace>
  <inkml:trace contextRef="#ctx0" brushRef="#br1" timeOffset="105542.08">9144 7344 48 0,'-7'15'24'0,"7"1"-18"0,0-16 40 16,7 0-43-16,4 3 1 16,3 3 2-16,3-6 1 15,12 4-9-15,6-4 1 16,7 0 5-16,8-4 0 0,6 1-2 15,0 3 0-15,-10 0-2 16,-3 3 0-16,-19 1-1 16,-2-8 0-16,-12 11-1 15,-6 5 0-15,-11 7-1 16,-8 6 0-16,-6 0-2 16,-3-3 0-16,-1 3-1 15,0 3 0-15,4-2 1 16,3 5 1-16,4 0 1 15,4-2 1-15,6-17 3 16,11 4 0-16,7 3 3 16,11 2 0-1,3 5 1-15,4-8 1 0,0-2 0 16,-4-3 0-16,-7-4-1 16,-7 0 1-16,0 1-4 0,-3 2 0 15,-4 4-2 1,-21 3 1-16,-21 6-6 0,-15-3 0 15,-20 3-9-15,-11-3 1 16,-8-10-6-16,-2 4 1 16</inkml:trace>
  <inkml:trace contextRef="#ctx0" brushRef="#br3" timeOffset="112678.74">7126 8789 37 0,'7'16'18'0,"14"-16"-9"0,-14 0 19 0,4 0-23 16,17-3 6-1,-7 3-5-15,8-3-9 16,2-4 1-16,1 1 1 15,0-3 1-15,-7-1-13 16,-4 4 0-16,0-7-1 16,-18 4 0-16</inkml:trace>
  <inkml:trace contextRef="#ctx0" brushRef="#br3" timeOffset="112982.22">7835 8538 41 0,'0'25'20'0,"-10"-3"-22"0,6-12 39 16,-3 2-35-16,-7 7 0 15,-4 9 0-15,-3 1 1 16,0 8-4-16,-7-12 0 0,7 7 1 16,-8-1 0-16,8 0-4 15,4 1 0-15,2-10-8 16,5-7 0-16,3-8-1 16,0-7 0-16</inkml:trace>
  <inkml:trace contextRef="#ctx0" brushRef="#br3" timeOffset="113156.97">7514 8576 30 0,'14'38'15'0,"11"15"-13"16,-18-44 28-16,7 7-30 15,0 3 1-15,11 6 1 16,3 3 0-16,-7-9-4 15,8 6 0-15,-1 3-7 0,4 1 0 16</inkml:trace>
  <inkml:trace contextRef="#ctx0" brushRef="#br3" timeOffset="113684.31">8865 8654 45 0,'0'10'22'0,"18"-1"-18"0,-7-6 36 16,10 1-39-16,0-1 1 15,7-3-2-15,4-3 1 16,-4-4-6-16,-7-2 0 16,4-1-9-16,0-5 0 15</inkml:trace>
  <inkml:trace contextRef="#ctx0" brushRef="#br3" timeOffset="114147.25">9313 8316 61 0,'14'9'30'0,"4"-6"-36"16,-14-3 53-16,6 0-47 15,4 0 1-15,-3 0-1 16,7 0 1-16,-1 0-2 0,-3 3 1 16,-3 7-1-1,-8-1 1-15,-3 4-1 0,-7 2 0 16,-3 1-1-16,-1 3 0 16,-3-3-2-16,0-1 1 15,0-2-2-15,3-1 1 16,1 1-1-16,3-4 0 15,3 4 1-15,4 3 1 16,0-7 1-16,7 7 1 16,4-1 3-16,3 1 1 15,3 0 0-15,8-4 1 16,0 1-1-16,0-1 1 0,-4 1-2 16,-7-1 1-16,-7 4-3 15,-11 6 1-15,-13 9-5 16,-8-9 0-16,-17 0-11 15,-15 3 1-15</inkml:trace>
  <inkml:trace contextRef="#ctx0" brushRef="#br3" timeOffset="115021.16">4752 9115 27 0,'3'16'13'0,"19"-3"3"0,-15-13 10 0,0 0-23 16,7 0 0-16,3 0 2 15,8 0 0-15,3 0-6 16,8-4 0-16,6-2 4 16,0-6 1-16,4-1-5 15,4 4 1-15,-15-4-9 16,0 1 0-16,-17-4-5 15,3 3 1-15</inkml:trace>
  <inkml:trace contextRef="#ctx0" brushRef="#br3" timeOffset="115349.11">5627 8868 29 0,'7'6'14'0,"-7"-6"-5"0,0 0 22 16,0 3-27-16,-7 3 0 0,0 10 3 15,-11 3 0-15,4 9-9 16,-14-6 0-16,-4 9 5 16,4 7 1-16,0 0-4 15,6 2 0-15,1-2-6 16,0-3 0-16,3-1-8 16,8-9 0-16</inkml:trace>
  <inkml:trace contextRef="#ctx0" brushRef="#br3" timeOffset="115560.23">5362 8871 24 0,'28'19'12'0,"11"12"-4"15,-28-18 11 1,10 15-16-16,7 3 0 15,-3 7 0-15,3 2 0 16,0-2-7-16,1-3 0 16,-8-7-4-16,-4-9 1 15</inkml:trace>
  <inkml:trace contextRef="#ctx0" brushRef="#br3" timeOffset="115846.14">5828 8984 37 0,'-7'18'18'0,"14"-8"-12"15,-4-10 29-15,4 0-32 16,4 3 1-16,-4-3-2 16,7 0 0-16,4-3-6 15,7-3 0-15,-1-4-4 16,-3-2 0-16,1-7-5 16,6 3 0-16</inkml:trace>
  <inkml:trace contextRef="#ctx0" brushRef="#br3" timeOffset="116279.43">6128 8796 54 0,'0'25'27'0,"14"-32"-34"0,-7 4 54 0,4 0-47 0,6-6 0 0,-6 2 0 0,6-2 0 0,-3 3 0 0,4-1 0 0,-11 4-1 0,4 0 1 0,-11 3-1 16,0 3 0-16,-4 7-1 16,-6 2 0-16,-1 7-2 15,-3-6 0-15,0-13-1 16,0 3 1-16,3 3 0 15,1 0 0-15,-1 4 2 16,11-1 0-16,4 4 4 16,6-1 0-16,8 4 2 15,10 0 0-15,-7-1 0 16,7 4 0-16,-6-6-1 16,-8 2 1-16,-4 1-3 15,-6 0 0-15,-11 6-2 16,-14 3 0-16,-22 3-4 0,-10-6 1 15,-7-6-10-15,-10-20 0 16</inkml:trace>
  <inkml:trace contextRef="#ctx0" brushRef="#br3" timeOffset="117631.04">8103 7585 31 0,'50'-63'15'0,"-4"16"-3"0,-39 32 15 15,3 2-24-15,-3-3 0 16,-3 7 2-16,-4 9 1 0,-11 13-8 16,-6 18 1-16,-22 7 3 15,0 15 1-15,-14 3-3 16,-18 16 0-16,-17 19-3 16,-14 13 1-16,10 2-5 15,-3 17 0-15,-4-7-6 16,11-3 1-16</inkml:trace>
  <inkml:trace contextRef="#ctx0" brushRef="#br3" timeOffset="118026.03">8139 8438 42 0,'10'-6'21'0,"-17"-7"-24"0,4 10 36 0,-4 3-32 15,-15 10 1-15,-6 5-3 16,-25 13 1-16,-14 13-5 16,-21 9 1-16,3 16-8 15,-13 9 1-15</inkml:trace>
  <inkml:trace contextRef="#ctx0" brushRef="#br3" timeOffset="118455.64">9881 6942 40 0,'4'41'20'0,"-18"15"-17"0,7-30 32 0,-7-8-34 15,-8 17 0-15,-9 18-1 16,-8 13 0-16,-14 16-2 16,-11 9 1-16,-3-1-8 15,-7 5 0-15,-3-14-4 16,-1 4 1-16</inkml:trace>
  <inkml:trace contextRef="#ctx0" brushRef="#br3" timeOffset="118756.26">9888 8134 48 0,'18'-3'24'0,"-11"-7"-23"0,-7 10 46 0,-18 3-46 16,-13 10 1-16,-12 22-1 16,-41 5 1-1,-26 17-6-15,-17 12 1 0,-21 15-12 16,-7 17 1-16</inkml:trace>
  <inkml:trace contextRef="#ctx0" brushRef="#br1" timeOffset="122449.58">3309 10200 43 0,'-7'-3'21'0,"14"10"-7"0,-7-7 21 16,4 0-31-16,3 0 0 15,3 0 4-15,8 0 1 16,3 0-10-16,7-4 0 16,8 1 6-16,9 0 1 15,-6 6-3-15,0-3 1 0,3 3-3 16,1 1 1-16,-8 2-3 15,-14 9 1-15,0 4-1 16,-14 6 1-16,-7 7-3 16,-14 5 0-16,0 7-2 15,-7 3 1-15,-4 0-2 16,1 0 1-16,-15-6-3 16,7-3 1-16,-7-4 0 15,11-2 0-15,-4-7 1 16,15-3 1-16,-5 0 1 15,12-13 1-15,-1-3 2 16,1-6 0-16,20-3 3 16,1-3 0-16,10-4 2 15,7-8 0-15,4-1 0 16,-4 0 1-16,-3 3-1 16,0 1 1-16,-1 5-2 15,1 7 1-15,-4 9-3 16,0 7 1-16,-3 3-1 0,-4 2 0 15,4 1-1-15,-1 3 0 16,-3 0-3-16,-3 0 0 16,-4-3-4-16,4 0 1 15,-11 0-9-15,10-13 0 16</inkml:trace>
  <inkml:trace contextRef="#ctx0" brushRef="#br1" timeOffset="122737.56">4149 10404 60 0,'7'10'30'0,"-7"21"-37"0,0-25 54 0,-7 7-48 15,3 2 1-15,-13 4-1 16,-5 6 1-16,1 7 0 16,-7-1 0-16,0 0-2 15,7 1 0-15,-1-7-4 16,12-6 1-16,-8-7-9 16,15-9 0-16,-4-15-2 15,7-7 0-15</inkml:trace>
  <inkml:trace contextRef="#ctx0" brushRef="#br1" timeOffset="122932.8">3926 10398 30 0,'15'12'15'0,"20"26"-4"0,-25-25 25 0,5 2-33 0,2 1 0 15,1 6 1-15,3 6 0 16,-3 4-6-16,3-1 0 15,-11 0 2-15,8-6 1 16,-7-3-8-16,3-12 0 0,-4-7-6 16,-3-13 0-16</inkml:trace>
  <inkml:trace contextRef="#ctx0" brushRef="#br1" timeOffset="123364.6">4364 9906 53 0,'10'6'26'0,"12"13"-30"0,-15-16 48 15,-4-3-42-15,8-3 0 16,6-4 1 0,1-2 0-16,3-7-4 0,0 4 0 15,1 2 3-15,-5 1 0 16,-3 3-2-16,-3 6 1 16,-8 6-2-16,-6 13 0 15,-1 0-1-15,-13-4 1 16,3 4-1-16,0 3 1 15,-1 3-1-15,5 0 1 16,3 0 1-16,3 0 0 16,4-3 1-16,11-6 1 0,-1 0 0 15,5-4 0-15,9-9-1 16,8-6 1-16,0-6-6 16,-8-4 0-1,8 1-12-15,-11-1 0 0</inkml:trace>
  <inkml:trace contextRef="#ctx0" brushRef="#br1" timeOffset="123952.8">4911 10595 49 0,'-11'13'24'0,"11"-10"-20"15,11-3 32-15,-1 0-36 0,4-3 1 16,15 0 0 0,9 0 0-16,12-4-4 0,-1 1 1 15,-10 0-12-15,-7-7 0 16</inkml:trace>
  <inkml:trace contextRef="#ctx0" brushRef="#br1" timeOffset="124401.1">5817 10122 66 0,'0'19'33'0,"-7"0"-41"15,7-19 56-15,-7 9-48 16,-3 7 0-16,-4 9-1 16,-4 3 1-16,4 3-1 15,0 1 0-15,3-1-3 16,0 0 1-16,1-5-1 15,3 2 0-15,3 0 0 0,8-15 1 16,3-1 1 0,11 4 0-16,-4 3 1 0,10-1 1 15,-10 1 1-15,8 0 0 16,-8 0 0 0,-4 0 0-16,1-1-2 0,-11 1 1 15,-7 6-3-15,-4 0 1 16,-6 1-8-16,-8-5 1 15,-3-5-6-15,-1-10 1 16</inkml:trace>
  <inkml:trace contextRef="#ctx0" brushRef="#br1" timeOffset="124699.38">5747 10081 51 0,'3'13'25'0,"15"-7"-26"16,-15-6 48-16,8 0-46 15,0-3 0-15,6-3-1 16,11-1 1-16,15-2-2 15,13-4 1-15,8-2-3 16,3 2 0-16,-7 7-11 0,-7 0 0 16,-15-1-2-16,-6 10 1 15</inkml:trace>
  <inkml:trace contextRef="#ctx0" brushRef="#br1" timeOffset="124902.89">6325 10288 44 0,'-24'57'22'0,"-61"49"-18"0,57-81 42 0,7 10-47 16,-15 6 1-16,5-4-1 15,-1 7 0 1,0-3-3-16,7-3 0 0,4-7-10 15,7-9 0-15</inkml:trace>
  <inkml:trace contextRef="#ctx0" brushRef="#br1" timeOffset="125109.33">5951 10398 44 0,'29'6'22'0,"24"41"-16"15,-39-31 32-15,7-7-37 0,7 7 0 16,7 9 0 0,11 13 1-16,-7-1-3 0,-4-2 1 15,1 2 0-15,-5-5 0 16,1 2-4-16,-7-9 0 16,-4-6-10-16,-3-16 0 15</inkml:trace>
  <inkml:trace contextRef="#ctx0" brushRef="#br1" timeOffset="125680.28">7140 10473 34 0,'-17'32'17'0,"6"-26"-3"0,4-6 19 16,7 3-27-16,0-9 0 0,0 6 2 16,7 3 0-16,4-6-11 15,10-4 1-15,11-2 6 16,13 0 1-16,5-1-7 15,-4 1 0-15,-1-1-14 16,5-8 1-16,-8-8-2 16,-7 1 1-16</inkml:trace>
  <inkml:trace contextRef="#ctx0" brushRef="#br1" timeOffset="126188.06">7641 9971 68 0,'11'4'34'0,"28"5"-42"0,-29-12 72 16,11-7-64-16,11 4 1 15,7 0 0-15,3 3 1 16,1 3-2-16,2 0 0 16,-9 3 1-16,-12 0 0 15,-6 3-1-15,0 7 0 16,-15 3-1-16,-3 2 1 16,0 1-3-16,0 0 1 0,-3 0-3 15,3 0 1-15,-7-4 0 16,3-2 1-16,1 6-1 15,-1-7 1-15,4 4 1 16,4 0 0-16,-1 2 2 16,1 1 1-16,6 3 1 15,8 0 0 17,3-3 2-32,7-3 0 0,4-1 1 0,-4 7 0 15,-3-6-1-15,0 0 0 0,-15 6-3 16,-3 6 1-16,-14 0-2 15,-14 3 0-15,-14 7-3 16,-4 3 1-16,-10-7-7 16,-8-6 1-16,1-2-12 15,3-14 0-15</inkml:trace>
  <inkml:trace contextRef="#ctx0" brushRef="#br1" timeOffset="126670.75">8735 10128 53 0,'-11'19'26'0,"1"-6"-18"0,10-10 35 0,0 0-39 0,3 0 0 16,8 0 1-16,3 7 0 16,3-1-7-16,12 0 0 15,10-2 4-15,6-1 1 16,8-3-6-16,-10-9 1 15,-5 0-8-15,-6 6 0 16,-11-4-9-16,-10 1 0 16</inkml:trace>
  <inkml:trace contextRef="#ctx0" brushRef="#br1" timeOffset="126838.54">8661 10407 41 0,'21'25'20'0,"42"1"-22"0,-45-20 27 0,7-3-29 15,6 0 0-15,8-3-17 16,4-9 1-16</inkml:trace>
  <inkml:trace contextRef="#ctx0" brushRef="#br1" timeOffset="127373.2">10220 9915 44 0,'28'-28'22'0,"-10"31"-20"0,-11-6 37 16,0-3-36-16,0-4 0 15,-7 10 1-15,0 0 1 0,-7 0-7 16,-7 3 1-16,-11 4 3 15,-17 14 0-15,-15-11-2 16,-10 2 1-16,-10 10-1 16,6 10 0-16,4 5-1 15,4 10 0 1,3 13-2-16,14 15 1 0,11 0-1 16,13 4 1-16,19-1-1 15,13-12 0-15,8-16 1 16,14-12 1-16,14-13 3 31,14-19 0-31,17-18 2 16,4-7 0-16,11-19 1 0,0-15 0 0,-15-13 0 15,-17-3 0-15,-21-3-3 16,-21 0 1-16,-22 19-4 16,-20-10 0-16,-12 0-6 15,-13 4 1-15,-7 2-12 0,-4 7 1 16</inkml:trace>
  <inkml:trace contextRef="#ctx0" brushRef="#br1" timeOffset="130286.13">3069 11834 53 0,'0'19'26'0,"-7"-7"-19"0,7-8 27 16,0 2-31-16,7 0 0 15,-14 7 1-15,4-1 0 16,-15 7-6-16,-3 0 1 15,-7 3 4-15,-15 9 1 16,4 7-2-16,-6 9 0 16,-5 9-1-16,4 10 1 0,-3 13-1 15,14-1 0 1,10 13-1-16,7 3 0 0,18-9 1 16,4-13 0-16,13-13-1 15,12-9 1-15,13-15-1 16,7-10 1-16,8-12-6 15,-8-7 1-15,-6-9-15 16,-15-13 1-16</inkml:trace>
  <inkml:trace contextRef="#ctx0" brushRef="#br1" timeOffset="131125.91">5115 11740 42 0,'7'35'21'0,"4"15"-14"0,-4-44 21 16,4 3-25-16,-8 7 1 0,8 6 1 15,-1 0 1-15,4 6-7 16,8 10 1-16,-1 12 4 15,18-12 1-15,-1 12-1 16,8 13 1-16,0-1-2 16,-7 7 1-16,-18-3-4 15,-3 6 1-15,-25-6-3 16,-15-6 1-16,-9-4-6 16,-8-3 0-16,-11-2-10 15,-9-8 1-15,9-11-1 16,4-7 1-16</inkml:trace>
  <inkml:trace contextRef="#ctx0" brushRef="#br1" timeOffset="131576.49">5888 11853 56 0,'-18'12'28'0,"8"17"-37"0,6-26 58 0,-3 6-49 16,7 10 1-16,-11 3-1 15,1 3 1-15,-8 13-1 16,1-7 0-16,-5 16 0 16,-2 16 1-16,-1 9-1 15,4 9 1-15,7 17-1 16,7-7 1-16,7 9-1 15,7-15 1-15,3-1-1 16,12-8 0-16,-5-23-4 16,4-15 0-16,4-17-10 15,3-11 1-15,11-16-4 0,0-10 1 16</inkml:trace>
  <inkml:trace contextRef="#ctx0" brushRef="#br1" timeOffset="132312.54">8280 11345 20 0,'-11'25'10'0,"8"0"-2"0,3-15 11 0,3 5-14 16,4 4 1-16,0 0 5 16,0 6 1-16,4 3-12 15,3-9 0-15,7 6 11 16,11 13 1-16,10 15-3 16,-6 0 0-16,-1 19-3 15,-3 7 0-15,-4-1-3 16,-7 16 0-1,-10 3-5-15,-11 13 1 16,-4-6-5-16,-7-13 1 0,-10-22-9 16,-3-10 1-16,-5-18-5 15,12-7 0-15</inkml:trace>
  <inkml:trace contextRef="#ctx0" brushRef="#br1" timeOffset="132786.37">9084 11746 52 0,'4'13'26'0,"10"-1"-29"15,-11-8 46-15,1-1-43 16,3 0 0-16,3-3 0 16,8-3 1-16,10 0-2 0,8-4 1 15,2-2-1-15,1-4 1 16,0 1-7-16,0 2 1 15,-4 1-9-15,-7 9 1 16</inkml:trace>
  <inkml:trace contextRef="#ctx0" brushRef="#br1" timeOffset="133025.93">9063 12198 64 0,'10'-6'32'0,"19"9"-41"0,-15-6 58 15,14 3-50-15,11 0 1 0,3-4-5 16,8-5 1-16,-5 0-5 16,1-1 1-16,-10-5-9 15,-1-4 1-15</inkml:trace>
  <inkml:trace contextRef="#ctx0" brushRef="#br1" timeOffset="133769.47">10629 11630 51 0,'28'-28'25'0,"-3"3"-22"0,-21 16 42 0,-1-1-42 0,1 1 0 0,-1-1 2 16,-3 4 1-16,-7-3-8 15,-7 2 0-15,-11 4 5 0,-10 10 0 16,-7 2-2-16,-8 10 0 15,-6-4-2-15,7 11 0 16,-8 11-3-16,-6 10 1 16,-4 0-4-1,7 10 1-15,7 9-2 0,7 15 0 16,11 1 1-16,13 2 0 16,15-2 3-16,14 2 1 15,18-11 4-15,10-17 1 16,8-9 3-16,17-19 0 0,14-12 3 15,21-22 0-15,4-13 1 16,7-22 0-16,-1-9-2 16,-9-19 0-16,-15-6-2 15,-11-10 0-15,-13-3-3 16,-22-3 0-16,-17 10-2 16,-18 9 0-16,-21 6-5 15,-18 12 0-15,-11 14-6 16,-6 5 1-16,-11 13-10 15,0 7 0-15</inkml:trace>
  <inkml:trace contextRef="#ctx0" brushRef="#br3" timeOffset="139895.69">3320 10937 24 0,'-7'7'12'0,"3"-7"-10"16,4 0 13-16,-11 0-9 0,11 3 0 15,-10 0 4-15,3 0 1 16,3 0-12-16,-3 0 0 15,0 0 9-15,4 4 1 16,3-1-3-16,10-3 1 16,-3 0-2-16,14 0 1 15,4-3-1-15,14 0 1 16,17-6-2-16,4-3 1 16,22-4-2-16,16-3 1 15,12-2-1-15,-1-4 0 16,15 3-3-16,-12 0 1 0,-9 0-2 15,-22 4 1-15,-14 5-1 16,-7 4 1-16,-21 0-1 16,-8-1 1-16,-16 7-1 15,-8 10 0-15,-7 2-1 16,-7 1 1-16,-4 2-2 16,-3 1 1-16,3-3-2 15,-10-4 1-15,3 1-5 16,1-4 0-16,3-6-10 15,-4-6 0-15</inkml:trace>
  <inkml:trace contextRef="#ctx0" brushRef="#br3" timeOffset="140961.12">2970 12270 28 0,'-7'0'14'0,"7"-3"-1"0,0 3 9 0,0 0-19 16,0 0 0-16,0 0 3 16,7 0 1-16,4 0-7 15,-7-3 0-15,10-4 6 16,-4-2 1-16,4 0-2 15,4-4 0-15,3 4-2 16,11-4 1-16,3 7-2 16,4 3 0-16,-7 6-1 15,-4 6 0-15,-7 10-3 16,-10 3 1-16,-8 3-2 16,-6-3 1-16,-8 0-1 15,-7 3 0-15,-3 0-1 16,0-3 1-16,0-3 0 15,3 0 1-15,-3-4 0 0,11-5 0 16,-1-4 0-16,4 0 0 16,-4-2 1-16,11-4 0 15,-7-4 0-15,7 4 0 16,-3-6 0-16,3 0 1 16,10 3 0-16,1-4 0 15,7-2 0-15,6 3 1 16,1 0 0-16,7 6 1 15,-4 3-1-15,-7 6 1 16,0 0-1-16,0 4 0 16,-3 3-2-16,3-4 1 0,-10 1-6 15,6-4 1-15,-6-3-8 16,7-12 0-16</inkml:trace>
  <inkml:trace contextRef="#ctx0" brushRef="#br3" timeOffset="141266.4">3687 12232 40 0,'-8'10'20'0,"5"-1"-15"15,3-3 33-15,-11 4-36 16,4-1 1-16,-3 7 0 16,3 3 0-16,-4 6-5 0,-3 3 1 15,-11 3 2-15,4 1 1 16,0-4-2-16,0-3 1 16,0 0-4-16,3 0 0 15,7-9-6-15,-6-4 1 16,13-5-7-16,-6-14 1 15</inkml:trace>
  <inkml:trace contextRef="#ctx0" brushRef="#br3" timeOffset="141487.47">3493 12279 33 0,'14'29'16'0,"0"8"-8"0,-7-30 24 0,3 2-29 16,-6 3 1-16,10 7 0 16,-3 0 1-16,-1 3-7 15,1 3 0-15,10 0 4 16,7 7 1-16,-3-1-6 16,3-3 0-16,0 0-10 15,-7-12 0-15</inkml:trace>
  <inkml:trace contextRef="#ctx0" brushRef="#br3" timeOffset="142163.81">6378 12229 31 0,'-3'3'15'0,"-1"1"-4"0,4-4 16 15,0 3-25-15,0 6 1 16,-3 4 2-16,-4 5 0 16,-8 7-6-16,-6-3 0 0,-14 10 3 15,0 2 1-15,-1 7-4 16,5 3 0-16,-1 3-6 15,4-3 0-15,0-3-6 16,6-13 0-16</inkml:trace>
  <inkml:trace contextRef="#ctx0" brushRef="#br3" timeOffset="142404.46">5987 12245 23 0,'21'28'11'0,"-4"13"4"0,-9-25 12 16,-1-4-22-16,0 1 0 15,3 5 3-15,4 11 1 16,0 2-12-16,8 7 1 16,6 9 5-16,7 3 1 15,4-6-9-15,-4 0 0 16,-3 0-9-16,-4 6 1 15</inkml:trace>
  <inkml:trace contextRef="#ctx0" brushRef="#br3" timeOffset="145194.06">6862 9768 46 0,'-4'6'23'0,"0"19"-13"0,8-19 24 16,0 1-33-16,3 11 1 16,-4 4-1-16,1 7 0 15,-4 5-2-15,0 19 1 0,-7 10 0 16,-4 15 1-1,7 23-5-15,-6 18 0 0,-8 3-4 16,11 4 1-16,0-10-3 16,4-19 0-16,-1-25-4 15,4-22 0-15</inkml:trace>
  <inkml:trace contextRef="#ctx0" brushRef="#br3" timeOffset="145900.73">7303 9783 46 0,'31'10'23'0,"47"-13"-26"0,-57-4 45 15,11 4-41-15,24-13 1 16,4-2 0-16,11-7 0 15,10 3-3-15,4-3 1 0,17-1 1 16,-3 1 1 0,3 0-1-16,-10 6 0 0,-15 4-1 15,-10 2 0-15,-7 4 0 16,-10 3 0-16,-12 6-1 16,-6 3 0-16,-11 9 0 15,-6 7 0-15,-15 9-2 16,-4 10 0-16,-7 3-1 15,-10 15 0-15,-3 1 1 16,-5 12 0-16,-2 3 0 16,2 9 1-16,1 7 0 15,3 12 1-15,4 1 0 16,4-4 1-16,3 0-1 16,3-12 1-16,-7-10 0 15,1 0 1-15,-5-12 2 16,-2-3 0-16,-4-13 0 15,-4-7 1-15,4-5-1 0,-11-7 1 16,0 0-1-16,-3-6 0 16,-8-3-3-16,1-6 1 15,-8-7-1-15,1-3 1 16,0-3-1-16,-4-6 1 16,0-13-1-16,-14-6 1 15,-4-10-1-15,-10 1 1 16,3-4-5-16,0 1 1 15,18-4-12-15,7 6 1 16</inkml:trace>
  <inkml:trace contextRef="#ctx0" brushRef="#br3" timeOffset="147494.04">13670 9006 38 0,'-28'12'19'0,"10"-9"-4"15,15-3 20-15,-1 0-31 0,1 0 0 16,3 0 4-16,0 0 1 16,3 0-11-16,8 0 1 15,10 0 5-15,4-3 1 0,10 3-7 16,7-3 1-16,8 3-12 16,-1 0 0-16,-10-6-5 15,-11-1 0-15</inkml:trace>
  <inkml:trace contextRef="#ctx0" brushRef="#br3" timeOffset="148032.22">14076 8833 52 0,'10'16'26'0,"1"-4"-30"0,0-8 46 16,6-4-42-16,4 0 1 15,8 0 1-15,-1 3 0 16,-3-3-2-16,-8 0 0 15,1 3 0-15,-8-3 1 16,-3 6-1-16,-7 0 0 16,-3 4-1-16,-4-1 1 15,-4 4-1-15,1-4 0 0,-1 4-1 16,1-4 1-16,2 0-1 16,1 1 1-16,4-1 0 15,-1-2 0-15,4-1 0 16,4 0 1-16,3 0 1 15,7 1 0-15,0 2 0 16,4-3 0-16,3 1 0 16,7-4 1-1,-3 16-1 1,-7 2 1-16,-8 8-1 16,-10 2 0-16,-10 0-1 15,-15 1 1-15,-7 2-3 16,0-2 1-16,-6-4-6 15,9 0 1-15,5-6-9 16,2-9 0-16</inkml:trace>
  <inkml:trace contextRef="#ctx0" brushRef="#br3" timeOffset="148289.04">14584 9213 44 0,'0'6'22'0,"-4"16"-14"0,4-16 32 16,-3 7-39-16,-4 5 1 0,0 8 0 15,-4-1 0-15,1 3-4 16,2 6 0-16,5 4-4 15,-1-7 1-15,8-6-10 16,-4-12 1-16</inkml:trace>
  <inkml:trace contextRef="#ctx0" brushRef="#br3" timeOffset="148619.29">15092 8912 43 0,'-18'37'21'0,"-3"26"-19"0,18-47 30 16,-5 6-30-16,1 6 1 15,0 3 0-15,0-3 0 16,0 4-6-16,4-1 0 16,-1 7-9-16,1-7 1 0,-1 0-3 15,4-6 1-15</inkml:trace>
  <inkml:trace contextRef="#ctx0" brushRef="#br3" timeOffset="149759.44">13959 9790 55 0,'-3'12'27'0,"-1"-9"-34"0,4 0 57 0,0 1-49 16,4 2 1-16,-1 0 1 15,4 7 1-15,1-7-5 16,2 0 0-16,4 0 4 16,4 1 0-16,0-4-1 15,3 0 0-15,-4 0-1 16,-3 3 0-16,-7 1-2 15,-3 5 1-15,-4 4-2 16,-4-4 0-16,-3 1-1 16,0-4 0-16,-3 1-2 15,-1-1 1-15,1 4 0 16,3-4 0-16,0 1 0 16,3-1 1-16,4 0 1 0,4-2 0 15,3 2 2-15,0-3 0 16,0 4 1-16,3-1 1 15,4 1 0-15,0-1 0 16,1-3 0-16,-5 0 0 16,-3 1-1-16,-7 5 0 15,-7 1-1-15,-3 6 0 16,-8 3-1-16,-7 0 0 16,-6 0-3-16,-1-1 0 15,4 1-3-15,3-3 0 16,4 3-8-16,7-6 1 0</inkml:trace>
  <inkml:trace contextRef="#ctx0" brushRef="#br3" timeOffset="150016.63">14302 10185 46 0,'-7'9'23'0,"-18"38"-24"15,18-34 40-15,-4 2-38 16,4 1 0-16,-3 3 0 16,3 3 1-16,-1 0-5 0,5 0 1 15,-1-3-7-15,4-7 0 16,7-15-5-16,4-3 1 15</inkml:trace>
  <inkml:trace contextRef="#ctx0" brushRef="#br3" timeOffset="150284.57">14517 10056 55 0,'-4'10'27'0,"15"-14"-30"16,-4 1 52-16,0 0-50 15,4 0 1-15,3 0-1 16,0-3 0 15,3 2-4-31,5-2 0 0,2 3-11 0,5-3 0 0</inkml:trace>
  <inkml:trace contextRef="#ctx0" brushRef="#br3" timeOffset="150557.94">14958 9699 54 0,'-4'40'27'0,"-13"11"-27"0,13-36 43 16,-3 26-43-16,-7-3 1 0,0 12-2 15,0 3 1-15,-4 16-5 16,0 10 1-16,-3 8-12 16,-3-8 1-16</inkml:trace>
  <inkml:trace contextRef="#ctx0" brushRef="#br3" timeOffset="152699.93">13533 8717 27 0,'0'0'13'0,"-7"0"-10"16,7 0 14-16,-4 0-12 15,0 6 0 1,-3 10 4-16,0 9 1 0,-3-3-11 16,-1 13 0-16,-6 12 7 15,-1 19 1-15,-3 15-3 16,0 13 0-16,-1 19-2 15,1 22 0-15,0 9-2 16,0 7 0-16,3-20-2 16,4-8 0-16,0-23-6 0,7-22 1 15,3-21-7-15,4-29 0 16</inkml:trace>
  <inkml:trace contextRef="#ctx0" brushRef="#br3" timeOffset="153377.01">13169 8582 41 0,'21'22'20'0,"18"-12"-21"16,-21-10 33-16,7 3-29 15,10-3 1-15,11-3 2 16,10 0 1-16,22-7-9 16,-22 4 1-16,61-16 5 15,-5-3 0-15,15-10-3 16,11 1 1-16,-4-4-1 15,-10 1 0-15,-1 15-1 16,-3-7 0-16,-7 4 0 0,-4 3 0 16,-14 7 0-16,-3-1 0 15,-7 0-1-15,-4 4 1 16,-10 5-1-16,-8 11 0 16,-6 8-1-16,-5-6 1 15,-6 13-2-15,-3 19 0 16,-12 6-1-16,-9 19 1 15,-8 15-1-15,-7 7 1 16,-14 21 0-16,-7 7 0 16,-4 16 1-16,4 2 0 15,3 4 1-15,8 13 1 16,6-4 0-16,8 16 1 0,3-7 0 16,0-8 1-16,-3-20-2 15,-1-9 1-15,-3-19 0 16,0-18 0-16,-3-17-1 47,-8-18 1-47,-10-15 1 0,-11-14 0 0,-13-5 1 0,-22-7 0 0,-14-10-1 15,-25-5 0-15,-25-7 0 16,-10-3 0-16,-21-3-2 16,-11 3 1-16,0-3-6 15,-17 3 0-15,-4 6-9 16,-3 7 1-16</inkml:trace>
  <inkml:trace contextRef="#ctx0" brushRef="#br3" timeOffset="161422.71">5041 10972 19 0,'39'19'9'0,"42"12"0"16,-63-22 9-16,6-2-18 15,8-1 0-15,4 3 0 16,6 1 0-16,0-1 0 16,8-3 0-16,-1 1 0 0,0-4 1 15,8 0 0-15,-8-3 0 16,1-3 0-16,-1 3 1 15,0-3 0-15,11 0 0 16,4-4-1-16,6-5 1 16,-3-1-1-16,11-3 1 15,-18-5-2-15,0-1 0 16,0 3 0-16,-11-6 0 16,4 0 0-16,4-7 0 0,-19 1-1 15,-2 3 1-15,-4-4 0 16,-4-5 0-16,-4-1-1 15,-2-3 0-15,-12-3 0 16,1-3 1-16,-4-3-1 16,-7 0 1-16,-7 0-1 15,-11-7 0-15,-10 7 0 16,-4 0 1-16,-3 0-1 16,7 0 1-16,-11 9 0 15,4-6 0-15,-1 3 0 16,-3 3 1-16,8 0-1 15,3 7 1-15,-4 6 0 16,4 3 0-16,-1 3-1 16,1 6 1-16,-4 0-1 15,1-2 1-15,-8-1-1 16,-4 0 0-16,5 0 0 16,-1 0 0-16,4 4 0 0,-8-1 0 15,1 7 0-15,3 5 1 16,-10 8-1-16,3-1 1 15,-7 9 0-15,0-6 0 16,-3 10-1-16,3 0 1 16,3-1-1-16,1 7 0 15,-1 0-1-15,5 10 1 16,-1-4-2-16,-4-3 1 16,5 0-1-16,2 0 0 15,4 0-1-15,-6-3 1 16,9 0 0-16,-3 3 1 0,8-3 1 15,-8 0 0 1,14 6 0 0,0 4 0-16,4-1 0 0,4 4 1 0,6-1-2 15,1 1 1-15,2 2-1 16,8 4 1-16,8 3 0 16,6 6 0-16,10-3 0 15,8 0 1-15,-4-3-1 16,11 0 1-16,-4-3-1 15,1-4 1-15,-1-2-4 16,0-7 0-16,4-6-4 16,-7-9 0-16</inkml:trace>
  <inkml:trace contextRef="#ctx0" brushRef="#br3" timeOffset="166438.24">6833 12094 34 0,'0'13'17'0,"4"-10"-6"0,-4-3 17 0,0 0-23 16,7 0 0-16,3-6 3 16,-6 0 0-16,3-4-10 15,0 4 0-15,0 0 7 16,7 2 0-16,-3 1-3 15,3 0 1-15,0 3-4 16,0-3 1-16,7-3-8 16,-3-4 1-16,3 1-9 15,-3-13 0-15</inkml:trace>
  <inkml:trace contextRef="#ctx0" brushRef="#br3" timeOffset="167130.12">7324 11696 29 0,'0'13'14'0,"10"-10"1"16,-3-3 12-16,-3-3-24 15,6 3 0-15,1 0 3 16,3-3 0-16,7 3-7 16,-3 0 1-16,0 0 4 15,6 0 1-15,4 3-1 16,4-3 0-16,0 0-2 16,0 0 0-16,-8 3-1 0,-2 0 0 15,-8 3-1-15,-4 4 0 16,-10 2-1-16,-7 4 0 15,0 0-1 1,-10-4 0-16,2 1-1 0,-2-4 1 16,-1 0-1-16,4 4 1 15,3 0 0-15,4-4 1 16,4 3 0-16,-1-2 1 16,11-1 0-16,0 4 1 15,4-1 0-15,0 4 1 0,10-3-1 16,7-1 1-16,-7-2 0 15,0-1 1 1,1 0-1-16,-5 4 1 0,-6-1-2 16,-4 7 0-16,-7 3-1 15,0-3 1-15,-25 6-3 16,-10 0 1-16,-4-6-2 16,0-3 0-16,-14-4-8 15,0-5 1-15,0-7-5 16,8-7 0-16</inkml:trace>
  <inkml:trace contextRef="#ctx0" brushRef="#br3" timeOffset="168422.26">3930 12257 38 0,'7'7'19'0,"-7"-7"-11"15,0 0 19-15,0 0-26 16,7-3 1-16,4-1 1 16,-1 1 1-16,11 0-5 15,-3 0 1-15,14 0 1 16,-4 0 1-16,-3-3-3 0,3 2 0 15,4-2-6-15,-4 3 0 16,0-3-7-16,-7-7 1 16</inkml:trace>
  <inkml:trace contextRef="#ctx0" brushRef="#br3" timeOffset="168736.73">4036 11997 28 0,'0'16'14'0,"3"-10"-6"0,4-3 19 16,-7-3-25-16,0 3 1 0,0 4 1 15,0 2 1-15,0 7-6 16,0 6 0-16,-7 3 3 16,4 0 0-16,3 3-2 15,-7 10 0-15,3 6-5 16,4-4 0-16,-7 1-7 16,4 0 0-1</inkml:trace>
  <inkml:trace contextRef="#ctx0" brushRef="#br3" timeOffset="169114.26">4636 11869 37 0,'7'25'18'0,"-7"12"-11"0,0-27 28 0,0 2-33 16,0 4 0-16,0 9 0 16,0 6 0-16,0 7-3 15,-7-3 0-15,3 8 0 16,4 11 1-16,0-7-8 16,0 3 1-16,0-3-6 15,0-6 0-15</inkml:trace>
  <inkml:trace contextRef="#ctx1" brushRef="#br1">15289 10567 0,'0'0'16,"0"0"-16,0 0 16,0 0-1,0 0-15,0 10 16,0-4 0,4 0-16,-4-3 15,3 4 1,-3-1-16</inkml:trace>
  <inkml:trace contextRef="#ctx1" brushRef="#br1" timeOffset="9128.78">19981 9978 0</inkml:trace>
  <inkml:trace contextRef="#ctx0" brushRef="#br2" timeOffset="210788.73">2812 13226 25 0,'0'16'12'0,"0"-3"-2"0,0-13 13 0,0 0-21 15,3-3 1-15,4-4 1 16,0 1 1-16,4-3-6 15,-8 2 1-15,8 1 3 16,7 0 1-16,-1-1-1 16,4 4 0-16,1-3-1 15,6 0 1-15,-7-4-1 16,11-2 0-16,7 2-1 16,10 4 1-16,11-6-1 15,0-1 0-15,10 4 0 16,1-10 0-16,7 13-1 15,3-1 1-15,0 1-1 16,4 3 1-16,-4 3 0 16,-4 3 0-16,-3-3 1 15,4 0 0-15,-7 0 1 0,6 0 0 16,-6 0 1-16,-4-3 0 16,7-3-1-16,3-1 1 15,-13-2-2-15,3 3 1 16,4-1-2-16,-1 1 1 15,1 0-2-15,3 3 1 16,7 3-1-16,-18 0 1 16,-3 0-1-16,-3-3 0 15,-8 3 0-15,-7-4 0 16,-3 8-1-16,-7-1 1 16,-4 3-1-16,-7 0 1 0,-3 4-2 15,-14-1 1-15,-4 0-3 16,-4 1 1-16,-7-1-6 15,1 1 0-15,-1-13-9 16,-13-4 0-16</inkml:trace>
  <inkml:trace contextRef="#ctx0" brushRef="#br2" timeOffset="211971.57">5842 13095 28 0,'-4'-13'14'0,"19"13"-5"0,-15 0 11 0,3 0-18 16,4 0 0-16,0-3 0 15,4 3 1-15,6 0-3 16,-2 0 0-16,9 0 3 15,8 0 0-15,7 0 1 16,10 0 0-16,11-3 0 16,7 0 1-16,25-4-1 15,0-2 1-15,24-7-1 16,4-2 0-16,3 5-2 16,4 1 1-16,8 5-1 0,-19-2 0 15,11 3-1-15,-7 2 1 16,7 4-1-16,-4 0 1 15,-10-3-2 1,-3 0 1-16,-5 0-1 0,-6 3 1 16,-18 9-2-16,-3-2 1 15,-15 5-1-15,-6 1 1 16,-18-4-1 0,-4 4 1-16,0 2-1 0,-14-2 1 15,1-1-1-15,-5-2 1 0,-3-1-1 16,-3 1 1-1,-4-4 0-15,0-3 0 0,-3 3-1 16,3-2 1-16,-7-4-1 16,0 3 1-16,0-3-1 15,0 0 1-15,0 3-5 16,-7-3 0-16,3-10-11 16,-3-5 0-16</inkml:trace>
  <inkml:trace contextRef="#ctx0" brushRef="#br2" timeOffset="213127.97">9744 12947 28 0,'-4'0'14'0,"18"-6"-7"0,-7 3 15 16,0-3-19-16,4 3 1 15,10-1 4-15,4 1 1 16,7 0-9-16,10 0 1 16,14-3 6-16,4-1 1 15,0-2-1-15,14-7 0 16,8 1-3-16,2-4 1 15,4 3-3-15,-3 0 1 16,-11 4-2-16,-7 3 0 0,-7 2-1 16,-7 4 1-16,-11 0-1 15,-10 3 0-15,-7 0-2 16,-11 3 0-16,-14 3-1 16,-7 1 0-16,-7-1-6 15,0 0 1-15,-15-6-9 16,1 10 0-16</inkml:trace>
  <inkml:trace contextRef="#ctx0" brushRef="#br2" timeOffset="-212507.82">13106 12430 36 0,'-7'19'18'0,"10"3"-9"0,-3-19 19 0,0 0-24 16,0-3 0-16,7-6 3 16,0-4 1-16,4 1-9 15,3-4 0-15,0-5 6 16,7-14 0-16,7-5-2 15,8-11 0-15,3-11-1 16,10-10 0-16,-3 0-1 16,10 3 0-16,1-3-1 15,-1 0 1-15,-3 13-1 16,-4-1 1-16,-3 7-2 16,-3 3 1-16,-8 6 0 0,-3 7 0 15,-4-1-1-15,-3 13 0 16,-4 7-1-16,-4 8 0 15,-6 7-2-15,-4 10 1 16,-3 9-1-16,-4-1 1 16,-7 4-1-16,-4 13 0 15,-3-1 1-15,0 1 0 16,-4 2 1-16,0 4 0 16,1 3 1-16,-4 3 0 0,3 3 0 15,0 10 1-15,4-1-1 16,0 4 1-16,0-3 0 15,3-10 0-15,4-12 0 16,0-7 0-16,4-6-1 16,-1-6 1-16,1 3-1 15,3-7 1-15,0-2-3 16,0 0 1-16,0-7-7 16,7-3 0-16,0-3-2 15,3-13 0-15</inkml:trace>
  <inkml:trace contextRef="#ctx0" brushRef="#br2" timeOffset="-212236.68">13487 12085 43 0,'-7'9'21'0,"3"-9"-20"0,4 0 43 16,0 0-41-16,7 0 0 15,4-3 1-15,-1-3 0 16,4 0-6-16,8-1 1 16,6 4 0-16,7-3 1 0,4 0-14 15,0-4 0-15,-8 1-1 16,1 3 0-16</inkml:trace>
  <inkml:trace contextRef="#ctx0" brushRef="#br2" timeOffset="-211907.01">14164 12038 56 0,'-7'22'28'0,"0"-16"-29"0,7-3 55 16,0 0-50-16,-4 4 0 15,1-4 2 1,3 6 0-16,0-2-8 0,3-1 0 16,-3 0 3-16,0 0 0 15,4 1-10-15,-1-4 0 16,1-13-11-16,0 4 0 16</inkml:trace>
  <inkml:trace contextRef="#ctx0" brushRef="#br2" timeOffset="-211499.83">14633 11718 46 0,'-3'22'23'0,"6"9"-14"0,-3-21 29 16,0-1-36-16,0 10 0 15,-3 3 0-15,-4 6 1 16,0 7-4-16,0 9 0 16,-4 6 2-16,0-3 1 15,1 6-2-15,-1 0 0 16,1-6-3-16,-1-3 1 16,4-12-7-16,3-10 1 15,4-13-8-15,4-18 0 0</inkml:trace>
  <inkml:trace contextRef="#ctx0" brushRef="#br2" timeOffset="-210962.43">14651 11699 44 0,'0'3'22'0,"14"-9"-21"16,-7 3 35-16,4 0-33 16,-1-3 0-16,4 2 3 15,7-2 1-15,4 3-7 16,0-3 0 0,38 3 7-16,1-4 1 15,-4 4-2-15,-11 3 0 16,-10-6-2-16,-11 3 1 15,-3 3-3-15,-7 0 0 16,-4 9-3-16,-7 4 0 16,-11 6-1-16,-6 3 0 15,-12 0-3-15,-2 3 0 16,-4-7-1-16,-1 1 1 16,5 6 0-16,2-3 0 15,8 0 2-15,4 0 0 16,6 0 2-16,4 6 1 15,11-6 2-15,3 3 0 16,7-3 1-16,4 3 1 0,3-6 0 16,0 0 1-16,-7 0-1 15,-3-3 1-15,-4 5-2 16,0-2 1-16,-10 0-4 16,-15 9 1-16,-17 10-2 15,-18-4 1-15,-10-5-4 16,-11-7 0-16,-4-4-7 15,11-2 1 17,4-6-9-32,6-1 1 0</inkml:trace>
  <inkml:trace contextRef="#ctx0" brushRef="#br2" timeOffset="-210465.25">15656 11966 54 0,'-3'3'27'0,"6"-9"-23"16,-3 6 43-16,4 3-42 16,3-3 0-16,0 3 2 15,4 0 1-15,-1 0-11 16,1 0 1-16,10 1 6 16,7-4 0-16,7-4-4 15,4 1 0-15,-4 3-6 16,-6-3 0-16,-8 0-9 0,-4 0 0 15,-17 3-5-15,-3 0 0 16</inkml:trace>
  <inkml:trace contextRef="#ctx0" brushRef="#br2" timeOffset="-210283.19">15558 12311 55 0,'17'31'27'0,"29"-18"-35"0,-28-13 48 0,3-3-40 16,7-7 0-16,7-2-6 16,11-4 1-16,-3 0-4 15,-1 1 0-15,-3-4-5 16,3 6 0-16</inkml:trace>
  <inkml:trace contextRef="#ctx0" brushRef="#br2" timeOffset="-209836.27">16743 11950 35 0,'35'-16'17'0,"-7"-31"-9"16,-21 38 29-16,-3 0-31 15,3-1 1-15,-3-2 2 0,-1-1 1 16,-3 1-13-16,0-1 1 16,-7 4 8-16,-11 2 1 15,-13 4-4-15,-8 6 0 16,-11 4-2-16,-6 2 1 16,-4-3-2-16,0 13 1 15,11 12-3-15,3 4 0 16,7 18-2-16,7-3 0 15,8 7 0 17,6 2 0-32,11 1 1 0,7-13 0 0,0-9 2 0,14-10 1 0,14-6 2 15,18-10 0-15,14-18 2 16,3-16 0 0,-3-6 1-16,-10-6 0 0,-11-10-2 15,-8-3 1-15,-6 3-2 16,-7-10 0-16,-11 10-10 15,-14 1 0-15,-11-1-11 16,4 6 0-16</inkml:trace>
  <inkml:trace contextRef="#ctx0" brushRef="#br2" timeOffset="-206998.54">12622 13665 48 0,'0'0'24'0,"32"-15"-18"0,-21 5 25 15,6-8-29-15,8-8 1 16,10-2 2-16,8-9 0 16,-1-7-7-16,-10-6 1 0,7-13 3 15,-1 6 1-15,-2-2-2 16,6-1 1-16,-3 7-2 15,-4-4 0-15,-3 7 0 16,0 3 1-16,-4 6-2 16,-4 10 1-16,-2 9-2 15,-5 10 1-15,-6 5-2 16,-4 14 1-16,-7 8-2 16,-4 1 1-16,-3 12-2 15,-3 4 1-15,-8 8 1 16,0 10 0-16,-6 10 1 15,-1 3 0-15,0 3 1 16,1-4 1-16,3 4 1 16,3 3 1-16,0-9-1 15,8-7 1-15,3-9-1 16,7-10 0-16,3-5-3 0,1-4 1 16,3-10-6-16,0-2 1 15,-4-13-8-15,4-9 1 16</inkml:trace>
  <inkml:trace contextRef="#ctx0" brushRef="#br2" timeOffset="-206757.43">12845 13499 46 0,'-7'13'23'0,"21"-19"-21"16,-7 2 42-16,7 1-42 16,4-3 0-16,-1 0 0 15,8-4 0-15,3-2-6 16,4-1 1-16,3 1-10 16,4-4 0-16,0 3-2 15,0-2 0-15</inkml:trace>
  <inkml:trace contextRef="#ctx0" brushRef="#br2" timeOffset="-206500.5">13324 13349 61 0,'0'12'30'0,"15"1"-38"0,-5-13 61 16,4 0-53-16,7 0 1 15,4 0-1-15,7 0 1 16,-4-3-3-16,4-4 1 16,0 1-5-16,-4 0 0 15,-4 0-11-15,-6-1 0 0</inkml:trace>
  <inkml:trace contextRef="#ctx0" brushRef="#br2" timeOffset="-206292.3">13300 13556 47 0,'7'18'23'0,"17"4"-24"16,-13-15 31-16,3-1-30 15,4-3 0-15,-1-3 0 16,5-3 0-16,6 0-1 16,-7-7 1-16,-3-2-4 15,3-4 0-15,0 4-9 16,4-1 1-16</inkml:trace>
  <inkml:trace contextRef="#ctx0" brushRef="#br2" timeOffset="-205797.78">14104 13280 48 0,'4'-7'24'0,"-1"-2"-23"0,-3 3 40 0,0-4-40 16,0 1 1-16,-3 0 0 15,-1-1 0-15,-3 4-3 16,-4 0 1-16,-6 6 2 15,-4 3 0-15,-4 6-1 16,-3 10 0-16,-4 0-1 16,0 9 1-16,-3 10-4 15,7-1 1-15,7 17-2 47,6-1 1-47,8 0-1 0,7-3 1 0,7-6 2 0,11-6 0 0,10-16 3 0,8-16 1 16,2-9 2-1,5-16 0-15,6-6-1 0,0-9 1 16,-3-10-3-16,-7-3 1 16,-11 0-5-16,-6 0 0 15,-15-7-15-15,-11 4 0 16</inkml:trace>
  <inkml:trace contextRef="#ctx0" brushRef="#br2" timeOffset="-205255.73">15120 13355 58 0,'-11'25'29'0,"8"-6"-30"0,3-16 41 16,-4 6-40-16,-3-2 0 16,-3 2 0-16,-4 1 0 15,-4-1 0-15,-3 3 0 16,-4 4-1-16,4-10 1 15,0 10-2-15,3 3 1 0,4 3-3 16,0 3 0-16,10-3-1 16,4-3 1-16,11-7 0 15,3-5 0-15,7-11 2 16,4-2 1-16,3-6-1 16,0-4 1-16,-3 0-10 15,0-9 1-15</inkml:trace>
  <inkml:trace contextRef="#ctx0" brushRef="#br2" timeOffset="-204732.11">15265 13700 47 0,'-7'53'23'0,"10"7"-17"0,1-54 36 15,-4 7-40-15,0-7 1 16,0-3-1-16,0-3 1 16,0-16-4-16,7 1 0 15,-4-10 2-15,4 0 1 16,0-7-2-16,4-5 0 16,0-1-1-16,-1 7 1 15,1 2-2-15,-1 1 1 16,4 0 0-16,1 0 0 15,6 3 1-15,3 6 0 16,8 6 1-16,-4 10 0 31,-3 9 0-31,-4 7 1 0,-3-4-2 0,-4-2 1 16,-7 5-2-16,-7 7 1 0,-3-3-1 16,-8-1 0-16,-3 1-1 15,-4-7 1 1,-10 4-1-1,3-7 1-15,8 0 0 16,3 1 1-16,-1 2 0 16,8 1 0-16,7 2 1 15,7 1 0-15,8-1 0 16,2 7 1-16,4 3-1 16,4 3 1-16,3 3-2 15,0-3 0-15,-3-3-10 16,0-3 1-16,-8-10-7 15,-2-5 1-15</inkml:trace>
  <inkml:trace contextRef="#ctx0" brushRef="#br2" timeOffset="-204234.5">16457 13088 53 0,'0'26'26'0,"-18"2"-27"0,15-16 45 16,-4 13-43-16,-4 4 1 16,-3 8 0-16,-3 10 1 15,-1 7-4-15,0 8 0 16,4 1 1-16,4 6 0 16,-1-6-4-16,4-4 0 15,3-15-7-15,1-22 0 16,3-19-5-16,0-15 0 15</inkml:trace>
  <inkml:trace contextRef="#ctx0" brushRef="#br2" timeOffset="-203755.01">16376 13060 40 0,'7'13'20'0,"-7"-1"-13"15,4-12 33-15,-1 3-36 16,4-3 0-16,4 4 4 16,3-1 0-16,7-3-9 15,0 3 1-15,7 0 6 16,8 6 0-16,6-5-2 16,0-4 0-16,-3 3-2 15,-7-3 1-15,-7 0-3 16,-8 3 0-16,-6 3-1 15,-11 7 0-15,-11-1-1 0,-6 4 1 16,-8 3-3-16,-3-1 1 16,-1 1-2-16,1 3 0 15,4-3 0-15,6 0 1 16,0 3 0-16,8 0 1 16,3 3 2-16,7 0 1 15,7 0 3-15,3 0 0 16,4-6 1-16,4 0 1 15,0-4 0-15,-1 4 0 0,-3-3-1 16,-7 3 0-16,-10 6-3 16,-8 0 1-16,-6 0-5 15,-8-3 1-15,-7 0-5 16,-3-6 1-16,0-7-7 16,6-6 1-16,8-9-7 15,14-4 1-15</inkml:trace>
  <inkml:trace contextRef="#ctx0" brushRef="#br2" timeOffset="-203469.79">16817 13421 67 0,'-4'3'33'0,"11"0"-39"0,1 0 65 15,-5 0-59-15,8 1 1 16,10 2-1-16,11 0 0 16,3 0-3-16,0-3 1 15,-3 1-6-15,-7-4 1 16,-8 0-11-16,-10-4 1 15,-7-2-2-15,-7 0 0 16</inkml:trace>
  <inkml:trace contextRef="#ctx0" brushRef="#br2" timeOffset="-203319.62">16729 13587 46 0,'-18'28'23'0,"29"-12"-20"0,-4-10 45 0,3-3-48 16,8 0 1-16,3 4-2 15,4-4 0-15,7 0-8 16,-4 0 0-16,18-6-6 16,0 3 1-16</inkml:trace>
  <inkml:trace contextRef="#ctx0" brushRef="#br2" timeOffset="-202841.83">17649 13524 43 0,'15'-3'21'0,"-15"-16"-17"0,-4 13 33 15,-3-6-34-15,-4-4 0 0,-13 0 1 16,-12 1 0-16,-2 2-6 16,2 4 1-16,-2 9 3 15,-12 12 0-15,4 7-3 16,0 9 1-16,4 7-3 15,7 9 0-15,3 12-2 16,11 0 0-16,10 4 0 31,11-10 1-31,14-6 1 0,11-13 1 0,7-15 5 16,3-10 1-16,8-12 2 16,6-22 1-16,4-7-1 15,-11-5 0-15,-3-11-3 16,-7 1 0-16,-8 3-13 15,-6 0 0-15,-7 6-7 16,-4 7 1-16</inkml:trace>
  <inkml:trace contextRef="#ctx0" brushRef="#br1" timeOffset="-196099.51">5271 13449 16 0,'0'0'8'0,"0"-12"5"16,0 12 9-16,0 0-15 16,0 0 0-16,0 0 5 0,0 0 1 15,0 0-16-15,0 3 1 16,0 3 9-16,0 3 1 16,0 7-3-16,0-7 0 15,-18 13-4-15,-10 0 1 16,-15 10-1-16,-17 2 1 31,-70 48-2-31,-15 9 1 16,4-13 0-16,18 0 0 15,3-5 0-15,10-8 0 16,12-11-1-16,9-1 1 0,12-9-1 16,6-10 0-16,11-5-2 15,11-14 1-15,6-8-6 16,15-7 0-16,18-16-9 15,20-3 0-15</inkml:trace>
  <inkml:trace contextRef="#ctx0" brushRef="#br1" timeOffset="-194958.1">5394 13349 18 0,'-14'0'9'0,"7"0"3"15,7 0-1-15,0 0-7 16,0 3 1-16,0-3 2 16,0 3 0-16,0-3-8 15,0 0 0-15,0 0 6 0,7 0 1 16,3 0-1-16,5 0 1 15,-1 3-2-15,7 3 1 16,0 4-2-16,7 9 1 16,11 9 0-16,10-6 0 15,4 12-3-15,11 10 1 16,21 6-1-16,13 19 1 16,15 7-1-16,4 2 0 15,-5 0-1-15,5 7 0 0,3 0-1 16,-21-1 0-16,-15-15-6 15,-13-12 1-15,-8-7-10 16,-38-19 1-16</inkml:trace>
  <inkml:trace contextRef="#ctx0" brushRef="#br1" timeOffset="-193845.96">1849 14898 53 0,'14'3'26'0,"7"0"-19"15,-11-3 26-15,1-3-29 16,7 0 0-16,3 3 4 16,0-10 0-16,7 7-9 15,4 0 0-15,-4 0 6 16,-7 3 0-16,1 0-2 16,-12 3 0-16,-3 7-3 15,-17 11 0-15,-1 5-3 0,-17 2 1 16,7 3-2-16,-8 4 1 15,-2-1-1 1,-5-6 0-16,5 10 2 0,9-4 0 16,1 1 2-16,11-7 0 31,3 0 2-31,14-2 1 0,3-5-1 16,1-5 0-16,10-3 0 0,-3-4 0 15,3-6-4-15,11-3 1 31,24-19-18-31,-3 1 1 16</inkml:trace>
  <inkml:trace contextRef="#ctx0" brushRef="#br1" timeOffset="-193544.84">2424 15077 58 0,'-7'31'29'0,"3"-19"-24"16,4-8 38-16,0-1-39 15,0 0 0-15,-11 6 1 16,1 1 0-16,-8 2-7 16,-3 4 0-16,-11 12 4 15,4 0 1-15,0 4-5 16,-4-1 1-16,4 0-4 0,0 1 0 15,3-13-5-15,7-7 0 16,8-9-9-16,-1-9 1 16,11-10 1-16,11-9 0 31</inkml:trace>
  <inkml:trace contextRef="#ctx0" brushRef="#br1" timeOffset="-193366.55">2187 15030 34 0,'7'-16'17'0,"4"16"-13"0,-4 3 33 15,4 3-32-15,-1 7 0 16,1-1 2-16,-1 7 0 0,8 3-10 16,-8-6 1-16,12 3 5 15,-5 3 1-15,-3 6-4 16,4 3 1-16,-7 0-6 16,6 1 1-16,-6-4-11 15,-1-3 1-15,1-9-1 16,-11-13 0-16</inkml:trace>
  <inkml:trace contextRef="#ctx0" brushRef="#br1" timeOffset="-193094.52">2522 15105 47 0,'0'19'23'0,"0"-7"-23"0,0-9 47 15,4 0-45-15,3 1 0 16,4-1 1-16,-1 0 0 31,29-9-6-31,0-4 1 16,-11 1-5-16,-7-4 0 15,0-3-9-15,-3 1 1 0</inkml:trace>
  <inkml:trace contextRef="#ctx0" brushRef="#br1" timeOffset="-192871.43">2646 14898 39 0,'0'22'19'0,"-4"-3"-12"16,4-13 26-16,-7 0-28 16,4 4 1-16,-8 5 1 15,1 7 0 1,-1 3-10-16,4 7 1 0,0 5 4 16,3 4 1-16,-3 0-9 15,4 0 1-15,3-7-11 16,3-12 1-16</inkml:trace>
  <inkml:trace contextRef="#ctx0" brushRef="#br1" timeOffset="-192601.25">2981 14612 53 0,'-18'22'26'0,"-6"19"-26"0,17-25 43 15,-11 6-40-15,4 12 0 0,-4 13 0 16,1 3 0-16,6 13-5 16,0-3 1-16,8-1 1 15,3 1 1-15,0-4-8 16,0-12 1-16,3-6-11 15,4-19 1-15</inkml:trace>
  <inkml:trace contextRef="#ctx0" brushRef="#br1" timeOffset="-192221.6">3193 14860 60 0,'-4'10'30'0,"8"2"-32"0,3-9 49 0,3-3-47 15,8 0 1-15,3 3 2 16,0-3 0-16,11-3-4 16,7-3 0-16,7-3-2 15,-4-1 1-15,-14 1-12 16,4-1 0-16,-14 1-4 15,-8 3 0-15</inkml:trace>
  <inkml:trace contextRef="#ctx0" brushRef="#br1" timeOffset="-192042.84">3150 15108 52 0,'11'16'26'0,"17"-13"-34"15,-7-6 49-15,0-1-42 16,18-2 1-16,11-6-4 0,10-4 1 16,0-3-3-16,-7 0 0 15,10-6-8-15,-3 3 1 16</inkml:trace>
  <inkml:trace contextRef="#ctx0" brushRef="#br1" timeOffset="-191670.32">4244 14794 53 0,'11'-12'26'0,"-11"15"-30"0,0-3 49 0,0 0-44 16,-11-3 0-16,0 0 0 15,-3 0 0-15,-10 6-2 16,-5 0 1-16,-2 6 0 16,-5 7 0-16,5 9-2 15,-1 9 0-15,0 10-2 16,4 0 0-16,10 3-1 16,8-6 0-16,6-3 2 15,15-4 0-15,10-9 4 16,11-12 0-16,6-7 4 15,5-9 0-15,3-10 0 16,3-9 0-16,-7-6-1 16,-13-3 1-16,-8-7-9 0,-18 1 0 15,-3-7-12-15,-10 9 0 16</inkml:trace>
  <inkml:trace contextRef="#ctx0" brushRef="#br1" timeOffset="-191130.03">5609 14763 59 0,'11'-3'29'0,"-8"9"-31"0,-3-6 48 15,0 0-45-15,-3 0 1 16,-4 3-1-16,-7-3 0 16,-11 0-2-16,0 3 0 15,-10 4 1-15,0-1 0 16,6 10-2-16,1-7 0 15,-4 19-3-15,11 0 1 16,0 10-2-16,14-3 0 16,7-7 0-16,11-6 0 15,6-10 2-15,15-9 0 0,-4-6 3 16,0 0 0 0,4-6 0-16,0-13 0 0,0-3-10 15,3-7 1-15</inkml:trace>
  <inkml:trace contextRef="#ctx0" brushRef="#br1" timeOffset="-190604.15">5817 14885 46 0,'4'54'23'0,"-8"-1"-20"16,4-37 37-16,0 6-38 15,0-7 0-15,0 13 3 16,0-3 0-16,0-6-7 16,0-3 1-16,0-7 2 0,0-5 1 15,0-11-2-15,0-12 0 16,0-6-2-16,0-3 0 16,0-13-1-16,0-3 1 15,0-3 0-15,0 0 0 16,0 7 0-16,11-1 1 15,-8 3 1-15,15 10 0 16,-4 6 2-16,11 3 0 16,3 10 0-16,4 6 1 15,-7 9 0-15,-1 3 0 16,-10 7-2-16,0 6 1 16,-10 0-2-16,-8 6 0 15,-6-3-2-15,-4 0 0 0,-7-3-1 16,-1-6 0-1,1 3 0-15,-3-7 1 0,2-2 0 16,8-4 1-16,4 3 1 16,3 1 0-16,10-1 1 15,4 1 0-15,11 5 1 16,7 1 1-16,10 3-1 16,-3 3 0-16,6 3-2 15,1 0 1-15,0 0-5 16,-7-9 1-16,-4-4-12 15,-7-2 0-15</inkml:trace>
  <inkml:trace contextRef="#ctx0" brushRef="#br1" timeOffset="-190033.61">7461 14772 49 0,'0'7'24'0,"-10"2"-18"0,3-3 34 15,-4 7-39-15,-3 6 1 16,-14 9-1-16,-4 0 1 31,-32 41-4-31,4-6 0 16,8 0-2-16,6-10 0 15,10-6-8-15,8-9 0 16,7-20-4-16,10-11 1 0</inkml:trace>
  <inkml:trace contextRef="#ctx0" brushRef="#br1" timeOffset="-189822.12">7080 14754 29 0,'25'43'14'0,"21"61"-9"16,-32-79 22-16,4 19-26 15,10 9 0-15,7 16-1 16,11 6 1-16,-11 7-2 15,0-16 1-15,4-10-5 16,-7-12 0-16,-4-16-5 16,-7-12 1-16</inkml:trace>
  <inkml:trace contextRef="#ctx0" brushRef="#br1" timeOffset="-189536.94">7645 15142 65 0,'-14'16'32'0,"14"-10"-37"0,0-6 66 0,10 3-61 15,1-3 1-15,3 0-1 16,11-3 0-16,3-6-4 16,11-4 1-16,3-2-9 15,-10-4 1-15,-4-3-8 16,-7 9 0-16</inkml:trace>
  <inkml:trace contextRef="#ctx0" brushRef="#br1" timeOffset="-188983.46">8220 14700 44 0,'3'-3'22'0,"-13"3"-13"0,10 0 32 16,0 3-36-16,7-3 0 15,-4 0 4-15,4 0 1 16,0 3-11-16,4-3 0 16,-4 4 7-16,7-4 1 0,7 0-3 15,8 0 1 1,-1 0-3-16,3 3 1 0,1 3-2 15,-11 0 0-15,-3 4-2 16,-7 2 1-16,-4 7-2 16,-14 0 1-16,-4 3-2 15,-7 3 1-15,-3 3-3 16,-3-6 0-16,6-3 1 16,7-4 0-16,-3 1 2 15,7 0 0-15,7 0 1 16,7-1 1-16,7 4 1 15,7 3 1-15,11 0 1 16,0-3 0-16,-4 0-1 16,0-4 1-16,1 1-1 15,-15-4 0-15,0 4-1 16,-11 6 0-16,-6 16-5 16,-15-1 1-16,-24 1-7 0,-7-4 1 15,-15-5-9-15,8-4 0 16,3-10-2-16,10-8 1 15</inkml:trace>
  <inkml:trace contextRef="#ctx0" brushRef="#br1" timeOffset="-188667.09">8918 14844 76 0,'0'7'38'0,"18"8"-50"15,-8-11 82-15,8 2-69 16,10 0 1-16,1-3-1 15,9 0 0-15,5-9-3 16,6 3 0-16,4-3-3 16,-18-1 0-16,-3 4-7 15,-7 3 0-15,-15 3-10 16,-13 1 1-16</inkml:trace>
  <inkml:trace contextRef="#ctx0" brushRef="#br1" timeOffset="-188470.93">8950 15196 54 0,'18'6'27'0,"6"-19"-27"0,-13 20 42 16,3-4-41-16,4 0 0 16,-1-3-1-16,1 0 0 15,7-3-3-15,6 0 1 16,8-4-7-16,4 1 0 15,-1-10-7-15,4-2 1 0</inkml:trace>
  <inkml:trace contextRef="#ctx0" brushRef="#br1" timeOffset="-188083.1">10336 14929 45 0,'18'16'22'0,"-7"-22"-18"15,-11-1 37-15,0-2-39 16,-7-4 0-16,-11 4 0 16,-3 0 1-16,-15 5-4 15,-16 4 0-15,-12 10 2 0,-3 2 1 16,-4 1-2-16,4 9 0 15,4 9-2-15,17 10 1 16,7 0-1-16,8 9 1 16,13 3-1-16,14 4 0 15,18-7 1-15,18-6 0 16,7-10 1-16,14-15 1 16,14-13 1-16,-7-12 0 15,7-7-1-15,-7-8 1 16,-11-5-1-16,-10 1 0 15,-18-6-5-15,-17-7 1 16,-15-2-12-16,-20 5 0 0</inkml:trace>
  <inkml:trace contextRef="#ctx0" brushRef="#br1" timeOffset="-177362.4">2452 16111 31 0,'0'-6'15'0,"3"-3"-5"16,-3 9 16-16,0-13-21 15,0 4 1-15,0-1 3 0,0 1 1 16,0 3-12-16,0 6 0 15,-3 6 8-15,-4 3 1 16,3 4-4-16,-6 9 1 16,-8 6-2-16,-3 7 0 15,-7-4-2-15,6 7 0 16,-6 5-3-16,7 4 1 16,0 7-4-16,3 8 1 15,8-14-5-15,-8-8 0 0,4-5-6 16,3-10 0-16</inkml:trace>
  <inkml:trace contextRef="#ctx0" brushRef="#br1" timeOffset="-177060.28">2117 16130 48 0,'7'6'24'0,"7"-6"-27"16,0 4 44-16,-3 2-39 16,-1 6 1-16,4 10 3 15,14 7 0-15,4-4-6 16,3 6 0-16,4 7 4 0,-7-4 0 15,-11 1-3-15,7-1 0 16,-6 1-9-16,-12-4 1 16,-3-6-11-16,-7-6 1 15</inkml:trace>
  <inkml:trace contextRef="#ctx0" brushRef="#br1" timeOffset="-176700.04">2681 16130 43 0,'-7'10'21'0,"7"-10"-9"15,0 0 29-15,0 0-38 16,7 0 1-16,4 0 1 16,-1-4 1-16,8 1-8 15,3 0 0-15,7-3 3 0,8 0 1 16,-1-1-5-16,4 1 0 15,-8-3-8-15,-9-4 0 16,-5 4-6-16,-17 6 0 16</inkml:trace>
  <inkml:trace contextRef="#ctx0" brushRef="#br1" timeOffset="-176505.88">2762 16334 42 0,'0'22'21'0,"0"9"-11"0,7-28 33 0,-7 4-40 16,11-4 1-16,-1-3 0 16,5 3 1-16,13-6-7 15,11-7 0-15,-1-5 2 16,1-1 1-16,-18 0-10 16,8 1 0-16,-8-4-8 15,0 0 1-15</inkml:trace>
  <inkml:trace contextRef="#ctx0" brushRef="#br1" timeOffset="-176086.17">3179 16162 57 0,'21'9'28'0,"18"-3"-33"16,-29-6 50-16,11 0-45 16,0 0 0-16,11-3 0 15,14-3 1-15,-4-4-4 16,4 1 1-16,-14 3-8 15,-4-4 1-15,-7 1-7 16,-10-4 1-16</inkml:trace>
  <inkml:trace contextRef="#ctx0" brushRef="#br1" timeOffset="-175756.05">4008 15726 49 0,'-7'18'24'0,"3"39"-26"0,4-41 41 16,0 9-39-16,0 6 1 16,0 13 0-16,0 3 0 15,0 13-2-15,4 5 0 0,3-8-2 16,0-7 1-16,3-3-7 16,1-12 0-16,-1-17-5 15,8-11 0-15</inkml:trace>
  <inkml:trace contextRef="#ctx0" brushRef="#br1" timeOffset="-175487.46">4505 15795 47 0,'11'44'23'0,"-15"6"-21"16,1-35 43-16,-12 14-43 0,-2 2 1 15,-15 10 1 1,-10 6 0-16,-8 9-5 0,11-6 1 16,-10 7 2-16,3-1 1 15,0 1-1-15,8 12 0 16,-1-13-2 0,0-3 1-16,7-9-5 0,8-9 0 15,2-10-6-15,8-9 1 16,7-10-9-16,14-12 0 15</inkml:trace>
  <inkml:trace contextRef="#ctx0" brushRef="#br1" timeOffset="-175064.57">4255 16387 46 0,'3'10'23'0,"15"-1"-17"15,-11-9 37-15,7 6-39 16,7-6 0-16,4 4 4 16,6-1 0-16,19-3-10 15,-1 3 0-15,-6-3 6 16,-1 3 1-16,-3 3-4 15,-15 0 1-15,-2 7-5 16,-1 3 1-16,-11 6-2 0,-10 6 1 16,-7-3-1-16,-7 3 1 15,-7 7-1-15,3 2 1 16,-3 4 3-16,0 0 0 16,7-13 1-16,10-3 1 15,4-3 0-15,7-6 0 16,15-1-1-16,2-5 1 15,1-4-4-15,10-9 0 16,11-6-14-16,7-10 0 16,3 0-1-16,-6 3 0 15</inkml:trace>
  <inkml:trace contextRef="#ctx0" brushRef="#br1" timeOffset="-174555.14">6488 16318 61 0,'-11'-3'30'0,"-21"22"-40"0,22-16 62 15,-8 7-52-15,-3 2 1 16,-11 4 0-16,4 9 0 16,-11-3-1-16,7 6 1 15,-6 3-2-15,6 1 1 16,4 5-2-16,6 7 0 0,5 3-1 16,6 0 0-16,11-9-1 15,11-10 1-15,10-12 1 16,11-13 1-16,3-12 1 15,-3-10 0-15,-1-3-1 16,1-6 1-16,3-16-9 16,-10 0 0-16,0-6-6 15,3 3 1-15</inkml:trace>
  <inkml:trace contextRef="#ctx0" brushRef="#br1" timeOffset="-174029.34">6618 16494 48 0,'0'53'24'0,"-3"19"-24"16,3-59 42-16,0 6-40 0,-7 3 1 15,7 3 2-15,0-6 0 16,0-4-7-16,0-5 1 15,0-10 3-15,0-10 1 16,0-5-3-16,0-1 0 16,0-9-2-16,0-7 0 15,7-2-1-15,-7-1 0 16,10 1 0-16,-3 3 1 16,11 2 1-16,7 4 0 0,6 6 1 15,8 4 1-15,-7 5 0 16,0 7 0-16,-8 6 0 15,-3 7 0-15,-3 5-2 16,-7-2 1-16,-1 6-1 16,-10 0 1-16,-7 6-1 15,-7-3 1-15,-4 0-1 16,-13-4 0-16,3 1 0 16,-4 0 1-16,7 0 1 15,4 0 0-15,7 3 1 16,3 6 1-16,11 0 1 15,11 3 0-15,10-9 0 16,7 4 1-16,7-5-2 16,4 5 1-16,4-1-6 15,2-3 0-15,-2-4-15 16,-4-5 1-16,-1-7-3 0,1 0 1 16</inkml:trace>
  <inkml:trace contextRef="#ctx0" brushRef="#br1" timeOffset="-173518.94">8837 16318 60 0,'0'13'30'0,"-7"18"-39"0,4-18 59 15,-8 9-50-15,-7 6 0 16,-10 3 1-16,-7 13 0 16,0 3-3-16,3 3 1 15,0-3-3-15,-3 0 0 16,7-12-7-16,3-10 1 16,7-12-7-16,8-17 1 0</inkml:trace>
  <inkml:trace contextRef="#ctx0" brushRef="#br1" timeOffset="-173307.53">8555 16416 42 0,'14'62'21'0,"25"-2"-23"16,-29-38 35-16,8 3-33 15,7 9 0-15,3 7-5 16,4 3 1-16,3-6-3 16,-3-7 0-16,3-12-5 15,-3-7 1-15</inkml:trace>
  <inkml:trace contextRef="#ctx0" brushRef="#br1" timeOffset="-173021.89">9102 16459 57 0,'0'10'28'0,"14"-4"-32"0,-14-6 59 0,3 3-52 16,4-3 0-16,11 0-1 16,7 0 1-16,10 0-7 15,7-3 1-15,4-3-4 16,0 0 1-16,-4-1-13 16,-6 1 1-16</inkml:trace>
  <inkml:trace contextRef="#ctx0" brushRef="#br1" timeOffset="-172842.69">9119 16729 65 0,'-3'10'32'0,"52"-1"-41"0,-28-9 55 15,11 3-50-15,7 3 1 16,10-3-12-16,4 1 0 15,7-8 7-15,-17 1 1 16</inkml:trace>
  <inkml:trace contextRef="#ctx0" brushRef="#br1" timeOffset="-172347.9">9977 16246 70 0,'7'6'35'16,"14"-6"-38"-16,-11 0 63 0,4 0-57 15,8 0 0-15,6 4 0 16,7-4 1-16,-3 0-6 15,3 3 1-15,8 0 3 16,2 0 0-16,-6 3-2 16,-7 1 1-16,-4 2-3 15,-10-3 1-15,-11 10-3 16,-14 3 1-16,-11 3-1 16,-7-4 0-16,1 11-2 0,3-7 1 15,-1 0 1-15,5 0 0 16,3-4 2-16,3 4 1 15,8-3 2-15,6 6 1 16,1-3 2-16,10-3 1 16,10 0 0-16,12 3 0 15,3 0-1-15,3 0 0 16,0 3-2-16,-7-3 0 16,-10 0-2-16,-14 3 0 15,-22-3-4-15,-28 0 1 16,-112 0-19-1,-8-16 1-15</inkml:trace>
  <inkml:trace contextRef="#ctx0" brushRef="#br1" timeOffset="-171042">5249 15748 37 0,'-10'-19'18'0,"-18"-35"-13"0,17 39 19 16,-10-4-23-16,-14 0 0 15,-8 3 0-15,-13-2 1 16,-15-11-3-16,8 1 1 0,-26-3 1 15,1-7 1-15,-10 1-2 16,-5-1 1 0,-6 0-1-16,-11 4 0 0,0 6 0 15,-7 6 1-15,7 6-1 16,-18 7 0-16,-3 9 0 16,4 0 1-16,-15 6-1 15,0 6 0-15,-6 4 0 16,20 6 0-16,-10 6 0 15,17 7 1-15,1 6-1 16,-1-1 1-16,25 4-1 16,-3 6 1-16,7 1-1 15,3-8 0-15,-3 8-1 16,3 2 1-16,21 10-2 16,8 2 0-16,10 1-1 15,0 3 1-15,10 0 0 16,12-3 0-16,6 3 1 0,14 3 1 15,18 10 1-15,18 6 1 16,3-1 0-16,7-2 1 16,22 6-2-16,10 3 1 15,10 0 0-15,11 0 1 16,0-6-1-16,18-13 1 16,0 10-1-16,14-3 0 15,3-7 0-15,11 0 1 16,14-6-2-16,1-3 0 0,-1-13-1 15,7-6 1-15,18-12 0 16,-15-16 0-16,19-10 0 16,10-12 0-16,-1-19 0 15,19-10 0-15,-11-15-1 16,14-6 1-16,11-22-1 16,-18-10 0-16,0-18-1 15,-18-13 1-15,-24 6-1 16,-25 0 0-16,-25-9 0 15,-24 3 0-15,-29 6-1 16,-17 13 1-16,-32 0-4 16,-21 0 1-16,-39 6-3 15,-21 6 0-15,-25 3-7 16,-18 1 0-16</inkml:trace>
  <inkml:trace contextRef="#ctx0" brushRef="#br1" timeOffset="-169975.98">11053 15876 44 0,'14'-9'22'0,"-21"-38"-25"0,3 31 38 0,-3-3-33 15,-7-3 0-15,-11-3 0 16,-14 0 1-16,-6 3-4 16,-26 6 0-16,-17 4 2 15,-18 6 1-15,0 6-1 16,-21 0 1-16,-18 0-1 15,8 3 0-15,-15 6 0 16,-7 4 0-16,-6-1 0 16,6 10 1-16,-3 6-3 15,-4 13 1-15,18 6-3 16,-4 13 1-16,7-7-1 16,4 4 0-16,11-1 0 15,10 0 0-15,10-12-1 16,12 0 1-16,9 3-1 15,15 0 1-15,18 0-1 0,3 13 0 16,18 0-1-16,10 5 1 16,18 1 2-16,7-6 1 15,21 6 3-15,21 0 0 16,29 9 0-16,24 6 1 16,22 7 1-16,13-6 0 15,18-10 0-15,15 0 0 16,-8 0-2-16,21-9 1 15,4-7 1-15,0-9 0 16,14-3-1-16,-10-19 0 16,13-6-1-16,4-16 0 15,-17-18 1-15,-4-14 0 0,-22-8-1 16,-6-23 0-16,-21-21-1 16,-22-23 0-16,-24-3-3 15,-18-15 1-15,-25-19-8 16,-21 3 0-16,-24-9-7 15,-15 6 0-15</inkml:trace>
  <inkml:trace contextRef="#ctx0" brushRef="#br2" timeOffset="-159451.22">10950 15425 27 0,'-10'0'13'0,"31"-4"-4"0,-14-2 13 15,3-3-20-15,1-4 0 16,3 1 2-16,4-1 1 15,3-3-6-15,4-9 1 0,3 0 3 16,4 3 0-16,-1-3-1 16,5-6 1-16,-5-13-1 15,-6 0 0-15,3-9 0 16,1-7 0-16,-1 1-1 16,4-13 0-16,-1 9 0 15,5-6 0-15,-5 0 0 16,-2-3 0-16,-1-7 0 15,0 7 0-15,4-3-1 16,-1 6 1-16,1-9-1 16,0-1 1-16,0 1-1 15,-4-4 1-15,0 1 0 16,0-4 0-16,-6 4 0 16,2-7 0-16,4 6 0 15,1-9 0-15,2 3-1 16,1-9 1-16,0 3-1 15,-7 22 0-15,-1-44 0 32,-6 0 1-32,-4-3 0 0,-7-7 0 0,-10 1 0 0,-8-13 0 15,-7-3 0-15,-6-3 0 16,-5-10-1-16,5-6 1 16,-1-6-1-16,-10-3 1 15,3-7-1-15,-3 3 1 16,-8 1-1-16,-2-7 1 15,-1-3 0-15,-4 0 0 16,-3-6-1-16,4 6 1 0,0 4-1 16,13-4 0-16,5 3 1 15,-5 3 0-15,8 7-1 16,14 9 1-16,3-6-1 16,8 16 1-16,3 8-1 15,10 4 1-15,15-3-1 16,17 16 0-16,4-1-1 15,14 4 1-15,11 3-1 16,-8-3 1-16,11 15 0 16,11-6 0-1,60-47-1 1,-25 10 0-16,-18 18-1 16,-10 7 1-16,-4-4-2 15,-14 16 1-15,-14-3-2 16,-7 22 0-16,-11-6-1 15,-10 9 0-15,-7 6-3 16,-8-3 0-16,-10 13-6 0,-3-10 0 16</inkml:trace>
  <inkml:trace contextRef="#ctx0" brushRef="#br2" timeOffset="-158715.02">12234 5722 29 0,'18'-3'14'0,"17"13"0"0,-21-10 18 16,4 0-27-16,3 0 0 15,0-3 1-15,4-4 1 16,10-2-9-16,8-7 0 16,3-3 5-16,6-12 1 15,8 6-3-15,0-3 1 16,0-13-2-16,-10 0 1 15,-4-3-2-15,-8 0 1 16,-6 1-1-16,-4 5 1 16,-6 7-1-16,-12 2 0 0,-6 10-1 15,3 1 1-15,-11 8-2 16,-6 4 0-16,-8 12-2 16,-7 10 1-16,1 3 0 15,2 6 1-15,8 6 0 16,7 10 1-16,7 3 1 15,11 12 1 17,6-2 2-32,5-4 1 0,2 0 0 0,1-3 1 0,3-3 0 15,0-13 1-15,-3-3-2 16,-7-9 1-16,-11 0-1 16,-14-6 0-16,-7-1-3 15,-22 4 0-15,-20-4-1 16,-25-2 1-16,-11-4-4 15,-3 0 1-15,-11-6-12 16,-7 0 1-16</inkml:trace>
  <inkml:trace contextRef="#ctx0" brushRef="#br2" timeOffset="-157683.05">13236 6616 47 0,'53'-25'23'0,"-25"-9"-16"0,-21 34 34 15,-3-7-40-15,-4 7 1 16,0-9 0-16,-7 9 1 15,-11 0-4-15,-10 9 1 16,-11 4 1-16,-3 3 0 16,0 5-1-16,3 14 0 15,-7 9-2-15,0 0 0 0,0 12 0 16,7 7 1 0,4 12 0-16,14-9 1 15,14 3 1 1,14-6 0-16,11-4 0 31,3-15 1-15,14-16-3-16,18-15 1 15,7-22-6-15,7-13 0 0,0-22-10 0,-4-25 0 0</inkml:trace>
  <inkml:trace contextRef="#ctx0" brushRef="#br2" timeOffset="-157108.31">13526 6506 30 0,'3'69'15'0,"-14"38"-6"0,4-79 15 0,-3 19-22 0,-4 7 1 0,0 5 1 0,-1-6 1 0,5-6-6 15,-1 1 0-15,4-14 4 0,0-6 1 0,0-12-2 0,7-13 0 16,11-12-2-16,-1-4 0 15,1-6-2-15,3-3 0 16,4-3-1-16,-4-3 0 16,-4 3 0-16,-3 12 0 31,0 4 1-31,1 3 1 0,-1 9 0 16,0 3 0-16,0 7 1 0,0-1 0 0,0 4 0 15,0 3 1-15,3 0 0 16,5 2 1-16,2-5 1 15,4 3 1-15,4-3-1 16,0-1 1-16,6-8-1 16,5-4 0-16,-1-6-1 15,0-7 0 17,-3-5-2-32,-4-7 1 15,-3-4-1 16,3 1 0-31,-10-6-1 0,-8 0 0 0,-6 2 0 0,-8 11 0 0,-6 11-1 0,-8 1 0 0,-6 12 0 16,-1 7 0-16,0 6 0 16,0 3 1-16,1 3 0 15,6 9 1-15,8 7 0 16,6-6 1-16,8 2 0 0,6 4 1 16,11-7 0-16,7-5 0 31,11-11-4-31,7-11 1 15,-14-10-11-15,3-10 0 0</inkml:trace>
  <inkml:trace contextRef="#ctx0" brushRef="#br2" timeOffset="-156148.39">14372 6905 45 0,'-3'3'22'0,"6"0"-16"0,-3-3 32 0,0 3-39 0,-3 0 1 16,-8 3 0-16,0 4 1 16,-6 2-1-16,-4 1 0 0,-4 6 0 15,0 0 0-15,11 3 0 16,0 6 1-1,3 3-1-15,8-6 0 0,6 7 1 16,8 5 0-16,3-2 0 31,4-4 1-31,3-6-3 0,7-9 1 0,0-10-5 16,4-12 0-16,3-10-10 16,1-6 1-16</inkml:trace>
  <inkml:trace contextRef="#ctx0" brushRef="#br2" timeOffset="-155877.04">14690 6359 39 0,'-4'25'19'0,"-6"41"-15"0,6-50 26 15,-3 9-30-15,3 3 0 16,1 16 0-16,-1 9 1 16,1 7-2-16,-4 9 1 15,3-3-1-15,1 12 0 16,3-9-1-16,0-16 1 16,0-9-5-16,0-9 1 15,0-10-6-15,-4-6 0 16</inkml:trace>
  <inkml:trace contextRef="#ctx0" brushRef="#br2" timeOffset="-155564.65">14848 6701 45 0,'18'0'22'0,"-4"41"-22"0,-10-23 41 0,-4 7-42 0,-7 10 1 0,-7 6-1 16,-4-7 0-16,-3 4 0 15,-4-7 1-15,-3-3-1 16,3-6 1-16,4-9 0 16,3-1 0-16,4-2 1 15,4-7 0-15,3 0 2 16,7 0 1-16,10 4-1 16,11 2 1-16,15 4-1 0,6 8 1 15,4-2-2 1,3 13 1-16,4 2-3 0,-7 4 1 15,-7-10-8-15,-4 0 1 16,-10-6-11-16,-15-9 1 16</inkml:trace>
  <inkml:trace contextRef="#ctx0" brushRef="#br2" timeOffset="-155017.16">12926 6277 35 0,'-4'-9'17'0,"-6"44"-5"0,6-26 18 15,-3 10-28-15,-3 6 1 16,-5 9-2-16,-6 17 0 15,-7 2-2-15,-4 22 0 0,1 10 0 16,-1-1 1-16,4 14-3 16,10-1 1-1,7-6-1-15,4-16 1 0,4-12-8 47,3-16 1-31,7-16-2-16,7-18 0 0</inkml:trace>
  <inkml:trace contextRef="#ctx0" brushRef="#br2" timeOffset="-154417.43">13240 6265 41 0,'39'16'20'0,"56"-20"-25"0,-63 4 39 15,10-3-33-15,18 0 1 16,17 3 2-16,26 0 1 16,-4 0-5-16,17 0 1 15,18 0 2-15,4-9 1 63,-1-10-2-63,15-3 1 15,0-6-2-15,-15 3 1 32,-6 0-3-32,-11 6 1 15,-18 3-1-15,-14 4 1 16,-10 2-1-16,-15 7 1 0,-10 9-2 15,-7 13 1 1,-14 13-2-16,-8-1 1 0,-9 13-1 0,-8 15 0 16,-7 13 0-16,-4-6 0 0,-6 25 1 0,-1 13 0 0,4 5 2 0,0 1 0 0,0 19 3 0,0-4 0 15,0 7 0-15,0-3 0 0,0 2 0 16,-11-21 1-16,-3-16-1 16,-7-9 0-1,-11-16 0 1,-7-22 0 15,-35-13 0-15,-43-15 0 15,-31-6 0-31,-46-10 1 0,-39-3-2 0,-39 0 0 16,-42-7-9-16,-21-2 0 0,-18-7-10 0,-3 4 0 0</inkml:trace>
  <inkml:trace contextRef="#ctx0" brushRef="#br2" timeOffset="-146014.68">1954 10693 30 0,'0'34'15'0,"4"-21"-2"0,3-13 15 16,-7 3-25-16,0 3 0 16,0 7 2-16,4-1 1 15,-4 1-6-15,7 2 0 16,-7-2 4-16,0 0 0 15,0-4-1-15,0 0 0 16,0-6-2-16,10-9 0 16,1-9-1-16,6-14 1 0,5-15-1 15,6-15 1-15,-7-10-1 16,11-6 1-16,-4-4-2 16,0 10 1-16,0 13-1 15,-6 9 1-15,-1 9-1 16,-11 10 0-16,8 9-2 15,-8 7 1-15,-6 12 0 16,-4 9 0-16,0 13 0 16,-4 6 0-16,4 10-1 15,-7 9 1-15,7 6 0 16,0 16 1-16,7-3-1 16,-3 6 1-16,7-6 0 15,6 3 0-15,-6-16 1 16,-1-12 0-16,1-13 0 15,0-9 0-15,3-10 1 16,-4-12 0-16,-6-9 1 16,3-7 1-16,-7-3-1 15,-11-3 0-15,1-3 1 16,-19-4 0-16,1-2-1 0,-21 9 0 16,-11 6-1-16,0 9 0 15,-21 14-1-15,-7 5 1 16,-4 4-1-16,4-4 1 15,10 7-1-15,15 6 1 16,13-7-1-16,4 4 1 16,15 3 0-16,9-6 1 15,12-1 0-15,10-5 0 16,14-7-1-16,21-9 0 0,15-7-1 16,24-6 1-16,14-12-1 15,11-13 0-15,21-16-1 16,0-9 0-16,-11 0 0 15,-21 4 1-15,-7 5-1 16,-14 16 1-16,-17 13 0 16,-19 6 1-16,-20 22 0 15,-11 12 0-15,-21 16 1 16,-18 19 0-16,-32 6 0 16,-17 10 1-16,0-7-2 15,-4 13 1-15,1 0 0 16,2 6 1-16,8 0-1 15,14-3 1-15,7-3-2 16,7-7 0-16,7-2 0 16,4-13 1-16,14-10-2 15,0-6 1-15,7-6-4 16,10-6 0-16,0-3-6 0,1-7 1 16,3-15-12-16,3-1 1 15</inkml:trace>
  <inkml:trace contextRef="#ctx0" brushRef="#br2" timeOffset="-144137.9">21117 7711 31 0,'-7'9'15'0,"7"-12"-1"0,0 3 15 16,0 0-25 0,7 0 1-16,0-3 4 0,4 3 0 15,3-7-11-15,4 4 1 16,3-3 6-16,11 0 1 15,13 6-3-15,8 3 1 16,7 0-3-16,11 3 1 16,-4 4-2-16,-7-7 1 15,-14 6-2-15,-11 13 0 16,-17 6-1-16,-18 7 1 16,-18-1-1-16,-17 4 0 15,-8 3-2-15,-9-4 1 16,-5 1 0-16,1-7 0 15,10 1 0-15,3-4 1 0,8 0 0 16,7-9 1-16,3-3 1 16,8-10 1-1,10-22-1 1,7-3 1-16,3-2 0 16,4-5 0-16,0 4 0 15,7 1 0-15,4 8 0 16,3 7 0-16,0 9 0 15,7 6 0-15,1 13 0 16,-1 3 0-16,0 13 0 16,7 0 1-16,-3-4-2 15,3 4 1-15,4-4-1 16,4-2 0-16,-5-7-4 16,-6-7 0-16,3-5-11 15,1-13 0-15</inkml:trace>
  <inkml:trace contextRef="#ctx0" brushRef="#br2" timeOffset="-143849.6">22296 7939 49 0,'-11'0'24'0,"-35"44"-24"0,25-31 36 0,-7 6-36 15,-8 9 1-15,-9 3 0 16,-1 10 1-16,0 0-3 16,7-7 1-16,0 1-3 15,15-7 1-15,2-9-12 16,8-10 1-16,4-15-1 15,6-13 0-15</inkml:trace>
  <inkml:trace contextRef="#ctx0" brushRef="#br2" timeOffset="-143686.08">21819 7842 27 0,'11'10'13'0,"21"43"-2"0,-18-34 22 0,3 18-30 0,8 7 0 16,3 16 3-16,1-10 0 15,2 0-8-15,5-3 0 16,-1-6 2-16,0-3 0 16,0-13-12-16,-3-3 0 15</inkml:trace>
  <inkml:trace contextRef="#ctx0" brushRef="#br2" timeOffset="-143221.65">22398 7507 59 0,'10'28'29'0,"22"-6"-31"16,-14-19 50-16,3 0-45 15,4-3 0-15,3 0 2 16,7 0 0-16,0-3-7 16,-3 6 1-16,-4-3 3 15,-6 3 1-15,-8 0-3 16,-7 4 1-16,-11 5-3 0,-6 4 1 15,-8 6-2-15,-3 3 1 16,0-9 0-16,0 2 0 16,3 4 1-16,4 3 0 15,3 4 3-15,4-4 0 16,7 0 2-16,7-3 1 16,11-3-2-16,10-4 1 15,11-2-5-15,7-7 0 16,-4-3-14-16,-3-3 1 0,-4-6-7 15,4 0 1-15</inkml:trace>
  <inkml:trace contextRef="#ctx0" brushRef="#br2" timeOffset="-142811.52">22779 8090 65 0,'18'13'32'0,"27"-4"-38"0,-23-6 59 16,13 3-53-16,18 1 0 15,7-1-6-15,3 0 1 0,-3 0-3 16,-7 1 0-16,-11-10-10 16,-10-7 0-16</inkml:trace>
  <inkml:trace contextRef="#ctx0" brushRef="#br2" timeOffset="-142441.83">23763 7682 61 0,'-14'47'30'0,"-11"-18"-40"15,18-23 54-15,-3 6-44 16,-4 7 0-16,-4 3 0 15,0 3 0-15,1-6 0 0,-1 0 0 16,4 6 0-16,0 0 0 16,7 3 0-16,10-3 1 15,8-3 0-15,6-3 0 16,12 3 1-16,6-3 1 16,7 0 0-16,4 0 1 15,-7-4-1-15,-4 4 0 16,-10 6-2-16,-14 0 0 15,-22 7-5-15,-24 8 1 16,-11-2-15-16,-14-7 1 16,-11-9-2-16,8-12 0 0</inkml:trace>
  <inkml:trace contextRef="#ctx0" brushRef="#br2" timeOffset="-142185.81">23827 7685 55 0,'24'38'27'0,"12"-13"-27"16,-26-25 53-16,8 0-49 15,-1 0 0-15,12-6 1 16,9-10 0-16,15-3-7 15,14-6 0-15,11-3 2 0,0 0 0 16,-15 6-7-16,-6 3 1 16,-8 7-14-16,-10 2 1 15</inkml:trace>
  <inkml:trace contextRef="#ctx0" brushRef="#br2" timeOffset="-141945.3">24525 7839 53 0,'-18'57'26'0,"-31"-7"-25"16,28-31 37-16,-7 9-38 15,-4 9 0-15,-3 17 0 16,-1-7 1-16,1 3-3 15,3-3 0-15,4-6-11 16,7-13 1-16,3-16-3 16,8-12 1-16</inkml:trace>
  <inkml:trace contextRef="#ctx0" brushRef="#br2" timeOffset="-141764.96">24144 7867 45 0,'39'76'22'0,"10"46"-20"0,-31-88 41 16,10 10-42-16,7 3 0 15,4 10-2-15,0-4 0 16,-4 4-7-16,-6-17 1 16,-1-15-7-16,-4-12 0 15</inkml:trace>
  <inkml:trace contextRef="#ctx0" brushRef="#br2" timeOffset="-141238.65">24924 8281 63 0,'-11'22'31'0,"22"-12"-32"0,-4-14 58 15,7 4-55-15,11-3 0 16,3-3-1-16,4-3 1 0,21 2-6 16,3-2 0-1,18-4-15 1,-10 1 1-16</inkml:trace>
  <inkml:trace contextRef="#ctx0" brushRef="#br2" timeOffset="-140730.49">25658 7830 68 0,'10'3'34'0,"18"0"-28"0,-14-3 50 16,1 0-53-16,6 3 0 16,3 0 4-16,8 0 0 15,7-3-9-15,10 0 1 16,1 0 4-16,-1-3 1 15,-14 3-4-15,-6 0 1 16,-12 3-4-16,-10 4 1 16,-10 5-1-16,-11 4 0 0,-4-4-1 15,-3 1 0 1,0 6 0-16,7 0 1 0,3 3 1 16,4-1 0-16,7 1 0 15,7-6 1-15,7 6 1 16,7-6 1-16,8 3 1 15,2-1 0-15,1-2 0 16,3-3 1-16,1-1-2 16,-8 4 1-16,-11 3-2 15,-13 6 0-15,-8 3-2 16,-17 10 1-16,-21 2-4 16,-14 4 1-16,-1-12-4 15,1-7 1-15,-1-6-5 16,15-7 1-16,14 1-8 15,14-7 0-15</inkml:trace>
  <inkml:trace contextRef="#ctx0" brushRef="#br2" timeOffset="-140444.75">26741 7924 60 0,'0'6'30'0,"3"-6"-25"0,-3 0 53 0,7 3-56 16,7-3 1-16,11 3 0 15,7-3 1-15,7 3-6 16,10 1 1-16,11-1-2 15,-7-3 1-15,-11 0-9 16,-10 0 0-16,-18 6-10 16,-21-3 1-16</inkml:trace>
  <inkml:trace contextRef="#ctx0" brushRef="#br2" timeOffset="-140278.12">26614 8237 45 0,'45'51'22'0,"12"-42"-15"16,-32-6 30-16,10 3-38 0,7-3 1 15,8 1-9-15,6 2 1 16,8-3-1-16,-12-6 0 16</inkml:trace>
  <inkml:trace contextRef="#ctx0" brushRef="#br2" timeOffset="-139903.72">28028 8015 35 0,'46'15'17'0,"-18"-24"-1"0,-24 0 20 0,-4-4-33 16,-4 7 1-16,-6-4 0 15,-19 1 0-15,-13 0-6 16,-4 5 1-16,-14 1 3 16,-3 3 1-16,-4 16-2 15,7 9 0-15,0 10 0 16,7 15 0-16,11-6 0 16,17 3 1-16,14 3-1 15,15 0 1-15,21-6-1 16,17-3 0-16,11-19-1 15,14-13 1-15,14-18-1 16,14-13 1-16,0 0-1 16,-17-13 0-16,-18-9-1 15,-14-6 0-15,-25-6-5 16,-28 6 1-16,-25-4-12 0,-28 1 0 16</inkml:trace>
  <inkml:trace contextRef="#ctx0" brushRef="#br2" timeOffset="-134708.9">27284 4117 39 0,'0'16'19'0,"3"15"-9"0,1-28 19 16,-4 10-29-16,0 5 0 16,3 14 0-16,-3 2 1 15,0 23-1-15,-3 12 0 16,-4 31 0-16,0 7 1 0,0 18-1 16,0 7 1-16,3-7-1 15,1 1 0-15,-1-26 0 16,1-18 0-16,-1-23-5 15,4-15 1-15,0-22-8 16,-3-25 0-16</inkml:trace>
  <inkml:trace contextRef="#ctx0" brushRef="#br2" timeOffset="-132953.62">27361 3973 16 0,'11'-7'8'0,"3"-2"3"0,-7 6 0 0,0-7-10 15,4 4 1-15,-1 0 3 16,5-4 0-16,-1 4-4 15,7 0 0-15,-4 6 4 16,8 0 1-16,7 0-1 16,3 3 1-16,8 3-2 15,6-3 1-15,4 4-2 16,14-4 0-16,7 3-1 16,14-3 1-16,11 0-2 15,-7 1 1-15,10-4-1 16,4 0 0-16,10-4-1 15,-6 1 0-15,-5 0 0 16,5 0 0-16,6 0-1 16,8 0 1-16,-19-4 0 15,-2 1 1-15,3 0-1 16,-4 0 0-16,7 3 0 0,-6-7 0 16,-15 10 0-16,7 3 1 15,4 7-1-15,10 2 0 16,1 1-1-16,-12-1 1 15,1 4-1-15,0 0 1 16,0-7-1-16,-4 4 0 16,-3-1 0-16,-8-9 1 15,-13 4 0-15,-1-4 0 16,1 3-1-16,-1-6 1 0,5 0 0 16,-1 3 0-16,7 0 0 15,-4-3 0-15,-6 0 0 16,3 0 0-16,7-3 0 15,4 0 0-15,-4-6 0 16,0-7 0-16,0 3-1 16,-14 1 1-16,0-1 0 15,7 4 0-15,-3-7-1 16,0 0 1-16,-1 4-1 16,4 3 1-16,0-1 0 15,-14 4 1-15,7 6-1 16,7 6 0-16,-3 7 0 15,3-1 1-15,-3 4-1 16,3 6 0-16,-11-10 0 16,-10 4 0-16,-7-3-1 15,-11-1 1-15,0-2-1 16,-3-1 1-16,-4 7 0 16,-3 2 0-16,0 11-1 15,-8-10 0-15,-2 9 1 0,-5 0 0 16,1 3-1-16,-4 7 1 15,-4 3-1-15,-6-1 1 16,-8 11 0-16,-3 2 0 16,7-3 0-16,-7 7 0 31,-4 2-1-31,1 7 1 0,-1 6 0 0,0-9 0 16,4 3-1-16,0 0 1 15,0-16 0-15,-4 3 0 0,1 3 0 16,-1-5 0-16,-3-7 0 15,3-1 0-15,1 1 0 16,3 0 0-16,-1-9 0 16,1 2 0-16,0-5 0 15,0-7 0-15,-4-3-1 16,1-3 1-16,-4-7 0 16,-4 1 0-16,-7-4-1 15,-7 0 1-15,11-5 0 16,-4-1 1-16,-3 0 0 15,-7-6 0-15,-4 3 0 16,-7 0 0-16,-3-7 0 16,-4 1 0-16,-7 0-1 15,0 6 1-15,3-3-1 16,-10 0 1-16,-7 3-2 16,0-7 1-16,-7 1 0 0,6 3 1 15,-2 3-2 1,-4 6 1-16,-8 7 0 0,-3-7 1 15,-3 0-1-15,7-3 1 32,-67 4-1-32,10-4 1 15,21-3-1-15,-3 0 1 16,4 9 0-16,-4-6 0 16,10 4-1-16,8-1 1 15,-4 3-1-15,0 1 0 16,-3-4 0-16,13-3 1 0,4-3-1 15,1-3 0-15,-5 0 0 16,4 0 0-16,0-3 0 16,18-1 0-16,0 7 0 15,-4-6 0-15,-3 3 0 16,3-3 0-16,1-7 0 16,10-6 0-16,3 0 0 15,0 1 0-15,1 5 0 16,-4 0 0-16,6 1 0 15,1-1 1-15,0 4-1 16,7 6 1-16,11 0-1 16,-1 3 0-16,1 0 1 15,3-3 0-15,0-1 0 16,0-2 0-16,4 0 0 16,-4 0 0-16,4-1-1 15,-1-2 1-15,4 0-1 16,0 9 1-16,4-7-1 0,7 4 0 15,0 3-4-15,-1 0 0 16,4-3-11-16,4-3 1 16</inkml:trace>
  <inkml:trace contextRef="#ctx1" brushRef="#br1" timeOffset="124937">14132 6594 0,'0'0'0,"0"0"16,11 0 0</inkml:trace>
  <inkml:trace contextRef="#ctx0" brushRef="#br1" timeOffset="-125596.86">19131 9724 34 0,'-3'12'17'0,"3"-21"-4"0,0 9 17 0,0-6-28 16,-7-4 1-16,-8 1-1 15,1-7 1-15,-10 0-5 16,-8 7 1-16,-3 6 3 16,-8 6 0-16,-3 6-2 15,8 10 0-15,2 6-1 16,1 4 1-16,7 8-2 15,7 1 0-15,7-1 0 16,7 1 1-16,7 0 0 16,10-1 0-16,15-5 2 15,7-4 1-15,6-9 1 16,1-10 0-16,-7-9-1 16,0-6 1-16,-1-10-2 15,-2 0 1-15,-5 1-2 16,-3-7 0-16,-3 0-2 0,0-3 1 15,-4 9 0-15,-4 4 1 16,-2 8-1-16,-1 8 1 16,-4 8-1-16,-3 1 1 15,0 2 0-15,0 7 1 32,0 7-1-32,0 2 1 0,0-3-1 0,4 7 0 15,-1 5 0-15,4-5 1 16,0-4-5-16,0-6 1 15,0-6-11-15,7-6 1 0</inkml:trace>
  <inkml:trace contextRef="#ctx0" brushRef="#br1" timeOffset="-125339.34">19586 9630 46 0,'4'-3'23'0,"-4"34"-21"15,-4-22 34-15,-3 4-36 16,-7 6 1-16,-7 6-1 16,-4 3 1-16,-3 6-2 15,0 10 1-15,-4-9-1 16,7-1 0-16,4-5-5 15,4-7 0-15,2-10-8 16,8-6 1-16</inkml:trace>
  <inkml:trace contextRef="#ctx0" brushRef="#br1" timeOffset="-125114.58">19360 9655 34 0,'15'47'17'0,"13"28"-12"0,-14-53 24 0,7 12-27 16,4-2 0-1,-1 9 4-15,1 3 0 0,0-4-8 16,0-2 0-16,-1-10 2 16,-6-6 0-16,0-6-7 15,-4-7 1-15,0-12-8 16,-4-13 1-16</inkml:trace>
  <inkml:trace contextRef="#ctx0" brushRef="#br1" timeOffset="-124682.54">19710 9266 53 0,'-4'0'26'0,"11"6"-25"0,0-6 51 15,0 0-49-15,7 3 0 16,4 4 2-16,0-4 1 16,6-3-8-16,5 0 1 15,2 0 3-15,-2 0 1 16,-8-7-3-16,-4 7 1 15,1 0-2-15,-14 0 0 16,-4 7-2-16,-7 2 0 16,-11 4-1-16,0 9 1 0,1 0 0 15,-1-7 0-15,4 4 0 16,3 3 1-16,4 6 2 16,4 4 0-16,3-1 1 15,7-6 0-15,3 0 0 16,4-9 1-16,8-7-1 15,2-3 1-15,8 1-4 16,-4-1 0-16,1 0-9 16,-5-3 0-16,-10-3-6 15,-3-6 1-15</inkml:trace>
  <inkml:trace contextRef="#ctx0" brushRef="#br1" timeOffset="-124451.7">20048 9887 56 0,'22'6'28'0,"9"-9"-34"0,-20 3 51 15,7 3-45-15,3-3 0 16,3 0-2-16,5-3 1 15,-1 3-7-15,-3-3 1 16,-4-7-8-16,-4-2 0 16</inkml:trace>
  <inkml:trace contextRef="#ctx0" brushRef="#br1" timeOffset="-124259.08">20207 9702 46 0,'-10'53'23'0,"-5"0"-21"16,8-24 36-16,0 2-37 15,4 0 1-15,-1 7-1 16,1 3 1-16,-1-4-9 16,4-5 1-16,-3-10-8 15,3-13 1-15</inkml:trace>
  <inkml:trace contextRef="#ctx0" brushRef="#br1" timeOffset="-123986.4">20687 9479 56 0,'-7'72'28'0,"-7"13"-34"0,7-57 47 15,0 19-41-15,3 10 1 0,1-1-1 16,3 10 1-16,0-6-3 16,0-17 0-16,0-8-7 15,3-7 0-15,1-15-6 16,-4-16 0-16</inkml:trace>
  <inkml:trace contextRef="#ctx0" brushRef="#br1" timeOffset="-123705.15">20669 9777 30 0,'7'22'15'0,"11"9"-6"16,-7-24 19-16,-1-1-26 15,4 0 1-15,4 0 3 16,3 4 1-16,4-1-7 16,3 7 1-16,4-7 4 0,3 4 1 15,-3-4-1-15,-1 4 0 16,-9-7-3-16,-8-3 0 16,-7 7-2-16,-11 5 0 15,-10 7-2-15,-7 6 1 16,-14 1-3-16,-1-4 0 15,1-6-3-15,3-4 0 16,8-2-8-16,3-4 0 16</inkml:trace>
  <inkml:trace contextRef="#ctx0" brushRef="#br1" timeOffset="-123433.13">21325 9771 49 0,'-10'28'24'0,"-29"28"-24"16,32-40 40-16,-4 9-40 15,-6-3 0-15,-8 6 1 16,-3 7 1-16,0-1-3 15,3-2 0-15,4-7-2 16,3-6 0-16,4-10-9 16,7-12 0-16,0-16-3 0,3-3 1 15</inkml:trace>
  <inkml:trace contextRef="#ctx0" brushRef="#br1" timeOffset="-123268.18">21040 9667 46 0,'21'32'23'0,"28"71"-25"0,-31-68 46 16,3-1-43-16,0 10 1 16,0 9-1-16,1-6 1 15,9 0-5-15,-2 0 0 16,-1 0-7-16,-4-6 1 0,-6-16-6 16,-4-6 1-16</inkml:trace>
  <inkml:trace contextRef="#ctx0" brushRef="#br1" timeOffset="-122678.56">21696 9887 47 0,'0'6'23'0,"21"-12"-21"16,-10 6 42-16,3 3-43 15,-4 0 1-15,11 0 0 16,15-3 0-16,6 0-4 15,4 0 1-15,3 0-5 16,-6-3 0-16,-5-3-9 16,-6-7 1-16</inkml:trace>
  <inkml:trace contextRef="#ctx0" brushRef="#br1" timeOffset="-122472.68">21978 9674 47 0,'-14'40'23'0,"-21"14"-21"0,31-36 36 16,-3 11-38-16,0 8 0 0,0 4-4 15,-4 6 1-15,4 0-2 16,0-6 0-16,4-3-9 15,3-13 1-15</inkml:trace>
  <inkml:trace contextRef="#ctx0" brushRef="#br1" timeOffset="-122114.83">22634 9677 57 0,'0'3'28'0,"-21"-9"-36"0,14 6 51 15,-11 3-43-15,-6 6 0 16,-5 7 2-16,-2 3 0 15,-1 6-2-15,7 9 1 16,-3 10 0-16,10 0 1 16,4 3 0-16,4 6 1 15,3-6-1-15,3-6 1 16,11 0-2-16,14-7 1 16,15-9-3-16,6-12 1 0,4-10-6 15,0-3 0-15,3-9-12 16,-10-16 0-16</inkml:trace>
  <inkml:trace contextRef="#ctx0" brushRef="#br1" timeOffset="-121825.81">22924 9855 66 0,'3'10'33'0,"8"-7"-34"16,-1-6 55-16,4 0-53 16,4 3 0-16,10 0 1 15,4-3 0-15,3 3-3 0,8 0 0 16,-1-7 0-16,-3 4 0 15,-8-3-7-15,-6 3 0 16,-11 3-12-16,-7 0 1 16</inkml:trace>
  <inkml:trace contextRef="#ctx0" brushRef="#br1" timeOffset="-121631.33">22895 10059 52 0,'-3'28'26'0,"24"-9"-23"16,-10-16 35-16,13 1-38 16,4-1 1-16,4 0-1 15,7 0 1-15,7-3-5 16,3-3 0-16,-3-3-9 16,-4-1 1-16,-6-5-3 15,-8-4 0-15</inkml:trace>
  <inkml:trace contextRef="#ctx0" brushRef="#br1" timeOffset="-121257.49">23954 9705 38 0,'21'9'19'0,"-7"-24"-18"0,-11 8 35 16,1 1-32-16,-4-6 0 15,0-1 1-15,0 4 0 16,-4-1-7-16,1 4 1 16,-25 0 5-16,-15 3 0 15,-6-1-3-15,0 8 1 16,-4 14 0-16,-4 14 0 16,8 8-3-16,3 17 1 15,11-7-2-15,10 19 0 16,11-6-2-16,14 3 1 0,14-4-1 15,14-8 0-15,11-14 3 16,14-14 1-16,14-20 2 16,0-16 1-16,11-21 1 15,-1-10 1-15,-13-15-1 16,-18-7 1-16,-15-6-9 16,-17 0 1-16,-14 6-13 15,-14 7 1-15</inkml:trace>
  <inkml:trace contextRef="#ctx0" brushRef="#br1" timeOffset="-120506.54">24719 10087 55 0,'-3'16'27'0,"10"-16"-23"0,-7 0 41 16,10 0-40-16,11-3 0 15,18 3 3-15,18 0 1 0,10 0-11 16,28-3 1-16,25-7 5 16,7-5 1-16,14-7-6 15,18 3 0-15,-18 3-6 16,-28 1 0-16,-11-1-8 16,-17 0 1-16,-22-2-7 15,-17 2 1-15</inkml:trace>
  <inkml:trace contextRef="#ctx0" brushRef="#br1" timeOffset="-120115.45">25929 9489 44 0,'-3'25'22'0,"13"3"-14"0,-3-22 34 15,7 7-39-15,1-4 0 16,6 7 2-16,10 6 1 15,5 9-7-15,-1 0 0 0,11 7 5 16,3 3 0-16,-3 9-2 16,-7-6 0-16,-11 3-3 15,-14 9 1-15,-17-2-2 16,-18 8 0-16,-4 4-3 16,-10-6 1-16,-8-4-5 15,-6-12 0-15,-1-16-8 16,8-12 0-16</inkml:trace>
  <inkml:trace contextRef="#ctx0" brushRef="#br1" timeOffset="-119903.21">26007 9645 46 0,'-4'19'23'0,"-3"28"-17"0,7-31 35 15,0 12-38-15,0 16 0 32,7 38 1-32,0 2 0 15,0 1-11-15,0 0 1 16,-3-13-9-16,-4-10 1 16</inkml:trace>
  <inkml:trace contextRef="#ctx0" brushRef="#br1" timeOffset="-118914">27234 10197 29 0,'11'0'14'0,"-4"16"-3"0,-7-16 15 0,0 0-24 16,0 0 0-16,4-9 4 16,-1 2 0-16,-3 1-5 15,0 6 0-15,-7 3 4 16,-11 10 1-16,-6 12-1 15,-12 6 0-15,-6 13-3 16,0 6 1-16,-11 10-5 16,4 9 1-16,-1-10-5 15,11-2 0-15,8-4-10 16,2-15 1-16</inkml:trace>
  <inkml:trace contextRef="#ctx0" brushRef="#br1" timeOffset="-118705.83">26917 10144 44 0,'14'56'22'0,"7"51"-16"0,-10-73 32 15,-1 17-37-15,8 21 0 16,3 0-3-16,7 3 1 15,11-6-10-15,4-6 0 16,-8-16-2-16,4-9 0 0</inkml:trace>
  <inkml:trace contextRef="#ctx0" brushRef="#br1" timeOffset="-118161.53">27877 10298 46 0,'-4'0'23'0,"11"0"-18"0,-7 0 43 0,0 0-45 15,4-4 0-15,3 4 4 16,3 0 0-16,4-3-9 15,7 0 1-15,11-3 4 16,4-4 0-16,9-2-7 16,8-1 1-16,-3 1-12 15,-8 2 0-15,-17 1-4 16,-11 6 1-16</inkml:trace>
  <inkml:trace contextRef="#ctx0" brushRef="#br1" timeOffset="-117973.58">27841 10542 72 0,'-3'10'36'0,"27"2"-45"0,-2-9 74 16,9 0-65-16,8 4 0 16,14-1-5-16,3 0 0 15,1 0-4-15,-11 1 0 16,-18-7-11-16,-10 6 0 15</inkml:trace>
  <inkml:trace contextRef="#ctx0" brushRef="#br1" timeOffset="-114080.68">28508 9708 42 0,'-7'3'21'0,"-4"0"-8"0,11 0 21 15,4 4-31-15,-4-1 1 16,3 0 2-16,8-3 0 16,0 1-8-16,6-4 1 15,4-4 5-15,8-2 1 16,9-3-4-16,12-4 1 15,6 1-7-15,-10-1 1 0,0 7-13 16,-4-7 1-16</inkml:trace>
  <inkml:trace contextRef="#ctx0" brushRef="#br1" timeOffset="-113750.2">29326 9144 43 0,'4'18'21'0,"-11"4"-11"0,3-12 24 15,-3 5-33-15,0 14 1 16,-3 5 1-16,-8 1 1 16,-3 12-5-16,-4 6 0 15,0 7 2-15,-3 5 1 16,4-2-3-16,2-6 1 16,5-10-8-16,3-13 0 15,7-12-7-15,7-19 0 16</inkml:trace>
  <inkml:trace contextRef="#ctx0" brushRef="#br1" timeOffset="-113482.7">29129 9454 34 0,'10'19'17'0,"19"3"-8"15,-19-19 22-15,8 6-25 16,7 7 1-16,6 6 2 16,5-6 1-16,-5 9-13 15,-6 3 1-15,-7 3 6 16,-8 1 1-16,-13-1-4 16,-15 4 1-16,-10-4-4 15,-7-3 0-15,-8-6-6 16,1-6 1-16,3-10-9 0,7-12 0 15</inkml:trace>
  <inkml:trace contextRef="#ctx0" brushRef="#br1" timeOffset="-113165.99">29499 9558 54 0,'0'12'27'0,"7"-6"-27"16,-3-3 44-16,3 1-43 15,7 2 0-15,7-3 0 16,7 3 0-16,4 1-3 16,7-7 1-16,0 3-5 15,0 0 1-15,-4-3-11 16,-7-13 0-16</inkml:trace>
  <inkml:trace contextRef="#ctx0" brushRef="#br1" timeOffset="-112953.98">29707 9404 49 0,'4'44'24'0,"-4"18"-21"0,0-40 35 15,0-6-39-15,-4 12 0 16,-6 7-6-16,-1 2 1 15,-3-5-1-15,0-4 0 16,0-6-7-16,0-9 0 16</inkml:trace>
  <inkml:trace contextRef="#ctx0" brushRef="#br1" timeOffset="-112639.04">29471 9909 66 0,'11'12'33'0,"13"13"-41"16,-6-21 69-16,14 2-62 0,7-3 1 15,13 0-8-15,5-3 1 16,-1-6-6-16,-6-7 1 16,-19 4-7-16,-6 3 0 15</inkml:trace>
  <inkml:trace contextRef="#ctx0" brushRef="#br1" timeOffset="-111783.58">30187 10022 48 0,'7'40'24'0,"14"-11"-22"0,-17-23 42 0,-1 0-43 16,1 4 1-16,3-4 0 15,-3-3 0-15,3-3-3 16,0-9 1-16,3-13 1 16,4 0 0-16,4-19-1 15,3-12 0-15,0-7-1 16,1-3 1-16,-1-9-1 16,0-3 0-16,-3 3 1 15,-4-3 0-15,0 2 0 16,0 14 0-16,3 6 0 15,1 9 1-15,-4 6-1 16,0 3 1-16,0 7 0 16,1 3 0-16,-1 6 0 15,0 4 0-15,7 5 1 0,11 1 0 16,7 6 1-16,13 0 1 16,23 3 0-1,2 0 1-15,32 0-1 0,15-10 1 16,14 4-3-16,3-3 0 15,10-1-2-15,1-2 1 16,-21-1-5-16,-4 7 0 16,-7-4-4-16,-18 1 1 15,-18 0-8-15,-6-1 0 16,-14-6-5-16,-15 7 0 16</inkml:trace>
  <inkml:trace contextRef="#ctx0" brushRef="#br1" timeOffset="-111194.4">30787 9627 48 0,'-4'12'24'0,"-6"54"-24"0,6-47 42 0,-3 6-42 16,0 12 1-16,-3 7-1 15,-5-3 1-15,5-3-2 16,-1-4 1-16,4-6-3 15,0-9 0-15,4-6-5 16,-1-10 1-16,4-9-7 16,4-4 0-16</inkml:trace>
  <inkml:trace contextRef="#ctx0" brushRef="#br1" timeOffset="-110943.36">30639 9846 28 0,'7'9'14'0,"7"10"-8"0,-3-16 18 15,3 4-21-15,3 2 1 16,4 0 5-16,4 1 0 16,7-1-9-16,7 1 0 15,-1-1 7-15,1-3 0 16,-7 1-2-16,-7-1 1 16,-4-3-4-16,-11 3 0 15,-13 7-2-15,-15 3 1 0,-3 2-2 16,-7 4 1-16,0-3-3 15,-1-3 0-15,1-4-4 16,4-5 1-16,2-4-10 16,12-10 1-16</inkml:trace>
  <inkml:trace contextRef="#ctx0" brushRef="#br1" timeOffset="-110493.88">31097 9385 55 0,'7'3'27'0,"15"7"-31"0,-15-14 47 15,-4 4-41-15,4 0 0 16,7 0 2-16,8-3 0 16,2 6-5-16,4-3 0 15,-3 0 4-15,-7 4 0 16,-4-1-3-16,-4 0 1 16,-10 0-2-16,-7 0 0 0,-3 3-1 15,-8 1 0-15,-3 2-1 16,7 4 0-16,0 2 1 15,0 1 0-15,3 3 0 16,1-4 1-16,2 1 1 16,1 0 0-16,4-4 0 15,3-2 0-15,0-4 0 16,0-3 1-16,10-3-5 16,12 0 1-16,6 0-9 15,0 0 0-15,4-3-3 16,0 0 0-16</inkml:trace>
  <inkml:trace contextRef="#ctx0" brushRef="#br1" timeOffset="-110267.18">31164 9780 45 0,'15'13'22'0,"20"-16"-30"0,-21-1 43 15,11 1-36-15,3 3 1 16,0 0-8-16,4 0 1 16,0 0-1-16,-4-6 1 15</inkml:trace>
  <inkml:trace contextRef="#ctx0" brushRef="#br1" timeOffset="-109937.59">31750 9388 45 0,'-4'3'22'0,"-3"29"-22"16,0-29 37-16,4 3-37 15,-1 7 0-15,-3 5 1 16,0 8 1-16,-3-1-2 16,3 0 1-16,-4-3 0 15,4 3 1-15,0 3 0 0,3-3 0 16,4-3-4-16,4-3 1 15,3-3-6-15,4-10 0 16,6-3-7-16,4-12 0 16,4-10-1-16,0 0 1 15</inkml:trace>
  <inkml:trace contextRef="#ctx0" brushRef="#br1" timeOffset="-109772.93">31898 9357 34 0,'-7'41'17'0,"0"3"-16"0,4-29 35 0,-8 10-36 16,-3 3 1-16,-11 13-1 16,0 3 1-16,4 3-2 15,0 16 1-15,0-7-4 16,0 4 0-16,0 0-7 16,7-13 0-16</inkml:trace>
  <inkml:trace contextRef="#ctx0" brushRef="#br1" timeOffset="-109292.4">32113 9777 43 0,'11'0'21'0,"-11"3"-22"0,-4-6 36 16,-6 3-34-16,-4 0 0 15,-7 0 2-15,-4 3 0 16,0 3-4-16,0 4 1 16,1 9 2-16,-1 6 1 15,4 0-2-15,7 0 1 16,3-3-1-16,4-6 1 15,4-4-2-15,6 1 1 0,8-7-1 16,3-3 1-16,7 0-1 16,11-3 1-16,-4-12-2 15,-3-1 1-15,-1-3-1 16,-2-2 1-16,-1-1 0 16,-4 3 0-16,-3 7 0 15,1 6 0-15,-5 6 0 16,1 3 1-16,-1 7-1 15,-3 8 0-15,-3-2 0 16,-1 0 0-16,-3 0-2 16,0 0 0-16,0-4-8 15,4-2 1-15,3-10-6 16,-7-3 1-16</inkml:trace>
  <inkml:trace contextRef="#ctx0" brushRef="#br1" timeOffset="-108992.13">32533 9711 35 0,'25'3'17'0,"-4"0"-10"0,-17-3 25 15,-1 4-32-15,-3-1 1 16,-3 0-1-16,-8 3 1 16,-3 0-1-16,-4 4 0 15,-3-1 2-15,-4 4 0 16,-3 6 0-16,3 3 0 15,1 6 2-15,3 3 0 16,3-9 1-16,7 3 0 0,4 0 0 16,11 0 0-16,10 0 0 15,4-6 0-15,10-3-2 16,11-7 1-16,6-9-5 16,-2-3 0-16,-8-6-7 15,-7-4 0-15,-10 1-11 16,-11-4 0-16</inkml:trace>
  <inkml:trace contextRef="#ctx0" brushRef="#br1" timeOffset="-108315.83">28769 10489 47 0,'35'12'23'0,"29"4"-16"15,-47-10 32-15,12 1-36 16,20-4 0-16,22 3 5 0,27 3 0 16,15 4-8-16,28 0 0 15,22-4 6 1,20-3 0-16,29-6-2 0,3 0 0 16,21-3-2-16,1 0 1 15,6 0-3-15,-14 0 0 16,-6 3-2-16,-1-3 0 15,-28 3-3-15,-18 0 1 16,-17 6-7-16,-28 6 1 0,-29 4-10 16,-32 0 1-16</inkml:trace>
  <inkml:trace contextRef="#ctx0" brushRef="#br1" timeOffset="-107670.84">29944 10918 52 0,'14'13'26'0,"21"-16"-22"0,-21 3 39 16,11 3-42-16,14 0 1 0,10 7 3 15,15 2 0-15,3 4-6 16,-4 3 1-16,-10-4 2 16,-14 7 1-16,-11-6-3 15,-14 6 1-15,-17 3-3 16,-11 0 1-16,-15 3-1 15,-2-3 0-15,-5-6-1 16,-2 0 1-16,2-3 0 31,-3-4 1-31,8-2 0 0,6-4 0 0,7 0 0 16,4 0 1 15,7 4 0 0,11-4 1-31,3 3 0 0,10 1 0 16,8-4-1-16,7 4 1 0,3-1-1 16,4 4 1-16,0 2 0 0,-4 1 0 0,-3 3-2 0,-4-4 0 15,0 1-6-15,0-3 1 0,-6-7-10 0,-8-6 0 16</inkml:trace>
  <inkml:trace contextRef="#ctx0" brushRef="#br1" timeOffset="-107252.31">30999 11257 54 0,'31'16'27'0,"-13"-22"-28"0,-18 6 43 0,0 0-43 0,-7-4 1 0,-7 1 0 0,-11 0 0 0,-7 0 0 15,4 0 0-15,-11 3 0 16,-3 6 0-16,0 0 0 16,3 4 1-16,4 2-1 15,6 10 1-15,8 0-1 16,4-3 1-16,6-3-1 16,7-4 0-16,12-5 0 15,9-4 0-15,11-6 0 16,8-10 0-16,2-6 0 15,1 7 0-15,0-4-1 16,-4-3 1-16,-6 7 0 16,-5 5 0-16,1 7 0 15,-11 3 1-15,-3 13-1 16,-8 12 0-16,4 10-1 0,0 12 0 16,4 4-10-16,-4 8 1 15,-4 4-6 1,-3 9 1-16</inkml:trace>
  <inkml:trace contextRef="#ctx0" brushRef="#br1" timeOffset="-104756.42">26638 9156 37 0,'7'16'18'0,"-7"-7"-9"0,0-9 19 16,-3 3-28-16,-4 4 1 16,-4 5 2-16,-3 7 1 0,-7 15-4 15,-4 4 1-15,-3 19 2 16,0 15 0-16,-8 22 0 15,1 25 0-15,-4 19-2 16,4 22 0-16,0 15-1 16,3 4 0-16,7-3-3 15,1-16 1-15,-1-7-3 16,-7-18 0-16,0-13-9 16,1-18 0-16,6-26 0 15,4-21 1-15</inkml:trace>
  <inkml:trace contextRef="#ctx0" brushRef="#br1" timeOffset="-102867.99">26938 8952 36 0,'4'10'18'0,"31"-7"-22"0,-21-3 36 16,7 3-32-16,11-3 1 15,7 3 0-15,3-3 0 16,0 3-1-16,11 0 0 16,7 4 1-16,7 2 1 15,11 0 1-15,10 4 0 16,-7-7 0-16,11 4 0 16,3-1 0-16,15 1 0 15,6 2-2-15,-7-3 1 16,4 4-2-16,11-7 1 0,6-3-1 15,-17 1 1-15,11-1 0 16,3-6 1-16,10 3-1 16,-20-4 0-16,10 4 0 15,7-6 0-15,10 0-1 16,-17 3 1-16,11-4-1 16,0-2 0-16,6 0 0 15,-17-10 0-15,7 0-1 16,-3-3 1-16,10 0 0 15,-11 0 0-15,-6-6 0 16,6-7 0-16,4-5 0 16,-3 2 0-16,-15-3 0 15,15 7 0-15,-4-4 0 16,3 7 0-16,-13-4 0 16,3 7 0-16,-4 6 0 15,1 6 0-15,-1 1 0 16,-10-1 0-16,-11-3 0 0,0 7 0 15,-6-4 0-15,-5 4 0 16,-3-1 0-16,1 0 0 16,-5 1 0-16,-20 3 1 15,-1 2-1-15,-7 1 1 16,1 3-1-16,-1 3 1 16,1 0-1-16,-12 0 1 15,-6 3-2-15,0 3 1 16,0 1 0-16,-11 2 0 0,0 7 0 15,-3-4 0-15,-4 4-1 16,-4 9 1-16,-3 0-1 16,-7 6 1-16,0 7-1 15,-3 6 0-15,-4 3-1 16,-4 0 1-16,-3 13-2 16,-4-4 1-16,-3 16 0 15,4 0 1-15,-1 7-1 16,4 2 0-16,0 13 0 15,0-12 1-15,0 12 0 16,3 0 0-16,4 13 0 16,3-10 0-1,1 3 0-15,-4 4 1 0,0-4 0 16,0 10 1-16,0-7-1 16,-4 4 0-16,-3-10 0 0,-4-3 0 15,1-6 0-15,-5-3 0 16,1-4-1-16,-3-12 1 15,-5-3 0-15,5-7 0 16,-5 1 0-16,1-10 0 16,4-6 0-16,-5-3 0 15,1 0-1-15,-4-4 1 16,-3-2 0-16,0-4 0 16,7-6 0-16,3 0 0 15,-3-3-1-15,-4 0 1 16,-3 0 0-16,-4 0 0 15,-3-3 0-15,-4 0 0 16,0-4 0-16,-4 1 1 0,-6-7-1 16,0 1 0-16,6-4 0 15,-3 4 0-15,-7-1 0 16,-3-3 1-16,-4-3-1 16,-4 4 1-16,-6-4-1 15,6 0 0-15,4 0 1 16,-11 0 0-16,-3 0-1 15,0 7 0-15,-4-7 0 16,1 3 1-16,3-3-1 16,-4 0 0-16,-7 4 0 15,0-4 0-15,-10-3 0 16,7 3 0-16,3 0-1 16,-7 0 1-16,-3-3 0 15,0 0 0-15,-4 3 0 16,7 1 1-16,-7-1-1 15,-7-3 0-15,-3 3 0 0,3-3 0 16,4 0-1-16,-8 3 1 16,1-3 0-16,-11 3 1 15,18 0 0-15,-11 0 0 16,-7 4-1-16,-7-1 1 16,14 0 0-16,-11 0 0 15,-3 1-1-15,-7-7 0 16,10 0 0-16,-6 0 1 15,-4-3-1-15,-11-1 0 0,18 4 0 16,-7 0 1 0,-7 4-1-16,0-1 1 0,10 0-1 15,-10-6 0-15,-4-7 0 16,11 1 0-16,0-4-2 16,-14-2 1-16,3-4-11 15,7-6 0-15,4 9-1 16,32 13 0-16</inkml:trace>
  <inkml:trace contextRef="#ctx0" brushRef="#br2" timeOffset="-95646.72">30004 9253 18 0,'0'3'9'0,"7"-3"-3"15,-7 0 10-15,3-6-15 16,1 0 0-16,-4 0 0 16,3-4 1-16,-3 10-3 15,4-3 1-15,-4 3 1 16,3-6 0-16,-3 0 0 15,0-1 0-15,-3-2 0 16,-1 3 0-16,1-4-1 0,-1 1 1 16,-3-1-1-16,0-2 1 15,-3 2-1-15,-1 1 0 16,0 3 0-16,-10 0 1 16,4 6 0-16,-1-4 0 15,-3 4 0-15,0 0 0 16,0 0 0-16,-1 4 0 15,5-1-1-15,-1 0 1 16,-3 0-2-16,-4 3 1 16,1 4 0-16,-5 2 0 0,5 1 0 15,-1-1 1-15,0 1-2 16,4-1 1-16,3 1 0 16,4 3 1-16,0-4-3 15,4 4 1-15,-1-1-1 16,0 4 1-16,1 0-1 15,-1 3 0-15,1-3 0 16,-1 0 0-16,1-1 1 16,-5 1 1-16,5 3 0 15,-1 3 0-15,1 0 0 16,-1 4 0-16,1-4 0 16,-1 0 0-16,4 3 0 15,-4 0 0-15,4 0-1 16,-3-2 1-16,3-1 0 15,0 3 1-15,3-3-1 16,0 3 0-16,4 4 0 0,0 2 0 16,0-6 0-1,-3-3 1-15,-1-3-1 0,4 3 0 16,-3 0 0-16,3 1 0 16,0-1 0-16,0 0 0 15,0 0 0-15,3-6 0 16,1-7 1-16,3 4 0 15,0 6-1-15,4-3 1 16,-1-1 1-16,1 1 0 0,-1 0-1 16,1 0 1-16,3-3-1 15,0-4 1 1,0 1 1-16,0-7 0 0,8-3-2 16,-8 0 1-16,3-3 0 15,5-6 0-15,-1 0-1 16,0-1 0-16,4-2-1 15,-1 0 1-15,-3-1-1 16,1-2 0-16,-5-1 0 16,1 1 0-16,-1 2-1 15,1 7 1-15,-4-3 0 16,0-1 0-16,0 1-1 16,1 0 1-16,-5-4 0 15,4 1 0-15,0 0 0 16,0-7 0-16,1 3 0 15,-1-2 0-15,0-4 0 16,-4 0 0-16,5 7 0 16,-1-4 1-16,-4 0-1 15,4 1 0-15,-3-4 0 0,3 0 0 16,-3-3 0-16,-1-3 1 16,-3-3-1-16,0 3 0 15,0-1 0-15,0-5 1 16,0 0-1-16,1 3 0 15,-5-1 0-15,1 4 1 16,-1 0-2-16,1 0 1 16,-1-3 0-16,-3 0 0 15,0-4-1-15,0-2 0 16,4-4-3-16,-1-3 0 0,1 4-7 16,3-7 1-16</inkml:trace>
  <inkml:trace contextRef="#ctx0" brushRef="#br2" timeOffset="-94398.23">29785 8131 19 0,'-3'-3'9'0,"6"-4"3"16,-3 7 9-16,0 0-15 16,0 0 1-16,0 0 2 15,0 0 1-15,7 0-12 16,0 0 1-16,4 0 7 16,-1 0 1-16,8 0-3 0,3 0 1 15,4 0-2-15,3 0 0 16,0 0-1-16,4-3 0 15,0 3-1-15,-8 0 1 16,-6 3-2-16,-4-3 0 16,-10 7-1-16,-8 2 0 15,-6 0 0 1,-8 7 0-16,-10 3-1 0,-8 0 1 16,-9 3 0-16,2 0 1 0,4 3 0 15,1 6 0-15,6 7 0 16,7-7 0-16,4 4 2 15,14-4 1-15,7 0 0 16,11-6 1-16,13-6-1 16,15-6 1-16,7-7-1 15,0-3 0-15,-4-3-11 16,11 0 0-16,-14-3-10 16,0 6 0-16</inkml:trace>
  <inkml:trace contextRef="#ctx0" brushRef="#br2" timeOffset="-93694.32">30893 8313 58 0,'3'9'29'0,"-24"-12"-35"16,14 6 46-16,-4 3-40 15,-3 7 0-15,0-4 0 16,4-2 0-16,-11 5 0 16,-4 1 0-16,0-1-1 0,0 1 1 15,1-4-1-15,6 1 1 16,4-4-2-16,3 0 1 15,1-3 0-15,3 0 0 16,7 0 0-16,7 4 0 16,7-1 1-16,11 0 0 15,3 4 0-15,7-1 1 16,-3 0 0-16,-4 1 0 16,-7-1-1-16,-3 4 0 15,-15 3-1-15,-6 2 1 0,-4 1-1 16,-11 3 1-16,-6-3-4 15,-1-3 1-15,0-1-4 16,4-5 1-16,7-7-8 16,3-3 1-16</inkml:trace>
  <inkml:trace contextRef="#ctx0" brushRef="#br2" timeOffset="-93377.52">31147 8413 41 0,'0'6'20'0,"10"7"-22"15,-10-13 33-15,0-3-31 16,0 0 0-16,-7-4 0 16,-7 4 0-16,-7 0 0 15,-7 6 0-15,-7 3 0 0,-4 7 1 16,0-1-1-16,-3 7 0 15,6 6-1-15,5 0 1 16,6 4-1-16,11-4 1 16,10-6-1-16,15-4 1 15,10-2 0-15,14-7 0 16,4-6 0-16,7-9 1 16,-11-4-3-16,-3-3 0 15,-7-2-9-15,-4-11 0 0</inkml:trace>
  <inkml:trace contextRef="#ctx0" brushRef="#br2" timeOffset="-93046.57">31471 7767 39 0,'0'0'19'0,"-21"47"-14"0,14-28 28 15,-3 3-30-15,-5 6 1 16,-9 13 0-16,-5 12 0 15,-6 16-6-15,-4 3 0 16,8 7 1-16,2-4 0 16,1-6-9-16,4-13 1 15,2-12-5-15,5-12 1 16</inkml:trace>
  <inkml:trace contextRef="#ctx0" brushRef="#br2" timeOffset="-92582.6">31704 8175 49 0,'11'6'24'0,"-8"-15"-25"15,-3 9 47-15,0 0-46 16,0 6 0-16,-7 3 0 16,-3 7 0-16,-4-7 0 15,-4 7 0-15,0 3 0 0,-3-10 1 16,0 4-1-16,0-1 1 15,3-2-1-15,8-1 1 16,2 4-1-16,8-4 1 16,8 0 0-16,2 7 0 15,4-3-1-15,4 2 1 16,3 1-1-16,-3 0 1 16,-4-4-1-16,0 1 0 15,-4-4-1-15,-2 4 1 0,-8-4-1 16,-8 1 0-1,-13 2-6-15,-18 1 1 0,-10-1-9 16,-11 1 0-16</inkml:trace>
  <inkml:trace contextRef="#ctx0" brushRef="#br2" timeOffset="-91351.36">30748 10323 23 0,'53'3'11'0,"28"-6"3"0,-46 0 5 15,18-4-14-15,14-2 0 0,25-7 3 16,25-9 0-16,6 3-10 16,18 0 0-1,7-3 7-15,-10-3 0 0,-11 3-4 16,-7-3 0-16,-21 6-2 16,-22 3 1-16,-17 3-5 15,-21 4 1-15,-21 5-7 16,-29 7 1-16,-7 3-2 15,-17-6 0-15</inkml:trace>
  <inkml:trace contextRef="#ctx0" brushRef="#br2" timeOffset="-91035.26">30625 10320 31 0,'10'15'15'0,"22"-24"-5"0,-14 9 27 15,6 0-33-15,8 3 1 16,7-3 2-16,10 0 0 16,11 0-9-16,7-3 1 15,29 3 5-15,9-3 0 16,15-4-2-16,0 4 0 31,74-6-2-31,-42-1 0 16,-39 1-2-16,-21 3 1 15,-18-1-6-15,-21 1 1 0,-18 6-10 16,-18 0 1-16</inkml:trace>
  <inkml:trace contextRef="#ctx0" brushRef="#br2" timeOffset="-83620.76">20712 7924 18 0,'-4'3'9'0,"8"-6"-5"16,-4 3 10-16,-4 3-13 0,4 0 0 16,-3-3 3-16,-1 3 0 15,-3-3-3-15,0 3 0 16,-4 0 3-16,-3 1 1 16,-3-4-1-16,-8 3 1 15,-3-3-2-15,-1 0 1 16,-2 0-2-16,-1 3 0 15,0 3-1-15,-7 0 1 16,4 1-2-16,-4 2 1 16,-3-3 0-16,7 7 0 0,-1-4-1 15,-6 4 1-15,0 3-1 16,-8 2 1-16,1 1 0 16,0 0 0-16,-4 3-1 15,-7 0 0-15,3 3 0 16,8 3 0-16,-1-3 0 15,-2-3 0-15,-8 3-1 16,-4 7 1-16,1 2 0 16,3 4 1-16,-7-10-1 15,7 7 0-15,0 5 0 16,3 1 0-16,1 3 0 16,-1 6 0-16,1 7 0 15,-4-7 0-15,0 6-1 16,7 1 1-16,0-7 0 15,4-3 1-15,6 12-2 16,1-5 1-16,3 2 0 16,11 7 0-16,3 0 0 0,1 6 1 15,2 0-1-15,1-4 0 16,0 11 1-16,3 2 0 16,4 4 0-16,4-1 0 15,-1 4 0-15,-3-4 1 16,3 4-1-16,4 0 0 15,0 18-1-15,4-3 0 16,-1 7 0-16,4-3 1 16,4-4-1-16,3 7 0 15,3 2 0-15,1 1 1 16,3-6-1-16,-3 5 0 16,-1 4 0-16,4 6 1 0,8-9-1 15,2 3 1-15,8-3 0 16,7 3 0-16,3-10 0 15,8 7 1-15,3-16-1 16,3 3 1-16,0-3-1 16,4 0 0-16,7-9 0 15,-3 0 0-15,3-7-1 16,7-9 0-16,7-16 0 16,-7 1 0-16,0-4-3 15,0-13 0-15,-10-2-12 16,-8-7 0-16</inkml:trace>
  <inkml:trace contextRef="#ctx0" brushRef="#br2" timeOffset="-83228.27">19650 12653 38 0,'17'18'19'0,"15"1"-6"0,-14-13 21 0,3 4-30 16,7 2 0-16,11-2 1 15,7 6 1-15,3 5-8 16,1 5 0-16,-12 5 4 16,-9-3 1-16,-12-6-3 15,-13 6 0-15,-22 7-1 16,-17-1 1-16,-22 1-2 16,-10-4 1-16,-3 4-4 15,-8-1 1-15,-3 1-4 16,7-10 0-16,11-3-7 15,13-16 0-15</inkml:trace>
  <inkml:trace contextRef="#ctx0" brushRef="#br2" timeOffset="-83033.3">19650 12703 35 0,'17'28'17'0,"-6"10"-14"0,-11-26 25 16,0 13-28-16,-4 7 0 15,-3 8-1-15,-3 11 0 16,3 5-9-16,3-9 0 16</inkml:trace>
  <inkml:trace contextRef="#ctx0" brushRef="#br2" timeOffset="-81967.22">20800 12947 47 0,'7'-12'23'0,"0"12"-19"16,-7 0 38-16,0 0-40 16,-4 3 1-16,-6 3 1 15,-11 7 1-15,-1 9-7 16,-6 9 1-16,-11 10 3 16,-13 9 1-16,-5 6-3 0,-6 4 1 15,3 0-4-15,0-10 0 16,10-6-5-16,8-13 1 15,14-6-10-15,10-19 0 16</inkml:trace>
  <inkml:trace contextRef="#ctx0" brushRef="#br2" timeOffset="-81739.91">20422 12919 28 0,'25'19'14'15,"3"0"1"-15,-21-10 12 0,0 7-24 16,0 3 0-16,-3 3 0 16,3 3 1-16,0 3-5 15,0 16 1-15,0 0 2 16,4 3 1 0,20 19-6-1,-6-13 1-15,0-6-10 16,0-16 0-16</inkml:trace>
  <inkml:trace contextRef="#ctx0" brushRef="#br2" timeOffset="-81395.33">21146 13098 54 0,'3'-3'27'0,"-3"3"-26"0,0 0 46 15,7 0-45-15,-3 0 0 0,3 0 2 16,3-3 1-16,1 3-7 16,6-4 1-16,5 1 1 15,6-3 1-15,4 3-8 16,-1-3 1-16,-9 6-12 16,-8-4 0-16</inkml:trace>
  <inkml:trace contextRef="#ctx0" brushRef="#br2" timeOffset="-81217.69">20987 13468 56 0,'-7'47'28'0,"28"-41"-27"16,-11-6 44-16,8-3-44 15,10 3 0-15,8 0 0 0,-1 0 0 16,4 0-9-16,7-3 0 15,-4-3-8-15,4 3 1 16</inkml:trace>
  <inkml:trace contextRef="#ctx0" brushRef="#br2" timeOffset="-80103.47">21777 12537 54 0,'0'0'27'0,"4"-4"-27"15,-4 4 42-15,7-3-40 16,3-3 0-16,1 3 1 16,6 0 0-16,8 0-4 15,7 3 0-15,3 0-5 16,0 3 1-16,-3-16-12 15,0 7 1-15</inkml:trace>
  <inkml:trace contextRef="#ctx0" brushRef="#br2" timeOffset="-79702.75">22479 12104 46 0,'4'22'23'0,"-12"-10"-18"16,8-9 32-16,-3 1-37 15,-8 8 1-15,-10 1-1 16,4-1 1-16,-1 7-1 16,-3 6 1-16,-4 3-1 15,-7 7 1-15,1-7 0 16,-1 10 0-16,-3 6 0 16,6 6 0-16,5 6-1 15,2 1 1-15,8-10-1 16,7-3 0-16,4-7-2 15,10-2 1-15,3-10-5 0,5-10 0 16,2-5-9-16,1-13 1 16</inkml:trace>
  <inkml:trace contextRef="#ctx0" brushRef="#br2" timeOffset="-79430.97">22338 12502 60 0,'-4'0'30'0,"8"9"-35"0,-1-5 54 0,1-4-49 16,3 3 1-16,7 0-1 15,0 0 0-15,7-3-4 16,1 0 0-16,9-3-6 16,-2-7 0-16,2-8-7 15,-2-1 0-15</inkml:trace>
  <inkml:trace contextRef="#ctx0" brushRef="#br2" timeOffset="-79054.53">22853 12317 48 0,'0'28'24'0,"-7"-6"-26"0,7-16 41 15,-7 1-37-15,0-1 0 16,-4-6 1-16,1 6 1 15,-4 4-5-15,-1 2 0 16,1 1 3-16,0 2 1 16,4 1-2-16,-1-3 1 0,4 2-1 15,0-2 0-15,7 3-1 16,3-4 1-16,8 4 0 16,7-4 0-16,3 1 0 15,0-1 0-15,0 1-1 16,-3 0 1-16,-4 2-1 15,-4 4 0-15,-6 6-3 16,-8-6 1-16,-6 0-7 16,-8-4 1-16,-6-5-9 15,-1-1 1-15</inkml:trace>
  <inkml:trace contextRef="#ctx0" brushRef="#br2" timeOffset="-78811.42">22867 12345 51 0,'14'16'25'0,"-3"-7"-24"0,-4-9 41 15,7 0-41-15,7-3 0 16,14 0-1-16,-3-3 1 15,0-4-3-15,0-2 0 16,-4-1-5-16,0 1 0 16,-3-7-8-16,-8 3 0 15</inkml:trace>
  <inkml:trace contextRef="#ctx0" brushRef="#br2" timeOffset="-78527.41">23188 12016 42 0,'0'16'21'0,"14"12"-13"15,-7-22 32-15,0 7-35 16,4 12 0-16,7-3 5 15,3 9 0-15,0 13-12 16,0 3 0-16,-7 9 7 0,-7 7 1 16,-7 16-5-16,-17-1 0 15,-15-3-10-15,-11-6 0 16,-13-19-11-16,7-12 1 16</inkml:trace>
  <inkml:trace contextRef="#ctx0" brushRef="#br2" timeOffset="-77957.53">23601 12405 43 0,'0'0'21'0,"-4"19"-8"0,8-16 26 0,-1 3-37 16,4 0 1 0,4-3 1-16,0 1 0 0,6-4-6 15,11 0 1-15,8 0 0 16,6 0 1-16,0-4-8 15,-6-2 0-15,-5-3-9 16,-13-7 1-16</inkml:trace>
  <inkml:trace contextRef="#ctx0" brushRef="#br2" timeOffset="-77739.79">23742 12283 48 0,'-21'50'24'0,"-4"-6"-24"0,18-26 39 15,4 11-39-15,-8 5 0 16,4 4-10-16,0 9 1 16,3-10 0-16,4-18 0 15</inkml:trace>
  <inkml:trace contextRef="#ctx0" brushRef="#br2" timeOffset="-77164.43">23449 12828 55 0,'0'22'27'0,"-7"-9"-22"0,7-10 45 16,0 0-45-16,0 3 0 0,0 0 1 15,14 1 1-15,0-4-10 16,15 0 0-16,2 0 5 16,8-3 0-16,10 0-12 15,1-6 1-15,-4-7-11 16,-15 4 0-16</inkml:trace>
  <inkml:trace contextRef="#ctx0" brushRef="#br2" timeOffset="-76307.61">24194 12913 49 0,'-4'53'24'16,"8"-34"-18"-16,-4-10 33 0,0 7-37 15,3-7 1-15,1 4 1 16,-1-4 1-16,1-5-7 16,3-8 1-16,0-5 3 15,7-4 1-15,0-2-1 16,7-4 0-16,7-12-1 16,4-10 1-16,3-12-1 0,-3-13 1 15,-4 3-1-15,1-3 1 16,-8 10-1-16,-7-1 0 15,0 1 0-15,0 6 0 16,-7 3 0-16,0 6 0 16,-3 3-1-16,-1 4 1 15,-3-1-1-15,4 1 1 16,-4-4-2-16,0 10 0 16,3 3 0-16,4 9 0 0,0 4 0 15,4 2 1 1,3 4-1-16,4 3 0 0,6 6 1 15,8 0 0-15,11 0 1 16,16 0 0 15,12 0 0-31,7 4 1 0,27-1 0 16,26 0 1-16,3 0-1 16,18 1 1-16,21 2-1 15,-8 1 0-15,5-1-2 0,10 4 1 0,-22-4-2 16,1-6 1-16,0 6-2 15,-11 4 1-15,-21 6-3 16,-14-3 0 0,-18-1-4-16,-14-2 1 15,-21-4-14-15,-21-6 1 0</inkml:trace>
  <inkml:trace contextRef="#ctx0" brushRef="#br2" timeOffset="-75569.84">24973 12411 47 0,'-3'-3'23'0,"3"19"-14"0,0-16 29 0,-4 3-35 16,-3 3 0-1,-28 22 0 1,3 4 0-16,-3 8-4 16,-1 1 0-16,-6 6 2 15,3 7 1-15,4 5-3 16,3-6 0-16,8 13-2 15,6-12 1-15,11-7-6 16,7-10 0-16,18-12-8 16,10-9 0-16</inkml:trace>
  <inkml:trace contextRef="#ctx0" brushRef="#br2" timeOffset="-75283.43">24758 12869 55 0,'3'9'27'0,"15"-6"-33"0,-7-3 46 0,3 0-39 16,7 0 0-16,7 0-1 16,4-3 1-16,0 0-9 15,-4-3 0-15,0-7-7 16,-14 1 1-16</inkml:trace>
  <inkml:trace contextRef="#ctx0" brushRef="#br2" timeOffset="-74942.7">25217 12643 55 0,'10'22'27'0,"-38"9"-32"0,17-24 47 0,1 2-42 0,-4 1 1 15,0-1 0-15,6-3 1 16,1 1-2-16,0-1 0 16,4 0 1-16,-1 0 0 15,1 4 0-15,-1-1 0 16,4 4-1-16,7 5 1 16,4 1-1-16,3 3 1 15,0-3-1-15,0-3 0 16,-3-1 0-16,-4-2 0 15,-7 9-2-15,-7-10 1 16,-7 4-6-16,-4 0 1 0,-3-7-10 16,-7-12 0-16</inkml:trace>
  <inkml:trace contextRef="#ctx0" brushRef="#br2" timeOffset="-74686.86">25210 12543 46 0,'3'22'23'0,"29"0"-15"16,-18-19 34-16,0 0-40 15,0 0 0-15,7-3 0 0,4 0 1 16,3 0-4-16,4 0 0 15,0 0-1-15,3-3 1 16,-10-3-13-16,-1-4 0 16,-6-9-2-16,-7 1 0 15</inkml:trace>
  <inkml:trace contextRef="#ctx0" brushRef="#br2" timeOffset="-74356.95">25552 12330 46 0,'0'31'23'0,"10"-3"-23"0,-6-22 42 0,-1 7-40 16,1 6 0-16,3 6 3 16,4 9 1-16,-1 7-6 15,1 0 1-15,-4 0 2 16,-4 3 1-16,-3 6-3 16,-10 6 1-16,-11 4-5 15,-11-1 1-15,-4-2-9 16,-2-10 1-16,-5-13-7 15,15-12 0-15</inkml:trace>
  <inkml:trace contextRef="#ctx0" brushRef="#br2" timeOffset="-73289.66">25756 12345 36 0,'-3'3'18'0,"-1"4"-4"16,4-7 23-16,0 0-33 0,0 0 0 16,7 3 3-16,-3 0 0 15,6 0-8-15,12 3 7 16,-8-6 0 0,3 3-2-16,5 1 1 15,-1-1-3-15,7 0 1 16,4 0-2-16,3 0 1 15,-7 0-2-15,-7 0 0 16,-7 1-1 0,-7-8 0-16,-10 11 0 0,-8 5 0 15,-6 4-1-15,-4 3 1 16,-8 0 0-16,5-1 0 0,-5 1 0 16,5 3 1 30,3 0 0-30,3 0 0-16,7 0 1 16,8-3 0-16,3 0 1 15,3 6 0-15,4-13 0 0,4 1 0 0,7-1-1 0,6-2 1 0,5-7-8 0,2 0 0 16,1-6-14-16,-11-7 0 0</inkml:trace>
  <inkml:trace contextRef="#ctx0" brushRef="#br2" timeOffset="-72334.63">25890 12910 45 0,'7'6'22'0,"22"-15"-13"15,-15 2 23-15,10 1-31 0,5 0 0 16,2-1 0 0,1 1 0-16,-4 0-7 0,-3 3 1 15,-7 3-8-15,-8-3 0 16</inkml:trace>
  <inkml:trace contextRef="#ctx0" brushRef="#br2" timeOffset="-72028.91">26547 12455 39 0,'3'16'19'0,"-10"6"-15"16,3-16 25-16,-6 0-29 16,-4 7 1-16,-4 2 0 15,1 1 1-15,-5 0-2 16,-2 3 1-16,6 3 1 15,0 3 0-15,4 0-1 16,4-3 1-16,6 3-1 16,8-3 1-16,3 0-3 15,7-4 0-15,7-5-5 16,11-10 0-16,3-6-8 0,0-6 1 16</inkml:trace>
  <inkml:trace contextRef="#ctx0" brushRef="#br2" timeOffset="-71809.04">26716 12414 31 0,'-7'3'15'0,"-11"70"4"0,11-58 20 16,-3 17-34-16,-5 5 0 0,-6 4 3 16,-10 12 0-16,-5 10-11 15,-3 12 0-15,-10 13 7 16,-4 6 0-16,4 0-10 15,10-3 1-15,-3-28-12 16,-1-16 1-16</inkml:trace>
  <inkml:trace contextRef="#ctx0" brushRef="#br2" timeOffset="-70335.61">26744 12860 42 0,'4'28'21'0,"-1"-6"-14"0,-3-19 22 16,0 0-26-16,0-3 0 16,0 0 0-16,0 0 1 0,0 0-8 15,0 0 1 1,0 0-10-16,0-6 1 0</inkml:trace>
  <inkml:trace contextRef="#ctx0" brushRef="#br2" timeOffset="-69853.49">26988 12772 48 0,'-4'3'24'0,"11"6"-17"0,-3-9 35 0,-1 3-39 0,4 1 1 16,0-4 2-16,4 3 1 15,-1 0-8-15,4-3 0 16,4 0 5-16,3 0 1 16,0 0-2-16,1 0 0 15,-1 0-2-15,-4 3 0 16,-6 0-2-16,-4 10 1 16,-10-1-2-16,-8 7 1 15,-3 3-2-15,-7 0 1 16,-4-6-1-16,-3 2 1 15,3 4 0-15,0 0 0 16,1 3 1-16,3-3 1 0,3 0 1 16,7 3 0-16,1-3 0 15,10 10 1-15,10-7 0 16,1 0 0 0,7-3-1-16,6-3 0 0,8-7-2 15,0-2 0-15,-1-10-7 16,-2 0 1-16,-8-4-12 15,-11-2 0-15</inkml:trace>
  <inkml:trace contextRef="#ctx0" brushRef="#br2" timeOffset="-69377.11">27570 12568 44 0,'7'0'22'0,"-53"69"-22"0,28-50 27 0,-10 3-27 16,-7-4 1-16,6 8-1 16,1 2 1-16,0 9 0 15,0 7 0-15,0-3 1 16,3 9 1-16,7 4-1 15,8 5 0-15,6 4 0 16,4-10 0-16,7-12-4 16,4-10 0-16,-1-9-10 15,4-6 0-15,8-16-2 16,2-6 1-16</inkml:trace>
  <inkml:trace contextRef="#ctx0" brushRef="#br2" timeOffset="-69135.44">27541 12985 56 0,'11'6'28'0,"7"4"-36"0,-8-10 57 0,4 3-48 16,4-3 1-16,7 0-1 16,6-3 0-16,1 0-4 15,-4-1 0-15,-3-2-7 16,-7 0 1-16,-8 0-7 16,-6-7 0-16</inkml:trace>
  <inkml:trace contextRef="#ctx0" brushRef="#br2" timeOffset="-68682.29">27961 12781 55 0,'7'6'27'0,"11"4"-28"16,-11-7 48-16,4 0-43 0,-1 0 1 15,1 7 1-15,3-1 1 16,3 0-9-16,5 4 0 16,-1 0 5-16,-4-1 0 15,-6 1-3-15,-4 2 1 16,-7-5-4-16,-7-4 1 15,-7 0-1-15,0 1 0 16,-4-1-1-16,-7 0 0 0,1 3 0 16,3 1 0-16,3 2 1 15,7-2 1 1,4-1 0-16,7 10 1 0,7 0 1 16,7 3 1-16,4 0 1 15,7 3 0-15,-1 3 0 16,1-3 1-16,-4 0-2 15,-3-3 1-15,-11 3-2 16,-10-3 0-16,-12-6-6 16,-13-4 0-16,-14-2-11 15,-11-16 1-15</inkml:trace>
  <inkml:trace contextRef="#ctx0" brushRef="#br2" timeOffset="-67706.08">27203 12185 33 0,'7'10'16'0,"14"-13"-9"0,-14 3 14 15,0 0-20-15,4 0 1 0,-1 3 3 16,4 0 0-16,7 0-4 16,8 0 1-16,6 7 4 15,7-4 1-15,15 0-1 16,10 4 1-16,3 2-1 15,8 1 1-15,10 2-2 16,14-2 0 0,11-4-2-16,-10-6 0 0,6-3-1 15,-3-6 1-15,0-6-3 16,0-1 0-16,-15 0 0 16,-13 1 0-1,-22 6 0 1,-6 3 0-16,-4 3 0 0,-8 3 0 0,-6 0-1 15,-7 0 1-15,-4 3-1 16,-3 4 0-16,-11-1-1 16,-7 0 1-16,-4 4-1 0,1-1 1 15,3 1-1-15,-4 3 1 16,-3-4 0-16,0-2 0 16,0 8 1-16,-7 8 0 15,0 5-1-15,-4 3 1 16,4 4-4-16,3 3 1 15,4-10-9-15,0-3 0 16,0-12-6-16,0-3 0 16</inkml:trace>
  <inkml:trace contextRef="#ctx0" brushRef="#br2" timeOffset="-67185.56">28353 12574 42 0,'0'13'21'0,"14"18"-15"0,-7-22 34 16,0 10-37-16,0 6 1 0,7 4 2 16,7 11 1-16,0 7-9 15,1 4 0-15,-12 2 4 16,-10 3 1-16,-7 1-3 15,-10 5 0-15,-5-2-7 16,-13-16 0-16,-11-10-10 16,4-15 1-16</inkml:trace>
  <inkml:trace contextRef="#ctx0" brushRef="#br2" timeOffset="-65813.18">22553 13211 30 0,'-3'15'15'0,"10"-11"-10"0,-4-4 16 16,4 3-21-16,7 0 1 0,4 0 3 0,7 0 0 15,3 0-4-15,7 0 1 16,4 1 4-16,0 2 0 16,3 3-1-16,11 4 1 0,3-1-2 15,19 1 0-15,2 2-1 16,8 1 0-1,-1 0-1-15,8 0 0 16,14-1 0-16,14 1 0 0,-11 0 0 16,11-4 1-16,11-2-1 15,13-4 0-15,-9 0 0 16,2 0 0-16,18 4 0 16,-14-1 0-16,15 1-1 15,2 2 1 1,8-6 0-1,-7-6 0-15,3 4 0 0,15-1 0 0,-12 3 1 16,8 3 1-16,11 1 0 16,-8-1 0-16,8 4 0 15,-1 2 0-15,-14 4 0 0,8-3 0 16,-4 0-2-16,-18-1 1 16,4-5-1-16,-11-1 0 15,-7 0-1 1,-7 1 0-16,-18-1-1 0,-10 1 1 15,-7-4-4-15,-11 3 0 16,-14-9-5-16,-7 10 0 16,-17-7-10-16,-15-3 0 15</inkml:trace>
  <inkml:trace contextRef="#ctx0" brushRef="#br2" timeOffset="-65116.08">25019 13800 54 0,'4'10'27'0,"13"18"-24"0,-10-28 41 0,4 6-42 15,-1 0 1-15,8-6 2 16,10 7 0-16,11-4-6 16,3 3 0-16,8-6 4 15,-4 3 1-15,-8-3-3 16,-9 0 1-16,-12 3-2 16,-10 4 0-16,-10 5-3 15,-11 4 1-15,-7 3-1 16,-8 3 0-16,-6 0-1 15,-4-4 0-15,8 17 1 16,2 3 1 31,5-1 1-47,6 10 1 16,7 3 3-16,4 1 0 15,4-8 1-15,6 1 1 0,18-9-2 16,11-7 0-16,11-9-5 15,6-10 0-15,4-9-17 16,-7-12 1-16</inkml:trace>
  <inkml:trace contextRef="#ctx0" brushRef="#br2" timeOffset="-63921.87">25636 14079 55 0,'-3'3'27'0,"3"-6"-17"0,0 3 28 16,0 0-34-16,7 0 0 15,-7 0 0-15,3 3 1 16,4-6-9-16,4 6 0 16,-4 7-1-16,0-4 0 15,0 4-13-15,0-14 0 16</inkml:trace>
  <inkml:trace contextRef="#ctx0" brushRef="#br2" timeOffset="-63396.32">25919 13894 48 0,'0'19'24'0,"17"-6"-14"0,-10-10 32 0,7 0-37 15,-3 0 0-15,0-3 2 16,6 0 1-16,4 0-10 16,8 0 1-16,-1 0 6 15,0-3 0-15,-3 3-3 16,3 3 1-16,-7 0-3 15,-7 0 1-15,-7 7-2 0,-3 5 0 16,-11 4-2-16,-7 0 1 16,-15 0-2-16,-6 3 1 15,-7 3 0-15,-1 6 0 16,5 4 1-16,2 6 0 16,1-1 2-16,10 4 1 15,8 0 2-15,6-6 0 16,8-4 1-16,6-2 1 15,15-4-2-15,17-3 1 32,53-13-11-32,-7-2 1 15,1-10-14-15,-8 6 1 0</inkml:trace>
  <inkml:trace contextRef="#ctx0" brushRef="#br2" timeOffset="-57930.67">29055 13741 44 0,'-11'9'22'0,"8"1"-11"16,6-7 23-16,1 0-32 16,3 0 0-16,3 3 1 15,1 4 0-15,3-1-4 16,7 0 1-16,7 1 2 15,11-4 0-15,4 0-3 16,-1-6 0-16,-3-3-10 16,-11-3 1-16,-7-7-6 15,-10 1 1-15</inkml:trace>
  <inkml:trace contextRef="#ctx0" brushRef="#br2" timeOffset="-57726.63">28956 14020 44 0,'-7'34'22'0,"14"-12"-15"0,4-22 37 15,-1 6-40-15,8-2 1 16,7 2 0-16,6-3 0 16,5-6-8-16,2 0 1 15,5 0-3-15,-5-1 1 16,-6-5-13-16,-11 0 1 15</inkml:trace>
  <inkml:trace contextRef="#ctx0" brushRef="#br2" timeOffset="-56985.9">29923 14092 35 0,'-7'12'17'0,"3"-2"-6"15,4-10 17-15,0 0-22 16,0 0 1-16,4 0 2 16,3 0 1-16,7-3-12 15,3-4 0-15,5 1 9 16,6 3 0-16,14-3-2 16,7 3 0-16,19 3-1 15,16-4 0-15,4-8-1 16,22-7 1-16,27-6-2 15,1-6 0-15,17 6-1 16,22 3 1-16,-19-3-1 0,8 6 0 16,7 3-1-1,-4 7 0-15,1-7 0 0,-1 7 0 16,-10-1-1-16,-22-6 0 16,-24 7-4-16,-11-3 1 15,-27-1-8-15,-23 4 0 16,-23-10-9-16,-12 6 1 15</inkml:trace>
  <inkml:trace contextRef="#ctx1" brushRef="#br2" timeOffset="195231.23">25679 9642 0</inkml:trace>
  <inkml:trace contextRef="#ctx0" brushRef="#br2" timeOffset="-55350.88">30046 12960 44 0,'0'9'22'0,"-3"-15"-13"16,3 6 23-16,0 3-32 0,-4 3 1 15,-3 10-1-15,-7 0 1 16,-4 3-2-16,-3-4 1 16,-4 1 0-16,1-7 1 15,-1 4-1-15,4-4 0 16,3 1 0-16,4-4 1 15,7 3-1-15,7-5 1 16,7-1-1-16,7 0 0 16,11 3 1-16,7 3 0 15,-4 1 0-15,4 2 0 16,-4 4 0-16,-11 6 0 0,-6 0-1 16,-11 3 0-16,-11 6-1 15,-17 1 0-15,-18-4-7 16,-3-6 1-16,0-6-8 15,3-13 0-15</inkml:trace>
  <inkml:trace contextRef="#ctx0" brushRef="#br2" timeOffset="-55048.16">30025 12803 48 0,'3'16'24'0,"8"-10"-20"0,-11-6 41 0,11 0-43 0,3-3 1 0,10 0 3 0,8 0 0 15,11-7-7-15,9 4 0 16,15 0 4-16,4-1 0 15,0-5-6-15,-1-4 1 16,-10-3-12-16,-11 4 0 16,-13-4-4-16,-12 9 0 15</inkml:trace>
  <inkml:trace contextRef="#ctx0" brushRef="#br2" timeOffset="-54683.67">30473 13007 35 0,'3'12'17'0,"5"-8"-8"16,-5-4 26-16,4 3-31 0,4 0 0 16,-1 0 1-16,4 0 1 15,1 0-8-15,6-3 0 16,10 3 5-16,12 1 0 15,3-8-6-15,-4 1 1 16,-3-3-11-16,-4-7 1 16,-7-2-3-16,-7-1 0 15</inkml:trace>
  <inkml:trace contextRef="#ctx0" brushRef="#br2" timeOffset="-54463.42">30741 12838 31 0,'-3'40'15'0,"13"7"-3"16,-6-40 24-16,-4 2-32 16,-4 7 0-16,1 3 0 15,-4 3 1-15,-1-1-8 16,1 5 1-16,0 2-3 15,0-9 1-15,0-1-10 16,-3-5 1-16</inkml:trace>
  <inkml:trace contextRef="#ctx0" brushRef="#br2" timeOffset="-54163.74">30434 13465 63 0,'11'15'31'0,"24"-8"-31"0,-21-7 59 0,4 0-58 16,3-3 1-16,11-4 0 16,14 4 0-16,6-3-8 15,5 0 0-15,-4 2-13 16,-7-5 0-16</inkml:trace>
  <inkml:trace contextRef="#ctx0" brushRef="#br4" timeOffset="-44074.96">24575 13114 22 0,'-4'9'11'0,"4"-15"-2"0,0 6 12 16,0 0-16-16,0 0 1 15,4 0 2-15,-1-3 0 16,1 3-9-16,3 0 0 16,3 0 8-16,1 3 0 15,3 0-2-15,7-3 1 0,7 0-2 16,4 0 1-16,10 3-2 16,11-6 1-16,7 3-2 15,11-3 1-15,13 3-1 16,-2-3 0-16,2 6-1 15,-3-3 1-15,-6 3-1 16,-12 0 0-16,-7 0 0 16,-13 0 0-16,-11 0-1 15,-4-3 0-15,-11 3-1 16,-2 1 0-16,-5 2-1 16,-3-3 1-1,-3 3-1-15,-4 1 0 0,-4-1 1 16,-3-3 0-16,-3 3-2 15,-1 1 1-15,0-11-12 16,-3-2 0-16,0 0-3 16,4 0 1-16</inkml:trace>
  <inkml:trace contextRef="#ctx0" brushRef="#br4" timeOffset="-40037.46">26046 13342 16 0,'10'7'8'0,"8"-4"4"16,-11-6 3-16,3 3-12 15,1-7 0-15,3 4 4 16,0-3 0-16,4 3-7 16,-4 3 0-16,7-6 7 15,11 6 0-15,3 0-1 16,8 0 0-16,6-4-1 16,14 4 1-16,8 0-2 15,0 0 0-15,13-3-1 16,11 3 0-16,15 0-1 15,-4 0 0-15,3 0-1 0,-3 0 0 16,3-3-1-16,1 6 0 16,-8 0 0-16,-21 4 1 15,0-1-1-15,0 3 0 16,-10-2-1-16,-8 2 1 16,-6 1 0-1,3-1 0-15,-14 0-1 0,-8 1 1 16,-6-4-1-16,-4 3 1 15,-6-2-1-15,-8-1 0 16,-4-3-2-16,-6 0 1 16,-8 0-3-16,-3-3 1 15,-7 0-6-15,-4-3 0 0,-6-9-5 16,-4 2 1-16</inkml:trace>
  <inkml:trace contextRef="#ctx0" brushRef="#br2" timeOffset="-33924.56">31231 13317 34 0,'11'19'17'0,"10"0"-10"0,-14-16 17 0,4 3-22 15,-1 4 1-15,1-4 2 16,-4 0 1-16,0 1-6 16,0-4 0-16,0-3 4 15,0 0 1-15,0-7-1 16,0-2 0-16,4-7-2 15,0 1 0-15,-1-10-1 16,1-10 0-16,-1-6 0 16,4-9 0-16,-3 0 0 15,0-3 1-15,-1-1-1 16,-3 1 0-16,0 6 0 16,4 9 0-16,-8 1 0 15,4 2 0 1,0 1 0-16,4 6 0 0,0 6-1 15,-1 3 0-15,1 0 0 0,-1 3 1 16,1 4-1 0,0-1 0-16,-1 4 0 0,4-1 0 15,0 4 0-15,4 0 0 16,0 0 0-16,3-1 0 16,14 4 0-16,14 3 0 15,11 0 0-15,11-3 1 16,7 3-1-16,10-6 1 15,11 0-2-15,-4-1 1 16,-7 1-4-16,-10 0 0 16,-15 3-9-16,-10 3 1 15,-25-4-5-15,-14 11 0 0</inkml:trace>
  <inkml:trace contextRef="#ctx0" brushRef="#br2" timeOffset="-33415.65">31743 12828 41 0,'7'6'20'0,"-3"10"-21"0,-4-10 33 0,-4 4-32 15,-3 2 0-15,0 4 0 16,0-3 1-16,3 2-1 16,-3 1 0-16,0 9 0 15,0-6 0-15,0 0-1 16,0-1 1-16,4 1 0 15,3-3 0-15,0-4-2 16,3-2 0-16,8-7-4 16,3-6 1-16,3-10-6 15,1-2 1-15,3-4-2 16,0 3 1-16</inkml:trace>
  <inkml:trace contextRef="#ctx0" brushRef="#br2" timeOffset="-33218.62">31912 12831 28 0,'-7'19'14'0,"0"6"-12"16,4-15 28-16,3 2-27 0,-4-2 1 15,-3 2 1-15,-7 4 0 16,0 6-7-16,-7 3 0 16,3 0 4-16,-3 3 1 15,0 0-3-15,7 10 1 16,-1 6-7-16,1-10 0 15,4-5-6-15,-1-4 1 16</inkml:trace>
  <inkml:trace contextRef="#ctx0" brushRef="#br2" timeOffset="-32695.07">32258 12929 40 0,'14'0'20'0,"-10"-13"-17"16,-1 10 33-16,-3-3-34 15,0-1 1-15,-3 1 0 16,-1-3 1-16,-3 2-6 15,-4 1 1-15,-3 6 3 16,-7 3 0-16,-7 3-1 16,0 1 0-16,0 5-1 15,-1-2 1-15,5 2-3 16,-1 4 1-16,4 9-2 0,7 0 1 16,7 0-1-16,3-3 1 15,8-6-1-15,10-4 1 16,7-9 1-16,7-6 0 15,0-3 1-15,-3-6 1 16,-4-4-1-16,0 0 0 16,-3 4 0-16,-4 2 0 15,-3 1-1-15,-1-1 1 16,-3 4 0-16,0 3 0 0,-7 3 1 16,0 0 0-16,-3 9-1 15,-8 10 1-15,-6 9 0 16,-5 7 0-16,-2 12 0 15,-4 0 0-15,-4 6-5 16,0 10 1-16,4-7-9 16,7-2 0-16</inkml:trace>
  <inkml:trace contextRef="#ctx1" brushRef="#br2" timeOffset="-210380.26">26197 10467 0,'0'0'16,"0"0"-16,0 0 15,0 0 1</inkml:trace>
  <inkml:trace contextRef="#ctx0" brushRef="#br2" timeOffset="-31600.16">31094 14199 35 0,'3'18'17'0,"1"-21"-13"0,-4 3 18 16,0 3-22-16,-4 4 0 15,-3-1 2-15,-3 3 0 16,-4 4-2-16,-4 3 1 16,-3 2 1-16,3 11 0 15,1-8 0-15,2 1 0 16,1 4-1-16,7-1 1 0,4 0-2 16,6-6 1-1,11-4-1-15,4-2 0 0,7-7-2 16,3-6 0-16,-3-6-10 15,3-4 0-15</inkml:trace>
  <inkml:trace contextRef="#ctx0" brushRef="#br2" timeOffset="-31403.68">31320 14142 43 0,'-14'6'21'0,"-18"41"-16"16,25-31 33-16,-7 12-37 15,-4 13 1-15,0 12 1 16,1 10 1-16,-12 9-5 16,-6 13 1-16,-11 12 2 15,-10-3 0-15,-1 3-11 16,-10-18 0-16,4-17-6 16,14-8 0-16</inkml:trace>
  <inkml:trace contextRef="#ctx0" brushRef="#br2" timeOffset="-29031.54">20659 15064 27 0,'-7'9'13'0,"7"-9"0"16,0 0 13-16,0 0-20 15,0 0 1-15,0 0 4 16,0 0 0-16,0 0-13 0,0 0 0 15,7 0 9-15,0 4 0 16,7-1-4-16,11-3 1 16,13 0-4-16,5-3 0 15,6-1-7-15,0 1 0 16,-3 3-10-16,-3 0 0 16</inkml:trace>
  <inkml:trace contextRef="#ctx0" brushRef="#br2" timeOffset="-28831.3">20620 15503 67 0,'18'53'33'0,"17"-43"-44"15,-14-10 59-15,21-3-48 16,8-4 0-16,6 4-7 15,1 0 0-15,-1-3-7 16,-14-7 1-16</inkml:trace>
  <inkml:trace contextRef="#ctx0" brushRef="#br2" timeOffset="-28027.42">22260 14631 45 0,'4'7'22'0,"-8"2"-11"0,1-3 25 15,-8 4-34-15,-6 2 1 16,-8 7 0-16,-3 3 1 16,-1 3-6-16,1 0 1 0,3 3 3 15,1 1 0 1,3-4-2-16,3 0 1 0,7 0-2 16,4-10 1-16,4 1-1 15,3-3 0-15,10-1 0 16,12 1 0-16,6-1 0 15,11-2 1-15,-1 2 0 16,-2-2 0-16,-8 2-1 16,-7 1 1-16,-10 6-1 15,-15 6 0-15,-14-3-4 16,-10-4 1-16,-7 4-11 16,0-6 0-16</inkml:trace>
  <inkml:trace contextRef="#ctx0" brushRef="#br2" timeOffset="-27755.12">22169 14641 56 0,'28'6'28'0,"35"-9"-29"0,-42 0 46 16,8 0-44-16,20-1 1 16,11-2 0-16,25-3 0 0,-1-7-3 15,-10-3 0 1,-3 4 0-16,-7 2 0 16,-15 7-9-16,-10 3 1 15,-18 3-8-15,-18 0 0 0</inkml:trace>
  <inkml:trace contextRef="#ctx0" brushRef="#br2" timeOffset="-27394.39">21703 15312 54 0,'3'3'27'0,"22"-6"-26"0,-18 0 45 16,4-1-42-16,-1 1 0 16,12 3 3-16,6-3 0 15,14 3-9-15,7-3 0 16,15 3 5-16,3-6 1 15,-4 0-4-15,-10-4 1 16,-3-2-5-16,-8 2 0 16,-3 4-9-16,-4 0 1 15,-10-1-8-15,-4 7 1 16</inkml:trace>
  <inkml:trace contextRef="#ctx0" brushRef="#br2" timeOffset="-27064.8">21802 15541 53 0,'7'3'26'0,"0"-13"-27"16,-7 10 45-16,3 4-44 0,-3-1 0 16,-3 3 0-16,-1 3 0 15,1 4-1-15,-4 6 1 16,-7 3-1-16,-1 6 0 16,1-6-2-16,0 3 1 15,0 3-1-15,4 0 1 16,6-6-1-16,11-3 0 15,7 0 0-15,0-13 1 16,15-3-4-16,2-12 0 16,5-7-6 15,-1-3 0-31</inkml:trace>
  <inkml:trace contextRef="#ctx0" brushRef="#br2" timeOffset="-26844.93">22010 15581 46 0,'-14'35'23'0,"-11"31"-22"16,14-54 40-16,-3 13-40 15,-10 4 1-15,-1 8-1 16,4 10 1-16,0 10-3 16,3-10 0-16,0-3-1 15,1-7 0-15,6-5-9 16,4-14 0-16,7-8-4 15,7-13 1-15</inkml:trace>
  <inkml:trace contextRef="#ctx0" brushRef="#br2" timeOffset="-26534.43">22747 15384 45 0,'11'16'22'0,"10"-7"-18"0,-11-6 42 16,1 0-43-16,3 0 0 0,4 4 0 15,-1-4 1-15,12 0-6 16,6-3 1-16,7-3 0 16,-6 3 0-16,-5 3-13 15,-2-3 0-15,-5-6-3 16,1-1 1-16</inkml:trace>
  <inkml:trace contextRef="#ctx0" brushRef="#br2" timeOffset="-26312.56">22902 15334 55 0,'-3'25'27'0,"-1"37"-36"0,4-40 54 16,-3-3-46-16,-4 6 1 15,0 7-2-15,0-1 0 16,0-3-6-16,-1-3 1 16,1-12-8-16,0-4 1 15</inkml:trace>
  <inkml:trace contextRef="#ctx0" brushRef="#br2" timeOffset="-26040.1">22507 15826 74 0,'11'22'37'0,"31"-3"-50"0,-24-16 74 0,14 3-62 16,13-3 1-16,8-3-2 16,7 0 0-16,4 0-5 15,-4-3 1-15,-4-3-14 16,-13 0 0-16</inkml:trace>
  <inkml:trace contextRef="#ctx0" brushRef="#br2" timeOffset="-25262.8">23693 14857 37 0,'17'3'18'0,"18"-6"-9"0,-20 0 16 0,6-3-23 16,7-1 1-16,4-2 3 15,-1 0 0-15,5-1-7 16,6-2 0-16,-10 5 5 16,-4 4 0-16,-3 0-2 15,-8 3 0-15,-10 6-2 16,-7 7 0-16,-7 6 0 15,-3 6 0-15,3 0-1 16,-4 9 1-16,-6 7 0 16,-8 3 0-16,-3-6-1 15,-8 9 1-15,5-3-2 16,2-1 0-16,5-2-3 0,6-13 0 16,7-9-9-1,8-9 0-15</inkml:trace>
  <inkml:trace contextRef="#ctx0" brushRef="#br2" timeOffset="-25028.1">23707 15089 52 0,'10'19'26'0,"22"-3"-25"0,-18-13 44 0,7 3-44 0,8 0 0 0,6-3-1 16,0-3 1-16,4 0-7 15,-7 0 0-15,6-3-9 16,-6-6 0-16</inkml:trace>
  <inkml:trace contextRef="#ctx0" brushRef="#br2" timeOffset="-24724.07">24564 14995 60 0,'7'3'30'0,"-25"16"-32"0,18-10 50 15,-10 7-46-15,-8 9 1 16,-14 3 0-16,-6 1 1 16,-15 11-5-16,-7 14 0 15,-11 8 3-15,8 10 1 16,-4 13-2-16,-7 0 0 16,-1-4-3-16,5-12 1 15,10-9-4-15,11-10 1 16,10-3-6-16,10-9 1 15,8-13-10-15,11-9 0 0</inkml:trace>
  <inkml:trace contextRef="#ctx0" brushRef="#br2" timeOffset="-24361.74">24141 15779 48 0,'-11'22'24'0,"-10"9"-24"16,14-24 36-16,-7 2-35 0,0 3 0 15,-1 1 2-15,5 6 0 16,-1 6-3-16,1 0 1 15,-4 6 2-15,3-2 0 16,0 2-1-16,4 0 1 16,0 4-1-16,4-4 0 15,3-3-2-15,7-6 1 16,3-6-1-16,12-3 0 16,9-4-1-16,8-3 1 15,3-6-5 1,8-3 0-16,-1-6-12 0,1-10 1 15</inkml:trace>
  <inkml:trace contextRef="#ctx0" brushRef="#br2" timeOffset="-24092.73">24507 15744 60 0,'-7'7'30'0,"-14"18"-26"16,11-9 48-16,-4-1-51 15,-8 10 1-15,-2 10 1 16,-5 9 1-16,-6 6-5 16,-4 9 1-16,-10 1 2 0,-4 15 0 15,4 1-2 1,-4-1 1-16,0-3-8 0,3-9 0 31,5-10-13-31,2-9 0 0</inkml:trace>
  <inkml:trace contextRef="#ctx0" brushRef="#br2" timeOffset="-17411.43">19590 16575 53 0,'0'22'26'0,"-18"13"-20"16,11-26 26-16,-7 10-32 15,-11 12 0-15,-6 4 1 16,-8-7 0-16,-4 7-2 0,8 5 1 15,-4-5 0-15,8 3 0 16,-1-4 0-16,11-3 1 16,3-2-1-16,7-4 0 15,11-10 0-15,4 4 0 16,7-3 1-16,6 0 0 16,8-4 0-16,7 4 1 15,3-7-1-15,0 4 1 16,-3-1 0-16,-4 1 0 15,-10-1-1-15,-11 10 0 16,-14 10-1-16,-14 5 0 16,-15-2-2-16,1-4 0 0,-7 4-5 15,-4-1 1 1,7-2-11-16,4-7 1 0</inkml:trace>
  <inkml:trace contextRef="#ctx0" brushRef="#br2" timeOffset="-17066.75">19808 17218 47 0,'22'7'23'0,"-8"-7"-16"15,-14 0 33-15,0 0-39 16,0 0 0-16,-4-4 1 15,-6-5 0-15,-12 0-3 0,-6 2 1 16,0 4 1-16,-4 6 0 16,8 10-3-16,-1 6 1 15,4 9-3-15,3 6 1 16,8-5-1-16,6-1 0 16,4 0 0-16,11-6 1 15,13-9 3-15,12-10 1 16,2-3 2-16,5-10 0 15,3-9 0-15,-8-6 0 16,-2-3-13-16,-8-9 1 16,-14-1-6-16,0 7 1 15</inkml:trace>
  <inkml:trace contextRef="#ctx0" brushRef="#br2" timeOffset="-16613.41">21654 16930 55 0,'-22'6'27'0,"-38"32"-36"0,43-23 52 16,-11 10-43-16,-8 10 1 15,-6 3 0-15,-4 5 1 0,4 8-3 16,-1-1 1-16,1 3-2 16,3 0 1-16,7-9-6 15,11-6 1-15,7-13-9 16,7-19 0-16</inkml:trace>
  <inkml:trace contextRef="#ctx0" brushRef="#br2" timeOffset="-16417.52">21258 17002 36 0,'22'66'18'0,"9"34"-15"15,-20-69 25-15,10 13-29 16,0 10 1 0,15 27-7-16,-5-12 1 15,1-12-1-15,-4-26 0 16</inkml:trace>
  <inkml:trace contextRef="#ctx0" brushRef="#br2" timeOffset="-16085.42">21759 17193 49 0,'-3'10'24'0,"3"-4"-23"15,0-6 44-15,3 0-44 16,4 0 0-16,0-3 1 16,1-4 0-16,6 1-3 15,7 0 1-15,7 0-3 16,0-1 1-16,0 1-10 15,-6 6 1-15,-8 0-4 16,-11 3 0-16</inkml:trace>
  <inkml:trace contextRef="#ctx0" brushRef="#br2" timeOffset="-15915.26">21689 17413 57 0,'-7'15'28'0,"17"-2"-38"0,-3-10 55 15,7 0-46-15,4 0 1 16,3-3-7-16,11-3 1 16,10-3-4-16,1 0 0 0,-1-7-5 15,0-3 0 1</inkml:trace>
  <inkml:trace contextRef="#ctx0" brushRef="#br2" timeOffset="-15264.42">22680 16663 41 0,'-10'7'20'0,"2"-1"-18"0,5 0 39 0,-4 7-40 15,-4 2 0-15,-3 4 0 16,-3 0 0-16,2 3-2 16,-2-6 1-16,-4-1 0 15,-1-2 1-15,5-4-1 16,3-3 0-16,3 1 0 16,4-1 1-16,4 0-1 15,10-3 1-15,7 1 1 16,3-1 0-16,12 0 1 15,2-3 1-15,5 3 0 16,-1 3 1-16,-7 4-2 16,-7 2 0-16,-10 7-2 15,-18 6 0-15,-14 3-4 16,-8 4 0-16,-13-10-10 0,0-10 1 16,-4-12-5-16,11-3 0 15</inkml:trace>
  <inkml:trace contextRef="#ctx0" brushRef="#br2" timeOffset="-14988.85">22617 16579 48 0,'0'18'24'0,"7"20"-17"0,-4-35 40 0,4 0-43 15,4 4 1-15,6-1 1 16,5-3 1-16,9-3-10 16,8 0 1-16,0-3 5 15,10-10 0-15,11-2-4 16,0-4 0-16,-10 0-4 16,-11 10 0-16,-15 2-7 15,-13 10 1-15,-15 4-8 16,-13 2 1-16</inkml:trace>
  <inkml:trace contextRef="#ctx0" brushRef="#br2" timeOffset="-14735.89">22285 17127 61 0,'21'35'30'0,"14"-19"-29"0,-13-16 56 16,13 3-56-16,14 3 1 16,8-6 0-16,10-3 0 15,-7-3-3-15,-4-1 1 16,-10 1-1-16,-11 3 0 16,-10 0-8-16,-4 0 0 0,-7-1-11 15,-14 4 1-15</inkml:trace>
  <inkml:trace contextRef="#ctx0" brushRef="#br2" timeOffset="-14453.19">22440 17331 38 0,'-10'35'19'0,"-8"-17"-14"0,11-11 19 0,-4-1-23 16,1-3 0-16,3 10 2 16,0 2 0-16,0 4-2 15,-4 3 0-15,0 3 1 16,4 0 1-16,0 0-1 0,7 1 1 16,0-1-1-16,4-7 0 15,3-8-4 1,7-7 1-16,7-3-3 0,7-9 0 15,4-4-4-15,3-3 0 16,-6-12-6-16,-1-3 1 16</inkml:trace>
  <inkml:trace contextRef="#ctx0" brushRef="#br2" timeOffset="-14270.68">22599 17372 42 0,'-25'47'21'0,"-6"-19"-18"0,20-12 38 0,-3 9-40 15,-7 6 1-15,-1 10 0 16,-2 6 0-16,-1 0-3 16,7 6 1-16,1-2-2 15,3-11 1-15,3-8-12 16,8-17 0-16,3-15-2 16,7-9 1-16</inkml:trace>
  <inkml:trace contextRef="#ctx0" brushRef="#br2" timeOffset="-13948.72">22983 17212 50 0,'18'6'25'0,"10"-6"-30"0,-14 0 50 0,1 0-45 15,6 0 1 1,7 0 0-16,4-3 0 0,-1 3-5 15,-2-3 1-15,-8 0-12 16,-4-10 1-16</inkml:trace>
  <inkml:trace contextRef="#ctx0" brushRef="#br2" timeOffset="-13740.33">23181 16989 43 0,'-3'29'21'0,"-8"18"-10"0,7-22 28 0,-3 0-36 15,-3 6 1-15,-1 10-1 16,-3 3 1-16,0-3-6 16,0 3 0-16,3-10-2 0,8-6 1 15,3-6-13-15,10-19 0 16</inkml:trace>
  <inkml:trace contextRef="#ctx0" brushRef="#br2" timeOffset="-13236.22">23590 16582 58 0,'0'19'29'0,"14"-26"-31"15,-7 10 47-15,0-3-43 16,1 10 0-16,2-4 3 16,8 0 0-16,3 1-6 15,7-4 0-15,4 3 3 16,-4-3 1 0,-3 0-2-1,-8 4 0-15,-6 2-3 0,-7 4 1 16,-4 5-2-16,-7 1 1 15,-4 6-1-15,-7 3 0 16,-3-6 1-16,0 7 1 16,0 2 0-16,0 0 1 15,-1 4-1-15,5-1 0 16,3-2-1-16,3 2 1 16,8-12-4-16,-1-3 0 15,4-10-11-15,4-9 1 16,3-6-1-16,3-6 1 15</inkml:trace>
  <inkml:trace contextRef="#ctx0" brushRef="#br2" timeOffset="-13002.83">23562 16917 52 0,'-3'10'26'0,"13"-4"-31"0,-3-9 54 0,4 0-47 16,3 3 1-16,0 0 0 16,4-3 1-16,10-1-5 15,11-2 0-15,6 0 2 16,-2 0 0-16,-4 2-9 16,-8 1 1-16,-9 0-10 15,-12 9 0-15</inkml:trace>
  <inkml:trace contextRef="#ctx0" brushRef="#br2" timeOffset="-12726.22">23424 17347 57 0,'11'0'28'0,"3"-16"-28"0,0 13 47 0,11 0-43 15,7 0 1-15,7-3 0 16,6-1 1-16,5 1-9 16,-1 3 1-16,-7 0 2 15,-3 3 1-15,-7 3-10 16,-11 3 1-16,-10 0-11 15,-11-2 0-15</inkml:trace>
  <inkml:trace contextRef="#ctx0" brushRef="#br2" timeOffset="-12411.66">23551 17419 53 0,'0'3'26'0,"-3"13"-27"0,-1-10 40 15,1 3-38-15,-4 4 0 16,-4 0 0-16,1 2 1 16,-1 7-3-16,0 0 1 15,1 3 1-15,3 7 0 16,0-4-1-16,3 0 1 15,1-3-1-15,3-3 1 16,3-3-1-16,8 0 0 0,6-7-1 16,8-5 0-16,0-4-5 15,3-6 1-15,-3-10-11 16,3-12 0-16</inkml:trace>
  <inkml:trace contextRef="#ctx0" brushRef="#br2" timeOffset="-12199.75">23731 17444 43 0,'-14'25'21'0,"0"25"-11"0,11-34 29 0,-4 3-38 16,-4 15 1-16,-7 1 0 16,-3 2 1-16,-4 7-5 15,-6 7 1-15,3-4 1 0,3-4 0 16,4 1-8-16,7-9 0 15,3-13-7-15,7-13 0 16</inkml:trace>
  <inkml:trace contextRef="#ctx0" brushRef="#br2" timeOffset="-11853.94">24067 17218 62 0,'7'10'31'0,"10"5"-33"0,-10-15 57 0,7 4-54 16,4-1 0-16,3-3 0 15,7 0 0-15,4-3-2 16,0-1 1-16,0 1-3 16,-4 3 0-16,-3 0-11 15,-8 0 0-15,-6 0-5 16,-8 0 1-16</inkml:trace>
  <inkml:trace contextRef="#ctx0" brushRef="#br2" timeOffset="-11706.03">24095 17438 49 0,'-21'31'24'0,"14"-9"-17"0,10-16 41 16,1 4-44-16,3-4 0 15,7 0 0-15,7 1 1 16,4-1-9-16,3-6 1 15,0-3-6-15,0 0 0 16,-7-7-9-16,1 1 0 0</inkml:trace>
  <inkml:trace contextRef="#ctx0" brushRef="#br2" timeOffset="-10339.09">24952 16870 45 0,'-11'6'22'0,"11"-9"-9"16,0 6 22-16,0-3-31 15,0 0 0-15,11 0 5 16,-4 4 1-16,4-1-12 15,3 3 1-15,7 3 8 16,0 1 0-16,4-1-2 16,10 1 0-16,4-1-3 0,0 0 1 15,-4 1-2-15,-7-4 1 16,-7 4-3-16,-10-1 0 16,-18 7-1-16,-11-1 1 15,-3 4-2-15,-4 6 1 16,-3 0-3-1,-4 4 1-15,1-4 0 0,-1-3 0 32,4 0 1-32,3-1 0 15,4 1 1-15,7 0 0 0,3-3 2 0,8 3 1 16,6 0-1-16,8-3 1 16,3 0 0-16,3-4 1 15,1 1 0-15,0 3 1 0,3 3-1 16,7 6 1-16,11 0-1 15,-4 4 1-15,-3-4-1 16,-7-3 1 31,-8 0-2-47,-6-3 0 0,-15 3-1 16,-17 0 0-16,-11 0-1 15,-17 0 0-15,-22 0-3 0,-13-6 0 16,-15-6-15-16,-3-10 0 0,-1-6-1 15,8-3 1-15</inkml:trace>
  <inkml:trace contextRef="#ctx0" brushRef="#br2" timeOffset="-7754.54">26712 16883 40 0,'11'0'20'0,"3"-10"-14"0,-14 10 20 16,4-3-25-16,-4 3 1 16,0-6-1-16,0 0 1 15,-4 3-2-15,-3-1 1 16,-7 4 0-16,-4 4 1 16,-6-4-1-16,-5 0 1 15,1 6-2-15,0 6 0 16,0 7-2-16,3 3 1 15,4-3-1-15,7 6 0 0,7 6 0 16,10-2 0 15,8-4 1-31,6-13 1 0,8-9 0 16,3-9 0-16,1-6 0 0,-5-10 0 0,1-3-5 16,-7-7 1-16,3 4-8 15,0-3 1-15</inkml:trace>
  <inkml:trace contextRef="#ctx0" brushRef="#br2" timeOffset="-7157.47">26797 17024 34 0,'-14'44'17'0,"-4"9"-12"0,15-37 24 15,-1-4-28-15,1 1 1 16,3-4 1-16,0-6 0 15,0-3-3-15,3-12 0 0,4-7 2 16,0-6 1-16,0-6-1 16,4-4 0-16,0 1-2 15,3 5 0-15,3-2-1 16,4 3 1-16,-3 3-1 16,0 3 1-16,3 3 1 15,4 6 0-15,10 7 1 16,0 6 1-16,0 3 1 15,-6-3 0-15,-5 7-2 16,-10 5 1-16,-6 7-2 16,-12 6 1-16,-7 0-2 15,-6 0 0-15,-4-6-2 16,-4 0 1-16,0-10 0 16,1-6 0-1,-5-3 1 1,5 3 0-16,13 1 1 15,7 2 0-15,8 10 0 0,3 6 1 16,4 6 0-16,6-3 0 16,-3 3-2-16,4-3 1 15,-4-3-10-15,0-6 0 16,-3-10-7-16,-1-6 0 16</inkml:trace>
  <inkml:trace contextRef="#ctx0" brushRef="#br2" timeOffset="-5692.98">28183 16619 42 0,'0'35'21'0,"11"-26"-10"16,-7-2 22-16,-4 5-30 15,-4 7 0-15,-7 3 0 16,-10 3 1-16,-3-3-6 16,-8 3 1-16,-7 9 2 15,-3-2 1-15,3 2-4 16,-3 4 1-16,3-4-4 15,7 1 0-15,7-13-9 16,8-10 1-16,10-21-2 0,3-10 1 16</inkml:trace>
  <inkml:trace contextRef="#ctx0" brushRef="#br2" timeOffset="-5456.13">27944 16679 30 0,'-4'53'15'0,"-3"4"-11"0,7-45 26 15,0 1-27-15,0 12 0 0,3 3 2 16,8 3 0-16,7 4-7 16,-1-7 0-16,1 4-1 15,0-11 0-15,3-11-8 16,3-10 0-16</inkml:trace>
  <inkml:trace contextRef="#ctx0" brushRef="#br2" timeOffset="-5176.51">28367 16829 49 0,'7'13'24'0,"7"-10"-22"0,-14-3 43 0,11 0-43 0,3 0 1 16,7 0 1-16,14 0 0 15,-3 0-6-15,3-3 1 16,0 0-1-16,-3 0 0 15,-7 0-11-15,-11 3 0 16,-7 0-4-16,-7 0 1 16</inkml:trace>
  <inkml:trace contextRef="#ctx0" brushRef="#br2" timeOffset="-4975.95">28335 17036 48 0,'7'19'24'0,"14"-6"-23"0,-14-13 44 0,4-3-45 0,7 0 1 0,6-1-2 0,15 1 0 0,-4 0-7 0,4-3 1 0,4-4-8 0,-5-2 1 16</inkml:trace>
  <inkml:trace contextRef="#ctx0" brushRef="#br2" timeOffset="-4650.13">29203 16441 46 0,'-7'34'23'0,"-7"-18"-22"0,10-13 36 16,1 3-37-16,-4 0 1 16,0 1 0-16,0-1 0 15,0 0-2-15,3-3 1 0,-3 4 0 16,3-4 1-16,1 3-1 16,-1 0 1-16,4 1-1 15,4 8 1-15,3 1 0 16,0 0 1-16,7-1 0 15,7 7 1-15,0 0-1 16,4 3 0 0,-4-6-1-16,-7-3 1 0,-10 3-2 15,-15 3 0-15,-13 0-6 16,-19-4 1-16,-6-2-12 16,3-13 1-16</inkml:trace>
  <inkml:trace contextRef="#ctx0" brushRef="#br2" timeOffset="-4370.29">29132 16419 57 0,'4'9'28'0,"7"0"-22"0,-4-9 46 16,7 0-51-16,7 0 0 16,18-3 1-16,10-3 0 15,4-6-3-15,14-1 0 16,11-3-1-16,-4-3 1 0,-7 7-9 16,-14 3 1-16,-11-1-10 15,-14 1 0-15</inkml:trace>
  <inkml:trace contextRef="#ctx0" brushRef="#br2" timeOffset="-4066.25">28815 16955 66 0,'18'-6'33'0,"24"-1"-34"0,-24 7 59 16,3-6-57-16,21 0 0 16,11-4 0-16,10-2 1 15,4 6-6-15,-7-4 0 16,-10 7-5-16,-8-3 1 15,-10 3-12-15,-18-1 1 16</inkml:trace>
  <inkml:trace contextRef="#ctx0" brushRef="#br2" timeOffset="-3687.84">28903 17068 44 0,'11'6'22'0,"-4"-9"-9"15,-7 3 28-15,0 0-38 16,0 0 0-16,3 3 0 16,-3 3 0-16,0 7-5 0,-3 3 1 15,-4-1 2-15,-4 1 1 16,1 3-2 0,-5 0 1-16,1-1-2 0,0 1 1 15,4 3 0 1,-1-3 0-16,4 0-2 0,7 0 1 15,7-7-3-15,4-2 1 16,6-7-5-16,4-6 1 16,-3-4-9-16,14-8 0 15</inkml:trace>
  <inkml:trace contextRef="#ctx0" brushRef="#br2" timeOffset="-3462.92">29136 17062 28 0,'-21'34'14'0,"3"26"0"0,8-48 14 0,-5 7-26 15,-6 3 1-15,4 9 0 16,-5 4 0-16,1-1-4 16,-3 4 0-16,-5-4-1 15,12 1 1-15,3-10-11 16,10-9 1-16</inkml:trace>
  <inkml:trace contextRef="#ctx0" brushRef="#br2" timeOffset="-3190.55">29535 16939 62 0,'0'6'31'0,"14"-6"-37"0,-7-3 57 15,3 3-50-15,11 0 1 0,8 0-2 16,2-3 0-16,8-3-4 15,0-3 1-15,-4-1-8 16,1-2 1-16,-12-1-8 16,-3 0 1-16</inkml:trace>
  <inkml:trace contextRef="#ctx0" brushRef="#br2" timeOffset="-2624.02">30230 16378 55 0,'0'-10'27'0,"14"4"-30"0,-7 3 48 16,3 0-43-16,1 0 0 15,7 0 1-15,3 3 0 0,7-3-4 16,4-1 0-1,3 4 2-15,0-3 1 0,0 0-2 16,-10 3 1-16,-4 3-2 16,-7 4 1-16,-6 5-1 15,-8 1 0-15,-8 9 0 16,-2-4 0-16,-8 7-1 16,-6 10 0-16,-8-1 0 15,0 4 0 32,0 3-1-47,4 0 0 63,3-4-3-48,8-2 0-15,3-13-9 0,10-16 1 31</inkml:trace>
  <inkml:trace contextRef="#ctx0" brushRef="#br2" timeOffset="-2393.15">30261 16463 56 0,'4'12'28'0,"17"-12"-29"0,-10 0 48 0,3 3-47 0,7 0 1 0,11 1-1 0,3-4 1 0,0 0-7 0,0 0 0 16,-6 0-10-16,-12-4 0 0</inkml:trace>
  <inkml:trace contextRef="#ctx0" brushRef="#br2" timeOffset="-2157.25">30060 16760 56 0,'11'13'28'0,"3"-4"-27"0,-7-5 44 16,4-1-43-16,6 3 0 15,4 0 2-15,4 4 1 16,10-4-7-16,11 0 1 16,7 0 0-16,-4-2 1 15,-3-4-8-15,-10 0 1 16,-8-4-11-16,-11-5 0 16</inkml:trace>
  <inkml:trace contextRef="#ctx0" brushRef="#br2" timeOffset="-1835.98">30064 16993 39 0,'-11'15'19'0,"11"1"-11"15,0-10 24-15,0 0-30 16,0 1 1-16,0-1 1 16,0 7 1-16,-3-1-7 15,-1 4 1-15,1 3 3 16,-1-1 1-16,-3 1-3 16,0 0 1-16,0-3-4 15,3-4 0-15,4-2-3 16,4-7 0-16,3 0-6 15,0-6 0-15,7-10-2 0,7-2 0 16</inkml:trace>
  <inkml:trace contextRef="#ctx0" brushRef="#br2" timeOffset="-1585.54">30275 17046 41 0,'-14'25'20'0,"-14"3"-18"0,14-12 40 0,-4 3-39 47,-6 3 0-47,-1 6 0 0,0 6 1 0,-3 4-6 0,-4 3 1 0,4 3-1 16,0-1 0-16,7-8-13 15,10-10 1-15</inkml:trace>
  <inkml:trace contextRef="#ctx0" brushRef="#br2" timeOffset="-808.62">30766 16691 47 0,'-7'19'23'0,"7"-16"-12"0,0-3 32 0,0 0-40 0,7 0 0 16,0 0 2-16,7 0 1 0,4-3-8 16,10 0 1-16,11 0 2 15,6-3 1-15,-2-4-8 16,-4 1 1-16,-11 3-13 15,-11-1 0-15</inkml:trace>
  <inkml:trace contextRef="#ctx0" brushRef="#br2" timeOffset="-580.95">30579 16905 47 0,'-7'25'23'0,"21"-16"-12"0,-7-12 30 0,7-6-41 0,14 2 1 0,11 1-2 0,10-3 0 15,4-1-11-15,-3 4 0 16,-11-7-3-16,-11 10 0 16</inkml:trace>
  <inkml:trace contextRef="#ctx0" brushRef="#br2" timeOffset="7317.25">31503 16579 48 0,'-3'31'24'0,"3"-6"-14"16,3-22 24-16,1-3-32 16,3 3 0-16,3-3 1 15,4 3 0-15,4-3-4 16,7-3 0-16,-1 3 0 15,1 0 1-15,7-6-8 16,3 0 1-16,0-1-9 16,1-2 0-16</inkml:trace>
  <inkml:trace contextRef="#ctx0" brushRef="#br2" timeOffset="7600.55">32209 16287 47 0,'0'9'23'0,"-4"1"-18"0,1-10 36 0,-1 3-39 15,-3 6 0-15,-4 7 1 16,-3 6 0-16,0 3-4 16,0 10 0-16,0-4 0 15,3 0 0-15,1 4-6 16,3-4 0-16,0-3-9 16,3-6 1-16</inkml:trace>
  <inkml:trace contextRef="#ctx0" brushRef="#br2" timeOffset="7915.39">32586 16315 64 0,'4'3'32'0,"-26"26"-40"0,12-17 58 15,-8 7-50-15,-14 6 0 16,-10 6 0-16,0 16 0 16,-4 4-1-16,-10 14 0 15,-12-2-2-15,-6 12 0 0,0-2-3 16,4-1 0-16,-1-3-3 15,15-10 1-15,13-15-9 16,8-9 1-16</inkml:trace>
  <inkml:trace contextRef="#ctx0" brushRef="#br2" timeOffset="8365.84">32149 16920 45 0,'3'19'22'0,"4"-22"-15"16,-7 3 36-16,7 6-41 0,0 1 1 15,4-1 1-15,3 0 0 16,-3 4-5-16,10-1 1 15,11 0 2-15,6-2 1 16,1-1-1-16,-4 0 0 16,-6 0-1-16,-8 1 0 15,-7 5-2-15,-7 4 1 16,-11 3-1-16,-3 3 0 16,-10 0-1-16,-8 0 0 0,-3 3 1 15,3 0 0-15,0 3 0 16,4 3 0-16,0 1 2 15,3 2 1 1,8-12 1-16,3 0 1 0,7 0 0 16,3-3 0-16,11 3 0 15,11-3 0-15,10-4-4 16,-3-2 0 0,0-4-12-1,-7-9 0-15,-1-6-8 0,1 6 0 0</inkml:trace>
  <inkml:trace contextRef="#ctx1" brushRef="#br2" timeOffset="-169198.37">21054 13242 0</inkml:trace>
  <inkml:trace contextRef="#ctx0" brushRef="#br2" timeOffset="10002.14">25753 16688 30 0,'32'-18'15'0,"-4"-4"-3"15,-21 15 15-15,0-8-26 16,-4-1 1-16,-6-3 0 0,-8 0 0 15,-13-3-3-15,-5 4 0 16,-9 2 2-16,-12 3 1 16,-13 1-2-16,-11 6 1 15,-8 2 0-15,-6 8 0 16,-3 8-1-16,-8 7 0 16,4 9-3-16,-4 7 1 15,0 12-2-15,7 6 1 16,1 22-3-16,-1 10 1 15,-21 53 0 1,18-22 1-16,21-16 2 16,17-6 0-16,18-3 0 15,22-3 1-15,13 0 3 16,15 3 1-16,20-16 0 16,15-9 0-16,14-7 0 15,25 1 1-15,17-13 0 16,15-9 0-16,-1-16-2 15,4-16 0-15,0-12-2 16,-7-4 1-16,-11-18-1 16,-14-19 1-16,-17-19 0 15,-15-15 0-15,-6-10-1 16,-15-16 1-16,-10-28 0 16,-8 4 0-16,-6 5-10 15,-4 7 1-15,-10 0-4 16,-5 15 1-16</inkml:trace>
  <inkml:trace contextRef="#ctx0" brushRef="#br2" timeOffset="10979.93">33225 16378 36 0,'53'-44'18'0,"-25"-6"-19"16,-25 25 31-16,-3-10-30 15,-10-12 1-15,-19-9 1 16,-13-4 0-16,-14 4-2 16,-18-1 0-16,0 10 1 15,-25 6 0-15,-11 13 0 16,-17 6 1-16,-10 13-3 16,-18 18 1-16,-8 7-5 15,12 15 1-15,-5 20-3 16,15 11 0-16,7 14-1 15,18 21 1-15,17 16 2 16,18 12 0-16,17-6 7 16,19-6 1-16,23 0 3 0,19-6 1 15,28-4 0-15,24 1 0 16,25-20-2-16,4-5 0 16,27 2-3-1,8-9 1-15,14-9-2 0,4-16 0 16,6-12 1-16,-2-20 1 15,-1-18-1-15,-7-19 0 16,3-3-1-16,-10-19 1 16,-7-15-2-16,-14-26 1 0,-15-9-2 15,-17 0 0-15,-14-16-3 16,-17-12 0-16,-15-4-9 16,-18 1 0-16</inkml:trace>
  <inkml:trace contextRef="#ctx0" brushRef="#br2" timeOffset="12239.03">5719 15528 40 0,'10'10'20'0,"11"18"-12"0,-10-19 20 0,-1 7-26 16,8 3 1-16,-14 6-1 15,6-3 1-15,4 3-4 16,-10-3 1-16,3 3 4 15,3-10 1-15,-6-5-2 16,3-4 1-16,0-6 0 16,14-6 1-16,8-13-1 15,13-19 1-15,18-12-3 16,14-19 0-16,11-22-5 16,13 0 0-16,1-3-15 15,-4-9 1-15</inkml:trace>
  <inkml:trace contextRef="#ctx0" brushRef="#br2" timeOffset="12883.85">8689 15672 46 0,'7'35'23'0,"0"-7"-18"0,-3-28 26 15,-1 6-29-15,1 1 0 16,-1-1 2-16,4-3 1 15,0 3-5-15,4-3 1 16,3 1 3-16,4-8 0 16,6 1-1-16,12 0 1 31,41-31-3-31,4-7 1 16,8-22-4-16,-1-12 1 0,0-7-14 15,-7-12 1-15,-25-3-3 16,19-10 0 15</inkml:trace>
  <inkml:trace contextRef="#ctx0" brushRef="#br0" timeOffset="23758.65">2551 6071 43 0,'10'12'21'0,"1"-6"-8"0,-11-6 22 0,3 3-33 16,4-3 0-16,-3 0 0 15,-4 0 1-15,0 0-5 16,0 0 1-16,0 4 2 16,0-4 1-16,-4 3-2 15,4-3 0-15,0 0 0 16,0 0 1-16,0 0-1 16,0 0 1-16,0 0-5 15,0 0 0-15,0 0-11 16,11-3 1-16</inkml:trace>
  <inkml:trace contextRef="#ctx0" brushRef="#br0" timeOffset="24072.58">2932 5917 39 0,'0'12'19'0,"7"-18"-6"0,-4 9 22 16,4 0-32-16,-7 1 0 0,4-1 3 16,3 0 0-16,-7 0-7 15,3 0 0-15,-3-3 4 16,7 3 1-16,-7 3-2 15,0-2 0-15,4-1-7 16,-4 0 1-16,0-6-11 16,-4 3 0-16,4 0-2 15,-10-3 1-15</inkml:trace>
  <inkml:trace contextRef="#ctx0" brushRef="#br0" timeOffset="24466.22">2586 6306 43 0,'7'19'21'0,"-7"-7"-20"0,0-3 40 15,0-2-40-15,7 2 0 16,-7 1 0-16,0-1 0 16,4 0-1-16,3 1 0 15,-7-1 1-15,3 4 1 16,4-4-2-16,4 1 1 0,3-1 0 16,11 0 0-16,-4 1-1 15,7-7 1-15,4-3-2 16,6-6 1-16,5-4-1 47,3-9 1-47,-4-6-2 0,-14-6 1 0,-3-4-7 0,0-2 0 0,-11-7-6 15,-7 0 0-15</inkml:trace>
  <inkml:trace contextRef="#ctx0" brushRef="#br0" timeOffset="25167.6">3179 6008 14 0,'60'-28'7'0,"-1"-38"8"0,-37 44-1 15,-5-13-9-15,-3 1 0 0,-3-7 5 16,0-6 0-16,-4 6-11 15,-14 4 0-15,3-7 8 16,-17 12 1-16,-14 4-3 16,-8 3 1-16,1 6-3 15,-15 10 0-15,-6 9-1 16,-4 6 0 0,-53 16 0-1,21 3 0-15,11 10-1 16,0-1 1-16,3 16 0 15,8-3 0-15,-5 3-1 16,5 10 0-16,13 0-2 16,4 9 1-16,11-4-1 15,3 8 0-15,14-4 0 16,11 3 0-16,4 12 1 16,17-8 0-16,17-7-1 15,15-4 1-15,7-5-1 16,21-16 1-16,10-16-2 0,8-15 1 15,24-13-1-15,8-10 1 16,-1-12 0-16,-10-9 0 16,-8-3-1-16,8-7 1 15,-11-3 0-15,-10-3 1 16,-7 3-1-16,-11-6 1 16,-11-7-1-16,-7-9 1 15,-10 1 0-15,3-1 1 0,-14-10-4 16,-10 7 0-16,-11-3-6 15,-11-3 1-15,-10 6-5 16,-7 6 0-16</inkml:trace>
  <inkml:trace contextRef="#ctx0" brushRef="#br0" timeOffset="29266.45">27252 9379 38 0,'7'15'19'0,"0"-2"-14"0,-7-13 20 15,4-3-26-15,3-3 1 16,-4-4-1 0,1-2 0-16,-1-1 0 0,1 7 0 15,-1 0-9-15,-3 6 0 16,-3 6-1-16,-4 3 1 15</inkml:trace>
  <inkml:trace contextRef="#ctx0" brushRef="#br0" timeOffset="29534">27541 9285 35 0,'4'6'17'0,"-4"-3"-20"16,0-3 34-16,0 0-31 16,0 3 1-16,0 0 0 15,0 4 0-15,0-1-2 16,-4 0 1-16,1 0-4 15,-1-2 1-15,1-4-7 16,-8-7 0-16</inkml:trace>
  <inkml:trace contextRef="#ctx0" brushRef="#br0" timeOffset="30198.47">27122 9623 14 0,'0'10'7'0,"3"-16"4"16,-3 6 2-16,0 0-11 15,0 0 0-15,7 0 1 16,-7 0 1-16,7 0-4 16,0 0 1-16,0 3 2 15,4-6 1-15,-1-1-1 0,5 1 0 16,-1 0-1-16,3-3 1 16,1-7-2-16,-4 1 0 15,-3-1 0-15,-4 1 1 16,3 2-2-16,-3 1 0 15,4 3 0-15,-4 2 1 16,0 4-2-16,0 0 1 16,0 4-1-16,-7-1 0 15,0 3 0-15,0 0 0 16,0 1 0-16,0 2 0 16,0 0 0-16,0-2 1 15,4 2 0-15,-1 0 0 16,4 4 0-16,4-4 1 0,3 1 0 15,0-4 0-15,4-9-2 16,3-3 1-16,-3-4-8 16,-4-5 1-16,0-7-3 15,-4 0 1-15</inkml:trace>
  <inkml:trace contextRef="#ctx0" brushRef="#br0" timeOffset="30871.55">27510 9661 29 0,'74'-31'14'0,"14"-48"-14"0,-63 51 25 15,3 9-23-15,-3-9 0 0,-1-6 1 16,1-7 1-16,3 0-5 15,-3-3 0-15,0-3 3 16,-4 0 0-16,-11 6-1 16,-6 4 1-16,-11 2-2 15,-4 7 0-15,-10 12 0 16,-14 10 1-16,-11 6-1 16,-11 3 1-16,-10 16-2 15,-3 6 0-15,3 6-1 16,7-2 1-16,-4-4-1 15,4 0 0-15,0 6-1 16,4-3 1-16,3 4 1 16,7-7 0-16,7 6-1 15,4 0 1-15,7 4 0 16,3-1 0-16,4-5 1 0,3 5 0 16,11 10 0-16,7 0 0 15,7 0 1-15,7-3 1 16,8-4 0-16,6-5 0 15,7-7 0-15,7-10 0 16,1-8 0-16,10-7 0 16,14-10 0-16,3-15 1 15,8-9-2-15,3-20 0 16,-14-2-2-16,-10-13 1 16,-15-9-9-16,-7-1 1 15,-21 7-3-15,-10 16 0 16</inkml:trace>
  <inkml:trace contextRef="#ctx0" brushRef="#br0" timeOffset="34023.67">1873 12151 24 0,'0'-16'12'0,"11"4"-3"0,-11 12 13 16,0-7-18-16,0 7 1 16,0-6 2-16,0 6 1 15,0 0-10-15,0 0 0 16,0 3 5-16,0 10 1 15,-11 6-2-15,1 15 0 16,-8 16-2-16,-3-3 0 0,-7 13 0 16,6 6 0-1,1 6 0-15,4 0 1 0,-4 0-2 16,-1-6 1-16,-2-10-1 16,2-2 1-16,1-4-2 15,0-9 0-15,4-7-4 16,6-9 1-16,-7-6-7 15,8-16 0-15</inkml:trace>
  <inkml:trace contextRef="#ctx0" brushRef="#br0" timeOffset="34415.06">1436 12283 29 0,'21'9'14'0,"0"19"-11"0,-14-18 20 15,7 2-23-15,4 7 1 16,3 3 1-16,7 3 1 16,1 6-3-16,2 4 0 15,8 6 1-15,-7 2 0 16,7 5 0-16,-1-1 0 0,1 3-2 16,-7 0 1-16,-11-6-1 15,7-7 1-15,-13-5-3 16,2-17 1-16,-10 1-4 15,4-6 1-15,-8-7-5 16,-3-13 1-16</inkml:trace>
  <inkml:trace contextRef="#ctx0" brushRef="#br0" timeOffset="34774.93">1147 12794 25 0,'10'28'12'0,"1"-16"-11"0,-1-12 20 15,-3 0-19-15,-3 0 0 16,6 0 3-16,1-3 0 15,7 0-5-15,-1-3 0 16,4-4 4-16,11-2 1 16,-4 3-2-16,15-10 0 0,6-6-1 15,11 0 0 1,7-7-2-16,7-2 0 16,4-1-3-16,-18 1 1 0,-4 5-3 15,-13 1 0-15,-15 9-4 16,-7 1 0-16,-3 11-2 15,-18 4 0-15</inkml:trace>
  <inkml:trace contextRef="#ctx0" brushRef="#br0" timeOffset="35197.04">1556 12010 31 0,'3'6'15'0,"4"0"-11"0,4 1 29 16,-4 8-32-16,-3 7 1 15,6 6 0-15,1 13 1 16,-1 12-4-16,1 13 1 0,-4 10 1 16,3 18 1-16,-2 9-1 15,-5 1 0-15,4 12-1 16,-3 12 1-16,3-12-1 15,3-6 1-15,1-16-2 16,-1-12 1-16,-2-17-5 16,-5-11 0-16,-3-10-7 15,0-22 0-15</inkml:trace>
  <inkml:trace contextRef="#ctx0" brushRef="#br0" timeOffset="43230.57">21082 5926 35 0,'-4'7'17'0,"4"8"-6"0,0-9 18 15,0 1-24-15,0-4 0 16,0 6 2-16,0-6 1 0,0-3-10 15,0 4 0-15,0-1 6 16,0-3 1-16,0 0-3 16,0 3 0-16,0 0-5 15,0-3 1-15,0 3-11 16,0-3 1-16,0 0-4 16,0 0 0-16</inkml:trace>
  <inkml:trace contextRef="#ctx0" brushRef="#br0" timeOffset="43589.03">21357 5945 40 0,'0'-9'20'0,"4"12"-15"0,-4-3 34 15,0 0-36-15,7 0 1 16,0 3 1-16,3 3 0 15,-3 4-6-15,1-4 0 0,-5 0 4 16,4 0 0-16,-3 4-4 16,-1-4 0-16,-3 0-7 15,0 1 1-15,-3 2-9 16,-8 4 0-16</inkml:trace>
  <inkml:trace contextRef="#ctx0" brushRef="#br0" timeOffset="44504.33">20881 6531 25 0,'-25'22'12'0,"1"-6"2"0,20-13 9 0,-3 4-20 15,3-1 0-15,-3-3 3 16,4 3 1-16,-1 0-7 16,1-6 0-16,3 0 6 15,0 0 1-15,7-3-1 16,7-6 0-16,7 0 0 15,11-7 0-15,10-6-1 16,18-3 1-16,0-3-3 16,11-7 1-16,6-6-2 31,1 10 1-31,-8 3-3 0,-6 0 0 0,-11 6-4 16,-14 6 1-16,-15 10-6 15,-9 6 1-15,-15 0-11 16,-11 6 0-16</inkml:trace>
  <inkml:trace contextRef="#ctx0" brushRef="#br0" timeOffset="45256.01">21537 6262 44 0,'71'-10'22'0,"20"-59"-18"0,-73 47 29 0,0 4-31 15,-4-11 1-15,0-8 3 16,4 2 1-16,-4 1-8 16,0-4 0-16,-4-6 5 15,-6 10 0-15,-4 2-2 16,-4 4 1-16,-6 0-2 15,-8 9 0-15,-14 3-1 16,-14 7 0-16,-10-3 0 16,-11 2 0-16,-7 10 0 15,-11 3 0-15,-6 10-1 0,-8 6 0 16,-7 3-3-16,11 6 1 16,-1 6-5-16,-2 7 1 15,2 3-3-15,12 3 1 16,6 0 0-16,4 0 1 15,7 6 1-15,4 4 1 16,10-4 3-16,14 7 1 16,7 6 2-16,7-4 1 15,15-2 0-15,20 3 1 0,15-7 1 16,21-9 0-16,21 0 2 16,14-9 0-16,14-10 2 15,15-16 0-15,6 1-1 16,-7-16 1-16,11-13-1 15,-10-18 0-15,-1-7-2 16,-10-15 1-16,-11-10-4 16,-7-3 1-16,-21 0-2 15,-14-3 1-15,-14 9-3 16,-11 0 1-16,-10 4-4 16,-11 5 0-16,-4 7-8 15,-7 13 1-15,-3 12-4 16,0 12 1-16</inkml:trace>
  <inkml:trace contextRef="#ctx0" brushRef="#br0" timeOffset="46321.32">30004 6801 36 0,'39'-31'18'0,"21"-60"-14"0,-36 50 18 16,12-6-22-16,6-13 0 16,0 7 1-16,1 0 1 15,-5-4-3-15,1 4 1 16,-4 3 0-16,-6 15 1 15,-5 7-1-15,1 3 0 16,-11 9 0-16,-3-2 0 16,-4 11 0-16,-4 17 1 15,-6 12 0-15,-4 0 0 16,-7 12 0-16,-8 13 1 0,-2 7 1 16,3 11 0-16,-1-2 1 15,1 6 0-15,0 3-1 16,3-22 1-16,4 1-2 15,0-8 1-15,4-2-7 16,-1-13 1-16,4-9-10 16,3-3 1-16,4-10-2 15,4-15 0-15</inkml:trace>
  <inkml:trace contextRef="#ctx0" brushRef="#br0" timeOffset="46531.93">30011 6632 43 0,'3'9'21'0,"15"-24"-16"16,-14 15 40-16,6-7-44 0,11 4 0 16,11 0 1-16,3 0 0 15,8 3-4-15,6 3 0 16,0 0-7-16,-3 0 0 15,-10-3-6-15,-8 0 1 16</inkml:trace>
  <inkml:trace contextRef="#ctx0" brushRef="#br0" timeOffset="46815.46">30699 6052 43 0,'0'34'21'0,"-14"-12"-17"16,7-3 34-16,-4 9-38 16,0 7 1-16,-6 12-1 15,-4 19 1-15,-4 9-2 16,0-3 1-16,1 3-2 15,-1-6 1-15,4-15-4 16,7-11 1-16,3-5-9 16,7-10 0-16,-3-12 0 15,14-7 0-15</inkml:trace>
  <inkml:trace contextRef="#ctx0" brushRef="#br0" timeOffset="47222.27">30607 6644 42 0,'4'4'21'0,"-8"30"-26"0,8-21 44 16,-4 2-36-16,0 7 0 15,0 0 0-15,0 0 0 0,0 3-5 16,0-3 1 0,0 3 2-16,0-9 1 0,0-4-2 15,3-2 1-15,4-7-1 16,4-12 1-16,3-4-1 15,-4 7 0-15,5-4 0 16,-1-2 1-16,-4-1-1 16,1 4 0-16,-1 3 0 15,1 2 0-15,-4 4-1 16,0 0 1-16,0 4-1 16,0 2 1-16,4-3-2 15,-1 0 0-15,1 3 0 16,0 1 0-16,-1 5 1 15,4-2 1-15,0-4-1 16,4 0 0-16,0-6-1 16,-1-6 1-16,-3-4-2 15,4 4 0-15,0-9-7 16,-1-4 0-16,1-3-2 16,-4-3 1-16</inkml:trace>
  <inkml:trace contextRef="#ctx0" brushRef="#br0" timeOffset="47628.53">31157 6760 42 0,'4'19'21'0,"-4"-16"-28"0,0-3 41 16,0 0-34-16,-4 3 0 15,-3 1 0-15,0-1 0 0,-3 3 0 16,-4 3 0-16,-1-2 0 16,1-1 1-16,0 3-2 15,4 4 0-15,3 3-1 16,3-4 1-16,4-6-1 16,4 1 0-16,6-4-1 15,1-9 1-15,3-1 0 16,0 1 1-16,-3-3-1 15,-1-1 1-15,-3-5 0 16,-3 8 1-16,-1 4-2 16,-3 3 0-16,0 0 0 15,4 6 1-15,-1 1-1 16,-3 8 1-16,0 4-1 16,0 0 1-16,0 0-6 15,0 0 1-15,0-1-1 0,7-2 0 16</inkml:trace>
  <inkml:trace contextRef="#ctx0" brushRef="#br0" timeOffset="47882.7">31651 6701 28 0,'0'15'14'0,"-17"11"-9"0,6-20 28 16,-7 6-31-16,-10 4 0 0,-7 0 1 16,-7 9 0-16,-15 12-4 15,8 7 1-15,-1 10 2 16,12-1 0-16,6 0-3 16,7-3 0-16,4-6-6 15,7-12 0-15,0-17-5 16,3-8 1-16</inkml:trace>
  <inkml:trace contextRef="#ctx0" brushRef="#br0" timeOffset="48079.08">31298 6616 28 0,'18'19'14'0,"-11"0"-3"15,-3-7 20-15,-1 13-30 16,-3 0 1-16,-3 1 0 0,-1 5 0 15,1-3-3-15,-4 0 0 16,3 1 0-16,1-7 1 16,6-4-8-16,4-5 1 15,4-10-5-15,3-9 1 16</inkml:trace>
  <inkml:trace contextRef="#ctx0" brushRef="#br0" timeOffset="48421.55">31754 6785 43 0,'3'32'21'0,"-24"-26"-24"15,14-3 40-15,3-3-38 16,1 3 1-16,-4 4 2 15,-4-1 0-15,1 6-3 16,-1 1 0-16,0-4 2 16,4-2 0-16,4 2 0 15,6-3 1-15,4 4-2 16,4-1 1-16,0 1 1 16,-1-1 0-16,4 0-2 15,0 1 1-15,-3 2-2 16,-8 1 1-16,-6 3-3 15,-4-1 0-15,-14-2-10 0,-15-4 0 16,-9-3-1-16,2-2 1 16</inkml:trace>
  <inkml:trace contextRef="#ctx0" brushRef="#br0" timeOffset="49893.99">32413 6836 28 0,'0'6'14'0,"0"35"-9"15,0-32 23-15,-3 7-27 16,-1 3 0-16,-3 3 0 15,7 6 0-15,-3 6-1 16,3 4 0-16,3-7 1 16,4 4 0-16,0-4 0 15,4-6 1-15,3-9 0 16,4-13 1-16,6 0 0 16,1-15 0-16,0-10-1 15,-1-10 1-15,-2 4-7 16,-5 0 1-16,-3 0-9 15,-3-1 0-15</inkml:trace>
  <inkml:trace contextRef="#ctx0" brushRef="#br0" timeOffset="50582.92">32886 6927 48 0,'25'12'24'0,"-25"-2"-21"0,-4-4 39 15,-3 0-42-15,-4 7 1 0,1-4-1 16,-4 4 0-16,0-1-1 16,3 1 1-16,1-1-1 15,-1 1 1-15,0-4-2 16,4 1 1-16,0-4-1 15,4 0 1-15,3-6 0 16,3 3 0-16,-3-3 1 16,11 7 0-16,3-4 0 15,4 3 1-15,3 0 0 16,0-3 0-16,-11 4-1 16,-2 2 1-16,-8 4-1 15,-4 5 0-15,-7-8-1 16,-3-1 1-16,4 4-1 15,-4-1 0-15,0 1-1 16,-1-4 0-16,5 1 1 16,3 2 1-16,0-2-1 15,7-1 1-15,3-3 2 0,1-3 0 16,10 1 2-16,7-1 0 16,11-6 0-16,3-7 0 15,7-2 0-15,8 5 1 16,-1-12-2-16,1-12 0 15,-8 0-2-15,-7-7 0 16,-7 7-1-16,-3 3 0 16,-7 2-1-16,-8 5 0 15,-6 5-1-15,-11 6 1 32,-4 10-1-32,-3 10 1 0,-7 12 0 0,0 15 0 0,3-2 0 15,0 15 1-15,4 0 0 16,7 4 1-16,4 2 0 15,6-9 0-15,8-6 0 16,7-13 0-16,6-3-4 16,8-9 1-16,0-10-12 15,-8-9 0-15,1 0-3 16,3 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1T00:46:42.32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0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1T00:48:25.205"/>
    </inkml:context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18916 2261 51 0,'-11'9'25'0,"-10"16"-16"16,18-9 25-16,-4 3-34 15,-7 9 0-15,-4 16 0 16,-3 18 1-16,0 7-2 16,-4 16 0-16,0 12-1 0,0 0 0 15,4-15-2-15,7-10 0 16,4-19-6-16,3-18 0 16,3-23-4-16,15-21 0 15</inkml:trace>
  <inkml:trace contextRef="#ctx0" brushRef="#br0" timeOffset="502.55">18747 2223 42 0,'10'16'21'0,"22"-4"-15"0,-18-6 37 0,7-6-41 15,4 4 0-15,7-4 2 16,-1 0 0-16,12-4-4 16,10-2 0-16,7 0 5 15,10-7 0-15,8 4-1 16,-4-7 1-16,-14 4-2 16,-14-1 1-16,-15 10-2 15,-9 3 0-15,-22 6-2 16,-18 7 0-16,-10 6-4 15,-4 3 1-15,-3 6-3 16,-1-6 0-16,-2 9 0 16,6-3 1-16,7 7 1 15,8-7 0-15,10-3 3 16,10 3 1-16,11-3 3 0,4 4 0 16,7-7 2-16,6 3 0 15,1 3-1-15,-4-3 0 16,-7 3-1-16,-10-6 0 15,-15 10-3-15,-17-1 1 16,-10 3-4-16,-19 4 1 16,1-16-4-16,-1 0 1 15,-3-3-5-15,8-10 1 16,9 1-7-16,12-1 1 0,10-3-1 16,14-15 0-16</inkml:trace>
  <inkml:trace contextRef="#ctx0" brushRef="#br0" timeOffset="948.95">19597 2687 42 0,'21'-9'21'0,"-10"31"-19"0,-11-19 42 0,3 6-42 16,-3 0 1-16,-3-5 0 15,-4 2 0-15,-4-3-4 16,-7 3 0-16,-3-6 2 15,-7 3 1-15,-7 13-1 16,-1-3 0-16,5 9-1 16,-1 6 1-16,7-3-2 15,4-6 1-15,7 3-2 0,7 0 1 16,7-4-1-16,10-5 1 16,8-7-1-16,10-9 1 15,0-3 0-15,4-4 0 16,-4 1 1-16,-6-10 0 15,-5 7 0-15,-3-1 0 16,0 4 0-16,-3 2 0 16,0 4 0-16,-4 3 0 15,0 3 0-15,-4 7 1 16,4 2-1-16,-3-2 1 0,-1 9-1 16,1-7 1 15,-1 4-1-16,5 3 0-15,2-4-4 0,1-2 1 0,3-7-11 0,0-6 1 0,7-16-2 16,14-5 1-16</inkml:trace>
  <inkml:trace contextRef="#ctx0" brushRef="#br0" timeOffset="1233.06">20034 2596 43 0,'11'9'21'0,"-1"29"-19"16,-10-25 42-16,-3-1-43 15,-8 7 1-15,-3-3-1 16,-3 2 1-16,-8-5-3 0,-3 6 1 16,-1 3 0-16,5 6 1 15,3-6 0 1,6 0 0-16,8-10-1 0,4 1 1 16,10 0 0-16,7-4 0 15,7 0 0-15,4-2 1 16,3 2 0-16,-7-6 1 15,-3 10-2-15,-4-1 1 16,-7 4-1-16,-7 6 1 16,-10 0-4-16,-5-3 0 15,1-1-6-15,-3-8 1 16,3 2-10-16,-1-5 0 16</inkml:trace>
  <inkml:trace contextRef="#ctx0" brushRef="#br0" timeOffset="1440.85">20242 2784 46 0,'4'13'23'0,"-4"18"-24"0,-4-21 33 0,1 8-31 16,-4-8 1-16,-4 5 1 15,1 4 0-15,3-6-4 16,-4 6 1-16,4-7 1 15,3 1 1-15,4-7-6 16,4-15 1-16,-1-4-11 16,5-9 0-16</inkml:trace>
  <inkml:trace contextRef="#ctx0" brushRef="#br0" timeOffset="1608.91">20186 2624 37 0,'0'13'18'0,"21"9"-8"16,-10-13 23-16,-1 1-31 0,4-1 0 0,1-6-1 0,2 3 1 16,1-6-7-16,-1 0 1 15,1-9-8-15,0 3 0 0</inkml:trace>
  <inkml:trace contextRef="#ctx0" brushRef="#br0" timeOffset="1936.54">20913 2753 60 0,'14'12'30'0,"-18"-8"-35"16,4-8 53-16,-7 4-48 15,-7-3 1-15,-7 3-1 16,-7 7 0-16,-1 2 0 16,5 16 0-16,-1 0 1 15,0 13 0-15,4-1 0 16,4 7 0-16,6 0 1 0,7 0 0 16,4-13-1-16,15-5 0 15,13-8 0-15,14-11 0 16,4-11-3-1,3-5 0-15,-3-3-8 0,-3-10 0 16,-15 0-8-16,-11-7 0 16</inkml:trace>
  <inkml:trace contextRef="#ctx0" brushRef="#br0" timeOffset="2718.29">23223 2054 48 0,'-10'3'24'0,"-4"41"-19"16,7-26 36-16,-4 4-39 16,0 10 0-16,-3 8 1 0,-3 26 0 15,-4 16-4 1,-4 12 0-16,0 6 2 0,4 13 1 15,3-6-3-15,4-10 1 16,4-12-5-16,3-7 1 16,3-25-8-16,8-6 1 15,-1-28-5-15,8-13 0 16</inkml:trace>
  <inkml:trace contextRef="#ctx0" brushRef="#br0" timeOffset="3437.61">23791 2079 55 0,'18'28'27'0,"-4"25"-36"16,-14-43 53-16,-3 15-44 15,-4 12 0-15,-4 10 0 16,-3 16 1-16,-4 15-1 16,1 1 0-16,2 2 1 15,5-5 1-15,3-11-1 16,3-21 1-16,4-3 0 16,0-19 1-16,4-3-2 15,-4-7 1-15,0-12-1 16,-4-3 0-16,-3-12-1 0,-3-1 0 15,-1-3-1-15,-7 7 1 16,-3-7-2-16,-7 3 1 16,-4 10-1-16,4 6 1 15,0 6 0-15,0 0 0 16,3 13 0-16,0 3 0 16,1 3 1-16,9 10 0 15,8 2 0-15,7 1 1 16,7 3 0-16,8-7 1 0,13 1-1 15,3 2 1 1,8-8 1-16,7-1 0 0,7-9 0 16,7-13 0-16,0-12-1 15,-7-7 1-15,0-12-1 16,3-3 0-16,1-10-2 16,-8 4 1-16,-10-1-1 15,-11-2 0-15,-7 2 0 16,-7 7 0-16,-10 3-1 15,-11 6 0-15,-7 10 0 16,-4-1 1-16,1 13-1 16,-1 7 1-16,0 5-1 15,1 7 0-15,-1 10 1 16,4 2 0-16,7 7 0 16,7 0 0-16,7 3 1 15,3-1 0-15,12-2-1 16,9-9 0-16,8-14-4 15,3-5 1-15,4-13-6 0,0-9 1 16,-3-10-11-16,-8-6 1 16</inkml:trace>
  <inkml:trace contextRef="#ctx0" brushRef="#br0" timeOffset="4037.51">24769 2935 59 0,'17'-7'29'16,"-6"-18"-34"-16,-8 22 48 0,-6-9-43 15,-4 2 0-15,-4 4 0 16,-10 0 1-16,-7 6-2 16,-4 3 1-16,0 6-1 15,4 7 1-15,0 9-1 16,3 10 0-16,4-4 0 0,3 3 0 15,8-2-1-15,6-1 1 16,4-6 1 0,7-6 0-16,11-3 1 15,10-7 0-15,11-9 0 0,0-9 0 16,0-1 0-16,-1-5 0 16,1-4 0-16,-4 0 0 46,1-9-2-46,-8 3 1 0,-3 3 0 0,-4 6 0 0,-4 3 0 0,1 1 0 16,-4 15 0-16,-3 6 0 0,-4 7 1 16,0 9 0-16,3-3-1 15,5 13 1-15,-1-7-1 16,0 13 0-16,7-13 0 16,7 6 1-16,4-12-3 15,0 0 0-15,3-9-5 16,0 3 1-16,-10-23-10 15,-4-5 0-15</inkml:trace>
  <inkml:trace contextRef="#ctx0" brushRef="#br0" timeOffset="4772.3">18972 3687 43 0,'-3'19'21'0,"-1"-3"-20"16,4-16 30-16,0 0-27 0,7-10 1 15,4 4 4-15,10-3 0 16,11-4-10-16,17 1 1 16,22 2 7-16,31-2 0 15,32 2-2 1,43 1 0-16,34 3-2 16,29-10 0-16,32-6-1 0,14-3 1 15,6 6-1-15,1-6 1 16,14 0-1-16,4 6 1 31,6 3 0-31,15 10 0 16,-4 9-2-16,7 7 0 0,11-7-2 0,-4 19 1 0,-7 6-1 15,-21-3 0 1,-14 0-1-16,-32-6 1 31,-32 0-1-31,-24-7 0 0,-36 7-6 16,-42-6 1-16,-35-1-14 0,-42-6 1 0</inkml:trace>
  <inkml:trace contextRef="#ctx0" brushRef="#br0" timeOffset="11156.67">1764 6268 29 0,'3'3'14'0,"15"3"-3"0,-18-6 14 16,4 4-21-16,3 2 0 16,-4-3 5-16,4 0 1 31,4-9-10-31,-1 6 0 15,8-10 6-15,3-8 1 16,-3-11-2-16,7-8 0 16,10-13-3-16,-3-1 1 0,6-2-3 15,1-6 0-15,0-4-1 16,-7 10 1-16,-1-1-1 16,-2 10 0-16,-8 0-1 15,-3 10 1-15,-8 9-2 16,1 6 1-16,-11 13-1 15,0 12 0-15,0 7-2 16,-7 2 1-16,3 20 0 16,-3-1 0-16,4 7 1 15,-5 9 1-15,16 7 2 16,2-1 1-16,4 1 2 16,11-10 1-16,0-10 2 15,10-9 0-15,4-21 0 16,-4-10 1-16,4-16-1 15,0-13 0-15,-1 1-2 16,-6-16 0-16,-4-6-2 16,-6-1 1-16,-5-8-3 0,-13-1 1 15,-4-3-4-15,-4 7 1 16,-3 5-3-16,4 13 0 16,-8 10-4-16,-3 15 1 15,10 10-8-15,-3 12 0 16,4 7-1-16,-8 3 0 15</inkml:trace>
  <inkml:trace contextRef="#ctx0" brushRef="#br0" timeOffset="11591.77">2805 5942 49 0,'0'0'24'0,"7"16"-20"0,-7-13 48 16,0 3-50-16,0 3 0 16,0 1 3-16,0 6 0 15,0-1-6-15,0 1 0 16,0 0 3-16,0-1 1 15,0-2-4-15,0-4 0 16,0-3-7-16,3-2 1 16,4-8-10-16,0 1 0 15,-3-22-1-15,3-3 0 0</inkml:trace>
  <inkml:trace contextRef="#ctx0" brushRef="#br0" timeOffset="11756.07">2861 5820 47 0,'0'18'23'0,"4"-11"-24"0,3-7 45 0,0 3-44 15,-4-3 0-15,15 0-1 16,-8 0 1-16,1 0-7 16,0 0 1-16,-4-3-8 15,3-4 1-15</inkml:trace>
  <inkml:trace contextRef="#ctx0" brushRef="#br0" timeOffset="12311.77">3358 5848 43 0,'11'9'21'0,"0"-9"-16"0,-11 0 33 15,0 0-37-15,-7-3 0 16,3 0 0-16,-7 6 0 16,-6 0-2-16,-4 4 1 15,-1 2 0-15,-6 10 1 16,7 0-1-16,0 9 1 0,3 6 0 16,1-5 0-16,13-1-1 15,-6 0 1-15,13-3-1 16,4 0 1-16,14-3-1 15,-3-3 1-15,3-7-1 16,7-2 0-16,4-4-1 16,-4-6 1-16,15-6-1 15,-5-7 1-15,1-2 0 16,-7 2 0-16,-4-9 0 16,-7-3 1-16,-3-3-1 15,-4 9 1-15,4-6-1 16,-8 0 1-16,1 6-1 15,-4 0 1-15,-7 10-2 16,0 3 0-16,-7 9 0 16,0 3 0-16,-4 13-1 15,1 3 1-15,-1-3 0 16,1-1 0-16,6 1 2 0,-3 6 0 16,7 3 0-16,11 1 1 15,-1-1 0-15,1-6 1 16,10-6-1-16,14-7 0 15,7-6-4-15,4-6 1 16,-3-6-14-16,-5-7 0 16</inkml:trace>
  <inkml:trace contextRef="#ctx0" brushRef="#br0" timeOffset="12997.04">4900 6005 53 0,'14'6'26'0,"14"0"-22"0,-24-6 38 16,7 0-40-16,3-6 0 16,7-7 2-16,7-2 1 0,4-4-6 15,-4-6 1-15,4 3 2 16,-11-3 1-16,0 6-3 15,-3-3 1-15,-8 0-4 16,-3 3 1-16,-3 0-4 16,-4 4 1-16,-4 5-3 15,-3 4 1-15,-3 12-2 16,-1-3 1-16,-10 10 1 16,3 3 1-16,1 6 2 15,3-10 1-15,-8 10 2 16,5-3 1-16,6 6 2 15,1 3 1-15,-1 0 0 32,11 1 0-32,11-4-1 0,-1-6 1 0,11-7-2 15,8-6 0-15,2-9-9 16,1-16 1-16,3-6-5 0,8-12 1 16</inkml:trace>
  <inkml:trace contextRef="#ctx0" brushRef="#br0" timeOffset="13183.02">5549 5619 53 0,'-10'44'26'0,"-12"3"-32"0,15-31 51 32,-38 31-44-32,9 6 0 0,-3-6 0 15,18-3 1 1,-7-13-5-16,10 4 1 0,4-20-7 15,4-2 0-15,3-22-6 16,0-13 0-16</inkml:trace>
  <inkml:trace contextRef="#ctx0" brushRef="#br0" timeOffset="13377.25">5330 5707 36 0,'11'3'18'0,"17"16"-12"15,-24-13 26-15,3 7-27 31,3 5 0-31,1 1 2 0,0 0 0 0,-1 3-10 16,1 0 1-16,6-3 6 16,-6 3 0-16,7 0-3 15,-8 9 0-15,11-6-2 16,-6-3 0-16,2-3-6 0,1-10 1 16,3-9-9-16,-3-12 0 15</inkml:trace>
  <inkml:trace contextRef="#ctx0" brushRef="#br0" timeOffset="13847.51">5867 5744 63 0,'3'16'31'0,"-10"-19"-39"0,4 6 55 16,-4-3-47-16,3 6 0 0,-7 4 0 15,-6-4 1-15,3 0 0 16,-4 4 0-16,8-1-1 16,-8 7 1-16,7-1-2 15,4 1 1-15,4 0-2 16,3 0 1-16,3-7-1 16,4 0 0-16,0-2 0 15,4-4 1-15,0 0 0 16,-1 0 0-16,-6-6 1 15,3 0 0-15,3 3-1 16,-3-7 1-16,4 4 0 16,-8 3 0-16,8 0 0 15,0 3 0-15,-4 1 0 16,3 2 1-16,1 0-1 16,-4 7 1-16,7-4-1 15,-3 4 1-15,3-4-1 0,-11-3 0 16,8-3 0-16,-1-3 0 15,4 7-1-15,8-4 1 16,-8-9-4-16,0-1 0 16,0 1-6-16,4-7 1 15,-8 1-7-15,1-1 1 16</inkml:trace>
  <inkml:trace contextRef="#ctx0" brushRef="#br0" timeOffset="14443.01">6138 5882 40 0,'7'22'20'0,"8"-9"-18"0,-8-10 33 0,-7 3-35 15,3-3 0-15,-3 4 2 16,0-4 0-16,0-3-3 16,0 3 0-16,0-3 2 15,0 0 0-15,7-3 0 16,-7-3 0-16,7-1-1 15,4-2 1-15,-1-1 0 16,1 4 1-16,3-3-2 16,0 3 1-16,-3 2-1 15,-1 4 1-15,1 0-1 16,0 4 1-16,-1-1-1 16,-6 3 0-16,-1 0 0 0,1-3 0 15,3 0 0 1,-4 1 0-16,4 2-1 0,-7-6 1 15,0 3-2-15,4-3 1 16,3 3-1-16,-7-3 0 16,3 3 0-16,4-3 0 15,-3 3 0-15,3-3 1 16,0 0 1-16,0-3 1 16,0 0-1-16,4 3 1 15,-4 0 0-15,7 0 0 16,-3-3-1-16,3-3 0 0,-4 3 0 15,1-4 0-15,-4 1 0 16,7 0 0-16,4 0 0 16,-8 2 0-16,4-2 1 15,0 0 1-15,1 3 0 16,2 0 0-16,-6 3-1 16,3 0 1-16,0 3-1 15,-3 0 0-15,-1 0-2 16,-3 6 1-16,4-2-5 15,-1-1 1-15,1 0-8 16,0 4 0-16,-1-4-2 16,-3 0 1-16</inkml:trace>
  <inkml:trace contextRef="#ctx0" brushRef="#br0" timeOffset="14852.87">6844 6190 29 0,'0'75'14'0,"-11"6"-9"0,4-65 25 16,4 6-29-16,-1 3 1 15,1-6 1-15,-4-6 0 16,0-10-3-16,3-6 0 16,1-7 2-16,3-15 0 15,0-6-1-15,0-4 1 16,0-12-1-16,0-6 0 15,3-7-2-15,1 1 1 0,3 2-1 16,3 1 0-16,4 2 1 16,7 4 0-16,-3 6 0 15,7 10 0-15,7 9 2 16,-4 6 1-16,-4 3 0 16,1 4 0-16,-7 9-1 15,-4 6 1 1,-11 9-2-16,-10 7 1 0,-3 9-2 15,-11 7 0-15,-1 3-2 16,5 2 0-16,-11-2-3 16,6-13 0-16,1-6-5 15,0 0 1-15,7-10-5 16,3-15 1-16</inkml:trace>
  <inkml:trace contextRef="#ctx0" brushRef="#br0" timeOffset="15112.24">7183 5127 42 0,'0'59'21'0,"-7"13"-19"0,7-43 39 16,-4 8-41-16,-7 20 1 15,4 15-1-15,-3 3 1 16,3 0-2-16,3-3 1 16,4-12-4-16,0-13 1 15,0-6-10-15,4-16 0 32</inkml:trace>
  <inkml:trace contextRef="#ctx0" brushRef="#br0" timeOffset="15424.93">7260 5895 44 0,'14'19'22'0,"18"-26"-15"15,-21 4 32-15,6-3-38 16,1-6 0-16,3-1 0 16,-3 0 0-16,3-5-2 15,-7-4 0-15,-3 0 1 16,-4 3 0-16,0-3-1 15,-7 3 1-15,-7 3-2 0,0 7 1 16,-4 6-1-16,-3 6 0 16,-4 10 0-16,4 9 0 15,4 6 0-15,2 9 1 16,5-2 1-16,6 3 0 16,5-1-1-1,6 1 1-15,7-13-4 0,-4-9 1 16,12-4-8-16,2-15 1 15,8-10-3-15,-3-12 1 16</inkml:trace>
  <inkml:trace contextRef="#ctx0" brushRef="#br0" timeOffset="15703.07">7938 5541 25 0,'3'3'12'0,"-14"0"-13"0,4 3 20 0,-3 7-19 16,-8 2 0-16,1 1 0 15,-1 0 1-15,-7 3 0 16,4-1 1-16,7-2 3 16,-4-7 1-16,8 4 2 15,6-4 1-15,11 10 1 16,7-3 1-16,8 3-2 16,6-4 1-16,3-2-3 15,8-4 1-15,-18 1-5 16,1-4 1-16,-5 10-4 0,-13-7 0 15,-8 7-5 1,-24 3 0-16,-14 6-10 0,-22 6 1 16,-20-9-5-16,-12 6 1 15</inkml:trace>
  <inkml:trace contextRef="#ctx0" brushRef="#br0" timeOffset="16589.55">2155 6541 8 0,'-42'16'4'0,"-53"9"23"0,81-22-8 16,3 3-13-16,-6-6 1 0,6 3 4 16,0 0 1-16,1-3-14 15,10 0 0-15,0 0 10 16,3-6 0-16,15 0-3 16,14-4 0-16,14-5-2 15,7-4 1-15,17 6-2 16,11-2 0-16,7-1-1 15,18 7 0-15,4 2 0 16,2 1 1-16,5 3 1 16,6 0 0-16,-3 0 1 15,7-1 1-15,4-5-1 16,17 0 1-16,-7-4-2 16,14-3 1-16,-3 10-3 15,10 3 1-15,-3 3-2 16,7 3 1-16,3 7 0 15,1-1 0-15,-1 0 0 0,11 7 1 16,0-3-1-16,7-1 1 16,3 1 1-16,-6-7 0 15,20 0 0 1,-3-3 0-16,-3-3 0 0,10-3 1 16,-3 0-2-16,-1-3 1 15,-13 6-2-15,-1-3 0 16,-3-4-2-16,-14 4 0 15,0-6-4-15,-21-7 1 0,-15 1-8 16,-6-4 1 0,-18-6-14-16,-29-7 0 15</inkml:trace>
  <inkml:trace contextRef="#ctx0" brushRef="#br0" timeOffset="17594.8">11426 5431 29 0,'8'-13'14'16,"-12"20"0"-16,4-4 14 0,0 0-23 15,0 3 1-15,-4 0 2 16,-3 10 1-16,-10 3-11 16,3 6 1-16,-4 6 7 15,-10 4 0-15,-11 6-3 16,-3 9 0-16,-4 0-3 15,0 6 1-15,0 1-3 16,4-7 0-16,6-3-5 16,5-6 1-16,10-16-7 0,6-6 0 15,1-13-2-15,11-12 0 16</inkml:trace>
  <inkml:trace contextRef="#ctx0" brushRef="#br0" timeOffset="18029.86">11045 5462 25 0,'4'0'12'0,"3"22"1"15,-3-22 17-15,-1 6-24 16,1 1 0-16,3-1 4 15,0 0 1-15,0 4-14 16,7-1 1-16,0 4 8 16,7 12 1-16,7 3-4 15,4 10 1-15,0 12-2 0,7 3 0 16,10 0-2-16,1 10 1 16,-1-13-3-16,-7 3 1 15,-3-9-10 1,-7-6 1-16,-15-16-7 0,1-6 0 15</inkml:trace>
  <inkml:trace contextRef="#ctx0" brushRef="#br0" timeOffset="19848.64">11945 4929 31 0,'-11'25'15'0,"4"-22"-2"0,7-3 19 16,0 0-27-16,-3 3 0 15,3-3 3-15,0 0 0 16,7-3-10-16,4 3 1 16,3-3 8-16,7 3 0 15,11-6-2-15,3-4 1 16,7 1-1-16,8-3 0 16,-1-1-2-16,-3 0 1 0,-11 4-3 15,-7 3 1-15,-10 6-3 16,-4 9 1-16,-10 7-1 15,-8 0 0-15,-10-4 0 16,-4 4 0-16,-3 3-1 16,-4-1 1-16,1 7 0 15,-1-3 1-15,4 10-1 16,3-17 1-16,4 1 0 16,4 0 1-16,3 0-1 15,-1-10 1-15,5 0 0 16,3-3 0-16,7 0 0 15,11 0 0-15,3 1 0 16,7-4 0-16,4 0-5 16,3 0 1-16,-3 0-8 15,-4-4 1-15,-10 4-10 16,-8-6 1-16</inkml:trace>
  <inkml:trace contextRef="#ctx0" brushRef="#br0" timeOffset="20195.07">12305 5550 49 0,'-4'-3'24'0,"4"6"-15"0,0-3 37 0,4 3-41 16,3 0 0-16,4 0 3 16,-1 1 1-16,4-4-11 15,4 0 0-15,10-4 7 16,7 4 0-16,4-3-4 15,0-3 1-15,0 6-9 16,-4-6 0-16,-3 6-14 16,-15 3 1-16</inkml:trace>
  <inkml:trace contextRef="#ctx0" brushRef="#br0" timeOffset="20416.72">12259 5857 52 0,'11'16'26'0,"31"-7"-20"0,-28-15 32 16,7 6-35-16,11-3 0 16,10-3 1-16,8-4 0 15,-1 1-6-15,4-1 0 16,0-2-2-16,-4 6 1 0,-6-7-14 15,-12 1 1-15</inkml:trace>
  <inkml:trace contextRef="#ctx0" brushRef="#br0" timeOffset="20809.23">13317 5142 59 0,'0'13'29'0,"-7"-10"-35"0,4 0 46 16,-4 13-40-1,-4-4 1-15,-3 13 1 16,0 1 1-16,-4-8-3 0,-3 7 1 16,0 4 1-16,3 5 1 15,4 1-1-15,4 2 1 16,6-12-2-16,11 4 1 16,4-1-1-16,3-6 0 15,11-7-3-15,3-5 1 16,7-7-5-16,4-3 0 15,0-9-6-15,-4-13 1 16,0-10-7-16,-7-2 1 0</inkml:trace>
  <inkml:trace contextRef="#ctx0" brushRef="#br0" timeOffset="21020.74">13684 5086 33 0,'4'-13'16'0,"17"16"-3"16,-21 1 22-16,3 2-31 0,-3 0 1 0,-7 4 3 0,-3-1 0 0,-1 10-9 16,-6 6 0-16,-5 6 7 0,-2 10 1 0,-4 9-3 15,-4 10 1-15,-11 21-3 16,-2-2 1-16,-1 15-3 16,0 25 0 15,7-6-7-31,4-10 0 0,0 4-12 0,-4-16 1 0</inkml:trace>
  <inkml:trace contextRef="#ctx0" brushRef="#br1" timeOffset="36153.22">14820 5691 26 0,'-7'13'13'0,"7"-10"0"16,4-3 14-16,3 0-24 16,0 3 0-16,3 0 3 15,1 0 0-15,7 7-7 16,6-4 1-16,15 3 5 0,3-2 1 16,4-4-1-16,14 3 0 15,18-3-1-15,21-6 0 16,14-6-1-16,28 2 0 15,28 1 0-15,14-3 0 16,33 5-1-16,-5-2 0 16,22-3-1-16,-14-4 0 15,3 1-1-15,-3-4 1 16,-25 0-3-16,-4 7 1 16,-17 3-4-16,-14 3 0 15,-21 3-10-15,-36 0 0 16,-25-4-3-16,-17 4 1 0</inkml:trace>
  <inkml:trace contextRef="#ctx0" brushRef="#br1" timeOffset="36602.99">18182 5171 30 0,'-17'9'15'0,"2"-12"-5"0,12 3 21 15,-1 3-29-15,-3-3 1 16,0 6 4-16,4-6 0 16,3 10-7-16,7-4 0 15,10 6 6-15,15 7 0 16,14 0-1-16,10 6 0 16,4 0-1-16,15 7 1 15,-1 8-3-15,-11-5 1 16,-13-7-3-16,-19 10 1 0,-20 9-2 15,-25 0 1 1,-14 9-3-16,-18 7 0 0,-11-3-4 16,-10-4 1-16,-3-12-5 15,3-6 1-15,10-20-7 16,8-11 0-16</inkml:trace>
  <inkml:trace contextRef="#ctx0" brushRef="#br1" timeOffset="36814.21">18094 5029 39 0,'-18'4'19'0,"11"39"-6"16,7-27 30-16,0 3-40 15,0 19 1-15,4 9 2 0,6 12 0 16,5 4-8-16,2 15 0 15,8-9 0-15,0 0 0 16,-8-3-14-16,-3-9 0 16</inkml:trace>
  <inkml:trace contextRef="#ctx0" brushRef="#br1" timeOffset="38240.22">15505 5080 38 0,'0'18'19'0,"3"17"-14"15,-3-32 19-15,4 10-24 0,-4 15 0 16,0 3 0-16,-4 7 0 16,1 3 0-16,-4-7 0 15,-1-6-1-15,1-3 1 16,0-15-2-16,0-7 1 16,0-12-3-16,4-7 1 15,-1-6-1-15,1-6 0 16,-1-4 1-16,1 1 0 15,-1-4 2-15,1 1 0 16,3-1 4-16,7 1 0 0,3 9 2 16,4 0 0-16,7-3 2 15,8 6 1-15,6 3 0 16,4 6 0-16,-7 1-1 16,-1 5 0-16,-2 1-3 15,-1 6 1-15,-7 6-4 16,-3-2 1-16,-11-1-3 15,-11 6 1-15,-3 7-2 16,-4 9 0-16,-13-3-1 16,-8 9 0-16,-3-12 0 15,-1 3 0-15,5-3-1 16,2 0 0-16,5-1 0 16,6-5 1-16,8-4 1 15,6-6 0-15,11-6 2 16,7 0 0-16,7 3 2 15,8 3 0-15,-1 0 0 0,0 7 1 16,-7-1-2-16,-3 4 1 16,-4 3-2-16,0-4 1 15,-3 7-2-15,-4 3 1 16,-4-6-1-16,1 2 1 16,-4-5 0-16,0 3 0 46,0-7 1-46,3 0 0 0,1 1 1 0,-1-7 0 0,-3-3 1 0,7-3 0 16,0-10 0-16,4-9 0 0,3 0-1 16,0-3 0-16,0-6-1 15,-3 6 0-15,0 3-2 16,-4 3 1-16,-4 3-1 16,-3 7 0-16,-3 6-2 15,-4-3 1-15,-4 6-2 16,0 9 0-16,1 7 0 15,3 2 0-15,0 8 0 16,0-5 1-16,3-2 1 16,8 3 0-16,6 0 0 15,4 0 0-15,4-9-4 16,3-7 0-16,4-6-6 16,-1-6 1-16</inkml:trace>
  <inkml:trace contextRef="#ctx0" brushRef="#br1" timeOffset="38945.46">16002 5240 28 0,'0'15'14'0,"4"23"-8"0,-4-35 20 0,0 6-24 16,0 4 1-16,-4-1 1 15,0 1 1-15,1 0-6 16,-1-1 1-16,4-6 3 15,0-2 0-15,0-1-1 16,0-3 0-16,4-10-1 16,3-2 0-16,4-4-1 15,-1-6 0-15,4 3-1 16,0-6 1-16,1 6-1 16,-1 4 1-16,0 5 0 15,-4 7 0-15,1 6 0 16,-1 4 0-16,-2-4 0 15,-1 6 0-15,0 0 0 16,0-2 0-16,-4-1-1 0,1 0 1 16,-1 7-1-16,-3-4 1 15,4-2-1-15,-4 2 1 16,0-3 0-16,0 0 0 16,3 1-1-16,-3-7 1 15,7-7 0-15,0-2 1 16,4 0-1-16,0-7 1 15,-1 0 0-15,1-3 1 16,-1 4-1-16,1-1 0 16,-4 4 0-16,0-1 0 0,0 4 0 15,0-1 0-15,0 10-1 16,0 0 0-16,0 10 0 16,-3-4 1-16,3 6-1 15,-4 4 0-15,1-3 0 16,3-1 0-16,0-2-1 15,0 2 0-15,0-9-4 16,4 0 0-16,-1-3-8 16,4-9 0-16</inkml:trace>
  <inkml:trace contextRef="#ctx0" brushRef="#br1" timeOffset="39222.58">16588 5111 35 0,'10'-6'17'0,"-3"9"-9"0,0 0 23 0,-3 0-30 0,-1 0 0 0,-3 4 0 0,-7-1 0 16,-3 3-2-16,-4-6 0 15,-4 7 1-15,0 2 1 16,-3 10-1-16,0 3 0 16,7-3 0-16,0 0 1 15,7-6-2-15,7 0 1 16,3-1-1-16,8-12 1 15,-1-3-1-15,5 0 0 16,-1-9-1-16,3-7 1 16,1-3-3-16,0-2 0 15,-4-1-7-15,0-4 0 16</inkml:trace>
  <inkml:trace contextRef="#ctx0" brushRef="#br1" timeOffset="39486.65">16708 5240 43 0,'3'53'21'0,"11"-16"-19"16,-10-24 36-16,3 0-35 15,0-1 0-15,0-6 3 16,0 1 1-16,0-7-8 15,0-7 1-15,0-2 5 16,4-13 1-16,-1-3-3 16,1-6 1-16,-1 2-5 15,5 4 1-15,-1 0-8 0,-4 6 1 16,4 1-12-16,-3 2 1 16</inkml:trace>
  <inkml:trace contextRef="#ctx0" brushRef="#br1" timeOffset="39845.43">16976 5249 51 0,'17'9'25'0,"26"-2"-25"0,-29-14 39 0,3 1-39 15,5-6 1-15,2-4-1 16,-3 3 0-16,1-2 0 15,-5-4 0-15,-6 0-1 16,-4-3 1-16,-7 0-1 16,-7 3 0-16,-4 4 0 15,-3 5 0-15,-4 10-1 16,1 6 0-16,-1 7 1 16,1 3 1-16,-5 3 0 15,8 9 0-15,11 6 1 16,6 1 1-16,8 2 0 15,7-2 0-15,6-1-1 16,8-2 1-16,7-17-2 0,-7-8 0 16,-4-4-8-1,-7-6 0-15,-11-4-7 0,-10 1 0 16</inkml:trace>
  <inkml:trace contextRef="#ctx0" brushRef="#br1" timeOffset="40386.04">15974 5992 54 0,'0'6'27'0,"-7"-6"-31"16,0 7 48-16,-11 2-44 15,-14 10 0-15,-3-3 0 16,0 6 1-16,-8 6-2 16,-2 6 0-16,-5-2-2 15,8-1 0-15,3 3 0 0,11-2 0 16,7-1-1-16,10-6 1 16,15-6 3-16,10-3 0 15,7-4 4-15,7 1 0 16,4-4 0-16,3-2 1 15,-3 2-1-15,-4 0 1 16,-7 1-4-16,-7 2 1 16,-14 10-2-16,-3 3 1 15,-8 7-3-15,1-4 0 16,-4 0-4-16,-1-3 1 0,1-3-8 16,4-3 0-16,3-6-3 15,3-4 0-15</inkml:trace>
  <inkml:trace contextRef="#ctx0" brushRef="#br1" timeOffset="40850.83">16136 6422 42 0,'28'-7'21'0,"-7"1"-23"0,-21 6 39 0,8-3-35 15,-8 3 1-15,0 0 0 16,-8 0 1-16,-9 3-5 15,-4 0 0-15,-8 4 3 16,1 2 1-16,0 4-2 16,0 5 0-16,0 1 0 15,6 3 1-15,5-6-1 0,6-1 1 16,4-2-2-16,11-4 1 16,6-5-1-16,8-1 1 15,7-3-1-15,3-7 1 16,0-2-1-16,-3 3 0 15,-4-4-1-15,-4 4 1 16,-2 3-1-16,-1 3 1 16,-4 3 0-16,1 3 0 15,-1 4-1-15,-2 12 1 16,-5-3 0-16,1-4 0 0,-4 7 0 16,-4 3 0-16,-3 7 0 15,0-1 1-15,0-6-1 16,-4 0 0-16,4-3 0 15,0-3 0-15,0-3-1 16,4-7 1-16,3-3-4 16,3-3 0-16,8-6-7 15,3 3 0-15,3-12-4 16,-2-4 0-16</inkml:trace>
  <inkml:trace contextRef="#ctx0" brushRef="#br1" timeOffset="41139.28">16372 6600 39 0,'0'16'19'0,"-10"9"-19"0,13-22 34 0,-3 1-31 0,4-1 1 0,-1 0 3 0,8 3 1 0,-4 0-9 0,7 1 0 0,0-4 6 0,7-3 0 0,1-3-3 0,-1-1 1 0,3-2-5 0,5-3 0 16,-1-4-8-16,0-6 0 0,0-6-6 16,-3 7 0-1</inkml:trace>
  <inkml:trace contextRef="#ctx0" brushRef="#br1" timeOffset="41480.21">16831 6538 44 0,'0'25'22'0,"0"-9"-28"0,0-13 37 0,-3 3-31 0,-1-3 0 0,-7 3 1 0,1 4 0 0,-4-1-1 0,0-3 0 31,3 1 1-31,0-4 0 0,4 3 1 0,4-3 0 0,3 0-1 16,7 1 0-16,0-4 0 15,4 0 1-15,-1 0-2 16,1 0 1-16,-1 3-1 16,1 0 0-16,-4 0 0 0,0 0 1 15,-3 3-2-15,-1 4 1 16,8-1 0-16,-4 4 0 15,0-1 0-15,0 4 0 16,0 0 0-16,0-4 0 16,0-2-2-16,0 2 1 15,4-6-6-15,3-3 0 16,3-6-7-16,-3-6 1 16</inkml:trace>
  <inkml:trace contextRef="#ctx0" brushRef="#br1" timeOffset="41754.01">17096 6732 47 0,'7'22'23'0,"0"-28"-29"16,-7 0 41-16,3-4-34 15,-3-6 0-15,4 4 2 16,-4-1 1-16,0-5-4 15,3-1 0-15,1 0 3 16,3-3 1-16,3 6-2 16,5 1 1-16,2 2-1 15,4 1 0-15,1-1-2 16,-1 7 0-16,-4-1-6 0,1 7 0 16,-4 0-10-1,0-6 1-15</inkml:trace>
  <inkml:trace contextRef="#ctx0" brushRef="#br1" timeOffset="42081.87">17367 6641 41 0,'18'16'20'0,"7"-10"-9"0,-11-6 27 15,10 0-38-15,-2-6 1 0,2 6 0 16,-3-13 1-16,-3-2-4 15,-4-7 1-15,-3-3 1 16,-4 0 0-16,-11-4-1 16,-6 11 0-16,-8-1 0 15,-3 9 1-15,0 10 0 16,0 10 0-16,6 15 1 16,5 3 1-16,-1 16-1 15,1 0 0-15,6-3 1 16,11-7 1-16,14 1-1 15,8-7 0 32,9-9-2-47,12-13 1 0,3-3-7 0,-4-19 1 0,-14-12-11 0,-10-3 1 0</inkml:trace>
  <inkml:trace contextRef="#ctx0" brushRef="#br1" timeOffset="43702.53">19265 5973 34 0,'0'32'17'0,"11"30"-8"0,-8-52 18 15,4 12-25-15,4 9 1 16,3 4 4-16,4 8 0 16,3 5-8-16,4-1 1 15,6 0 5-15,5 6 1 16,-5-3-2-16,-2-9 0 16,-5 0-2-16,1-4 0 15,-4-9-1-15,0-6 1 16,-3-6-2-16,0-10 1 0,-1-9-1 15,1-16 1-15,-1-15-1 16,5-16 0-16,-1-7 0 16,0-18 1-16,-3-6-1 15,3-23 0-15,-4-9 0 16,1-6 1-16,0-3-1 16,-4-1 1-16,0 4-1 15,0 13 0-15,0 5 0 16,0 1 0-16,0 25 0 15,4 9 0-15,-4 3 0 16,4 13 0-16,-1 3 0 16,8 12 1-16,0 7 0 15,-1 6 1-15,8 10-1 16,14 2 0-16,11 1 1 16,17-1 0-16,17 4 0 15,19-3 0-15,20-7-2 16,18 4 0-16,11-4-3 15,3 13 1-15,-13-4-5 0,-22 17 0 16,-25 2-10-16,-24 17 0 16,-33-1-2-16,-20 0 1 15</inkml:trace>
  <inkml:trace contextRef="#ctx0" brushRef="#br1" timeOffset="44171.33">20747 5857 48 0,'-7'13'24'0,"-25"46"-30"0,32-43 46 31,-7 12-39-31,-7-3 0 0,-7 10-1 0,-7 9 1 16,-4-3-2-16,-4 2 1 15,5 4-1-15,-1 1 0 16,7-11-7-16,4-9 1 15,11-12-7-15,2-13 1 16</inkml:trace>
  <inkml:trace contextRef="#ctx0" brushRef="#br1" timeOffset="44395.63">20468 5901 44 0,'14'57'22'0,"15"34"-20"16,-19-73 38-16,4 11-40 16,4 8 1-16,3-5-1 15,4-1 1-15,-4 3-2 16,4-8 1-16,-1-8-3 16,-3-5 0-16,-3-4-10 15,-4-15 0-15,-3-3-1 16,-1-7 1-16</inkml:trace>
  <inkml:trace contextRef="#ctx0" brushRef="#br1" timeOffset="44826.36">20874 5459 58 0,'14'16'29'0,"4"-4"-34"0,-11-12 61 0,3 0-52 16,8-3 0-16,3-3 2 16,4 3 1-16,7 0-9 15,-1-7 0-15,1 1 5 16,-4 2 0-16,-7 7-2 15,-3 0 0-15,-4 7-2 16,-7 2 0-16,-7 4 0 16,-7-1 0-16,-3 4-1 15,-5 3 1-15,1 3-1 16,0 3 1 0,4 0 1-16,3-3 0 0,7 0 0 15,7-3 0-15,7-4 0 16,7-5 1-16,0-7-4 15,11-6 0-15,3-4-7 16,0-2 0-16,1-7-9 31,-8 7 0-15</inkml:trace>
  <inkml:trace contextRef="#ctx0" brushRef="#br1" timeOffset="45464.93">22144 5801 37 0,'-14'19'18'0,"3"-19"-4"0,11 0 21 16,0 0-31-16,0 0 1 0,0 3 4 16,0-3 1-16,7 3-11 15,7 0 0-15,8-3 7 16,9 0 1-16,1-3-5 15,7-3 1-15,7-7-8 16,0 4 1-16,-8-1-14 16,-6-2 1-16,-18 2-2 15,-3 10 0-15</inkml:trace>
  <inkml:trace contextRef="#ctx0" brushRef="#br1" timeOffset="45650.62">21982 6124 48 0,'14'28'24'0,"39"0"-24"15,-25-28 45-15,14-3-45 0,8-3 1 16,2-4-7 0,12-5 1-16,-1-1-6 0,-3 7 0 15,0-4-4-15,-14 4 1 16</inkml:trace>
  <inkml:trace contextRef="#ctx0" brushRef="#br1" timeOffset="46287.9">22892 6143 52 0,'0'40'26'0,"0"11"-28"0,3-39 52 0,4 16-48 16,0 1 1-16,4-1 4 0,7 0 0 15,3-3-9-15,3-3 1 16,1-3 5-16,0-7 0 16,-4-5-2-16,0-4 1 15,-3-9-4-15,-1-7 1 16,-2-9-2-16,-5-3 1 15,-6-19-1-15,-4-6 1 16,0-22-1-16,0-3 1 16,0-16 1-1,0 0 0 32,0-3 0-47,3-4 0 16,4 7 0-1,4-3 1-15,3 16-1 0,4 6 0 0,3 3-1 0,3 0 1 0,5 3 0 0,2 16 1 16,1 6-1-16,3 9 0 0,18 13 1 0,11-3 1 16,77 19-1-1,7 6 1-15,7 0-1 16,-6 0 1-16,-12 0-3 16,-13 3 1-16,-15 10-5 15,-14-4 1-15,-24 7-7 16,-22 3 0-16,-21-7-8 15,-24 4 0-15</inkml:trace>
  <inkml:trace contextRef="#ctx0" brushRef="#br1" timeOffset="46901.12">23862 5550 54 0,'14'6'27'0,"-7"-15"-29"15,-7 9 44-15,0 6-42 16,-3 4 0-16,-8 5-1 16,-3 4 1-16,-7 0 0 15,0 0 0-15,-1 3 0 16,1 6 0-16,4 3 0 15,6 4 1-15,4-1 0 16,7 1 0-16,10-4-1 16,12-6 0-16,9-9-4 15,5-10 0-15,-5-9-3 16,1-10 0-16,0-5-2 0,3-11 0 16,-7 1 0-16,-3-6 1 15,0-7 3-15,-4 0 1 16,-7 10 2-16,-3-7 1 15,-4 10 4-15,0 9 0 16,-4 7 3-16,1 5 1 16,-4 10 2-16,0 13 0 15,-7 9 0-15,-7 16 1 16,-4 9-3-16,4 16 0 16,-4 9-3-16,-3 22 0 0,-11 10-7 15,-3 9 1-15,-4 6-15 16,4-9 1-16</inkml:trace>
  <inkml:trace contextRef="#ctx0" brushRef="#br2" timeOffset="56222.98">19050 4785 21 0,'7'0'10'0,"0"22"-2"0,-3-16 10 0,-1 10-13 16,1 6 1-16,-1 3 2 15,-6 3 0-15,-1 13-11 16,-3 0 1-16,0 21 6 16,0 14 1-16,-4 14-3 15,-3 20 0-15,-7 25-2 16,0 16 1-16,-4-4-1 15,-3-9 0-15,3-10 0 16,1-11 0-16,-1-11-1 16,4-18 0-16,3-16-4 15,4-12 1-15,3-13-8 16,4-16 1-16</inkml:trace>
  <inkml:trace contextRef="#ctx0" brushRef="#br2" timeOffset="57116.61">19068 4788 24 0,'21'3'12'0,"21"10"-7"0,-24-13 13 0,10 0-14 16,7 0 0-16,8-3 2 16,13-7 1-16,4-6-10 15,14-15 1-15,14 0 5 16,11 2 1-16,10-2-3 16,-6 0 0-16,13-1-1 15,8 7 0-15,3 3 0 16,-11 4 0-16,11 5 0 15,-3 0 0-15,-1 4 0 16,-7 0 1-16,-13-1-2 16,-1 1 1-16,-7-4 0 15,-7 4 0-15,-3-4 0 0,-4 13 0 16,-3 0-1-16,-11-6 1 16,-11 3 0-16,-6-6 0 15,-11 2-1-15,-11 10 1 16,-4 1-1-16,-6-4 1 15,0 9 0-15,-1 10 0 16,1 6-1-16,-4 3 1 16,0 7-1-16,-7 8 1 15,4 11-1-15,-4 12 1 16,0 6-1-16,-7 9 1 0,-4 7 0 16,-6 12 0-16,3 20 0 15,0 2 0-15,-7 13-1 16,0 3 1-16,-1 3 0 15,1-6 1-15,0-7-1 16,0-5 0-16,0-17 1 16,0-9 0-16,-4-12 0 15,-6-19 1-15,-8-7-1 16,-11-8 1-16,-20-4 0 16,-4-10 0-16,-25-5-1 15,-14-10 0-15,-21-10-1 16,0-9 0-16,-21-9 0 15,-14 0 0-15,3-4 0 16,-24-5 1-16,-1 2-1 16,-10 4 1-16,-3-1-1 15,17 4 1-15,7 6-4 0,14 0 0 16,15 6-9 15,13 4 1-31</inkml:trace>
  <inkml:trace contextRef="#ctx0" brushRef="#br2" timeOffset="58943.02">25188 5958 40 0,'-7'9'20'0,"-7"-12"-11"0,14 3 21 0,0 0-26 16,0 0 1-1,18 0 7 1,7-3 0-16,10-4-14 16,14 1 1-16,22 0 7 15,10 0 1-15,25-4-3 16,14 1 0-16,3-1-8 15,15 10 0-15,-1-3-8 16,-10 3 1-16,-10-6-8 16,-26 3 1-16</inkml:trace>
  <inkml:trace contextRef="#ctx0" brushRef="#br2" timeOffset="59302.7">26525 5450 36 0,'18'22'18'0,"35"3"-9"0,-35-19 24 16,6 3-29-16,1-6 1 0,10 7 1 16,11 2 1-16,0 4-10 15,-7 3 1-15,-4 3 5 16,-7 0 0-16,-14 12-3 16,-14 13 0-16,-21 4-2 15,-7 21 1-15,-14-3-5 16,-18 9 1-16,-11-9-9 15,8-9 1-15,-1-16-1 16,11-13 0-16</inkml:trace>
  <inkml:trace contextRef="#ctx0" brushRef="#br2" timeOffset="59512.45">26575 5597 54 0,'17'38'27'0,"-6"31"-38"0,-7-47 57 16,-1 18-46-16,1 7 1 16,-1 13-4-16,1-13 0 15,-1 3-10-15,-3-9 0 0</inkml:trace>
  <inkml:trace contextRef="#ctx0" brushRef="#br2" timeOffset="60231.2">27820 5610 46 0,'-7'25'23'0,"-18"28"-20"0,15-47 31 0,-11 19-33 15,-8 10 1-15,-9 12-1 0,-8 9 1 16,-4 16-3-16,-6 7 0 16,6-1 1-16,5-3 0 15,13-6-8-15,7-6 0 16,8-19-6-16,2-22 1 16</inkml:trace>
  <inkml:trace contextRef="#ctx0" brushRef="#br2" timeOffset="60473.01">27460 5707 38 0,'7'41'19'0,"7"37"-15"15,-7-59 29-15,4 18-30 16,0 7 0-16,3 13 1 15,7 5 0-15,7 11-6 16,4-1 1-16,3-6 2 16,0-10 1-16,-3-12-9 15,-4-10 1-15,-3-15-8 16,-7-9 1-16</inkml:trace>
  <inkml:trace contextRef="#ctx0" brushRef="#br2" timeOffset="60775.45">28310 5989 56 0,'15'22'28'0,"2"3"-31"0,-10-22 51 15,4-3-48-15,-1-3 0 0,5 3 0 16,9-9 1-16,8-7-4 16,0 7 0-16,-4-1-9 15,-7 4 0-15,-10 6-4 16,-8 6 0-16</inkml:trace>
  <inkml:trace contextRef="#ctx0" brushRef="#br2" timeOffset="60940.99">28173 6409 61 0,'28'41'30'0,"25"-22"-36"0,-32-19 59 16,4 0-53-1,3-3 0-15,7-4-11 16,4 1 1-16,7-3-2 0,3-1 0 16</inkml:trace>
  <inkml:trace contextRef="#ctx0" brushRef="#br2" timeOffset="61376.97">29027 5954 47 0,'10'22'23'0,"47"7"-12"16,-43-26 30-16,10 6-38 0,12 4 1 16,13-4-1-1,8 4 1-15,-5-10-8 0,5 3 0 16,-1-6-4-16,-3 0 0 16,-10-6-9-16,-8-4 0 15</inkml:trace>
  <inkml:trace contextRef="#ctx0" brushRef="#br2" timeOffset="61598.35">29429 5895 59 0,'-7'63'29'0,"-4"24"-35"0,8-68 52 0,-4 9-46 16,-4 7 0-16,-3-7-4 16,0 0 0-16,0-3-9 15,7-3 1-15,3-9-4 16,4 6 1-16</inkml:trace>
  <inkml:trace contextRef="#ctx0" brushRef="#br2" timeOffset="61915.21">28875 6575 78 0,'21'19'39'0,"18"22"-52"0,-7-41 82 0,10 3-69 16,28-3 1-16,15 3-5 15,-7 0 0 1,24-6-16-1,-21 10 1-15</inkml:trace>
  <inkml:trace contextRef="#ctx0" brushRef="#br2" timeOffset="63640.98">30438 5719 39 0,'0'7'19'0,"3"-7"-6"16,-3 0 8-16,4 0-18 15,3 0 1-15,0 0 2 0,3-7 0 16,1 4-7-16,7 3 0 16,-1 0 6-16,4-3 0 15,4 3-2-15,17 0 1 16,11 3-2-16,14-3 0 15,8 10-1-15,-5 5 0 16,-10 10-1-16,-7 4 0 16,-18 2-1-16,-7 16 1 15,-13-3-2-15,-19 25 0 16,-28 3 0-16,-17 16 1 16,-25 6-3-16,0 0 0 0,-11-22-1 15,-7-22 1-15,1-6-1 16,6-16 1-16,4-3-1 15,10-12 1-15,15-13 3 16,10-9 0-16,11-13 0 16,6-3 1-16,12-4-1 15,10-2 1-15,14 3 0 16,10-4 1-16,5 7-1 16,6 6 1-16,7 7 0 15,4 3 0-15,3 12 1 16,1 3 1-16,-1 13-1 15,-3 9 0-15,-4 10 0 16,-3 9 0-16,3-3 0 16,4 6 0-16,3 0-1 15,1-3 0-15,2 0-1 16,5 0 1-16,3 3-4 16,0-3 1-16,0-6-8 0,-1 0 0 15,-6-7-4-15,0 4 1 16</inkml:trace>
  <inkml:trace contextRef="#ctx0" brushRef="#br2" timeOffset="67259.89">10714 6682 37 0,'18'13'18'0,"10"-7"-14"16,-21-6 18-16,7 0-21 15,7 0 1-15,11 0 1 16,7 0 1-16,14 0-4 0,10-3 1 16,15 3 3-16,10 0 0 15,18 0-1-15,28-3 1 16,10-4-2-16,22-5 1 16,7 2-2-16,18-8 1 15,6-8-1-15,-56 8 0 16,67-11-1-16,4 4 1 15,-14 6-1-15,-1 4 1 16,-3 9-1-16,-17-1 1 0,-26-2-1 16,-17 3 0-16,-21-1-2 15,-28 4 0-15,-22 3-4 16,-24 3 0-16,-32 4-7 16,-24 2 1-16,-19 0-3 15,-24 7 1-15</inkml:trace>
  <inkml:trace contextRef="#ctx0" brushRef="#br2" timeOffset="67725.23">10883 7049 26 0,'-39'0'13'0,"8"0"-8"0,24 0 22 16,0 0-24-16,3-6 1 15,0 2 4-15,1-2 0 16,6 0-9-16,5 0 1 16,2-1 5-16,11-2 1 0,18 0-1 15,21-7 0-15,21 3-2 16,22-2 0-16,27-4-2 16,25-3 1-16,36 3-1 15,17-9 0-15,18-10-1 16,14-3 1-16,-8 7-2 15,1 6 1-15,-25-4 0 16,-17 4 0-16,-29 6-1 16,-24 13 0-16,-29 6-6 15,-31 9 0-15,-32-3-9 16,-32 13 1-16</inkml:trace>
  <inkml:trace contextRef="#ctx0" brushRef="#br1" timeOffset="76733.5">29810 5563 33 0,'14'-7'16'0,"-7"-2"-7"0,-7 9 16 0,0 0-24 15,-4-13 0 1,-6 1 0-16,-8-4 1 0,-10 4-2 15,-11 2 0-15,-7 10 1 16,0 3 1-16,-10 7-1 16,-11-1 0-16,-11 10 0 15,4 6 0-15,-7 6-3 16,11-2 1-16,-1 18-1 16,-3 9 0-16,7 10-1 15,-4 6 0-15,8 19 0 16,10 0 0-16,14 6 2 15,11 7 0-15,17-4 0 16,22-3 0-16,17-12 1 16,11 3 1-16,7-16 1 15,21-3 0-15,14-16 0 16,4-12 1-16,3-10 0 16,-4-15 0-16,5-19 0 15,-1-10 1-15,4-21-3 16,-8-7 1-16,-3-22-2 15,-10-9 1-15,-8-16-1 0,-13-6 0 16,-8 3-1-16,-7-12 0 16,-6-1-1-16,-8 1 1 15,-11 9-4-15,-3-7 1 16,-7 17-8-16,-10-1 0 16</inkml:trace>
  <inkml:trace contextRef="#ctx0" brushRef="#br1" timeOffset="77557.52">29020 3606 34 0,'-11'0'17'0,"0"19"-5"16,11-19 24-16,0 0-32 15,0 0 0-15,0 0 3 16,4 3 1-16,3 0-10 16,4-3 1-16,6 0 6 15,11 3 0-15,4 0-2 16,7-3 0-16,3 3-2 16,4 0 1-16,-4 1-2 15,-6-1 0-15,-12 6-1 16,-9 0 0-16,-12 4-1 0,-10 12 1 15,-7 3-1-15,-11-6 0 16,-7 7-1-16,1 5 1 16,-5 4 0-16,5 6 1 15,-1-16 0-15,7 6 0 16,8-2 1-16,6 2 0 16,11-3 2-16,11-2 0 15,6-4-1-15,11-6 0 16,11-10-1-16,7-3 0 15,0-6-7-15,-4-3 1 0,-6 0-10 16,-15-3 0 0</inkml:trace>
  <inkml:trace contextRef="#ctx0" brushRef="#br1" timeOffset="78399.25">30131 4045 42 0,'14'6'21'0,"-7"-12"-12"0,-4 6 29 15,1 3-37-15,3-6 0 16,-3 6-1-16,-8 0 1 16,-3 6-2-16,-7 1 1 15,0-1 1-15,0 4 0 16,0-1-1-16,-4 7 0 15,0 0 0-15,-3 3 1 16,3 0-1-16,1 0 1 0,6 3 0 16,4 6 0-16,4-2-3 15,6-1 1 1,8-9-3-16,-1-1 0 0,8-2-2 16,14-7 0-16,3 1-2 15,0-7 0-15,4-6 2 16,0-7 0-16,0-5 3 15,-4-7 0-15,0-3 4 16,-3 0 0-16,-4 0 2 16,0 3 1-16,-6 0-1 15,-5 6 1-15,-3 3-1 16,-3 4 1-16,-11 9-2 16,-4 0 0-16,-6 6-1 15,-4-3 0-15,0 7-1 16,0 2 0-16,-4 4 0 31,4 6 1-31,0 3-1 0,0 3 1 0,3-6-1 16,0-6 1-16,4 0-1 0,4-7 1 15,-1 4-1-15,8-4 1 16,-1 0-1-16,4 4 1 16,0-10-1-16,4 3 0 15,3-6 0-15,0 0 0 16,4 0 0-16,0 0 0 15,-1 0 0-15,1-6 0 16,3 6 0-16,-3-3 0 0,-4 3 0 16,0 0 1-16,0 9-1 15,-3 1 0-15,-1-1-1 16,1 10 1-16,-4-3-2 16,0-4 1-16,0-2-7 15,0-1 0-15,3-9-4 16,1-3 0-16</inkml:trace>
  <inkml:trace contextRef="#ctx0" brushRef="#br1" timeOffset="79028.43">30963 4158 40 0,'11'22'20'0,"-36"12"-24"16,18-28 36-16,-7 7-30 15,-4-4 0-15,-3 1 0 16,-3-1 1-16,-1 1-4 16,0-1 1-16,8 4 2 0,2-1 1 15,5 4-2-15,3-7 1 16,7 1-1-16,7 2 1 16,3 1-1-16,5-4 0 15,2 0-1-15,4-2 1 16,0-1-1-16,1 0 0 15,-8 1-1-15,-4-4 1 16,-6 3-1-16,-8 3 0 16,-6 7 0-16,-4 3 1 0,0-7-1 15,-1 4 0-15,1-10 1 16,0 4 0 0,4-1 0-16,3-3 1 0,3 1-1 15,8-1 1-15,6-6-1 16,8-6 1-16,10-1 0 15,7-2 0-15,8-4 0 16,6-5 0-16,-10 8 0 16,7-12 0-16,0 0 0 15,-4-3 0-15,-3 0-1 16,-4 3 1-16,-7 0-2 16,-7 3 1-16,-3-2-1 15,-14 2 1-15,-8 3-1 16,-10 7 1-16,-4 2-1 15,-3 7 1-15,0 7-1 16,3 5 0-16,1 7 0 16,3 6 1-16,-1-3-1 0,5 3 1 15,3 3 0-15,3 1 0 16,4-1 0-16,0 3 1 16,11-9-2-16,6-3 0 15,8-7-5-15,7-8 1 16,3-8-9-16,4-11 1 15</inkml:trace>
  <inkml:trace contextRef="#ctx0" brushRef="#br1" timeOffset="79359.56">31785 4126 35 0,'21'0'17'0,"-21"44"-14"0,-3-38 24 0,-8 7-27 16,-6 3 0-16,-1-4 1 15,-3 1 0-15,-4-1-1 16,-7 4 0-16,-3 0 1 16,0 3 0-16,3 9 0 15,4-9 0-15,7-4 0 16,7-5 1-16,7-1 1 16,14 0 0-16,10 1 0 15,8-1 1-15,7-2 0 16,-4 2 0-16,11-6-1 15,0 3 0-15,-8 4-2 16,-6-4 0-16,-14 7-2 16,-18 5 1-16,-4 1-3 15,-14 0 0-15,-21-3-6 0,-21-1 0 16,-17-11-6-16,-19 2 0 16</inkml:trace>
  <inkml:trace contextRef="#ctx0" brushRef="#br1" timeOffset="79873.73">28854 4688 37 0,'0'9'18'0,"17"-9"-12"0,-6-3 28 15,3 3-31-15,-3 0 1 16,13 3 3-16,26 3 0 16,17 4-8-1,28-1 1-15,25 4 5 0,39 2 0 16,31 4-2-16,29-3 0 15,0 0-2-15,10-7 0 16,-14-6-2-16,-3 6 1 16,-11 7-1-16,-11-3 1 15,-34-1-2-15,-15 4 0 0,-14 6-5 16,-32-10 1-16,-24 4-10 16,-29 0 0-16</inkml:trace>
  <inkml:trace contextRef="#ctx0" brushRef="#br1" timeOffset="85380.82">9257 4967 44 0,'10'3'22'0,"1"-3"-9"0,-11 0 23 0,0 0-34 15,4 3 0-15,-1 3 0 16,-3 7 1-16,0 12-4 16,-3-3 0-16,-4 19 1 15,-1 6 0-15,5-7-5 16,3-2 0-16,-7-3-9 16,7-10 1-16,0-13-3 15,7-6 1-15</inkml:trace>
  <inkml:trace contextRef="#ctx0" brushRef="#br1" timeOffset="85858.95">9592 4960 59 0,'21'13'29'0,"-3"-41"-39"0,-11 18 61 16,-4-5-50-16,1-4 1 15,-4 0 2-15,0-3 0 16,-7 0-5-16,-4-3 0 0,-6 0 3 16,-12 0 1-16,-6 0-2 15,-4 12 1-15,-6 10-2 16,-12 6 0-16,1 10-1 15,6 9 0-15,1 3-2 16,-4 6 1-16,4 7-2 16,3-1 1-16,3 10-2 15,12 1 1-15,9 14 1 16,15 17 0-16,21 2 2 16,11-2 0-16,21 2 0 15,18-9 1-15,13-12 1 16,11-23 0-16,-3-21 3 15,3-25 0-15,-3-10 1 16,-11-25 0-16,-7-19 0 16,-25-15 1-16,-6-4-3 15,-15 13 0-15,-18-6-13 16,-13-3 1-16,-19-13-11 0,-9 19 1 16</inkml:trace>
  <inkml:trace contextRef="#ctx0" brushRef="#br1" timeOffset="86774.84">3944 8115 44 0,'-3'0'22'0,"6"3"-9"0,1-3 22 0,3 3-33 16,3 0 1-16,1 1 2 16,3-1 0-16,11-3-6 15,-4-7 0-15,7 1 4 16,7 0 0-16,11-3-1 16,-4 2 0-16,4 7-2 15,-10 7 0-15,-1 5-2 16,-14 16 1-16,-10 10-2 15,-11-4 1-15,-11 4-2 16,-10-3 0-16,0-4 0 16,3 3 1-16,-3-9 0 15,3-3 0-15,8-6 1 16,-1-3 1-16,1-7 1 16,2-3 0-16,5-6 0 0,3-3 0 15,-7-4 0-15,14 1 1 16,-4-1 0-16,8 1 0 15,7 3 0-15,-8 3 0 16,11-1 0-16,1 4 0 16,-5 0 0-16,1 0 0 15,3 4-1-15,-3 2 0 16,-4 0 0-16,3 4 1 16,5 2-2-16,-5 4 0 0,-3-4-6 15,4-2 0-15,-11-7-7 16,4-9 0-16</inkml:trace>
  <inkml:trace contextRef="#ctx0" brushRef="#br1" timeOffset="87347.36">4625 7949 46 0,'56'-25'23'0,"-24"-41"-20"0,-28 47 37 16,3 3-37-16,-4-6 0 15,1-3 3-15,-4-3 1 16,-4-6-8-16,-10 5 1 16,-7 8 5-16,-25 2 0 15,-3 0-2-15,-15 6 1 16,-6 4-4-16,-8 12 0 16,-3 3-3-16,-7 10 1 15,-4 6-3-15,4 6 1 16,0 7-4-16,10 12 0 0,7 3-3 15,11 16 1 1,18 12-4-16,14 26 1 0,17 9 3 47,11-1 0-47,18-2 9 16,24-3 1-16,11-19 7 0,21-19 0 0,11-29 6 0,21-21 1 0,3-25-2 15,15-22 1-15,-8-19-6 16,11-19 0-16,-18-13-4 15,-13-8 1-15,-19-11-4 16,-17 17 1-16,-21-1-3 16,-18 4 0-16,-24 12-7 15,-26 16 1-15,-6 3-9 16,-11 9 0-16</inkml:trace>
  <inkml:trace contextRef="#ctx0" brushRef="#br1" timeOffset="87925.88">6071 8705 45 0,'-3'0'22'0,"-8"3"-10"0,1 0 33 15,-1 0-43-15,-10 3 1 16,-4 7 1-16,-7 2 0 15,4 11-6-15,-4 2 1 16,-10 13 3-16,-4 2 0 16,4 8-2-16,-7 8 0 15,10 10 0-15,0 13 0 16,11-1 0-16,7 4 1 16,17-10-2-16,4-9 0 15,21-10-2-15,7-8 1 16,8-20-6-16,2-13 0 15,12-15-9-15,-1-6 0 0</inkml:trace>
  <inkml:trace contextRef="#ctx0" brushRef="#br1" timeOffset="88184.43">6364 8962 54 0,'4'19'27'0,"-4"21"-28"16,-7-30 44-16,-8 2-43 15,-6 7 1-15,-14 6 0 16,-4 7 1-16,-3 2-4 16,0 4 1-16,3 12-3 0,0-6 1 15,11-7-7 1,3-5 1-16,7-7-7 0,8-13 1 15</inkml:trace>
  <inkml:trace contextRef="#ctx0" brushRef="#br1" timeOffset="88341.42">5948 8943 40 0,'17'6'20'0,"33"26"-18"0,-36-17 33 16,7 1-32-16,7 15 1 0,11 10 2 15,0 3 0-15,-4 0-8 16,4 9 0-16,-4-6 2 16,-3-6 0-16,-4-3-14 15,1-10 0-15</inkml:trace>
  <inkml:trace contextRef="#ctx0" brushRef="#br1" timeOffset="88657.99">6615 9103 40 0,'-11'25'20'0,"11"-3"-7"0,4-19 23 16,3 3-32-16,3 1 0 15,1-1 0-15,10 0 1 16,11-3-7-16,6-3 0 16,1-6 0-16,0-3 1 15,-7 2-12-15,-4-5 1 16,-7-7-4-16,0 6 0 15</inkml:trace>
  <inkml:trace contextRef="#ctx0" brushRef="#br1" timeOffset="89601.15">7345 8780 52 0,'0'19'26'0,"10"15"-30"16,-6-24 51-16,-1 2-46 15,-3 7 1-15,-3 12-1 16,-4 7 1-16,-4 6-3 15,-3 9 1-15,0 7-2 16,4 9 1-16,-8-10-4 16,7-5 0-16,4-14-8 15,4-11 0-15,3-14-3 16,10-24 1-16</inkml:trace>
  <inkml:trace contextRef="#ctx0" brushRef="#br1" timeOffset="89929.83">7461 8353 48 0,'0'22'24'0,"4"22"-25"0,-4-31 47 16,7-1-46-16,-7 10 0 15,7 6 0-15,3 4 1 16,5 5-1-16,6-2 0 16,7 15 2-16,4-3 1 0,7 13 1 15,3 2 0-15,-7 14-1 16,-3 8 1-16,-11 1-2 16,-14-7 1-16,-14 1-4 15,-4-4 0-15,-17-9-6 16,-7-13 1-16,3-12-7 15,4-13 0-15,0-12-5 16,17-16 1-16</inkml:trace>
  <inkml:trace contextRef="#ctx0" brushRef="#br1" timeOffset="90348.48">7923 8347 48 0,'-3'22'24'0,"13"-9"-20"0,-2-10 44 15,2 0-45-15,4-3 1 16,0 0 2-16,7-3 1 15,11 0-8-15,0-4 0 16,3 1 6-16,-3 3 0 16,-7 0-2-16,-4 3 0 15,-7 6-3-15,-3 3 1 0,-18 7-3 16,-4 3 1-16,-7-3-1 16,-3-1 1-16,0 4-1 15,3 0 1-15,4 0 1 16,4-4 1-16,10 1 0 15,0 0 0-15,14-7 0 16,10-6 0-16,8-6-3 16,7-9 0-16,-4 5-9 15,4-2 0-15,-4-7-9 16,-3 4 1-16</inkml:trace>
  <inkml:trace contextRef="#ctx0" brushRef="#br1" timeOffset="90696.79">8417 9018 52 0,'-7'22'26'0,"7"-12"-18"0,7-7 40 0,-3-3-45 16,6 3 1-16,5-6 1 15,6 3 0-15,3-3-7 16,12-4 0-16,17 1 2 15,3 0 0-15,-7 3-9 16,-3-4 0-16,-3 1-10 16,-12 0 0-16</inkml:trace>
  <inkml:trace contextRef="#ctx0" brushRef="#br1" timeOffset="90909.31">8431 9282 45 0,'4'28'22'0,"17"-6"-12"0,-10-19 31 15,3 0-38-15,7 3 1 16,4-3-1-16,3-9 0 16,11-3-5-16,7-1 0 15,3-2-4-15,-3-4 1 16,3 0-11-16,-6-9 0 15</inkml:trace>
  <inkml:trace contextRef="#ctx0" brushRef="#br1" timeOffset="91265.53">9529 8576 48 0,'-4'22'24'0,"-17"3"-21"15,14-19 36-15,-4 10-37 16,1 0 0-16,-4 6 2 15,-1 3 0-15,1 0-5 16,0 6 1-16,0-9 2 16,7 3 1-16,3 3-2 0,4 4 1 15,8-4-1-15,9-3 0 16,8-3-4-16,7-13 0 16,6-9-9-16,5-12 0 15,6-19-5-15,1-10 1 16</inkml:trace>
  <inkml:trace contextRef="#ctx0" brushRef="#br1" timeOffset="91444.85">9853 8432 56 0,'-7'34'28'0,"-11"26"-23"0,15-35 51 0,-1 13-53 0,-10 21 0 0,4-2 0 16,-12 18 0-16,1 16-5 15,0 22 1-15,0 12-3 16,-18 19 0-16,0 13-16 16,1 9 1-16</inkml:trace>
  <inkml:trace contextRef="#ctx0" brushRef="#br1" timeOffset="94042.08">10506 8971 49 0,'-4'16'24'0,"4"-19"-13"0,0 3 25 16,4-3-33-16,3-7 0 15,7 1 3-15,14-4 1 16,14 1-8-16,22-1 1 16,24 7 3-16,32 0 1 15,14 2-5-15,7 4 1 0,7-3-8 16,-10 0 1-1,-29 0-13-15,-13-10 1 0</inkml:trace>
  <inkml:trace contextRef="#ctx0" brushRef="#br1" timeOffset="94373.63">11525 8727 54 0,'28'31'27'0,"8"16"-26"15,-15-35 41-15,11-2-40 16,10-1 1-16,0 1 0 15,8-1 1-15,3-3-5 0,-4 1 1 16,0 2 2-16,-13 0 0 16,-15 7-3-16,-14 9 0 15,-14 7-4-15,-14 5 0 16,-11 10-5-16,-17 0 0 16,-4 0-7-16,0-12 1 15</inkml:trace>
  <inkml:trace contextRef="#ctx0" brushRef="#br1" timeOffset="94584.48">11603 8683 55 0,'10'31'27'0,"1"54"-28"16,-11-63 47-16,0 18-46 15,0 7 0-15,0 19-2 16,0 6 1-16,0 7-9 16,0-10 0-16,4-7-6 15,3-11 1-15</inkml:trace>
  <inkml:trace contextRef="#ctx0" brushRef="#br1" timeOffset="98096.36">12467 9191 40 0,'0'15'20'0,"-3"-2"-12"16,3-10 19-16,0 10-24 16,3-1 0-16,-3 1 2 0,7 12 1 15,0 3-7-15,4 6 1 16,3 7 4-16,4 9 0 16,-1 1-1-16,4 8 0 15,1-2-2-15,-5 2 0 16,-3-6-1-16,0-6 1 15,-3-12-2 1,0-13 1-16,-1-19-1 0,4-15 1 16,0-20 0-16,4-9 0 15,0-24-1-15,-4-11 1 16,-4-8 0-16,-3-10 0 16,1 6-1-16,-5-9 1 0,1 2 0 15,3 5 0 1,0 2 0-16,7 6 1 0,7 10 0 15,7 6 0-15,0 10 0 16,1 6 0-16,9-1 0 16,12 11 1-16,3-1 1 15,14 6 0-15,14 4 1 16,4 3 1-16,20 3 0 16,29 6 1-16,8-6-1 15,27-10 0-15,25 1-2 16,7-1 1-16,18 1-3 15,-18-1 1-15,0-2-4 16,-7 2 1-16,-28 1-5 16,-29 2 1-16,-13 14-8 15,-25 14 0-15,-32 11-9 16,-25 12 0-16</inkml:trace>
  <inkml:trace contextRef="#ctx0" brushRef="#br1" timeOffset="98578.81">13645 8507 54 0,'-7'0'27'0,"-7"16"-29"16,7-10 42-16,-7 10-39 16,0 6 0-16,-4 0 0 15,-6 6 0-15,-5 13-2 16,-6 2 1-16,-4 1 0 16,-3 3 1-16,3 7 0 0,7-4 0 15,8 9-1-15,6-2 1 16,8-1-1-16,10 1 1 15,7-4-5-15,7-6 1 16,3-9-7-16,8-13 1 16,3-13-7-16,-3-12 0 15</inkml:trace>
  <inkml:trace contextRef="#ctx0" brushRef="#br1" timeOffset="98789.73">13776 8830 44 0,'11'-3'22'0,"-8"34"-20"0,-6-24 36 0,-1 8-37 16,-3 7 1-16,-4 10 1 15,-10-11 1-15,-3 11-5 16,-8 5 1-16,0 1 2 16,7-7 0-16,-3 16-2 15,7-6 1-15,0-3-7 16,7-4 0-16,3-18-9 15,4-16 0-15</inkml:trace>
  <inkml:trace contextRef="#ctx0" brushRef="#br1" timeOffset="98998.13">13536 8846 23 0,'4'22'11'16,"17"3"7"-16,-14-16 6 0,0 10-18 0,3 9 0 15,5 7 3-15,-1 5 1 16,7 4-13-16,0 3 1 16,4-3 6-16,-1 6 1 15,1-6-7-15,0-15 0 16,0-11-10-16,-4-5 0 16,-4-13-3-16,1-6 1 15</inkml:trace>
  <inkml:trace contextRef="#ctx0" brushRef="#br1" timeOffset="99230.38">13984 9109 54 0,'4'35'27'0,"3"-13"-31"15,-4-19 55-15,4 0-49 16,4-3 0-16,3 0 1 15,-3 0 0-15,10-3-5 16,7 0 1-16,4-1-2 16,7 1 1-16,-4-3-11 15,-3-3 1-15,-4-4-5 16,0-6 0-16</inkml:trace>
  <inkml:trace contextRef="#ctx0" brushRef="#br1" timeOffset="99451.9">14549 8977 51 0,'-7'51'25'0,"-15"-17"-25"0,15-18 45 15,-3 9-45-15,3 9 1 16,0 13 0-16,0 10 1 0,3-13-6 15,4-7 0-15,4-8-9 16,6-11 0-16,1-8-3 16,-1-16 1-16</inkml:trace>
  <inkml:trace contextRef="#ctx0" brushRef="#br1" timeOffset="99717.82">14700 8579 30 0,'7'57'15'0,"0"-1"-5"15,0-37 24-15,0 12-30 16,1-3 1-16,2 7 2 16,4 6 1-16,4 3-9 0,0 3 1 15,6 3 6-15,4 0 1 16,1 0-3-16,-1-3 1 15,0 0-3-15,-10 7 1 16,-8-17-4-16,-10 1 0 16,-10-1-6-16,-4 1 1 15,-8-10-12-15,5-12 0 16</inkml:trace>
  <inkml:trace contextRef="#ctx0" brushRef="#br1" timeOffset="100123.32">15021 8454 52 0,'-3'9'26'0,"17"7"-20"15,-7-13 39-15,4 0-42 16,-1 0 1-16,4 0 2 16,4 0 1-16,3 1-8 15,-3-1 0-15,3-3 5 16,-4-3 1-16,-2 3-3 16,-5 0 0-16,-6 6-2 15,-8 6 0-15,1 7-2 16,-8 3 1-16,-3 0-1 0,-4 3 1 15,1 0-1-15,3 4 1 16,3-4 1-16,7 0 1 16,4-3-1-16,11-4 1 15,3-5-1-15,4-10 0 16,10-9-5-16,7-7 0 16,8 1-15-16,6-7 1 15</inkml:trace>
  <inkml:trace contextRef="#ctx0" brushRef="#br1" timeOffset="100516.02">15748 8890 60 0,'4'9'30'0,"24"-12"-29"0,-14 0 42 16,7 3-43-16,7 0 1 15,15 0-1-15,10-3 1 16,-1 3-6-16,-2 0 0 16,-8 0-11-16,-14 0 0 15,-14 3-1-15,-14 3 0 16</inkml:trace>
  <inkml:trace contextRef="#ctx0" brushRef="#br1" timeOffset="100664.48">15716 9112 53 0,'18'19'26'0,"63"6"-35"0,-53-25 53 0,11 3-53 16,7-3 0-16,3-3-19 15,1-3 0-15</inkml:trace>
  <inkml:trace contextRef="#ctx0" brushRef="#br1" timeOffset="101174.31">16630 9140 55 0,'3'85'27'0,"12"12"-27"0,-8-75 44 16,0 7-42-16,0 8 1 15,3 4 1-15,1-3 1 16,0-13-6-16,-1-3 1 15,4-7 3-15,4-2 1 16,-1-10-3-16,1-16 1 16,0-15-2-16,-4-16 0 15,4-12-1-15,-4-19 0 0,-4-4 0 16,-6-12 0-16,-4-9 0 16,-4-4 0-16,-3-2-1 109,0 21 1-109,-3 4 0 0,-1 5 0 0,0 14-1 0,4 11 1 16,7 11 1-16,7 11 0 0,4 14 2 0,10 12 0 0,18 6 1 0,17 6 0 0,15-3 1 0,14-6 0 0,3-9-1 0,18-7 1 0,14-2-4 15,3-1 1-15,-17 3-5 16,-11 7 0-16,-17 9-7 15,-18 12 0-15,-22 7-10 0,-20 3 1 16</inkml:trace>
  <inkml:trace contextRef="#ctx0" brushRef="#br1" timeOffset="101505.05">17381 8893 40 0,'0'3'20'0,"7"-6"-10"0,-7 3 25 0,0 0-34 15,0 0 0-15,4 6 1 16,-4 3 1-16,-4 7-4 15,-3 9 1-15,-7-3 1 16,0 3 1-16,-3 10-1 16,2 2 0-16,5 1-1 15,6-7 1-15,8 1-3 16,6-7 1-16,5-10-6 16,9-5 0-16,11-10-8 15,18-13 1-15</inkml:trace>
  <inkml:trace contextRef="#ctx0" brushRef="#br1" timeOffset="101670.33">17699 8827 27 0,'-4'-38'13'0,"-10"32"1"0,11 15 14 15,-8 7-23-15,-3 15 1 16,-7 16 2-16,-7 16 0 16,-4 6-11-16,-7 19 1 15,7 6 3-15,8 3 1 16,-1 4-10-16,7-10 0 15,-3-7-6-15,18-21 0 16</inkml:trace>
  <inkml:trace contextRef="#ctx0" brushRef="#br1" timeOffset="102360.95">18651 9015 46 0,'-17'25'23'0,"10"-9"-18"0,7-16 42 15,3 3-43-15,1-3 0 16,3 3 2-16,3-3 1 0,4 0-9 16,1 0 1-16,2 0 5 15,-3 3 1-15,4-6-3 16,-4 0 1-16,0 3-2 15,-3 0 0-15,-1 0-1 16,-3 0 1-16,0 0-2 16,1-3 1-16,-1 6 0 15,3-3 0-15,4-3 1 16,7 0 0-16,8 0 1 16,6 3 0-16,11-4 0 15,14 4 0-15,24-6 0 16,26-6 1-16,10-4-2 31,17 0 1-31,4 1-3 0,-17-1 1 0,-11 6-3 0,-7 7 1 16,-22 3-4-1,-17 0 0-15,-17 3-8 0,-19 1 1 16,-16-8-8-16,-12-2 1 16</inkml:trace>
  <inkml:trace contextRef="#ctx1" brushRef="#br1">15801 5378 0,'0'0'16,"-11"-7"-16,-20-43 15,-5-6 1,8 9 0,-4-4-1,18 29 1</inkml:trace>
  <inkml:trace contextRef="#ctx0" brushRef="#br1" timeOffset="103338.58">19971 8617 41 0,'35'-10'20'0,"25"7"-6"0,-42 0 20 16,3 3-30-16,7 0 0 15,11 3 2-15,3 0 0 16,8 1-8-16,-1 2 0 16,0 0 5-16,-3 10 0 15,-3-4-2-15,-12 7 0 16,-10 3-1-16,-13 16 0 16,-23 2-1-16,-13 11 1 15,-14-4-1-15,-18 19 1 0,3-4-2 16,-3 10 0-16,0 4-2 47,4-11 0-32,14 1-12-15,17-22 0 0</inkml:trace>
  <inkml:trace contextRef="#ctx0" brushRef="#br1" timeOffset="103516.46">20140 8651 62 0,'-3'29'31'0,"6"77"-27"15,-3-75 50-15,-3 17-53 16,-1 5 1-16,-3 13-1 0,7-4 0 16,4-5-8-16,3-4 1 15,-4-15-13-15,8-10 1 16</inkml:trace>
  <inkml:trace contextRef="#ctx0" brushRef="#br1" timeOffset="104389.82">21781 8676 47 0,'3'-9'23'0,"1"6"-8"0,-4 6 23 15,-4 10-36-15,-3 12 0 16,-7 9 1-16,-11 7 1 16,-10 9-5-16,-7 0 0 15,-4 16 2-15,0-3 1 16,0-1-4-16,7-2 0 16,7-7-8-16,4-9 1 15,14-16-8-15,4-21 0 16</inkml:trace>
  <inkml:trace contextRef="#ctx0" brushRef="#br1" timeOffset="104582.38">21421 8905 55 0,'31'63'27'0,"15"-3"-32"16,-28-48 47-16,7 13-42 15,3 10 0-15,4 2 0 16,-1 7 0-16,1 3-5 16,-4 0 1-16,-7-6-11 15,-3-6 0-15</inkml:trace>
  <inkml:trace contextRef="#ctx0" brushRef="#br1" timeOffset="104826.88">21855 9071 47 0,'24'16'23'0,"22"6"-16"0,-32-22 34 16,7 3-40-16,8-3 0 0,13 3 0 15,7-6 0-15,1-3-7 16,-4-3 0-16,-4-4-9 16,-3-6 1-16</inkml:trace>
  <inkml:trace contextRef="#ctx0" brushRef="#br1" timeOffset="105032.22">22543 8457 60 0,'0'56'30'0,"-18"54"-32"16,18-72 51-16,0 12-49 16,-4 16 0-16,1 9-3 15,3 16 1-15,3 16-3 0,1 2 0 31,3-5-12-31,0-7 0 0</inkml:trace>
  <inkml:trace contextRef="#ctx0" brushRef="#br1" timeOffset="105619.27">23100 8893 55 0,'-4'3'27'0,"8"-6"-23"0,-4 3 42 0,10 0-43 16,8-3 0 0,7 3 1-16,14 0 0 0,10 0-8 15,0-4 1-15,4 4-3 16,-3-3 0-16,-8 3-12 16,-7 3 0-16</inkml:trace>
  <inkml:trace contextRef="#ctx0" brushRef="#br1" timeOffset="105804.96">23086 9278 60 0,'10'26'30'0,"33"-17"-36"15,-22-9 49-15,14-3-44 16,11-3 1-16,-4-4-11 0,8-2 1 15,6-4 0-15,11-6 0 16</inkml:trace>
  <inkml:trace contextRef="#ctx0" brushRef="#br1" timeOffset="106130.23">23996 8987 52 0,'7'9'26'0,"0"-6"-20"0,7-3 39 0,11 3-44 16,7 1 0-16,10-4 0 15,11-4 0-15,7-2-4 16,0-3 0-16,-7-1-7 16,-11-2 0-16,-10-1-7 15,-11-2 1-15</inkml:trace>
  <inkml:trace contextRef="#ctx0" brushRef="#br1" timeOffset="106333.93">24331 8636 42 0,'-14'31'21'0,"3"25"-15"0,11-37 33 15,-3 9-37-15,-4 7 0 16,0 12 0-16,-4-3 0 16,1 15-5-16,3 1 0 15,-1-4-7-15,5-8 0 16,6-11-5-16,5-12 1 15</inkml:trace>
  <inkml:trace contextRef="#ctx0" brushRef="#br1" timeOffset="106533.17">23968 9489 54 0,'14'43'27'0,"-4"-5"-28"15,-6-32 52-15,7 1-47 16,10-1 0-16,10-3 0 16,8-3 1-16,11-6-10 15,6-4 1-15,1-2-2 16,-5-7 0-16,-6 0-12 15,-17 7 0-15</inkml:trace>
  <inkml:trace contextRef="#ctx0" brushRef="#br1" timeOffset="107118.29">25019 8968 55 0,'-4'16'27'0,"15"-4"-24"16,-4-9 42-16,0-3-41 16,7 3 0-16,-3-3 2 15,10 4 1-15,11-1-9 16,7 0 0-16,6 0 6 15,8 0 0-15,-3 0-3 16,-4-3 0-16,-11 3-2 0,-10 4 0 16,-18-1-2-16,-18 7 1 15,-10 8-2-15,-14 1 1 16,-11 4-2-16,0 2 1 16,4 6 0-16,3 10 1 15,3 3 1-15,8 3 1 16,7 1 3-16,14-4 1 15,7-7 2 1,4-5 0 0,13-13 0-16,22 6 0 0,14-12-1 0,21-7 0 15,7-6-6-15,-3-6 0 0,3 3-9 16,-14 3 1-16,-21 0-10 16,-14 7 0-1</inkml:trace>
  <inkml:trace contextRef="#ctx0" brushRef="#br0" timeOffset="112387.85">22888 8357 29 0,'-3'-13'14'0,"-33"-6"-8"0,22 19 14 0,-10-6-19 16,-12 0 0-16,-6-1 1 15,-14 10 1-15,-11 1-4 16,10-1 1-16,-6 3 1 16,-8 13 1-16,4 3-2 15,0 6 0-15,3 3-3 16,1 7 1-16,7 9-3 15,3 9 0-15,0 26-2 16,10 3 1-16,-2 6 0 16,2 0 0-16,4-4 3 15,4-5 1-15,7-7 1 16,3-12 1-16,8 0 0 16,9-10 1-16,8-6-1 15,11-9 1-15,3-7-1 16,21-6 1-16,18-6 1 0,25-10 1 15,24-12 0 1,11-13 1-16,18-9 0 0,3-15 1 31,-18-7-2-31,-14-7 1 0,-10-2-2 0,-14-13 0 16,-15 0-2-16,-17-10 1 16,-21-5-2-16,-15-1 0 15,-13 4-8-15,-8 15 1 16</inkml:trace>
  <inkml:trace contextRef="#ctx0" brushRef="#br0" timeOffset="112932.6">21851 10313 42 0,'-3'22'21'0,"3"-19"-15"0,0-3 37 16,7-3-40-16,3 0 1 16,8 0 1-16,10 0 0 0,11 0-7 15,3 0 1-15,8 3 0 16,-1 0 0-16,-7 0-13 15,-6 0 0-15,-15-7-3 16,-7-2 1-16</inkml:trace>
  <inkml:trace contextRef="#ctx0" brushRef="#br0" timeOffset="113127.82">22052 10147 45 0,'4'47'22'0,"-8"-12"-22"16,4-20 42-16,-3 7-42 15,-1 6 0-15,1 7-3 0,3 9 1 16,3-7-4-16,1 1 0 16,3-10-8-16,7-6 1 15</inkml:trace>
  <inkml:trace contextRef="#ctx0" brushRef="#br0" timeOffset="113324.05">22602 9830 47 0,'8'44'23'0,"-26"38"-21"0,11-54 39 0,0 13-41 15,-7 15 0-15,0 13-10 16,-1 19 1-16,1 12 0 16,4 10 0-16</inkml:trace>
  <inkml:trace contextRef="#ctx0" brushRef="#br0" timeOffset="114308.12">24194 10360 56 0,'3'7'28'0,"15"-17"-21"0,-8 7 28 16,8-3-34-16,7-1 1 15,13 1-1-15,12 3 0 16,3 0-7-16,7 3 1 15,0 0-11-15,-7-6 1 16</inkml:trace>
  <inkml:trace contextRef="#ctx0" brushRef="#br0" timeOffset="114507.4">24469 10156 43 0,'-11'54'21'0,"-7"27"-20"0,18-62 26 0,0 12-28 16,-3 10 0-16,-1-3-9 16,4 6 1-16,0-7 3 15,0-8 0-15</inkml:trace>
  <inkml:trace contextRef="#ctx0" brushRef="#br0" timeOffset="114724.08">24931 10185 60 0,'-7'75'30'0,"-14"57"-42"0,17-92 58 16,-3 17-49-16,3-1 1 16,1 7-20-16,3 0 0 15,7-7 19-15,4-9 0 16</inkml:trace>
  <inkml:trace contextRef="#ctx0" brushRef="#br0" timeOffset="115420.89">26427 9297 42 0,'-15'22'21'0,"12"-6"-3"0,3-13 21 0,0-3-35 0,7 0 1 0,4-3 3 0,10-7 1 0,14 1-11 0,14-7 0 15,15 4 6-15,21-1 0 16,20 4-9-16,5-4 1 15,-4 4-15-15,-11 0 0 32</inkml:trace>
  <inkml:trace contextRef="#ctx0" brushRef="#br0" timeOffset="115735.6">27301 8883 46 0,'0'38'23'0,"-3"0"-13"16,3-32 27-16,7 6-35 16,4 4 1-16,6-3 2 15,11 5 0-15,8 8-5 16,6 2 1-16,11 3 3 15,-4 0 0-15,-6 1-2 16,-8 2 1-16,-14 7-5 16,-17 0 1-16,-22 3-6 15,-14 3 1-15,-14-3-6 16,-6-4 0-16,2-8-6 16,1-10 0-16</inkml:trace>
  <inkml:trace contextRef="#ctx0" brushRef="#br0" timeOffset="115940.48">27309 8962 43 0,'21'15'21'0,"0"29"-12"0,-21-25 34 15,0 9-42-15,-4 10 1 16,-3 9-1-16,0 9 0 0,4 7-7 15,-4 0 0-15,7-7-8 16,3-15 0-16</inkml:trace>
  <inkml:trace contextRef="#ctx0" brushRef="#br0" timeOffset="116307.87">28353 9021 53 0,'-28'38'26'0,"-61"-7"-29"0,65-9 41 16,-19 6-37-16,-6 13 0 16,-11 16-2-16,11 5 1 15,3 7-4-15,0-3 0 16,11-3-8-16,10-7 0 15,7-24-3-15,11-17 1 0</inkml:trace>
  <inkml:trace contextRef="#ctx0" brushRef="#br0" timeOffset="116503.05">27919 8883 37 0,'0'57'18'0,"10"21"-10"16,-10-53 33-16,4 13-39 16,3 12 0-16,4 16 1 15,10 0 0-15,-7-4-6 16,7 1 1-16,4-16-5 16,6-3 1-16,-2-9-8 0,-1-13 0 31</inkml:trace>
  <inkml:trace contextRef="#ctx0" brushRef="#br0" timeOffset="116759.13">28399 9457 55 0,'3'16'27'0,"29"9"-29"0,-18-19 49 0,11 0-46 15,3 1 0-15,4-4-2 16,10-3 1-16,7-3-8 16,1 0 1-16,-11-1-9 15,-11 4 1-15</inkml:trace>
  <inkml:trace contextRef="#ctx0" brushRef="#br0" timeOffset="116940.85">28547 9755 53 0,'39'31'26'0,"-8"-5"-32"0,-20-23 43 16,7-3-41-16,6 0 0 15,8 0-16 1,7-3 1-16,-7-4 17 0,6-2 1 16</inkml:trace>
  <inkml:trace contextRef="#ctx0" brushRef="#br0" timeOffset="117221.66">29489 8943 62 0,'-7'28'31'0,"-11"32"-32"15,7-35 63-15,-3 16-60 16,0 21 0-16,-7 7 0 15,-4 22 1-15,-3 3-4 16,3 13 0-16,4-4-1 31,0-2 0-31,3-10-10 0,8-10 1 16,6-24-9-16,11-20 0 0</inkml:trace>
  <inkml:trace contextRef="#ctx0" brushRef="#br0" timeOffset="117542.13">29774 9482 58 0,'4'13'29'0,"10"-7"-28"0,-3-3 48 0,3 0-47 16,7 0 1-16,7 4 0 16,7-1 0-16,1 3-7 15,6-2 0-15,0-1-5 16,1 0 1-16,-4-6-11 15,-8-3 1-15</inkml:trace>
  <inkml:trace contextRef="#ctx0" brushRef="#br0" timeOffset="117753.02">29986 9341 52 0,'11'63'26'0,"-11"-7"-27"0,0-31 41 16,-4 4-41-16,-3 15 1 15,0-4-7-15,-4 7 0 16,-3 4-3-16,4-1 1 16,-4-10-6-16,0-11 1 15</inkml:trace>
  <inkml:trace contextRef="#ctx0" brushRef="#br0" timeOffset="118023.43">29612 10018 65 0,'39'32'32'15,"14"-7"-44"-15,-28-22 70 0,13 0-60 0,12-6 1 0,-1-6-7 16,1-1 1-16,2-2 0 16,-9-4 0-16,-8 7-11 15,-7-7 1-15</inkml:trace>
  <inkml:trace contextRef="#ctx0" brushRef="#br0" timeOffset="118500.33">30544 9344 62 0,'17'25'31'0,"11"13"-35"0,-21-35 58 0,4 0-53 16,10 4 1-16,7-1 1 15,4-3 0-15,7 0-4 16,0 0 0-16,0 0 2 15,-11 4 1-15,-11 5-2 16,-13 10 1-16,-11 3-2 16,-14 3 0-16,-15-6 0 15,1 3 0-15,-4 1 0 16,1 2 1-16,-1 6 0 16,7 4 0-16,7 6 0 46,8 3 1-30,6 0 1-16,8-3 0 0,10 0 0 0,3-7 0 0,4-8 0 16,22-4 0-16,6-7-1 0,18-8 0 0,18-10-3 0,-1 0 0 15,-3 0-13-15,0-3 0 16,-17 3-6-16,-11 6 1 16</inkml:trace>
  <inkml:trace contextRef="#ctx0" brushRef="#br0" timeOffset="121233.59">27845 11119 42 0,'3'0'21'0,"1"0"-6"0,-4 0 22 15,0 6-34-15,-4 7 0 16,1 9 1-16,-11 3 0 15,-15 6-5-15,-13 16 0 16,-7 16 3-16,-8 9 1 16,-10 10-3-16,4-4 0 15,10-6-5-15,3-12 0 16,15-13-12-16,7-16 0 16</inkml:trace>
  <inkml:trace contextRef="#ctx0" brushRef="#br0" timeOffset="121457.66">27432 11260 44 0,'18'35'22'0,"17"-1"-15"16,-24-18 29-16,-1 3-34 15,4 9 0-15,7 6 1 16,4 7 0-16,3-3-4 15,4-1 0-15,0 1 2 16,-4 6 0-16,-7-6-7 16,0-4 0-16,-7-6-9 15,-6-15 0-15</inkml:trace>
  <inkml:trace contextRef="#ctx0" brushRef="#br0" timeOffset="121727.49">28035 11395 64 0,'25'19'32'0,"7"-22"-42"0,-18 3 57 16,7 0-47-16,11-10 0 16,7 1-1-16,3-7 1 0,-7 4-5 15,-7-1 0-15,-3 4-11 16,-11 9 0-16</inkml:trace>
  <inkml:trace contextRef="#ctx0" brushRef="#br0" timeOffset="121909.21">27933 11715 55 0,'-11'41'27'0,"25"-10"-24"16,-3-28 40-16,10 0-42 0,4-3 0 16,14-3-2-16,10-3 1 15,4-3-10-15,0-1 1 16,-14 1-7-16,3 9 1 15</inkml:trace>
  <inkml:trace contextRef="#ctx0" brushRef="#br0" timeOffset="122869.42">28857 11279 44 0,'-3'13'22'0,"-1"-13"-13"0,4 0 33 0,0 0-39 16,0 0 1-16,4 3 3 15,3-3 1-15,0 3-8 16,3 0 0-16,8 0 6 16,0 0 1-16,13 10-2 15,15-4 1-15,-3-2-3 16,-1-1 0-16,-7 3-2 15,-3 1 0-15,-11-1-2 16,-7 4 1-16,-10 2-2 16,-11 4 1-16,-7-3-1 15,-8 3 0-15,-6-4-1 16,0-2 1-16,0-1 0 16,7 7 1-16,-1-6-1 15,1 5 1-15,4-2 1 16,-5 0 0-16,8 0 0 0,4-7 0 15,-1 0 0-15,4 4 1 16,4-4-1-16,3-2 1 16,3 2-1-16,4 0 1 15,0 1 0-15,7 2 0 16,15 4 0-16,2 0 0 16,1 3-1-16,0-1 1 15,-4 1-1-15,-7 0 1 16,-7-10-1-16,-3 7 0 15,-8 0-1-15,-10 3 1 0,-14 2 0 16,-7 5 0-16,-4 5-1 16,-10 3 1-16,-15-2-2 15,-13-1 0-15,-4-6-4 16,-7-3 0-16,3 0-14 16,0 0 0-16</inkml:trace>
  <inkml:trace contextRef="#ctx0" brushRef="#br0" timeOffset="123575.2">30155 11862 45 0,'8'-9'22'0,"-1"3"-9"0,-7 9 24 0,0-3-35 0,-4-3 1 0,-7 3 2 15,-6 3 0-15,-1-6-7 0,-3 0 1 16,-4-1 5-16,-6 4 0 16,-5 10-2-16,-3 5 1 15,-6 11-4-15,6 5 1 16,4 3-2-16,6 4 0 16,8 3-1-16,11-7 0 15,10-5-1-15,10-11 1 16,15-8 1-16,10-13 1 15,0-13 0-15,-3-3 0 16,3-6-4-16,1-6 0 0,-1-4-10 16,0 1 0-16</inkml:trace>
  <inkml:trace contextRef="#ctx0" brushRef="#br0" timeOffset="124387.54">30448 11706 55 0,'4'6'27'0,"3"6"-30"15,-7-5 45-15,0 5-41 16,0 4 0-16,-4 3 1 16,-3-7 0-16,0 7-3 0,-3 0 1 15,-4 3 1-15,-1-3 0 16,1-1-1-16,0 1 1 16,0 0-1-16,0 0 0 15,0-7-1-15,3 4 1 16,1-6 0-16,3-1 0 15,0-3 0-15,3-3 0 16,1 0 0-16,3-6 0 16,0 3 0-16,0 3 1 0,3 1-1 15,1 2 0-15,-1 0 0 16,1 0 0-16,-4-2 0 16,3-1 0-16,1-6-1 15,-1-7 1-15,4-6-1 16,0-9 1-16,4-3-1 15,3 3 1-15,4-9 0 16,3-4 0-16,4 0 0 16,-1 4 1-16,4 6-1 15,-6-1 1-15,-1 7-1 16,-4 7 1-16,-2 2 0 16,-1 7 0-16,-4 6-1 15,1 6 1-15,-8 7-1 16,1 2 0-16,-8 4 0 15,1 0 0-15,-8 0-1 16,-3 0 1-16,-4-7-1 0,1 4 1 16,-1-10-1-16,1 4 0 15,-5-4 0-15,8 3 0 16,4-2 0-16,3 2 0 16,3 3 1-16,8 4 0 15,3-3 0-15,3 2 0 16,1 1 1-16,6 0 0 15,1-1 0-15,0 4 1 16,-1 0-1-16,1 12 1 16,-4 7-1-16,-3-7 1 0,-1 4-2 15,1 3 1-15,7-1-2 16,-1-2 0-16,1-13-7 16,-1-10 0-16,1-9-9 31,-7-3 1-31</inkml:trace>
  <inkml:trace contextRef="#ctx0" brushRef="#br0" timeOffset="125030.07">31683 11605 35 0,'-7'16'17'0,"-18"12"-6"16,18-22 18-16,-7 10-25 16,-7 6 0-16,-4 6 3 15,-7 0 0-15,-3 10-10 0,0 3 1 16,-11 3 5-16,7 12 1 16,7-6-6-16,1 1 0 15,6-14-9-15,11-9 1 16,7-18-5-16,3-13 1 15</inkml:trace>
  <inkml:trace contextRef="#ctx0" brushRef="#br0" timeOffset="125244.93">31433 11709 47 0,'10'53'23'0,"8"0"-26"15,-8-37 42-15,-3 12-39 16,4 10 1-16,7 9-1 16,3 6 1-16,0-6-5 15,0-6 0-15,-3-3-9 16,-4-10 0-16</inkml:trace>
  <inkml:trace contextRef="#ctx0" brushRef="#br0" timeOffset="125481.34">31866 11856 59 0,'11'16'29'0,"0"-4"-34"0,-4-12 50 0,0 0-45 0,3 0 1 0,4 0 0 0,4-6 0 16,10 0-3-16,-3 3 0 15,0-4-5-15,-4 4 0 16,-7-3-9-16,-14 6 0 0</inkml:trace>
  <inkml:trace contextRef="#ctx0" brushRef="#br0" timeOffset="125662.76">31768 12047 48 0,'17'29'24'0,"19"-1"-23"16,-26-22 36-16,4 0-38 16,4 1 1-16,7-4-6 15,6 0 1-15,5-6-4 16,2-7 1-16,-9-2-6 15,-5 2 1 1</inkml:trace>
  <inkml:trace contextRef="#ctx0" brushRef="#br0" timeOffset="125954.23">32202 12032 61 0,'0'9'30'0,"14"-6"-37"0,-7-3 63 16,0-3-55-16,3 6 0 0,12 0-1 15,9 4 0-15,5-1-5 16,2 0 0-16,5-6-8 15,-1-3 0-15,0-6-5 16,-6-10 0-16</inkml:trace>
  <inkml:trace contextRef="#ctx0" brushRef="#br0" timeOffset="126140.96">32925 11542 54 0,'10'51'27'0,"-27"18"-28"16,10-44 50-16,-4 6-48 0,-3 16 0 15,0 10 1-15,0 21 0 16,0 10-5-16,-4 0 0 16,-7 12-8-16,1 3 1 15,-12-5-7-15,8-7 1 16</inkml:trace>
  <inkml:trace contextRef="#ctx0" brushRef="#br0" timeOffset="127327.27">29559 11248 23 0,'60'-25'11'0,"4"-29"2"0,-54 39 11 16,1-1-21-16,-4-6 1 15,0-3 1-15,-7-6 0 16,-14-1-7-16,-18-2 1 16,-7 6 4-16,-17-1 0 15,-15 1-2-15,-20 0 1 16,-12 3-1-16,-3 3 1 16,-24 9-1-16,-29 7 1 15,4 15-1-15,-7 4 1 0,-18 9-3 16,14 22 1-16,0 6-4 15,0 6 1-15,22 10-2 16,10 0 1-16,10 9-2 16,4 4 0-16,18 5 3 15,14-11 1-15,7-1 1 16,7-3 0-16,17 0 0 16,8-7 1-16,24 4 1 15,25 3 0-15,18 10-1 16,35-4 1-16,14-3 0 15,31-3 0-15,33-9 1 16,21-13 1-16,28-7-1 16,10-15 1-16,18-9-1 15,11 0 0-15,-11-16-1 16,-7-16 1-16,-7-15-3 16,-17-10 1-16,-12-22-1 15,-17-3 1-15,-24 4-1 16,-15-7 1-16,-28-10 0 0,-28-5 0 15,-24-1 0-15,-29-3 0 16,-36-3-2-16,-17 10 1 16,-28 2-9-16,-32 10 0 15</inkml:trace>
  <inkml:trace contextRef="#ctx0" brushRef="#br0" timeOffset="128153.48">32911 11734 28 0,'49'-32'14'0,"-21"-21"-5"0,-21 34 16 15,4-15-23-15,3-1 1 16,0-2 3-16,0-7 0 15,0 3-7-15,-3 7 0 0,-11-4 5 16,-7 3 0-16,-11-2-2 16,-17 5 0-16,-11 4-1 15,-10 3 0-15,-29 3-1 16,-17 6 1 0,-15 7-1-16,-24 9 1 0,-14 13-2 15,-4 12 1-15,-7 3-2 16,1 13 0-16,13 12-2 15,21 16 1-15,11 9-2 16,11 4 0-16,14 18 2 16,14 7 0-16,17 3 1 15,22 6 0-15,21-13 2 16,24-6 0-16,25-3 3 16,22-9 0-16,31 0 1 15,35-10 0-15,22-19-1 0,38-12 1 16,8-22-1-16,24-19 1 15,-3-25-3-15,13-15 0 16,4-10-2-16,-31-22 1 16,-18 3-3-16,-43 10 1 15,-24-1 0-15,-28-2 0 16,-29-4-1-16,-31 3 0 16,-22 1 0-16,-17-7 1 15,-32-6-2-15,-35-22 0 16,-21-7-7-16,-18 1 1 15</inkml:trace>
  <inkml:trace contextRef="#ctx0" brushRef="#br3" timeOffset="134624.84">3556 11361 42 0,'0'9'21'0,"4"13"-15"0,3-19 22 15,-4 3-25-15,4-2 0 0,4-1 2 16,-8-3 0-16,8 0-6 16,7-3 1-16,3 3 4 15,14 0 0-15,-3 0-2 16,-4 0 0-16,4 6-1 16,-15 0 1-16,4 3-3 15,-10 4 1-15,0 3-2 16,-11-4 0-16,0 1-1 15,0 2 1-15,-11 1-1 16,4 0 0-16,3-1 0 16,-6-2 1-1,3 0 0-15,3 2 1 0,4-5 0 16,0 2 1-16,4 1 1 16,6-4 0-16,8 1 0 15,-4-4 1-15,11 3 2 16,0-2 0-16,10-1-1 15,-14 3 1-15,0 1-1 0,-3 5 0 16,-15 7-2-16,-6 3 1 16,-18 7-4-16,-15-1 1 15,-6 0-5-15,-7-6 1 16,-1-3-10-16,8-3 1 16,3-6-2-16,0-13 0 15</inkml:trace>
  <inkml:trace contextRef="#ctx0" brushRef="#br3" timeOffset="135179.15">4424 11213 55 0,'21'-12'27'0,"-3"-10"-30"0,-18 15 56 0,0 1-50 15,0-3 0-15,-11-4 0 16,-3 4 1-16,-11-1-6 16,-24 4 1-16,-1 3 3 15,-17 3 1-15,-14 9-3 16,-10 4 1-16,-8 6-1 0,4 6 0 15,-1-3-2-15,-10 6 1 32,4 3-2-32,3 4 0 0,8 3-3 0,13-4 1 15,18 4-2-15,4 12 0 16,13 3 0-16,12 13 1 16,13 9 0-16,7 1 0 15,22 2 5-15,10 7 1 16,25-4 4-16,14-9 0 31,81-15 4-31,11-26 0 0,3-22 0 16,-14-18 0-16,7-13-4 15,-28-9 0-15,-10-13-2 16,-12 0 0-16,-24-6-4 16,-7-10 0-16,-28 7-2 15,-7-7 1-15,-21-2-5 16,-11 2 0-16,-7-6-9 15,-4 10 1-15</inkml:trace>
  <inkml:trace contextRef="#ctx0" brushRef="#br3" timeOffset="140193.43">5271 11919 23 0,'0'0'11'0,"0"-3"-8"0,0 3 14 16,0-7-14 0,0 7 1-16,0 0-1 15,0 0 1-15,0 0-7 16,0 0 0-16,0 0 5 15,0-6 0-15,0 6-2 16,0-6 1-16,0 6 0 16,0 0 0-16,0 0 1 15,0 0 1-15,0 0-1 16,0 0 0-16,0 0-1 16,0 0 1-16,0 0 0 15,0 0 0-15,0 0-2 16,0 0 1-16,0-6 0 0,0-1 0 15,0 7-1-15,0-6 1 16,3 0-1-16,-3 6 1 16,7-7 0-16,-7 7 0 15,0-6 0-15,0 6 0 16,0 0-1-16,0 0 1 16,0 0-1-16,0 0 1 15,0 0 0-15,0 0 1 16,0 0-1-16,0 0 1 15,0 0 0-15,0 3 0 16,0-3 0-16,0 0 1 0,0-3-2 16,0 3 0-16,0 0 0 15,0-3 1-15,0 6-1 16,0-3 1-16,0 0-1 16,0 0 0-16,0 0 0 15,0 0 1-15,0 0-1 16,0-6 1-16,0 6 1 15,0 0 0-15,0-3 0 16,0 3 0-16,4-3 0 16,10 3 1-16,7 0-1 15,4-3 1-15,10 3-2 16,4 3 0-16,-8-3 1 16,1 3 0-16,0-6-2 15,-7 3 1-15,-4 3-2 16,-4 3 1-16,-2 10-1 15,-8 3 1-15,-4 6-2 16,-6-3 0-16,-4 0 0 0,-4 0 0 16,-10-1 0-16,0 5 0 15,-8-8-1-15,-2 4 1 16,2 3-1-16,8-6 0 16,-7 0 0-16,7-6 1 15,10-4-1-15,4-6 0 16,0 0 1-16,7 4 0 15,4-1 0-15,6 0 1 16,11 0 0-16,8 1 1 16,-8-1 0-16,7 0 0 0,4 7 1 15,0-4 0-15,-1 4 0 16,-2 5 1-16,-8 4-1 16,-7 3 1-16,-11 4-2 15,-10 11 0-15,-7 4-1 16,-25 3 0-16,-14 7-5 15,4-7 0-15,-7-10-10 16,-11-2 1-16,3-16-6 16,15-4 0-16</inkml:trace>
  <inkml:trace contextRef="#ctx0" brushRef="#br3" timeOffset="140658.88">6378 11659 48 0,'-7'3'24'0,"4"-32"-16"0,3 29 39 0,0 0-42 16,0 4 0-16,-4 5 3 15,1 4 0-15,-4 8-11 16,-1 8 0-16,-13-4 7 15,-3 12 0-15,-8 14-3 16,0 8 1-16,-7 10-3 16,8 0 1-16,-5 10-3 15,5-7 1-15,-1 3-1 16,11-3 1-16,-1-6-2 16,12-7 1-16,6-5-2 15,11-4 0-15,8-16-2 16,9-12 0-16,15-12-10 15,0-16 0-15</inkml:trace>
  <inkml:trace contextRef="#ctx0" brushRef="#br3" timeOffset="140901.91">6795 11831 68 0,'0'13'34'0,"-11"68"-42"0,4-59 61 16,-7 9-52-16,-11 13 1 0,-3-12-1 16,-7 8 0-1,-8 7-2-15,-3 4 1 0,4-4-3 16,14-3 1-16,-4-4-4 16,7-5 1-16,11-7-8 15,-3-12 1-15,6-13-7 16,4-13 1-16</inkml:trace>
  <inkml:trace contextRef="#ctx0" brushRef="#br3" timeOffset="141093.76">6336 12022 28 0,'-11'-37'14'0,"25"2"-1"16,-7 29 16-16,1 6-24 16,2 6 1-16,11 7 3 15,0 12 0-15,8 12-11 16,2-5 1-16,1 9 7 15,0 12 0-15,3 0-4 16,4 0 0-16,-4-2-5 0,1-7 1 16,-1-4-7-16,0-8 0 15,-7-10-8-15,-6-16 1 16</inkml:trace>
  <inkml:trace contextRef="#ctx0" brushRef="#br3" timeOffset="141336.5">6932 12185 63 0,'11'19'31'0,"3"-6"-39"0,-7-13 60 0,3 3-52 16,12-3 0-16,6-3 0 15,11-7 0-15,-1 4-3 16,12-3 0-16,3 9-9 16,-4-4 1-16,-10-14-6 15,-7-1 0-15</inkml:trace>
  <inkml:trace contextRef="#ctx0" brushRef="#br3" timeOffset="141579.56">7609 11891 66 0,'-10'50'33'0,"-4"22"-39"0,10-47 62 16,4 0-55-16,-10 6 0 15,-1 13-1-15,-3 10 1 16,3-1-4-16,1 3 1 15,6-2-3-15,-3-1 0 16,14-9-9-16,-7-13 0 16,7-15-5-16,7-25 1 0</inkml:trace>
  <inkml:trace contextRef="#ctx0" brushRef="#br3" timeOffset="141875.4">7648 11345 34 0,'14'28'17'0,"15"19"-9"15,-19-31 24-15,1 9-27 16,-1 9 1-16,1-8 2 16,-1 8 1-16,5 7-11 15,2 12 0-15,8-6 8 16,-4 13 1-16,7 6-3 15,11 12 0-15,-4-12-2 16,-6 0 1-16,-5 3-2 16,-6-7 1-16,-11 7-4 15,-3-3 1-15,-8-6-6 0,-7-1 1 16,-10-12-7-16,-7-12 1 16,0-13-6-16,0-16 1 15</inkml:trace>
  <inkml:trace contextRef="#ctx0" brushRef="#br3" timeOffset="142309.47">8054 11367 59 0,'7'19'29'0,"0"-16"-31"0,4 0 55 0,-1 0-51 15,-3 0 0-15,11 4 1 16,7-4 0-16,3-6-4 16,7-1 0-16,0-2 3 15,-3 6 1-15,-4 0-2 16,-6 0 1-16,-5 6-2 15,-6 7 0-15,-8 6-1 16,-3 6 1-16,-7 3-1 16,-3 0 0-16,-1-3 0 15,0-9 0-15,8 6 1 0,-8 0 0 16,11 3 1-16,0-3 0 16,11 0 0-16,0-6 1 15,10-7-2-15,7-6 1 16,4-6-5-16,3-6 0 15,-3-4-15-15,-8 4 0 16,5-1-1-16,6 1 1 16</inkml:trace>
  <inkml:trace contextRef="#ctx0" brushRef="#br3" timeOffset="142688.91">8682 11950 62 0,'-4'19'31'0,"22"-10"-39"16,-11-5 62-16,11-1-51 16,3 0 0-16,11 0 0 0,10 0 0 15,0-6-5-15,4-6 1 16,0-1-2-16,-7 1 0 15,-11-1-10-15,-7 1 0 16,-10-4-6-16,-11 4 0 16</inkml:trace>
  <inkml:trace contextRef="#ctx0" brushRef="#br3" timeOffset="142882.54">8661 12251 64 0,'24'28'32'0,"36"-6"-41"0,-38-19 60 0,16-3-51 15,5-6 0-15,10-3-4 16,-4-4 1-16,-3 1-4 16,-4-1 1-16,1 7-11 15,-1-3 0-15</inkml:trace>
  <inkml:trace contextRef="#ctx0" brushRef="#br3" timeOffset="143226.84">9585 11470 59 0,'-11'22'29'0,"-6"3"-33"0,10-15 50 15,0 12-45-15,-11-10 0 16,-3 10 0-16,0 13 0 16,-4 6-2-16,4-4 1 0,3 10 0 15,-3 3 1-15,10 1-1 16,8 2 0-16,10 0-2 15,18-12 1-15,3-13-3 16,11-12 0-16,-1-16-3 16,5-13 0-16,6-18-4 15,8-7 1-15,-4-18-5 16,-1-1 1-16</inkml:trace>
  <inkml:trace contextRef="#ctx0" brushRef="#br3" timeOffset="143392.25">9980 11310 53 0,'-7'0'26'0,"-11"44"-27"16,11-25 49-16,-7 9-46 16,-7 26 1-16,-4-10-1 15,-6 18 1-15,-5 17-5 16,5 9 1-16,2 9 0 16,1 3 1-16,0 7-7 15,0 18 1-15,3 16-11 0,-7-9 1 16</inkml:trace>
  <inkml:trace contextRef="#ctx0" brushRef="#br3" timeOffset="146471.13">17533 5048 23 0,'35'-28'11'0,"4"-10"-4"16,-28 29 11-16,-1 9-15 16,1 3 1-16,-4-9 3 15,0-4 1-15,-7-5-10 16,-4-10 1-16,-17 0 5 15,-14 0 0-15,-7-1-2 16,-15 1 0-16,-27 3-2 0,-26 10 1 16,-3 2-1-16,-17 4 1 15,-18 3 0-15,3 3 1 16,-10 3 0-16,-7 7 0 16,-8 2 1-16,15 10 0 15,-4 3-1-15,-3 10 0 16,21-4-3-16,10 3 1 15,-3 7-4-15,18 0 1 16,6 0-2-16,12 6 1 16,13 3-2-16,11 3 0 0,14 10 2 15,18-7 0-15,13 4 2 16,19-4 1-16,13-2 0 16,19-10 1-16,20-10 2 15,25-2 1-15,21-4-1 16,32-9 1-16,21-4-1 15,32-8 1-15,21-14 0 16,0-8 1-16,18-14-2 16,-18 1 1-16,3 3-1 15,-3-3 0-15,-17-4 1 16,-19-5 0-16,-13-1-1 16,-18 1 0-16,-25-4-1 15,-17-6 1-15,-18 12-2 16,-25-5 1-16,-20-4-1 15,-26 3 0-15,-28 3-1 16,-21 1 1-16,-35 18-3 0,-28-6 0 16,-15 6-3-16,-20 9 1 15,-8 10-9-15,-7 10 1 47</inkml:trace>
  <inkml:trace contextRef="#ctx0" brushRef="#br3" timeOffset="147206.15">17872 6732 35 0,'67'-22'17'0,"7"-19"-8"16,-53 29 23-16,0-7-29 15,0-9 1-15,-3-13 0 16,-7-9 1-16,-11-3-7 16,-7-1 1-16,-18-2 3 0,-10 3 1 15,-29 6-3-15,-28 6 1 16,-17 6-1-16,-18 1 1 16,-28 2-1-16,-11-8 1 15,-18 5 0-15,-20 4 0 16,-1 12-1-16,-3 6 1 15,4 13-2-15,2 13 1 16,1 12-3-16,28 0 1 16,8 10-3-16,13 9 1 0,14-1-2 15,22 11 1-15,21 5-2 16,28 7 1 0,24 9-1-16,29 13 1 0,35 3 1 15,25-3 1-15,42 6 3 16,43 10 1-16,21-23 4 15,42-9 1-15,10-15 4 16,36-17 0-16,4-14 0 16,20-11 0-16,-10-18-2 15,14-13 1-15,-31-15-4 16,-4-10 0-16,-18-9-3 16,-35-3 0-16,-25-10-2 15,-25 0 1-15,-24-18-2 16,-28 2 1-16,-25-5-2 15,-39 2 1-15,-21 4-3 16,-46-4 0-16,-39 16-7 16,-21-3 0-16,-31 7-3 0,-22 8 1 15</inkml:trace>
  <inkml:trace contextRef="#ctx0" brushRef="#br3" timeOffset="149939.26">10495 11997 45 0,'-21'19'22'0,"14"-16"-17"16,7-3 22-16,0 0-23 16,7-3 1-16,4 3 2 15,6-3 0-15,11-3-7 16,15 2 0-16,6-2 7 16,25 3 0-16,14-3-3 0,22-4 1 15,10-2-3-15,7-4 1 16,7 0-7-1,-4 1 1-15,-17-7-9 0,-21 9 1 16,-14 4-8-16,-15-4 0 16</inkml:trace>
  <inkml:trace contextRef="#ctx0" brushRef="#br3" timeOffset="150268.76">11582 11295 43 0,'7'6'21'0,"35"7"-16"0,-28-4 32 0,11 4-34 15,7 5 0-15,3 4 2 16,4 7 1-16,10 11-7 15,8 4 0-15,-1 0 5 16,-7 6 0-16,-3 7-3 16,-7-13 1-16,-11 6-2 15,-10 6 1-15,-15 4-3 16,-17 12 1-16,-17-3-4 16,-12 3 0-16,1 0-7 15,-7-15 0-15,-8-10-5 0,8-16 1 16</inkml:trace>
  <inkml:trace contextRef="#ctx0" brushRef="#br3" timeOffset="150495.57">11864 11593 55 0,'0'37'27'0,"-4"1"-32"0,4-22 53 0,0 12-47 16,0 0 0-16,0 10 0 15,4 15 0-15,-1 10-6 16,5 12 1-16,2-3-12 16,1-3 1-16</inkml:trace>
  <inkml:trace contextRef="#ctx0" brushRef="#br3" timeOffset="150958.23">13042 11270 51 0,'-10'0'25'0,"-12"-7"-20"0,15 11 36 0,0-1-40 16,-7 0 0-16,-7 12 0 15,-18 11 1-15,-10 8-3 16,-1 10 1-16,-9 12 1 16,-1 13 1-16,0 13-1 15,10 21 1-15,8 20 0 16,10 12 0-16,11-1 1 15,14-8 0-15,17-10-1 16,22-25 0-16,14-19-6 16,18-22 1-16,-1-28-15 15,-10-19 1-15</inkml:trace>
  <inkml:trace contextRef="#ctx0" brushRef="#br3" timeOffset="151982.1">13360 11668 53 0,'-14'9'26'0,"-4"16"-23"0,11-15 26 15,-4 9-29-15,-6 3 1 16,-4 0 1-16,-11 6 0 15,-4 6-2-15,-9 10 0 16,6 9 0-16,-4 7 1 16,1 9-4-16,0 0 0 0,3-13-9 15,11-8 0-15,3-14-3 16,15-18 1-16</inkml:trace>
  <inkml:trace contextRef="#ctx0" brushRef="#br3" timeOffset="152191.91">12929 11753 44 0,'18'50'22'0,"3"-3"-22"16,-14-22 41-16,4 6-38 15,10 13 0-15,11 13 1 16,3 2 1-16,4 4-7 15,0 0 0-15,-4-10-2 0,-3-6 1 16,-4-6-12-16,-7-13 1 16</inkml:trace>
  <inkml:trace contextRef="#ctx0" brushRef="#br3" timeOffset="152611.54">13522 11991 48 0,'-4'6'24'0,"12"-9"-14"16,-8 3 36-16,3 3-41 15,4 0 1-15,7-3 0 16,4-3 1-16,7 0-11 16,10 0 1-16,4 0 1 0,3 0 0 15,4 0-14-15,0-1 0 16,-4 1-3-16,-10-3 0 16</inkml:trace>
  <inkml:trace contextRef="#ctx0" brushRef="#br3" timeOffset="152867.16">14277 11768 54 0,'-7'38'27'0,"14"-13"-32"0,-7-16 51 0,-4 13-44 15,1 7 0-15,-8 8 1 16,1 4 1-16,-4 9-6 16,-1 0 1-16,8 7 0 15,0-1 0-15,7-6-6 16,7-12 0-16,8-13-10 16,6-12 1-16</inkml:trace>
  <inkml:trace contextRef="#ctx0" brushRef="#br3" timeOffset="153150.15">14340 11379 48 0,'7'41'24'0,"8"-9"-21"0,-8-26 37 15,7 10-39-15,3 5 0 16,12 8 0-16,2 2 1 16,5 13-2-16,-1 12 0 15,0 7 2-15,0 9 1 0,-3 13-2 16,-11 6 1-16,-10 0-3 16,-15-3 1-16,-3-1-9 15,-10-11 1-15,-8-20-8 16,0-12 0-16</inkml:trace>
  <inkml:trace contextRef="#ctx0" brushRef="#br3" timeOffset="153600.74">14676 11160 57 0,'0'9'28'0,"17"7"-26"0,-6-13 49 15,3 3-46-15,7 4 0 16,4-1 1-16,7 1 0 15,3-4-9-15,-7 0 1 16,7-3 5-16,-3 0 0 16,-14 1-3-16,-8 2 0 15,-10 3-1-15,-7-2 0 16,-7 5-1-16,-7 1 1 0,0 5 0 16,3 1 0-16,-3 0 0 15,7 0 1-15,3 0 0 16,4 0 1-16,7-4 0 15,7-2 1-15,4-4-1 16,10-6 1-16,11-3-5 16,10 0 1-16,0-6-10 15,1 6 1-15,-4 0-10 16,3 6 1-16</inkml:trace>
  <inkml:trace contextRef="#ctx0" brushRef="#br3" timeOffset="153858.73">15180 11847 66 0,'-3'-3'33'0,"17"9"-35"0,-4-3 57 16,11 0-54-16,8 0 0 16,6 0-3-16,7-6 1 15,4 6-6-15,-4 0 1 16,1 1-13-16,-15 2 0 16</inkml:trace>
  <inkml:trace contextRef="#ctx0" brushRef="#br3" timeOffset="154052.28">15166 12138 66 0,'11'41'33'0,"27"-16"-37"15,-17-22 53-15,11 4-52 16,11-7 1-16,6-10-12 15,4 4 0-15,3-7 4 16,-17 1 1-16</inkml:trace>
  <inkml:trace contextRef="#ctx0" brushRef="#br3" timeOffset="154469.6">16549 11122 44 0,'-21'19'22'0,"-11"9"-13"0,21-18 27 0,-3 2-34 16,-3 4 1-16,-5 3 2 16,-2 0 1-16,6 9-6 15,4 0 0-15,3 3 4 16,8 4 0-16,6-1-1 15,8 1 0-15,7-4-4 16,6-6 1-16,12-9-4 16,-1-16 0-16,4-13-8 15,-1-8 1-15,1-14-7 16,-7-6 1-16</inkml:trace>
  <inkml:trace contextRef="#ctx0" brushRef="#br3" timeOffset="154652.63">16778 11013 39 0,'0'28'19'0,"-3"31"-4"0,-1-40 29 16,-7 13-41-16,-6 5 1 15,-4 13 1-15,-4 10 0 16,-7 15-7-16,0 4 0 16,1 5 2-16,-5 4 1 15,5-6-9-15,-1-7 1 0,4-6-10 16,10-3 0-16</inkml:trace>
  <inkml:trace contextRef="#ctx0" brushRef="#br3" timeOffset="154966.31">17230 11329 65 0,'-21'41'32'0,"-43"15"-35"16,43-37 58-16,-18 19-53 0,-10 3 0 15,-8 18 1-15,-20 13 1 16,-8 10-5-16,-7 18 1 15,-7 19 0-15,11 4 1 16,4 2-6-16,2 10 0 16,15-22-5-16,11-16 1 15,14-25-11-15,17-25 0 16</inkml:trace>
  <inkml:trace contextRef="#ctx0" brushRef="#br3" timeOffset="155431.13">16739 12076 64 0,'7'9'32'0,"7"-6"-31"0,-3-6 55 0,3 0-54 0,0-3 0 0,7 6 1 16,15 0 0-16,6 0-4 16,0 3 0-16,-3 0 3 15,-4 0 0-15,-6 3-2 16,-8-3 0-16,-11 13-1 16,-10 0 0-16,-7-1-2 0,-10-2 0 15,-8 0-3-15,-7 2 1 16,4 4-1-16,3 3 0 15,-3 0 1-15,7 0 0 16,7 3 2-16,3 0 1 16,4-6 3-16,7 3 1 15,11 3 2-15,14 0 1 16,13 0 0-16,5-6 1 16,3-3-1-16,-11-4 1 15,-3 4-3-15,-11 6 0 0,-21 6-7 16,-28 19 1-16,-29 0-11 15,-31 9 1-15,-32-2-7 16,-14-1 0-16</inkml:trace>
  <inkml:trace contextRef="#ctx0" brushRef="#br3" timeOffset="158179.81">12146 12574 31 0,'-3'28'15'0,"-4"7"-6"0,7-26 15 0,0 7-21 16,-4 0 0-16,4-1 5 16,-3 1 1-16,3-3-9 15,0-1 0-15,3 4 6 16,1-1 0-16,-1 1-1 15,4-3 0-15,0-4-3 16,4-6 0-16,3-12-2 16,7-7 1-16,4-18-1 15,-1-13 0-15,5-16-1 16,-5-3 1 0,-2-81-3-1,-5 12 0-15,-10-6-1 16,-7 6 0-16,-7-3-1 15,-3 9 1-15,-1 20-1 16,0-1 0-16,4 13 3 0,4 18 0 16,3 4 0-16,7 9 1 15,0 13 0-15,4 6 0 16,-1 12 1-16,4 7 0 16,0 6 0-16,0 3 0 15,8 4 1-15,2 5 1 16,5 4 1-16,6 0 1 15,7 3 0-15,11 3 1 16,18 3 1-16,3 0 1 16,17-6-1-16,26 6 1 15,13-3-2-15,4-6 0 0,18-7-2 16,17-3 1-16,-3-6-2 16,11-6 0-16,3 3-2 15,-15-3 0-15,-2 3-3 16,2 9 1-16,-16 3-6 15,-19 1 0-15,-6 3-11 16,-15-1 0-16</inkml:trace>
  <inkml:trace contextRef="#ctx0" brushRef="#br3" timeOffset="159155.37">15737 12477 38 0,'-3'85'19'0,"13"-7"-15"0,-6-59 20 15,0 6-23-15,3-3 1 16,0-3 3-16,0-7 1 16,3-2-6-16,8-7 1 15,7-9 4-15,3-16 0 16,0-10-1-16,0-15 0 16,4-3-2-16,0-22 1 0,-4-16-3 15,-3-6 1-15,3-9-1 16,-3-7 1-16,-1 0-1 15,-3-12 0-15,-3 3 1 16,0 6 0-16,-8-7 0 16,-3 14 0-16,-7-4-1 15,-7 7 1-15,-7 5-1 16,-3 11 0-16,-1-1-1 16,0 9 0-16,4 10 0 15,0 16 0-15,7 6 1 16,7 6 1-16,11 16-1 15,6 0 1-15,11 13 2 16,8-1 0-16,3 4 1 16,21-1 1-16,14-5 0 15,28-1 0-15,4-9-1 0,24-3 1 16,22 3-3-16,3-7 1 16,4 4-6-16,-4 6 1 15,-14 13-11-15,-28 12 0 16,-21 12-8-16,-11 17 0 15</inkml:trace>
  <inkml:trace contextRef="#ctx0" brushRef="#br3" timeOffset="160731.9">17826 12123 44 0,'-18'28'22'0,"8"3"-11"0,10-28 22 15,7 4-29-15,3-1 1 16,4 3 4-16,8 4 0 15,6-7-10-15,28 0 0 16,15-2 7-16,28-4 0 16,13-4-5-16,23 1 0 15,16 0-8-15,-13 3 1 16,-4-3-14-16,-14 6 1 16</inkml:trace>
  <inkml:trace contextRef="#ctx0" brushRef="#br3" timeOffset="161064.06">18997 11950 49 0,'0'32'24'0,"53"8"-12"15,-32-30 33-15,14 8-40 16,8 11 0-16,13-1 0 16,11 6 1-16,-3 4-9 15,-8 3 1-15,-10-4 4 0,-14-2 0 16,-18 6-5-16,-21 6 1 15,-18 3-7-15,-21 3 1 16,-3 1-11-16,-8-7 1 16</inkml:trace>
  <inkml:trace contextRef="#ctx0" brushRef="#br3" timeOffset="161257.75">19061 11953 58 0,'10'29'29'0,"-6"33"-23"0,-4-30 47 0,0 8-52 15,3 17 1-15,1 6-1 16,-1 2 0-16,1 1-10 16,-1 0 1-16,1-13-10 15,-1-9 0-15</inkml:trace>
  <inkml:trace contextRef="#ctx0" brushRef="#br3" timeOffset="162158.26">20980 12439 41 0,'3'0'20'0,"1"-3"-11"16,-4 3 21-16,-7 3-26 16,-4 10 1-16,-10 6 1 15,-14 12 1-15,-4 16-9 16,0 6 0-16,-3 13 4 16,-8-6 1-16,1 6-5 15,3 0 1-15,7-13-10 0,8-9 1 16,9-19-6-1,12-16 1-15</inkml:trace>
  <inkml:trace contextRef="#ctx0" brushRef="#br3" timeOffset="162356.88">20602 12370 42 0,'18'35'21'0,"3"12"-16"0,-14-22 34 15,4 16-37-15,-1 12 1 0,8 7-1 16,3 5 1-16,7-5-6 16,1 3 1-16,2-7-4 15,-3-9 0-15,1-9-9 16,-5-13 1-16</inkml:trace>
  <inkml:trace contextRef="#ctx0" brushRef="#br3" timeOffset="162624.47">21230 12794 57 0,'0'18'28'0,"7"-14"-31"16,-7-4 51-16,0 0-46 0,11 0 0 16,6 0 0-16,15 3 0 15,3 3-7-15,11 0 1 16,7 1-12-16,4-4 1 16,-11-3-2-16,-8 0 0 15</inkml:trace>
  <inkml:trace contextRef="#ctx0" brushRef="#br3" timeOffset="162864.81">21925 12254 57 0,'-3'38'28'0,"-19"40"-33"15,15-53 57-15,0 16-51 16,-3 19 0-16,-1 15-1 16,1 10 1-16,-1 3-5 15,0 15 1-15,8 4-7 16,3-13 0-16,0-10-7 16,7-21 0-16</inkml:trace>
  <inkml:trace contextRef="#ctx0" brushRef="#br3" timeOffset="163151.84">22299 12781 61 0,'7'13'30'0,"7"-10"-36"0,-7-6 57 0,-3 0-51 16,6-4 0-16,12 1-1 16,9 0 0-16,5 3-4 15,6 3 0-15,-3 0-12 16,-7 0 1-16</inkml:trace>
  <inkml:trace contextRef="#ctx0" brushRef="#br3" timeOffset="163359.24">22214 13041 64 0,'0'41'32'0,"25"-25"-34"16,-14-13 52-16,6 6-50 0,5-5 1 16,13-4-3-16,11 0 1 15,0-4-6-15,3-5 1 16,-10 6-12-16,-8 0 0 16</inkml:trace>
  <inkml:trace contextRef="#ctx0" brushRef="#br3" timeOffset="163660.87">22934 12696 60 0,'14'19'30'0,"11"0"-32"15,-15-13 47-15,12 1-45 16,-1-4 1-16,7-3-1 16,7 0 0-16,8 0-4 15,3-10 1-15,-4 1-9 16,-7-4 1-16,-10-2-6 15,-11 2 0-15</inkml:trace>
  <inkml:trace contextRef="#ctx0" brushRef="#br3" timeOffset="163842.74">23156 12449 48 0,'0'56'24'0,"-3"19"-24"0,3-49 42 15,-4 2-42-15,-3 9 0 16,0 10-3-16,-3 4 1 16,-5-8-5-16,5 1 0 0,-4-6-7 15,3-13 0-15</inkml:trace>
  <inkml:trace contextRef="#ctx0" brushRef="#br3" timeOffset="164125.69">22775 13161 60 0,'0'59'30'0,"14"-15"-28"16,-6-31 56-16,6-7-56 0,3-3 0 16,4 6 0-16,15-5 0 15,10-8-8-15,14-2 1 16,-4-6-11-16,-3 2 0 16,-11 1-4-16,-6 3 1 15</inkml:trace>
  <inkml:trace contextRef="#ctx0" brushRef="#br3" timeOffset="164847.94">23477 13559 53 0,'36'47'26'0,"10"22"-28"0,-29-53 48 0,1 2-43 0,-1-5 0 16,1-1 3-16,0-2 1 15,-1-10-9-15,5-10 1 16,-1-12 4-16,0-18 0 0,0 2-2 16,-3-25 0-16,-4-12-2 15,-7-22 1-15,0 0-1 16,-7-16 1-16,-4-6 0 15,-3 3 0-15,4 0-1 16,-1 9 0-16,4 10-1 16,4 9 1-16,6 13-1 15,4 9 0-15,4 13 1 16,7 5 1-16,7 8 2 16,-1 5 0-16,22 7 3 15,14 9 0-15,25 0 1 16,7 1 0-16,24-8-2 15,25-8 1-15,-3 3-3 16,10-10 1-16,-10 3-5 16,-11 10 0-16,-25 6-7 15,-24 3 1 1,-25 22-14 0,-25 10 0-16</inkml:trace>
  <inkml:trace contextRef="#ctx0" brushRef="#br3" timeOffset="165285.44">24236 12411 49 0,'-7'10'24'0,"-4"55"-22"0,11-52 28 0,-3 9-30 16,-1-3 0-16,-3 9 2 15,4-3 0-15,3 3-2 0,0 0 1 16,7-6 1-16,7-3 0 16,7-3-4-16,7-7 1 15,4-2-8-15,0-14 1 16,-1-8-7-16,-2-14 0 15</inkml:trace>
  <inkml:trace contextRef="#ctx0" brushRef="#br3" timeOffset="165438.06">24525 12373 25 0,'0'-25'12'0,"0"25"-3"0,0 7 15 0,0 2-20 0,-3 4 0 0,-4 12 5 0,-1 6 1 0,1 4-12 15,-3 15 1-15,-4 3 7 16,-4 0 0-16,-10 10-5 15,3-6 0-15,-3 2-15 16,3 4 1-16</inkml:trace>
  <inkml:trace contextRef="#ctx0" brushRef="#br3" timeOffset="165825.79">24994 12499 46 0,'7'-6'23'0,"-24"9"-17"0,6 6 31 15,-10 13-36-15,-11 13 1 16,-3 9 0-16,-7 3 0 16,-15 15-3-16,1 10 0 15,-8 19 2-15,-13 16 1 16,-8 18-3-16,-3 4 1 15,7-7-1-15,7 7 0 0,14-16-6 16,14-22 0-16,7-16-8 16,7-28 0-1</inkml:trace>
  <inkml:trace contextRef="#ctx0" brushRef="#br3" timeOffset="166438.44">24691 13308 61 0,'11'19'30'0,"-1"-22"-31"0,-3 6 54 0,0 3-50 16,4 0 1-16,-1 1 1 15,8-1 1-15,3 0-8 16,4 0 1-16,-4 1 4 16,-3-1 1-16,-4 0-3 15,-7 4 0-15,-11-1-2 16,-3 4 0-16,-7-4-2 16,-3-3 1-16,-1 1-3 15,4-1 0-15,0 0 1 16,3-3 0-16,4 0 1 15,0 4 0-15,7-1 2 16,3 3 0-16,8-2 4 16,7-1 0-16,3 6 1 15,11 7 0-15,3 0 1 16,4 0 0-16,3 0 0 16,-14-7 0-16,-3 7-2 0,-4 0 0 15,-10 6-3-15,-15 9 1 16,-24 1-4-16,-25-1 0 15,-21-5-10 1,-4-7 1-16,-17-7-10 0,7-5 0 16</inkml:trace>
  <inkml:trace contextRef="#ctx0" brushRef="#br3" timeOffset="168493.64">25813 13327 56 0,'3'-3'28'0,"4"3"-19"0,0 0 29 16,8 0-35-16,6 3 1 0,14 3 0 16,14 0 1-16,8 1-8 15,17-1 0-15,7-3-2 16,11-3 1-16,-1-3-14 16,-13 0 0-16</inkml:trace>
  <inkml:trace contextRef="#ctx0" brushRef="#br3" timeOffset="168826.15">26472 13195 46 0,'11'38'23'0,"10"-10"-14"15,-10-19 28-15,3 1-33 0,7-1 0 16,7 4 3-16,4 2 1 16,-4 4-10-16,4 0 0 15,-4 0 6-15,-3 0 0 16,-14 6-5-16,-8-6 0 15,-14 6-6-15,-17 6 0 16,-18 0-10-16,-7 1 1 0,-7-4-2 16,4-9 1-1</inkml:trace>
  <inkml:trace contextRef="#ctx0" brushRef="#br3" timeOffset="169020.67">26469 13126 56 0,'0'66'28'0,"-18"31"-38"16,15-69 58-16,-4 13-50 16,0-3 1-16,0 9-19 15,0-3 1-15,-4-7 14 16,14-5 1-16</inkml:trace>
  <inkml:trace contextRef="#ctx0" brushRef="#br3" timeOffset="169486.62">27809 13308 48 0,'-10'16'24'0,"-25"12"-21"15,17-16 40-15,-10 13-43 0,-11 4 1 16,-7 8 0-16,-10 7 0 16,-4 10-2-16,3 15 0 15,-3-4-3-15,7 1 0 16,7-12-11-16,11-17 1 16</inkml:trace>
  <inkml:trace contextRef="#ctx0" brushRef="#br3" timeOffset="169710.74">27309 13386 56 0,'14'57'28'0,"21"9"-32"0,-21-44 46 0,4 9-43 15,3 10 1-15,4 18-7 16,3 1 0-16,0-4-4 16,0-2 1-16,0-14-5 15,1-15 0-15</inkml:trace>
  <inkml:trace contextRef="#ctx0" brushRef="#br3" timeOffset="169965.83">28085 13527 54 0,'14'16'27'0,"21"-28"-37"0,-17 5 56 15,3 4-45-15,11 6 0 16,3-3 0-16,-3-3 0 16,-4 3-8-16,-7 0 1 15,-3 0-8-15,-15 6 0 16</inkml:trace>
  <inkml:trace contextRef="#ctx0" brushRef="#br3" timeOffset="170129.25">28046 13835 75 0,'14'28'37'0,"32"-15"-48"15,-21-13 70-15,10 3-62 16,11-3 1-16,-4 0-20 16,4 0 1-16,0-3 13 15,-7 3 0-15</inkml:trace>
  <inkml:trace contextRef="#ctx0" brushRef="#br3" timeOffset="170535.75">28818 13013 59 0,'-31'57'29'0,"-12"90"-35"16,29-103 46-16,-7 19-40 16,0 15 0-16,-4 26 0 15,1-1 1-15,-1 0-6 16,0-15 1-16,7-9-11 15,4-17 0-15</inkml:trace>
  <inkml:trace contextRef="#ctx0" brushRef="#br3" timeOffset="170822.12">29012 13527 52 0,'-3'4'26'0,"6"-1"-21"0,5-3 40 0,2 3-41 15,4-3 1-15,7 0 0 16,4 3 1-16,10 0-9 15,11 0 1-15,7 0-3 16,0-3 1-16,-7 4-14 16,-11-11 0-16</inkml:trace>
  <inkml:trace contextRef="#ctx0" brushRef="#br3" timeOffset="171048.18">29291 13320 49 0,'4'44'24'0,"-15"29"-16"16,8-58 31-16,-4 1-37 16,-1 9 0-16,-2 3 0 15,-4 10 1-15,0 9-6 0,0 9 0 16,-1 1-7-16,1-10 1 15,7-6-7-15,11-10 0 16</inkml:trace>
  <inkml:trace contextRef="#ctx0" brushRef="#br3" timeOffset="171273.29">29055 14035 66 0,'99'44'33'0,"3"-53"-56"16,-74 3 64-16,4-4-62 15,0-2 1-15,-15-1-9 16,-6 1 1-16</inkml:trace>
  <inkml:trace contextRef="#ctx0" brushRef="#br3" timeOffset="171798.62">29510 14189 57 0,'-4'53'28'0,"8"26"-32"0,-4-57 52 16,3 3-44 0,1 3 0-16,3 0 2 0,4-3 1 15,6-6-9-15,4-6 0 0,4-10 5 16,3-13 0-16,4-8-3 15,3-17 1-15,1-9-2 16,2-18 1-16,1-14-2 16,-4-5 0-16,-10-29-1 15,-4-12 0 17,-3 12 0-17,-11 0 1-15,-3-6-2 0,-8 10 1 0,1 5 1 0,-5 10 0 0,5 19-1 16,-1 16 1-16,1 12 1 15,3 6 0-15,7 13 1 16,7 6 0-16,4 7 2 16,3-1 1-16,4 7 1 15,10 9 1-15,18 6 0 16,14-2 1-16,21-1-1 0,4 0 0 16,21 4-3-16,7-4 0 15,-4 0-6-15,-14 0 1 16,-21-2-9-16,-21 2 1 15,-24 0-9-15,-22 0 0 16</inkml:trace>
  <inkml:trace contextRef="#ctx0" brushRef="#br3" timeOffset="172141.74">30364 13302 41 0,'21'12'20'0,"-11"-2"-11"15,-6-17 26-15,-4 7-34 16,-4 3 0-16,-3 4 1 15,-3-1 0-15,-1 3-3 16,-3 4 0-16,0 6 2 16,3 3 0-16,1 3-1 15,3-3 1-15,3-7-3 16,4-5 1-16,7 2-4 16,7-2 0-16,7-1-8 15,8-9 1-15,-1-12-2 0,-3-13 1 16</inkml:trace>
  <inkml:trace contextRef="#ctx0" brushRef="#br3" timeOffset="172313.08">30544 13129 36 0,'-4'-6'18'0,"0"34"-16"0,4-12 35 16,-3 9-36-16,-4 0 0 16,-4 10 2-16,-6 5 1 15,-1 10-4-15,-10-9 0 0,3 13 0 16,4-1 1-16,0 0-5 15,3-6 1-15,8 3-10 16,2-6 0-16</inkml:trace>
  <inkml:trace contextRef="#ctx0" brushRef="#br3" timeOffset="172585.59">30798 13399 55 0,'-8'34'27'0,"-23"23"-34"16,17-51 48-16,-8 13-40 16,-2 3 1-16,-4 9 2 15,-8 16 1-15,-10 10-6 0,-14 15 1 16,0 3 3-16,-3-3 1 15,6-3-4-15,5 0 1 16,13-16-8 0,14-9 1-16,4-9-11 0,10-13 1 15</inkml:trace>
  <inkml:trace contextRef="#ctx0" brushRef="#br3" timeOffset="173015.43">30579 13932 56 0,'14'34'28'0,"-4"-8"-29"16,-6-20 45-16,7 3-42 16,6 1 1-16,8-1 2 15,3 0 1-15,-3 1-7 16,-4-1 0-16,-3-6 3 15,-4-3 0-15,-7 7-2 16,-7-4 0-16,-7-3-3 16,-4 3 1-16,-3 0-1 15,0-3 0-15,3 0 0 16,-3 3 0-16,4 3 1 16,3 4 0-16,7 2 1 15,3 4 0-15,8 0 2 0,3 3 1 16,7 3 0-16,-3 3 0 15,3-3 0-15,-4 0 0 16,-2 0-1-16,-5 3 1 16,-10 6-2-16,-7-9 1 15,-11 3-2-15,-10-3 1 16,-4-3-2-16,1-7 0 16,-5-2-6-16,1-7 1 15,3-3-10-15,8 0 1 16</inkml:trace>
  <inkml:trace contextRef="#ctx0" brushRef="#br3" timeOffset="173199.21">31373 14336 60 0,'7'13'30'0,"-18"-16"-48"16,7 3 51-16,-6 3-59 16,-8-3 0-16</inkml:trace>
  <inkml:trace contextRef="#ctx0" brushRef="#br4" timeOffset="182139.75">1348 14863 46 0,'31'-28'23'0,"-2"6"-12"0,-29 22 23 16,7-6-31-16,-4 0 0 15,-3 6 3-15,0 0 0 16,0 0-7-16,-3 3 0 16,-11 9 5-16,-11 7 0 15,-3 9-2-15,-15 1 1 0,-3 8-2 16,-3 4 0-16,-4 3-2 16,-3 0 0-16,6 9-1 15,15 3 1-15,0 13-1 16,14 4 1-16,3 5-1 15,7-6 0-15,18-9 1 16,8-10 1-16,20-9 0 16,7-16 0-16,18-9-1 15,11-22 1-15,-4-16 0 16,3-12 0-16,-10-13 0 16,0-3 1-16,-17-3-1 15,-15-4 0-15,-11 10 0 16,-17 4 0-16,-10 5 0 15,-1 10 1-15,-13 9-2 16,-1 4 1-16,-14 6-1 16,0 9 1-16,-3 6-1 15,3 7 1-15,7 0-2 16,4-1 0-16,10 1-1 16,8-4 1-16,-1-2-5 15,18-4 0-15,7-6-9 0,4-12 1 16</inkml:trace>
  <inkml:trace contextRef="#ctx0" brushRef="#br4" timeOffset="182636.86">1461 15437 57 0,'7'22'28'0,"14"-12"-34"16,-11-7 48-16,8-6-39 15,-7 3 0-15,17-7 3 16,-7-2 0-16,7-4-8 15,-3-2 0-15,0-4 5 16,-4-3 0-16,0-3-3 16,-3-3 1-16,-8 2-4 15,-6 5 1-15,-4 5-2 16,-4 0 1-16,-3 4-1 16,-4 2 1-16,1 4 0 0,-8 3 1 15,4 12 1-15,-7 7 0 16,-4 6 1-16,4 3 0 15,0 3 0-15,10 3 1 16,1 4 0-16,-1-4 0 16,11-2 0-16,4-11 0 15,6 1-1-15,8-3 0 16,-7-7-2 15,6-2 0-31,-3-11-8 0,4-8 1 0,3-10-6 0,-3-3 0 0</inkml:trace>
  <inkml:trace contextRef="#ctx0" brushRef="#br4" timeOffset="183221.58">1736 15387 36 0,'0'31'18'0,"-18"4"-13"16,15-23 27-16,3-5-29 15,-8 5 0-15,8-2 1 16,-3-1 1-16,3-3-6 15,0-6 1-15,3-9 2 16,8-7 0-16,7 1-1 16,-8-11 1-16,8 1-3 15,3-3 1-15,-7 3-2 16,4 3 1-16,-1 0 0 16,-2 3 1-16,2 7-1 15,-6 2 1-15,6 4 0 0,-6 6 1 16,0 3 0-16,-4 7 1 15,-4 2-1-15,4-2 0 16,-7 2 0-16,4 1 0 16,3-1 0-16,-7 1 1 15,0-4 0-15,3 1 0 16,4-4 1-16,-7-3 0 16,4 0 0-16,7 0 1 15,6-3-1-15,1-9 1 0,3-1-2 16,7-2 0-16,-3-7-2 15,3-3 1-15,0 0-1 16,-10 0 0-16,-7 7-2 16,-1-4 1-16,-6 0-2 15,-8 3 1-15,-6 4-2 16,-8 5 1-16,-3 7-1 16,-7 10 0-16,6 6 1 15,1 5 0-15,4 8 1 16,6-1 0-16,0 0 1 15,1 7 0-15,10-10-1 16,0-6 0-16,14-10-4 16,4-3 1-16,-1-6-9 15,4-12 0-15,8-10 0 16,2 0 1-16</inkml:trace>
  <inkml:trace contextRef="#ctx0" brushRef="#br4" timeOffset="183476.25">2272 15312 45 0,'-7'31'22'0,"7"-6"-26"0,0-19 47 16,-4-2-42-16,-3-1 0 15,0-3 0-15,4 0 0 16,3-3-2-16,-7-4 1 16,3-2 1-16,4-1 1 15,0-2-1-15,0-4 0 0,11 4 0 16,-1-4 1-16,11 4-1 15,8-1 1-15,2 4-2 16,8-1 1-16,-7-2-4 16,-4 2 1-16,0 4-8 15,1 3 1-15,2-7-6 16,1 4 0-16</inkml:trace>
  <inkml:trace contextRef="#ctx0" brushRef="#br4" timeOffset="183867.58">2731 15233 44 0,'3'13'22'0,"18"18"-15"16,-14-28 37-16,-7 1-41 15,0-4 0-15,0 3-1 16,-10-3 1-16,-1 3-5 16,-10 0 1-16,3 0 3 15,-3 3 0-15,0 4-3 16,3 2 0-16,-3 4-1 15,11 0 1-15,-1-4-1 0,4 1 0 16,7 2-1-16,0-5 1 16,11-7 0-16,10-3 1 15,0-6 0-15,7-4 0 16,0 1 0-16,-10-4 1 16,3 1-1-16,-7-1 1 15,4 1-1-15,-1 2 1 16,-6 1 0-16,0 3 1 0,-1 6 0 15,-3 0 0-15,7 6 0 16,-3 3 1-16,7 4-1 16,-8 6 0-16,11 3 0 15,1 0 0-15,2-7-5 16,-10-9 0-16,4-6-11 16,-7-9 1-16</inkml:trace>
  <inkml:trace contextRef="#ctx0" brushRef="#br4" timeOffset="184392.03">3270 14368 62 0,'11'9'31'0,"-4"4"-29"16,-4-4 53-16,-3 7-52 15,-3 12 0-15,-4 10 1 16,-4 15 0-16,1 13-6 16,-8 12 1-16,4 7 3 15,-4 6 0-15,1 9-4 16,6-9 1-16,0-6-7 16,8-10 1-16,-4-22-11 15,7-15 1-15,7-25-4 16,4-10 0-16</inkml:trace>
  <inkml:trace contextRef="#ctx0" brushRef="#br4" timeOffset="184808.73">3648 14823 57 0,'0'12'28'0,"3"-3"-35"16,-3-5 54-16,0-1-46 15,7 0 1-15,-7 3-1 16,0 4 0-16,4-1-4 16,-4 10 0-16,0-4-12 15,0 1 0-15,0-10-1 16,3-2 0-16</inkml:trace>
  <inkml:trace contextRef="#ctx0" brushRef="#br4" timeOffset="184950.14">3609 15324 58 0,'7'38'29'0,"-3"-19"-41"0,-4-19 59 15,0 0-50-15,0 0 1 0,7-7-19 16,-4-5 0-16,4-1 18 16,4 1 0-16</inkml:trace>
  <inkml:trace contextRef="#ctx0" brushRef="#br4" timeOffset="185773.84">4667 14719 54 0,'-3'31'27'0,"13"-15"-28"0,-10-16 50 0,4 3-45 16,3-3 0-16,3 0 2 15,-2 0 1-15,13-3-9 16,7 3 1-16,14-3 4 16,4 3 1-16,-4-3-2 15,-3 0 0-15,-7 3-2 16,-14 6 0-16,-8 7-1 15,-10 5 0-15,-7 7-2 16,-10 4 1-16,-8-1-3 0,-3 3 1 16,-1 1-1-16,5-1 0 15,6 0 1-15,-3 1 1 16,10-4 1-16,-3-6 0 16,11 0 2 15,3-7 0-31,7-2 0 15,7 0 1-15,7 2 0 16,4-2 1 0,6-1 2-16,1 4 0 0,7-3 0 0,-11 2 0 0,0 4-1 0,-6 3 1 0,-8 6-2 15,-14 13 0 1,-14 6-4-16,-11 6 0 0,-17 4-4 16,-8-4 0-16,1-9-5 15,6-3 1 1,-6-4-9-16,7-15 1 0</inkml:trace>
  <inkml:trace contextRef="#ctx0" brushRef="#br4" timeOffset="186096.69">5577 15026 60 0,'-7'13'30'0,"-42"34"-38"0,31-28 53 16,-13 6-45-16,-8 9 1 15,0 13 0-15,4 7 0 16,-1 5-1-16,5-5 0 15,-1-1-1-15,7-3 1 16,4-6-6-16,7-13 1 0,7-18-10 16,7-16 1-1,7-19-3-15,-7-19 1 0</inkml:trace>
  <inkml:trace contextRef="#ctx0" brushRef="#br4" timeOffset="186272.31">5165 15070 14 0,'-11'-69'7'0,"18"50"18"0,-3 16 6 0,3 3-23 15,7 3 0-15,0 13 4 16,7 16 1-16,-7 8-15 16,11 14 1-16,7 5 9 15,17 20 1-15,-7-7-5 16,15 6 1-16,-4-6-6 16,-4-12 1-16,-10-10-10 15,-11-12 1-15,-10-10-9 16,-11-16 0-16</inkml:trace>
  <inkml:trace contextRef="#ctx0" brushRef="#br4" timeOffset="186990.09">5817 14500 40 0,'-10'9'20'0,"20"10"-8"0,-10-16 26 15,0 3-33-15,0 0 1 16,0 1 5-16,4-1 1 16,3 0-13-16,-7 1 1 15,21-4 8-15,7 0 1 16,15 0-3-16,-1-3 1 15,4 0-4-15,-7 3 0 16,-11 0-2-16,-3 3 0 16,-8 4-3-16,-6-4 1 0,-18 7-3 15,-4-1 1-15,-3 7-3 16,-14 0 1-16,-4 3 0 16,-3 0 0-1,3 3 1-15,4 3 0 16,3 3 3-16,7 1 0 0,1-4 2 15,13-3 1-15,4 0-1 16,4-9 1-16,17-7-1 16,7 1 1-16,7-7-2 15,8-6 0-15,6-7-10 16,1 1 0-16,-8-7-9 16,-3 10 1-16</inkml:trace>
  <inkml:trace contextRef="#ctx0" brushRef="#br4" timeOffset="187429.87">6082 15647 49 0,'-11'22'24'16,"8"-6"-14"-16,3-13 35 0,0 0-40 15,0 0 1-15,3 0 2 16,11 1 1-16,18-1-12 16,7-3 1-16,3-3 6 15,-3-1 1-15,35-11-5 16,0-1 0-16,0 0-7 15,-14 1 0-15,-10 2-14 16,-4-3 1-16</inkml:trace>
  <inkml:trace contextRef="#ctx0" brushRef="#br4" timeOffset="187996.16">7415 14986 52 0,'7'-4'26'0,"-3"8"-21"0,-4-4 33 0,0 3-38 0,-7 3 1 0,-11 3-1 15,-13 10 1-15,-5 6-1 16,-6 4 0-16,-7-1 0 16,-8 6 1-16,4 1-1 15,7 9 1-15,8 12 0 16,6 1 0-16,7 12 0 15,7 3 0-15,8 6-1 16,3-3 1-16,17-6-1 16,12-12 0-16,16-13-1 15,8-22 0-15,14-7 0 16,0-15 1-16,-7-12 0 0,-4-4 0 16,-13-6 1-1,-5-6 0-15,-9 0 0 0,-5-4 0 16,-13 4 0-16,-15 3 0 15,-3 6-2-15,-11 10 1 16,-6 12-2-16,-1 13 1 16,-17 6-1-16,-47 28-6 15,50-25 2 1,8-3-7-16,9-7 1 16,12-8-3-16,13-7 0 0</inkml:trace>
  <inkml:trace contextRef="#ctx0" brushRef="#br4" timeOffset="188292.34">7899 15418 40 0,'10'29'20'0,"-24"-14"-19"15,7-8 36-15,-3 5-32 16,-8 7 0-16,-10 3 3 16,-1 6 0-16,-2 3-11 15,-8 4 1-15,0-4 6 0,4 7 0 16,7 3-4 0,-1-4 1-16,8-2-7 0,11-10 0 15,-8-9-10-15,7-13 0 16,8-16 0-16,3-6 0 15</inkml:trace>
  <inkml:trace contextRef="#ctx0" brushRef="#br4" timeOffset="188495.05">7581 15374 42 0,'7'-9'21'0,"7"18"-20"0,-14-2 43 0,4 5-41 16,3 7 0-16,0 6 2 15,-3 7 0-15,3 8-7 16,3 4 1-16,4-3 4 16,0 3 0-16,8 6-3 15,2-3 0-15,4-3-6 16,4-6 1-16,-4-7-11 16,-3-9 0-16</inkml:trace>
  <inkml:trace contextRef="#ctx0" brushRef="#br4" timeOffset="189063.44">8255 15475 62 0,'0'-3'31'0,"21"6"-29"16,-7-6 53-16,11-4-53 16,10-2 0-16,8 0 0 15,2-1 0-15,5-2-4 0,-1 2 1 16,4 4-3-16,-3 0 0 15,-8 3-9-15,-10 3 0 16,-8-10-7-16,-3 4 1 16</inkml:trace>
  <inkml:trace contextRef="#ctx0" brushRef="#br4" timeOffset="189496.3">9183 14750 46 0,'-4'13'23'0,"-6"3"-18"0,6-7 36 0,1 10-37 0,-4 9 1 16,3 3 3-1,4 16 0-15,-3 10-10 0,-1 3 1 16,-10 12 5-16,10 22 1 16,1 0-4-16,-4 9 0 15,0-2-4-15,3-7 0 16,1-16-7-16,-1-9 0 16,4-22-9-16,-3-19 0 15</inkml:trace>
  <inkml:trace contextRef="#ctx0" brushRef="#br4" timeOffset="189846.89">9631 15293 52 0,'-18'16'26'0,"11"-1"-17"0,7-15 42 0,0 3-46 15,4 1 1-15,3-1 1 0,3 0 0 16,1 0-10-16,10-3 1 15,11 0 5-15,10-9 1 16,4-1-5-16,0 4 0 16,-7 0-6-16,-8 6 0 15,-2 0-14-15,-15 3 0 16</inkml:trace>
  <inkml:trace contextRef="#ctx0" brushRef="#br4" timeOffset="190042.86">9514 15663 57 0,'29'28'28'0,"24"4"-29"0,-36-29 39 0,8 0-39 16,10 0 1-16,15 0-3 15,2 0 1-15,5-6-5 16,3-6 0-16,7-13-8 15,-18 0 0-15</inkml:trace>
  <inkml:trace contextRef="#ctx0" brushRef="#br4" timeOffset="193160.6">2342 1947 36 0,'11'-16'18'0,"0"-6"-7"0,-11 22 19 16,0 0-26-16,0-6 1 0,0 6 1 16,0 0 1-16,7 6-9 15,-4 7 0-15,4 3 5 16,-3 12 1-16,13 22-2 15,-13 16 1-15,-4 22 0 16,0 21 0-16,0 39 0 16,-4 12 0-16,-6 25-1 15,-8 9 1-15,8 10-4 16,-8 0 1-16,4-22-4 16,3-16 1-16,4-22-5 15,0-28 1-15,4-28-9 16,3-44 1-16,3-35-1 15,11-28 0-15</inkml:trace>
  <inkml:trace contextRef="#ctx0" brushRef="#br4" timeOffset="194535.75">2494 1947 34 0,'11'16'17'0,"17"-7"-18"0,-17-9 30 0,20 9-29 16,15-5 1-16,14 11-1 16,14-8 1-16,0-1-1 15,22-6 0-15,9-3 0 16,19-7 1-16,3 1 0 16,32-1 0-16,10 1-1 15,7 9 1-15,25 3-1 16,-10 3 1-16,17 4 0 15,11-1 0-15,3 1 1 16,14-4 1-16,-10-3-1 16,25-3 1-16,-8-6-2 15,22 0 1-15,-4-1-1 16,21 7 1-16,4 0-2 16,10 3 0-16,7 7 0 0,-3 2 1 15,21 7-1-15,0-9 1 16,-3-10 0-16,6 0 1 15,-10 0-1-15,25-10 1 16,-11-9 0 15,7-3 0-31,-3 10-1 16,-8-7 0-16,15 13 0 0,0 3 0 0,-1 3 0 0,-10 3 0 16,-7 3 0-16,8-3 0 0,-26-3 0 15,7 0 1-15,-20-3-2 16,-5-13 1-16,-20-2-1 15,-7-1 1 1,105-25-1 0,-63 0 0-16,-57 6-1 15,-28-2 1-15,-17 18 0 16,-22-10 0-16,-28 4-1 16,-10 0 1-16,-7 0 0 15,-15 6 0-15,-14 9-1 16,-6 4 1-16,-15 2 0 15,-11 23 0-15,-10-3-2 16,-14 12 1-16,-7 12-1 16,-11 13 0-16,-10 16 0 15,-4 22 0-15,-11 9 0 16,-10 13 0-16,-7 19 1 0,0 6 0 16,-4 9 0-16,4 6 1 15,4 10-1-15,-1 10 1 16,1-11 1-16,-1-2 0 15,4-16-1-15,0-9 1 16,-7-16 0-16,0-12 0 16,-7-10-1-16,-8-13 1 15,-9-12-2-15,-8-16 1 16,-4-9-1-16,-6-6 0 16,-15-22 0-16,-13-7 1 0,-15-12 0 15,0-16 0-15,-24-3 0 16,-22-3 1-16,0-9-1 15,-24-4 1-15,-18-3-1 16,-4 4 0-16,-20-10 0 16,3 3 1-16,-22 0-1 15,-2 6 0-15,-12 4 0 16,-6 2 0-16,-11 7 0 16,0 0 1-16,-18 6-1 15,4-3 1-15,-22 10-1 16,15-10 1-16,-21 0 0 15,13 6 1-15,-16-6-1 16,-1 0 0-16,7 0 0 16,-14 4 0-16,10 2-1 15,-17-3 0-15,18 10 0 16,-4 2 1-16,14 4-1 16,0 3 0-16,22 0 1 0,-4 0 0 15,28 3 0-15,3 4 1 16,-6 2-1-16,31 4 1 15,0-1-1-15,22 7 1 16,10 3-1-16,18 3 0 16,10 0 0-16,7 0 0 15,32-6-1-15,11 0 1 16,17-10-2-16,14 1 1 16,18-7-6-16,11 0 0 15,17 0-12-15,15-12 1 16</inkml:trace>
  <inkml:trace contextRef="#ctx0" brushRef="#br4" timeOffset="199301.37">4233 15196 43 0,'0'6'21'0,"11"0"-11"16,-11-9 22-16,0 3-29 15,0-3 0-15,11 3 1 16,-1-6 1-16,4 6-7 16,14 0 1-16,1 0 2 15,-1-7 1-15,-3 7-7 16,3 0 1-16,-11 7-11 15,-6-14 1-15,-4 4-1 16,-7 3 0-16</inkml:trace>
  <inkml:trace contextRef="#ctx0" brushRef="#br4" timeOffset="199497.7">4124 15475 48 0,'0'28'24'0,"21"-25"-27"0,-10-3 48 16,6-6-44-16,15-7 1 16,7 10 0-16,10 0 0 15,-6-3-5-15,-1 3 0 16,4 0-10-16,-18-4 1 0,-7 1-3 16,-7 0 0-1</inkml:trace>
  <inkml:trace contextRef="#ctx0" brushRef="#br4" timeOffset="201299.61">4015 15177 22 0,'0'-3'11'0,"0"0"2"0,0 3 13 16,0 0-24-16,0 0 1 15,-7 0 3-15,0 0 0 0,3 0-8 16,-7 0 1-16,1 3 4 16,-8 0 1-16,4-3-2 15,0 0 0-15,0 6-2 16,-4 10 1-16,-3 3-3 16,3-1 0-16,4 4-2 15,-3 0 0-15,-5 0-2 16,12 7 1-16,-1 5-1 15,4 4 0-15,0-4 2 16,14 4 1-16,4-1 3 16,6-5 0-16,-2-10 4 15,9-13 1-15,-3-12 1 16,8-6 1-16,-5-10 0 16,1-16 0-16,0-12-2 15,-4-3 0-15,4 3-4 16,-4-6 1-16,-7-4-8 0,0 1 0 15,-3 9-8-15,-11 9 0 16</inkml:trace>
  <inkml:trace contextRef="#ctx0" brushRef="#br4" timeOffset="205351.92">11465 15516 59 0,'-3'6'29'0,"-1"-9"-26"16,4 3 30-16,0 0-33 16,-3 0 0-16,-4 3-1 15,-11 0 1-15,-3 0-1 16,3 0 1-16,-3 0-1 15,-4 1 0-15,-3 2-2 16,-4 3 1-16,1 4-3 16,-1 6 1-16,0 2-2 15,4 8 1-15,7-4 0 16,3 3 0-16,8 3 2 0,6 1 0 16,11-7 4-16,7 0 0 15,7-9 3-15,8-13 0 16,2-6 0-16,-2-10 1 15,2-6-1-15,1 0 0 16,-4-6-2-16,0 0 0 16,-6-3-2-16,-5 3 0 15,1 3-1-15,-4 3 0 16,-3 7-1-16,-4 2 0 0,-4 10-1 16,1 6 1-16,-4 7 0 15,0 3 0-15,0 3 1 16,0-4 0-16,0 7 3 15,7 6 0-15,0 7 0 16,7 6 0-16,4-4 0 16,20 48-1-1,-16-51-2-15,2-2-13 16,1-10 1-16</inkml:trace>
  <inkml:trace contextRef="#ctx0" brushRef="#br4" timeOffset="205771.97">12527 15073 50 0,'-3'10'25'0,"3"5"-28"0,-4-8 40 16,-3 2-36-16,-7 7 1 16,3-4 1-16,1-2 0 15,-15 18-4-15,-3 10 1 16,-7-1 2-16,-1 10 0 0,-3 0-1 15,1 7 1-15,2 12-1 16,5 6 0-16,-5 3-1 16,12 6 1 15,6 7-1-31,7-9 1 0,8-7-2 0,3-10 1 0,3-5-4 16,5-7 1-16,-1-12-10 15,3-13 1-15,4-13-4 16,4-9 0-16</inkml:trace>
  <inkml:trace contextRef="#ctx0" brushRef="#br4" timeOffset="206253.16">12968 15559 47 0,'0'10'23'0,"-3"-1"-21"16,3-6 42-16,0 4-42 15,-4 2 1-15,1 4 1 16,-8 2 0-16,-3 7-5 15,-11-3 1-15,0 6 3 16,-6 7 1-16,-1 5-3 16,-3 10 0-16,-1-6-2 15,5 3 1-15,-1-7-4 16,4-2 1-16,7-10-5 16,-1-3 0-16,8-13-9 0,7-12 0 15</inkml:trace>
  <inkml:trace contextRef="#ctx0" brushRef="#br4" timeOffset="206478.4">12672 15588 42 0,'14'34'21'0,"4"4"-18"0,-11-26 30 0,3 1-31 15,4-1 0-15,4 10 0 16,3 7 1-16,4 2-4 16,-1 7 0-16,-2-4-2 15,-1 1 0-15,-4-4-10 16,-2 0 0-16</inkml:trace>
  <inkml:trace contextRef="#ctx0" brushRef="#br4" timeOffset="206750.51">13148 15898 54 0,'25'6'27'0,"17"-18"-35"0,-24 12 45 0,6-3-40 0,8 0 0 0,7-1-14 0,0-5 1 31</inkml:trace>
  <inkml:trace contextRef="#ctx0" brushRef="#br4" timeOffset="207227.67">13847 15494 47 0,'-8'50'23'0,"-13"47"-15"15,14-75 27-15,-3 16-34 16,-1 2 1-16,-7 17 1 16,4-1 0-16,0 1-3 0,0-4 0 15,0-3 2-15,7-9 1 16,0-13-2-16,3-3 1 15,4-9-1-15,7-13 0 16,4-9-2-16,3-1 1 16,4-8-2-16,-4-1 1 15,11-9-1-15,-1 3 0 16,-3 6 0-16,1 7 0 16,-1 12 0-16,-4 7 0 15,1 2 1-15,0 1 0 16,-8 2 1-16,1 4 0 15,-1 6 0-15,1 3 0 16,-4 1 0-16,0 2 0 0,-3-9-3 16,-1 3 0-16,-3 0-6 15,4-6 0-15,-1-10-5 16,-3-9 0-16</inkml:trace>
  <inkml:trace contextRef="#ctx0" brushRef="#br4" timeOffset="207573.37">14259 15146 40 0,'0'43'20'0,"11"-5"-21"0,-8-22 34 16,4 6-30-16,1 6 1 16,-1 6 1-16,0 10 0 15,3 0-6-15,4 16 1 16,7 6 4-16,4 9 1 16,3 6-3-16,4 1 0 15,-11 9-1-15,-7 3 0 16,-14-12-3-16,-7-1 1 15,-10-9-4-15,-8-9 0 16,0-16-8-16,-3-13 1 16,3-18-3-16,4-19 0 0</inkml:trace>
  <inkml:trace contextRef="#ctx0" brushRef="#br4" timeOffset="207992.74">14626 15058 48 0,'4'19'24'0,"-1"-4"-22"16,1-9 47-16,-1 1-44 0,4 2 0 15,4 4 3-15,3-1 0 16,7-2-10-16,7-1 1 16,1 0 6-16,-1 1 1 15,0-1-4-15,-3 4 1 16,-8-7-3-16,-6 4 1 16,-4 2-3-16,-7 4 1 15,-7 3-3-15,-11 3 1 16,-3-7-1-16,0 4 0 15,0 0 0-15,3 0 1 16,4 3 1-16,4 0 1 16,2-1 0-16,5-2 1 0,10-3 0 15,7 0 0-15,7-7-5 16,8-3 1-16,2 1-13 16,5-4 0-16</inkml:trace>
  <inkml:trace contextRef="#ctx0" brushRef="#br4" timeOffset="208400.7">15550 15995 59 0,'15'38'29'0,"13"0"-29"0,-14-35 46 16,7 0-47-16,4 0 1 0,3-3-4 16,11-3 1-16,3 3-2 15,-3-6 0-15,-4-1-12 16,0-2 1-16</inkml:trace>
  <inkml:trace contextRef="#ctx0" brushRef="#br4" timeOffset="208626.25">15730 15770 54 0,'0'62'27'0,"-7"51"-34"0,7-85 42 15,-3 13-40-15,-1 9 1 16,-3 7-9-16,4-10 1 16,-4-6 7-16,0-4 0 15</inkml:trace>
  <inkml:trace contextRef="#ctx0" brushRef="#br4" timeOffset="208985.01">16669 15224 40 0,'7'16'20'0,"-11"46"-21"15,4-40 32-15,-3 10-29 16,-1-1 0-16,-3 13 2 15,-7 19 0-15,-4 2-5 0,1 20 0 16,-1 12 2 0,4 19 0-16,0-12-3 15,3-10 1-15,1-13-8 0,6-21 1 16,1-19-5-16,6-19 0 16</inkml:trace>
  <inkml:trace contextRef="#ctx0" brushRef="#br4" timeOffset="209315.15">16937 15603 44 0,'35'19'22'0,"-10"41"-22"0,-25-45 41 0,-4 1-41 16,-6 6 1-16,-8 3-1 15,-7 7 1-15,-3-4-1 16,0 3 0-16,-7-3 0 15,-4 1 1-15,-3 2-1 16,3-3 1-16,7-3 0 16,4-6 0-16,7-3 1 15,3-7 1-15,11 1 1 16,7 2 1-16,14 1 0 16,11-1 1-16,10 10-1 15,-3-3 0-15,14 3-2 16,7 3 0-16,-4 0-4 15,-3-3 1-15,0 3-8 16,-15 6 0-16,-6 1-12 0,-4-4 1 16</inkml:trace>
  <inkml:trace contextRef="#ctx0" brushRef="#br1" timeOffset="213997.92">11116 16704 30 0,'0'3'15'0,"7"-3"-5"0,0-3 16 15,4 3-24-15,3 0 1 16,3 0 1-16,5 0 1 16,2-3-6-16,1 0 1 15,7 0 3-15,10-1 1 16,8 1-1-16,6-3 1 16,7 6-1-16,-13 0 0 15,24 9-1-15,7-2 1 16,11-4-1-16,7 3 0 15,10-3-1-15,-3 0 0 16,10 1 0-16,11-4 0 16,14 0 0-16,-7 0 0 0,11 0 0 15,21-4 0 1,-15 4 0 0,15-3 0-16,18-3 0 0,-15 0 0 0,7-4 0 15,15-5 1-15,-15 2-1 16,8 1 0-16,13 5 0 15,-13 10 0-15,6-9 0 16,4 3 1-16,-14 3-1 16,4-6 0-16,-1-1 0 15,-21 4 0-15,8 3-1 16,-12 0 1-16,-2 7 0 16,-22-11 0-16,0 8-1 15,-14 2 1-15,-7 0-1 16,-11 4 1-16,-7-1-1 15,-17-3 1-15,-18 1-1 0,-11-4 1 16,-10 0-2 0,-7-3 1-16,-11 0-2 0,-7 3 1 15,-10 0-3-15,-15 10 0 16,-10-1-9-16,-11 4 0 16,-7-7-6-16,4-2 1 15</inkml:trace>
  <inkml:trace contextRef="#ctx0" brushRef="#br1" timeOffset="-213756.03">5101 12932 18 0,'0'15'9'0,"21"-5"-2"15,-14-10 9-15,4 0-14 16,3 0 0-16,4 0 3 16,-4 0 0-16,3 0-5 15,1 0 0-15,-4-3 4 16,14-1 0-16,8 4 0 15,6 4 1-15,11-4 0 16,10 0 0-16,8-4 0 16,3-2 0-16,18 0 0 0,10-3 0 15,22-4-1-15,3-3 1 16,7 4-2-16,24-1 1 16,1-2-1-16,7-1 0 15,14 3 0-15,0 1 0 16,-4-4-1-16,15 4 1 15,-1 2-1-15,1 1 0 16,6 2-1-16,-3 1 0 16,4 3 0-16,-11 0 0 15,7 0 0-15,-4 3 1 16,-13 0-1-16,-22 3 0 0,-7 0 0 16,-14 0 0-16,-7 0-1 15,-10 0 0-15,-19 1 0 16,-16-1 1-16,-12 0-1 15,-6-3 1-15,-8 3-1 16,-10-3 1-16,-7 3-1 16,-11 3 0-16,-7 1-3 15,-10 2 0-15,-11 4-6 32,-7-4 0-32,-8-3-11 0,-9-6 0 0</inkml:trace>
  <inkml:trace contextRef="#ctx0" brushRef="#br1" timeOffset="-207990.82">8156 16823 30 0,'4'22'15'0,"-1"-3"-10"0,4-13 16 15,4 4-19-15,7 5 0 16,-8 4 2-16,11 3 0 15,4 3-4-15,7 10 0 16,10 5 4-16,7-2 0 16,8 6-1-16,3 3 1 15,10 3-2-15,12-6 1 0,13 0-1 16,4-10 0 0,17 4 0-16,-31-10 1 0,63 4-1 15,0-4 0-15,11 0 0 16,3 0 0-16,-10 1-1 15,3-1 0-15,-3-3-1 16,-1-6 0-16,-13-13-1 16,3-6 1-16,-14-9-1 15,-7-13 0-15,-7-13-1 16,-14 1 0-16,-15-10-6 16,-6-3 0-16,-7-13-7 15,-8 10 1-15</inkml:trace>
  <inkml:trace contextRef="#ctx0" brushRef="#br1" timeOffset="-207390.53">11151 16864 34 0,'-14'3'17'0,"0"0"-12"0,11 0 22 16,-1 7-24-16,4-1 0 16,0 1 4-16,4-1 0 15,-1 0-7-15,8 1 0 0,3-1 6 16,7 4 1-16,7-4-2 15,0 4 0-15,11 2-2 16,7-2 1-16,7-1-3 16,0 4 1-16,-7-6-2 15,-4 2 1-15,-7-2-2 16,-6-1 0-16,-8 0 0 16,-4 4 0-16,-6 3 0 15,-7 2 0-15,-8 4 0 16,-3 3 0-16,-4 7-1 15,1 5 1-15,-8-2 0 16,-3 6 0-16,0-1 0 16,3 1 0-16,4 3 0 15,0 0 1-15,7-3 0 16,3-4 1-16,1 1-1 0,3-10 1 16,0-6-1-16,3-9 1 15,1-10 0-15,-1-13 0 16,1-8 0-16,-1-17 0 15,-3-9 0-15,-3-9 0 16,-11-10-1-16,-4-9 1 16,-7-3-3-16,-3 0 1 15,-3 9-10-15,-8 6 1 16,-4 10-7-16,5 6 1 0</inkml:trace>
  <inkml:trace contextRef="#ctx1" brushRef="#br1" timeOffset="119708.72">3348 13487 0,'0'0'15,"0"0"1,0 0 0,0 0-1,0 0 1</inkml:trace>
  <inkml:trace contextRef="#ctx0" brushRef="#br1" timeOffset="-205827.88">8580 17604 42 0,'7'9'21'0,"-4"7"-14"16,-3-16 22-16,4 3-27 15,-4 0 1-15,-4 0 0 16,1 4 1-16,-4 2-6 16,-8 4 1-16,-9-1 3 15,-4 1 1-15,-8 2-3 0,1-2 1 16,0 3-1-16,-4 3 0 15,4 6 0-15,-1 6 0 16,5 3-1-16,2 1 0 16,8 3 1-16,11-1 0 15,3-2 1-15,10-1 0 16,11-2 0-16,-3-7 1 16,24 0-1-16,11-10 0 15,-7-2-4-15,3-7 0 0,0-6-12 16,-6-9 1-16,-5-1-1 15,1 1 0-15</inkml:trace>
  <inkml:trace contextRef="#ctx0" brushRef="#br1" timeOffset="-205393.4">9081 17836 46 0,'7'13'23'0,"0"2"-31"0,-7-8 47 31,-11 14-36-31,-3 1 0 15,0 7 0-15,-4 2 0 0,1 4-5 16,2-1 1-16,5 4-1 16,-1-10 1-16,4-6-7 15,4-3 0-15,3-13-6 16,0-6 1-16</inkml:trace>
  <inkml:trace contextRef="#ctx0" brushRef="#br1" timeOffset="-205138.33">8841 17811 37 0,'3'9'18'0,"18"-5"-16"16,-10-8 30-16,3 1-30 15,11-3 0-15,3-3 3 16,4-1 0-16,-1 4-5 0,12 0 1 15,10 2 2-15,10-2 1 16,8 6-1-16,6-6 0 16,-6 3-6-16,-8 3 1 15,-13 3-11-15,-15-3 0 16,-10 3-2-16,-15 6 1 16</inkml:trace>
  <inkml:trace contextRef="#ctx0" brushRef="#br1" timeOffset="-204506.75">9991 17889 43 0,'0'7'21'0,"-7"2"-27"0,3-6 41 16,-6 0-35-16,-1 4 1 16,-7 2-1-16,-6 0 1 15,-12-2-1-15,1-1 0 16,0 3 0-16,7 1 0 15,-1-1 0-15,5 7 0 16,-1-4-1-16,7 1 0 0,1-4-1 16,6 4 1-16,4-4 0 15,7 7 0-15,7-7 1 16,4 7 0-16,13 3 3 16,8 3 0-16,7 0 0 31,3-3 1-31,1 3 0 15,-5-4 0-15,-2 1 0 0,-12-6 0 0,-6 2-4 16,-14-5 1-16,-15 2-2 16,-7 1 1-16,-21-1-5 15,-6-5 1 17,9-4-9-32,-13-3 1 0,-4-6-3 0,0-4 1 15</inkml:trace>
  <inkml:trace contextRef="#ctx0" brushRef="#br1" timeOffset="-204087.34">8664 18115 52 0,'-3'10'26'0,"10"-10"-33"15,-7 0 52-15,0 0-45 16,3 3 1-16,1-3-2 16,-1 0 1-16,-3 0-4 15,4 3 0-15,-1 0-11 16,1-3 1-16</inkml:trace>
  <inkml:trace contextRef="#ctx0" brushRef="#br1" timeOffset="-203770.8">9387 18234 60 0,'-7'19'30'15,"-7"-13"-39"-15,11-2 51 0,-1 2-43 16,1 0 1-16,-1 0-5 15,1 1 0-15,-1-1-3 16,4-3 0-16,4 0-7 16,6-6 0-16</inkml:trace>
  <inkml:trace contextRef="#ctx0" brushRef="#br1" timeOffset="-203380.4">10255 18448 73 0,'0'28'36'0,"4"-19"-49"0,-1-6 74 0,1 0-61 16,-1 4 1-16,4-1-6 15,0 0 1-15,1-3-4 16,2 4 1-16,-6-7-12 16,-4-7 0-16</inkml:trace>
  <inkml:trace contextRef="#ctx0" brushRef="#br1" timeOffset="-202046.69">15325 15061 26 0,'17'-28'13'0,"-3"-4"3"0,-10 23 6 0,-4-7-19 16,0 4 1-16,-7-4 2 16,-4 0 1-16,-6-3-8 15,-4-2 0-15,-4 5 5 16,-3 3 0-16,-11 4-1 16,-7 3 0-16,-7 2-1 15,0 4 0-15,-7 7-1 16,4 2 0-16,-8 10-1 15,15 6 0-15,-1-6-2 16,1 6 0-16,0 3-1 16,-1 7 1-16,4 2-1 0,4-5 1 15,3 8 0 1,4 1 1-16,10 3 0 0,4 0 1 16,0 6 0-16,10 3 0 15,11-9 0-15,4 0 0 16,3 0 1-16,14 3 1 15,4-6 0-15,3-7 0 32,18-5 0-32,0-7 0 15,3-4 0-15,1-2 0 16,-5-6-1-16,5-4 1 16,3-6-2-16,0-6 1 15,7-10 0-15,-8-9 0 0,-6 0 0 16,-3-7 1-16,-1-2-2 15,-3-7 1-15,-4-3-1 16,0 0 1-16,-3 0-2 16,-4-3 1-16,-3 10-1 15,-4-4 1-15,0-3 0 16,-7-6 0-16,-3 9 0 16,-4 7 1-16,-3 5 0 15,-4 1 0-15,-11 0-1 16,-7 0 1-16,-3 3-1 15,-7 0 1-15,3 3-1 16,1-3 0-16,-1 6 0 16,-3 0 1-16,-8 3-1 15,-2 4 0-15,-1 2-1 0,-3 7 1 16,-4 3-2-16,0 0 1 16,-7 3-3-16,3 4 0 15,5 5-1 1,6 1 0-16,4 5-1 0,-1 8 1 15,-3 5-3-15,-3 3 1 16,0 13-3-16,-4 0 1 16,4 13-2-16,-1 12 1 15</inkml:trace>
  <inkml:trace contextRef="#ctx0" brushRef="#br1" timeOffset="-193878.98">11797 17933 23 0,'-4'3'11'0,"4"-3"1"16,0 0 12-16,0 4-20 16,0-1 1-16,0 0 2 15,0-3 1-15,0 0-10 16,7 0 1-16,0-6 6 16,4-4 1-16,3 1-3 15,-3-4 1-15,6 1-1 0,8-1 0 16,0-3-2-16,17 4 1 15,-10 2-1-15,0 4 1 16,-4 3-1-16,-3 0 0 16,-8 3-2-16,-3 3 1 15,-3 3-1-15,-4 4 1 16,-7 5-1-16,-4 4 0 16,-10 3 0-16,0-9 1 15,-7 9-1-15,0 0 1 16,0 6 0-16,3 3 0 0,0-3 0 15,1 4 0-15,3-10 0 16,3 3 0-16,4-6-1 16,0-4 0-16,3-2-3 15,-3-4 1-15,4-2-7 16,-4-1 1-16,3-9-6 16,1-4 1-16</inkml:trace>
  <inkml:trace contextRef="#ctx0" brushRef="#br1" timeOffset="-193663.38">11864 18385 41 0,'0'22'20'0,"7"-10"-24"0,-3-9 35 0,-1 1-32 16,-3-1 1-16,0-3-7 0,0 0 1 16,0 0-2-16,0 0 1 15</inkml:trace>
  <inkml:trace contextRef="#ctx0" brushRef="#br1" timeOffset="-193233.9">12305 18172 49 0,'67'-63'24'0,"-4"-6"-27"15,-45 41 42-15,3-16-39 16,0-3 1-16,-3-13 1 16,-7-3 1-16,-8 4-4 15,-10 2 1-15,-11 7 1 16,1 9 1-16,-15 1-2 0,-14 8 0 15,-3 7-1-15,-8 6 1 16,-6 7-2-16,-8 2 1 16,8 4-1-16,-8 6 0 15,1 10-1-15,-8 5 0 16,11 7-2-16,4 3 0 16,-1 13-4-16,8 12 0 15,3 13-4-15,7 6 0 16</inkml:trace>
  <inkml:trace contextRef="#ctx0" brushRef="#br1" timeOffset="-193053.9">11384 18454 31 0,'25'72'15'0,"63"-31"-11"0,-60-32 25 15,18 1-26-15,14-7 1 0,7-10 4 16,11-2 0-16,6-7-9 16,12-12 0-16,2-19 6 15,-6-13 0-15,0-12-2 16,0-9 0-16,-18 12-3 15,-11-6 1-15,-17 2-6 16,-18 11 1-16,-14 2-11 16,-17 1 0-16</inkml:trace>
  <inkml:trace contextRef="#ctx0" brushRef="#br1" timeOffset="-188203.28">4706 16234 19 0,'-3'18'9'0,"13"-2"-2"0,-6-13 10 0,3 0-15 16,-7 1 1-16,3-1 1 15,4 0 1-15,0-3-6 16,4 0 0-16,3-3 4 15,4-4 1-15,3-2-2 16,7 3 0-16,4-1-2 16,14-2 1-16,0 3 0 15,14 0 1-15,3-1 0 16,18-5 0-16,18-1 2 16,10 1 1-16,1-1 0 15,20-3 0-15,1 1-1 16,10 2 1-16,11 1-3 15,6-1 1-15,12 4-3 0,10 2 1 16,6-5-1-16,5 9 1 16,7 0-2-16,6 9 1 15,4 0-2-15,-7 4 1 16,0 5 0-16,-21 10 1 16,-10 0-1-16,-12 4 0 15,-16-4 0-15,-22-6 1 16,-25-4-2-16,-14-5 1 15,-14 2-13-15,-25-2 1 16</inkml:trace>
  <inkml:trace contextRef="#ctx0" brushRef="#br1" timeOffset="-187167.03">19738 15337 45 0,'3'19'22'0,"15"12"-19"15,-14-22 22-15,-4 10-25 16,3 6 0-16,-3 10 3 16,-3 12 0-16,3 0-2 15,-7 9 0-15,0 4 1 16,-8 9 0-16,-6 6-1 15,-3 0 0-15,-5 7-4 16,-6-13 1-16,0-6-6 0,-1-13 0 16,1-13-6-16,11-18 0 15</inkml:trace>
  <inkml:trace contextRef="#ctx0" brushRef="#br1" timeOffset="-186852.33">19110 15396 42 0,'-11'-6'21'0,"18"9"-18"0,-3-6 36 0,7 3-36 15,6-3 0-15,8 3 4 16,7 0 0-16,10-3-6 15,18-7 1-15,11-2 5 16,27-4 1-16,15-3-2 16,18-12 1-16,13-3-3 15,15-7 0-15,-4-3-5 16,-28 9 1-16,-14 10-6 16,-18 10 1-16,-24 15-11 15,-29 9 0-15,-24 4-5 16,-18 15 1-16</inkml:trace>
  <inkml:trace contextRef="#ctx0" brushRef="#br1" timeOffset="-186461.35">20108 16171 34 0,'-3'53'17'0,"-1"-18"-11"0,4-29 24 0,0 0-25 15,0-3 1 1,0 1 1-16,0-4 0 0,0-7-9 16,4-8 0-16,-1-7 6 15,1-7 1-15,3 1-3 16,0-6 0-16,-3-7-1 15,-1-3 0-15,4 6-1 16,0 7 0-16,7 0 1 16,4 2 0-16,0 8 0 15,10 5 1-15,0 6-1 16,4 4 0-16,-1 6-1 16,5 10 0-16,-1 2-4 15,-3 7 1-15,3 3-8 16,-3 9 1-16,0-6-6 15,-8-6 0-15</inkml:trace>
  <inkml:trace contextRef="#ctx0" brushRef="#br1" timeOffset="-186221.42">20909 15926 31 0,'46'0'15'0,"-25"3"-7"0,-14 1 20 16,-3 2-26-16,-4 3 0 15,-4 7 1-15,-6 6 0 16,-8 0-3-16,-17 6 1 16,-8 7 2-16,1 15 0 15,-11 0-1-15,-10 13 0 0,3 6-2 16,3 3 1-16,8-10-3 16,7-11 1-16,10-14-9 15,11-12 1-15,14-25-5 16,14-15 1-16</inkml:trace>
  <inkml:trace contextRef="#ctx0" brushRef="#br1" timeOffset="-186069.77">20616 15851 23 0,'14'-19'11'0,"-3"47"-4"16,-7-9 13-16,-1 13-17 15,1 5 0-15,-1 10 0 16,-3 10 0-16,0-1-8 15,0-2 0-15,-3-4-3 16,-4-13 1-16</inkml:trace>
  <inkml:trace contextRef="#ctx0" brushRef="#br1" timeOffset="-185412.11">21876 16610 52 0,'180'-75'26'0,"10"-92"-32"16,-155 111 50-16,4-22-42 15,-11-16 1-15,-10-16 0 16,-21-16 0-16,-19-21-4 16,-38-13 0-16,-38-19 2 15,-22-6 1-15,-35 3-2 16,-18 7 0-16,-32 21-2 15,-21 22 1 1,-17 32-2 0,-8 34 0-16,-10 29-1 0,14 37 1 0,4 28-1 15,14 28 1-15,31 29 1 0,29 25 0 16,14 15 1-16,24 19 0 16,25 7-2-16,22 6 1 15,20 3-4-15,29 6 0 16,31 6-1-16,29-2 1 15,28-4 5-15,31-6 0 16,40-16 5-16,35-12 0 16,45-23 6-16,47-18 0 15,35-34 0-15,24-32 0 16,36-41-4-16,-25-34 0 0,-32-41-2 16,-31-22 0-1,-61-31 0-15,-31-13 0 0,-57-15-1 16,-42-16 0-16,-49-7-2 15,-57-5 1-15,-42 11-7 16,-60 17 0-16,-28 28-14 16,-50 31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Linear: mx + b = 0, m \neq 0 (easy to solve)</a:t>
            </a:r>
          </a:p>
          <a:p>
            <a:r>
              <a:rPr lang="en-US">
                <a:cs typeface="Calibri"/>
              </a:rPr>
              <a:t>Quadratic: ax^2 + bx + c = 0, a \neq 0 (much harder / richer)</a:t>
            </a:r>
          </a:p>
          <a:p>
            <a:r>
              <a:rPr lang="en-US">
                <a:cs typeface="Calibri"/>
              </a:rPr>
              <a:t>- shows up in naturally many places: geometry, physics, optics, optimization, finance</a:t>
            </a:r>
          </a:p>
          <a:p>
            <a:r>
              <a:rPr lang="en-US">
                <a:cs typeface="Calibri"/>
              </a:rPr>
              <a:t>- here we just focus on solving equations, graphs in Chapter 2-3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Ax^2+bx+c=0</a:t>
            </a:r>
          </a:p>
          <a:p>
            <a:r>
              <a:rPr lang="en-US">
                <a:cs typeface="Calibri"/>
              </a:rPr>
              <a:t>Factor (always easiest, not always possible, need zero on one side)</a:t>
            </a:r>
            <a:endParaRPr lang="en-US"/>
          </a:p>
          <a:p>
            <a:r>
              <a:rPr lang="en-US">
                <a:cs typeface="Calibri"/>
              </a:rPr>
              <a:t>Complete the square (general technique shows up other places)</a:t>
            </a:r>
          </a:p>
          <a:p>
            <a:r>
              <a:rPr lang="en-US">
                <a:cs typeface="Calibri"/>
              </a:rPr>
              <a:t>Quadratic formula (memorize, tedius, can always use, need zero on one side)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Solve for x: 2x(x-2) = x+3</a:t>
            </a:r>
          </a:p>
          <a:p>
            <a:r>
              <a:rPr lang="en-US">
                <a:cs typeface="Calibri"/>
              </a:rPr>
              <a:t>2 ways, factoring and quadratic formula</a:t>
            </a:r>
          </a:p>
          <a:p>
            <a:r>
              <a:rPr lang="en-US">
                <a:cs typeface="Calibri"/>
              </a:rPr>
              <a:t>Check solutions work</a:t>
            </a:r>
          </a:p>
          <a:p>
            <a:r>
              <a:rPr lang="en-US">
                <a:cs typeface="Calibri"/>
              </a:rPr>
              <a:t>Note why factoring separates into two equations ONLY if one side is zero</a:t>
            </a:r>
          </a:p>
          <a:p>
            <a:r>
              <a:rPr lang="en-US">
                <a:cs typeface="Calibri"/>
              </a:rPr>
              <a:t>Note factoring not always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Nice examples: x^2 = 4, (x-1)^2 = 4, 3(x-1)^2=4, not the +- for two solutions</a:t>
            </a:r>
          </a:p>
          <a:p>
            <a:r>
              <a:rPr lang="en-US">
                <a:cs typeface="Calibri"/>
              </a:rPr>
              <a:t>What if not in this form? </a:t>
            </a:r>
          </a:p>
          <a:p>
            <a:r>
              <a:rPr lang="en-US">
                <a:cs typeface="Calibri"/>
              </a:rPr>
              <a:t>3x^2-6x-1=0, complete the square , technique in next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79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1.4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Solving Quadratic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Three Methods for Quadratic Equations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205E10-3988-4A9E-B273-A84A7A2524C8}"/>
                  </a:ext>
                </a:extLst>
              </p14:cNvPr>
              <p14:cNvContentPartPr/>
              <p14:nvPr/>
            </p14:nvContentPartPr>
            <p14:xfrm>
              <a:off x="3921840" y="4376520"/>
              <a:ext cx="1531800" cy="24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205E10-3988-4A9E-B273-A84A7A2524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2480" y="4367160"/>
                <a:ext cx="1550520" cy="2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1.4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9DB813-B674-48F9-AB52-0F31C788F819}"/>
                  </a:ext>
                </a:extLst>
              </p14:cNvPr>
              <p14:cNvContentPartPr/>
              <p14:nvPr/>
            </p14:nvContentPartPr>
            <p14:xfrm>
              <a:off x="1083240" y="1677240"/>
              <a:ext cx="222840" cy="1135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9DB813-B674-48F9-AB52-0F31C788F8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880" y="1667880"/>
                <a:ext cx="241560" cy="11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7575-56EF-47F1-8A25-DCECC125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Equation Solving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70FE-A33A-4EC2-8FF0-A8FF14B2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E370DB-1334-45C1-B74B-B305F0C92C92}"/>
                  </a:ext>
                </a:extLst>
              </p14:cNvPr>
              <p14:cNvContentPartPr/>
              <p14:nvPr/>
            </p14:nvContentPartPr>
            <p14:xfrm>
              <a:off x="825480" y="1438200"/>
              <a:ext cx="10676160" cy="535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E370DB-1334-45C1-B74B-B305F0C92C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120" y="1428840"/>
                <a:ext cx="10694880" cy="53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22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D180-0E68-4E74-B595-31DAB362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Three Methods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1F45F-B952-45A5-83CB-647AB491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048381-24BD-4F5A-BD92-88BDF2FC238A}"/>
                  </a:ext>
                </a:extLst>
              </p14:cNvPr>
              <p14:cNvContentPartPr/>
              <p14:nvPr/>
            </p14:nvContentPartPr>
            <p14:xfrm>
              <a:off x="3710880" y="1032840"/>
              <a:ext cx="3796560" cy="190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048381-24BD-4F5A-BD92-88BDF2FC23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1520" y="1023480"/>
                <a:ext cx="3815280" cy="19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41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4803-04FE-4529-9442-88008B06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1ABC-6E93-479C-AD7A-6A466C3D9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51C621-F13E-4392-86D1-BFA07F71F12E}"/>
                  </a:ext>
                </a:extLst>
              </p14:cNvPr>
              <p14:cNvContentPartPr/>
              <p14:nvPr/>
            </p14:nvContentPartPr>
            <p14:xfrm>
              <a:off x="412920" y="903960"/>
              <a:ext cx="11672640" cy="558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51C621-F13E-4392-86D1-BFA07F71F1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560" y="894600"/>
                <a:ext cx="11691360" cy="56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92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112A-1A39-48A2-B85F-9C50B32C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Completing the Square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869A-2754-483F-A367-7D8B6EEC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84E0A1-AD27-4B0C-97D0-C900F4728A4A}"/>
                  </a:ext>
                </a:extLst>
              </p14:cNvPr>
              <p14:cNvContentPartPr/>
              <p14:nvPr/>
            </p14:nvContentPartPr>
            <p14:xfrm>
              <a:off x="335160" y="563040"/>
              <a:ext cx="11682000" cy="61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84E0A1-AD27-4B0C-97D0-C900F4728A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800" y="553680"/>
                <a:ext cx="11700720" cy="61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14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1.4 Solving Quadratic Equations</vt:lpstr>
      <vt:lpstr>Section 1.4 Homework Submission to Canvas</vt:lpstr>
      <vt:lpstr>Equation Solving</vt:lpstr>
      <vt:lpstr>Three Methods</vt:lpstr>
      <vt:lpstr>Example: Try on Own</vt:lpstr>
      <vt:lpstr>Completing the Square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2020-09-21T00:51:20Z</dcterms:modified>
</cp:coreProperties>
</file>