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notesSlides/notesSlide6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B016B5-0820-4A32-9BFE-ADF9676511DB}" v="2" dt="2020-09-21T15:30:55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C353BEA8-F2B5-F9C8-95C9-DD24AA8C764A}"/>
    <pc:docChg chg="modSld">
      <pc:chgData name="Chad Vidden" userId="S::cvidden@uwlax.edu::fa919fd6-03f8-48d0-9b95-10ac8c9672df" providerId="AD" clId="Web-{C353BEA8-F2B5-F9C8-95C9-DD24AA8C764A}" dt="2020-09-05T11:26:40.759" v="62" actId="20577"/>
      <pc:docMkLst>
        <pc:docMk/>
      </pc:docMkLst>
      <pc:sldChg chg="modSp">
        <pc:chgData name="Chad Vidden" userId="S::cvidden@uwlax.edu::fa919fd6-03f8-48d0-9b95-10ac8c9672df" providerId="AD" clId="Web-{C353BEA8-F2B5-F9C8-95C9-DD24AA8C764A}" dt="2020-09-05T11:23:37.799" v="55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353BEA8-F2B5-F9C8-95C9-DD24AA8C764A}" dt="2020-09-05T11:23:12.172" v="6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353BEA8-F2B5-F9C8-95C9-DD24AA8C764A}" dt="2020-09-05T11:23:37.799" v="55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C353BEA8-F2B5-F9C8-95C9-DD24AA8C764A}" dt="2020-09-05T11:26:39.449" v="6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353BEA8-F2B5-F9C8-95C9-DD24AA8C764A}" dt="2020-09-05T11:26:39.449" v="6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">
        <pc:chgData name="Chad Vidden" userId="S::cvidden@uwlax.edu::fa919fd6-03f8-48d0-9b95-10ac8c9672df" providerId="AD" clId="Web-{C353BEA8-F2B5-F9C8-95C9-DD24AA8C764A}" dt="2020-09-05T11:26:35.610" v="57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C353BEA8-F2B5-F9C8-95C9-DD24AA8C764A}" dt="2020-09-05T11:26:35.610" v="57" actId="20577"/>
          <ac:spMkLst>
            <pc:docMk/>
            <pc:sldMk cId="2349933283" sldId="269"/>
            <ac:spMk id="2" creationId="{48B2C0D7-B8F7-4D2E-8918-DF67C9DF9340}"/>
          </ac:spMkLst>
        </pc:spChg>
      </pc:sldChg>
    </pc:docChg>
  </pc:docChgLst>
  <pc:docChgLst>
    <pc:chgData name="Chad Vidden" userId="S::cvidden@uwlax.edu::fa919fd6-03f8-48d0-9b95-10ac8c9672df" providerId="AD" clId="Web-{E8478F73-32D6-D425-AB7B-2C71A1303B46}"/>
    <pc:docChg chg="modSld">
      <pc:chgData name="Chad Vidden" userId="S::cvidden@uwlax.edu::fa919fd6-03f8-48d0-9b95-10ac8c9672df" providerId="AD" clId="Web-{E8478F73-32D6-D425-AB7B-2C71A1303B46}" dt="2020-09-21T14:59:34.240" v="3"/>
      <pc:docMkLst>
        <pc:docMk/>
      </pc:docMkLst>
      <pc:sldChg chg="modNotes">
        <pc:chgData name="Chad Vidden" userId="S::cvidden@uwlax.edu::fa919fd6-03f8-48d0-9b95-10ac8c9672df" providerId="AD" clId="Web-{E8478F73-32D6-D425-AB7B-2C71A1303B46}" dt="2020-09-21T14:59:34.240" v="3"/>
        <pc:sldMkLst>
          <pc:docMk/>
          <pc:sldMk cId="1586519193" sldId="262"/>
        </pc:sldMkLst>
      </pc:sldChg>
    </pc:docChg>
  </pc:docChgLst>
  <pc:docChgLst>
    <pc:chgData name="Chad Vidden" userId="S::cvidden@uwlax.edu::fa919fd6-03f8-48d0-9b95-10ac8c9672df" providerId="AD" clId="Web-{245D8A6B-90BB-46C9-9C1E-6198E9A2BDA6}"/>
    <pc:docChg chg="addSld delSld modSld">
      <pc:chgData name="Chad Vidden" userId="S::cvidden@uwlax.edu::fa919fd6-03f8-48d0-9b95-10ac8c9672df" providerId="AD" clId="Web-{245D8A6B-90BB-46C9-9C1E-6198E9A2BDA6}" dt="2020-09-10T14:35:56.885" v="691" actId="20577"/>
      <pc:docMkLst>
        <pc:docMk/>
      </pc:docMkLst>
      <pc:sldChg chg="modSp">
        <pc:chgData name="Chad Vidden" userId="S::cvidden@uwlax.edu::fa919fd6-03f8-48d0-9b95-10ac8c9672df" providerId="AD" clId="Web-{245D8A6B-90BB-46C9-9C1E-6198E9A2BDA6}" dt="2020-09-10T14:29:48.798" v="45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245D8A6B-90BB-46C9-9C1E-6198E9A2BDA6}" dt="2020-09-10T14:29:48.798" v="45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245D8A6B-90BB-46C9-9C1E-6198E9A2BDA6}" dt="2020-09-10T14:35:56.885" v="690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245D8A6B-90BB-46C9-9C1E-6198E9A2BDA6}" dt="2020-09-10T14:35:56.885" v="690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del">
        <pc:chgData name="Chad Vidden" userId="S::cvidden@uwlax.edu::fa919fd6-03f8-48d0-9b95-10ac8c9672df" providerId="AD" clId="Web-{245D8A6B-90BB-46C9-9C1E-6198E9A2BDA6}" dt="2020-09-10T14:07:12.780" v="2"/>
        <pc:sldMkLst>
          <pc:docMk/>
          <pc:sldMk cId="972021397" sldId="270"/>
        </pc:sldMkLst>
      </pc:sldChg>
      <pc:sldChg chg="modSp new modNotes">
        <pc:chgData name="Chad Vidden" userId="S::cvidden@uwlax.edu::fa919fd6-03f8-48d0-9b95-10ac8c9672df" providerId="AD" clId="Web-{245D8A6B-90BB-46C9-9C1E-6198E9A2BDA6}" dt="2020-09-10T14:12:01.553" v="293" actId="20577"/>
        <pc:sldMkLst>
          <pc:docMk/>
          <pc:sldMk cId="2511491159" sldId="270"/>
        </pc:sldMkLst>
        <pc:spChg chg="mod">
          <ac:chgData name="Chad Vidden" userId="S::cvidden@uwlax.edu::fa919fd6-03f8-48d0-9b95-10ac8c9672df" providerId="AD" clId="Web-{245D8A6B-90BB-46C9-9C1E-6198E9A2BDA6}" dt="2020-09-10T14:12:01.553" v="293" actId="20577"/>
          <ac:spMkLst>
            <pc:docMk/>
            <pc:sldMk cId="2511491159" sldId="270"/>
            <ac:spMk id="2" creationId="{FDF56221-FEBA-4904-83A1-915A63F31156}"/>
          </ac:spMkLst>
        </pc:spChg>
      </pc:sldChg>
      <pc:sldChg chg="del">
        <pc:chgData name="Chad Vidden" userId="S::cvidden@uwlax.edu::fa919fd6-03f8-48d0-9b95-10ac8c9672df" providerId="AD" clId="Web-{245D8A6B-90BB-46C9-9C1E-6198E9A2BDA6}" dt="2020-09-10T14:07:12.780" v="1"/>
        <pc:sldMkLst>
          <pc:docMk/>
          <pc:sldMk cId="525675311" sldId="271"/>
        </pc:sldMkLst>
      </pc:sldChg>
      <pc:sldChg chg="modSp new modNotes">
        <pc:chgData name="Chad Vidden" userId="S::cvidden@uwlax.edu::fa919fd6-03f8-48d0-9b95-10ac8c9672df" providerId="AD" clId="Web-{245D8A6B-90BB-46C9-9C1E-6198E9A2BDA6}" dt="2020-09-10T14:28:29.811" v="406"/>
        <pc:sldMkLst>
          <pc:docMk/>
          <pc:sldMk cId="2070400205" sldId="271"/>
        </pc:sldMkLst>
        <pc:spChg chg="mod">
          <ac:chgData name="Chad Vidden" userId="S::cvidden@uwlax.edu::fa919fd6-03f8-48d0-9b95-10ac8c9672df" providerId="AD" clId="Web-{245D8A6B-90BB-46C9-9C1E-6198E9A2BDA6}" dt="2020-09-10T14:09:11.877" v="141" actId="20577"/>
          <ac:spMkLst>
            <pc:docMk/>
            <pc:sldMk cId="2070400205" sldId="271"/>
            <ac:spMk id="2" creationId="{F6953C18-4BC2-4515-AC04-BE6AC018C6EC}"/>
          </ac:spMkLst>
        </pc:spChg>
      </pc:sldChg>
      <pc:sldChg chg="modSp new modNotes">
        <pc:chgData name="Chad Vidden" userId="S::cvidden@uwlax.edu::fa919fd6-03f8-48d0-9b95-10ac8c9672df" providerId="AD" clId="Web-{245D8A6B-90BB-46C9-9C1E-6198E9A2BDA6}" dt="2020-09-10T14:11:56.475" v="285"/>
        <pc:sldMkLst>
          <pc:docMk/>
          <pc:sldMk cId="1484418194" sldId="272"/>
        </pc:sldMkLst>
        <pc:spChg chg="mod">
          <ac:chgData name="Chad Vidden" userId="S::cvidden@uwlax.edu::fa919fd6-03f8-48d0-9b95-10ac8c9672df" providerId="AD" clId="Web-{245D8A6B-90BB-46C9-9C1E-6198E9A2BDA6}" dt="2020-09-10T14:10:40.879" v="205" actId="20577"/>
          <ac:spMkLst>
            <pc:docMk/>
            <pc:sldMk cId="1484418194" sldId="272"/>
            <ac:spMk id="2" creationId="{4DE80BF7-FCA3-4162-814D-776CB9729A35}"/>
          </ac:spMkLst>
        </pc:spChg>
      </pc:sldChg>
      <pc:sldChg chg="del">
        <pc:chgData name="Chad Vidden" userId="S::cvidden@uwlax.edu::fa919fd6-03f8-48d0-9b95-10ac8c9672df" providerId="AD" clId="Web-{245D8A6B-90BB-46C9-9C1E-6198E9A2BDA6}" dt="2020-09-10T14:07:12.780" v="0"/>
        <pc:sldMkLst>
          <pc:docMk/>
          <pc:sldMk cId="3629828607" sldId="272"/>
        </pc:sldMkLst>
      </pc:sldChg>
      <pc:sldChg chg="modSp new modNotes">
        <pc:chgData name="Chad Vidden" userId="S::cvidden@uwlax.edu::fa919fd6-03f8-48d0-9b95-10ac8c9672df" providerId="AD" clId="Web-{245D8A6B-90BB-46C9-9C1E-6198E9A2BDA6}" dt="2020-09-10T14:30:20.439" v="495" actId="20577"/>
        <pc:sldMkLst>
          <pc:docMk/>
          <pc:sldMk cId="2128896953" sldId="273"/>
        </pc:sldMkLst>
        <pc:spChg chg="mod">
          <ac:chgData name="Chad Vidden" userId="S::cvidden@uwlax.edu::fa919fd6-03f8-48d0-9b95-10ac8c9672df" providerId="AD" clId="Web-{245D8A6B-90BB-46C9-9C1E-6198E9A2BDA6}" dt="2020-09-10T14:30:20.439" v="495" actId="20577"/>
          <ac:spMkLst>
            <pc:docMk/>
            <pc:sldMk cId="2128896953" sldId="273"/>
            <ac:spMk id="2" creationId="{09435213-DDE7-47F6-A10D-DB7B9F3433B3}"/>
          </ac:spMkLst>
        </pc:spChg>
      </pc:sldChg>
      <pc:sldChg chg="modSp new modNotes">
        <pc:chgData name="Chad Vidden" userId="S::cvidden@uwlax.edu::fa919fd6-03f8-48d0-9b95-10ac8c9672df" providerId="AD" clId="Web-{245D8A6B-90BB-46C9-9C1E-6198E9A2BDA6}" dt="2020-09-10T14:33:30.584" v="600"/>
        <pc:sldMkLst>
          <pc:docMk/>
          <pc:sldMk cId="3808723827" sldId="274"/>
        </pc:sldMkLst>
        <pc:spChg chg="mod">
          <ac:chgData name="Chad Vidden" userId="S::cvidden@uwlax.edu::fa919fd6-03f8-48d0-9b95-10ac8c9672df" providerId="AD" clId="Web-{245D8A6B-90BB-46C9-9C1E-6198E9A2BDA6}" dt="2020-09-10T14:30:26.127" v="512" actId="20577"/>
          <ac:spMkLst>
            <pc:docMk/>
            <pc:sldMk cId="3808723827" sldId="274"/>
            <ac:spMk id="2" creationId="{7DE147C5-7F19-47B8-A850-C5FADACE5472}"/>
          </ac:spMkLst>
        </pc:sp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BB6AA400-60AE-E845-9B1F-B732E5785970}"/>
    <pc:docChg chg="addSld delSld modSld">
      <pc:chgData name="Chad Vidden" userId="S::cvidden@uwlax.edu::fa919fd6-03f8-48d0-9b95-10ac8c9672df" providerId="AD" clId="Web-{BB6AA400-60AE-E845-9B1F-B732E5785970}" dt="2020-09-04T14:12:04.391" v="554" actId="20577"/>
      <pc:docMkLst>
        <pc:docMk/>
      </pc:docMkLst>
      <pc:sldChg chg="modSp">
        <pc:chgData name="Chad Vidden" userId="S::cvidden@uwlax.edu::fa919fd6-03f8-48d0-9b95-10ac8c9672df" providerId="AD" clId="Web-{BB6AA400-60AE-E845-9B1F-B732E5785970}" dt="2020-09-04T13:58:58.726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BB6AA400-60AE-E845-9B1F-B732E5785970}" dt="2020-09-04T13:58:51.351" v="16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BB6AA400-60AE-E845-9B1F-B732E5785970}" dt="2020-09-04T13:58:58.726" v="51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BB6AA400-60AE-E845-9B1F-B732E5785970}" dt="2020-09-04T13:59:14.039" v="59"/>
        <pc:sldMkLst>
          <pc:docMk/>
          <pc:sldMk cId="2599349530" sldId="258"/>
        </pc:sldMkLst>
      </pc:sldChg>
      <pc:sldChg chg="modSp">
        <pc:chgData name="Chad Vidden" userId="S::cvidden@uwlax.edu::fa919fd6-03f8-48d0-9b95-10ac8c9672df" providerId="AD" clId="Web-{BB6AA400-60AE-E845-9B1F-B732E5785970}" dt="2020-09-04T13:59:23.273" v="6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BB6AA400-60AE-E845-9B1F-B732E5785970}" dt="2020-09-04T13:59:23.273" v="64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BB6AA400-60AE-E845-9B1F-B732E5785970}" dt="2020-09-04T13:59:14.039" v="60"/>
        <pc:sldMkLst>
          <pc:docMk/>
          <pc:sldMk cId="2848187770" sldId="264"/>
        </pc:sldMkLst>
      </pc:sldChg>
      <pc:sldChg chg="del">
        <pc:chgData name="Chad Vidden" userId="S::cvidden@uwlax.edu::fa919fd6-03f8-48d0-9b95-10ac8c9672df" providerId="AD" clId="Web-{BB6AA400-60AE-E845-9B1F-B732E5785970}" dt="2020-09-04T13:59:14.039" v="58"/>
        <pc:sldMkLst>
          <pc:docMk/>
          <pc:sldMk cId="2769012713" sldId="265"/>
        </pc:sldMkLst>
      </pc:sldChg>
      <pc:sldChg chg="del">
        <pc:chgData name="Chad Vidden" userId="S::cvidden@uwlax.edu::fa919fd6-03f8-48d0-9b95-10ac8c9672df" providerId="AD" clId="Web-{BB6AA400-60AE-E845-9B1F-B732E5785970}" dt="2020-09-04T13:59:14.039" v="57"/>
        <pc:sldMkLst>
          <pc:docMk/>
          <pc:sldMk cId="1472210608" sldId="266"/>
        </pc:sldMkLst>
      </pc:sldChg>
      <pc:sldChg chg="del">
        <pc:chgData name="Chad Vidden" userId="S::cvidden@uwlax.edu::fa919fd6-03f8-48d0-9b95-10ac8c9672df" providerId="AD" clId="Web-{BB6AA400-60AE-E845-9B1F-B732E5785970}" dt="2020-09-04T13:59:14.023" v="56"/>
        <pc:sldMkLst>
          <pc:docMk/>
          <pc:sldMk cId="2295418815" sldId="267"/>
        </pc:sldMkLst>
      </pc:sldChg>
      <pc:sldChg chg="del">
        <pc:chgData name="Chad Vidden" userId="S::cvidden@uwlax.edu::fa919fd6-03f8-48d0-9b95-10ac8c9672df" providerId="AD" clId="Web-{BB6AA400-60AE-E845-9B1F-B732E5785970}" dt="2020-09-04T13:59:14.023" v="55"/>
        <pc:sldMkLst>
          <pc:docMk/>
          <pc:sldMk cId="866278667" sldId="268"/>
        </pc:sldMkLst>
      </pc:sldChg>
      <pc:sldChg chg="modSp">
        <pc:chgData name="Chad Vidden" userId="S::cvidden@uwlax.edu::fa919fd6-03f8-48d0-9b95-10ac8c9672df" providerId="AD" clId="Web-{BB6AA400-60AE-E845-9B1F-B732E5785970}" dt="2020-09-04T14:12:04.391" v="553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BB6AA400-60AE-E845-9B1F-B732E5785970}" dt="2020-09-04T13:59:18.789" v="61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BB6AA400-60AE-E845-9B1F-B732E5785970}" dt="2020-09-04T14:12:04.391" v="553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BB6AA400-60AE-E845-9B1F-B732E5785970}" dt="2020-09-04T14:08:07.440" v="454"/>
        <pc:sldMkLst>
          <pc:docMk/>
          <pc:sldMk cId="972021397" sldId="270"/>
        </pc:sldMkLst>
        <pc:spChg chg="mod">
          <ac:chgData name="Chad Vidden" userId="S::cvidden@uwlax.edu::fa919fd6-03f8-48d0-9b95-10ac8c9672df" providerId="AD" clId="Web-{BB6AA400-60AE-E845-9B1F-B732E5785970}" dt="2020-09-04T14:01:19.319" v="107" actId="20577"/>
          <ac:spMkLst>
            <pc:docMk/>
            <pc:sldMk cId="972021397" sldId="270"/>
            <ac:spMk id="2" creationId="{6A7B8EED-7147-4687-ABBE-F21F5070E696}"/>
          </ac:spMkLst>
        </pc:spChg>
      </pc:sldChg>
      <pc:sldChg chg="modSp new modNotes">
        <pc:chgData name="Chad Vidden" userId="S::cvidden@uwlax.edu::fa919fd6-03f8-48d0-9b95-10ac8c9672df" providerId="AD" clId="Web-{BB6AA400-60AE-E845-9B1F-B732E5785970}" dt="2020-09-04T14:03:46.724" v="216"/>
        <pc:sldMkLst>
          <pc:docMk/>
          <pc:sldMk cId="704745392" sldId="271"/>
        </pc:sldMkLst>
        <pc:spChg chg="mod">
          <ac:chgData name="Chad Vidden" userId="S::cvidden@uwlax.edu::fa919fd6-03f8-48d0-9b95-10ac8c9672df" providerId="AD" clId="Web-{BB6AA400-60AE-E845-9B1F-B732E5785970}" dt="2020-09-04T14:03:00.459" v="188" actId="20577"/>
          <ac:spMkLst>
            <pc:docMk/>
            <pc:sldMk cId="704745392" sldId="271"/>
            <ac:spMk id="2" creationId="{84D3D0F1-89B6-48E6-B9DF-651CE43B5A32}"/>
          </ac:spMkLst>
        </pc:spChg>
      </pc:sldChg>
      <pc:sldChg chg="modSp new del modNotes">
        <pc:chgData name="Chad Vidden" userId="S::cvidden@uwlax.edu::fa919fd6-03f8-48d0-9b95-10ac8c9672df" providerId="AD" clId="Web-{BB6AA400-60AE-E845-9B1F-B732E5785970}" dt="2020-09-04T14:07:51.472" v="443"/>
        <pc:sldMkLst>
          <pc:docMk/>
          <pc:sldMk cId="2083349781" sldId="272"/>
        </pc:sldMkLst>
        <pc:spChg chg="mod">
          <ac:chgData name="Chad Vidden" userId="S::cvidden@uwlax.edu::fa919fd6-03f8-48d0-9b95-10ac8c9672df" providerId="AD" clId="Web-{BB6AA400-60AE-E845-9B1F-B732E5785970}" dt="2020-09-04T14:04:02.411" v="272" actId="20577"/>
          <ac:spMkLst>
            <pc:docMk/>
            <pc:sldMk cId="2083349781" sldId="272"/>
            <ac:spMk id="2" creationId="{DE03A5A4-B3C2-47E0-AC63-D0F3A07D4151}"/>
          </ac:spMkLst>
        </pc:spChg>
      </pc:sldChg>
      <pc:sldChg chg="modSp new modNotes">
        <pc:chgData name="Chad Vidden" userId="S::cvidden@uwlax.edu::fa919fd6-03f8-48d0-9b95-10ac8c9672df" providerId="AD" clId="Web-{BB6AA400-60AE-E845-9B1F-B732E5785970}" dt="2020-09-04T14:07:25.019" v="411"/>
        <pc:sldMkLst>
          <pc:docMk/>
          <pc:sldMk cId="996453412" sldId="273"/>
        </pc:sldMkLst>
        <pc:spChg chg="mod">
          <ac:chgData name="Chad Vidden" userId="S::cvidden@uwlax.edu::fa919fd6-03f8-48d0-9b95-10ac8c9672df" providerId="AD" clId="Web-{BB6AA400-60AE-E845-9B1F-B732E5785970}" dt="2020-09-04T14:05:50.895" v="309" actId="20577"/>
          <ac:spMkLst>
            <pc:docMk/>
            <pc:sldMk cId="996453412" sldId="273"/>
            <ac:spMk id="2" creationId="{74791C37-C8D0-48DE-BEFC-AAD9C42DBAEE}"/>
          </ac:spMkLst>
        </pc:spChg>
      </pc:sldChg>
      <pc:sldChg chg="modSp new modNotes">
        <pc:chgData name="Chad Vidden" userId="S::cvidden@uwlax.edu::fa919fd6-03f8-48d0-9b95-10ac8c9672df" providerId="AD" clId="Web-{BB6AA400-60AE-E845-9B1F-B732E5785970}" dt="2020-09-04T14:08:41.362" v="495"/>
        <pc:sldMkLst>
          <pc:docMk/>
          <pc:sldMk cId="3661184900" sldId="274"/>
        </pc:sldMkLst>
        <pc:spChg chg="mod">
          <ac:chgData name="Chad Vidden" userId="S::cvidden@uwlax.edu::fa919fd6-03f8-48d0-9b95-10ac8c9672df" providerId="AD" clId="Web-{BB6AA400-60AE-E845-9B1F-B732E5785970}" dt="2020-09-04T14:07:35.722" v="439" actId="20577"/>
          <ac:spMkLst>
            <pc:docMk/>
            <pc:sldMk cId="3661184900" sldId="274"/>
            <ac:spMk id="2" creationId="{5079477C-02D3-4C13-8E01-C79CFF55B64F}"/>
          </ac:spMkLst>
        </pc:spChg>
      </pc:sldChg>
    </pc:docChg>
  </pc:docChgLst>
  <pc:docChgLst>
    <pc:chgData name="Chad Vidden" userId="S::cvidden@uwlax.edu::fa919fd6-03f8-48d0-9b95-10ac8c9672df" providerId="AD" clId="Web-{B7766782-C528-C808-CCBD-C6A6FBA145FB}"/>
    <pc:docChg chg="addSld delSld modSld">
      <pc:chgData name="Chad Vidden" userId="S::cvidden@uwlax.edu::fa919fd6-03f8-48d0-9b95-10ac8c9672df" providerId="AD" clId="Web-{B7766782-C528-C808-CCBD-C6A6FBA145FB}" dt="2020-09-04T15:25:38.032" v="568" actId="20577"/>
      <pc:docMkLst>
        <pc:docMk/>
      </pc:docMkLst>
      <pc:sldChg chg="modSp">
        <pc:chgData name="Chad Vidden" userId="S::cvidden@uwlax.edu::fa919fd6-03f8-48d0-9b95-10ac8c9672df" providerId="AD" clId="Web-{B7766782-C528-C808-CCBD-C6A6FBA145FB}" dt="2020-09-04T15:02:03.279" v="2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B7766782-C528-C808-CCBD-C6A6FBA145FB}" dt="2020-09-04T15:01:57.279" v="4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B7766782-C528-C808-CCBD-C6A6FBA145FB}" dt="2020-09-04T15:02:03.279" v="21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B7766782-C528-C808-CCBD-C6A6FBA145FB}" dt="2020-09-04T15:02:57.326" v="53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B7766782-C528-C808-CCBD-C6A6FBA145FB}" dt="2020-09-04T15:02:57.326" v="53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">
        <pc:chgData name="Chad Vidden" userId="S::cvidden@uwlax.edu::fa919fd6-03f8-48d0-9b95-10ac8c9672df" providerId="AD" clId="Web-{B7766782-C528-C808-CCBD-C6A6FBA145FB}" dt="2020-09-04T15:25:38.032" v="567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B7766782-C528-C808-CCBD-C6A6FBA145FB}" dt="2020-09-04T15:02:53.623" v="50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B7766782-C528-C808-CCBD-C6A6FBA145FB}" dt="2020-09-04T15:25:38.032" v="567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modSp modNotes">
        <pc:chgData name="Chad Vidden" userId="S::cvidden@uwlax.edu::fa919fd6-03f8-48d0-9b95-10ac8c9672df" providerId="AD" clId="Web-{B7766782-C528-C808-CCBD-C6A6FBA145FB}" dt="2020-09-04T15:15:25.515" v="227"/>
        <pc:sldMkLst>
          <pc:docMk/>
          <pc:sldMk cId="972021397" sldId="270"/>
        </pc:sldMkLst>
        <pc:spChg chg="mod">
          <ac:chgData name="Chad Vidden" userId="S::cvidden@uwlax.edu::fa919fd6-03f8-48d0-9b95-10ac8c9672df" providerId="AD" clId="Web-{B7766782-C528-C808-CCBD-C6A6FBA145FB}" dt="2020-09-04T15:02:27.326" v="42" actId="20577"/>
          <ac:spMkLst>
            <pc:docMk/>
            <pc:sldMk cId="972021397" sldId="270"/>
            <ac:spMk id="2" creationId="{6A7B8EED-7147-4687-ABBE-F21F5070E696}"/>
          </ac:spMkLst>
        </pc:spChg>
      </pc:sldChg>
      <pc:sldChg chg="modSp new modNotes">
        <pc:chgData name="Chad Vidden" userId="S::cvidden@uwlax.edu::fa919fd6-03f8-48d0-9b95-10ac8c9672df" providerId="AD" clId="Web-{B7766782-C528-C808-CCBD-C6A6FBA145FB}" dt="2020-09-04T15:17:09.953" v="373"/>
        <pc:sldMkLst>
          <pc:docMk/>
          <pc:sldMk cId="525675311" sldId="271"/>
        </pc:sldMkLst>
        <pc:spChg chg="mod">
          <ac:chgData name="Chad Vidden" userId="S::cvidden@uwlax.edu::fa919fd6-03f8-48d0-9b95-10ac8c9672df" providerId="AD" clId="Web-{B7766782-C528-C808-CCBD-C6A6FBA145FB}" dt="2020-09-04T15:15:44.905" v="239" actId="20577"/>
          <ac:spMkLst>
            <pc:docMk/>
            <pc:sldMk cId="525675311" sldId="271"/>
            <ac:spMk id="2" creationId="{AFC267CC-969B-40FF-8544-6219A1020380}"/>
          </ac:spMkLst>
        </pc:spChg>
      </pc:sldChg>
      <pc:sldChg chg="del">
        <pc:chgData name="Chad Vidden" userId="S::cvidden@uwlax.edu::fa919fd6-03f8-48d0-9b95-10ac8c9672df" providerId="AD" clId="Web-{B7766782-C528-C808-CCBD-C6A6FBA145FB}" dt="2020-09-04T15:02:39.951" v="47"/>
        <pc:sldMkLst>
          <pc:docMk/>
          <pc:sldMk cId="704745392" sldId="271"/>
        </pc:sldMkLst>
      </pc:sldChg>
      <pc:sldChg chg="new del">
        <pc:chgData name="Chad Vidden" userId="S::cvidden@uwlax.edu::fa919fd6-03f8-48d0-9b95-10ac8c9672df" providerId="AD" clId="Web-{B7766782-C528-C808-CCBD-C6A6FBA145FB}" dt="2020-09-04T15:04:09.530" v="57"/>
        <pc:sldMkLst>
          <pc:docMk/>
          <pc:sldMk cId="1768247384" sldId="271"/>
        </pc:sldMkLst>
      </pc:sldChg>
      <pc:sldChg chg="modSp new modNotes">
        <pc:chgData name="Chad Vidden" userId="S::cvidden@uwlax.edu::fa919fd6-03f8-48d0-9b95-10ac8c9672df" providerId="AD" clId="Web-{B7766782-C528-C808-CCBD-C6A6FBA145FB}" dt="2020-09-04T15:24:17.594" v="552"/>
        <pc:sldMkLst>
          <pc:docMk/>
          <pc:sldMk cId="3629828607" sldId="272"/>
        </pc:sldMkLst>
        <pc:spChg chg="mod">
          <ac:chgData name="Chad Vidden" userId="S::cvidden@uwlax.edu::fa919fd6-03f8-48d0-9b95-10ac8c9672df" providerId="AD" clId="Web-{B7766782-C528-C808-CCBD-C6A6FBA145FB}" dt="2020-09-04T15:20:15.562" v="398" actId="20577"/>
          <ac:spMkLst>
            <pc:docMk/>
            <pc:sldMk cId="3629828607" sldId="272"/>
            <ac:spMk id="2" creationId="{19DD9D71-FFC3-4260-8A3D-27773C534A3D}"/>
          </ac:spMkLst>
        </pc:spChg>
      </pc:sldChg>
      <pc:sldChg chg="del">
        <pc:chgData name="Chad Vidden" userId="S::cvidden@uwlax.edu::fa919fd6-03f8-48d0-9b95-10ac8c9672df" providerId="AD" clId="Web-{B7766782-C528-C808-CCBD-C6A6FBA145FB}" dt="2020-09-04T15:02:39.951" v="46"/>
        <pc:sldMkLst>
          <pc:docMk/>
          <pc:sldMk cId="996453412" sldId="273"/>
        </pc:sldMkLst>
      </pc:sldChg>
      <pc:sldChg chg="del">
        <pc:chgData name="Chad Vidden" userId="S::cvidden@uwlax.edu::fa919fd6-03f8-48d0-9b95-10ac8c9672df" providerId="AD" clId="Web-{B7766782-C528-C808-CCBD-C6A6FBA145FB}" dt="2020-09-04T15:02:39.951" v="45"/>
        <pc:sldMkLst>
          <pc:docMk/>
          <pc:sldMk cId="3661184900" sldId="274"/>
        </pc:sldMkLst>
      </pc:sldChg>
    </pc:docChg>
  </pc:docChgLst>
  <pc:docChgLst>
    <pc:chgData name="Chad Vidden" userId="S::cvidden@uwlax.edu::fa919fd6-03f8-48d0-9b95-10ac8c9672df" providerId="AD" clId="Web-{E3FC4354-3A78-D38D-EB2F-5A6D741E7FA4}"/>
    <pc:docChg chg="addSld delSld modSld sldOrd">
      <pc:chgData name="Chad Vidden" userId="S::cvidden@uwlax.edu::fa919fd6-03f8-48d0-9b95-10ac8c9672df" providerId="AD" clId="Web-{E3FC4354-3A78-D38D-EB2F-5A6D741E7FA4}" dt="2020-09-03T01:44:21.929" v="890" actId="20577"/>
      <pc:docMkLst>
        <pc:docMk/>
      </pc:docMkLst>
      <pc:sldChg chg="modSp ord">
        <pc:chgData name="Chad Vidden" userId="S::cvidden@uwlax.edu::fa919fd6-03f8-48d0-9b95-10ac8c9672df" providerId="AD" clId="Web-{E3FC4354-3A78-D38D-EB2F-5A6D741E7FA4}" dt="2020-09-03T01:25:28.151" v="41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3FC4354-3A78-D38D-EB2F-5A6D741E7FA4}" dt="2020-09-03T01:25:06.777" v="37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E3FC4354-3A78-D38D-EB2F-5A6D741E7FA4}" dt="2020-09-03T01:34:23.596" v="214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E3FC4354-3A78-D38D-EB2F-5A6D741E7FA4}" dt="2020-09-03T01:31:09.193" v="144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ord">
        <pc:chgData name="Chad Vidden" userId="S::cvidden@uwlax.edu::fa919fd6-03f8-48d0-9b95-10ac8c9672df" providerId="AD" clId="Web-{E3FC4354-3A78-D38D-EB2F-5A6D741E7FA4}" dt="2020-09-03T01:25:19.636" v="39"/>
        <pc:sldMkLst>
          <pc:docMk/>
          <pc:sldMk cId="541778303" sldId="263"/>
        </pc:sldMkLst>
      </pc:sldChg>
      <pc:sldChg chg="del">
        <pc:chgData name="Chad Vidden" userId="S::cvidden@uwlax.edu::fa919fd6-03f8-48d0-9b95-10ac8c9672df" providerId="AD" clId="Web-{E3FC4354-3A78-D38D-EB2F-5A6D741E7FA4}" dt="2020-09-03T01:25:37.183" v="44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E3FC4354-3A78-D38D-EB2F-5A6D741E7FA4}" dt="2020-09-03T01:33:25.660" v="177"/>
        <pc:sldMkLst>
          <pc:docMk/>
          <pc:sldMk cId="2848187770" sldId="264"/>
        </pc:sldMkLst>
        <pc:spChg chg="mod">
          <ac:chgData name="Chad Vidden" userId="S::cvidden@uwlax.edu::fa919fd6-03f8-48d0-9b95-10ac8c9672df" providerId="AD" clId="Web-{E3FC4354-3A78-D38D-EB2F-5A6D741E7FA4}" dt="2020-09-03T01:32:59.175" v="147" actId="20577"/>
          <ac:spMkLst>
            <pc:docMk/>
            <pc:sldMk cId="2848187770" sldId="264"/>
            <ac:spMk id="2" creationId="{87BFB716-30A2-4068-8BB4-A8FBBFA73F43}"/>
          </ac:spMkLst>
        </pc:spChg>
      </pc:sldChg>
      <pc:sldChg chg="del">
        <pc:chgData name="Chad Vidden" userId="S::cvidden@uwlax.edu::fa919fd6-03f8-48d0-9b95-10ac8c9672df" providerId="AD" clId="Web-{E3FC4354-3A78-D38D-EB2F-5A6D741E7FA4}" dt="2020-09-03T01:25:37.183" v="43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E3FC4354-3A78-D38D-EB2F-5A6D741E7FA4}" dt="2020-09-03T01:34:45.345" v="219"/>
        <pc:sldMkLst>
          <pc:docMk/>
          <pc:sldMk cId="2769012713" sldId="265"/>
        </pc:sldMkLst>
        <pc:spChg chg="mod">
          <ac:chgData name="Chad Vidden" userId="S::cvidden@uwlax.edu::fa919fd6-03f8-48d0-9b95-10ac8c9672df" providerId="AD" clId="Web-{E3FC4354-3A78-D38D-EB2F-5A6D741E7FA4}" dt="2020-09-03T01:33:40.706" v="184" actId="20577"/>
          <ac:spMkLst>
            <pc:docMk/>
            <pc:sldMk cId="2769012713" sldId="265"/>
            <ac:spMk id="2" creationId="{85E18F61-EC99-44AA-9F8A-9954A40879A0}"/>
          </ac:spMkLst>
        </pc:spChg>
      </pc:sldChg>
      <pc:sldChg chg="add replId modNotes">
        <pc:chgData name="Chad Vidden" userId="S::cvidden@uwlax.edu::fa919fd6-03f8-48d0-9b95-10ac8c9672df" providerId="AD" clId="Web-{E3FC4354-3A78-D38D-EB2F-5A6D741E7FA4}" dt="2020-09-03T01:35:05.470" v="223"/>
        <pc:sldMkLst>
          <pc:docMk/>
          <pc:sldMk cId="1472210608" sldId="266"/>
        </pc:sldMkLst>
      </pc:sldChg>
      <pc:sldChg chg="del">
        <pc:chgData name="Chad Vidden" userId="S::cvidden@uwlax.edu::fa919fd6-03f8-48d0-9b95-10ac8c9672df" providerId="AD" clId="Web-{E3FC4354-3A78-D38D-EB2F-5A6D741E7FA4}" dt="2020-09-03T01:25:37.183" v="42"/>
        <pc:sldMkLst>
          <pc:docMk/>
          <pc:sldMk cId="2256143147" sldId="266"/>
        </pc:sldMkLst>
      </pc:sldChg>
      <pc:sldChg chg="add replId modNotes">
        <pc:chgData name="Chad Vidden" userId="S::cvidden@uwlax.edu::fa919fd6-03f8-48d0-9b95-10ac8c9672df" providerId="AD" clId="Web-{E3FC4354-3A78-D38D-EB2F-5A6D741E7FA4}" dt="2020-09-03T01:35:24.610" v="246"/>
        <pc:sldMkLst>
          <pc:docMk/>
          <pc:sldMk cId="2295418815" sldId="267"/>
        </pc:sldMkLst>
      </pc:sldChg>
      <pc:sldChg chg="modSp new">
        <pc:chgData name="Chad Vidden" userId="S::cvidden@uwlax.edu::fa919fd6-03f8-48d0-9b95-10ac8c9672df" providerId="AD" clId="Web-{E3FC4354-3A78-D38D-EB2F-5A6D741E7FA4}" dt="2020-09-03T01:36:00.875" v="263" actId="20577"/>
        <pc:sldMkLst>
          <pc:docMk/>
          <pc:sldMk cId="866278667" sldId="268"/>
        </pc:sldMkLst>
        <pc:spChg chg="mod">
          <ac:chgData name="Chad Vidden" userId="S::cvidden@uwlax.edu::fa919fd6-03f8-48d0-9b95-10ac8c9672df" providerId="AD" clId="Web-{E3FC4354-3A78-D38D-EB2F-5A6D741E7FA4}" dt="2020-09-03T01:36:00.875" v="263" actId="20577"/>
          <ac:spMkLst>
            <pc:docMk/>
            <pc:sldMk cId="866278667" sldId="268"/>
            <ac:spMk id="2" creationId="{566B6060-F981-44E8-AE7B-A4A80174BC22}"/>
          </ac:spMkLst>
        </pc:spChg>
      </pc:sldChg>
      <pc:sldChg chg="modSp new">
        <pc:chgData name="Chad Vidden" userId="S::cvidden@uwlax.edu::fa919fd6-03f8-48d0-9b95-10ac8c9672df" providerId="AD" clId="Web-{E3FC4354-3A78-D38D-EB2F-5A6D741E7FA4}" dt="2020-09-03T01:44:21.929" v="889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E3FC4354-3A78-D38D-EB2F-5A6D741E7FA4}" dt="2020-09-03T01:36:40.187" v="313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E3FC4354-3A78-D38D-EB2F-5A6D741E7FA4}" dt="2020-09-03T01:44:21.929" v="889" actId="20577"/>
          <ac:spMkLst>
            <pc:docMk/>
            <pc:sldMk cId="2349933283" sldId="269"/>
            <ac:spMk id="3" creationId="{9BBBB11B-49A7-4A14-AC67-AC50FA0F861E}"/>
          </ac:spMkLst>
        </pc:spChg>
      </pc:sldChg>
    </pc:docChg>
  </pc:docChgLst>
  <pc:docChgLst>
    <pc:chgData name="Chad Vidden" userId="fa919fd6-03f8-48d0-9b95-10ac8c9672df" providerId="ADAL" clId="{A3B016B5-0820-4A32-9BFE-ADF9676511DB}"/>
    <pc:docChg chg="modSld">
      <pc:chgData name="Chad Vidden" userId="fa919fd6-03f8-48d0-9b95-10ac8c9672df" providerId="ADAL" clId="{A3B016B5-0820-4A32-9BFE-ADF9676511DB}" dt="2020-09-21T15:30:55.717" v="1"/>
      <pc:docMkLst>
        <pc:docMk/>
      </pc:docMkLst>
      <pc:sldChg chg="addSp">
        <pc:chgData name="Chad Vidden" userId="fa919fd6-03f8-48d0-9b95-10ac8c9672df" providerId="ADAL" clId="{A3B016B5-0820-4A32-9BFE-ADF9676511DB}" dt="2020-09-21T15:17:18.709" v="0"/>
        <pc:sldMkLst>
          <pc:docMk/>
          <pc:sldMk cId="3637318454" sldId="257"/>
        </pc:sldMkLst>
        <pc:inkChg chg="add">
          <ac:chgData name="Chad Vidden" userId="fa919fd6-03f8-48d0-9b95-10ac8c9672df" providerId="ADAL" clId="{A3B016B5-0820-4A32-9BFE-ADF9676511DB}" dt="2020-09-21T15:17:18.709" v="0"/>
          <ac:inkMkLst>
            <pc:docMk/>
            <pc:sldMk cId="3637318454" sldId="257"/>
            <ac:inkMk id="5" creationId="{45F758BA-507A-4522-A58B-31184720EFC7}"/>
          </ac:inkMkLst>
        </pc:inkChg>
      </pc:sldChg>
      <pc:sldChg chg="addSp">
        <pc:chgData name="Chad Vidden" userId="fa919fd6-03f8-48d0-9b95-10ac8c9672df" providerId="ADAL" clId="{A3B016B5-0820-4A32-9BFE-ADF9676511DB}" dt="2020-09-21T15:17:18.709" v="0"/>
        <pc:sldMkLst>
          <pc:docMk/>
          <pc:sldMk cId="3296034025" sldId="258"/>
        </pc:sldMkLst>
        <pc:inkChg chg="add">
          <ac:chgData name="Chad Vidden" userId="fa919fd6-03f8-48d0-9b95-10ac8c9672df" providerId="ADAL" clId="{A3B016B5-0820-4A32-9BFE-ADF9676511DB}" dt="2020-09-21T15:17:18.709" v="0"/>
          <ac:inkMkLst>
            <pc:docMk/>
            <pc:sldMk cId="3296034025" sldId="258"/>
            <ac:inkMk id="4" creationId="{D33F138C-4C1D-4E00-BAF2-190249E646A8}"/>
          </ac:inkMkLst>
        </pc:inkChg>
      </pc:sldChg>
      <pc:sldChg chg="addSp">
        <pc:chgData name="Chad Vidden" userId="fa919fd6-03f8-48d0-9b95-10ac8c9672df" providerId="ADAL" clId="{A3B016B5-0820-4A32-9BFE-ADF9676511DB}" dt="2020-09-21T15:17:18.709" v="0"/>
        <pc:sldMkLst>
          <pc:docMk/>
          <pc:sldMk cId="300863386" sldId="259"/>
        </pc:sldMkLst>
        <pc:inkChg chg="add">
          <ac:chgData name="Chad Vidden" userId="fa919fd6-03f8-48d0-9b95-10ac8c9672df" providerId="ADAL" clId="{A3B016B5-0820-4A32-9BFE-ADF9676511DB}" dt="2020-09-21T15:17:18.709" v="0"/>
          <ac:inkMkLst>
            <pc:docMk/>
            <pc:sldMk cId="300863386" sldId="259"/>
            <ac:inkMk id="4" creationId="{7636E213-809D-43CB-8D80-9B5ABFE548CE}"/>
          </ac:inkMkLst>
        </pc:inkChg>
      </pc:sldChg>
      <pc:sldChg chg="addSp">
        <pc:chgData name="Chad Vidden" userId="fa919fd6-03f8-48d0-9b95-10ac8c9672df" providerId="ADAL" clId="{A3B016B5-0820-4A32-9BFE-ADF9676511DB}" dt="2020-09-21T15:17:18.709" v="0"/>
        <pc:sldMkLst>
          <pc:docMk/>
          <pc:sldMk cId="2312466317" sldId="260"/>
        </pc:sldMkLst>
        <pc:inkChg chg="add">
          <ac:chgData name="Chad Vidden" userId="fa919fd6-03f8-48d0-9b95-10ac8c9672df" providerId="ADAL" clId="{A3B016B5-0820-4A32-9BFE-ADF9676511DB}" dt="2020-09-21T15:17:18.709" v="0"/>
          <ac:inkMkLst>
            <pc:docMk/>
            <pc:sldMk cId="2312466317" sldId="260"/>
            <ac:inkMk id="4" creationId="{7D0BAD74-A85C-4895-8F4C-190554DB14C5}"/>
          </ac:inkMkLst>
        </pc:inkChg>
      </pc:sldChg>
      <pc:sldChg chg="addSp">
        <pc:chgData name="Chad Vidden" userId="fa919fd6-03f8-48d0-9b95-10ac8c9672df" providerId="ADAL" clId="{A3B016B5-0820-4A32-9BFE-ADF9676511DB}" dt="2020-09-21T15:30:55.717" v="1"/>
        <pc:sldMkLst>
          <pc:docMk/>
          <pc:sldMk cId="2431567324" sldId="261"/>
        </pc:sldMkLst>
        <pc:inkChg chg="add">
          <ac:chgData name="Chad Vidden" userId="fa919fd6-03f8-48d0-9b95-10ac8c9672df" providerId="ADAL" clId="{A3B016B5-0820-4A32-9BFE-ADF9676511DB}" dt="2020-09-21T15:17:18.709" v="0"/>
          <ac:inkMkLst>
            <pc:docMk/>
            <pc:sldMk cId="2431567324" sldId="261"/>
            <ac:inkMk id="4" creationId="{64D6B6D2-642D-49EC-A847-057BECC7A048}"/>
          </ac:inkMkLst>
        </pc:inkChg>
        <pc:inkChg chg="add">
          <ac:chgData name="Chad Vidden" userId="fa919fd6-03f8-48d0-9b95-10ac8c9672df" providerId="ADAL" clId="{A3B016B5-0820-4A32-9BFE-ADF9676511DB}" dt="2020-09-21T15:30:55.717" v="1"/>
          <ac:inkMkLst>
            <pc:docMk/>
            <pc:sldMk cId="2431567324" sldId="261"/>
            <ac:inkMk id="5" creationId="{40FA4097-DBBA-4A40-AFB3-0F34BF26FC40}"/>
          </ac:inkMkLst>
        </pc:inkChg>
      </pc:sldChg>
      <pc:sldChg chg="addSp">
        <pc:chgData name="Chad Vidden" userId="fa919fd6-03f8-48d0-9b95-10ac8c9672df" providerId="ADAL" clId="{A3B016B5-0820-4A32-9BFE-ADF9676511DB}" dt="2020-09-21T15:30:55.717" v="1"/>
        <pc:sldMkLst>
          <pc:docMk/>
          <pc:sldMk cId="1586519193" sldId="262"/>
        </pc:sldMkLst>
        <pc:inkChg chg="add">
          <ac:chgData name="Chad Vidden" userId="fa919fd6-03f8-48d0-9b95-10ac8c9672df" providerId="ADAL" clId="{A3B016B5-0820-4A32-9BFE-ADF9676511DB}" dt="2020-09-21T15:30:55.717" v="1"/>
          <ac:inkMkLst>
            <pc:docMk/>
            <pc:sldMk cId="1586519193" sldId="262"/>
            <ac:inkMk id="4" creationId="{828FE30C-CD33-4439-A892-A8D6F33A4CDC}"/>
          </ac:inkMkLst>
        </pc:inkChg>
      </pc:sldChg>
      <pc:sldChg chg="addSp">
        <pc:chgData name="Chad Vidden" userId="fa919fd6-03f8-48d0-9b95-10ac8c9672df" providerId="ADAL" clId="{A3B016B5-0820-4A32-9BFE-ADF9676511DB}" dt="2020-09-21T15:30:55.717" v="1"/>
        <pc:sldMkLst>
          <pc:docMk/>
          <pc:sldMk cId="2791107608" sldId="263"/>
        </pc:sldMkLst>
        <pc:inkChg chg="add">
          <ac:chgData name="Chad Vidden" userId="fa919fd6-03f8-48d0-9b95-10ac8c9672df" providerId="ADAL" clId="{A3B016B5-0820-4A32-9BFE-ADF9676511DB}" dt="2020-09-21T15:30:55.717" v="1"/>
          <ac:inkMkLst>
            <pc:docMk/>
            <pc:sldMk cId="2791107608" sldId="263"/>
            <ac:inkMk id="4" creationId="{7E17A880-F70E-4AB8-B0E3-6EAC09FD9E70}"/>
          </ac:inkMkLst>
        </pc:inkChg>
      </pc:sldChg>
      <pc:sldChg chg="addSp">
        <pc:chgData name="Chad Vidden" userId="fa919fd6-03f8-48d0-9b95-10ac8c9672df" providerId="ADAL" clId="{A3B016B5-0820-4A32-9BFE-ADF9676511DB}" dt="2020-09-21T15:30:55.717" v="1"/>
        <pc:sldMkLst>
          <pc:docMk/>
          <pc:sldMk cId="3435661696" sldId="264"/>
        </pc:sldMkLst>
        <pc:inkChg chg="add">
          <ac:chgData name="Chad Vidden" userId="fa919fd6-03f8-48d0-9b95-10ac8c9672df" providerId="ADAL" clId="{A3B016B5-0820-4A32-9BFE-ADF9676511DB}" dt="2020-09-21T15:30:55.717" v="1"/>
          <ac:inkMkLst>
            <pc:docMk/>
            <pc:sldMk cId="3435661696" sldId="264"/>
            <ac:inkMk id="4" creationId="{138DAE7E-932A-4B6A-ACC6-608362E848F1}"/>
          </ac:inkMkLst>
        </pc:inkChg>
      </pc:sldChg>
      <pc:sldChg chg="addSp">
        <pc:chgData name="Chad Vidden" userId="fa919fd6-03f8-48d0-9b95-10ac8c9672df" providerId="ADAL" clId="{A3B016B5-0820-4A32-9BFE-ADF9676511DB}" dt="2020-09-21T15:30:55.717" v="1"/>
        <pc:sldMkLst>
          <pc:docMk/>
          <pc:sldMk cId="259742241" sldId="265"/>
        </pc:sldMkLst>
        <pc:inkChg chg="add">
          <ac:chgData name="Chad Vidden" userId="fa919fd6-03f8-48d0-9b95-10ac8c9672df" providerId="ADAL" clId="{A3B016B5-0820-4A32-9BFE-ADF9676511DB}" dt="2020-09-21T15:30:55.717" v="1"/>
          <ac:inkMkLst>
            <pc:docMk/>
            <pc:sldMk cId="259742241" sldId="265"/>
            <ac:inkMk id="4" creationId="{84B2786C-6D60-45B5-8139-BB78AAB11F4F}"/>
          </ac:inkMkLst>
        </pc:inkChg>
      </pc:sldChg>
    </pc:docChg>
  </pc:docChgLst>
  <pc:docChgLst>
    <pc:chgData name="Chad Vidden" userId="S::cvidden@uwlax.edu::fa919fd6-03f8-48d0-9b95-10ac8c9672df" providerId="AD" clId="Web-{E666A42C-27D0-3C15-0FE5-1DA36BCE2ACD}"/>
    <pc:docChg chg="addSld delSld modSld">
      <pc:chgData name="Chad Vidden" userId="S::cvidden@uwlax.edu::fa919fd6-03f8-48d0-9b95-10ac8c9672df" providerId="AD" clId="Web-{E666A42C-27D0-3C15-0FE5-1DA36BCE2ACD}" dt="2020-09-10T19:33:58.356" v="372"/>
      <pc:docMkLst>
        <pc:docMk/>
      </pc:docMkLst>
      <pc:sldChg chg="modSp">
        <pc:chgData name="Chad Vidden" userId="S::cvidden@uwlax.edu::fa919fd6-03f8-48d0-9b95-10ac8c9672df" providerId="AD" clId="Web-{E666A42C-27D0-3C15-0FE5-1DA36BCE2ACD}" dt="2020-09-10T19:09:53.420" v="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666A42C-27D0-3C15-0FE5-1DA36BCE2ACD}" dt="2020-09-10T19:09:44.920" v="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E666A42C-27D0-3C15-0FE5-1DA36BCE2ACD}" dt="2020-09-10T19:09:53.420" v="11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E666A42C-27D0-3C15-0FE5-1DA36BCE2ACD}" dt="2020-09-10T19:27:25.310" v="94"/>
        <pc:sldMkLst>
          <pc:docMk/>
          <pc:sldMk cId="3296034025" sldId="258"/>
        </pc:sldMkLst>
        <pc:spChg chg="mod">
          <ac:chgData name="Chad Vidden" userId="S::cvidden@uwlax.edu::fa919fd6-03f8-48d0-9b95-10ac8c9672df" providerId="AD" clId="Web-{E666A42C-27D0-3C15-0FE5-1DA36BCE2ACD}" dt="2020-09-10T19:19:34.201" v="39" actId="20577"/>
          <ac:spMkLst>
            <pc:docMk/>
            <pc:sldMk cId="3296034025" sldId="258"/>
            <ac:spMk id="2" creationId="{5C0823D8-93A7-4CBF-A88D-21CDF3DAC167}"/>
          </ac:spMkLst>
        </pc:spChg>
      </pc:sldChg>
      <pc:sldChg chg="modSp new modNotes">
        <pc:chgData name="Chad Vidden" userId="S::cvidden@uwlax.edu::fa919fd6-03f8-48d0-9b95-10ac8c9672df" providerId="AD" clId="Web-{E666A42C-27D0-3C15-0FE5-1DA36BCE2ACD}" dt="2020-09-10T19:28:36.232" v="130"/>
        <pc:sldMkLst>
          <pc:docMk/>
          <pc:sldMk cId="300863386" sldId="259"/>
        </pc:sldMkLst>
        <pc:spChg chg="mod">
          <ac:chgData name="Chad Vidden" userId="S::cvidden@uwlax.edu::fa919fd6-03f8-48d0-9b95-10ac8c9672df" providerId="AD" clId="Web-{E666A42C-27D0-3C15-0FE5-1DA36BCE2ACD}" dt="2020-09-10T19:27:34.091" v="102" actId="20577"/>
          <ac:spMkLst>
            <pc:docMk/>
            <pc:sldMk cId="300863386" sldId="259"/>
            <ac:spMk id="2" creationId="{3DAFDCEF-F232-4708-9DDE-56F28F2DC69B}"/>
          </ac:spMkLst>
        </pc:spChg>
      </pc:sldChg>
      <pc:sldChg chg="modSp new modNotes">
        <pc:chgData name="Chad Vidden" userId="S::cvidden@uwlax.edu::fa919fd6-03f8-48d0-9b95-10ac8c9672df" providerId="AD" clId="Web-{E666A42C-27D0-3C15-0FE5-1DA36BCE2ACD}" dt="2020-09-10T19:29:01.748" v="168"/>
        <pc:sldMkLst>
          <pc:docMk/>
          <pc:sldMk cId="2312466317" sldId="260"/>
        </pc:sldMkLst>
        <pc:spChg chg="mod">
          <ac:chgData name="Chad Vidden" userId="S::cvidden@uwlax.edu::fa919fd6-03f8-48d0-9b95-10ac8c9672df" providerId="AD" clId="Web-{E666A42C-27D0-3C15-0FE5-1DA36BCE2ACD}" dt="2020-09-10T19:28:57.357" v="164" actId="20577"/>
          <ac:spMkLst>
            <pc:docMk/>
            <pc:sldMk cId="2312466317" sldId="260"/>
            <ac:spMk id="2" creationId="{3155B6E0-A120-4FFD-8859-4B1037211C0D}"/>
          </ac:spMkLst>
        </pc:spChg>
      </pc:sldChg>
      <pc:sldChg chg="modSp new modNotes">
        <pc:chgData name="Chad Vidden" userId="S::cvidden@uwlax.edu::fa919fd6-03f8-48d0-9b95-10ac8c9672df" providerId="AD" clId="Web-{E666A42C-27D0-3C15-0FE5-1DA36BCE2ACD}" dt="2020-09-10T19:30:09.216" v="236"/>
        <pc:sldMkLst>
          <pc:docMk/>
          <pc:sldMk cId="2431567324" sldId="261"/>
        </pc:sldMkLst>
        <pc:spChg chg="mod">
          <ac:chgData name="Chad Vidden" userId="S::cvidden@uwlax.edu::fa919fd6-03f8-48d0-9b95-10ac8c9672df" providerId="AD" clId="Web-{E666A42C-27D0-3C15-0FE5-1DA36BCE2ACD}" dt="2020-09-10T19:29:14.482" v="185" actId="20577"/>
          <ac:spMkLst>
            <pc:docMk/>
            <pc:sldMk cId="2431567324" sldId="261"/>
            <ac:spMk id="2" creationId="{7E7E895A-CCC9-44DF-AA22-300764B189D0}"/>
          </ac:spMkLst>
        </pc:spChg>
      </pc:sldChg>
      <pc:sldChg chg="modSp new modNotes">
        <pc:chgData name="Chad Vidden" userId="S::cvidden@uwlax.edu::fa919fd6-03f8-48d0-9b95-10ac8c9672df" providerId="AD" clId="Web-{E666A42C-27D0-3C15-0FE5-1DA36BCE2ACD}" dt="2020-09-10T19:31:51.606" v="286"/>
        <pc:sldMkLst>
          <pc:docMk/>
          <pc:sldMk cId="1586519193" sldId="262"/>
        </pc:sldMkLst>
        <pc:spChg chg="mod">
          <ac:chgData name="Chad Vidden" userId="S::cvidden@uwlax.edu::fa919fd6-03f8-48d0-9b95-10ac8c9672df" providerId="AD" clId="Web-{E666A42C-27D0-3C15-0FE5-1DA36BCE2ACD}" dt="2020-09-10T19:30:20.560" v="258" actId="20577"/>
          <ac:spMkLst>
            <pc:docMk/>
            <pc:sldMk cId="1586519193" sldId="262"/>
            <ac:spMk id="2" creationId="{55F3E642-0099-41BA-B3F7-A679107E40A8}"/>
          </ac:spMkLst>
        </pc:spChg>
      </pc:sldChg>
      <pc:sldChg chg="modSp del">
        <pc:chgData name="Chad Vidden" userId="S::cvidden@uwlax.edu::fa919fd6-03f8-48d0-9b95-10ac8c9672df" providerId="AD" clId="Web-{E666A42C-27D0-3C15-0FE5-1DA36BCE2ACD}" dt="2020-09-10T19:19:17.701" v="2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666A42C-27D0-3C15-0FE5-1DA36BCE2ACD}" dt="2020-09-10T19:18:23.372" v="22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 new modNotes">
        <pc:chgData name="Chad Vidden" userId="S::cvidden@uwlax.edu::fa919fd6-03f8-48d0-9b95-10ac8c9672df" providerId="AD" clId="Web-{E666A42C-27D0-3C15-0FE5-1DA36BCE2ACD}" dt="2020-09-10T19:33:58.356" v="372"/>
        <pc:sldMkLst>
          <pc:docMk/>
          <pc:sldMk cId="2791107608" sldId="263"/>
        </pc:sldMkLst>
        <pc:spChg chg="mod">
          <ac:chgData name="Chad Vidden" userId="S::cvidden@uwlax.edu::fa919fd6-03f8-48d0-9b95-10ac8c9672df" providerId="AD" clId="Web-{E666A42C-27D0-3C15-0FE5-1DA36BCE2ACD}" dt="2020-09-10T19:32:00.575" v="327" actId="20577"/>
          <ac:spMkLst>
            <pc:docMk/>
            <pc:sldMk cId="2791107608" sldId="263"/>
            <ac:spMk id="2" creationId="{81C39CC9-AA2E-4798-BB81-11C2B3BA7AAB}"/>
          </ac:spMkLst>
        </pc:spChg>
      </pc:sldChg>
      <pc:sldChg chg="modSp del">
        <pc:chgData name="Chad Vidden" userId="S::cvidden@uwlax.edu::fa919fd6-03f8-48d0-9b95-10ac8c9672df" providerId="AD" clId="Web-{E666A42C-27D0-3C15-0FE5-1DA36BCE2ACD}" dt="2020-09-10T19:19:17.701" v="26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E666A42C-27D0-3C15-0FE5-1DA36BCE2ACD}" dt="2020-09-10T19:18:19.357" v="19" actId="20577"/>
          <ac:spMkLst>
            <pc:docMk/>
            <pc:sldMk cId="2349933283" sldId="269"/>
            <ac:spMk id="2" creationId="{48B2C0D7-B8F7-4D2E-8918-DF67C9DF9340}"/>
          </ac:spMkLst>
        </pc:spChg>
      </pc:sldChg>
      <pc:sldChg chg="del">
        <pc:chgData name="Chad Vidden" userId="S::cvidden@uwlax.edu::fa919fd6-03f8-48d0-9b95-10ac8c9672df" providerId="AD" clId="Web-{E666A42C-27D0-3C15-0FE5-1DA36BCE2ACD}" dt="2020-09-10T19:10:01.638" v="17"/>
        <pc:sldMkLst>
          <pc:docMk/>
          <pc:sldMk cId="2511491159" sldId="270"/>
        </pc:sldMkLst>
      </pc:sldChg>
      <pc:sldChg chg="del">
        <pc:chgData name="Chad Vidden" userId="S::cvidden@uwlax.edu::fa919fd6-03f8-48d0-9b95-10ac8c9672df" providerId="AD" clId="Web-{E666A42C-27D0-3C15-0FE5-1DA36BCE2ACD}" dt="2020-09-10T19:10:01.638" v="16"/>
        <pc:sldMkLst>
          <pc:docMk/>
          <pc:sldMk cId="2070400205" sldId="271"/>
        </pc:sldMkLst>
      </pc:sldChg>
      <pc:sldChg chg="del">
        <pc:chgData name="Chad Vidden" userId="S::cvidden@uwlax.edu::fa919fd6-03f8-48d0-9b95-10ac8c9672df" providerId="AD" clId="Web-{E666A42C-27D0-3C15-0FE5-1DA36BCE2ACD}" dt="2020-09-10T19:10:01.638" v="18"/>
        <pc:sldMkLst>
          <pc:docMk/>
          <pc:sldMk cId="1484418194" sldId="272"/>
        </pc:sldMkLst>
      </pc:sldChg>
      <pc:sldChg chg="del">
        <pc:chgData name="Chad Vidden" userId="S::cvidden@uwlax.edu::fa919fd6-03f8-48d0-9b95-10ac8c9672df" providerId="AD" clId="Web-{E666A42C-27D0-3C15-0FE5-1DA36BCE2ACD}" dt="2020-09-10T19:10:01.638" v="15"/>
        <pc:sldMkLst>
          <pc:docMk/>
          <pc:sldMk cId="2128896953" sldId="273"/>
        </pc:sldMkLst>
      </pc:sldChg>
      <pc:sldChg chg="del">
        <pc:chgData name="Chad Vidden" userId="S::cvidden@uwlax.edu::fa919fd6-03f8-48d0-9b95-10ac8c9672df" providerId="AD" clId="Web-{E666A42C-27D0-3C15-0FE5-1DA36BCE2ACD}" dt="2020-09-10T19:10:01.638" v="14"/>
        <pc:sldMkLst>
          <pc:docMk/>
          <pc:sldMk cId="3808723827" sldId="274"/>
        </pc:sldMkLst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DD042559-6019-D34E-C63E-5B1BA0A01E83}"/>
    <pc:docChg chg="addSld modSld">
      <pc:chgData name="Chad Vidden" userId="S::cvidden@uwlax.edu::fa919fd6-03f8-48d0-9b95-10ac8c9672df" providerId="AD" clId="Web-{DD042559-6019-D34E-C63E-5B1BA0A01E83}" dt="2020-09-10T19:54:04.502" v="96"/>
      <pc:docMkLst>
        <pc:docMk/>
      </pc:docMkLst>
      <pc:sldChg chg="modNotes">
        <pc:chgData name="Chad Vidden" userId="S::cvidden@uwlax.edu::fa919fd6-03f8-48d0-9b95-10ac8c9672df" providerId="AD" clId="Web-{DD042559-6019-D34E-C63E-5B1BA0A01E83}" dt="2020-09-10T19:54:04.502" v="96"/>
        <pc:sldMkLst>
          <pc:docMk/>
          <pc:sldMk cId="1586519193" sldId="262"/>
        </pc:sldMkLst>
      </pc:sldChg>
      <pc:sldChg chg="add">
        <pc:chgData name="Chad Vidden" userId="S::cvidden@uwlax.edu::fa919fd6-03f8-48d0-9b95-10ac8c9672df" providerId="AD" clId="Web-{DD042559-6019-D34E-C63E-5B1BA0A01E83}" dt="2020-09-10T19:48:43.171" v="0"/>
        <pc:sldMkLst>
          <pc:docMk/>
          <pc:sldMk cId="3435661696" sldId="264"/>
        </pc:sldMkLst>
      </pc:sldChg>
      <pc:sldChg chg="modSp add">
        <pc:chgData name="Chad Vidden" userId="S::cvidden@uwlax.edu::fa919fd6-03f8-48d0-9b95-10ac8c9672df" providerId="AD" clId="Web-{DD042559-6019-D34E-C63E-5B1BA0A01E83}" dt="2020-09-10T19:53:38.141" v="83" actId="20577"/>
        <pc:sldMkLst>
          <pc:docMk/>
          <pc:sldMk cId="259742241" sldId="265"/>
        </pc:sldMkLst>
        <pc:spChg chg="mod">
          <ac:chgData name="Chad Vidden" userId="S::cvidden@uwlax.edu::fa919fd6-03f8-48d0-9b95-10ac8c9672df" providerId="AD" clId="Web-{DD042559-6019-D34E-C63E-5B1BA0A01E83}" dt="2020-09-10T19:53:38.141" v="83" actId="20577"/>
          <ac:spMkLst>
            <pc:docMk/>
            <pc:sldMk cId="259742241" sldId="265"/>
            <ac:spMk id="3" creationId="{9BBBB11B-49A7-4A14-AC67-AC50FA0F861E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1T15:00:42.1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12174 12038 28 0,'4'9'14'0,"-1"-15"-7"0,-3 6 23 0,0 0-27 15,4-6 1-15,3-4 0 16,0-5 0-16,4-7-6 15,3-10 1-15,3 1 3 16,8-16 1-16,0-3-3 16,3 3 0-16,4-6 0 15,0-1 1-15,3 4-2 16,-3-3 1-16,-4 9-1 16,0 6 1-16,-3 7-1 15,-4 6 1-15,0 12-1 16,-3 13 0-16,-8 10 0 15,4 15 0-15,-3 15-1 16,-4 7 1-16,-3 7 0 16,-1 2 0-16,1 4 1 15,3-10 0-15,0 0 0 16,0-6 1-16,0-6 1 0,3-1 0 16,1-8 0-16,-4-7 1 15,0-4 0-15,-3-5 1 16,-1-7 0-16,-3-3 0 15,-3-3-2-15,-1-3 1 16,-7-6-2-16,-3-1 0 16,-3-2-1-16,-8 2 0 15,-3 1-1-15,-4-4 1 16,0 7-1-16,-3 0 0 16,-7 0 0-16,-11 6 0 15,-7 3-1-15,-4 3 0 0,1 3-2 16,-4 4 1-16,7 3-1 15,10-4 1-15,8 7 0 16,7 0 0-16,7-7 2 16,6 4 0-16,5-7 1 15,10 4 1-15,7-10 0 16,14-3 0-16,14-3 2 16,18-6 0-1,63-45 0 1,-3 1 1-16,-4-10-1 15,-13 4 0-15,-15 8-1 16,-14 8 1-16,-11-1-3 16,-10 6 1-16,-11 10-1 15,-7 9 1-15,-10 13-1 0,-8 12 1 16,-10 10-1-16,-10 12 1 16,-15 10 0-16,-10 12 0 15,-8 16-2-15,-13 12 0 16,-15 7-2-16,-3 2 0 15,-4-2-5-15,4 0 1 16,11-13-7-16,6-6 0 16,11-10 0-16,4-9 1 15</inkml:trace>
  <inkml:trace contextRef="#ctx0" brushRef="#br0" timeOffset="704.19">12841 11859 36 0,'39'-47'18'0,"0"-34"-17"16,-29 65 37-16,1-9-35 16,-1-10 1-16,-2 1 2 0,-1-7 0 15,-4-3-7-15,4 0 0 16,-7 0 5-16,4 7 1 15,-1-1-3-15,-6 4 1 16,-8-1-1-16,-17 7 1 16,-21 6-2-16,-4 9 1 15,-11 4-2-15,-10 9 0 16,3 6-2-16,-10 4 0 16,-3 9-3-16,-12 6 0 15,5 12-3-15,2 1 1 0,12 9-6 16,6 3 0-16,11 3 0 15,4 4 1-15,7 2 3 16,10 4 0-16,14 6 7 16,14 6 0-16,11 4 9 15,15-1 1-15,2 1 2 16,15-7 0-16,14 0 0 16,17-9 0-16,11-7-3 15,4-12 0-15,0-6-3 16,-4-13 1-16,-4-10-1 15,1-12 0-15,-15-15-1 16,-3-13 0-16,-7-22 0 16,-7-10 1-16,-7-18-2 15,-4-13 0-15,-7-3-1 16,-7-3 1-16,-3 6-3 16,-8 7 0-16,-6 6-4 15,-4-1 0-15,0 4-7 0,-4 13 1 16,-7 5-6-16,-3 23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1T15:30:47.62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3052 4938 29 0,'0'16'14'0,"7"-16"-2"16,-7 0 15-16,0 0-24 16,0 0 1-16,0 0 5 15,0 0 1-15,0 0-11 16,3 10 1-16,4 2 7 15,-7 10 0-15,11 9-1 0,-1 13 1 16,1 7-4-16,7-17 0 16,-8-3-1-16,4-6 1 15,-3-12 0-15,6-19 1 16,12-19-2-16,-1-26 1 16,14-24-1-16,18-28 1 15,18-10-6-15,14-16 0 16,24 4-10-16,-7 6 0 15,-13 12-8-15,-12 26 1 16</inkml:trace>
  <inkml:trace contextRef="#ctx0" brushRef="#br0" timeOffset="542.19">3052 7447 58 0,'0'38'29'0,"7"-1"-31"0,-7-27 49 0,10-1-44 16,1 1 0-16,3-1 4 16,4-9 1-16,10-3-8 15,11-19 0-15,3-19 6 16,25-28 1-16,7-25-3 15,32-19 0-15,14-12-7 16,10-1 0-16,-3 1-15 16,-7 3 0-16,-21 21-5 15,-7 23 1-15</inkml:trace>
  <inkml:trace contextRef="#ctx0" brushRef="#br0" timeOffset="1638.02">3542 10984 41 0,'18'-56'20'0,"-1"3"-12"15,-13 31 21-15,3-7-27 16,-14 1 1-16,-4-6 0 15,-10-1 0-15,-18-2-5 16,-14 8 1-16,-24 7 3 0,-5 10 0 16,-23 15-3-16,-29 16 1 15,7 12-5-15,-4 19 0 16,1 10-2-16,20 12 0 16,15 6-2-16,10 7 1 15,25 6 0-15,21 0 1 16,11 9 6-16,18 4 1 15,10-10 4-15,21-19 0 16,21-6 3-16,15-22 1 16,41-12 0-16,40-10 0 15,24-22-2-15,25-25 1 16,-7-31-3-16,11-26 1 0,-22-12-3 16,-31-6 1-16,-40-10-1 15,-34 4 0-15,-32-4-1 16,-36 1 0-16,-42 5-4 15,-24 7 1-15,-33 3-13 16,-24 13 0-16</inkml:trace>
  <inkml:trace contextRef="#ctx0" brushRef="#br0" timeOffset="2283.05">3228 13346 30 0,'85'-54'15'0,"3"-21"2"0,-67 56 10 16,4-6-22-16,-4-3 1 16,-7 3 4-16,-3-10 0 0,-4 7-12 15,-11 0 0-15,-10 0 8 16,-11 6 0-16,-21 3-3 15,-17 9 0-15,-8 14-3 16,-24 11 1-16,-14 17-3 16,-11 12 1-16,10 15-2 15,-2 10 1-15,2 6-1 16,11 1 0-16,8-1 1 16,2 13 0-16,22 6 0 15,15 9 1-15,13 4-1 16,18-4 1-16,13 7 0 15,26-6 1-15,32-10-1 16,20-13 1-16,39-9 1 31,33-22 0-31,34-24 1 0,25-26 0 0,0-38 2 0,-3-25 1 16,-8-31 0 0,-35-22 0-16,-35-16 0 0,-39 4 0 15,-31 6-2-15,-40-7 0 16,-31 10-7-16,-28 6 1 15,-11 19-6-15,-25 15 1 16,1 17-9-16,-15 18 0 16,-7 9-2-16,4 20 0 15</inkml:trace>
  <inkml:trace contextRef="#ctx0" brushRef="#br0" timeOffset="3303.54">2085 16331 42 0,'7'25'21'0,"18"-19"-26"0,-8-12 40 0,-6-7-32 15,10-2 1-15,7-17 2 16,15-15 0-16,13-22-7 15,4-22 0-15,32-21 5 16,7-20 1-16,10-9-4 16,-7 3 1-16,4-3-3 15,-4 18 0-15,-13 20-1 16,-12 12 0-16,-6 22-1 16,-11 19 1-16,-11 12 0 15,-10 19 1-15,-14 19-3 16,-1 25 1-16,-24 22-5 15,-10 19 1-15,-4 19-1 16,-1 12 0-16,-6 3 2 16,4 1 0-16,6 5 6 15,0 4 0-15,11 0 4 16,4 6 0-16,14-13 0 0,3-2 1 16,11-10-1-16,6-10 0 15,-2-15 0-15,-12-9 0 16,1-17 1-16,-4-15 0 15,-10-15 1-15,-1-16 1 16,-10-10-2-16,-7-12 1 16,-14-10-3-16,-18-6 0 15,-21-3-1-15,-14 0 0 16,-24-3-2-16,-22 0 0 16,-14 6-2-16,-1 6 0 15,-6 10-2-15,4 12 1 16,-1 7-3-16,18 9 1 0,18 12 0 15,14 7 0-15,10 6 1 16,25 7 0 0,14-4 2-1,29 0 1-15,13-6 3 0,43-13 0 0,28-12 1 16,53-19 0-16,60-31 1 16,46-22 0-16,35-16-1 15,11-9 1-15,-18-23-1 16,-25 10 0-16,-56 16 0 15,-42 19 1-15,-46 21-1 16,-54 17 0-16,-48 8 0 16,-61 26 0-16,-66 18-4 15,-54 29 0-15,-77 31-17 16,-67 38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1T15:00:56.1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5697 4045 13 0,'11'-3'6'0,"0"3"9"16,-11 0 7-16,0 0-17 16,0 0 1-16,0 0 3 15,0 0 1-15,0 0-12 16,0 0 1-16,0 0 7 15,-8 9 1-15,-2 10-4 0,-4 0 0 16,-4 0-3 0,-3 6 1-16,0-3-2 0,3 3 0 15,-10 0-1-15,7-6 1 16,3 6-1-16,4-10 1 16,3-2 1-16,4 6 0 15,7-4 0-15,7 1 0 16,8-3 0-16,6 2 1 15,14-5 0-15,0-1 0 16,4 0-1-16,-7 1 1 16,-4 2 0-16,-3 10 0 0,-1-6-1 15,-6 9 1-15,-11 0-1 16,-3-6 0-16,-1 6 0 16,-6-3 0-16,-4 3-2 15,-4-3 1-15,-3-3-5 16,-4-3 1-16,1-7-8 15,3 0 0-15</inkml:trace>
  <inkml:trace contextRef="#ctx0" brushRef="#br0" timeOffset="390.69">5997 3948 35 0,'0'15'17'0,"0"4"-12"0,0-10 25 16,0 10-29-16,-7 6 0 0,4 10 0 15,-11-1 1-15,3 7-3 16,7 9 1-16,-6 4 1 16,3-10 1-16,3 3-3 15,4 0 1-15,-7-7-3 16,7-2 0-16,0-13-6 15,0-6 0-15,-3-10-3 16,3-9 0-16</inkml:trace>
  <inkml:trace contextRef="#ctx0" brushRef="#br0" timeOffset="945.7">5793 4374 24 0,'7'19'12'0,"3"6"-6"0,8-25 19 16,-4 0-22 0,11 0 0-16,10-13 2 0,4 13 0 15,0-6-7-15,-1 6 0 16,1 3 0-16,0 4 1 16,-7-7-6-16,-4 3 0 15,-7 3-3-15,-3-6 0 16,-4 0 1-16,-4 3 0 15,-2-3 7-15,-8 6 1 16,0-6 7-16,0 0 1 16,0 0 4-1,0 0 0-15,0 0-1 16,-11 0 1-16,0 0-5 16,1 0 0-16,-1 10-4 15,4-4 1-15,-3 7-3 16,-1 2 0-16,4 4-2 15,3-10 1-15,4 4-1 16,4-4 1-16,3-5-1 16,4-1 0-16,3-3 0 15,0 0 1-15,0 0 0 16,-4 0 0-16,1 0 0 16,0 6 0-16,-1-6-1 15,4 0 1-15,-3 0 0 16,0 0 0-16,-1 3 0 15,-3 3 0-15,4-2 1 16,-1 5 1-16,-6-3 0 16,3-3 1-16,3 7-2 0,-6 2 0 15,3-2-9-15,0 2 1 16,4-9-2-16,-1-3 1 16</inkml:trace>
  <inkml:trace contextRef="#ctx0" brushRef="#br0" timeOffset="1831.48">6477 4449 34 0,'0'22'17'0,"-4"6"-14"15,4-21 33-15,4 2-34 16,-4 4 0-16,0 2 0 16,0-5 0-16,0 2-3 15,4 1 0-15,-4-1 2 16,3-2 0-16,1-1-2 15,-4-6 1-15,7-3-1 16,-4-6 1-16,4-3-2 16,-3-4 0-16,3-6-1 15,0-3 0-15,0 0 0 0,0 4 0 16,4 5 0-16,-4-3 0 16,3 7 1-16,1 0 1 15,-4 2 0-15,0 7 1 16,0 7 0-16,4 5 0 15,-1 4 0-15,1-1 1 16,-1 1-1-16,1 3 0 16,-4-6 1-16,4-1 0 15,-4-3-1-15,3 1 0 0,-6-4-6 16,3 0 1 0,0-12-4-16,0-10 0 0</inkml:trace>
  <inkml:trace contextRef="#ctx0" brushRef="#br0" timeOffset="2297.21">7038 4092 34 0,'3'44'17'0,"5"15"-19"16,-5-46 31-16,-3 3-28 15,4 9 1-15,3-3 2 0,-4 9 1 16,4-12-5-16,0 0 1 16,-3-4 3-16,-1-2 1 15,1-1-1-15,-4-2 0 16,-4-4-2-16,1 0 0 15,-4-6-2-15,-4 0 1 16,-3 0-2-16,-4 0 0 16,1-3-1-16,-4 0 0 15,3 6-1-15,4 0 1 16,-7 0 0-16,7 4 0 16,-1 8 1-16,8 1 0 0,-3 9 1 15,10-3 0-15,0-3 1 16,10-3 1-16,1 2-2 15,7-8 1-15,3-1-2 16,11 1 0-16,3 2-5 16,4 1 0-16,-1-4-7 15,1-6 1-15</inkml:trace>
  <inkml:trace contextRef="#ctx0" brushRef="#br0" timeOffset="2701.99">7391 4462 24 0,'3'-13'12'0,"8"1"-2"16,-11 12 12-16,0 0-19 16,0 0 0-16,0 0 1 15,0 0 0-15,-4 0-5 16,-6 0 0-16,-1 0 3 0,-3 6 1 16,0 3-2-16,-4 10 1 15,4 0-1-15,4 0 0 16,3-3 0-16,-4-4 0 15,11 4 0-15,0-10 1 16,0 7-2-16,11-7 1 16,-8-3-1-16,8 0 1 15,-1-6-1-15,4-3 0 16,-3-4 0-16,-4 1 0 16,4 0-1-16,-1-1 1 0,1 7 0 15,3-3 0-15,-4 6-1 16,1 6 1-16,-4 3 0 15,0 1 1-15,4-4-1 16,-8 0 0-16,4-3 0 16,-3 7 0-16,6-4-1 15,-3 0 1-15,4 4-6 16,-4-1 1-16,4-6-7 16,-1-9 0-16</inkml:trace>
  <inkml:trace contextRef="#ctx0" brushRef="#br0" timeOffset="3002.82">7571 4534 33 0,'0'-25'16'0,"0"-3"-13"0,3 18 23 16,4 4-24-16,0-7 0 16,4-2 3-16,3-1 0 15,7 4-5-15,0-1 0 16,8 0 3-16,-1 4 0 16,0-7-3-16,0 4 1 15,4 2-6-15,-11 1 0 0,0-7-6 16,-3 7 1-16,0-13-3 15,-4-6 1-15</inkml:trace>
  <inkml:trace contextRef="#ctx0" brushRef="#br0" timeOffset="3422.89">8163 3847 43 0,'25'38'21'0,"-32"15"-29"16,7-37 44-16,0 3-36 15,-4 9 1-15,4 10 3 16,0-4 1-16,0 1-5 16,0-1 1-16,11-3 3 15,-11 1 0-15,4-7 0 16,-8-3 0-16,4-7-3 0,0-2 1 15,-11-4-2-15,1-2 1 16,-4-1-2-16,-7-6 0 16,-1 0 0-16,1 0 0 15,-3 9-1-15,-1 4 1 16,4 3 0-16,-8-4 0 16,8 10 0-16,11 0 1 15,-1 3 1-15,11 0 0 0,11-3 0 16,-1-6 1-16,8-7-1 15,14-3 0-15,-4-6-4 16,4-3 1-16,-1-3-14 16,-2-3 1-16,-8-4 0 15,-11-3 0-15</inkml:trace>
  <inkml:trace contextRef="#ctx0" brushRef="#br0" timeOffset="3963.87">9603 4650 44 0,'-4'9'22'0,"-3"-34"-21"16,7 16 43-16,-3-16-44 16,-1-10 1-16,0-9-1 15,1-12 1-15,-1-10-1 16,4-3 0-16,4 3 0 15,3 7 1-15,7-10-1 16,4 12 1-16,-1 10-1 16,1 13 1-16,3 9-1 15,0 6 1-15,4 6-4 16,-4 16 0-16,-3 16-6 16,-8-3 1-16,-6 12-7 15,-11 4 1-15</inkml:trace>
  <inkml:trace contextRef="#ctx0" brushRef="#br0" timeOffset="4369.89">9405 4446 30 0,'18'6'15'0,"21"7"-11"0,-18-10 21 16,3 3-24-16,12 4 0 0,-8-1 0 15,11-3 1-15,3 1-3 16,0-4 0-16,1 0 1 16,-8-3 1-16,-3-3-1 15,-4-3 1-15,-3 2 0 16,-4-2 1-16,-4 3 0 16,-6-6 0-16,0-4-1 15,-8 1 1-15,-3 2-2 16,-3 1 1-16,-12 9-1 15,1 0 0-15,-3 0 0 16,-1 3 0-16,4 6 0 16,0 10 1-16,3 3-1 15,8-6 1-15,6-1-1 16,4 7 1-16,4-9-2 16,7 3 1-16,-1-7-2 15,1-9 1-15,-1 3-8 16,5 0 0-16,-5-9-3 0,1-7 1 15</inkml:trace>
  <inkml:trace contextRef="#ctx0" brushRef="#br0" timeOffset="4610.05">10051 4559 38 0,'0'-12'19'0,"-4"-20"-24"0,4 23 36 0,0-4-29 16,0 1 1-16,4 2 0 16,-1 1 1-16,4-1-4 15,7 4 0-15,4 0 3 16,3-4 0-16,0-2-3 16,-3 3 1-16,7-1-7 15,-4 4 0-15,0-4-8 16,-3 1 1-16</inkml:trace>
  <inkml:trace contextRef="#ctx0" brushRef="#br0" timeOffset="5135.46">10333 4534 43 0,'3'9'21'0,"4"-5"-23"0,-7-4 35 16,4-4-34-16,3-2 1 15,0 3-1 1,0-10 1-16,0 4 0 0,0 0 0 16,-3-1 0-16,3 7 0 15,0-3 0-15,7 6 0 16,-7 0 0-16,0 6 0 16,0-6 0-16,-3 3 0 15,3-3 0-15,0 0 0 16,0 0-1-16,0 0 1 15,0 3 0-15,0 0 0 16,0 1-1-16,-3-1 1 0,-1-3-1 16,4 0 0-16,-3-3 0 15,3-4 0-15,0 1 0 16,0-3 0-16,0-7 0 16,4 3 1-16,-1 1 0 15,1-1 0-15,3-9-1 16,0 7 1-16,0-1-1 15,4-3 1-15,-1 4-1 16,1 2 1-16,0 7 0 16,-1 6 0-16,1 0 0 15,-4 6 1-15,4 3 0 16,-1 7 1-16,1 0 1 16,7-4 0-16,6 4 1 15,5 6 0-15,-1 0-1 16,7 3 1-16,1-9-5 15,-5-4 0-15,-6-2-12 0,-14-7 0 16</inkml:trace>
  <inkml:trace contextRef="#ctx0" brushRef="#br0" timeOffset="6800.8">5711 4901 24 0,'8'6'12'0,"-5"0"-2"16,4-12 6-16,-3 0-14 16,3-4 0-16,3 4 0 15,1 0 1-15,7 3-4 16,-8 3 0-16,8 0 3 15,6 3 0-15,5-3-2 16,2-6 0-16,8 3 0 0,0-4 0 16,3-2 1-16,8-1 1 15,6 4 0-15,-6-3 0 16,10-7 1-16,0 10 0 16,3-4 0-16,11 1 0 15,-3-4-2-15,10 1 0 16,-11-7-1-16,8 0 1 15,-4 10-1-15,7-7 0 16,4 4 0-16,-4-4 0 16,0 3 1-16,-7 4 0 15,0-7 0-15,4 7 1 0,3 3 0 16,-3-1 0-16,-4 4 0 16,3 0 1-16,1 3-1 15,-11 0 0-15,4 0-1 16,3 0 1-16,-7 3-2 15,-4 0 1-15,4 1 0 16,0-4 1-16,0 0-1 16,-3 3 0-16,-4-3 0 15,0 0 0-15,3-3 0 16,1 6 1-16,-1-3-2 16,4 3 1-16,4 0-1 15,-1 0 1-15,-10 3 0 16,4-3 0-16,3 1 0 15,7-4 0-15,4 0 1 16,6 3 0-16,1-6 0 16,0 3 0-16,3 3-1 0,0 3 1 15,4-3-1-15,-1 3 0 16,1-6-1-16,-11 0 1 16,0 4-1-16,4-4 1 15,-7 0-1-15,-1 0 0 16,1 0 0-16,-1 6 0 15,-13-3-2-15,-8 3 0 32,4 0-11-32,-14-6 0 0,-14-9-5 15,0 3 0 1</inkml:trace>
  <inkml:trace contextRef="#ctx0" brushRef="#br0" timeOffset="8377.11">5680 6205 48 0,'-7'3'24'0,"-4"4"-14"15,8-7 24-15,-4 0-34 16,-4 0 1-16,-7 3-1 16,4 0 1-16,-7 0-2 15,-7 3 1-15,0 1 0 16,-1 8 0-16,5 1-1 15,-1 6 1-15,11 0-2 16,-7 3 1-16,10-3-3 16,8-6 1-16,6-1-1 15,8-2 1-15,3-4 0 16,7-6 0-16,4-3 1 16,-4-6 1-16,4-3 2 0,-1-10 0 15,1-3-1-15,0 3 1 16,-4 0 0-16,0 1 0 15,-3 2-1-15,3 6 0 16,-11 7-1-16,8 3 1 16,-7 3 0-16,-1 10 1 15,-6 3-1-15,3 3 0 16,-4 6 0-16,4-3 0 16,0 3 0-16,4 0 1 15,0 0-1-15,-1-6 0 0,1-1-5 16,6-5 1-16,4-7-8 15,-6-9 1-15</inkml:trace>
  <inkml:trace contextRef="#ctx0" brushRef="#br0" timeOffset="8827.66">6244 6099 53 0,'-3'6'26'0,"-11"19"-33"0,3-15 47 15,-3 5-41-15,-7 7 1 0,0-3 0 16,-4 9 0-16,-3 10 0 16,3-4 0-16,4 1-3 15,7-4 1-15,-4-6-5 16,11-6 0-16,3-13-7 16,4-6 0-16</inkml:trace>
  <inkml:trace contextRef="#ctx0" brushRef="#br0" timeOffset="9068.33">6128 6196 33 0,'21'44'16'0,"14"-10"-8"0,-24-24 24 15,10 5-30-15,-7 4 0 16,7 3-1-16,-3 0 1 16,0 0-5-16,-4-3 1 15,-4-3-7-15,4-7 0 16,-10-3-3-16,-4-6 1 16</inkml:trace>
  <inkml:trace contextRef="#ctx0" brushRef="#br0" timeOffset="9518.49">6484 5675 49 0,'4'19'24'0,"13"-16"-26"15,-6-6 49-15,-8-3-47 16,8 0 1-16,3-1 1 16,0-2 1-16,4 0-3 15,-1 2 1-15,-2-2 0 0,2 3 1 16,-13 6-1-16,-1 6 0 15,-3 10-2-15,-3-4 0 16,-8 1-2-16,-3 9 1 16,-7 6-1-16,3-3 0 15,-3 3 1-15,7-6 0 16,3 3 2-16,8-9 0 16,6 3 2-16,8 0 1 15,7-7-1-15,3-3 1 16,7 1-3-16,4-7 1 0,3 0-13 15,-7-3 1-15,-3-6-5 16,-4 6 0-16</inkml:trace>
  <inkml:trace contextRef="#ctx0" brushRef="#br0" timeOffset="10014.98">6964 6246 52 0,'-7'6'26'0,"14"-18"-28"0,-7 6 47 0,3 2-44 16,4-2 1-16,4 0 0 16,7 0 0-16,3 2-3 15,4 4 1-15,6 4-2 16,12 2 1-16,-8 6-8 15,4-8 0-15,-4-1-7 16,-14-10 0-16</inkml:trace>
  <inkml:trace contextRef="#ctx0" brushRef="#br0" timeOffset="10256.09">7034 6027 45 0,'-10'50'22'0,"10"3"-25"0,0-34 35 16,0 6-32-16,0 9 0 15,3 14-4-15,1-8 0 16,-1-8-5-16,1-4 0 15,-1-9-3-15,1-7 1 0</inkml:trace>
  <inkml:trace contextRef="#ctx0" brushRef="#br0" timeOffset="10599.84">7592 5907 37 0,'-11'47'18'0,"4"32"-19"0,14-60 35 16,-7 9-34-16,0 10 0 15,0 5-2-15,0-2 1 16,0-3-2-16,-7-4 0 16,4-15-6-16,3-9 0 15,-7-20-2-15,3-2 1 16</inkml:trace>
  <inkml:trace contextRef="#ctx0" brushRef="#br0" timeOffset="10856.59">7606 6143 28 0,'25'-7'14'0,"3"-2"-8"16,-18 6 26-16,5 3-28 15,2 3 1-15,4 3 2 16,0 4 0-16,-3 2-9 16,-7 4 1-16,-4 3 5 15,-7-4 0-15,-4 1-3 16,-6 0 1-16,-1 9-5 16,-10-6 0-16,0-4-7 15,0 1 0-15,-8-13-4 16,12 0 0-16</inkml:trace>
  <inkml:trace contextRef="#ctx0" brushRef="#br0" timeOffset="11140.84">8259 6017 49 0,'-4'28'24'0,"-28"16"-29"0,18-31 47 0,-7 6-42 16,-4 9 1-16,1 3 0 15,-1 4 0-15,4 2-2 16,7-5 1-16,-8-4-4 15,8-9 1-15,4-4-11 16,-1-11 0-16</inkml:trace>
  <inkml:trace contextRef="#ctx0" brushRef="#br0" timeOffset="11335.98">8043 6133 46 0,'29'60'23'0,"2"6"-24"0,-20-54 33 16,3 10-33-16,0 0 1 15,-3 3-4-15,6-6 0 16,1 3-3-16,-7-9 1 16,-8-10-6-16,1-13 0 15</inkml:trace>
  <inkml:trace contextRef="#ctx0" brushRef="#br0" timeOffset="11951.49">8527 6146 46 0,'0'15'23'15,"10"-2"-23"-15,-10-13 43 0,4 3-40 16,-1 0 1-16,1-3 2 15,3 0 0-15,3 0-8 16,12 0 1-16,-1 0 4 16,18 3 0-16,10 1-5 15,4-1 1-15,3 0-9 16,-6 0 1-16,-8-6-8 16,-14 0 0-16</inkml:trace>
  <inkml:trace contextRef="#ctx0" brushRef="#br0" timeOffset="12176.76">8721 6133 46 0,'10'38'23'0,"1"28"-22"0,-8-51 37 16,1 7-39-16,3 3 0 16,-4-3-8-16,5-3 0 15,-1-6 0-15,-4-10 1 0</inkml:trace>
  <inkml:trace contextRef="#ctx0" brushRef="#br0" timeOffset="12550.8">9423 5976 54 0,'-18'13'27'0,"-14"-4"-33"0,22 1 46 15,-4 5-40-15,-4 1 0 16,0 3 1-16,-10 6 0 16,7 10-1-16,3 2 0 15,1 10 2-15,10 3 1 16,3-3-1-16,8 0 1 15,6-12-1-15,15-7 0 16,3-9-2-16,4-10 1 16,3-2-6-16,0-14 0 15,4 1-12-15,-7-16 1 0</inkml:trace>
  <inkml:trace contextRef="#ctx0" brushRef="#br0" timeOffset="13031.54">9920 6080 36 0,'-28'16'18'0,"28"-7"-2"0,0-9 19 16,0 3-31-16,0 3 0 15,0-6 4-15,3 4 1 0,1-1-10 16,3 0 1-16,11 0 6 16,3 0 0-16,7-3-3 15,7 0 1-15,4-3-4 16,0-3 0-16,-7-1-7 15,-11 1 0-15,0 6-10 16,-10-3 0-16,-11 3-2 16,-7 0 1-16</inkml:trace>
  <inkml:trace contextRef="#ctx0" brushRef="#br0" timeOffset="13213.43">9853 6271 46 0,'0'22'23'0,"14"10"-21"16,-7-26 43-16,4 0-44 16,3 3 0-16,7-9 0 15,4 0 0-15,7-12-3 16,-1 6 1-16,5-4-5 0,-8 1 0 16,0-1-9-16,-10-2 1 15</inkml:trace>
  <inkml:trace contextRef="#ctx0" brushRef="#br0" timeOffset="13751.83">11151 5886 45 0,'7'-4'22'0,"-3"8"-14"16,-4-4 33-16,3-4-41 15,-3-8 1-15,-7 2-1 16,-7 1 0-16,-10-4-1 16,-8 4 1-16,-11 6 0 15,-6 6 1-15,3 10-1 16,0 12 0-16,8 9 0 0,2 4 1 16,5 15-2-16,2 4 1 15,8 2 0-15,4 4 0 16,9-4-1-16,8-2 1 15,8-16-1-15,2-10 1 16,15-9 0-16,10-9 0 16,11-10 0-16,3-10 0 15,8-11 0-15,-1-4 1 16,-3-13-1-16,-3-15 0 0,-12-3 0 16,-9-4 0-16,-12 1 0 15,-6 2 0-15,-8-2-4 16,-6 3 0-16,-11 15-10 15,-8-3 0-15</inkml:trace>
  <inkml:trace contextRef="#ctx0" brushRef="#br0" timeOffset="16019.6">6008 6083 20 0,'-11'-3'10'0,"32"3"6"0,-14 3 10 16,1 0-24-16,-1-3 0 15,3 6 3-15,1 7 1 16,3 3-8-16,7 6 1 15,-7 3 2-15,7-3 0 0,4 3-11 16,-4 0 0-16</inkml:trace>
  <inkml:trace contextRef="#ctx0" brushRef="#br0" timeOffset="17504.91">5810 7384 48 0,'-7'7'24'0,"11"21"-25"0,-4-28 40 0,-4 3-39 16,1-3 1-16,-4-3-1 15,-4 6 1-15,-3 0-2 16,-7 7 1-16,3 5 0 15,-3 4 1-15,-4 3-2 16,11 3 0-16,-3 0-1 16,6 3 0-16,0-6 0 15,8-3 0-15,3-9-1 16,3-1 1-16,8-9 0 16,7-6 0-16,-8-1 1 15,4-5 1-15,0-1 0 16,0 1 0-16,4-1-2 15,-11 1 0-15,4-1-3 0,-1 4 1 16,1 6-1-16,0 0 0 16,-1 3 0-16,-6 3 1 15,3 0 1-15,0 6 1 16,3 4 3-16,-6-1 1 16,3 7 0-16,3 9 1 15,1-3-1-15,-7 1 0 16,6-5-3-16,-3-5 1 15,0-3-9-15,4-10 1 16</inkml:trace>
  <inkml:trace contextRef="#ctx0" brushRef="#br0" timeOffset="17747.09">6047 7751 47 0,'-11'32'23'0,"-3"21"-30"16,10-37 43-16,-3 2-37 15,4-5 0-15,-8 0-6 16,1-4 1-16,-1-3-3 15,4-6 1-15</inkml:trace>
  <inkml:trace contextRef="#ctx0" brushRef="#br0" timeOffset="18047.07">6357 7102 44 0,'4'28'22'0,"-8"38"-24"0,4-50 34 0,-3 9-32 15,-1 6 0-15,0 10 1 16,4 6 0-16,-7-6-2 15,4-3 1-15,3-7-4 16,0-9 1-16,0-6-8 16,0-7 1-16,0-15-2 15,0-7 0-15</inkml:trace>
  <inkml:trace contextRef="#ctx0" brushRef="#br0" timeOffset="18301.16">6364 7375 27 0,'7'3'13'0,"7"16"-10"0,-3-16 24 15,-1-3-25-15,1 0 0 16,7 0 4-16,-8-3 0 16,8 9-5-16,0 1 0 15,-1 5 4-15,1 4 1 16,-11 6-2-16,0 0 0 15,-4 0-2-15,-6 3 1 16,-4-3-5-16,0-4 1 16,-14-2-4-16,7-6 0 15,-4-7-9-15,0-10 0 0</inkml:trace>
  <inkml:trace contextRef="#ctx0" brushRef="#br0" timeOffset="18646.5">6802 7623 54 0,'14'15'27'0,"14"23"-28"0,-25-29 47 16,4 4-47-16,1-4 1 15,-5 7-1-15,-6 6 0 16,-5 0 0-16,-2 3 0 15,-11 0-7-15,0-3 1 16,3-3-8-16,-3-10 0 16</inkml:trace>
  <inkml:trace contextRef="#ctx0" brushRef="#br0" timeOffset="19021.45">7303 7325 49 0,'3'3'24'0,"1"-3"-23"15,-4 0 39-15,0 0-41 16,-7 0 0-16,-4 3 0 16,-7 3 0-16,-3 1 1 15,0 5 1-15,0 10-1 16,3 6 0-16,-3 10 0 0,7-4 1 16,7 1 1-16,7 3 0 15,7-4-1-15,7-3 1 31,28-12-5-31,1-6 0 16,-5-10-11-16,-9-9 0 16</inkml:trace>
  <inkml:trace contextRef="#ctx0" brushRef="#br0" timeOffset="19907.48">8689 7497 43 0,'7'10'21'0,"-3"-1"-11"0,-4-15 27 0,0 6-34 15,3-6 0-15,-6-4 1 16,-1 4 0-16,-7 0-6 16,-3 2 0-16,0 4 4 15,-3 4 0-15,2 5-2 16,1 4 1-16,0 5-1 15,4 1 0-15,-1 3 0 16,8 6 0-16,-1-3-1 16,4 1 0-16,7-4-2 15,7-4 1-15,7-2-4 16,8 0 1-16,2-13-5 0,1-9 1 16,0 2-3-16,0-5 1 15,-8-7 2-15,1-2 1 16,-4-1 4-16,0 0 1 15,0 3 6-15,-3-3 1 16,3 4 4-16,-3 2 0 16,-4 1 0-16,-3 2 1 15,3 1-2-15,-11-1 1 16,4 4-3-16,-7 3 1 16,-7 0-2-16,4 3 0 0,-11 3-3 15,3 3 0 1,-3 4-2-16,3 2 0 0,1 4-3 15,-1 0 0-15,4-1-4 16,4-2 1-16,3-4-8 16,10-3 1-16</inkml:trace>
  <inkml:trace contextRef="#ctx0" brushRef="#br0" timeOffset="20252.82">9095 7607 38 0,'3'9'19'0,"4"-5"-19"16,-7-4 29-16,0 0-31 16,4-7 0-16,-4-2-1 0,0 0 0 15,0-7 4-15,3-3 0 16,1 0-3-16,-1-3 1 15,4 3 1-15,4 1 0 16,7-1 0-16,-1 6 1 16,4 7-1-16,4 6 0 15,-7 3 0-15,-1 7 1 16,1 2 0-16,-4 1 0 16,-3 5-2-16,-1-2 1 15,-3 0-2-15,4-4 1 0,-4-2-7 16,0-4 0-16,0-9-2 15,0-7 0-15</inkml:trace>
  <inkml:trace contextRef="#ctx0" brushRef="#br0" timeOffset="20928.5">9560 7337 44 0,'4'22'22'0,"-11"-6"-31"15,3-13 46-15,-3-3-38 16,4 3 1-16,-11-3 0 16,-1 0 0-16,1 0 0 15,4 0 0-15,3 0 0 16,-7 3 0-16,7 4-1 16,-1-4 0-16,5 3 0 0,-1 0 0 15,11-2 0-15,4 2 0 16,7 0 0-16,3 0 1 15,4-3 0-15,-1-3 1 16,-3 4 0-16,1-1 0 16,-8-6-1-16,0 12 1 15,-4 0-1-15,-3 4 0 16,-7 3-1-16,-3-1 0 16,-4 1 0-16,0 0 0 15,0-1-1-15,0 1 1 0,0 0 0 16,3-7 0-16,4 4 0 15,0-7 1-15,0-6-1 16,7-6 1-16,4-10 0 16,-1-9 1-16,8-3-1 15,3-7 0-15,14-12 1 16,8-6 0-16,3-7 0 16,-1-6 0-16,-2 4 0 15,-1-4 0-15,-10-3-1 16,-7 16 1-16,-8 2-2 15,-6 7 1-15,-8 7 0 16,-6 9 0-16,-8 12 0 16,-3 13 0-16,0 12 0 15,-7 7 1-15,-7 6-1 16,-4 12 1-16,7 13-1 16,4 0 0-16,3 10 0 0,4 6 1 15,4 6 0-15,3-7 1 16,3-5-1-16,1-7 1 15,3-9-1-15,0-4 0 16,-4-9-3-16,8-15 1 16,-4-10-8-16,0-9 0 15,-4-16-4-15,0-9 1 16</inkml:trace>
  <inkml:trace contextRef="#ctx0" brushRef="#br0" timeOffset="21423.47">9691 7284 36 0,'10'35'18'0,"26"-10"-19"16,-26-22 33-16,1 0-31 15,6 0 1-15,5-6-1 16,2 0 1-16,5-3-4 16,2-1 1-16,8-2 0 15,-4 3 1-15,1-1-1 16,-12 1 0-16,5 3 0 15,-5 0 1-15,-6 0 1 16,-4 3 0-16,0 0 2 16,-3 0 0-16,-4 3 0 15,-4 3 1-15,-3 0-2 16,-3 4 1-16,-4 2-2 16,-4-2 1-16,1-1-3 15,-1 0 1-15,0 1 0 16,1-1 0-16,3 4-1 0,0-4 1 15,3-2-1-15,4-1 1 16,4 0-1-16,-1-9 0 16,4 0 0-16,4 0 0 15,-1 0 0-15,1-4 1 16,0 4-1-16,-1 0 1 16,1-3-1-16,-1 3 1 15,1 6-1-15,0 3 1 16,-4 7-1-16,0 2 1 0,0 7-1 15,-4-3 1-15,1-3-4 16,-1-4 1-16,-3 1-7 16,0-7 0-16,0-6-2 15,0-6 0-15</inkml:trace>
  <inkml:trace contextRef="#ctx0" brushRef="#br0" timeOffset="21889.23">10287 7419 30 0,'7'3'15'0,"4"3"-21"16,-11-6 27-16,3 3-22 15,4 10 0-15,-3-4 0 16,-1 4 0-16,1-1 1 16,-1 7 1-16,1-3-1 15,-1 0 0-15,1-1 0 16,3-2 0-16,0-1 1 0,0-2 0 15,4-1 2-15,6-2 0 16,8-1 0-16,0 0 0 16,3-6-1-16,7-6 1 15,8-7-1-15,-1-9 0 16,-3-6-3-16,-4-10 1 16,-10-15-2-16,-4-10 1 15,-7-6 1-15,-3-3 1 16,-4-3-1-16,-4 0 0 15,-3 9 0-15,-7 0 1 0,-7 3 0 16,-7 7 0-16,-7 12-2 16,-1 10 1-16,1 12 0 15,3 22 1-15,1 15-1 16,3 23 1-16,6 21-2 16,5 14 0-16,6 14 0 15,8-2 0-15,-1 0-2 16,1-19 0-16,-1-13-5 15,1-19 1-15,-1-15-2 16,-3-13 0-16</inkml:trace>
  <inkml:trace contextRef="#ctx0" brushRef="#br0" timeOffset="22324.25">10439 7224 29 0,'24'26'14'0,"19"-8"-14"0,-29-14 26 16,7-4-24-16,7-7 0 31,25-5 3-31,0 2 0 16,4 1-6-16,-8-1 1 16,-7 4 3-16,-3 0 1 15,-11 6-1-15,-3-3 1 16,-7 3-3-16,-8 0 0 15,-10 3-2-15,-7 0 1 16,-3 0-2-16,-8 0 1 0,0 0-3 16,1 1 1-16,-1 2 1 15,4 3 0-15,7 4 0 16,0 3 1-16,7 2 1 16,3 4 1-16,8 3 0 15,3 0 1-15,4 1 1 16,10-4 1-16,4-1 0 15,-4 1 1-15,0-3-1 16,-3-6 1-16,-8-4-2 16,-6 1 1-16,-11 2-4 15,-14 4 0-15,-18-1-11 16,-14 1 1-16,-14 0-5 16,0-4 0-16</inkml:trace>
  <inkml:trace contextRef="#ctx0" brushRef="#br0" timeOffset="23481.81">7013 8545 44 0,'0'-10'22'0,"-7"17"-17"0,7-7 38 15,-3 0-42-15,-8 3 0 16,-3 3-1-16,0 3 1 16,-7 4-2-16,-4-1 1 15,0 4 0-15,1 3 0 16,9 6-1-16,-2-3 0 15,6 0 0-15,4 0 1 16,7-3-1-16,7-4 0 16,4-2 1-16,6-7 0 0,-6-12 0 15,7-4 0-15,3-2-1 16,-3-4 1-16,3-3 0 16,-11-2 0-16,4-1-3 15,0 0 1-15,1 3-2 16,2 3 0-16,-6 0-1 15,6 7 1-15,5 3 0 16,-12 12 1-16,4 7 2 16,4 2 0-16,0 1 2 15,-8 9 1-15,-3-6 0 16,0 6 0-16,0 0-1 16,0 3 0-16,4-6-6 15,0-6 0-15,-1-10-6 16,4-9 0-16</inkml:trace>
  <inkml:trace contextRef="#ctx0" brushRef="#br0" timeOffset="23767.07">7370 8551 45 0,'-11'16'22'0,"18"-20"-17"0,0 4 41 15,4 0-44-15,6-3 1 0,-3-3 0 16,11 0 1-16,10-4-6 16,11 4 1-16,-7-3 0 15,-4 2 1-15,-6 1-7 16,-12 3 0-16,-6-3-7 15,-15 3 1-15,-3-4-3 16,-14 1 0-16</inkml:trace>
  <inkml:trace contextRef="#ctx0" brushRef="#br0" timeOffset="23946.56">7359 8604 34 0,'-7'35'17'0,"17"-1"-7"15,-2-27 32-15,2-1-37 16,4 6 0-16,7-2 2 15,-6-4 1-15,6-3-11 16,3-3 1-16,12-3 5 16,-8-3 0-16,4-4-7 0,-11-2 1 15,7-4-11-15,-7-3 1 16,-3-9-3-16,3 3 0 16</inkml:trace>
  <inkml:trace contextRef="#ctx0" brushRef="#br0" timeOffset="24232.71">7634 8209 56 0,'-3'31'28'0,"-4"32"-35"16,3-50 56-16,-10 9-49 15,0 9 1-15,3 7 0 16,-6 9 1-16,-1 6-3 16,4 7 0-16,3 9-3 15,-6-10 1-15,-1 1-13 16,4-13 0-16</inkml:trace>
  <inkml:trace contextRef="#ctx0" brushRef="#br0" timeOffset="24876.5">8453 8313 54 0,'14'-7'27'0,"-14"10"-27"15,0-3 41-15,-7 0-41 0,-11 0 0 16,-7 0-1-16,-21 0 1 16,1 7 0-16,-5 8 0 15,1 14-1-15,10 2 1 16,-3 4-1-16,6 12 0 15,15 3 0-15,4 0 0 16,10 0-1-16,7-9 1 16,14-16 0-16,7-16 0 15,11-9 1-15,6-12 1 16,5-10 1-16,-5-16 0 16,-2 4-1-16,-12-4 1 15,-6-6-3-15,-14 0 1 0,-8 0-13 16,-6-3 0-16,-8 0-3 15,-3 10 1-15</inkml:trace>
  <inkml:trace contextRef="#ctx0" brushRef="#br1" timeOffset="36677.33">13240 6190 28 0,'17'6'14'0,"22"-6"-7"0,-25 0 14 15,7 0-21-15,8 0 1 16,2 0 2-16,5 3 1 16,3 0-4-16,3 3 1 0,4 1 3 15,3 2 0-15,1 1 0 16,6-4 0-16,7-3-1 15,1-3 1-15,-1-3-1 16,12 0 0-16,-1-4-1 16,3 1 1-16,8 0-2 15,3-4 1-15,-3 1-1 16,14 0 0-16,-4-4-1 16,11-3 1-16,3 1-1 15,0-1 1-15,11 4-1 16,4-1 0-16,6-6 0 15,-3 7 0-15,14-7 1 16,4 0 0-16,-7 3-1 16,6-2 1-16,8 2 0 15,0 3 0-15,-4-2 0 16,11-1 0-16,-1 10-1 0,-6-4 0 16,3 4 0-16,-3-3 0 15,0 2 0-15,-11-2 0 16,-7 3 0-16,0-1 1 15,-7 7-1-15,-4 0 0 16,-17 0-1-16,-14-6 0 16,-11 6-5-16,-7 0 1 15,-14 0-11-15,-3-12 0 16</inkml:trace>
  <inkml:trace contextRef="#ctx0" brushRef="#br1" timeOffset="37172.94">18373 5563 43 0,'14'3'21'0,"7"6"-13"0,-10-6 29 16,-1 0-34-16,4 4 0 15,4-4 0-15,10 6 1 16,11 7-5-16,3 6 0 16,8-3 3-16,3 6 1 15,-1 6-2-15,-6 4 0 16,-7-4-1-16,-11 10 0 16,-10 3-1-16,-18 3 0 15,-18 6 0-15,-13 3 0 0,-15-2-1 16,-11-10 0-16,4-1-1 15,0-8 0-15,1-7-2 16,6-6 1-16,7-3-5 16,7-10 1-16,11-2-6 15,10-11 0-15</inkml:trace>
  <inkml:trace contextRef="#ctx0" brushRef="#br1" timeOffset="37414.04">18479 5682 55 0,'0'34'27'0,"7"35"-31"0,-7-50 52 15,0 9-46-15,3 10 0 16,-3 9 0-16,0-3 0 15,0-3-5-15,0-4 1 16,0-2-8-16,0-13 1 16,-14-10-8-16,0-6 1 15</inkml:trace>
  <inkml:trace contextRef="#ctx0" brushRef="#br1" timeOffset="38719.24">14947 5497 44 0,'-3'12'22'0,"-4"13"-11"0,7-25 23 15,-4 0-33-15,-3 0 1 16,-7 0-1-16,-4 0 1 16,-3 0-3-16,-4 3 0 15,-3 7 1-15,0 6 1 16,0 9-1-16,3 0 0 15,4 6 0-15,3 7 0 0,8 6 0 16,3-4 0-16,7-2-2 16,10-7 0-16,8 1-4 15,7-10 0-15,6-4-7 16,1-5 0-16,0-7-1 16,0-6 0-1</inkml:trace>
  <inkml:trace contextRef="#ctx0" brushRef="#br1" timeOffset="38945.75">15064 5810 30 0,'7'-9'15'0,"0"-19"-10"16,-7 21 28-16,0-2-28 15,0 0 0-15,-4 2 2 16,-3 7 0-16,-3 0-10 16,-5 3 1-16,-2 4 5 15,3 8 1-15,-4-2-3 16,4 3 0-16,0-4-1 15,3 4 0-15,1-4 0 0,3-2 0 16,3-1-1-16,8-6 1 16,3 7-5-16,3-7 1 15,4-3-7-15,0-3 0 16,4-10-3-16,-4 1 1 16</inkml:trace>
  <inkml:trace contextRef="#ctx0" brushRef="#br1" timeOffset="39529.93">15152 5854 30 0,'-7'3'15'15,"0"4"-9"-15,7-7 25 0,0 6-30 16,-4-3 1-16,4 6 1 15,-3-2 1-15,3-4-5 16,0-3 1-16,0 0 3 16,0-6 1-16,0-4-1 15,3 1 0-15,4 2-2 16,0 1 1-16,0-6-1 16,0 8 0-16,0 1-3 15,-7 3 0-15,8 3-1 16,-1-3 1-16,-4 7-1 0,1-1 1 15,3-3 0-15,-4 0 1 16,4 0 0-16,-7-3 1 16,7 0 0-16,-7 0 0 15,0 0 0-15,4 4 0 16,-4-4 0-16,0 0 0 16,3 0-1-16,-3 3 1 15,4 0 0-15,3-3 0 16,0-3 0-16,0-4 0 15,0 1 0-15,0-6 1 16,4-1-1-16,-1 4 0 0,1-1 0 16,0 4 1-16,-1 0-1 15,1 6 0-15,-1 3 0 16,4 0 0-16,-3 3 0 16,0 4 0-16,-1-7 0 15,1 6 0-15,-4 1 0 16,0 2 0-16,0-6-1 15,0 4 1-15,4 2-5 16,-4-8 0-16,0-1-7 16,0-10 1-16</inkml:trace>
  <inkml:trace contextRef="#ctx0" brushRef="#br1" timeOffset="39935.25">15543 6027 42 0,'-7'44'21'0,"-3"-41"-25"0,6-3 36 16,1 0-33-16,-1 0 1 15,1-3 0-15,-1-4 1 16,1 7-1-16,-1-6 1 15,1-13 0-15,-1-6 0 16,0 0-2-16,4-3 1 0,-3-13-2 16,-1 3 0-16,4 4-1 15,4 6 0-15,3 6-1 16,4 6 1-16,6 3 1 16,4 1 1-16,8 3 1 15,-1-1 0-15,-3 4 1 16,-4 3 0-16,-4 3 0 15,-3 3 1-15,-3 9-1 16,-7 1 0-16,-8 3-2 16,-7 6 0-16,-6 3-4 15,-4-7 0-15,-1 1-6 16,1-6 1-16</inkml:trace>
  <inkml:trace contextRef="#ctx0" brushRef="#br1" timeOffset="40220.5">15783 5472 48 0,'7'69'24'0,"-7"-32"-27"0,0-12 47 16,0 7-45-16,-3 8 1 15,-1 1-1-15,1-6 0 16,-1-1-3-16,1-9 1 0,-1-6-8 16,4-6 0-16,0-13-3 15,0-13 1-15</inkml:trace>
  <inkml:trace contextRef="#ctx0" brushRef="#br1" timeOffset="40566.65">15907 5832 36 0,'10'10'18'0,"15"-20"-19"15,-18 1 32-15,4-4-31 16,-1-6 0-16,1 4 0 0,-4-1 0 16,0 4-1-16,-4-4 1 15,-3 0 0-15,0 4 0 16,-3-4-1-16,-1 3 1 16,1 7-1-16,-1 6 1 15,-3 6-1-15,0 1 0 16,4 5 0-16,-1 4 1 15,1 3-1-15,-1 0 1 16,4-1 0-16,0 1 0 16,4-3 0-16,3 3 0 15,0-10-4-15,3 4 0 0,4-7-6 16,1-6 0-16</inkml:trace>
  <inkml:trace contextRef="#ctx0" brushRef="#br1" timeOffset="40850.78">16238 5102 41 0,'-10'47'20'0,"-1"25"-20"15,8-47 36-15,-1 16-36 16,1-1 1-16,3 20 1 0,0 12 1 16,-4 3-3-1,1-6 1-15,-1-3 0 0,1-13 1 16,-1-9-4-16,0-22 0 16,4-6-7-16,-3-16 0 15,3-19-5-15,-4-6 0 16</inkml:trace>
  <inkml:trace contextRef="#ctx0" brushRef="#br1" timeOffset="41032.24">16150 5563 39 0,'14'9'19'0,"18"-22"-26"16,-21 7 34-16,3 0-30 15,0-4 1-15,0 1-9 16,4 3 0-16,-1 6 8 16,-3 0 0-16</inkml:trace>
  <inkml:trace contextRef="#ctx0" brushRef="#br1" timeOffset="41376.71">16316 5575 35 0,'14'25'17'0,"7"7"-16"16,-14-29 32-16,7 0-33 16,4-3 0-16,3 0 1 15,4-6 0-15,-7-4-1 16,-4 1 1-16,0-4 0 0,-4 1 0 16,-3-7 0-16,-7 3 0 15,-3 10-1-15,-4 0 0 16,-4 2-1-16,-3-5 0 15,4 9-1-15,-5 9 0 16,-2 7 0-16,10 12 1 16,0 1 2-16,3 5 1 15,4 4 2-15,4-7 1 16,3-3-1-16,14-3 1 0,0-6-1 16,0-6 0-16,4-4-5 15,0-3 1-15,-1-9-10 16,-2-9 1-16,-8-7-6 15,0 0 0-15</inkml:trace>
  <inkml:trace contextRef="#ctx0" brushRef="#br1" timeOffset="41932.32">14545 6444 47 0,'-3'6'23'0,"3"3"-21"15,0-2 41-15,0 11-42 16,0 11 1-16,-4-4-1 15,0 16 1-15,-3 6-3 16,4 0 0-16,-1 12-1 16,1 1 1-16,-1 2-5 15,1-8 1-15,-4-4-10 16,0-12 0-16</inkml:trace>
  <inkml:trace contextRef="#ctx0" brushRef="#br1" timeOffset="42667.61">14164 6970 37 0,'28'-28'18'0,"43"-41"-14"0,-50 54 23 0,7-20-26 15,11-3 1-15,3-2-1 16,1-10 0-16,-8 3-2 16,-3-1 1-16,-4 11 1 15,-3 2 0-15,-8 10-1 16,4 13 1-16,-6 12-1 16,-1 15 0-16,-4 10-1 15,-3 10 1-15,-7 3-1 16,0 6 0-16,0-4-1 15,0 1 0-15,-3 0 1 16,-1-13 0-16,1 3 0 16,-1-9 1-16,4-6 0 15,0-7 0-15,0-9 0 16,7-3 1-16,0 0-1 16,4-6 0-16,3 6 0 0,-3-4 0 15,-1-2 0-15,1 6 1 16,-1 0-1-16,1 3 1 15,-1 0-1-15,5 0 1 16,-1 3 0-16,3-6 0 16,1 6-1-16,-4-3 0 15,0-3 0-15,-3 3 0 16,-1 0 0-16,1-7 1 16,0 7 0-16,-1-3 1 15,4 3 1-15,0 0 0 0,0-6 0 16,4-3 0-16,-4-4 0 15,0 0 0-15,-3 1-2 16,-1-1 1-16,-2 1-2 16,-5-1 0-16,1 4-3 15,-4 3 0-15,-4 6-1 16,-3 3 1-16,0 6-1 16,0 7 1-16,0 0 0 15,3 2 1-15,4 4 2 16,4 3 0-16,6 4 1 15,5-11 1-15,6-2-2 16,3-10 1-16,5-6-5 16,-1-9 0-16,-3-7-8 15,-8-6 1-15</inkml:trace>
  <inkml:trace contextRef="#ctx0" brushRef="#br1" timeOffset="43193.09">16048 6648 42 0,'-11'9'21'0,"4"-9"-16"15,4 3 34-15,-4 3-39 16,-4 4 0-16,0-1 0 16,1 4 0-16,-8-1 0 15,4 1 0-15,0-4-2 16,3 1 1-16,-3 2-1 16,11-2 1-16,-1-1-1 15,8 0 1-15,3-2 0 0,7 2 0 16,4-3 2-16,3 1 0 15,0-4 1-15,0 0 0 16,-3-3-1-16,-4 0 1 16,-7 6-1-16,-7 0 0 15,-7 13-5-15,-4-3 1 16,1-4-11-16,-1-2 1 16</inkml:trace>
  <inkml:trace contextRef="#ctx0" brushRef="#br1" timeOffset="43733.88">16334 6673 42 0,'-4'6'21'0,"-21"0"-19"15,25-6 30-15,-3 3-32 16,-4 0 0-16,-4 4 0 16,-3 2 0-16,0 0 0 15,0 4 1-15,0 3-1 16,0-1 0-16,3 1-1 16,4-7 0-16,0 1-1 15,7-7 1-15,4 3-1 0,3-3 0 16,3 1 0-16,1 2 1 15,-1-6 0-15,1 0 0 16,-4 3 0-16,0-3 1 16,0-3-2-16,0 0 1 15,-3 0-1-15,-1 3 0 16,1 3 0-16,-1 0 1 16,-3 6 0-16,4 7 1 15,-4 12 0-15,0-3 1 16,0 3 0-16,0 4 1 15,-4 2 1-15,1 4 1 16,-1-4 0-16,1 1 0 0,-1-1 0 16,1 1 1-16,-1-7-2 15,4-6 0-15,0-6-2 16,4-7 0-16,3-6-2 16,0-9 0-16,7-3-3 15,3 2 1-15,5-8-11 16,6-10 1-16</inkml:trace>
  <inkml:trace contextRef="#ctx0" brushRef="#br1" timeOffset="49633.87">16521 6688 45 0,'0'3'22'0,"7"4"-12"15,-7-4 23-15,3 0-31 16,-3 3 1-16,0 4 1 15,0 2 0-15,0 4-6 16,0 0 1-16,0-1 3 16,0 7 0-16,0 6-2 15,4 1 0-15,3-4-1 16,0-10 1-16,0-2-1 16,7-13 1-16,0-9 0 15,4-4 1-15,3-3-2 0,0-6 0 16,0-6-4-16,-3 0 0 15,-4-3-10-15,0 2 0 16</inkml:trace>
  <inkml:trace contextRef="#ctx0" brushRef="#br1" timeOffset="50099.31">16849 6767 45 0,'3'3'22'0,"-10"-3"-20"0,7 0 32 0,-3 3-34 15,3 0 1-15,-4 0-1 16,-3 0 0-16,0 0-1 15,0 1 1-15,0 2 0 16,0 0 0-16,0 0-1 16,3 1 1-16,1-7-1 15,3 3 0-15,0 0-1 16,3-3 1-16,4 0-1 16,0 0 0-16,0 0 0 15,0 3 1-15,-7-3 0 0,8 0 0 16,-1 0 1-16,-4 0 0 15,4 0-1-15,0 3 1 16,0 7-1-16,0 5 0 16,0 1-1-16,0 0 1 15,4-4-1-15,-4 1 1 16,4-1-1-16,-4-2 1 16,0-4-5-16,3-3 0 15,-6 0-4-15,6-3 0 16</inkml:trace>
  <inkml:trace contextRef="#ctx0" brushRef="#br1" timeOffset="50415.06">17064 6829 41 0,'-11'-6'20'0,"1"3"-18"16,10-6 38-16,-4-4-37 16,4 0 0-16,0-2 2 15,0-4 1-15,4 3-7 16,-4 1 1-16,3 2 4 16,4 1 1-16,7 2-2 15,11 1 1-15,3-1-2 16,1 4 1-16,-1 0-4 0,0 0 1 15,-7 2-5-15,-3 1 0 16,-4 0-13-16,-7 0 0 16,-4 6 0-16,-6 3 0 15</inkml:trace>
  <inkml:trace contextRef="#ctx0" brushRef="#br1" timeOffset="50805.05">17374 6826 44 0,'7'0'22'0,"0"0"-22"15,-3-6 43-15,3-7-43 16,0-2 0-16,0-4 0 15,0 0 1-15,0-3-1 16,0 0 0-16,-3 10 0 16,-1 5 0-16,-6-2-2 15,-8-7 1-15,1 7-2 16,3 9 1-16,-4 6-2 16,0 7 1-16,1 9 0 15,-1 3 0-15,4 6 2 16,4 4 1-16,3-1 3 15,7 4 0-15,0-7 1 0,7-9 0 16,11-3-1-16,10-7 0 16,4-8-8-16,-8-11 0 15,1-18-9-15,-4 3 1 16</inkml:trace>
  <inkml:trace contextRef="#ctx0" brushRef="#br1" timeOffset="53101.74">21294 3822 39 0,'0'-12'19'0,"10"40"-10"0,-6-19 20 0,-1 1-26 15,1 5 1-15,-1 4 1 16,-3 6 1-16,4 3-7 16,-4 10 0-16,3 12 4 15,4 7 1-15,-3 2-3 16,3 1 1-16,0-4-2 16,4 1 1-16,-1-4-2 15,1-18 1-15,-1 2 0 16,1-9 0-16,0-12 1 15,3-16 1-15,7-9 1 16,0-10 1-16,4-22 0 16,3-12 0-16,7-13 0 15,4-16 1-15,0-5-4 16,0 2 1-16,-8 10-6 16,8 3 1-16,-3 9-7 0,-1 19 0 15,-7 13-10-15,-7 9 1 16</inkml:trace>
  <inkml:trace contextRef="#ctx0" brushRef="#br1" timeOffset="53552.84">21632 4374 44 0,'0'31'22'0,"0"-15"-13"0,0-16 32 0,7-3-39 16,0 6 1-16,4-6 1 16,3 3 0-16,4-6-5 15,3-4 0-15,-3-2 4 16,-4-4 0-16,-4-6-3 15,1-3 1-15,-1 0-1 16,-2-3 0-16,-5 3-1 16,-3 3 0-16,0 3-2 15,-3 6 0-15,-5 7 0 16,-2 6 0-16,-1 9-2 16,1 1 1-16,-4 6 0 0,3 2 1 15,4 1 1-15,3 0 1 16,4 6 1-16,4-3 1 15,3-9 0-15,4 2 1 16,-1-2-1-16,4-1 0 16,-3-2-7-16,-1-4 1 15,5-3-9-15,-1-6 1 16</inkml:trace>
  <inkml:trace contextRef="#ctx0" brushRef="#br1" timeOffset="53852.75">21985 4437 40 0,'0'3'20'0,"-7"-41"-21"15,7 26 31-15,-3-4-29 16,-5-6 1-16,1 0 2 15,0-3 1-15,4 3-6 16,-1 0 1-16,4 3 3 16,7 4 1-16,4 5-2 15,0-2 1-15,3 2-2 16,3 1 1-16,4-4-2 16,1 4 0-16,-1-7-5 0,0 10 1 15,4-10-10-15,-4 4 0 16</inkml:trace>
  <inkml:trace contextRef="#ctx0" brushRef="#br1" timeOffset="54122.83">22391 3367 47 0,'3'60'23'0,"-20"31"-16"0,13-63 35 0,1 13-41 16,-1 12 0-16,1 4 1 15,-1 12 0-15,1 6-3 16,-1 13 0-16,0-7 2 16,1-2 0-16,3-17-3 15,0-8 1-15,-4-20-5 16,1-9 0-16,-1-18-10 15,1-7 1-15</inkml:trace>
  <inkml:trace contextRef="#ctx0" brushRef="#br1" timeOffset="54318.23">22200 4048 47 0,'21'6'23'0,"18"-9"-21"0,-25 6 36 16,1 3-42-16,2 4 1 15,8-7-14-15,3 3 1 16,0-3 12-16,-3 4 1 16</inkml:trace>
  <inkml:trace contextRef="#ctx0" brushRef="#br1" timeOffset="54678.25">22493 4293 53 0,'28'3'26'0,"4"-13"-32"15,-25 7 49-15,4-6-44 16,-4-1 0-16,3 4 1 15,-3-13 0-15,0 0 0 16,1-6 0-16,-1 3-1 16,-4-9 1-16,-3 12 0 15,0 0 0-15,-3 7-1 16,-4 2 1-16,-1 1-1 16,-2 6 0-16,-1 12-1 15,1 1 0-15,-4 12-2 0,0 0 1 16,-4 9 0-16,4 0 1 15,7-2 0-15,7 8 0 16,0-9 0-16,7-3 1 16,3-6-3-16,1-3 1 15,7 0-8-15,3-16 0 16</inkml:trace>
  <inkml:trace contextRef="#ctx0" brushRef="#br1" timeOffset="54904.93">22902 4123 45 0,'-10'75'22'0,"-18"-21"-25"15,20-39 38-15,-2 4-34 16,-1 6 0-16,1-6-2 15,-1-6 1-15,4-1-4 16</inkml:trace>
  <inkml:trace contextRef="#ctx0" brushRef="#br1" timeOffset="55069">22804 4123 39 0,'24'82'19'0,"15"-16"-7"0,-32-48 15 16,4 4-27-16,6-6 0 16,1 3-5-16,3 0 1 15,0-7-5-15,-7 1 0 16,-7-4-3-16,1-3 1 16</inkml:trace>
  <inkml:trace contextRef="#ctx0" brushRef="#br1" timeOffset="55699.03">24299 4490 48 0,'11'44'24'0,"7"-10"-23"0,-11-30 50 0,3-4-50 15,1-10 1-15,3-9-1 16,-4-9 0-16,-2-6-2 16,-5-17 1-16,-6-2-1 15,-1 12 1-15,-14-28-3 16,-3-3 1-16,0-6-3 16,0 3 1-16,3 6-1 15,4 0 0-15,0 6 0 16,7 10 0-16,3 6 1 15,4 3 1-15,11 15 1 16,7-2 1-16,10 9 1 16,11 13 0-16,3-1-1 15,4 4 0-15,10 12-2 16,1 4 1-16,-1 9-8 16,-6-7 0-16</inkml:trace>
  <inkml:trace contextRef="#ctx0" brushRef="#br1" timeOffset="55941.21">24246 4249 41 0,'11'0'20'0,"24"0"-22"0,-17 0 33 0,10 0-31 16,7 0 0-16,4 0-7 15,7 3 1-15,0 3-2 16,-4-3 0-16</inkml:trace>
  <inkml:trace contextRef="#ctx0" brushRef="#br1" timeOffset="56241.58">24941 4343 42 0,'0'3'21'0,"-24"-25"-20"15,17 19 34-15,-7 3-34 0,-8 0 0 16,-2-7 1-16,-1 14 1 16,0 8-5-16,4 4 0 15,7-6-1-15,3-1 1 16,4 4-5-16,4 0 1 16,6-1-3-16,8-2 1 15,3-4-2-15,7-9 0 16,4-6 0-16,0 3 1 15</inkml:trace>
  <inkml:trace contextRef="#ctx0" brushRef="#br1" timeOffset="56494.3">25051 4446 38 0,'-7'-9'19'0,"-11"-10"-22"16,15 10 40-16,-5-13-35 16,1 0 0-16,0-7 4 15,0 4 1-15,0 3-7 16,7 7 1-16,7 2 4 16,7 1 0-16,4 5-3 15,0-2 0-15,10 3-9 16,-3 9 1-16,6 0-10 15,-2 0 0-15</inkml:trace>
  <inkml:trace contextRef="#ctx0" brushRef="#br1" timeOffset="57065.28">25294 4396 44 0,'11'44'22'0,"-4"-63"-18"0,-7 19 34 16,0 0-39-16,3-3 1 0,1 3-3 16,-4 0 0-16,3-9 3 15,-3 9 0-15,0-7-1 16,4 4 0-16,-1-3 0 16,1 6 1-16,3 6 0 15,0-3 1-15,0-3 0 16,0 0 0-16,0 3-1 15,4 1 1-15,-1-4-2 16,1-4 1-16,-4 8-1 16,0-11 1-16,0-2-1 15,0-1 0-15,-3 1 0 16,-1 9 0-16,-3 0-1 16,4 3 1-16,-4 7 0 15,0-4 0-15,0 0-1 16,3-3 1-16,1 0-1 15,-1 1 1-15,4-4 1 16,1-4 0-16,-1-2 0 16,0-3 1-16,0-1-1 0,0-2 1 15,0 9-1-15,0-10 1 16,0 4-1-16,0 6 0 16,4 3 0-16,3 3 0 15,3 6 0-15,1 4 0 16,0-10 1-16,3 6 0 15,7 1 2-15,11-1 0 16,0-3 0-16,10-3 0 16,7-3 0-16,4 0 0 0,-3-3-5 15,-8 0 1-15,-10 6-13 16,-18 0 1-16</inkml:trace>
  <inkml:trace contextRef="#ctx0" brushRef="#br1" timeOffset="58176.39">21509 4691 31 0,'-7'22'15'0,"3"-10"-4"0,4-12 16 0,0 3-24 16,4 4 0-16,-1-1 4 15,4 0 0-15,0-3-8 16,8 7 0-16,2-7 6 16,8 0 0-16,7 0-2 15,3 3 1-15,0-6-2 16,15 0 1-16,6 0-1 16,15 0 1-1,87 0-2 1,1 4 0-16,3 2-1 15,-3 0 1-15,7 7-2 16,7-1 1-16,-7 1-1 16,3-1 1-16,7 1-1 0,-3 6 1 15,4-1 0-15,10 4 1 16,-11-3-1-16,0 13 1 16,11 5 1-16,-17 1 0 15,-8-7 1-15,-10-12 0 16,-1-3 0-16,-13-7 0 15,-15 1 0-15,-3-10 1 16,-7-16-6-16,-11 0 0 16,-13-3-7-16,-15 7 1 15,-14-7-12-15,-21 19 1 0</inkml:trace>
  <inkml:trace contextRef="#ctx0" brushRef="#br1" timeOffset="59061.63">27206 3499 40 0,'11'-16'20'0,"-1"23"-6"0,-10-7 23 16,0 0-35-16,0 0 0 15,-3 0 0-15,-4 0 1 16,-11 12-4-16,-7 17 0 0,-3 14 2 16,-7 17 1-16,0 6-2 15,-1 9 0-15,-2 19-1 16,6-6 1-16,0 12-1 15,14-9 1-15,8 0-2 16,10-9 0-16,7-20-3 16,0-8 1-16,11-10-9 15,10-19 1-15,4-6-3 16,-1-10 1-16</inkml:trace>
  <inkml:trace contextRef="#ctx0" brushRef="#br1" timeOffset="59707.67">27393 4264 38 0,'0'-6'19'0,"-28"19"-23"0,17-13 35 15,1 3-31-15,-1 0 0 16,-3 3 0-16,0 0 0 15,0 7-1-15,3-1 1 16,1 7-2-16,6-3 0 16,1 0-1-16,3-7 0 15,3-6-1-15,4-3 1 16,0 0 3-16,7-3 1 16,11-16 2-16,3 7 0 0,1-7 1 15,-1 0 1-15,-7 0-1 16,-3 4 0-16,-1 5-5 15,-6 1 1-15,-1 6-6 16,-10 3 0-16,4 0-6 16,-8 3 1-16,1 6-1 15,-4 7 1-15,0 9 3 32,81-85 8-32,-152 164 0 15,71-57 0-15,14-3 8 16,0 3 1-16,0 3 2 15,4 0 0-15,0-3-4 16,-1-3 1-16,-3-3 0 16,0-10 0-16,0-3-3 15,-3-12 1-15,-1-6-3 16,-3-4 1-16,-3-3-3 16,-8-6 1-16,-6-7-1 0,-8-2 0 15,-7-13-1-15,4-13 1 16,3 10-1-16,4-3 0 15,0-1 0-15,7 7 1 16,3-3-1-16,4 6 1 16,4 9-1-16,-1 4 1 15,11 0-1-15,11 5 0 16,6 4-4-16,5 0 1 16,-1 0-12-16,4-6 0 15</inkml:trace>
  <inkml:trace contextRef="#ctx0" brushRef="#br1" timeOffset="60022.93">27711 4324 47 0,'0'3'23'0,"-4"-25"-22"16,4 13 32-16,0-4-33 15,0 1 0-15,0-1 0 16,0-6 1-16,4 0-1 16,-1 4 0-16,4-1 0 0,4 3 0 15,3 7-2-15,4 3 1 16,-1 3-4-16,4 0 1 15,4 0-7-15,0 0 0 16,3 3-2-16,0-3 0 16</inkml:trace>
  <inkml:trace contextRef="#ctx0" brushRef="#br1" timeOffset="60398.25">28099 4224 37 0,'-7'15'18'0,"-14"4"-25"0,13-13 35 0,-2-3-28 16,-1 4 0-16,-3 2 0 15,0-3 1-15,4 1-1 16,-1 2 0-16,0 0-1 16,4-2 1-16,4-7-1 15,3 0 1-15,3-7-1 16,11-2 1-16,1 6-1 15,2-6 1-15,1 2 0 16,-4-2 0-16,0-1 0 16,0 4 0-16,0 3 0 15,0 3 0-15,-3 0 0 16,3 0 1-16,-3 9 1 16,-1 7 0-16,1 12 1 15,-1-9 0-15,1 0-1 0,0 0 1 16,3-4-2-16,3-2 0 15,1-4-8-15,3-5 0 16,-7-1-5-16,-3-3 1 16</inkml:trace>
  <inkml:trace contextRef="#ctx0" brushRef="#br1" timeOffset="60803.63">28395 4619 53 0,'-3'65'26'0,"-15"-14"-32"16,18-42 51-16,-4 0-46 16,1 1 1-16,-1-13-1 15,1-10 1-15,3-6 0 16,0-12 0-16,3 3-1 15,1-13 0-15,-1-3-3 16,-3-6 1-16,0-10-5 16,4-5 0-16,3 2-3 15,-3 6 0-15,10 10 1 16,7 10 0-16,3 18 5 16,12-3 0-16,3 16 5 15,-4 12 0-15,-3 3 5 0,-4-2 0 16,-7 8 1-1,-7-5 0-15,-10 5-2 0,-8 7 0 16,-6 0-1-16,-12 10 0 16,-13-7-5-16,0-6 1 15,3-4-9-15,0 4 1 16</inkml:trace>
  <inkml:trace contextRef="#ctx0" brushRef="#br1" timeOffset="61299.02">28938 3697 43 0,'4'44'21'0,"-1"40"-19"16,-3-71 37-16,-3 6-39 16,-1 15 0-16,-3 1 1 15,0-7 1-15,0 3-2 16,0 1 0-16,0-10 1 15,0-4 0-15,4 4 0 0,3-12 0 16,3-1-1-16,4-9 0 16,4 0 0-16,-1-6 0 15,4 3 0-15,4 3 0 16,10 0 0-16,-3 0 0 16,3 3 0-16,0 6 0 15,4 7 0-15,0 3 1 16,0 3 0-16,3 6 1 15,4 0-1-15,0 7 1 0,-4-10-1 16,-3 6 0 0,-4-15-7-16,-7-4 1 0,-7-9-10 15,-14-3 0-15</inkml:trace>
  <inkml:trace contextRef="#ctx0" brushRef="#br1" timeOffset="62064.71">27845 3220 42 0,'0'-6'21'0,"0"-13"-12"0,0 19 29 15,0-6-37-15,0 6 0 16,0 0 0-16,-4 6 1 16,-3-3-3-16,-7 13 1 15,0 3 1-15,-7-4 0 16,0 14-1-16,-1 5 1 15,5 7-1-15,6 0 0 16,4 2 1-16,7 1 0 0,11-6-1 16,6-4 1-16,5-5-5 15,2-4 1-15,1-16-12 16,3-9 1-16</inkml:trace>
  <inkml:trace contextRef="#ctx0" brushRef="#br1" timeOffset="62424.61">28025 3364 39 0,'-14'38'19'0,"-8"6"-13"16,19-38 22-16,-4 4-25 15,0-4 1-15,0 6 0 0,3-2 1 16,-3-7-7-16,7-3 0 16,0 0 4-16,11 6 0 15,-11-6-2-15,7-9 0 16,3 2-3-16,1 4 1 16,0-6 0-16,-1 6 0 15,4 3-1-15,0 3 0 16,0-3 1-16,4 9 0 15,-4 10 1-15,0 3 1 16,0 3 0-16,-3 7 0 16,0-10-2-16,3 3 0 0,0-13-9 15,0-2 0-15</inkml:trace>
  <inkml:trace contextRef="#ctx0" brushRef="#br1" timeOffset="62965.55">28310 3123 46 0,'7'9'23'0,"-3"-6"-20"0,-4-3 38 15,7-3-40-15,0 3 0 16,0-6 2-16,0 3 1 16,4 3-4-16,-1 0 0 15,1 0 2-15,7 3 1 16,-1 3-2-16,1-6 1 15,-4 0-2-15,0 10 1 16,-7-7-2-16,-7 6 1 16,0 1-2-16,-3 2 0 0,-8 7-1 15,4-10 0-15,0 4 1 16,0-4 0-16,3 1-1 16,1 2 1-16,3-2 0 15,3-1 0-15,4 1 2 16,4-4 1-16,10 6 1 15,-3 4 0-15,-1-3 0 16,1 2 0-16,-4 4-1 16,-7-3 1-16,-3 3-2 15,-8-1 1-15,-10-2-5 16,-7-7 0-16,0 4-7 16,-4-4 0-16,-10-9-4 15,3-6 1-15</inkml:trace>
  <inkml:trace contextRef="#ctx0" brushRef="#br1" timeOffset="63971.38">29429 2900 29 0,'3'10'14'0,"8"8"-9"16,-8-18 20-16,4 0-24 16,4 7 1-16,-4 5 2 15,4 4 0-15,-4 12-4 0,10 7 1 16,15 18 2-16,10-6 1 16,15 22 0-16,6 13 0 15,1 15-2-15,-1 12 1 16,-10 4-1-16,-14 3 1 15,-11 10-2-15,-3 9 1 16,-14-13-1-16,-18-3 0 16,-18 0-1-16,-3-12 1 15,-8-4-3-15,-2-15 0 16,-1-16-2-16,-4-12 0 16,1-26-7-16,0-21 1 0,-1-16-4 15,22-13 0-15</inkml:trace>
  <inkml:trace contextRef="#ctx0" brushRef="#br1" timeOffset="68204.55">20768 6259 24 0,'7'-3'12'0,"0"-16"3"0,-7 12 13 0,0 1-25 16,0 6 1-16,0 0 5 16,0 0 0-16,0 0-10 15,-3 0 0-15,-4 0 7 16,-8-3 0-16,1 3-2 15,4 0 0-15,-8 3-3 16,-7 3 1-16,-3 1-3 16,-7-1 1-16,0 7-1 15,-1-1 1-15,8 4-2 16,3 3 1-16,4-1-3 16,7 1 1-16,7 3-1 15,7-3 1-15,7 0 1 16,7-4 1-16,7-2 0 15,8-4 1-15,-1-2 1 16,0-7 1-16,-7-3 0 0,-3-4 1 16,3-5-3-16,-3-1 0 15,-4-2 0-15,3-4 0 16,-2-3-2-16,-5 3 0 16,1 3 0-16,-1 4 0 15,1 2 0-15,-4 7 0 16,0 9 0-16,0 7 0 15,-3 0 1-15,-1 8 1 16,4-5 0-16,4 9 0 16,-1 3 2-16,1 1 0 0,3-1-2 15,0 3 0-15,-3 1-2 16,-1-7 0-16,1-6-9 16,0-4 0-16</inkml:trace>
  <inkml:trace contextRef="#ctx0" brushRef="#br1" timeOffset="68669.69">21530 5716 43 0,'0'6'21'0,"0"-9"-15"0,0 3 32 16,-3 7-37-16,-5 5 0 16,-2 7 1-16,-4 0 1 15,-7 9-3-15,-4 0 0 0,-10 7 2 16,-1 12 0-16,8 0 0 16,0 9 0-16,0 7 0 15,-1 12 0-15,5 4-1 16,10 12 1-16,7-19-1 15,3-7 0-15,8-5-3 16,3-13 1-16,3-12-10 16,4-10 1-16,-3-16-7 15,0 1 1-15</inkml:trace>
  <inkml:trace contextRef="#ctx0" brushRef="#br1" timeOffset="69255.8">21960 6190 42 0,'-7'0'21'0,"-7"-3"-12"15,11 3 33-15,-8 3-41 16,-3 6 0-16,-4 0 0 16,1 4 0-16,-1 9-2 0,-3 12 1 15,-7 4 1-15,0 9 0 16,-1 0-1-16,5 3 1 16,2-9-3-16,5-10 1 15,3-2-5-15,3-14 0 16,8-8-8-16,3-17 1 15,0-9-2-15,0-12 1 16</inkml:trace>
  <inkml:trace contextRef="#ctx0" brushRef="#br1" timeOffset="69482.2">21664 6118 43 0,'14'28'21'0,"11"25"-27"15,-15-37 42-15,1 3-33 16,0 3 1-16,-1 6 2 16,1 3 0-16,3 4-8 15,7 2 1-15,11 7 4 16,0 0 0-16,-1-3-5 16,-2-4 1-16,-5-5-8 15,-3-10 0-15,-3-10-6 16,-4-9 0-16</inkml:trace>
  <inkml:trace contextRef="#ctx0" brushRef="#br1" timeOffset="69782.58">22063 6397 44 0,'-7'9'22'0,"17"7"-15"0,-3-13 37 0,0 0-44 16,4 0 1-16,7 0 0 15,3-6 0-15,7 3-2 16,4-3 0-16,-1 0-5 15,-2 0 0-15,-1-7-9 16,0 1 1-16</inkml:trace>
  <inkml:trace contextRef="#ctx0" brushRef="#br1" timeOffset="70306.83">22648 5820 43 0,'4'6'21'0,"3"10"-14"0,-4-10 30 16,-3 6-37-16,0 10 0 15,0 3 1-15,0 13 1 16,-3 15-1-16,-1 1 0 16,-3 8 1-16,0 7 1 15,0-9-1-15,0-4 0 0,0-18-1 16,4-7 0-16,-1-9-1 15,1-9 0-15,3-13-1 16,3-6 1-16,4-10-1 16,4-3 1-16,3 3-2 15,0-2 0-15,0 5 1 16,0 1 0-16,0 12-1 16,0 6 1-16,0 10 0 15,1 5 0-15,-5 1 1 16,4 4 0-16,-3-1 0 15,-1 3 0-15,1-3-1 16,0 0 0-16,-1-3-3 16,-3 0 0-16,4-6-8 15,-1-10 1-15,-3-19-3 16,-3-2 1-16</inkml:trace>
  <inkml:trace contextRef="#ctx0" brushRef="#br1" timeOffset="70636.63">22927 5754 56 0,'25'37'28'0,"-1"14"-40"16,-9-42 59-16,2 13-45 16,4 9 0-16,1 10 1 15,-5 12 1-15,-3 1-5 16,-3 15 1-16,-4 12 2 16,-7 10 1-16,0-12-4 15,-7-10 0-15,-4-13-5 16,-3-9 0-16,-3-9-6 15,-1-13 0-15,4-10-5 16,0-5 0-16</inkml:trace>
  <inkml:trace contextRef="#ctx0" brushRef="#br1" timeOffset="71118.78">23188 5588 40 0,'4'15'20'0,"13"1"-13"0,-10-13 35 0,0 0-40 15,4 0 0-15,0-3 3 16,3 0 0-16,0 4-6 16,3-1 0-16,1 0 4 15,3 3 0-15,-3 0-1 16,-1 4 0-16,-2-7-2 16,-5 3 0-16,-3 0-1 15,-3 1 1-15,-4-1-1 16,-4 3 0-16,-3 1 0 15,-3 2 1-15,-5 7 0 16,5 0 0-16,-1 3 0 16,4-6 1-16,4-1 0 15,3-5 0-15,7-1-1 16,3 0 1-16,4 1-1 16,4-1 1-16,0 1-4 0,-4-4 1 15,0 3-12-15,0-5 1 16,0-1-4-16,-3 3 1 15</inkml:trace>
  <inkml:trace contextRef="#ctx0" brushRef="#br1" timeOffset="71673.48">23855 6271 46 0,'-11'0'23'0,"4"0"-18"0,7 0 41 16,0 0-41-16,0 0 0 15,11 0 3-15,3 0 0 0,4 3-10 16,3 4 0-16,7-1 6 15,14 3 1-15,4 1-7 16,4-1 1-16,-5 1-8 16,-2-7 0-16,-8-10-10 15,-7 1 0-15</inkml:trace>
  <inkml:trace contextRef="#ctx0" brushRef="#br1" timeOffset="71898.5">23985 6083 36 0,'0'60'18'0,"11"18"-13"0,-4-59 20 16,0 18-26-16,0 1 0 15,0-3-5-15,-3 5 1 16,-1 1-2-16,-6-16 0 16</inkml:trace>
  <inkml:trace contextRef="#ctx0" brushRef="#br1" timeOffset="72303.92">24680 5650 41 0,'11'54'20'0,"-11"33"-18"15,0-68 33-15,0 9-35 16,-4 16 0-16,1 0 0 15,-1 19 0-15,-3 3 0 0,0 3 0 16,-3 0 0-16,-1-6 0 16,0-10-8-16,4-9 1 15,4-16-6-15,3-19 1 16</inkml:trace>
  <inkml:trace contextRef="#ctx0" brushRef="#br1" timeOffset="72634.2">24896 6055 48 0,'7'34'24'0,"-14"-2"-27"16,3-23 43-16,-3 1-41 16,-7-1 1-16,-4 0-1 15,-3-2 1-15,0-1 0 16,-4 0 0-16,-3 0 0 15,3-2 0-15,1-1 0 16,2-3 0-16,8 0 1 16,4 0 0-16,3 3 0 15,10 0 1-15,11 6 0 16,4 4 0-16,3 3-1 16,4 12 1-16,3 3-2 15,4 4 1-15,0 2-4 0,-4-5 1 16,-4-4-11-1,-2-12 0-15,-12-10-2 0,-3-3 0 16</inkml:trace>
  <inkml:trace contextRef="#ctx0" brushRef="#br1" timeOffset="73175.56">25598 5933 46 0,'0'3'23'0,"3"3"-17"0,1-9 43 16,3 6-47-16,0 0 1 15,0 0 0-15,7 7 1 16,7-4-6-16,7 3 1 15,8-6 2-15,2 7 0 0,5 2-5 16,-1-5 1-16,-7 2-10 16,-6 4 1-16,-12-4-5 15,-10 0 1-15</inkml:trace>
  <inkml:trace contextRef="#ctx0" brushRef="#br1" timeOffset="73339.81">25605 6230 48 0,'7'16'24'0,"10"-6"-24"15,-10-7 43-15,15-3-44 16,6 0 0-16,7 3-6 16,4 3 0-16,0 3-3 15,3 1 0-15</inkml:trace>
  <inkml:trace contextRef="#ctx0" brushRef="#br1" timeOffset="73821.14">26980 5898 48 0,'8'0'24'0,"-8"-16"-23"15,-4 16 35-15,-3 0-37 16,-18 0 0-16,-7 0 0 15,-3 0 1-15,-7 0 0 16,-8 4 1-16,-6 5-1 16,3 7 0-16,0 9-1 15,4 12 0-15,6 4-1 16,8 9 0-16,7 10 0 16,10 3 1-16,8-4-1 15,13-2 1-15,18-14 0 16,8-17 1-16,13-8 2 15,4-21 1-15,14-19-1 16,3-9 1-16,-10-16-1 16,-10 0 1-16,-8 0-1 0,-10-10 0 15,-11 4-11-15,-18 3 1 16,-6 6-6-16,-1 16 0 16</inkml:trace>
  <inkml:trace contextRef="#ctx0" brushRef="#br1" timeOffset="76522.92">21639 7648 37 0,'-3'3'18'0,"-4"6"-11"0,3-9 19 16,-3 0-26-16,-3 4 0 16,-4-1 0-16,-4 0 0 0,0 3 0 15,-3 0 0-15,0 1 0 16,3 5 1-16,-3 1-1 15,3-4 0-15,-6 4 0 16,6 5 1-16,4 4-1 16,0 0 0-16,3 3 0 15,8-3 0-15,3-3 0 16,7-3 0-16,3 0 0 16,5-7 1-16,2-3 1 15,8-6 0-15,0-9 0 16,3-4 1-16,0-2-2 15,0-1 1-15,-3-3-2 16,-4 3 0-16,0 4-1 16,-3 2 0-16,0 4-1 15,-4 0 1-15,0 0-1 16,0-1 1-16,-4 11 1 0,1 8 0 16,-4 4 1-16,0 6 0 15,0 3 1-15,0-10 0 16,0 4 0-16,0-3 0 15,0-3-4-15,1-7 1 16,-1 3-12-16,3-9 0 16</inkml:trace>
  <inkml:trace contextRef="#ctx0" brushRef="#br1" timeOffset="76778.73">22027 7880 57 0,'15'38'28'0,"-8"2"-30"15,-7-27 47-15,0 9-46 16,-4 3 1-16,-6 9-3 15,-8 1 1-15,-3 6-7 16,-4-7 1-16,0-15-8 16,1-10 0-16</inkml:trace>
  <inkml:trace contextRef="#ctx0" brushRef="#br1" timeOffset="79585.5">22345 7234 34 0,'0'3'17'0,"7"3"-8"0,0-6 18 0,0 3-25 16,4 4 0-16,-1 5 3 16,-3 7 0-16,0 3-6 15,-3 9 0-15,-1 10 4 16,-3 0 0-16,0 9-2 15,0 0 1-15,0 4-2 16,-3-1 1-16,-1 0-1 16,1 0 0-16,-4-5-1 15,3-14 1-15,1-12-1 16,-1-6 1-16,4-10-2 16,0-6 1-16,7-9-1 15,0-7 1-15,4 3-1 16,3-2 1-16,4 5-1 15,6 1 1-15,-2 6 0 16,-5 0 1-16,1 9 0 0,-4 9 0 16,0 11 0-16,0-4 0 15,0 6-1-15,0-3 0 16,0 0-8-16,1 3 0 16,-5-6-3-16,4-6 1 15</inkml:trace>
  <inkml:trace contextRef="#ctx0" brushRef="#br1" timeOffset="80035.75">22899 7827 43 0,'7'18'21'0,"-7"11"-21"0,0-20 41 16,0 0-41-16,-4 7 1 15,4 12-1-15,-3 7 1 16,-4 2-2-16,0 7 0 15,-4-6-2-15,1-10 0 16,-1-9-11-16,0-6 1 16,1-10 0-16,3-10 0 0</inkml:trace>
  <inkml:trace contextRef="#ctx0" brushRef="#br1" timeOffset="80381.98">23227 7203 28 0,'3'3'14'0,"8"9"-12"16,-7-6 26-16,3 7-24 0,-4 6 0 15,1 6 4-15,-4 0 1 16,0 16-11-16,-4 9 0 16,1 16 6-16,-1 3 0 15,1 9-4-15,3-9 1 16,0 3-6-16,0-12 1 15,-4-16-10-15,4-19 1 16</inkml:trace>
  <inkml:trace contextRef="#ctx0" brushRef="#br1" timeOffset="80711.32">23407 7513 43 0,'10'56'21'0,"-6"-21"-18"16,-4-26 33-16,0 1-36 16,-7-1 1-16,0 1-1 15,-7-4 1-15,-4 0-2 16,-3 0 1-16,0 1 0 16,0-1 1-16,-1 3-1 15,5-2 0-15,-1 2 1 16,4 0 0-16,7 1 0 15,7-1 0-15,7 10 0 16,11 0 1-16,6 6 0 16,5 3 1-16,-1-3-2 15,4 3 1-15,3 4-2 0,0 2 1 16,0-2-4-16,-13-4 0 16,-8-6-13-16,-11-6 1 15</inkml:trace>
  <inkml:trace contextRef="#ctx0" brushRef="#br1" timeOffset="81493">25337 7745 38 0,'0'-9'19'0,"10"-1"-7"15,-6 4 22-15,-1 0-28 16,-3 6 1-16,4 0 3 16,-4 0 0-16,0 0-13 15,0 3 1-15,-4 0 8 16,-3 3 0-16,0 4-3 15,-4-1 0-15,-3 0-2 16,0 7 1-16,-3 6-2 16,-1 6 0-16,0-3 0 15,1 4 0-15,6 2-1 16,4 3 1-16,11 1-3 0,6-7 0 16,8-3-4-16,6 0 0 15,5-9-6-15,2-10 1 16,8-6-6-16,0-12 0 15</inkml:trace>
  <inkml:trace contextRef="#ctx0" brushRef="#br1" timeOffset="81733.14">25647 7874 42 0,'-4'-7'21'0,"8"10"-15"0,-4-3 35 16,0 0-39-16,3 4 1 15,-3-1 0-15,0 0 0 0,0 0-4 16,-7 3 0-16,0 4 2 15,-3-1 1-15,-4-3-2 16,0 4 1-16,-1 2-3 16,5 1 0-16,3-1-2 15,0-2 1-15,7-1-2 16,7-9 0-16,3 0-2 16,8-9 0-16,-4 3-2 15,0-4 0-15,0-2-3 16,4-7 1-16</inkml:trace>
  <inkml:trace contextRef="#ctx0" brushRef="#br1" timeOffset="82062.48">25788 7965 51 0,'4'21'25'0,"-1"5"-31"15,1-23 50-15,-4-3-44 0,7 0 0 16,0-3 0-16,-4-7 0 16,1 1 0-16,-1-7 0 15,1-6-1-15,-1-6 1 16,1 0-1-16,-1-1 0 16,5 11 0-16,-1-1 0 0,3 3-1 15,1 10 0-15,3 6 0 16,3 6 0-16,-2 4 1 15,2 5 0-15,-3 4 0 16,4-3 0-16,-7 3-1 16,-4-1 1-1,0-2-11 1,0-10 1-16</inkml:trace>
  <inkml:trace contextRef="#ctx0" brushRef="#br1" timeOffset="82692.95">26268 7667 28 0,'7'15'14'0,"7"10"1"16,-14-18 12-16,0 2-27 16,-4 0 0-16,-3 1 0 15,-10-7 0-15,6 3 0 0,1-3 0 16,-4 1 0-16,-4-1 0 15,0 3 0-15,1-3 0 16,2 0 0-16,5 0 1 16,3 1 0-16,3-1 0 15,8 3 0-15,6 3 0 16,-3 4 0-16,4-1 1 16,7 1-2-16,-1 0 1 15,-3-1-1-15,-3 1 1 0,-4-1-2 16,-7 1 1-16,-3 2-1 15,-4-2 0-15,-1 3 0 16,5-4 1-16,-1-2-1 16,1-4 1-16,3 0 0 15,0-6 0-15,3-9 0 16,4 2 1-16,11-5-1 16,10-10 1-16,1-6 0 15,6-4 0-15,7-18-1 16,8-9 0-16,10-17 0 15,-4-5 0-15,-7-4 0 16,-10-6 0-16,-7 7 1 16,-7 5 1-16,-1 7 0 15,-6-3 0-15,-4 18 0 16,-7 10 0-16,-7 19-1 16,0 9 1-16,-3 19-1 0,-8 13 0 15,0 15-1-15,-3 13 0 16,-3 21 0-16,-1 20 1 15,0 9 0-15,8 6 0 16,3-3 0-16,0-9 0 16,3-10-3-16,1-9 0 15,-1-13-5-15,1-12 0 16,-1-13-7-16,4-15 0 16</inkml:trace>
  <inkml:trace contextRef="#ctx0" brushRef="#br1" timeOffset="82888.53">26388 7720 40 0,'17'44'20'0,"8"-44"-22"16,-11 3 32-16,7 3-30 15,4-3 1-15,7 1-1 16,7-4 0-16,-1-4-6 15,-2 4 1-15,-1 0-6 16,-3 0 1-16</inkml:trace>
  <inkml:trace contextRef="#ctx0" brushRef="#br1" timeOffset="83218.25">26839 7704 25 0,'4'-19'12'0,"-8"35"1"0,4-13 14 15,-3 4-25-15,-8 2 0 16,1 0 0-16,-1-2 1 15,0 5-4-15,1 1 0 16,-1 2 3-16,4 1 0 16,0 0-1-16,0-4 0 15,4-2-1-15,-1-4 1 16,4-3 0-16,0-3 0 16,4-3-1-16,3-3 1 15,7-1-1-15,0 1 1 0,0 3-1 16,0 0 0-16,0 3 0 15,0 3 0-15,0 0-1 16,1 7 1 0,-1 2 0-16,-4 1 0 0,1 2-1 15,-4-2 1-15,-4 3-1 16,1-1 1-16,-1 1-5 16,-3-4 0-16,0-5-7 15,0-4 1-15</inkml:trace>
  <inkml:trace contextRef="#ctx0" brushRef="#br1" timeOffset="83788.39">27107 7990 34 0,'4'40'17'0,"-4"-24"-20"0,0-16 25 16,0-6-23-16,0-10 1 15,0 0 0-15,0 1 0 16,0-4 0-16,4-3 1 16,-1 0 0-16,1 0 0 15,3 3 0-15,3 4 0 16,1 2-1-16,-1 10 1 16,1 6-1-16,0 6 0 15,-1 7-1-15,1-6 1 16,-1 5-1-16,1 4 1 0,-1 6 0 15,1 0 0-15,0-6 0 16,-1-3 0-16,4-4 0 16,4-9 0-16,3-9 0 15,4-10 0-15,3 1 0 16,0-10 1-16,4-13-1 16,0-6 1-16,-8-19-1 15,-2-9 0-15,-5-12 0 16,-6-10 0-16,-8-4 0 15,-6-8 0-15,-4 5 0 16,-7 4 1-16,-11 0 1 16,-3 15 0-16,-4 17 0 15,4 21 0-15,7 22 2 16,3 19 0-16,0 28-3 16,4 19 0-16,4 18 0 15,6 23 0-15,-3 28-1 16,7 6 0-16,4 0-2 0,3-3 1 15,0-28-1-15,-4-19 0 16,1-13-9-16,-1-18 1 16,-3-22-2-16,-3-19 1 15</inkml:trace>
  <inkml:trace contextRef="#ctx0" brushRef="#br1" timeOffset="84180.54">27185 7522 23 0,'11'13'11'0,"20"15"-6"0,-20-25 18 0,0 4-18 16,6-4 0-16,8 3 3 16,10-3 1-16,11-3-11 15,10-3 1-15,15 0 6 16,0-3 1-16,-4 2-3 16,-7-2 0-16,-7 3-3 15,-11 0 1-15,-14 3-3 16,-7 0 1-16,-14 3-1 15,-7 3 0-15,-3 4 0 16,-8-4 1-16,-6 3-1 16,-5-2 1-16,1 2-1 15,0 0 1-15,3 4 0 16,4 3 0-16,7-4 1 16,4 7 1-16,6 0 1 15,8 0 1-15,3 12 1 16,7 0 1-16,0 1-1 15,0-4 1-15,4-3-2 0,-4 0 0 16,-10 0-2-16,-11 3 1 16,-7-2-3-16,-25 2 0 15,-28 3-14-15,-32 7 0 16</inkml:trace>
  <inkml:trace contextRef="#ctx0" brushRef="#br1" timeOffset="87107.5">22359 8946 31 0,'4'0'15'0,"3"-3"-6"0,-7 3 15 15,0 0-22-15,-4-3 0 16,1 3 3-16,-1 0 0 16,-3 3-5-16,-4-3 0 15,-3 3 4-15,-3-3 0 16,-4 3-2-16,-1 0 1 15,1 4-2-15,4 5 1 16,-1 7-2-16,4-3 0 16,3 6-2-16,4 0 0 15,4-1-1-15,3-2 1 16,7-3-1-16,7-7 0 16,3-2 0-16,1-7 0 0,0-3 1 15,-4-1 1-15,3-8 0 16,-2 6 0-16,-5-4 1 15,-3 4 0-15,0 0-1 16,0-1 1-16,0 7-1 16,0 7 1-16,0 5 0 15,1 1 0-15,-5 2 1 16,-3 7 0-16,0-3 0 16,0 0 0-16,4 0-1 15,-4-4 0-15,3 1-10 16,1-3 0-16</inkml:trace>
  <inkml:trace contextRef="#ctx0" brushRef="#br1" timeOffset="87392.6">22610 8987 45 0,'-4'19'22'0,"11"-16"-15"0,-7-3 34 16,7 0-38-16,0-7 0 0,4 4 0 16,3-3 0-16,4 0-5 15,3-4 1-15,3 1 1 16,1 0 0-16,-4-1-8 15,-3-2 1-15,-8-1-9 16,-2 1 1-16</inkml:trace>
  <inkml:trace contextRef="#ctx0" brushRef="#br1" timeOffset="87586.6">22557 9131 46 0,'3'22'23'0,"15"-28"-17"16,-8-1 35-16,4-2-41 16,8-3 1-16,6-1 0 15,4 4 1-15,-1 2-6 16,1 1 1-16,-4 6-6 0,-6 0 1 16,-5 3-7-16,-10-3 1 15</inkml:trace>
  <inkml:trace contextRef="#ctx0" brushRef="#br1" timeOffset="87933.31">22793 8701 48 0,'4'7'24'0,"-4"12"-24"16,0-10 43-16,0 7-42 15,-4 6 0-15,-7 6 2 16,-3 9 0-16,-7 7-4 15,-7 19 0-15,-4 0 1 16,-7 12 1-16,1 0-5 16,-1-6 1-16,0-6-10 15,7-13 0-15,7-12-3 16,11-10 1-16</inkml:trace>
  <inkml:trace contextRef="#ctx0" brushRef="#br1" timeOffset="88367.81">23439 9024 42 0,'0'-12'21'0,"0"-23"-26"0,3 23 40 0,-3-1-35 15,-3-2 1-15,-8-1 0 16,-10 7 0-16,-7 9-1 16,-8 3 0-16,-6 9 1 15,0 13 0-15,-1 4-2 16,-3 11 1-16,4 7-2 15,10 7 1-15,8 8-2 16,13-5 1-16,11-7-2 16,7-9 1-16,11-13 0 15,10-12 1-15,14-7 1 16,8-15 0-16,-4-13 2 16,-8-9 0-16,-6 0 0 0,-4-7 1 15,-6-12-3-15,-12 9 1 16,-10-9-10-16,-14 3 0 15</inkml:trace>
  <inkml:trace contextRef="#ctx0" brushRef="#br1" timeOffset="96775.35">5309 6701 22 0,'-14'6'11'0,"7"0"2"16,7-6 12-16,7 0-23 15,-7 3 1-15,7 1 2 16,0-1 0-16,4 0-6 16,3 0 1-16,4 0 4 15,3 0 1-15,11 0-2 16,3-3 0-16,4-3-1 16,10-6 1-16,4-4-2 15,0 1 1-15,-7 2-2 16,-7 4 0-16,-11 0-4 15,4 0 1-15,-15 2-5 16,4-2 1-16,-10 6-7 0,-11 0 1 16</inkml:trace>
  <inkml:trace contextRef="#ctx0" brushRef="#br1" timeOffset="97016.48">5235 6952 30 0,'0'22'15'0,"14"-13"-4"0,-14-9 22 0,4-3-29 16,6-7 1-16,12-2 3 16,13-1 0-16,7-2-10 15,18-4 0-15,0 3 6 16,0 7 1-16,-3 6-8 15,-8 0 1-15,-17 6-13 16,-4 0 0-16</inkml:trace>
  <inkml:trace contextRef="#ctx0" brushRef="#br1" timeOffset="98022.54">20412 6795 12 0,'-7'6'6'0,"10"-22"18"16,1 10 6-16,-4 0-28 15,3 0 0-15,1-1 2 0,3 4 1 16,0 0-6-16,7 0 1 16,-3 0 3-16,3 3 0 15,3-3-1-15,5 0 0 16,2-1-2-16,4 1 0 15,-3-3-5-15,3 0 0 16,4-1-7-16,-4 1 1 16</inkml:trace>
  <inkml:trace contextRef="#ctx0" brushRef="#br1" timeOffset="98231.69">20366 6927 40 0,'-4'0'20'0,"26"0"-20"15,-12-4 33-15,4 4-31 16,7-3 1-16,15 3 0 16,-1 0 1-16,4 0-8 15,-8 3 1-15,5 1-9 16,-4-1 1-16</inkml:trace>
  <inkml:trace contextRef="#ctx0" brushRef="#br2" timeOffset="105166.86">23880 7250 18 0,'3'-26'9'16,"1"17"-3"-16,-4 3 10 0,0-4-16 15,0-2 1-15,0-4-1 16,-4 1 1-16,-3-4-2 16,-4 0 1-16,-3 3 1 15,-3 4 0-15,-4-1 0 16,-4 4 0-16,-3-4 1 15,-8 1 1-15,-2-1-1 16,-1-6 1-16,-4 0-2 16,8 1 1-16,-4-1-1 15,-3 3 1-15,-11 4-1 16,4 2 0-16,-4 4-1 16,3 6 1-16,-3 0-1 0,1-3 1 15,2 3 0-15,1 0 0 16,10 3-1-16,0 0 1 15,0 6-1-15,1 4 0 16,-1 0 0-16,3-1 1 16,5 1-1-16,-1 2 1 15,-3 1-1-15,3 3 1 16,0 0-1-16,-3-1 0 16,0 8-1-16,-1-1 1 15,1-7-1-15,3 4 1 0,4-9-1 16,0-4 1-16,3 1-1 15,8-1 0-15,-1 1 0 16,0 2 1-16,1 1-1 16,-1-1 0-16,-3 4 0 15,0 3 1-15,-1-1-1 16,5-2 0-16,-1 3 0 16,1 6 0-16,-1 6 0 15,4 1 0-15,3 5 1 16,4-5 0-16,0-1 0 15,4 0 0-15,-1 4 0 16,4-1 0-16,0-2 0 16,4 2 1-16,-1 4-2 15,4 6 1-15,0-7 0 16,4-11 1-16,-1 2 0 16,4 0 0-16,1 0 0 0,-1 0 0 15,3-2 0-15,-3 2 0 16,8-3 1-16,2 0 0 15,12-3 0-15,6 0 0 16,4-6 0-16,0-1 0 16,3-2-1-16,4-1 1 15,0-2-2-15,-4-4 1 16,-6 0-1-16,-1-3 1 16,7 1-1-16,-3-8 0 15,4 1-1-15,-1 3 1 16,-3-6 0-16,-4 6 1 0,0-3-1 15,1 0 0-15,-1-4 0 16,-3 1 0-16,0-3 0 16,-4-4 0-16,4 1-1 15,0-7 1-15,3-3-1 16,7-3 1-16,-10 0-1 16,-4-7 1-16,-3-2 0 15,0-7 0-15,-4 3-1 16,0-5 1-16,-3-4-1 15,-4-7 1-15,0-2-1 16,-6-4 1-16,-5-3-2 16,-6-6 1-16,-4 1-10 15,-7-1 1-15</inkml:trace>
  <inkml:trace contextRef="#ctx0" brushRef="#br2" timeOffset="105947.79">24190 6851 37 0,'4'-3'18'0,"6"16"-8"0,-6-13 28 0,3 3-35 16,0 0 0-16,3-3 1 15,4-3 1-15,4-3-7 16,7-1 1-16,7 4 3 16,-1-6 0-16,1 12-2 15,-4 3 0-15,-7 7-1 16,1 6 0-16,-8 3 0 16,-7 3 0-16,-4 0-1 15,-3 0 1-15,-7-3-1 16,-3 0 0-16,-8-4 0 15,0 8 0-15,1-1-1 16,-4 0 1-16,3-3-1 16,0 6 1-16,4 3-1 15,4-3 0-15,3 1-7 16,3-7 0-16,4-7-2 16,4-5 1-16</inkml:trace>
  <inkml:trace contextRef="#ctx0" brushRef="#br2" timeOffset="106143.68">24328 7604 50 0,'10'12'25'0,"8"-5"-37"0,-15-4 52 0,1 0-47 15,-4 0 1-15,-4-3-20 16,-3 0 1-16</inkml:trace>
  <inkml:trace contextRef="#ctx0" brushRef="#br2" timeOffset="108605.79">7444 6902 12 0,'0'-4'6'0,"0"4"2"16,0-6 7-16,0-3-13 15,0 2 0-15,0-2 1 16,-4-4 0-16,1-2-4 15,-4 2 0-15,-4 4 2 0,4-1 1 16,-11 4-1-16,4 0 0 16,-4 3-1-16,1-4 1 15,-4 1-2-15,0-3 1 16,-1-4 0-16,-6 1 0 16,7-1 0-16,-11 1 0 15,4 2 0-15,-4 4 0 16,4 0 0-16,-7-1 1 15,3 1-1-15,4 0 1 16,0 0-1-16,-4 2 0 16,0-2 0-16,-7 0 0 0,0 3 0 15,4 3 1-15,0 0-1 16,3 0 1-16,-3 0-1 16,3 3 1-16,-3 0-1 15,0-3 1-15,3 3-1 16,0 0 0-16,4 0 0 15,-4 1 1-15,7 2-1 16,1 3 0-16,-5 4 0 16,-2-1 0-16,2-2 0 15,1-1 1-15,0 1-2 16,3-1 1-16,1 0 0 16,2 1 1-16,1 2-1 15,4 1 0-15,3-7 0 16,-4 0 1-16,4 4-1 15,0-1 0-15,0 4 0 16,3 9 1-16,-7-3 0 16,8-1 0-16,-1 4-1 0,4 0 1 15,4 0 0-15,3 6 0 16,0 1-1-16,0 8 0 16,3-5 0-16,4 5 0 15,-3 7 0-15,3-3 1 16,3-7-1-16,1 1 0 15,0-1 0-15,-1-2 0 16,1-1 0-16,-1 1 0 16,1-4-2-16,3 3 1 0,-3-3 0 15,6 4 0-15,4-1 0 16,1 4 0-16,-1-4 0 16,0 0 1-16,0 1 0 15,-3-1 1-15,-1 3 0 16,-3-2 0-16,8-7-1 15,2 0 1-15,5-3 0 16,2-6 1-16,-3-4-1 16,4-2 1-16,0-1 0 15,7 0 0-15,-7-2 0 16,3-1 1-16,0-3-1 16,0 0 0-16,-3 0-1 15,0-3 0-15,0 3-1 16,-8-6 1-16,5 3-1 15,2 0 1-15,5 0-1 16,-1 3 1-16,4 1-1 16,-4-4 0-16,0-7 0 0,-3 1 0 15,0 0 0-15,3 0 0 16,-7-1-1-16,4-2 1 16,0-1-1-16,-4-2 1 15,0-1 0-15,4-2 0 16,-11-1-1-16,0-6 1 15,7-3 0-15,1-3 0 16,-5-7-1-16,1 7 1 16,0 0-1-16,-4 0 1 15,4-4 0-15,-8-5 0 16,1-1-1-16,-4 7 1 0,-3-4-1 16,-1-6 1-16,-3 4 0 15,-7-1 0-15,-3 10-1 16,-1-7 1-16,-6-2 0 15,-1-1 0-15,0 0 0 16,-3 1 0-16,0 2-1 16,-3 4 1-16,-1 0 0 15,4-4 0-15,3 4 0 16,-6 3 0-16,-1-1 0 16,-3 7 0-16,0-3-7 15,3-6 0-15,4-4-3 16,-7 4 0-16</inkml:trace>
  <inkml:trace contextRef="#ctx0" brushRef="#br2" timeOffset="109582.72">5383 7303 40 0,'-3'6'20'0,"6"13"-23"0,-3-13 37 15,0 4-33-15,0-1 1 16,0 10-1-16,-3 3 0 15,3 9-2-15,0 10 1 16,-7 9-2-16,3 7 1 16,4 2-2-16,-7 1 0 15,4-7-2-15,-1-12 0 16,1-13-6-16,3-12 1 0,0-16 0 16,7-13 0-16</inkml:trace>
  <inkml:trace contextRef="#ctx0" brushRef="#br2" timeOffset="110137.12">5419 7250 23 0,'3'22'11'0,"-3"-16"-4"15,0-6 21-15,0 0-26 16,7-6 1-16,4-1 0 16,-1-2 1-16,1-1-5 15,7 1 0-15,-4 3 3 16,7 3 1-16,4-1-2 0,6 4 1 16,8 4-1-16,11-4 1 15,-12 0-1-15,15-4 1 16,4 1-1-16,-1 0 0 15,1 0 0-15,-12 3 0 16,-2 0-1-16,-15-6 0 16,4 6 0-16,-15 0 0 15,5 3 0-15,-8 3 0 16,0 4-1-16,-4 2 0 16,1 4-1-16,0 0 1 0,-1 2-1 15,-6 1 0-15,3 3 0 16,0 3 1-16,0 7 0 15,0 5 0-15,0 7 1 16,4 0 0-16,-8 3 0 16,4-6 0-16,-7-10 1 15,0-3 0-15,0-3-1 16,-10 1 1-16,-15-5 0 16,-7 5 0-16,-10-8 0 15,-18-2 0 1,-50-10-3-1,5-6 0-15,9 0-9 16,19-6 1-16</inkml:trace>
  <inkml:trace contextRef="#ctx0" brushRef="#br2" timeOffset="112750.66">15406 4242 35 0,'-18'16'17'0,"-3"-7"-8"16,21-9 18-16,0 4-24 15,0-1 0-15,4 3 3 0,3 3 0 16,0 4-7-16,0-4 0 15,3 1 5-15,4-4 1 16,8 3-2-16,-1 1 0 16,7-7-2-16,7 0 1 15,1 3-1-15,-5 1 0 16,-3-4-1-16,-3 3 0 16,-7-6-1-16,-4 9 1 15,-3-5-2-15,-4 2 1 16,-4 0 0-16,-3-6 0 15,0 6-1-15,0 7 1 0,-3-4 0 16,-1 10 1-16,1 9 0 16,-5 1 0-16,-2-11 0 15,-1 4 0-15,1-3 0 16,-1 0 0-16,4 0-2 16,0-3 1-16,3-1-4 15,1-5 0-15,3 2-9 16,7-6 0-16,0-6 0 15,-7 0 0-15</inkml:trace>
  <inkml:trace contextRef="#ctx0" brushRef="#br2" timeOffset="112991.02">15593 4907 57 0,'10'13'28'0,"4"-10"-44"0,-14-3 61 15,4-6-50-15,0 2 1 16,-1-5-24-16,1-4 0 15</inkml:trace>
  <inkml:trace contextRef="#ctx0" brushRef="#br2" timeOffset="113725.24">15942 4490 39 0,'7'-63'19'0,"0"10"-14"0,-3 34 22 15,-4-9-26-15,-4-10 1 16,1-2 3-16,-4-4 1 16,-4-6-6-16,-10 3 0 15,0-1 3-15,-4 5 1 16,-3 8-1-16,3 7 0 15,-3-4-2-15,-7 14 1 16,-4-1-1-16,-4 3 0 0,-2 4-1 16,-1 2 1-1,-4 10 0-15,-3 0 0 0,4 3-2 16,-4 13 0-16,7 9-1 16,4 0 0-16,-4 7-4 15,-3 11 1-15,6 14-2 16,8 9 0-16,7 6 0 15,7 9 0-15,10-8 2 16,4 5 0-16,7-3 2 16,7-9 0-16,11-6 0 15,6 2 1-15,5-2 0 16,9-4 1-16,8-5-1 16,0-4 0-16,0-10 1 15,3-5 0-15,1-10 1 16,3-13 1-16,-4-9 1 15,0-3 1-15,-6-16-1 16,10-16 1-16,10-2 0 16,8-10 1-16,3-6-1 0,-7-7 0 15,-7-3-1-15,-11 4 0 16,-13-7-1-16,-12-3 0 16,-10 3-2-16,-7-3 1 15,-10 3-10-15,-8 3 1 16</inkml:trace>
  <inkml:trace contextRef="#ctx0" brushRef="#br2" timeOffset="116353.1">1408 12248 45 0,'0'3'22'0,"7"-9"-13"0,-7 6 23 16,0 0-30-16,0 0 1 15,0-6 2-15,-7-1 0 16,0 4-7-16,-8 0 1 16,-13 3 4-16,-11 3 0 15,-3 4-2-15,-7 8 0 16,-8 1-3-16,4 3 0 16,4 3-2-16,10-4 0 15,7-2-1-15,4 3 0 0,7 3 0 16,3-6 1-16,8 2 1 15,6 1 1-15,8 0 1 16,6 3 1-16,12-3 1 16,6 9 0-16,0-6-1 15,0 3 1-15,-14 6-1 16,-3 1 1-16,-4 5-1 16,-7 14 1-16,-7-4-1 15,-7 12 0-15,3-6-1 16,-6-2 1-1,-1 8 3 1,7-2 0-16,8-17 1 16,3-2 0-16,3-10 0 15,15-6 1-15,3-3-1 16,7-3 1-16,4-10-4 16,7-6 0-16,3-6-6 15,4-7 1-15,-14-6-12 0,0-6 0 16</inkml:trace>
  <inkml:trace contextRef="#ctx0" brushRef="#br2" timeOffset="116577.78">1048 12822 46 0,'10'3'23'0,"29"-22"-26"16,-25 13 31-16,11 0-32 15,7-1 0-15,7 4-15 16,3 0 1-16,-3 0 17 16,-11 0 1-16</inkml:trace>
  <inkml:trace contextRef="#ctx0" brushRef="#br2" timeOffset="116863.3">1834 12615 49 0,'-10'16'24'0,"-40"46"-37"0,29-46 49 15,-7 9-36-15,-11 10 0 16,-3 2-2-16,-4 4 1 16,7 0-1-16,8 0 0 15,2-7-8-15,8-3 0 0,11-15-2 16,-8-10 1-16</inkml:trace>
  <inkml:trace contextRef="#ctx0" brushRef="#br2" timeOffset="117073.68">1528 12637 45 0,'28'63'22'0,"11"21"-30"15,-25-56 45-15,3 1-38 16,12 8 1-16,2 14 0 16,8-1 0-16,3-6-1 15,-3-1 1-15,-7-8-6 16,-4-4 1-16,-10-15-7 16,-8-16 1-16</inkml:trace>
  <inkml:trace contextRef="#ctx0" brushRef="#br2" timeOffset="117388.51">917 13452 57 0,'25'41'28'0,"53"-19"-34"0,-50-22 54 0,21-3-47 16,22-7 1-16,10-5-1 16,18-4 1-16,21-3-3 15,-11 0 0-15,-10-3-4 16,-18 3 1-16,-14-3-9 15,3-3 1-15,-20-10-5 16,-8-3 1-16</inkml:trace>
  <inkml:trace contextRef="#ctx0" brushRef="#br2" timeOffset="117704.11">2106 11853 53 0,'-10'16'26'0,"-8"21"-32"0,14-18 51 0,-6 12-44 15,-1 23 0-15,1 12 0 16,-1 12 0-16,-7 25-2 16,11 26 0-16,4 18 0 15,-4 10 1-15,3-3-5 16,4-22 1-16,-7-23-11 16,-10-21 0-16</inkml:trace>
  <inkml:trace contextRef="#ctx0" brushRef="#br2" timeOffset="121412.05">4099 12276 33 0,'0'13'16'0,"7"-13"-7"0,-7 0 17 16,7-3-23-16,4-4 0 0,0 1 3 16,-1 0 1-16,11 0-8 15,8 2 0-15,9 8 5 16,8 2 1-16,4 6-2 15,-1 4 0-15,-3 3-2 16,-14 0 1-16,-4-4-2 16,-18 1 1-16,-6 0-2 15,-8 3 1-15,-3-1-3 16,-3 1 1-16,-1 0-2 16,-3-3 1-16,-4 3 0 15,8-4 0-15,-1 7 0 16,1-6 1-16,3-4 0 15,0 4 1-15,14 0 1 16,0 3 1-16,-4-4 0 16,4 1 0-16,7 0 0 15,8-1 1-15,2 1 0 16,8 0 1-16,0-7-1 0,-4 0 1 16,-7 7 0-16,-3 6 0 15,-8 6-2-15,-17 10 0 16,-7-4-2-16,-18 10 1 15,4 0-4-15,-21 0 0 16,3-3-6-16,-7-4 0 16,7-8-5-16,4-4 1 15</inkml:trace>
  <inkml:trace contextRef="#ctx0" brushRef="#br2" timeOffset="121727.63">5069 12656 52 0,'-7'28'26'0,"-24"25"-33"16,20-40 51-16,0 9-45 16,-6 9 1-16,-18 4 0 15,-1 5 1-15,-3 4-2 16,1 6 1-16,9 1-1 0,5-4 0 16,6-7-5-16,-3-11 0 15,10-14-8-15,1-21 0 16</inkml:trace>
  <inkml:trace contextRef="#ctx0" brushRef="#br2" timeOffset="121938.31">4763 12618 33 0,'10'6'16'0,"18"26"-6"0,-17-17 20 15,-1 7-26-15,-6 10 1 0,3 5 0 16,4 1 0-16,-4 6-7 15,3-3 0-15,1 6 5 16,-1-7 0-16,1-2-3 16,7-7 0-16,-8-9-6 15,1-6 0-15,-1-10-8 16,1-18 0-16</inkml:trace>
  <inkml:trace contextRef="#ctx0" brushRef="#br2" timeOffset="122417.83">5242 11837 59 0,'7'0'29'0,"4"3"-31"0,-11-3 52 16,3 0-48-16,5 7 1 15,6-1 1-15,0 0 1 16,7-3-7-16,0 0 1 16,7 1 3-16,8-1 1 15,-8 0-2-15,-7-3 0 0,-3 6-2 16,-8 4 1-16,-3 2-1 15,-17 10 0-15,-1-3-2 16,-7 3 0-16,-3 3-1 16,4 0 1-16,-5 3-1 15,1 4 1-15,4-4 0 16,6-3 1-16,0 0 2 16,1-3 0-16,10 0 1 15,0-3 1-15,3-7 0 16,15 1 0-16,0-4 0 15,13-3 0-15,-2 1-1 16,2-4 0-16,-9 0-6 16,-1 3 0-16,-4 1-12 15,-2-1 0-15</inkml:trace>
  <inkml:trace contextRef="#ctx0" brushRef="#br2" timeOffset="123589.08">5690 12772 39 0,'-7'6'19'0,"4"-9"-3"0,3 3 19 0,0 0-32 16,0 3 1-16,0-3 2 16,0 0 1-16,3 3-8 15,1-3 1-15,3 3 4 16,7 0 1-16,-3 1-3 15,6-1 1-15,4 0-2 16,11 0 0-16,10-3-2 16,15-3 1-16,13-3-3 15,-10-1 1-15,0 1-5 16,-10 6 1-16,-8 0-11 16,-14 6 0-16,-10 1 0 15,-15-1 0-15</inkml:trace>
  <inkml:trace contextRef="#ctx0" brushRef="#br2" timeOffset="124219.03">6872 12392 53 0,'4'10'26'0,"-1"-1"-33"15,-3-12 53-15,-7 9-45 16,-7 4 0-16,-11 8 0 16,-10 14 1-16,-4-1-3 15,-10 16 0-15,3 3 0 16,-10 10 1-16,6 6-2 0,8 9 0 15,-1 3-2-15,15 13 1 16,4-6-2-16,9 0 1 16,5-16 0-16,-1-13 0 15,15-15 1-15,17-13 1 16,7-15 2-16,7-16 1 16,8-4 2-16,-11-15 0 15,-1-6 1-15,-2-3 1 16,-8-1-1-16,-7 1 1 15,-4 3-3-15,-10 3 0 0,-7 6-1 16,-3 6 0-16,-11 7-2 16,-11 6 0-16,4 6-2 15,-8 1 1-15,5 2-2 16,2 0 0-16,5 1-3 16,6-1 0-16,7-2-7 15,-6-7 1-15</inkml:trace>
  <inkml:trace contextRef="#ctx0" brushRef="#br2" timeOffset="124505.55">7140 12737 55 0,'-14'35'27'0,"-32"-13"-36"0,29-13 51 15,-8 13-42-15,0 0 1 16,1 0-1-16,-1 6 1 16,-3 4-3-16,3-4 1 15,0 0-2-15,11-6 1 16,0-6-6-16,10-13 0 15,-3-10-7-15,4-8 1 16</inkml:trace>
  <inkml:trace contextRef="#ctx0" brushRef="#br2" timeOffset="124703.15">6893 12722 45 0,'29'50'22'0,"-8"19"-18"16,-11-50 38-16,1-1-42 15,-4 1 0-15,3 6 0 16,1-3 0-16,3 0 0 16,4-3 0-16,-8 0-1 15,5-7 0-15,-1 1-5 16,-4-7 1-16,-3-3-9 16,4-12 0-16</inkml:trace>
  <inkml:trace contextRef="#ctx0" brushRef="#br2" timeOffset="124956.4">7334 12825 59 0,'7'13'29'0,"14"-7"-36"0,-10-9 52 16,7 3-45-16,3-3 0 0,0-1-2 16,-3 1 1-16,17 3-3 15,-7 0 1-15,0-3-13 16,1-6 1-16,-5-4-1 16,5-9 1-16</inkml:trace>
  <inkml:trace contextRef="#ctx0" brushRef="#br2" timeOffset="125195.4">7849 12461 43 0,'-17'38'21'0,"-12"37"-26"15,26-47 43-15,-8 7-38 16,1 18 1-16,-1 10 1 0,4 18 0 16,0 4-4-16,4 3 1 15,-5-13-8-15,5-9 1 16,3-25-5-16,3-19 1 16</inkml:trace>
  <inkml:trace contextRef="#ctx0" brushRef="#br2" timeOffset="125722.45">8393 12728 58 0,'24'9'29'0,"19"-18"-37"0,-26 12 57 15,4-9-49-15,8 3 1 0,-1-1-1 16,4 8 1-16,-1 2-7 16,-2 3 1-1</inkml:trace>
  <inkml:trace contextRef="#ctx0" brushRef="#br2" timeOffset="125901.58">8347 13066 40 0,'24'22'20'0,"33"-6"-14"15,-36-19 8-15,7 0-21 16,15 3 1-16,10-3-14 16,10-13 1-16</inkml:trace>
  <inkml:trace contextRef="#ctx0" brushRef="#br2" timeOffset="126321.39">9585 12706 44 0,'7'-22'22'0,"-14"-22"-27"15,0 38 38-15,-7-1-33 16,-7 4 1-16,-8 6 1 15,-2 4 1-15,-19 15-4 16,-3 3 0-16,0 9 1 16,11 10 1-16,0 0-2 15,3 13 1-15,7-1-2 16,11 4 1-16,14-1 0 16,0 1 0-16,14-10 0 15,14-12 0-15,18-13 1 16,3-16 0-16,15-18 2 15,6-16 0-15,4-10 1 16,-14-12 1-16,-7-6-1 16,-11-4 1-16,-10 4-2 0,-7-4 1 15,-18 4-10 1,-14-3 0-16,-18 2-8 0,0 11 1 16</inkml:trace>
  <inkml:trace contextRef="#ctx0" brushRef="#br2" timeOffset="127282.54">11769 12938 35 0,'28'12'17'0,"14"-12"-9"0,-35-3 17 15,11 0-19-15,7 0 0 16,10 0 3-16,7 0 1 15,11-3-13-15,25 2 1 16,6 1 7-16,19 6 1 16,24 4-3-16,17-4 1 15,22 3-2-15,32 0 1 16,13-3-1-16,26 4 1 16,10-1 0-16,7-3 0 0,-4 3-1 15,-13-2 0-15,-22 5-4 16,-18 4 0-16,-20-1-5 15,-36 7 0-15,-35-3-7 16,-25-7 1-16,-28-9-6 16,-15-6 1-16</inkml:trace>
  <inkml:trace contextRef="#ctx0" brushRef="#br2" timeOffset="127658.05">15088 12580 31 0,'-7'19'15'0,"11"-3"-4"0,-1-13 22 16,4 3-28-16,7 4 0 16,1-1 4-16,9 4 1 15,12 2-12-15,9 4 1 16,15-3 7-16,7 3 0 16,-3 3-3-16,-8 6 1 0,-17 9-4 15,-21-2 1-15,-25 12-2 16,-18 3 0-16,-24 7-3 15,-11 8 0-15,3-2-5 16,-10-3 1-16,4-1-9 16,6-5 1-16</inkml:trace>
  <inkml:trace contextRef="#ctx0" brushRef="#br2" timeOffset="127899.02">15205 12797 48 0,'-11'31'24'0,"1"44"-27"0,6-56 38 15,-7 13-35-15,1 8 0 16,-1 11-2-16,1-1 1 15,-1 0-6-15,4-12 1 16,-4-29-7-16,4-6 0 16</inkml:trace>
  <inkml:trace contextRef="#ctx0" brushRef="#br2" timeOffset="128589.19">12538 11828 55 0,'0'9'27'0,"-7"19"-37"0,3-18 51 0,-3 2-42 16,-7 1 0-16,-4 6-1 15,1-4 1-15,-8 4-1 16,0 6 1-16,-6 7-3 15,2 5 1-15,1 4 0 16,7 6 1-16,7 6 1 16,10-9 0-16,11 0 2 15,11-3 0-15,7-10 0 16,14-9 1-16,6-6-4 16,-2-10 0-16,-1-6-10 15,0-3 0-15</inkml:trace>
  <inkml:trace contextRef="#ctx0" brushRef="#br2" timeOffset="128905.5">12972 11978 40 0,'-4'25'20'0,"4"7"-16"16,0-23 29-16,-3 16-31 15,-1 4 0-15,1 2 0 16,-1 10 0-16,-3 9-4 15,0-9 0-15,0 2-2 16,0-5 1-16,0-13-10 16,0-19 0-16</inkml:trace>
  <inkml:trace contextRef="#ctx0" brushRef="#br2" timeOffset="129129.86">12735 11953 54 0,'36'10'27'0,"41"-13"-33"0,-52 3 47 16,7-4-41-16,28-2 0 15,7-3-2-15,14-10 1 16,-4 0-6-16,-6 3 1 15,-18 4-9-15,-18 2 1 0</inkml:trace>
  <inkml:trace contextRef="#ctx0" brushRef="#br2" timeOffset="129579.37">13645 11850 53 0,'-3'3'26'0,"-4"-6"-35"0,0 6 46 16,0 0-37-16,-7 6 1 15,0 1-1-15,-1 2 1 16,1 4-2-16,-3 3 1 16,-1-3 0-16,-3-1 0 15,3 1 0-15,1 0 0 16,-1-1-1-16,7-2 1 16,1-1-1-16,3 1 1 15,7-1 0-15,10 7 0 16,4 3 0-16,4 0 0 15,0 0 1-15,3-3 0 0,4 0 0 16,-8-4 1-16,1 4-1 16,-11 3 0-16,-11-3-1 15,-6 6 1-15,-4 0-6 16,-11-6 1-16,-7-3-11 16,-3-7 1-16</inkml:trace>
  <inkml:trace contextRef="#ctx0" brushRef="#br2" timeOffset="129970.33">12661 12248 26 0,'7'19'13'0,"0"0"-10"0,-7-16 10 0,4 0-17 16,-4 0 1-16,0-3-10 15,3-6 0-15</inkml:trace>
  <inkml:trace contextRef="#ctx0" brushRef="#br2" timeOffset="130300.96">13130 12317 58 0,'0'13'29'0,"4"5"-39"0,-4-11 61 16,3-1-52-16,1 0 1 16,0 0-9-16,-1 1 0 0,4-4-2 15,0-9 0-15</inkml:trace>
  <inkml:trace contextRef="#ctx0" brushRef="#br2" timeOffset="130616.75">13751 12317 57 0,'4'38'28'0,"-1"-20"-30"0,-3-14 44 16,4-1-46-16,-4-3 1 15,0 0-17-15,-4-7 0 16,-3-8 16-16,0 2 0 15</inkml:trace>
  <inkml:trace contextRef="#ctx0" brushRef="#br2" timeOffset="133047.51">16672 12574 55 0,'-3'19'27'0,"13"15"-21"16,-6-27 27-16,3 5-32 16,0-2 1-16,0-1 4 15,0 1 0-15,0-4-7 16,4 6 1-16,3-5 4 15,3 2 0-15,1-6-1 16,10 7 0-16,4-1-2 16,7-3 0-16,-4 1-1 15,-3-1 1-15,-7 0-2 16,-8 0 1-16,-13 7-2 0,-4 3 0 16,-11-1-1-16,-6 10 0 15,-5-3-2-15,-2-3 0 16,6 0 0-16,0 0 0 15,4 0 1-15,4 2 0 16,-1-8 1-16,8 3 0 16,3-1 2-16,0 1 1 15,7 0 2-15,10-1 0 16,4 4 1-16,8 0 1 16,6-3 1-16,-10 3 0 0,-4-10-2 15,-7 7 0-15,-18 9-1 16,-13 9 0-16,-15 10-3 15,-17 6 0-15,-15 0-6 16,-6-15 1-16,-1 3-9 16,0-10 0-16,8-3-2 15,17 0 1-15</inkml:trace>
  <inkml:trace contextRef="#ctx0" brushRef="#br2" timeOffset="133392.04">17522 12621 60 0,'15'19'30'0,"-8"-6"-40"0,-11-4 62 15,1 0-52-15,-8 7 0 16,-7 3 1-16,-3 3 0 16,0 6-1-16,-7 10 0 15,-11 6 1-15,-3 9 1 16,-1 13 0-16,5 15 0 16,2 23 0-16,8-10 0 15,7 0-1-15,7-13 1 16,10-12-3-16,8-12 0 0,10-20-6 15,11-8 1-15,-1-14-13 16,4-11 1-16</inkml:trace>
  <inkml:trace contextRef="#ctx0" brushRef="#br2" timeOffset="133663.93">17875 12988 63 0,'-3'38'31'0,"-18"9"-38"16,14-35 50-16,-8 7-44 15,-6 16 1-15,-3 2 0 0,-8 1 0 16,0 6-1-16,-3 6 0 15,-1-6-4-15,5-10 0 16,3-5-10-16,3-11 1 16,4-18-2-16,7-12 0 15</inkml:trace>
  <inkml:trace contextRef="#ctx0" brushRef="#br2" timeOffset="133859.37">17607 13066 35 0,'18'69'17'0,"3"26"-14"16,-14-80 32-16,4 7-35 15,3 6 1-15,3 4-2 16,1 2 1-16,3-6-3 16,-3 1 1-16,-4-10-8 15,0-7 0-15,-3-12-2 16,-1-6 1-16</inkml:trace>
  <inkml:trace contextRef="#ctx0" brushRef="#br2" timeOffset="134084.28">17992 13255 53 0,'7'3'26'0,"3"-3"-34"0,1 0 56 16,3-3-49-16,7 3 1 15,7-3-1-15,8 3 0 16,2 0-4-16,1 0 1 16,0 0-11-16,-4-7 1 15</inkml:trace>
  <inkml:trace contextRef="#ctx0" brushRef="#br2" timeOffset="134369.62">18567 12856 55 0,'-7'32'27'0,"-11"12"-29"15,11-26 44-15,0 17-41 16,0 6 0-16,3 12 0 16,1 7 0-16,-1 5-3 15,1 1 1-15,-1-12-3 16,1-10 1-16,-1-16-13 0,4-6 1 15</inkml:trace>
  <inkml:trace contextRef="#ctx0" brushRef="#br2" timeOffset="134684.87">18708 12395 38 0,'0'22'19'0,"-4"-15"-12"0,4 5 22 0,0 7-27 16,0 9 1-16,4 10 2 16,-1 12 1-16,4 3-5 15,4 16 0-15,3 10 5 16,7 12 1-16,4 12-3 15,-7 4 0-15,-8-4-2 16,-13-2 1-16,-11-4-4 16,-8 0 0-16,-6-12-7 15,-7-16 1-15,3-13-10 16,0-15 0-16</inkml:trace>
  <inkml:trace contextRef="#ctx0" brushRef="#br2" timeOffset="135149.34">18941 12499 42 0,'0'12'21'0,"7"1"-17"0,-4-13 27 0,4 0-30 16,0 0 1-16,4-3 2 16,0 0 0-16,3 0-4 15,0 6 0-15,3 0 3 16,5 0 1-16,-5 3-2 15,1 1 1-15,-8 2-3 16,-6-3 0-16,-4 7-1 16,-11 2 1-16,1 1-1 15,-1 6 0-15,1 3 0 16,3 0 1-16,-1-3 1 16,5 0 1-16,-1 3 0 15,8-3 0-15,-1-3 0 16,8-3 0-16,7-4 0 15,10 4 0-15,4-7-6 0,-4-2 1 16,-7-1-14-16,-3-3 0 16</inkml:trace>
  <inkml:trace contextRef="#ctx0" brushRef="#br2" timeOffset="139127.43">19667 13371 23 0,'-21'-10'11'0,"14"-5"-3"0,4 11 11 15,-1 1-14-15,-3 0 1 16,4 0 6-16,-1 3 0 16,0 3-13-16,1 0 1 15,-1 0 9-15,4 1 1 16,4-1-2-16,7 0 1 16,13-3-4-16,8-6 0 15,10-1-3-15,11 4 0 0,4 0-6 16,-4 3 1-16,-8 3-16 15,-2-3 1-15</inkml:trace>
  <inkml:trace contextRef="#ctx0" brushRef="#br2" timeOffset="139504.17">20433 12853 59 0,'7'22'29'0,"-18"-12"-34"0,8-4 42 15,-4 3-38-15,-4 1 1 16,1 2 0-16,-4 1 1 16,-1 9-1-16,-2 0 0 15,3 3 0-15,3 6 1 16,4 4-1-16,7-1 1 16,4-3-2-16,6-2 0 15,8-10-3-15,6-13 0 0,8-12-8 16,3-7 1-16,-3-9-4 15,-4-12 0-15</inkml:trace>
  <inkml:trace contextRef="#ctx0" brushRef="#br2" timeOffset="139683.96">20578 12831 25 0,'-8'-47'12'0,"16"38"3"16,-8 15 17-16,3 13-27 16,-3 15 1-16,-3 4 4 15,-5 9 0-15,-2 13-12 16,-4 12 1-16,-7 6 7 15,-4 4 1-15,0-7-3 16,1 0 0-16,-1-3-5 16,4-12 1-16,3-13-15 15,4-19 1-15,10-15-3 16,11-13 1-16</inkml:trace>
  <inkml:trace contextRef="#ctx0" brushRef="#br2" timeOffset="139999.12">20930 13104 64 0,'0'13'32'0,"18"-10"-42"0,-11-3 63 0,4 0-51 15,6 3 0-15,8 0-1 16,10 0 1-16,4 3-5 16,0 4 0-16,0-4-2 15,-4-3 1-15,-10 0-9 16,-11 1 0-16,-7-4-5 15,-14 6 0-15</inkml:trace>
  <inkml:trace contextRef="#ctx0" brushRef="#br2" timeOffset="140180.79">20856 13433 53 0,'14'35'26'0,"8"-13"-32"0,-12-19 47 15,8 0-42-15,10 0 1 16,0-3-6-16,11-3 1 16,0-3-4-16,0-4 1 15,-8-5-6-15,5-4 0 16</inkml:trace>
  <inkml:trace contextRef="#ctx0" brushRef="#br2" timeOffset="140584.31">22140 13076 41 0,'22'-13'20'0,"-5"-18"-21"15,-10 22 36-15,-3 2-32 16,-1-2 0-16,-6-4 1 15,-4 7 0-15,-14 0-5 16,-11 3 0-16,-14 3 3 16,-11 6 1-16,5 7-2 15,-5 8 0-15,4 8-3 16,0 21 0-16,7 9-1 16,4 14 0-16,10-4-1 15,11 6 1-15,14 0-1 0,18-12 1 16,10-19 2-1,4-13 1-15,17-18 1 0,18-20 0 16,14-15 2-16,14-28 0 16,-17-9 0-16,-15-10 1 15,-17 6-1-15,-14-9 1 16,-18 6-4-16,-21 3 0 16,-18-3-14-16,-18 1 1 15</inkml:trace>
  <inkml:trace contextRef="#ctx0" brushRef="#br0" timeOffset="148796.29">16369 14355 35 0,'-14'16'17'0,"-7"6"-4"16,17-19 17-16,4 3-24 16,0-3 1-16,0 1 2 15,0-1 1-15,0-3-13 16,7 0 0-16,7 0 9 15,7 0 1-15,8 0-4 16,9 3 1-16,5-3-2 16,6 0 0-16,1-3-1 0,-5-4 0 15,-6 7-1-15,-7-3 0 16,-7 3-2-16,-11 7 1 16,-7-1-2-16,-11 6 1 15,-6 4-3-15,-8 3 1 16,-7 3-4-16,1 0 1 15,-1 0-1-15,4 0 0 16,3-7 1-16,4-2 1 16,7-1 2-16,4 7 1 15,6-12 3-15,8 5 0 0,6 1 4 16,4-1 0 0,4 1 0-16,3-1 0 0,-3 1 0 15,-4-1 1-15,-7 7-2 16,-3 3 0-16,-11 10-3 15,-14 11 1-15,-18 1-5 16,-10 6 1-16,-11-6-11 16,-4-6 1-16,4-13-1 15,4-6 1-15</inkml:trace>
  <inkml:trace contextRef="#ctx0" brushRef="#br0" timeOffset="149171.64">17113 14405 39 0,'0'29'19'0,"4"-26"-18"0,-8-3 37 16,1-3-36-16,-4 6 1 15,-4 6-1-15,-7 7 1 0,-6 6-4 16,-1 6 0-16,-3 0 2 16,0 10 1-16,3 9-1 15,0 0 0-15,15 13 0 16,-1-1 1-16,8-2-1 15,6-7 0-15,1-9-4 16,6-10 1-16,8-6-8 16,3-9 0-16,4-16-5 15,3-3 0-15</inkml:trace>
  <inkml:trace contextRef="#ctx0" brushRef="#br0" timeOffset="149412.37">17381 14666 58 0,'-7'31'29'0,"-14"16"-44"0,14-31 57 15,-7 6-43-15,-7 9 1 16,-4 4-2-16,0-4 1 15,1 0-1-15,3-6 0 16,3-6-8-16,0-6 1 16,8-10-5-16,6-12 1 15</inkml:trace>
  <inkml:trace contextRef="#ctx0" brushRef="#br0" timeOffset="149608.37">17184 14638 38 0,'28'15'19'0,"4"57"-14"16,-22-56 32-16,4 6-35 16,4 6 1-16,0 7-1 15,-1-1 1-15,-2 4-5 16,-1-1 1-16,0-2 1 16,0-7 0-16,-4-6-7 15,1-9 1-15,-4-10-8 16,4-13 1-16</inkml:trace>
  <inkml:trace contextRef="#ctx0" brushRef="#br0" timeOffset="149863.29">17649 14779 49 0,'-3'12'24'0,"10"-6"-21"0,-3-9 42 15,3 3-44-15,0 0 0 16,7 0-1-16,7 0 1 16,4 0-4-16,6 0 0 15,1 0-6-15,-4 0 1 0,-6 0-8 16,-12-3 1-16</inkml:trace>
  <inkml:trace contextRef="#ctx0" brushRef="#br0" timeOffset="150417.79">18168 14427 42 0,'4'7'21'0,"6"5"-21"0,-6-5 34 0,-1 5-31 16,-3 7 0-16,0 3 0 15,-3 3 0-15,-1-6-5 16,1 3 1-16,-8 6 2 16,4 0 1-16,0-3-2 15,-4 3 1-15,4 1-1 16,0-1 0-16,0 6 0 15,4 1 1-15,-1-4-4 16,1-3 1-16,-1-6-8 16,1 0 1-16,3-12-5 15,3-10 0-15</inkml:trace>
  <inkml:trace contextRef="#ctx0" brushRef="#br0" timeOffset="150793.75">18390 14227 20 0,'-3'12'10'0,"-1"17"-7"0,4-20 11 0,0 0-11 16,0 10 1-16,0 0 4 15,0 0 1-15,0-4-11 16,0 7 1-16,7 7 6 16,4 11 1-16,-1-2-2 15,1 15 1-15,3 10-4 16,-3 9 1-16,-4 0-1 15,-4 4 0-15,-6 2-2 16,-8-6 1-16,-10-6-7 16,0-10 0-16,0-15-5 15,0-13 1-15</inkml:trace>
  <inkml:trace contextRef="#ctx0" brushRef="#br0" timeOffset="151243.54">18574 14261 52 0,'10'10'26'0,"12"-17"-34"16,-12 11 50-16,1-1-42 15,6 0 1-15,1 3 1 16,3 0 1-16,4-3-3 16,3 4 0-16,-3 2 1 15,-8-3 1-15,-3 7-2 16,-6-1 1-16,-8 4-2 15,-8 0 1-15,-2 3-1 16,-1 6 0-16,-3 0 0 16,4 0 0-16,3 0 1 15,0 0 0-15,3-3 0 16,0-6 1-16,8-4-1 16,3-2 0-16,7-4-1 0,4-9 0 15,6-3-8-15,5-7 1 16,-1-6-7-16,-3 4 0 15</inkml:trace>
  <inkml:trace contextRef="#ctx0" brushRef="#br0" timeOffset="151799.34">19339 14675 53 0,'-3'32'26'0,"3"-29"-22"0,0-3 46 15,3 0-46-15,4 0 1 16,4 3 0-16,14-3 0 15,6-3-8-15,12-4 1 0,-1 7 1 16,0 0 1-16,-6 10-8 16,-5 2 0-16,-13 1-11 15,-4-4 0-15</inkml:trace>
  <inkml:trace contextRef="#ctx0" brushRef="#br0" timeOffset="151996.01">19350 14973 40 0,'7'22'20'0,"32"-22"-15"16,-25 3 23-16,7 0-29 16,14 4 1-16,-6-1-1 15,9-3 0-15,5-3-6 0,-1 0 1 16,0-6-6-16,1-1 1 15</inkml:trace>
  <inkml:trace contextRef="#ctx0" brushRef="#br0" timeOffset="152311.64">20348 14371 48 0,'0'19'24'0,"-10"15"-30"16,6-27 44-16,-10 8-40 15,0 7 1-15,-4 6 0 16,-3-2 0-16,0 5 1 15,0 3 1-15,3 4-1 16,4-4 0-16,3-2-1 16,8-4 0-16,6-6-5 15,8-6 0-15,7-7-6 16,17-15 0-16</inkml:trace>
  <inkml:trace contextRef="#ctx0" brushRef="#br0" timeOffset="152519.6">20623 14355 35 0,'-7'47'17'0,"-10"-9"-8"0,10-19 27 16,-7 9-33-16,-8 0 0 16,-6 19 2-16,-4 13 0 15,-3 12-7-15,-7 10 1 16,-8 8 3-16,8-2 1 15,0 0-6-15,10-10 1 16,4-9-12-16,0-15 0 0</inkml:trace>
  <inkml:trace contextRef="#ctx0" brushRef="#br0" timeOffset="153570.18">16905 15403 57 0,'4'-10'28'0,"-18"35"-28"16,14-22 45-16,0 7-43 16,-4 2 0-16,-7 4-1 15,4 0 1-15,-7 9-3 16,-3 6 0-16,-8 7 2 15,-7-1 0-15,-3 17-2 16,3 5 0-16,0 20 0 0,11-7 0 16,7 3-2-16,11-3 0 15,6-9-4-15,8-13 0 16,6-12-9-16,5-13 0 16</inkml:trace>
  <inkml:trace contextRef="#ctx0" brushRef="#br0" timeOffset="153826.76">17113 15917 52 0,'-14'25'26'0,"-39"13"-30"15,36-23 42-15,-8 4-37 16,-3 9 0-16,-1 4 0 16,5 8 0-16,3 1-3 15,3-6 0-15,0-4-4 16,4-9 0-16,7-13-9 16,-3-15 1-16</inkml:trace>
  <inkml:trace contextRef="#ctx0" brushRef="#br0" timeOffset="154050.9">16955 15813 36 0,'35'47'18'0,"-11"13"-10"0,-13-44 25 16,0 3-30-16,-4 9 0 15,3 0 2-15,-3 0 0 16,0 4-7-16,0-1 0 15,1-6 4-15,-1-3 0 16,3-6-5-16,1-10 0 16,-4-6-10-16,3-3 0 15,1-10-1-15,3 1 0 0</inkml:trace>
  <inkml:trace contextRef="#ctx0" brushRef="#br0" timeOffset="154261.87">17378 15967 49 0,'3'19'24'0,"4"-13"-29"16,0-9 50-16,8-3-45 15,9 0 1-15,1-1-5 16,7 1 1-16,-4 0-4 15,0-1 1-15,-3-2-8 16,-4-7 0-16</inkml:trace>
  <inkml:trace contextRef="#ctx0" brushRef="#br0" timeOffset="154517.46">17921 15694 53 0,'-3'38'26'0,"-8"-10"-30"0,7-15 47 16,-3 9-42-16,0 3 0 0,0 9 0 16,0 20 1-1,0-7-3-15,0 0 1 0,0-3-2 16,0-10 1-16,0-6-10 15,0-15 1-15,7-13-5 16,3-10 0-16</inkml:trace>
  <inkml:trace contextRef="#ctx0" brushRef="#br0" timeOffset="154800.94">18006 15610 53 0,'10'40'26'0,"12"17"-33"0,-15-41 48 16,0 5-41-16,0 8 0 15,0 8 1-15,3 7 0 16,1 6-1-16,-4 10 0 15,-7 6-1-15,-7-3 1 16,-7 2-3-16,-11 1 0 16,0-6-11-16,-3-13 1 15,-4-16-1-15,4-12 0 16</inkml:trace>
  <inkml:trace contextRef="#ctx0" brushRef="#br0" timeOffset="155282.4">18189 15553 55 0,'14'6'27'0,"8"4"-39"0,-12-7 56 15,4-3-43-15,4 0 1 16,3 0 0-16,0 0 1 16,0 0-4-16,-3 3 0 15,-4 0 2-15,-3 0 0 16,-4 4-1-16,-4-1 0 15,-3 3-1-15,0 4 0 16,-3-1 0-16,-4 4 1 16,-4 3 0-16,1-3 0 15,2 6 0-15,1 0 0 16,0 3 2-16,4-3 0 16,-1 0 1-16,8-4 1 0,-1-2 0 15,8-3 0-15,7-1-1 16,3-6 1-16,0-3-6 15,0-3 0-15,0-3-14 16,-3-6 0-16,-8 3-3 16,1-1 1-16</inkml:trace>
  <inkml:trace contextRef="#ctx0" brushRef="#br0" timeOffset="155837.07">19149 15832 58 0,'-4'10'29'0,"8"-10"-37"16,3 0 56-16,3 3-46 16,8-3 1-16,7 0 0 15,10 0 0-15,7-3-5 0,1 0 1 16,-1-1-3-16,-7 1 0 16,-3 0-13-16,-11-3 0 15</inkml:trace>
  <inkml:trace contextRef="#ctx0" brushRef="#br0" timeOffset="156033.97">19156 16111 43 0,'25'7'21'0,"20"-4"-22"0,-27-3 26 0,10-3-28 15,8-1 0-15,6 1-15 16,0-3 1-16,-3-10 16 16,0-6 1-16</inkml:trace>
  <inkml:trace contextRef="#ctx0" brushRef="#br0" timeOffset="156349.31">19964 15632 40 0,'-7'22'20'0,"-11"15"-23"0,11-31 38 16,0 7-32-16,0-7 1 15,0 7 3-15,0 2 0 16,0 4-8-16,3 3 0 16,4 6 5-16,4-6 0 15,6-3-2-15,4 0 1 16,8-6-6-16,-1-4 1 16,0-9-6-16,4-9 0 15,-4-7-8-15,0-12 1 16</inkml:trace>
  <inkml:trace contextRef="#ctx0" brushRef="#br0" timeOffset="156558.19">20137 15591 59 0,'-4'28'29'0,"8"44"-35"15,-4-56 53-15,-4 12-47 16,1 7 1-16,-5 5 0 15,1 7 0-15,0 4-2 16,-3 2 1-16,-1 3-3 16,1-6 1-16,3-3-8 15,-1-12 0-15,5-16-7 16,3-10 1-16</inkml:trace>
  <inkml:trace contextRef="#ctx0" brushRef="#br0" timeOffset="156858.01">20641 15741 58 0,'-11'10'29'0,"-13"18"-26"0,13-12 52 15,-3 6-55-15,-7 9 1 0,-7 13 0 16,-8 6 0-16,-2 16-2 16,-15 3 1-16,-4 16 0 15,8-1 1-15,-4 4-1 16,-4-3 0-16,5-13-4 16,2-9 0-16,4-13-8 15,11-13 1-15,14-18-8 16,10-9 1-16</inkml:trace>
  <inkml:trace contextRef="#ctx0" brushRef="#br0" timeOffset="157398.62">20454 16271 64 0,'14'13'32'0,"21"-4"-37"0,-20-6 58 16,6-3-52-16,7 0 1 0,-3 7-1 15,-1-1 1-15,-2 0-4 16,-5 0 1-16,-3-2 0 16,-7-1 1-16,0 3-2 15,-7 3 1-15,-7 1-2 16,-3-1 1-16,-4-3-3 16,-4 1 1-16,0-1-1 15,1 3 0-15,-1-2 0 16,4-1 0-16,7 0 1 15,3 1 0-15,4-1 3 16,7 3 0-16,4 4 2 16,7 2 0-16,3 4 1 15,-4 0 1-15,1 0 0 16,3 0 1-16,0 0-1 16,-6-7 0-16,-5 4-2 15,-10-1 1-15,-3 4-2 16,-8 0 1-16,-17 0-7 0,-22-7 1 15,-10-8-11-15,-14-11 1 32</inkml:trace>
  <inkml:trace contextRef="#ctx0" brushRef="#br0" timeOffset="159710.43">16090 16274 27 0,'7'38'13'0,"4"6"-5"15,-8-35 13-15,4 1-19 16,0 5 0-16,1-2 4 0,-1-4 0 16,0 1-7-16,0-4 1 15,0-6 4-15,0-3 0 16,0-6-2-16,3-7 1 16,1-6-3-16,3-3 1 15,-3-13-2-15,3-9 1 16,-4-12-1-16,-3-10 1 15,1-10-1-15,-1 10 1 16,3 0 0-16,-3-3 0 16,-3 3 1-16,3 6 0 0,-4 1 0 15,4 5 1-15,0 7 0 16,1 6 0-16,-1 0 0 16,0 3 0-16,-4 4-2 15,4-1 1-15,4 10-2 16,-4 0 0-16,3 6-1 15,5 6 1-15,-5 0-1 16,4 4 1-16,4 6-1 16,0-1 1-16,-1 4 0 15,1-3 1-15,3 0-1 16,7-7 1-16,4 4 0 16,7-1 0-16,7 1 1 15,7 3 0-15,10 6 1 16,15 6 0-16,20 0 1 15,5 0 1-15,-1-2-1 16,7-1 1-16,8 0-1 16,6-9 0-16,-10-4-2 0,4 1 1 15,-8-4-2-15,-3 1 1 16,-25 2-5 0,-18 4 0-16,-17 6-12 0,-21 0 0 15</inkml:trace>
  <inkml:trace contextRef="#ctx0" brushRef="#br0" timeOffset="160761.79">19590 16550 43 0,'14'60'21'0,"21"-10"-17"16,-24-40 27-16,-1 2-29 15,4 4 1-15,-3-4 1 0,0-5 1 32,-1-23-7-32,-3-19 1 15,-3-9 3-15,3-12 0 16,0-7-2-16,-4-15 1 15,-3-10-1-15,-3-9 0 16,3-3-1-16,-4-4 1 16,-3 1-1-16,-3 5 1 15,-1-2-1-15,1 15 1 16,-1 10-2-16,0 6 1 16,4 13-2-16,4 15 1 0,3 10 0 15,3 15 0-15,4 3 0 16,7 13 0-16,4 3 0 15,7 1 1-15,3 2 3 16,4 0 0-16,10 0 1 16,15 1 1-16,6-1 1 15,18 0 0-15,14-3 0 16,22 1 0-16,-1-4-1 16,22 0 0-16,7-7-3 15,-8 4 1-15,-17-3-5 16,-7 3 0-16,-14 3-7 15,-22-3 1-15,-17-1-8 16,-21 1 1-16</inkml:trace>
  <inkml:trace contextRef="#ctx0" brushRef="#br0" timeOffset="161483.37">16810 17190 41 0,'10'22'20'0,"-6"-9"-13"0,-4-10 29 0,-4 3-33 16,1 0 1-16,-8 4 2 16,-3 5 0-16,-7 10-8 15,-11 4 0-15,-6-1 5 16,-8 9 1-16,-4 4-5 16,4 3 0-16,8-3-8 15,2 3 1-15,12-13-8 16,2-9 0-16</inkml:trace>
  <inkml:trace contextRef="#ctx0" brushRef="#br0" timeOffset="161723.57">16559 17297 35 0,'15'78'17'0,"41"-9"-14"0,-38-47 22 15,3 9-26-15,3 4 0 16,1-1-2-16,-4 1 0 16,-3-13 0-16,0-7 1 15,-8-8-8-15,1-14 1 0</inkml:trace>
  <inkml:trace contextRef="#ctx0" brushRef="#br0" timeOffset="161977.6">16965 17438 53 0,'-7'19'26'0,"18"-7"-30"16,-4-15 53-16,3 3-48 15,4 0 1-15,8 0 0 16,9-3 1-16,8-7-5 16,3 4 1-16,1-3-6 0,-4 3 1 15,-1-4-11-15,-9-2 1 16</inkml:trace>
  <inkml:trace contextRef="#ctx0" brushRef="#br0" timeOffset="162248.67">17639 17030 49 0,'-7'28'24'0,"0"32"-20"0,3-41 37 0,1 15-39 16,-4 10 0-16,-4 6 0 16,1 10 1-16,-1 9-5 15,4 9 0-15,0-9-6 16,3-6 1-16,1-22-9 15,6-13 1-15</inkml:trace>
  <inkml:trace contextRef="#ctx0" brushRef="#br0" timeOffset="162775.63">18380 17347 44 0,'-7'12'22'0,"14"1"-13"16,-4-10 33-16,4 0-39 16,4-3 1-16,-1 0 1 0,5 0 0 15,6 0-7-15,3 0 0 16,12 3 2-16,3 4 1 15,-4-1-10-15,-3-3 0 16,-4-3-8-16,-7-6 1 16</inkml:trace>
  <inkml:trace contextRef="#ctx0" brushRef="#br0" timeOffset="162954.9">18359 17635 31 0,'10'22'15'0,"29"-19"-13"0,-25-6 17 0,4 3-24 15,10 0 1-15,14 0-11 16,8-3 0-16,6-6 16 16,-3-1 1-16</inkml:trace>
  <inkml:trace contextRef="#ctx0" brushRef="#br0" timeOffset="163255.01">19110 17410 46 0,'0'12'23'0,"11"7"-28"0,-4-16 51 15,3 0-45-15,4 0 1 16,7 4-1-16,8-1 1 16,2 0-3-16,12 0 0 15,-1-2-2-15,0-4 1 16,-3-4-10-16,0-5 1 15,-11-4-4-15,-10-5 1 0</inkml:trace>
  <inkml:trace contextRef="#ctx0" brushRef="#br0" timeOffset="163481.21">19336 17231 52 0,'0'37'26'0,"-4"23"-34"16,4-44 52-16,-3 3-44 15,-1 12 1-15,-3 13-2 16,0 3 1-16,0 3-3 16,0 0 0-16,0-12-11 15,0-13 0-15</inkml:trace>
  <inkml:trace contextRef="#ctx0" brushRef="#br0" timeOffset="163750.22">18930 17867 44 0,'-7'38'22'0,"7"-16"-8"0,0-19 30 0,4 0-38 15,6 0 1-15,4 1 1 16,4-4 1-16,14 0-13 16,17 0 1-16,7 0 3 15,8-4 1-15,-4-2-14 16,-7 0 1-16,-11-7-8 15,-10 4 1-15</inkml:trace>
  <inkml:trace contextRef="#ctx0" brushRef="#br0" timeOffset="164472.16">19749 18027 55 0,'10'47'27'0,"22"0"-28"16,-25-34 47-16,3-1-45 15,1 7 0-15,3-3 0 16,4 0 0-16,-1-7-2 16,5-3 0-16,-1-6 0 15,0-6 1-15,0-3-1 16,-7-7 0-16,0-12-1 15,0-10 1-15,1-3 0 0,-5-21 0 16,-3-14 0-16,-3-15 1 16,-1-3 0-16,1-3 0 15,-1-3 0-15,1 12 0 16,-4 3 0-16,0 7 1 16,3 9-1-16,4 16 1 15,0 6 0-15,4 12 0 16,3 13 0-16,0 10 0 15,4 5 0-15,10 7 1 16,11 4 0-16,3 5 1 0,15 0-1 16,13-6 0-1,4-3 0-15,8 0 0 0,2 4-3 16,-6-1 0-16,-11 3-8 16,-18 3 0-16,-14-2-9 15,-10 5 0-15</inkml:trace>
  <inkml:trace contextRef="#ctx0" brushRef="#br0" timeOffset="164830.31">20426 17369 40 0,'-4'19'20'0,"4"-1"-14"0,0-14 25 16,-3-4-28-16,-1 3 1 16,1 0 0-16,-4 3 1 15,0 4-7-15,0 2 0 16,0 4 5-16,-1 6 0 15,-2-3-3-15,3-1 0 16,0 1 0-16,0-3 1 16,7-4-1-16,3 4 0 15,8-7-2-15,6-5 1 0,5-1-6 16,2-6 0-16,8-1-7 16,-4-14 0-16</inkml:trace>
  <inkml:trace contextRef="#ctx0" brushRef="#br0" timeOffset="165025.97">20613 17297 44 0,'-7'53'22'0,"-11"3"-20"16,11-40 34-16,-4 6-36 15,-6 9 1-15,-1 4-3 16,1 6 1-16,-5 6-1 15,5-7 0-15,-1 1-9 16,4 0 0-16,7-10-2 16,7-6 0-16</inkml:trace>
  <inkml:trace contextRef="#ctx0" brushRef="#br0" timeOffset="165310.17">20810 17441 49 0,'-17'31'24'0,"-22"13"-28"15,28-34 49-15,1 12-45 16,-8 12 1-16,-7 4 0 15,-10 12 0-15,-11 13-1 16,0-1 0-16,4 1-1 16,0 0 0-16,3-7-9 15,4-6 1-15,3-12-6 16,11-4 1-16</inkml:trace>
  <inkml:trace contextRef="#ctx0" brushRef="#br0" timeOffset="165776.37">20659 17952 57 0,'10'6'28'0,"8"-9"-33"0,-8 3 53 15,12 3-46-15,6 0 0 16,4 4 0-16,-4-4 0 16,-3-3-3-16,-4 3 0 15,-4 0 1-15,-6 0 0 16,-8 0-2-16,-6 1 1 0,-8-1-4 16,-6 0 1-16,-4 0-2 15,-8-3 0-15,5 6 0 16,6-3 1-16,0 4 0 15,4-1 1-15,4 3 2 16,3 1 1-16,3 2 2 16,8 4 0-16,3 3 2 15,7 6 1-15,3 3-1 16,8 0 0-16,-4 7 0 16,-3-10 0-16,0-6-1 15,-11-7 0-15,-7 4-2 16,-11 0 0-16,-10 2-1 15,0 4 0-15,-8-3-4 16,-2-3 1-16,-5-10-10 16,5-9 1-16</inkml:trace>
  <inkml:trace contextRef="#ctx0" brushRef="#br0" timeOffset="166541.81">22257 17532 50 0,'63'6'25'0,"40"-34"-25"0,-61 19 39 16,14-7-38-16,15 0 0 15,-8-3 1-15,8-9 1 16,7-6-3-16,-4-13 1 16,7-16 2-16,3-16 0 15,1-5-1-15,-7-20 1 16,3-15-1-16,0-3 0 0,-7-7-1 16,0-2 0-16,-10-11-1 15,-1-5 1-15,-3-10-1 16,-7-6 0-16,-7-6 0 15,-4-7 0-15,-10-9-1 16,-4 10 0-16,-7-1-2 16,-3 7 1-16,0 15-1 15,-4 10 1-15,3 22 0 16,8 12 1-16,10 9 1 16,8 17 1-16,6 2 2 15,11 4 0-15,11 9 0 16,3 6 0-16,17 7-2 15,19 12 1-15,6 9-6 16,-13 10 1-16,-5 19-13 16,1 9 1-1</inkml:trace>
  <inkml:trace contextRef="#ctx0" brushRef="#br0" timeOffset="166947.23">25033 13352 48 0,'11'22'24'0,"3"12"-15"15,-11-27 27-15,4 2-34 16,4 4 0-16,0-1 2 16,10 1 0-16,10 5-5 15,12 4 0-15,3 3 2 16,-4 4 1-16,-7-1-2 15,-10 10 1-15,-18 9-2 16,-14 9 0-16,-14 10-1 16,-18 0 0-16,-3 9-1 15,-8 0 0-15,-6-12-7 16,-1-13 1-16,4-19-7 16,15-9 1-16</inkml:trace>
  <inkml:trace contextRef="#ctx0" brushRef="#br0" timeOffset="167128.25">24867 13421 45 0,'0'6'22'0,"0"57"-20"0,4-47 37 15,3 18-38-15,3 26 0 0,5 21-7 16,-5 10 0-16,-3 6-5 15,-7-15 0-15</inkml:trace>
  <inkml:trace contextRef="#ctx0" brushRef="#br0" timeOffset="168313.54">26762 13474 38 0,'-14'38'19'0,"-18"50"-13"0,14-63 19 0,-14 19-24 15,-13 15 0-15,-5 16 0 16,-6 4 1-16,-8 2-3 16,11 7 1-16,11-6-1 15,10-13 0-15,8-16-11 16,2-19 1-16</inkml:trace>
  <inkml:trace contextRef="#ctx0" brushRef="#br0" timeOffset="168525.69">26310 13791 41 0,'50'103'20'0,"-12"10"-17"15,-24-81 30-15,8 15-33 0,9 15 0 16,1-2-3-16,3 0 0 15,-3-7-4-15,-7-12 1 16,-7-19-6-16,-11-7 0 16</inkml:trace>
  <inkml:trace contextRef="#ctx0" brushRef="#br0" timeOffset="169020.64">27055 13634 48 0,'-8'38'24'0,"12"-19"-19"0,0-13 46 16,3 6-47-16,3 4 0 16,8 0 0-16,10 3 1 15,7-4-8-15,8-5 1 16,17 5 2-16,3 1 0 15,8-4-9-15,-8-2 1 0,-10-1-10 16,-18 4 1-16</inkml:trace>
  <inkml:trace contextRef="#ctx0" brushRef="#br0" timeOffset="169200.49">26998 14214 51 0,'18'22'25'0,"56"6"-28"15,-42-24 37-15,6 2-39 16,15 3 1-16,7 1-23 16,0-1 1-16</inkml:trace>
  <inkml:trace contextRef="#ctx0" brushRef="#br0" timeOffset="169754.63">28289 13333 37 0,'0'6'18'0,"-10"23"-1"0,6-20 22 16,1 10-35-16,-4 9 1 15,-8-3 1-15,-2 19 0 16,-1 22-8-16,-7 25 0 16,1 25 5-16,-1 22 0 15,0 19-4-15,8-13 1 16,-4-6-7-16,6-32 0 15,12-33-10-15,14-23 1 16</inkml:trace>
  <inkml:trace contextRef="#ctx0" brushRef="#br0" timeOffset="170370.55">28840 13951 44 0,'-7'0'22'0,"7"6"-21"16,0-3 30-16,0 3-27 16,0 4 1-16,0-1 3 15,3 4 0-15,4 6-8 16,4-7 1-16,6 1 5 16,5 2 1-16,16 1-7 15,22-3 0-15,7-4-14 16,7-9 1-16,-17-6-6 15,-15 3 1-15</inkml:trace>
  <inkml:trace contextRef="#ctx0" brushRef="#br0" timeOffset="171047.08">29002 13712 41 0,'0'10'20'0,"3"6"-6"0,1-10 21 0,-1 3-32 15,1 10 0-15,-4 0 1 16,0 6 0-16,-7 9-6 15,-4 10 1-15,4 10 2 16,0 5 0-16,0 4-6 16,0 12 1-16,0-6-12 15,-7-9 1-15</inkml:trace>
  <inkml:trace contextRef="#ctx0" brushRef="#br0" timeOffset="171315.76">28600 14663 63 0,'3'31'31'0,"15"-9"-31"0,-4-22 53 16,7 6-52-16,11-3 0 16,14 4-2-16,3-7 1 15,15-4-7-15,6 4 1 0,4 0-12 16,-10-6 0-16</inkml:trace>
  <inkml:trace contextRef="#ctx0" brushRef="#br0" timeOffset="171961.96">29390 14659 41 0,'-7'73'20'0,"25"14"-9"0,-8-65 21 15,1 3-28-15,3 1 0 0,0-5 2 16,4-11 1 0,-4-4-8-16,3-12 0 0,8-16 5 15,0-13 0-15,6-12-3 16,-2-9 1-16,-5-19-2 15,-2-26 1-15,-8-12-2 16,-7-6 0-16,0-12 0 16,-11 5 1-16,8-2-1 15,-1 21 1-15,4 7-1 16,0 9 1-16,7 12-1 16,4 20 1-16,3 5 0 15,4 11 1-15,10 14 1 16,4-2 0-16,3 6 0 15,8 6 1-15,17 3 0 16,14 10 1-16,18 6-2 16,3 3 1-16,14 0-2 15,11-3 1-15,-7 3-5 16,-14 4 1-16,-18-7-8 0,-24 0 0 16,-15-3-10-16,-17-1 1 15</inkml:trace>
  <inkml:trace contextRef="#ctx0" brushRef="#br0" timeOffset="172412.23">30170 13480 55 0,'3'10'27'0,"4"9"-28"16,0-16 44-16,-7 6-44 15,-3 7 1-15,-4 3 0 16,0 6 0-16,-4 3 0 0,4 6 0 16,0 7 0-16,0 3 0 15,3-12 1-15,4-4 0 16,0-3-1-16,11-6 0 15,7-4-3-15,3-8 1 16,7-4-12-16,7-13 0 16,-3-12-2-16,-4-9 0 15</inkml:trace>
  <inkml:trace contextRef="#ctx0" brushRef="#br0" timeOffset="172623.28">30364 13553 43 0,'-11'40'21'0,"0"48"-23"16,8-57 39-16,-4 10-34 15,-7 13 0-15,0 5 1 16,0-6 1-16,-1 1-7 16,-2-4 0-16,-1-12-2 15,4-10 1-15,3-9-11 16,11-13 1-16</inkml:trace>
  <inkml:trace contextRef="#ctx0" brushRef="#br0" timeOffset="172967.52">30790 13634 65 0,'-7'22'32'0,"-28"66"-43"0,21-63 59 0,-11 9-48 15,1 17 0-15,-15 5-1 16,-14 13 1-16,-14 19 0 16,-7 9 0-16,-11 7-2 15,8 2 1-15,2-9-2 16,8-3 1-16,4-9-7 16,6-13 1-16,12-15-8 15,9-13 0-15</inkml:trace>
  <inkml:trace contextRef="#ctx0" brushRef="#br0" timeOffset="173687.29">30462 14493 57 0,'7'25'28'0,"-3"-15"-29"16,-4-10 50-16,7 0-45 15,0 0 0-15,4 0 2 16,3 3 1-16,3 0-9 16,1 0 1-16,7 0 5 15,3 0 1-15,0 1-4 16,-7 2 1-16,-3-3-2 16,-11 3 0-16,-14 4-2 15,-4 2 0-15,1-2-3 0,-4-1 1 16,-4-6-2-16,-3 3 1 15,-4-2-1-15,1-1 1 16,6 3 1-16,0 3 0 16,4 7 2-16,4 0 0 15,6-1 2-15,4 1 0 16,7 6 2-16,4-3 0 16,6 0 0-16,4 0 1 15,1-4 0-15,9 7 1 16,5-3-1-16,-5 0 0 0,-6 0-2 15,-7-1 0-15,-18 4-1 16,-18 3 0 0,-14 10-3-16,-31 6 1 0,-22-4-7 15,-21-5 0-15,-7-17-8 16,8-12 0-16</inkml:trace>
  <inkml:trace contextRef="#ctx0" brushRef="#br0" timeOffset="177066.15">4293 13863 29 0,'-24'22'14'0,"20"-10"-4"16,4-12 15-16,0 0-22 15,0 0 1-15,0 0 4 16,0 4 0-16,11-1-10 15,-1-3 1-15,11-3 5 16,8 3 1-16,20-4-2 16,15 1 0-16,13 3-2 15,22-3 0-15,39 3 0 16,20-3 0-16,43 3 0 0,25-6 1 16,39 0-2-16,49-4 1 15,14-6-2-15,21 7 1 16,28 0-1-16,-17 2 1 15,-3 7-1-15,-5-6 0 16,-34 6 0-16,-11 0 1 16,-36-9 0-16,-13 2 0 15,-25-2-5-15,-43 0 1 0,-24 2-11 16,-32-2 1-16</inkml:trace>
  <inkml:trace contextRef="#ctx0" brushRef="#br0" timeOffset="179663.77">5479 14612 45 0,'-7'4'22'0,"24"2"-12"16,-13-3 23-16,3 10-33 16,-7 5 0-16,0 11 0 0,0 8 1 15,0 17-1-15,0 2 0 16,0 16-2-16,0 3 0 15,-7 7-2-15,14-4 1 16,-7-6-8-16,0-21 0 16,3-23-3-16,4-25 0 15</inkml:trace>
  <inkml:trace contextRef="#ctx0" brushRef="#br0" timeOffset="179935.69">5510 14631 47 0,'15'3'23'0,"20"-3"-26"15,-25 0 46-15,8 0-43 16,3 0 0-16,7-3 2 15,4 3 0-15,0 0-2 16,7-3 0-16,10-3 0 16,-7 0 1-16,4-1-5 15,-3 1 0-15,-12-3-11 16,-2 2 1-16</inkml:trace>
  <inkml:trace contextRef="#ctx0" brushRef="#br0" timeOffset="180145.14">5570 15017 39 0,'-10'28'19'0,"-1"-12"-16"0,11-13 24 16,4 0-26-16,3 3 1 15,-7-2 2-15,10-1 0 16,-6 0-6-16,10-3 1 15,0-6 0-15,11-1 1 0,7-2-12 16,-4-7 1-16</inkml:trace>
  <inkml:trace contextRef="#ctx0" brushRef="#br0" timeOffset="180639.01">5962 15098 52 0,'-4'7'26'0,"-6"-17"-31"0,10 7 43 0,-7-3-38 0,3 0 0 16,-6-1 0-16,-8 7 0 15,-3 4-1-15,10 5 0 16,-3 7-1-16,4-1 1 16,-1 1-3-16,7 0 1 15,-6-1-1-15,10 1 1 16,-7 3 0-16,7-7 0 15,7 1 1-15,-4-7 0 16,4-3 2-16,4-3 0 0,-4-3 0 16,4-3 1-16,-1-3-2 15,1 2 0-15,7 4-2 16,-11 0 0-16,0 6-1 16,0 3 1-16,-4 1 0 15,4 5 0-15,-7 1 1 16,4-1 0-16,3 1 0 15,-7-1 1-15,10 1-6 16,-3-4 0-16</inkml:trace>
  <inkml:trace contextRef="#ctx0" brushRef="#br0" timeOffset="181181.45">6357 15064 53 0,'11'13'26'0,"-11"-10"-38"0,0-3 53 16,0 0-43-16,0 0 1 15,0 0-1-15,-7 3 0 16,-4 3 2-16,-3 3 1 16,-4 4-2-16,-3 0 0 15,0-1-1-15,0 10 0 16,3 6 0-16,8 4 0 15,-1-7 0-15,4 0 0 16,7-3 0-16,10-3 1 16,8-10 0-16,10-6 1 0,4-3 0 15,10-19 0-15,8-6 0 16,6-3 0-16,-6-19-1 16,-1-13 1-16,-3-15-1 15,-4-6 1-15,1-4 0 16,-15-15 0-16,-4 6-1 15,-6-1 1-15,-4 5 0 16,0 8 1-16,-10 16-1 16,3 10 0-16,-7 15 1 15,-7 22 0-15,-4 13 0 16,-3 18 0-16,-3 20 0 16,-5 15 0-16,1 15 0 15,4 20 0-15,-8 12 1 16,11 13 0-16,3-4 0 15,1-18 1-15,10-10-2 0,-7-18 0 16,7-20-4-16,7-12 1 16,-7-18-6-16,0-14 1 15,0-8-7-15,-11-7 1 16</inkml:trace>
  <inkml:trace contextRef="#ctx0" brushRef="#br0" timeOffset="181375.16">6361 14688 26 0,'-4'-7'13'0,"11"42"-4"0,-3-29 19 16,3 7-24-16,3-1 0 0,11 1 5 16,-6-1 1-16,13 4-11 15,4 0 1-15,3 3 6 16,14-4 0-16,1-5-3 16,10-4 0-16,-11-6-8 15,4 0 0-15,3-3-9 16,-17 3 0-16,0-7-1 15,-7 4 0-15</inkml:trace>
  <inkml:trace contextRef="#ctx0" brushRef="#br0" timeOffset="181645.45">7003 14829 31 0,'0'0'15'0,"-11"3"-16"16,4-3 28-16,-4 3-26 15,1 0 1-15,-8 10 2 16,1 6 1-16,-5 3-6 15,-2 3 0-15,3 3 3 0,3 3 0 16,-3 1-1-16,7-1 0 16,3 0-2-16,8-6 1 15,6-6 0-15,11-3 0 16,7-7 0-16,0-6 1 16,-3-6 0-16,3-6 1 15,4-7 0-15,-7-6 0 16,-1-3-1-16,-6-3 0 15,-1-10-8-15,-3 4 0 16,1-13-5-16,6 6 0 16</inkml:trace>
  <inkml:trace contextRef="#ctx0" brushRef="#br0" timeOffset="181975.34">7165 15146 32 0,'0'43'16'0,"0"-43"-12"16,0 0 24-16,0 0-24 15,0-3 0-15,0-12 5 16,-4-14 0-16,1-5-11 15,-1-13 1-15,1-3 6 16,-1-4 0-16,8 4-2 0,3-3 1 16,7 12-2-16,7 7 0 15,11 9-1-15,14 6 1 16,-4 3-3-16,7 7 1 16,4-1-10-16,-14 1 0 15,-11 6-7-15,-10 3 1 16</inkml:trace>
  <inkml:trace contextRef="#ctx0" brushRef="#br0" timeOffset="188100.72">28042 15443 16 0,'4'38'8'0,"-8"-13"4"16,4-22 8-16,4 0-14 15,-4-3 1-15,3 4 5 16,1-1 1-16,-1 0-17 15,-3 3 1-15,0 10 9 0,-3 12 1 16,-8 10-6 0,-3 2 0-16,0 4-3 0,-4 0 0 15,4-9 0-15,4-7 0 16,3-9-1-16,10-13 0 16,11-9 1-16,8-13 0 15,13-9-3-15,11-9 1 16,10-7-2-16,-3 6 1 15,-7-2 0-15,0 5 0 16,-4 10 2-16,-3 7 1 16,-7 8 2-16,-4 7 0 0,-11 13 1 15,-6 6 1-15,0 6-1 16,-11 0 0-16,-4 6 0 16,-3-6 0-16,4 1 0 15,-1-1 1-15,0-7 0 16,4-2 1-16,8-3-1 15,9-10 0-15,1-6 0 16,3-10 1-16,4 4-2 16,6-7 0-16,8-3-1 15,4 0 1-15,2 1 0 16,1 2 0-16,-7 3-1 16,-4 4 0-16,-3 3 0 15,-7 3 0-15,-8 6 0 16,1 6 0-16,-7 7-1 15,-1-4 0-15,-3 4 0 16,0-3 0-16,-3-4 1 16,-1-3 0-16,1-3 1 0,3-3 0 15,11 0 0-15,3-3 1 16,7-3 0-16,0-3 0 16,0-1-2-16,8 1 1 15,-1 2 0-15,4 4 0 16,-7 3-1-16,-1 3 1 15,-2 4 0-15,-8 2 0 16,-4 1-1-16,1-7 1 16,-4 3-1-16,-3 6 0 15,-1 1-1-15,1 3 0 0,-1-4 0 16,1 4 0-16,0-10 0 16,-1 0 0-16,4-6 0 15,0-3 1-15,8-6 0 16,2-7 1-16,8 7-1 15,3-1 1-15,4 1-1 16,3-4 1-16,4 4 0 16,0 0 0-16,0 6-1 15,-4 3 1-15,-3 3-1 16,-4 3 0-16,-3-3 0 16,-7 0 0-16,3 10 0 15,-3-1 1-15,0 1-2 16,-1 6 1-16,1-1 0 15,3-2 0-15,4 0 0 16,0 3 0-16,-1-4 0 16,8-2 0-16,0-1 1 15,3-5 0-15,4-7-1 0,0-3 1 16,-7-10 0-16,3-9 1 16,1-6-7-16,2 6 0 15,-6 0-7-15,-11 0 0 16</inkml:trace>
  <inkml:trace contextRef="#ctx0" brushRef="#br0" timeOffset="188597.94">28847 16387 44 0,'7'16'22'0,"0"-13"-16"0,-7-3 36 15,0 0-43-15,0 3 1 16,0 0-6-16,0-3 1 0,0 0-1 16,0 4 0-16,0-1-8 15,0-3 0-15</inkml:trace>
  <inkml:trace contextRef="#ctx0" brushRef="#br0" timeOffset="188807.54">29125 16328 45 0,'4'22'22'0,"-1"0"-27"16,-3-16 40-16,0 3-36 16,0-2 0-16,0-1-6 15,0-3 0-15,-7 0-1 0,0-3 0 16</inkml:trace>
  <inkml:trace contextRef="#ctx0" brushRef="#br0" timeOffset="189272.08">28631 16732 36 0,'-7'16'18'0,"7"-13"-10"16,0-3 26-16,0 0-30 16,0 0 1-16,7-3 0 15,8-3 1-15,2-7-9 16,8 1 1-16,7-1 5 15,3 0 0-15,4-8-3 16,-4 2 1-16,-3 3-2 16,0 0 1-16,-1 7-1 15,1 3 0-15,7-1-1 0,-11 7 0 16,-3 0 0-16,-4 7 0 16,-3 2 0-16,-4 0 0 15,-4 7-1-15,-3 6 0 16,-3 9-1-16,-4 4 1 15,3-7-7-15,-3-3 1 16,-3-6-3-16,3-6 0 16</inkml:trace>
  <inkml:trace contextRef="#ctx0" brushRef="#br0" timeOffset="189826.24">29443 16503 33 0,'49'-37'16'0,"1"-35"-12"15,-33 53 28-15,4-3-29 16,1-6 1-16,-5-7 3 0,-6-3 1 16,-15 1-10-16,-13-4 0 15,-5 3 6-15,-13 7 1 16,-18 0-3-16,-17 6 0 15,-8 0-3-15,-7 6 1 16,8 9-2-16,-8 7 0 16,-3 13-2-16,-4 8 1 15,15 11-2-15,-4 18 1 16,3 9 0-16,14 19 1 16,11 19 2-16,15 10 1 15,9-10 1-15,22-16 0 0,22 1 2 16,20-10 0-16,28-16 0 15,15-15 0-15,28-13-1 16,21-16 0-16,7-9-1 16,-25-15 0-16,-3-11-1 15,-14-8 0-15,-15-7-8 16,-10-12 0-16,-17-7-6 16,-15 7 1-16</inkml:trace>
  <inkml:trace contextRef="#ctx0" brushRef="#br0" timeOffset="192094.55">8541 14954 28 0,'10'0'14'0,"-3"-15"-3"0,-3 11 14 16,-1-5-23-1,5 6 1-15,-1-3 5 0,0-1 1 16,3 4-9-16,-6 3 0 16,3-3 6-16,-7 3 1 15,3-6-3-15,-3-4 1 16,-7 4-3-16,0 0 0 16,-3 0-3-16,-4-1 0 15,-1 7-1-15,-2 3 1 16,3 1-1-16,-11 8 1 15,7 7-1-15,4-3 0 0,4 2-1 16,3 4 0-16,7 3-2 16,14-3 1-16,-4-6-1 15,8-10 0-15,0-6-2 16,-1-6 1-16,1 0-1 16,-1 0 1-16,5-4-4 15,-12-2 1-15</inkml:trace>
  <inkml:trace contextRef="#ctx0" brushRef="#br0" timeOffset="192365.08">8774 15098 35 0,'0'32'17'0,"10"-16"-19"16,-10-16 31-16,0-7-27 0,0-5 0 15,0-7 5-15,4-6 1 16,-4-3-9-16,7-4 0 16,3 1 6-16,1 3 1 15,3 3-1-15,14 3 0 16,4 3-3-16,10 3 0 16,-6 4-2-16,-5 2 1 15,-6 10-7-15,0 13 1 16,-8 12-11-16,-17 0 1 15</inkml:trace>
  <inkml:trace contextRef="#ctx0" brushRef="#br0" timeOffset="193416.04">6011 16118 47 0,'4'3'23'0,"-4"-6"-19"16,0 3 34-16,0 0-37 15,0-4 0-15,-4 1 0 0,-6-3 1 16,-4-10-3-16,-4 4 1 16,-3 2 0-16,0 4 1 15,-4 6-1-15,4 6 0 16,3 1-3-16,4-1 0 16,3 3-2-16,1 4 1 15,-1-1-1-15,1 1 0 16,6 0 1-16,8-4 0 15,-1-3 4-15,4-3 0 16,4-3 3-16,3 0 1 16,0-3-1-16,0 0 0 0,4 0-2 15,-8 0 1-15,-2 0-2 16,-1 0 0-16,0-1-2 16,0 4 1-16,-7 0 0 15,0 4 0-15,0 5 0 16,0 7 1-16,0 6 0 15,0 3 1-15,-7 3-1 16,0 6 0-16,0 4 1 16,-11 3 1-16,7 3 0 15,1 3 1-15,-1-6 0 16,4-7 0-16,0-6 0 16,3-3 1-16,-6-6-1 15,10-3 0-15,0-4-1 16,0-2 1-16,0-4-1 15,3 0 1-15,8-6-3 16,3 0 1-16,7-6-7 0,0 0 1 16,8-7-12-16,-8-6 0 15</inkml:trace>
  <inkml:trace contextRef="#ctx0" brushRef="#br0" timeOffset="193701.94">6248 16165 47 0,'-4'15'23'0,"-3"14"-19"0,7-23 32 0,-7 3-34 16,4 4 0-16,3-1 0 15,0-2 1-15,3-1-4 16,4-3 0-16,4-6 1 16,6-3 0-16,-3-3-4 15,4-7 1-15,0-2-6 16,-4-1 0-16,7-6-6 16,0 6 1-16</inkml:trace>
  <inkml:trace contextRef="#ctx0" brushRef="#br0" timeOffset="194120.94">6569 16099 57 0,'7'9'28'0,"0"-12"-37"0,-7 3 54 16,0 3-46-16,-4-3 0 15,1 3 0-15,-8 0 0 16,1 4 1-16,-8 2 1 15,4 4-2-15,0-1 0 16,0 7-2-16,3 3 0 16,4 0 0-16,-4-3 0 15,8 3 0-15,3-3 0 0,7 3 1 16,0-7 0-16,4-2 1 16,6-7 1-16,-6-6 0 15,6-3 0-15,-2-3-1 16,-5-7 0-16,8-6-1 15,-11-3 0-15,3-6-1 16,1 3 1-16,0 6 0 16,-1 3 0-16,-3 10 1 15,0 6 0-15,0 6 0 16,-3 4 1-16,-1 2 1 16,1 4 0-16,3 0-3 15,-7-4 1-15,11 4-6 16,-8-3 0-16,8-7-3 15,3-3 1-15</inkml:trace>
  <inkml:trace contextRef="#ctx0" brushRef="#br0" timeOffset="194556.87">7154 15732 38 0,'4'19'19'0,"-15"12"-24"0,8-15 37 15,-4 3-29-15,3 6 0 0,-6 9 4 16,3 7 1-16,3 3-8 16,-7 3 0-16,8-3 6 15,3 0 1-15,0-7-1 16,0-8 0-16,0-4-2 15,0-7 0-15,0-5-3 16,-4-7 0-16,-3-9-2 16,-3-6 1-16,-4-4-3 15,-4-3 0-15,-3 4-1 16,3 3 1-16,1 2 0 16,-1 10 1-16,0 7-1 15,-6 9 1 1,9 6 2-1,8 0 1-15,7-6-1 16,4-4 1-16,7-5-2 16,10-7 0-16,7 0-9 15,4-6 1-15,3-13-6 0,4-3 0 16</inkml:trace>
  <inkml:trace contextRef="#ctx0" brushRef="#br0" timeOffset="195082.21">8311 16459 54 0,'4'13'27'0,"7"-26"-33"15,-8-2 50-15,4-7-44 16,0-10 1-16,-3-18-1 0,-1-9 1 16,4-17-2-16,-7 20 1 15,0-35 1-15,11 10 0 16,-4 2-1-16,4 10 1 15,3 6 0-15,7 16 0 16,0 10 0-16,4 12 1 16,-4 12-3-16,-4 7 0 15,5 12-4-15,-12 10 1 16,1 3-10-16,-8 12 1 16,-6 10-3-16,-8 0 0 0</inkml:trace>
  <inkml:trace contextRef="#ctx0" brushRef="#br0" timeOffset="195456.71">8213 16199 45 0,'7'6'22'0,"3"1"-23"16,-6-7 43-16,10 3-42 16,-3 0 1-16,10 3 0 15,7 1 1-15,7-1-3 16,8 0 0-16,-1-3 1 15,-3-3 0-15,-8-3-1 16,-2-3 1-16,-5 0-2 16,-2-1 1-16,-8-2-1 15,-4-1 0-15,-6 1 0 0,-4 3 1 16,-4-1 0-16,1 4 0 16,-4 3 0-16,-4 3 1 15,-3 7-1-15,-4 2 1 16,1 4-1-16,-1 0 0 15,4-1-1-15,0 4 1 16,10 3-1-16,-6 0 0 16,13-3 0-16,8-3 1 15,3-4-1-15,0-6 0 16,4-9-7-16,-1-6 1 16,4-7-2-16,4-6 1 15</inkml:trace>
  <inkml:trace contextRef="#ctx0" brushRef="#br0" timeOffset="195683.59">8703 16343 48 0,'4'16'24'0,"-1"-16"-30"16,1-6 49-16,3 0-43 15,0-4 1-15,0 1 0 16,3-4 0-16,1-2-1 15,-8-1 0-15,8 0 0 16,0 0 1-16,3 1-5 16,7-1 1-16,-3 4-6 15,3 2 0-15,0 7-5 16,0-3 0-16</inkml:trace>
  <inkml:trace contextRef="#ctx0" brushRef="#br0" timeOffset="196132.33">8992 16365 56 0,'0'13'28'0,"7"-4"-34"0,-7-9 55 0,7-6-49 0,0 0 0 16,1-4 0-16,-1 1 0 16,0 0-1-16,3 2 0 0,-3 1-1 15,0 0 1-15,0-1-1 16,-3 1 0-16,-4 6 0 15,7-3 0-15,-3 3 0 16,3 0 1-16,0 0 0 16,0 0 1-16,-7 0 0 15,7 0 0-15,-7 0 0 16,3 0 0-16,1 3-2 16,-1-3 0-16,1 0-1 15,-4 0 1-15,7 0-1 16,0-6 1-16,4-3 0 15,3-4 1-15,0 0 1 16,0-2 0-16,4 2 0 16,3 4 0-16,0-1 1 15,0 7 0-15,-3 6-1 16,-4 7 1-16,-4 5-1 16,1-2 1-16,-4 6-2 0,0 3 1 15,-7 3-3-15,4-6 0 16,-1-4-5-16,1-2 0 15,3-4-4-15,0-9 0 16</inkml:trace>
  <inkml:trace contextRef="#ctx0" brushRef="#br0" timeOffset="196374.84">9663 16303 24 0,'-4'18'12'0,"11"29"-8"0,-7-37 17 0,0 9-16 16,0-7 0-16,4 7 3 15,-1-3 0-15,1-4-9 16,3 1 0-16,0-7 7 16,3-6 0-16,5-12-4 15,2-7 0-15,4-9-5 16,0-10 0-16,4-12-10 15,7-10 0-15</inkml:trace>
  <inkml:trace contextRef="#ctx0" brushRef="#br0" timeOffset="196584.73">10209 15751 38 0,'-14'91'19'0,"-10"44"-23"0,17-98 28 16,-4 23-26-16,-7-1 0 15,-3 4-1-15,4-7 1 16,2-8-3-16,5-14 1 16,3-12-5-16,7-13 0 15</inkml:trace>
  <inkml:trace contextRef="#ctx0" brushRef="#br0" timeOffset="197064.45">10347 16237 35 0,'4'15'17'0,"-4"7"-17"0,-4-15 33 0,-3-4-33 16,-4 3 1-16,-3 4 1 15,-3 2 0-15,2 1-2 16,5 2 0-16,-4 4 1 16,0 3 0-16,3 6 0 15,1-3 0-15,-1 0-2 16,4 4 1-16,0-7-1 16,3-4 1-16,4-5-1 0,4-4 0 15,3-9 0-15,0-3 1 16,4-9 1-16,-1-1 0 15,4-3-1-15,4-2 1 16,3-4-1-16,0-7 0 16,-3 4-2-16,-1 7 1 15,-2-4-2-15,-5 6 0 16,1 3 0-16,-4 7 1 16,-7 0-1-16,0 6 1 15,0 9 1-15,0 7 0 16,0 3 3-16,3 12 0 15,1-3 1-15,3 4 0 0,7 5 0 16,-3-5 1-16,3-1-2 16,0-3 1-16,11-6-5 15,-4-6 0-15,0-7-10 16,-4-6 1-16</inkml:trace>
  <inkml:trace contextRef="#ctx0" brushRef="#br0" timeOffset="197709.41">5429 16776 60 0,'85'19'30'0,"81"-38"-38"16,-106 10 55-16,38-4-46 16,37-6 0-16,34 1 0 15,35-8 1-15,43 1-3 16,25 7 1-16,35 5 0 0,18 7 1 15,3 3-3 1,21 9 1-16,-7 10-1 0,-21 9 0 16,0 15 0-16,-35-2 0 15,-11-3-1-15,-10 5 0 16,-36 1-6-16,-14 3 0 16,-28 3-6-16,-39 13 1 15</inkml:trace>
  <inkml:trace contextRef="#ctx0" brushRef="#br0" timeOffset="198206.07">11021 16588 80 0,'-7'22'40'0,"10"6"-74"0,1-25 81 0,-1 0-75 16,4 4 1-16,0 8-6 16,4 1 0-16</inkml:trace>
  <inkml:trace contextRef="#ctx0" brushRef="#br0" timeOffset="202048.26">11920 11649 35 0,'7'-3'17'0,"0"-19"1"0,-3 19 18 16,3 6-32-16,0 3 0 16,4-3 2-16,-1-3 0 15,4 7-8-15,1 5 1 16,-1 16 3-16,-4 10 1 16,-3 19-4-16,0 24 1 15,0 19-3-15,-3 10 0 0,-4 6-2 16,3 10 0-1,1-23 1-15,-1-18 0 0,1-13 0 16,3-19 0-16,0-15-4 16,-3-16 0-16,3-10-4 15,0-18 1-15</inkml:trace>
  <inkml:trace contextRef="#ctx0" brushRef="#br0" timeOffset="202798.84">11977 11718 22 0,'21'-6'11'0,"4"0"-6"0,-15 2 12 16,4-2-13-16,4-3 1 16,3-4 2-16,7 10 1 15,11-6-10-15,11-7 1 16,6-3 6-16,25-3 0 16,18 7 0-16,17-1 0 15,4-3-1-15,14 0 0 16,11 0-1-16,-11-6 0 0,-7-6 0 15,-3-7 0-15,-1 1-2 16,-3-4 0-16,-11 0-1 16,-20 7 0-16,-1 9 0 15,0 6 0-15,-7 6-1 16,-7 10 0-16,-7 6 0 16,-7 4 0-16,-10-1 0 15,-8 0 0-15,-3 3 0 16,-8 1 0-16,1-4-1 15,-11 10 1-15,-10 12-2 16,-8 13 1-16,-6 6-1 16,-11 3 1-16,-11 16-2 15,-14 6 0-15,-10 13 1 16,-4-7 0-16,7 0 0 16,7 4 1-16,4-4 0 15,3 4 1-15,4-10 1 0,7 10 1 16,7-7 0-16,10-3 1 15,4-9 0-15,4-7 1 16,-4-3 0-16,3-12 1 16,-3-9-1-16,-3-4 1 15,-8-3-3-15,-10-3 0 16,-18-3-1-16,-14-7 1 16,-28 1-2-16,4-4 0 15,-26-9-1-15,-10-9 1 16,-17-4 2-16,-8 1 0 15,-6-4 0-15,-8 3 1 0,0 4-2 16,1 6 0-16,9 6-6 16,1-3 0-16,4 0-7 15,20 3 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1T15:04:35.1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9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1T15:05:23.444"/>
    </inkml:context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6138 4584 45 0,'4'13'22'0,"-4"-4"-12"0,0-9 23 0,-4 0-32 15,-3 10 0-15,-3 8 0 16,-4 7 0-16,-18 7-2 16,-3 9 1-16,-8 15 0 15,4-3 0-15,1 7-2 16,-1-7 1-16,7-9-4 16,4-6 1-16,7-4-7 15,3-15 1-15,4-6-4 16,7-23 1-16</inkml:trace>
  <inkml:trace contextRef="#ctx0" brushRef="#br0" timeOffset="228.04">5863 4732 48 0,'18'56'24'0,"17"-3"-24"0,-24-34 46 16,3 6-46-16,7 0 1 15,4 0-3-15,-4-3 1 16,-4-3-3-16,5-3 0 16,-8-7-11-16,3-9 1 15</inkml:trace>
  <inkml:trace contextRef="#ctx0" brushRef="#br0" timeOffset="870.88">6445 4048 49 0,'11'16'24'0,"28"-1"-24"0,-29-15 36 16,11 10-35-16,1-7 0 15,6 3 0-15,0-3 1 0,0-3-3 16,-3 3 1-16,-4-3 0 16,-3 0 0-16,-8 0-1 15,-6 4 0-15,-8 5-2 16,-3 7 1-16,-7-7-2 16,4 4 1-1,-12 2-1-15,5 1 0 0,6 3 1 16,1-7 0-16,-1 13 1 15,11 0 1-15,4 1 2 16,3 2 0-16,7-9 2 16,3-4 1-16,5-2-1 15,6-7 1-15,0-3-2 16,0-3 1-16,4-3-11 16,-11-3 1-16,-7 3-6 15,0 3 0-15</inkml:trace>
  <inkml:trace contextRef="#ctx0" brushRef="#br0" timeOffset="1216.08">6784 4923 54 0,'0'9'27'0,"14"4"-27"15,-7-10 51-15,7-3-47 16,11-3 0-16,0-7 0 16,20 4 0-16,5-3-7 15,-1-1 0-15,1 1-2 16,-8-1 0-16,-3-2-13 16,-11 3 0-16</inkml:trace>
  <inkml:trace contextRef="#ctx0" brushRef="#br0" timeOffset="1936.14">6879 4628 57 0,'0'3'28'16,"7"0"-29"-16,0 0 43 0,-7 10-42 15,4 6 0-15,-4 9-1 16,7 16 1-16,0 12-2 15,-7 7 1-15,0 0-4 16,3 3 0-16,-3 6-8 16,-3-22 1-16,-4-12-4 15,-4-10 1-15</inkml:trace>
  <inkml:trace contextRef="#ctx0" brushRef="#br0" timeOffset="2462.08">7789 4430 48 0,'0'7'24'0,"-14"-17"-35"0,4 20 47 0,-4 2-36 16,-11 20 0-16,-3-7 0 15,-4 12 1-15,0 17-1 16,0 2 1-16,11 16 0 15,-3 4 1-15,13-4-1 16,4-13 0-16,7-5 0 16,3-20 1-16,8-9-1 15,10-6 0-15,11-13 0 16,3-15 1-16,-7-13-1 16,4 0 0-16,-7 0-1 15,-8-6 1-15,-6 6-1 16,-11 3 0-16,-3 3-1 15,-15 7 1-15,-3 9-1 16,-7 6 0-16,3 10-1 0,-10-4 0 16,3 7-1-16,11 0 0 15,-1 3-5-15,8 0 0 16,4-19-6-16,-1 0 1 16</inkml:trace>
  <inkml:trace contextRef="#ctx0" brushRef="#br0" timeOffset="2913.7">8273 4669 55 0,'0'6'27'0,"-7"7"-27"0,7-10 52 15,-7 0-50-15,-4 9 0 16,-14 4 0-16,4 9 1 16,-7 13-4-16,-4 6 1 15,4-3 0-15,3 9 0 16,4-3-4-16,3-7 0 15,1-11-6-15,3-4 0 16,3-25-8-16,4-16 0 16</inkml:trace>
  <inkml:trace contextRef="#ctx0" brushRef="#br0" timeOffset="3124.56">7987 4675 41 0,'18'57'20'0,"20"12"-16"16,-27-41 30-16,14 3-30 16,-8 10 0-16,8-4 1 15,3 4 0-15,4-9-8 16,0-1 0-16,-4-3 1 16,-3-12 1-16,-4-7-11 15,-7-6 0-15,-7-9-3 16,0-6 1-16</inkml:trace>
  <inkml:trace contextRef="#ctx0" brushRef="#br0" timeOffset="3558.17">8816 4775 63 0,'25'19'31'0,"3"3"-41"16,-14-19 65-16,7 0-55 15,11-6 0-15,7-3-1 16,-11 0 1-16,14 0-7 16,-3-1 0-16,3-2-10 15,-6-7 0-15</inkml:trace>
  <inkml:trace contextRef="#ctx0" brushRef="#br0" timeOffset="4007.64">9454 4280 49 0,'-3'16'24'0,"14"9"-17"15,-4-25 33-15,0 3-38 16,3 0 0-16,8 0 3 16,7 3 1-16,6-2-7 15,5-1 1-15,6-3 3 16,11 3 1-16,-4 0-2 15,-6 6 1-15,-5 1-3 16,-16 2 1-16,-8 13-2 16,-11 10 0-16,-10-1-2 15,-7 13 1 1,-21 51-3 0,3-14 1-16,4-2-2 0,3-19 0 15,4-7-5-15,3-15 1 16,4-13-6-16,0-15 0 15</inkml:trace>
  <inkml:trace contextRef="#ctx0" brushRef="#br0" timeOffset="4234.8">9521 4819 63 0,'4'29'31'0,"14"-4"-31"0,-8-22 61 0,4 0-61 16,11-6 1-16,7-7-1 15,7-2 0-15,10-4-4 16,-10 7 1-16,-4-7-9 16,-7 7 0-16,-14-1-8 15,-3 4 1-15</inkml:trace>
  <inkml:trace contextRef="#ctx0" brushRef="#br0" timeOffset="4761">10365 4738 58 0,'-4'15'29'0,"8"-30"-29"16,-4 15 50-16,7-3-47 15,3 0 1-15,8-1 0 16,14-2 1-16,10 6-7 0,11-6 1 16,0 12 0-1,-4-6 1-15,-3 6-8 0,-4 4 1 16,-10-1-13-16,-11-6 1 15</inkml:trace>
  <inkml:trace contextRef="#ctx0" brushRef="#br0" timeOffset="4939.26">10333 5051 56 0,'14'32'28'0,"32"-4"-31"0,-32-22 43 0,18 1-41 16,7-4 1-16,6 0-9 16,5-3 1-16,-4-6-3 15,3-7 1-15</inkml:trace>
  <inkml:trace contextRef="#ctx0" brushRef="#br0" timeOffset="5359.39">11839 4597 40 0,'25'-10'20'0,"-25"-9"-13"0,0 10 24 15,-7 3-29-15,-7-4 1 16,-14 1 0-16,-15 0 0 16,-6 9-4-16,-11 9 0 15,-4 4 3-15,4 2 1 16,0 20-2-16,7 5 1 16,8 17-1-16,9 12 1 15,15 9-2-15,4-18 1 0,17 18 0 16,3-9 0-16,15-12-1 15,10-20 0-15,14-12 0 16,15-25 1-16,3-9 0 16,0-22 0-16,-7-16 0 15,-15-16 1-15,-9-6 0 16,-12-9 0-16,-13 5-5 16,-15-2 1-16,-10 6-14 15,-11 6 0-15</inkml:trace>
  <inkml:trace contextRef="#ctx0" brushRef="#br0" timeOffset="8151.15">2932 5939 42 0,'0'-3'21'0,"0"3"-5"0,0 0 21 16,0 0-34-16,0 3 0 16,0-3 2-16,-11 6 1 0,-7 10-7 15,-6 3 1-15,-5 6 3 16,-6 6 1-16,0 4-3 16,-4-1 0-16,11-3-3 15,-4-6 1-15,4 4-3 16,10 2 1-16,8 0-2 15,6-2 1-15,8-4 0 16,13 0 1-16,12-3 0 16,2-7 0-16,1-2 1 15,3-4 1-15,-3 1 1 16,-4-1 0-16,-7-3 0 16,-17 10 0-16,-8 9 0 15,-6 13 1-15,-15 3-4 16,-7 6 0-16,1-3-6 15,-1-7 1-15,4-2-5 16,10-10 0-16</inkml:trace>
  <inkml:trace contextRef="#ctx0" brushRef="#br0" timeOffset="8453.64">3069 6481 40 0,'4'13'20'0,"3"-7"-20"0,-7-6 35 16,0 0-35-16,0 3 1 15,0 0-1-15,0 4 1 0,-7 2-2 16,3 7 1-16,-13 9 0 16,6-3 0-16,-10 3-1 15,3 6 1-15,8 4-2 16,-1-7 1-16,4 0-1 15,14-9 0-15,4-3 1 16,6-10 0-16,-6-9 0 16,-1-7 1-16,1-5 1 15,0-4 0-15,-1-3-11 16,8-9 1-16</inkml:trace>
  <inkml:trace contextRef="#ctx0" brushRef="#br0" timeOffset="8768.56">3242 5967 57 0,'-14'44'28'0,"14"19"-31"0,3-48 48 15,-3 14-45-15,8 8 1 16,-8 10 0-16,0 10 1 16,0-4-2-16,0 0 0 0,3 1 0 15,-3-4 1 1,0-9-1-16,0-10 0 0,-3-3-2 16,6-9 1-16,4-7-4 15,4-5 0-15,-1-14-6 16,1-5 1-16,6-7-6 15,-2-12 0-15</inkml:trace>
  <inkml:trace contextRef="#ctx0" brushRef="#br0" timeOffset="9142.4">3440 6346 35 0,'0'13'17'0,"10"-4"-18"16,-3-5 25-16,-7-4-25 15,0 0 1-15,0 0 0 16,4-4 0-16,-4 4 1 16,0 0 1-16,0 7-1 15,0 2 1-15,0 1 0 0,0 2 1 32,0 16-1-32,-4 0 1 15,4 7 0-15,0-4 0 16,-7-2 2-16,7-4 1 15,0-3 0-15,0-4 1 16,0-2-1-16,7-3 1 16,-3-7-3-16,3-3 1 15,3-6-3-15,5 0 0 0,-1-13-3 16,0-9 0-16,3-6-1 16,-6-10 0-16,7 0-3 15,-8-3 0-15,1 3-5 16,-8 10 0-16,4-3-7 15,4 2 0-15</inkml:trace>
  <inkml:trace contextRef="#ctx0" brushRef="#br0" timeOffset="9577.57">3679 6506 57 0,'-3'-3'28'0,"35"3"-33"0,-22-6 49 16,8 0-43-16,3-4 1 15,0 1 0-15,0-4 0 16,1-2-3-16,-8-4 0 16,0-3 1-16,-4 0 0 15,-3 0-2-15,-7 9 0 16,0-5-2-16,-10 5 0 0,-1 7 0 16,-6 9 0-16,-5 10 0 15,5 8 0-15,6 8 2 16,4 5 0-16,7 13 2 15,7-6 1-15,11-3 1 16,-8-4 1-16,12-9-1 16,6-6 0-16,11-10-5 15,-4-2 0-15,0-17-11 16,-10-12 1-16</inkml:trace>
  <inkml:trace contextRef="#ctx0" brushRef="#br0" timeOffset="10043.94">5320 6394 58 0,'0'9'29'0,"0"-25"-34"16,3 4 51-16,4-13-45 16,-3-4 0-16,3-11-1 15,-7-11 0-15,0-5-1 16,0-4 1-16,7 7 0 16,0-3 0-16,7-1 0 15,0 10 0-15,8 6 0 16,2 13 0-16,-3 6-2 15,-6 16 0-15,-1 6-5 16,-4 9 1-16,1 7-10 16,-11-3 0-16</inkml:trace>
  <inkml:trace contextRef="#ctx0" brushRef="#br0" timeOffset="10479.16">5133 6346 46 0,'-4'7'23'0,"26"2"-21"0,-12-12 35 15,1 3-35-15,-1 3 0 16,8 3 1-16,3 1 0 16,7-1-4-16,8 3 0 0,2-5 2 15,8-4 0 1,7-4-2-16,-7-5 1 0,-4-4-2 15,-3-9 1-15,-14 7-1 16,0-1 1-16,-4 0 0 16,-11 1 0-16,1 2 0 15,0 4 1-15,-4 3 0 16,-4-4 1-16,-3 10-1 16,-3 0 0-16,-4 6 0 15,-4-2 0-15,-3 2 0 16,-4 3 1-16,1 7-1 15,2 6 1-15,1 0-1 16,11 0 0-16,-8-3-2 16,11-1 1-16,0-5-1 15,11-4 0-15,-1-2 0 16,8-4 0 0,14-16-12-1,0-9 1-15</inkml:trace>
  <inkml:trace contextRef="#ctx0" brushRef="#br0" timeOffset="10747.56">5853 6459 43 0,'7'19'21'0,"-14"-22"-19"0,7-3 30 16,0-7-29-16,-4-2 0 0,4-7 2 15,0 0 1-15,-7-7-6 16,7 7 0-16,0 7 7 16,7-1 0-16,11 0-1 15,21-2 0-15,3-1-2 16,0-3 1-16,8 3-7 16,-5 0 1-16,-2 4-9 15,-15 2 0-15,0-3-10 16,-10 7 1-1</inkml:trace>
  <inkml:trace contextRef="#ctx0" brushRef="#br0" timeOffset="11185.71">7472 5992 60 0,'0'16'30'0,"-18"31"-40"16,15-38 51-16,-18 16-43 15,3 13 1-15,-17 3-8 16,10 9 1-16,-7 6 4 16,7-9 1-16,11-6-12 15,0-13 0-15</inkml:trace>
  <inkml:trace contextRef="#ctx0" brushRef="#br0" timeOffset="11367.23">7250 6114 43 0,'35'91'21'0,"32"22"-23"0,-49-81 37 16,3 8-37-16,3-2 1 16,1 0-9-16,0-7 1 15,3-15 2-15,4-16 1 16</inkml:trace>
  <inkml:trace contextRef="#ctx0" brushRef="#br0" timeOffset="11814.03">8798 5619 41 0,'-3'44'20'0,"-4"6"-14"0,7-31 32 16,7 15-37-16,-4 4 0 16,4 25 1-16,-3 9 0 15,6 9-3-15,1 13 1 16,3-3 0-16,0 0 1 15,-3-12-4-15,-4-20 0 0,0-34-5 16,-4-22 1-16,-3-15-6 16,-7-16 1-16,-3-4-2 15,-4-5 1-15</inkml:trace>
  <inkml:trace contextRef="#ctx0" brushRef="#br0" timeOffset="12011.38">8890 6202 38 0,'67'32'19'0,"25"-4"-18"16,-71-19 40-16,11 1-38 15,3 2 0-15,-3 1-1 16,-8-4 1-16,-6 4-5 16,-14-1 0-16,-15 7 1 15,-10 6 1-15,-11 10-7 0,-14 5 1 16,-10-2-8-1,3-7 1-15</inkml:trace>
  <inkml:trace contextRef="#ctx0" brushRef="#br0" timeOffset="12475.05">9670 6049 48 0,'-4'56'24'0,"-10"19"-27"0,3-56 40 0,-10 16-36 16,-10 12 1-16,-8 9 3 16,-4 13 0-16,5 6-6 15,2 4 1-15,-6-1 2 16,10-12 1-16,8-16-6 15,9-25 1-15,8-15-7 16,7-26 1-16,0-15-3 16,0-16 1-16,0-7-4 15,-7-8 1-15,0-4 4 16,-3 6 0-16,-1 4 7 16,4 9 0-16,0 9 7 15,7 16 0-15,3 13 6 16,8 12 0-16,0 16 2 15,-1 6 1-15,4 6-2 16,-7 7 1-16,4 2-5 0,0 4 0 16,-1-9-3-16,-3-7 0 15,7-6-7-15,-10-16 1 16,3-12-16-16,0-16 1 16,0 0-3-16,7 0 1 15</inkml:trace>
  <inkml:trace contextRef="#ctx0" brushRef="#br0" timeOffset="13016.97">11264 6230 57 0,'0'4'28'0,"0"-4"-32"0,0 0 55 16,-3 3-49-16,-4 0 1 15,-7 3 0-15,-8 0 1 16,-2 1-5-16,-5 5 0 0,5 13 2 16,-1 7 1-16,-3 2-3 15,10 13 1-15,4 0-1 16,3 3 0-16,11 1-3 16,11-11 1-16,14-8-4 15,10-13 1-15,7-10-7 16,-3-9 0-16,7-13-4 15,0-9 1-15</inkml:trace>
  <inkml:trace contextRef="#ctx0" brushRef="#br0" timeOffset="13242.21">11613 6268 46 0,'4'-3'23'0,"-4"9"-23"15,-4-6 43-15,1 3-41 16,-8-6 0-16,-3 6 1 15,-7 0 1-15,-4 7-5 16,-3 6 1-16,3 6 2 0,4 3 0 16,4 3-3-16,3 3 1 15,6-3-4-15,5 4 0 16,3-7-1-16,7-9 0 16,4-13-2-16,6-3 0 15,4-7-7-15,1-8 0 16</inkml:trace>
  <inkml:trace contextRef="#ctx0" brushRef="#br0" timeOffset="13752.61">11666 6400 36 0,'0'37'18'0,"18"-8"-8"0,-14-23 25 0,-1 0-31 15,1 0 0-15,3-2 0 16,-4-4 0-16,4 0-6 15,0 0 0-15,-3-7 4 16,3 4 0-16,0-3-2 16,0-4 0-16,0 7 0 15,0-3 1-15,4 6-1 16,-1 0 1-16,1 3-1 16,-4 3 1-16,0 1-1 15,0-1 1-15,0-3-1 16,0 0 0-1,0-3-1 1,0-6 1-16,0 0-1 0,0 3 0 16,-7 3 0-16,7 0 0 15,-7 0 0-15,0 0 0 16,7 0-1-16,1-4 1 16,-1-2 0-16,0 3 1 15,3-3-1-15,1-4 0 16,3 4 1-16,0 0 0 15,4 0 0-15,-1-1 1 16,1 7-1-16,0 7 1 16,-1 2-1-16,1 4 0 0,-1 5 0 15,-2 7 0-15,-1 4-2 16,-4-1 1-16,4-3-2 16,1-9 0-16,-1-1-5 15,3-2 0-15,1-4-5 16,3-6 0-16</inkml:trace>
  <inkml:trace contextRef="#ctx0" brushRef="#br0" timeOffset="14126.69">12305 6880 49 0,'-14'72'24'0,"-11"-16"-22"16,18-46 44-16,0-7-46 16,0-3 0-16,-4-3 1 0,4-13 0 15,0-12-1-15,4-1 1 16,3-8 0-16,0-10 1 16,0-7-1-16,3-5 1 15,4-4-3-15,4 0 1 16,3 4-2-16,7 2 0 15,4 7 0-15,0 13 1 16,-1 5 0-16,1 13 1 16,-4 16 0-16,-3 6 0 15,3 7-1-15,-14 2 0 16,-7 4-4-16,-4 3 1 0,1 3-3 16,-8 6 1-16,-3-3-2 15,0 0 1-15,-4 0-7 16,4-15 1-16</inkml:trace>
  <inkml:trace contextRef="#ctx0" brushRef="#br0" timeOffset="14396.73">12619 5641 47 0,'7'53'23'0,"-7"10"-22"0,-4-41 43 16,4 9-44-1,0 23 0-15,-3 15 1 0,-4 15 0 16,-4 7-2-16,4-3 1 16,0-7-1-16,-3-12 1 15,2-18-5-15,5-14 0 16,3-9-8-16,0-12 1 15,7-13-2-15,4-3 0 16</inkml:trace>
  <inkml:trace contextRef="#ctx0" brushRef="#br0" timeOffset="14997.1">12704 6604 56 0,'14'56'28'0,"7"-53"-38"0,-11-6 59 0,5-3-50 16,-1-10 1-16,0-3-1 16,-4-6 1-16,1-3-1 15,-4-7 1-15,-4 4-1 16,-3 3 1-16,-3 0-3 16,-4 6 0-16,0 6-1 15,0 7 0-15,0 9-1 16,0 6 0-16,0 6 0 15,3 7 0-15,4 0 2 16,0 6 1-16,4 0 1 16,3 0 0-16,0 4 0 15,0-11 1-15,0 1 0 16,0 0 1-16,0-3-2 0,4-4 0 16,-1-9-2-16,4 1 1 15,4-11 1-15,3-8 0 16,7-11 0-16,0-8 1 15,11-7 1-15,14-15 0 16,7-7 1-16,4-9 0 16,-11-19-1-16,-11 3 0 15,-10 0-1-15,-11 1 1 16,-11-1-2-16,-13 9 1 0,-8 10-1 16,-6 10 1-16,-8 2 0 15,-3 23 1-15,-4 15 0 16,4 19 1-16,0 16 0 15,-4 15 0-15,4 26-1 16,6 18 1-16,5 16-1 16,6 12 1-16,8 10-2 15,10-3 0-15,3-7 0 16,8-21 1-16,0-13-1 16,-1-19 0-16,-3-12-5 15,-3-20 0-15,-4-24-6 16,-7-13 0-16</inkml:trace>
  <inkml:trace contextRef="#ctx0" brushRef="#br0" timeOffset="15193.09">12989 6262 54 0,'11'22'27'0,"10"-22"-34"0,-10-3 51 16,3-1-44-16,10 1 1 15,8 3-1-15,3-3 1 16,4 0-5-16,-3 0 1 16,-1 0-6-16,-7 3 1 15,0-6-7-15,-7-10 0 16</inkml:trace>
  <inkml:trace contextRef="#ctx0" brushRef="#br0" timeOffset="15838.46">13430 6293 46 0,'7'28'23'0,"-7"35"-20"16,4-47 41-16,-1 9-44 16,1 3 0-16,-4-3-1 15,0-9 0-15,0-4-1 16,-4-5 1-16,1-7-2 16,-4-7 1-16,0-5-3 15,-4-7 1-15,4-3-1 16,4-6 0-16,-1-7 0 15,1 7 0-15,3 6 2 16,7 3 0-16,3 7 2 16,8 6 1-16,-1-4 0 15,1 7 0-15,-4 3 2 16,4-3 1-16,7 6-1 16,3-6 1-16,11-3-1 15,3 2 0-15,4 4-1 0,0 0 1 16,-4-3-1-16,-7 6 1 15,-3-3-2-15,-7-3 0 16,-4 0-1-16,-7 6 1 16,-3 10-2-16,-8 3 1 15,-3 6-4-15,0 3 1 16,0 9-1-16,4 10 1 16,6 3 0-16,1 13 1 0,3 5 3 15,3-8 0-15,-2 9 2 16,-1 3 1-16,0 9 1 15,-7-6 0-15,-7 4-1 16,-11-7 1-16,-3-7-4 16,-7-15 1-16,-4-12-1 15,-10-13 1-15,-4-10-1 16,-3-9 0-16,-7-12 0 16,-1-7 0-16,4-12 0 15,4-3 0-15,7 3 1 16,6-1 0-16,12 7 2 15,10 4 0-15,3-1 1 16,18 0 0-16,18 0 0 16,14-3 1-16,10-3-2 15,4 0 0-15,-7 0-6 16,-7 3 0-16,-14 0-11 0,-11-9 0 16</inkml:trace>
  <inkml:trace contextRef="#ctx0" brushRef="#br0" timeOffset="16273.02">15434 5481 60 0,'-18'56'30'0,"4"7"-34"15,7-41 50-15,-3 31-47 16,-1 20 1-16,0 14 0 0,-6 17 0 16,-1 12-1-1,1 3 0-15,2-9-4 0,5-22 1 16,-1-19-10-16,1-16 1 15,3-25-3-15,-4-12 0 16</inkml:trace>
  <inkml:trace contextRef="#ctx0" brushRef="#br0" timeOffset="16993.12">14870 6422 38 0,'-4'19'19'0,"18"-13"-17"16,-3-12 32-16,3-1-34 16,18-15 1-16,6-9 0 15,5-10 0-15,13-12-2 16,11-4 1-16,0-8 1 16,-7 14 1-16,-10 4-1 15,-12 10 1-15,-6 9-1 16,-7 12 1-16,-7 10-3 15,-8 24 1-15,-3-2-3 16,-3 15 0-16,-4 7-1 16,0-3 1-1,-4 24-1 1,1-6 0-16,-1-6 2 16,1-15 0-16,3-7 2 0,3-9 0 15,1-4 0-15,3-15 1 16,3-6 0-16,4-4 0 15,4-3-1-15,3 7 1 16,-3 3 0-16,-1-1 0 16,1 1 0-16,0 6 0 15,-4 3-1-15,0 4 1 16,-3-1-1-16,-1 3 0 16,1 1 0-16,-1-1 1 15,1 0-1-15,-1 1 1 16,-2-1-1-16,-1 1 0 0,-4-1 0 15,4 1 1-15,-3-4 1 16,-1 0 0-16,4-3 0 31,4-3 1-31,3-6 0 0,-3 0 1 0,3-7-1 16,0 4 0-16,-4-1-2 16,1-2 0-16,-4 5-1 15,0-5 1-15,-3 6-2 16,-8 6 0-16,-3 6 0 15,0 10 1-15,-4 2-1 16,1 11 1-16,3 5 0 16,0 13 0-16,3-9 1 15,4-1 0-15,11-5 0 16,10-10 0-16,11-10-2 16,6-2 1-16,8-20-9 15,4-12 1-15,-12-12-7 16,-2-7 1-16</inkml:trace>
  <inkml:trace contextRef="#ctx0" brushRef="#br0" timeOffset="17460.45">17530 6143 41 0,'-8'-29'20'0,"-16"11"-9"15,13 18 31-15,-6-4-39 16,-1 4 0-16,-10 4 1 16,-4-1 0-16,-3 6-6 15,-1 7 1-15,1 3 3 16,3 3 0-16,8-4-3 16,3 1 1-16,10 3-1 15,7 10 0-15,8-4 0 16,10-3 0-16,7 3 0 0,7 0 1 15,1-3-1-15,-1 0 1 16,-7 1 0 0,-7-1 0-16,-7 0-4 0,0 6 0 15,-10-3-4-15,-8-3 0 16,-3 0-7-16,-4-9 0 16</inkml:trace>
  <inkml:trace contextRef="#ctx0" brushRef="#br0" timeOffset="18014.34">17741 6309 43 0,'18'3'21'0,"-8"0"-16"15,-10-3 34-15,0 0-39 16,0 0 0-16,-3 0-1 15,-4 0 1-15,-7 0 0 16,-4 6 0-16,-3 4 0 16,-4 5 0-16,1-2 0 15,-1 0 0-15,4 2 0 16,3-2 1-16,4 2 0 16,7-2 0-16,3 0-1 15,11-4 0-15,4 0-1 16,3-2 1-16,4-4-1 0,-1-3 1 15,1 0-1-15,0-3 1 16,-4-1-1-16,-4-2 1 16,1 0-1-16,-4 3 1 15,0 3 0-15,0 0 0 16,-3 3 0-16,-1 3 0 16,-3 7-1-16,-3 2 0 15,-4 11 1-15,-4-1 0 16,-3 9-1-16,-4 4 0 0,1 3 2 15,-1-4 0-15,-3 4 1 16,0 3 0-16,3-3 1 16,0-1 0-16,8-5 1 15,10-10 0-15,3-3-1 16,11-6 0-16,8-4-1 16,6-9 1-16,4-3-4 15,3-6 0-15,-3-7-10 16,-1-5 0-16,-6-7-6 15,-4-7 0-15</inkml:trace>
  <inkml:trace contextRef="#ctx0" brushRef="#br0" timeOffset="18270.21">17999 6422 39 0,'-7'44'19'0,"7"12"-14"0,-4-43 28 16,1 5-33-16,-1 1 1 16,4-3 3-16,0-4 0 15,4 1-4-15,6-7 1 16,8 1 1-16,7-4 1 16,3-10-1-16,4-8 1 15,-1-4-3-15,1-3 0 16,-4-6-6-16,0 6 1 15,1 3-10-15,-1-6 1 16</inkml:trace>
  <inkml:trace contextRef="#ctx0" brushRef="#br0" timeOffset="18601.02">18475 6359 44 0,'-4'19'22'0,"-3"0"-23"16,4-16 33-16,-8 3-31 15,-10 3 1-15,0 1 0 16,-4 12 1-16,1 3-3 16,-1 0 0-16,4 0 1 15,3 3 1-15,4-9-1 16,3-3 0-16,4-4-3 16,11-2 1-16,3-4-2 15,7-6 0-15,4-6 0 16,-1-4 0-16,1-2 0 15,0-1 0-15,-4 1 2 16,0-4 1-16,0 7 0 0,0-1 1 16,0 4-1-16,0 12 1 15,-3-3-1-15,-1 7 0 16,-3 9-4-16,1-1 0 16,-1-2-8-16,3 0 1 15</inkml:trace>
  <inkml:trace contextRef="#ctx0" brushRef="#br0" timeOffset="18895.84">18634 6491 31 0,'-4'-38'15'0,"4"-9"-5"15,4 31 20-15,3-2-27 16,3-4 0-16,1 6 2 16,3 3 1-16,7 1-8 15,7 6 1-15,4 2 4 16,7 1 1-16,0-3-3 16,0 3 1-16,-4 0-5 15,0 0 0-15,-10 3-7 16,-4 0 1-16,-3-4-5 15,-8-2 0-15</inkml:trace>
  <inkml:trace contextRef="#ctx0" brushRef="#br0" timeOffset="19230.68">19011 6459 44 0,'14'22'22'0,"4"7"-26"0,-7-26 42 16,6 3-37-16,4-3 0 15,8-3 2-15,6-3 1 16,0-6-5-16,-7-1 1 16,-3-2 2-16,-4-7 1 0,-7 3-1 15,0-6 0-15,-3 0-2 16,-7-6 1-16,-8 3-1 16,-3 9 1-16,-7 1-3 15,-4 2 1-15,-6 19-3 16,-5 10 1-16,5 6-1 15,2 9 1-15,5 10 0 16,3 6 0-16,7-3 1 16,3 3 0-16,11-6 1 15,4-4 0-15,10-5 0 16,0-7 0-16,7-10-4 16,8-8 0-16,2-17-6 15,-2-2 0-15</inkml:trace>
  <inkml:trace contextRef="#ctx0" brushRef="#br0" timeOffset="19794.89">19819 6732 68 0,'-3'0'34'0,"-1"-3"-33"0,4 3 69 16,0 0-68-16,0 0 0 15,0 0-5-15,0 3 0 16,4 7-16-16,3-4 0 15,7 3-3-15,3 13 1 16</inkml:trace>
  <inkml:trace contextRef="#ctx0" brushRef="#br1" timeOffset="26647.18">5260 4092 25 0,'0'34'12'0,"3"26"-2"16,-3-51 12-16,8 10-21 16,-8 19 0-16,0 6 1 0,0 18 1 15,-11 10-3 1,4 26 1-16,3 15 1 0,4 12 1 16,-10 0-1-16,6-9 0 15,4-12-3-15,0-13 1 16,-3-19-5-16,3-16 1 15,-7-8-7-15,3-20 0 16</inkml:trace>
  <inkml:trace contextRef="#ctx0" brushRef="#br1" timeOffset="28103.62">5281 3932 21 0,'0'6'10'0,"18"10"0"0,-8-13 11 15,-6 3-20-15,6-6 0 16,1 3 1-16,3 4 0 16,0-7-3-16,7 0 1 15,8 0 2-15,-1-7 0 0,4 4 0 16,6-6 1-16,1 3 0 15,11-1 1-15,-1 4 0 16,11 3 0 0,11 3 0-16,3-3 0 0,24 0-1 15,-2-3 1-15,2-3-3 16,12-4 1-16,10-2-2 16,3 3 0-16,8-1-1 15,13 10 0-15,12-6 0 16,-1 12 0-16,14 4 0 15,15 2 1-15,-1 7-1 16,0 3 1-16,1-3 0 16,3-7 1-16,7 1-1 15,-7-4 1-15,7 1 0 0,11-7 0 16,-15 3 0 0,15 0 0-16,10 4-1 0,-7 2 1 15,11 13-2-15,-15-6 1 16,1-3-1-16,3-13 1 15,-21-6-1-15,0-7 1 16,-4-5-1-16,-13-1 1 16,-11-6-1-16,-8 3 1 15,-6 4 0-15,-4-1 0 16,-21 10 0-16,-7 6 0 16,-11 3 0-16,-14 6 1 31,-7-6-1-31,-14 7 1 0,-10-4-1 15,-11-3 0-15,-7 3 0 0,-11 4 0 0,-7 2 0 16,-3 1 0-16,-8 6 0 16,-3-4 0-16,-3 4 0 15,-4 0 0-15,-4-3-1 16,-3 6 1-16,-3 3-2 16,-1-6 1-16,-3 15-1 15,-4-3 0-15,4 4-1 16,0 6 1-16,7 6-1 15,3 3 0-15,-3 0 1 16,7 0 1 0,7 29 1-1,1-7 1-15,-1-10 0 16,-4-8 0-16,-3-1 0 0,0-6 1 16,-7 0-1-16,-4-6 0 15,-10 3-2 1,-3 0 1-16,-8-7-1 15,0 1 0-15,-3-10 0 0,-8 4 1 16,-9-11 0-16,-5 1 1 16,-13-3 0-1,-8-3 0 1,4 0 0 0,-11 9 0-1,-14-6 0-15,-10-1 1 16,0 4-2-16,-4-6 1 0,-14 0-1 0,-14-1 1 0,10 1 0 0,-10-3 0 0,-11-4 0 15,-3 0 1-15,3 1-1 16,-10 2 0-16,-14 1-1 16,6-1 0-1,-2 1 0-15,-19 3 1 0,15-4-1 16,-15 4 1-16,4 0-1 16,-7 2 1-16,-3-2 0 15,6 0 0-15,-17 6 0 16,0 3 0-16,10 3-1 15,1 0 0-15,-1-3 0 16,8 7 1 0,3-1-1-16,-11 3 0 0,11-5 1 15,4-7 0-15,-4-7 0 16,14-2 0-16,4-7-4 16,3 4 1-16,14 5-12 15,22-5 0-15</inkml:trace>
  <inkml:trace contextRef="#ctx0" brushRef="#br1" timeOffset="29005.09">3648 4343 52 0,'-11'12'26'0,"1"26"-27"16,3-32 39-16,-4 7-39 15,-7 12 1-15,-3 0-1 16,0 3 1-16,-7-6-3 16,7 0 1-16,-1 0-1 15,12 3 0-15,-1 0-1 0,1-9 1 16,10-1 0-1,10-2 1-15,11 6 2 0,8-10 0 16,-5 4 0-16,12 9 1 31,6 15-1-15,-10 4 1-16,-11 0-2 0,-14-7 1 16,-11 4-2-16,-3 3 1 15,-3-10-9-15,-11 0 0 16,-8-9-1-16,8-6 0 0</inkml:trace>
  <inkml:trace contextRef="#ctx0" brushRef="#br1" timeOffset="29515.28">3965 5061 42 0,'0'34'21'0,"11"-18"-24"16,-11-16 41-16,0-3-36 15,10-10 1-15,-10-9-1 0,4-9 1 16,-4-16-5-16,0-10 1 16,-4-18 2-16,-3 0 1 15,4-7-2-15,-8-8 0 16,-6 8-1-16,6-3 1 16,0 13-1-16,1 9 1 15,-1 13 0-15,4 13 0 16,4 15 0-16,3 6 1 15,3 7 0-15,4 5 0 16,7 8 0-16,4 2 0 16,3-3 0-16,7 3 0 0,1 4 2 15,2-7 0 17,12 6-1-17,6-6 1-15,8 1-1 0,3-1 1 0,-11-3-7 0,-10 0 1 16,-8 0-11-16,-2 0 0 0,-19 0-2 15,1 3 0-15</inkml:trace>
  <inkml:trace contextRef="#ctx0" brushRef="#br1" timeOffset="29713.09">4068 4625 59 0,'28'3'29'0,"14"-3"-40"0,-31-6 60 16,10 0-50-1,4-1 0-15,-4 4-10 0,-4-3 0 16,-6 3 1-16,0-4 1 16</inkml:trace>
  <inkml:trace contextRef="#ctx0" brushRef="#br1" timeOffset="29997.64">3658 5080 55 0,'-17'9'27'0,"27"-9"-27"16,-10 0 44-16,7-3-44 16,-3 3 1-16,10 0-10 15,-3 0 1-15,3 3-4 16,3-3 1-16</inkml:trace>
  <inkml:trace contextRef="#ctx0" brushRef="#br1" timeOffset="30253.53">4233 5114 66 0,'0'22'33'0,"14"-13"-42"16,-6-9 56-16,2 0-56 15,-10 4 1-15,4-4-26 16,-4-7 1-16</inkml:trace>
  <inkml:trace contextRef="#ctx0" brushRef="#br1" timeOffset="30971.39">2512 7695 41 0,'0'12'20'0,"10"26"-3"0,-6-35 21 16,-4 13-34-16,0 9 0 15,0 9 3-15,0 4 0 16,-4 12-10-16,4 4 1 16,-7 21 2-16,4 9 0 0,-8-2-6 15,1 3 0-15,-8-10-9 16,7-15 1-16,1-26-4 16,-1-12 1-16</inkml:trace>
  <inkml:trace contextRef="#ctx0" brushRef="#br1" timeOffset="31722.67">2374 7836 40 0,'32'16'20'0,"3"-7"-16"15,-21-6 36-15,4-3-38 16,-7-3 0-16,6-3 2 0,8-7 0 16,14-2-4-16,7-1 0 15,-11-3 3-15,0 7 1 16,-7 2-1-16,-6 10 1 16,-1 0-2-16,-11 10 0 15,-3 8-3-15,-7 11 1 16,-7-4-2-16,-14 3 0 15,0 3-2-15,-4-3 0 16,1-2-1-16,6-5 1 16,-3-2 0-16,0 0 1 15,10-3 1-15,4-4 1 16,0-2 0-16,7-4 1 0,7 0 1 16,0 1 0-16,4-1 0 15,-1 3 0-15,4 1-1 16,4 2 0-16,0 4 0 15,-4 6 0 1,3 3-1-16,-6 0 1 0,-4 6 0 16,4 7 0-16,-8 0 0 15,4 2 0-15,-3-8 0 16,3-4 0-16,-4 0 1 16,4-12 1-16,11-10 0 15,-8 0 0-15,22-2 1 16,0-4 0-16,14-13-1 15,-7-6 1-15,-15-3-3 16,5-6 1 0,-1-6-1-16,-7-7 0 0,-3 3-1 15,-8 10 0-15,-6 0-2 0,-4 6 1 16,-4 3-2-16,4 13 0 16,-10 9 0-16,3 12 1 15,-4 11-1-15,-7-1 1 16,4 3 1-16,4 6 1 15,-4 4 1-15,10-4 1 16,4-8 0-16,11-8 1 16,6 1-1-16,-6-9 0 15,10-4-2-15,-3-6 0 0,3-6-8 16,0-4 0-16,-3-5-4 16,6-4 1-16</inkml:trace>
  <inkml:trace contextRef="#ctx0" brushRef="#br1" timeOffset="32112.03">3281 8372 58 0,'0'44'29'0,"0"9"-38"16,0-46 59-16,7-4-50 15,-7 0 0-15,0 0 0 16,0-3 0-16,10 0 0 15,-6-6 0-15,7-10 0 16,-1-3 0-16,4 1-2 16,0 2 1-16,4 0-1 15,-7 7 0-15,6 2-1 0,-6 7 0 16,-1 4-1-16,1 5 1 31,10 4 0-31,7-4 1 16,-6-6 2-16,6-3 0 15,-14-6 2-15,4 0 1 16,-1-4 1-16,-6 1 0 16,3-1 0-16,0-2 1 15,-3-13-4-15,-11-4 1 16,0-2-4-16,0 0 0 0,0-1-8 16,0 1 1-16,0 0-7 15,-7 2 0-15</inkml:trace>
  <inkml:trace contextRef="#ctx0" brushRef="#br1" timeOffset="32623.21">3926 8328 59 0,'4'13'29'0,"3"-10"-38"0,-7-3 53 0,0 0-43 0,0-6 0 0,0 6 1 16,7-7 1-16,4 1-2 15,-1 0 0-15,1-7 2 16,10 1 0-16,-3-7-1 16,3 3 0-16,0 1-2 15,-3-1 1-15,3 3-3 16,-7 4 0-16,4-4-3 16,-1 4 0-16,4 0-6 15,0-1 0-15,8-2-6 16,-1-1 0-16</inkml:trace>
  <inkml:trace contextRef="#ctx0" brushRef="#br1" timeOffset="32805.18">4463 8288 48 0,'0'34'24'0,"-11"16"-20"0,8-34 41 16,-1 0-45-16,4 2 1 15,-7-5-3-15,3-1 0 16,4-2-5-16,0-7 0 16,0-19-8-16,11-6 0 15</inkml:trace>
  <inkml:trace contextRef="#ctx0" brushRef="#br1" timeOffset="32953.51">4424 7798 28 0,'3'7'14'0,"8"-26"-5"0,-4 13 14 0,4-10-27 0,6-6 0 0,-3-9-14 16,11-7 0-16</inkml:trace>
  <inkml:trace contextRef="#ctx0" brushRef="#br1" timeOffset="33148.01">4706 7115 35 0,'7'-3'17'0,"-3"62"-12"0,3-40 27 0,-7 19-32 0,0 9 1 0,-7 19 0 16,7 18 0-16,-4 13-2 16,4 7 1-16,-10 15 1 15,10 6 0-15,0-9-1 0,0-3 1 16,0-25-4-16,0-16 0 15,0-18-9-15,0-14 1 16</inkml:trace>
  <inkml:trace contextRef="#ctx0" brushRef="#br1" timeOffset="33375.06">4565 8184 49 0,'7'3'24'0,"25"0"-25"0,-18-3 40 0,4-3-41 16,10 0 1-16,11 0-7 16,-8-3 0-16,8 3 0 15,-7-4 1-15,0-2-7 16,-4-1 1-16</inkml:trace>
  <inkml:trace contextRef="#ctx0" brushRef="#br1" timeOffset="33673.75">4992 8269 56 0,'21'31'28'0,"46"-65"-42"0,-56 18 60 16,10-6-48-16,-11-3 1 15,1-3-1-15,-4-1 1 16,-7 1 0-16,-7 3 0 16,-4 9-3-16,-10 7 0 15,-7 9-1-15,7 13 1 16,0 5 0-16,-4 11 1 16,11 8 1-16,3-2 1 15,4-1 3-15,7-2 0 16,7-7 2-16,14-7 0 0,8-14-3 15,6-1 1-15,4-13-9 16,-4-15 0-16,-3-9-5 16,-4-10 0-16</inkml:trace>
  <inkml:trace contextRef="#ctx0" brushRef="#br1" timeOffset="34086.67">6699 8112 55 0,'4'28'27'0,"-11"19"-35"0,3-34 54 0,1 12-47 16,-1-6 1-16,4-1-5 16,-7-2 1-16,4-3-6 15,3-7 1-15,3-12-6 16,8-10 1-16</inkml:trace>
  <inkml:trace contextRef="#ctx0" brushRef="#br1" timeOffset="34243.01">6639 7933 39 0,'25'16'19'0,"14"-16"-27"16,-29-3 33-16,12-4-31 0,-1 1 1 15,7-3-13 1,0-7 0-16</inkml:trace>
  <inkml:trace contextRef="#ctx0" brushRef="#br1" timeOffset="34558.87">6918 8215 39 0,'0'19'19'0,"7"-13"-25"0,0-12 33 15,4-3-29-15,-11-7 0 0,10-3-1 16,-6-6 1-16,3 0 1 16,0-3 1-16,0 0-2 15,4 3 1-15,3-4 2 16,0 11 1-16,7 5 1 16,4 10 1-16,-1 6 2 15,1 13 0-15,-4 9 0 16,-7 12 0-16,4 10-3 15,0 1 1-15,-4 2-5 16,0-3 1-16,-4-10-9 16,4-12 0-16,4-18-5 15,0-14 0-15</inkml:trace>
  <inkml:trace contextRef="#ctx0" brushRef="#br1" timeOffset="35025.83">8590 8008 56 0,'-3'60'28'0,"6"-7"-33"0,4-34 54 0,4 6-49 0,3 7 1 0,4-1 0 16,3 3 1-16,0-8-1 15,0-5 0-15,0-11 2 16,0-10 1-16,8-6-1 16,2-26 0-16,8-9-1 15,7-12 1-15,3-3-5 16,-10 6 0-16,-4-1-8 15,-3 11 0 1</inkml:trace>
  <inkml:trace contextRef="#ctx0" brushRef="#br1" timeOffset="35400.65">9133 8121 57 0,'11'29'28'0,"10"-11"-17"0,-10-14 28 0,3-4-36 16,7 0 0-16,7-4 0 15,0-2 1-15,-3-3-7 16,-4-1 0-16,-3-5 2 16,-7-4 1-16,-8 0-4 15,-3-3 1-15,-10-3-2 16,-5 3 0-16,-2 3 1 15,-1 7 1-15,0 5-1 16,1 10 1-16,-1 10 1 16,4 3 0-16,7 9 1 15,4-3 1-15,-1 3 1 16,4 6 0-16,4 4 0 16,-1-1 1-16,4-2-1 15,4-1 0-15,-1-3-1 16,4-3 0-16,8-6-6 15,-1-3 1-15,0-13-9 16,11-13 0-16</inkml:trace>
  <inkml:trace contextRef="#ctx0" brushRef="#br1" timeOffset="35715.58">9620 8197 43 0,'-3'25'21'0,"-4"-19"-20"0,3-12 31 16,-3-10-30-16,-3-3 1 0,-1-3 1 16,0-3 1-16,1-3-6 15,3-7 1-15,3 7 4 16,4 6 0-16,7 3-1 15,4 4 0-15,6 2-1 16,5 4 0-16,-1-1-1 16,7-2 1-16,4-1-5 15,7 1 1-15,-4-1-6 16,-3 1 1-16,-1-1-10 16,-2-6 1-16</inkml:trace>
  <inkml:trace contextRef="#ctx0" brushRef="#br1" timeOffset="35986.71">10086 7039 57 0,'18'48'28'0,"-11"36"-27"0,-7-59 49 16,0 13-48-16,-4 3 0 15,1 15 0-15,-1 16 1 0,4 13-5 16,0 15 0 0,-3-3 1-16,-1 7 1 0,0-1-3 15,1-9 1-15,-1-18-3 16,-3-26 1-16,0-9-5 16,0-26 1-16,0-15-9 15,0-15 1-15</inkml:trace>
  <inkml:trace contextRef="#ctx0" brushRef="#br1" timeOffset="36196.58">9864 8068 46 0,'3'13'23'0,"22"-13"-17"16,-18-4 35-16,11 1-41 15,3 3 1-15,7 0 0 16,4-3 0-16,3 0-5 0,0-3 0 16,-3-1-8-16,-7 1 1 15,-1-9-4-15,-6-1 0 16</inkml:trace>
  <inkml:trace contextRef="#ctx0" brushRef="#br1" timeOffset="36480.5">10220 8062 47 0,'0'34'23'0,"14"-31"-24"0,-3-3 44 15,-1-6-43-15,8 3 1 0,3-6-1 16,7-7 1-16,-7-3-2 16,1-3 0-16,-8 3 0 15,-4-3 1-15,-6 0-2 16,-8-3 1-16,-3 0-2 15,-3 6 0-15,-1 7-2 16,1 9 0-16,-5 9-2 16,5 7 0-16,-4 5 1 15,3 7 0-15,4 4 2 16,4 2 0-16,3 4-1 16,7 2 0-16,3-2-1 15,8-13 0-15</inkml:trace>
  <inkml:trace contextRef="#ctx0" brushRef="#br1" timeOffset="36724.37">10862 7780 34 0,'-18'37'17'0,"-17"32"-18"0,32-59 33 15,-8 12-30-15,-10 6 0 16,-4 6 1-16,-3 7 1 16,0 9-5-16,3 0 0 0,0-3 2 15,4-6 1-15,4-10-8 16,6-12 0-16,4-6-6 16,3-26 1-16</inkml:trace>
  <inkml:trace contextRef="#ctx0" brushRef="#br1" timeOffset="36891.78">10552 7911 40 0,'21'38'20'0,"25"62"-21"0,-32-72 34 0,3 10-33 16,5 6 0-16,-1-10-3 15,0-2 0-15,-7-7-3 16,0-6 1-16,7-10-7 15,-7-15 1-15</inkml:trace>
  <inkml:trace contextRef="#ctx0" brushRef="#br1" timeOffset="37427.08">12033 8331 48 0,'18'10'24'0,"3"-42"-29"16,-17 11 47-16,3-14-42 16,0-12 1-16,0-9 0 15,-7-20 1-15,-4-15-2 0,-3-6 0 16,4-9 1-16,3-1 0 16,3 0-1-16,4 13 1 15,7 3-1-15,0 19 0 16,4 19-2-16,0 18 1 15,3 20-2-15,0 12 0 16,0 12-4-16,-3 16 0 16,0 3-7-16,-11 4 0 15</inkml:trace>
  <inkml:trace contextRef="#ctx0" brushRef="#br1" timeOffset="37847.37">11899 7918 38 0,'7'15'19'0,"39"-9"-15"15,-32 1 30-15,7 5-31 16,11 1 1-16,7-1 0 16,7 1 1-16,7-1-7 15,-4-5 0-15,-3-1 4 16,-7-3 0-16,-4-3-3 15,-7-3 1-15,-7-6-1 16,-3-4 0-16,-4 0 0 16,-3 4 0-16,-8 3 0 15,1 0 1-15,-8 2 0 16,1 4 0-16,-8 4 0 0,1 2 1 16,-4 6-1-16,-1 1 0 15,1 3-1-15,4-1 0 16,3 7-1-16,3-6 1 15,4 0-1-15,4-1 1 16,3-2-1-16,3-1 0 16,4-5 0-16,1-4 1 15,2-6-2-15,4-1 0 16,-3-2-3-16,0-3 1 0,-1-4-6 16,4-2 0-16</inkml:trace>
  <inkml:trace contextRef="#ctx0" brushRef="#br1" timeOffset="38104.54">12569 8212 40 0,'-21'-25'20'0,"-3"-12"-20"15,20 24 35-15,1-3-35 16,-1-6 1-16,4-6 2 15,4 6 1-15,3 0-2 16,7 7 0-16,7 5 2 16,7 4 1-16,11 0-1 15,7-4 0 1,14 1-11 0,-11 3 0-16,-10-1-9 15,-18-2 1-15</inkml:trace>
  <inkml:trace contextRef="#ctx0" brushRef="#br1" timeOffset="38689.31">12947 8247 47 0,'0'47'23'0,"3"-32"-23"0,-3-15 35 0,0-6-35 16,0-6 0-16,0-7-3 16,0-3 1-16,4-3 2 15,0 0 0-15,3 3 0 16,-4 3 0-16,4 0 0 16,0 7 1-16,4 2 1 15,-1 7 0-15,1 3-1 16,0 6 1-16,-1 1-2 15,-3-1 1-15,0-3-1 16,0 3 0-16,-3 1-3 16,-1-4 1-16,1 0-1 15,3 0 1-15,-7-3-2 16,7 0 1-16,0 0-3 16,0 0 0-16,4-3 1 0,3-3 1 15,0-1 0-15,0-2 1 16,4-1 3-16,-4-2 0 15,3-7 2-15,1-6 1 16,3 0 0-16,-7 0 1 16,8 9-2-16,-1 4 1 15,-4 2-2-15,1 1 0 16,0 3-1-16,-4 6 1 16,0 6 1-16,0 3 1 15,0 4 1-15,7 2 0 0,-3 4 0 16,-1 3 0-16,8 3 0 15,7-3 0-15,3 3-3 16,8 0 0-16,-1 4-7 16,-7-1 1-16,-3-12-10 15,-4-7 1-15</inkml:trace>
  <inkml:trace contextRef="#ctx0" brushRef="#br1" timeOffset="39394.97">15730 7936 44 0,'0'7'22'0,"-3"-4"-19"16,3-3 32-16,-7-3-34 15,-7 3 0-15,-7 6 1 16,-8 3 0-16,-6 10-3 15,0 3 1-15,3 6 1 16,0 7 1-16,8-4-2 16,6 7 1-16,4-1-2 15,7-5 0-15,7-7 0 16,10-6 0-16,8-7 0 16,7-6 1-16,3-9 0 15,0-6 0-15,-3-7 0 16,-1-6 1-16,-2-3-1 0,-5-3 0 15,1 0-3-15,-4 3 0 16,0 0 0-16,0 6 0 16,-3 9 0-16,-1 10 1 15,-3 13 0-15,1 3 0 16,-1 12 3-16,0 6 1 16,0 7-1-16,0 0 1 0,3 0-2 15,8-7 0-15,0-9-6 16,6-3 1-16,-3-16-7 15,4-12 0-15</inkml:trace>
  <inkml:trace contextRef="#ctx0" brushRef="#br1" timeOffset="39859.18">16641 7626 41 0,'0'-3'20'0,"-11"6"-19"0,7-3 35 16,-3 0-33-16,-3 3 1 15,-4 3 2-15,-4 4 0 16,-7 12-8-16,-3 0 1 15,-4 9 5-15,-3 13 0 0,-4-7-2 16,11 20 0-16,3 9-2 16,8 15 1-16,3 10-1 15,3-6 0-15,4 0-4 16,7-7 0-16,11-22-12 16,10-18 1-16,7-19-1 15,14-10 1-15</inkml:trace>
  <inkml:trace contextRef="#ctx0" brushRef="#br1" timeOffset="40115.28">16962 7977 52 0,'-15'13'26'0,"-16"31"-31"0,17-32 53 16,-4 4-47-16,-3 9 1 15,-7 6 0-15,-8 10 0 16,-3 0-4-16,4 3 0 16,3-4-2-16,8-5 0 15,6-7-12-15,11-18 1 16</inkml:trace>
  <inkml:trace contextRef="#ctx0" brushRef="#br1" timeOffset="40312.53">16623 8043 43 0,'14'85'21'0,"14"37"-18"16,-21-103 28-16,4 6-32 15,3 6 1-15,4 1-2 16,-1-7 0-16,1-7-1 16,0-2 0-16,-4-6-9 15,0-10 0-15</inkml:trace>
  <inkml:trace contextRef="#ctx0" brushRef="#br1" timeOffset="40565.75">17032 8228 62 0,'11'9'31'0,"13"-2"-35"0,-9-11 59 15,13-2-55-15,11-3 1 16,10-7-4-16,-3-3 1 0,3 4-4 16,-10-1 0-16,-7 3-12 15,-11-2 1-15</inkml:trace>
  <inkml:trace contextRef="#ctx0" brushRef="#br1" timeOffset="41180.44">17632 7610 52 0,'-4'54'26'0,"4"36"-24"0,0-64 37 0,0 5-38 16,7 19 1-16,0 10 0 16,0-1 0-16,4 10-3 15,0-9 0-15,-1-7 1 16,1-6 1-16,-4-12-2 15,0-10 1-15,4-10-3 16,-1-8 1-16,4-4-3 16,0-16 1-16,0-9-2 15,1-6 1-15,2 0-1 16,1 3 0-16,-4 6 1 16,0 3 1-16,0 10 1 15,0 12 0 1,0 35 2-16,-3 3 0 15,-4 0 0-15,0 3 0 16,4-6-4-16,3-4 1 16,0-15-5-16,0-3 1 15</inkml:trace>
  <inkml:trace contextRef="#ctx0" brushRef="#br1" timeOffset="41480.55">18041 7547 48 0,'18'60'24'0,"28"40"-20"15,-32-71 48-15,7 18-50 16,7 0 0-16,4 15 0 16,0 7 0-16,-4 10-4 15,-11 9 1-15,-13-7 0 16,-8 10 0-16,-6-9-7 16,-8-20 1-16,1-15-10 15,-1-22 1-15</inkml:trace>
  <inkml:trace contextRef="#ctx0" brushRef="#br1" timeOffset="41946.7">18362 7384 48 0,'-10'7'24'0,"6"-17"-14"0,4 10 36 0,4 0-40 15,3-3 0-15,3 9 2 16,4 1 0-16,4 2-11 15,3-3 1-15,0 1 6 16,-3-7 1-16,0 3-4 16,-4 0 0-16,-4 0-2 15,-3 0 1-15,-7 3-3 16,0 7 1-16,-7 0-2 16,-3-1 0-16,-1 4 0 15,-3 3 1-15,3-1 0 16,4 1 1-16,4 3 1 15,6 0 1-15,8-6 1 16,-1-1 1-16,8-8-3 16,10 2 1-16,4-6-7 0,0 0 0 15,0-3-11 1,-1 0 0-16</inkml:trace>
  <inkml:trace contextRef="#ctx0" brushRef="#br1" timeOffset="42579.88">19114 8087 61 0,'-8'9'30'0,"8"7"-23"0,4-13 50 0,3 3-55 16,7 4 1-16,4-4 0 15,6 0 0-15,8 1-5 16,7-1 0-16,7-3-1 16,0 0 1-16,-4-3-11 15,-7-6 0-15,-6-7-8 16,-15-6 1-16</inkml:trace>
  <inkml:trace contextRef="#ctx0" brushRef="#br1" timeOffset="43029.36">19315 7939 47 0,'-4'13'23'0,"-3"62"-23"15,7-53 34-15,-7 6-36 16,0 16 0-16,0 10-12 15,0 8 1-15,0 1 8 16,3-6 0-16</inkml:trace>
  <inkml:trace contextRef="#ctx0" brushRef="#br1" timeOffset="43358.75">19928 7654 51 0,'-7'66'25'0,"-17"9"-27"0,17-47 45 0,0 1-43 16,-4 11 1-16,0 11-1 16,1 8 1-16,-1 10-1 15,1 6 0-15,3 1-1 16,0-14 1-16,-1-2-9 16,1-16 1-16,4-16-7 15,13-12 1-15</inkml:trace>
  <inkml:trace contextRef="#ctx0" brushRef="#br1" timeOffset="43658.84">20080 8059 53 0,'-10'47'26'0,"-22"9"-32"0,21-43 45 15,-6-1-40-15,-8 1 1 16,-3-4-1-16,-1-3 1 15,8-2 0-15,0-1 0 16,7-3 0-16,3-3 1 16,4-1 0-16,7 4 1 15,7 7 0-15,8 5 0 16,6 1 1-16,3 2 0 0,8 7-1 16,0 16 1-16,0 0-2 15,-4 9 1-15,0 0-3 16,0-7 0-16,1-5-6 15,2-13 0-15,-6-10-10 16,-4-18 1-16</inkml:trace>
  <inkml:trace contextRef="#ctx0" brushRef="#br1" timeOffset="44138.18">20683 8090 55 0,'0'-3'27'0,"7"-3"-23"16,0 2 44-16,8 4-46 15,2 0 1-15,11 4 1 16,11-1 0-16,4 0-8 16,2 0 1-16,-2 0-3 15,-4 0 0-15,-11 0-12 16,-14 1 0-16</inkml:trace>
  <inkml:trace contextRef="#ctx0" brushRef="#br1" timeOffset="44288.37">20712 8391 45 0,'28'19'22'0,"35"-3"-25"0,-42-13 28 15,8 0-37-15,10 0 0 16,17-12-10-16,-7 2 1 16</inkml:trace>
  <inkml:trace contextRef="#ctx0" brushRef="#br1" timeOffset="44648.25">22049 8008 48 0,'10'4'24'0,"-17"-23"-27"16,0 12 45-16,-7 1-42 15,-14 0 0-15,-11 0 0 16,-3 3 0-16,-8 3-1 15,-6 9 0-15,-4 10-1 16,7 12 0-16,4 16 0 16,10 6 0-16,10 10-2 15,19 3 0-15,13-3 0 16,19-4 0-16,9-15 2 0,8-12 0 16,14-20 1-1,14-9 0-15,14-22 1 0,4-12 1 16,-18-7-1-16,-18-12 1 15,-20 3-10-15,-22-9 0 16</inkml:trace>
  <inkml:trace contextRef="#ctx1" brushRef="#br2">11769 6205 0,'0'0'16,"0"0"-1,0 0 1,0 0 0,-4-6-1,1-3 1</inkml:trace>
  <inkml:trace contextRef="#ctx0" brushRef="#br2" timeOffset="49183.74">16217 8542 41 0,'0'31'20'16,"7"10"-16"-16,-3-32 21 0,3 13-24 16,0 3 1-16,0 6 2 15,0 1 1-15,-3-1-5 16,-1-6 0-16,-3 0 3 16,0-3 0-16,0 0-1 15,0-3 1-15,-3 0-2 16,3 0 0-16,-4 0-1 15,4-10 0-15,0-6 1 16,0-3 0-16,4-6 0 16,3-10 0-16,0 7 0 0,10-4 1 15,12 7-1-15,6 0 1 16,11 2-2 0,17 4 1-16,8 4 0 0,-4-1 0 15,10-3 0-15,4-3 0 16,4-7-1-16,10 1 1 15,-3-4-1-15,-14 1 1 16,6 2 0-16,5 7 0 16,-8 3-1-16,7 3 1 15,-3-3-1-15,-4-3 0 16,-7-3 0-16,10 6 1 0,8-3-1 16,3 6 0-16,-3-3-1 15,-4 3 1-15,-10 0 0 16,-18 3 0-16,0-2-1 15,-4 2 1-15,1-3-1 16,-8-3 0-16,-6 0 0 16,-5 0 1-16,-6-3-1 15,-4 0 1-15,-7 3-1 16,-3 3 1-16,-4-9-1 16,-3-4 0-16,-4-2 0 15,0-7 1-15,-7-3-1 16,-4-6 1-16,-6-7 0 15,3-6 0-15,0 1 0 16,0-7 0-16,0-4-5 16,3 7 1-16,4-3-12 15,-3-3 1-15</inkml:trace>
  <inkml:trace contextRef="#ctx0" brushRef="#br2" timeOffset="50097.94">16277 9642 46 0,'-7'22'23'0,"11"19"-19"16,-4-25 32-16,3 6-35 15,1 9 1-15,-1 7 2 16,1-1 1-16,-4-9-6 16,0-6 0-16,0-3 3 15,0-9 0-15,0-14-2 16,0-14 0-16,-4-7-3 15,4-10 0-15,0-15-1 16,0 6 1-16,-3-6-1 16,3-7 1-16,0 7 1 15,0 0 0-15,3 3 1 16,1 9 0-16,6 7 0 16,8 6 1-16,7 9 0 0,6 10 1 15,5 9-1-15,6 6 0 16,-10-2 0-16,-4 5 0 15,-10 4 0-15,-8 6 1 16,-6 3-2-16,-8 3 1 16,-10-6-2-16,-14 3 1 15,0 0-2-15,-8-6 0 16,1-6-8-16,7-10 0 16,3-3-1-16,1-6 1 15</inkml:trace>
  <inkml:trace contextRef="#ctx0" brushRef="#br2" timeOffset="50505.44">16665 9627 49 0,'-3'6'24'0,"17"-6"-25"16,-7 0 51 0,18-6-50-1,-4 2 1-15,0-5-2 0,-3-4 1 16,-4-2-1-16,-7-7 1 16,0 0-1-16,-7-3 1 15,0 6-2-15,-4 6 1 16,1 1-2-16,-4-1 0 15,3 7 0-15,-3 3 0 16,0 6 0-16,0 10 1 16,3 5 0-16,1 4 0 15,3 3 1-15,0-3 1 16,7 0 0-16,0-3 0 16,4 0-2-16,3-3 1 15,0-7-7-15,0-6 1 16,4-9-5-16,-1-3 1 0</inkml:trace>
  <inkml:trace contextRef="#ctx0" brushRef="#br2" timeOffset="50788.82">16958 9614 37 0,'-7'-3'18'0,"7"-29"-18"16,0 20 31-16,-4-7-30 16,1-6 0-16,-1 3 4 15,1 0 0-15,3-3-4 16,0 3 1-16,10 6 3 16,5 4 0-16,6 2 0 0,0 7 0 15,4-3-3-15,3 0 1 16,0 6-5-16,-3-3 0 15,-4 0-9-15,-3-1 0 16,-4-5-5-16,0-4 1 16</inkml:trace>
  <inkml:trace contextRef="#ctx0" brushRef="#br2" timeOffset="51119.18">17350 9661 47 0,'3'19'23'0,"-3"-19"-23"0,0-13 40 0,0 4-38 16,4-13 0-16,-4-13 2 15,0 1 0-15,-4-23-6 16,1-2 1-16,-1-7 3 15,1-3 1-15,3 3-2 16,0-3 0-16,3 10-1 16,4 8 1-16,4 4 0 15,-1 16 1-15,8 12-3 16,3 10 1-16,4 12-3 16,-4 10 1-16,-7 2-7 15,-3 1 0-15,-4 0-8 0,-7-4 1 16</inkml:trace>
  <inkml:trace contextRef="#ctx0" brushRef="#br2" timeOffset="51330.56">17258 9451 48 0,'14'3'24'0,"7"0"-17"0,-14-3 40 0,4 3-46 15,3-3 1-15,0 0-2 16,0 0 1-16,4 0-5 16,-1 0 1-16,1 0-7 15,-4-3 0-15,4 0-7 16,-8-6 1-16</inkml:trace>
  <inkml:trace contextRef="#ctx0" brushRef="#br2" timeOffset="51659.47">17494 9595 46 0,'7'13'23'0,"14"-4"-23"16,-10-12 39-16,3 0-37 16,0-3 0-16,4-1 0 0,0-2 1 15,-1-4-4 1,-3 1 0-16,0-4 2 0,-3-6 0 15,0 3-2-15,-4 4 1 16,-4 2-2-16,-6 4 1 16,-1-1-2-16,-3 4 0 15,0 3 0-15,-4 6 0 16,4 6 0-16,-3 7 0 16,3 3 1-16,0 3 1 15,0-3 0-15,3 0 1 16,4-1-2-16,4 1 1 15,3-3-4-15,3-4 1 0,8-5-8 16,7-10 1-16</inkml:trace>
  <inkml:trace contextRef="#ctx0" brushRef="#br2" timeOffset="52186.09">18041 9460 42 0,'4'19'21'0,"-22"6"-28"16,11-19 37-16,-4 4-31 16,-3 2 1-16,4-2 0 15,-4-1 0-15,-1 1 0 16,1-1 1-16,0 0 0 16,4-2 0-16,3-1 1 15,3 3 0-15,4 4-1 0,4 0 1 16,-1-1-1-1,4-3 1-15,0-2-2 0,7-7 0 16,0 0-2-16,4-7 0 16,0-2-1-16,3 3 0 15,0 0-2-15,7-7 0 16,0-6 0-16,8-6 0 16,6-3 1-16,4-19 1 15,0 0 0-15,-7-3 1 16,-4-4 2-16,-7-2 0 0,-7-4 3 15,-10-9 0 1,-11 3 0-16,-11-3 0 0,-6 0 0 16,-8 4 1-16,-3 14-1 15,3 14 0-15,4 18-2 16,3 19 1-16,1 19-1 16,2 6 0-16,1 16-1 15,4 9 1-15,3 16-2 16,0 9 1-16,3 6-1 15,4 4 0-15,4 0 0 16,-1-16 1-16,1-19-2 16,3-9 0-16,0-16-8 15,0-22 0-15</inkml:trace>
  <inkml:trace contextRef="#ctx0" brushRef="#br2" timeOffset="52383.11">17988 9269 65 0,'11'47'32'0,"24"-3"-43"0,-24-38 63 15,10-6-51-15,3 0 1 16,12-6 0-16,6-3 0 16,7-10-5-16,4 0 0 15,-7 0-6-15,-7-3 0 16,-7 0-9-16,-8-9 0 15</inkml:trace>
  <inkml:trace contextRef="#ctx0" brushRef="#br2" timeOffset="52905.62">19300 9159 61 0,'-7'35'30'0,"-7"15"-34"0,11-38 52 16,-8 4-49-16,-3 0 1 15,0 6 0-15,0 0 0 16,0-7-2-16,3 1 1 15,1-3-1-15,3-1 0 16,-1-2 0-16,8-1 0 0,4 0 0 16,3-2 1-1,7-1 1-15,0 3 0 0,0 1 0 16,1 2 1-16,-5 1-2 16,-3 3 1-16,-3-1-1 15,-8 4 1-15,-6 0-4 16,-5-7 1-16,-6 1-6 15,0-1 0-15,0-2-6 16,3-7 1-16</inkml:trace>
  <inkml:trace contextRef="#ctx0" brushRef="#br2" timeOffset="53417.28">19583 9536 56 0,'3'3'28'0,"1"-6"-35"15,-4 3 52-15,0-10-45 0,-4 1 1 16,-3-1 0-16,0 4 1 16,-7 3-2-16,0 3 0 15,-4 6 1-15,-3 4 0 16,0 8-2-16,3-2 1 15,1-3-1-15,-1-4 0 16,7 0-2-16,8 1 1 16,3-4-1-16,10 0 1 15,12-2 0-15,-5-1 1 16,4-3 0-16,1-3 1 0,-5-1-1 16,-3 1 1-16,0 3-1 15,-3 3 0-15,-4 1 0 16,-3-1 1-16,-4 9-1 15,-4 7 1-15,1 3-1 16,-4 6 1-16,-1 7 0 16,-2 5 1-16,-1 8 0 15,-3-5 0-15,0 1 0 16,0 0 1 0,10 0 0-1,8-9 1-15,7-13-1 16,6-7 0-16,1-8-4 15,7-11 1-15,6-5-7 16,8-7 0-16,0-6-7 16,0-9 0-16</inkml:trace>
  <inkml:trace contextRef="#ctx0" brushRef="#br2" timeOffset="53687.46">19847 9561 48 0,'0'56'24'0,"-7"-34"-23"0,4-16 40 15,3 4-41-15,-4 2 1 0,4 1 1 16,0-1 1-16,4 1-3 16,3-4 0-16,7-2 2 15,4-1 1-15,6-6-1 16,8-6 0-16,3-1-1 15,1-8 0-15,-5 2-4 16,-6 1 0-16,-4-4-8 16,0 0 1-16,4-6-7 15,-4 0 1-15</inkml:trace>
  <inkml:trace contextRef="#ctx0" brushRef="#br2" timeOffset="54046.96">20295 9570 43 0,'0'13'21'0,"-14"9"-21"16,7-22 34-16,-7 3-33 16,0 0 1-16,-4 6 1 0,4 4 0 15,-3-1-4-15,2 4 1 16,1 0 2-16,4-1 0 16,-1-2-1-16,4-4 0 15,4-2-1-15,3-1 0 16,0-3-1-16,3-3 1 15,8-6-1-15,3-1 1 16,0 1-2-16,0 0 1 16,0 0-3-16,0-4 1 0,4 1-2 15,-4 3 1-15,-3-1 0 16,3 4 0-16,0 3 2 16,-4 6 0-16,1 1 3 15,0 2 0-15,-4 7 0 16,0 6 1-16,0 0-1 15,3 0 0-15,1 3-6 16,3 0 1-16,4-10-7 16,3-11 0-16</inkml:trace>
  <inkml:trace contextRef="#ctx0" brushRef="#br2" timeOffset="54692.93">20641 9677 41 0,'-3'40'20'0,"-5"-2"-20"16,8-29 35-16,0 4-35 16,0-4 0-16,-3 1 2 15,-1-7 1-15,1-3-3 0,-4-9 1 16,3-7 1-16,1-6 1 16,3-6 0-16,3 3 0 15,1-7-2-15,-1 1 1 16,4 0-1-16,4 2 1 15,0 4-2-15,-1 10 1 16,1-1-4-16,3 10 0 16,3 6-8-16,1 3 1 15,0 0-5-15,-4-3 0 16</inkml:trace>
  <inkml:trace contextRef="#ctx0" brushRef="#br2" timeOffset="55068.65">20743 9783 59 0,'29'25'29'0,"27"-25"-40"16,-35-6 58-16,11-3-48 16,3-7 1-16,8-3-2 15,-5-12 1-15,-6 6 1 16,-7-10 0-16,-11-2-1 15,-7-1 0-15,-11 7-1 16,-10-4 1-16,-3 7 0 16,-4 12 0-16,-4 7 0 15,4 9 1-15,-1 16 0 0,-2 9 0 16,6 9 0-16,4 4 1 16,7 9 0-16,11 3 0 15,3 0 1-15,7 0 0 16,7-3-1-16,14-12 1 15,4-10-1-15,7-3 0 16,-4-10-4-16,8-8 0 16,2-14-12-16,-6-6 1 15,-17-2-2-15,-5-4 1 16</inkml:trace>
  <inkml:trace contextRef="#ctx0" brushRef="#br2" timeOffset="59992.55">16697 8498 40 0,'14'0'20'0,"28"3"-12"16,-27-3 20-16,2 6-25 15,15-3 0-15,14 3 3 16,10 1 0-16,18-7-8 16,11 3 1-16,-4-6 4 15,11 0 1-15,3 3-4 16,4-7 1-16,-11 7-5 0,-7 3 0 16,-17 4-7-16,-15 2 1 15,-21-6-5-15,-14 7 0 16</inkml:trace>
  <inkml:trace contextRef="#ctx0" brushRef="#br3" timeOffset="71086.73">1923 11110 52 0,'0'9'26'0,"3"-6"-20"16,-3-3 26-16,0 0-30 15,0-6 0-15,7-10 1 16,-3-9 1-16,3-6-5 15,-4-16 0-15,8 3 3 16,7-6 0-16,-1-7-1 0,4 1 1 16,1 3-2-16,-1-1 0 15,-4 7 0-15,1 10 1 16,-7 2-1-16,-1 13 0 16,-6 10 0-16,3 2 0 15,3 7-1-15,-10 6 0 31,4 3 0-31,3-2 1 16,0-1 0-16,4 0 0 16,-8 3 0-16,4-3 1 15,4 0 1-15,-8-3 1 0,4 0-2 16,4 0 1-16,-1-6-2 16,1-6 1-16,0-7-2 15,6-6 1-15,-6-3-2 16,6-1 1-16,-6 4 0 15,3 3 0-15,0 3 1 16,0 4 0-16,-3 5-1 16,0 4 0-16,3 3 0 15,-4 3 0-15,-6 3-1 16,6 3 1-16,-3 10-1 16,-3 3 1-16,-4 3 0 15,-4 12 0-15,4-2 1 16,-10 5 0-16,-1 7 0 15,4-3 1-15,7 6-1 16,-3 3 1-16,3 7-1 16,3-7 0-16,4-6-3 15,-3-10 1-15,13-6-7 0,5-12 0 32</inkml:trace>
  <inkml:trace contextRef="#ctx0" brushRef="#br3" timeOffset="71388.25">2829 10724 47 0,'-7'28'23'0,"-3"-9"-15"15,3-10 24-15,-4 4-31 16,-3 6 1-16,-4 6 2 16,-10 3 0-16,3 13-5 15,-3 6 1-15,0 9 2 16,0 7 1-16,7-10-4 16,3-9 1-16,4-9-8 15,3-10 0-15,4-16-8 16,4-2 1-16,3-14-1 15,3-11 0-15</inkml:trace>
  <inkml:trace contextRef="#ctx0" brushRef="#br3" timeOffset="71554.34">2526 10806 57 0,'0'0'28'0,"18"34"-37"0,-11-25 62 15,-4 7-52-15,4 6 0 16,-7 3-1-16,0-3 1 15,0 3-5-15,0-3 1 16,0-6-10-16,0-4 0 16,0-12-4-16,0 0 1 15</inkml:trace>
  <inkml:trace contextRef="#ctx0" brushRef="#br3" timeOffset="72319.2">3729 10809 50 0,'-4'-7'25'0,"-10"1"-28"0,11 3 46 0,3 3-43 15,-18 3 1-15,4 0 0 16,3 4 1-16,-3-1-2 16,0 0 0-16,4 4 1 15,-8-1 1-15,7 7-1 16,1-1 1-16,-1 1-1 16,11 3 0-16,0-4-1 15,0-2 1-15,11-4-2 16,-8-2 1-16,8-10-1 15,3-1 1-15,-3-2-1 16,-1-3 0-16,1-1-1 16,-1 1 0-16,-3 0 0 15,4-4 0-15,0 7 0 16,-1-1 1-16,1 7 1 16,-1 4 0-16,-3 5 1 0,-3 4 0 15,3 5 1-15,-7 7 0 16,0 4-1-16,11-1 1 15,-11 6-2-15,10 1 0 16,-6-1-4-16,6 1 1 16,4-10-11-16,-3-3 1 15,10-13-2-15,-3-6 0 16</inkml:trace>
  <inkml:trace contextRef="#ctx0" brushRef="#br3" timeOffset="72708.3">3919 11458 45 0,'-3'37'22'0,"-4"-8"-25"15,7-23 42-15,0 6-38 16,0-2 0-16,0-4 0 16,0-6 0-16,0-12-1 15,0-7 0-15,0-13 2 16,7-5 1-16,-7-1-1 15,10-6 0-15,-6-6-1 16,3-9 1-16,0-1-3 16,4-3 0-16,-1 7-1 15,1 2 1-15,-1 1-1 16,5 12 0-16,2 10 2 16,1 6 0-16,3 12 1 15,0 4 1-15,-3 9-1 0,-4 6 1 16,0 7-1-16,-10-4 0 15,-4 7-1-15,-4 3 0 16,-7 6-2-16,-3 0 0 16,0 0-4-16,-7 3 0 15,3-6-9-15,8-3 1 32</inkml:trace>
  <inkml:trace contextRef="#ctx0" brushRef="#br3" timeOffset="73115.58">4219 11260 55 0,'0'41'27'0,"-3"28"-29"15,3-56 46-15,0 2-43 16,0 4 1-16,0-6-1 16,0-4 1-16,0-12-3 15,-7-10 0-15,7-12 1 16,0-6 1-16,0-13-2 0,-4-16 1 16,4-5-2-16,-7 2 1 15,7 3-2-15,7-2 0 16,-3 15 1-16,3 9 0 15,10 10 1-15,-3 6 1 16,15 12 1-16,-1 7 0 16,-7 6 1-16,0 4 0 15,-3 5-1-15,-15 7 0 16,-3 3-3-16,-3 9 0 16,-15 1-4-16,-3-1 0 15,0-6-9-15,-4-3 0 0</inkml:trace>
  <inkml:trace contextRef="#ctx0" brushRef="#br3" timeOffset="73459.64">4456 11122 44 0,'7'16'22'0,"-7"-10"-29"16,0-6 33-16,0-6-26 16,0-3 0-16,0-10 0 0,0-3 1 15,3-3-1-15,4 0 1 16,-3-7-1-16,3 7 1 15,3 3 0-15,5 0 0 16,2 3 0-16,4 4 0 16,4 2-1-16,-4 4 0 15,0 3-4-15,-3 2 0 16,-7-2-8-16,-1 0 1 16</inkml:trace>
  <inkml:trace contextRef="#ctx0" brushRef="#br3" timeOffset="73790.66">4865 10956 43 0,'7'-3'21'0,"-18"0"-27"0,11 0 36 0,-14-4-30 16,4 1 0-16,-5 3 0 15,5 3 1-15,-11 3-1 16,7 3 1-16,0 7 0 16,6 9 0-16,5 3 0 15,-4 3 0-15,3-3-3 16,4 0 1-16,-7 0-3 16,14-6 0-16,4-6 0 0,3-7 1 15,4-6 1-15,-1-3 0 16,4-3 2-16,-6-1 1 15,-1-8-4-15,-4-1 0 16,1-9-5-16,-11 0 0 16</inkml:trace>
  <inkml:trace contextRef="#ctx0" brushRef="#br3" timeOffset="74556.27">5249 10903 44 0,'0'-13'22'0,"0"10"-21"0,-7 3 40 15,0 0-40-15,-3-3 1 0,-4 6 0 16,3 0 0-16,-7 4-3 16,8 2 1-16,-8 0 1 15,4 7 0-15,3-3-2 16,4 5 1-16,0-2-1 16,4 6 0-16,3 0-1 15,3-6 0-15,8-7-1 16,3-6 0-16,-3-9 0 15,-1-4 1-15,1-8 0 16,-4 2 0-16,3-3-1 16,1 0 1-16,-8 4-3 15,5 2 1-15,2 4 0 16,-6 6 0-16,3 6 2 16,0 3 0-16,-4 3 2 15,4 7 1-15,4-3 3 0,-8 2 0 16,5 7 0-1,-8 0 1-15,10-3-4 0,-3-3 1 16,7-1-9-16,4 1 0 16,-4-7-5-16,-3-2 1 15</inkml:trace>
  <inkml:trace contextRef="#ctx0" brushRef="#br3" timeOffset="74944.47">5634 10918 56 0,'3'4'28'0,"-3"-4"-39"16,-3-4 56-16,-4 1-46 15,0 3 1-15,-11 0 0 16,4 3 1-16,-14 4-1 16,7 5 0-16,-8 7 0 15,1 6 1-15,7 3-2 16,0 7 1-16,10 6 0 15,1-4 0-15,10-5-2 16,0-7 1-16,21-3-3 16,-4-3 0-16,15-10-5 0,4-15 1 15,2-13-7 1,1-9 1-16</inkml:trace>
  <inkml:trace contextRef="#ctx0" brushRef="#br3" timeOffset="75321.7">5782 10621 57 0,'0'72'28'0,"-11"-10"-38"0,8-40 54 0,3 10-44 15,0 8 1-15,0 1 0 16,-7 3 0-16,3-9-1 15,4-4 1-15,0-3 0 16,0-9 1-16,0-6-1 16,11-10 0-16,-8-13-1 15,8-2 0-15,-4-4-1 16,0-3 0-16,4 0 0 16,10 7 0-16,-7 6 0 15,11 9 1-15,6 6 1 16,8 13 0-16,-11 0 1 15,8 0 0-15,3 3-1 16,-1 0 1-16,5-6-2 16,3-3 1-16,-8-7-7 0,-6-3 1 15,-14-2-12-15,-8-4 0 16</inkml:trace>
  <inkml:trace contextRef="#ctx0" brushRef="#br3" timeOffset="76147.61">2103 11383 24 0,'-18'6'12'0,"7"-6"5"15,4 0 3-15,4 3-17 16,3 3 0-16,-7 1 3 16,14-1 0-16,-4 3-6 15,15-3 1-15,10 1 6 16,11-1 0-16,21 0-1 16,10-6 1-16,33 0-1 15,34-3 1-15,12 0-2 16,30-10 0-16,12-2-2 15,17-10 0-15,4 0-1 16,-8 6 1-16,8 0-2 0,-4-3 1 16,-38 6-2-16,-8 7 1 15,-18 3-1 1,-10 6 0-16,-14 0-3 0,-14 0 0 16,-21 0-2-16,-11 0 0 15,-21 0-4-15,-7-3 1 16,-14-4-5-16,-11 1 1 15,-11-3-4-15,-10-4 0 16</inkml:trace>
  <inkml:trace contextRef="#ctx1" brushRef="#br3" timeOffset="28133.25">2078 8115 0</inkml:trace>
  <inkml:trace contextRef="#ctx0" brushRef="#br3" timeOffset="76951.37">6505 10633 56 0,'-10'25'28'0,"-8"-3"-15"0,14-19 28 15,1 0-38-15,-1 1 1 16,1-1 1-16,-1 0 1 15,4-3-8-15,-3 0 1 16,3 0 2-16,0 0 1 16,0 0-10-16,7 3 1 0,0 0-13 15,0 0 1-15</inkml:trace>
  <inkml:trace contextRef="#ctx0" brushRef="#br3" timeOffset="77122.28">6350 10978 75 0,'-11'25'37'0,"11"-3"-49"16,7-16 64-16,-3 1-62 15,3 5 0-15,4-2-28 16,6 5 1-16</inkml:trace>
  <inkml:trace contextRef="#ctx0" brushRef="#br3" timeOffset="91266.8">8407 10931 54 0,'-14'13'27'0,"-11"18"-26"0,14-12 27 0,-3 9-28 15,-3 10 0-15,-8 9-2 16,-3 9 1-16,-4 4-1 16,-3-1 1-16,3 4-2 15,0-3 1-15,4-7-5 16,10-12 1-16,1-7-7 15,-1-6 0-15</inkml:trace>
  <inkml:trace contextRef="#ctx0" brushRef="#br3" timeOffset="91521.02">8072 11041 34 0,'17'12'17'0,"33"32"-7"0,-29-28 24 16,7 12-30-16,0 3 1 16,11 7 0-16,3 3 0 15,-10-4-9-15,0 1 1 16,-7-7-2-16,-1-2 0 15,-10-10-9-15,-7-4 0 0</inkml:trace>
  <inkml:trace contextRef="#ctx0" brushRef="#br3" timeOffset="91985.6">8618 10276 54 0,'7'25'27'0,"-7"-19"-29"0,11-3 47 16,-7 0-43-16,6-3 0 16,4 3 2-16,11 1 0 15,3-1-4-15,4 3 0 16,0-3 4-16,-4 3 0 16,-3 7-2-16,-8 3 0 15,-3 6-1-15,-14 3 0 16,0 3-4-16,-10-9 1 15,-1 3-2-15,-3 0 0 16,0 3 1-16,-4 0 0 16,8 0 2-16,3 0 0 0,10-3 3 15,4-6 0-15,7-4 0 16,11-3 0-16,10-2-6 16,1-1 1-16,2-3-14 15,-9-6 0-15</inkml:trace>
  <inkml:trace contextRef="#ctx0" brushRef="#br3" timeOffset="92407.58">9186 11157 39 0,'25'37'19'0,"21"1"-11"0,-28-32 19 15,3-3-26-15,3-3 0 0,5-6-2 16,2-6 0-16,5-1-3 15,-5-3 0-15,-2 4-8 16,-5-4 1-16</inkml:trace>
  <inkml:trace contextRef="#ctx0" brushRef="#br3" timeOffset="92663.31">9384 10953 41 0,'-18'34'20'0,"8"35"-19"0,6-56 32 15,-3 9-31-15,4 6 0 16,-4 7-2-16,3 9 0 15,-3 6-3-15,10 0 0 16,-3-3-9-16,4-9 1 16</inkml:trace>
  <inkml:trace contextRef="#ctx0" brushRef="#br3" timeOffset="93156.34">10164 10686 49 0,'7'10'24'0,"-4"2"-19"15,-3-8 40-15,0-1-44 0,-3-3 1 16,-4 3-1-16,-11 6 0 16,-10 7-2-16,-4 3 1 15,-3 9 0-15,-4 6 1 16,0 13-2-16,4 10 1 16,3 9-1-16,7 3 1 15,8-3-1-15,10-4 0 16,3-8-1-16,8-14 1 15,10-11-1-15,3-14 1 16,15-15 0-16,0-6 0 16,0-7 0-16,-4 4 1 15,-7 0 0-15,-3-4 0 0,-11 1 0 16,-11-1 1-16,-6 0-1 16,-5 4 0-16,-6 6-1 15,4 6 0-15,-12 3-2 16,1 4 1-16,-4-4-5 15,8 3 1-15,6-2-9 16,4-1 1-16</inkml:trace>
  <inkml:trace contextRef="#ctx0" brushRef="#br3" timeOffset="93429.16">10488 10937 41 0,'7'16'20'0,"-7"3"-17"0,-3-10 32 16,-8 7-32-16,-3 3 1 15,-7 9-1-15,-7 3 1 16,-8 7-6-16,1 3 1 15,7 3 1-15,3-4 1 16,4-5-9-16,3-7 1 16,4-15-7-16,0-13 0 15</inkml:trace>
  <inkml:trace contextRef="#ctx0" brushRef="#br3" timeOffset="93607.69">10234 11060 45 0,'25'78'22'0,"14"13"-22"16,-25-75 36-16,3 9-36 15,12 6 0-15,-1 4-4 16,0-4 1 0,-3-12-8-1,-4-10 0-15</inkml:trace>
  <inkml:trace contextRef="#ctx0" brushRef="#br3" timeOffset="94102.35">11303 11169 47 0,'0'16'23'0,"4"-13"-13"15,-4-3 34-15,0 0-39 16,3-3 1-16,4 3 3 16,-3-3 1-16,10 0-13 15,14 0 0-15,14 3 6 16,22-4 1-16,13 1-10 0,-2-3 0 16,-8 6-14-16,-7-6 0 15</inkml:trace>
  <inkml:trace contextRef="#ctx0" brushRef="#br3" timeOffset="94567.4">12146 10526 48 0,'-3'13'24'0,"6"-26"-18"16,1 17 30-16,6-1-36 15,4-3 1-15,8 3 0 16,-5 0 1-16,22-3-2 16,0 0 1-16,3 3 1 15,0-3 0-15,1 0-1 0,-11 3 0 16,-8 10-1-16,-10 12 1 16,-10 6-2-16,-4-6 1 15,-18 32-2-15,-3 9 1 16,-7 6-2-16,-4 0 0 15,0 6-1-15,4 1 1 16,0-4-1-16,3-3 1 16,4-6-3-16,3-10 1 15,1-9-8-15,6-15 1 16</inkml:trace>
  <inkml:trace contextRef="#ctx0" brushRef="#br3" timeOffset="94793.73">12047 11176 59 0,'25'22'29'0,"49"-10"-40"16,-46-12 53-16,15 0-46 15,3-3 1-15,3-3-15 16,-7-1 1-16,-3-8 12 16,-4-4 1-16</inkml:trace>
  <inkml:trace contextRef="#ctx0" brushRef="#br3" timeOffset="95318.71">13169 11085 57 0,'0'6'28'0,"-3"10"-32"0,6-13 53 15,4 0-46-15,4 0 1 16,6 0 0-16,15-3 0 15,14 0-9-15,11 0 1 16,-8 0-1-16,4 3 1 16,-11 4-10-16,-7 2 0 15,-13 0-4-15,-15 1 1 16</inkml:trace>
  <inkml:trace contextRef="#ctx0" brushRef="#br3" timeOffset="95470.7">13201 11439 35 0,'49'13'17'0,"25"-1"-38"16,-45-12 27-16,6-6-15 16,11 0 0-16</inkml:trace>
  <inkml:trace contextRef="#ctx0" brushRef="#br3" timeOffset="95873.79">14594 11056 48 0,'22'0'24'0,"-8"-22"-25"0,-14 10 48 16,0-1-47-16,0 4 1 16,-4 0-1-16,-10 2 1 15,-14 7-1-15,-11 10 0 16,-10 2-1-16,-8 7 1 16,-10 6-3-16,4 10 1 15,10 5-2-15,3 11 0 0,8 5-2 16,10 7 0-16,15 12-1 15,6-15 0-15,8-7 3 16,10-12 0-16,14-13 3 16,18-12 1-16,10-23 5 15,14-18 1-15,12-12 2 16,-15-10 0-16,-8 0-2 16,-13-1 1-16,-11-5-6 15,-17 6 0-15,-18 3-16 16,-14 7 1-16</inkml:trace>
  <inkml:trace contextRef="#ctx1" brushRef="#br0" timeOffset="50428.95">4307 8723 0</inkml:trace>
  <inkml:trace contextRef="#ctx0" brushRef="#br0" timeOffset="100258.22">7849 11831 13 0,'4'0'6'0,"3"3"2"0,-7-3 6 16,0 0-10-16,0 0 0 15,0 0 3-15,3 3 0 16,-3-3-8-16,7 3 1 16,1-6 5-16,2 6 0 15,1-3 0-15,10 0 0 0,-7 4-1 16,4-1 0-16,3 0 0 16,0 3 0-16,14 0-1 15,-7-3 1-15,8 4-1 16,-1-4 0-16,0-3-1 15,4 0 0-15,0 0 0 16,3 0 0-16,1 3-1 16,-1-3 1-16,0 0 0 15,-6 3 0 1,13 0 0 0,0 0 0-16,-3-3 0 15,0-3 1-15,-4 0-1 16,-3-6 1-16,0 2-1 15,0 4 0-15,0-3 0 16,-1 3 1-16,1-3-2 16,-4 3 0-16,4-4-1 15,-11 1 1-15,1 0 0 0,-1-1 0 16,4 7-1-16,-1 0 0 16,1 0 0-16,7 4 1 15,-7-4-1-15,-1 0 0 16,1 0 0-16,0-4 1 15,0 1-1-15,-1 3 1 16,8 0-1-16,-3 0 1 16,-1 0-1-16,-3 0 0 15,-4-3 0-15,0 0 1 0,7 0-1 16,8 0 0-16,3 0 0 16,-4-1 0-1,0 4 0-15,1 0 0 16,-1 0 0-16,4 0 0 0,-4 4 0 15,0-1 0-15,-3 0 0 16,0-3 0-16,-4 0 0 16,1 0 0-16,-1 0 0 15,0 3 0-15,0 0-1 16,1 0 1-16,-1 0 0 16,-3 1 1-16,-1-1-1 15,1 0 0-15,-4-3 0 16,1 0 0-16,-5 0 0 15,1 0 0-15,-4 0 0 16,-3 0 0-16,-1 0 0 16,-2 0 0-16,-5 3 0 15,-3 3 0-15,-7-6-1 0,0 0 1 16,-3 7-2-16,-4-4 1 16,-4 0-5-16,-3 3 1 15,-4-3-13-15,1-9 1 16,3 3-3-16,3 3 1 15</inkml:trace>
  <inkml:trace contextRef="#ctx0" brushRef="#br0" timeOffset="112823.02">8117 10219 44 0,'4'3'22'0,"-4"-15"-18"0,-4 9 35 15,4 3-38-15,0 0 1 16,-3 6 1-16,-4 0 1 15,0 4-5-15,-4 8 1 0,-6 1 2 16,2 3 1-16,-6 6-2 16,-3 7 0-16,-8 6 0 15,-3 6 0-15,-1 9-1 16,-10 4 1-16,11 12 0 16,7 13 1-16,0 9 0 15,10 3 1-15,4-9 0 16,3-1 0-16,8-11-1 15,-1-7 1-15,4-10-3 16,0-5 1-16,7-7-4 16,4-4 0-16,10-2-6 15,7-6 0-15,-3-13-10 16,0-7 1-16</inkml:trace>
  <inkml:trace contextRef="#ctx0" brushRef="#br0" timeOffset="113650.13">10664 10066 34 0,'-7'12'17'0,"0"23"-15"0,7-26 17 0,0 4-18 16,0-4 1-16,4 3-1 15,3 4 1-15,0 3-1 16,4 6 1-16,3 3 4 15,3 10 0-15,8 12 0 16,3 7 0-16,8 15 1 16,6-3 0-16,-3 6-3 15,-1 0 1-15,-9 10-3 16,-15-7 0-16,-7 7-2 16,-11-7 0-16,-10 10-2 15,-7-6 0-15,-7-1-4 16,3 1 0-16,4-13-8 0,3-16 1 15,-3-9-3-15,4-10 0 16</inkml:trace>
  <inkml:trace contextRef="#ctx0" brushRef="#br0" timeOffset="118335.02">6745 12292 22 0,'32'-6'11'0,"-7"-4"2"15,-25 10 11-15,3 0-20 16,-3 0 1-16,0 0 5 15,-3-3 0-15,-1 0-11 16,1 3 0-16,-8 3 9 16,0 10 0-16,-10 5-3 15,4 1 1-15,-12 13-4 16,-2 5 1-16,-5 7-2 16,1 19 1-16,-11 12-2 0,7 10 0 15,1 15 1-15,6 16 0 16,0 10-1-16,0-4 0 15,1-3 0-15,13-9 0 16,7-4-3-16,15-11 1 16,3-11-3-16,18-9 0 15,20-15-4-15,5-13 0 16,20-19-7-16,-6-6 0 16</inkml:trace>
  <inkml:trace contextRef="#ctx0" brushRef="#br0" timeOffset="119129.77">10104 12201 31 0,'0'6'15'0,"10"23"-2"0,-3-20 19 16,4 7-27-16,6 6 0 15,1 3 2-15,7 3 1 16,3 13-10-16,7 6 0 16,1 12 6-16,-5 13 1 15,-2 16-3-15,-8 9 0 16,-11 23-3-16,-10 8 0 16,-17 7-2-16,-15-3 1 15,0-16-4-15,-7-3 0 16,-7-26-10-16,-3-18 1 15</inkml:trace>
  <inkml:trace contextRef="#ctx0" brushRef="#br3" timeOffset="122928.88">7024 13048 36 0,'0'0'18'0,"0"9"-10"0,-7-9 19 16,3 9-25-16,-13 1 1 15,2 9 2-15,-2 6 0 16,-18 6-6-16,-11 4 0 15,0 2 1-15,-4 7 0 16,8 0-6-16,0 0 1 16,7-13-9-16,3 1 1 15</inkml:trace>
  <inkml:trace contextRef="#ctx0" brushRef="#br3" timeOffset="123184.02">6689 13066 41 0,'10'35'20'0,"8"6"-25"15,-11-32 34-15,4 7-29 16,3 12 0-16,10-3 1 15,-2 10 0-15,2 5-2 16,1 4 1-16,-7-3-2 16,3-3 0-16,0-4-8 15,0-12 0-15</inkml:trace>
  <inkml:trace contextRef="#ctx0" brushRef="#br3" timeOffset="123650.83">7260 12549 57 0,'4'9'28'0,"3"-18"-32"16,3 6 51-16,1 0-46 15,0 0 1-15,3-4 2 16,10 4 0-16,-6 0-5 16,3 0 1-16,0 0 2 15,-7 0 0-15,-3 6-1 16,-4 3 0-16,-7 7-3 15,-7 2 0-15,-4 7-2 16,-3 7 1-16,-10 2-2 16,2-3 1-16,1 0 1 15,4 1 0-15,3-1 1 0,3 0 1 16,0-3 2-16,11-3 0 16,4-6 1-16,14-4 1 15,-1-5-2-15,15-4 1 16,-7-3-5-16,3-3 0 15,0-1-13-15,0-2 1 16</inkml:trace>
  <inkml:trace contextRef="#ctx0" brushRef="#br3" timeOffset="123905.6">7384 13230 57 0,'3'22'28'0,"29"-1"-28"16,-21-21 44-16,-1 4-44 16,11-1 1-16,4-3 0 15,10 3 0-15,4-3-4 16,-4 0 1-16,1 0-7 15,-12-3 0-15,1-13-8 16,0 0 1-16</inkml:trace>
  <inkml:trace contextRef="#ctx0" brushRef="#br3" timeOffset="124099.3">7574 13010 45 0,'-3'56'22'0,"-29"-5"-27"0,25-33 36 15,0 14-33-15,3 9 1 16,-6 6-9-16,3 3 1 31</inkml:trace>
  <inkml:trace contextRef="#ctx0" brushRef="#br3" timeOffset="124549.26">8248 12778 56 0,'0'16'28'0,"0"-10"-33"16,0-3 42-16,-14 6-38 15,-7 1 1-15,-4 6 0 16,-7 9 0-16,4 0 0 16,-4 12 1-16,1 7-1 0,2 13 0 15,5 5-1-15,2 4 1 16,12 0-1-16,3-6 0 15,7-7-1-15,7-15 0 16,3-10 0-16,5-9 0 16,9-13 1-16,-6-6 1 15,7-9 0-15,-4-7 0 16,0 0 1-16,-7 1 0 16,-3-7 0-16,-11 6 1 15,-7-3-2-15,-4 10 1 16,-3 2-3-16,-4 11 1 15,-3 5-2-15,0 7 0 0,-4 6-4 16,0 0 0-16,4-4-7 16,4-2 1-16</inkml:trace>
  <inkml:trace contextRef="#ctx0" brushRef="#br3" timeOffset="124821.93">8513 13051 52 0,'-15'31'26'0,"-16"-3"-34"0,20-18 48 16,-10 5-40-1,-4 7 0-15,-7 13 0 0,4-1 1 16,7 7-1-16,0-3 0 16,0-4-4-16,0-9 0 15,6-9-10-15,12-16 1 16</inkml:trace>
  <inkml:trace contextRef="#ctx0" brushRef="#br3" timeOffset="125005.7">8283 12941 44 0,'28'47'22'0,"29"75"-16"15,-39-93 32-15,13 8-37 16,-6 4 1-16,3 3-1 16,-7 0 1-16,1-3-7 15,-8-7 1-15,-4-6-10 16,-3-9 1-16</inkml:trace>
  <inkml:trace contextRef="#ctx0" brushRef="#br3" timeOffset="125901.31">8791 12985 48 0,'14'3'24'0,"-3"13"-19"16,-8-16 36-16,8 3-39 16,7 0 1-16,6 0-1 15,15 0 1-15,0 4-6 16,-4-4 1-16,1 0-4 15,-1 3 0-15,4-3-10 0,-11-3 0 16</inkml:trace>
  <inkml:trace contextRef="#ctx0" brushRef="#br3" timeOffset="126142.63">8996 12816 46 0,'-7'34'23'0,"-4"19"-19"0,8-37 34 0,3 6-38 16,-7 9 1-16,3 10-1 15,1 9 0-15,-1 10-4 16,4-10 0-16,0-6-10 15,0-13 0-15</inkml:trace>
  <inkml:trace contextRef="#ctx0" brushRef="#br3" timeOffset="128166.68">10940 13010 38 0,'-18'13'19'0,"-14"-10"-10"16,29 3 30-16,-4 3-35 15,0 1 1-15,3-1 2 16,1 1 1-16,3 2-9 16,3-2 0-16,4 2 7 15,11 1 1-15,14-7-4 16,10-3 1-16,21-3-6 15,8-3 1-15,3-6-13 16,7-4 1-16,-3 0-6 16,-11-2 0-16</inkml:trace>
  <inkml:trace contextRef="#ctx0" brushRef="#br3" timeOffset="128723.64">11585 12533 41 0,'-3'19'20'0,"13"-13"-12"16,-3-2 30-16,4-1-35 16,0 0 0-16,10 0 3 15,3 3 1-15,8-3-9 0,7-3 1 16,0 4 5-16,0-4 0 16,-1 0-2-16,-2 6 0 15,-5 3-3-15,-9 7 1 16,-8 9-2-16,-11 6 1 15,-10 10-3-15,-7 12 0 16,-4 7-2-16,-13 6 0 16,2 9-1-16,-6 4 1 15,0-4-1-15,0-6 1 16,6-10-5-16,5-8 1 16,6-11-1-16,7-15 1 15</inkml:trace>
  <inkml:trace contextRef="#ctx0" brushRef="#br3" timeOffset="128948.03">11571 13060 55 0,'4'54'27'0,"27"-4"-32"15,-16-41 57-15,9 4-52 16,11-1 0-16,4-2-4 16,0-10 1-16,3-7-6 15,-3 1 1-15,-11-10-8 16,1 1 0-16</inkml:trace>
  <inkml:trace contextRef="#ctx0" brushRef="#br3" timeOffset="129895.88">13585 12897 54 0,'-3'3'27'0,"14"0"-27"0,-8-3 47 15,8 0-45-15,3 4 0 16,7-1 2-16,11 0 0 16,14 0-6-16,6 3 0 15,1-3 0-15,-3 4 1 0,-8-4-10 16,-7 3 1-16,-17-3-8 15,-14 0 1-15</inkml:trace>
  <inkml:trace contextRef="#ctx0" brushRef="#br3" timeOffset="130075.15">13466 13277 56 0,'24'37'28'0,"29"-21"-37"16,-25-10 49-16,18 0-40 16,14 4 1-16,14 2-9 15,0-2 0-15,-10-1-3 16,3-6 1-16</inkml:trace>
  <inkml:trace contextRef="#ctx0" brushRef="#br3" timeOffset="130539.75">15268 12935 47 0,'0'-22'23'0,"-24"-10"-20"0,13 23 33 0,-7 3-36 16,-17 3 0-16,-14 3 1 16,-11 3 0-16,-11 3-2 15,-10 10 1-15,14 6-2 16,-4 15 0-16,4 17-2 15,7 18 0-15,11 12-1 16,17-2 1-16,11 3-2 16,14-10 1-16,18-12 3 15,6-16 0-15,26-16 2 16,20-15 1-16,25-16 1 16,0-10 1-16,-10-18 2 15,-18-13 0-15,-7-21 0 0,-18-14 1 16,-10-2-2-16,-7 6 1 15,-15 0-7-15,-13-4 1 16,-12 17-13-16,-6 9 1 16</inkml:trace>
  <inkml:trace contextRef="#ctx0" brushRef="#br0" timeOffset="135103.44">6484 14700 46 0,'-18'16'23'0,"8"3"-22"16,-1-13 24-16,1 7-21 16,-8 2 0-16,-3 7 2 15,-11 19 0-15,-3 0-8 16,-7 15 1-16,-1 4 5 15,1 15 0-15,0 13-2 16,3 18 0-16,7-2-1 16,11-4 0-16,3-6 0 15,18-12 1-15,11-13-1 16,10-10 0-16,14-2-4 0,8-20 0 16,2-8-13-1,-2-14 0-15</inkml:trace>
  <inkml:trace contextRef="#ctx0" brushRef="#br0" timeOffset="136005.2">8717 14537 49 0,'4'0'24'0,"-1"13"-20"0,1-10 31 16,3 6-32-16,3 7 0 15,4 0 2-15,4 9 1 16,10 12-7-16,8 10 1 16,9 16 4-16,12 9 0 15,-11 13-3-15,-7 6 1 16,-8 12-3-16,-13 7 0 16,-11 3-3-16,-18-10 1 15,-17 1-6-15,-11-16 0 16,-6-13-8-16,-5-19 1 15</inkml:trace>
  <inkml:trace contextRef="#ctx0" brushRef="#br0" timeOffset="136529.59">9239 14340 56 0,'4'6'28'0,"17"0"-29"0,-14-6 48 15,7 0-42-15,4 3 0 16,3-3 3-16,7 3 0 16,0 4-11-16,-3-1 1 15,0-3 6-15,-8 3 0 16,-6 1-4-16,-4 2 1 15,-10-3-4-15,-5 4 1 0,-2 2-2 16,-4 4 0 0,-4 3-1-16,-7 3 1 15,1 12 2 1,6-2 0-16,8-1 2 16,6-6 1-16,4-3 3 15,7-6 0-15,7-10 0 16,14-3 0-16,15 0-6 15,3-3 1-15,-4 0-18 16,4-6 1-16</inkml:trace>
  <inkml:trace contextRef="#ctx0" brushRef="#br0" timeOffset="137197.2">6911 15202 59 0,'-4'0'29'0,"-6"6"-28"0,6-3 38 16,-6 10-39-16,-11 12 1 15,-8 3-1-15,-6 7 0 16,-7 12 0-16,-1 0 0 15,-2 3-2-15,2 6 0 16,1-9-4-16,7-9 1 0,6-3-10 16,8-10 1-16,7-13-2 15,7-12 0-15</inkml:trace>
  <inkml:trace contextRef="#ctx0" brushRef="#br0" timeOffset="137401.09">6586 15142 54 0,'22'57'27'0,"20"28"-38"16,-17-51 56-16,3 13-46 15,14 13 1-15,0 2-5 16,8 1 1-16,-1-3-6 0,8-13 0 15,-15-10-4-15,4-2 0 16</inkml:trace>
  <inkml:trace contextRef="#ctx0" brushRef="#br0" timeOffset="141044.31">9899 15174 35 0,'-28'25'17'0,"7"-22"-4"0,14-6 18 15,3 3-25-15,0-3 0 16,1 3 6-16,3 0 1 16,3 0-15-16,12 3 0 15,6 3 9-15,10 7 1 0,19 2-7 16,-1-5 0-16,1-4-10 15,-4-6 1-15,3-16-12 16,-3-2 1-16</inkml:trace>
  <inkml:trace contextRef="#ctx0" brushRef="#br0" timeOffset="141484.07">10756 14628 54 0,'0'3'27'0,"7"-6"-29"0,0 3 42 16,-7 0-38-16,11 0 1 16,7-3 1-16,6 3 0 15,8 3-6-15,3 0 1 16,8-3 3-16,-5 7 0 0,-6 2-2 15,-4 3 1-15,-14 14-2 16,-10 5 0-16,-8 10-2 16,-13 12 1-16,-11 16-4 15,-11 6 0-15,0 7-2 16,-3-4 1-16,6-6-2 16,5 0 0-16,2-12-5 15,8-10 1-15</inkml:trace>
  <inkml:trace contextRef="#ctx0" brushRef="#br0" timeOffset="141724.78">10633 15080 61 0,'10'44'30'0,"29"-19"-38"0,-25-22 60 16,4 0-52-16,10-3 0 15,11 0-4-15,7-3 0 16,-4 0-6-16,4-4 0 16,-11-2-7-16,-3 0 1 15</inkml:trace>
  <inkml:trace contextRef="#ctx0" brushRef="#br0" timeOffset="142415.87">13388 14816 42 0,'-11'7'21'0,"11"-7"-14"15,0 0 33-15,4 3-37 16,-1 0 1-16,4 3 2 16,4 0 1-16,3 1-8 15,7-1 1-15,0 0 4 16,4-3 0-16,7-3-3 15,7 0 0-15,0 3-7 0,-4 4 1 16,-7 5-13-16,-10 7 0 16</inkml:trace>
  <inkml:trace contextRef="#ctx0" brushRef="#br0" timeOffset="142581.4">13314 15211 47 0,'28'10'23'0,"57"-7"-27"0,-64 0 31 0,11 0-37 15,10 3 1-15,14 1-14 16,1-4 0-16</inkml:trace>
  <inkml:trace contextRef="#ctx0" brushRef="#br0" timeOffset="143000.14">14792 14913 44 0,'4'-3'22'0,"-1"-22"-19"0,-6 16 38 16,-12-1-41-16,-9 1 0 16,-5 0 0-16,-6-1 0 15,-11 7 0-15,-7 6 0 16,-3 7 0-16,-4 12 1 16,-3 9-2-16,3 10 1 15,3 9-3-15,11 9 0 16,7 7-1-16,11 13 0 15,7-4 0-15,10-9 1 16,15-10 0-16,17-9 1 16,14-9 2-16,18-10 1 0,14-18 2 15,4-7 0-15,7-16 0 16,-4-12 0-16,-4-9 0 16,-17-13 0-16,-14 3-4 15,-11-13 1-15,-14-9-13 16,-17-12 1-16</inkml:trace>
  <inkml:trace contextRef="#ctx0" brushRef="#br3" timeOffset="151452.47">9793 12731 27 0,'28'6'13'0,"-6"1"-3"0,-12-4 14 16,-3 3-21-16,0-6 0 16,0 3 5-16,-3-3 1 0,-1-6-9 15,-3 0 0-15,-3-10 6 16,-8 0 0-16,-3-3-2 15,-4 1 1-15,4-1-3 16,-14 3 0-16,3 3-3 16,4 4 1-16,0 6-1 15,0 6 0-15,0 3-2 16,0 7 1-16,-1 6-2 16,5 0 0-16,3-4-1 15,0 1 1-15,7-4 0 16,3 1 0-16,4 3 1 15,4 2 1-15,3 4 1 16,3 7 1-16,1-7 1 16,-1-4 1-16,1-5 0 15,3-7 0-15,-10-9 0 16,10-6 1-16,3-1-1 0,1-2 1 16,3-1-1-16,0 1 1 15,0-1-2-15,-3 4 0 16,-4 2-1-16,0 4 1 15,-3 0-1-15,-4 3 0 16,0 3 0-16,-7 4 0 16,0 2 0-16,-4 3 0 15,1 1 0-15,-4 6 0 16,-4 3 0-16,1 0 1 16,-4 9 0-16,-4 4 0 0,4 5 0 15,-4 4 1-15,8 3-1 16,-1 7 1-16,4-14-1 15,-4-2 0-15,4-3-1 16,0-4 1-16,0-6-3 16,4-6 1-16,3-7-13 15,0-5 1-15,3-4-2 16,8-3 1-16</inkml:trace>
  <inkml:trace contextRef="#ctx0" brushRef="#br3" timeOffset="152489.28">7493 15249 29 0,'-11'9'14'0,"1"7"2"0,10-13 14 16,0 4-23-16,0 2 0 15,0-6 3-15,0 0 0 16,0 0-13-16,0-3 1 16,7 0 9-16,3-3 0 15,5-3-4-15,13 0 1 16,14-1-5-16,8 4 0 16,10-6-11-16,-1-1 1 15,-9-2-7-15,-8 6 1 16</inkml:trace>
  <inkml:trace contextRef="#ctx0" brushRef="#br3" timeOffset="153254.59">7620 15011 28 0,'14'9'14'0,"-17"-3"-3"0,3-2 15 15,0 2-23-15,0 0 0 16,0 0 1-16,0 4 1 16,0 2-7-16,0 4 1 15,-7 3 3-15,3 3 0 16,4 12-2-16,-14 10 0 16,7 3-1-16,0 6 0 15,-4-2-4-15,1-7 0 16,-4-10-7-16,10-3 0 15</inkml:trace>
  <inkml:trace contextRef="#ctx0" brushRef="#br3" timeOffset="153975.94">8170 14766 38 0,'-17'-9'19'0,"-4"15"-16"15,17-6 30-15,4-3-27 0,-7 6 0 16,7 0 5-16,7 3 0 16,-7 1-13-16,4-1 1 15,3 3 9-15,3-2 1 16,4-1-4-16,4 0 1 15,3 0-3-15,0 4 1 0,4 2-2 16,-7 4 0-16,3 0-2 16,-7-4 1-16,-4 10-2 15,-10-6 0-15,-3-4-2 16,-8-2 1-16,1-1-3 16,-1 1 1-16,-3-1-1 15,0 0 1-15,0 4 0 16,0 0 1-16,7 2 1 15,0 1 0-15,0 0 2 16,7-1 0-16,0 1 0 16,0 0 1-16,3-1-1 15,8-2 1-15,-1-1 1 16,8-2 1-16,3-4 0 16,4-3 0-16,-1 7 0 15,1-1 1-15,-4 0-2 16,-3 4 1-16,-7 0-3 15,-8 2 1-15,-6 4-2 16,-12 0 1-16,-6 3-1 0,-10 0 1 16,-12 3-4-16,-10 3 1 15,0-3-2-15,-7-9 1 16,-3-4-5-16,-1-5 1 16,8-14-11-16,3 1 1 15</inkml:trace>
  <inkml:trace contextRef="#ctx0" brushRef="#br3" timeOffset="158869.5">6371 16209 31 0,'4'15'15'0,"-8"10"-15"15,4-12 15-15,-3-1-14 16,-4 4 1-16,0 3 2 16,-1 0 1-16,-2-7-6 15,3 1 1-15,3-7 3 16,4-3 1-16,0-3-2 15,4-9 1-15,6-1-3 16,8-2 1-16,10-4-1 16,8-3 0-16,-1 1-1 15,-3-1 1-15,-4 3-1 16,0 4 1-16,-7 2 0 0,0 4 0 16,-3 3 0-16,-4 0 0 15,0 3 0-15,-3 0 0 16,-4 3-1-16,0 3 1 15,0 7-1-15,-7 2 0 16,-7-2 0-16,3 2 1 16,1 1-1-16,-1 3 0 15,1-7-2-15,-1-2 1 16,4-7 1-16,0-3 0 16,7-3 0-16,4 0 0 15,7-4 1-15,3-2 0 0,0 0 1 16,7-1 0-16,-7 1-1 15,8-1 0-15,-12 1 0 16,4-4 1-16,0 4-1 16,-10 0 0-16,0 6 0 15,-1 6 0-15,-3 3 0 16,4 0 1-16,-8 0-2 16,1 1 1-16,-4-4-1 15,3 0 1-15,-3-3-1 16,4 0 1-16,-4 0 0 15,0 0 0-15,0 0 0 16,0 0 1-16,7-6-1 16,0-1 0-16,4-2 0 15,10-3 1-15,-4-1-1 16,15 0 1-16,-7 4-1 16,3 3 1-16,0-1 1 15,1 7 0-15,-1 4 0 16,4 2 0-16,-8 0 0 0,1 4 0 15,-4-1-1-15,0-3 1 16,-3 1-2-16,0 2 1 16,-4 0-1-16,3 1 0 15,-6-1 0-15,-4-3 0 16,0 1-1-16,4-4 1 16,-4 0-1-16,3-3 1 15,8 0 0-15,-8-3 0 0,1 0 0 16,0 0 1-16,10 3-1 15,0 3 1-15,4 0-1 16,-4 0 1-16,4 3-1 16,-1-3 1-16,1 1-1 15,0-1 1-15,-11 0-1 16,3 0 0-16,1 0 0 16,-7-3 1-16,3-3-1 15,0 3 1-15,0 0 0 16,4 3 1-16,-4-3 0 15,3 0 0-15,1-3-1 16,-4 6 1-16,0 6-1 16,7 1 1-16,-10-1-2 15,3-2 1-15,4-1-2 16,-1-3 1-16,1-3-1 16,0-3 1-16,-4 3 0 15,0-3 0-15,3 6 0 0,1 0 0 16,-4 3 0-16,4-3 1 15,-4 4-1-15,0-1 0 16,-3 3-1-16,-1-6 1 16,1-3 0-16,-1 0 0 15,1 0-1-15,7 4 1 16,-11-1 0-16,7 3 1 16,0 0-1-16,0 1 0 15,0-4 0-15,0 0 1 16,0 0-1-16,-3 0 0 0,3 0 0 15,0-3 0-15,0 0 0 16,0 0 0-16,-3 0 0 16,-4 0 0-16,7-3-1 15,0 0 1-15,0-3-1 16,4-4 1-16,3 1-1 16,7-10 1-16,-6 10 0 15,-1-1 0-15,0 1-1 16,0 3 1-16,-3-1-1 15,-4 4 1-15,3-3-1 16,12 3 1-16,-8 0-1 16,11-1 1-16,-1 1 0 15,1 3 0-15,7 3 1 16,3 4 0-16,8 2-1 16,-5 4 1-16,-6-4-3 0,-11 0 0 15,-6-5-11-15,-15-4 1 16</inkml:trace>
  <inkml:trace contextRef="#ctx0" brushRef="#br3" timeOffset="160160.59">9356 12377 20 0,'0'3'10'0,"3"3"-2"0,-3-6 11 16,4 6-17-16,-4-3 1 16,0 1 1-16,0 8 0 15,-4 7-6-15,-3 12 1 16,0 13 3-16,4 13 0 16,-4 15-1-16,-4 6 0 15,0 10-2-15,-3 15 0 16,0-12-3-16,4-9 1 15,-1-10-6-15,0-19 0 16,4-12 0-16,7-13 0 16</inkml:trace>
  <inkml:trace contextRef="#ctx0" brushRef="#br3" timeOffset="160912.46">9469 12267 25 0,'14'3'12'0,"-4"3"-9"0,-3-6 25 16,4 3-25-16,3 1 1 15,4-4 1-15,3 0 1 16,0 0-8-16,7-4 0 31,46 4 4-31,0 4 1 16,-3 2-2-16,-4 0 0 0,-7 0-1 15,-11 1 0-15,-6-4 0 16,-12 0 0-16,-2-3-1 16,-8 3 0-16,-4 0-1 15,-6 3 0-15,-4 7 0 16,-7 0 0-16,-3 5-1 15,-1 11 1-15,-3 2 0 16,0 7 1-16,3 9 0 16,1 3 0-16,3-3 1 15,0 9 0-15,0 7 0 16,0 0 0-16,3 6 0 16,1 3 0-16,3 6 0 15,0-9 0-15,-3 3 0 16,-4-6 0-16,0-3 0 15,0-16 1-15,0-3 0 16,0-3 0-16,0-7 1 16,0-3 1-16,0-5-1 0,0-1 1 15,-4-7-1-15,-14-2 1 16,-6-3-2-16,-15-4 1 16,-14-3-2-16,-14-6 1 15,-7 0-1-15,-7-6 0 16,-4 0-2-16,-3-4 1 15,0 4-8-15,-4 0 0 16,7 3-2-16,15 0 1 16</inkml:trace>
  <inkml:trace contextRef="#ctx0" brushRef="#br3" timeOffset="168749.94">8851 13882 26 0,'-3'3'13'0,"3"-9"-1"15,0 6 14-15,0 0-23 16,0 0 0-16,3 3 2 16,1 0 0-16,-1 0-6 15,4 0 0-15,-3 0 4 16,-1-3 1-16,1-3-3 15,3 0 1-15,4 0-2 16,6-6 0-16,1-10-1 16,-1 0 0-16,5 0 0 15,-1 3 1-15,0 1 0 0,4 2 1 16,-11 10 0 0,3 3 1-16,-2 3-1 0,-1 3 0 15,-7 7-1-15,0 3 1 16,0-4-2-16,-7 1 1 15,3 2-1-15,-3 1 1 16,0 0-1-16,0-4 0 16,0 1 0-16,4-4 1 15,-1-2 0-15,1-4 0 16,3-3-1-16,4-7 1 16,-1 1 0-16,4-3 0 0,0-1 0 15,4 1 0-15,-4 0 0 16,4 2 0-16,-8 1 0 15,8 6 1-15,-11 0-1 16,7 3 0-16,-7 0-1 16,4-3 1-16,-1 3-1 15,-6-3 0-15,3 4-1 16,0-4 1-16,0 3 0 16,-3 0 1-16,-1 0-1 15,1-3 1-15,-1 3-1 16,4-3 0-16,0-3 1 15,0 0 0-15,0-3-1 16,4-1 1-16,0 7 0 16,3 0 0-16,-4 3-1 15,1-3 0-15,-1 4-1 0,1-1 1 16,-4 0-1-16,4 0 1 16,-4 0-1-16,3 0 1 15,1-3 0-15,-1 0 1 31,5 0 0-31,-1 0 1 16,0 3-2-16,0-3 1 16,-4 0 0-16,1-3 0 15,3 0-1-15,0 0 1 16,-3 0 0-16,-1-3 0 16,1-7 0-16,3-3 0 15,0 1 0-15,0-4 0 0,4 3 0 16,-7 4 1-16,6 5-1 15,1 1 0-15,-1 3 0 16,1 3 1-16,0 6-1 16,-1 0 1-16,1-2-1 15,-4 5 1-15,4 0-1 16,3 4 0-16,7-1 0 16,-3-2 1-16,0 2-5 15,-1 1 0-15,-3-4-6 16,-3-2 0-16</inkml:trace>
  <inkml:trace contextRef="#ctx0" brushRef="#br3" timeOffset="169514.63">12171 12998 34 0,'-4'18'17'0,"4"-18"-14"0,0 0 27 0,0 3-25 16,0-3 0-16,0 0 3 15,4 0 1-15,6 0-11 16,8-3 1-16,10 3 6 16,8-3 1-16,2 0-5 15,1-6 1-15,4 2-10 16,-1 1 0-16,-10 0-8 15,-11 0 0-15</inkml:trace>
  <inkml:trace contextRef="#ctx0" brushRef="#br3" timeOffset="170190.45">12979 12637 36 0,'-4'0'18'0,"22"-6"-15"0,-18-1 25 0,0 7-28 15,0-9 1-15,0 3 2 16,-4-4 0-16,1 4-3 16,-1-3 1-16,-6-1 1 15,-4 1 1-15,-8 6-1 16,-6 3 1-16,3 6-2 15,1 6 0-15,-1 4-2 16,0 6 1-16,4 3-2 16,4 0 1-16,2-6-1 15,8-3 0-15,4-1-1 16,10 1 1-16,7-3 1 16,4-1 0-16,3-2 0 15,4-4 0-15,-4 0 1 0,0-6 0 16,-3 0-1-16,3-6 1 15,-4-4-1-15,-6-2 1 16,7-10 0-16,-4 3 0 16,-4-3 0-16,1 7 0 15,-1 5 0-15,1 4 1 16,-4 12 0-16,0 10 1 16,-3-1-1-16,-4 7 0 15,-4 10-1-15,-3 12 1 16,0 6-1-16,0 9 0 15,-4 10 0-15,1 13 1 0,-8 12-2 16,-7-9 1-16,-10 6-8 16,0-13 0-16,3-15-4 15,11-16 1-15</inkml:trace>
  <inkml:trace contextRef="#ctx0" brushRef="#br1" timeOffset="178055.72">10216 12433 20 0,'4'-6'10'0,"-4"0"-5"0,0 6 11 16,-4-7-15-16,1-2 1 0,-1-1 0 15,-3 1 1-15,-3 0-3 16,-4-4 0-16,-4 1 3 16,-3-1 0-16,-4 0 0 15,-3-2 1-15,0-1-1 16,-4 4 1-16,-3-1-1 15,-1 4 0-15,1-1-1 16,-7 4 1-16,10 0-2 16,-3-1 1-16,7 4-2 15,3 0 1-15,-3 3 0 16,-1 3 0-16,1 7 0 16,-7 8 0-16,-4 11 0 15,0-7 0-15,0 9 0 16,1 0 1-16,-5 4-2 15,-3-1 0-15,8 4-1 16,2 6 0-16,5-3 0 16,6-1 0-16,-3 7 0 0,3 4 0 15,7 2 1-15,1-6 0 16,3 9 0-16,3-9 0 16,4 0 0-16,-4 1 0 15,8-1 0-15,-1 3 0 16,4 0 0-16,0-9 0 15,0 3 0-15,4-1 0 16,-4 1 1-16,0-3 0 16,0-6-1-16,0 2 0 0,3 1 0 15,8-4 0-15,-7 1-1 16,6-4 1-16,4 1-2 16,4-7 1-16,3 3 0 15,4 0 0-15,3 3 0 16,4-9 1-16,3-3-1 15,7-3 1-15,1-10 0 16,3-3 0-16,-4-3 0 16,-3-9 0-16,3-4-1 15,4-9 1-15,3-3 1 16,1-19 0-16,-5 7 0 16,5-13 1-16,-1-7-1 15,4-12 0-15,-7-9 1 16,0-1 0-16,-4 10-2 15,-3 0 0-15,-11-3-2 16,-3 0 0-16,-7 13-1 0,-8-7 0 16,-6 0-10-16,-8-9 0 15</inkml:trace>
  <inkml:trace contextRef="#ctx0" brushRef="#br1" timeOffset="179722.42">13222 12323 19 0,'4'3'9'0,"-4"-15"-3"16,0 2 9-16,0-2-14 16,0-4 0-16,-4 4 1 0,1-1 0 15,-1 1-1-15,-3-1 0 16,-7 4 2-16,-4-4 1 16,-3 1-1-16,0-1 0 15,0 1 0-15,-4-1 1 16,4 0-3-16,0 1 1 15,-4 2-1-15,0 7 1 16,1 0-2-16,-1 3 1 16,0 6 0-16,-6 1 0 15,2 2-1-15,-2 1 1 16,-5 2-1-16,5-2 1 16,-1-1-1-16,0-3 0 0,-3 4 0 15,-1 2 1-15,1 7 0 16,3 0 0-16,4 3 0 15,4 0 0-15,-1 0-1 16,0-4 0-16,0 1 0 16,-3 0 0-16,0 6 0 15,0 0 0-15,-4 3-1 16,0 1 0-16,4-4 0 16,0 9 1-16,3-6-1 15,0 1 1-15,1-4-1 16,-1 6 1-16,0-3-1 15,1-3 1-15,2 4-2 16,5-1 1-16,-1 3 0 16,4 1 0-16,4-4-1 15,2-6 1-15,1 3 0 16,0 0 1-16,0 0 0 0,4 3 0 16,3 4 0-16,-4-7 0 15,1 3 0-15,3 6 1 16,0 1-1-16,3-1 1 15,4 4-1-15,0 0 1 16,4 2-1-16,3 1 1 16,0 0-1-16,4-10 0 15,-1 4 0-15,-2-7 1 16,2 0-1-16,1-3 0 0,-1 0 0 16,1-6 1-1,0 3-1-15,3-3 1 0,0 0 0 16,4 0 0-16,3-7 1 15,0 4 0-15,0-4 0 16,4 1 0-16,3 3-1 16,8-1 1-16,3-2-2 15,-4-4 1-15,-3-2-1 16,0-1 0-16,-1 0-1 16,1-6 0-16,0 0 0 15,0-6 1-15,0-4 0 16,-1 1 0-16,-2-4-1 15,-5-2 1-15,8-1-1 16,-3 4 1-16,-5-4-1 16,5-3 1-16,-1-6-1 15,-3 6 1-15,-4-3-1 16,0-6 1-16,0-3-1 0,4-7 0 16,-4-3 1-16,-3-9 0 15,-4-3-1-15,-3-1 1 16,-4-8-1-16,-4 2 1 15,-3-12 0-15,1 0 0 16,-8-13-1-16,-4-3 1 16,0-6-2-16,1 19 1 15,-1 3-4-15,-3 0 1 16,-7 0-4-16,0 12 1 16,-3 4-4-16,-5-7 1 15</inkml:trace>
  <inkml:trace contextRef="#ctx0" brushRef="#br1" timeOffset="182801.18">15716 13016 26 0,'4'-3'13'0,"-4"25"-4"15,0-22 13-15,0 0-20 16,0 0 0-16,7-3 2 16,0-3 1-16,7-7-5 15,4-2 0-15,6 8 3 16,8-8 1-16,3-11 0 15,8-11 0-15,6-13-2 0,-3-19 1 16,0-7-2-16,-7-5 0 16,-11-13 0-16,-11-13 0 15,-9-3-3-15,-16 1 1 16,-9-14-1-16,-15 11 1 16,-14-5-1-16,-3 14 1 15,-4 12-1-15,4 13 0 16,3 15 1-16,-7 13 0 15,-4 15-1-15,-3 20 1 16,0-1-5-16,-3 10 1 0,-1 3-6 16,1-4 0-16</inkml:trace>
  <inkml:trace contextRef="#ctx0" brushRef="#br1" timeOffset="183370.77">15547 11141 48 0,'-7'35'24'0,"-35"18"-30"0,27-41 44 16,-9 7-38-16,-15 6 0 15,-3 0-1-15,-1 4 0 16,1-4 1-16,3-3 1 15,0-3 0-15,4-1 0 16,3 1 1-16,8-6 0 16,2-1 1-16,8-2 0 0,7-1 0 15,11 0 0-15,10 4-1 16,4 0 1-16,10 5-2 16,11 1 1-16,-1 3-2 15,5-6 0-15,-1 6-1 16,-7 9 1-16,-3 7-2 15,-7-7 1-15,-4 0-1 16,-3-5 1-16,-8-8-1 16,-3-5 0-16,-7-13 2 15,7-25 1-15,0-16 0 16,0-19 1-16,0-12-1 16,4 3 0-16,3-12-4 15,0 2 0-15,4-2-13 16,-8 3 1-16</inkml:trace>
  <inkml:trace contextRef="#ctx0" brushRef="#br1" timeOffset="183925.87">16792 11389 54 0,'-3'22'27'0,"-18"15"-31"16,13-27 41-16,-2 2-37 15,-4 7 0-15,-7 6-1 16,-1 0 1-16,-2-3 0 15,-1-3 0-15,0 0-1 16,4 3 1-16,4-3-1 0,2-4 0 16,5 1 0-16,6-3 1 15,11-1-1-15,8-2 1 16,6-1 0 0,10 0 0-16,1 1 0 0,-4 2 0 15,-3 4 0-15,-7 3 1 16,-8-4-2-16,-13 4 0 15,-11 6-2-15,-11 0 0 16,-3-6-10-16,0-3 0 16,6 0 0-16,5-7 0 15</inkml:trace>
  <inkml:trace contextRef="#ctx0" brushRef="#br1" timeOffset="184407.59">17141 11831 43 0,'15'3'21'0,"-12"-6"-25"16,-6 0 42-16,-4 0-36 15,-11 0 0-15,-7-1 0 16,-7 4 1-16,-3 0-4 15,-4 4 0-15,8-1 3 16,2 0 0-16,-2 9-1 0,6 7 0 16,4 3 0-16,3 0 0 15,8 0-1-15,6-6 0 16,4-4-1-16,7-9 1 16,11-3-1-16,-1-3 1 15,5-3-1-15,-1-3 0 16,3-1 0-16,-2 1 1 15,-5-4-2-15,1 4 1 16,-4-1 0-16,0 4 0 16,-3 6 0-16,-1 3 0 15,1 7 0-15,-1-1 0 0,-3 7 1 16,1-4 1-16,-5-2-1 16,4-1 0-16,-3-3 0 15,3 1 0-15,0-1-2 16,0 0 0-16,0-3-8 15,0 1 0-15,3-4-2 16,5-10 0-16</inkml:trace>
  <inkml:trace contextRef="#ctx0" brushRef="#br1" timeOffset="185022.42">17268 12035 37 0,'-7'22'18'0,"4"0"-16"15,3-19 32-15,0 0-33 16,0-3 0-16,0 0 1 0,3-6 0 16,4-1-2-16,1-2 0 15,2-7 2-15,1 1 0 16,-1-1-1-16,4-3 0 15,1 0 0-15,-5 1 0 16,1 5-1-16,-4 0 0 16,0 4-1-16,-4 3 0 15,-3 6-1-15,4 3 1 16,-1 0-1-16,-3 3 1 0,0 4-1 16,4-4 1-16,-4 0 0 15,0 1 1-15,0-1-1 16,0-3 0-16,0 0 0 15,0 0 0-15,0-3-1 16,7 0 1-16,0-6-1 16,4 0 1-16,-1-4 0 15,4-5 0-15,-3 2 1 16,-1-3 1-16,5 4-1 16,2-1 1-16,-3 7-1 15,0 0 1-15,4 3 0 16,-4-4 0-16,0 1-1 15,-3 3 0-15,-1 0 0 16,1 3 0-16,0 3 0 16,-4-3 0-16,0 3 0 15,0 0 1-15,0 3-1 16,0 1 1-16,0 5-1 0,0 7 1 16,-3 3-1-16,-1 0 1 15,1-3-1-15,-1-3 0 16,1-1-2-16,-1-5 0 15,1-4-9-15,3-6 0 16</inkml:trace>
  <inkml:trace contextRef="#ctx0" brushRef="#br1" timeOffset="185428">17858 12060 37 0,'10'25'18'0,"4"-22"-14"0,-7-6 26 0,0-3-28 16,0-4 0-16,4 1 2 16,3-4 1-16,7 1-5 15,-3-4 0-15,0 0 4 16,-4-5 0-16,-4 2-2 15,1-3 1-15,-8 0-2 16,-3-3 0-16,-7 6-2 16,-3 3 1-16,-1 7-1 15,1 6 1-15,-4 9-1 16,-1 13 0-16,1 6 1 0,0 12 1 16,11 1-1-16,3 9 1 15,3-9 0-15,4-1 0 16,4-2 0-16,10-4 1 15,14-6-4-15,4-6 1 16,0-3-9-16,-4-10 1 16,-7-6-6-16,1 3 0 15</inkml:trace>
  <inkml:trace contextRef="#ctx0" brushRef="#br0" timeOffset="191795.31">11462 14929 38 0,'-11'6'19'0,"15"-15"-8"0,-4 3 20 0,3-1-27 16,4-2 1-16,4-3 2 16,3 8 1-16,4 4-10 15,6 4 0-15,12 8 6 16,2 4 0-16,5-7-5 15,-1 1 0-15,-3 2-11 16,-7-6 0-16,-11-2-5 16,0-14 1-16</inkml:trace>
  <inkml:trace contextRef="#ctx0" brushRef="#br0" timeOffset="192363">12411 14650 56 0,'7'-3'28'0,"-14"9"-39"0,7-6 54 0,-4 0-42 16,-3-3 0-16,-7 3 0 16,-7 0 0-16,-4 0-2 15,0 3 1-15,-3 3 0 16,4 1 1-16,-1 5-1 16,4 1 0-16,3 6-1 15,4 3 0-15,3-4-1 16,4 1 1-16,4-3-1 15,3 0 1-15,7-1-1 16,7-2 1-16,4-4 0 16,-1 1 1-16,1-4 0 15,0-6 1-15,-1-3-1 16,1-4 1-16,-1-8-1 16,1-1 1-16,0-3-1 15,-1-3 0-15,-3 0 0 16,-3 0 1-16,0 4-1 0,-1 5 0 15,-6 1 0-15,6 8 1 16,-6 14 0-16,-4 9 0 16,0 9-1-16,-4 13 1 15,-6-1-1-15,-1 17 1 16,-10 12-2-16,-7 12 1 16,0 13-7-16,-1 1 0 15,-2-14-8-15,9-6 0 16</inkml:trace>
  <inkml:trace contextRef="#ctx0" brushRef="#br0" timeOffset="195111.22">6096 16804 52 0,'0'10'26'0,"0"-4"-19"0,0-6 27 16,0 3-33-16,-7 3 0 15,3 1 1-15,-6 8 1 16,-8 10-4-16,-14 4 1 15,4 8 1-15,-7 20 1 16,3-4-2-16,4 10 1 16,-4 0-2-16,11 2 0 15,3 8-1-15,8-1 0 16,6-7-3-16,4-5 1 0,4-10-4 16,6-6 0-16,8-9-7 15,10-17 1-15</inkml:trace>
  <inkml:trace contextRef="#ctx0" brushRef="#br0" timeOffset="195413.45">6466 17055 58 0,'-7'3'29'0,"-7"35"-39"0,7-29 54 16,-3 13-45-16,-4 3 1 16,-11 10-1-16,-7 9 1 15,-7 3 0-15,-3 9 0 16,3 1-2-16,4-4 1 15,10-9-8-15,4-10 1 16,3-15-7-16,11-12 0 16</inkml:trace>
  <inkml:trace contextRef="#ctx0" brushRef="#br0" timeOffset="195623.72">6276 17137 38 0,'21'50'19'0,"-3"-6"-13"16,-8-28 29-16,1 9-32 15,-8 6 1-15,4-3 0 16,1 4 0-16,-1 2-7 16,-4-3 1-16,1 1 1 15,-1-7 0-15,-3-6-13 16,4-10 1-16</inkml:trace>
  <inkml:trace contextRef="#ctx0" brushRef="#br0" timeOffset="195894.47">6745 17275 53 0,'0'25'26'0,"18"-16"-28"0,-8-9 42 16,1 0-39-16,10 0 1 0,0-3 0 16,7-3 0-16,4 0-4 15,4-1 1-15,-5-2-6 16,-10-1 0-16,1-2-8 15,-5-1 0-15</inkml:trace>
  <inkml:trace contextRef="#ctx0" brushRef="#br0" timeOffset="196103.44">6904 17071 41 0,'-7'41'20'0,"-7"18"-19"16,10-46 28-16,1 6-29 15,-4 9 0-15,0 9 0 0,-1 1 0 16,1 0-3-16,4-1 1 16,-8-5-9-16,11-17 0 15</inkml:trace>
  <inkml:trace contextRef="#ctx0" brushRef="#br0" timeOffset="196627.08">7306 16955 49 0,'-3'22'24'0,"3"0"-17"0,3-19 41 0,4 3-44 16,0 0 0-16,4 1 1 16,3-1 1-16,3 0-8 15,5 1 0-15,-1-1 5 16,-4 0 0-16,1-3-2 15,3 0 0-15,-10 4-3 16,-4 2 0-16,-4 4-1 16,-3-4 0-16,-3 7-3 15,-1-1 1-15,1 1-2 0,-8-3 0 16,4 2 1-16,4 1 1 16,-8 0 1-16,8-4 0 15,3 1 2-15,3-4 0 16,8 1 2-16,-8-1 1 15,4 0 1-15,4 4 0 16,3 3 0-16,0-4 1 16,7 1 0-16,-14-1 0 15,4 1-1-15,-4 2 0 16,-4 1-1-16,-6 0 1 0,-8 6-2 16,-3 3 0-16,-18 6-4 15,-6 4 1-15,-8 2-12 16,-4-5 1-16</inkml:trace>
  <inkml:trace contextRef="#ctx0" brushRef="#br0" timeOffset="196987.87">7722 16917 59 0,'4'44'29'0,"13"31"-35"0,-9-56 48 15,2 9-41-15,4 1 0 16,4 5 0-16,0 10 1 16,-8 3-2-16,-10 3 0 15,-7 7 0-15,-7 5 1 16,-14 7-6-16,-4-3 1 16,-10 0-11-16,-1-13 1 0,8-12-3 15,7-13 1-15</inkml:trace>
  <inkml:trace contextRef="#ctx0" brushRef="#br0" timeOffset="197438.62">8036 16808 45 0,'-7'28'22'0,"7"-6"-19"16,0-19 43-16,0-3-43 16,0 0 1-16,4 0 1 0,6 0 0 15,4 3-5-15,8 0 0 16,-8 3 4-16,7 1 1 15,-3-4-3-15,-1 0 1 16,-6 3-2-16,-1 0 1 16,-6 4-3-16,-8-1 0 15,-3 1-2-15,-3 2 0 16,-4 1 0-16,3 2 1 16,-7-2 0-16,8 6 0 15,-1-4 1-15,4 4 1 0,4 0 0 16,3 0 1-16,10-3 1 15,1 6 0-15,6-10-2 16,12-3 1-16,-1 1-7 16,4-4 0-16,-1-6-11 15,-6-9 0-15</inkml:trace>
  <inkml:trace contextRef="#ctx0" brushRef="#br0" timeOffset="198025.79">8795 17250 60 0,'0'6'30'0,"10"3"-30"16,-6-2 47-16,10-1-44 16,14 6 0-16,15 1 0 15,9 0 1-15,1-4-7 0,7-3 0 16,0 0-1-16,-10-2 0 15,-4-1-15-15,-4-10 1 16</inkml:trace>
  <inkml:trace contextRef="#ctx0" brushRef="#br0" timeOffset="198309.34">9673 16779 48 0,'0'57'24'0,"-7"-1"-19"15,4-31 31-15,-1 10-36 16,-3 21 0-16,-4 10 0 15,-3 12 0-15,-7 20-1 16,-4 11 0-16,1-8-6 16,-4-4 1-16,3-12-8 15,4-26 1-15</inkml:trace>
  <inkml:trace contextRef="#ctx0" brushRef="#br0" timeOffset="198745.15">10220 17062 55 0,'4'12'27'0,"-4"-15"-32"0,0 6 47 15,-4 3-42-15,-3 4 0 16,-11 2 1-16,-10 7 0 15,-14-3-2-15,-4 9 1 0,-7 9 0 16,-3 7 0-16,-1 6 0 16,1 3 1-16,13 4-1 15,12 2 0-15,6 1-1 16,11-4 1-16,7-6-1 16,17-10 0-16,11-8 0 15,11-14 0-15,11-15 1 16,-1-12 0-16,4-7 1 15,-11 0 1-15,-7 0 0 16,-7-3 1-16,-7 1 0 16,-10 5 0-16,-11 6-2 15,-7 10 0-15,-7 4-2 16,-11 5 0-16,-3 0-3 16,-1 1 1-16,1 5-6 15,3-8 0-15,4-7-7 16,7 0 0-16</inkml:trace>
  <inkml:trace contextRef="#ctx0" brushRef="#br0" timeOffset="199241.83">10799 17036 61 0,'-18'29'30'0,"32"-14"-35"16,-10-8 56-16,6-1-48 0,8 3 1 16,10 1 0-16,7-1 0 15,15-3-6-15,6 1 1 16,4-4 2-16,-7 3 0 16,-7-3-8-16,-11-3 0 15,-7 3-12-15,-6-6 0 16</inkml:trace>
  <inkml:trace contextRef="#ctx0" brushRef="#br0" timeOffset="199450.84">10770 17438 41 0,'7'19'20'0,"32"-10"-15"15,-21-9 21-15,10 0-27 16,7-3 1-16,11-3-1 16,11-1 0-16,3 1-1 15,0 0 0-15,-11-4-10 16,7-8 1-16</inkml:trace>
  <inkml:trace contextRef="#ctx0" brushRef="#br0" timeOffset="199855.57">12308 17058 48 0,'22'7'24'0,"-15"-20"-23"0,-7 7 42 16,-4-4-42-16,-3 4 0 15,-11 0 1-15,-10 0 1 16,-14-1-4-16,-15 4 1 16,-6 3 1-16,6 6 1 0,-2 13-1 15,-5 10 1-15,-3 5-3 16,7 13 1-16,7 6-1 16,14-6 0-16,11 13-1 15,14-7 0-15,14-6-1 16,18-6 1-16,13-13 1 15,8-12 1-15,21-13 2 16,11-15 1-16,6-7 1 16,-6-13 0-16,-15-8-1 15,-13 2 1-15,-15-9-3 16,-14-9 0-16,-14 5-8 16,-14 7 1-16,-18 4-12 15,-10 2 0-15</inkml:trace>
  <inkml:trace contextRef="#ctx0" brushRef="#br0" timeOffset="202363.68">5200 16541 29 0,'11'16'14'0,"-1"-10"-3"0,-10-3 14 16,0 0-20-16,4 3 0 15,-4 4 3-15,0-4 1 16,-4 4-10-16,4 5 0 15,-10 17 6-15,-1 18 1 16,-14 6-3-16,1 19 1 16,-5 16-3-16,-2 22 0 15,2 6-3-15,-13 7 0 16,3-7-2-16,0-9 1 16,8-10-8-16,-8-21 1 0,14-17-5 15,11-15 0 1</inkml:trace>
  <inkml:trace contextRef="#ctx0" brushRef="#br0" timeOffset="204090.27">5271 16557 14 0,'0'-3'7'0,"10"-13"4"0,-10 13 1 0,7-4-10 16,-3 4 1-16,6 3-1 15,-3 0 0-15,4 7-4 16,-1-7 1-16,-6 6 2 16,3-6 1-16,0 0 0 15,0-3 0-15,-3-4 1 16,-1-2 0-16,4 0 1 15,4-1 1-15,-8 1 0 16,8 6 0-16,7 3-1 16,-1 3 1-16,4 3-2 15,1 0 1-15,-5-6-1 16,4 0 0-16,1-3 0 16,6-3 1-16,-7 0-1 0,7-1 0 15,0-2 0-15,4 3 0 16,0-1 0-16,-4 7 1 15,4 0-2-15,10 4 0 16,4-4-1-16,7-4 0 16,3 1-1-16,11-3 1 15,4-3-1-15,-7-1 0 16,6-2 0-16,11-1 0 16,-3 4 0-16,10-1 0 15,0 4 0-15,-7 3 0 16,8 0 0-16,9 3 0 0,1 0 0 15,10-7 1-15,-3-2-1 16,7 0 0-16,4-1-1 16,17 1 1-1,-14 3 0-15,14-1 1 0,0 10-1 16,14 4 0-16,-7 2 0 16,11 4 0-16,13-1 0 15,-9-2 0-15,10-1 0 16,10-9 0-16,-7 0 0 15,8 0 0-15,6 0 0 16,-10-3 0-16,7 3 0 16,7 3 0-16,-11 6 0 15,8-9 0-15,-1 0 0 16,-10 0 0-16,7-3-1 16,-4-6 1-16,-6-4 0 0,-5 4 1 15,-6-4-1-15,3 4 0 16,-13 6 0-16,-5-3 0 15,-10 2 0-15,-7 1 0 16,-3 3 0-16,-18-3 0 16,-22 3 0-16,-17 0 0 15,-10 3-1-15,-15 4 1 16,-7 2-1-16,-6 4 1 16,-8 5-1-16,-7 7 0 15,-4 7 0-15,-3 12 0 16,-10 0 0-16,-4 12 1 0,-7 10-1 15,-7 0 1-15,-1 3-1 16,-2 6 0-16,-1 7-1 16,-3 8 1-16,0-2-2 15,3-9 0-15,4-4 1 16,0 0 0-16,-1-12 0 16,5-10 0-16,3-6 2 15,0-6 1-15,-1-10 0 16,1 4 0-16,-7-7 0 15,-7-6 1-15,0 0-1 16,-4 0 0-16,-10-6-2 16,-15-1 1-16,-6 1 0 15,-15-3 0-15,-7-4-1 16,8-3 1 0,-82-3-1-16,11 0 1 15,-4 1 0-15,1-1 0 16,-8-3 0-16,11 3 0 15,-11 0 0-15,0 0 0 16,11-3 0-16,0 0 0 16,-4-3 0-16,-3-3 1 15,10 3-1-15,-6-1 0 16,-8-2 0-16,0 6 0 16,7 0 0-16,-6 0 0 15,2 3 0-15,8 4 0 16,-7 5 0-16,7 1 0 0,0 2-1 15,-1 7 1-15,-6 3 0 16,0 0 1-16,0-6 0 16,-4 3 0-16,0 0 0 15,-14-3 0-15,11 3 1 16,-4 3 0-16,-3-6-2 16,3 6 1-16,0 0 0 15,-3 0 0-15,10 0-1 16,1 3 1-16,-1 1-2 15,-7-4 1-15,18-3 0 16,-4-3 1-16,0-1-2 16,-6-2 1-16,17 3 0 15,-8 6 0-15,1 0-4 16,18 0 1-16,10 3-13 16,14-12 0-16</inkml:trace>
  <inkml:trace contextRef="#ctx0" brushRef="#br0" timeOffset="205906.34">2406 17140 45 0,'25'31'22'0,"-4"4"-11"0,-11-26 23 16,-6 10-31-16,7 6 1 16,-4 10 0-16,0 5 0 15,3 10-6-15,-10 4 0 16,11 9 4-16,-1-1 0 15,1 1-2-15,0-7 0 16,-1-5-1-16,1-11 1 16,-1-11-1-16,1-11 0 0,3-8 1 15,7-13 0-15,-7-13 1 16,11-15 0-16,7-13 0 16,-4-16 1-16,7-3 0 15,11-12 0-15,3 0-4 16,1-4 0-16,-1 4-9 15,-6 3 1-15,-1 6-7 16,-3 10 1-16</inkml:trace>
  <inkml:trace contextRef="#ctx0" brushRef="#br0" timeOffset="206161.84">3041 17591 59 0,'-7'22'29'0,"14"-15"-40"0,-7-7 53 16,0 0-46-16,7 0 0 15,-7 0-22-15,0-10 1 16,4-2 25-16,3-4 0 16</inkml:trace>
  <inkml:trace contextRef="#ctx0" brushRef="#br0" timeOffset="206671.05">3408 17604 47 0,'0'53'23'0,"3"-18"-30"16,4-26 43-16,-7-3-36 15,4-12 0-15,3-9 1 0,-7-11 1 16,0-11-2-16,0-13 0 16,-7-13 0-16,3-6 0 15,-3-9 0-15,4 2 0 16,-8 4-1-16,1 6 1 15,10 7 0-15,-7 12 0 16,7 9 2 0,7 4 0-16,7 12 0 0,3 3 0 15,-2 3 0-15,9 4 0 16,-3 2 1-16,8 4 0 0,-5 0-1 16,1-1 1-16,7-2-2 15,7 0 0-15,3-1 0 16,0 1 1-16,4-4-6 15,-7 4 1 1,-7-1-13-16,-4 1 0 0,-7 0 0 16,-10 2 0-16</inkml:trace>
  <inkml:trace contextRef="#ctx0" brushRef="#br0" timeOffset="206867.94">3507 17290 53 0,'10'13'26'0,"29"-26"-41"0,-28 7 54 16,3-10-41-16,7 1 1 16,4-7-9-16,6 6 0 15,-2 0 3-15,-8 4 0 16</inkml:trace>
  <inkml:trace contextRef="#ctx0" brushRef="#br0" timeOffset="207122.61">4106 17576 57 0,'0'28'28'0,"7"-15"-42"16,-7-10 51-16,0 3-61 15,-3-3 1-15,-8-6-4 16,1-3 1-16</inkml:trace>
  <inkml:trace contextRef="#ctx0" brushRef="#br3" timeOffset="213848.52">1947 10200 35 0,'7'7'17'0,"-7"-17"-13"16,0 4 18-16,0 3-21 15,0 0 0-15,-10 0 0 16,-11 6 1-16,-18 3-3 16,-11 10 1-16,-17-4 0 15,-3 1 1-15,-1-4-1 16,1-6 0-16,-8 0 1 0,8-6 0 16,-1 3 1-1,11 3 0-15,0 1 1 0,14 2 0 16,4 3 0-16,10 4 0 15,4 6-1-15,0-1 0 16,17 7-1-16,1 7 0 16,-1 5-3-16,11 11 0 15,0 5-2-15,7 3 1 16,-3 13-3-16,6 13 0 0,1 21 0 16,-1 7 0-16,8 15 1 15,-7 13 1-15,-1 10 3 16,-3-1 1-16,4 16 2 15,-11 10 0-15,3 2 0 16,-3 13 1-16,-3 13-2 16,-8 9 1-16,4 13-3 15,-7-4 0-15,0 26 0 16,0-4 1-16,3 7-1 16,-6-9 1-16,6-1 0 15,-7-6 0-15,4 0 0 16,4 9 0-16,-4-12 0 15,3 6 0-15,7-9-1 16,-6-9 1-16,10-10 0 16,-7-16 0-16,-4-6 1 15,1-3 1-15,-12-3 0 16,5-26 0-16,-4-9 0 16,-1-18 0-16,5-16 0 0,-1-19 0 15,8-19 0-15,6-16 0 16,8-9-2-16,13-12 1 15,4-13 0-15,18-7 0 16,11-5 0-16,10-7 0 16,7-16-1-16,3-6 1 15,4-9-5-15,14-6 1 16,8-10-8-16,6 9 1 16,0-5-2-16,-6 8 0 0</inkml:trace>
  <inkml:trace contextRef="#ctx0" brushRef="#br3" timeOffset="214599.74">1746 13753 49 0,'0'3'24'0,"0"-6"-29"16,0 3 51-16,0 7-46 15,-10-4 0-15,-8 6 0 16,-3 7 0-16,-11-1-1 16,-3 10 1-16,0 7-3 15,-4 5 1-15,11 1-2 16,-4 3 1-16,4 9 0 0,-1-3 0 15,15 3 0-15,7 0 1 16,7-6 1-16,7-6 1 16,4-10 0-16,21-3 1 15,6-12-3-15,1-4 0 16,4-12-5-16,-5-3 0 16,1-10-5-16,-7-9 1 15</inkml:trace>
  <inkml:trace contextRef="#ctx0" brushRef="#br3" timeOffset="-214656.91">1905 14217 51 0,'0'7'25'0,"11"-4"-36"15,-11 0 51-15,7 0-45 16,-4 0 0-16,4 0-21 16,-3 0 0-16</inkml:trace>
  <inkml:trace contextRef="#ctx0" brushRef="#br3" timeOffset="-214326.49">2237 13876 42 0,'-4'34'21'0,"4"16"-19"16,0-34 29-16,0 3-30 15,0 9 1-15,0 3-2 16,0 4 1-16,4-1-4 15,3-2 1-15,-7-7-4 16,0-10 1-16,0 1-8 16,3-10 1-16</inkml:trace>
  <inkml:trace contextRef="#ctx0" brushRef="#br3" timeOffset="-214085.26">2036 13844 46 0,'7'10'23'0,"3"-10"-19"0,1-4 40 16,-1 1-42-16,12 3 1 16,-5-9-1-16,8-1 1 15,10-8-5-15,4-4 1 16,-4-6-1-16,4 6 1 0,-4 0-9 15,-3 3 0-15,-4 3-6 16,-3 10 1-16</inkml:trace>
  <inkml:trace contextRef="#ctx0" brushRef="#br3" timeOffset="-213861.94">2491 14192 48 0,'10'35'24'0,"1"-23"-33"16,-11-12 41-16,10 0-36 15,-6-3 1-15,3-3-16 16,-7-4 0-16,-7-5 18 15,7-7 1-15</inkml:trace>
  <inkml:trace contextRef="#ctx0" brushRef="#br3" timeOffset="-213381.75">2999 13477 56 0,'10'22'28'0,"-10"0"-38"0,0-22 58 0,-7 3-49 15,-3 0 0-15,-1 10 0 16,-17 3 1-16,0-1 0 16,-4 4 1-16,0 0-2 15,-7 6 1-15,7 0-1 16,4 3 0-16,0 7 0 16,14-4 1-16,3-3 0 15,11-2 0-15,4-5-1 16,6 1 1-16,12-3 0 15,13-3 1-15,0 0-1 0,11-7 0 16,3-3 0 0,-10-3 1-16,-3 1-1 0,-8-1 0 15,-7 3-1-15,-7 10 0 16,-14 9-2-16,-7 0 0 16,-25 6-4-16,-17 1 0 15,-22-1-7-15,-13-12 0 16</inkml:trace>
  <inkml:trace contextRef="#ctx0" brushRef="#br3" timeOffset="-212886.4">1415 14823 64 0,'10'-13'32'0,"103"0"-34"0,-63 4 62 15,20-7-59-15,36-6 0 16,24-9 0-16,19-10 1 15,20-9-3-15,11 0 0 16,-21 0-1-16,-18 9 0 0,-11 10-2 16,-10 9 0-16,-21 9-4 15,-21 10 0-15,-29 6-9 16,-17 3 1-16,-32 7-1 16,-21 6 0-1</inkml:trace>
  <inkml:trace contextRef="#ctx0" brushRef="#br3" timeOffset="-212631.51">1834 15039 61 0,'22'16'30'0,"38"-26"-30"15,-50 1 61-15,22-4-57 16,24-2 0-16,15-7 0 0,28-7 1 16,-1-5-7-16,26-4 0 15,3 1 3-15,-14-4 0 16,-18 3-7-16,-21 7 1 16,-17 12-12-16,-8 0 0 15,-31 10-4-15,-18 9 0 16</inkml:trace>
  <inkml:trace contextRef="#ctx0" brushRef="#br3" timeOffset="-208937.08">8530 2063 24 0,'-3'-28'12'0,"6"-35"0"0,-3 47 13 0,0 7-23 15,0-7 0-15,-3 16 3 16,3 10 1-16,-7 12-5 16,3 15 0-16,8 7 3 15,3 31 1-15,-7 29-3 16,10 6 0-16,1 24-3 15,-4 23 0-15,7 3-5 16,-3-12 1-16,-4-20-7 16,-7-15 0-16,0-25 0 15,-11-19 0-15</inkml:trace>
  <inkml:trace contextRef="#ctx0" brushRef="#br3" timeOffset="-208231.33">8467 1859 41 0,'24'6'20'0,"26"-49"-24"0,-36 33 40 0,18 1-33 16,17-10 1-16,11-6 2 15,28 6 0-15,11-6-8 16,28 0 0-16,25 6 4 16,13 10 1-16,33 9-3 15,0-7 1-15,27 4-2 16,-2-13 1-16,2 13-1 15,1 3 1-15,-25 0-1 16,7-18 1-16,-14-8 0 16,-24 8 0-16,-8-1 0 15,-21-6 0-15,-14 6 0 16,-14-6 0-16,-21 6 0 16,-18 10 0-16,-18 2-3 15,-13 14 1-15,-15 2 0 16,-14 16 0-16,-14 13-1 0,-11-13 1 15,-10 22 0 1,0 6 0-16,-4 35 2 0,1 12 0 16,2 1 0-16,8 12 1 15,7 12 0-15,11 0 1 16,-1 7-1-16,4-13 1 16,0 4-1-16,-7-17 0 15,-10-9-1-15,-11 4 0 16,-8-17-1-16,-6 1 0 15,3-10-1-15,-6-12 1 0,-19-6 2 16,-10-17 1-16,-21-12 1 16,-14 4 1-16,-32-16-1 15,-36-7 1-15,-17-6-1 16,-31 3 1-16,-29-6-6 16,-21 3 0 15,-46-6-13-31,-15 3 1 0,-9 10-1 0,13 2 0 0</inkml:trace>
  <inkml:trace contextRef="#ctx1" brushRef="#br0" timeOffset="178190.81">13282 8802 0,'0'0'16</inkml:trace>
  <inkml:trace contextRef="#ctx0" brushRef="#br0" timeOffset="-202407.06">19622 10323 29 0,'-4'-29'14'0,"8"11"1"0,-4 18 14 16,0 9-24-16,0 7 0 15,0 9 2-15,-4 22 0 16,0 6-10-16,1 13 0 15,-1 31 5-15,1 29 1 0,-8 40-6 16,4 25 1 0,-3 32-1-16,3 37 0 0,-4 25 0 15,0 29 0-15,1 34 3 16,-1 28 1-16,1 35 2 16,-4 22 0-16,-1 25 1 15,5 15 0-15,3 4-1 16,3 6 1-16,1-35-3 15,-1-24 0-15,4-36-1 16,0-46 0-16,4-35-3 16,-8-40 1-16,1-22-3 15,-8-26 0-15,-7-21-3 16,1-35 1-16,-4-25-7 16,3-25 0-16</inkml:trace>
  <inkml:trace contextRef="#ctx0" brushRef="#br0" timeOffset="-200365.15">14915 16378 39 0,'25'-13'19'16,"-18"-5"-6"-16,-7 18 20 0,-3 3-29 15,-8 3 0-15,-10 3 1 16,-11 4 1-16,-7 3-8 16,1-1 0-16,-1 1 4 15,0 3 1-15,0 3-3 16,0 6 0-16,8 3-1 16,-1 1 0-16,7-1 0 15,8 0 0-15,6-2 0 16,11 2 1-16,11 3 0 15,10-2 0-15,3-7 0 16,12-3 1-16,2 9-1 0,5-3 0 16,-8 4 0-16,-7 2 0 15,-10 7-1-15,-15 12 0 16,-17-6 0-16,-10 4 1 16,-1-1-4-16,-3-3 0 15,0-10-4-15,-1-5 0 16,1-7-6-16,7-13 0 15</inkml:trace>
  <inkml:trace contextRef="#ctx0" brushRef="#br0" timeOffset="-200064.25">15124 16936 43 0,'7'31'21'0,"-4"-27"-26"0,-3-4 35 0,0 3-30 16,-7-3 0-16,-3 3 0 15,-8 6 0-15,-3-2 0 16,0 8 0-16,-4 7 0 16,0 6 0-16,0 1-1 15,4-1 0-15,4-3 1 16,6-3 0-16,8-6-1 15,6-7 0-15,11-6 0 16,7-9 1-16,4-10-5 16,0-6 1-16,-1-3-7 0,-2-9 1 15</inkml:trace>
  <inkml:trace contextRef="#ctx0" brushRef="#br0" timeOffset="-199764.09">15434 16243 47 0,'-14'25'23'0,"-4"10"-25"0,15-17 42 0,-4 17-39 16,-4 18 0-16,4 7 1 15,0 12 1-15,-4 0-4 16,-3 13 1-16,4-4 1 16,-1 1 0-16,4-10-1 15,4-12 1-15,-1-13-5 16,4-13 1-16,4-15-5 16,6-10 1-16,4-12-8 15,7-13 1-15</inkml:trace>
  <inkml:trace contextRef="#ctx0" brushRef="#br0" timeOffset="-199479.25">15617 16851 39 0,'4'13'19'0,"-8"47"-24"0,4-45 31 16,0 4-25-16,-3 12 0 15,3-2 2-15,-4 5 1 16,4-6-1-16,0 1 0 16,0-8 4-16,4-5 0 15,-1-3 1-15,5-4 0 16,2 1-2-16,4-7 1 0,0-13-4 16,4-9 0-16,-4-6-4 15,4-3 0-15,6-3-6 16,5-10 0-16,-5 7-11 15,5-1 0-15</inkml:trace>
  <inkml:trace contextRef="#ctx0" brushRef="#br0" timeOffset="-199163.5">15935 17033 47 0,'18'50'23'0,"6"-31"-19"16,-13-19 31-16,3-6-35 16,4-7 0-16,3-5-1 15,-4-7 0-15,1-4 1 16,-7 4 0-16,-4-6-1 0,-11 3 1 16,-6 3-1-16,-4 6 1 15,-4 12-1-15,0 4 0 16,-3 16 0-16,0 12 1 15,3 9-1-15,8 23 0 16,3-7 1-16,7 0 0 16,3-6 0-16,8-9 1 15,10-10-2-15,7-6 0 16,4-13-12-16,7-12 1 0</inkml:trace>
  <inkml:trace contextRef="#ctx0" brushRef="#br0" timeOffset="-198713.55">17343 16914 56 0,'0'-6'28'0,"10"-19"-33"0,-6 12 46 15,3-18-41-15,-4-13 0 16,-3-19 0-16,0-15 0 16,4-1 1-16,-1-5 0 15,1 2 0-15,-4-2 0 16,7 8 1-16,3 14 0 16,8 11 1-16,10 14 0 15,8 9-3-15,-5 18 1 0,5 13-5 16,-5 7 1-16,-2 12-9 15,-12 3 0-15,-6 6-6 16,-11 0 1-16</inkml:trace>
  <inkml:trace contextRef="#ctx0" brushRef="#br0" timeOffset="-198338.36">17159 16720 46 0,'32'22'23'0,"45"-10"-24"16,-52-9 40-16,7 0-39 16,10 1 0-16,8-1 0 15,3 0 1-15,-8 0-2 0,1-3 1 16,-7-3-1 0,-4-3 0-16,-6-4 0 0,-5-2 0 15,-6-4-1-15,-7 3 1 16,-4 1 0-16,-7 2 0 15,-7 7 0-15,-8 6 1 16,1 10-1-16,-3 3 0 16,3 3-1-16,-4 2 1 15,0-2-5-15,4-3 1 16,4 6-3-16,6 0 0 16,8 0 3-16,6-3 1 15,8-7 4-15,3-9 0 0,4-9 4 16,-1 0 1-16,1-7 1 15,0-6 0-15,-1-9-13 16,5-9 1-16</inkml:trace>
  <inkml:trace contextRef="#ctx0" brushRef="#br0" timeOffset="-198083.53">17974 16823 47 0,'-3'22'23'0,"6"-47"-25"16,-3 9 37-16,0-9-34 15,0 0 1-15,0-6 3 16,0 9 0-16,7-9-4 16,4 2 0-16,6 4 5 0,12 10 0 15,9-1-1-15,12 6 1 16,13 1-5-16,1 0 0 15,-15-1-7-15,-7 4 0 16,-10 6-13-16,-18 0 1 16</inkml:trace>
  <inkml:trace contextRef="#ctx0" brushRef="#br0" timeOffset="-197690.35">16581 17432 64 0,'-7'21'32'0,"-25"58"-42"0,18-54 52 16,-22 22-45-16,-6 9 1 15,-7 13-6-15,-4-9 0 16,3 0 4-16,8-10 1 16,7-22-13-16,17-19 1 15</inkml:trace>
  <inkml:trace contextRef="#ctx0" brushRef="#br0" timeOffset="-197512.1">16263 17268 38 0,'21'41'19'0,"11"66"-4"0,-11-70 28 0,18 32-42 15,14 10 1-15,10 6 0 16,-3-7 0-16,-3 3-11 16,-4 10 0-16,-7-9-5 15,6 21 0-15</inkml:trace>
  <inkml:trace contextRef="#ctx0" brushRef="#br0" timeOffset="-195545.79">22169 10683 46 0,'10'7'23'0,"-10"2"-11"0,0-6 23 0,-3 0-34 15,-4 0 0-15,-11 1-1 16,-7 11 1-16,-7 7-2 16,-10 6 1-16,-7 10 1 15,6 15 0-15,-9 13-1 16,-1 9 0-16,-4 19 0 15,4 1 0-15,4 8 0 16,10-9 0-16,14-12-2 16,15-17 0-16,13-11-6 15,15-17 0-15,14-18-7 16,3-16 0-16</inkml:trace>
  <inkml:trace contextRef="#ctx0" brushRef="#br0" timeOffset="-195319.73">22475 11110 51 0,'-3'37'25'0,"-43"14"-27"0,32-39 44 15,0 7-41-15,-7 9 0 16,-11 7 0-16,-7 5 0 15,-3 1-2-15,3 3 0 16,4-6-3-16,7-4 0 16,6-9-11-16,15-9 1 0</inkml:trace>
  <inkml:trace contextRef="#ctx0" brushRef="#br0" timeOffset="-195109.43">22204 11213 49 0,'17'69'24'0,"5"25"-21"15,-12-69 37-15,4 10-40 16,4 9 0-16,-4-3-2 16,-3-1 1-16,-4-5-4 15,3-4 1-15,1-12-9 16,3-13 1-16,4-12-3 15,3-7 1-15</inkml:trace>
  <inkml:trace contextRef="#ctx0" brushRef="#br0" timeOffset="-194868.95">22659 11383 57 0,'7'18'28'0,"28"-24"-34"0,-21 6 61 0,8-3-55 16,9-3 1-16,-2-4-3 16,6 1 0-16,4-4-4 15,-8 4 0-15,1-4-11 16,-4-5 1-16</inkml:trace>
  <inkml:trace contextRef="#ctx0" brushRef="#br0" timeOffset="-194658.45">22881 11144 53 0,'-10'50'26'0,"-12"16"-26"16,15-50 41 0,-10 34-42-16,3 7 0 15,3-4-8-15,0-9 0 16,8-10-1-16,3-15 0 16</inkml:trace>
  <inkml:trace contextRef="#ctx0" brushRef="#br0" timeOffset="-194193.86">23227 10937 63 0,'18'13'31'0,"10"-1"-27"0,-18-8 54 0,4 2-57 16,4 0 1-16,3 0-1 16,-3 1 1-16,7 5-3 15,3 1 1-15,-3 2 0 16,-1-2 1-16,-10-4-2 16,-7 1 0-16,-10-4-2 15,-1 0 0-15,-3 1-2 16,-3-1 0-16,-8 3-1 15,4 4 0-15,0-1-1 16,3 4 1-16,4 0 3 16,7 2 0-16,4 1 1 0,6 0 1 15,1-3 2-15,-4 6 0 16,7 0 0-16,7 0 1 16,4 0 0-16,0 3 0 15,-4-7-1-15,-7 4 0 16,-7 0-1-16,-11 7 1 15,-13 5-2-15,-4 4 1 16,-11 2-6-16,-14-2 1 16,-3 0-11-16,3-10 1 15</inkml:trace>
  <inkml:trace contextRef="#ctx0" brushRef="#br0" timeOffset="-193864.48">23643 10614 42 0,'4'47'21'0,"10"32"-11"15,-7-57 28-15,7 12-36 16,4 13 0-16,3 3 2 16,-4 7 0-16,1 6-5 0,-7 6 0 15,-4 3 3-15,-7 6 0 16,-11 10-3-16,-7-7 0 16,-6 1-5-16,-1-7 1 15,-7-15-10-15,4-19 0 16,0-20-1-16,10-11 1 15</inkml:trace>
  <inkml:trace contextRef="#ctx0" brushRef="#br0" timeOffset="-193474.03">23964 10385 47 0,'0'4'23'0,"7"-8"-20"16,-3 1 48-16,3 6-46 15,-4-3 0-15,4 4 3 16,8 5 0-16,2 3-10 16,11 7 0-16,1-3 6 15,-1 0 1-15,-7-4-4 16,-3-2 0-16,-8-1-2 15,-3-3 1-15,-10 7-2 16,-4 2 0-16,-7 7 0 16,-4 0 0-16,-3 3 1 15,7 4 1-15,3-7 0 16,4-4 0-16,4 1 1 0,10-3 0 16,3-3-1-16,8 2 1 15,6-9-1-15,5-6 1 16,-1 0-5-16,4 4 0 15,-4-1-15-15,-7-10 0 16</inkml:trace>
  <inkml:trace contextRef="#ctx0" brushRef="#br0" timeOffset="-192984.22">24677 10915 44 0,'-11'25'22'0,"25"-15"-4"0,-7-7 23 16,4 3-36-16,3 4 1 15,11-1 1-15,10 0 1 16,14 1-11-16,8-4 1 0,-8-3 2 16,4-3 1-1,-7 0-9-15,-7 0 1 0,-11 7-12 16,-14-4 0-16</inkml:trace>
  <inkml:trace contextRef="#ctx0" brushRef="#br0" timeOffset="-192813.31">24617 11329 62 0,'35'44'31'0,"46"-25"-38"0,-49-16 51 0,17 3-45 16,4-2 1-16,-7 2-11 16,0-3 1-16,-7-3-1 15,-4-6 1-15</inkml:trace>
  <inkml:trace contextRef="#ctx0" brushRef="#br0" timeOffset="-192453.51">25813 10533 49 0,'-4'19'24'0,"-20"68"-21"16,13-65 34-16,-3 22-38 15,-7 22 1-15,0 19-1 16,-1 12 1-16,-6 25-3 15,0 7 1-15,-4 3-5 16,4-16 0-16,3-29-7 16,11-24 0-16</inkml:trace>
  <inkml:trace contextRef="#ctx0" brushRef="#br0" timeOffset="-192018.3">26384 10799 45 0,'64'41'22'0,"-29"-13"-15"0,-28-25 39 16,0 1-47-16,-7-4 1 15,-7 3-1-15,-11 3 1 16,-17 3 0-16,-7 10 0 0,3 3-1 15,-3 6 1-15,-4 13 0 16,-7 16 0-16,0-4 0 16,7 10 1-16,4 2-1 15,10 1 1 1,11 0-1-16,10-9 0 0,15-13 0 16,13-10 0-16,12-12-1 15,2-13 1-15,-6-12 0 16,3-3 1-16,-3-10-1 15,0-3 1-15,-1-2-1 16,-2-1 0-16,-8 0 0 16,-11 6 1-16,-10 10-2 15,-7 6 1-15,-7 9-1 16,-11 7 1-16,-7-1-2 16,-3 4 1-16,-4-3-14 15,-7 0 0-15</inkml:trace>
  <inkml:trace contextRef="#ctx0" brushRef="#br0" timeOffset="-190696.49">20676 10912 29 0,'0'22'14'0,"11"53"-1"0,-11-53 14 0,3 7-24 16,-3 8 0-16,4 1 4 15,-4 9 0-15,7 3-8 16,-3 3 1-16,3 10 4 16,3 3 1-16,1-10-2 15,3-2 0-15,4-7-1 16,3-13 0-16,3-6-2 15,1-18 1-15,7-13-1 16,10-19 0-16,8-25 0 16,2-13 0-16,1-25-4 15,-10-18 0-15,-1-13-1 16,0 3 0-16,-6-6 0 16,-8 3 1-16,-10-3 1 15,-8 6 0-15,1 12 2 16,3 7 1-16,0 7 1 0,4 11 1 15,3 17 0-15,3 15 0 16,12 13 0-16,17 5 0 16,10 14 1-16,1 2 1 15,20 1 0-15,26-7 0 16,17-6 0-16,38 4 0 16,29-17-2-16,25-2 1 15,14-1-3-15,14 10 0 16,-7 12-1-16,-11 7 0 15,-10-1-2-15,-25-2 1 16,-35-4-7-16,-39 3 0 0,-29-5-6 16,-17 5 0-16</inkml:trace>
  <inkml:trace contextRef="#ctx0" brushRef="#br0" timeOffset="-189795.93">25114 11401 34 0,'7'66'17'0,"22"50"-4"15,-19-81 22-15,8 6-31 0,3-1 0 16,0 1 3-16,0-6 1 16,4-7-11-16,0-13 1 15,3-5 6-15,0-10 0 16,0-16-3-16,4-21 1 16,-4-17-2-16,4-24 1 15,-7-19-1-15,-8-16 0 16,-10-22 0-16,-3 3 0 15,-8-9-1-15,-6 3 0 16,-8 3-1-16,1 0 0 16,2 23-1-16,1 2 1 0,7 16 0 15,11 25 0-15,6 9 2 16,15 4 0-16,7 18 1 16,3 7 0-16,22 12 1 15,17 6 1-15,24 4-2 16,1-7 1-16,28-3-2 15,14 1 0-15,0 8-1 16,8 17 0-16,-1-4-2 16,-18 0 0-16,-20 9-8 15,-26 7 1-15,-24 0-5 16,-24 0 1-16</inkml:trace>
  <inkml:trace contextRef="#ctx0" brushRef="#br0" timeOffset="-188383.44">22073 12866 57 0,'0'9'28'0,"-14"32"-27"0,7-22 29 16,-10 18-32-16,-8 10 1 15,-7 19-4-15,-10 6 1 16,14 1 1-16,-4-11 1 0,0-12-11 16,7-9 1-16,4-9-2 15,4-17 1-15</inkml:trace>
  <inkml:trace contextRef="#ctx0" brushRef="#br0" timeOffset="-188157.87">21883 13151 41 0,'21'57'20'0,"14"40"-25"16,-21-75 40-16,-3 9-35 16,3 4 0-16,4-7-1 0,3-6 0 15,-3-7-3-15,-1-2 0 16,1-4-7-16,-1-9 0 16</inkml:trace>
  <inkml:trace contextRef="#ctx0" brushRef="#br0" timeOffset="-187888.55">22264 13110 60 0,'0'7'30'0,"14"-10"-37"0,-7 3 57 0,7 3-47 16,0 0 1-16,11 0 1 16,14 3 0-16,10 0-8 15,11-2 1-15,-3-8-1 16,-5-2 1-16,-6-3-11 16,-7-1 1-16,-11-8-7 15,-14 2 1-15</inkml:trace>
  <inkml:trace contextRef="#ctx0" brushRef="#br0" timeOffset="-187678.01">22532 12822 41 0,'0'41'20'0,"-7"9"-14"0,7-44 31 16,-4 13-36-16,-3 9 0 15,0 10 0-15,0 9 1 16,0 6-4-16,4 10 1 16,-1-7-5-16,4-6 1 15,4-15-8-15,-1-10 0 16</inkml:trace>
  <inkml:trace contextRef="#ctx0" brushRef="#br0" timeOffset="-187213.2">23012 12696 67 0,'3'10'33'0,"29"2"-40"15,-21-5 64-15,3-1-57 16,3-3 1-16,8 3 0 16,7 4 1-16,3-1-3 15,4-3 1-15,-7 1 0 16,-4-4 1-16,-7 3-2 0,-10 4 0 16,-8 5-2-16,-13 7 0 15,-8 0-2-15,-7 0 1 16,-3 0-2-16,0-9 0 15,3-4 0-15,7 7 0 16,4-1 2-16,7 1 1 16,7 0 1-16,11-1 1 15,6 1 3-15,12 6 0 16,6 3 1-16,0 3 0 16,1 7-1-16,-8-1 0 0,-7-2-1 15,-11-1 0-15,-13 7-4 16,-25 6 0-16,-15-4-9 15,-13-5 0-15,-8-16-3 16,8-10 1 0</inkml:trace>
  <inkml:trace contextRef="#ctx0" brushRef="#br0" timeOffset="-186777.28">23985 12966 46 0,'-3'3'23'0,"-1"-3"-19"0,4 0 42 0,4 7-44 15,-1-1 1-15,8-3 2 16,17-3 0-16,11 3-7 16,7-3 0-16,7-6 1 15,0 0 0-15,-4 6-8 16,-10-7 1-16,-11 7-10 16,-14-6 1-16</inkml:trace>
  <inkml:trace contextRef="#ctx0" brushRef="#br0" timeOffset="-186596.99">23922 13223 51 0,'21'38'25'0,"21"-22"-31"0,-20-13 43 15,16 3-42-15,12-9 0 16,13 6-11-16,1-6 0 15,-4-3 13-15,-18-1 0 16</inkml:trace>
  <inkml:trace contextRef="#ctx0" brushRef="#br0" timeOffset="-186280.2">24772 13035 63 0,'0'16'31'0,"7"-7"-37"15,-3-9 62-15,3 3-55 16,7 0 0-16,7 1 0 16,11-1 1-16,7 0-5 15,3-3 1-15,11-6-5 16,-7-4 0-16,-4 1-11 16,-10-7 0-16</inkml:trace>
  <inkml:trace contextRef="#ctx0" brushRef="#br0" timeOffset="-186071.66">25030 12819 62 0,'0'50'31'0,"-4"16"-38"0,-3-54 51 16,-4 17-44-16,-3 8 0 15,-3 10-3-15,-1 13 1 0,-3-19-5 16,7-7 0-16,3-9-9 16,8-19 0-16</inkml:trace>
  <inkml:trace contextRef="#ctx0" brushRef="#br0" timeOffset="-185801.34">24592 13465 68 0,'-14'47'34'0,"42"-28"-34"0,-17-13 63 16,10 6-62-16,11 1 1 15,14-1-1-15,14-2 0 16,7-4-3-16,0-6 1 16,17-12-5-16,-13-1 1 15,-15 4-17-15,-10-4 1 16</inkml:trace>
  <inkml:trace contextRef="#ctx0" brushRef="#br0" timeOffset="-185111.82">25502 13546 55 0,'25'57'27'0,"3"2"-19"0,-17-49 34 15,-1 2-39-15,5-2 1 0,-5-4-1 16,1-9 1-16,3-10-7 16,3-18 0-16,5-4 3 15,-8-15 1-15,-11-12-2 16,-6-17 0-16,-4-15-1 16,0 3 1-16,-4-9 0 15,-7 3 0-15,1 2 0 16,-1 8 0-16,4 8 0 15,7 13 0-15,7 13 1 16,7 15 0-16,4 13 2 16,17 13 0-16,14 6 2 15,18-1 0-15,21-2-1 16,11-4 1-16,28-2-2 16,10-10 0-16,-3 3-5 15,-21 6 0-15,-21 10-10 16,-18 6 1-16,-21 3-8 0,-25 6 1 15</inkml:trace>
  <inkml:trace contextRef="#ctx0" brushRef="#br0" timeOffset="-184855.29">25904 12797 58 0,'11'31'29'0,"7"44"-35"0,-15-56 51 0,-3 16-45 16,0 9 0-16,-3 15-1 15,-4 7 0-15,0 6-3 16,-4 0 1-16,4-15-13 15,3-10 1-15</inkml:trace>
  <inkml:trace contextRef="#ctx0" brushRef="#br0" timeOffset="-184435.58">26691 12903 55 0,'21'16'27'0,"-21"-16"-32"0,-3 0 42 16,-8 3-37-16,-10 4 0 16,-14 2 0-16,-11-6 1 15,-3 13-1-15,-8 3 0 16,-6 9 1-16,13 9 0 15,4 20 0-15,4 6 1 16,7 6-1-16,10-7 0 0,11-8 0 16,10-4 0-16,11-3-1 15,18-19 0-15,14-15 0 16,10-7 1-16,1-12-1 16,-8-7 1-16,-3-6-1 15,-11 0 1-15,-14 1 0 16,-17-1 0-16,-11 12-1 15,-15 11 1-15,-20 5-2 16,7 13 0-16,-8 0-5 16,-3-6 1-16,-3 2-11 15,3-5 0-15</inkml:trace>
  <inkml:trace contextRef="#ctx1" brushRef="#br0" timeOffset="197499.99">17505 11919 0,'0'0'15,"0"0"1</inkml:trace>
  <inkml:trace contextRef="#ctx0" brushRef="#br0" timeOffset="-183145.09">21908 14675 38 0,'24'-12'19'0,"-3"12"-6"15,-14-4 20-15,0-2-28 16,-7 6 0-16,0 0 3 15,-3 6 1-15,-4 13-12 16,-11 6 1-16,-3 13 7 16,0 15 0-16,-7 4-4 0,-8 15 0 15,-9-6-5-15,-1 6 1 16,3-9-4-16,8-13 0 16,7-9-11-16,10-20 0 15</inkml:trace>
  <inkml:trace contextRef="#ctx0" brushRef="#br0" timeOffset="-182905.23">21551 14675 47 0,'11'72'23'0,"21"22"-16"0,-22-65 35 0,4 8-40 15,4 7 1-15,3 6-1 16,4 0 1-16,-4 4-4 16,7 2 0-16,4 4-1 15,0-1 1-15,3-8-11 16,-3-14 1-16,-8-18-5 16,5-10 0-16</inkml:trace>
  <inkml:trace contextRef="#ctx0" brushRef="#br0" timeOffset="-182438.5">22334 14816 54 0,'4'13'27'0,"6"9"-27"15,-2-16 49-15,6 0-48 16,3-3 1-16,12-3-1 15,9-9 1-15,5 0-5 16,3-7 1-16,-1 0-6 16,-2 4 1-16,-8 2-10 0,-14 7 0 15</inkml:trace>
  <inkml:trace contextRef="#ctx0" brushRef="#br0" timeOffset="-182256.89">22338 15205 60 0,'3'10'30'0,"15"-20"-40"0,3 7 52 16,15 0-46-16,13 6 0 0,11-3-16 16,7-3 1-16,-7-10 15 15,-14 1 1-15</inkml:trace>
  <inkml:trace contextRef="#ctx0" brushRef="#br0" timeOffset="-181895.53">23206 15011 54 0,'-21'3'27'0,"21"-6"-27"0,0 3 49 16,3-3-45-16,8-1 1 16,10 1 0-16,7 0 1 15,11 6-11-15,0 0 0 16,10 4-4-16,0-4 0 0,4-6-10 16,-3-4 1-16</inkml:trace>
  <inkml:trace contextRef="#ctx0" brushRef="#br0" timeOffset="-181398.77">23890 14468 63 0,'-7'35'31'0,"18"5"-33"16,-8-30 56-16,4-1-51 16,4 1 0-16,3-1 2 15,0 0 1-15,11 1-8 16,10-1 1-16,4-6 4 0,3 4 1 16,0-7-3-16,1 3 1 15,-8 0-2-15,-10 6 0 16,-11 4-1-16,-14 6 0 15,-11-4-2-15,-10 4 1 16,-4-3-4-16,-3 0 0 16,0-1 0-16,3 1 0 15,8 0 1-15,3-1 0 16,7 7 1-16,7 0 1 16,10 3 3-16,8 0 0 0,3 4 1 15,4 2 0 1,6 0 0-16,5 1 1 15,-5-4-1-15,-6 0 1 0,-7-3-2 16,-11-3 1-16,-14 13-2 16,-7-1 1-16,-22 7-4 15,-13-3 1-15,-4-1-10 16,-10-9 1-16,-5-12-4 16,9-7 0-16</inkml:trace>
  <inkml:trace contextRef="#ctx0" brushRef="#br0" timeOffset="-181008.96">24539 14741 54 0,'4'19'27'0,"13"3"-31"0,-2-19 51 0,6 3-47 0,14-6 1 0,7 0-2 16,11-3 1-16,0-3-5 16,-3-4 0-16,-8 1-10 15,-10-7 0-15</inkml:trace>
  <inkml:trace contextRef="#ctx0" brushRef="#br0" timeOffset="-180786.97">24747 14547 61 0,'-7'62'30'0,"-7"-18"-37"0,7-31 50 16,0 12-45-16,0 3 1 16,0 10-8-16,0 6 1 15,3-4-2-15,4-8 0 16,-3-1-6-16,6-9 0 16</inkml:trace>
  <inkml:trace contextRef="#ctx0" brushRef="#br0" timeOffset="-180506.62">24366 15205 67 0,'18'19'33'0,"63"3"-44"16,-60-22 71-16,25-3-60 16,14 0 1-16,14-4-5 15,4 1 0-15,-11-3-6 16,-11 2 1-16,-20 1-10 16,-15 6 1-16</inkml:trace>
  <inkml:trace contextRef="#ctx0" brushRef="#br0" timeOffset="-179782">25619 14340 54 0,'-11'28'27'0,"1"-9"-27"16,6-10 44-16,1-3-43 16,-5 7 1-16,1 6 0 15,-3 12 1-15,-1 7-4 16,-3-1 1-16,0 10 1 15,0 4 1-15,3 2-2 16,4 0 1-16,7-3-1 16,7-9 0-16,11-10-2 15,7-5 1-15,-1-1-4 16,15-13 1-16,11-12-13 16,2-22 0-16</inkml:trace>
  <inkml:trace contextRef="#ctx0" brushRef="#br0" timeOffset="-179602.11">26039 14208 57 0,'-25'38'28'0,"-14"18"-25"0,25-31 43 16,-11 13-45-16,4 18 1 15,-14 16-2-15,-4 22 1 16,-3 32-6-16,-1 5 1 15,1 29-13-15,-7-6 1 16</inkml:trace>
  <inkml:trace contextRef="#ctx0" brushRef="#br0" timeOffset="-177035.01">20786 16133 38 0,'10'19'19'0,"-3"-16"-4"0,-3-3 20 0,-1 3-31 15,1 1 1-15,-4 2 2 16,-4 6 1-16,-10 7-9 15,-7 3 0-15,0 9 4 16,-11 13 1-16,-14 13-4 16,-10 9 1-16,-1 3-4 0,1 9 0 15,3-9-5-15,4-3 0 16,13-16-9-16,12-22 1 16</inkml:trace>
  <inkml:trace contextRef="#ctx0" brushRef="#br0" timeOffset="-176808.02">20348 16287 48 0,'14'63'24'0,"29"40"-18"0,-26-71 35 0,15 8-41 15,7 17 0-15,3 2-1 16,-7 7 1-16,-3 0-6 16,0-10 1-16,-4-5-10 15,-10-14 1-15</inkml:trace>
  <inkml:trace contextRef="#ctx0" brushRef="#br0" timeOffset="-176312.42">21170 16312 57 0,'-3'3'28'0,"27"-6"-33"16,-10 3 47-16,8 0-41 15,16 0 0-15,8 0 0 16,14-3 0-16,7 0-7 16,0 0 0-16,-10-4-9 15,-22-2 0-15</inkml:trace>
  <inkml:trace contextRef="#ctx0" brushRef="#br0" timeOffset="-176132.82">21191 16657 46 0,'25'16'23'0,"39"-10"-29"0,-33-9 32 16,8 0-37-16,7 0 0 0,7-4-11 15,-7 1 1-15</inkml:trace>
  <inkml:trace contextRef="#ctx0" brushRef="#br0" timeOffset="-175832.77">21798 16585 57 0,'-3'44'28'0,"31"-25"-36"15,-18-19 55-15,12 0-48 0,6 0 1 16,7-7-2-16,14-2 1 15,-6-4-7-15,-1 1 1 16,-3-10-9-16,-7 3 1 16</inkml:trace>
  <inkml:trace contextRef="#ctx0" brushRef="#br0" timeOffset="-175322.19">22430 16180 65 0,'0'13'32'0,"0"-1"-31"16,3-8 59-16,4-1-58 15,7 0 0-15,0 0 1 16,1 0 0-16,6 0-4 16,7 0 0-16,4 1 2 15,-1 2 1-15,-6 0-2 16,-4 0 1-16,-10 7-4 0,-8-4 1 16,-6 1-3-16,-8 2 0 15,-3 1-3-15,0-1 1 16,-4-2-3-16,1 5 1 15,-1 1 2-15,4 0 1 16,3 3 2-16,4-4 0 16,4 1 4-16,6 3 0 15,4 0 4-15,4 3 0 16,3 6 0-16,4-3 0 16,6-3 0-16,-2-7 0 15,-5 1-2-15,-3 3 0 0,-14 3-2 16,-14 9 0-1,-7 7-4-15,-18-4 0 0,-10-2-5 16,3-1 0-16,0-6-7 16,4-9 0-16</inkml:trace>
  <inkml:trace contextRef="#ctx0" brushRef="#br0" timeOffset="-175051.75">22768 16519 64 0,'4'13'32'0,"17"-20"-42"0,-10 4 60 16,3 0-48-16,3 0 1 15,8-3-1-15,3-1 0 16,8 1-7-16,2-3 0 16,-6-1-9-16,0-2 0 15,-7-7-4-15,-1 0 0 16</inkml:trace>
  <inkml:trace contextRef="#ctx0" brushRef="#br0" timeOffset="-174840.5">22941 16365 63 0,'-17'54'31'0,"-1"-17"-43"16,18-21 62-16,-4 9-51 15,4 3 0-15,-3 7-3 16,3 2 0-16,-4-2 0 15,4-10 1-15,0-9-14 16,0-16 1-16</inkml:trace>
  <inkml:trace contextRef="#ctx0" brushRef="#br0" timeOffset="-174541.31">23276 16177 48 0,'-10'28'24'0,"-19"-6"-23"0,22-18 35 16,0 2-34-16,-3 3 0 15,-1 4 3-15,1-1 0 16,3-2-6-16,0 2 1 0,7 7 2 15,3 3 1-15,8 0-3 16,3-6 1-16,3-7-7 16,8-3 1-16,3-15-10 15,4-4 1-15,-4-12-2 16,4-6 0-16</inkml:trace>
  <inkml:trace contextRef="#ctx0" brushRef="#br0" timeOffset="-174362.39">23474 16049 56 0,'-18'81'28'0,"1"16"-34"15,10-78 57-15,-8 22-50 16,-2 15 0-16,-8 23 0 16,-3 12 0-16,-4 0-3 15,0 3 1-15,4-16-8 16,7-12 0-16,10-22-7 0,15-22 0 15</inkml:trace>
  <inkml:trace contextRef="#ctx0" brushRef="#br0" timeOffset="-173895.1">23915 16453 58 0,'-7'10'29'0,"14"-7"-32"0,0-6 51 16,3 3-45-16,8 0 1 16,7 0-1-16,17 0 1 15,4 0-9-15,3-7 0 16,1 4-6-16,-8-3 0 16,-7-4-7-16,-10-2 0 15</inkml:trace>
  <inkml:trace contextRef="#ctx0" brushRef="#br0" timeOffset="-173715.79">23940 16635 53 0,'10'16'26'0,"15"-13"-31"15,-18-3 45-15,10 3-40 16,15 3 0-16,7-3-7 15,7 1 0-15,3-4-4 16,4-7 1-16</inkml:trace>
  <inkml:trace contextRef="#ctx0" brushRef="#br0" timeOffset="-173476.64">24716 16202 67 0,'-11'104'33'0,"-24"71"-44"15,28-121 59-15,-4 18-50 0,1 16 0 16,2-1-14-16,1 1 1 15,4-13 7-15,3-2 0 16</inkml:trace>
  <inkml:trace contextRef="#ctx0" brushRef="#br0" timeOffset="-172876.06">26659 16550 52 0,'-7'10'26'0,"-17"2"-30"0,17-9 40 0,-7 1-36 15,-1-4 0-15,-2 3 0 16,-1 6 1-16,0 4-2 15,1-4 1-15,-1 7-2 16,4 9 0-16,7 3-2 16,7 7 0-16,11-7-1 15,10-6 0-15,11-7 0 16,6-11 1-16,-2-11 2 16,-5-12 0-16,1-2-1 15,3-8 1-15,1-18-7 16,-5 3 0-16</inkml:trace>
  <inkml:trace contextRef="#ctx0" brushRef="#br0" timeOffset="-172305.53">26995 16723 44 0,'-15'56'22'0,"1"-9"-25"0,11-37 38 16,-1-7-35-16,-3 0 1 0,-3 3-1 16,3-3 0-16,0 1 0 15,-1-1 1-15,1-10 0 16,7-8 1-16,0-7-1 16,7-10 0-16,1-5 0 15,-1-1 0-15,3-9-1 16,4 6 1-16,0 4-1 15,1-1 1-15,-1 7-1 16,0 6 1-16,3 3 0 16,1 6 0-16,0 13 0 15,-1 6 0-15,1 3 0 16,0 4 0-16,-4-1-1 16,0 4 1-16,-4-4-1 15,1 4 1-15,-4-4-1 16,-3 10 0-16,-8 0 0 15,-7-1 0-15,-3 1-1 16,-3-3 1-16,-8-4-1 0,-3-2 1 16,3-1-2-16,0-6 1 15,8 1 0-15,3-1 1 16,3-3 0-16,0 3 1 16,4 0 0-16,4 3 0 15,6 4 1-15,8 8 1 16,0 4-1-16,10 7 1 15,3-4-1-15,5 0 0 16,6 6-1-16,0 1 1 16,-3-4-7-16,3-6 0 0,-3-7-12 15,-4-11 1-15</inkml:trace>
  <inkml:trace contextRef="#ctx0" brushRef="#br0" timeOffset="-171718.77">28840 16127 51 0,'3'9'25'0,"-3"17"-20"15,-3-14 36-15,-8 7-40 16,-7 6 1-16,-6-3-1 16,-8 9 1-16,-7 7-4 15,-3 6 0-15,-1 3-2 16,5-6 1-16,2-7-11 15,12-9 0-15,6-19-2 16,11-6 0-16</inkml:trace>
  <inkml:trace contextRef="#ctx0" brushRef="#br0" timeOffset="-171508.35">28564 16187 33 0,'15'75'16'0,"9"-12"-21"0,-13-45 28 15,6 14-22-15,5 9 1 0,6 2 0 16,4-5 1-16,-4-3-7 16,-3-4 1-16,-4-6-5 15,-4-9 0-15</inkml:trace>
  <inkml:trace contextRef="#ctx0" brushRef="#br0" timeOffset="-171238.09">29122 16278 59 0,'3'6'29'0,"4"-3"-38"16,4-3 57-16,3-3-48 0,11 0 0 16,3 0-2-16,4-1 1 15,0 1-7-15,-4-3 0 16,-11 0-8-16,-6-1 1 15</inkml:trace>
  <inkml:trace contextRef="#ctx0" brushRef="#br0" timeOffset="-171088.41">29122 16519 49 0,'28'16'24'0,"36"-7"-32"0,-40-9 39 0,8-6-55 16,0-4 1-16</inkml:trace>
  <inkml:trace contextRef="#ctx0" brushRef="#br0" timeOffset="-170652.41">29609 16397 48 0,'17'22'24'0,"29"-13"-26"16,-28-9 48-16,6 0-46 15,8-3 0-15,4 0-6 16,-1-3 1-16,-3-1-7 16,-1-5 1-16</inkml:trace>
  <inkml:trace contextRef="#ctx0" brushRef="#br0" timeOffset="-170157.57">30290 15892 66 0,'-4'19'33'0,"11"-22"-34"0,-7 3 57 15,0 0-55-15,7 0 0 16,4 3 0-16,6 0 1 16,8 0-2-16,7 0 0 0,0 0 1 15,-1 0 0-15,1 4 0 16,-11-4 0-16,-3 3-2 15,-8 0 0-15,-10 7-2 16,-10 6 1-16,-11 3-4 16,-8-4 1-16,-6 1-3 15,3 3 0-15,4 0 0 16,3 0 1-16,4-3 1 16,7-3 1-16,7-1 3 15,7 1 1-15,11 0 3 16,6 2 1-16,8 4 1 15,3-6 0-15,1 3-1 16,-8 3 1-16,-7 3-3 16,-11 6 1-16,-10 4-2 15,-14 6 0-15,-7-1-6 16,-4-5 1-16,0-7-11 16,8-12 1-16</inkml:trace>
  <inkml:trace contextRef="#ctx0" brushRef="#br0" timeOffset="-169885.8">30618 16303 64 0,'0'9'32'0,"31"-15"-41"0,-13 6 56 0,7 0-47 15,6 0 1-15,8-3-4 16,0-4 1-16,0 1-12 16,0-6 1-16,-15-1-4 15,-6 0 1-15</inkml:trace>
  <inkml:trace contextRef="#ctx0" brushRef="#br0" timeOffset="-169557.95">31207 15807 55 0,'-14'35'27'0,"-11"2"-34"0,21-27 51 16,-3-1-44-16,-3 4 1 16,-1 9 0-16,1 3 0 15,-1 3-1-15,0-3 1 0,1 3 0 16,6-3 0-16,4 4-1 15,4-8 0-15,6-5-3 16,1-3 1-16,10-7-5 16,11-6 0-16,7-9-9 15,3-10 1-15</inkml:trace>
  <inkml:trace contextRef="#ctx0" brushRef="#br0" timeOffset="-169363.49">31454 15807 54 0,'-21'66'27'0,"-18"38"-30"15,28-79 46-15,-14 15-44 16,-10 17 1-16,-4 15 0 16,1 19 0-16,-5 12-2 0,1 7 0 15,7-28-7 1,6-10 0-16,8-25-6 0,14-13 0 15</inkml:trace>
  <inkml:trace contextRef="#ctx0" brushRef="#br0" timeOffset="-168865.29">31704 16353 45 0,'-3'9'22'0,"6"-9"-13"0,-3 0 37 16,7-3-44-16,4 0 1 15,3 3 1-15,11-3 0 16,3 3-6-16,11-3 1 16,3 0-1-16,4-1 0 15,-7 4-13-15,-1-3 0 16,-16-3-2-16,-8 3 0 15</inkml:trace>
  <inkml:trace contextRef="#ctx0" brushRef="#br0" timeOffset="-168685.22">31697 16638 44 0,'0'19'22'0,"39"-19"-23"15,-21 0 40-15,6 0-40 16,4 0 1-16,8-3-2 16,3 3 0-16,-1-6-10 15,5-10 1-15</inkml:trace>
  <inkml:trace contextRef="#ctx0" brushRef="#br0" timeOffset="-168400.29">32276 16406 64 0,'7'10'32'0,"14"-4"-41"0,-11-6 55 0,12 0-46 16,2 3 0-16,5-3-6 15,-1 0 1-15,-4-3-9 16,1-10 0-16</inkml:trace>
  <inkml:trace contextRef="#ctx0" brushRef="#br0" timeOffset="-167996.44">32681 15929 61 0,'0'13'30'0,"4"-10"-30"0,-4-3 46 16,7-3-43-16,4 0 0 15,3 0 0-15,3-4 1 16,8-2-6-16,7 0 1 16,10-4 3-16,-3 4 0 15,0 2-1-15,-8 7 0 16,1 4-1-16,-11 5 0 15,-10 10-1-15,-8 15 1 0,-6 1-1 16,-4 9 0 0,-11 6-2-16,-3 6 0 0,0 4 0 15,0 9 0-15,-4 12-1 16,4-2 0-16,0-7-3 16,3-9 1-16,0-13-4 15,4-16 1-15,7-9-7 16,7-15 0-16</inkml:trace>
  <inkml:trace contextRef="#ctx0" brushRef="#br0" timeOffset="-167769.41">32727 16306 57 0,'18'12'28'0,"7"-5"-30"0,-15-11 52 16,1 4-45-16,10 0 0 16,7 7 1-16,11-4 0 15,3 3-10-15,4-3 1 16,0 0-5-16,-7 4 1 16,-15-1-12-16,-6 10 0 15</inkml:trace>
  <inkml:trace contextRef="#ctx0" brushRef="#br1" timeOffset="-159094.15">25061 16296 26 0,'11'10'13'0,"3"-20"-8"0,-10 1 13 16,6-4-16-16,1-2 1 16,-1-4 1-16,-3-3 0 15,4 0-6-15,-8 0 1 0,1 3 3 16,-8-9 0-16,1-3-2 15,-8-7 1-15,-3 4-2 16,-3-1 1-16,-5 7 0 16,-6 0 0-16,-4-1 0 15,-3 7 0-15,-4 4 1 16,4 2 1-16,3 10-1 16,-6-1 1-16,-1 4 0 15,-4 3 0-15,1 0-1 16,3 3 0-16,0 7 0 15,-3-1 0-15,0 7-1 16,-4 3 1-16,0 3-1 16,0 3 1-16,7 6-1 15,1-3 1-15,6 4 0 0,4 5 0 16,-1 7 0-16,1-3 1 16,4 3-1-16,2 3 0 15,1 9 0-15,0 4 0 16,0 9 0-16,3-6 0 15,4-1-1-15,4 1 0 16,2-10 0-16,5 1 1 16,3-1-1-16,3-6 0 15,5-3 0-15,2 3 1 16,1 6-1-16,6 4 0 16,-3-4 0-16,4-3 0 0,-4 0-1 15,0-3 1-15,4-6-1 16,3-3 0-16,7-4 0 15,8-5 0-15,6-8 0 16,7-5 1-16,11-10 0 16,14-2 0-16,4-8 0 15,3-8 0-15,4-13 0 16,-8-10 0-16,-10-21 0 16,4-7 0-16,-8-9-2 15,-3-3 1 1,-7-19 0-16,-3-4 1 0,-8-5-4 15,-3-4 0-15,-7 16-8 16,-8 4 0-16</inkml:trace>
  <inkml:trace contextRef="#ctx0" brushRef="#br1" timeOffset="-157621.33">33376 15509 19 0,'29'-44'9'0,"-8"10"-3"0,-18 24 10 16,1 1-10-16,-1 0 0 15,1-1 1-15,-4-2 0 16,-7-1-10-16,-7-6 0 16,-4 4 6-16,-10-1 1 15,-11 3-3-15,-10 4 0 16,-4 0-1-16,-4 6 0 16,-6 6 0-16,-1-3 1 15,4 6-1-15,-7-3 1 16,0 6 0-16,-3 1 0 0,-1 2-1 15,-7 4 1-15,4 12-1 16,7 4 1-16,0 5-1 16,11 10 1-16,-4 10-1 15,7-7 1-15,4 3-1 16,3 4 1-16,7 2-1 16,4 13 0-16,6-3 0 15,5 4 0-15,6-4 0 16,4-1 0-16,7-2 0 15,3-3 0-15,1-6 0 16,3-1 0-16,3 0 0 16,1-5 0-16,3-4 0 15,0 0 0-15,4 0 0 16,6-3 1-16,4-4-1 16,4-5 0-16,3-4 0 15,1-9 1-15,-1 0-1 16,4 0 1-16,3 6-1 15,4 4 0-15,3-4 0 0,-3 0 1 16,3-3-2-16,4 3 1 16,10-12 0-16,1-3 0 15,-4-7-1-15,-4-3 1 16,8-6-1-16,3 0 1 16,3-4 0-16,4-5 0 15,14-13 0-15,-3 3 1 16,-4-6-1-16,0-10 0 15,-7-6 0-15,-7 0 0 0,-4-9-1 16,-3-7 1-16,-3-12 0 16,-8 10 0-16,-7-7-1 15,-3-13 1-15,-11-12 0 16,-3-3 0-16,-11-4 0 16,-7 7 0-16,-11-3-2 15,-10 6 1-15,-10-15-10 16,-12 2 1-16</inkml:trace>
  <inkml:trace contextRef="#ctx0" brushRef="#br1" timeOffset="-154454.5">23375 1241 20 0,'7'-9'10'0,"4"-26"-1"0,-8 29 10 15,1 3-16-15,-1-6 0 16,1 9 4-16,-1 9 1 0,-3 7-7 16,0 6 0-16,-3 28 6 15,-1 13 1-15,1 18-1 16,-4 41 0-16,3 32-3 15,4 25 1-15,4 43-3 16,-1 36 1-16,8 39-2 16,-1 36 0-16,-6 18-1 15,3 3 1-15,-3 7-1 16,-1-3 0-16,-3 2 0 16,4-2 1-16,-11-10-2 15,3-3 0-15,-7-16-1 16,-3-9 0-16,-3-4-2 15,-5-11 0-15,-6-39-4 16,4-24 1-16,-5-29-8 16,5-47 0-16</inkml:trace>
  <inkml:trace contextRef="#ctx0" brushRef="#br1" timeOffset="-151631.8">23798 1310 30 0,'-7'38'15'0,"0"-25"-2"0,7-7 15 0,0-6-26 16,0 3 0-16,0-3 5 16,7-3 0-16,4-16-8 15,7 0 1-15,3-12 4 16,3-16 1-16,1 0-2 15,0-16 0-15,3-3-2 16,7-6 1-16,1 6-2 16,-1 3 0-16,-3 1 0 15,-8 8 0-15,-3 4 0 16,-3 13 0-16,-4 8-1 16,0 1 1-16,-3 16-2 15,-4 9 1-15,-3 12-1 16,-4 7 0-16,0 6-1 15,-8 12 0-15,-2 16 0 0,-1 13 0 16,1 3 0-16,-1 22 0 16,1-1 0-16,-1-5 1 15,4-1 0-15,3-12 0 16,-3-21-2-16,4-11 0 16,3-12-2-16,0-9 1 15,-4-16-6-15,4-10 1 16</inkml:trace>
  <inkml:trace contextRef="#ctx0" brushRef="#br1" timeOffset="-151405.97">23872 1160 46 0,'36'-10'23'0,"20"-15"-36"16,-42 16 46-16,7 3-40 15,11 3 0-15,0-7-14 16,-4 1 1-16,0-23 23 16,1 4 0-16</inkml:trace>
  <inkml:trace contextRef="#ctx0" brushRef="#br1" timeOffset="-151167.72">24423 366 26 0,'10'19'13'0,"-3"35"-5"0,-7-39 24 15,-3 4-30-15,-4 9 0 16,-4 10 2-16,-3 12 1 15,-3 7-7-15,-1 12 1 0,0 18 3 16,4-11 1-16,4 11-4 16,3-18 1-16,-4-3-11 15,4-12 0-15,0-4-1 16,3-22 1-16</inkml:trace>
  <inkml:trace contextRef="#ctx0" brushRef="#br1" timeOffset="-150818.1">24610 467 36 0,'-4'19'18'0,"1"-4"-14"0,-1-8 33 15,1-7-37-15,-8 9 1 16,4 13-1-16,-4 12 1 16,1 7-1-16,-4 16 1 15,3 5 1-15,4 17 0 16,4-13-1-16,3 3 0 15,0-7-2-15,0-18 0 16,0-6-8-16,0-13 1 0,0-13-6 16,-4-15 1-16</inkml:trace>
  <inkml:trace contextRef="#ctx0" brushRef="#br1" timeOffset="-150654.15">24402 940 26 0,'3'7'13'0,"8"18"2"0,-4-25 17 0,0-7-27 16,3 14 1-16,8-7 1 16,0-7 1-16,-1-2-11 15,8 0 0-15,3-10-2 16,4 0 1-16,0-6-10 16,3 0 1-16</inkml:trace>
  <inkml:trace contextRef="#ctx0" brushRef="#br1" timeOffset="-150125.98">25608 724 59 0,'7'19'29'0,"-7"18"-32"16,0-24 53-16,-3 6-51 16,-1 0 1-16,-3 6-2 15,-3-7 1-15,-1 17 1 16,-3-7 0-16,3-3-3 16,-3 4 0-16,4-17 0 15,2 4 0-15,5-1 0 16,3-5 1-16,7-1 0 15,7 1 1-15,4-7 1 16,3-3 1-16,0 6 0 0,0-6 1 16,-3 3-1-1,-4-3 0-15,-3 6-2 0,-15 13 1 16,1 6-4-16,-8 0 0 16,-7 7-9-16,-3-1 1 15,7-12-3-15,0 0 1 31</inkml:trace>
  <inkml:trace contextRef="#ctx0" brushRef="#br1" timeOffset="-149830.18">25919 1091 28 0,'28'-10'14'0,"-3"-8"-3"15,-18 11 22-15,-4 4-32 16,1-6 0-16,-8-7 3 15,-6 7 1-15,-5-1-6 16,-9 1 1-16,3 9 2 16,-8 0 1-16,1 19-2 15,0-10 0-15,7 16-2 16,3 0 0-16,0 7-1 16,11-1 0-16,4-12 0 15,10 3 1-15,7-10 0 16,4-2 1-16,6-10 0 15,5-13 1-15,-1-9-2 16,0-3 1-16,-3-3-12 0,3-16 1 16</inkml:trace>
  <inkml:trace contextRef="#ctx0" brushRef="#br1" timeOffset="-149575.25">26134 348 39 0,'7'53'19'0,"-4"22"-6"0,-3-65 26 0,-3 15-37 16,-1 19 0-16,-3 0 1 16,-3 18 0-16,3 7-4 15,0 3 0-15,0 19 2 16,-1-12 1-16,1-17-3 15,0-8 0-15,4-14-7 16,-1-14 1-16,8-1-8 16,6-25 0-16</inkml:trace>
  <inkml:trace contextRef="#ctx0" brushRef="#br1" timeOffset="-149185.4">26218 1191 39 0,'-7'41'19'0,"7"-28"-24"0,0-13 27 15,0-4-23-15,0-5 1 16,4 0 0-16,3-10 0 15,4-6 0-15,-1-4 0 16,4 20 0-16,0-16 0 16,0-3 0-16,1 3 0 15,-1 0 0-15,3 6 1 16,1 0 0-16,0 3 0 0,-1 13 0 16,1 6 1-16,0 13-1 15,-1 3 1-15,4-10 0 16,-7 10 0-16,1 6-1 15,-1 3 0-15,-4 7-1 16,1-10 1-16,-1-3-7 16,5-7 0-16,2-15-6 15,-3-9 1-15</inkml:trace>
  <inkml:trace contextRef="#ctx0" brushRef="#br1" timeOffset="-148702.79">27051 686 39 0,'0'10'19'0,"0"-7"-15"16,0-3 32-16,0 0-32 15,0 0 0-15,0 0 1 16,7 0 0-16,0 0-7 15,4 0 0-15,6 6 1 16,5-6 0-16,-1 0-13 16,0-6 0-16</inkml:trace>
  <inkml:trace contextRef="#ctx0" brushRef="#br1" timeOffset="-148493.59">27086 1063 39 0,'-7'28'19'0,"7"-31"-5"0,0 3 23 16,0 0-38-16,0 0 1 0,7-7-1 16,0 7 1-16,7 0-8 15,1 0 1-15,-1-9-7 16,-7 3 1-16</inkml:trace>
  <inkml:trace contextRef="#ctx0" brushRef="#br1" timeOffset="-147878.6">24119 1571 54 0,'29'3'27'0,"41"3"-28"15,-35-12 50-15,25-4-46 16,29-2 1-16,38-4 1 16,21-12 0-16,35 6-7 15,18-9 0-15,15 2 3 16,9 7 0-16,-24 10-7 0,-17 6 1 16,-22 6-8-16,-24 0 0 15,-32-4-6-15,-36 4 1 16</inkml:trace>
  <inkml:trace contextRef="#ctx0" brushRef="#br1" timeOffset="-141153.33">27926 1323 47 0,'0'44'23'0,"7"-19"-10"0,-7-25 23 16,0 0-36-1,3-10 1-15,5-15 0 0,-1-9 1 16,-7-13-3-16,-7-6 0 16,-1-16 0-16,-2 3 1 15,-4-13-4-15,0 17 1 16,3-11-3-16,4 14 0 16,0 2-2-16,0 14 1 15,0-1 1-15,3 15 0 0,4 11 5 16,0-4 0-16,7 9 6 15,8-3 0-15,13 4 2 16,7 6 0-16,11-4-1 16,10-9 0-16,8 1-2 15,-4 2 0-15,-7 0-10 16,-4 16 1-16,-7 0-10 16,-13 16 1-16</inkml:trace>
  <inkml:trace contextRef="#ctx0" brushRef="#br1" timeOffset="-140957.68">27908 972 44 0,'4'12'22'0,"31"13"-17"15,-17-25 33-15,3 10-38 0,7-4 0 16,7-3-3-16,8 3 0 15,3-6-5-15,-1 10 1 16,-6-7-7-16,-14-3 1 16</inkml:trace>
  <inkml:trace contextRef="#ctx0" brushRef="#br1" timeOffset="-140566.18">28462 1088 42 0,'4'3'21'0,"-8"13"-24"0,-6-16 37 0,-1 0-35 16,4 0 1-16,-4 3 0 15,-3 3 0-15,0 3 1 16,0 7 0-16,0 3 0 16,0 9 1-16,3-12 0 15,4-7 0-15,4 1 0 16,6-1 0-16,4-9-1 15,4 9 0-15,-1-5-1 16,1-8 0-16,-4 4-1 16,0-9 1-16,-3 3-1 15,3-4 1-15,0 1 0 16,0 6 0-16,0-4 0 16,0 14 1-16,3 2-1 15,-3 1 1-15,1 2-1 16,6 4 1-16,-4-1-1 0,1 7 1 15,3 0-3-15,4-3 1 16,3 0-6-16,0-16 0 16,4 3-7-16,3-21 1 15</inkml:trace>
  <inkml:trace contextRef="#ctx0" brushRef="#br1" timeOffset="-140057.15">28871 1056 23 0,'11'-18'11'0,"3"14"5"0,-10 4 10 15,3 0-23-15,0 10 1 16,-4-7 1-16,1 6 0 0,-4-9-8 16,-7 7 1-16,-7-4 4 15,-8 3 0-15,-6 10-2 16,0-4 1-16,-4 13-2 16,4 0 1-16,3-3 0 15,8-3 1-15,3 6-1 16,6 4 0-16,12 2 0 15,7-9 1-15,10 0-1 16,3-3 1-16,5-7-1 16,2-6 1-16,-2-12-1 15,2-13 1-15,8 1-2 16,11-20 1-16,-5-3-1 16,8-25 0-16,7-15-1 15,7-16 1-15,-7-20-1 16,-10 11 1-16,-11 2 0 15,-11-15 0-15,-11 19 1 0,-6 12 1 16,-7 0 0-16,-12 16 0 16,-9 19 1-16,-8 18 1 15,-7 23-1-15,-3 21 1 16,0 19-2-16,-8 26 0 16,5 8 0-16,2 20 0 15,12 25-1-15,3 9 1 16,17 6-1-16,4 3 0 15,7-18 0-15,0-22 1 16,0-13-2-16,0-22 0 0,0-16-4 16,-3-12 1-16,-4-12-9 15,-4-20 0-15</inkml:trace>
  <inkml:trace contextRef="#ctx0" brushRef="#br1" timeOffset="-139635.68">28762 1009 29 0,'25'25'14'0,"28"7"-1"15,-36-26 16-15,4-6-27 16,11 0 0-16,14 0 1 16,7 6 0-16,3-6-5 15,8-6 1-15,-4 0 2 16,-7-4 0-16,-7 1-2 15,-8 6 1-15,-6-7-2 0,-7 1 1 16,-7-4 0-16,-4 1 0 16,-7 3-1-16,-4-7 1 15,-3 3 0-15,-3 7 1 16,-8 6 0-16,-3 0 0 16,0 3 0-16,0 10 0 15,0 6 0-15,0-1 1 16,-1-8-1-16,5 5 1 15,3 7 0-15,3 3 0 16,4 4-1-16,7 2 1 0,4-12-1 16,7 0 0-16,-1-7 0 15,1-6 0-15,-1-6-2 16,1-6 1-16,0-6-6 16,-4-7 1-16,0 0-5 15,0 6 0-15</inkml:trace>
  <inkml:trace contextRef="#ctx0" brushRef="#br1" timeOffset="-139410.33">29612 1197 29 0,'7'-15'14'0,"4"-32"-10"15,-8 31 22-15,1 7-23 16,-1-4 0-16,1-6 3 15,3-3 1-15,4 4-8 16,6-1 1-16,8-6 5 0,7 6 0 16,14 0-2-16,-1-6 0 15,1 12-5-15,-7-2 0 16,-4 5-12-16,1 1 1 16</inkml:trace>
  <inkml:trace contextRef="#ctx0" brushRef="#br1" timeOffset="-139213.65">30180 1367 61 0,'11'9'30'0,"-1"-12"-49"15,-10-3 52-15,-3-4-59 16,-11-8 0-16</inkml:trace>
  <inkml:trace contextRef="#ctx1" brushRef="#br1" timeOffset="-186247.9">20126 699 0,'0'0'0,"0"0"15,-7-13 1,14 23 0,-3-1-1,-1 1 1,1-7-1,-1 3 1,1-6 0,-1 0-1,-3 6 1,4-6 0,-4 0-1,3 3 1</inkml:trace>
  <inkml:trace contextRef="#ctx0" brushRef="#br1" timeOffset="-137459.54">25520 2232 35 0,'3'-6'17'0,"1"12"0"16,-4-6 18-16,0 3-32 15,0 1 0-15,-4 5 2 0,-6 10 0 16,-4 3-7-16,-11 12 1 16,-10 26 4-16,0 6 0 15,-8 3-3-15,-6 0 1 16,6 3-3-16,8-6 0 15,7-16-6-15,7-13 0 16,3-11-7-16,4-23 0 16</inkml:trace>
  <inkml:trace contextRef="#ctx0" brushRef="#br1" timeOffset="-137232.83">25181 2508 44 0,'21'54'22'0,"-10"-11"-19"15,-4-33 34-15,4 18-37 16,-1-15 0-16,4 18 0 16,4 7 0-16,10 6-2 15,4 3 1-15,0 3-2 16,-4-6 0-16,-3-16-10 15,-4-9 0-15</inkml:trace>
  <inkml:trace contextRef="#ctx0" brushRef="#br1" timeOffset="-136813.92">25640 1894 58 0,'0'-16'29'0,"14"-12"-29"0,-7 18 52 0,0 4-50 15,7 3 1-15,4 3 1 16,10 0 1-16,0 9-7 15,1-2 1-15,-5 2 3 16,-6 0 0-16,-4 1-2 16,-10 5 0-16,-8 14-4 15,-10-1 1-15,-11 0-2 16,-3 7 1-16,3 2-1 16,4-18 0-16,0 6 1 15,7 0 1-15,3 0 1 16,8-3 0-16,3-3 2 15,10-6 1-15,19-4-2 16,2-9 1-16,12 0-6 16,10-6 0-16,3-4-9 15,-14 17 1-15</inkml:trace>
  <inkml:trace contextRef="#ctx0" brushRef="#br1" timeOffset="-136345.33">26116 2637 40 0,'7'-3'20'0,"18"6"-16"16,-15-6 28-16,-2 3-30 16,9-7 1-16,11 4 0 0,15 3 1 15,-1 0-8-15,4 0 1 16,-4 0-3-16,-6-6 0 15,-8-3-8-15,-4-7 1 16</inkml:trace>
  <inkml:trace contextRef="#ctx0" brushRef="#br1" timeOffset="-136119.72">26194 2355 40 0,'-4'59'20'0,"4"35"-17"16,0-72 33-16,0 19-35 15,4-3 0-15,-1 5-2 16,4 8 1-16,0-4-7 16,4-13 1-16,0-6-7 15,-1-12 1-15</inkml:trace>
  <inkml:trace contextRef="#ctx0" brushRef="#br1" timeOffset="-135657.65">27178 2082 46 0,'-7'9'23'0,"-25"44"-20"0,18-53 39 16,-7 16-42-16,-7 6 1 15,-1 19-1-15,-6 3 1 0,-4 19-1 16,1 9 0-16,9 6 0 15,8 13 1 1,7-3 0-16,11 3 0 0,3-19-1 16,14-16 1-16,7-12-1 15,11-19 0-15,10-15 0 16,-3-13 1-16,0 3 0 16,-8-16 0-16,-2-3-1 15,-8-6 1-15,-7 0-1 16,-7 3 1-16,-7 0-1 15,-11 9 1-15,-10 4-2 16,-7 9 0-16,-4 9 0 16,-3 7 0-16,-4 3-3 15,-3 0 1-15,10-10-6 16,4 1 1-16,10-4-8 16,4-3 1-16</inkml:trace>
  <inkml:trace contextRef="#ctx0" brushRef="#br1" timeOffset="-135372.68">27517 2521 58 0,'-4'22'29'0,"-28"6"-36"0,18-15 55 0,-10 18-48 15,-1-9 0-15,-7 19 0 16,0 2 0-16,-3-2-3 16,3 9 1-16,1-6-7 15,2 0 0-15,12-31-7 16,3-7 0-16</inkml:trace>
  <inkml:trace contextRef="#ctx0" brushRef="#br1" timeOffset="-135176.55">27076 2527 47 0,'53'97'23'0,"38"13"-20"16,-73-82 39-16,7 7-41 0,6-1 1 15,5 7-1-15,-1 6 0 16,-3-12-7-16,-4-1 0 16,-7-12-8-16,-3-16 0 31</inkml:trace>
  <inkml:trace contextRef="#ctx0" brushRef="#br1" timeOffset="-134470.89">27866 2508 48 0,'-7'19'24'0,"21"-3"-19"16,-7-13 36-16,0 3-41 16,7-3 0-16,7 4 0 15,11-7 0-15,14 0 0 16,10-10 0-16,11-9-4 0,-3 4 1 15,-1-4-12-15,-3-13 1 16</inkml:trace>
  <inkml:trace contextRef="#ctx0" brushRef="#br1" timeOffset="-134050.39">28716 2019 41 0,'-3'16'20'0,"13"3"-5"16,-6-16 25-16,6 3-38 15,1 0 1-15,3 4 2 16,4-1 1-16,6 4-7 16,5-4 1-16,-1 4 3 15,7 5 1-15,4-15-2 16,7-3 1-16,-11 7-2 16,-7 2 0-16,-7 13-3 15,-14 19 1-15,-14 6-1 16,-7 16 0-16,-3 18-2 15,-5-6 1-15,1-2-2 16,-3-1 1-16,-1-6-1 0,4-16 0 16,7-6-4-16,3-13 0 15,4-9-6-15,0-13 1 16</inkml:trace>
  <inkml:trace contextRef="#ctx0" brushRef="#br1" timeOffset="-133840.47">28667 2499 46 0,'14'47'23'0,"0"3"-12"0,-7-41 39 0,0 1-48 16,4-1 0-16,6 1 0 15,12-7 0-15,6-3-5 16,7-3 1-16,15-7-4 15,13-9 0-15,1-6-11 16,6-22 0-16</inkml:trace>
  <inkml:trace contextRef="#ctx0" brushRef="#br1" timeOffset="-133540.03">29464 2386 67 0,'7'6'33'0,"14"-12"-38"0,-17 12 57 15,10 4-52-15,14-10 1 16,11 3-1-16,10-3 1 0,11-3-5 16,0 3 0-16,-7-10-9 15,-11 10 1-15,-10-9-7 16,-21-7 1-16</inkml:trace>
  <inkml:trace contextRef="#ctx0" brushRef="#br1" timeOffset="-133343.96">29429 2703 51 0,'21'50'25'0,"11"-31"-22"16,-25-13 42-16,7 0-46 15,11-3 1-15,13 4-3 16,8-7 0-16,11 0-6 15,13-10 0-15,-6-2-7 16,6-7 1-16</inkml:trace>
  <inkml:trace contextRef="#ctx0" brushRef="#br1" timeOffset="-132971.22">31034 2339 46 0,'25'9'23'0,"-22"-15"-23"0,-3 3 39 0,-10-6-39 16,-19-7 1-16,-13 3-1 16,-18 7 1-16,-7 0-1 15,11 15 0-15,-1 7 1 16,1 12 1-16,3 22-1 15,7-3 1-15,11 13 0 16,10-4 0-16,14 7-1 16,15 6 1-16,10-22-2 15,7-6 1-15,21-10-1 16,-10-6 0-16,53-28 0 16,7-22 1-16,-18-16-1 15,-11-15 1-15,-6-16-1 16,-19 0 1-16,-16-1-6 15,-26 4 1-15,-21 0-12 16,-6 16 0-16</inkml:trace>
  <inkml:trace contextRef="#ctx0" brushRef="#br1" timeOffset="-132340.58">24684 3678 52 0,'0'0'26'0,"-7"12"-20"0,3-2 40 16,-3 6-44-16,-3 9 0 16,-4 3 0-16,-4 3 0 15,-3 10-3-15,-4 9 0 16,-7 7 2-16,4 21 1 0,3 7-2 16,8 12 0-16,13-12-1 15,11 2 0-15,11-5-3 16,17-19 0-16,15-13-7 15,6-13 1-15,8-18-8 16,-1-16 1-16</inkml:trace>
  <inkml:trace contextRef="#ctx0" brushRef="#br1" timeOffset="-131905.31">26180 3747 37 0,'14'56'18'0,"7"1"-4"0,-3-38 27 0,17 12-38 16,4-3 0-16,7 13 2 15,-4 12 0-15,-7 4-6 16,0 9 0-16,-17-1 3 16,-11 4 0-16,-10-6-6 15,-12 3 0-15,-9 0-11 16,-1-16 1-16,-3-19-3 16,3-12 1-16</inkml:trace>
  <inkml:trace contextRef="#ctx0" brushRef="#br1" timeOffset="-131589.95">27002 3606 44 0,'-14'9'22'0,"-43"13"-27"0,39-9 42 16,-10 15-36-16,0 6 1 15,0 4-1-15,-4 15 1 16,-3 19-2-16,3 16 0 16,14 13 3-16,11 11 0 0,11 5-1 15,6-11 1-15,5-9-1 16,16-18 0-16,12-20-7 15,-1-12 0-15,4-25-10 16,0-19 1-16</inkml:trace>
  <inkml:trace contextRef="#ctx0" brushRef="#br1" timeOffset="-131003.74">28956 3383 58 0,'46'53'29'0,"60"45"-30"16,-71-58 48-16,11 23-46 16,3 0 0-16,-6 12-1 15,-12 7 1-15,-13 15-3 16,-15 6 1 0,-10-5-3-16,-7-4 1 0,-7-16-13 0,0-22 1 15,3-21-2-15,11-23 0 16</inkml:trace>
  <inkml:trace contextRef="#ctx0" brushRef="#br1" timeOffset="-130687.93">29623 3766 48 0,'-7'28'24'0,"14"-3"-24"15,0-22 46-15,7 3-46 16,4-9 1-16,10 0-1 15,11-9 1-15,14-4-4 16,3 0 1-16,0 1-9 16,-3 2 1-16,-7 4-5 15,-14-7 1-15</inkml:trace>
  <inkml:trace contextRef="#ctx0" brushRef="#br1" timeOffset="-130507.03">29774 4042 62 0,'36'18'31'0,"27"-30"-42"0,-38 12 60 16,7 0-50-16,-1-6 0 16,19-4-11-16,-1 4 0 0,8-13 2 15,-1-3 1 1</inkml:trace>
  <inkml:trace contextRef="#ctx0" brushRef="#br1" timeOffset="-130118.75">31221 3606 45 0,'25'19'22'0,"-11"-38"-11"16,-11 19 30-16,1 0-41 15,-8-10 0-15,-13 10-1 16,-8 0 1-16,-17 4 0 16,-18 5 0-16,-15 10 0 0,-6 12 1 15,7 13-2-15,14 6 1 16,14 13-1-16,8 22 1 15,9-4-1-15,19 16 1 16,17-31 0-16,14-3 1 16,21-19 0-16,18-7 0 15,7-24 0-15,14-29 1 16,8-21-2-16,6-17 1 16,-10-18-2-16,-25 13 1 15,-29-7-5-15,-24 3 0 16,-38 3-11-16,-26-2 1 0</inkml:trace>
  <inkml:trace contextRef="#ctx0" brushRef="#br1" timeOffset="-129470.98">25068 3891 50 0,'0'19'25'0,"-10"19"-20"16,3-23 26-16,-7-2-32 16,-11 18 1-16,-14 10-1 15,-7 9 1-15,0 7-2 0,4 2 0 16,3-6-6-16,4-9 0 15,7-19-6-15,10-3 0 16</inkml:trace>
  <inkml:trace contextRef="#ctx0" brushRef="#br1" timeOffset="-129246.1">24843 4114 59 0,'42'72'29'0,"29"-19"-33"0,-50-40 57 0,3 2-53 16,-2 4 0-16,2 6-5 16,-3-9 0-16,1 6-7 15,-8-6 0-15,-4-13-5 16,4-3 0-16</inkml:trace>
  <inkml:trace contextRef="#ctx0" brushRef="#br1" timeOffset="-128927.89">25344 4114 44 0,'-7'41'22'0,"17"-23"-13"0,-3-18 38 0,0 3-45 0,4 1 0 15,6-8 0-15,5 1 1 16,9-3-5-16,8-6 0 0,-4 5-6 16,-6-5 1-16,-5-10-9 15,-6 9 0-15</inkml:trace>
  <inkml:trace contextRef="#ctx0" brushRef="#br1" timeOffset="-128689.71">25478 4042 47 0,'-4'28'23'0,"4"-50"-18"15,4 25 36-15,-1 6-42 16,-3 4 1-16,-3 9-1 0,-1 9 1 15,-3 10-2-15,0 0 1 16,-7 0-11-16,7-7 1 16,0-6-3-16,7-9 0 15</inkml:trace>
  <inkml:trace contextRef="#ctx0" brushRef="#br1" timeOffset="-128301.93">25781 3882 47 0,'14'3'23'0,"11"-13"-20"15,-18 7 43-15,7-3-45 16,7 6 0-16,7 0 2 16,8 0 0-16,2 0-4 15,-6 3 0-15,-4-3 2 16,-6-3 1-16,-8 6-3 16,-4 10 1-16,-6 9-2 15,-8 3 0-15,-6 9-1 16,-4 10 0-16,-8 13 0 15,1 5 0-15,0 7 1 0,3-15 0 16,-3-1-2-16,7-12 1 16,4-7-10-16,6-15 0 15,1-10 0-15,6-5 0 16</inkml:trace>
  <inkml:trace contextRef="#ctx0" brushRef="#br1" timeOffset="-128089.52">25823 4186 60 0,'11'25'30'0,"14"-3"-38"0,-18-19 64 0,7-3-55 16,7-3 1-16,11 0-2 15,14-7 0-15,-4 1-4 16,-7-7 0-16,-7 1-11 15,-3-10 0-15,-14 12-3 16,-4-6 1-16</inkml:trace>
  <inkml:trace contextRef="#ctx0" brushRef="#br1" timeOffset="-127565.21">27478 3838 62 0,'3'9'31'0,"-3"4"-42"15,-7-1 61-15,-14 10-51 16,-4 6 0-16,-3 7-3 15,4 3 1-15,-5 6 0 0,1-1 1 16,3-2-9-16,4-9 1 16,7-7-6-16,4-10 0 15</inkml:trace>
  <inkml:trace contextRef="#ctx0" brushRef="#br1" timeOffset="-127353.79">27294 3995 44 0,'7'65'22'0,"39"1"-17"0,-32-47 38 0,4 6-43 16,7 0 0-16,-1 10-2 15,8 2 0-15,-4-8-4 16,1-4 0-16,-1-3-8 15,-3-13 0-15</inkml:trace>
  <inkml:trace contextRef="#ctx0" brushRef="#br1" timeOffset="-127113.28">27785 4286 55 0,'10'16'27'0,"15"-16"-28"0,-14 0 48 16,10-9-49-16,14 2 1 15,11-2-10-15,7-4 0 16,-4 1 1-16,-3-13 0 15</inkml:trace>
  <inkml:trace contextRef="#ctx0" brushRef="#br1" timeOffset="-126845.45">28582 3750 51 0,'18'28'25'0,"-15"32"-21"16,-3-51 38-16,0 13-42 16,0 19 0-16,-3 3 0 15,-4 19 0-15,3 9-1 16,1 9 1-16,-4 10-6 15,-8 13 0-15,-6-1-10 16,7 10 1-16</inkml:trace>
  <inkml:trace contextRef="#ctx0" brushRef="#br0" timeOffset="-121798.7">24719 4891 46 0,'7'16'23'0,"14"-13"-11"15,-10-3 23-15,7-3-33 16,13 3 1-16,19 0 0 16,13-3 1-16,29 6-5 15,24 10 0-15,11 2 2 16,11-2 1-16,17-7-2 15,-3-12 1-15,-15-7-2 16,-6 1 1-16,-25-1-5 16,-25 4 1-16,-18-1-12 15,-13 1 1-15,-18-3-1 0,-18-1 0 16</inkml:trace>
  <inkml:trace contextRef="#ctx0" brushRef="#br0" timeOffset="-121229.06">26529 4151 39 0,'-4'19'19'0,"8"-25"-22"0,-4 6 36 0,3-9-32 16,1 5 1-16,-4 4 0 15,3-3 0-15,-3 6-5 16,0 1 0-16,-3 8-8 15,-1-6 1-15</inkml:trace>
  <inkml:trace contextRef="#ctx0" brushRef="#br0" timeOffset="-120554.45">27111 5070 34 0,'4'32'17'0,"13"-10"-1"15,-10-19 22-15,7-3-34 16,7-3 1-16,8-7 3 16,6-2 0-16,18-7-10 15,14-3 1-15,25-3 6 0,13 6 1 16,15-6-3-16,22-3 1 16,2-1-2-16,8 1 0 15,3 3-2-15,-3 3 1 16,-8 6-1-16,1 4 1 15,0 2-2-15,-11 4 0 16,-28 3-4-16,-22 0 1 16,-20 3-12-16,-18 6 1 15,-29 7-4-15,-10-1 0 16</inkml:trace>
  <inkml:trace contextRef="#ctx0" brushRef="#br0" timeOffset="-119487.64">30953 4628 30 0,'-7'35'15'0,"3"-1"-11"0,4-28 21 0,0 4-25 16,0-1 1-16,0-3 1 15,0 1 0-15,0-1-2 0,0-6 1 16,7 0 1 0,4-9 0-16,6-7 0 0,1-3 1 15,3 0-2-15,4 4 1 16,0-4-1-16,-8 0 0 15,4 0 0-15,4-3 0 16,0 6-1-16,-4 7 0 16,0 3 1-16,0 9 0 15,-7 3-1-15,-3 4 1 16,-7 15-2-16,-4 0 1 16,-4 3 0-16,-3-3 0 0,3-3-2 15,1-3 1-15,3-7 1 16,-4-2 0-16,4-1-1 15,4-6 1-15,3 0-1 16,4-6 1-16,3-6 0 16,0 0 0-16,3-1 0 15,-2 1 0-15,-1-1 0 16,0-2 0-16,0 2 0 16,0-2 0-16,0 2 0 15,0-5 0-15,0 5 0 16,4 4 0-16,0 0-1 15,-4 0 1-15,3 2 0 16,-6 8 0-16,-1-4-1 16,-2 6 1-16,-1-6-1 15,3 0 1-15,4-6 0 16,4-1 0-16,3 4 1 16,4-3 0-16,-1 3-1 15,8-7 1-15,7 4-2 0,0 6 1 16,-4 6-11-16,-7 4 0 15</inkml:trace>
  <inkml:trace contextRef="#ctx0" brushRef="#br0" timeOffset="-118166.81">24412 5998 47 0,'-17'41'23'0,"-29"-9"-23"0,28-20 36 0,-7 13-36 15,-3 13 0-15,-4-1 0 16,-6 10 1-16,2 0-4 16,8-9 0-16,3-7-5 15,11-5 1-15,7-20-6 16,7-12 0-16</inkml:trace>
  <inkml:trace contextRef="#ctx0" brushRef="#br0" timeOffset="-117956.31">24070 5998 29 0,'11'44'14'0,"31"13"-6"15,-28-35 20-15,0 6-24 16,0 6 0-16,0 13 5 16,4-6 0-16,0 0-12 15,3-3 1-15,0-7 5 16,4-3 1-16,-1-6-7 0,1-12 1 15,-7-7-10-15,-1-6 0 16,1-13-2-16,-4-9 1 16</inkml:trace>
  <inkml:trace contextRef="#ctx0" brushRef="#br0" timeOffset="-117700.3">24532 6099 53 0,'-3'3'26'0,"3"-3"-27"16,0 0 55-16,3 0-50 16,1 3 1-16,10 0 0 15,7 3 1-15,11-6-9 16,-1 0 0-16,5-6 1 15,-4 3 1-15,-4 0-11 16,-4 0 1-16,-2-4-8 16,-5 1 0-16</inkml:trace>
  <inkml:trace contextRef="#ctx0" brushRef="#br0" timeOffset="-117444.33">24627 5917 48 0,'7'9'24'0,"-3"13"-22"0,0-9 39 15,-1-1-41-15,1 13 1 16,-4-12 0-16,-4 9 0 15,1 6-3-15,-8 13 0 0,0 3-5 16,1 3 0-16,3-6-8 16,0-13 1-16</inkml:trace>
  <inkml:trace contextRef="#ctx0" brushRef="#br0" timeOffset="-117011.39">24991 5823 40 0,'-7'9'20'0,"10"-12"-12"16,-3 3 29-16,0 0-32 0,7-3 1 16,0 0 2-16,4 0 1 15,7-4-11-15,-1 1 0 16,11 3 7-16,15-10 0 16,-1 4-3-16,4-4 0 15,-7 4-2-15,-4 3 0 16,-10 12-2-16,-11 10 1 15,-7 6-2-15,-7 3 1 16,-7 3-2-16,-4 19 0 16,-3-6 0-16,-3 12 1 0,-5 7-2 15,1 9 1-15,0 0-1 16,3-7 1-16,4-8-7 16,4-14 1-16,3-18-4 15,3-15 1-15</inkml:trace>
  <inkml:trace contextRef="#ctx0" brushRef="#br0" timeOffset="-116784.04">25065 6133 45 0,'7'10'22'0,"4"-17"-21"15,-4 4 41-15,-4-3-41 16,8 0 0-16,10-1 1 0,14-5 0 16,4 9-3-16,7 0 0 15,0-4-5-15,-4-5 1 16,-3-7-9-16,-11-3 0 16</inkml:trace>
  <inkml:trace contextRef="#ctx0" brushRef="#br0" timeOffset="-113616.65">25626 5939 38 0,'-7'9'19'0,"7"-3"-8"0,0-6 27 15,3 0-34-15,4 0 1 16,-3-9 3-16,3 9 1 16,7-3-10-16,11 3 0 15,6 3 6-15,8-3 1 16,4 0-5-16,2 0 0 16,1 9-7-16,-10-5 1 0,-8-1-13 15,-3 0 0-15,-15 3-1 16,-10 4 1-16</inkml:trace>
  <inkml:trace contextRef="#ctx0" brushRef="#br0" timeOffset="-113453.05">25661 6240 53 0,'18'25'26'0,"31"-25"-34"16,-28 3 53-16,4 3-46 15,3 1 0-15,11-4-6 16,7-6 0-16,3-1-4 16,4-2 1-16</inkml:trace>
  <inkml:trace contextRef="#ctx0" brushRef="#br0" timeOffset="-113123.45">26670 6030 45 0,'28'-10'22'0,"-7"-18"-15"0,-17 19 32 16,-4-7-38-16,0-3 0 15,-7-3 1-15,-7-6 1 16,-14 0-4-16,-15 0 1 16,-3 12 2-16,-7 13 0 15,1 15-1-15,-5 17 0 0,8 18-3 16,13 6 1-16,8 13-3 15,11 6 1-15,6 0-1 16,14-6 0-16,19-7 2 16,9-18 0-16,15-19 3 15,21-22 1-15,0-22 2 16,-3-12 1-16,-11-13-1 16,-11-16 0-16,-17 7-5 15,-11-4 0-15,-7-3-14 16,-14 4 0-16</inkml:trace>
  <inkml:trace contextRef="#ctx0" brushRef="#br0" timeOffset="-112657.72">28931 5911 45 0,'-10'0'22'0,"-11"3"-12"0,10 0 27 0,-7 0-36 15,-6 0 1-15,-5 3-1 16,-2 1 0-16,-1 5-2 16,7 1 1-16,-3 15-1 15,7-3 1 1,7 32-4-1,10-7 1-15,8-3-1 16,13-10 1-16,12-12 1 16,2-18 1-16,1-1 1 15,0-15 0-15,-4-13 1 16,-3 0 0-16,-8-7-13 16,-6-14 1-16</inkml:trace>
  <inkml:trace contextRef="#ctx0" brushRef="#br0" timeOffset="-112147.48">29062 6212 55 0,'-14'59'27'0,"-4"4"-29"0,11-47 43 16,0-1-41-16,0 1 0 0,0-3 1 15,3-7 1-15,4-6-2 16,4-6 0-16,3-7 1 16,0-12 1-16,4 3-1 15,-1-9 1-15,1-10-1 16,-1 0 0-16,4-9-1 16,1 0 0-16,-1 9 0 15,3 3 1-15,1 7 1 16,7 9 0-16,-1 9-1 15,1 13 1-15,-4 7 0 16,-3 8 0-16,-11-2-3 16,-7-4 1-16,-11 4-2 15,-6 3 0-15,-5 2-1 16,-2-2 0-16,-4-3-1 16,-4-4 1-16,4 0 0 15,6-2 1-15,5-1 1 0,3 0 0 16,10 4 2-1,11 2 0-15,11 4 1 0,7 6 0 16,6-7 0-16,8 7 1 16,3 13-1-16,1-4 1 15,-4 1-2-15,-4-4 0 16,-3 0-7-16,-4-6 1 16,-7-13-12-16,-10-12 0 15</inkml:trace>
  <inkml:trace contextRef="#ctx0" brushRef="#br0" timeOffset="-111720.73">31027 5838 54 0,'-35'35'27'0,"-47"31"-32"0,58-41 39 16,-12 3-34-16,-9 7 0 16,2 5-2-16,4 7 1 15,1 4-1-15,6 2 1 16,7 0-6-16,8-12 1 15,9-13-8-15,8-15 1 0</inkml:trace>
  <inkml:trace contextRef="#ctx0" brushRef="#br0" timeOffset="-111499.85">30685 5911 38 0,'31'62'19'0,"15"23"-16"16,-35-63 29-16,6 12-29 15,8 1 1-15,7-4 0 16,7 1 0-16,3-1-8 16,-7 0 0-16,1-6-7 15,-8-6 0-15,-14-9-2 16,-7-7 0-16</inkml:trace>
  <inkml:trace contextRef="#ctx0" brushRef="#br0" timeOffset="-109083.85">31238 6096 52 0,'11'-7'26'0,"3"10"-14"0,-3-3 20 16,-1 0-30-16,4-3 0 15,4 3 0-15,10-3 1 16,11 0-5-16,11 0 1 15,2 0-4-15,-9 6 1 16,-8-6-12-16,-10 0 0 16</inkml:trace>
  <inkml:trace contextRef="#ctx0" brushRef="#br0" timeOffset="-108829.27">31831 5569 60 0,'4'63'30'0,"-22"40"-34"16,15-72 49-16,-5 16-45 15,-2 13 0-15,-4 21 0 16,-4 7 0-16,8 10-1 15,-1 2 1-15,4-9-5 16,0-22 0-16,3-16-12 16,1-15 1-16</inkml:trace>
  <inkml:trace contextRef="#ctx0" brushRef="#br0" timeOffset="-108542.39">32226 5933 66 0,'4'12'33'0,"6"-9"-38"0,-6-3 55 0,3 0-50 15,7 6 1-15,7-6-1 16,11 0 0-16,3-6-4 16,4 0 1-16,0 0-6 15,-7-1 1-15,-4-2-10 16,-11 0 0-16</inkml:trace>
  <inkml:trace contextRef="#ctx0" brushRef="#br0" timeOffset="-108363.08">32166 6243 60 0,'39'25'30'0,"-4"-22"-37"16,-17-3 52-16,10 0-46 0,4 0 1 15,7 3-8-15,10-6 0 16,4-9-4-16,11-17 1 15</inkml:trace>
  <inkml:trace contextRef="#ctx0" brushRef="#br0" timeOffset="-108003.89">33338 5845 43 0,'42'22'21'0,"0"-32"-12"16,-35 7 27-16,0 3-36 16,-7 0 1-16,-10 6 0 15,-4-6 0-15,-8 4-2 16,-13-4 1-16,-11-4 1 16,-3 11 0-16,0 8 0 15,3 20 0-15,0 9 0 16,7 18 0-16,7 7 0 31,15 7 0-31,13-4 0 0,8-6 0 0,13-13-1 16,19-12 1-16,13-16-1 15,0-13 1-15,15-12 0 16,17-15 0-16,4-20-1 16,-15-6 1-16,-17-21-3 15,-28 2 0-15,-25-12-14 16,-28-16 1-16</inkml:trace>
  <inkml:trace contextRef="#ctx0" brushRef="#br0" timeOffset="-107177.34">24726 7165 44 0,'14'-13'22'0,"-10"-15"-10"16,-4 28 23-16,0 0-34 15,-4 3 0-15,-3 10 1 0,-10 6 1 16,-12 9-3-16,1 13 0 15,-11 9 1-15,-6 13 0 16,-8 9-4-16,3 6 0 16,1 0-5-16,10-2 1 15,11-14-9-15,10-18 1 16</inkml:trace>
  <inkml:trace contextRef="#ctx0" brushRef="#br0" timeOffset="-106952.81">24278 7124 49 0,'21'50'24'0,"22"19"-24"16,-33-40 43-16,8 5-42 16,0 16 1-16,3 10 1 15,3 18 0-15,5-6-4 16,-8-3 1-16,-4-6-1 15,5-10 1-15,-1-15-7 32,3-10 0-32,1-15-9 0,-4-20 1 0</inkml:trace>
  <inkml:trace contextRef="#ctx0" brushRef="#br0" timeOffset="-106651.89">24783 7344 64 0,'7'3'32'0,"14"0"-35"0,-11-6 57 16,8 0-52-16,10 0 1 15,11-4 0-15,7-5 0 0,-4-4-7 16,4 0 1-16,0 4-4 16,-7 2 1-16,-7 1-13 15,-11 3 0-15,-14 6-1 16,-7 3 1 0</inkml:trace>
  <inkml:trace contextRef="#ctx0" brushRef="#br0" timeOffset="-106486.5">24846 7629 64 0,'14'28'32'0,"29"-15"-44"16,-26-19 67-16,8-1-56 16,10-2 1-16,4-7-4 15,7 0 1-15,3 1-6 16,-6-1 0-16,-5-9-8 0,1 9 0 15</inkml:trace>
  <inkml:trace contextRef="#ctx0" brushRef="#br0" timeOffset="-106066.73">25594 7460 62 0,'0'18'31'0,"11"-11"-29"15,-8-7 56-15,4 3-58 0,0 0 1 16,7 0 0-16,8 0 0 15,13-3-3-15,4 0 1 16,6-6-5-16,1 3 0 16,-3 0-13-16,-5-10 0 15</inkml:trace>
  <inkml:trace contextRef="#ctx0" brushRef="#br0" timeOffset="-105676.92">26102 7052 60 0,'-11'13'30'0,"11"-13"-28"0,0 0 43 0,0 0-42 16,8-4 1-16,6-2 0 15,3 3 1-15,15 3-7 16,10-3 1-16,8 6 3 16,10-3 1-16,3-3-3 15,-3 0 0-15,-7 3 0 16,-18 0 0-16,-6 6-2 16,-19 16 0-16,-10 0 0 15,-10 12 0-15,-12 20-1 16,-2 5 0-16,-4 10-1 15,-1 10 1-15,5 2-2 0,6-9 1 16,4-6-2-16,3-12 0 16,8-17-5-16,3-15 0 15,3-13-4-15,1-18 0 16</inkml:trace>
  <inkml:trace contextRef="#ctx0" brushRef="#br0" timeOffset="-105480.49">26215 7403 59 0,'21'25'29'0,"14"4"-27"0,-24-26 58 0,7-3-59 16,3-3 1-16,7-4 0 16,11-8 0-16,10 2-6 15,11 7 0-15,-7-4-5 16,-11-2 1-16,-10 2-12 15,-11-2 1-15</inkml:trace>
  <inkml:trace contextRef="#ctx0" brushRef="#br0" timeOffset="-104624.31">27270 7250 26 0,'53'-26'13'0,"35"-24"4"16,-67 32 7-16,7-14-20 16,-7-2 1-16,-10-7 1 15,-11-6 0-15,-14 6-9 16,-25 3 1-16,-3 4 5 16,-29 3 1-16,-13-1-4 15,-26 7 1-15,-3 3-1 16,-24 7 0-16,-15 2 0 15,0 10 1-15,-24 12-1 16,0 7 0-16,-8 9 0 0,-10 10 1 16,11 8-1-16,6-2 1 15,1 6-1 1,6 7 0-16,22-4 0 0,0 0 1 16,7 6-2-16,14-12 1 15,4 6-3-15,13 4 0 16,18-1-4-16,11 3 0 15,11 1-1-15,13 2 1 16,15-8 0-16,10 2 0 16,15 3 3-16,17-5 1 0,10 5 4 15,22 4 1-15,24 2 0 16,33-2 1-16,16-1 0 16,40 1 0-16,31-10 0 15,33-6 0-15,23-3 0 16,22-10 0-16,7-12-1 15,18-13 1-15,0-24 0 16,10-26 0-16,-14-19 0 16,-14-12 0-16,-28-19-1 15,-49-19 1-15,-29-3-1 16,-46-10 1-16,-49 1-4 16,-35-7 0-16,-46 0-5 15,-36 4 0-15,-20 18-8 16,-29 16 1-16</inkml:trace>
  <inkml:trace contextRef="#ctx0" brushRef="#br0" timeOffset="-104083.71">29182 7526 42 0,'0'6'21'0,"0"-6"-17"16,0 0 34-16,-4-3-37 15,-10 0 1-15,-14-4 0 16,-7 1 1-16,3 3-4 16,0 9 1-16,-3 4 2 15,0 8 0-15,3 14-2 0,7 8 0 16,8 1-2-16,6 3 0 16,14 3-1-16,8-9 0 15,3-13-1-15,18-6 1 16,10-13-2-16,-3-12 0 15,0-10-6-15,0-6 0 16,-1-19-1-16,-2-3 1 16</inkml:trace>
  <inkml:trace contextRef="#ctx0" brushRef="#br0" timeOffset="-103588.77">29333 7695 40 0,'-7'66'20'0,"-7"15"-23"0,11-65 40 0,-4 0-37 16,0 2 1-16,0-8 2 16,3-4 0-16,1-9-3 15,3-10 0-15,3-12 2 16,4-3 0-16,0-10 0 16,4-2 0-16,-1-7-2 15,4 3 1-15,8 6-1 16,2 1 0-16,1 2 0 15,-4 10 1-15,0 6-1 16,1 7 1-16,-1 8 0 16,-4 8 0-16,1 5 0 15,-7 4 0-15,-4-1-1 16,-4 4 1-16,-3-4-1 0,0 1 0 16,-3-1-1-16,-4-2 1 15,0 2 0-15,-1 1 0 16,-6 3-1-16,-3-1 0 15,-4-2 0-15,-8 2 1 16,5 1 0-16,-1-3 0 16,7-4 1-16,4 4 0 15,7 5 0-15,11 1 1 0,10 0 0 16,10 3 0-16,1 0 0 16,10 3 0-16,8-6 0 15,3-3 0-15,-1-1-4 16,1 4 1-1,4-16-15 1,-8 0 1-16</inkml:trace>
  <inkml:trace contextRef="#ctx0" brushRef="#br0" timeOffset="-103198.33">31020 7642 43 0,'-28'34'21'0,"-47"22"-19"0,54-43 22 0,-3 6-24 15,-12 12 0-15,-2 1-1 16,-1-4 0-16,7 6-1 15,4-5 0-15,3-4-8 16,7-7 0-16,8-14-1 16,-1-11 0-16</inkml:trace>
  <inkml:trace contextRef="#ctx0" brushRef="#br0" timeOffset="-102977.93">30815 7745 41 0,'25'60'20'0,"10"12"-26"16,-24-60 42-16,3 7-37 16,7 6 1-16,4 3-3 0,3 1 0 15,-3-7-2-15,3-7 1 16,-3-12-7-16,-8-9 0 15</inkml:trace>
  <inkml:trace contextRef="#ctx0" brushRef="#br0" timeOffset="-102734.27">31376 7767 67 0,'7'9'33'0,"21"-12"-42"15,-14 0 68-15,8 3-59 16,9-3 1-16,8 0-1 16,0-7 0-16,-4-2-5 15,-3-10 0-15,-4 3-11 16,-7 3 0-16,-10 4-3 15,-15 6 0-15</inkml:trace>
  <inkml:trace contextRef="#ctx0" brushRef="#br0" timeOffset="-102567.85">31355 7971 56 0,'42'34'28'0,"43"-21"-37"0,-60-13 53 15,6-3-46-15,5 0 0 16,6-7-21-16,11-6 0 16,7-5 21-16,3-8 0 15</inkml:trace>
  <inkml:trace contextRef="#ctx0" brushRef="#br0" timeOffset="-102344.04">32498 7209 48 0,'-7'3'24'0,"-18"38"-19"0,18-22 44 0,-7 9-47 16,-7 19 0-16,0 19 0 16,-4 18 0-16,-3 14-5 15,7 18 1-15,-1 12-3 16,5-2 1-16,-4-4-8 15,-4-31 0-15,0-22-5 16,1-25 1-16</inkml:trace>
  <inkml:trace contextRef="#ctx0" brushRef="#br0" timeOffset="-101877.79">32858 8030 25 0,'77'-103'12'0,"-10"-48"-2"15,-53 104 15-15,4-9-20 16,-7-4 0-16,-4-15 5 16,-11 3 0-16,-17-19-13 15,-21 3 1-15,-11-6 7 16,-25 16 1-16,-21 6-3 15,-13 12 0-15,-15 13-2 16,-22 16 0-16,-2 12-1 16,-8 9 0-16,-14 17-1 15,0 5 1-15,14 7-4 16,-10 6 0-16,7 13-7 16,14 15 1-16,7 10-4 15,-1 9 1-15,12 6-1 16,6 7 1-16</inkml:trace>
  <inkml:trace contextRef="#ctx0" brushRef="#br0" timeOffset="-101787.85">29894 8055 12 0,'-42'110'6'0,"39"50"-19"0,6-122 10 15</inkml:trace>
  <inkml:trace contextRef="#ctx0" brushRef="#br0" timeOffset="-101616.95">30127 8843 36 0,'95'15'18'0,"135"-8"-19"0,-146-11 37 0,58-8-35 15,45-10 1-15,35-19-1 16,39-15 1-16,18-4-3 16,3-18 1-16,-39 9 1 15,-42 3 0-15,-38-3-2 16,-40-3 1-16,-35 3-2 16,-31 3 0-16,-36-6-10 15,-32-10 0-15</inkml:trace>
  <inkml:trace contextRef="#ctx0" brushRef="#br0" timeOffset="-97882.53">32336 965 60 0,'0'7'30'0,"-4"-7"-24"0,1 0 30 16,-1 9-36-16,-3 1 1 15,0-7-1-15,0 12 0 16,3-12-1-16,1 4 0 0,3-1-6 16,0-6 1-16,7-6-11 15,3-4 1-15</inkml:trace>
  <inkml:trace contextRef="#ctx0" brushRef="#br0" timeOffset="-97597.99">32801 1081 48 0,'0'26'24'0,"0"-17"-12"16,4-6 34-16,-4 3-45 0,0-6 0 16,0 10 1-16,3-4 0 15,-3-3-5-15,0 3 0 16,0-2-13-16,0-8 0 15,-10 4-1-15,-8-9 1 16</inkml:trace>
  <inkml:trace contextRef="#ctx0" brushRef="#br0" timeOffset="-97088.42">32223 1116 35 0,'0'19'17'0,"-11"15"-13"0,8-15 29 16,-4-3-33-16,-8 6 0 16,-2 9 1-16,-1 7 0 15,1 6 1-15,2 9 0 16,8 0 3-16,7-9 0 0,11-3 2 16,10-10 1-16,4-12-2 15,21-6 1-15,14-23-6 16,10-2 0-16,1-17-12 15,-1 4 0-15,-13-19-7 16,-18 7 0-16</inkml:trace>
  <inkml:trace contextRef="#ctx0" brushRef="#br0" timeOffset="-96502.85">33313 1483 42 0,'84'-63'21'0,"12"-37"-12"0,-79 75 32 15,5-13-39-15,-5-31 1 16,-6-12 2-16,-15-7 0 16,-20-9-6-16,-19-4 0 0,-31 4 4 15,-14 6 0-15,-18 6-1 16,4 29 0-16,-11 9-1 15,-14 16 1-15,-11 9 0 16,4 0 0-16,-7 12-3 16,7 16 0-16,0 20-4 15,21 11 1-15,4 26-4 16,-1 18 1-16,15 32-2 16,11 13 1-16,24-1 2 15,24-9 1-15,26 10 4 16,27-10 0-16,12-7 4 15,31-5 0-15,24-10-1 16,22-16 0-16,10-9-1 16,4-22 0-16,4-12-3 15,-1-19 1-15,-10-26-1 16,4-15 1-16,-4-28 0 16,3-29 0-16,-10-15-2 15,-15 0 1-15,-20-4-9 0,-25-15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1T15:10:26.7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1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1T15:11:49.527"/>
    </inkml:context>
  </inkml:definitions>
  <inkml:trace contextRef="#ctx0" brushRef="#br0">5182 4324 61 0,'-10'25'30'0,"-1"-19"-21"16,11-6 30-16,0 0-36 16,4 3 1-16,6 4 3 15,4 2 0-15,8-9-8 16,2 3 0-16,22 0 6 15,14 0 1-15,7 1-2 16,4-4 0-16,-8 3-2 16,-6 6 0-16,-19-6-3 0,-2 0 1 15,-12 10-2-15,-2 6 1 16,-19 12-3-16,-3-6 1 16,-3 7-2-16,-15-1 1 15,4 3-1-15,0-2 1 16,3-4 0-16,1 0 1 15,6-3 2-15,-3-3 0 16,14-6 2-16,4 3 1 16,-1-4 0-16,11-5 1 0,0-7-1 15,-3 3 1-15,3-3-1 16,-3 1 0-16,3-1-1 16,-10 3 0-16,-4 13-2 15,-4 9 1 16,-34 38-5-31,-15-7 1 0,3 1-5 16,1 0 1-16,3-13-10 16,0-7 0-16,8-5-1 15,17-10 0-15</inkml:trace>
  <inkml:trace contextRef="#ctx0" brushRef="#br0" timeOffset="316.36">6227 4794 64 0,'-11'19'32'0,"-28"31"-41"0,29-31 66 16,-15 3-55-16,0 12 0 16,-7 10 1-16,4 7 0 15,-7 8-4-15,10-9 1 0,-3-3 0 16,10-3 1-16,4-9-6 16,4-7 1-16,10-15-9 15,0-7 0-15,0-19-7 16,0-18 1-16</inkml:trace>
  <inkml:trace contextRef="#ctx0" brushRef="#br0" timeOffset="530.79">5906 4910 52 0,'21'22'26'0,"3"16"-27"0,-13-35 45 0,3 3-41 16,7 7 1-16,-10 12 1 15,3 0 1-15,4 9-9 16,3 7 1-16,0 3 4 16,4-3 0-16,-1-3-6 0,1-7 1 15,3-19-9-15,-3-2 0 16,-4-26-6-16,-3-6 1 16</inkml:trace>
  <inkml:trace contextRef="#ctx0" brushRef="#br0" timeOffset="965.83">6241 4214 64 0,'10'22'32'16,"15"-22"-35"-16,-14 0 61 0,3 0-57 16,0-3 1-16,7-3 1 15,4-4 1-15,10 1-5 16,-7-1 1-16,-3 7 2 16,-4-6 1-16,-3 9-2 15,-8 3 0-15,-3 13-2 16,-7-7 1-16,-7 7-2 15,-3 12 0-15,-1-6 1 16,-3 9 0-16,7-9 0 16,-4 0 0-16,1 6 3 0,-1 7 0 15,11-7 2-15,11 7 0 16,-1-13 0-16,4-4 1 16,15-5-1-16,6-4 0 15,7-9-4-15,1-9 0 47,-1 3-8-47,0-1 0 0,-10 1-16 16,-11 3 0-16</inkml:trace>
  <inkml:trace contextRef="#ctx0" brushRef="#br0" timeOffset="2854.52">6967 4995 54 0,'-14'12'27'0,"14"-12"-16"16,0 0 27-16,0 0-36 16,11 0 0-16,-1-6 1 0,12-6 1 15,9-4-5-15,15 0 0 16,4-3-1-16,13 4 1 15,1-1-11-15,3 4 0 16,-4-4-6-16,-3-3 0 16</inkml:trace>
  <inkml:trace contextRef="#ctx0" brushRef="#br0" timeOffset="3364.89">8121 4324 58 0,'11'6'29'0,"-4"-9"-27"15,-7 3 53-15,0 6-55 16,-11 4 1-16,0 2-3 16,-10 1 1-16,-3 9 1 15,-12 9 1-15,-6 4-2 16,-7 15 0-16,-4 9-2 16,10 13 1-16,1 7 1 0,17 18 0 15,11 0-1-15,11-6 0 16,6-12 1-16,11-20 0 15,7-21 1-15,11-23 0 16,7-18 1-16,0-9 0 16,-4-16-1-16,0-7 1 15,-6 4-1-15,-8-4 1 16,-11 7 0-16,-13 3 0 16,-8 6-2-16,-10 16 0 15,-11 6-1-15,-6 0 1 16,-8 10-2-16,7 6 1 0,4-1-3 15,6 4 0-15,1 3-4 16,18-9 0-16,-1-3-6 16,4-7 0-16</inkml:trace>
  <inkml:trace contextRef="#ctx0" brushRef="#br0" timeOffset="3712.39">8541 4637 62 0,'-4'22'31'0,"-3"-6"-33"0,4-7 59 16,-15 13-57-16,-3 13 0 15,-11 12 0-15,-7 3 0 16,-3 7-2-16,0 8 0 16,-4 8-2-16,7-4 1 15,4-13-3-15,10-12 1 0,0-6-7 16,11-29 1-16,14-18-6 15,0-20 1-15</inkml:trace>
  <inkml:trace contextRef="#ctx0" brushRef="#br0" timeOffset="3952.47">8121 4775 48 0,'7'16'24'0,"28"0"-17"0,-17-4 41 0,0 10-46 16,3 3 0-16,7 10 1 15,7 2 0-15,8 4-5 16,2-3 1-16,1-4 2 16,-3 4 0-16,-1-3-2 15,-7-7 1-15,-10 6-6 0,0-15 0 16,-15-6-11 0,-3-13 1-16</inkml:trace>
  <inkml:trace contextRef="#ctx0" brushRef="#br0" timeOffset="4328.84">9070 4920 65 0,'7'12'32'0,"11"4"-34"15,-8-10 54-15,-3-3-52 16,11 4 1-16,10-4-1 16,7 0 1-16,4-6-3 15,7-4 1-15,3-8-6 16,1-7 1-16,-1-6-12 0,-13-10 0 15</inkml:trace>
  <inkml:trace contextRef="#ctx0" brushRef="#br0" timeOffset="4597.38">9864 4227 57 0,'-7'15'28'0,"14"48"-22"0,-7-38 42 0,-4 19-46 16,-3 19 1-16,-3 21-1 16,-1 20 1-16,4 15-7 15,3 10 1-15,-3-13-1 16,14 3 1-16,-3-25-12 15,6-19 1-15,1-28-5 16,7-25 1-16</inkml:trace>
  <inkml:trace contextRef="#ctx0" brushRef="#br0" timeOffset="5116.42">10619 4891 57 0,'-7'10'28'0,"7"-26"-30"0,0 16 54 0,7-3-49 0,7-3 1 0,3 3 2 16,12-7 0-16,6 1-8 15,11-4 0-15,14 1 5 16,3-4 0-16,8-3-6 15,-11 4 1-15,-11 2-10 0,-10 7 0 16,-18-1-8-16,-14 14 0 16</inkml:trace>
  <inkml:trace contextRef="#ctx0" brushRef="#br0" timeOffset="5286.46">10661 5189 59 0,'14'35'29'0,"39"-7"-37"0,-32-28 50 16,11 6-43-16,17 1 1 0,4-1-7 15,14-3 1-15,-3 3-3 16,-1-3 1-16,-6-9-7 16,3 6 0-16</inkml:trace>
  <inkml:trace contextRef="#ctx0" brushRef="#br0" timeOffset="5767.08">12488 4644 52 0,'-3'6'26'0,"10"3"-23"0,-7-18 50 16,0 9-51-16,-7-9 1 15,-4 9 0 1,1-7 1-16,-8 7-5 0,-17 3 0 16,-8 4 3-16,-6 8 1 15,-18 7-2-15,-4 3 0 16,8 13-1-16,-4 15 0 15,0-2-2-15,0 14 0 16,0 1-2-16,14 16 1 16,11 12-2-1,13 3 0-15,15 7 0 16,14-23 0 0,18-15 2-16,10-22 1 15,11-13 2 1,24-21 0-16,22-20 2 0,17-31 0 15,-3-18 1-15,0-16 0 0,-14-4-1 0,-15 1 1 0,-20-7-2 16,-26-6 1-16,-17 0-4 16,-17 7 0-16,-8 8-7 15,-10 1 0-15,-18 9-8 16,11 19 1-16</inkml:trace>
  <inkml:trace contextRef="#ctx0" brushRef="#br1" timeOffset="12641.78">5532 4042 28 0,'-18'-3'14'0,"-7"3"-11"0,18 0 14 16,-7 0-15-16,0 0 1 16,0 0 2-16,-7 3 0 15,3-3-6-15,-3 0 1 16,0 3 3-16,3 3 1 16,7 0-2-16,-10 7 1 15,4-1-2-15,-4 10 0 16,-1 0-1-16,-6 0 1 15,7 3-1-15,-7 0 0 16,7 4-1-16,-4 2 0 0,4 4-1 16,7-1 1-16,-8 4-1 15,8 2 0-15,4-2-1 16,6 3 1-16,-6 0 0 16,10-1 0-16,-11 1 0 15,8-3 1-15,-5-1 0 16,1 4 0-16,0-10 1 15,4 7 0-15,3 3 0 16,-7-10 1-16,7 7-1 16,0-1 0-16,7 4 0 15,-7-3 0-15,3-7 0 16,4 7 0-16,-3 0 0 16,3-10 0-16,0 6 0 15,4-9 1-15,-8 4-1 16,4-4 0-16,4 3 0 15,3-6 0-15,0 6 0 16,0 0 1-16,4-3-2 0,-1-3 1 16,-2-3-1-16,2 0 1 15,-3-3-1-15,0-1 0 16,0-2 0-16,4-1 0 16,-7 1 0-16,-1-1 1 15,8-2-1-15,-7-1 1 16,3-2 0-16,0-4 1 15,7 0 0-15,-11-3 0 16,5-3 0-16,2 0 1 16,1-1-1-16,7-2 0 15,-1 0-1-15,-3 0 0 0,-3 2 0 16,3 1 0-16,0-6 0 16,-3 3 0-16,3-1-1 15,-7-8 1-15,0-1-1 16,8-3 1-16,-12 0-1 15,4 1 1-15,0-1 0 16,1-3 0-16,2 3 0 16,-3-3 0-16,4 3 0 15,0-3 1-15,-4-9 0 16,0 9 0-16,0-3 0 16,4-3 0-16,-8-4 0 15,-6 1 1-15,3 3-1 16,0-1 1-16,3-5-1 15,-10 3 0-15,11-1 0 16,-11-2 1-16,3-4-1 16,4 7 0-16,4-1-1 0,-11-2 1 15,4-1 0-15,3-8 1 16,-4 11-2-16,1 1 1 16,-1-7 0-16,4 4 0 15,-7-4-1-15,4 4 1 16,-4-1-1-16,0-9 1 15,0 7-1-15,-4 2 0 16,4-3 0-16,-10 4 0 16,3-7 1-16,0-3 0 0,3 7-1 15,-3-7 1-15,3 3-1 16,-6 0 1-16,-1 4 0 16,1 5 0-16,-8 10-1 15,-3-3 1-15,-4 9-1 16,1 4 1-16,-12 3-2 15,5-1 1-15,-1 4-1 16,-11 3 1-16,5 6-3 16,-1 3 1-16,-4 4-6 15,8 5 0-15,3 4-5 16,-3 9 1-16</inkml:trace>
  <inkml:trace contextRef="#ctx0" brushRef="#br1" timeOffset="16653.46">3457 6077 46 0,'0'6'23'0,"0"0"-12"0,0-6 24 0,-7 3-34 15,4-3 0-15,-4-3 2 16,-11 3 0-16,4 7-4 15,-14 5 1-15,-1 4 1 16,-2 6 1-16,-1 0-2 16,-3-3 1-16,10 2-2 15,-3 1 1-15,7 7-2 16,3-4 1-16,7-3-1 16,11 0 1-16,11-4 0 15,10 4 0-15,14 0 1 16,8 0 0-16,6-3 0 15,-7 0 0-15,4 6 0 0,-21 6 0 16,-14 4-1 0,-15 15 0-16,-24 0-3 0,-15 10 0 15,-13-1-5-15,14-15 1 16,-8-6-6-16,-6-4 0 16</inkml:trace>
  <inkml:trace contextRef="#ctx0" brushRef="#br1" timeOffset="16968.32">3676 6673 44 0,'14'0'22'0,"-17"-7"-17"16,3 7 39-16,0 0-43 15,-11 0 0-15,0 0-1 16,4 3 1-16,-10 1-1 15,-4 2 0-15,-1 6 0 16,-9 7 1-16,2 6-1 16,1-6 0-16,7 3-1 15,0 3 0-15,10 0 0 16,1-3 0-16,13-6 0 16,15-7 1-16,10-9-1 15,4-9 1-15,-4-4-1 0,4-12 1 16,0-3-8-1,-1-3 0-15,-3-10-6 0,1-3 0 32</inkml:trace>
  <inkml:trace contextRef="#ctx0" brushRef="#br1" timeOffset="17251.8">3969 5873 64 0,'7'9'32'0,"-4"13"-34"0,4-6 60 0,-7 18-58 16,0 10 1-16,-10 10 0 16,3 8 0-16,3 11-2 15,-6 17 1-15,3-2 0 16,3 6 0-16,1-15-3 15,3-7 0-15,0-13-6 16,3-15 1-16,8-15-10 16,-1-14 0-16,11-21-1 15,-6-7 1-15</inkml:trace>
  <inkml:trace contextRef="#ctx0" brushRef="#br1" timeOffset="17508.02">4159 6510 56 0,'7'69'28'0,"-3"-7"-37"0,-1-49 59 15,-3 2-49-15,0 4 1 16,4 0 5-16,3-3 1 16,-4-1-9-16,5-2 1 15,-5-4 4-15,4-5 0 16,4-11-1-16,6-8 0 15,-3-4-3-15,15-13 0 0,-1-2-4 16,-3-7 0-16,3 4-7 16,0 2 1-1,11 1-9-15,-14-1 0 0</inkml:trace>
  <inkml:trace contextRef="#ctx0" brushRef="#br1" timeOffset="17839.16">4583 6682 64 0,'21'13'32'0,"18"-17"-33"0,-25-2 56 0,3 0-56 16,-6-7 1-16,-1-9-1 15,1-3 0-15,-4-3-1 16,-7 0 1-16,0 0-2 15,0 6 0-15,-10 9-1 16,-1 7 0-16,-7 9 1 0,1 13 0 16,3 12 1-16,-4-3 0 15,7 19 2-15,4 3 1 16,7-13 0-16,11-2 1 16,7-7-1-16,3-9 1 15,14-4-2-15,4-12 1 16,7-16-8-16,-1-9 0 15,-2-12-9-15,13-4 0 16</inkml:trace>
  <inkml:trace contextRef="#ctx0" brushRef="#br1" timeOffset="18274.59">6435 6811 46 0,'0'15'23'0,"0"-24"-13"0,0-7 33 15,0-9-41-15,0-9 0 16,3-20 0-16,-3-8 1 16,0-20-4-16,-3 0 0 15,3-5 2-15,-7-4 0 16,7 3-1-16,0 13 1 15,7 9 1-15,3 9 0 16,11 7 0-16,8 16 0 16,2 12-3-16,1 12 1 0,-4 14-6 15,-6 5 1 1,-5 7-13-16,-13 6 0 0</inkml:trace>
  <inkml:trace contextRef="#ctx0" brushRef="#br1" timeOffset="18678.89">6290 6585 54 0,'49'22'27'0,"47"-22"-26"0,-58-3 40 0,12 3-40 15,6-4 0-15,4-2-1 16,-3 0 0-16,-8 0-3 15,-10-7 1-15,-4-6-6 16,0-3 1-16,-10 4-3 16,0 2 0-16,-11-3 1 15,-3 0 0-15,-8 0 2 0,-3 7 1 16,-3 2 5-16,-8 10 1 16,-3 4 1-16,-7 2 0 15,3 6 0-15,7 4 0 16,-6 3-1-16,3 3 0 15,7 0 0-15,0 3 0 16,7 0 0-16,7-6 0 16,3-4 0-16,8 1 0 15,0-3 0-15,-1-7 1 16,8 0-2-16,0-6 1 0,-1-3-4 16,1-6 0-16,3-7-3 15,0-3 0-15</inkml:trace>
  <inkml:trace contextRef="#ctx0" brushRef="#br1" timeOffset="18917.06">7183 6716 52 0,'10'29'26'0,"8"-20"-31"0,-11-12 56 0,0-6-50 15,0-7 0-15,-7-6 1 16,0-6 0-1,0-19-1 1,0 6 1-16,0 6 2 16,11 1 1-16,10 9-2 15,10 3 1-15,8-3-4 16,4-3 1-16,17-4-8 0,-8 7 1 16,-2 0-14-16,-8-6 1 15</inkml:trace>
  <inkml:trace contextRef="#ctx0" brushRef="#br1" timeOffset="19311.66">9557 6252 53 0,'-7'0'26'0,"-36"10"-27"16,29 2 37-16,-10 13-36 15,-5 7 0-15,-17 9-2 16,4 6 0-16,-7 3-2 16,10-3 0-16,4 0-7 0,10-10 0 15,-3-8-3-15,14-17 0 16</inkml:trace>
  <inkml:trace contextRef="#ctx0" brushRef="#br1" timeOffset="19491.8">9225 6208 45 0,'39'54'22'0,"24"30"-21"0,-45-62 44 0,3 19-45 16,11 12 0-16,7 10 0 15,0 6 0-15,-1-12-6 16,-2-7 1-16,-5-22-9 16,5-9 1-16</inkml:trace>
  <inkml:trace contextRef="#ctx0" brushRef="#br1" timeOffset="20149.32">11141 5998 49 0,'3'57'24'0,"11"12"-27"0,-10-41 39 15,-1 7-37-15,1 8 1 16,-4 8-2-16,0-1 0 16,0-9 1-16,-4-4 0 15,1-9-6-15,3-9 1 16,0-13-7-16,0-6 1 16</inkml:trace>
  <inkml:trace contextRef="#ctx0" brushRef="#br1" timeOffset="20405.75">11257 6293 37 0,'28'22'18'0,"1"9"-13"0,-19-27 28 0,4 5-30 16,4-3 1-16,7 1 2 15,10-1 1-15,0-3-9 16,4 0 1-16,-4-3 5 15,-7 0 0-15,-3 3-2 16,-7 4 1-16,-8 2-2 16,-17 13 0-16,-10 9-2 15,-19 7 1-15,-6-1-6 16,3 4 1-16,-3-6-11 16,-4-10 0-16</inkml:trace>
  <inkml:trace contextRef="#ctx0" brushRef="#br1" timeOffset="20675.53">12277 6375 49 0,'-14'31'24'0,"-32"38"-20"0,25-44 37 0,-15 13-40 16,-17 21 0-16,0 10 0 15,-7 16 0-15,4 12-3 16,0-12 1-16,10-13-4 16,10-16 1-16,15-18-11 15,11-29 0-15</inkml:trace>
  <inkml:trace contextRef="#ctx0" brushRef="#br1" timeOffset="20858.72">11793 6415 62 0,'25'51'31'0,"10"71"-37"0,-31-97 54 15,3 6-49-15,0 1 1 16,4-7-6-1,-4-6 1-15,3-7-6 0,8-15 0 16,-8-6-6-16,8-10 1 16</inkml:trace>
  <inkml:trace contextRef="#ctx0" brushRef="#br1" timeOffset="21456.29">14379 6061 64 0,'21'-12'32'0,"-3"-20"-38"0,-11 26 63 16,-3 0-56-16,-4-1 1 15,-11 7 0-15,-7 4 0 16,-10 5-3-16,-7 7 0 15,-11 6 2-15,4 9 0 16,-4 10-1-16,-4 9 0 0,-2 9-1 16,9 17 1-16,8-1-1 15,14 3 1-15,17 1 0 16,15-13 1-16,6-13 0 16,19-12 0-16,17-13-1 15,10-6 1-15,8-6-5 16,-1-10 0-16,-3-12-16 15,-7-13 1-15</inkml:trace>
  <inkml:trace contextRef="#ctx0" brushRef="#br1" timeOffset="22329.01">14753 6710 65 0,'11'28'32'0,"10"-9"-32"16,-18-12 46-16,-3-4-48 15,4 0 1-15,-4 0-7 16,0-3 0-16,0-3-5 15,-4-10 0-15</inkml:trace>
  <inkml:trace contextRef="#ctx0" brushRef="#br1" timeOffset="22703.98">15565 6149 60 0,'-11'12'30'0,"4"4"-25"15,3-10 44-15,1 7-47 16,-1 3 0-16,-3 2 2 16,0 4 0-16,0 10-5 15,-3 5 0-15,-1 14 3 16,-3 11 0-16,3 14-2 16,1-4 0-16,6-3-4 15,1-13 0-15,3-15-6 16,7-22 0-16,3-16-10 15,1-25 1-15</inkml:trace>
  <inkml:trace contextRef="#ctx0" brushRef="#br1" timeOffset="22957.1">15219 5998 59 0,'-11'16'29'0,"4"19"-20"0,7-32 47 16,4 0-51-16,-1 0 0 16,8-6 5-16,6-7 1 15,19-2-13-15,13-13 1 0,25-3 7 16,14-16 0-16,22-3-5 16,6 6 0-16,-6 3-7 15,-12 7 0-15,-13 6-12 16,-21 9 0-16,-22 4-7 15,-3 12 0-15</inkml:trace>
  <inkml:trace contextRef="#ctx0" brushRef="#br1" timeOffset="23229.1">15974 6773 76 0,'-4'16'38'0,"4"-13"-51"0,0-3 71 15,0 0-58-15,0 0 1 16,0 0-7-16,0 0 1 15,4-3-3-15,3-4 1 16,3-11-13-16,5 2 0 16</inkml:trace>
  <inkml:trace contextRef="#ctx0" brushRef="#br1" timeOffset="23751.51">16824 5998 78 0,'0'19'39'0,"-4"13"-52"16,1-26 72-16,-8 0-59 0,-6 4 0 16,-8-1 0-1,-7 3 1-15,-3 10-2 0,0-3 1 16,-4 6-2-16,4-3 1 16,-1 0-2-16,8 6 0 15,3 1-3-15,4-1 1 16,4-3-1-16,10-3 0 15,10 0 1-15,15-3 1 16,6 0 2-16,12 2 0 16,10-2 3-16,3 3 1 0,0 0 2 15,-3 3 1-15,0 3-1 16,-4 1 1-16,-10-7-1 16,-7 3 0-16,-11 3-3 15,-14 6 1-15,-7-2-3 16,-7 2 1-16,-14 4-4 15,-8-7 1-15,-3-2-2 16,1-4 0-16,2-10-3 16,12-5 0-16,10-7-10 15,10-6 0-15</inkml:trace>
  <inkml:trace contextRef="#ctx0" brushRef="#br1" timeOffset="23982.96">17381 6676 78 0,'4'25'39'0,"-1"-13"-51"0,-3-9 74 15,0 4-62-15,0 2 0 16,0 1-7-16,0-1 0 15,4 0-3-15,-4-2 0 16,0-7-11-16,11 12 0 16</inkml:trace>
  <inkml:trace contextRef="#ctx0" brushRef="#br1" timeOffset="27762.92">19360 5848 42 0,'-10'50'21'0,"-11"50"-19"0,14-78 21 15,0 25-24-15,-4 13 1 16,0 9-2-16,-3 6 0 16,-3-6-3-16,-1-19 0 15,7-25-6-15,1-18 1 16</inkml:trace>
  <inkml:trace contextRef="#ctx0" brushRef="#br1" timeOffset="28466.33">19142 5732 58 0,'17'6'29'0,"22"-12"-36"15,-28 6 58-15,6-3-47 16,12-4 1-16,9 7 1 15,12-6 1-15,3-6-9 16,7-10 0-16,0 0 5 16,-4-3 1-16,-6 9-3 15,-12 7 1-15,-9 15-2 16,-15 13 0-16,-21 12-3 16,-11 13 0-16,-7 6-2 15,-6 10 1-15,-12 2-3 16,-6-5 0-16,-1 2 0 15,1-15 1-15,10-6 2 16,11-10 1-16,7-9 2 0,10-10 0 16,11-5 1-16,11-8 1 15,6 1 0-15,5 0 0 16,-1 6 0-16,0 7 1 16,0 8-2-16,-3 4 1 15,-4 0-1-15,0 3 1 16,0 4-2-16,0-1 1 15,0 0-1-15,0 3 1 16,4-9 1-16,3 10 0 0,4-7 0 16,0 0 1-16,6-6 0 15,1-7 1-15,0-9-1 16,0-9 0-16,-4-6-1 16,0-13 0-16,0-4 0 15,-3 4 0-15,-7-3-1 16,-4 0 1-16,-4 0-1 15,-6 2 0-15,-8 5-2 16,-3 5 1-16,-3 13-1 16,-4 9 0-16,-1 3 0 15,1 7 0-15,4 9 1 16,3 3 0-16,3 10 1 16,4 6 0-16,7 0 0 15,4-3 1-15,6-10-1 16,5-6 0-16,2-9-5 15,8-16 0-15,-7-16-10 0,-1-6 0 16</inkml:trace>
  <inkml:trace contextRef="#ctx0" brushRef="#br1" timeOffset="28855.49">20112 6325 58 0,'-4'50'29'0,"4"0"-33"0,4-41 48 16,-1 7-44-16,1-4 1 0,-1 1-1 16,5-4 0-16,-5-5-1 15,4-11 1-15,7 1 0 16,0-7 0-16,4 1-1 16,0-1 1-16,-1 1-1 15,-3 2 1-15,0 10-1 16,4 7 1-16,-7 2-1 15,3 7 0-15,0-1-1 16,0 1 1-16,0-6-1 16,0-7 1-16,4 0 0 15,0-6 0-15,-1-7 2 16,1-2 0-16,3-4 0 16,-7 0 1-16,0-2 0 15,-3-7 0-15,-1-1-1 16,1 11 1-16,3-4-4 15,0-3 0-15,0 0-7 0,0-3 0 16,0-6-7-16,-6 9 1 16</inkml:trace>
  <inkml:trace contextRef="#ctx0" brushRef="#br1" timeOffset="29156.62">20740 6403 60 0,'-7'38'30'0,"3"-38"-42"0,4 0 56 0,0-7-44 16,0-2 1-16,4-7 1 15,-1-3 1-15,4-3-4 16,0 0 1-16,0 4 1 15,1 2 0-15,2 3 0 16,4 1 1-16,4 2-3 16,-1 4 0-16,5 0-5 15,-1 3 1-15,4-3-10 16,-1-4 1-16,8-6-3 16,-4 1 0-16</inkml:trace>
  <inkml:trace contextRef="#ctx0" brushRef="#br1" timeOffset="29337.56">21156 6309 59 0,'-14'47'29'0,"-7"9"-42"0,17-46 62 16,1 2-50-16,-4 1 0 15,3-10-6-15,1 0 0 16,-1-6 0-16,4-10 1 15,7-12-9-15,0-12 0 16</inkml:trace>
  <inkml:trace contextRef="#ctx0" brushRef="#br1" timeOffset="29502.69">21160 5682 36 0,'17'-22'18'0,"8"-16"-16"16,-18 29 29-16,0-7-31 15,0 0 1-15,7-12-2 16,4-6 0-16,3-10-8 16,14-13 0-16,4-12-2 15,7-3 1-15</inkml:trace>
  <inkml:trace contextRef="#ctx0" brushRef="#br1" timeOffset="29703.62">21657 4891 37 0,'14'82'18'0,"-7"6"-19"16,-7-54 34-16,-3 26-28 16,-4 25 1-16,-7 21 1 0,-4 38 1 15,0 16-11-15,4 0 1 16,0 0 5-16,3-12 1 16,4-29-7-16,4-25 0 15,3-28-10-15,7-26 0 47,0-33-2-31,0-17 1-16</inkml:trace>
  <inkml:trace contextRef="#ctx0" brushRef="#br1" timeOffset="30163.32">21392 6287 46 0,'15'19'23'0,"23"-19"-21"16,-24 0 47-16,8-3-49 16,6 6 0-16,0-3-3 15,0 0 1-15,1 0-3 16,-5 0 1-16,-3-7-10 16,4 4 1-16,-4-6-1 15,0-1 1-15,-3-2 3 16,0 3 0-16,3-4 8 15,4 10 1-15,6 6 10 16,5 6 1-16,-5-5 3 16,-6 2 0-16,-4-3-2 15,-3-3 1-15,-4-6-5 0,-7-10 0 16,0 3-3-16,-7-9 0 16,-11 4-4-16,1 2 1 15,-11 10-1-15,-4 12 1 16,0 10-1-16,8 2 1 15,3 17 0-15,-1 6 1 16,8 0 0-16,4-1 0 16,6-5-1-16,12-7 0 15,9-9-3-15,12-13 1 0,6-12-9 16,-7-13 1-16,4-15-8 16,-7-7 1-16</inkml:trace>
  <inkml:trace contextRef="#ctx0" brushRef="#br1" timeOffset="30585.58">23357 6353 57 0,'-14'72'28'0,"21"31"-38"0,-3-71 51 0,-1-10-47 15,4-4 0-15,4-5-17 16,0-10 0-16,-1-15 23 15,1-13 0-15</inkml:trace>
  <inkml:trace contextRef="#ctx0" brushRef="#br1" timeOffset="30749.72">23340 6102 48 0,'3'12'24'0,"22"1"-21"16,-18-10 47-16,4 0-50 15,3 0 1-15,0-3-3 16,7 0 1-16,7 0-5 16,0 4 1-16,1 2-10 15,-1 0 0-15</inkml:trace>
  <inkml:trace contextRef="#ctx0" brushRef="#br1" timeOffset="31063.84">23657 6387 52 0,'-3'60'26'0,"10"-16"-25"0,-4-38 41 16,4 3-43-16,0-2 1 15,-3-1-2-15,3 0 1 16,0-6-1-16,-3-9 0 16,-1-7-3-16,1-3 1 15,-4-3-1-15,3 0 0 0,1 0 0 16,-1 4 1-16,4 5 3 15,4 4 0-15,3 9 3 16,7 3 1-16,4 3 3 16,3 4 1-1,0 2 0-15,1 1 0 0,-5 5-1 16,-6 4 0-16,-4 7-3 16,0 5 1-16,0 4-8 15,-3-4 0-15,-4-6-13 16,-4-15 0-16</inkml:trace>
  <inkml:trace contextRef="#ctx0" brushRef="#br1" timeOffset="31484.99">24956 6397 59 0,'-18'59'29'0,"32"26"-26"16,-14-60 45-16,4 0-44 15,-1 0 0-15,4 0 3 16,0-3 0-16,4-6-9 16,3-7 1-16,3-12 5 15,5-13 1-15,-1-15-3 16,7-10 1-16,11-3-4 15,7-9 0-15,0 3-8 16,-4 15 1-16,-3 7-14 16,-8-3 1-16</inkml:trace>
  <inkml:trace contextRef="#ctx0" brushRef="#br1" timeOffset="31815.58">25404 6541 65 0,'17'41'32'0,"22"-7"-29"0,-25-31 49 15,4-6-52-15,-1-3 0 16,-3-10-1-16,1-9 1 16,-8 0-1-16,-7 0 1 15,-4 0-2-15,-6 3 1 0,-5 6-2 16,-2 4 1-16,-4 9-1 15,-1 6 0-15,-2 9 0 16,3 10 1-16,3 13 1 16,4-4 0-16,3 10 0 15,4-4 1-15,7 1 0 16,4-3 0-16,3-10-1 16,7 0 0-16,7-6-8 15,7-10 0-15,8-15-7 16,-12-7 0-16</inkml:trace>
  <inkml:trace contextRef="#ctx0" brushRef="#br1" timeOffset="32069.02">25693 6723 58 0,'-4'22'29'0,"-6"-25"-36"0,6-7 51 16,1-6-43-16,-1 1 0 15,1-13 1-15,-1-4 1 16,1 4-4-16,-1 0 1 16,0 6 2-16,4 0 1 15,0 6-1-15,4 1 1 16,10 2-3-16,14 0 0 16,8 1-3-16,6-7 1 0,7-6-6 15,8-9 0-15,3-1-10 16,0-18 0-16</inkml:trace>
  <inkml:trace contextRef="#ctx0" brushRef="#br1" timeOffset="32311.24">26226 5102 56 0,'-11'53'28'0,"-3"85"-28"0,17-91 46 0,-3 19-45 16,-3 12 1-16,-8 26 1 16,4 18 1-16,-3 16-5 15,-1 19 1-15,4-1 1 16,0-5 0-16,0-35-6 16,3-28 0-16,4-32-7 0,4-37 0 15,-1-25-6-15,-6-22 1 16</inkml:trace>
  <inkml:trace contextRef="#ctx0" brushRef="#br1" timeOffset="32491.51">25915 6415 57 0,'18'35'28'0,"13"-32"-37"0,-16-3 54 15,2-3-46-15,8 0 1 0,3 0-8 16,0-4 1-16,-3 1-4 16,0-6 0-16</inkml:trace>
  <inkml:trace contextRef="#ctx0" brushRef="#br1" timeOffset="32804.81">26240 6494 53 0,'3'37'26'0,"11"-11"-25"16,-3-23 40-16,3-10-41 15,11-8 0-15,-1-4 0 16,1-3 0-16,0-3-1 16,-4-6 1-16,-3-4 0 15,-4 7 0-15,-7 3-1 16,-4 6 0-16,-3 6 0 0,-3 1 0 15,-4 15 0-15,-4 13 0 16,-3 6 0-16,0 9 1 16,0 7 0-16,0 12 1 15,0-3-1-15,10 12 0 16,4-5-1-16,7-14 0 16,7-5-6-16,4-10 0 15,10-3-8-15,7-22 1 0</inkml:trace>
  <inkml:trace contextRef="#ctx0" brushRef="#br1" timeOffset="33016.83">26966 6419 52 0,'-31'50'26'0,"-43"9"-31"15,56-34 45-15,0 1-40 16,-3 8 1-16,0 7 0 15,-4 0 0-15,4-10-3 16,0-3 1-16,7-9-6 16,3-7 1-16,8-15-8 15,3-19 0-15,0-6-1 16,-4-16 1-16</inkml:trace>
  <inkml:trace contextRef="#ctx0" brushRef="#br1" timeOffset="33151.89">26659 6400 49 0,'18'37'24'0,"24"67"-27"0,-31-76 53 47,-4 10-50-47,4 6 1 0,3 0-1 0,0 6 0 0,7 6-3 0,4 1 0 16,-1-13-12-16,1-16 0 16</inkml:trace>
  <inkml:trace contextRef="#ctx0" brushRef="#br1" timeOffset="33645.33">27845 6735 59 0,'-4'22'29'0,"4"-59"-31"0,0 15 46 15,-3-19-42-15,-4-19 0 16,0-18 2-16,-4-13 0 16,-3-19-5-16,7-15 1 15,3 9 2-15,4-7 1 16,4 7-1-16,6 10 0 15,5 15 0-15,6 16 0 0,10 18-1 16,8 20 1-16,-3 18-5 16,-5 19 1-16,-10 19-7 15,-10-4 0-15,-7 17-11 16,-15 2 0-16</inkml:trace>
  <inkml:trace contextRef="#ctx0" brushRef="#br1" timeOffset="34036.8">27531 6309 46 0,'3'41'23'0,"29"-13"-11"0,-18-22 31 0,7 0-43 16,8 1 0-16,2 2 0 16,8-3 1-16,0 4-3 15,3-4 1-15,4-3-3 16,7 0 1-16,0 0-1 15,0-3 0-15,-4-6-1 0,1-3 0 16,-8 2 2-16,-7-5 0 16,-7 3 3-16,-3 2 0 15,-7 1 1-15,-4 3 1 16,-3-3 0-16,-11 6 0 16,-4-4 0-16,-7 4 1 15,-6 4-1-15,-1 2 0 16,-3 3-2-16,0 1 1 15,3 5-1-15,1 4 0 0,2 0-3 16,5 6 1-16,6-3-1 16,8-3 0-16,6-4-1 15,8-5 0-15,3-7-5 16,7-6 1-16,1-10-3 16,-5-5 0-16</inkml:trace>
  <inkml:trace contextRef="#ctx0" brushRef="#br1" timeOffset="34277.01">28321 6588 45 0,'-11'-25'22'0,"-3"-32"-24"15,11 42 41-15,3-7-38 16,0 0 1-16,3 0 3 15,4-3 0-15,4 3-5 16,7 3 1-16,-1 6 3 0,8-2 1 16,10 9-4-16,4 2 0 15,3 1-6-15,-10 0 0 16,-4 0-12-16,-3-6 0 16</inkml:trace>
  <inkml:trace contextRef="#ctx0" brushRef="#br1" timeOffset="34846.28">28586 6557 61 0,'0'56'30'0,"0"-25"-35"16,0-31 52-16,0 4-47 15,0-4 0-15,0 0 0 16,3-7 0-16,4-8-1 15,0-7 1-15,0-7-1 16,0-2 1-16,4 6-1 16,3 0 0-16,0 3 0 15,0 9 0-15,4 7 0 16,-4 9 1-16,4 10-1 16,-8 6 0-16,1 3 0 15,-4-4 1-15,-4-5-2 16,1 3 0-16,-4-10 0 15,0-3 0-15,0 0 0 0,3 3 0 16,1-2 0 0,3 2 0-16,0-3 1 0,4-3 1 15,-1-6-2-15,4-4 1 16,0-5-1-16,1-7 1 16,-1 0-1-16,3-3 0 15,1-4 0-15,-4-2 0 16,-3 0 1-16,3 2 1 15,3 11 0-15,5 2 0 16,-5 3 0-16,1 4 1 16,0 6 0-16,-4 6 1 0,-4 3 1 15,4 1 0-15,-3 2 0 16,-1 7 1-16,5-1-1 16,-1 7 1-16,3 3-2 15,5 7 0-15,-1 2-3 16,3 1 1-16,1-7-10 15,-4-3 0-15,-3-16-5 16,0-9 0-16</inkml:trace>
  <inkml:trace contextRef="#ctx0" brushRef="#br1" timeOffset="36482.96">30318 6212 41 0,'0'9'20'0,"-7"-12"-11"0,3 3 21 15,-6 0-27-15,-1 3 0 16,-3 6 1-16,-4-5 0 16,-3 2-6-16,-4 6 1 15,1 4 3-15,-1 3 0 0,4 0-1 16,3 3 0-16,4 0-2 16,3-7 1-16,8-2 0 15,6-4 0-15,8-9-1 16,7-9 0-16,3-4 0 15,-3-6 1-15,-1 4-1 16,1 2 0-16,-4 1-3 16,0 2 1-16,-3 4 0 15,-1 3 1-15,1 12 0 16,-1 7 0-16,1 6 2 16,0 3 1-16,-1 3 2 15,4 7 0-15,0-1 0 16,4 4 0-16,3-4-5 15,0-9 1-15,0-3-13 16,4-12 1-16</inkml:trace>
  <inkml:trace contextRef="#ctx0" brushRef="#br1" timeOffset="36769.98">30801 5901 59 0,'-18'13'29'0,"-31"-10"-34"0,38 0 50 0,-3 6-43 16,-7 10 0-16,7 16 2 15,0-4 1-15,0 16-6 16,0 6 1-16,3 16 3 15,8 7 0-15,3-4-4 16,-4-6 1-16,4-13-6 16,7-9 0-16,0-10-11 15,7-9 1-15,7-25-3 16,1-9 1-16</inkml:trace>
  <inkml:trace contextRef="#ctx0" brushRef="#br1" timeOffset="36995.01">31122 6202 55 0,'-21'32'27'0,"-32"-1"-35"0,35-22 55 15,-10 7-47-15,-11 6 1 16,1 12 0-16,-1 1 1 15,3 3-3-15,8-1 1 16,4-5-6-16,6-14 1 16,11-8-11-16,3-20 1 15</inkml:trace>
  <inkml:trace contextRef="#ctx0" brushRef="#br1" timeOffset="37190.44">30886 6152 55 0,'17'56'27'0,"1"4"-26"16,-11-44 43-16,0 9-44 15,0 3 0-15,7 7 0 16,4-1 1-16,0 1-2 16,3 2 0-16,-4-9-6 15,-3-6 1-15,1-15-10 16,-15-7 1-16</inkml:trace>
  <inkml:trace contextRef="#ctx0" brushRef="#br1" timeOffset="37670.33">31422 6271 54 0,'7'-3'27'0,"14"34"-23"16,-10-24 43-16,6-1-46 15,5 0 1-15,9 1-1 16,1-7 1-16,0-4-7 16,-8-8 0-16,-2 2-11 0,-1-8 0 15</inkml:trace>
  <inkml:trace contextRef="#ctx0" brushRef="#br1" timeOffset="38105.44">31895 5882 49 0,'3'35'24'0,"-6"40"-15"0,-1-53 31 0,-3-3-37 15,-4 9 0-15,-6 13 1 16,-4 3 0-16,0 15-6 16,-1 1 1-16,5-7 3 15,3-6 0-15,7-12-2 16,-1-7 0-16,8-9-1 15,8-10 0-15,2-6-2 16,4-3 1-16,0-6-1 16,4-3 0-16,0-1-1 15,3-2 0-15,-4 2 1 16,1 7 1-16,0 6 1 16,-1 7 0-16,-3 5 1 15,-3 7 1-15,0 7 0 0,-4 2 0 16,3 3-1-16,-3 1 1 15,-3-1-7-15,3-5 0 16,0-14-8-16,4-15 0 16</inkml:trace>
  <inkml:trace contextRef="#ctx0" brushRef="#br1" timeOffset="38600">32075 5795 60 0,'14'47'30'0,"0"0"-36"0,-7-29 54 15,3 17-47-15,5 3 1 16,-1 12 1-16,-4 3 1 16,-3 19-5-16,0 10 1 15,0 12 1-15,-7 0 1 16,-10-3-4-16,-4-16 1 0,-7-12-6 15,3-16 0-15,-3-16-12 16,7-12 1-16</inkml:trace>
  <inkml:trace contextRef="#ctx0" brushRef="#br1" timeOffset="39035.43">32247 5672 57 0,'4'13'28'0,"-1"-16"-27"0,-3 3 44 16,0-7-41-1,0-2 0-15,8 0 3 0,2-4 0 16,4 4-8-16,7-1 0 16,1 4 5-16,-1 3 1 15,-4 6-4-15,-3 6 1 16,-3 4-3-16,-11 6 1 16,-7-7-3-16,-4 1 1 15,-3 6-2-15,-3-4 0 16,-1 7 1-16,4 3 1 15,0-3 0-15,3 0 1 0,4 0 1 16,7-3 1-16,7-6-1 16,7-1 1-16,8 4-4 15,6-4 0 1,-4 1-12-16,1-1 0 0,3-5-3 16,-3-4 0-16</inkml:trace>
  <inkml:trace contextRef="#ctx0" brushRef="#br1" timeOffset="39261.48">32403 6268 58 0,'3'9'29'0,"11"1"-32"16,-7-10 55-16,4 3-50 0,3-3 1 15,11 0-1-15,3-3 1 16,0 3-8-16,4-3 1 16,-4 3-8-16,-7-3 0 15,-7-7-7-15,-3-5 1 16</inkml:trace>
  <inkml:trace contextRef="#ctx0" brushRef="#br1" timeOffset="39470.58">32508 6124 55 0,'-7'31'27'0,"-3"35"-34"0,6-53 48 0,4 21-41 15,0 7 0-15,0 12 0 16,-3 7 0-16,3-7-5 15,0-12 1-15,0-7-10 16,3-21 0-16</inkml:trace>
  <inkml:trace contextRef="#ctx0" brushRef="#br1" timeOffset="39740.68">32815 5719 44 0,'-7'66'22'0,"0"31"-26"0,7-65 31 15,-3 15-28-15,-1 19 1 16,-3 3 0-16,0 9 0 15,4 7 0-15,-1-10 0 0,1-6-8 16,-1-16 0-16,-3-25-3 16,0-18 1-16</inkml:trace>
  <inkml:trace contextRef="#ctx0" brushRef="#br1" timeOffset="40026.15">32960 6152 54 0,'7'38'27'0,"-39"12"-39"16,22-47 53-16,-8 10-41 16,-3-4 0-16,3 0-1 15,1-2 1-15,-1-1 0 16,4-3 0-16,0 0-1 16,3-3 1-16,4 0 0 15,7 0 0-15,4 3 1 16,-1 7 0-16,8 9 0 15,6 6 1-15,5 3-1 16,2 6 1-16,1 7-1 16,-4 0 1-16,-3-7-4 0,-4 1 1 15,0-10-6 1,0-6 0-16,-3-10-8 0,3-12 1 16</inkml:trace>
  <inkml:trace contextRef="#ctx0" brushRef="#br1" timeOffset="40297.31">33151 6202 58 0,'10'-6'29'0,"8"-3"-31"16,-8 2 52-16,4 4-48 16,4-3 1-16,3 0 0 15,0 2 0-15,-3 1-7 16,0 3 1-16,-4 0-3 16,-4 3 0-16,-10-3-12 15,-7-6 0-15</inkml:trace>
  <inkml:trace contextRef="#ctx0" brushRef="#br1" timeOffset="40476.5">33062 6459 59 0,'14'7'29'0,"32"-20"-37"0,-32 7 47 16,8 0-42-16,-1-4 1 15,0 1-15-15,0-1 0 16,0-5 12-16,-10-1 0 16</inkml:trace>
  <inkml:trace contextRef="#ctx0" brushRef="#br1" timeOffset="40836.74">33613 6080 45 0,'-14'-6'22'0,"-32"-23"-25"16,35 29 36-16,-7 0-32 15,1 10 1-15,-8-4 1 16,-3 7 1-16,7 9-5 15,7 9 0-15,0 3 2 16,3 7 1-16,0 9-3 16,4-3 0-16,4 0-2 0,-1-3 1 15,8-9-1-15,10-10 1 16,11-16 0-16,3-9 1 16,0-12 3-16,4-13 0 15,-8-3 0-15,1-10 1 16,-7-9-5-16,-4 3 1 15,-7-9-11-15,0 2 0 16</inkml:trace>
  <inkml:trace contextRef="#ctx0" brushRef="#br0" timeOffset="46933.15">4872 8328 64 0,'-7'0'32'0,"17"-3"-23"0,-3 0 32 0,4 0-38 16,7 3 0-16,-8 0 3 16,11 0 0-16,8-3-7 15,6 3 1-15,11-3 4 16,-7 3 0-16,-1 3-2 15,-6-3 1-15,-11 0-3 16,-3 9 0-16,-15 13-4 16,-6 6 1-16,-18 1-4 15,-4-7 1-15,0 3-2 16,1 3 1-16,3-6 1 16,6-3 0-1,19-1 4 1,14-2 0-16,3 0 4 15,7-1 1-15,-3-2 2 16,-1 3 0-16,8-1 0 16,-11 1 1-16,-3 3-3 15,-15 18 1-15,-6 10-6 0,-18 13 1 16,-18 6-6-16,-17 6 1 16,-8-12-7-16,1-10 1 15,6-13-8-15,11-5 1 16</inkml:trace>
  <inkml:trace contextRef="#ctx0" brushRef="#br0" timeOffset="47233.45">5856 8576 59 0,'-14'28'29'0,"0"-6"-30"15,7-12 52-15,-4 2-49 16,-6 10 1-16,-8 9-1 16,-7 4 1-16,-3 12-4 15,-4 6 0-15,0 7 2 16,-3 6 1-16,3-10-6 15,7-9 0-15,11-9-11 16,0-16 0-16,18-22-4 16,6-19 0-16</inkml:trace>
  <inkml:trace contextRef="#ctx0" brushRef="#br0" timeOffset="47445.66">5429 8667 56 0,'25'16'28'0,"24"43"-29"0,-38-34 52 16,0 4-48-16,3 2 0 16,-4 10 0-16,4-4 1 15,4 1-6-15,0 3 1 0,3-1 1 16,0-2 1-16,0-7-6 16,0-5 1-16,4-8-11 15,-4-8 0-15,-7-17-3 16,0-5 0-16</inkml:trace>
  <inkml:trace contextRef="#ctx0" brushRef="#br0" timeOffset="47893.81">5951 7918 61 0,'7'21'30'0,"-3"-21"-31"0,-1 0 58 15,-3 0-52-15,8 4 0 16,-1-1 3-16,3 0 1 15,8-6-11-15,-4 6 1 16,11-3 6-16,-4-3 1 16,7 6-3-16,-14 3 0 15,4 7-5-15,-15 2 1 16,1 1-3-16,-8 0 0 16,1 3-1-16,-8 2 0 15,1-2 1-15,3 0 0 0,3-3 2 16,4 3 1-16,0-1 1 15,11-2 1-15,-1-3 0 16,11-4 0-16,11-9-3 16,3-3 0-16,-3-3-17 15,0-10 1-15,0 0-2 16,3 4 0-16</inkml:trace>
  <inkml:trace contextRef="#ctx0" brushRef="#br0" timeOffset="48361.66">6537 8865 63 0,'-7'50'31'0,"21"-31"-32"16,-3-16 60-16,-1 0-57 15,8-6 1-15,17-7-1 16,22 1 0-16,3-13-7 15,3 0 0-15,4 0-8 16,0 0 0-16,-10 3-7 16,-5 4 0-16</inkml:trace>
  <inkml:trace contextRef="#ctx0" brushRef="#br0" timeOffset="48978.2">7842 8084 72 0,'-7'22'36'0,"-7"-4"-45"16,7-8 68-16,-4 6-59 16,-3 9 1-16,-10 6-1 15,-1 7 1-15,-17 9-2 16,-4 12 1-16,7 17-1 16,11 21 0-16,0 6-1 15,6-6 1-15,8-9 0 16,4-9 0-16,3-14 0 0,14-18 0 15,14-12 0-15,18-16 1 16,3-19 0-16,0-6 0 16,-3-7 0-16,-7-6 0 15,-7 3 0-15,-8 1 0 16,-10-1 0-16,-10 4 0 16,-8 5-2-16,1 7 0 15,-19 3-1-15,-2 7 0 0,-5 2-3 16,1 1 1-16,3-1-5 15,8-2 0-15,6-7-7 16,-3-6 0-16</inkml:trace>
  <inkml:trace contextRef="#ctx0" brushRef="#br0" timeOffset="49351.2">8248 8563 64 0,'-18'29'32'0,"-6"5"-38"0,17-18 59 16,-11 0-52-16,-3 9 1 16,-7 12-1-16,3 1 1 15,-3 9-3-15,-4 3 0 16,4-6-1-16,-8 0 0 0,12-10-7 15,3-12 1-15,10-12-11 16,7-13 1-16</inkml:trace>
  <inkml:trace contextRef="#ctx0" brushRef="#br0" timeOffset="49563.44">7927 8607 58 0,'32'32'29'0,"-1"5"-25"16,-24-24 48-16,8 6-50 16,2 9 0-16,15 10-1 15,7 5 1-15,0 8-4 16,-4-4 1-16,0 0-2 16,-3-3 0-16,-7-7-12 15,-4-15 0-15,0-19-4 0,-7-12 1 16</inkml:trace>
  <inkml:trace contextRef="#ctx0" brushRef="#br0" timeOffset="49922.25">8654 8733 65 0,'-7'41'32'0,"14"-1"-32"16,0-30 63 0,28 2-60-1,4-9 0-15,17-3-2 16,8-12 0-16,-4-4-8 16,-7-3 0-16,-4 1-13 15,-7-8 1-15</inkml:trace>
  <inkml:trace contextRef="#ctx0" brushRef="#br0" timeOffset="50266.82">9486 6450 78 0</inkml:trace>
  <inkml:trace contextRef="#ctx0" brushRef="#br0" timeOffset="51706.87">9493 8099 34 0,'0'-12'17'0,"4"-1"-3"0,-4 13 18 16,0 0-27-16,0 0 0 15,3 3 4-15,-3 4 1 16,0 5-11-16,0 13 0 16,0 16 8-16,0 12 0 0,0 7-2 15,-3 22 0-15,3 2-2 16,0 13 0-16,-4 19-4 16,-3-6 1-1,4 0-6-15,-11-3 0 0,3-13-13 16,4-25 0-16,7-25-1 15,7-19 1-15</inkml:trace>
  <inkml:trace contextRef="#ctx0" brushRef="#br0" timeOffset="52176.64">10089 8563 60 0,'0'7'30'0,"15"-4"-37"0,-5 0 62 0,8-3-53 16,3 3 1-16,14 0-1 16,18-3 1-16,7-3-5 15,0-3 0-15,4 0-1 16,-15-1 0-16,-10 4-14 16,-11 3 0-16,-17 10-1 15,-8-1 0-15</inkml:trace>
  <inkml:trace contextRef="#ctx0" brushRef="#br0" timeOffset="52336.84">10065 8940 55 0,'0'47'27'0,"46"-13"-32"0,-29-27 53 16,8-1-48-16,14-3 0 15,14-3-3 1,10-3 1-16,11-3-5 0,4-1 0 15,-15-5-9-15,-10 2 1 16</inkml:trace>
  <inkml:trace contextRef="#ctx0" brushRef="#br0" timeOffset="52742.09">11829 8563 55 0,'17'-6'27'0,"-6"-31"-28"15,-8 30 47-15,-3 4-45 16,-10 0 1-16,-15 0-1 16,-24 9 1-16,-15 4-3 15,-13 2 1-15,6 7 1 16,-3 6 0-16,0 6-2 15,0 23 0-15,10 12-1 16,11 6 1-16,11 15-2 16,17 11 1-16,15-1-1 15,17-3 0-15,14-9 1 0,14-20 0 16,11-17 0-16,18-14 1 16,17-21 1-16,21-17 0 15,-7-33 1-15,11-26 1 16,-7-18 0-16,-14-29 1 15,-18-6-1-15,-32-3 0 16,-28 6-6-16,-32 12 0 16,-21-8-12-16,-14 21 1 15</inkml:trace>
  <inkml:trace contextRef="#ctx0" brushRef="#br2" timeOffset="56541.07">4752 9705 35 0,'11'0'17'0,"10"3"-11"0,-18-3 17 0,11 0-17 15,-3 3 0-15,-1-3 3 16,1 3 1-16,10-3-12 16,7 0 1-16,1 0 8 15,2-3 0-15,12 3-2 16,6 0 0-16,1 3 0 15,6-3 0-15,15 0-2 16,6 0 0-16,18-3 0 16,4 0 0-16,18-6-2 15,13-1 1-15,11 1-2 16,7-4 1-16,11 10 0 16,10 0 0-16,1 9-1 15,-54-3 1-15,78 13-1 16,-7 0 1-16,-7 3-1 15,-14-7 1-15,-14-6-1 0,-29-6 1 16,-17-3 0-16,-18-3 1 16,-17-7-2-16,-11 1 1 15,-18-1-6-15,-14 1 1 16,-14 6-16-16,-14 6 1 16,-10 0-2-16,-1 9 0 15</inkml:trace>
  <inkml:trace contextRef="#ctx0" brushRef="#br2" timeOffset="59590.95">5271 7990 13 0,'-11'0'6'0,"22"-13"8"16,-11 13 6-16,0-3-15 15,0 3 0-15,0-3 4 16,0-3 0-16,0 6-11 16,0-4 1-16,0-2 7 15,0 6 0-15,-8-3-2 16,5-3 0-16,3 3-2 15,-7 6 1-15,3-6-2 16,4 6 1-16,-10-6-2 16,3 6 1-16,-4-3-1 15,-7 0 1-15,4 0-1 16,0 0 0-16,4 0 1 0,-4 0 0 16,3 3-1-16,-7 0 1 15,1 3-1-15,3 1 0 16,-4 2 0-16,7 0 0 15,-10 1 0-15,11 2 1 16,-12 1-1-16,8-4 0 16,0 7 0-16,4-7 0 15,-8 1 0-15,7-1 1 16,-6 1-1-16,6 2 0 0,-3-2 0 16,0 2 1-16,3 7-1 15,1-3 0-15,-1-1 0 16,1 1 0-16,3 3 0 15,-4 3 1-15,7-4-1 16,-6-2 0-16,-1 0 0 16,1 0 0-16,3 2 0 15,0 1 1-15,-4 3-1 16,8 0 0-16,-8-3 0 16,4 3 0-16,3-3 0 15,-3-7 0-15,7 4 0 16,0 0 1-16,-3 5-1 15,-1 5 0-15,1-4 0 16,3 3 1-16,-7 0-1 16,7 0 1-16,0 3-1 15,0 0 1-15,0 7-1 16,0-1 1-16,0-2-1 0,0-1 1 16,0-3-1-16,0 0 1 15,0 1 0-15,0-1 1 16,0 0-1-16,0-3 0 15,0 0-1-15,0 7 1 16,0-4-1-16,7-3 1 16,-7 3-2-16,0-3 1 15,0-3 0-15,0-3 0 16,3 0 0-16,1-4 0 16,6 4 0-16,-6 0 0 15,6 0 0-15,1-3 0 0,-4 2 0 16,4-2 0-16,-1 0-1 15,-3-4 1-15,4-2 0 16,-1 2 0-16,-6-2-1 16,7 2 1-16,-1-2 0 15,4-4 0-15,-10 0 0 16,6 0 0-16,8 1 0 16,-7-1 0-16,-1-3 0 15,-3 0 0 1,4 0-1-16,-1-3 1 0,1 0-1 15,0 0 1-15,-1-3-1 16,1 3 1-16,-1 0-1 16,4 0 0-16,1 0 0 15,2-6 1-15,-6-3-1 16,3-4 0-16,0-6 0 0,0 0 1 16,4 1-1-16,-4-4 1 31,11-10-1-31,-11 1 1 15,3 0-1-15,1-4 1 16,-4 4-1-16,4 6 0 16,-11-4 0-16,3 1 0 15,1 3 1-15,-8 0 0 16,5 3-1-16,2 0 1 0,-6 3 0 16,-1 0 1-16,1 4-1 15,-1-7 0-15,1 0 0 16,-1-3 0-16,4-3 0 15,-7-1 0-15,0 1-1 16,0 0 1-16,0 3 0 16,4-3 0-16,3 3 0 15,-7-4 0-15,3-5 0 16,4 9 1-16,-7 0-1 16,4 3 1-16,-4-3 0 15,7-4 0-15,-7-2 0 16,0 0 1-16,0 2-1 15,0 7 0-15,0-12-1 16,0-4 1-16,0 4 0 16,-7 2 0-16,3 1-1 15,-6 3 0-15,3-3 0 16,3 2 1-16,-6 4-1 16,3 0 1-16,3 0-1 15,1 3 1-15,-1 3-2 16,-3 7 1-16,4-1-6 0,-5 1 1 15,5-1-11-15,-8-6 1 16</inkml:trace>
  <inkml:trace contextRef="#ctx0" brushRef="#br2" timeOffset="61392.05">4727 10655 41 0,'-3'6'20'0,"3"-12"-9"0,3 0 20 16,4-4-28-16,0-5 1 16,4-1 1-16,-8-9 1 15,5-16-8-15,-5-3 1 16,4-3 3-16,-7-12 1 0,-7 8-2 15,4 8 1-15,-8 5-3 16,4 0 0-16,3 4-1 16,4 6 0-16,-7 6-1 15,7 0 0-15,-3 6 0 16,-1 3 1-16,4 1 0 16,4-1 0-16,6 1 2 15,-6 2 0-15,14 1 0 16,-4 0 1-16,10 2 1 15,8 1 1-15,7 0-1 16,14 3 1-16,7-7-1 16,0 4 1-16,-14 0-7 15,-4 3 0-15,-3 3-11 16,-11 0 0-16</inkml:trace>
  <inkml:trace contextRef="#ctx0" brushRef="#br2" timeOffset="61604.95">4766 10414 63 0,'0'22'31'0,"28"-19"-35"0,-17 0 53 15,10 0-48-15,0-3 1 16,4 0-4-16,-4 0 1 15,7-6-6-15,-7-1 0 0,-3-5-10 16,3 2 0-16</inkml:trace>
  <inkml:trace contextRef="#ctx0" brushRef="#br2" timeOffset="62064.86">5225 10536 52 0,'-4'9'26'0,"4"-6"-26"15,0-3 38-15,-7 0-38 16,-4 0 1-16,-3-3-1 15,0 3 1-15,0 0-2 0,-7 0 1 16,3 0 0-16,-3 3 1 16,4 4-2-16,2 2 1 15,8 1-2-15,-3-1 1 16,3 0-1-16,7 1 0 16,7-4-1-16,3-3 0 15,1-3 0-15,7-3 0 16,-4-3 0-16,3-4 1 15,1 1-1-15,3 0 1 16,-7 2-1-16,0 4 1 16,0 0 1-16,4 3 0 0,-7 0 0 15,-4 3 1-15,3 3 1 16,-6 7 1-16,3-1-1 16,-7 4 1-16,3 0-4 15,5-4 1 1,-8-5-10-16,3-10 1 0</inkml:trace>
  <inkml:trace contextRef="#ctx0" brushRef="#br2" timeOffset="62608.02">5560 10467 48 0,'0'9'24'0,"-11"-6"-31"0,4-6 41 16,-3 0-33-16,-5 6 0 31,-13 13 1-31,4 3 1 16,-1 3-4-16,4 3 1 16,7 0 1-16,-1 0 1 15,8-3-1-15,7-3 0 16,7-4-1-16,8-2 1 15,2-4-3-15,4-2 0 16,4-4-2-16,7-6 0 16,-7-10 0-16,10-9 0 0,-3-3 0 15,-4 6 1 1,11-31 1-16,-4-9 1 0,0-10 1 16,4 3 0-16,-14-3 0 15,-1 3 0-15,-3-9-1 16,-10 2 0-16,-7 11 1 15,-4 5 0-15,-4 7 1 16,4 13 1-16,-11 8 2 16,4 14 0-16,4 8 0 15,-8 20 0-15,-3 12 0 16,0 6 0-16,-4 16-1 16,4 4 0-16,-7 11-2 15,4 14 0-15,6 2-1 16,4-6 0-16,3-6-3 15,4-13 0-15,4-12-6 16,3-19 0-16,4-13-5 0,-11-21 0 16</inkml:trace>
  <inkml:trace contextRef="#ctx0" brushRef="#br2" timeOffset="62806.12">5514 10244 55 0,'25'54'27'0,"6"-45"-27"0,-24-9 52 0,15 0-48 16,-1 0 0-1,11 0 1-15,6-6 1 0,1 3-9 16,3-4 1-16,4 4-3 16,-3-3 1-16,3 3-15 15,-4-7 1-15</inkml:trace>
  <inkml:trace contextRef="#ctx0" brushRef="#br2" timeOffset="63103.5">6131 10348 46 0,'-3'6'23'0,"-29"0"-23"16,21-3 26-16,-6 4-26 15,-4 2 1-15,-1 10-1 16,-2 9 1-16,3-3-2 0,3 0 0 16,4 4 0-16,-4-4 1 15,15 0-2-15,3-6 0 16,0-4 1-16,14-5 1 16,3-7 2-16,5-6 1 15,-1-7 0-15,0-2 1 16,4-7-1-16,-11-9 1 15,3-7-7-15,1-2 1 16,-7-7-12-16,-1 6 0 16</inkml:trace>
  <inkml:trace contextRef="#ctx0" brushRef="#br2" timeOffset="63446.68">6304 10536 57 0,'7'12'28'0,"-3"-8"-33"15,-4-4 48-15,0-7-43 16,3-5 1-16,-3-1 0 0,0-6 1 16,0-3-2-16,0 4 1 15,0-1 2-15,7 3 0 16,4-3-1-16,-1 4 1 16,12-1-3-16,16 0 1 15,1-3-5-15,4-2 1 16,-1 2-15-16,4-6 0 15</inkml:trace>
  <inkml:trace contextRef="#ctx0" brushRef="#br2" timeOffset="64109.89">7560 10197 48 0,'4'25'24'0,"-11"-9"-17"15,-1-16 30-15,1 0-36 16,-7 0 1-16,7 6 0 16,-10 4 0-16,2 2-3 15,-2 1 1-15,-1 6 1 16,1 3 1-16,2 3-1 16,5 3 0-16,3 3-2 15,7 1 0-15,7-14-2 16,3-5 1-16,1-10-2 15,7-12 0-15,3-4-5 16,-4-9 0-16,15-9-5 16,-7 3 0-16</inkml:trace>
  <inkml:trace contextRef="#ctx0" brushRef="#br2" timeOffset="64422.74">7715 10257 47 0,'-3'9'23'0,"-1"29"-22"0,4-32 40 0,0 7-39 15,0 5 0-15,0 4 1 16,0 0 1-16,4 0-4 15,3-3 1-15,3-3 3 16,4-7 0-16,4-6-1 16,0-6 0-16,3-6-2 15,-7-7 1-15,0-6-6 16,7 3 1-16,-7-3-14 16,4-6 1-16,-4-6-2 15,0 2 0-15</inkml:trace>
  <inkml:trace contextRef="#ctx0" brushRef="#br2" timeOffset="64710.94">8093 9771 58 0,'0'22'29'0,"-4"34"-37"0,-3-40 57 15,4 9-49-15,-4 3 1 16,-4 7-1-16,7 9 1 0,-3-1-2 16,-3 11 1-16,-1 2 0 15,4-6 0-15,4-6-6 16,-8-12 0-16,8-14-10 15,-1-14 0-15</inkml:trace>
  <inkml:trace contextRef="#ctx0" brushRef="#br2" timeOffset="64916.35">7909 10116 61 0,'29'19'30'0,"16"-32"-35"16,-31 7 50-16,18-4-45 16,0-2 0-16,10-4-9 15,4-3 1-15,4 0-4 0,-1 4 0 16</inkml:trace>
  <inkml:trace contextRef="#ctx0" brushRef="#br2" timeOffset="65458.78">8872 9865 75 0,'4'12'37'0,"6"-2"-42"0,-2-7 66 0,-1 0-60 0,7 3 0 0,-4 4 0 0,4-4 1 0,4-3-3 0,0 0 1 0,-8-6 0 0,1 6 0 0,-1-3 0 0,-3 7 0 0,-3 2-3 16,-8 0 1-16,1-2-3 15,-4 2 0-15,-7 0-3 16,0 4 1-16,-4 0-3 16,0 2 1-16,4 1 0 15,-10 3 1-15,9 0 3 16,5-1 0 0,3-2 3-16,3 0 0 0,-3-4 4 0,14 1 0 31,4 6 2-31,3-1 1 15,7-2-1-15,-3 0 1 16,-1 3-1-16,5-1 1 16,-5 1 0-16,4 0 0 15,-3 3-1 1,0 3 0-16,-8 3-1 0,-3 1 1 16,-7 2-2-1,-10-3 0-15,-18 0-5 16,-18 7 1-16,-18-1-9 0,-13 1 1 0,-15-13-9 15,7-3 1-15</inkml:trace>
  <inkml:trace contextRef="#ctx0" brushRef="#br0" timeOffset="70548.73">3916 11803 53 0,'10'15'26'0,"-10"-5"-14"16,4-7 27-16,3 0-34 16,-3 0 0-16,-1-3 2 15,8 3 0-15,-1-3-9 0,4 0 0 16,15-3 6-16,9 3 0 16,1 0-2-16,11-3 1 15,-1 0-2-15,0 3 1 16,-13 0-1-16,-8 0 0 15,-11 3-2-15,-17 0 1 16,-10 13-3-16,-15 3 0 16,1 6-3-16,2 3 1 15,-6-3-1-15,7 3 1 16,7 4 1-16,3-4 0 0,8-3 2 16,6-3 0-16,8 0 3 15,6-3 1-15,12 0 1 16,2-7 1-16,5 1 0 15,-1-1 1-15,0 1-2 16,-14 9 0-16,-10 3-2 16,-11 9 1-16,-28-2-5 15,-15 8 1-15,-6 7-5 16,-11-6 0-16,-10 0-10 16,10-3 0-16,0-10-2 15,21 0 0-15</inkml:trace>
  <inkml:trace contextRef="#ctx0" brushRef="#br0" timeOffset="70938.78">5091 11568 61 0,'10'12'30'0,"-10"-9"-37"0,-10 0 61 0,-12 13-51 15,-2 0 1-15,-8 6 0 16,-10 6 1-16,-4 10-7 15,3 5 1-15,-6 14 4 16,0 21 1-16,-1 20-2 16,8 2 1-16,7 13-2 15,10 6 1-15,7-16-2 16,8-9 1-16,10-18-3 16,10-17 0-16,8-15-5 15,3-12 0-15,-7-14-14 16,11-11 0-16</inkml:trace>
  <inkml:trace contextRef="#ctx0" brushRef="#br0" timeOffset="71419.84">5369 12007 57 0,'-10'28'28'0,"6"16"-26"16,4-25 38-16,-7 2-38 15,0 8 0-15,-11 2 0 16,4 13 0-16,-3-10-3 16,-4 7 0-16,-11 9 1 15,4 1 0-15,-4-4-6 16,14-10 1-16,-3-5-11 16,10-20 0-16,8-18-1 15,3-13 1-15</inkml:trace>
  <inkml:trace contextRef="#ctx0" brushRef="#br0" timeOffset="71633.42">5126 12044 52 0,'14'50'26'0,"11"19"-33"0,-15-53 53 0,1 9-44 16,6 16 0-1,29 28 0 1,-3-3 1-16,6-7-8 16,-10-2 1-16,0-7-11 15,-8-19 1-15</inkml:trace>
  <inkml:trace contextRef="#ctx0" brushRef="#br0" timeOffset="72169.5">5680 11458 58 0,'0'12'29'0,"7"-8"-22"0,0-4 44 0,0 0-46 15,3 0 0-15,8-4 3 16,-4 1 0-16,4 3-9 16,0-3 0-16,-1 3 7 15,-3 0 0-15,4 0-4 16,-15 3 0-16,4 4-4 16,-7-1 0-16,0 6-3 15,-7 1 0-15,4 3-1 16,3 2 1-16,-11 1 1 15,11 0 0-15,-7 0 3 16,7 3 0-16,0 0 1 16,7 0 1-16,-7-4-1 15,11-2 1-15,-1-3-2 16,15-4 1-16,10-3-8 16,4-2 1-16,0-8-12 15,3 1 0-15</inkml:trace>
  <inkml:trace contextRef="#ctx0" brushRef="#br0" timeOffset="72654.78">6135 12113 57 0,'-18'22'28'0,"8"-3"-19"0,10-16 41 16,0 0-47-16,3 7 1 15,8-7 1-15,6 0 1 16,12-3-8-16,13-6 0 16,0-7 3-16,4 7 1 15,7-4-12-15,3 7 0 16,-6-3-11-16,-1 3 1 16</inkml:trace>
  <inkml:trace contextRef="#ctx0" brushRef="#br0" timeOffset="73267.36">6784 11728 63 0,'-7'3'31'0,"14"3"-25"0,4-3 49 16,-4 3-51-16,7 1 0 15,3-1 2-15,4 0 1 16,8-6-9-16,10 0 0 0,3-3 6 15,0-3 0 1,-3 3-2-16,-7 3 1 0,-8 6-4 16,-13 10 1-16,-11-1-2 15,-11 7 1-15,-10 6-3 16,-10 4 0-16,6 5-2 16,-7 14 1-16,4 2 0 15,-4-3 0-15,7 6 1 16,4 4 1-16,11-13 1 15,10-6 1-15,7 0 0 16,7-13 1-16,14-6-1 16,11-13 1-16,10-3-7 15,1-2 0-15,13-14-11 16,-3-5 0-16</inkml:trace>
  <inkml:trace contextRef="#ctx0" brushRef="#br0" timeOffset="73536.33">7853 11919 68 0,'-4'19'34'0,"-27"6"-37"0,20-19 58 15,-3 3-54-15,-14 10 0 0,-8 6 1 16,-9 13 0 0,2 3-3-16,-6 15 0 0,-4 7-1 15,3-4 0-15,5-2-5 16,13-13 1-16,-3-13-14 16,24-21 0-16</inkml:trace>
  <inkml:trace contextRef="#ctx0" brushRef="#br0" timeOffset="73731.75">7415 11831 58 0,'4'13'29'0,"3"59"-21"16,0-54 43-16,0 11-49 15,4 11 1-15,-1 11-1 16,1 8 1-16,10 4-6 0,7 6 0 15,4-6-5-15,7-4 1 16,10-15-12-16,-6 3 0 16</inkml:trace>
  <inkml:trace contextRef="#ctx0" brushRef="#br0" timeOffset="74631.42">9546 11307 38 0,'-14'7'19'0,"7"-1"-11"0,7-6 20 16,0 0-23-16,4 6 0 15,-1 4 5-15,1-1 1 16,3 7-11-16,7 6 0 16,7 9 9-16,7 16 1 15,11 6-3-15,10 16 1 16,1 13-4-16,-4 6 0 15,-11 15-3-15,-17 23 0 16,-18 2-6-16,-22 16 1 16,-9-9-12-16,-8-13 1 15</inkml:trace>
  <inkml:trace contextRef="#ctx0" brushRef="#br0" timeOffset="75565.28">10414 12044 42 0,'-28'10'21'16,"24"-10"-1"-16,8 0 21 0,-4 0-35 15,10 0 0-15,8-4 2 16,7 1 1-16,14-3-12 16,13 3 0-16,8-3 2 15,7-1 1-15,4 7-18 16,0-3 0-16</inkml:trace>
  <inkml:trace contextRef="#ctx0" brushRef="#br0" timeOffset="75863.17">11225 11445 68 0,'7'66'34'0,"1"53"-34"0,-8-75 50 0,-8 22-51 16,5 31 1-16,-4 29-4 15,-4 9 0 1,-3 21-1-16,0-5 1 0,-4-19-15 16,8-26 0-16</inkml:trace>
  <inkml:trace contextRef="#ctx0" brushRef="#br0" timeOffset="76469.84">13395 11818 73 0,'7'10'36'0,"25"-4"-45"16,-18-9 63-16,4 0-54 0,10-3 1 16,18-1-1-16,7 4 1 15,7 0-6-15,-4 0 0 16,-7 0-9-16,-10 0 0 15,-18-1-5-15,-7 4 0 16</inkml:trace>
  <inkml:trace contextRef="#ctx0" brushRef="#br0" timeOffset="76643.25">13331 12201 56 0,'15'35'28'0,"52"-4"-39"16,-39-22 51-16,7 1-45 16,18 2 0-16,7 1-12 15,11-7 0-15,10-15 14 16,-7-1 0-16</inkml:trace>
  <inkml:trace contextRef="#ctx0" brushRef="#br0" timeOffset="77064.37">15635 11674 42 0,'21'-3'21'0,"-3"-3"-16"0,-15 0 36 15,-3-4-40-15,-3 1 1 16,-11-4 1-16,-11 4 0 16,-17-4-4-16,-18 7 1 15,-11 6 2-15,-3 9 1 16,-7 4-2-16,-7 9 0 16,3 15-3-16,1 11 0 0,2 14-3 15,8 20 1 1,14 18-1-16,18-3 0 0,17 1 2 15,18-8 0-15,21-17 4 16,25-17 0-16,21-25 3 16,18-27 0-16,24-20 1 15,18-28 0-15,3-31-1 16,-17-16 0-16,-18 9-3 16,-24 1 1-16,-25-1-5 15,-18 1 0-15,-32-1-13 16,-17 10 1-16</inkml:trace>
  <inkml:trace contextRef="#ctx1" brushRef="#br2">1439 9191 0,'0'0'15,"0"0"1,0 0-16,0 0 16,0 0-1,-53 40 1,25-21-1,-4-9 1,11 8 0,4-11-1,17-7 1</inkml:trace>
  <inkml:trace contextRef="#ctx0" brushRef="#br2" timeOffset="83563.78">4713 13001 31 0,'11'6'15'0,"10"-3"-11"0,-3-6 15 15,-4 3-17-15,10 0 1 0,8-3 3 16,-4 6 0-16,11-6-6 15,3 0 0-15,1-7 5 16,13 4 1-16,-6-3-1 16,-1 2 0-16,11 4-1 15,11 0 1-15,-8 0-2 16,11 3 0 0,0-3 0-16,4 0 0 0,-18-4-1 15,7 1 0-15,3-3 0 16,1-1 0-16,-1 1 0 15,5 3 0-15,2-1-1 16,-6 1 1-16,6 0-1 16,12-1 0-16,-12 1-1 15,15 3 1-15,-7-3 0 16,-1 3 0-16,-3-4-1 16,8 4 1-16,-1 3-1 0,10 0 1 15,5 0 0-15,-11 3 0 16,13 1-1-16,-2 2 0 15,13 3 0-15,-3 4 0 16,-11-4 0-16,1 1 1 16,-1-1-1-16,-3 0 0 15,-4-2 0-15,4-4 1 16,-11-3-1-16,4 0 0 16,3 0 0-16,-3 0 1 15,6-3-1-15,1 3 0 16,-4 0 0-16,11 3 1 0,-7 0-1 15,0 0 1-15,-4 0 0 16,-3 0 0-16,-11-3-1 16,-7 3 0-16,4 1 0 15,-8-4 1-15,-3 6-1 16,-7-3 0-16,-10-3-5 16,-8-3 1-16,-7 3-11 15,-17 0 1-15,-11 0-6 16</inkml:trace>
  <inkml:trace contextRef="#ctx0" brushRef="#br2" timeOffset="84391.99">6516 13327 29 0,'0'3'14'0,"-7"-3"1"0,7 0 16 0,0 0-26 16,0 3 1-16,0 3 2 16,-4 4 1-16,4 5-12 15,-7 10 1-15,4 4 6 16,-11 2 1-16,-1 10-4 15,-2 0 0-15,3 2-5 16,-4-5 1-16,7-10-5 16,-10-6 0-16,11-15-7 15,3-14 1-15,7-18-1 16,3-9 0-16</inkml:trace>
  <inkml:trace contextRef="#ctx0" brushRef="#br2" timeOffset="84676.54">6481 13195 41 0,'17'13'20'0,"4"-4"-25"0,-10-15 43 16,3 3-35-16,7-7 1 16,-3-5 3-16,14 5 1 15,-8 1-8-15,12 6 0 16,-12 3 7-16,1 6 0 15,-4 0-3-15,-10 13 1 0,-8 6-4 16,-10-3 1-16,0 3-4 16,-14 0 0-16,0 0-3 15,3-3 1-15,-10 0-3 16,0 0 0-16,3-6-7 16,-3-1 1-16,17-11-3 15,1-4 1-15</inkml:trace>
  <inkml:trace contextRef="#ctx0" brushRef="#br2" timeOffset="85080.74">6766 13534 42 0,'0'19'21'0,"29"-10"-27"0,-22-9 39 16,7 0-32-16,3-3 0 15,-6-3 0-15,3-4 0 16,-3 4-1-16,-1 3 0 16,-3-4 0-16,0 1 1 15,-3-3-1-15,3 3 1 16,-7-1-2-16,-7 4 1 15,3 3-1-15,-10 3 0 0,4 4 0 16,-5-4 1-16,5 0-1 16,-8 0 1-16,4 6 0 15,0 4 1-15,3 3 0 16,8 2 1-16,-4 1-1 16,7 3 1-1,7-3-1-15,-4 0 0 0,8-10-3 16,7 1 1-16,3-7-12 15,7-13 1-15</inkml:trace>
  <inkml:trace contextRef="#ctx0" brushRef="#br2" timeOffset="85981.55">7126 13603 42 0,'0'28'21'0,"-3"-19"-15"0,3-6 31 0,-7 4-34 15,3-1 0-15,-3 3 1 16,0 1 1-16,0-1-7 16,0-2 1-16,3-4 3 15,1-6 1-15,-1-7-2 16,4 1 1-16,0-10-2 16,7-3 0-16,4 0 0 15,3 3 1-15,-3 0-2 16,-1 1 1-16,8 2-4 15,-1 3 1-15,5 4-5 0,6 3 0 16,4 3-8-16,-8-7 1 16</inkml:trace>
  <inkml:trace contextRef="#ctx0" brushRef="#br2" timeOffset="86372.03">7465 13803 57 0,'0'25'28'0,"7"-46"-35"0,-7 11 51 16,0-2-43-16,3-17 1 0,-3-5 0 0,4-13 1 0,-1-13-4 16,1-6 0-16,-1-15 2 15,-3 2 0-15,4 4-1 16,-4 0 0-16,4 12 0 16,3 7 0-16,0 2 0 15,7 14 1-15,0 5-1 16,7 10 1-16,7 13-2 15,-3 8 1-15,3 8-2 16,-10-4 0-16,3 3-5 16,-7 0 0-16,-3 3-10 0,-1 0 0 15</inkml:trace>
  <inkml:trace contextRef="#ctx0" brushRef="#br2" timeOffset="86599.81">7472 13446 69 0,'0'12'34'0,"21"-12"-43"0,-14 0 62 0,4-3-53 15,3 3 0-15,0-3-5 16,4 0 0-16,-1-3-2 15,4 0 1-15,4-4-13 16,-4-2 1-16</inkml:trace>
  <inkml:trace contextRef="#ctx0" brushRef="#br2" timeOffset="86973.37">7680 13618 51 0,'-14'32'25'0,"21"-13"-23"16,0-19 39-16,4 3-41 15,-4-3 0-15,10-7 0 16,1 1 1-16,3-6-2 0,4-7 1 16,-1-3 0-16,-2 3 0 15,-5 3-1-15,1 1 1 16,-11-4-3-16,-4 3 1 15,-3 4-2-15,-3 5 1 16,-4 7-1-16,-4 4 0 16,-3-1 0-16,0 9 1 15,0 4 3-15,0 6 0 16,3 3 1-16,1 0 0 0,3 0 0 16,3 3 0-16,4 1-1 15,4 2 0 1,6-12-6-16,4-4 1 15,8-11-8-15,6-17 1 0</inkml:trace>
  <inkml:trace contextRef="#ctx0" brushRef="#br2" timeOffset="87228.59">8248 13518 40 0,'-7'0'20'0,"-21"6"-25"0,21-3 34 0,-7 4-28 0,-1-1 1 0,-2 3 1 0,-4 4 1 16,3-1-4-1,-3 7 1-15,10 0 2 0,-6 3 1 16,6 3-1-16,4 3 1 16,3 4-2-16,4-4 0 15,11-3-2-15,7-3 1 16,-1-9-2-16,15-7 0 15,0-12-7-15,7-13 1 16,-1-9-7-16,8-16 0 16</inkml:trace>
  <inkml:trace contextRef="#ctx0" brushRef="#br2" timeOffset="87452.57">8537 12910 60 0,'-7'66'30'0,"-21"-1"-39"0,21-43 55 0,-4 13-46 15,-3 15 0-15,0 3 0 16,-4 13 1-16,4-3-2 16,7 3 0-16,-3-4-3 15,-1-8 1-15,8-13-6 16,3-13 0-16,3-13-7 15,1-24 0-15</inkml:trace>
  <inkml:trace contextRef="#ctx0" brushRef="#br2" timeOffset="87628.47">8223 13471 65 0,'25'38'32'0,"24"-29"-47"0,-24-15 62 0,14-7-49 0,7-6 0 16,-4-6-21-16,4-3 1 16,-4-6 18-16,1 2 1 15</inkml:trace>
  <inkml:trace contextRef="#ctx0" brushRef="#br2" timeOffset="88068.22">9394 13355 58 0,'-17'31'29'0,"-29"10"-35"0,32-31 53 16,-4 2-47-16,-6 1 0 15,-1-4 0-15,4 0 1 16,3 4-2-16,4-4 1 15,7 1-2-15,0-1 1 16,3 4 0-16,8-1 0 16,6 1 0-16,12 2 0 15,2 1 0-15,1 3 0 16,0 0 1-16,-11-4 0 16,-4 1 0-16,-6 6 0 15,-8 3-5-15,-13-3 1 16,-1-6-11-16,4-7 0 0</inkml:trace>
  <inkml:trace contextRef="#ctx0" brushRef="#br2" timeOffset="88533.23">9659 13578 59 0,'7'9'29'0,"-3"0"-32"0,-4-9 48 0,0 0-45 0,0 0 0 0,-4-3 0 16,-6 3 1-16,-5 0-1 15,-2 3 0-15,-4 4 0 16,-4-1 0-16,0 3 0 0,4 4 0 16,0-1-1-16,3 4 1 15,8 0-2-15,-1 15 0 16,22-15 1-1,3 0 0-15,-4-4 0 16,15-6 0-16,0 1 0 16,-4-7 0-16,-3-3 0 15,-4 3-1-15,0 0 1 16,-4 3-1-16,-3 3 1 16,-3 3-1-16,-4 10 0 0,-7 0 1 31,0 3 1-31,-4 6 0 0,-6 7 0 0,-1-1 0 15,0-6 0-15,4 7 0 16,4-1 1-16,-4-2-3 16,10-7 1-1,4-3-2-15,7-10 0 0,7-2-5 16,7-10 1-16,1-7-7 16,9-11 1-16</inkml:trace>
  <inkml:trace contextRef="#ctx0" brushRef="#br2" timeOffset="88789.83">9878 13719 39 0,'-7'44'19'0,"-14"9"-18"0,17-44 33 0,1 1-34 0,3-1 1 16,-4 1 4-16,4-1 1 15,4 0-6-15,6-2 1 16,1-1 3-16,3-3 1 16,3-3-2-16,12 0 1 15,2-9-4-15,5-4 1 16,-8-6-8-16,7-3 1 16,-3 4-10-16,-4-8 1 15</inkml:trace>
  <inkml:trace contextRef="#ctx0" brushRef="#br2" timeOffset="89164.01">10329 13656 45 0,'-3'19'22'0,"-11"-3"-16"0,10-16 32 0,-6 3-37 16,-5 3 0-16,1 3 0 15,0-2 1-15,0 5-3 16,0 7 1-16,-4 3 1 15,1 0 1-15,3-3-3 16,3-4 0-16,4-2-2 16,7-4 1-16,0-2-1 15,4-1 0-15,6 0 0 16,1-3 0-16,-1-3 1 16,1-6 1-16,3 0 0 15,0-4 0-15,0 4 0 0,-3-3 1 16,-1 5 0-16,1 4 0 15,0 4 0-15,-1-1 0 16,-3 6 0-16,4 1 1 16,-4-4-1-16,3 3 1 15,1 1-3-15,3-1 1 16,-3 0-6-16,3 1 0 16,3-7-5-16,8-6 0 15</inkml:trace>
  <inkml:trace contextRef="#ctx0" brushRef="#br2" timeOffset="89434.68">10527 13963 41 0,'0'0'20'0,"0"-25"-23"15,0 13 36-15,0-1-33 16,0-9 1-16,0 0-1 15,3-3 0-15,1 0 0 16,-1 3 1-16,5 3 1 16,2 1 0-16,8 5 0 15,3 4 0-15,4-1-1 16,3 1 1-16,-3-1-4 16,-1 1 0-16,1 3-9 0,0 3 1 15,-8-4-4 1,4 4 1-16</inkml:trace>
  <inkml:trace contextRef="#ctx0" brushRef="#br2" timeOffset="89768.49">10876 13879 54 0,'21'25'27'0,"39"-25"-37"0,-46-7 55 16,11 1-46-16,3-3 1 15,1-13-1-15,-1 0 0 0,-4 0 0 16,-6-3 1-16,-11 0-1 16,-10 0 0-16,-8 0-2 15,-3 6 1-15,-4 9-1 16,-6 10 1-16,-1 10 0 16,0 12 1-16,4 9 1 15,3 4 1-15,8 2 3 78,3 4 0-78,7 3 0 0,10-10 1 0,4-2-2 16,11-7 1-16,14-6-3 0,14-7 1 16,-4-9-9-16,-10-9 0 0,-7-13-9 15,-4-12 0-15</inkml:trace>
  <inkml:trace contextRef="#ctx0" brushRef="#br0" timeOffset="93472.68">3387 15569 54 0,'-14'22'27'0,"21"-10"-16"15,0-9 28-15,3 1-35 16,1-1 0-16,3 0 3 16,14 0 1-16,11-3-10 15,-7 0 1-15,14 0 5 16,3 0 1-16,-7 0-3 15,-3 3 1-15,-11 0-3 16,-6 7 0-16,-12 2-3 16,-6 1 1-16,-8-1-3 15,-6 1 0-15,-1-1-1 0,0-2 0 16,4-1 0-16,-3 4 1 16,3-1 2-16,3 1 0 15,4-1 2-15,-7-2 0 16,7 9 1-16,0-7 1 15,7 7-1-15,4-3 1 16,-1-1 0-16,11 1 0 16,8 0 1-16,-1-4 1 15,7 1 2-15,4 6 1 16,0-1-1-16,-7 8 1 16,-8 2-1-16,-20 9 1 15,-18 17-4-15,-15-4 0 0,-31 3-6 16,0 4 0-16,-10-10-10 15,-4-7 1-15,10-11-8 16,4-4 0-16</inkml:trace>
  <inkml:trace contextRef="#ctx0" brushRef="#br0" timeOffset="94059.55">4724 15302 57 0,'-7'19'28'0,"3"3"-25"16,4-16 47-16,-7 4-47 15,-4 2 0-15,-6 7 1 16,-8 12 0-16,-7-2-6 15,-6 15 0-15,-1 9 4 16,0 3 1-16,-3 20-3 16,3 21 1-16,-7 16-1 15,14-4 1-15,11-2-2 16,14-13 0-16,14-12-3 0,7-13 1 16,11-13-8-16,0-15 1 15,13-22-10-15,-2-10 1 16</inkml:trace>
  <inkml:trace contextRef="#ctx0" brushRef="#br0" timeOffset="94390.11">5285 15713 73 0,'-14'25'36'0,"3"-3"-44"16,0-9 66-16,-6 15-58 15,-22 3 0-15,-3 13 0 16,-15 9 1-16,4 13-3 16,-7-3 0-16,11-7-5 15,-1-12 1-15,15-12-14 16,10-10 0-16</inkml:trace>
  <inkml:trace contextRef="#ctx0" brushRef="#br0" timeOffset="94615.56">4833 15591 53 0,'11'31'26'0,"6"35"-15"0,-13-53 35 16,3 15-42-16,3 9 0 15,12 14 0-15,-1 8 1 16,14-6-8-16,14 4 1 0,8-4 1 15,-11 1 1-15,3-14-10 16,1-2 0-16,-19-13-9 16,8 3 0-16</inkml:trace>
  <inkml:trace contextRef="#ctx0" brushRef="#br0" timeOffset="95351.15">7281 15240 30 0,'-21'22'15'0,"11"-7"-2"0,10-12 12 0,-4 7-19 0,1-1 0 15,3 1 4-15,0-1 1 16,0 4-13-16,0-1 0 16,7 7 9-16,10 12 0 15,11 1-3-15,8 15 1 16,-1 12-3-16,11 4 1 16,-7 9-2-16,-11 10 1 15,-10 5-2-15,-11 4 0 16,-14-6-3-16,-11 9 1 0,-10-9-8 15,-11-7 1-15,-14-18-9 16,21-10 0-16</inkml:trace>
  <inkml:trace contextRef="#ctx0" brushRef="#br0" timeOffset="95845.96">7684 15098 67 0,'7'7'33'0,"7"2"-39"0,-7-6 59 16,7 4-50-16,11 2 0 16,-1 0 3-16,8 1 0 15,0-4-8-15,-4 0 1 16,-7 1 4-16,0-4 1 15,-17 3-3-15,-8 10 0 0,-10 6-4 16,-3 3 1-16,-8 3-2 16,-3 6 0-16,3 4-1 15,-3 0 1-15,7-7 1 16,3-6 1-16,4-3 2 16,10-3 0-16,8 0 1 15,10-10 1-15,18-3-1 16,10 1 0-16,4-7-10 15,10-7 0-15,-6-5-10 16,-8-4 0-16</inkml:trace>
  <inkml:trace contextRef="#ctx0" brushRef="#br0" timeOffset="98638.62">8435 15813 57 0,'11'4'28'0,"20"-20"-24"15,-13 13 29-15,3 0-32 16,14 0 1-16,8 3-1 16,3 0 1-16,-1 0-7 0,1 0 1 15,-3 0-11-15,-1-10 0 16</inkml:trace>
  <inkml:trace contextRef="#ctx0" brushRef="#br0" timeOffset="98909.05">9377 15246 67 0,'3'28'33'16,"4"38"-36"-16,-7-35 55 0,0 16-52 16,-3 22 0-16,-1 16-3 15,-3 15 0-15,7 10-5 16,-7 9 1-16,14-12-11 16,0-16 0-16</inkml:trace>
  <inkml:trace contextRef="#ctx0" brushRef="#br0" timeOffset="99450.31">12587 15465 64 0,'14'13'32'0,"25"9"-38"16,-21-16 53-16,10 0-47 0,14-2 1 16,8-4-3-16,-5-4 0 15,-6-2-7-15,-7 9 1 16,-4-3-9-16,-14 3 0 15</inkml:trace>
  <inkml:trace contextRef="#ctx0" brushRef="#br0" timeOffset="99630.18">12428 15908 56 0,'25'18'28'0,"49"-8"-36"0,-46-13 47 0,18-1-40 16,18-2 1-16,10-6-9 16,10-1 0-16,12-12-1 15,-8 6 1-15</inkml:trace>
  <inkml:trace contextRef="#ctx0" brushRef="#br0" timeOffset="100004.73">14175 15522 52 0,'7'-10'26'0,"-25"10"-31"0,4-3 42 16,-4 6-37-16,-17 1 1 15,-14-1 0-15,-11 6 0 16,-11 10-1-16,1 6 0 16,3 13 2-16,7 15 0 15,10 16-1-15,15 22 0 16,10 6-1-16,11-12 1 16,18-10-2-16,20-9 1 15,19-25 0-15,27-16 0 0,8-25 1 16,10-22 1-16,7-28 0 15,-14-13 0-15,-17-12 0 16,-22-7 0-16,-31 1-10 16,-29-14 0-16,-24 1-9 15,-11 13 1-15</inkml:trace>
  <inkml:trace contextRef="#ctx1" brushRef="#br1" timeOffset="20656.98">3718 9140 0</inkml:trace>
  <inkml:trace contextRef="#ctx0" brushRef="#br1" timeOffset="104704.48">8199 12408 38 0,'-11'16'19'0,"0"2"-12"0,15-11 19 16,3-1-23-16,-7 0 1 0,4-3 1 15,3 1 1 1,0-1-7-16,3-3 0 0,-3 6 5 16,0 0 1-16,0 4-3 15,4-1 0-15,-8 4-1 16,1-4 1-16,3-3-3 15,0-6 1-15,0-3-1 16,4-6 0-16,3-10 0 16,4 0 1-16,-1 0-1 15,4 7 0-15,-7-1 1 16,4 1 1-16,3 2-1 16,-7 1 0-16,0 6 0 15,1 3 1-15,-1 0-1 16,-4 0 0-16,-6 0 0 15,3 0 0-15,-4 3 0 16,1 3 0-16,-4 7 0 16,0-1 0-16,0 4 0 15,0-4 0-15,3 1 0 0,1-4 0 16,-1-5-1-16,5-4 1 16,6-7-1-16,-4-8 1 15,-3 2 0-15,7 4 0 16,4-4 0-16,3 4 0 15,-3-1 1-15,3 4 0 16,-10 3-1-16,3 0 1 16,0 3-1-16,-4 0 1 15,1 0-2-15,-4 0 1 16,0 0-1-16,-7 0 1 16,4 3-1-16,-1 3 0 15,-3 0 0-15,0 1 0 0,0-4-1 16,4 0 0-16,-4-3 1 15,7 0 0-15,0 0 0 32,0-3 0-32,7 3 0 0,-7 3 1 0,4 0 0 15,-1 0 1-15,1 0-2 16,-1-3 0-16,1 0 0 16,3-3 0-16,0 0 0 15,0 0 0 1,4 0 0-1,0 3 1-15,-1 3-1 16,-3 3 1-16,-10 4 0 16,3-4 0-16,-4 3-1 15,1-2 1-15,-1 2-2 16,1-6 1-16,3-3 1 0,0-3 0 16,4 0 0-16,-8-3 0 15,8 6 1-15,-1 0 1 16,1 0-1-16,-4 3 1 15,0 0-2-15,4 0 1 16,-8 0 0-16,4 0 0 16,0-3-2-16,0 0 0 15,4-3-1-15,0 0 1 16,3 0 1-16,-7-3 0 0,3-1-1 16,1 4 0-16,-1 3 1 15,1-6 0-15,0-4 0 16,3 4 1-16,0 0-2 15,0 0 1-15,0-4 0 16,4 1 0-16,-1-4 0 16,4-2 0-16,-3-1 0 15,0 0 0-15,-1 4 1 16,1 5 1-16,3 11 0 16,0 8 0-16,1-2-1 15,2 8 1-15,-6 7-10 16,-4-3 0-16,-3 0-5 15,3 0 0-15</inkml:trace>
  <inkml:trace contextRef="#ctx0" brushRef="#br1" timeOffset="107286.29">4833 16475 26 0,'0'16'13'0,"21"-4"-2"16,-14-9 14-16,4 4-22 15,-8-1 0-15,4 3 1 16,4 1 0-16,-4-4-5 15,4 0 0-15,-1-2 5 16,1-1 0-16,-1 0-2 16,1-3 0-16,0 3 0 15,6 0 0-15,-3 0-1 16,8 0 0-16,2-3-1 16,-3-3 0-16,1-3-1 15,6-3 0-15,0-4 0 0,-7 0 0 16,4 1 0-16,0-4 0 15,-4 4 0-15,0 2 0 16,-3 7 0-16,-4 3 0 16,0 6 0-16,-4 4 1 15,1-1-1-15,-11 4 0 16,3 2 0-16,4 1 1 16,-7 3 0-16,0 0 0 15,4-4 0-15,3 1 0 16,-3 0 0-16,6-4 0 0,4-2 0 15,-3-7 0-15,14-3-1 16,-1 0 1-16,1-3 0 16,3-4 1-16,0 1-1 15,1 0 0-15,-5 0 0 16,1 6 0-16,-11 0 0 16,4 3 1-16,-4-3-1 15,0 3 0-15,0-3-1 16,-3-3 1-16,3-4 0 15,0 1 0-15,-4 0 0 16,1 0 0-16,0 3 0 16,-1 3 0-16,4 0 0 15,-3 3 0-15,-8-3 0 16,5 0 0-16,2-3 0 16,1-4 0-16,-4 1-1 15,3 0 1-15,4-4 0 0,4 4 0 16,-4-3 0-16,11 2 1 15,-4 4-1-15,0 3 1 16,-3 3-1-16,3 1 0 16,-3 8 0-16,-4-3 1 15,0 1-1-15,-4-1 0 16,1 1 0-16,0-1 0 16,-1-3 0-16,1 1 1 15,-4-4-1-15,7 0 1 16,-3 0-1-16,6 0 1 15,-6 0-1-15,-4 0 1 16,3 4-1-16,5-1 0 16,2 0 0-16,-6-3 0 0,3 1 0 15,0-4 0-15,7-4-1 16,-7-2 0-16,4 3 1 16,0 3 0-16,-4 0 0 15,0 0 0-15,0 3 0 16,-4 3 1-16,-3 7 0 15,4 6 0-15,0-4-1 16,-1 1 0-16,1-3 0 16,6 2 0-16,-6-2-1 15,0-1 1-15,6-2 0 16,-6-1 0-16,3 1 0 16,0-4 0-16,0 0-1 15,4-3 1-15,-8 0 0 16,5-3 0-16,-1 0-1 0,-4-3 1 15,4-3 0-15,0-3 0 16,1-4 0-16,2 1 0 16,-6-4-1-16,3 0 1 15,4-3 0-15,-1 4 0 16,1 2-1-16,3 4 1 16,0-1 0-16,-7-2 1 15,4 6-1-15,3 2 1 16,-3 1-1-16,-1 3 1 15,4 0-1-15,-6-3 0 16,-5 3 0-16,4 0 0 0,7 0 0 16,-3 3 0-1,3 4-1-15,-7-1 0 0,8 0-9 16,-5 7 1-16,4-7-3 16,-3 6 1-16</inkml:trace>
  <inkml:trace contextRef="#ctx0" brushRef="#br0" timeOffset="113742.29">8400 11847 47 0,'7'6'23'0,"3"-9"-14"0,-6 0 24 15,3 0-30-15,0 3 1 16,0 0 1-16,0-4 1 16,4 4-8-16,6 0 1 15,-3 4 4-15,4-4 1 16,0-4-3-16,-4-2 0 15,7 0-5-15,-3 0 1 16,-1-1-12-16,-3 1 1 0,0-7-3 16,1 1 0-16</inkml:trace>
  <inkml:trace contextRef="#ctx0" brushRef="#br0" timeOffset="114086.51">8562 11646 36 0,'-7'13'18'0,"14"-10"-19"15,-7-6 30-15,0 3-27 0,-4 0 1 16,1 3 2-16,-1 0 1 16,1 3-7-16,-1 0 0 15,-3 4 4-15,0 2 0 16,4 7-1-16,-8 6 1 16,4 0-3-16,-4 10 1 15,1 2-3-15,3 4 0 16,3 0-6-16,4-13 1 15,0 0-7-15,0-9 1 16</inkml:trace>
  <inkml:trace contextRef="#ctx0" brushRef="#br0" timeOffset="114462.02">9038 11342 56 0,'-3'12'28'0,"10"13"-35"0,-4-18 54 16,-3 8-45-16,0 14 0 15,-7 11 2-15,4 4 1 16,-8 16-6-16,0 3 1 16,1 9 2-16,-1-3 1 15,4 0-4-15,-3 3 0 16,-4-9-11-16,10-16 1 15,-3-10-7-15,7-12 0 16</inkml:trace>
  <inkml:trace contextRef="#ctx0" brushRef="#br0" timeOffset="115515">5641 15860 61 0,'-7'7'30'0,"10"-7"-23"15,-3 0 31-15,0 0-35 16,11 0 0-16,0 0 1 15,-1 0 0-15,11 0-6 16,8-7 1-16,-1 1 1 16,14-6 0-16,-3 2-11 0,3-2 1 15,4-4-9-15,-4 4 0 16</inkml:trace>
  <inkml:trace contextRef="#ctx0" brushRef="#br0" timeOffset="115934.25">6495 15312 46 0,'-22'28'23'0,"15"-16"-13"16,7-5 33-16,-3 5-40 15,-1 10 0-15,1 10 3 16,-8 8 0-16,4 17-7 16,-3 2 1-16,-1 4 4 15,4 6 0-15,3 13-2 0,-13-4 0 16,6 4-4-16,1-4 0 16,-4-12-6-16,6-10 1 15,-2-9-12-15,-1-15 0 16</inkml:trace>
  <inkml:trace contextRef="#ctx0" brushRef="#br1" timeOffset="127254.28">4512 11401 20 0,'0'0'10'0,"0"0"-7"16,0 0 10-16,0 4-13 16,0-1 0-16,0-3 1 15,0 0 1-15,0 0-2 16,4-3 1-16,3-1 1 16,-4 1 0-16,4 0 0 15,4 0 1-15,-8 0 0 16,4-3 1-16,0-1-2 15,4 1 1-15,-7 0 0 16,3-4 0-16,3 1-1 0,1-4 0 16,-1 1 0-16,1 2 0 15,0 4-1-15,-1 3 1 16,1 0-1-16,-1-3 1 16,1-1-1-16,3 1 0 15,-11 0 0-15,5-4 1 16,-5 1-1-16,4 0 0 15,4-1 0-15,-4 1 1 16,3 3 0-16,1-1 0 16,0 1-2-16,3 0 1 15,0-1 1-15,0-2 0 0,-4 3-1 16,8-4 0-16,-7 1 0 16,10 0 0-16,-4-1 0 15,1-2 0-15,3 2 0 16,-7 1 0-16,4 6 0 15,0-4 0-15,3 1 0 16,-7 0 1-16,4-4-1 16,-1 4 0-16,4-6-1 15,-3 2 1-15,-4-2-1 16,7-1 1-16,-3-3-2 16,0 4 1-16,3 2 0 15,-7 1 1-15,3 3-1 16,1-4 1-16,-7 1-1 15,6 3 1-15,-6-4 0 16,10 4 0-16,-7 0-1 16,4-1 1-16,3-2-1 15,0 0 1-15,4-1-1 0,3 1 1 16,-3-1-2-16,3-2 1 16,0 2 0-16,-3-5 0 15,3 2 0-15,4 1 0 16,3-1 0-16,-7 1 0 15,4 2 0-15,0 1 0 16,-4 3 0-16,0-1 0 16,4-2 0-16,-4 3 0 15,4-1 0-15,-4 1 0 16,8 0 0-16,-8 3 0 0,0 0 0 16,0 3 1-16,4-4-1 15,0 4 0-15,3-3 0 16,-3 3 0-16,7 0 0 15,-8 0 1-15,8 3-1 16,-11 1 0-16,4-1 0 16,0 0 0-16,0-3 0 15,3 6 1-15,7-3-1 16,-7 0 0-16,1-3 0 16,3 0 0-16,3 7 0 15,4-4 0-15,3 6 0 16,1-3 0-16,-12 7 0 15,5-1 0-15,3 1 1 16,3 0 0-16,4 2 0 16,-4-2 1-16,1-1-1 0,3 1 0 15,7-1 0 1,-1 1 1-16,-2 0-2 0,3 5 1 16,3 1-1-16,1 6 0 15,-4 0 0-15,0-3 0 16,3 3 0-16,1-6 0 15,-1 0 0-15,-17-3 0 16,11-1 0-16,3 1 0 16,-7 3 0-16,-1 0 0 15,-6-1 0-15,0 1 0 16,4 0 0-16,-12-3 0 0,5-4 0 16,-4-2 0-16,-1-1 0 15,-6-3 0-15,3 1 0 16,-6 5 0-16,-5-2-2 15,-6-4 1-15,-4 0-1 16,4 0 0-16,-8-6-6 16,4 0 1-16,-3-3-11 15,-4-6 0-15</inkml:trace>
  <inkml:trace contextRef="#ctx0" brushRef="#br1" timeOffset="127734.66">8477 10903 40 0,'0'9'20'0,"11"7"-15"0,-8-10 23 15,1 4-27-15,3-1 0 0,0 0 2 16,4 7 0-16,-1 3-3 15,1 6 1-15,-4-9 2 16,7 6 0-16,4 0-1 16,-1 3 1-16,1 0-2 15,3 3 1-15,-7-3-1 16,0 0 0-16,-10 3-1 16,-11 1 0-16,-7 2-1 15,-4 3 1-15,-3-2-1 16,0-4 0-16,-8-6-3 15,1-3 0-15,3-7-4 16,4-2 1-16,4-4-7 16,10-12 0-16</inkml:trace>
  <inkml:trace contextRef="#ctx0" brushRef="#br1" timeOffset="127960.4">8513 10984 52 0,'0'29'26'0,"0"5"-27"0,0-25 47 16,0 4-44-16,-4 3 0 16,-3 6 0-16,0 3 1 0,0 3-5 15,-4-3 1-15,4-3-2 16,4-6 0-16,-4 2-13 15,7-8 0-15</inkml:trace>
  <inkml:trace contextRef="#ctx0" brushRef="#br1" timeOffset="128949.74">6463 10831 25 0,'-7'12'12'0,"-4"-2"4"15,11-7 2-15,0 0-15 16,-7-3 0-16,4 3 3 15,-8 0 0-15,8 3-6 16,-4-2 1-16,3-1 5 16,0-3 0-16,4 0-1 15,0 3 0-15,11 0-1 16,7 0 0-16,-4-3-3 16,14 0 1-16,0 0-3 0,0-3 1 15,4-3-11-15,-7-7 0 16,3-6-5-16,0 4 1 15</inkml:trace>
  <inkml:trace contextRef="#ctx0" brushRef="#br1" timeOffset="129262.7">6583 10724 28 0,'-18'6'14'0,"11"-9"-3"0,4 3 17 0,-4 6-25 16,0 1 1-16,-4 5 4 16,0 1 0-16,1 6-10 15,-4 3 1-15,-8 3 5 16,5 3 1-16,-1 0-6 15,8 0 1-15,-1-3-11 16,4-3 0-16,3-18-3 16,8-1 0-16</inkml:trace>
  <inkml:trace contextRef="#ctx0" brushRef="#br1" timeOffset="129807.01">6759 10724 44 0,'-10'19'22'0,"20"-22"-20"0,-6 3 41 0,6 0-41 16,1 0 1-16,0 0 1 16,-1 3 0-16,8-3-5 15,3 3 1-15,-11 0 3 16,1 3 0-16,0 1-1 16,-4 2 0-16,-4 0-1 15,-3 1 0-15,-3-4-1 16,-1 4 0-16,1-1-1 15,-4-3 0-15,0 1-2 16,-1-4 1-16,1 6 0 16,4-6 0-16,-8 3 0 15,11 1 0-15,-7-1 0 16,4 0 1-16,-1 1 1 16,4-1 1-16,0 3-1 15,0 1 0-15,4 2 0 0,6 1 1 16,-6-1-1-16,3 4 1 15,3-3 0-15,1 2 1 16,-4-2 0-16,0 2 0 16,-3 4-1-16,-4-3 1 15,-4 3-1-15,-10 3 0 16,-14 3-2-16,-11 3 1 16,-3-3-9-16,-11-6 0 15,0-13-8-15,18-6 0 16</inkml:trace>
  <inkml:trace contextRef="#ctx0" brushRef="#br1" timeOffset="130932.52">11670 12019 52 0,'7'-6'26'0,"4"18"-24"0,-8-12 43 16,4 0-43-16,4 0 1 16,3 0 3-16,3-3 0 15,5 0-8-15,2-3 1 16,8 0 2-16,3-1 1 16,4 1-9-16,3 3 1 15,-3-3-12-15,0-7 0 16</inkml:trace>
  <inkml:trace contextRef="#ctx0" brushRef="#br1" timeOffset="131516.87">12301 11564 64 0,'11'16'32'0,"3"-10"-34"15,-7-2 52-15,0-4-46 16,0 0 0-16,4 0 2 15,3 0 0-15,7 0-8 16,11 0 0-16,-4 3 5 0,4 0 0 16,-4 0-2-16,-3 3 0 15,-11 7-2-15,3-4 0 16,-13 4-1-16,-8-1 0 16,-3 4-2-16,-3 3 0 15,-4 0-1-15,-4-1 0 16,0 4 0-16,1-3 0 15,3-3 1-15,0-4 0 32,-4 4 2-32,7-3 0 15,4-1 1-15,4 4 1 0,3 3 1 16,7-1 0-16,10 4 2 16,8 3 0-16,10-3 0 15,1 0 1-15,-8 0-1 16,-3-3 1-16,-11 6-1 15,-14 3 1-15,-21 7-4 16,-22 9 1-16,-31 9-4 16,-32-3 0-16,-7 0-13 15,-14-6 0-15,4-6-3 16,-4 3 0-16</inkml:trace>
  <inkml:trace contextRef="#ctx0" brushRef="#br1" timeOffset="136065.87">16281 11837 25 0,'-4'3'12'0,"11"1"0"15,-3-11 12-15,-4-5-22 16,3-7 0-16,1-3 1 16,6-3 0-16,1 3-4 15,3-3 1-15,4-10 3 16,-1 1 0-16,1-7 0 0,3 3 0 15,4-9 0-15,-7-3 0 16,-4-16 0-16,-4-12 0 16,-10-22-1-16,-3-7 0 15,-4-3-1-15,-7-6 0 16,-15-6-1-16,1-10 0 16,0 10-1-16,-14-10 1 31,-100-94 0-31,12 26 0 15,-18 24-1-15,0 16 0 16,6 19-2-16,-9 25 1 0,-8 19-3 16,4 15 1-16,3 20-1 15,-3 5 0-15,3 13 1 16,15 7 1-16,6 5 2 16,8 1 0-16,10 9-2 15,17 6 0-15,15-2-6 16,21-4 1-16</inkml:trace>
  <inkml:trace contextRef="#ctx0" brushRef="#br1" timeOffset="136606.6">14122 8344 53 0,'3'22'26'0,"-3"0"-30"0,-3-13 49 0,-1 7-45 0,1 0 1 16,-11 9-1-16,-15 12 1 15,-9 7-2-15,-8 0 0 16,-4 3 1-16,-13 3 0 16,3-6-2-16,3-9 1 0,11-1-1 15,11-6 1-15,7 1 0 16,7-4 1-16,3-3 0 16,4-3 0-16,14 3 1 15,18-4 1-15,13 1-1 16,15-3 0-16,7-4-1 15,7-2 1-15,-7-4-2 16,-7 3 1-16,-7 10-1 16,-15 0 1-16,-9 3-2 15,-12 3 1-15,-6-3 0 16,-8-6 0-16,-7-7 0 16,-3-18 1-16,-7-13 1 15,7-22 0-15,3-16 1 16,8-18 0-16,10-13-1 15,21 0 0-15,18-6-10 0,3-4 0 16,7 4-6-16,11 9 0 16</inkml:trace>
  <inkml:trace contextRef="#ctx0" brushRef="#br1" timeOffset="137163.26">16274 8366 28 0,'-7'-3'14'0,"-25"-10"-5"15,21 7 16-15,-10 3-24 16,-14 3 1-16,-8 3-1 15,-6 10 1-15,-4 2-3 16,-3 7 1-16,3 0 1 16,10 0 1-16,8 3-2 0,7-6 1 15,3 3 0-15,8-3 0 16,6 0 1-16,4-7 0 16,7 1 1-16,11-1 0 15,10 4 0-15,14 3 0 16,4 3 0-16,-4 0 0 15,-3 3-2-15,-4 3 0 16,-14 6-2-16,-14 1 1 16,-10 6-2-16,-15-1 0 0,-10-2-4 15,3 0 0-15,7-10-7 16,4-6 0-16,0-10 0 16,7-5 0-16</inkml:trace>
  <inkml:trace contextRef="#ctx0" brushRef="#br1" timeOffset="137373.41">16235 8865 39 0,'-4'15'19'0,"-6"20"-22"16,6-26 41-16,-3 7-37 15,-3-1 1-15,-1 1-1 16,-3-3 0-16,3-4-6 16,1-6 1-16,6-6-8 0,4-13 1 15</inkml:trace>
  <inkml:trace contextRef="#ctx0" brushRef="#br1" timeOffset="137537.14">16129 8683 44 0,'11'31'22'0,"3"-22"-26"0,-7-9 35 16,0-3-37-16,3-3 0 0,5-7-17 16,-1-5 1-16</inkml:trace>
  <inkml:trace contextRef="#ctx0" brushRef="#br1" timeOffset="138048.87">16344 8874 35 0,'0'28'17'0,"0"-9"-18"15,0-16 24-15,0 0-25 16,0-3 0-16,0 0-5 15,0-9 0-15,7-1 8 16,4-5 0-16,-1-7-5 16,5 6 1-16,-1-3 2 15,0 10 0-15,3 6 3 0,-2 6 1 16,-5 0 0-16,1 6 0 16,-4-2-1-16,-4-4 1 15,1 3-2-15,-1 0 1 16,1 1-2-16,-8-1 1 15,4 0-2-15,-3-3 1 16,3 0 0-16,0-3 0 16,0 0-1-16,0 0 1 15,7-3 0-15,0-3 0 0,3 3 1 16,1 0 0-16,3 0 0 16,0-4 1-16,0-2 0 15,4 0 0-15,0 2 0 16,-1-2 1-16,1-1-1 15,3 4 1-15,0 0-1 16,0 6 1-16,-3 3-1 16,-4 3 1-16,0 7-2 15,-3-4 1-15,-4 7-2 16,0 0 0-16,0-1-4 16,-3-2 1-16,3-4-10 15,0-9 0-15</inkml:trace>
  <inkml:trace contextRef="#ctx0" brushRef="#br1" timeOffset="138467.97">16880 9156 53 0,'-17'72'26'0,"-1"25"-31"0,15-78 45 16,3 6-40-16,0-3 0 15,0-6 0-15,0-7 1 16,0-5-1-16,0-17 1 0,7-9-1 16,-7-3 1-16,7-10-2 15,0-12 1-15,0-6-4 16,0 3 1-1,11-13-1 1,-1 10 0-16,8 6 0 16,0 9 0-16,-1 7 2 15,4 9 0-15,-3 9 4 16,-4 4 1-16,1 9-1 16,-8 9 0-16,-7 10-1 15,-11 6 0-15,-13-3-2 16,-12 3 1-16,-10 0-7 15,1-6 1-15,-1-3-7 16,-3-13 1-16</inkml:trace>
  <inkml:trace contextRef="#ctx0" brushRef="#br1" timeOffset="138724.6">17276 8388 56 0,'-4'53'28'0,"-14"41"-36"0,15-66 53 16,-1 16-45-16,1 16 0 0,-1-4 0 15,1 4 0-15,-1-7-3 16,1-6 0-16,3-12-7 15,0-4 1-15,3-12-6 16,4-16 0-16</inkml:trace>
  <inkml:trace contextRef="#ctx0" brushRef="#br1" timeOffset="138934.41">17381 9046 35 0,'4'13'17'0,"-4"-4"-26"16,0-9 25-16,0 0-22 0,3-6 0 15,1-6-8-15,-1-7 0 16</inkml:trace>
  <inkml:trace contextRef="#ctx0" brushRef="#br1" timeOffset="139084.99">17388 8748 38 0,'7'13'19'0,"18"-22"-27"0,-21 2 36 0,6 7-28 0,1-9 0 0,3 0-4 16,0 2 0-16,0 1-4 15,0 0 1-15</inkml:trace>
  <inkml:trace contextRef="#ctx0" brushRef="#br1" timeOffset="139384.34">17745 9043 37 0,'-7'10'18'0,"-4"-4"-17"16,8-12 29-16,-1-13-29 15,-3-13 0-15,-4-18 4 16,-3-16 0-16,-3-9-5 16,3-3 0-16,-4-7 3 15,4 4 0-15,0-1-1 0,7 7 0 16,10 9-1-16,8 6 0 15,6 16-1-15,8 19 1 16,7 13-3-16,7 18 0 16,-4 16-6-16,-3-6 0 15,-8 3-6-15,-10 3 0 16</inkml:trace>
  <inkml:trace contextRef="#ctx0" brushRef="#br1" timeOffset="139565.5">17515 8764 47 0,'7'25'23'0,"36"3"-19"15,-33-24 42-15,12-1-46 16,13-3 1-16,4-3-1 16,3-4 0-16,0-2-5 15,-3 3 0-15,-7-7-10 16,3-3 1-16</inkml:trace>
  <inkml:trace contextRef="#ctx0" brushRef="#br1" timeOffset="139807.76">18309 8742 44 0,'-17'41'22'0,"-33"22"-16"0,36-44 30 16,-4 15-35-16,-6 10 0 15,-5 15 1-15,5 1 0 16,3 3-4-16,3-7 1 16,4-12-7-16,0-9 0 15,3-29-6-15,8-19 0 0</inkml:trace>
  <inkml:trace contextRef="#ctx0" brushRef="#br1" timeOffset="139955.25">17942 8730 44 0,'11'44'22'0,"17"40"-23"16,-17-65 36-16,-1 6-35 15,1 0 1-15,-1 3-6 16,-3-6 0-16,1-9-5 15,-5-4 0-15</inkml:trace>
  <inkml:trace contextRef="#ctx0" brushRef="#br0" timeOffset="149368.66">10351 15581 30 0,'7'10'15'0,"-11"-10"-1"16,4 0 15-16,0 0-25 0,0 0 1 15,4-6 4-15,-1-1 0 16,1 4-10-16,6 0 0 16,4 3 6-16,0 0 1 15,8 3-3-15,-1 0 1 16,11 0-4-16,6-3 1 15,5-6-6-15,3 0 1 16,-11-4-10-16,4 7 1 16,-1-15-4-16,1 5 1 15</inkml:trace>
  <inkml:trace contextRef="#ctx0" brushRef="#br0" timeOffset="149997.34">11031 15149 45 0,'11'25'22'0,"14"-16"-28"0,-15-9 41 16,1 0-35-16,3-3 1 16,7 0 3-16,4 0 0 15,3 3-4-15,4 0 1 16,-8 0 2-16,5 3 0 15,-5-3-1-15,-2 6 1 16,-5-6-2-16,-6 6 0 16,-1 10-2-16,-10 0 1 15,-3 6-2-15,-1 0 1 16,-3-3-3-16,0-1 1 16,-3 4 0-16,-1 0 0 0,4-6-1 15,0 3 1-15,0 0 0 16,3-1 1-16,1 4 1 15,3-3 0-15,0-9 1 16,3 2 0-16,1 7 0 16,3-3 1-16,0 2 2 15,4 1 1-15,-4 0 0 16,3-3 0-16,8 2 0 16,7 1 0-16,3 3 0 15,7-3 0-15,-7 0-2 16,-10 9 0-16,-15 13-2 15,-17 15 0-15,-14 10-2 16,-25 19 1-16,-24 3-5 16,-26 6 1-16,-3-13-11 15,-17-12 0-15</inkml:trace>
  <inkml:trace contextRef="#ctx0" brushRef="#br0" timeOffset="152685.78">3598 17306 56 0,'4'13'28'0,"10"-13"-24"0,-3-3 29 16,10-1-30-16,0 1 0 15,18 0 3-15,-8 0 1 16,8 3-9-16,-11 0 0 16,1 0 5-16,-5 0 0 15,-2 0-3-15,2 3 1 16,-13 0-4-16,-11 7 1 15,0 2-1-15,-7 1 0 0,3 2-1 16,-13-5 0-16,6 2 0 16,4 1 1-16,-4 3 0 15,1-1 1-15,-1 1 0 16,4 0 1-16,4-1 1 16,3-2 0-16,0-1-1 15,7 1 1-15,3-4 1 16,1 7 0-16,-1 0 2 15,12 3 0-15,16 2 3 16,-6-2 0-16,7 0 0 16,0 3 0-16,-11 0 0 15,-7 3 0-15,-10 10-4 16,-22 8 0-16,-28 1-7 16,-10 3 0-16,-11 7-9 15,-11-10 1-15,11-10-7 16,1-9 0-16</inkml:trace>
  <inkml:trace contextRef="#ctx0" brushRef="#br0" timeOffset="153077.17">4784 17272 54 0,'-29'31'27'0,"-9"19"-34"15,24-37 47-15,-8 2-38 16,-6 10 0-16,-11 10 2 16,8 9 0-16,-8 12-5 15,7 7 1-15,7 9 3 16,4-6 0-16,4 6-1 16,6 0 0-16,7-6-3 15,4-6 0-15,4-10-5 16,7-13 0-16,13-11-11 15,1-23 0-15</inkml:trace>
  <inkml:trace contextRef="#ctx0" brushRef="#br0" timeOffset="153543.65">5292 17629 64 0,'-18'16'32'0,"15"9"-38"0,-8-13 54 15,0 7-49-15,-17 3 1 16,-7 10 1-16,-7 8 1 16,3-2-4-16,0-7 0 15,4 7-4-15,6-10 0 16,-2-9-9-16,13-16 1 16,11-6-4-16,14-13 1 15</inkml:trace>
  <inkml:trace contextRef="#ctx0" brushRef="#br0" timeOffset="153752.94">5062 17425 39 0,'22'32'19'0,"-5"30"-19"0,-13-49 35 0,3 6-35 15,-7 12 0-15,3 0 0 16,4 4 1-16,0 6-2 15,4 6 1-15,10 3-1 16,-7-9 1-16,4-4-5 16,0-5 1-16,3-14-8 15,-4-8 1-15</inkml:trace>
  <inkml:trace contextRef="#ctx0" brushRef="#br0" timeOffset="154173.78">5669 17814 66 0,'14'13'33'0,"32"-4"-46"15,-28-9 64-15,3 0-52 16,18-3 0-16,14-3-7 16,0-4 1-16,-4 1-6 15,-3-1 1-15</inkml:trace>
  <inkml:trace contextRef="#ctx0" brushRef="#br0" timeOffset="154473.63">6484 17378 64 0,'-11'50'32'0,"-3"32"-39"0,14-60 50 0,0 12-44 15,-3 13 0-15,3 7-5 16,-7 5 0-16,3-5 3 15,-6-1 0-15,-1 0-13 16,8-18 0-16</inkml:trace>
  <inkml:trace contextRef="#ctx0" brushRef="#br0" timeOffset="154907.06">6922 17043 64 0,'7'56'32'0,"42"32"-36"0,-24-60 56 0,-1 13-52 15,12 15 0-15,-12 7 0 16,5 19 0-16,-8-1-2 16,-7 16 1-16,-7-3-5 15,-11-3 0-15,-13 13-12 16,-8-16 0 0,-7-16 0-16,1-16 1 15</inkml:trace>
  <inkml:trace contextRef="#ctx0" brushRef="#br0" timeOffset="155343.2">7426 17058 61 0,'7'10'30'0,"11"-16"-41"0,-8 6 65 0,1 3-51 16,-1-3 1-16,8 3 1 15,3 6 0-15,-10-6-7 16,-1 10 0-16,-3 3 4 15,-7 2 0-15,-3-2-2 16,-8 3 0-16,1 3-1 16,-1 3 0-1,1 13 0 1,3-1 1-16,3-9 0 16,8-9 1-16,10-3 0 15,3-4 0-15,15-2 0 16,7-10 0-1,3-3-7-15,-3-7 1 0,-7 1-14 16,-4-4 0-16</inkml:trace>
  <inkml:trace contextRef="#ctx0" brushRef="#br0" timeOffset="155793.94">8636 17604 65 0,'4'19'32'0,"38"-13"-38"16,-17-9 49-16,10-3-44 15,11-4 0-15,7-5-5 0,0 5 0 16,-4-2-3-16,-3-1 0 16,0-3-8-16,-4 4 1 15</inkml:trace>
  <inkml:trace contextRef="#ctx0" brushRef="#br0" timeOffset="156095.76">9613 17055 59 0,'-10'38'29'0,"-26"18"-42"0,26-43 56 0,-4 3-43 15,-11 9 0-15,4 3-1 16,0 3 1-16,3 4-1 16,7-10 1-16,4 0-3 15,11 0 1-15,6-6-4 16,12-10 1-16,9-3-8 15,5-6 0-15,-1-18-1 16,4-11 0-16</inkml:trace>
  <inkml:trace contextRef="#ctx0" brushRef="#br0" timeOffset="156273.28">9878 17027 24 0,'10'-9'12'0,"-17"24"-1"0,11-5 20 15,-11 9-25-15,-4 12 1 16,-6 3 3-16,-8 10 0 15,-7 6-13-15,4 13 1 16,-4 9 8-16,-3 16 1 16,-4 19-6-16,0-4 1 15,8 4-6 1,2-13 0-16,12-13-12 0,3-27 1 16</inkml:trace>
  <inkml:trace contextRef="#ctx0" brushRef="#br0" timeOffset="156709.21">10516 17400 62 0,'0'22'31'0,"14"-6"-36"0,-3-16 53 16,7 0-45-16,10-6 1 16,7 2 0-16,4 1 1 15,7 0-8-15,3 3 0 0,1 0-3 16,-8 0 1-16,-10 0-14 15,-4-3 1-15</inkml:trace>
  <inkml:trace contextRef="#ctx0" brushRef="#br0" timeOffset="156895.1">10594 17748 17 0,'63'10'8'0,"26"5"-8"15,-58-15-8-15,12-3 4 16,3-6 0-16</inkml:trace>
  <inkml:trace contextRef="#ctx0" brushRef="#br0" timeOffset="157294.12">12188 17403 59 0,'4'3'29'0,"-8"-25"-40"0,1 13 59 0,-4-3-48 0,-7-1 1 0,-14 4 0 16,-15 5 1-16,-3 11-3 15,-7 8 1-15,-3 7-1 16,-15 13 1-16,4 9-1 16,4 12 0-16,6 10-2 15,5 9 1-15,13-3-4 16,14 7 1-16,18-4 0 15,14-6 1-15,18-12 1 16,17-20 1-16,11-18 4 16,14-19 0-16,25-16 3 15,17-18 1-15,-3-16-1 16,-7-10 1 0,-22-6-9-16,-24 7 1 0,-14-10-14 15,-18 9 1-15</inkml:trace>
  <inkml:trace contextRef="#ctx0" brushRef="#br0" timeOffset="159426.16">2882 17284 26 0,'18'10'13'0,"-4"-1"-6"0,-7-6 14 16,4 3-17-16,-4 1 0 16,-4-1 5-16,4 3 1 15,-3-2-11-15,3 2 0 16,3-3 8-16,-6 4 0 15,7-1-2-15,3 0 1 16,-4-2-3-16,1-1 0 0,-1 0 1 16,1-3 0-16,-4-12-1 15,14-16 1-15,4-22-1 16,21-25 1-16,17-16-7 16,22-25 0-16,0-28-15 15,10 3 0-15</inkml:trace>
  <inkml:trace contextRef="#ctx0" brushRef="#br0" timeOffset="163660.46">18884 7450 18 0,'11'-44'9'0,"6"54"1"0,-6-4 10 0,3 7-14 15,-3 15 0-15,3 3 6 16,-4 4 0-16,1 12-15 16,0-10 0-16,-8 23 9 15,-3 25 0-15,0 18-6 16,-3 35 1-16,-8 35-5 15,0 40 0-15,1 47-1 0,-1 29 1 32,8 325 2-32,-1-68 1 15,8-45 2-15,-1-11 1 16,4-11 1-16,0 20 1 16,0-10-1-16,-3 4 1 15,-4 2-2-15,0-12 0 16,0 0 0-16,0-19 0 15,-4-25 1-15,-6-25 0 16,3-16-1-16,-7-34 0 0,-4-25-3 16,-3-38 1-16,0-25-5 15,0-16 0-15,-4-28-5 16,-3-16 0-16,3-31-4 16,-3-31 0-16</inkml:trace>
  <inkml:trace contextRef="#ctx0" brushRef="#br0" timeOffset="167083.47">21798 7965 56 0,'4'31'28'0,"31"-12"-20"16,-17-16 28-16,6-3-35 15,5 0 1-15,2-6 0 16,5 6 0-16,-8-4-3 15,-4 4 1-15,-2 0 1 16,-8 10 0-16,-4 12-2 16,-6-3 1-16,-8 3-2 15,-3 0 1-15,-3 6-2 0,-1-3 0 16,1 0 0-16,2-6 1 16,1 6 0-16,4-6 1 15,3-4 1-15,3 4 0 16,8 0 1-16,7 6 0 15,3 0 1-15,7-3 1 16,4-6 0-16,0-1 1 16,-8-5 0-16,-3 2 1 15,-3-2-2-15,-7 5 0 16,-15 4-1-16,-14 9 0 16,-13 7-4-16,-8 3 1 0,-11-1-5 15,-2 1 1-15,2 0-5 16,8-4 0-16,3-6-9 15,11-6 1-15</inkml:trace>
  <inkml:trace contextRef="#ctx0" brushRef="#br0" timeOffset="167444.94">22793 7780 59 0,'7'-4'29'0,"0"20"-30"0,-7-10 51 15,-3 10-48-15,-8 6 1 16,-7 0 1-16,-10 9 0 15,-7 13-6-15,-4 13 1 16,-7 12 2-16,-3 15 1 16,3 7-2-16,4 6 0 15,10 4 0-15,4-4 0 16,10-15-1-16,4-10 0 16,3-19-2-16,11-9 0 15,11-13-5-15,10-9 1 16,11-6-12-16,0-10 1 0</inkml:trace>
  <inkml:trace contextRef="#ctx0" brushRef="#br0" timeOffset="167671.81">22959 8331 45 0,'-7'26'22'0,"-25"36"-16"16,28-46 30-16,-3 9-36 16,-10 6 1-16,-4 10 0 15,-4 6 0-15,0 0-3 16,1 3 1-16,2-12-6 16,8-10 1-16,4-15-8 0,3-20 0 15</inkml:trace>
  <inkml:trace contextRef="#ctx0" brushRef="#br0" timeOffset="167865.98">22765 8441 44 0,'35'50'22'0,"-10"-9"-21"0,-15-25 35 0,1 9-36 16,-1 3 1-16,1 13-1 15,0-3 1-15,3 2-5 16,0-5 0-16,0-10-9 16,0-13 1-16</inkml:trace>
  <inkml:trace contextRef="#ctx0" brushRef="#br0" timeOffset="168121.36">23178 8554 55 0,'7'13'27'0,"10"-7"-32"0,-6-12 46 16,3 2-41-16,4-2 0 15,10-3-1-15,0-4 0 16,0 7-4-16,-3 0 0 16,3-4-10-16,0-2 1 15</inkml:trace>
  <inkml:trace contextRef="#ctx0" brushRef="#br0" timeOffset="168391.23">23802 8156 43 0,'3'6'21'0,"-6"29"-14"16,3-17 30-16,0-2-33 15,-4 9 0-15,-3 13 3 16,-3 9 1-16,-4 6-10 15,3 7 1-15,0 6 6 16,4 6 0-16,4-10-5 16,3-8 1-16,3-7-9 15,4-16 0-15,4-15-10 16,3-19 0-16</inkml:trace>
  <inkml:trace contextRef="#ctx0" brushRef="#br0" timeOffset="168659.71">23908 7990 43 0,'17'44'21'0,"-2"34"-13"0,-5-59 29 16,-3 15-36-16,4-6 0 0,-1 16 0 15,4 10 1-15,4 12-2 16,-4 6 0-16,0 6 0 16,-7 4 1-16,-7 2-1 15,-7-2 0-15,0-20-7 16,0-8 0-16,0-17-8 16,-7-11 1-16</inkml:trace>
  <inkml:trace contextRef="#ctx0" brushRef="#br0" timeOffset="169050.52">24183 7742 55 0,'7'-16'27'0,"11"16"-30"0,-11 3 48 16,3 0-43-16,8 7 0 15,7-4 2-15,3-3 0 16,0-3-6-16,0 0 1 16,-7 0 3-16,-3 0 0 15,-7 7-2-15,-8 5 1 16,-6 7-2-16,-8 6 1 0,0 3-1 15,-3-6 1-15,0 3 0 16,0 7 0-16,4-1 0 16,6 0 0-16,4-2 1 15,7-1 1-15,11-13-1 16,10-2 1-16,4-10-5 16,-1-3 0-16,8-6-15 15,-7-7 1-15</inkml:trace>
  <inkml:trace contextRef="#ctx0" brushRef="#br0" timeOffset="169531.87">24881 8385 49 0,'0'19'24'0,"36"-7"-14"15,-22-6 29-15,11 1-36 16,-1 2 0-16,1 0 1 16,3 1 1-16,4-4-8 15,0-3 1-15,3-3-3 16,-7-3 1-16,0-6-13 16,-3-4 1-16</inkml:trace>
  <inkml:trace contextRef="#ctx0" brushRef="#br0" timeOffset="169726.75">24832 8770 56 0,'18'26'28'0,"38"-14"-33"0,-35-15 44 16,15-6-39-16,-8-4 0 15,14-3-9-15,0 1 0 16,8-1-1-16,3-6 0 0</inkml:trace>
  <inkml:trace contextRef="#ctx0" brushRef="#br0" timeOffset="170040.95">25887 8081 52 0,'0'12'26'0,"-14"-2"-28"15,7-4 41-15,-4 13-39 16,-10 6 0-16,-4 3 2 0,-3 0 0 15,3 0-2-15,4 4 1 16,4-1 0-16,6 10 1 16,0-10 0-16,11 1 0 15,7-4-4-15,18-6 0 16,7-3-7-16,7-16 0 16,3-3-7-16,7-19 0 15</inkml:trace>
  <inkml:trace contextRef="#ctx0" brushRef="#br0" timeOffset="170222.09">26197 7952 30 0,'0'-3'15'0,"-3"22"3"0,-1-7 17 0,-6 13-29 16,-4 13 0-16,-8 18 3 16,-6 1 1-16,-7 15-12 15,-7 25 0-15,-4 29 6 16,-4 12 0-16,1 0-7 15,3-16 0-15,4-16-14 16,-4-21 0-16</inkml:trace>
  <inkml:trace contextRef="#ctx0" brushRef="#br0" timeOffset="170822.54">22267 9520 65 0,'0'3'32'0,"-3"28"-38"15,-1-21 53-15,-6 2-47 0,-11 17 0 16,-8 8 0 0,-2 13 0-16,-8 10 0 0,0 12 0 15,-3 13-1-15,6 6 0 16,8 3-1-16,10 12 1 16,8-12-4-16,17-9 1 15,7-10-6-15,7-21 0 16,15-23-6-16,-1-15 0 15</inkml:trace>
  <inkml:trace contextRef="#ctx0" brushRef="#br0" timeOffset="171049.42">22624 9981 58 0,'7'25'29'0,"-28"41"-33"15,10-51 53-15,-3 1-48 16,-18 16 0-16,-7 2 1 16,0 7 0-16,-3 9-5 15,3 3 1-15,4-3-3 16,7-12 1-16,3-19-8 16,11-19 0-16,3-22-6 15,8-16 1-15</inkml:trace>
  <inkml:trace contextRef="#ctx0" brushRef="#br0" timeOffset="171227.94">22313 9937 46 0,'21'60'23'0,"-14"5"-19"0,-3-46 41 16,3 16-45-16,0 9 1 15,0 3-1-15,4 6 0 16,3 3-4-16,7-9 1 15,4-3-5-15,3-6 0 16,0-16-7-16,0-13 1 16</inkml:trace>
  <inkml:trace contextRef="#ctx0" brushRef="#br0" timeOffset="171454.3">22828 10282 67 0,'0'12'33'0,"11"-5"-46"0,-4-4 66 0,0-3-53 16,0 0 0-16,11-3-1 15,6-7 0-15,12-2-4 16,2-7 0-16,-6 0-13 15,0-3 1-15</inkml:trace>
  <inkml:trace contextRef="#ctx0" brushRef="#br0" timeOffset="171708.67">23389 10009 67 0,'-7'25'33'0,"-14"47"-36"0,14-59 54 15,0 18-50-15,0 10 0 0,0 15-1 16,3 7 1-16,4 9-3 16,0 0 0-16,4-15-4 15,-1-13 1-15,4-22-9 16,4-25 0-16,3-26-5 15,-7-18 1-15</inkml:trace>
  <inkml:trace contextRef="#ctx0" brushRef="#br0" timeOffset="171977.84">23460 9812 54 0,'10'31'27'0,"8"16"-35"16,-11-35 50-16,4 1-41 15,-1 3 1-15,4 9 1 0,4 6 1 16,0 10-4-16,-4 0 0 16,-7 9 3-16,-4 9 1 15,-3 7-2-15,-7 3 0 16,-7 0-4-16,-7 3 0 15,3-12-9-15,1-13 1 16,3-19-8-16,6-15 1 16</inkml:trace>
  <inkml:trace contextRef="#ctx0" brushRef="#br0" timeOffset="172383.16">23876 9598 51 0,'0'25'25'0,"7"-21"-20"16,-7-4 43-16,4 0-44 15,3 0 0-15,3 0 2 16,4-4 1-16,0 4-9 15,4 4 1-15,-4-1 5 16,-3-6 0-16,3 9-2 16,-7 0 0-16,-4 3-2 0,-3 1 0 15,0 6-1 1,0 2 0-16,-3 4-2 0,-4 3 1 16,0 7-1-1,0-1 0-15,0 7 1 0,3-10 1 31,11-3 1-31,4-6 0 16,10-10 1-16,7 1 0 16,4-17-8-16,0-2 1 15,-1-16-12-15,5 6 1 16</inkml:trace>
  <inkml:trace contextRef="#ctx0" brushRef="#br0" timeOffset="172820.45">24546 10150 64 0,'4'25'32'0,"-1"-25"-33"0,8 0 52 15,3 7-52-15,7-4 1 16,7 0 0-16,4-3 0 0,7 0-2 16,3-3 1-1,1 0-6-15,-5-1 0 0,-6 1-11 16,-11-3 1-16</inkml:trace>
  <inkml:trace contextRef="#ctx0" brushRef="#br0" timeOffset="172999.99">24553 10351 54 0,'22'25'27'0,"20"0"-30"15,-17-19 39-15,6 1-37 16,15-1 1-16,7 0-11 16,4-3 1-16,-1-12 1 15,-7-1 1-15</inkml:trace>
  <inkml:trace contextRef="#ctx0" brushRef="#br0" timeOffset="173314.69">25478 9749 58 0,'-7'37'29'0,"-18"17"-37"0,21-45 50 0,-3 7-42 15,0 3 0-15,0-1 0 16,0-2 1-16,4-3-1 16,3-1 0-16,7 4 1 15,3-4 0-15,8-2-2 16,10-4 0-16,0-6-4 16,1 0 0-16,-5-6-10 15,-3-10 1-15,4-12-2 16,-4-7 1-16</inkml:trace>
  <inkml:trace contextRef="#ctx0" brushRef="#br0" timeOffset="173510.51">25689 9717 64 0,'-10'44'32'16,"-11"13"-41"-16,17-35 70 0,0 9-61 0,-3 0 0 15,-7 13-3-15,0 3 1 16,0 13-2-16,0 3 1 16,10 3-13-16,4-10 0 15,0-9-2-15,0-16 0 16</inkml:trace>
  <inkml:trace contextRef="#ctx0" brushRef="#br0" timeOffset="173794.29">26183 9786 68 0,'-7'66'34'0,"-39"25"-46"15,22-59 68-15,-19 15-56 16,-13 22 1-16,-15 31-2 16,1 16 1-16,-4 9-3 15,0-2 1-15,3-4-4 16,11-19 0-16,11-21-10 16,13-23 1-16,15-21-3 0,18-23 0 15</inkml:trace>
  <inkml:trace contextRef="#ctx0" brushRef="#br0" timeOffset="174244.73">25950 10498 74 0,'18'16'37'0,"14"-16"-48"0,-18-3 79 0,7 3-66 16,7 0 1-16,0-6-2 15,-3-1 1-15,-7 1-3 16,-4 6 0-16,-4 0 1 16,1 6 0-16,-7 1-4 15,-8 2 1-15,-7-3-3 16,-6-3 0-16,-4 0-2 15,-4 4 0-15,0 5 0 16,4 7 0-16,3 0 2 16,8 3 1-16,6-3 2 15,4 0 1-15,11-1 2 16,3 1 1-16,4-6 2 16,3 2 0-16,0 4 0 0,0-3 1 15,-7 3 0-15,0-1 0 16,-7 4-3-16,-7 4 1 15,-10 2-2-15,-18 6 0 16,-15 4-6-16,-10-4 1 16,-7-9-12-16,-10-12 1 15</inkml:trace>
  <inkml:trace contextRef="#ctx1" brushRef="#br0" timeOffset="92018.29">17247 9297 0,'0'0'16,"0"0"-16,0 0 16,0 0-1,0 0 1,0 0-1,0 0 1,0 0 0,0 0-1,0 0 1,0 0 0</inkml:trace>
  <inkml:trace contextRef="#ctx0" brushRef="#br0" timeOffset="176722.03">21195 10059 28 0,'7'47'14'0,"4"25"-1"0,-8-46 15 0,1-1-25 16,-1 6 0-16,1 3 2 15,-1 7 1-15,1 3-8 16,3-3 1-16,3 0 4 15,1-7 1-15,0-6-3 16,3-6 0-16,0-6-2 0,3-10 1 16,5-9-2-16,-1-16 1 15,0-18-1-15,-3-20 1 16,-1-15-1-16,-3-16 0 16,-7-9-2-16,4-6 1 15,-8-4-7-15,-3 7 1 16,4-7-3-16,-1 16 1 15,5 0 2 1,23 91 9 0,-20-81 1-16,38 21 1 15,1 16 6-15,10 10 1 0,14 5 3 16,17 7 0-16,26 1-6 16,17 2 0-16,25 3-3 15,14 0 1-15,28 10-2 16,0 0 0-16,7 9-7 15,0 3 1-15,-7 0-9 16,7-6 1-16</inkml:trace>
  <inkml:trace contextRef="#ctx0" brushRef="#br0" timeOffset="177592.77">25033 10887 33 0,'14'85'16'0,"7"-4"-6"0,-17-74 16 16,-1 2-25-16,1-6 0 15,3-6 1-15,-3-6 0 16,-4-17-3-16,0-11 1 16,3-13 1-16,1-13 0 15,-4-15 0-15,-7-26 0 0,0-12 1 16,-1-3 0-16,1-3 0 16,0-4 0-16,4 7 0 15,6 12 0-15,1 4-1 16,-1 3 1-16,4 12-1 15,-3 19 0-15,3 6-1 16,4 7 1-16,10 12 0 16,0 3 0-16,11 6 0 15,10 7 1-15,14 9-1 16,19 7 0-16,13-1 1 16,25 1 0-16,21 2 0 15,0 1 1-15,21-7-1 16,4 7 0-16,-18 9-8 15,-18 12 1-15,-13 1-12 16,-22 18 1-16</inkml:trace>
  <inkml:trace contextRef="#ctx0" brushRef="#br0" timeOffset="178238.64">22232 12022 59 0,'4'25'29'0,"-11"63"-31"0,-1-63 46 0,-9 19-45 15,-11 6 1-15,-4 10-3 16,-7 3 1-16,-10 9-3 15,-1 3 0-15,4-3-10 16,8-12 0-16,6-20-1 16,7-14 0-16</inkml:trace>
  <inkml:trace contextRef="#ctx0" brushRef="#br0" timeOffset="178449.37">21971 12261 39 0,'39'81'19'0,"45"-6"-26"0,-59-56 38 16,10 6-33-16,1 4 1 15,-5 2-3-15,-6-6 1 16,-4 0-5-16,-3-9 1 15</inkml:trace>
  <inkml:trace contextRef="#ctx0" brushRef="#br0" timeOffset="178704.72">22518 12276 52 0,'0'41'26'0,"3"-32"-24"16,1-5 48-16,-4-1-45 15,3 0 1-15,1 0 1 16,7 0 1-16,10-3-11 16,14-3 0-16,11-3 6 15,0-4 0-15,-4 1-9 16,-3-4 1-16,-11 1-15 15,-3-1 0-15</inkml:trace>
  <inkml:trace contextRef="#ctx0" brushRef="#br0" timeOffset="179049.02">23245 11906 60 0,'-8'44'30'0,"-9"28"-30"0,13-44 44 0,-6 7-45 16,-1 18 1-16,4 10-3 15,0 15 1-15,4 10-1 16,3 3 0-16,3-6-14 16,8-22 1-16,3-20-1 15,0-11 1-15</inkml:trace>
  <inkml:trace contextRef="#ctx0" brushRef="#br0" timeOffset="179499.63">23844 12220 60 0,'4'3'30'0,"17"3"-38"15,-10-6 63-15,6 0-53 16,8-3 1-16,7 0-1 15,10 0 1-15,0-3-7 16,4-4 0-16,0 4-13 16,-4-4 1-16,-6 4-2 15,-12 6 0-15</inkml:trace>
  <inkml:trace contextRef="#ctx0" brushRef="#br0" timeOffset="179664.62">23954 12461 36 0,'49'3'18'0,"22"1"-40"0,-43-1 29 16,7-10-17-16,7-2 1 15</inkml:trace>
  <inkml:trace contextRef="#ctx0" brushRef="#br0" timeOffset="179949.95">24624 12254 58 0,'0'16'29'0,"18"-7"-38"15,-8-9 59-15,4 4-48 16,4-4 0-16,10 0-1 16,14-4 1-16,11-5-4 0,4-4 0 15,-8 4-7 1,-3 0 1-16,-7-10-9 0,-4-6 0 15</inkml:trace>
  <inkml:trace contextRef="#ctx0" brushRef="#br0" timeOffset="180160.87">24892 11938 69 0,'-11'59'34'0,"-6"4"-43"0,10-35 63 0,0 7-56 16,-4 18 0-16,4 3-4 15,0-2 0-15,3-1 0 16,4-6 0-16,0-16-12 16,8-12 0-16</inkml:trace>
  <inkml:trace contextRef="#ctx0" brushRef="#br0" timeOffset="180417.17">24532 12737 76 0,'14'22'38'0,"43"-16"-50"0,-29-2 72 15,21-4-60-15,15-4 0 16,6 4-11-16,-6 0 1 16,-4-6-5-16,-4-3 0 15</inkml:trace>
  <inkml:trace contextRef="#ctx0" brushRef="#br0" timeOffset="181076.05">25569 13048 49 0,'18'81'24'0,"14"-24"-14"0,-22-42 26 16,-3-2-36-16,4-10 1 15,3-3 0-15,4-9 1 16,-1-13-3-16,5-16 1 16,-1-6 1-16,-4-19 1 0,-6-15-1 15,-11-19 0-15,-4-10-1 16,-6-6 1-16,-1-3 0 16,-6-3 0-16,2 9-2 15,1 4 1-15,4 18-1 16,3 16 1-16,0 12 0 15,10 16 0-15,11 13 0 16,11 18 1-16,7 4 1 16,14 3 0-16,17 6 2 15,11-3 0-15,18-4-1 16,14 4 0-16,21 3 0 16,-11-3 0-16,1 0-6 15,-19 3 1-15,-20 3-15 16,-22-3 1-16,-24 3-4 15,-18 7 1-15</inkml:trace>
  <inkml:trace contextRef="#ctx0" brushRef="#br0" timeOffset="181406.87">26187 12038 55 0,'0'9'27'0,"14"4"-33"0,-11-4 51 0,-3 7-44 15,0 9 0-15,0-3 1 16,0 3 0-16,0 3-4 15,0 4 1-15,-3-7 1 16,3 0 0-16,0-3-1 16,0 0 0-16,0-3-3 15,0-4 0-15,3-5-2 16,11-7 1-16,8-6-10 16,6-10 1-16</inkml:trace>
  <inkml:trace contextRef="#ctx0" brushRef="#br0" timeOffset="181602.2">26412 12091 46 0,'-10'63'23'0,"-8"-10"-20"0,11-31 36 16,-7 3-39-16,-4 7 0 15,-3 2 1-15,4 4 0 16,3 3-5-16,3-7 0 15,7-3-10-15,8-5 1 16</inkml:trace>
  <inkml:trace contextRef="#ctx0" brushRef="#br0" timeOffset="181870.96">26719 12245 66 0,'-14'22'33'0,"-25"41"-40"16,22-48 59-16,-15 13-52 15,-7 16 1-15,-10 22 0 16,-11 16 0-16,0 2-2 15,4 7 1-15,3 3-3 0,7-9 1 16,7 0-6-16,11-16 0 16,14-16-11-16,3-28 1 15</inkml:trace>
  <inkml:trace contextRef="#ctx0" brushRef="#br0" timeOffset="182321.69">26557 12803 62 0,'14'41'31'0,"0"-19"-30"0,-10-19 52 0,3 0-51 16,4 0 0-16,3 0 0 15,7-3 1-15,0-3-4 16,0-3 0-16,4 0 2 15,0 3 1-15,-8-1-2 16,-3 4 1-16,-7 0-2 16,-7 7 1-16,-3 2-3 15,-4 4 0-15,-4-1-2 16,-3 1 0-16,-4-1-1 16,1-5 0-16,-1 2 1 15,0 3 0-15,4-2 2 16,7-1 0-16,4 4 3 15,10-1 0-15,3 1 2 16,8 6 1-16,0 3 0 0,10 0 0 16,7 3 2-16,4 6 0 15,-7-3-1-15,-8-3 0 16,-6 0-2-16,-14-3 0 16,-26 7-4-16,-6 5 0 15,-32 7-14-15,-21-7 1 16,-14-9-4-16,-4-3 0 15</inkml:trace>
  <inkml:trace contextRef="#ctx0" brushRef="#br0" timeOffset="183358.2">22154 14286 44 0,'-3'29'22'0,"-18"49"-19"16,14-66 22-16,-11 14-26 16,-7 11 1-16,-10 4 1 15,-11 12 0-15,0 13-1 16,-7 9 0-16,4-9 0 15,0-6 1-15,6-13-5 16,12-10 0-16,9-18-8 16,15-19 0-16</inkml:trace>
  <inkml:trace contextRef="#ctx0" brushRef="#br0" timeOffset="183569.76">21773 14305 39 0,'22'66'19'0,"-8"22"-17"0,-4-63 30 15,8 6-32-15,7 10 0 16,-1 6 0-16,1 0 0 0,-4 3-2 16,4 0 0-16,-7-3-9 15,-1-12 1-15,1-23-1 16,3-12 0-16</inkml:trace>
  <inkml:trace contextRef="#ctx0" brushRef="#br0" timeOffset="183839.8">22377 14418 56 0,'-7'9'28'0,"14"7"-28"15,-7-13 59-15,3 0-57 0,4 1 0 16,4-4 1-16,7-4 1 16,13-2-5-16,1 0 0 15,7-4 0-15,0 1 0 16,-1-4-8-16,-6 4 1 15,-4 0-12-15,-13-1 1 16</inkml:trace>
  <inkml:trace contextRef="#ctx0" brushRef="#br0" timeOffset="184004.34">22341 14747 58 0,'-3'25'29'0,"28"-15"-35"15,-22-10 46-15,22-3-42 16,10-4 1-16,18-2-22 16,7-7 1-16,-7-3 19 15,-7 4 0-15</inkml:trace>
  <inkml:trace contextRef="#ctx0" brushRef="#br0" timeOffset="184500.09">23749 13907 49 0,'7'19'24'0,"-3"37"-23"16,-4-34 43-16,-4-3-41 15,-3 9 0-15,0 10 1 16,-4 12 0-16,-3 10-6 15,0 15 0-15,4 6 2 16,-1 10 1-16,4 3-7 16,0 4 1-16,3-20-12 15,4-22 0-15</inkml:trace>
  <inkml:trace contextRef="#ctx0" brushRef="#br0" timeOffset="184740.14">23971 14321 64 0,'18'37'32'0,"17"-46"-43"0,-14 3 55 0,15-4-45 15,9-2 1-15,8-4-6 16,4-6 1-16,-8 7-8 16,-6-7 0-16</inkml:trace>
  <inkml:trace contextRef="#ctx0" brushRef="#br0" timeOffset="184965.46">24144 14045 61 0,'-10'31'30'0,"-12"26"-34"16,19-42 47-16,-1 1-43 15,4 6 0-15,4 9-6 0,3 10 1 16,3-6-3-16,-2-4 0 15,2-6-8-15,4-3 1 16</inkml:trace>
  <inkml:trace contextRef="#ctx0" brushRef="#br0" timeOffset="185280.28">23883 14716 64 0,'11'9'32'0,"20"-9"-42"16,-16 0 61-16,6-3-52 16,10-3 1-16,12 0-1 15,6-1 1-15,4-5-7 16,-4-1 0-16,1 1-10 0,-15-1 1 16</inkml:trace>
  <inkml:trace contextRef="#ctx0" brushRef="#br0" timeOffset="185956.05">24684 14935 54 0,'7'98'27'0,"21"5"-28"16,-21-78 42-16,4 10-39 0,-1-4 0 15,4-3 1-15,4-6 1 16,3-12-5-16,8-13 0 15,6-13 2-15,4-9 1 16,-4-22-2-16,0-19 0 16,-14-19 0-16,0-6 0 15,-6-19-1-15,-8-2 0 16,-7-4 1-16,-4-7 0 16,4 20 0-16,0 2 0 15,0 11 0-15,4 17 0 16,3 11 0-16,3 15 1 0,1 6 1 15,-1 16 0-15,12 6 1 16,2 3 0-16,12 7 1 16,6 3 0-16,18-1-1 15,10 4 1-15,5 3-1 16,23 0 0-16,-2-3-2 16,6-3 1-16,-3 3-6 15,-15 0 0-15,-17-7-9 16,-10-2 0-16,-22-4-8 15,-17 3 0-15</inkml:trace>
  <inkml:trace contextRef="#ctx0" brushRef="#br0" timeOffset="186316.39">25382 14239 54 0,'25'16'27'0,"7"-13"-31"0,-22 0 45 15,5 4-40-15,-5 2 0 16,-3 0 1-16,-3 10 1 15,-1-6-4-15,-3 2 1 0,0 4 1 16,-3-3 1-16,3-4-2 16,-4 4 1-16,1 3-2 15,-1 3 1-15,4 0-3 16,0 0 0-16,4-3-4 16,3-7 0-16,7-2-6 15,3-10 1-15,5-10-3 16,2-6 0-16</inkml:trace>
  <inkml:trace contextRef="#ctx0" brushRef="#br0" timeOffset="186542.62">25703 14167 53 0,'-3'41'26'0,"-15"-7"-33"0,15-21 53 16,-1 9-46-16,-3 9 1 16,-3 4-1-16,-5 9 1 15,-2 6-3-15,-4 3 0 16,-1 7-8-16,5-4 0 16,6-9-5-16,4-12 0 15</inkml:trace>
  <inkml:trace contextRef="#ctx0" brushRef="#br0" timeOffset="186840.81">26116 14227 62 0,'-10'37'31'0,"-36"35"-42"15,28-53 59-15,-10 13-47 16,-11 15 0-16,-10 6 0 16,-11 19 0-16,0 25-3 15,-11 13 0-15,-6 0-3 0,2 3 1 16,8-10-8-16,11-6 1 15,10-21-6-15,21-20 1 16</inkml:trace>
  <inkml:trace contextRef="#ctx0" brushRef="#br0" timeOffset="187276.05">25834 14929 62 0,'7'35'31'0,"7"-35"-41"0,-7 0 61 0,7-7-49 16,7-2 1-16,4 0 1 16,0-1 1-16,3 7-7 15,-10 3 1-15,-1-3 3 16,-6 3 0-16,-8 3-4 15,-6 3 0-15,-4 1-3 16,-4 2 1-16,-3 0-2 16,-3-2 0-16,2-1-2 15,-2 3 1-15,6 1 2 16,4 2 0-16,7 4 2 16,7 3 1-16,4 0 3 15,10 3 1-15,-3 3 2 16,-1 0 0-16,-3-10 0 15,-3 7 1-15,-8 3-2 0,-10 7 1 16,-7-4-4-16,-7 0 1 16,-4-6-5-16,-6 0 1 15,-1-3-8-15,-3-10 0 16,6-9-4-16,12-3 0 16</inkml:trace>
  <inkml:trace contextRef="#ctx0" brushRef="#br0" timeOffset="187456.83">26797 14954 74 0,'28'50'37'0,"-14"-37"-66"16,-7-10 77-16,-7 0-80 15,-10 0 0-15</inkml:trace>
  <inkml:trace contextRef="#ctx0" brushRef="#br0" timeOffset="189589.25">19918 16036 72 0,'25'16'36'0,"3"-7"-32"0,-18-9 36 0,1 3-37 16,0 0 0-16,-1 4 2 15,-3-1 1-15,-3 10-8 16,-11 6 0-16,-11 6 4 16,-10 3 0-16,-4-6-4 15,-3 0 1-15,-1 4-5 16,1-1 1-16,3 3 0 15,8-3 1-15,6 1 0 16,11 5 1-16,11-3 2 16,6 1 0-16,15 2 3 15,10-5 0-15,7-1-1 16,4-3 1-16,-3 0-1 0,-12 0 1 16,-9 6-3-16,-15 10 0 15,-21-3-2-15,-22 6 1 16,-20 6-6-16,-8 3 1 15,8 0-11-15,-1-2 0 16</inkml:trace>
  <inkml:trace contextRef="#ctx0" brushRef="#br0" timeOffset="189918.61">20352 16798 55 0,'3'10'27'0,"-10"-10"-33"15,4-4 41-15,-8 1-35 16,-10 0 0-16,-7 3 1 16,0 6 0-16,-1 7-1 15,1-4 0-15,-4 13-1 16,1 10 0-16,6 8-2 15,7 7 0-15,15 0 0 16,10-9 0-16,3-16 2 16,15-13 0-16,17-9 3 15,1-9 0-15,-1-13 0 0,0-6 1 16,-6-3-12-16,-8-10 1 16,-7-3-6-16,-3 6 1 15</inkml:trace>
  <inkml:trace contextRef="#ctx0" brushRef="#br0" timeOffset="190372.51">21936 16475 59 0,'-14'19'29'0,"-25"41"-36"16,25-42 58-16,0 7-51 0,-4 10 1 16,-10 9-1-16,-15 0 1 15,-10 9-4-15,-3 7 0 16,10-4-1-16,7 0 1 15,11-15-12-15,14-16 0 16,14-25-2-16,11-25 1 16</inkml:trace>
  <inkml:trace contextRef="#ctx0" brushRef="#br0" timeOffset="190550.4">21601 16249 39 0,'21'60'19'0,"25"59"-19"0,-29-78 34 0,4 6-34 15,1 12 1-15,-5 4-2 16,4 6 1-16,1-9-5 16,-1-4 0-16,3-12-6 15,1-16 0-15</inkml:trace>
  <inkml:trace contextRef="#ctx0" brushRef="#br0" timeOffset="190850.65">22281 16532 47 0,'-3'6'23'0,"6"0"-15"0,-3-6 41 16,0 0-44-16,4 0 0 16,3-3 1-16,7-3 1 15,4-1-10-15,10 1 1 0,7 3 1 16,4-3 1-16,0 6-15 15,-7 3 1-15,-8 0-5 16,-2 3 0-16</inkml:trace>
  <inkml:trace contextRef="#ctx0" brushRef="#br0" timeOffset="191000.45">22306 16845 62 0,'14'25'31'0,"18"-28"-43"16,-11 0 60-16,14 3-51 16,8-3 0-16,-1-3-29 15,4-10 1-15</inkml:trace>
  <inkml:trace contextRef="#ctx0" brushRef="#br0" timeOffset="191389.8">23139 16133 64 0,'-11'44'32'0,"-10"50"-41"15,17-65 50-15,-3 18-41 16,0 22 0-16,-3 3-4 16,-4 12 0-16,0-2-3 15,3 3 0-15,4-16-9 16,7-13 1-16</inkml:trace>
  <inkml:trace contextRef="#ctx0" brushRef="#br0" timeOffset="191630.98">23368 16450 67 0,'7'38'33'0,"11"-35"-41"0,-11-3 62 15,3 0-53-15,12-6 0 16,13-7 0-16,4 0 0 0,3 1-7 16,0-4 0-16,-3 4-12 15,-4-4 0-15</inkml:trace>
  <inkml:trace contextRef="#ctx0" brushRef="#br0" timeOffset="191826.09">23548 16256 57 0,'-4'53'28'0,"-3"-12"-33"16,4-23 39-16,-1 11-34 15,1 8 0-15,-1 10-6 0,1-6 0 16,-1 0-5-1,4-3 0-15</inkml:trace>
  <inkml:trace contextRef="#ctx0" brushRef="#br0" timeOffset="192350.6">23721 17109 56 0,'10'47'28'0,"19"-16"-33"16,-19-25 46-16,4-3-41 15,4-6 1-15,3-6-1 16,0-10 0-16,0-12-1 16,1-7 1-16,-1-12 0 15,0-10 0-15,-7-15-2 16,0-16 1 0,-7-59-1-1,-3 21 1-15,-4 22 0 16,0 10 0-16,-4 16 0 15,1 15 1-15,3 16 1 0,0 15 1 16,3 10 0-16,8 9 1 16,-4 7 1-16,14 9 1 15,11-6 0-15,10 3 1 16,22-4-1-16,17-2 0 16,7-10-1-16,18 3 0 15,21 1-2-15,0-7 1 16,-4 3-6-16,-10 3 0 15,-18 7-8-15,-21 3 0 16,-21-7-10-16,-21 4 1 0</inkml:trace>
  <inkml:trace contextRef="#ctx0" brushRef="#br0" timeOffset="192787.75">24331 16202 60 0,'4'7'30'0,"-1"-1"-33"0,-3 0 50 15,0 4-47-15,0 2 0 16,-3 1-1-16,-1-1 1 15,1 10 0-15,-1 0 0 16,1 0 0-16,-1-3 0 0,4-4-2 16,7-5 0-16,11-7-4 15,6-6 1-15,5-7-10 16,-1-2 1-16,0-7-2 16,-3-6 0-16</inkml:trace>
  <inkml:trace contextRef="#ctx0" brushRef="#br0" timeOffset="192996.55">24553 16127 59 0,'-14'38'29'0,"18"18"-38"15,-4-40 61-15,-7-1-52 16,-4 7 0-16,-3 7 0 15,3 5 1-15,1 7-3 0,3 3 0 16,0-3-6-16,7-10 1 16,7-15-10-16,-4-10 1 15</inkml:trace>
  <inkml:trace contextRef="#ctx0" brushRef="#br0" timeOffset="193251.47">25005 16224 68 0,'-21'63'34'0,"-50"-16"-40"15,50-28 61-15,-7 15-55 16,-15 13 1-16,-9 13 0 15,-1 18 1-15,-11 4-7 16,1 12 1-16,-1 3-5 16,8-12 1-16,10-10-11 15,18-18 0-15</inkml:trace>
  <inkml:trace contextRef="#ctx0" brushRef="#br0" timeOffset="193672.99">24754 16776 72 0,'7'16'36'0,"11"-10"-42"0,-7-3 64 16,3 0-56-16,7 1 0 15,7-1 0-15,4 0 0 16,0-3-3-16,3-3 0 16,-10 0 1-16,-4 3 0 0,-7 0-3 15,-11 3 1-15,-10 3-4 16,-10 3 0-16,-8 1-4 16,-10-4 1-16,3-3-2 15,4 3 0-15,3 4 2 16,4 2 1-16,7 1 4 15,7 6 1-15,7 0 5 16,7-1 1-16,11 7 3 16,3 4 0-16,3-7-1 15,-6 0 1-15,-7 0-3 16,-15 6 0-16,-17-3-8 16,-11 3 0-16,-14-3-10 15,-10-6 1-15</inkml:trace>
  <inkml:trace contextRef="#ctx0" brushRef="#br0" timeOffset="194181.84">26532 16284 49 0,'-31'41'24'0,"-8"-35"-31"15,25 0 38-15,3 4-32 16,-6 5 1-16,-5 4-1 15,5 3 1-15,-1 3-1 16,4 3 0-16,7 7-2 16,7-4 1-16,11-6 0 0,3-3 1 15,7-6 0-15,7-7 0 16,0-15 2-16,4-10 1 16,-4-9-2-16,4-6 1 15,0-10-11-15,-4-6 0 16</inkml:trace>
  <inkml:trace contextRef="#ctx0" brushRef="#br0" timeOffset="194722.95">26719 16613 38 0,'-7'47'19'0,"4"-41"-14"16,3-6 26-16,0 0-29 15,0 0 1-15,3-6 2 16,4-6 1-16,-3-7-7 16,-1-6 1-16,1-7 3 15,3-5 0-15,4-7-1 16,3 6 0-16,0-3-2 15,7 1 0-15,0 2-1 16,4 4 1-16,0 5 1 16,3 10 0-16,7 10 1 15,11 9 0-15,-4 9 1 0,-6 1 1 16,-12 2-2-16,-10 7 1 16,-14 6-2-16,-10 4 0 15,-15-4-2-15,-7 3 0 16,-10-3-1-16,-7-3 0 15,10-3-1-15,4 0 0 16,6-7 0-16,5-3 1 16,6-2 0-16,7-4 0 15,4 0 2-15,18 3 0 16,7 1 2-16,10 11 1 0,4 1 1 16,6 6 0-16,5 7 0 15,-1 5 0-15,-3 1-4 16,-7-7 0-16,-8-6-13 15,1-6 1-15,-7-19-6 16,-4-6 0-16</inkml:trace>
  <inkml:trace contextRef="#ctx0" brushRef="#br0" timeOffset="195476.9">28688 16058 55 0,'-11'44'27'0,"-35"16"-34"0,32-35 49 15,-21 0-42-15,-7 12 0 0,-8 10-3 16,-10 7 1-16,-3 12-5 15,3-7 1-15,7-6-9 16,14-9 1-16</inkml:trace>
  <inkml:trace contextRef="#ctx0" brushRef="#br0" timeOffset="195703.77">28198 16105 44 0,'31'100'22'0,"22"16"-29"0,-35-81 36 16,3 18-31-16,-3 4 0 15,6 2-5-15,5 1 0 16,-5-10 0-16,8-12 1 15</inkml:trace>
  <inkml:trace contextRef="#ctx0" brushRef="#br0" timeOffset="195988.12">28914 16249 60 0,'7'16'30'0,"14"-3"-37"15,-14-13 57-15,14 0-51 16,7-4 1-16,1-2-4 15,-1 0 1-15,-7 0-5 16,-3-1 0-16,-4 1-8 16,-7 3 0-16</inkml:trace>
  <inkml:trace contextRef="#ctx0" brushRef="#br0" timeOffset="196134.04">28871 16519 55 0,'32'16'27'0,"0"-10"-35"0,-15-9 47 16,8-7-44-16,3 4 0 15,4-3-23-15,3-7 1 16</inkml:trace>
  <inkml:trace contextRef="#ctx0" brushRef="#br0" timeOffset="196613.27">29616 15757 49 0,'-14'41'24'0,"10"37"-20"0,8-50 35 16,-4 16-39-16,-4 19 0 16,-3 15 0-16,-4 10 1 15,1 9-1-15,-4 1 0 16,3-4 0-16,4-10 0 0,0-18-5 15,0-16 1-15,3-9-10 16,8-13 0-16,10-21-1 16,11-14 1-16</inkml:trace>
  <inkml:trace contextRef="#ctx0" brushRef="#br0" timeOffset="196856.09">29884 16403 67 0,'-4'28'33'0,"25"-18"-45"15,-10-10 72-15,10-4-60 0,7-2 0 16,18-3-6-16,4-4 1 15,-4-2-5-15,-1-7 1 16,1 3-9-16,-3 0 0 16</inkml:trace>
  <inkml:trace contextRef="#ctx0" brushRef="#br0" timeOffset="197500.62">30445 16726 46 0,'-4'85'23'0,"43"-16"-17"0,-28-51 35 16,6 8-38-16,1 2 1 15,0 0 1-15,-1 0 1 16,4-9-7-16,4-10 0 16,3-9 5-16,4-12 0 15,0-13-3-15,-4-10 1 16,0-18-1-16,-7-16 0 16,-3-22-1-16,-7-16 0 15,-8-18 0-15,-3-26 1 16,-3 7 0-16,-1-9 0 15,1 15-1-15,-5 9 1 16,5 16-1-16,3 19 1 0,0 16 0 16,3 15 0-16,8 19 0 15,3 19 1-15,7 16 0 16,15 15 1-16,13 10 0 16,7 12 0-16,22-3-1 15,17-9 1-15,22-4-2 16,-4 1 0-16,14-13-1 15,-11 3 0-15,-14-3-6 16,-21 3 1-16,-21-6-14 16,-21 0 0-16,-18 6-3 15,-10-3 1-15</inkml:trace>
  <inkml:trace contextRef="#ctx0" brushRef="#br0" timeOffset="197892.72">31164 15741 47 0,'-10'10'23'0,"13"-1"-22"0,-3-6 39 0,0 7-39 16,0 2 0-16,0 7 1 15,-3-3 0-15,-4 3-3 16,0 6 0-16,0 3 2 15,3 0 0-15,1 0-1 16,3 1 1-16,0-8-2 16,7-2 0-16,0-6-6 15,7-7 0-15,11-12-8 16,3-16 1-16</inkml:trace>
  <inkml:trace contextRef="#ctx0" brushRef="#br0" timeOffset="198086.95">31373 15832 57 0,'-15'54'28'0,"-34"-1"-38"0,38-37 50 16,-6 6-40-16,-4 6 0 15,-1 6-3-15,5 7 0 16,3 3-2-16,3-6 1 15,4-10-10-15,7-9 0 16</inkml:trace>
  <inkml:trace contextRef="#ctx0" brushRef="#br0" timeOffset="198355.92">31697 15785 65 0,'-18'85'32'0,"-20"-19"-44"16,24-44 60-16,-15 6-47 15,-9 10 0-15,-8 12 2 16,-18 3 0-16,1 10-5 15,3 12 0-15,0 13-4 0,-4 9 1 16,4-3-12-16,11-22 0 16</inkml:trace>
  <inkml:trace contextRef="#ctx0" brushRef="#br0" timeOffset="198806.36">31440 16397 57 0,'3'31'28'16,"15"-15"-28"-16,-4-16 44 0,3 3-40 15,5 0 0-15,6 0 2 16,4 3 1-16,-4 1-9 15,-7-4 1-15,-3 3 4 16,-4 0 1-16,-7 4-3 16,-7-1 0-16,-7 7-5 15,-7-4 0-15,-4 1-2 16,-7 0 0-16,1-1-1 16,-1 1 1-16,4-1 0 15,3 1 0-15,4-4 4 16,10 4 0-16,8 2 3 15,7 4 0-15,6 3 2 16,8 6 0-16,0-6 1 0,-4 0 0 16,-4 0-1-1,-6-3 1-15,-11-6-3 0,-14 5 1 16,-14 4-5-16,-11-3 1 16,-3 0-12-16,-8-7 1 15,4-12-4-15,11 0 1 16</inkml:trace>
  <inkml:trace contextRef="#ctx0" brushRef="#br0" timeOffset="199047.58">32180 16889 64 0,'7'0'32'0,"-3"6"-70"16,-4-6 63-16,-11-9-45 15,-3 9 0-15</inkml:trace>
  <inkml:trace contextRef="#ctx0" brushRef="#br0" timeOffset="203101.29">1584 11637 62 0,'11'25'31'0,"-1"-28"-19"0,-6 3 31 16,3 3-42-16,-7-3 1 16,3 0 0-16,4 0 0 15,-7 3-3-15,0 0 1 16,0 0-3-16,11 3 0 15,-4-3-16 1,7-9 0-16</inkml:trace>
  <inkml:trace contextRef="#ctx0" brushRef="#br0" timeOffset="203447.68">2096 11367 58 0,'0'22'29'0,"10"0"-30"0,-3-19 38 16,4 0-38-16,-11 0 0 16,10 0-7-16,1-3 0 15,-11 0-2-15,0-6 1 16,0-6-6-16,-7 5 0 15</inkml:trace>
  <inkml:trace contextRef="#ctx0" brushRef="#br0" timeOffset="204016.79">2364 11894 49 0,'-7'28'24'0,"-36"19"-24"0,26-31 49 0,-8 12-46 16,-24 13 0-16,-1 6 0 16,1 9 0-16,-11 1-4 15,0-1 0-15,-7 0 3 16,3-2 0-16,4-10-2 15,4-7 0-15,3 1-2 16,4-4 0-16,13-5-6 16,12-7 1-16,6-10-10 15,0-15 0-15</inkml:trace>
  <inkml:trace contextRef="#ctx0" brushRef="#br0" timeOffset="205112.26">2533 11323 39 0,'-18'0'19'0,"18"-31"-7"15,7 27 24-15,-7-2-33 16,0-3 0 0,-10-10 2-1,-1 3 1-15,-13 1-7 16,-12 5 0-16,-10 4 4 15,-17 3 1-15,-4 3-2 16,3 0 1-16,-10 0-2 0,0-3 0 16,-3 0 0-16,6-4 0 15,0 1-1-15,4 3 1 16,7 6-1-16,8 3 0 16,2 7 1-16,11 3 0 15,1 9-2-15,-5 9 1 16,4 7 0-16,8-4 0 15,-8 4 0-15,11 6 0 16,6-3-1-16,-6 6 0 16,7 10 1-16,3 0 0 0,-3 2-1 15,11 1 0-15,-8 0-1 16,7 6 1-16,-3-7-1 16,0-5 1-16,11-1-1 15,-8 4 1-15,11-7 0 16,0 4 1-16,11 2 0 15,-1 4 0-15,11 3-1 16,8 3 1-16,-1-10 0 16,-3-2 0-16,3-7-1 15,0-3 1-15,-7-3 0 16,18-3 0-16,-11-10 0 16,15-3 0-16,-5 0 0 15,12-2 0-15,-1-8-1 16,1-5 1-16,-1-4-1 15,0-6 1-15,-6-3 0 16,6-6 1-16,0-3 0 0,4-4 1 16,4-6-1-16,3-6 1 15,0-3-1-15,0-3 1 16,-7-13-1-16,3-3 1 16,-7-3-1-16,-10-13 0 15,4 3 0-15,-5-12 1 16,1 0-1-16,4-6 1 15,-5-1-3-15,1-2 1 16,-7 12-1-16,-11 9 0 16,-3 1-1-16,-8-1 1 15,-10-3-1-15,-7 4 0 16,-7-4 1-16,4 7 1 0,-8 2-1 16,-10-2 1-16,7 6 0 15,-1 3 0-15,-9 3-1 16,-8 6 1-16,-11 0-2 15,1 1 0-15,0-7-7 16,-8 6 0-16,-6 1-7 16,24 5 0-16</inkml:trace>
  <inkml:trace contextRef="#ctx0" brushRef="#br0" timeOffset="211959.02">5539 14967 38 0,'0'9'19'0,"0"-15"-12"0,0 6 19 16,3-3-21-16,4 3 0 16,4 3 2-16,-8-9 1 15,4 3-10-15,4 3 0 16,0 6 7-16,6 3 0 15,-6 1-3-15,-4 2 0 16,3 1-1-16,1-4 0 16,0 1-1-16,-1-4 1 15,1-6-1-15,-1-6 1 16,8-7-1-16,3 7 1 0,-3-19-1 16,14-16 1-1,10-31-1-15,18-10 1 0,17-9-4 16,12-44 0-16,6-31-13 15,18-44 0-15</inkml:trace>
  <inkml:trace contextRef="#ctx0" brushRef="#br0" timeOffset="-212387.92">5094 5547 23 0,'0'9'11'0,"18"-21"-4"0,-8 12 12 16,1-3-16-16,10 3 1 0,4-7 1 16,-1-2 1-16,8-1-8 15,7-8 0-15,7-1 5 16,3 0 1-16,1-3-3 16,-12 3 0-16,5 0-1 15,-11 1 0-15,-4 8-3 16,0 4 0-16,-14 3-1 15,-7 3 0-15,-7 0-1 16,-7 3 1-16,-7-3-1 16,-21 6 0-16,-8 7 3 0,-10-1 1 15,8 10 0 1,-12-6 1-16,-3 3 0 0,0 0 0 16,4-4 0-16,6 1 1 15,5 3 0-15,6 0 0 16,7-4 0-16,11 1 1 47,10 0 1-32,11-4 0-15,0 1 0 0,11-4 1 0,10 1 0 0,18-4 0 0,0-3-1 0,-4-3 1 16,11-6-2-16,3-1 1 16,4-2-2-16,3-4 1 0,-3 1-2 15,4-4 1-15,-18 4-2 16,-4-1 0-16,-7 7 0 15,-7 3 1-15,-7 0-1 16,-14 3 0-16,-7 0 0 16,-14 6 0-16,-18 6 0 15,-6 4 1-15,9 3-1 16,-10 3 1-16,4 0 0 16,0-3 0-16,3-7-1 15,0 1 1-15,7 2 0 16,8-5 1-16,10 2-1 15,3-2 1-15,4-4 0 16,14 0 0-16,14-3 0 16,4-9 0-16,3 6 0 15,11-6 1-15,10 0-1 0,1 2 0 16,3-5 0 0,-8 0 0-16,-6-7-1 0,-3 3 0 15,-8 4 0-15,-7 0 0 16,-3 2-1-16,-11 7 0 15,-14 10 0-15,-15-1 1 16,-9-3-1-16,-19 4 0 16,4 2 0-16,4 1 1 15,-11-1 0-15,4 4 0 16,3 3 0-16,4 3 1 0,10 0 0 16,4-3 0-16,10 3 1 15,7-4 1-15,11-5 0 16,11 0 1-16,10-7-1 15,4-3 0-15,10-6-1 16,11 0 1-16,7-4-2 16,-7-2 0-16,-4 0-2 15,-10-1 1-15,-8 4-1 16,-2 3 0-16,-19 6 0 16,-6-3 1-16,-11 6-2 15,-11 0 1-15,-10 4 0 16,-1 6 1-16,-20 5-2 15,-15 8 0-15,-10 8-5 16,-7-8 0-16,7 2-6 16,0 3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1T15:14:14.0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1T15:14:53.572"/>
    </inkml:context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3489 4048 48 0,'0'3'24'0,"-11"-3"-13"15,4 3 24-15,-3 0-34 16,-1 0 1-16,-10 10 0 15,0 6 1-15,-25 6-4 0,4 6 0 16,-1 16 2 0,-3-6 0-16,8 0-3 0,6 3 1 15,0 0-2-15,4-10 0 16,10-3 0-16,8 1 0 16,6-10 1-16,8-3 0 15,17-7 2-15,14 1 0 16,7 2 1-16,4-5 1 15,-3-4 0-15,-12 0 0 16,-2 4-1-16,-19 12 1 16,-20 12-2-16,-22 7 0 0,-7 12-3 15,-7 7 0-15,4-1-3 16,-11 1 0-16,7-7-4 16,7-12 0-16,8 0-4 15,9-7 0-15</inkml:trace>
  <inkml:trace contextRef="#ctx0" brushRef="#br0" timeOffset="328.91">3602 4744 42 0,'7'16'21'0,"0"-26"-19"15,-7 10 39-15,-7 0-39 16,0 0 0-16,-4 0 0 16,-3 0 1-16,-7 0-4 15,-4 10 0-15,1-1 3 0,6 13 0 16,-3 9-3-16,3 1 0 16,8 5-2-16,10 1 1 15,7-7-1-15,14-9 1 16,4-12 2-16,10-10 0 15,-3-13 2-15,6-9 1 16,-9-6 0-16,-5 6 0 16,-6-3-9-16,-11 3 0 15,-7 0-9-15,0-3 0 0</inkml:trace>
  <inkml:trace contextRef="#ctx0" brushRef="#br0" timeOffset="974.5">4135 4042 55 0,'0'9'27'0,"10"41"-31"16,-10-37 47-16,0 15-42 15,4 6 0-15,-4 20 0 16,0 5 1-16,-4 4-3 16,-6 12 0-16,-1 7 0 15,4-13 1-15,3-6-6 0,1-7 1 16,3-15-11 0,7-13 1-16</inkml:trace>
  <inkml:trace contextRef="#ctx0" brushRef="#br0" timeOffset="1230.04">4297 4650 44 0,'0'56'22'0,"-4"-15"-22"0,8-28 31 0,3-4-31 15,-7 7 0-15,0-7 3 16,3 1 1-1,4-4-3-15,-3-3 0 0,7-3 3 16,-1-6 1-16,8-7-1 16,-1-6 0-16,5-12-2 15,6 0 1-15,-3-1-6 16,10-5 1-16,-7-1-14 16,4-3 0-16</inkml:trace>
  <inkml:trace contextRef="#ctx0" brushRef="#br0" timeOffset="1590.16">4664 4741 53 0,'17'34'26'0,"8"-18"-25"0,-18-13 37 15,7-3-38-15,4-6 0 16,0-3 0-16,3-7 0 15,-4-6-1-15,-3-3 1 16,4 0-1-16,-11 6 0 16,0-3-1-16,-7 0 1 15,-3 0-3-15,-1 6 1 16,-3 7-1-16,-4 9 1 16,-6 3 0-16,-1 10 0 0,4 12 1 15,4 3 1-15,2 10 4 16,5 2 0-1,3 7 2-15,3-3 0 0,15-3 0 16,0-10 0-16,13-5-1 16,1-11 1-16,14-2-8 15,0-10 1-15,0-19-14 16,-7-6 1-16</inkml:trace>
  <inkml:trace contextRef="#ctx0" brushRef="#br0" timeOffset="2250.09">7691 3973 55 0,'0'37'27'0,"-25"4"-30"0,18-32 42 15,-4 13-40-15,-3 4 1 16,0-1 0-16,0 12 1 15,0 4-1-15,3 6 1 16,1-12 0-16,3-1 1 16,14 4-1-16,3-13 1 15,8-3-1-15,7-7 0 16,10-5-5-16,11-17 1 16,3 4-13-16,8-22 0 15</inkml:trace>
  <inkml:trace contextRef="#ctx0" brushRef="#br0" timeOffset="2491.5">8199 3838 58 0,'0'37'29'0,"-22"14"-30"16,15-33 46-16,-3 11-45 15,-11 5 0-15,-4 16 0 16,4 26 1-16,-7 2-2 16,-4 13 1-16,-7 16-1 15,4 18 0-15,-4-15-4 16,-3-1 1-16,13-21-4 0,8-12 0 16,7-7-8-1,11-19 0-15</inkml:trace>
  <inkml:trace contextRef="#ctx0" brushRef="#br0" timeOffset="2819.4">8590 4481 58 0,'-28'40'29'0,"-46"23"-35"15,46-41 52-15,-8 13-46 16,-10 5 1-16,-6 14-1 15,-1 5 1-15,3 1-4 16,8-4 0-16,7-6-3 16,6-9 0-16,8-9-10 15,14-26 0-15</inkml:trace>
  <inkml:trace contextRef="#ctx0" brushRef="#br0" timeOffset="3051.23">8146 4597 49 0,'14'34'24'0,"3"16"-17"0,-6-34 38 16,0 3-44-16,3 9 0 16,0 16 0-16,7-3 0 15,7 6-2-15,4 3 0 16,-7 0-1-16,-1-9 1 0,-3 3-7 15,-3-13 1-15,7-9-9 16,-11-12 0-16</inkml:trace>
  <inkml:trace contextRef="#ctx0" brushRef="#br0" timeOffset="3481.75">8625 3966 68 0,'15'-3'34'0,"23"-12"-35"16,-20 5 63-16,7-2-61 15,3 2 1-15,0 4-1 16,0-3 1-16,-6 2-2 16,-1-2 0-16,-4 6 0 0,-10 6 1 15,-3 3-2-15,-8 7 0 16,-3 5-1-16,-3 4 0 16,-1 0-1-16,-3-3 1 15,0 6 0-15,3 7 1 16,-3 5 0-16,7-5 1 15,7-1 1-15,7 3 0 16,7-5 0-16,0-7 0 0,11 0-1 16,7-13 0-16,10-15-3 15,-3 3 1-15,-4-10-10 16,-3 1 1-16,-7-7-9 16,3 3 0-16</inkml:trace>
  <inkml:trace contextRef="#ctx0" brushRef="#br0" timeOffset="4248.18">9095 4691 60 0,'7'9'30'0,"14"-6"-32"0,-7-9 51 0,11 0-47 15,10-7 1-15,4-2 0 16,7 2 0-16,3 4-12 16,0-1 1-16,1-5-9 15,-15 5 0-15</inkml:trace>
  <inkml:trace contextRef="#ctx0" brushRef="#br0" timeOffset="4592.6">9952 3995 56 0,'3'40'28'0,"12"-15"-27"0,-15-15 40 15,-4 9-41-15,-3-4 1 16,0 4-1-16,-7 0 0 16,-4 3 0-16,-7 0 0 15,8 6 0-15,3 10 0 16,7-1 0-16,3-5 1 15,4-1-1 1,7-3 1-16,7-6-1 0,4-6 0 0,14-13-3 16,3-3 0-16,4-9-12 31,3-16 1-31,-10-10-3 0,-4-3 1 0</inkml:trace>
  <inkml:trace contextRef="#ctx0" brushRef="#br0" timeOffset="4801.79">10192 3963 58 0,'-7'54'29'16,"-11"-11"-35"-16,11-24 59 0,-4 10-53 16,-6 8 1-16,-4 16 0 15,-8 13 0-15,1 10-3 16,-4 21 0-16,1 9-3 15,2-8 0-15,5-4-10 16,6-7 0-16,4-24-3 16,21-16 1-16</inkml:trace>
  <inkml:trace contextRef="#ctx0" brushRef="#br0" timeOffset="5192.42">10686 4236 65 0,'10'-9'32'0,"-13"-13"-45"0,-1 12 67 0,-6 4-54 15,-12 3 0-15,-9 3 0 16,-5 3 0-1,-9 13 0-15,-5 6 0 0,-3 15-2 16,4 10 1-16,-1 19-3 16,5 6 1-16,6 13-5 15,14 6 1-15,15-3-3 16,10-10 1-16,7-18 1 16,24-20 1-16,19-21 5 15,10-25 1-15,7-22 6 16,-4-16 0-16,-6-3 3 15,-8-16 1-15,-10 0-3 16,-11-15 0-16,-10 9-15 0,-11 0 0 47,-11 13-6-47,-3 15 0 0</inkml:trace>
  <inkml:trace contextRef="#ctx0" brushRef="#br0" timeOffset="5465.16">11314 4412 65 0,'-11'28'32'0,"-42"38"-46"0,28-44 64 0,-13 3-50 15,-15 12 1-15,-7 7 0 16,-4 16 0-16,15 9-4 16,3-16 1-16,0-6-6 15,14-15 0-15,15-17-9 16,-1-18 1-16</inkml:trace>
  <inkml:trace contextRef="#ctx0" brushRef="#br0" timeOffset="5659.61">10809 4421 53 0,'28'41'26'0,"11"31"-23"0,-28-59 43 15,-1 15-45-15,1 6 0 16,3 7 0-16,0 9 0 16,0 13-3-16,0-7 1 15,0 4-4-15,4-4 1 16,0-12-12-16,6-22 1 15,1-16-1-15,0-6 0 16</inkml:trace>
  <inkml:trace contextRef="#ctx0" brushRef="#br0" timeOffset="6050.78">11772 4515 57 0,'14'6'28'0,"39"-15"-36"0,-35 6 59 15,21 0-51-15,14 0 1 16,7-1-1-16,0-2 1 15,0 3-7-15,-8-6 0 16,-13 2-10-16,-11 1 1 16</inkml:trace>
  <inkml:trace contextRef="#ctx0" brushRef="#br0" timeOffset="6272.87">12111 4214 55 0,'10'53'27'0,"-6"48"-25"0,-4-82 41 0,0 12-44 0,0 3 1 0,-4 17-5 15,1 2 1-15,-1 3-4 16,-3 4 1-16,4 0-9 15,-1-7 1-15</inkml:trace>
  <inkml:trace contextRef="#ctx0" brushRef="#br0" timeOffset="6844.87">12764 4098 59 0,'3'53'29'0,"-17"45"-37"0,10-67 54 16,-3 13-47-16,-7 15 1 15,0 10-2-15,0 16 1 16,-4 15 0-16,4 4 0 16,4-7-4-16,3-15 1 15,3-20-6-15,8-18 0 16,6-25-5-16,8-19 0 16</inkml:trace>
  <inkml:trace contextRef="#ctx0" brushRef="#br0" timeOffset="7279.63">12961 4277 77 0,'18'25'38'0,"6"-16"-54"15,-13-9 79-15,3-6-63 16,4-3 0-16,3-4 0 15,7 1 0-15,0-1 0 16,-6 4 0-16,-1-4-1 16,-7 4 1-16,0 6-2 15,-7 3 0-15,-11 9-2 16,-3 7 0-16,-7 2-2 0,-3 8 1 16,-5 2-2-16,1 0 0 15,4 3 1-15,-1 1 0 16,4-1 2-16,7 7 0 15,7-16 4-15,7 0 0 16,7 6 3-16,7-3 1 16,7 3 2-16,8 0 1 31,-1-3-1-31,-3-3 1 0,-8 3-2 16,-6 7 0-16,-14 5-4 0,-19 1 1 15,-16 6-6-15,-22 3 0 0,-4 3-11 16,-17-6 0-16,0-16-4 15,-7-3 1-15</inkml:trace>
  <inkml:trace contextRef="#ctx0" brushRef="#br0" timeOffset="7774.29">13769 4528 62 0,'11'6'31'0,"24"-6"-38"0,-18-6 59 0,12-1-50 0,13-2 0 0,4 0-1 16,7-1 1-16,7 1-5 15,-11 6 0-15,-7-4-6 16,-10 7 0-16,-14 0-9 15,-11 7 0-15</inkml:trace>
  <inkml:trace contextRef="#ctx0" brushRef="#br0" timeOffset="7970.66">13818 4895 59 0,'43'37'29'0,"38"-21"-37"0,-57-16 50 16,8-10-43-16,11 1 1 16,9-3-9-16,5-1 1 15,3-6-3-15,-4-6 1 16</inkml:trace>
  <inkml:trace contextRef="#ctx0" brushRef="#br0" timeOffset="8371.7">15431 4336 55 0,'14'-25'27'0,"-7"-19"-29"16,-11 35 42-16,-13-7-39 15,-19 1 1-15,-10-1-1 16,-10 3 1-16,-15 10-3 16,-13 6 1-16,-4 10 1 15,3 25 0-15,7 6-3 16,8 28 0-16,6 6-5 31,15 22 1-31,21-2-3 16,17 5 0-16,11-9 3 0,28-25 1 15,22-19 4 1,24-9 0-16,7-32 7 0,25-18 1 16,-4-32 2 15,-10-15 1-31,-18-7-4 0,-18 0 1 16,-24-12-8 15,-21 6 1-31,-26-9-16 15,-13-4 0-15</inkml:trace>
  <inkml:trace contextRef="#ctx0" brushRef="#br0" timeOffset="9740.21">17247 3954 48 0,'0'19'24'0,"4"15"-14"15,-4-31 24-15,0 16-32 16,0 12 0-16,0 17 1 15,0 17 1-15,-4 11-5 16,-3 11 0-16,-7 14 2 16,-3 24 1-16,-5-18-4 15,5-7 1-15,3-25-6 16,3-24 0-16,7-26-8 16,8-19 0-16,3-25-1 15,0-9 1-15</inkml:trace>
  <inkml:trace contextRef="#ctx0" brushRef="#br0" timeOffset="9981.61">17198 4625 39 0,'35'19'19'0,"25"-26"-19"0,-42 7 39 15,3-3-36-15,7 0 1 16,7 0 2-16,8 6 0 15,-15 0-8-15,-7 7 0 0,-14 5 4 16,-10 7 1-16,-11 10-4 16,-4 5 0-16,-7 17-4 15,-14-4 0-15,1 3-10 16,2-3 1-16,5-12-1 16,6-10 1-16</inkml:trace>
  <inkml:trace contextRef="#ctx0" brushRef="#br0" timeOffset="10223.94">17847 4788 47 0,'-32'50'23'0,"-28"19"-27"0,39-47 49 16,-11 16-45-16,-10 12 1 16,-4 13-1-16,-3 12 1 15,10 10-4-15,7-16 0 16,8-16-11-16,9-28 1 16</inkml:trace>
  <inkml:trace contextRef="#ctx0" brushRef="#br0" timeOffset="10387.06">17554 4637 40 0,'36'54'20'0,"-12"59"-1"0,-17-79 26 0,-3 4-44 16,-4 3 0-16,0-1-5 15,-4-2 0-15,1-7-10 16,-1-12 0-16</inkml:trace>
  <inkml:trace contextRef="#ctx0" brushRef="#br0" timeOffset="11091.51">20101 4180 66 0,'4'15'33'0,"-8"-34"-34"16,4 19 54-16,-3 0-53 0,-8 4 0 15,-14 2 1-15,-10 6 1 16,-7 14-3-16,-11 8 1 16,-3 10-2-16,-4 19 1 15,3-1-1-15,4 20 1 16,4 6-2-16,10-1 1 15,18 4 0-15,17-12 1 16,15-16 0-16,24-13 0 16,15-10-3-16,20-18 1 15,8-12-10-15,-11-10 0 16,7-10-5-16,-11-2 1 0</inkml:trace>
  <inkml:trace contextRef="#ctx0" brushRef="#br0" timeOffset="11287.56">20309 5011 65 0,'-14'18'32'0,"4"4"-46"0,6-12 64 0,4-10-51 16,0 0 1-16,0 0-11 15,4 0 0-15,6-10 0 16,4-2 0-16</inkml:trace>
  <inkml:trace contextRef="#ctx0" brushRef="#br0" timeOffset="11603.62">21033 4327 54 0,'-14'66'27'0,"-29"6"-31"0,33-44 40 0,-8 4-36 16,-7 15 1-16,4 9-1 16,0 16 1-16,3-3-2 15,8-6 1-15,3-13-8 16,3-15 1-16,4-20-7 16,7-21 0-16</inkml:trace>
  <inkml:trace contextRef="#ctx0" brushRef="#br0" timeOffset="11826.08">20606 4368 62 0,'21'62'31'0,"14"-36"-30"0,-24-20 57 15,3-6-56-15,14-10 0 16,14 4 0-16,22-10 1 15,24-5-4-15,18-14 0 16,14 4-1-16,14-1 0 16,-14-2-7-16,-4 9 1 15,-17 6-12-15,-14 0 0 0</inkml:trace>
  <inkml:trace contextRef="#ctx0" brushRef="#br0" timeOffset="12084.83">21368 5033 61 0,'0'28'30'0,"3"-16"-27"15,4-9 47-15,-3 4-52 16,3-1 1-16,-4-3-4 16,1 0 1-16,3-9-4 0,0-3 1 15,7-7-11 1,14-9 1-16</inkml:trace>
  <inkml:trace contextRef="#ctx0" brushRef="#br0" timeOffset="12549.59">22292 4327 65 0,'-21'50'32'0,"-46"-15"-43"0,42-29 57 0,-7 3-46 16,-3 4 1-16,0 3-1 16,-4 2 1-16,4-2-2 15,-1 0 1-15,1-1-1 16,11 1 0-16,9-6-2 16,8-4 1-16,11 6-1 15,14-9 0-15,6 4 0 16,15 2 0-16,3 4 1 15,4-4 0-15,-3 7 2 16,-12-1 0-16,-2 7 0 16,-8-6 0-16,-11 6-1 15,-10 3 1-15,-10 3-1 0,-11 7 1 16,-11-1-3 0,-4 1 1-16,-6-4-2 0,-4 1 0 15,4-4 0-15,7 0 0 16,6-6-2-16,5 0 0 15,6-6-4-15,8-4 0 16,-1-6 0-16,11 4 1 16</inkml:trace>
  <inkml:trace contextRef="#ctx0" brushRef="#br0" timeOffset="12791.17">22550 5001 62 0,'-7'32'31'0,"7"5"-40"15,0-34 69-15,-4 7-62 16,-3 2 1-16,-4 1-9 15,-3-4 1-15,-3 1-4 16,-1-7 1-16</inkml:trace>
  <inkml:trace contextRef="#ctx0" brushRef="#br0" timeOffset="15956.98">24507 3571 48 0,'-7'16'24'0,"-3"-16"-11"16,6 0 24-16,-3 9-36 16,-7 1 1-16,-7-1 1 15,-7 10 0-15,-8 15-4 16,-6 7 1-16,-11 25 3 16,-7 25 0-16,0 28-2 15,-7 29 1-15,-7 21-1 16,0 19 1-16,11-9-1 15,17-10 1-15,21-6-2 16,22-28 0-16,24-25-4 0,14-29 1 16,7-18-12-16,18-22 1 15,0-13-5-15,0-12 1 16</inkml:trace>
  <inkml:trace contextRef="#ctx0" brushRef="#br0" timeOffset="16617.2">25329 3562 43 0,'4'0'21'0,"3"-6"-16"0,-7 6 36 0,0-4-39 16,0 4 1-16,-3 0 0 16,-8 0 1-16,-3 10-5 15,-7 2 0-15,-11 4 3 16,0 9 0-16,4 13-1 15,0 6 0-15,3 12 0 16,0 4 0-16,8 9-1 16,6-3 1-16,11-7-1 15,7-15 0-15,11-6-5 16,10-19 0-16,7-4-10 16,4-27 0-16,3-4-1 15,1-6 1-15</inkml:trace>
  <inkml:trace contextRef="#ctx0" brushRef="#br0" timeOffset="16995.5">25594 3490 54 0,'-7'44'27'0,"-14"28"-35"0,14-47 56 15,-4 16-47-15,-3 3 1 16,0 6 1-16,0-3 0 16,3-3-4-16,1-7 0 0,6-12 2 15,4-9 0-15,7-7-2 16,4-9 1-16,-1-6-2 16,1-6 0-16,3-1 0 15,0 1 0-15,0-10-1 16,0 0 1-16,-3 3 0 15,0 6 0-15,-1 7 0 16,1 12 1-16,-4 7 0 16,0-1 0-16,-4 17 0 15,1 2 1-15,-1-3-2 16,1-3 1-16,3 0-3 16,0-6 0-16,0-6-9 15,4-7 0-15</inkml:trace>
  <inkml:trace contextRef="#ctx0" brushRef="#br0" timeOffset="17367.24">25781 3954 45 0,'7'34'22'0,"14"-12"-14"0,-17-15 35 15,6-7-42-15,4-7 1 16,8 4 0-16,2-13 1 16,1 1-4-16,3-4 1 15,0 0 1-15,-6-6 1 0,-5-6-2 16,-3-1 1-16,-7 1-3 16,-7 6 1-16,-7-3-2 15,0 9 1-15,-7 13-1 16,-3 9 0-16,-1 12-1 15,-7 11 1-15,8-5 1 16,-1 14 1-16,7 9 1 16,4-10 0-16,4 1 0 15,6-4 0-15,8 1-3 16,7-17 1-16,3-2-8 16,10-7 1-16,1-9-4 15,-7-6 0-15</inkml:trace>
  <inkml:trace contextRef="#ctx0" brushRef="#br0" timeOffset="17952.96">26405 3712 52 0,'4'19'26'0,"-1"-16"-34"0,-3-3 51 16,0 0-43-16,-3 0 1 15,-8 0 0-15,-6 7 0 16,-8-1-1-16,0 3 0 16,-3 10 1-16,7 0 0 15,0 3-1-15,3 9 1 16,-3 1-2-16,3 2 1 15,8 1-2-15,3 2 1 16,7-5-3-16,3-7 0 16,15-10-5-16,10-8 0 15,7-11-5-15,8-8 0 16</inkml:trace>
  <inkml:trace contextRef="#ctx0" brushRef="#br0" timeOffset="18201.82">26730 3277 53 0,'0'59'26'0,"-21"16"-36"15,14-59 48-15,-7 15-39 16,-8 10 1-16,1 6-1 15,0 16 1-15,0-10-2 16,3 1 0-16,1-11-4 16,6-8 0-16,4-10-7 15,11-12 0-15</inkml:trace>
  <inkml:trace contextRef="#ctx0" brushRef="#br0" timeOffset="18522.64">26776 3631 30 0,'0'28'15'0,"-11"-19"-7"0,11 1 19 15,-3-4-26-15,-1 7 1 16,-3-4 0-16,0 7 0 0,-3-7-3 16,-5 1 1-16,1 2 1 15,-3 1 0-15,3-4-1 16,-1 1 1-16,1-1-1 15,4-9 0-15,-1 6 1 16,4-3 0-16,7-3 1 16,7 3 0-16,7 7 1 15,4-1 0-15,0 4 0 16,-4-1 1-16,3 13-2 16,-3-9 1-16,4 15-1 15,-7-5 0-15,3-1-5 16,-7-7 1-16,3-2-13 15,-6-6 1-15</inkml:trace>
  <inkml:trace contextRef="#ctx0" brushRef="#br0" timeOffset="19304.82">28106 3998 54 0,'0'37'27'0,"3"29"-28"0,-3-56 42 16,0 15-41-16,0 3 0 16,4-3 1-16,3-6 0 0,0-3-2 15,4-4 1-15,3-6 0 16,3-9 1-16,1 3-1 15,0-6 1-15,-1 3-3 16,1 0 1-16,-4 0-1 16,0 3 0-16,0 6-1 15,0 6 1-15,0 4-1 16,1-7 0-16,-5 4 2 16,1-7 0-16,-1 4 2 15,1-4 0-15,-4-6 1 16,4-9 1-16,3-4 0 15,0-6 1-15,3 7-4 16,5-10 1-16,6 0-16 16,0-13 1-16</inkml:trace>
  <inkml:trace contextRef="#ctx0" brushRef="#br0" timeOffset="19515.36">28790 4142 56 0,'-14'53'28'0,"-18"-24"-30"0,25-20 42 16,-3 7-40-16,-4 2 1 16,3-2-6-16,4-6 1 0,3-7-6 15,8-10 0-15,7-8-5 16,3-17 0-16</inkml:trace>
  <inkml:trace contextRef="#ctx0" brushRef="#br0" timeOffset="19680.37">28691 3825 47 0,'11'50'23'0,"10"-50"-22"16,-14-3 42-16,7 0-44 15,0-9 0-15,11-13-9 16,3-10 0-16,1-6 1 16,9-18 1-16</inkml:trace>
  <inkml:trace contextRef="#ctx0" brushRef="#br0" timeOffset="19891.09">29432 3026 45 0,'-17'91'22'0,"-12"50"-24"0,15-88 33 15,-10 13-31-15,-8 22 0 16,0 25-1-16,-3 9 0 16,0 3-1-16,3-12 0 15,4-19-7-15,6-18 1 0,5-39-4 16,6-15 0-16</inkml:trace>
  <inkml:trace contextRef="#ctx0" brushRef="#br0" timeOffset="20354.82">28931 3847 53 0,'21'35'26'0,"-3"-35"-32"15,-4-3 53-15,11-7-47 16,7-12 0-16,6-3 0 16,12-9 0-16,6 2 0 15,1-2 0-15,-4 6 0 16,-11 6 0-16,-7 9-1 16,-6 7 0-16,-5 3-3 15,-3 6 1-15,-3 3-1 16,-7 3 0-16,-4 1 1 0,-4 6 0 15,4 2 0-15,-3 11 0 16,-1-4 3 0,1 3 0-16,-4-9 0 0,3 0 0 15,-3-4 0-15,0-2 0 16,0-1 0-16,4-9 0 16,3-3-1-16,0 0 1 15,4 0 0-15,3 0 1 16,3 0 1-16,8 4 0 0,0 8 1 15,3 7 1-15,11 3 1 16,7 0 0-16,10 3-2 16,0 3 1-16,15-3-3 15,10 0 1-15,-7 0-8 16,-10 1 1-16,-15-1-11 16,-14-10 1-16</inkml:trace>
  <inkml:trace contextRef="#ctx0" brushRef="#br0" timeOffset="21226.26">24977 5073 48 0,'0'3'24'0,"0"-6"-17"15,0 0 25-15,-4 3-30 0,-3-6 0 16,-3 3 0-16,-8-10 0 16,0 10-3-16,-3 3 1 15,0 3 2-15,0 10 0 16,3-4-1-16,4-3 0 16,3 7 0-16,8 0 0 15,3-4-2-15,7 4 0 16,4-7-1-16,3 3 1 0,3-6-2 15,-3 0 1 1,4 1-2-16,0-4 0 0,-4 3 0 16,-4 0 1-16,1 0-1 15,0 3 1-15,-8 7 0 16,-6-1 1-16,-1 4 1 16,-7 6 1-16,1 6 2 15,-4 0 1-15,-4 1-1 16,0 5 1-16,1 4 0 15,-1-4 0-15,1 1-1 16,2-1 1-16,8-2-2 16,4-4 0-16,6-6-1 15,8-10 1-15,10-5-4 16,7-7 1-16,4-10-12 16,3-12 1-16</inkml:trace>
  <inkml:trace contextRef="#ctx0" brushRef="#br0" timeOffset="21482">25245 5161 56 0,'-11'31'28'0,"1"10"-30"0,6-31 46 16,1-1-44-16,-1-3 1 15,1 1 0-15,3 2 0 0,3 0-2 16,8 1 1-16,6-7 0 16,4 3 1-16,4-3-5 15,3-3 1-15,8-3-8 16,2-6 0-16,5-13-5 16,-1 0 0-16</inkml:trace>
  <inkml:trace contextRef="#ctx0" brushRef="#br0" timeOffset="21840.98">25700 5158 35 0,'3'9'17'0,"-20"13"-15"15,10-19 26-15,0 4-28 16,-4 2 1-16,-3 1-1 16,-7 2 1-16,0 4-1 15,-1-1 0-15,5-2 0 16,3 6 1-16,3-10-1 15,4 1 0-15,11-4-1 0,6-6 0 16,4-3-1-16,4-3 1 16,3-10-1-16,0-3 0 15,0 0 0-15,1 4 0 16,-1-7 0-16,0 9 1 16,-3 4 1-16,-4-1 1 15,-4 4 1-15,-3 12 0 16,-3 0 1-16,-4 10 1 15,0 3 0-15,3 6 0 0,1-3-1 16,-1 0 0-16,8-3-4 16,3-7 1-16,4-2-6 15,3-7 0 1</inkml:trace>
  <inkml:trace contextRef="#ctx0" brushRef="#br0" timeOffset="22246.41">26494 4688 44 0,'-14'87'22'0,"-22"23"-12"15,29-82 27-15,-3 19-36 16,-5 0 1-16,-2 10 1 15,3-4 0-15,0-6-4 16,3-6 1-16,4-6 1 0,3-14 1 16,1-8-2-16,3-4 1 15,0-9-1-15,0 0 0 16,-4-9-1-16,1-10 1 16,-8-3-3-16,-3 7 1 15,0-1-2-15,-4 3 0 16,4 4 0-16,0 0 0 15,-3 15 0-15,-1-3 1 16,0 13 2-16,1 2 1 16,3 8 3-16,6-8 0 15,8 4-1-15,4 7 1 0,3-8-1 16,0-2 1-16,7 0-9 16,7-13 0-16,4-12-8 15,21-3 0-15</inkml:trace>
  <inkml:trace contextRef="#ctx0" brushRef="#br0" timeOffset="22516.36">26617 5459 43 0,'0'0'21'0,"0"-9"-25"15,0-1 33-15,0-5-29 0,0-1 1 16,4 0 0 0,-1-6 0-16,4 7-1 0,0-4 0 15,4 3 0-15,3 4 1 16,4 5-2-16,-4-2 1 16,10 9-3-16,5 0 1 15,2-6-5-15,1 2 0 16,3-2-4-16,1-3 0 15</inkml:trace>
  <inkml:trace contextRef="#ctx0" brushRef="#br0" timeOffset="23027.79">27065 5384 25 0,'-10'22'12'0,"-19"-7"-13"15,22-15 16-15,0 0-16 16,-3 0 1-16,-1 0-10 16,0 0 1-16,4 0 8 15,4-3 0-15,3 3-1 32,70-44 2-32,-126 104 1 15,70-41 0-15,0 0 4 16,0-4 1-16,0-2 1 15,1-4 0-15,-5-3-5 0,4 1 0 16,0-4-2-16,0 0 0 16,8-3 0-1,2-3 1-15,5-3-2 0,-5-7 1 16,4-9 0-16,4 0 0 16,7-6-1-16,0-13 1 15,0-9-2-15,-8 12 1 16,5-49-2-16,-1-14 1 15,-7 1-1-15,-7 6 0 16,-3 12 1-16,-4 16 0 16,-3 4 0-16,-4 21 1 15,-7 19 1-15,-4 9 0 0,-6 20 1 16,-1 21 0-16,-7 16-1 16,-3 15 1-16,-7 17-1 15,-4 5 1-15,-3 10-3 16,10 10 0-16,4-7-3 15,3-19 1-15</inkml:trace>
  <inkml:trace contextRef="#ctx0" brushRef="#br0" timeOffset="23269.17">27178 5274 59 0,'32'41'29'0,"17"-51"-43"0,-35 10 65 16,14-3-53-16,18-6 0 15,4-10-10-15,3 6 1 16,-4-2 2-16,-7-7 1 15</inkml:trace>
  <inkml:trace contextRef="#ctx0" brushRef="#br0" timeOffset="23509.25">27760 5412 57 0,'0'47'28'0,"-10"19"-31"16,6-50 47-16,0 9-45 15,1 0 1-15,-1-6-2 16,4-7 0-16,4-9-2 16,3-15 0-16,4-7-10 15,-1-16 1-15,-3-9-3 16,-7-6 1-16</inkml:trace>
  <inkml:trace contextRef="#ctx0" brushRef="#br0" timeOffset="23658.26">27802 5152 34 0,'7'12'17'0,"4"13"-15"0,-4-22 30 15,-7-3-33-15,7 0 1 16,4 4-9-16,6-4 1 15,5 3 2-15,6 0 0 16</inkml:trace>
  <inkml:trace contextRef="#ctx0" brushRef="#br0" timeOffset="23898.49">28208 5243 39 0,'14'3'19'0,"-3"0"-18"0,-11-3 33 0,0 3-34 16,-7 0 0-16,-7 0 0 15,-8 7 1-15,-2-1-1 16,-4 7 0-16,-4 9 2 16,-3 13 0-16,3 2 1 15,7-2 1-15,4 0 0 16,10-4 1-16,11 1-2 16,11-4 1-16,7-6-4 15,13-9 1-15,8-10-9 16,3-9 0-16,-10-7-8 15,-7-8 0-15</inkml:trace>
  <inkml:trace contextRef="#ctx0" brushRef="#br0" timeOffset="24664.51">29245 5334 34 0,'-3'44'17'0,"6"-16"-2"0,1-16 17 0,-1-9-28 16,-3 4 1-16,0-4 0 15,0-3 0-15,0-13-7 16,0-12 0-16,0-22 4 16,4-6 1-16,3-13-3 15,0-9 1-15,7-7 0 16,4-2 0-16,6 5-1 16,8 10 1-16,0 16-1 15,3 3 0-15,4 15-1 16,-4 13 0-16,-3 3-6 15,-11 10 0-15,-7 9-9 16,-7 9 1-16</inkml:trace>
  <inkml:trace contextRef="#ctx0" brushRef="#br0" timeOffset="24874.34">28970 5171 53 0,'21'9'26'0,"75"7"-25"0,-72-13 45 16,15 3-46-16,10 0 0 15,4 4-3-15,-3 2 0 16,-8-2-5-16,-10-1 0 16,0-3-8-16,-1-6 1 15</inkml:trace>
  <inkml:trace contextRef="#ctx0" brushRef="#br0" timeOffset="25115.15">29623 5324 38 0,'-21'13'19'0,"-25"-16"-18"15,35 3 27-15,4 6-28 16,-3 10 1-16,-1-1 0 15,0 1 0-15,4 3-2 16,4 0 1-16,3-1 0 16,3-5 1-16,8-7 0 15,10-3 0-15,7-12-1 16,4-7 1-16,-4-3-9 16,0 1 1-16,1-11-4 15,-1-2 1-15</inkml:trace>
  <inkml:trace contextRef="#ctx0" brushRef="#br0" timeOffset="25399.06">29760 5365 45 0,'-3'28'22'0,"3"-40"-22"0,0 12 40 16,3-7-39-16,1-2 0 0,-1 0 1 15,4-7 0-15,1 3-2 16,-1 4 1-16,3 0 2 16,1 2 0-16,3-2 0 15,3-7 0-15,8 7-1 16,7-7 1-16,0 4-2 16,6-7 1-16,1 3-3 15,0 7 1-15,-7 2-6 16,-4 4 1-16,-7-6-12 15,-3-1 1-15</inkml:trace>
  <inkml:trace contextRef="#ctx0" brushRef="#br0" timeOffset="26045.62">30173 5340 48 0,'-7'22'24'0,"-11"9"-19"0,15-28 33 0,-1 7-37 16,-3-4 1-16,4 3 0 15,-1-2 1-15,4-4-4 16,7-6 1-16,4-7 1 16,3-2 1-16,4-4-2 15,3 0 1-15,-4 1-2 16,1-4 0-16,-4 6-2 16,0 7 0-16,-3 0-1 15,-1 3 0-15,-2 9-1 16,-5-6 1-16,1 3 0 15,-1 3 1-15,-3-3 1 16,4 1 1-16,-1 2 0 16,1 0 1-16,-1 4 0 15,1-4 0-15,-1 0 0 16,1 0 0-16,-1-6-1 16,4 0 0-16,0-6-1 15,4-3 1-15,3-7-1 0,4 0 0 16,-1-2 0-1,5 2 1-15,-1-9 0 0,3 3 0 16,-2 3 1-16,-5 3 0 16,1 7 1-16,0 6 0 15,-4 0 0-15,-4 3 1 16,-3 9-1-16,0 0 1 16,-3 4-1-16,-4 0 1 15,0-4-1-15,3 3 0 0,-3 1-1 16,4 0 1-1,-1 2-5-15,-3-12 1 0,4 7-8 16,3-10 0-16</inkml:trace>
  <inkml:trace contextRef="#ctx0" brushRef="#br0" timeOffset="26301.9">30762 5233 40 0,'-3'41'20'0,"-11"-3"-18"16,14-32 32-16,0 0-32 16,0 4 1-16,0-1 1 15,3 7 1-15,1-4-6 16,3 13 0-16,0-3 4 16,3-6 0-16,4-7-2 15,4-9 0-15,3-9-1 16,0-7 0-16,4-15-1 0,3-7 1 15,1-2-7-15,-1-1 0 16,0-13-7-16,-10 1 0 16</inkml:trace>
  <inkml:trace contextRef="#ctx0" brushRef="#br0" timeOffset="26539.92">31150 4681 55 0,'-10'66'27'0,"6"53"-42"16,1-84 47-16,-4 12-34 16,0 6 0-16,-8 16 0 15,1-6 0-15,4-4 2 16,3-2 0-16,3-10-9 15,4-16 1-15,0-12-4 16,0-3 1-16</inkml:trace>
  <inkml:trace contextRef="#ctx0" brushRef="#br0" timeOffset="26930.5">31277 5293 40 0,'-3'-6'20'0,"-33"12"-27"0,26-12 37 16,-4 6-30-16,0 0 0 15,-4 6 0-15,0 3 1 16,1 1-2-16,3 2 1 16,3 4-2-16,4 3 1 15,3-7-2-15,4 4 0 16,8-10-1-16,-1-3 1 15,0-3-1-15,7-9 0 16,3-7 1-16,1-6 0 0,3 0 2 16,4 0 1-16,-4 0 0 15,0 4 1-15,-3 2 2 16,-4 10 1-16,0 9 1 16,-3 3 0-16,-4 7 0 15,0-4 0-15,0 13-1 16,0 0 0-16,3 6-4 15,5 7 0-15,-1-10-9 16,7-6 1-16,0-13-4 16,0-3 1-16</inkml:trace>
  <inkml:trace contextRef="#ctx0" brushRef="#br0" timeOffset="27485.97">31828 3016 52 0,'14'54'26'0,"17"27"-35"15,-23-53 53-15,6 22-44 16,10 19 1-16,12 32 0 15,17 37 0-15,-1 31-2 16,-2 35 0-16,-4 9 1 0,0 22 0 16,-22 4-1-16,-13-17 1 15,-18-24-4-15,-21-35 1 16,-18-41-6-16,-4-21 1 16,4-32-6-16,1-19 0 15</inkml:trace>
  <inkml:trace contextRef="#ctx0" brushRef="#br0" timeOffset="27877.71">31627 5177 59 0,'7'25'29'0,"0"-9"-37"0,-4-13 57 16,-3 3-57-16,4 7 0 15,-4-7-24-15,-7-6 0 16</inkml:trace>
  <inkml:trace contextRef="#ctx1" brushRef="#br0">19018 6450 0,'0'0'16</inkml:trace>
  <inkml:trace contextRef="#ctx1" brushRef="#br0" timeOffset="2580.42">19431 6403 0,'0'0'0,"0"0"15,0 0 1,0 0-16,0 0 16,0 0-16,0 0 15,0 0 1,0 0-16,0 0 15,0 0 1,0 0-16,0 0 16,0 0-1,0 0-15,0 0 16</inkml:trace>
  <inkml:trace contextRef="#ctx0" brushRef="#br0" timeOffset="56747.25">24938 4443 36 0,'-28'22'18'0,"10"-6"2"0,14-16 18 16,1 3-34-16,3-3 0 15,0 0 5-15,11 0 0 16,6-3-10-16,15-10 0 15,7 7 8-15,24-7 0 16,22 1-2-16,31-20 1 16,25 1-3-16,29-10 1 0,-4 1-3 15,10-4 1 1,0 9-4-16,-24-3 0 0,-36 17-8 16,-24 14 1-16,-25 17-13 15,-32 18 1-15</inkml:trace>
  <inkml:trace contextRef="#ctx0" brushRef="#br1" timeOffset="62888.31">16940 5744 41 0,'-3'-15'20'0,"-4"15"-4"16,7 6 20-16,3-3-34 15,4 7 0-15,-3 11 0 16,7 20 1-16,3 16-4 16,3 15 0-16,1 16 2 15,0 18 1-15,3 17-2 16,3 27 0-16,5 38-1 15,9 29 0-15,8 30 0 16,-3 32 0-16,-1 19-1 16,-10 28 1-16,-1 32 1 0,-6 21 0 15,3 16 0-15,-6 13 1 32,13 367-1-32,0-133 1 15,-7-90-1-15,-7-47 0 16,-3-34-1-16,0-14 0 15,-4-30-1-15,-11-13 0 16,-3-19-1-16,-3-12 0 16,-8-13 0-16,4-13 0 0,-3-31-1 15,-1-25 1 1,-7-34 0-16,4-16 1 0,0-29 1 16,0-27 0-16,0-26 0 15,3-25 0-15,4-28-9 16,4-25 0-16</inkml:trace>
  <inkml:trace contextRef="#ctx0" brushRef="#br1" timeOffset="65349.45">4911 6020 43 0,'10'7'21'0,"1"-36"-8"0,-1 20 21 0,-10 3-31 15,11 3 1-15,-11 6 1 16,4 3 1-16,-1 10-8 16,-3-10 1-16,0 6 4 15,-3 7 0-15,-1 3-2 16,-7 6 1-16,1 1-3 15,-1 2 1-15,1-6-1 16,-1 3 0-16,11 4 0 16,11-1 1-16,-1-6-1 31,11-9 0-31,8-4-5 0,2-12 1 0,12-9-11 16,3-7 1-16</inkml:trace>
  <inkml:trace contextRef="#ctx0" brushRef="#br1" timeOffset="65575.87">5253 5776 35 0,'0'6'17'0,"7"22"-4"0,-7-9 17 16,-7 6-24-16,7 7 1 16,-4-4 2-16,-6 16 1 15,-4 18-12-15,-8 10 1 0,-2 16 8 16,-1 9 0-16,0 16-6 15,1 0 1 1,3 0-4-16,3-16 0 0,4-15-7 16,3-19 0-16,11-19-10 15,0-26 1-15</inkml:trace>
  <inkml:trace contextRef="#ctx0" brushRef="#br1" timeOffset="66042.92">5701 6541 53 0,'-7'19'26'0,"-4"21"-25"0,8-33 42 0,-8-1-41 16,-6 7 1-16,-5 9 0 16,-6 9 1-16,-4-3-6 15,1 10 0-15,-5-1 1 16,5 1 1-16,9-4-8 15,5-12 0-15,6-9-9 16,8-22 0-16</inkml:trace>
  <inkml:trace contextRef="#ctx0" brushRef="#br1" timeOffset="66250.35">5443 6484 30 0,'29'7'15'0,"13"40"2"15,-35-25 14-15,4-7-25 16,-1 10 1-16,1 10 2 0,6 9 0 16,-6 0-13-16,7 9 1 15,-4 0 7-15,7-6 1 16,4-9-7-16,-4-3 0 16,7-14-7-16,-7-8 0 15,-3-13-7-15,3-13 0 16</inkml:trace>
  <inkml:trace contextRef="#ctx0" brushRef="#br1" timeOffset="66700.48">5937 5936 64 0,'4'9'32'0,"3"10"-35"16,-4-22 61-16,-3 3-56 16,11 3 1-16,7 6 2 15,-1 1 1-15,4-1-7 16,8-3 0-16,-5-6 3 0,1 4 1 15,-4-8-2-15,-3 4 1 16,-4 0-3-16,-3 4 1 16,-4 5-2-16,-7 10 0 15,-7-16-1-15,-4 3 1 16,0 7-2-16,1 2 1 16,-8 4 0-16,8 0 1 15,-1 3 1-15,4 0 0 16,3 0 1-16,4 0 1 15,4-7 0-15,10 1 1 16,0-6-1-16,14-7 0 16,4-3-5-16,3-7 1 15,1-2-17-15,-8-7 1 0</inkml:trace>
  <inkml:trace contextRef="#ctx0" brushRef="#br1" timeOffset="67137.1">6565 6541 59 0,'4'25'29'0,"6"0"-24"0,-6-19 39 16,-1 1-41-16,1-1 1 15,3 0 1-15,4-3 1 16,10-6-8-16,14 0 0 0,11-13 1 16,0 1 1-16,-4 2-9 15,-3-3 0-15,0-9-11 16,-4 3 1-16</inkml:trace>
  <inkml:trace contextRef="#ctx0" brushRef="#br1" timeOffset="67497.95">7426 5795 66 0,'4'18'33'0,"-8"14"-37"0,0-23 57 0,-3 10-53 0,4 3 1 0,-8 0 0 0,-3 15 0 16,0-11-2-1,0-8 1-15,0 7 1 0,3 7 0 16,4 9-1-16,4-7 1 16,6 7-2-16,11 0 0 15,-3-1-3-15,10-11 1 0,0-7-3 16,7-16 0-16,4-16-7 16,3-5 0-16,4-23-5 15,4 7 0-15</inkml:trace>
  <inkml:trace contextRef="#ctx0" brushRef="#br1" timeOffset="67691.78">7722 5782 66 0,'-3'60'33'0,"-4"46"-39"0,0-84 64 0,-7 19-57 15,-11 12 0-15,0 29 1 16,-3 28 0-16,3-4-6 15,1 7 0-15,6 12-4 16,4-5 1-16,3-14-12 16,1-21 1-16,-1-29-2 0,15-31 1 15</inkml:trace>
  <inkml:trace contextRef="#ctx0" brushRef="#br1" timeOffset="68175.69">8315 6437 53 0,'0'4'26'0,"-7"2"-30"0,7-3 53 15,-11 3-43 1,1 7 0-16,-8 12 1 0,-3 6 1 16,-14 4-11-16,-1 9 1 15,5 3 3-15,-1 9 0 16,0 1-7-16,7-7 1 15,4-13-13-15,4-8 0 16,6-20-2-16,4-18 1 16</inkml:trace>
  <inkml:trace contextRef="#ctx0" brushRef="#br1" timeOffset="68412.78">8019 6372 46 0,'3'31'23'0,"4"3"-20"0,0-18 44 0,4 6-45 15,3 13 0-15,7-1 0 16,7 13 1-16,1 6-5 16,-1-2 0-16,4-4-3 15,-1-4 1-15,-2-8-12 16,-1-13 1-16</inkml:trace>
  <inkml:trace contextRef="#ctx0" brushRef="#br1" timeOffset="69178.53">7885 5895 57 0,'0'0'28'0,"0"-13"-28"0,0 13 46 16,0 0-43-16,0-6 1 15,0 0 0-15,-4 6 1 16,-3 3-7-16,-7 10 1 16,-11 5 4-16,-3 17 0 0,0-1-4 15,0 13 0-15,-4 7-4 16,4 18 1-16,3 19-1 15,11 9 0-15,7 10-1 16,10-4 1-16,4-15 3 16,7-15 1-16,8-23 3 15,-1-19 0-15,18-21 0 16,-1-13 1-16,1-25 1 16,3-19 1-16,-3-25-3 15,-10-25 1-15,-5-6-3 16,-10 9 1-16,-3-10-3 15,-8-2 1-15,-3 2-15 16,-7 14 0-16,-7 8-2 16,4 26 1-16</inkml:trace>
  <inkml:trace contextRef="#ctx0" brushRef="#br1" timeOffset="69990.82">8816 6494 39 0,'-7'12'19'0,"3"7"-1"16,4-13 20-1,0-2-33-15,0 2 1 0,0-3 4 16,0 3 0-16,11-6-13 16,-4-6 1-16,14 0 7 15,14-4 0-15,15 1-7 16,-4-4 0-16,3 4-13 16,0 3 1-16,-6-1-5 0,-11 4 0 15</inkml:trace>
  <inkml:trace contextRef="#ctx0" brushRef="#br1" timeOffset="70232.73">8985 6303 44 0,'-7'28'22'0,"14"19"-25"0,-3-35 36 0,-1 7-34 16,-3 9 0-16,0 13-2 15,-3 3 1-15,-1 16-1 16,-6-7 0-16,-4 3-9 16,7-12 0-16</inkml:trace>
  <inkml:trace contextRef="#ctx0" brushRef="#br1" timeOffset="70500.85">9465 5851 54 0,'-3'63'27'0,"-12"34"-32"0,12-78 51 16,-4 18-46-16,-4 10 0 15,1 19-2-15,-4 10 1 16,3 14-1-16,4-17 1 16,0-1-5-16,3-6 0 15,8-23-9-15,6-24 0 0</inkml:trace>
  <inkml:trace contextRef="#ctx0" brushRef="#br1" timeOffset="70920.35">9613 5970 64 0,'11'22'32'0,"3"6"-33"0,-11-28 58 0,8 0-55 16,-4 3 0-16,0-3 1 16,7-3 0-16,7 6-3 15,8-9 0-15,2 3 2 16,-2 3 1-16,-5 3-2 16,-6 3 0-16,-4 7-2 15,-3-7 1-15,-11 7-4 0,-11 3 1 16,0-1-4-16,-3 1 1 15,0 0-2-15,0-1 1 16,4 1 1-16,2 3 0 16,5 0 3-16,6-1 0 15,8 7 4-15,7-9 1 16,6 12 2-16,1-6 0 16,-4 0 0-16,0 0 0 15,1-3-2-15,-12 0 1 16,-10 6-5-16,-14 9 0 15,-18 10-7-15,-6-9 1 0,-1-7-10 16,-7 0 1-16</inkml:trace>
  <inkml:trace contextRef="#ctx0" brushRef="#br1" timeOffset="71266.98">10354 6174 68 0,'-3'13'34'0,"10"-4"-39"0,3-9 61 15,4 0-56-15,7 0 0 16,15-3-1-16,3-3 1 16,6-4-4-16,-2-2 1 15,-4-1-7-15,-11 4 1 16,-11 6-10-16,-13 6 0 15</inkml:trace>
  <inkml:trace contextRef="#ctx0" brushRef="#br1" timeOffset="71434.92">10287 6478 45 0,'11'38'22'0,"27"-4"-23"16,-20-27 32-16,3-4-34 15,11 0 0-15,10-9-7 16,8-10 0-16,6-3 4 16,4-12 1-16</inkml:trace>
  <inkml:trace contextRef="#ctx0" brushRef="#br1" timeOffset="71804.89">11613 6102 45 0,'32'3'22'0,"-18"-31"-20"0,-14 28 39 16,0-10-39-16,-3 4 0 16,-11 3 0-16,-7 3 0 15,-18 0-3-15,-14 9 0 16,7-9 1-16,-3 10 1 15,-8 18-3-15,8 10 1 16,-1 9 0-16,8 15 0 16,7 7-1-16,14 0 0 0,10-3-1 15,18 0 1-15,14-6 0 16,11-16 1-16,3-19 1 16,22-19 1-16,10-12 1 15,14-26 1-15,-4-18 0 16,-6-16 1-16,-15 7-1 15,-13 15 0-15,-19-25-5 16,-27 19 0-16,-22-10-13 16,-24-9 0-16</inkml:trace>
  <inkml:trace contextRef="#ctx0" brushRef="#br0" timeOffset="75484.2">4755 7460 48 0,'-3'25'24'0,"6"-6"-17"16,-3-16 24-16,8-3-30 16,2 3 1-16,1 0 2 15,-1-6 1-15,11 0-5 16,8-4 0-16,9 1 5 15,22-3 0-15,4 6-1 16,10 3 1-16,25 0-2 16,17 3 1-16,8 3-2 15,17-3 0-15,7-6-1 16,4-13 0-16,17-6-1 16,18-3 1-16,3-6-1 0,12-7 1 15,6 4-1-15,7-1 1 16,-3 10-1-16,-25 3 1 15,-8 13-2-15,-9-10 1 16,-8-9-1-16,-21-3 1 16,-21-1-1-16,-11 10 0 15,-10 10-5-15,-7 2 0 16,-7 13-8-16,-18 22 0 16,-14-6-5-16,-11 13 1 0</inkml:trace>
  <inkml:trace contextRef="#ctx0" brushRef="#br0" timeOffset="77315.42">5479 5697 35 0,'21'-12'17'0,"-11"-4"-7"0,-10 10 17 15,0-7-24-15,0-2 1 16,-10-4 2-16,-1 0 0 16,-6 10-8-16,-5-4 1 15,-9 1 5-15,-8 5 0 16,0 1-2-16,-10 0 0 0,-11 12-1 15,0 10 0-15,-11 9-1 16,-10 0 0-16,14 16-2 16,-11 6 1-16,4 3-3 15,0 16 0-15,11-4 0 16,3 26 0-16,0 0-1 16,10 12 1-16,19 19 0 15,2 4 1-15,1-4 1 16,11-3 1-16,13-9 1 15,8-7 0 1,45 3 0 0,7-24 0-16,-6-23 1 15,-1-18 0-15,11-16 1 16,0-13 0-16,0-24 0 16,4-14 0-16,10-18 1 15,-4-6 0-15,-6-16-1 16,-15-13 0-16,-3-18-1 0,-4-6 1 15,-3-14-3 1,-25-2 1-16,-7 3-5 0,0-10 1 16,-17 13-9-16,-4-3 1 15</inkml:trace>
  <inkml:trace contextRef="#ctx0" brushRef="#br1" timeOffset="81278.88">3757 8404 45 0,'0'22'22'0,"-7"-13"-10"0,7-6 22 16,0-3-32-16,-3 3 1 15,3-3 1-15,0 3 1 16,0 0-6-16,0 7 1 16,0-4 3-16,0 7 0 15,-8 5-2-15,8 1 1 16,0-3-2-16,0 3 1 16,8-4-2-16,-5 1 0 0,15-6-3 15,3-7 1-15,7-6-5 16,0-7 0-16,4-6-9 15,0-5 1-15</inkml:trace>
  <inkml:trace contextRef="#ctx0" brushRef="#br1" timeOffset="81535.37">4149 8115 54 0,'0'13'27'0,"-4"21"-24"16,4-18 44-16,-7 12-43 15,-7-3 1-15,-4 10 1 16,-13 15 0-16,2 9-9 0,-2 10 1 16,-5 22 1-16,12 10 1 15,6-4-5-15,7 0 0 16,1-6-7-16,10-16 1 15,0-25-8-15,10-25 0 16</inkml:trace>
  <inkml:trace contextRef="#ctx0" brushRef="#br1" timeOffset="82136.36">4643 7980 55 0,'0'32'27'0,"-11"5"-26"0,4-31 48 15,0 4-48-15,-4 6 0 16,-3 2 0-16,-7 11 1 15,-7 5-3-15,-4 4 1 16,4 12 1-16,-11 9 1 0,-3 17-2 16,3 5 0-16,11 10-1 15,-1 3 1-15,15-9-2 16,7-16 0-16,14-3-3 16,14-16 0-16,8-16-6 15,13-15 1-15,7-22-7 16,1-13 1-16</inkml:trace>
  <inkml:trace contextRef="#ctx0" brushRef="#br1" timeOffset="82377.85">5009 8363 57 0,'-3'25'28'0,"-8"-9"-29"0,8-10 51 15,-4 0-46 1,-7 10 1-16,-15-4 1 0,-9 10 0 16,-5 10-8-16,8 5 0 15,0 13 4-15,-4 16 0 16,4-6-5-16,3-4 0 16,11 1-6-16,3-10 1 15,15-13-12-15,3-18 0 16</inkml:trace>
  <inkml:trace contextRef="#ctx0" brushRef="#br1" timeOffset="82647.05">4674 8463 53 0,'-7'13'26'0,"14"-7"-23"16,-7-3 39-16,0-3-40 16,4 6 1-16,-1 13 2 15,1 6 0-15,3 3-6 16,4 7 1-16,-11 12 3 16,10 0 0-16,4 0-5 0,4 3 0 15,0-3-10-15,-4-6 0 16,3-16-7-16,4-6 1 15</inkml:trace>
  <inkml:trace contextRef="#ctx0" brushRef="#br1" timeOffset="83110.25">5232 7952 62 0,'0'13'31'0,"17"-26"-31"0,-6 10 57 0,-11 3-54 16,0 0 0-16,11 0 3 15,3-3 0-15,3-4-7 16,4 1 0-16,1 0 4 16,-5 3 1-16,1 3-2 15,-8 0 1-15,-6 3-4 16,-4 0 1-16,-4 10-2 16,-6-1 0-16,-8 4-2 15,4 6 1-15,0 0-1 16,3 6 1-16,1-3 1 15,6 0 0-15,-6 3 1 16,6 1 1-16,8-4 1 0,6 0 1 16,1-6-1-16,14-7 0 15,10-12-4-15,4-6 0 16,-8 0-11-16,-2-4 1 16,2-6-7-16,-9 1 0 15</inkml:trace>
  <inkml:trace contextRef="#ctx0" brushRef="#br1" timeOffset="83789.85">5468 8664 56 0,'4'19'28'0,"6"-4"-29"16,-3-12 48-16,-3-3-47 15,3 7 1-15,3-7-1 16,12-7 0-16,6 1-3 15,11-3 0-15,3-1-13 16,-3-8 0-16</inkml:trace>
  <inkml:trace contextRef="#ctx0" brushRef="#br1" timeOffset="84090.36">6075 8357 59 0,'-4'28'29'0,"1"44"-31"0,3-50 45 0,0 12-44 15,-7 10 1-15,3 19-1 16,4 0 1-16,-7 2-1 16,4-2 0-16,3-9-5 15,-7-17 1-15,3-2-11 16,15-17 1-16</inkml:trace>
  <inkml:trace contextRef="#ctx0" brushRef="#br1" timeOffset="84431.16">6477 8278 64 0,'7'19'32'0,"-21"-32"-40"0,7 20 54 15,-7-1-46-15,0-6 0 16,-4 0 0-16,-14 9 1 15,1 10-2-15,-8 19 1 16,0-1-2-16,4 14 0 16,10 5-2-16,4 13 0 0,14 0-2 15,10-6 0-15,11-7 2 16,11-12 0-16,10-19 3 16,-3-15 1-16,10-10 3 15,4-22 1 1,-10-10 1-1,2-9 0-15,-2-9-4 0,-15 6 1 0,-4-9-14 16,-2 3 1-16,-8 6-5 16,-4 13 0-16</inkml:trace>
  <inkml:trace contextRef="#ctx0" brushRef="#br1" timeOffset="85094.34">7147 8278 57 0,'7'19'28'0,"-7"-3"-25"0,0-26 54 15,0 10-56-15,-7 10 1 16,-7 15-1-16,-21 9 1 15,0 7-3-15,-11 9 0 16,-7 7 0-16,-4 5 0 16,-3 4-5-16,11-19 1 0,10-6-6 15,7-13 1-15,11-6-9 16,11-25 0-16</inkml:trace>
  <inkml:trace contextRef="#ctx0" brushRef="#br1" timeOffset="85306.19">6766 8281 53 0,'18'10'26'0,"21"52"-20"16,-29-40 44-16,4 0-47 16,1 13 1-16,-1 9 0 15,7 3 1-15,7 0-9 16,4 9 0-16,3-2 1 15,-3-7 0-15,-7-4-15 16,-1-11 0-16,-13-4-1 16,-1-6 0-16</inkml:trace>
  <inkml:trace contextRef="#ctx0" brushRef="#br1" timeOffset="85860.6">7465 8372 61 0,'7'10'30'0,"-4"-7"-39"0,-3-3 62 16,11 0-50-16,7 0 0 16,13-3 0-16,8-4 1 15,7-2-8-15,3 0 1 16,1-1-4-16,-4-6 0 0,-4-9-12 16,-14 3 1-16</inkml:trace>
  <inkml:trace contextRef="#ctx0" brushRef="#br1" timeOffset="86083.65">7691 8106 52 0,'-11'25'26'0,"22"3"-24"15,-11-12 40-15,0 15-41 16,0-6 1-16,-7 10-1 16,3 5 1-16,4 1-7 15,0 0 0-15,4 3-10 0,3-7 0 16</inkml:trace>
  <inkml:trace contextRef="#ctx0" brushRef="#br1" timeOffset="88110.92">10022 7275 46 0,'7'18'23'0,"-10"4"-13"16,3-12 32-16,0 6-41 15,0-1 1-15,0 17 1 16,3 15 0-16,8 22-5 0,7 31 1 15,6 19 2-15,8 28 1 16,-7 7-2 0,-4 15 1-16,-3-2-2 0,-11-14 0 15,-11-21-1 1,-17-16 0 0,-18-12-12-16,-3-17 0 15,-11-21-2-15,7-9 0 16</inkml:trace>
  <inkml:trace contextRef="#ctx0" brushRef="#br1" timeOffset="88763.36">10774 8394 69 0,'14'13'34'0,"67"-1"-28"16,-49-9 35-16,21-6-42 16,7 0 0-16,0-3-10 15,-11 0 0-15,-7-1-2 0,-13-2 1 16</inkml:trace>
  <inkml:trace contextRef="#ctx0" brushRef="#br1" timeOffset="88981.3">11031 8225 56 0,'-17'59'28'0,"-1"1"-33"0,11-35 39 15,-4 10-40-15,-3 12 0 0,4 6-10 16,3 10 1-16,7-10 11 16,3-9 1-16</inkml:trace>
  <inkml:trace contextRef="#ctx0" brushRef="#br1" timeOffset="89617.53">11790 7902 60 0,'10'44'30'0,"-6"9"-41"0,-4-28 58 16,3 16-47-16,1 12 0 16,0 10-1-16,-4 6 0 15,0-3-1-15,-4 0 1 16,0-10-5-16,4-12 0 16,0-10-10-16,8-18 1 15</inkml:trace>
  <inkml:trace contextRef="#ctx0" brushRef="#br1" timeOffset="90031.43">12188 7943 65 0,'15'-4'32'0,"13"14"-30"0,-18-7 57 0,8-6-56 16,7 3 0-16,3 0 1 16,-3 0 1-16,3 0-6 15,-7 3 0-15,-3-6 3 16,-1 0 0-16,-13 9-3 16,-4 0 0-16,-4 7-3 15,-10-1 0-15,0 1-4 16,-4 3 0-16,1-1-2 15,-1 7 1-15,4 3 0 16,3-3 1-16,4 3 3 16,7 4 1-16,7 2 5 15,8-3 0-15,2-6 5 0,4 0 0 16,8 3 1-16,9 0 1 16,-6-3-2-16,-4 6 0 15,-6 1-4-15,-15-4 1 31,-21 15-8-15,-18 4 0-16,-18 3-14 0,-13-6 0 16</inkml:trace>
  <inkml:trace contextRef="#ctx0" brushRef="#br1" timeOffset="90592.15">14429 8103 69 0,'0'-4'34'0,"21"1"-36"0,-7-6 55 0,7-1-52 0,7-2 1 0,8-1-1 16,9 7 1-16,8 0-4 16,-3-4 0-16,-8 10-4 15,-7 0 1-15,-10 4-15 16,-7 2 0-16</inkml:trace>
  <inkml:trace contextRef="#ctx0" brushRef="#br1" timeOffset="90774.27">14404 8397 52 0,'28'16'26'0,"57"-19"-26"0,-60 0 34 16,13-4-37-16,19-2 1 15,6-4-15-15,11-2 1 16,-3-7 11-16,-11 3 1 15</inkml:trace>
  <inkml:trace contextRef="#ctx0" brushRef="#br1" timeOffset="91173.03">16252 7767 61 0,'4'-22'30'0,"-22"35"-39"16,8-20 57-16,-18 7-47 16,-18 0 0-16,-18 0 0 15,-10 16 1-15,4 15-3 16,-12 7 0-16,1 15 0 15,0 16 1-15,11 16-3 16,6 9 0-16,18-6 0 16,14 3 0-16,18-10 0 15,14-12 0-15,25-12 2 16,17-17 1-16,15-18 2 0,28-18 0 16,20-26 1-16,5-13 0 15,-15-12 0-15,-17-6 0 16,-15-16-1-16,-21-6 1 15,-17-1-6-15,-11 4 1 16,-24-6-15-16,-26-1 1 16</inkml:trace>
  <inkml:trace contextRef="#ctx0" brushRef="#br1" timeOffset="92630.43">3609 10072 54 0,'0'34'27'0,"7"1"-20"15,-7-26 27-15,0 10-33 16,0 3 0-16,-7 3-1 15,0 0 1-15,3 6-2 16,-3 4 1 0,7 15 0-1,7-3 1-15,4-3-2 16,-4-9 0-16,4-10-3 0,10-10 0 16,7-12-7-16,-7-15 0 15,7-19-5-15,4-10 1 16</inkml:trace>
  <inkml:trace contextRef="#ctx0" brushRef="#br1" timeOffset="92824.99">3898 9981 59 0,'0'3'29'0,"-3"57"-37"0,-4-38 58 16,7 3-49-16,-11 19 1 15,-10 6-1-15,-4 12 1 16,0 14-3-16,-10 11 0 0,0 17 1 15,10 3 1-15,4 2-6 16,0-2 0-16,3-10-11 16,4-22 1-16,4-18-2 15,-1-23 1-15</inkml:trace>
  <inkml:trace contextRef="#ctx0" brushRef="#br1" timeOffset="93679.21">4509 9997 53 0,'-11'9'26'0,"18"10"-33"0,-7-13 53 0,0 7-46 16,0 5 1-16,-11 4 1 16,-10 0 1-16,-3 10-2 15,-12 5 0-15,-10 10 2 16,4 16 0-16,0 9 0 16,-4 16 1-16,4 9-3 15,3 13 1-15,7 3-3 16,7-7 0-16,15-15-3 15,6-9 1-15,15-13-6 16,-1-16 1-16,1-12-9 16,17-19 1-16</inkml:trace>
  <inkml:trace contextRef="#ctx0" brushRef="#br1" timeOffset="94567.24">5271 10429 53 0,'0'3'26'0,"0"-6"-26"16,0 6 42-16,0 7-41 15,-8 9 0-15,-6 3 1 16,-14 12 1-16,-18 10-4 0,0 3 0 15,-10 6-2-15,0 4 0 16,3 5-6-16,3-5 1 16,8-10-8-16,10-16 0 15</inkml:trace>
  <inkml:trace contextRef="#ctx0" brushRef="#br1" timeOffset="94791.17">4904 10382 65 0,'17'57'32'0,"-3"15"-34"16,-7-47 63-16,4 16-61 15,7-1 1-15,20 17-2 16,15 6 0-16,-10-1-4 15,3 4 0-15,-4-13-14 16,-3-9 0-16</inkml:trace>
  <inkml:trace contextRef="#ctx0" brushRef="#br1" timeOffset="98320.81">8629 7936 58 0,'0'3'29'0,"11"-6"-22"0,-4 0 30 16,3-3-35-1,4 0 0-15,11-4 2 0,3 1 1 16,7-1-5-16,4 4 0 15,0 6 3-15,-7 10 0 16,-4 2-2-16,-7 10 1 16,-14 6-4-16,-14 4 1 15,-10 2-2-15,-1 13 0 16,-10-3-2-16,-4-3 0 16,-7 3 0-16,0-4 0 15,4-2 2-15,7-3 0 0,3-7 0 16,8-6 1-16,2-10 0 15,5-5 0-15,3-11 0 16,3-2 1-16,1-3-1 16,-1-4 0-16,8 4 0 15,3 6 0-15,3-7 1 16,8 7 1-16,-4 0 1 16,11-3 1-16,3 3 0 15,0 6 1-15,4 3 0 16,0 13 1-16,0 3 0 15,-4 6 0-15,0-3-2 16,0 0 0-16,-7-3-9 16,-3-3 0-16,0-16-9 15,-1-3 1-15</inkml:trace>
  <inkml:trace contextRef="#ctx0" brushRef="#br1" timeOffset="98665.72">9253 8008 60 0,'-14'38'30'0,"-10"-3"-33"0,17-29 53 16,3 3-49-16,-14-2 1 15,8-1 0-15,-1 3 1 0,4 1-4 16,4-1 0-16,-1 0 2 15,1 7 0-15,6 0 0 16,4 3 0-16,11 3-1 16,10-10 1-16,-3 4 0 15,-1-1 0-15,1 4 0 16,-4 0 1-16,-3 6-2 16,-8 10 1-16,-10-7-4 15,-14-3 0-15,-7-3-5 16,-7-3 1-16,0-10-11 15,3-3 0-15,0-12-1 16,4-6 1-16</inkml:trace>
  <inkml:trace contextRef="#ctx0" brushRef="#br1" timeOffset="98889.87">9126 7949 81 0,'0'9'40'0,"43"10"-51"0,-19-22 88 15,19-3-78-15,20-1 0 16,18-18-3-16,11-9 1 16,3-7-2-16,-10 16 0 15,-14 0-17-15,-11 3 1 16,-11 6-2-16,-10 10 0 0</inkml:trace>
  <inkml:trace contextRef="#ctx0" brushRef="#br1" timeOffset="100616.71">5757 10674 61 0,'4'9'30'0,"24"-12"-24"16,-21 0 30-16,7-3-36 15,7-4 0-15,8 1-5 16,2-4 1-16,5 1-8 16,-5-4 1-16,1 4-6 15,-4-1 1-15</inkml:trace>
  <inkml:trace contextRef="#ctx0" brushRef="#br1" timeOffset="101067.35">6424 10200 62 0,'-14'29'31'0,"-21"36"-43"16,31-49 60-16,-3 9-48 15,-3 3 0-15,-5 1 0 16,1 5 0-16,0-9-1 16,4-9 0-16,6-10 0 15,4 0 1-15,7 1-1 16,14-1 0-16,-7 0 1 16,22 4 0-16,13 2 0 15,-3 1 1-15,0-1 0 16,-7 1 0-16,-8 3 0 15,-9 2 0-15,-15 7-4 16,-7-3 1-16,-25 0-6 0,-7 0 1 16,-7 0-9-16,4-3 0 15</inkml:trace>
  <inkml:trace contextRef="#ctx0" brushRef="#br1" timeOffset="101326.39">6449 10185 76 0,'32'12'38'0,"45"-40"-54"0,-45 12 74 0,17-18-59 15,11-4 1-15,-3 10-5 16,3-10 1-16,0 1-1 16,7 2 0-16,-18 7-15 15,0 9 1-15</inkml:trace>
  <inkml:trace contextRef="#ctx0" brushRef="#br1" timeOffset="101653.45">7112 9780 59 0,'25'85'29'0,"10"-35"-28"0,-14-28 45 16,0 19-45-16,15 3 0 15,6 28-1-15,-3 22 0 0,-8-10-1 16,-6 17 0-16,-18 15 0 16,-14 9 1-16,-14-12-3 15,-11-9 0-15,1-17-5 16,-5-18 1-16,4-15-9 15,8-29 0-15</inkml:trace>
  <inkml:trace contextRef="#ctx0" brushRef="#br1" timeOffset="102151.1">7497 9661 68 0,'3'22'34'0,"1"-9"-37"0,-4-13 62 15,7-4-57-15,-4 4 1 16,8-6 1-16,-1 0 0 16,8 0-6-16,10-7 1 0,-7 4 3 15,1 2 0-15,-5 1-2 16,-10 0 1-16,-3 9-2 16,-4 13 0-16,-7-1-2 15,-7 7 1-15,3 0-1 16,-7 0 0-16,8 3 0 15,-1 3 1-15,1 7 1 16,-4-1 0-16,10-15 2 16,8 0 1-16,3 3 0 15,10 0 1-15,1 0 0 16,7-10 0-16,3-2-1 16,11-7 0-16,-8-6-6 15,5 0 1-15,-5 0-13 16,-9 3 1-16,-12 6-7 15,-3 6 1-15</inkml:trace>
  <inkml:trace contextRef="#ctx0" brushRef="#br0" timeOffset="107686.59">5302 8328 20 0,'-7'3'10'0,"11"13"-2"16,-1-13 10-16,4 4-17 16,-7 2 0-16,4 0 3 0,3 4 0 15,-7-4-4-15,0 7 0 16,0 0 3-16,0-1 1 16,0 1-1-16,-7 6 1 15,3 3-3-15,-3 6 1 16,4 4-1-16,-1 12 0 15,1 9-3-15,3-2 1 16,0-4-6-16,0-6 1 16,3-7-5-16,1-8 1 0</inkml:trace>
  <inkml:trace contextRef="#ctx0" brushRef="#br0" timeOffset="108708.61">5422 8306 23 0,'-3'16'11'0,"3"-19"-6"0,0 3 15 16,0 0-18-16,3 0 0 15,4-3 3-15,4 3 0 0,-8 0-5 16,11 0 1-16,1 0 4 16,2 0 1-16,8 0-1 15,10 0 0-15,4 0-2 16,10 3 0-16,4-6-2 15,14-4 1-15,7 1-3 16,11-3 1-16,0-7-1 16,-4 0 0-16,-7-2-1 15,-14-1 0-15,3 0 0 16,4 0 1-16,-3 0 0 16,-4-3 0-16,-4 0 0 15,1-3 0-15,-4 10 0 16,-4-1 1-16,-10 0-2 15,-7 4 1-15,-4-1-2 16,-3 4 1-16,-8 3-1 16,1 2 0-16,-8-2 0 0,-2 6 0 31,-5 0 1-31,-3 3 0 0,-3 7 0 0,-1-1 1 16,0 7 0-16,-6-4 0 15,3 1 1 1,3-1 0-16,-6 4 0 0,3 3 0 15,-4 0 0-15,1 9 0 16,-8 3 0-16,0 4 0 16,-3 9 0-1,0 6 0 32,0 9 0-47,3 1 0 16,4 0 0-16,3 2 0 15,1-2 0-15,-1 0 1 0,4-10 0 0,7-3 0 0,0-3 0 0,0-4 1 0,0-2-1 0,0-3 1 16,-7-10 0-16,4 3 0 0,-8-3-1 16,-7 0 0-16,-3 3-2 15,-11-6 1-15,-3-3-1 16,-4-3 1 0,-10-7-1-16,-15 0 1 0,-6-2-1 15,-15-7 1-15,1 0-1 16,-5 0 1-16,-2 0 0 15,2-3 1-15,-2 6-1 16,13-3 0-16,-3 3-1 16,10 0 1-16,8 3-3 15,-1 1 0 1,4-4-6 0,4 0 0-16</inkml:trace>
  <inkml:trace contextRef="#ctx0" brushRef="#br0" timeOffset="110751.65">5687 11107 46 0,'-4'-4'23'0,"4"1"-13"15,0 3 23-15,7-3-32 16,4 3 1-16,-1 0 1 16,8 0 1-16,-7 0-5 0,6 0 1 15,5-3 3-15,2 6 0 16,15-3 0-16,10 0 1 15,18 0-2-15,11-3 1 16,3 3-2-16,18-6 1 16,3-13-2-16,8-3 1 15,-15 0-3-15,-14 0 1 16,-10 10-3-16,-22 5 0 16,-14 7-9-16,1 10 1 15,-29 5-5-15,-7 4 0 16</inkml:trace>
  <inkml:trace contextRef="#ctx0" brushRef="#br0" timeOffset="114264.47">8696 8661 41 0,'7'12'20'0,"-3"20"-14"16,-4-29 20-16,-4 6-26 16,-3 4 0-16,0-1 1 15,-4 7 0-15,-3 6-1 16,0 0 1-16,0 7 0 15,3-1 0-15,1-3-1 16,3-6 1-16,3-3 0 0,1-13 0 16,10-9-1-16,7-9 0 15,4-4 1-15,3-6 0 16,7 0-1-16,-3 0 0 16,-1 0-2-16,-3 6 1 15,-3 4-1-15,0 6 0 16,-4-4-1-16,-4 10 0 15,-2 3 1-15,-1 4 0 16,-4-1 0-16,1 6 1 16,-1-2 0-16,-3-4 1 15,0-3 0-15,0 3 0 16,0-6 1-16,4 0 0 0,3 0 0 16,-4 0 0-16,4-3 0 15,0 3 0-15,0 0 0 16,0 3 0-16,4 4-1 15,3-4 0-15,0-3 0 16,4-3 0-16,0-10-1 16,-1 4 1-16,1-4 0 15,-4 4 0-15,0-1 0 16,-3 7 0-16,-4 10 0 16,0 5 0-16,-4 1 0 15,-3-4 0-15,0 0-1 16,0-2 0-16,0-1 0 15,0 0 0-15,4-3 1 16,-1-3 0-16,4-3 0 16,4 0 0-16,0-6 0 15,-1-4 0-15,1-3 1 0,-1 4 0 16,4-1-1-16,1 4 0 16,-1 0 0-16,-4-1 0 15,4 1 0-15,4 2 0 16,-11 1 0-16,7-3 0 15,-3-1 0-15,3 1 0 16,0 3 1-16,-3-1 0 16,3 7 0-16,0 7 1 15,0 5-1-15,-4 7 1 16,1 6-1-16,-4-6 0 0,4 6-1 16,-1-6 0-16,4 3-1 15,8-3 0-15,13 3-11 16,0-4 0-16</inkml:trace>
  <inkml:trace contextRef="#ctx1" brushRef="#br0" timeOffset="88593.56">0 4688 0,'0'0'0,"0"0"16,0 0-1,0 0-15,0 0 16,0 0-16,0 0 16,0 0 15,0 0-15</inkml:trace>
  <inkml:trace contextRef="#ctx0" brushRef="#br0" timeOffset="129757.02">4156 7930 21 0,'0'6'10'0,"0"-6"-7"0,0 0 11 0,0 0-12 16,0 0 0-16,0-3 3 16,3-3 0-16,4 3-5 15,-7 3 0-15,0-6 5 16,4-1 0-16,3 1-1 16,0-3 0-16,4-1-1 15,3-2 1-15,3-1-2 16,1 1 1-16,3-4-1 15,7 0 1-15,-7 7-1 16,1-1 1-16,-1 1-1 16,7 3 0-16,0-7 0 15,-3 7 0-15,3-4-2 16,0 1 1-16,1-4 0 16,2 4 0-16,-2-3 0 15,-8 2 0-15,7-2-1 16,-14-1 1-16,4 4 0 15,3 2 1-15,0-2-1 16,4 3 1-16,-1-4-1 0,5 1 0 16,-8-1 0-16,7 1 0 15,0 3-1-15,4-4 1 16,-4 4-1-16,-7-3 0 16,8 2 0-16,-5-2 0 15,5 0 0-15,-1 2 1 16,0 1 0-16,4-3 0 15,-4 2 0-15,4 1 0 16,-11-3 0-16,7 2 0 0,-7 1-1 16,8 0 1-16,-5-4-1 15,4 7 1-15,1 0-1 16,2-3 0-16,5 0 0 16,-5 3 1-16,-2 3 0 15,2-10 0-15,1 1 0 16,3 2 0-16,1 1 0 15,-1-3 0-15,-3 3-1 16,-1-1 1-16,-2 4-1 16,-1 0 1-16,4 0-1 15,-1 3 1-15,1 3-1 16,3 0 0-16,4 0 0 16,-11-3 1-16,8 0-1 15,3 0 1-15,-1 0-1 16,5 0 0-16,3 3 0 15,-8-3 1-15,-6 4-1 16,0 2 0-16,3 0 0 16,7 0 1-16,-3 4-1 0,14 5 0 15,-7-5 0-15,0-1 0 16,0-3 0-16,3 1 0 16,-6-4 0-16,2 0 0 15,-2-3 0-15,-1 0 0 16,7 0 0-1,8 3 0-15,3 7 0 0,-7-1 0 16,3 4 0-16,4-1 0 16,-7 1 0-16,4-4 1 0,-8 0-1 15,4 4 0-15,7 0-1 16,7-1 1-16,-14-3 0 16,-4 1 0-16,-3 2 0 15,0 1 0-15,-4 0 0 16,4-1 1-16,0 4-1 15,-4-4 0-15,-3 1 0 16,3-4 0-16,-3 1 0 16,-4 2 0-16,1-2 0 15,-1-4 0-15,-10 0-2 16,-1 0 0-16,-2-2-3 16,-19-4 0-16,-13-4-11 15,-15-5 0-15,-14-10-3 16,0-9 1-16</inkml:trace>
  <inkml:trace contextRef="#ctx0" brushRef="#br0" timeOffset="130673.66">8357 7287 30 0,'-21'25'15'0,"4"4"-5"16,13-23 16-16,0-3-24 16,1 3 0-16,-8 0 2 15,4-2 1-15,0-1-5 16,4 3 0-16,-1-6 4 16,1 3 1-16,3-3-2 15,0 6 1-15,3 1-1 16,1-1 0-16,3 3-1 15,3 1 1-15,4 2-1 16,4-2 0-16,0 9 0 16,3-4 0-16,0 4 0 0,7 3 0 15,-14 0-1-15,1 6 0 16,-5 4 0-16,-10 2 0 16,-10-3-2-16,-15 4 1 15,-14 6-2-15,-7 3 0 16,-7-10-3-16,-3-6 0 15,6 0-5-15,12-2 1 16,-1-4-8-16,18-13 1 16</inkml:trace>
  <inkml:trace contextRef="#ctx0" brushRef="#br0" timeOffset="130901.32">8266 7350 64 0,'-18'38'32'16,"4"5"-35"-16,7-21 60 0,-4 10-57 16,-3 12 1-16,0 12-6 15,-4 10 0-15,1-6-3 16,3 2 0-16,-8-15-11 15,12 3 1-15</inkml:trace>
  <inkml:trace contextRef="#ctx0" brushRef="#br1" timeOffset="135327.79">12788 8172 49 0,'-7'12'24'0,"14"-9"-15"0,-3-6 25 15,6-3-33-15,1-4 1 16,7 7 3-16,3 0 0 15,3 0-6-15,8 3 1 16,10 0 3-16,-3 0 0 16,11-3-18-1,-4-10 0-15</inkml:trace>
  <inkml:trace contextRef="#ctx0" brushRef="#br1" timeOffset="135659.29">13353 7864 55 0,'-7'32'27'0,"-11"-1"-27"0,11-22 35 16,-7 16-35-16,-4 16 0 16,1 25 1-16,-1 0 0 15,4 3-5-15,0-6 1 16,3-7-3-16,4-3 0 15,3-9-8-15,8-19 0 16</inkml:trace>
  <inkml:trace contextRef="#ctx0" brushRef="#br1" timeOffset="136017.97">13610 8018 48 0,'7'22'24'0,"4"-22"-21"16,-15-6 40-16,4-1-41 15,-7-5 0-15,-7 2 0 16,4 1 0-16,-5 3-3 16,-2 6 1-16,-8 12 1 15,-3 4 0-15,0 12-3 16,-1 3 1-16,1 10-4 15,4-3 1-15,6-1-3 16,7 4 1-16,8-3 0 0,10-7 1 16,10-12 4-16,15-10 0 15,-7-12 3-15,3-3 1 16,4-16 2-16,0-6 0 16,-1-4-3-16,-2 1 1 15,-5-3-12-15,-6-4 0 16,-7-3-5-16,-1 10 1 15</inkml:trace>
  <inkml:trace contextRef="#ctx0" brushRef="#br1" timeOffset="136378.64">14108 7958 56 0,'-4'-9'28'0,"1"-4"-31"15,-1 4 52-15,4-4-49 16,-7 1 1-16,-7 2 0 16,-11 4 0-16,-7 9-1 15,-3 13 0-15,-4 0 0 16,-3 12 0-16,3 9-1 15,4 7 0-15,7 10-2 16,7-4 0-16,6-9 0 16,8-4 0-16,11-9 1 0,14-9 1 15,17-12 2-15,11-1 1 16,0-19 0-16,-4-2 1 16,-14-4-2-16,-3-3 0 15,-8 0-16-15,-10-13 0 16</inkml:trace>
  <inkml:trace contextRef="#ctx0" brushRef="#br1" timeOffset="143613.22">8223 10335 43 0,'-7'10'21'0,"-7"-1"-5"15,11-9 22-15,3 0-34 16,0 0 1-16,0 0 3 15,3 0 1-15,8 3-11 16,-1 0 1-16,15-3 6 16,0 0 1-16,17-6-3 15,11 0 0-15,0 3-6 16,3-4 0-16,-3 1-13 0,4-6 1 16,-4 2-5-16,-11 7 1 15</inkml:trace>
  <inkml:trace contextRef="#ctx0" brushRef="#br1" timeOffset="144575.73">9500 10034 65 0,'-3'10'32'0,"-11"-4"-37"0,3-3 61 0,-3 0-56 16,-4 0 1-16,-6 0-1 15,-8 4 1-15,0 2-1 16,-3 4 0-16,0 2-2 15,3 1 1-15,4 6-3 16,3 0 0-16,4-6-4 16,3-1 1-16,8 1-4 15,6-4 1-15,4-2 2 16,7-1 0-16,14 4 3 16,15-4 0-16,6 1 5 0,7 2 0 15,1 1 3-15,-5 2 0 16,-9 4-1-16,-15 9 1 15,-14 4-2-15,-18-1 0 16,-10 1-1-16,-14-4 0 16,0-3-2-16,-4-6 1 15,4-10 0-15,3-6 0 16,7 0 1-16,8-6 1 16,13-13 3-16,4-9 0 15,11-6 1-15,13-10 1 16,15-9 0-16,7 6 1 15,7 3-2-15,3 1 0 0,-3-1-4 32,-10 3 0-32,-1 4-12 0,-10 6 1 0,-4 2-6 15,-3 8 0-15</inkml:trace>
  <inkml:trace contextRef="#ctx0" brushRef="#br1" timeOffset="144994.81">9786 9968 54 0,'-7'7'27'0,"21"-4"-28"0,-14-3 47 15,0 0-43-15,7 0 0 16,4 0 4-16,3-3 0 16,0-1-8-16,7 8 0 15,7-8 5-15,11-2 0 16,0 0-2-16,0 3 1 16,-7 0-2-16,-4 3 0 15,-7 0-2-15,-10 6 0 16,-8 13 0-16,-10 9 0 0,-4 3-2 15,-6 13 0-15,-4 16-1 16,-1 6 1-16,1 9-1 16,0 10 0-16,0-4-1 15,3-9 1-15,1-6-2 16,-5-13 1-16,12-12-5 16,3-16 0-16,10-12-5 15,8-13 0-15</inkml:trace>
  <inkml:trace contextRef="#ctx0" brushRef="#br1" timeOffset="145223.07">9768 10464 60 0,'-7'12'30'0,"21"-9"-31"0,-3-3 57 15,10-3-54-15,7-3 1 16,11-3 0-16,14-4 0 16,-3 4-6-16,-1-1 1 15,-10-2-6-15,-4 2 1 16,-7-5-12-16,-14 5 0 16</inkml:trace>
  <inkml:trace contextRef="#ctx0" brushRef="#br1" timeOffset="145687.87">10795 10332 58 0,'-7'19'29'0,"3"0"-27"0,4-13 43 16,4-3-42-16,3 0 0 15,7-3 1-15,7-3 0 16,11-3-6-16,7 0 1 15,7-4 1-15,0 4 1 0,-4 0-9 16,-3 2 0-16,-8-5-11 16,-13 6 1-16</inkml:trace>
  <inkml:trace contextRef="#ctx0" brushRef="#br1" timeOffset="145868.71">10753 10639 52 0,'0'29'26'0,"17"-20"-26"15,-6-9 38-15,14-3-38 16,6 0 0-16,8 0-8 16,11-4 1-1</inkml:trace>
  <inkml:trace contextRef="#ctx0" brushRef="#br1" timeOffset="146303.01">12256 10163 48 0,'7'9'24'0,"0"-31"-7"0,-7 16 21 16,0-3-36-16,0-4 1 15,-7 0 2-15,-8 4 1 0,-9 3-7 16,-15 3 0-16,-14 3 4 16,0 6 0-16,-3 13-2 15,-8 0 1-15,-3 12-4 16,7 13 0-16,4 9-3 15,10 4 0-15,11 8-2 16,10 11 0-16,14-17-2 16,18-5 1-16,18-11 3 15,14-14 0-15,7-14 5 16,24-5 0-16,18-17 4 16,-3-14 1-16,-7-1 3 15,-11-13 0-15,-18-12-1 16,-10-3 0-16,-14-7-4 15,-15 1 0-15,-17-4-9 0,-14 1 0 16,-7-1-12-16,-7 19 0 16</inkml:trace>
  <inkml:trace contextRef="#ctx0" brushRef="#br1" timeOffset="153447.91">4159 12029 59 0,'-3'15'29'0,"6"-9"-22"0,-3-2 29 16,0 5-35-16,0 0 0 0,-3 7 2 15,3 6 1-15,-11 0-5 16,-6 6 1-16,-5 10 2 16,1 9 0-16,0-6-1 15,3 6 1-15,1 0-3 16,13-6 0-16,-3-10-1 15,14-6 0-15,7-9-3 16,11-10 1-16,7-9-11 16,10-16 0-16,4-6-2 15,3-3 0-15</inkml:trace>
  <inkml:trace contextRef="#ctx0" brushRef="#br1" timeOffset="153673.9">4396 12072 64 0,'-18'47'32'0,"4"16"-40"0,7-41 64 16,-7 16-56-16,-4 6 0 16,-3 15-3-16,0 13 1 15,-4 10 0-15,11 15 1 16,-11-9-6-16,11-3 1 15,-7-4-9-15,7-15 1 16,3-19-3-16,8-12 1 16</inkml:trace>
  <inkml:trace contextRef="#ctx0" brushRef="#br1" timeOffset="154016.81">4957 12195 64 0,'-4'-19'32'0,"-14"47"-45"16,15-12 65-16,-18 3-52 15,-8 12 1-15,1 0-1 16,0 13 1-16,-7 10-2 16,-4 11 1-16,0 4 1 15,0 7 1-15,8-1-1 16,6 0 0-16,11 7-2 0,14-10 1 16,10-9-3-16,8-13 0 15,3-19-7-15,4-12 1 16,10-16-9-16,4-12 0 15</inkml:trace>
  <inkml:trace contextRef="#ctx0" brushRef="#br1" timeOffset="154274.21">5271 12580 64 0,'-11'35'32'16,"0"28"-42"-16,1-45 57 0,-8-5-47 15,-21 12 0-15,-3 13 0 16,3 6 0-16,0-4 0 16,-3-2 1-16,7-3-4 15,7-4 0-15,13-15-7 16,5-10 1-16,10-12-8 15,10-16 1-15</inkml:trace>
  <inkml:trace contextRef="#ctx0" brushRef="#br1" timeOffset="154454.76">5017 12574 68 0,'24'72'34'0,"-3"16"-34"0,-14-69 64 16,4 9-64-1,0 10 1-15,-1-10-1 0,1-3 1 16,-1 0-4-16,-3 3 1 16,4 1-7-16,0-7 1 15,-1-7-13-15,1-18 1 16</inkml:trace>
  <inkml:trace contextRef="#ctx0" brushRef="#br1" timeOffset="154934.29">5680 12885 62 0,'-7'18'31'0,"14"-14"-29"0,0-8 47 15,3-2-47-15,12-3 1 16,-1-4 0-16,18-2 0 0,-1-1-8 15,12-3 1-15,-1 0-11 16,4 10 0-16,-7-7-4 16,-4 0 0-16</inkml:trace>
  <inkml:trace contextRef="#ctx0" brushRef="#br1" timeOffset="155340.37">6445 12417 73 0,'-10'22'36'0,"-29"41"-51"0,28-44 72 16,1 3-57-16,-4 3 0 15,-1 3-3-15,-6 7 0 16,4-10 0-16,6-3 1 16,1 0-4-16,10-4 0 0,10 1 0 15,1-3 0 1,6 0 4-16,12-1 0 0,6 1 4 15,11 3 0-15,-11 0 2 16,-7-1 1-16,-7 1-2 16,-7 0 1-16,-17 6-8 15,-18 6 0-15,-15-2-13 16,-2-4 0-16</inkml:trace>
  <inkml:trace contextRef="#ctx0" brushRef="#br1" timeOffset="155596.29">6473 12370 66 0,'22'13'33'0,"9"-4"-34"0,-16-9 55 15,13-6-54-15,18-10 0 16,14-9-1-16,10-9 0 16,8-1-3-16,3-9 1 15,-11 0-10-15,-6 4 0 16,-8-4-6-16,-10 0 0 16</inkml:trace>
  <inkml:trace contextRef="#ctx0" brushRef="#br1" timeOffset="155850.51">7133 11953 67 0,'39'123'33'0,"-14"-58"-35"16,-11-39 63-16,7 24-59 15,0 3 1-15,0 19-1 16,-3 16 1-16,-7 6-6 16,-11 0 1-16,-8 10-2 15,-6-1 1-15,-3-12-7 16,-1-16 1-16,4-21-12 16,7-26 1-16</inkml:trace>
  <inkml:trace contextRef="#ctx0" brushRef="#br1" timeOffset="156241.87">7553 11928 65 0,'7'22'32'0,"25"-22"-33"0,-18-6 53 0,11 3-51 16,-8-7 1-16,8-2 2 15,3-7 0-15,-7 6-5 16,0 4 1-16,-6 6 2 16,-5 3 0-16,-6 9-1 15,-4 16 0-15,-4 7-2 16,-3-1 0-16,-3 7-1 15,-1-1 0-15,0-5 0 16,4-7 1-16,0 0 1 16,4-6 0-16,3 0 1 15,10-7 1-15,19-6-1 16,2-3 1-16,8 1-6 16,3-4 1-16,4-10-17 15,-10-5 0-15</inkml:trace>
  <inkml:trace contextRef="#ctx0" brushRef="#br1" timeOffset="156678.34">8371 12490 48 0,'7'25'24'16,"22"-16"-10"-16,-19-9 24 0,-3 0-33 16,7-3 0-16,4-7 2 15,7-5 1-15,3 2-11 16,11-6 1-16,0 7 4 0,3 2 1 15,-7 1-10-15,-3 3 0 16,-14-4-12-16,-11 1 0 16</inkml:trace>
  <inkml:trace contextRef="#ctx0" brushRef="#br1" timeOffset="156842.06">8424 12684 55 0,'11'19'27'0,"31"0"-28"0,-31-16 39 0,3 0-39 16,4-3 1-16,6-6-10 15,8-1 1-15,3-8-1 16,11-10 0-16</inkml:trace>
  <inkml:trace contextRef="#ctx0" brushRef="#br1" timeOffset="157350.87">9617 11856 67 0,'0'19'33'0,"-21"12"-38"16,6-18 60-16,-9 2-55 0,-12 7 0 15,-2 4-1-15,-19 8 1 16,4 0 0-16,-3-2 0 16,14-7-3-16,-1 3 1 15,4 0-3-15,8 4 1 16,13 2-1-16,0-2 0 16,18-4 0-16,4-6 0 15,17-7 5-15,18 1 0 16,7 6 2-16,7-6 1 15,0 6 0-15,-8-3 1 16,-6-1-2-16,-18 7 1 16,-14 7-4-16,-14 9 1 0,-7-1-4 15,-14-2 1-15,-4-7-2 16,-3-12 1-16,0 0 0 16,7-3 1-16,3-10 3 15,7-12 1-15,15-10 3 16,6-9 0-16,22-13 2 15,7-3 1-15,10-15-1 16,11-16 0-16,7 12-3 16,-7-12 1-16,-7 6-7 15,-11-3 1-15,0 10-12 16,-7-1 1-16,-10 10-6 16,-4 12 0-16</inkml:trace>
  <inkml:trace contextRef="#ctx0" brushRef="#br1" timeOffset="157787.76">9850 11934 56 0,'-4'51'28'0,"-3"-29"-24"0,11-22 51 16,-4 0-51-16,7 6 1 15,0-3 0-15,3-3 1 0,4 0-8 16,7-3 1-16,11-3 4 16,7-7 1-16,3 1-3 15,1-1 1-15,-8 4-2 16,-7 2 0-16,-7 7-2 15,1 3 1-15,-8 4-2 16,-4 12 0-16,-6 2-2 16,-4 5 1-16,-4 8-1 15,-3-6 0-15,-10 13 1 16,-5 15 0-16,-6 4 1 16,-4 9 0-16,1 13 0 15,-1-7 1-15,4 0-2 16,-1-9 0-16,8-10-9 0,4-9 0 15,-1-15-2 1,11-13 0-16</inkml:trace>
  <inkml:trace contextRef="#ctx0" brushRef="#br1" timeOffset="157998.64">9857 12452 72 0,'38'12'36'0,"29"-21"-43"0,-38 6 77 0,9-10-70 15,5 7 1-15,-1-3-5 16,4-4 0-16,-14 1-7 16,-8 5 0-16,-13-2-10 15,-4 6 0-15</inkml:trace>
  <inkml:trace contextRef="#ctx0" brushRef="#br1" timeOffset="158716.84">4763 13502 58 0,'-11'19'29'0,"22"-19"-23"0,-11 3 29 0,0 13-33 0,-8 3 0 16,-2 9 0-16,6 3 1 16,-13 16-4-16,-15 7 0 15,-3 5 2-15,-8 7 0 16,1 0-2-16,7 0 1 15,-4 3-2-15,7-3 1 16,4 3-3-16,14-16 1 16,3-9-5-16,4-3 1 15,7-13-9-15,18-12 1 0,10-7-1 16,14-12 1-16</inkml:trace>
  <inkml:trace contextRef="#ctx0" brushRef="#br1" timeOffset="158944.28">5091 13966 60 0,'-25'44'30'0,"-24"0"-43"15,34-37 65-15,-2 5-51 16,-8 4 1-16,-3 6 0 15,-11 6 1-15,7 0-4 16,4 10 0-16,7-1-2 16,3-2 1-16,8-4-15 0,-1-21 1 15</inkml:trace>
  <inkml:trace contextRef="#ctx0" brushRef="#br1" timeOffset="159154.46">4840 14026 59 0,'21'47'29'0,"11"38"-32"0,-21-66 42 16,-1 3-40-16,1 6 1 0,-1 6-2 16,1 1 1-16,3-7-3 15,0 0 1-15,4-3-7 16,3-3 1-16,7-9-6 15,-7-4 0-15</inkml:trace>
  <inkml:trace contextRef="#ctx0" brushRef="#br1" timeOffset="159379.31">5232 14236 56 0,'0'10'28'0,"7"-10"-32"15,3-4 54-15,1-2-50 0,10 0 1 16,11 0 0-16,7-7 0 16,-1-3-9-16,5-2 1 15,3-1-9-15,-11-6 0 16</inkml:trace>
  <inkml:trace contextRef="#ctx0" brushRef="#br1" timeOffset="159708.21">5888 13913 68 0,'-28'22'34'0,"-4"9"-43"0,32-21 60 0,-11 2-51 16,1 7 0-16,-4-6 0 16,0-4 1-16,3 1-1 15,0 2 0-15,4 4-1 16,14-4 0-16,4-2 0 16,0 2 0-16,6 1 1 15,15-1 0-15,-7 4 0 16,3 0 1-16,4 3 0 15,-8 3 1-15,-13-1-2 16,-11 5 0-16,-7 5-4 16,-14 0 1-16,-1-3-6 15,-6-2 1-15,0-8-11 0,3-8 1 16</inkml:trace>
  <inkml:trace contextRef="#ctx0" brushRef="#br1" timeOffset="159934.14">5997 13888 68 0,'25'0'34'0,"21"-6"-37"0,-25 6 62 0,18-10-59 16,0-5 0-16,3-1-5 15,-7-3 0-15,-3-3-1 16,3 0 0-16,0 0-14 16,-3-12 1-16</inkml:trace>
  <inkml:trace contextRef="#ctx0" brushRef="#br1" timeOffset="160218.1">6456 13741 63 0,'17'50'31'0,"43"16"-30"0,-38-51 49 16,-8 14-49-16,7 5 0 15,-7 4-1-15,-3 9 1 16,-11 6-2-16,-18 16 1 16,-3 0-3-16,-7 3 1 15,3 0-7-15,0-12 0 16,4-16-10-16,3-19 1 16</inkml:trace>
  <inkml:trace contextRef="#ctx0" brushRef="#br1" timeOffset="160623.81">6854 13691 55 0,'0'21'27'0,"8"-17"-24"16,-1-4 44-16,0 0-43 16,0 3 0-16,3-6 5 15,-6-1 0-15,13-8-10 16,1 9 1-16,3 3 7 0,-3 0 0 16,-4 3-3-16,4 9 1 15,-15 4-5-15,4 9 1 16,-14 0-4-16,-3-6 1 15,3 3-2-15,-8 3 0 16,5 3 1-16,10 1 1 16,-7-4 1-16,14 0 1 15,0-6 0-15,11-4 1 16,10-8-1-16,4-7 0 16,6-7-8-1,1-8 1-15,-4-7-14 0,-3-10 0 16</inkml:trace>
  <inkml:trace contextRef="#ctx0" brushRef="#br1" timeOffset="161074.97">8079 13945 54 0,'10'40'27'0,"29"-15"-21"0,-21-21 35 0,3-4-41 15,4-4 0-15,6-8-1 16,8-4 1-16,-4 0-5 16,-6 1 0-16,-8 5-11 15,-11 1 0-15</inkml:trace>
  <inkml:trace contextRef="#ctx0" brushRef="#br1" timeOffset="161255.37">7976 14280 55 0,'32'16'27'0,"25"-10"-33"16,-33-6 42-16,15-6-40 0,0-1 1 15,10-2-25-15,8-13 1 16</inkml:trace>
  <inkml:trace contextRef="#ctx0" brushRef="#br1" timeOffset="161722.66">9352 13458 63 0,'-7'16'31'0,"-25"3"-40"0,11-13 53 0,-4-3-44 16,-3 4 0-16,-3 2 0 15,-8 10 1-15,-4 0-3 16,1 9 1-16,3-6-2 16,4 0 1-16,10 0-4 15,1 3 1-15,13-3-2 16,11 3 0-16,14-9 2 15,11 2 0-15,3 1 5 16,4 0 0-16,7 0 5 16,3-7 1-16,-7-5 1 15,-7-1 1-15,-6 3-3 16,-8 4 1-16,-11 3-5 16,-6-4 0-16,-8-3-4 15,-3-2 1-15,-4-7-1 16,8-7 0-16,-1 1 0 0,4-6 1 15,0-7 2-15,7-6 0 16,11 0 1-16,6 0 1 16,15-7 0-16,7 1 0 15,7-10-4-15,7 7 0 16,0-7-13-16,-8-3 1 16</inkml:trace>
  <inkml:trace contextRef="#ctx0" brushRef="#br1" timeOffset="162096.44">9557 13449 68 0,'-7'19'34'0,"17"-7"-35"16,-3-8 59-16,7-4-58 16,4 0 0-16,0-7 0 15,6 1 1-15,5-3-1 16,-1 2 0-16,-7 1-1 16,0 6 0-16,-7 3-2 0,-7 7 0 15,-7-1-2-15,-3 7 0 16,-8 15-1-16,-3 4 1 15,4 8-1-15,-1 8 1 16,-3-4 1-16,3 0 1 16,1 0-1-16,-1-3 0 15,4-10-7-15,0-9 1 16,-7-15-4-16,7-7 1 16</inkml:trace>
  <inkml:trace contextRef="#ctx0" brushRef="#br1" timeOffset="162321.54">9497 13778 68 0,'7'3'34'0,"35"4"-40"16,-24-7 71-16,7-10-64 15,6 1 0-15,8-4-3 16,0-2 0-16,-4 5-7 16,-7 1 1-16,-6-13-12 15,-8 6 0-15</inkml:trace>
  <inkml:trace contextRef="#ctx0" brushRef="#br1" timeOffset="162905.43">10421 13515 60 0,'0'3'30'0,"-3"0"-22"16,-1-6 45-16,-7 12-51 0,-3 4 0 15,-10 12 0-15,-8 10 1 16,-7 18-4-16,-14 13 0 16,-17 12 1-16,-8 16 1 15,-10 25-5-15,3 7 0 16,-7-10-1-16,4 6 1 16,7-15-2-16,11-13 0 15,6-10-2-15,11-18 1 16,11-19-5-16,10-15 1 15,18-17-5-15,14-8 1 16</inkml:trace>
  <inkml:trace contextRef="#ctx0" brushRef="#br1" timeOffset="163221.29">9952 14368 61 0,'-4'22'30'0,"4"-7"-37"16,0-11 60-16,-3 5-52 16,-8 7 1-16,4 6 0 15,-7 3 0-15,-4 3-4 16,1-3 1-16,3-3 1 15,0-3 1-15,3 6-1 0,7-9 1 16,12-1-2-16,6-8 0 16,14-1-1-16,-7 0 0 15,35-9-10-15,1-10 0 16,-11-15-6-16,3-9 1 16</inkml:trace>
  <inkml:trace contextRef="#ctx0" brushRef="#br1" timeOffset="163401.54">10287 14252 82 0,'-25'72'41'0,"-13"35"-58"0,20-73 82 0,-14 7-66 16,-14 22 1-16,-3 24-9 15,-8 14 0-15,1 2 2 16,-4 4 1-16,11-13-15 15,13-9 0-15</inkml:trace>
  <inkml:trace contextRef="#ctx0" brushRef="#br1" timeOffset="165475.87">4512 16014 55 0,'-7'19'27'0,"7"22"-21"15,-7-38 28-15,3 9-34 16,-13 7 1-16,3 9-1 16,-25 7 1-16,-11 9-3 15,1 9 0-15,-11 16-6 0,-10 3 0 16,3-6-7-16</inkml:trace>
  <inkml:trace contextRef="#ctx0" brushRef="#br1" timeOffset="165745.54">4149 16165 52 0,'7'44'26'0,"3"6"-31"16,1-41 45-16,7 16-39 16,-4 7 1-16,10 5-1 15,8 17 1-15,-4-4-5 16,-7-10 1-16,4 1-11 16,3-9 0-16,1-7-2 15,-1-7 1-15</inkml:trace>
  <inkml:trace contextRef="#ctx0" brushRef="#br1" timeOffset="167124.26">3687 14352 31 0,'0'57'15'0,"21"-4"-16"0,-21-41 25 0,10 7-24 16,-10 0 1-16,7 0-1 15,-3-3 1-15,3-4-2 16,-4-2 1-16,5-4-1 16,2-3 1-16,1-6-1 15,-1-7 0-15,-3-5 1 16,4-10 0-16,-1-10 1 16,-6-9 0-16,14-6 0 15,-8-3 0-15,8-7 1 16,14 4 0-16,-1-7-2 15,5 3 1-15,-5-5-1 16,-2-4 1-16,-8 0-1 16,7 3 0-16,-7 0 0 15,0 3 0-15,-3-6 1 16,-7 3 0-16,10 13-1 16,7-7 1-16,7-2 0 0,11 5 0 15,-4 7 1-15,18 6 0 16,11 10 2-16,3 15 1 15,28 6 0-15,8 10 1 16,10 3-1-16,28 7 1 16,11-7-2-16,10 0 0 15,21-4-4-15,8-2 1 16,10 0-6-16,4 9 1 16,-4 6-5-16,-3 10 1 15,-1-3-8-15,-20 9 1 16</inkml:trace>
  <inkml:trace contextRef="#ctx0" brushRef="#br1" timeOffset="168071.83">8424 14368 43 0,'14'75'21'0,"8"-22"-22"16,-12-31 35-16,4 0-31 15,4 3 1-15,7 13 2 0,-4-3 0 16,4-1-8-16,3-3 1 15,0-6 5-15,-3-3 0 16,-4-6-3-16,0-10 0 16,-7-6-2-16,4-18 1 15,-4-11-2-15,0-24 1 16,-14-19-1 0,0-28 0-16,-11-7 1 0,-6-12 0 15,-4-13 0-15,-4 7 1 16,4 2-2-16,7 7 1 15,3 13 0-15,0 24 0 16,11 10 0-16,11 10 0 16,0 6 0-16,10-1 1 0,11 7 0 15,6 3 0 1,15 0 1-16,14 4 0 0,14 2 0 16,25 10 0-16,28 6 0 15,14 6 1-15,32 13 0 16,0 3 1-16,11-6-2 15,-1 3 1 1,96 3-7 0,-50 9 0-16,-56 7-10 15,-24-7 1-15</inkml:trace>
  <inkml:trace contextRef="#ctx0" brushRef="#br1" timeOffset="168942.17">4706 16278 57 0,'0'12'28'0,"11"-15"-25"16,-4 0 29-16,10-3-31 15,5 2 1-15,16 1-1 0,-6 0 1 16,7-3-8-16,10-4 1 16,4-2-10-16,-7-4 0 15</inkml:trace>
  <inkml:trace contextRef="#ctx0" brushRef="#br1" timeOffset="169256.83">5514 15967 55 0,'-35'31'27'0,"-39"10"-34"0,59-31 43 0,-2-1-36 15,-1 0 0-15,4 1 0 16,3 2 0-16,1 1 0 15,10-1 1-15,0 4 0 16,14 3 1-16,7 3 1 16,7 3 0-16,8-3 0 15,-5 0 0-15,-2 3 0 16,-8-3 0-16,-7 6-4 16,-14 4 1-16,-14 2-7 15,-14 7 1-15,-4-13-11 16,-7-12 0-16</inkml:trace>
  <inkml:trace contextRef="#ctx0" brushRef="#br1" timeOffset="169481.65">5454 15895 69 0,'14'41'34'0,"39"-29"-37"0,-25-18 61 16,22-10-58-16,20-9 1 15,18-6-4-15,18-4 0 16,7-8-5-16,-21-5 0 0,0 8-12 16,-15 8 1-16</inkml:trace>
  <inkml:trace contextRef="#ctx0" brushRef="#br1" timeOffset="169903.04">6618 16108 54 0,'-25'28'27'0,"29"-18"-19"0,-4-10 39 0,0 3-43 15,0 0 0-15,7-3 3 16,7 0 0-16,14-3-10 16,15-3 1-16,6-1 5 15,0 1 0-15,8 0-7 16,-8 0 0-16,-6-1-16 15,-8-5 0-15</inkml:trace>
  <inkml:trace contextRef="#ctx0" brushRef="#br1" timeOffset="170083.05">6604 16434 48 0,'21'13'24'0,"53"-26"-25"0,-46 10 25 16,8 0-33-16,3-3 1 15,3-4-15-15,11-12 0 16</inkml:trace>
  <inkml:trace contextRef="#ctx0" brushRef="#br1" timeOffset="170324.3">7317 16246 56 0,'-7'22'28'0,"31"-19"-28"0,-6-3 52 0,0-3-52 15,13-3 1-15,19-4-1 16,-1-5 1-16,11-4-5 16,4-3 0-16,3 0-13 15,-7-3 0-15</inkml:trace>
  <inkml:trace contextRef="#ctx0" brushRef="#br1" timeOffset="170563.58">7662 16002 64 0,'-10'40'32'0,"-8"20"-38"0,15-44 50 16,-8 12-45-16,-7 3 1 15,1 10-4-15,-4 9 1 16,3-3-5-16,4-6 1 16,3-10-10-16,-6-9 1 15</inkml:trace>
  <inkml:trace contextRef="#ctx0" brushRef="#br1" timeOffset="170835.52">7112 16836 80 0,'35'19'40'0,"89"-19"-53"16,-82-7 79-16,22-8-66 16,10-1 0-16,0-6-11 0,-4 3 1 15,-6 0-7-15,-18 1 1 16</inkml:trace>
  <inkml:trace contextRef="#ctx0" brushRef="#br1" timeOffset="171838.95">8671 16030 58 0,'-3'75'29'0,"31"-50"-31"15,-17-19 36-15,3 4-33 16,0-1 0-16,7-2 0 0,-3-7 0 16,3-7-2-1,0-5 1-15,0-1 0 0,-3-15 1 16,-4-7-2-16,-4-8 1 15,1-8-2-15,-4-2 0 16,0-10-4-16,0-2 0 16,-7 5-1-16,-7 7 1 15,4 6 0-15,-1 6 0 16,1 9 3-16,-1 11 0 16,4 2 4-16,4 6 0 0,3 1 2 15,7 2 0-15,0 4 2 16,7 3 0-16,7-3 1 15,4 9 1-15,14-6 1 16,14 3 0-16,7 0-2 16,14-7 1-16,0 1-7 15,-7-7 0-15,-21 1-16 16,-11-4 0-16</inkml:trace>
  <inkml:trace contextRef="#ctx0" brushRef="#br1" timeOffset="172319.87">9169 15766 63 0,'-11'10'31'0,"-14"18"-37"0,22-22 46 16,-8 1-41-16,1 2 0 15,-1 0-3-15,-3-5 1 16,3 2 1-16,1-3 0 16,3 3-2-16,0-3 0 0,7 4 1 15,7 2 1-15,7 4 1 16,0 9 1-1,4-1 2-15,-1 5 1 0,1-4-1 16,-4-4 0-16,-3 1-2 16,-8 0 1-16,-6-3-2 15,-4-1 0-15,0 1-2 16,3-3 1-16,-10-4-1 16,7-9 0-16,3 0 1 15,4-9 1-15,4-13 2 16,-1-3 1-16,15-10 1 15,0-3 0-15,6-2 0 16,8-1 1-16,-4 6-7 16,-3 4 0-16,0-10-11 15,3 10 0-15</inkml:trace>
  <inkml:trace contextRef="#ctx0" brushRef="#br1" timeOffset="172746.78">9440 15600 59 0,'0'22'29'0,"11"-3"-29"0,-4-16 50 0,0-3-48 15,4 0 1-15,6 0 1 16,4 0 1-16,8-3-6 16,-5 3 0-16,-2 0 3 15,-5 0 1-15,-3 3-2 16,0 7 0-16,-3 2-2 15,-4 7 1-15,-7-3-3 16,0 9 0-16,-14 3 0 16,0 3 0-16,0 7-1 15,0-4 1-15,-1 1-1 16,5-7 0-16,-1 0-2 16,4-3 1-16,0-6-11 15,4-13 0-15</inkml:trace>
  <inkml:trace contextRef="#ctx0" brushRef="#br1" timeOffset="172966.15">9423 15851 53 0,'-4'9'26'0,"18"-12"-21"0,-7 0 40 15,11 0-42-15,7 0 1 0,10-3-1 16,0-7 1-16,8 4-8 16,-1-4 1-16,-7 7-7 15,-7 0 0-15,-3 3-8 16,-7 3 1-16</inkml:trace>
  <inkml:trace contextRef="#ctx0" brushRef="#br1" timeOffset="173520.89">8587 16362 62 0,'-14'10'31'0,"6"-4"-31"15,8-6 55-15,0 3-51 16,0-3 0-16,15 6 3 16,9-3 1-16,19 1-8 15,6-8 0-15,29 1 5 16,13-9 1-16,22-1-3 16,25 4 1-16,-1-10-4 15,12-3 0-15,-8-3-10 16,-25 0 1-16,-17 0-15 0,-25 3 0 15</inkml:trace>
  <inkml:trace contextRef="#ctx0" brushRef="#br1" timeOffset="174600.95">9088 16641 61 0,'28'19'30'0,"25"-25"-19"0,-29 6 40 16,12 3-48-16,10 6 0 16,3 4 2-16,-7 9 0 15,-6-3-7-15,-8 6 0 16,-18 0 3-16,-17-6 0 16,-10 12-5-16,-19-3 1 15,-13 4-4-15,3-1 0 16,0 0-1-16,-7-2 1 15,4-1-1-15,0-9 1 16,3-4 2-16,7-2 0 0,11-7 1 16,-1 0 1-16,12-6 0 15,3-3 0-15,0 0 2 16,7 0 0-16,7-3 3 16,7-1 0-16,10 1 2 15,11 0 1-15,11 3 2 16,4 0 1-16,13 3 0 15,4 3 1-15,0 6-2 16,0 7 0-16,-11 0-2 16,-6-1 0-16,-5 4-8 15,1 3 1-15,-7-3-14 16,0-4 1-16,-8-8-6 16,15-7 1-16</inkml:trace>
  <inkml:trace contextRef="#ctx0" brushRef="#br1" timeOffset="177813.33">4233 17776 46 0,'0'0'23'0,"4"16"-13"15,-4-10 23-15,0 4-31 16,-4 6 1-16,-3 5 1 16,-3 8 0-16,-1-1-5 0,-7 3 0 15,1 7 2-15,-8 9 1 16,4 9-4-16,-7 1 0 15,-4 6-3-15,4-7 1 16,7-6-5-16,-4-9 1 16,11-16-8-1,3-12 1-15</inkml:trace>
  <inkml:trace contextRef="#ctx0" brushRef="#br1" timeOffset="178085.17">3955 17889 41 0,'24'29'20'0,"43"21"-9"15,-45-44 32-15,-1 10-41 16,3 9 0-16,8 3 0 16,-11 7 1-16,0 5-8 15,1 7 1-15,-5 7-10 16,4-7 0-16</inkml:trace>
  <inkml:trace contextRef="#ctx0" brushRef="#br1" timeOffset="178819.75">4724 18087 40 0,'-11'19'20'0,"15"-10"-16"0,-4-9 23 15,0 0-24-15,0 0 0 16,0 0 2-16,0 0 1 0,7 0-6 15,0 0 0-15,7 0 4 16,-4 0 1-16,8-3-2 16,-7 3 0-16,-8 0-2 15,4 3 1-15,0-3-2 16,4 0 1-16,-11 0-1 16,10 3 0-16,-6-3 0 15,10 0 0-15,0 0 0 16,7 0 1-16,8 0-1 15,2 0 1-15,8 0-1 16,11-3 1-16,-1 3-6 16,0-3 0-16,1-6-11 15,-11-1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1T15:17:36.13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7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1T15:18:47.056"/>
    </inkml:context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4674 17742 27 0,'0'13'13'0,"4"-7"2"0,-4-6 14 16,0 0-23-16,7 0 0 15,0-3 3-15,4 0 0 16,-1-7-11-16,8 4 0 16,14 9 8-16,10 0 1 15,4-3-4-15,17 0 1 16,4-3-3-16,-7-3 0 15,-10-7-7-15,-8 1 1 0,0-1-12 16,-6 1 0-16</inkml:trace>
  <inkml:trace contextRef="#ctx0" brushRef="#br0" timeOffset="2221.69">6191 17491 40 0,'-14'19'20'0,"-7"-7"-12"16,14-8 21-16,-4 2-27 15,1 3 0-15,-11-2 0 16,3-1 0-16,-3 0-3 16,0 4 1-16,3 2 2 15,4-3 0-15,0 7-1 16,10-3 0-16,4 5 0 15,4 1 1-15,6 3-1 16,8 0 1-16,10 6 0 16,11 1 0-16,7 2 0 15,3 0 0-15,-10-2-1 0,-4-7 1 16,-13 3-2-16,-5-7 1 16,-17 8-5-16,-25-1 0 15,-17 0-6-15,-14 0 0 16,-8-6-6-16,-6-13 0 15</inkml:trace>
  <inkml:trace contextRef="#ctx0" brushRef="#br0" timeOffset="2567.37">6107 17425 64 0,'-7'7'32'0,"24"11"-32"15,-13-15 62-15,13-3-58 16,15 0 0-16,14-6 4 16,14 0 1-16,14-7-12 0,32-5 1 15,3-4 2-15,-21 0 1 16,-3 3-12-16,-14 3 0 16,-18 1-13-16,-18 8 0 15</inkml:trace>
  <inkml:trace contextRef="#ctx0" brushRef="#br0" timeOffset="6788.4">7056 17651 49 0,'17'9'24'0,"22"-12"-16"15,-28 3 24-15,3-3-31 16,7 3 1-16,4 0 1 15,-1 0 1-15,4 0-5 0,1-3 0 16,-1-3 0-16,0 3 0 16,-3-4-10-16,-4-5 0 15,-7-7-5-15,-7 3 1 16</inkml:trace>
  <inkml:trace contextRef="#ctx0" brushRef="#br0" timeOffset="7042.28">7352 17425 48 0,'-11'16'24'0,"-6"18"-26"0,10-21 44 0,0 3-41 15,0 6 0-15,-4 3-1 16,0 9 1-16,-6 4-5 16,3-7 1-16,-1 1-11 15,5-7 1-15,3-7-2 16,7-2 1-16</inkml:trace>
  <inkml:trace contextRef="#ctx0" brushRef="#br0" timeOffset="7297.32">6904 18002 71 0,'18'28'35'0,"63"-12"-48"0,-53-16 77 16,14 0-65-16,18-6 1 0,4 3-11 15,-8-7 1 1,-6 1-4-16,-12-7 0 0</inkml:trace>
  <inkml:trace contextRef="#ctx0" brushRef="#br0" timeOffset="8227.99">7983 17808 48 0,'4'31'24'0,"10"-6"-18"0,-7-18 27 15,-7 2-32-15,4-6 0 16,3 0-1-16,-4-6 1 15,8-9-1-15,-4-1 0 16,3-9 2-16,1-9 0 16,0-7-1-16,-1-3 1 15,-3-3-1-15,4 0 1 16,-4-3-2-16,0 4 1 0,-7 5-2 16,0-3 0-16,0 4-1 15,3 5 0-15,-6 4 0 16,3 6 0-16,3 3 1 15,1 4 0-15,3 5 1 16,-3 1 1-16,6 6 0 16,4 3 0-16,4 0 0 15,7 3 1-15,3 0 0 16,14-3 1-16,15-3-2 16,-5-4 1-16,8 1-2 15,-10 0 1-15,-1 3-7 16,-13 3 0-16,-8 0-11 15,-11-3 1-15</inkml:trace>
  <inkml:trace contextRef="#ctx0" brushRef="#br0" timeOffset="8709.52">8378 17497 61 0,'4'13'30'0,"-4"-13"-35"0,0 0 51 15,-4 3-47-15,-3 3 0 16,-7 1 0-16,0-1 1 16,-3 0 0-16,-1 0 0 0,0 1-3 15,-3-1 1-15,3 0-2 16,4-3 0-16,0 1-1 15,11 2 0-15,6 6 1 16,4 1 0-16,0 6 3 16,4 6 0-16,0 0 2 15,3-6 1-15,-4-1 0 16,4-2 0-16,-10 0-1 16,-4-4 0-16,0 1-3 15,-4-4 1-15,4-2-1 16,-7-4 1-16,0 0 0 15,0-6 1-15,4 0 1 16,3-4 1-16,3-8-1 16,4-7 1-16,7 0 0 15,-3-3 1-15,7-4-2 0,6 1 1 16,4 0-2-16,4-6 1 16,-4 8-7-16,1 1 1 15,-5 3-9-15,-10 4 1 16</inkml:trace>
  <inkml:trace contextRef="#ctx0" brushRef="#br0" timeOffset="9143.7">8569 17419 55 0,'4'9'27'0,"-8"20"-30"16,4-29 46-16,0 0-42 15,0 0 1-15,11-4 0 16,-1-2 1-16,8 3-3 15,10-3 0-15,0 3 2 16,4 3 0-16,-7-3-1 16,-4 3 0-16,-4-4-1 15,-2 4 0-15,-5 4-2 0,-3 8 1 16,-10 7-1-16,-8-3 0 16,1 2-1-16,-1 4 1 15,-3 0 0-15,0 3 1 16,0 7 0-16,-4-4 0 15,0 0-2-15,4-3 0 16,4-3-7-16,3-6 1 16,-4-7-6-16,11-9 1 15</inkml:trace>
  <inkml:trace contextRef="#ctx0" brushRef="#br0" timeOffset="9339.29">8551 17563 51 0,'7'0'25'0,"15"-6"-24"15,-12 6 46-15,11-3-46 16,15 0 1-16,-1 3-1 16,7 0 0-16,-3 0-7 15,-4 0 1-15,-3-3-10 16,-7-4 0-16</inkml:trace>
  <inkml:trace contextRef="#ctx0" brushRef="#br0" timeOffset="9653.61">9525 17353 66 0,'0'16'33'0,"-35"21"-38"0,21-30 55 16,-11 8-50-16,-21 10 1 16,-14 7 0-16,0 15 1 15,-21 12-3-15,-11 14 1 0,-10 2-2 16,3 13 1-16,4 15-2 15,3-6 0-15,4 7-2 16,10-10 0-16,15-22-3 16,10-6 0-16,11-16-8 15,13-15 0-15</inkml:trace>
  <inkml:trace contextRef="#ctx0" brushRef="#br0" timeOffset="10104.01">8975 17993 67 0,'10'16'33'0,"8"-7"-35"0,-11-6 59 16,4 0-55-16,6 0 1 16,1 0 0-16,-1-3 1 15,8 0-5-15,-4 0 0 16,4 0 2-16,-11 4 1 16,0-1-4-16,-10 0 1 15,-11 3-4-15,-4 7 1 16,1 2-2-16,-8 4 0 0,-3 0 0 15,-4 6 0-15,0 6 2 16,1 1 0-16,2-1 4 16,8-3 0-16,4 1 3 15,6-1 1-15,15 0 1 16,6-3 0-16,8-3-1 16,7-3 1-16,10 0-4 15,4-4 1-15,0-5-11 16,-18-4 0-16,-7-12-11 15,-10 0 1-15</inkml:trace>
  <inkml:trace contextRef="#ctx0" brushRef="#br1" timeOffset="23602.07">22324 6284 43 0,'3'9'21'0,"1"1"-12"15,-4-4 22-15,0 3-31 16,-4 4 1-16,-3 2 1 15,-3 1 0-15,-4 6-2 16,-4 0 0-16,-3 9 1 16,0 10 1-16,3-3-1 15,4 9 1-15,3 3 0 16,8-3 1-16,6-16-2 16,11-6 1-16,8-3-1 15,2-6 0-15,12-6-7 16,9-14 1-16,1-8-11 15,4-13 0-15</inkml:trace>
  <inkml:trace contextRef="#ctx0" brushRef="#br1" timeOffset="23797.95">22666 6130 45 0,'7'6'22'0,"-3"45"-11"0,-4-36 32 16,-4 17-40-16,-7 18 0 15,-10 12 1-15,-7 11 1 16,-18 18-7-16,-3 21 1 16,-1 20 1-16,-2 3 1 15,2-13-6-15,4-9 1 0,7-9-13 16,11-32 0-16</inkml:trace>
  <inkml:trace contextRef="#ctx0" brushRef="#br1" timeOffset="24218.97">23153 6892 46 0,'-11'13'23'0,"-10"12"-14"0,14-19 30 16,-7 3-37-16,-11 7 0 15,-7 6 1-15,1 19 0 0,-8 3-5 16,-18 18 1-16,5 7-1 16,-1 7 1-16,7-4-6 15,10-16 1-15,12-6-10 16,13-25 0-16</inkml:trace>
  <inkml:trace contextRef="#ctx0" brushRef="#br1" timeOffset="24441.69">22737 6776 49 0,'7'50'24'0,"14"66"-17"16,-7-78 39-16,4 15-43 0,6 22 0 16,-3 20 1-16,11-8 1 15,7 4-10-15,7-6 0 16,-4-16-10-16,4-16 0 16,-4-6-2-16,-3-6 0 15</inkml:trace>
  <inkml:trace contextRef="#ctx0" brushRef="#br1" timeOffset="25657.93">23382 6215 44 0,'4'19'22'0,"6"-1"-7"16,-6-14 23-16,-1-1-35 15,4-3 1-15,0 0 3 16,8 0 0-16,16 3-8 15,-3 0 0-15,4-3 6 16,-7 3 0-16,-4-3-3 16,-7 0 1-16,-3 6-3 15,-8 7 1-15,-10 3-4 0,-7-1 1 16,-7 4-2-16,0 3 1 16,3 0 0-16,4 0 0 15,3 6 2-15,4 0 0 16,0 1 3-16,4-1 0 15,10-3 0-15,18 0 1 16,6-16-3-16,15-2 0 16,14-4-11-16,0-6 1 15,-14-7-9-15,-4 7 1 16</inkml:trace>
  <inkml:trace contextRef="#ctx0" brushRef="#br1" timeOffset="26158.41">23911 7209 57 0,'-14'9'28'0,"14"-15"-23"0,4 3 48 0,-1 0-50 16,8 0 0-16,3 3 1 15,7 0 0-15,14 3-7 16,8-3 0-16,6 3-4 16,4 0 0-16,7-6-13 15,-11 6 1-15</inkml:trace>
  <inkml:trace contextRef="#ctx0" brushRef="#br1" timeOffset="26515.27">24811 6579 62 0,'0'31'31'0,"-11"0"-37"0,8-21 49 16,-8 8-43-16,1 8 0 16,-8-1 2-16,-7 6 0 15,-3 3-1-15,3 4 0 16,1 3 1-16,2 0 0 16,8 6 0-16,7 3 1 0,11-9-4 15,13-4 1 1,5-5-4-16,6-7 0 0,11-6-3 15,3-7 1 1,4-18-6-16,0-22 0 16,-4-7-5-16,0-18 1 15</inkml:trace>
  <inkml:trace contextRef="#ctx0" brushRef="#br1" timeOffset="26693.68">25100 6544 46 0,'0'38'23'0,"-7"21"-20"15,0-34 39-15,-11 10-42 16,-13 21 0-16,-8 26 1 16,-7 18 0-16,-7 13-1 15,0 12 0-15,4 1-1 16,-1-13 0-16,8-13-7 16,10-15 0-1,4-22-7-15,14-23 1 16</inkml:trace>
  <inkml:trace contextRef="#ctx0" brushRef="#br1" timeOffset="27173.5">25474 6829 65 0,'4'0'32'0,"-33"25"-42"15,19-18 61-15,-8 5-51 16,-7 1 0-16,-10 6 0 16,-7 9 0-16,-4 16-3 15,4 9 1-15,-1 22-4 16,-3 13 1-16,8 6-1 16,6 7 1-16,11-11 0 15,10-14 0-15,15-23 5 0,6-18 0 16,22-26 4-16,21-28 0 15,7-31 1-15,3-13 1 16,-3-6-1-16,-10-19 0 31,-22-40-17-31,-14 6 0 16,-7 28-4-16,-3 21 0 16</inkml:trace>
  <inkml:trace contextRef="#ctx0" brushRef="#br1" timeOffset="27567">26039 7171 56 0,'-25'35'28'0,"-39"37"-36"0,43-50 51 16,-7 9-43-16,-7 10 0 15,-4 12-6-15,0 10 1 16,7-7 0-16,8-9 0 16,6-9-10-16,4-25 1 15</inkml:trace>
  <inkml:trace contextRef="#ctx0" brushRef="#br1" timeOffset="27759.67">25781 7381 63 0,'53'110'31'0,"14"9"-40"16,-39-87 59-16,15 8-54 15,2 4 1-15,-6 0-18 16,-7-9 1-16,-4-13 15 16,0-10 1-16</inkml:trace>
  <inkml:trace contextRef="#ctx0" brushRef="#br1" timeOffset="28226.22">26801 7362 65 0,'14'16'32'0,"42"-13"-37"16,-38-3 59-16,17 0-54 16,21 0 1-16,8-3-5 15,-11 0 1-15,-4 3-6 16,-3 0 1-16,-11-9-10 0,-3-1 1 15</inkml:trace>
  <inkml:trace contextRef="#ctx0" brushRef="#br1" timeOffset="28436.2">27185 7206 58 0,'-14'69'29'0,"-32"59"-37"0,36-84 48 0,-8 19-43 15,-3 3 0-15,0 0-12 16,3-7 0-16,7-12 9 16,11-19 1-16</inkml:trace>
  <inkml:trace contextRef="#ctx0" brushRef="#br1" timeOffset="28751.12">27728 6873 26 0,'-10'32'13'0,"-4"-1"-3"0,7-18 12 16,-4 2-22-16,0 13 0 16,-6 19 0-16,-4 1 0 15,-1 11 0-15,1-6 0 16,0 4 0-16,0 6 0 15,3-4-3-15,1-2 1 16,6 2-7-16,4-12 1 16</inkml:trace>
  <inkml:trace contextRef="#ctx0" brushRef="#br1" timeOffset="29290.83">27845 6895 60 0,'-4'7'30'0,"15"-23"-38"0,-4 16 61 16,0-6-50-16,7 2 1 15,4 4 3-15,6 7 0 16,5-1-9-16,13-6 1 16,7 3 5-16,11-6 0 15,0-3-3-15,-7-1 1 16,-14 7-3-16,-11 4 0 15,-7 11-3-15,-10 4 0 16,-18 6-3-16,-14 0 1 0,-11 7-7 16,-7 2 0-16,0 1-4 15,4-7 1-15,7-3 5 16,7-3 1-16,10 6 7 16,4-3 1-16,11 3 8 15,17 1 1-15,11-4 5 16,10 3 1-16,0 6-5 15,-3 4 1-15,-11 3-6 16,-7 6 0-16,-14 6-6 16,-21 0 1-16,-24 10-12 15,-12-6 0-15,-17-17-1 16,-3-11 1-16</inkml:trace>
  <inkml:trace contextRef="#ctx0" brushRef="#br1" timeOffset="29727.41">28900 7115 61 0,'3'19'30'0,"11"-4"-31"15,-7-2 63-15,0-4-60 16,4-3 1-16,14 1 0 16,10 2 1-16,4-3-6 15,10 1 1-15,4-1-3 16,0 3 0-16,-7 1-16 15,-14-7 0-15</inkml:trace>
  <inkml:trace contextRef="#ctx0" brushRef="#br1" timeOffset="29923.76">28917 7635 51 0,'21'44'25'0,"11"-19"-25"0,-11-22 29 16,11 4-33-16,10-4 0 15,15-6-17-15,6-10 0 0,-6-9 20 16,6 0 1-16</inkml:trace>
  <inkml:trace contextRef="#ctx0" brushRef="#br1" timeOffset="30267.05">30579 7077 54 0,'17'3'27'0,"-13"-9"-36"15,-11 3 54-15,-11-3-44 16,-21-1 1-16,-13 7 0 15,-23 10 0-15,-2 9-4 16,6 6 1-16,-6 25 0 16,-4 6 0-16,6 19-1 15,8 16 0-15,22 0 0 16,16-3 1-16,22-9 1 0,25-17 0 31,91-43 5-31,18-28 1 16,-14-26-1-16,-7-21 1 15,-18-4-2-15,-24-12 0 16,-29 0-11-16,-21-3 1 16,-24-4-13-16,-12 17 1 15</inkml:trace>
  <inkml:trace contextRef="#ctx0" brushRef="#br1" timeOffset="31438.27">19801 9184 29 0,'15'-12'14'0,"2"-32"1"16,-10 31 15-16,0 4-25 0,0-4 1 16,-3 4 1-16,-1 0 1 15,-3 9-10-15,-7-4 1 16,-7 17 7-16,-10 12 0 15,-12 6-2-15,-3 17 1 16,-6 8-2-16,-15 13 1 16,-11 0-4-16,4 12 0 15,0-2-4-15,7-4 1 16,11-6-8-16,6-16 0 0,12-12-7 16,16-22 0-1</inkml:trace>
  <inkml:trace contextRef="#ctx0" brushRef="#br1" timeOffset="31694.53">19382 9144 62 0,'14'59'31'0,"14"32"-40"16,-10-63 58-16,3 13-49 16,3 12 0-16,5-2-1 15,2 18 1-15,5 0-2 16,-1 15 1-16,-3-9-7 0,-4 4 0 31,-3-16-9-31,-11-19 1 0</inkml:trace>
  <inkml:trace contextRef="#ctx0" brushRef="#br1" timeOffset="32024.96">20327 9423 61 0,'-18'12'30'0,"1"-9"-34"16,17-3 54-16,0 0-45 15,0 0 0-15,7 0 1 16,3-3 1-16,12 3-9 15,9-3 0-15,15-3 4 16,14 0 0-16,-14-4-10 16,-7-2 1-16,-7 2-13 15,-11 4 0-15</inkml:trace>
  <inkml:trace contextRef="#ctx0" brushRef="#br1" timeOffset="32204.8">20151 9837 69 0,'0'25'34'0,"35"-19"-36"0,-14-12 54 15,11-4-52-15,14 1 0 16,14-4-6-16,3-2 0 16,1 2-9-16,-4-6 1 15,-7 4-5-15,-4-1 0 0</inkml:trace>
  <inkml:trace contextRef="#ctx0" brushRef="#br1" timeOffset="32640.95">21156 8996 72 0,'14'22'36'0,"29"-22"-46"0,-29-3 72 0,14 3-63 16,11 0 1-16,-1 0-6 15,8-3 0-15,4 0-6 16,-1-7 1-16,-14-2-9 16,-6 2 1-16</inkml:trace>
  <inkml:trace contextRef="#ctx0" brushRef="#br1" timeOffset="33136.4">21879 8441 58 0,'-7'25'29'0,"21"-3"-34"16,-14-12 51-16,0 2-46 16,0 13 0-16,0 3-1 15,-3 7 1-15,-1 12-1 16,-3 3 0-16,-3 13-3 15,-4 0 0-15,3 2-4 16,0-2 1-16,4-19-9 16,7-16 1-16</inkml:trace>
  <inkml:trace contextRef="#ctx0" brushRef="#br1" timeOffset="33407.44">21812 8902 61 0,'7'13'30'0,"11"-7"-35"0,-11-6 55 16,14 3-46-16,4 7 0 15,7 2 4-15,10 4 0 16,4 6-10-16,-4-10 0 0,-7 7 6 15,-10 3 0-15,-14 9-4 16,-15 1 0-16,-17 2-7 16,-11 1 0-16,-14-4-14 15,-3-12 0-15</inkml:trace>
  <inkml:trace contextRef="#ctx0" brushRef="#br1" timeOffset="33842.01">22398 8984 48 0,'7'18'24'0,"35"-2"-13"0,-24-13 27 0,7 0-36 16,13-3 0-16,12 0-1 16,3-3 1-16,-4 0-7 15,-3-3 0-15,-11 0-10 16,-10-7 1-16</inkml:trace>
  <inkml:trace contextRef="#ctx0" brushRef="#br1" timeOffset="34066.18">22662 8896 66 0,'-17'47'33'0,"-1"19"-43"0,15-57 56 15,-1 13-48-15,1 6 0 16,-1 1-10-16,1 5 0 16,-1-6 2-16,8-12 0 15</inkml:trace>
  <inkml:trace contextRef="#ctx0" brushRef="#br1" timeOffset="34351.49">22229 9454 75 0,'17'16'37'0,"43"-10"-41"16,-32-6 67-16,18-3-63 16,28-3 0-16,18-4-2 15,-4-2 0-15,0-7-6 16,-6 3 1-16,-12-3-14 15,-10 4 0-15</inkml:trace>
  <inkml:trace contextRef="#ctx0" brushRef="#br1" timeOffset="35117.11">23319 9536 30 0,'-7'56'15'0,"-4"-15"0"16,11-29 4-16,4 4-17 0,-1-3 0 16,1-1 1-16,-1 1 1 15,4-7-5-15,4-12 0 16,3-13 4-16,0-6 1 15,4-19-2-15,-4-22 0 16,-4-16 0-16,1-8 0 16,-4-14-1-16,0-9 1 0,-7 0-2 15,0 7 1-15,0 5-1 16,4 13 0-16,-1 7 0 16,1 9 1-16,-4 15-1 15,10 10 1-15,4 16 0 16,18 12 1-16,7 10 1 15,17 12 0-15,25 6 2 16,4 1 1-16,21-1 1 16,39-3 0-16,6 4 0 15,29-4 0-15,11 0-1 16,10 1 0-16,10 2-4 16,-2 0 1-16,-5 7-6 15,-10-10 1-15,-42-6-5 16,-36-3 0-16,-20 3-11 15,-26-6 1-15,-28-3-5 16,-24 9 1-16</inkml:trace>
  <inkml:trace contextRef="#ctx0" brushRef="#br1" timeOffset="37459.42">23883 8830 37 0,'4'-3'18'0,"10"9"-8"15,-7-3 18-15,0 7-23 16,0-7 1-16,-4 9 2 15,1 10 1-15,-4 13-12 16,-4 12 1-16,1 6 6 16,-4 16 1-16,0 6-4 15,0 16 1-15,0-12-3 16,0-13 0-16,3-19-5 0,8-13 0 16,3-12-9-16,3-19 0 15,-3-18-1-15,-7-11 0 16</inkml:trace>
  <inkml:trace contextRef="#ctx0" brushRef="#br1" timeOffset="37729.61">23841 9209 30 0,'0'19'15'0,"10"3"-8"0,-3-19 27 0,0 0-32 16,4 1 1-16,7 2 5 15,3 6 1-15,0 4-10 16,14 12 1-16,-3-6 6 16,-4 0 1-16,-7 0-3 15,-10 3 1-15,-11 4-4 16,-11 2 1-16,1-3-4 16,-8 3 1-16,-7-5-4 15,1-11 0-15,-1-5-6 16,0-1 1-16,15-15-6 15,6-10 0-15</inkml:trace>
  <inkml:trace contextRef="#ctx0" brushRef="#br1" timeOffset="38149.8">24218 8817 62 0,'11'19'31'0,"6"-3"-39"0,-10-13 61 15,1-3-50-15,-1 0 1 0,7-3 1 16,0-3 1-16,3-1-8 15,1 1 1-15,-4 0 4 16,-3 9 0-16,-4 3-2 16,-7 4 0-16,-4-1-2 15,-6 4 0-15,-4 5-1 16,-4-2 0-16,0 3-1 16,4 0 1-16,0-4 0 15,4-2 1-15,6 0 1 16,4-1 0-16,7 1 1 15,7-4 1-15,7 0-2 16,8-2 1-16,2-4-5 16,5-3 1-16,-5 0-16 15,-2-10 0-15</inkml:trace>
  <inkml:trace contextRef="#ctx0" brushRef="#br1" timeOffset="38374.65">24349 9272 58 0,'3'16'29'0,"18"-4"-27"0,-10-12 39 15,3-3-41-15,7 0 1 0,4-3-1 16,0 3 0-1,-4-4-5-15,0 1 0 0,4-3-11 16,-4-10 1-16</inkml:trace>
  <inkml:trace contextRef="#ctx0" brushRef="#br1" timeOffset="38703.94">24927 8827 63 0,'4'28'31'0,"-15"-15"-37"0,8-7 50 15,-4 6-44 1,-4 4 0-16,0 3 0 0,-3 3 0 15,0 0 0-15,0-3 0 16,0-1 0-16,3 1 1 16,4 6-1-16,4 0 0 15,6 1-2-15,8-8 0 16,10-8-4-16,7-10 0 16,4-10-9-16,3-5 0 15,1-14-1 1,-15-5 0-16</inkml:trace>
  <inkml:trace contextRef="#ctx0" brushRef="#br1" timeOffset="38884.48">25093 8817 53 0,'4'57'26'0,"-11"3"-28"16,3-42 53-16,-3 7-50 16,-7 10 1-16,-4 6 0 15,-3 9 0-15,0 9-4 16,-4 4 0-16,4 3-3 15,-4-3 1-15,8-10-11 16,6-12 1-16,4-16-3 16,11-13 1-16</inkml:trace>
  <inkml:trace contextRef="#ctx0" brushRef="#br1" timeOffset="39334.68">25238 9235 59 0,'0'25'29'0,"-21"-13"-39"0,10-9 60 16,-7 0-50-16,1 4 1 16,-1 2 0-16,-7 7 0 15,1 3-1-15,-1 3 0 16,0-4 1-16,1 4 0 0,2 3-1 15,8-3 1-15,7-3-2 16,7-3 1-16,11-4-2 16,6-8 1-16,1-8-1 15,0-5 1-15,6 0-1 16,1-7 1-16,0 0 0 16,-4-3 0-16,-3 1-1 15,-1 2 1-15,1-3 0 16,-7 7 0-16,-1 5 1 15,-3 7 0-15,-3 10 1 16,-1 5 1-16,-3-2 0 16,0 3 1-16,0 2-2 15,0 1 1-15,0 0-2 16,-3 0 1-16,10 0-6 16,0-7 0-16,3-2-11 15,4-10 0-15,8-10 0 16,2-9 0-16</inkml:trace>
  <inkml:trace contextRef="#ctx0" brushRef="#br1" timeOffset="39604.61">25710 9144 56 0,'8'9'28'0,"-26"-9"-39"0,11-3 59 16,-4 3-47-16,-3 0 1 0,-7 9 3 15,-7 4 1 1,0 6-5-16,-4 6 0 0,0 19 4 16,7-7 1-16,4 4 0 15,11 6 0-15,6-3-2 16,15-6 0-16,10-10-3 16,11-9 1-16,-4-10-6 15,4-9 1-15,-1-6-9 16,-6-7 0-16,-7-6-10 15,-8-3 1-15</inkml:trace>
  <inkml:trace contextRef="#ctx0" brushRef="#br1" timeOffset="40281.65">21255 9959 49 0,'-7'9'24'0,"17"-6"-18"0,1 1 34 16,7-11-37-16,10 4 1 16,11 3 4-16,21 0 0 15,28 3-9-15,18 4 0 16,49 2 6-16,32 7 0 16,42-4-2-16,29 1 1 15,27-10-3-15,29-6 0 16,-10-7-1-16,13-2 1 15,11-4-2-15,-7-12 1 16,-10-3-2-16,-54 12 0 0,-34 9-4 16,-36 4 0-16,-39 9-14 15,-28 3 1-15</inkml:trace>
  <inkml:trace contextRef="#ctx0" brushRef="#br1" timeOffset="40882.25">22708 10592 57 0,'7'16'28'0,"11"0"-17"0,-7-13 39 0,3 0-47 16,7 0 1-16,4-3 1 16,6 0 1-16,19 0-8 15,6 0 1-15,4 3 4 16,-10 0 1-16,-8 1-2 15,-10 2 0-15,-11 0-2 16,-11 3 0-16,-10 4-1 16,-10 0 0-16,-8-4-1 15,-10 4 0-15,0 8-1 16,-4 1 0-16,4 3 1 16,7 4 1-16,3 2 0 15,4 7 0-15,3 2-2 16,1-2 0-16,10-10-3 15,21-3 1-15,11-6-9 16,13-9 1-16,19-23-6 0,-4-9 0 16</inkml:trace>
  <inkml:trace contextRef="#ctx0" brushRef="#br1" timeOffset="41047.25">23862 10696 31 0,'-14'9'15'0,"0"-12"-11"0,10 0 19 0,4 0-28 15,0-3 0-15,0-1-13 16,4-5 0-16</inkml:trace>
  <inkml:trace contextRef="#ctx0" brushRef="#br1" timeOffset="41511.75">23813 10533 40 0,'3'9'20'0,"4"-6"-12"15,-3 0 34-15,-1 4-38 16,-3-1 0-16,0 0 3 16,0 1 0-16,-3-1-9 15,-4 0 1-15,-4-3 6 16,-3 0 0-16,-4 0-3 15,-3 1 1-15,-4 5-1 0,1 0 0 16,-5 1-1 0,-2 6 0-16,-5-1 0 0,5 1 0 15,2 6-1-15,8-3 0 16,7-1 0-16,4 1 1 16,6-3-2-16,15-4 1 15,10-2-1-15,11-7 1 16,6-6-1-16,1-7 1 15,4 1-1-15,-5-3 0 16,1-7-1-16,-4-6 1 16,-3 0-2-16,-4-4 0 15,-6 7 0-15,-5 7 1 0,-3 8 0 16,-7 17 1-16,-3 9 0 16,-4 3 1-16,-4 12 1 15,4 10 1-15,4 0-1 16,6 6 0-16,8 7-1 15,0-10 0-15,10-4-7 16,4-5 0-16,3-22-10 16,4-7 0-16</inkml:trace>
  <inkml:trace contextRef="#ctx0" brushRef="#br1" timeOffset="42502.4">26592 9667 38 0,'-7'22'19'0,"7"0"-5"15,0-22 20-15,0 3-28 16,0-3 1-16,0 0 5 0,7-6 1 16,8 0-16-16,6-4 1 15,7-2 9-15,18 6 1 16,14-1-6-16,10 4 1 15,1 3-9-15,-1 0 0 16,-17 0-14-16,-14-6 0 16</inkml:trace>
  <inkml:trace contextRef="#ctx0" brushRef="#br1" timeOffset="42698.56">26525 10156 70 0,'14'22'35'0,"57"-15"-36"16,-43-10 57-16,11-4-55 15,28-2 0-15,18-4-2 16,10-5 0-16,-7-4-8 16,-24 6 1-16,-8 0-12 15,-17 13 1-15</inkml:trace>
  <inkml:trace contextRef="#ctx0" brushRef="#br1" timeOffset="45760.39">28145 8498 44 0,'-4'12'22'0,"8"7"-14"0,-4-13 23 15,0 7-31-15,-4 2 1 16,1 11 0-16,-4 5 1 0,-4 7-2 16,-3 5 1-16,0-2 1 15,3 3 0-15,1 6 0 16,2-9 1-16,1-3-1 16,7-7 0-16,4-9-1 15,7-3 1-15,6-4-4 16,11-2 1-16,11-10-5 15,4-12 1 1,-5-10-6-16,-6-6 0 0,0-13-5 16,-4-3 0-16</inkml:trace>
  <inkml:trace contextRef="#ctx0" brushRef="#br1" timeOffset="45955.53">28423 8498 52 0,'4'15'26'0,"-25"51"-31"0,21-50 51 16,-4 12-45-16,-3 25 1 16,-7-2-1-16,-7 14 1 15,-7 8-3-15,-4 14 0 16,-3 7 0-16,-1-3 1 16,5-3-6-1,2-6 1-15,8-16-11 0,7-19 1 16</inkml:trace>
  <inkml:trace contextRef="#ctx0" brushRef="#br1" timeOffset="46331.25">28702 8761 49 0,'0'-6'24'0,"-4"3"-25"16,-3 3 37-16,-3 3-36 15,-8 9 1-15,-10 10-1 16,-7 3 1-16,-8 13-2 16,12 6 1-16,-5 12-4 15,-2 4 1-15,9 6-5 16,8 12 1-16,11-6-2 15,6 0 1-15,8-15 3 16,10-16 1-16,21-19 6 16,11-16 1-16,3-9 5 0,-10 0 1 15,10-41 0-15,-6-13 1 16,-4-2-6-16,-15-17 1 16,-10 4-16-16,-10-9 1 15,-11 2-5-15,-4 10 0 16</inkml:trace>
  <inkml:trace contextRef="#ctx0" brushRef="#br1" timeOffset="46831.96">29009 8934 58 0,'11'9'29'0,"13"-9"-34"0,-13-3 59 16,6 3-52-16,8-3 0 15,10 0-1-15,11 3 0 0,4 3-4 16,-1 0 1-16,-3 3-5 16,-7 0 1-16,-8-3-12 15,-9-9 1-15</inkml:trace>
  <inkml:trace contextRef="#ctx0" brushRef="#br1" timeOffset="47038.37">29277 8570 47 0,'0'59'23'0,"-3"20"-19"15,3-51 33-15,-4 10-37 16,0 9 0-16,-3 0-1 0,-3 3 1 16,3 9-7-16,-4-5 1 15,1-7-8-15,3-6 1 16</inkml:trace>
  <inkml:trace contextRef="#ctx0" brushRef="#br1" timeOffset="47326.02">28949 9404 60 0,'-4'28'30'0,"33"3"-35"16,-15-24 54-16,7-1-49 15,7-3 0-15,11 0-1 16,14-9 0-16,10-3-5 16,1-4 1-16,-11-9-12 15,-7 3 1-15</inkml:trace>
  <inkml:trace contextRef="#ctx0" brushRef="#br1" timeOffset="48057.4">29598 9721 42 0,'0'43'21'0,"18"-8"-11"16,-11-26 26-16,0 7-32 16,3 6 0-16,1-6 2 15,0-10 0-15,3-9-8 0,3-10 1 16,1-21 4-16,7-7 1 16,3-19-3-16,-3-15 1 15,-4-16-2-15,-4-15 1 16,-3 5-1-16,-3-5 0 15,0-1-1-15,-8 7 1 16,4 6-1-16,0 0 1 16,4 18-2-16,-1 7 1 15,5 7 0-15,2 5 1 16,4 10 0-16,4 3 1 0,7 10 0 16,14 2 1-16,17 10 1 15,22 4 0-15,7 2 0 16,24 0 0-16,32-9-1 15,0-3 1-15,29 0-2 16,10-7 1-16,-18 7-4 16,11 6 0-1,0 13-3-15,-25 6 1 16,-10 6-6-16,-15 19 1 0,-24 0-11 16,-21-1 1-16</inkml:trace>
  <inkml:trace contextRef="#ctx0" brushRef="#br1" timeOffset="58478.8">30240 8921 31 0,'4'31'15'0,"-8"13"-9"16,4-34 15-16,0 8-19 15,-3 8 1-15,-4 5 1 16,-1 3 1-16,-6 7-7 16,-3 3 1-16,-1 6 3 15,0-9 0-15,1-3-5 16,3-7 1-16,3-6-9 15,4-9 0-15</inkml:trace>
  <inkml:trace contextRef="#ctx0" brushRef="#br1" timeOffset="58942.21">30508 9028 43 0,'14'9'21'0,"-7"-12"-21"0,-7 3 34 0,0 0-32 16,0 0 0-16,-3 0-1 16,-8 6 1-16,-3-6-3 15,-7 6 0-15,-7 13 0 16,0 6 1-16,-1 4-3 15,1 5 1-15,0 7-1 16,7 6 0-16,0-6-1 16,3-4 1-16,7-5 1 15,8-4 1-15,3-6 0 16,10-7 1-16,8-5 1 16,3-7 0-16,0-3 1 15,-3-6 0-15,0-10 0 16,-4-3 1-16,-4-6-1 15,-6 3 0-15,-4 3-1 16,-4 4 0-16,-3 2-2 16,-7 7 1-16,0 3 0 15,-4 9 0-15,1 7-2 0,-4 2 1 16,-1 7-4-16,5-3 1 16,3-3-8-16,0-4 0 15</inkml:trace>
  <inkml:trace contextRef="#ctx0" brushRef="#br1" timeOffset="59378.42">30787 9056 39 0,'11'-6'19'0,"-8"-13"-19"16,-3 12 31-16,-7 4-31 15,0 0 1-15,-11 3 0 16,-3 3 1-16,-4 4-2 16,1-1 0-16,-1 6 1 15,0 7 0-15,1 6-1 16,-1 7 0-16,4 2-2 15,3 10 1-15,4 6-1 16,7-9 0-16,3-3-1 16,12-4 1-16,2-9 0 15,4-6 1-15,0-10 1 16,4-5 1-16,3-11 1 0,0-12 1 16,0-9-1-16,-3-6 1 15,-4-10-1-15,-3-3 1 16,-4 3-3-16,-4 6 0 15,-3 1-5-15,0 8 0 16,0 7-7-16,0 4 0 16</inkml:trace>
  <inkml:trace contextRef="#ctx0" brushRef="#br1" timeOffset="59798.96">31006 9103 35 0,'14'-6'17'0,"-4"-23"-14"15,-10 29 26-15,4-6-27 16,-4 0 1-16,-4-4 3 15,-3-2 0-15,-3-1-8 16,-8 1 1-16,-7 5 5 16,-6 4 0-16,2 10-2 15,1 2 0-15,0 10-4 0,0 6 0 16,0 6-3-16,3 10 1 16,7 0-2-16,8 9 1 15,6-3-1-15,11-9 1 16,7-7 3-16,14-9 0 15,15-6 4-15,10-13 0 16,-7-16 3-16,-1-12 0 16,-9-3 0-16,-8-7 1 15,-3-15-6-15,-8 6 1 16,-6-3-13-16,-15 0 1 16</inkml:trace>
  <inkml:trace contextRef="#ctx0" brushRef="#br1" timeOffset="64589.78">31404 9078 44 0,'-7'25'22'0,"14"-13"-7"15,-3-8 22-15,-1 2-34 16,4 0 1-16,0 0 3 16,4-3 0-16,7 1-8 15,10-4 0-15,4 0 4 16,3-7 1-16,-3 1-5 16,-8 0 0-16,1 3-17 15,3-13 1-15,-3 10-2 16,-7 6 1-16</inkml:trace>
  <inkml:trace contextRef="#ctx0" brushRef="#br1" timeOffset="67471">31951 8902 28 0,'-3'22'14'0,"-4"31"-12"0,7-37 15 16,-4 3-14-16,0 3 0 15,1 9 1-15,-1 4 0 16,-3-1-6-16,0 7 1 16,0-3 2-16,0 5 1 15,4-8-6-15,-4-10 0 16,0-6-6-16,3-13 1 15</inkml:trace>
  <inkml:trace contextRef="#ctx0" brushRef="#br1" timeOffset="67905.23">32187 8886 39 0,'18'4'19'0,"0"-8"-20"16,-15 1 35-16,1 3-32 15,-4 0 0-15,3 3-1 16,-3 4 1-16,-3 2-3 16,-4 4 0-16,-7 9 1 15,-4 0 1-15,-7 0-2 16,1 3 0-16,-1 12 0 15,0 7 0-15,4 0 0 0,7 3 0 16,3 0 0 0,8-3 0-16,3-9 1 0,7-14 0 15,11 1 0-15,3-9 1 16,3-10-1-16,-2-12 0 16,-1-4 0-16,-4-3 1 15,-6 1-2-15,0-4 1 16,-8-3-1-16,-6 0 1 15,-8 0-1-15,-7 10 0 16,-3-1-3-16,-4 7 0 0,1 6-7 16,3 3 1-16,3 0-1 15,7-3 1-15</inkml:trace>
  <inkml:trace contextRef="#ctx0" brushRef="#br1" timeOffset="68161.23">32290 9084 34 0,'3'16'17'0,"4"6"-25"0,-7-19 35 16,0-3-30-16,0 3 0 15,0 0-14-15,0-6 0 16</inkml:trace>
  <inkml:trace contextRef="#ctx0" brushRef="#br1" timeOffset="68475.56">32494 8937 39 0,'-14'44'19'0,"-10"3"-26"16,20-29 32-16,-3 14-26 15,0 5 0-15,0 7-8 16,3 0 0-16,1 0 4 15,-1-16 1-15</inkml:trace>
  <inkml:trace contextRef="#ctx0" brushRef="#br1" timeOffset="68956.14">32583 8883 56 0,'14'3'28'0,"24"-6"-34"0,-23 3 56 0,2 0-48 16,8 0 1-16,-4-3 2 15,0 3 0-15,4 3-7 16,-4-3 1-16,0 3 3 15,-7-3 1-15,-3 7-4 16,-11-4 1-16,-4 6-4 16,1-2 0-16,-1 2-2 15,-3 4 1-15,0-1-2 16,-3 4 1-16,-1-1 0 16,1 1 0-16,2-3 2 15,1 2 1-15,4 4 1 16,-1 3 0-16,4 3 2 15,4 0 1-15,3 0 1 16,0 0 1-16,4-3 0 0,3 0 0 16,-7 7 0-1,0-8 0-15,-4 1-1 0,-3 10 0 16,-10-7-4-16,-11 0 1 16,-18 0-13-16,-11-9 0 15,1-4 0-15,-4-12 0 16</inkml:trace>
  <inkml:trace contextRef="#ctx0" brushRef="#br1" timeOffset="69992.2">32053 8146 27 0,'0'7'13'0,"11"-4"-6"0,-4-3 22 0,0 3-26 16,4-3 1-16,6 0 4 16,8 0 0-16,0 0-8 15,21 0 0-15,14-3 6 16,21 0 1-16,14-7-2 16,18 1 1-16,10-1-3 15,4 1 0-15,-10 3-3 16,-19 0 1-16,-16-1-7 15,-15 1 1-15,-18 3-12 16,-14-10 1-16</inkml:trace>
  <inkml:trace contextRef="#ctx1" brushRef="#br1">24306 6582 0,'0'0'0,"0"0"16,0 0 0,0 0-16,0 0 15,0 0 1,0 0-16,0 0 16,0 0-16</inkml:trace>
  <inkml:trace contextRef="#ctx0" brushRef="#br1" timeOffset="71359.3">28007 10169 28 0,'28'0'14'0,"15"3"-1"16,-26-3 14-16,8 0-25 16,7-3 0-16,6 0 1 15,5-3 1-15,3-4-5 0,14 1 0 16,7-4 3-16,17-2 0 16,15-1 0-16,18-3 1 15,17 0-1-15,24 0 1 16,19 1 0-16,20 2 0 15,8 3 1-15,7 4 0 16,3-4-2-16,7 7 0 16,4 3-1-16,3 6 1 15,11 3-2-15,-64-2 0 16,92 18-2-16,-14 3 0 16,-7 3 0-16,-10-6 0 0,-22 0-1 15,-14-7 1-15,-28-5-4 16,-28-7 1-16,-36-9-9 15,-35-7 1-15</inkml:trace>
  <inkml:trace contextRef="#ctx0" brushRef="#br1" timeOffset="73041.14">29820 10395 41 0,'11'9'20'0,"28"1"-11"0,-25-10 20 15,3 6-25-15,5 0 1 16,2 4 1-16,15-1 0 16,3 0-8-16,4 7 0 15,-7-3 5-15,-7-1 0 16,-11 7-3-16,-10 9 0 16,-18 7-2-16,-18-4 1 15,-3 7-3-15,-15 2 0 16,-6 1-1-16,-4-9 1 0,0-4 0 15,11-6 0-15,6-3 0 16,8-7 1-16,4-6 1 16,9-6 0-16,8-3-1 15,4-6 0-15,6-4 0 16,8 1 0-16,7 5 1 16,3-2 0-16,3 9 3 15,1 0 0-15,3 6 3 16,-3 4 1-16,-4 5 0 15,0 1 0-15,1 9-1 16,-8 7 1-16,0-1-3 16,-4 3 0-16,1-5-10 15,3-4 0-15,4-13-5 16,3-6 0-16</inkml:trace>
  <inkml:trace contextRef="#ctx0" brushRef="#br1" timeOffset="73265.22">30462 10780 62 0,'-10'19'31'0,"3"-19"-42"0,3 0 61 16,1-3-50-16,-1 0 0 15,1 6-5-15,-1-9 0 16,1 3-4-16,6-4 0 0,4-5-7 16,4-7 0-16</inkml:trace>
  <inkml:trace contextRef="#ctx0" brushRef="#br1" timeOffset="74120.53">31055 10542 35 0,'-7'-6'17'0,"-14"15"-19"15,17-12 25-15,-3 3-23 16,0 0 0-16,0 0 0 15,0-3 1-15,0 6 0 0,3-3 0 16,1 0 3-16,-1 0 0 16,1-3 1-16,3 3 0 15,0 0 1-15,0 0 1 16,0 0-2-16,0 0 1 16,-4 0-4-16,4 0 1 15,-7 0-2-15,4 0 0 16,-1 0-1-16,-3 3 0 15,0-6 0-15,0 3 0 16,0 0 0-16,-4 3 0 0,-3 3 0 16,0 1 1-16,4 2-1 15,-1-3 0-15,4 1 0 16,0-4 0-16,3 0 0 16,1 0 1-16,-1-3-2 15,1 0 1-15,-1 0 0 16,1 0 0-16,3 0 0 15,0 0 0-15,0 0-1 16,0 0 1-16,0-6 0 16,3 0 0-16,1-1 0 15,-1 1 0-15,4 0 0 16,0 6 0-16,1-7-1 16,-1 4 0-16,-4 0 0 15,1 3 0-15,-4 0-1 16,0 0 1-16,0 0-1 15,3-3 1-15,-3 3 0 16,4 3 1-16,-4-3 0 0,0 0 0 16,0 0 0-16,0 0 0 15,0 0-1-15,0 0 1 16,0 0 0-16,0 0 1 16,0 0-2-16,0 0 1 15,0 0 0-15,0 0 0 16,0 0 0-16,3-6 0 15,-3 6 0-15,0 0 1 16,4-6-1-16,-4 6 0 16,3-7 0-16,-3 7 0 15,0 0 0-15,0 0 0 0,0 0-1 16,0 0 1-16,0-6 0 16,0 6 0-16,0-6-1 15,0 6 1-15,4-6 0 16,-1 2 1-1,-3 4-15 1,7-9 1-16</inkml:trace>
  <inkml:trace contextRef="#ctx0" brushRef="#br1" timeOffset="74646.28">30833 10260 31 0,'7'12'15'0,"0"-8"-1"15,-4-1 11-15,1 0-22 0,-1 0 0 0,-3 0 3 16,0 0 1-16,0 4-9 15,0 2 1-15,-3 4 4 16,-4 2 1-16,0 4-2 16,0 3 1-16,-4 6-2 15,1 4 0-15,-1-7 0 16,0-3 0-16,1 3 0 16,3-7 1-16,0 1 0 15,7 0 1-15,3-3 1 16,4-4 0-16,4-5-1 15,7-4 1-15,10-6-1 16,4-4 0-16,-1-2-6 16,1 0 1-16,-7 5-17 0,-1-5 1 15</inkml:trace>
  <inkml:trace contextRef="#ctx0" brushRef="#br1" timeOffset="74947.28">31115 10260 56 0,'0'3'28'0,"-7"10"-22"16,0-4 37-16,0 7-40 15,-7 9 1-15,-7 9 1 16,-8 10 0-16,-6 19-7 16,-11 9 0-16,-3 22 2 15,-8 22 1-15,1 3-6 16,-1 7 1-16,5-7-13 16,2-25 0-16,8-22-2 15,14-19 0-15</inkml:trace>
  <inkml:trace contextRef="#ctx0" brushRef="#br1" timeOffset="79723.98">1277 12141 55 0,'0'26'27'0,"11"11"-21"0,-11-27 28 16,3-1-33-16,4 4 0 15,-7-1 0-15,0-3 0 16,0-2-2-16,0-4 0 16,0-3-3-16,0-6 0 15,7-4-9-15,-3-2 0 16,-4-20-3-16,-4 4 1 15</inkml:trace>
  <inkml:trace contextRef="#ctx0" brushRef="#br1" timeOffset="80007.36">1697 11878 46 0,'10'13'23'0,"8"-20"-21"16,-18 7 43-16,11 0-45 15,-8 0 1-15,11 7-1 16,-3 2 0-16,-1 10-4 15,-6-4 0-15,3-2-10 16,-7 0 1-16,0-10-2 0,-7-6 1 16</inkml:trace>
  <inkml:trace contextRef="#ctx0" brushRef="#br1" timeOffset="80563.38">1288 12496 43 0,'17'28'21'0,"-6"-3"-26"16,-8-16 43-16,4 1-35 0,8 9 0 16,2 3 1-16,-6 3 0 15,-1 0-5-15,8-3 0 16,10 0 4-16,-3-3 0 31,53-26-3-31,-1-15 1 16,-6-15-1-16,-1-13 0 15,-10-4-5-15,-10-8 1 0,-1-1-10 16,-21 3 0-16,-17-9 0 16,-11 3 0-16</inkml:trace>
  <inkml:trace contextRef="#ctx0" brushRef="#br1" timeOffset="81479.37">2194 11787 34 0,'0'-38'17'0,"-10"-15"-12"0,3 37 31 0,-4-9-33 15,-3 0 0-15,-4-3 2 16,-3 0 0-16,0 0-7 16,-7 3 1-16,7-4 4 15,-8 1 0-15,-9 0-2 16,-5 6 0-16,-6 6-1 16,-8 7 1-16,-3 6-1 15,-3 6 1-15,-4 9-2 16,7 13 1-16,0 10-2 15,-7 6 0-15,-7 12-3 16,7 3 1-16,-4 7-4 16,4 0 0-16,7 0 1 15,7-1 0-15,15 7 1 0,6-3 1 16,4 6 1 0,6 0 0-16,12 1 2 0,-8-8 1 15,8 1 0-15,3-6 0 16,7-1 1-16,0 7 1 15,7-6 2-15,10-1 1 16,4 4 0-16,8-3 1 16,2 6-1-16,8-10 0 15,11-3-2-15,2-6 0 16,5-9-3-16,-4-7 0 0,-4-12 1 16,11-13 0-16,11-6 1 15,6-12 0-15,5-10 1 16,6-6 0-16,-7-10 0 15,18-6 0-15,-11-6 0 16,-7-3 0-16,-10-7-2 16,-4 1 1-16,-7-7-1 15,-18 3 0-15,-3-9-1 16,-11-7 1-16,-18-8 0 16,-6-1 0-16,-8-6-3 15,-6 9 1-15,-15-3-8 16,-7 4 0-16,-17-7-1 15,-4 9 0-15</inkml:trace>
  <inkml:trace contextRef="#ctx0" brushRef="#br1" timeOffset="88788.65">19766 12345 12 0,'0'0'6'0,"0"0"8"16,0 0 6-16,0 0-12 15,-3 3 1-15,-1 1 7 16,-3-1 0-16,0 0-19 16,0-3 0-16,0 3 12 15,3-3 0-15,1 3-3 16,3 0 0-16,7 0-4 15,7 0 1-15,7-3-2 16,11 4 0-16,17-1-2 16,11 0 1-16,4-6-10 15,-1 0 1-15,-3-7-8 16,-14-2 1-16</inkml:trace>
  <inkml:trace contextRef="#ctx0" brushRef="#br1" timeOffset="89004.05">19636 12750 64 0,'0'28'32'0,"28"-25"-30"0,-7-6 58 16,7 3-57-16,15 0 0 15,17 3 0-15,7 0 0 0,0 4-7 16,0-1 0-16,-4 0-8 15,-10 3 0-15,-18-5-9 16,-3-1 0-16</inkml:trace>
  <inkml:trace contextRef="#ctx0" brushRef="#br1" timeOffset="89765.48">21410 11674 40 0,'0'3'20'0,"4"-6"-17"0,-4 3 23 16,-4 3-22-16,1 4 1 16,-4 2 1-16,-4 7 1 15,-3 6-10-15,-4 0 1 16,-3 9 5-16,3 0 1 16,4 4-3-16,7 2 1 15,0 7-2-15,7 0 1 16,11 0-1-16,6-3 1 0,8-10-2 15,3-9 1-15,4-3-4 16,3-13 0-16,4-12-11 16,-4-13 1-16</inkml:trace>
  <inkml:trace contextRef="#ctx0" brushRef="#br1" timeOffset="90004.71">21795 11655 46 0,'0'19'23'0,"-4"19"-14"15,-3-26 33-15,-7 10-41 16,-7 0 0-16,-11 10 0 16,-3 12 1-16,-4 9-2 15,0 16 0-15,4 3 0 0,0 6 1 16,-4 4-3-16,3-1 0 15,1-15-8 1,14-6 1-16,7-26-7 0,14-15 0 16</inkml:trace>
  <inkml:trace contextRef="#ctx0" brushRef="#br1" timeOffset="90471.13">22084 11897 54 0,'10'22'27'0,"12"-41"-28"15,-15 13 48-15,0 3-45 16,-4-4 1-16,-3 7 2 16,-7-3 0-16,-7 3-7 15,-4 3 1-15,-6 7 3 16,-8 5 1-16,-7 7-4 16,0 3 1-16,1 10-3 15,6 9 0-15,0 9-2 16,4 13 1-16,7-6-1 15,10-7 0-15,8 0 0 0,10-15 0 16,17-7 4-16,19-18 1 16,17-13 3-16,10-3 0 15,-3-19 1-15,-7-13 0 16,-14-3 1-16,-11-9 0 16,-6-6-4-16,-12 3 1 15,-10-3-9-15,-10 6 1 16,-8 3-11-16,-10 6 0 15</inkml:trace>
  <inkml:trace contextRef="#ctx0" brushRef="#br1" timeOffset="91566.14">21216 12737 39 0,'-11'16'19'0,"8"-13"-11"15,3-3 22-15,0 0-25 16,0-9 0-16,3 2 4 16,5-2 0-16,2 0-9 15,11 2 0-15,15 1 8 16,9 6 1-16,22 0-2 15,22-6 1-15,9-7-3 0,15 1 0 16,18-7-3 0,6-3 1-16,5-3-5 0,-8 3 0 15,-14 6-6-15,-15 4 1 16,-20-1-10-16,-18 4 0 16,-28-1-4-16,-18 4 0 15</inkml:trace>
  <inkml:trace contextRef="#ctx0" brushRef="#br1" timeOffset="92527.25">21862 13173 67 0,'0'10'33'0,"3"-1"-40"15,-3-9 65-15,-3 0-58 16,-11 3 1-16,3 3-1 16,-7 10 1-16,-6 3-2 15,-12 0 0-15,-6-4-2 16,-7 4 0-16,3 3-3 15,3 0 0-15,1-3-2 16,7 0 1-16,7-4-2 0,10 1 0 16,11 3 2-16,7 0 0 15,10-4 4-15,15 4 1 16,18 6 4-16,6 0 1 16,4 0 2-16,-4 0 0 15,-6-3 2-15,-8 0 0 16,-10 0-3-16,-22 13 1 15,-10 2-6-15,-18-2 0 16,-17-4-5-16,-7-6 1 16,3-6-2-16,-4-6 1 15,8-4 0-15,7-9 0 16,10-6 7-16,14-7 1 0,11-15 6 16,11-6 1-16,17-10 3 15,18-6 0-15,11-13 1 16,13-6 1-16,8-3-5 15,-1 3 1-15,-3 9-6 16,0 13 1-16,-14 6-11 16,-7 10 1-16,-14 3-18 15,-14 9 1-15</inkml:trace>
  <inkml:trace contextRef="#ctx0" brushRef="#br1" timeOffset="93278.15">23040 12590 54 0,'-4'16'27'0,"29"-4"-18"0,-14-12 30 0,-1 0-37 15,4-3 1-15,8-3 1 16,6-1 0-16,11-2-5 15,6 0 0-15,5-1 0 16,-1 1 0-16,1-1-12 16,-5-5 1-16,-13 2-6 15,-7 4 0-15</inkml:trace>
  <inkml:trace contextRef="#ctx0" brushRef="#br1" timeOffset="93518.95">23347 12295 56 0,'-7'31'28'0,"3"13"-36"0,1-34 50 16,-1 5-42-16,1 11 0 15,-4 8-1-15,0 7 0 16,-4 12-3-16,0-6 0 16,-3 0-11-16,0-12 1 15</inkml:trace>
  <inkml:trace contextRef="#ctx0" brushRef="#br1" timeOffset="93819.09">22853 13082 67 0,'14'16'33'0,"46"-19"-36"16,-25 0 59-16,15-1-56 15,20-5 1 1,47-10-25-16,-19 10 0 16,-31-4 17-16,-17 10 0 15</inkml:trace>
  <inkml:trace contextRef="#ctx0" brushRef="#br1" timeOffset="95590.93">24229 12226 29 0,'-4'28'14'0,"4"22"-4"0,0-34 14 0,4 0-22 16,-4 9 0-16,3 3 3 15,1 4 0-15,-1 2-6 16,1 1 0-16,-1 5 5 16,4-5 0-16,4-7 0 15,7-6 0-15,6-3-1 16,5-10 0-16,-1-9-1 15,-3-9 1-15,-1-7-2 16,1-9 1-16,0-10-2 16,-8-2 0-16,1-20-1 15,-8 1 1-15,-2-19-1 16,-1-4 1-16,-4-8-1 16,4 11 1-16,0 4 0 15,-3 3 0-15,-4 0 0 0,0 16 0 16,7 0 0-16,-7 9 0 15,3 3-1-15,1 13 1 16,-1 3 0-16,4 9 1 16,1 0 0-16,2 13 0 15,8 3 0-15,3 6 0 16,7 4 1-16,4-7 0 16,14 3 0-16,17-6 0 15,11-6 0-15,29-7 1 16,20 1-1-16,11-4 1 15,21 0-2-15,18-2 1 0,-7-1-2 16,14 9 0-16,7 4-1 16,-18-3 0-16,-6-4-2 15,-8-2 1-15,-7 2-2 16,-18 0 0-16,-6-2-3 16,-15-1 0-16,-10 0-4 15,-21 4 0-15,-22-1-5 16,-24 1 1-16</inkml:trace>
  <inkml:trace contextRef="#ctx0" brushRef="#br1" timeOffset="100442.1">18038 526 21 0,'3'19'10'0,"4"-25"7"16,-3 3 11-16,-4-3-25 0,0 6 0 15,0-13 1-15,0 7 1 16,-4 12-7-16,1 7 1 15,-4 18 3-15,-8 16 0 16,1 16-1-16,0 9 0 16,0-9-1-16,7-1 1 15,0 7-2-15,0-15 0 16,3-17-5-16,1-2 1 16,-1-23-7-16,4-12 0 15</inkml:trace>
  <inkml:trace contextRef="#ctx0" brushRef="#br1" timeOffset="100905.96">18454 498 45 0,'14'19'22'0,"0"-53"-18"15,-10 27 40-15,-4 7-43 16,0 0 1-16,0 0 0 16,0 0 0-16,0 0-3 15,-4 7 1-15,-7 8 1 16,-6 4 0-16,-11 12-1 16,3 1 0-16,-3 12-1 15,3 3 0-15,0 6 0 16,4 0 0-16,7 1-1 0,7 2 1 15,3-15 0-15,11-22 1 16,8 6-1-16,6-13 1 16,7-2 0-16,0-4 0 15,-3-25 0-15,-4 10 0 16,0-13-1-16,-3 3 1 16,-4 0-1 15,-7 0 1-31,-3-6 0 0,-1 3 0 0,-3 0 0 0,-7 13 0 15,-4 6 0-15,-6 6 0 16,-11 6-2-16,3 7 1 0,0 0-4 16,1 2 0-16,2-8-9 15,5-7 0-15</inkml:trace>
  <inkml:trace contextRef="#ctx0" brushRef="#br1" timeOffset="105901.15">18990 511 49 0,'7'6'24'0,"-7"7"-18"0,0-7 24 16,0 6-30-16,-7 10 0 16,-7 7-2-16,-11 5 1 15,-10 19-3-15,3 1 0 16,4-1-7-16,0-3 1 0,3 0-4 15,11-15 1-15</inkml:trace>
  <inkml:trace contextRef="#ctx0" brushRef="#br1" timeOffset="106085.05">18810 677 38 0,'28'19'19'0,"8"62"-25"0,-22-56 36 0,3 13-31 16,5 15 0-16,2-24-6 0,-6 5 1 15,0-6 0 1,-4-3 0-16</inkml:trace>
  <inkml:trace contextRef="#ctx0" brushRef="#br1" timeOffset="106401.4">19255 385 34 0,'-7'16'17'0,"3"15"-12"0,4-9 27 0,-3-12-32 16,-1 18 0-16,0 16 0 15,1 12 0-15,-4 13-1 16,3-6 0-16,1-7-3 16,-1 4 0-16,8-7-7 15,-1-18 0-15</inkml:trace>
  <inkml:trace contextRef="#ctx0" brushRef="#br1" timeOffset="106875.65">19343 580 47 0,'14'34'23'0,"7"-12"-18"0,-10-16 41 16,-1-6-46-16,4 0 1 15,4 0 1-15,7-6 0 0,-1 3-2 16,5-3 0-16,-8 3 1 16,-4 3 0-16,1 3-1 15,-7 3 1-15,-4-3-2 16,-4 7 0-16,1 5-2 16,-4-5 1-16,-7-4-2 15,0 3 0-15,0 10 0 16,0 0 0-16,-1-3 1 15,5 12 1-15,3-3 1 32,3-3 0-32,5 3 3 0,-1 0 0 15,0 3 0 1,0-3 1-16,0 4-1 0,-7 5 1 0,0-12-3 16,0-16 1-16,-7 10-5 15,-14-3 1-15,-11 5-10 16,-11-2 1-16,1 0-2 0,-7-13 0 15</inkml:trace>
  <inkml:trace contextRef="#ctx0" brushRef="#br1" timeOffset="107347.38">20087 787 58 0,'7'6'29'0,"18"3"-39"0,-18-15 60 15,7-3-50-15,7 2 1 16,7 4-3-16,4-12 0 16,-4 11-3-16,1-5 1 15,-8 0-12-15,-4-1 0 16</inkml:trace>
  <inkml:trace contextRef="#ctx0" brushRef="#br1" timeOffset="107511.28">20031 1053 46 0,'21'22'23'0,"21"-34"-18"16,-28 12 32-16,4 3-41 15,10-3 0 1,7-3-15-16,8 3 0 0,-1 0 17 16,0 9 0-16</inkml:trace>
  <inkml:trace contextRef="#ctx0" brushRef="#br1" timeOffset="107978.02">20839 501 36 0,'-4'54'18'0,"8"-48"-16"15,-4 22 29-15,-4 7-31 16,1 18 1-16,3 19-1 16,0-6 1-16,0 12-3 15,3-12 0-15,1 0-7 16,3-19 1-16,3-19-3 15,1-12 0-15</inkml:trace>
  <inkml:trace contextRef="#ctx0" brushRef="#br1" timeOffset="108381.11">21241 705 58 0,'3'19'29'0,"-6"15"-43"0,3-34 62 0,-4 10-49 15,-6-1 1 1,-4 7-1-16,-8-7 1 0,-6 10 0 16,0 0 0-16,0 15-1 15,-1 14 0-15,5-14-1 16,6 10 0-16,11 9 0 15,7-9 0-15,7 9 0 16,7-12 0-16,7-9 1 16,4-10 0-16,3-10 2 15,1-12 1-15,-8-6 0 16,-4-13 1-16,-3 0-1 16,-6-3 0-16,-5-6-1 15,-3 6 1-15,-11 0-4 16,-6 10 1-16,-4 2-4 15,-4 10 1 1,0 0-11-16,4 10 1 16,3-1-1-16,4 10 0 0</inkml:trace>
  <inkml:trace contextRef="#ctx0" brushRef="#br1" timeOffset="108929.89">21703 834 51 0,'0'9'25'0,"-11"4"-33"0,8-10 53 15,-8 6-45-15,-6 10 1 16,-12 3-1-16,-6 16 1 15,0-13-4-15,0 12 1 16,-1-2-3-16,4 2 1 16,1-2-9-16,13-7 1 15,8-12-2-15,6-13 0 0</inkml:trace>
  <inkml:trace contextRef="#ctx0" brushRef="#br1" timeOffset="109126.47">21459 903 46 0,'15'56'23'0,"2"29"-27"16,-10-82 46-16,4 13-42 15,3-1 0-15,0 14-2 16,0-8 0-16,4 5-2 15,-4-1 1-15,0-7-10 16,-3-11 0-16</inkml:trace>
  <inkml:trace contextRef="#ctx0" brushRef="#br1" timeOffset="109371.39">21971 599 44 0,'4'18'22'0,"-4"42"-18"0,0-51 34 16,-8 20-39-16,1 8 1 0,-3 17-1 15,-4-4 0-15,3 16-1 16,1 6 1-16,-1 6-4 15,4-6 1-15,3-3-9 16,1-16 0 0</inkml:trace>
  <inkml:trace contextRef="#ctx0" brushRef="#br1" timeOffset="109736.18">22331 874 48 0,'3'13'24'0,"4"-35"-31"15,-7 13 40-15,4-4-34 16,-8 10 0-16,-6-3 0 0,-11 12 1 16,-8 3 0-16,-2 16 0 15,-5 10-2 1,5-7 0-16,2 10-1 0,8 21 0 15,7-5-2-15,7 8 1 16,11 1 0-16,6-19 1 16,15-13 2-16,10-15 1 15,4-25 3-15,7-16 1 16,3-13 3-16,-10 0 0 0,-11-6-2 16,-10-9 1 30,-11 0-6-30,-11-10 0 0,-10 10-12-16,-7-7 0 0</inkml:trace>
  <inkml:trace contextRef="#ctx0" brushRef="#br1" timeOffset="110154.92">22853 1056 52 0,'18'25'26'0,"-1"-9"-29"0,-6-16 41 0,14-9-38 16,10 9 0-16,-3-13-8 16,-1 4 0-16,-2-4-2 15,-1-2 0-15</inkml:trace>
  <inkml:trace contextRef="#ctx0" brushRef="#br1" timeOffset="110363.36">22924 824 42 0,'10'94'21'0,"15"-3"-23"0,-22-62 28 15,1 14-28 16,-4 1 0-31,-4 0-16 0,4-6 1 0,0-22 16 16,4-13 0-16</inkml:trace>
  <inkml:trace contextRef="#ctx0" brushRef="#br1" timeOffset="110804.63">23442 517 29 0,'7'-9'14'0,"-17"46"-1"0,13-21 24 15,-3 12-36-15,0-3 1 16,0 22-1-16,-3 7 1 16,3 18-4-16,3-13 0 15,-3 13 0-15,0 1 0 16,7-11-11-16,0-15 1 16</inkml:trace>
  <inkml:trace contextRef="#ctx0" brushRef="#br1" timeOffset="111220.02">23961 758 37 0,'3'-6'18'0,"-3"-3"-13"15,0 9 25-15,-7-3-30 16,-10-4 0-16,-1 4 0 16,-7 13 1-16,-7-1-1 15,-3 19 1-15,3 7-1 16,1 12 0-16,2-3 0 0,8 0 0 16,4 9-1-1,3 0 0-15,3 1-1 0,7-1 1 16,8-9 0-1,7-13 0-15,10-9 1 0,3-13 1 16,5-15 0-16,-1 6 1 16,-3-9 1-16,-8-10 0 15,-3-6-1-15,-7 6 1 16,-10-6-2-16,-8 12 0 16,-6-2-4-16,-8 8 1 15,0 7-7-15,0 7 1 0,1 2-5 16,3 1 0-16</inkml:trace>
  <inkml:trace contextRef="#ctx0" brushRef="#br1" timeOffset="111505.85">24328 771 46 0,'-36'44'23'0,"-20"25"-31"0,35-50 43 0,-4 6-35 0,0 3 0 15,-3-9-6-15,3 6 1 16,4-6-4-16,7-4 0 16</inkml:trace>
  <inkml:trace contextRef="#ctx0" brushRef="#br1" timeOffset="111702.31">24067 928 45 0,'28'81'22'0,"3"-37"-26"0,-20-25 36 0,0 16-34 16,3-1 0-16,0-15-10 16,4 9 0-16,3-9 7 15,0-13 1-15</inkml:trace>
  <inkml:trace contextRef="#ctx0" brushRef="#br1" timeOffset="112208.56">24515 564 56 0,'7'16'28'0,"10"3"-35"0,-13-19 54 0,6 9-47 0,8-9 0 0,7 0-1 0,3 0 1 15,-10 0-1 1,-8 6 0-16,-13 13-1 16,-12-6 0-16,-2 18-4 15,-1-3 0-15,-6 0-5 16,2 7 0-16,1-10 0 16,4 3 0-16,6-9 5 15,7-3 0-15,8 2 7 16,7 1 0-16,3-3 6 15,10-3 1-15,8 2 2 16,7-5 1-16,0 2-5 16,-4 1 1-16,-7-4-4 15,-10 1 0-15,-11 8-1 16,-11-8 0-16,-17 15-4 16,-18 19 0-16,-14-4-6 15,-28 20 1-15,-17-3-7 0,-15-4 1 16</inkml:trace>
  <inkml:trace contextRef="#ctx0" brushRef="#br1" timeOffset="113930.54">19925 1981 39 0,'7'4'19'0,"28"-17"-12"0,-24 13 20 15,6-9-26-15,8 2 0 16,0 4 2-16,7-3 0 15,-1 0-6-15,1-4 0 16,-4 1-5-16,-7-1 1 0,-6-2-5 16,-8-4 0-16</inkml:trace>
  <inkml:trace contextRef="#ctx0" brushRef="#br1" timeOffset="114087.26">19833 2298 43 0,'14'41'21'0,"39"-29"-17"15,-28-15 40-15,17-6-44 16,-3-10 1-16,10-6-5 16,4 0 0-16,-3 3-6 15,-8 6 1-15,-3-3-5 16,0 1 1-16</inkml:trace>
  <inkml:trace contextRef="#ctx0" brushRef="#br1" timeOffset="114553.53">20747 1812 43 0,'-7'28'21'0,"-7"22"-26"15,10-28 39-15,1 13-34 16,-1 21 0-16,1-2 0 16,-1 18 0-16,1-6-3 15,-1 0 1-15,0-7-8 0,1-6 1 16,6-21-3-16,5-17 1 16</inkml:trace>
  <inkml:trace contextRef="#ctx0" brushRef="#br1" timeOffset="114941.62">21262 1837 54 0,'3'32'27'0,"8"-17"-41"0,-14-15 57 0,-5 10-44 16,1-1 1-16,-7 10 0 15,-7 6 0-15,-7 9-1 16,-4 10 0-16,-3-6-1 16,0 18 0-16,3-2 0 15,7 5 0-15,8-5 0 16,6-1 0-16,11-9 2 16,11-16 1-16,13-3 0 15,8-22 1-15,3-3 0 16,-3-9 0-16,0-4 0 15,-1 1 0-15,-6-7-1 16,-7-9 1-16,-11 3-2 0,-7 3 1 16,-7 6-2-1,-7 7 0-15,-7 9-3 0,3 0 0 16,-17 15-4-16,-1 4 0 16,1-9-6-1,10-1 0-15</inkml:trace>
  <inkml:trace contextRef="#ctx0" brushRef="#br1" timeOffset="115333.42">21791 1900 43 0,'4'9'21'0,"-4"-31"-24"16,0 13 37-16,3 0-34 16,-6-1 0-16,-11 10 0 15,-11 6 1-15,-10 4-1 16,-4 15 0-16,0 3-1 16,0 10 0-16,7 6-2 15,8 12 1-15,6 10-2 16,7-13 1-16,11-3 0 15,15-9 1-15,13-19 3 16,14 0 1-16,-3-28 2 16,21-13 1-16,-4 0 0 0,-3-15 0 15,-10-10-1-15,-15 6 0 16,-18-6-3-16,-13 0 0 16,-11 16-6-16,-4-3 0 15,-7 12-9-15,-6 10 1 16</inkml:trace>
  <inkml:trace contextRef="#ctx0" brushRef="#br1" timeOffset="116084.1">22338 2223 34 0,'0'12'17'0,"3"-5"-10"16,-3-7 18-16,7 0-25 15,11-3 1-15,10-1 1 16,8 1 1-16,9-6-4 0,12 3 1 16,-1 2-4-16,-3 4 1 15,-7-9-7-15,-14-13 0 16</inkml:trace>
  <inkml:trace contextRef="#ctx0" brushRef="#br1" timeOffset="116310.97">22659 1928 53 0,'-18'53'26'0,"-6"13"-30"0,17-34 47 0,-1-4-45 15,1 19 1-15,0 3-11 16,4 13 0-16,3-7 4 16,7-6 0-16</inkml:trace>
  <inkml:trace contextRef="#ctx0" brushRef="#br1" timeOffset="117043.15">23255 1749 34 0,'-3'10'17'0,"-4"27"-11"0,3-30 18 16,-3 12-23-16,0 6 1 15,0 3 1-15,0-3 1 16,-4 3-5-16,1 7 0 0,-1-7 3 15,4 0 1 1,3 7-2-16,8-7 0 0,10-3-3 16,14-13 1-16,11 1-4 15,3-1 1-15,-6 4-9 16,3-25 1-16</inkml:trace>
  <inkml:trace contextRef="#ctx0" brushRef="#br1" timeOffset="117272.07">23594 1768 48 0,'-11'25'24'0,"-21"4"-24"16,25-14 42-16,-7 17-42 0,0 2 0 15,0 19-4-15,0 4 0 16,-4 21 1-16,1 1 0 16,-8-1-11-16,7-12 0 15</inkml:trace>
  <inkml:trace contextRef="#ctx0" brushRef="#br1" timeOffset="117869.52">24024 1677 60 0,'14'28'30'0,"-21"7"-39"16,4-26 55-16,-1 1-47 15,1 5 1-15,-8 14-1 0,-7-7 1 16,-6 3-1-16,-12 0 1 15,5 0-4-15,2-6 1 16,5 3-2-16,3 0 1 16,7-10-1-16,6 4 1 15,12-7 0-15,14 4 0 16,10-1 2-16,0 1 0 16,7 3 1-16,4-1 1 15,-7 13-1-15,-7-9 1 16,-15 0-2-16,-13 9 1 15,-1 7-2-15,-6-1 0 0,-8-5-1 16,-7-11 1-16,-3-8 1 16,3-10 0-16,8-3 3 15,6-16 1-15,11-3 4 16,11 9 1-16,6-24 1 16,1-7 1-16,21-19-1 15,10-15 1-15,4-10-5 16,0 25 0-16,-11-3-12 15,-6 4 1-15,-12 18-9 16,-3 9 0 0</inkml:trace>
  <inkml:trace contextRef="#ctx0" brushRef="#br1" timeOffset="120558.31">24913 1963 37 0,'-3'9'18'0,"3"-25"-9"16,7 10 18-16,3 3-25 15,4-6 0-15,8 2 2 16,-1 4 0-16,-4 3-6 16,1 0 1-16,0 3 1 15,-4-6 1-15,3-3-9 16,-2 6 0-16,-1-10-5 16,-4 1 0-16</inkml:trace>
  <inkml:trace contextRef="#ctx0" brushRef="#br1" timeOffset="120754.43">24846 2248 44 0,'4'41'22'0,"17"-19"-20"0,-11-22 39 15,8 0-41-15,10-13 0 16,8 1-1-16,-5 2 1 15,5-5-7-15,6 5 1 16,0 1-7-16,-3 2 0 16</inkml:trace>
  <inkml:trace contextRef="#ctx0" brushRef="#br1" timeOffset="121294.02">25626 1822 55 0,'-4'0'27'0,"11"12"-29"0,-7-12 49 16,0 0-45-16,7 0 0 16,-3-3 4-16,3 3 0 15,11 0-7-15,6 0 0 16,8 0 4-16,0 0 1 15,0 6-2-15,-1-3 1 16,-6 7-4-16,-4-1 1 16,-7 7-3-16,-7 9 1 15,-10-6-2-15,-4 3 0 16,-7 3 0-16,-4 3 0 16,-7 3 0-16,1 7 1 0,-1-13 1 15,0-3 0-15,8 9 2 16,2-2 0-16,1-1 0 15,7 0 1-15,11-3-2 16,6 0 1-16,12-6-4 16,2-10 1-16,12-2-7 15,-8-7 1-15,28-25-7 16,-6 0 1-16</inkml:trace>
  <inkml:trace contextRef="#ctx0" brushRef="#br1" timeOffset="121607.51">26370 1865 55 0,'7'13'27'0,"-31"-16"-35"0,9 3 51 16,-2 3-43-16,-8 3 1 15,4 10 0-15,-4 6 0 16,-3 3-2-16,-4 3 1 15,0 16 0-15,4-9 1 16,0 8-2-16,7 1 1 16,7-3-2-16,7 0 1 15,7-16-1-15,14-6 1 16,7-16 0-16,0-6 1 0,7-16 0 16,1 10 0-1,2-13 0-15,-2-10 0 0,-1-9-7 16,0-6 1-16,0-6-9 15,0 3 1-15</inkml:trace>
  <inkml:trace contextRef="#ctx0" brushRef="#br1" timeOffset="122088.99">26748 1753 48 0,'3'31'24'0,"-13"-12"-24"16,6-16 41-16,-7-3-41 16,-10 6 0-16,-7-6 0 15,-7 10 1-15,-4 5-2 0,4 7 0 16,-1 3-1-16,1 0 0 16,7-6-1-16,0 0 1 15,14-3-1-15,7 2 1 16,10-5 1-16,11 0 0 15,14-1 2-15,11 4 0 16,7 3 1-16,-4-4 0 16,-10 4 0-16,-4 0 0 15,-6 0-2-15,-8-13 0 16,-7 6-1-16,-11 4 0 16,-10 3-2-16,-11-10 1 0,-3 1-1 15,-4-4 1-15,4-6 2 16,3-6 0-1,8 3 2-15,6-10 1 0,11 13 2 16,14-9 1-16,11-4 0 16,10-15 0-16,1 3-1 15,13-25 0-15,11-4-4 16,-7 1 1-16,-11-3-7 16,-10 9 0-16,-14 6-10 15,-15 9 1-15,-20 17-3 16,-12 5 0-16</inkml:trace>
  <inkml:trace contextRef="#ctx0" brushRef="#br1" timeOffset="122448.53">25354 1561 48 0,'0'-9'24'0,"7"40"-23"0,-3-21 47 0,-1 5-47 16,-3 20 1-16,0-1-1 16,-3 29 1-16,-8 28-4 15,-3 6 0-15,-4 10-1 16,-6 9 0-16,3-6-5 16,-1-20 0-16,8-14-8 15,11-45 0-15</inkml:trace>
  <inkml:trace contextRef="#ctx0" brushRef="#br1" timeOffset="123034.27">25474 1589 46 0,'42'10'23'0,"40"6"-22"0,-47-16 38 16,21 0-36-16,25 0 0 15,15 3 0-15,24 3 0 0,7-6-5 16,10-9 1-16,-10 18 2 15,7-18 0-15,-3-7-3 16,-8-3 1-16,-13 0-1 16,-15-6 1-16,-21 9-1 15,-11 4 1-15,-3-4-1 16,-10 7 1-16,-8-1 0 16,-3 1 1-16,-7 9-3 15,-4 3 1-15,-7 13-1 16,-3 9 0-16,-8-6-1 15,-6 9 0-15,-4 19 0 16,-7 9 1-16,-4 17 1 16,4 11 1-16,4-5 2 15,-1 8 0-15,1-2 2 16,-1 3 1-16,-3-7 0 16,-4-5 1-16,1-4-1 0,-11 0 0 15,-22-9-1-15,-24-1 0 16,-24 1-1-1,-15-3 0-15,-42-4-1 0,-15-18 1 16,-31-13-4-16,-17-19 0 16,13-12-7-16,0-10 0 31</inkml:trace>
  <inkml:trace contextRef="#ctx0" brushRef="#br1" timeOffset="130301.84">24328 12963 54 0,'17'6'27'0,"50"-9"-21"15,-39 0 28-15,18-3-31 16,21-1 0-16,39 1 3 16,21-3 0-16,32-4-9 15,17-6 1-15,22 1 2 16,21-4 1-16,-15 6-3 0,-3 0 0 15,-7-3-1-15,-24 1 0 16,-8-4 0-16,-7-10 0 16,-10-2 0-16,-25 3 0 15,3 2-4-15,-6 4 0 16,-15 13-8-16,-7 2 1 16</inkml:trace>
  <inkml:trace contextRef="#ctx0" brushRef="#br1" timeOffset="131081.84">25643 13468 47 0,'0'-6'23'0,"18"-10"-16"0,-11 13 38 16,-3 0-44-16,-4-4 1 0,-4 4-1 16,1 6 1-16,-12 7-3 15,-13 2 1-15,-7 4 0 16,-7-3 1-16,-1-1-3 16,1 1 1-16,0-1-3 15,6 1 0-15,8-1-1 16,7 1 0-16,10-1 0 15,11-2 0-15,11 5 2 16,14-2 0-16,13 6 1 16,12 3 1-16,-1 0 1 15,-3 3 0-15,0 6 0 16,-14 1 1-16,-11-4-1 16,-18 3 0-16,-3-3-1 15,-10 1 1-15,-15-1-2 16,-14-6 1-16,-7-7-1 15,4-5 1-15,0-10 0 16,7-10 0-16,6-2 1 0,12-7 1 16,6-12 3-16,15-4 1 15,13-2 0-15,22-7 1 16,18-10 0-16,13 1 0 16,18-10-4-16,15 1 1 15,-8-1-17-15,-21-6 0 16</inkml:trace>
  <inkml:trace contextRef="#ctx0" brushRef="#br2" timeOffset="146634.5">30050 9570 42 0,'3'9'21'0,"4"-5"-11"0,-3-4 22 16,-1 3-29-16,1 0 0 15,3 0 2-15,0-3 1 0,0 3-7 16,4 0 0-16,-1 0 5 16,8 1 0-16,3 2-1 15,0 3 1-15,7 1-1 16,15-1 1-16,13-3-2 16,8-3 1-16,3-3-1 15,14-3 0-15,0-3-2 16,0 6 1-16,-7-3-5 15,-7-3 0-15,-14 3-12 16,-11-4 0-16,-20 4-3 16,-8 19 0-16</inkml:trace>
  <inkml:trace contextRef="#ctx0" brushRef="#br2" timeOffset="147566.62">31778 9501 26 0,'-21'9'13'0,"3"-2"0"16,11-7 14-16,4 0-24 16,-1 3 1-16,1 0 2 15,3 0 1-15,-4 3-8 16,4-2 1-16,0-1 5 16,0 0 1-16,-3 3-1 15,3-3 1-15,7 0-1 16,7 1 0-16,7-1-1 0,7 0 1 15,18 0-2 1,21 0 1-16,14-3-2 16,18 0 1-16,3-3-2 0,8 0 0 15,-8 3-5-15,-10 0 1 16,-22 0-13-16,-10 3 1 16,-10-3-4-16,-8 6 0 15</inkml:trace>
  <inkml:trace contextRef="#ctx0" brushRef="#br1" timeOffset="154231.31">24846 11906 42 0,'0'-12'21'0,"0"-1"-12"0,0 13 22 15,0 3-29-15,0 4 1 16,0 5 0-16,-3 7 0 16,-1 3-4-16,1 6 0 15,-4 7 2-15,-1 5 1 0,1-2-3 16,0 6 1-16,0 9-1 16,0-3 0-16,0-6-3 15,4-3 0-15,-1-6-5 16,4-7 0-16,4-9-5 15,6-13 0-15</inkml:trace>
  <inkml:trace contextRef="#ctx0" brushRef="#br1" timeOffset="154697.15">25171 12079 45 0,'28'0'22'0,"-25"0"-21"16,-3 0 41-16,4-7-40 0,-4 7 0 15,0 0 1-15,0-3 0 16,-7 3-4-16,-4 0 0 16,1 3 3-16,-1 1 0 15,1-1-1-15,-1 3 0 16,-3 3-1-16,0 4 0 15,-4 6 0-15,1-7 0 16,-1 7-2-16,-3 6 1 16,3 13-1-16,4 3 0 15,3-7-1-15,4 1 1 16,7-1 0-16,4-6 0 16,3-3 1-16,0-9 1 0,0-7 1 15,4-9 1-15,-1-6-1 16,1 0 1-16,-1-7 0 15,1 1 0-15,-4-4-1 16,-3 4 0-16,-4 5-1 16,-4 7 0-16,-10 7-1 15,-7-4 1-15,-4 0-4 16,0 0 0-16,-3 3-5 16,3 1 1-16,8-4-7 15,6-6 1-15</inkml:trace>
  <inkml:trace contextRef="#ctx0" brushRef="#br1" timeOffset="155341.96">25658 11721 41 0,'7'16'20'0,"-11"-10"-16"0,4-3 34 16,-3 0-36-16,3 1 1 15,0 2 0-15,0 3 1 16,-8 4-5-16,-2-4 1 31,-25 32 3-31,-1 6 0 16,-2 9-2-16,-1 1 1 15,3 12 0-15,1 6 0 16,10-6-1-16,8 6 0 16,3-9-2-16,3-16 0 0,8 1-4 15,6-14 0-15,8-9-11 16,3-15 0-16</inkml:trace>
  <inkml:trace contextRef="#ctx0" brushRef="#br1" timeOffset="155974.6">25675 11922 44 0,'-7'-6'22'0,"7"15"-15"15,0-3 29-15,0 4-35 16,-3-1 1-16,3 4 1 16,-4 6 0-16,1 2-4 15,3 14 0-15,-4-4 2 0,0 7 1 16,1 6-3-16,-4 0 0 16,3 0-4-16,1-13 0 15,-1-6-9-15,4-9 0 16,0-16-1-16,7-7 0 15</inkml:trace>
  <inkml:trace contextRef="#ctx0" brushRef="#br1" timeOffset="156333.51">26000 12038 41 0,'17'22'20'0,"-6"-13"-19"0,-11-9 41 0,0 0-40 16,-4-6 0-16,-6 0 1 16,-4-1 1-16,-7 1-5 15,-1 3 0-15,-6 3 3 16,0 6 0-16,3 1-1 16,4 8 1-16,-4 10-3 15,1 0 1-15,6 4-2 16,4 2 0-16,7 4-2 15,3-7 1-15,11-3-1 16,8-3 0-16,2-10 1 16,11-2 1-16,1-10 1 15,2-10 0-15,-2-5 1 16,-1-1 0-16,0-12 0 0,-7-13 0 16,-3 3-4-16,-4-2 0 15,-3 5-8-15,-4-3 0 16</inkml:trace>
  <inkml:trace contextRef="#ctx0" brushRef="#br1" timeOffset="156723.81">26374 11934 50 0,'17'-9'25'16,"-10"12"-27"-16,-7-9 45 0,-3 3-43 15,-4-7 0-15,-7 4 1 16,-4-3 0-16,-7 2-1 16,1 11 0-16,-1 5 0 15,0 10 1-15,1 3-2 16,-1 6 1-16,4 10-3 15,0 2 0-15,3 1-1 16,7 0 1-16,11-3-1 16,7-7 0-16,7-3 1 15,8-12 1-15,9-10 4 16,5-9 0-16,-5-3 1 16,-2-16 1-16,-5-13-2 0,-2-2 1 15,-5-1-7-15,-6-3 0 16,-4-6-10-16,3 10 0 15</inkml:trace>
  <inkml:trace contextRef="#ctx0" brushRef="#br1" timeOffset="157221.31">26532 12013 43 0,'-3'6'21'0,"3"-9"-15"0,3 0 33 16,4 0-36-16,4-4 1 15,3 4 1-15,7 0 0 16,4-3-7-16,3 3 1 16,-7 0 1-16,8 0 1 15,-5 3-8-15,-2-4 0 16,2-5-10-16,-6 0 1 0</inkml:trace>
  <inkml:trace contextRef="#ctx0" brushRef="#br1" timeOffset="157550.16">26998 11844 44 0,'0'-4'22'0,"-7"26"-26"15,4-12 33-15,-5 5-30 0,1 4 1 16,-3 13 0-16,-4 2 0 16,0 7-1-16,3 0 0 15,0-7-4-15,4 1 0 16,4-7-6-16,3-9 0 16</inkml:trace>
  <inkml:trace contextRef="#ctx0" brushRef="#br1" timeOffset="158015.04">27203 11803 64 0,'0'12'32'0,"3"-9"-39"15,1-3 64-15,-1 0-56 16,4 4 0-16,0-1 2 16,4 0 0-16,0-3-3 15,3 0 0-15,-4-3 2 16,4 0 1-16,0-1-2 16,4 4 1-16,-7 0-3 15,-4 0 1-15,-4 4-4 0,-6-1 0 16,-4 0-2-1,3 3 1-15,-3 4-3 0,-3-7 0 16,-1 3 0-16,0 3 0 16,4 1 2-16,4-1 1 15,-1 7 2-15,8 3 1 16,-1-7 3-16,1 4 1 16,3 0 1-16,-4 2 0 15,1-2-1-15,-4 3 0 16,3 0 0-16,-3 6 0 15,-7-3-5-15,-7 6 1 0,-7-6-6 16,-4-6 1-16,1-4-7 16,-1-2 1-16</inkml:trace>
  <inkml:trace contextRef="#ctx0" brushRef="#br1" timeOffset="158390.03">27407 11593 54 0,'0'37'27'0,"14"-18"-33"0,-10-19 49 32,14 22-36-32,6 6 0 15,5 4 0-15,2-1 1 16,-3 10-12-16,-6 12 0 15,-12 13 6-15,-17 3 1 0,-14 9-10 16,-21-9 0-16,-4-3-12 16,-18 0 1-1</inkml:trace>
  <inkml:trace contextRef="#ctx0" brushRef="#br1" timeOffset="160001.81">27845 12421 56 0,'0'28'28'0,"7"3"-20"0,0-31 28 0,0 3-36 16,7-3 1-16,4-3 0 16,10 0 1-16,11 0-3 15,7-3 1-15,3-1-1 16,4 1 1-16,-4-3-6 15,-6-1 0-15,-8 7-11 16,-14-6 1-16</inkml:trace>
  <inkml:trace contextRef="#ctx0" brushRef="#br1" timeOffset="160192.81">27788 12787 60 0,'0'47'30'0,"25"-21"-28"16,-14-20 49-16,10 0-49 0,18 0 1 15,10-3-1-15,22-6 1 16,3-6-8-16,-7-4 0 16,-14 4-13-16,-15-4 1 15</inkml:trace>
  <inkml:trace contextRef="#ctx0" brushRef="#br1" timeOffset="161229.25">20715 11621 39 0,'7'12'19'0,"14"7"-8"0,-14-6 19 0,0 9-26 15,-3 9 0-15,0 13 2 16,-8 9 0-16,0 32-8 16,-6 18 0-16,-1 23 3 15,4 21 0-15,-7 10-4 16,-4 16 0-16,4-1-1 16,-3 0 0-16,-1-27-1 15,0-14 1-15,4-18-3 16,0-15 0-16,4-20-5 15,3-15 1-15</inkml:trace>
  <inkml:trace contextRef="#ctx0" brushRef="#br1" timeOffset="161933.29">20948 11486 39 0,'18'0'19'0,"38"3"-20"0,-31 0 31 0,10 7-26 16,11 2 0-16,21-5 2 15,14 2 1-15,14-9-9 16,1-6 0-16,2-10 5 16,8-9 0-16,7-10-3 15,3-2 1-15,-13 9-1 16,-8 6 0-16,-3 6 0 15,-8 7 0-15,-6-1 0 16,-11-2 0-16,0 8-1 16,-14 8 1-16,-7 14-2 15,-11 1 0-15,-7 9-1 16,-10 10 1-16,-14 12-1 0,-15-6 0 16,-10 19-1-16,-11 12 1 15,-14 22-1-15,0 19 0 16,4 16 0-16,0 3 0 15,13 12 1-15,8-6 0 16,7-3 2-16,7 0 1 16,4 7 2-16,6-11 0 15,4-11 1-15,-3-1 1 16,-4-6-1-16,-4 3 0 16,-3-18-1-16,-11-7 0 0,-10-3-1 15,-7-19 0-15,-4-16-1 16,-3-6 0-16,3-9 1 15,-7-6 0-15,-7-4 1 16,-7-6 0-16,-21-3 1 16,-18-6 0-16,-21-7 0 15,-3-6 0-15,-18-9-4 16,3-4 0-16,1-11-13 16,20-8 1-16</inkml:trace>
  <inkml:trace contextRef="#ctx0" brushRef="#br1" timeOffset="162893.91">28861 12123 52 0,'10'28'26'0,"-13"19"-20"15,-4-38 27-15,-4 7-33 16,-3 0 0-16,0 2 0 15,-4-2 0-15,1 0-1 16,-1-4 1-16,4 1-1 16,3-1 1-16,4 1-1 15,7 0 1-15,7 2 0 16,7 10 0-16,11 10 1 16,7 6 0-16,0 6 0 15,3 3 1-15,-3-6-1 0,-8-7 0 16,-17 1-1-16,-7 6 0 15,-21 3-5-15,-21-3 0 16,-11-16-10-16,4-6 0 16,-4-10 0-16,7-12 0 15</inkml:trace>
  <inkml:trace contextRef="#ctx0" brushRef="#br1" timeOffset="163119.93">28942 12044 57 0,'14'22'28'0,"64"-38"-34"16,-50 7 61-16,18-7-55 15,28-12 1-15,10-6-1 16,22 2 1-16,14-5-7 15,-14 5 1-15,-18 7-12 16,-17 10 1-16</inkml:trace>
  <inkml:trace contextRef="#ctx0" brushRef="#br1" timeOffset="163406.73">29425 12527 48 0,'21'10'24'0,"18"-10"-21"0,-18-4 32 0,18-2-35 16,14-6 0-16,4-4-6 16,-5 3 1-16,-2 4-6 15,-11-4 0-15</inkml:trace>
  <inkml:trace contextRef="#ctx0" brushRef="#br1" timeOffset="163631.1">29693 12198 55 0,'-3'44'27'0,"-15"40"-31"15,11-68 44-15,-3 19-40 16,-5 5 0-16,1 7-4 0,0 4 1 15,-3-8-4 1,-1 1 1-16,4-12-9 0,-4-10 1 16</inkml:trace>
  <inkml:trace contextRef="#ctx0" brushRef="#br1" timeOffset="163885.59">29206 12972 73 0,'39'19'36'0,"57"13"-52"16,-61-36 72-16,14 1-62 15,29-6 1-15,14-4-18 16,-4 1 0-16,-25-7 18 16,-20 3 1-16</inkml:trace>
  <inkml:trace contextRef="#ctx0" brushRef="#br1" timeOffset="166166.88">30723 11646 40 0,'4'0'20'0,"10"9"-14"0,-10-9 20 16,-4 7-23-16,0-1 0 15,-4 3 2-15,-3 4 1 16,0 3-8-16,-7 6 1 0,0-1 4 16,-4 5 0-16,0 5-2 15,8 3 0-15,-1 1-1 16,4-4 1-16,4 4-1 15,-1-7 0-15,8-6-1 16,10-6 1-16,3-4-5 16,12-6 1-16,2-2-10 15,8-14 1-15,4-12-1 16,-5-3 0-16</inkml:trace>
  <inkml:trace contextRef="#ctx0" brushRef="#br1" timeOffset="166378.59">31080 11596 53 0,'3'59'26'0,"-34"-15"-30"0,20-25 55 16,-7 9-51-16,-10 4 1 16,-7 12 0-16,0 12 0 15,-4 19-1-15,-7 19 0 16,0 4-1-16,4 5 0 15,6-6-8-15,8-15 0 16,0-23-7-16,7-12 0 16</inkml:trace>
  <inkml:trace contextRef="#ctx0" brushRef="#br1" timeOffset="168524.19">31101 12251 41 0,'10'41'20'0,"8"15"-15"0,-14-43 20 15,3-4-24-15,0 1 0 16,-4 2 3-16,1 1 1 15,3-1-4-15,3-2 0 16,5-4 3-16,-1-3 1 16,3-3-1-16,4-9 0 15,1-1-2-15,-5-5 1 16,-3-17-3-16,-3 1 0 16,0-22-1-16,-4-10 0 15,0-9 0-15,-4 3 1 16,1-6-1-16,-4-1 1 0,0 14-1 15,3 2 1-15,4 0-1 16,0 13 0-16,4 4 1 16,3 5 0-16,4 7 0 15,6 5 1-15,12 8 0 16,10 8 1-16,3 7 0 16,21 9 1-16,22 1-1 15,25-4 0-15,3-10-1 16,24-11 1-1,43-11-5 1,-39 11 0-16,-28 5-8 16,-32 4 0-16,-31 2-6 15,-22 4 0-15</inkml:trace>
  <inkml:trace contextRef="#ctx0" brushRef="#br1" timeOffset="169139.46">31859 11847 44 0,'4'-3'22'0,"-8"3"-25"15,1 3 37-15,-11 6-34 16,-11 7 0-16,4 6 0 15,-4 3 1-15,0 0-2 16,1 0 0-16,-1 3 0 16,0 0 0-16,4-6-1 15,7-3 0-15,4 0 0 16,10-6 0-16,7-1 1 16,7 4 0-16,0-7 1 15,11 7 0-15,3-7 0 0,-4 4 1 16,-2 2-1-16,-12 4 1 15,-10 6-1-15,-7 0 1 16,-3 1-2-16,2-5 1 16,-2-2-2-16,-1-6 1 15,4-10 0-15,0-9 0 16,4-7 1-16,3-9 1 16,0-6 1-16,0-10 1 15,3-9 1-15,4 3 1 16,7-3-1-16,8-3 1 0,6 6-2 15,-4 10 0 1,5 6-8-16,2-1 1 0,1 7-10 16,0 0 0-16</inkml:trace>
  <inkml:trace contextRef="#ctx0" brushRef="#br1" timeOffset="169546.03">32085 11759 45 0,'-3'9'22'0,"6"-6"-18"15,1-3 34-15,3 4-36 16,3-4 1-16,4 0 1 0,4 0 1 16,3-4-6-16,0 1 0 15,4-3 3-15,3 0 1 16,1 3-2-16,-1-1 0 16,-7 4-2-16,-7 7 1 15,-7 5-1-15,-10 7 0 16,-8 3-2-16,-3 6 1 15,0 10-2-15,0 9 0 0,0 6 0 16,-1 1 0-16,-2 2 0 16,3 0 1-16,0-5-3 15,3-7 1-15,0-13-7 16,4-12 1-16</inkml:trace>
  <inkml:trace contextRef="#ctx0" brushRef="#br1" timeOffset="169755.9">32085 12010 47 0,'11'19'23'0,"10"-23"-20"16,-14 4 40-16,7-3-41 15,4-3 1-15,3 0-1 16,7-4 1-16,11 1-5 0,7 0 0 15,-4 2-3-15,-7 4 0 16,-10 6-11-16,-7 4 1 16</inkml:trace>
  <inkml:trace contextRef="#ctx0" brushRef="#br1" timeOffset="170219.92">30522 12740 63 0,'7'16'31'0,"25"-10"-31"16,-21-9 55-16,10 6-52 15,18 0 0-15,10 4 2 16,29-4 1-16,10-3-8 16,25 0 1-16,38-3 3 0,5-4 1 15,20-8-3-15,15-10 1 16,-22 3-3-16,-14 3 0 16,-17 0-4-16,-29 10 1 15,-24 9-6-15,-18 9 0 16,-25 4-10-16,-21 2 1 15</inkml:trace>
  <inkml:trace contextRef="#ctx0" brushRef="#br1" timeOffset="170836.57">31394 13088 61 0,'17'7'30'0,"-13"-1"-36"0,-4-6 51 16,-4 0-46 0,-3 0 0-16,-7 0 0 0,-11 3 0 15,-10 7 1-15,-4-4 0 16,4 3-3-16,0 10 0 16,-7 3-2-16,-1 3 1 15,4 0-2-15,8-3 1 16,6-6-2-16,7-7 1 15,11 4 0-15,14-1 1 16,11 4 3-16,7 3 1 16,-1 6 1-16,12 6 1 15,2 1 2-15,-2-1 1 0,-8 0 0 16,-14 1 0-16,-18 2-3 16,-13 1 1-16,-11 5-3 15,6-8 0-15,-34 5-2 16,-4-8 0-16,7-20 1 15,7-9 0-15,11-6 4 16,14-13 0-16,17-6 4 16,22-10 0-16,24-5 3 15,15-20 0-15,24-9 0 16,21-16 0-16,8 4-6 16,-19 6 1-16,-6 2-13 15,-15 1 1-15,-10 10-10 16,-17 11 1-16</inkml:trace>
  <inkml:trace contextRef="#ctx0" brushRef="#br1" timeOffset="173149.9">19445 15215 29 0,'11'9'14'0,"35"-18"-12"16,-32 5 14-16,3 4-13 15,12-3 0-15,13 0 2 16,4 0 0-16,7 3-8 16,3-3 1-16,4 0-6 15,-3-10 1-15</inkml:trace>
  <inkml:trace contextRef="#ctx0" brushRef="#br1" timeOffset="173358.79">19339 15697 46 0,'21'38'23'0,"92"-32"-24"0,-81-12 38 15,25-3-37-15,3-4 1 0,10-3-8 16,-3-2 0-16,0-4-3 15,-21 3 0-15</inkml:trace>
  <inkml:trace contextRef="#ctx0" brushRef="#br1" timeOffset="173868.99">21096 15418 28 0,'-14'25'14'0,"-21"-28"-14"0,24 0 12 15,-3 3-8-15,-4-6 1 16,4 6 5-16,-3-3 1 16,3 3-11-16,-4 6 1 15,-7 3 8-15,1 10 0 16,-1-3-2-16,-3 3 0 16,-1 0-4-16,5-1 1 15,6 1-4-15,4-3 0 16,0 0-3-16,3-4 1 0,4 1-1 15,4-1 0-15,-1 1 1 16,11-1 0-16,14 7 2 16,11-3 1-16,10 6 2 15,11 6 0-15,4 0 1 16,-4 7 0-16,-11-1-1 16,-14 4 0-16,-17 3-2 15,-25-1 0-15,-22 4-5 16,-24 0 1-16,-7-6-6 15,-3-7 1-15,-1-15-9 16,8-16 1-16</inkml:trace>
  <inkml:trace contextRef="#ctx0" brushRef="#br1" timeOffset="174109.72">20927 15302 64 0,'32'13'32'0,"45"-23"-33"0,-45 1 60 16,21-3-59-16,28-10 1 16,32 3-1-16,10-6 1 15,11-4-5-15,-10 7 0 16,-11 7-8-16,-18 9 0 15,-24 2-8-15,-19 4 1 0</inkml:trace>
  <inkml:trace contextRef="#ctx0" brushRef="#br1" timeOffset="174367.36">21802 15563 64 0,'7'9'32'0,"70"0"-41"16,-48-5 58-16,20-4-50 15,18-4 0-15,4-2-5 0,-8 0 0 16,-3 0-5-16,-7-10 1 15,-14-6-7-15,-11 0 1 16</inkml:trace>
  <inkml:trace contextRef="#ctx0" brushRef="#br1" timeOffset="174560.68">22105 15406 53 0,'-14'59'26'0,"-14"-8"-38"0,21-39 50 0,-4 10-42 15,1 6 0-15,-5 4-15 16,-2-4 0-16,-1-3 17 16,4 3 1-16</inkml:trace>
  <inkml:trace contextRef="#ctx0" brushRef="#br1" timeOffset="174815.83">21428 16049 73 0,'3'22'36'0,"71"0"-49"0,-35-22 76 31,99-19-65-31,10-3 1 16,-25 0-15-16,-17 6 1 16,-18-3 4-16,-21 10 0 15</inkml:trace>
  <inkml:trace contextRef="#ctx1" brushRef="#br1" timeOffset="104453.61">26250 8093 0,'0'0'15</inkml:trace>
  <inkml:trace contextRef="#ctx0" brushRef="#br1" timeOffset="175701.53">31288 11505 38 0,'46'28'19'0,"-11"16"-8"0,-28-31 20 16,-7 2-29-16,-7 17 1 0,-18 5-1 15,-17 4 1-15,-32 9-5 16,-25 7 1-16,-21 5-4 16,-14 17 0-16,-11 2-8 15,1 1 0-15</inkml:trace>
  <inkml:trace contextRef="#ctx0" brushRef="#br1" timeOffset="176150.81">31817 12646 48 0,'7'7'24'0,"-53"18"-27"16,32-7 39-16,-18 4-36 15,-28 16 0-15,-28 9 0 16,-18 13 1-16,-38 15-8 16,-19 19 0-16,5 16-6 15,-5-7 0-15</inkml:trace>
  <inkml:trace contextRef="#ctx0" brushRef="#br1" timeOffset="177562.46">23213 15544 53 0,'17'0'26'0,"43"9"-19"0,-35-9 27 16,3 0-32-16,22 0 1 15,20-3 2-15,29-3 1 16,10-13-7-16,29 0 0 16,28-15 4-16,0 2 0 15,3 7-5-15,0 0 1 16,-24 6-9-16,-8 0 1 0,-10 1-9 16,-21 8 1-16</inkml:trace>
  <inkml:trace contextRef="#ctx0" brushRef="#br1" timeOffset="178162.49">23668 16152 55 0,'18'19'27'0,"45"-3"-29"0,-35-13 46 0,15 3-42 15,2 0 0-15,22 1 0 16,0-1 0-16,-7 0-3 15,-3 0 1-15,-15-2 1 16,-10 2 0-16,-14 3-1 16,-15 1 0-16,-10 2-2 15,-11-6 0-15,-10 1-1 16,-4 5 1-16,1 4 0 16,-1 3 1-16,0 3-1 15,4 6 1-15,7 6 2 16,7 1 0-16,7 3 1 15,10-4 1-15,4-6-1 16,14-3 0-16,18-3-1 16,11-6 0-16,10-7-7 15,-4-9 0-15,0-15-11 0,-17-14 1 16</inkml:trace>
  <inkml:trace contextRef="#ctx0" brushRef="#br1" timeOffset="178838.61">23650 15174 49 0,'7'22'24'0,"4"0"-22"0,-8-22 35 16,4 0-37-16,4-7 1 15,3 1 0-15,4-16 1 16,-4-9-3-16,0-10 1 16,0-12 0-16,-7-13 1 15,0-6-1-15,-3-4 0 16,-4-2-1-16,0 3 1 16,-4 0-2-16,1-1 1 15,3 17-1-15,0 9 1 0,0 9 1 16,3 16 0-16,4 9 0 15,7 10 0-15,4 9 2 16,10 0 0-16,4 0 1 16,7 0 1-16,24-3-1 15,22-3 1-15,17-9-2 16,15-4 1-16,10-3-5 16,3-3 1-16,-17 3-14 15,-18-3 0-15,-31 4-2 16,-22 11 0-16</inkml:trace>
  <inkml:trace contextRef="#ctx0" brushRef="#br1" timeOffset="179378.55">24218 14757 58 0,'0'9'29'0,"-7"-9"-40"0,4 0 57 16,-11 0-46-16,-4 0 1 0,-7 6-1 15,-3 1 1-15,3 2-2 16,1 7 0-16,-1 6-3 16,0 3 1-16,0 0-2 15,4 0 1-15,7-6-2 16,11-7 1-16,6 1 0 16,8-1 1-16,10 4 3 15,18 3 0-15,0 3 1 16,-4-3 1-16,-3-1 2 15,-8-2 0-15,-6-3-2 16,-11-1 1-16,-7 1-1 16,-11-1 1-16,-6-5-2 15,-4-4 0-15,-1-6-2 16,1-10 1-16,7-6 3 16,7-3 0-16,11-6 1 0,13-6 1 15,8-4 0-15,7 0 1 16,7 4-2-16,3-4 1 15,4 10-8-15,-4-3 0 16,-3 9-11-16,-14 0 0 16</inkml:trace>
  <inkml:trace contextRef="#ctx0" brushRef="#br1" timeOffset="179843.58">24532 14594 47 0,'7'12'23'0,"-3"-6"-19"15,3-6 33-15,3-3-35 16,8 0 1-16,3-3 2 0,7-4 0 16,4 1-6-16,7 0 0 15,3 2 4-15,4 1 1 16,-3 3-2-16,-5 3 0 15,-9 6-2-15,-8 7 1 16,-11-4-2-16,-10 13 1 16,-7 3-2-16,-10 10 0 15,-8 9-2-15,-3 12 1 16,-8 4-1-16,-2 2 1 16,-5 1-3-16,8-13 0 15,3-12-7-15,8-7 0 16,9-12-1-16,8-10 1 0</inkml:trace>
  <inkml:trace contextRef="#ctx0" brushRef="#br1" timeOffset="180028.83">24571 14898 57 0,'21'19'28'0,"46"-32"-35"15,-39 7 59-15,15-7-52 16,17 1 0-16,3-4-4 16,-6-3 0-16,-1 7-10 15,-17-10 0-15</inkml:trace>
  <inkml:trace contextRef="#ctx0" brushRef="#br1" timeOffset="181900.87">23156 14713 29 0,'25'53'14'0,"-18"-37"-6"0,-7-13 15 15,0 0-23-15,-7-3 1 16,-7 0 0-16,-11-3 1 31,-45-19-3-31,-11-6 1 16,-11 9 0-16,-3-9 1 15,-8-7-1-15,8-2 0 16,-7-7 0-16,-11 3 0 0,-4-12 0 16,29 15 1-16,-42-22 0 15,-11-2 0-15,-8-1 0 16,-2 7 0-16,-15-1 0 16,-18 1 0-16,12 5-1 15,-15-2 1-15,3-3 0 16,-6 2 0-16,-8 1-1 15,8 3 1-15,-11 3 0 16,-8-6 0-16,8 12 0 16,-14 13 0-16,7 9-1 15,-18 9 1-15,-3-2-1 16,3 2 0-16,-3 17 0 16,10 8 1-16,-3 7-1 15,-4 10 0-15,18 15 1 16,7 12 1-16,-4 7-2 15,25 13 1-15,4 15-1 16,7 28 0-16,10 10-1 0,14 21 1 16,8 17-1-16,6 5 0 15,4 7 1-15,7 3 0 16,11-3-1-16,-11-3 0 16,3-4-1-16,-6-8 0 15,3-17 0-15,-7 1 0 16,0-17-1-16,-11-2 0 15,8-13 1-15,-11-12 1 16,3-13 0-16,-3-9 1 16,7-16 0-16,0-19 0 0,3-19 1 15,-6-12 0-15,-4-16 1 16,0-6 0-16,-4-10 0 16,-7 1 0-16,11-4-2 15,0-6 0-15,11-6-3 16,-8-3 0-16,18-4-2 15,4 4 0-15,-1-7 0 16,8-6 1-16,-1 0-1 16,1-3 1-16,14 7-3 15,3-4 0-15</inkml:trace>
  <inkml:trace contextRef="#ctx0" brushRef="#br1" timeOffset="182426.47">12150 15823 24 0,'-21'9'12'0,"-29"4"-4"0,36-7 18 0,-11 7-24 15,-3 9 0-15,-4 9 1 16,-3 7 0-16,-11 9-4 15,-10 9 1-15,-4 0 2 16,-4-2 1-16,-6-1-2 16,-4 4 1-16,7-4-1 15,-7 6 1-15,-4 1-1 16,4-7 0-16,10 4 0 16,-3 2 0-16,4-8 0 15,6-1 0-15,12-3 0 16,9-6 0-16,12-4 0 15,13-9 1-15,11 4-3 16,14-7 1-16,11 0-2 16,7-3 1-16,6-3-5 15,8-7 1-15,4 1-6 0,-5-1 1 16,8 1-2-16,7-1 1 16</inkml:trace>
  <inkml:trace contextRef="#ctx0" brushRef="#br1" timeOffset="182546.67">11610 17159 31 0,'14'-7'15'0,"4"-33"-9"0,-15 18 28 16,-3-6-29-16,-7-16 1 0,-3-29 0 16,-8-24 1-1,-7-25-14-15,-7-29 1 0,-10-34-5 16,-11-34 1-16</inkml:trace>
  <inkml:trace contextRef="#ctx0" brushRef="#br1" timeOffset="187653.36">31122 3954 37 0,'-3'0'18'0,"6"-6"-3"0,-3 6 18 0,0 0-31 15,0 0 0-15,0 0 1 16,4 6 1-16,-1-6-6 15,1 9 1-15,-4 1 2 16,3-1 0-16,-3-3-9 16,4 1 1-16,-4-11-8 15,7-2 1-15</inkml:trace>
  <inkml:trace contextRef="#ctx0" brushRef="#br1" timeOffset="187906.19">31355 3901 52 0,'0'18'26'0,"0"-21"-33"0,0 3 46 16,0 0-43-16,0 0 1 16,0 0-10-16,0 0 1 15,0 0 6-15,7 0 1 16</inkml:trace>
  <inkml:trace contextRef="#ctx0" brushRef="#br1" timeOffset="188521.97">30914 4296 39 0,'3'9'19'0,"8"-3"-17"0,-4-6 29 16,0 3-29-16,4-3 0 15,-1 7 2-15,4-7 0 0,1 0-5 16,-1 0 0-16,0 0 3 16,0-10 0-16,0-5-1 15,0-4 0-15,0 0-1 16,4 0 0-16,-4 7 0 15,0-4 0-15,0 3 0 16,-3 4 0-16,-1 0 0 16,-3 2 0-16,0 7-1 15,1 0 1-15,-1 7-2 16,0 2 1-16,0 7-1 16,0-1 1-16,0-2 0 15,0 6 0-15,3-4 1 16,5-2 0-16,2 0 1 15,4-4 1-15,4-6-2 16,3-3 1-16,0-3-2 16,1-10 0-16,-5-2-12 15,-6-7 0-15</inkml:trace>
  <inkml:trace contextRef="#ctx0" brushRef="#br1" timeOffset="189152.1">31514 4151 41 0,'98'-50'20'0,"-16"-16"-16"16,-54 48 28-16,7-17-29 15,0 7 1-15,-3-16 2 16,-4-9 0-16,-10-1-8 15,-15 4 1-15,-17 0 4 16,-17 6 1-16,-1 10-2 16,-18 5 0-16,-17 4-1 15,-10 6 0-15,-11 13-2 16,3 16 1-16,4 8-1 0,-4 4 0 16,4 7-2-16,3 14 0 15,8 1 0-15,-1 7 1 16,11 8-1-16,11 1 1 15,7 12 1-15,13 13 1 16,19-1 0-16,13 10 1 16,22-9-1-16,24-13 1 15,15-16 0-15,17-5 0 16,11-29 0-16,17-7 1 0,1-21-1 16,-15-13 1-16,-4-25-1 15,-9-12 1-15,-5-13-1 16,-13-6 0-16,-15-7-2 15,-14-12 1-15,-20 3-2 16,-15 3 1-16,-18 4-7 16,-3 15 1-16,-15 9-8 15,-6 22 0-15</inkml:trace>
  <inkml:trace contextRef="#ctx0" brushRef="#br1" timeOffset="191659.56">27577 8153 36 0,'10'9'18'0,"-3"26"-11"16,-7-23 18-16,0 10-24 15,0 3 1-15,-3 16 1 16,-8 9 0-16,1 19-3 16,-8 31 0-16,-7 23 1 15,-6 15 0-15,-1 28-2 16,-4 16 1-16,8 18-2 0,4 1 1 15,9-6-2-15,5-14 1 16,3-24-3-16,0-25 1 16,0-29-7-16,3-24 1 15,-6-32-1-15,-5-13 1 16</inkml:trace>
  <inkml:trace contextRef="#ctx0" brushRef="#br1" timeOffset="192380.23">28275 8146 14 0,'57'-12'7'0,"-1"-7"-1"0,-35 10 10 0,18 2-16 15,10 4 1-15,4 0-1 16,14 3 1-16,4 0 0 16,3 0 0-16,14 0 3 15,14-6 0-15,18-4-1 16,4-8 1-16,17-7-1 15,21 6 1-15,1 0-4 16,6 0 0-16,14 0-2 16,-3 0 0-16,7 1 0 15,4-4 0-15,3-7 1 16,14 4 1-16,-25-9 2 16,4-7 0-16,0-3 0 15,-14 3 0-15,4 1 0 16,-1-1 0-16,-7 0-2 15,-14 0 1-15,4 7-4 0,-7-1 0 16,-7-2-6-16,-25 9 0 16</inkml:trace>
  <inkml:trace contextRef="#ctx0" brushRef="#br1" timeOffset="193027.1">27280 11179 13 0,'4'47'6'0,"28"-16"13"0,-8-28 1 16,15 0-16-16,21 1 0 0,25-1 3 15,17-3 1-15,25 3-10 16,21 0 1-16,18 0 5 16,25-3 1-16,3 0-2 15,31 3 0-15,12-3-2 16,41 3 0-16,15-6 0 15,21-12 0-15,35-11 0 16,8-5 0-16,3 0-1 16,13 3 0-16,-2 12-2 15,-25 6 1-15,-8 7-3 16,-41 13 1-16,-19 15-6 16,717 66 18-16</inkml:trace>
  <inkml:trace contextRef="#ctx0" brushRef="#br2" timeOffset="210936.28">3602 17055 25 0,'-4'7'12'0,"4"8"-3"16,0-5 13-16,0 5-20 0,-7 10 0 16,4 13 0-16,3 15 1 15,-11 7-4-15,1 18 0 16,-1 10 2-16,-3 16 1 15,0 5-2-15,-7 10 1 16,3 7-1-16,-3-4 0 16,0-9 0-16,3-3 0 15,0-10 0-15,4-12 0 0,4-10-2 16,-4-18 0-16,10-19-8 16,-3-22 1-16</inkml:trace>
  <inkml:trace contextRef="#ctx0" brushRef="#br2" timeOffset="211987.7">3888 16786 7 0,'28'6'3'0,"11"-16"8"0,-29 7-9 0,11 0-2 15,8 0 1-15,-5 0 2 16,1 3 1-16,7 3-4 16,-4 0 1-16,4 0 2 15,-1 0 1-15,8 1 0 16,0-1 0-16,0 0-1 16,3-3 0-16,15-3 0 15,-4-4 1-15,7 1-1 16,-4 0 0-16,15 0-1 15,-1-4 0-15,11 4-1 16,11-3 1-16,-7 2-2 16,-4 1 0-16,11 0-1 15,3 3 1-15,7-1-1 16,7 1 0-16,-10 3 1 16,11 3 0-16,2 1 0 0,19-1 0 15,-15 0 0-15,15 0 1 16,-4 0 1-16,7-3 0 15,-18 0 0-15,4 3 1 16,7-3 0-16,-3 0 0 16,6-3-1-16,-6 0 1 15,6-3-2-15,8 3 0 16,3 3-1-16,0 6 0 0,7 0 0 16,8 0 0-16,-15-2 0 15,10-4 1-15,5 0 1 16,-1-4 0-16,-14-2 0 15,4 0 1-15,10 3-1 16,-11 3 0-16,-6 6-1 16,3 3 0-16,-3 4-1 15,-4 3 1-15,-21-4-1 16,0 1 0-16,-8-1 0 16,-9-2 1-16,-5-4 0 15,-2 0 0-15,-5 0-1 16,-10 1 1-16,-14-1-1 15,-7 0 1-15,-3 4-1 16,-8 5 0-16,-7 7-1 16,-7 7 0-16,-3 5-1 15,-7 22 0-15,-11 7-2 16,-11 12 1-16,-10 26-2 0,0 21 1 16,-11 13-1-16,-3 31 1 15,3 13-1-15,1 15 0 16,10 10-3-16,3-6 1 15,4-23-3-15,0-21 1 16</inkml:trace>
  <inkml:trace contextRef="#ctx0" brushRef="#br2" timeOffset="213414.07">11095 17990 9 0,'28'0'4'0,"46"-16"5"0,-49 7 4 16,0-7-12-16,10-6 1 16,14-6 0-16,11-4 1 15,21 7-4-15,4 0 1 16,-4-3 2-16,14 3 1 16,8-3-1-16,13-4 1 0,-3 1 0 15,10-10 0-15,12 0 0 16,13-6 1-16,-7 7-1 15,7 2 1-15,18-3-1 16,-11-3 1-16,11 4-1 16,14-7 1-16,-18-13-1 15,14 0 0-15,11-2-1 16,-17-4 0-16,10-19 0 16,3 0 0-16,-14-12-1 15,8-9 0-15,3 2 0 16,-11-9 0-16,-14-6 0 15,8 0 0-15,-5 0-1 16,-6-16 0-16,-18 0 0 16,4-9 0-16,-8-3-1 15,-6-10 1-15,-8-6-1 16,-24 0 1-16,-4-7 0 16,-10 4 1-16,-11-3-1 15,-7-1 0-15,-18-5 0 0,-7 2 1 16,-7-5-1-16,-17-4 0 15,-7 6-1 1,-8 0 0-16,-10 1 1 0,-4-1 0 16,1 7-1-16,2 6 1 15,-2-3 0-15,6 9 0 16,1 3 0-16,3 1 1 16,7 5-1-16,0 17 1 15,14 2 0-15,14 16 0 16,11 13 0-16,17 2 0 0,11 17-1 15,11 6 1-15,3 9-1 16,21 6 0-16,18 10 0 16,0 0 0-1,117-10 0 1,-19 7 0-16,-3 0 0 16,-17-1 1-16,3 11 0 15,-7-5 0-15,-7-2-1 16,-11 0 1-16,1-6-1 15,-1-7 0-15,-28 13 0 16,1 3 0-16,-12 0-3 16,-13 3 0-16,-19 3-6 15,-13 3 0-15,-25 10-5 16,-17 0 0-16</inkml:trace>
  <inkml:trace contextRef="#ctx0" brushRef="#br2" timeOffset="213969.6">19893 9451 25 0,'28'-22'12'0,"43"3"-2"16,-43 7 15-16,4-1-23 16,21 4 0-16,17 2 1 15,19 14 0-15,2 5-4 0,-13 4 0 16,3 9 2-16,-10 9 1 15,-15 4-2-15,-10 19 1 16,-14 8-2-16,-18 8 1 16,-14 14-1-16,-7 7 1 15,-22 10-1-15,-20 2 1 16,-14-2-1-16,-8-10 1 16,-3-6-2-16,7-7 1 15,7-18-5-15,4-16 0 16,3-12-4-16,7-10 1 0</inkml:trace>
  <inkml:trace contextRef="#ctx0" brushRef="#br2" timeOffset="214180.61">20130 9617 22 0,'7'6'11'0,"-7"32"-6"15,3-22 16-15,1 9-19 16,-4 9 1-16,3 16 1 16,1 16 0-16,-4 16-7 15,0 12 0-15,0 19-3 16,0-10 0-16,-4-9-3 16,-3-12 1-16</inkml:trace>
  <inkml:trace contextRef="#ctx0" brushRef="#br2" timeOffset="214630.71">21181 8162 36 0,'0'88'18'0,"-14"40"-24"16,10-84 37-16,-3 25-30 15,0 29 0-15,0 27 0 16,0 26 0-16,0 24-2 16,-4 10 1-16,1 19 0 15,-8 9 1-15,0 7-2 16,1-13 0-16,-1-16-2 15,4-12 1-15,0-23-6 0,3-14 1 16,4-33-3-16,4-30 0 16</inkml:trace>
  <inkml:trace contextRef="#ctx0" brushRef="#br2" timeOffset="-214010.82">21011 8222 25 0,'32'6'12'0,"21"6"-6"15,-35-8 21-15,3-4-27 16,7 0 1-16,7 0 0 16,18 0 0-16,11 0-2 15,17 3 1-15,11 3 1 16,6 3 0-16,22 1-1 0,22-4 1 15,9-12-1-15,19 0 1 16,-1-10-1-16,25-6 0 31,162-25-1-31,-45 3 0 16,-15 3 0-16,-28 0 1 16,-7 13-1-16,-7 6 0 15,-17 3 1-15,-8 7 1 16,-3 3 0-16,-22 5 0 15,-10-2 0-15,-3 6 0 16,-36-3-1-16,-10 3 1 16,-11 0 0-16,-14 0 0 0,-15 6-2 15,-13 7 0-15,-11 9-1 16,-10 6 1-16,-18 13-1 16,-11 3 1-16,-10 0-1 15,-14 12 1-15,-18 4 0 16,-18 21 1-16,-10 16-1 15,-11 16 0-15,-14 25 0 16,-7 10 0-16,14 15-1 16,0 3 1-16,7 13 0 15,4 6 0-15,0 0 1 16,10 12 0-16,4-6 0 16,-4 1 0-16,8-4 1 15,-8-22 0-15,-7-19 1 16,-10-24 1-16,-15-10 0 15,-17-19 0-15,-10-13 0 16,-29-6 1-16,-25-6-2 0,-31-6 1 16,-32-13-2-16,-21-6 1 15,-22-9-1-15,-31-10 0 16,-11 0-1-16,-49 0 1 16,0-6-2-16,-28-3 0 15,-22-1-1-15,-31 1 0 16,-43 0-3-16,-3-7 1 15,-7-6-7-15,-7-6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1T15:21:23.6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8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1T15:23:48.919"/>
    </inkml:context>
  </inkml:definitions>
  <inkml:trace contextRef="#ctx0" brushRef="#br0">3986 5011 44 0,'0'6'22'0,"0"-12"-14"0,0 6 23 0,0 0-29 15,-7 0 0-15,4 0 1 16,-15 0 1-16,1 0-5 16,-5 6 0-16,-2-3 1 15,-12 6 1-15,5 7-4 16,-8 9 1-16,7-6-2 15,0 6 0-15,4 3-3 16,0 7 1-16,7-7 0 0,3 7 0 16,8-14 2-1,6-2 1-15,4-3 2 0,4-7 1 16,13-5 3-16,11-8 1 16,8-5 1-16,2-10 0 15,1-3-2-15,0 0 0 16,-7 7-3-16,0 2 1 15,-4 4-3-15,-7-1 0 16,-3 4-1-16,-1 3 0 16,-6 3 1-16,-8 3 0 15,4 9 2-15,-7 7 1 0,4 3 1 16,3 6 0-16,-3 4 0 16,3-7 1-16,3 0-1 15,1 3 1-15,6-6-6 16,1-6 1-16,-4-4-10 15,7-15 0-15</inkml:trace>
  <inkml:trace contextRef="#ctx0" brushRef="#br0" timeOffset="273.27">4731 4926 48 0,'-4'3'24'0,"-6"25"-23"0,6-25 41 16,-6 1-41-16,-15 5 1 16,-10 13 0-16,-4 9 1 15,-7 7-4-15,-3 9 1 16,3 0 0-16,-4 6 0 15,11-6-5-15,8-9 0 16,6-13-10-16,11-12 0 16</inkml:trace>
  <inkml:trace contextRef="#ctx0" brushRef="#br0" timeOffset="498.61">4417 4970 47 0,'7'16'23'0,"14"122"-19"15,-14-101 34-15,4 4-39 16,10 6 1-16,-7 6-4 16,4-9 1-16,-1 0 0 15,-3-25 1-15,0-7-10 16,1-15 1-16,2-12-3 15,-6-14 1-15</inkml:trace>
  <inkml:trace contextRef="#ctx0" brushRef="#br0" timeOffset="931.73">4844 4383 48 0,'7'7'24'0,"-7"8"-20"0,10-11 48 0,-10-4-46 0,0 3 1 0,11-3 2 15,-1-3 0-15,12-10-12 16,6 4 1-16,0-1 7 15,4 1 1-15,-11 6-4 16,0 3 0-16,-3 3-3 16,-4 6 1-16,-11-6-5 15,-6 10 0-15,-8 6-2 16,-3 6 0-16,4 3 0 16,-12 0 0-16,5-6 2 15,-4 6 0-15,7-3 5 16,10 4 1-16,4-1 3 15,0-9 1-15,11 0-1 16,10-10 0-16,11-6-4 16,6-9 1-16,8-10-13 15,-14 7 1-15,-4-4-8 16,-14 4 1-16</inkml:trace>
  <inkml:trace contextRef="#ctx0" brushRef="#br0" timeOffset="1324.63">5348 5186 62 0,'7'6'31'0,"28"4"-38"16,-13-10 58-16,6 3-48 16,11-3 1-16,7-3-2 15,3-10 0-15,0 4-9 16,-3 6 1-16,-14-7-11 16,-4-5 1-16</inkml:trace>
  <inkml:trace contextRef="#ctx0" brushRef="#br0" timeOffset="1533.82">5683 4960 56 0,'-3'19'28'0,"-4"9"-27"0,3-15 38 0,-3 15-39 16,-3 10 0-1,-1 9-4-15,0 12 0 0,1 14-1 16,-1-8 1-16,1-2-11 16,-1-16 0-16</inkml:trace>
  <inkml:trace contextRef="#ctx0" brushRef="#br0" timeOffset="1816.35">6265 4534 54 0,'-14'63'27'0,"-10"72"-32"0,16-98 46 15,5 4-41-15,-11 22 0 16,3 9-4-16,4 9 1 16,4 7 0-16,3 0 0 15,3-16-7-15,1-12 0 16,3-26-5-16,0-24 1 16</inkml:trace>
  <inkml:trace contextRef="#ctx0" brushRef="#br0" timeOffset="2074.17">6244 5061 45 0,'21'22'22'0,"22"-25"-17"0,-26-4 42 0,4 4-43 15,8-6 0-15,13-10 4 16,-3 10 0-16,0 2-10 15,-15 7 0-15,1 7 5 16,-11 5 1-16,-7 13-5 16,-7-6 0-16,-17 9-5 15,-8 4 1-15,-3 5-7 16,-8-2 1-16,1 2-8 0,-4-2 1 16</inkml:trace>
  <inkml:trace contextRef="#ctx0" brushRef="#br0" timeOffset="2462.9">7161 4917 59 0,'-7'28'29'0,"-35"-3"-35"0,24-13 53 0,-10 17-46 16,-4 2 0-16,-6 19 0 16,-12 7 0-16,-3 5-4 15,4 7 1-15,3-19-3 16,7-6 1-16,15-12-9 16,-1-10 1-16,14-4-5 0,11-24 1 15</inkml:trace>
  <inkml:trace contextRef="#ctx0" brushRef="#br0" timeOffset="2661.78">6756 4973 44 0,'10'0'22'0,"11"38"-17"0,-10-23 40 16,0 7-41-16,3 3 0 15,0 7 4-15,3 5 0 16,5 10-10-16,9 4 0 15,-2 5 4-15,2-12 1 0,-6 0-8 16,0-10 0-16,-4-6-14 16,-7-9 1-16</inkml:trace>
  <inkml:trace contextRef="#ctx0" brushRef="#br0" timeOffset="3112.53">7564 5076 51 0,'-4'22'25'0,"18"-6"-21"0,-3-16 36 0,3 0-38 15,7 0 0-15,11-6 1 16,14-4 1-16,10-8-8 16,1-1 1-16,-8-3-8 15,-10 12 0-15,0-12-5 16,-4-6 0-16</inkml:trace>
  <inkml:trace contextRef="#ctx0" brushRef="#br0" timeOffset="3305.64">7878 4907 57 0,'-8'66'28'0,"-9"9"-39"16,13-50 53-16,-6 16-50 0,-1 3 0 16,1 9-9-16,-1 4 0 15,4-1 15-15,7-6 0 16</inkml:trace>
  <inkml:trace contextRef="#ctx0" brushRef="#br0" timeOffset="3667.14">8777 4841 62 0,'50'16'31'0,"-47"-13"-34"0,-3-3 61 0,0 0-58 16,-7 0 1-16,-11 6-1 16,-17 4 1-16,-4 5-2 15,4 4 1-15,-11-6 0 16,-3 12 1-16,-4 19-2 16,3 9 1-16,8 16 0 15,7 9 0-15,10 7-1 16,18 6 1-16,11-16-1 0,20-18 1 15,5-13-2 1,9-10 0-16,22-15-5 0,4-22 1 16,-4-13-12-16,-4-3 0 31</inkml:trace>
  <inkml:trace contextRef="#ctx0" brushRef="#br0" timeOffset="4162.85">9444 5105 44 0,'-18'9'22'0,"22"-6"-11"0,-4-3 27 15,3 7-34-15,4-7 1 16,4 3 5-16,3 0 0 16,11-3-12-16,10-6 1 15,0-4 7-15,11-6 0 16,4 1-4-16,-1 2 0 0,-7 4-7 15,-10-1 0 1,-4 7-14-16,-10 3 1 0,-15 3-2 16,-10 7 0-16</inkml:trace>
  <inkml:trace contextRef="#ctx0" brushRef="#br0" timeOffset="4356.39">9412 5384 44 0,'7'34'22'0,"46"-21"-19"16,-32-16 39-16,11 0-41 15,3-4 0-15,11-8 0 16,14-1 1-16,0 3-6 16,-3 1 1-16,-8-1-8 15,-7 7 0-15,1-3-3 16,-15 2 0-16</inkml:trace>
  <inkml:trace contextRef="#ctx0" brushRef="#br0" timeOffset="5060.56">11201 4838 55 0,'3'-16'27'0,"4"1"-32"0,-3 5 54 16,-1 1-48-16,-3-4 0 15,-3 1 0-15,-8-4 0 16,-10 4-2-16,-14 2 0 15,-18 10 0-15,-7 10 1 16,-7 8-3-16,-7 26 0 16,-4-3-3-16,4 12 1 15,11 13-3-15,10 13 1 16,14 12-1-16,14-4 1 0,18 1 2 16,18-9 1-16,17-14 4 15,11-14 1-15,21-23 4 16,17-25 0-16,29-12 3 15,0-35 0-15,-7-6-1 16,-11-7 1-16,-14-15-4 16,-25 0 1-16,-27 9-10 15,-22-12 1-15,-29-4-12 16,-16-8 1-16</inkml:trace>
  <inkml:trace contextRef="#ctx0" brushRef="#br0" timeOffset="5945.87">5320 6318 55 0,'10'-3'27'0,"-10"-6"-25"0,0-1 44 15,0 4-43-15,-7 6 1 16,4-3 0-16,-8 0 1 16,-6 3-7-16,-12 6 1 15,-9 3 2-15,-5 10 1 16,1 3-3-16,7 3 1 0,3 4-3 16,4 2 0-16,7 0-2 15,6 4 1-15,8-7-1 16,7-3 1-16,11-6 0 15,17-13 1-15,11-6 1 16,3-9 0-16,-13-7 1 16,-1 0 0-16,4 4 0 15,-11-1 1-15,0-2-2 16,0-1 1-16,-3 3-1 16,-1 4 1-16,-6 0 1 15,-1 2 0-15,1 7 1 16,-7 7 0-16,-4 5 1 15,0 10 1-15,-4 9-1 16,4-6 1-16,-7 7-3 16,7-4 1-16,0-3-6 0,7-3 1 15,7-6-10-15,11-7 0 16,3-6-1-16,4-6 1 16</inkml:trace>
  <inkml:trace contextRef="#ctx0" brushRef="#br0" timeOffset="6201.75">5779 6400 69 0,'14'15'34'0,"21"-15"-45"0,-21-6 76 0,21 0-65 16,4-7 1-16,3 1 0 16,1-1 0-16,3-2-5 15,-15 2 1-15,-2 7-6 16,-8 0 1-16,-11 9-12 16,-6 0 0-16</inkml:trace>
  <inkml:trace contextRef="#ctx0" brushRef="#br0" timeOffset="6399.18">5771 6679 61 0,'18'28'30'0,"10"-19"-30"0,-17-9 48 16,10-3-47-1,18-3 0-15,10-6-1 0,1 2 0 16,-4 1-5-16,-1-7 1 15,-6 0-12-15,-7 1 1 16,-11-1-3-16,-7 3 0 16</inkml:trace>
  <inkml:trace contextRef="#ctx0" brushRef="#br0" timeOffset="6634.83">6156 6080 59 0,'-7'19'29'0,"-14"-4"-35"16,10 1 59-16,1 15-53 16,-15 7 0-16,0 9 0 15,-10 19 1-15,0 9-4 16,-1 16 0-16,12 0-3 15,-12-3 0-15,12-10-11 16,6-12 1-16</inkml:trace>
  <inkml:trace contextRef="#ctx0" brushRef="#br0" timeOffset="7117.14">7027 6265 56 0,'14'-9'28'0,"-6"-10"-29"0,-8 12 46 0,0 1-44 15,-8 0 0-15,-9 0 1 16,-1 2 0-16,-14 4-3 16,-13 7 1-16,-12 2 0 15,1 13 1-15,-4 19-3 16,3 9 1-16,4 16-3 15,4 3 1-15,7 12-3 16,13-5 1-16,19-1-1 16,13-9 1-16,19-13 2 15,16-9 0-15,26-25 4 16,17-19 0-16,11-13 2 16,3-21 0-16,-3-7 0 0,-18-19 1 15,-14-12-9-15,-21-12 1 16,-22-7-11-16,-10 9 1 15</inkml:trace>
  <inkml:trace contextRef="#ctx0" brushRef="#br0" timeOffset="9850.75">14637 4801 41 0,'7'-10'20'0,"-4"-6"1"15,-6 4 21 1,-1-4-40-16,-3 7 0 0,-3-1 3 15,-4 7 1-15,-4 10-9 16,-3 5 1-16,-4 13 3 16,0 10 0-16,1 5-2 15,2-8 1-15,5 2-3 16,3 1 0-16,7-7 0 16,10 0 1-16,8-3 0 15,10 0 1-15,7 0 0 16,4-6 0-16,-7-9 1 0,-1-1 0 15,1 4 1 1,-7 2 0-16,-8 7-1 0,-10 0 1 16,-3 3-2-16,-11 10 0 15,-11-4-3-15,-10 10 1 16,-1 0-3-16,5-4 0 16,2-12-9-16,8-3 1 15,11-3 0-15,6-9 0 16</inkml:trace>
  <inkml:trace contextRef="#ctx0" brushRef="#br0" timeOffset="10118.43">14986 5149 55 0,'14'0'27'0,"-7"15"-34"0,-7-12 59 0,0 1-51 15,-7 2 0-15,-7-3 0 16,-4 3 0-16,-6-3-2 15,-8 7 1-15,0 2 0 16,-3 4 0-16,0 6-2 16,3 0 1-16,4 9-1 15,6-12 1-15,12 3-1 16,6-3 0-16,15-10-1 16,10-6 1-16,7-9-3 15,4-6 1-15,0-10-6 16,3-10 1-16,7-2-5 15,-3-10 0-15</inkml:trace>
  <inkml:trace contextRef="#ctx0" brushRef="#br0" timeOffset="10375.93">15155 4597 56 0,'-7'47'28'0,"-10"47"-31"0,17-69 55 16,-4 13-49-16,1 2 0 16,-1 14 0-16,1 5 0 0,-1-6-5 15,0 1 1-15,4-4 2 16,0-9 0-16,0-4-4 16,4-12 1-16,3-6-5 15,0-6 1-15,4-4-12 16,-1-12 1-16,1-9 0 15,10-14 0-15</inkml:trace>
  <inkml:trace contextRef="#ctx0" brushRef="#br0" timeOffset="10659.66">15332 5102 56 0,'14'43'28'0,"-4"-30"-37"16,-3-10 57-16,-7 0-48 15,0 10 0-15,0-1 1 0,-3 1 0 16,-4 6-1-16,0 0 0 16,0-1 0-16,0-5 0 15,0-1 1-15,3-2 1 16,4-10 1-16,7-6 0 16,7-7 1-16,4-9 0 15,3 3 0-15,7-6 0 16,11-6-3-16,-4-4 1 15,1 1-7-15,-1 9 1 16,-3 3-13-16,-4 3 1 16,-10-3-4-16,6 0 0 15</inkml:trace>
  <inkml:trace contextRef="#ctx0" brushRef="#br0" timeOffset="11004.08">15692 5208 66 0,'7'13'33'0,"10"-23"-40"16,-10 4 65-16,0-3-58 16,7-1 0-16,-3 1-1 15,0-1 0-15,-1-2 0 16,-6-4 0-16,-4 1-2 15,-7-1 0-15,0 3-2 16,0 4 1-16,-4 9-1 16,0 9 0-16,-3 4 1 0,-3 9 1 15,3 9 3-15,3 4 1 16,4-1 1-16,10 1 0 16,8 2 1-16,3-12 1 15,11-3-3-15,14-9 0 16,3-7-7-16,-3-9 0 15,0-6-10-15,-4-17 0 16</inkml:trace>
  <inkml:trace contextRef="#ctx0" brushRef="#br0" timeOffset="11485.91">17537 5500 37 0,'-18'9'18'0,"7"-15"-8"0,11-3 21 16,0-7-26-16,-3-12 1 15,-1-16 2-15,1-19 1 16,-1-15-12-16,-3-10 1 15,4-6 7-15,3-7 0 16,7 14-3-16,3-1 0 16,4-3-1-16,4 25 0 15,3-6 0-15,7 6 1 16,4 6-2-16,0 20 1 16,0 11-4-16,-1 14 0 0,-2 21-7 15,-12-6 1-15,-10 19-9 16,-17 9 0-16</inkml:trace>
  <inkml:trace contextRef="#ctx0" brushRef="#br0" timeOffset="11877.16">17205 5048 47 0,'21'28'23'0,"46"-2"-15"16,-46-23 36-16,1 0-43 15,9 3 0-15,12 4-1 16,6-4 1-16,4-3-3 16,7 3 0-16,0-3 0 15,-4 0 0-15,-6 1-1 0,-12-8 1 16,-6-2-1-16,-4 0 1 16,-6-3 1-16,-5-1 0 15,-3 1 1-15,-3-4 0 16,-8 4 0-16,-3 2 0 15,-7 7 0-15,-3 4 1 16,-8 2-1-16,-3 6 0 16,-4-2 0-16,4 9 1 15,0 6-1-15,7 0 0 16,3 0-1-16,8 3 1 0,6-9-2 16,11-3 1-1,8-10-1-15,2-6 1 0,5-6-3 16,-8-13 1-16,3-3-10 15,5 3 0-15</inkml:trace>
  <inkml:trace contextRef="#ctx0" brushRef="#br0" timeOffset="12132.61">18055 5293 41 0,'0'9'20'0,"-3"-28"-16"16,3 10 31-16,0-7-33 16,3 1 1-16,-3-4 5 0,7 6 0 15,7 4-7-15,8-4 0 16,9 10 6 0,15-6 0-16,14-10-4 0,-7-6 1 15,7 3-8-15,-4 0 1 16,-3 3-11-16,-10 0 0 15,-12 10-5-15,-6 0 0 16</inkml:trace>
  <inkml:trace contextRef="#ctx0" brushRef="#br0" timeOffset="12524.17">20010 4801 67 0,'-15'18'33'0,"-23"33"-41"0,24-36 65 16,-11 4-58-16,-3 9 1 15,-11 10-3-15,-4-1 1 16,-2 17-1-16,6-7 0 15,7 0-8-15,7-6 1 16,8-13-8-16,6-12 0 16</inkml:trace>
  <inkml:trace contextRef="#ctx0" brushRef="#br0" timeOffset="12703.09">19674 4822 59 0,'22'60'29'0,"45"128"-34"0,-46-134 51 0,7 8-50 15,7 7 0-15,8-6-14 16,-1-13 0-16,0-28 13 16,-17-13 0-16</inkml:trace>
  <inkml:trace contextRef="#ctx0" brushRef="#br0" timeOffset="13182.38">21421 5023 59 0,'0'38'29'0,"7"18"-33"0,-4-43 52 0,4 15-47 16,4 3 0-16,-4 10 0 16,0 6 1-16,4 6-3 15,-1-9 0-15,1-9 3 16,3-7 0-16,0-6 0 15,7-16 1-15,7-15-1 16,8-19 0-16,6-19 0 16,-3-7 0-16,7-5-7 15,3-1 1-15,-3 13-15 16,0 0 1-16</inkml:trace>
  <inkml:trace contextRef="#ctx0" brushRef="#br0" timeOffset="13409.75">22056 5189 57 0,'-11'22'28'0,"8"25"-29"0,3-37 37 16,-4 2-37-16,1 1 1 15,-1-4-7-15,4-6 0 0,0 1-1 16,4-11 0-16,3-8-7 16,3-17 0-16</inkml:trace>
  <inkml:trace contextRef="#ctx0" brushRef="#br0" timeOffset="13934.6">22020 5061 35 0,'29'53'17'0,"20"-15"-16"16,-35-38 29-16,7 3-31 15,8 0 0-15,2-3-9 16,1 0 0-16,3-6 5 16,8-1 1-16,-1-2-5 15,-7-38 9 1,-21 72 0-16,25-41 0 15,-4 4 6-15,-6 2 1 16,-8 4 6-16,-7 6 1 16,-7 0-6-16,-7 3 0 15,-11 7-4-15,-10 2 1 16,-7 1-3-16,0 3 0 16,3 2-3-16,4 1 1 15,3 6-2-15,1-9 0 0,6 6-1 16,4-6 0-16,3-4 0 15,4-3 0-15,11-9 0 16,7 0 0-16,6-9 2 16,5-10 0-16,-1 4-1 15,-7 2 1-15,-3 0-1 16,-1 1 0-16,-3-1 0 16,1 7 1-16,-1 6 3 15,0 0 1-15,-4 3 2 16,4 10 0-16,1 6 2 15,2 6 0-15,8 9-1 16,7 4 0-16,3-4-7 16,4 1 1-16,-8-16-11 15,-2-7 0-15,-1-9-5 16,-3 0 1-16</inkml:trace>
  <inkml:trace contextRef="#ctx0" brushRef="#br0" timeOffset="14772.01">25298 4628 41 0,'35'-19'20'0,"-10"-18"-2"16,-18 27 21-16,-4 1-35 16,1 3 1-16,-4 2 0 15,-11 4 0-15,-6 4-8 16,-22 5 1-16,-4 7 5 15,-13 9 0-15,-15 3-3 16,-6 10 0-16,-4 12-2 16,-4 12 1-16,11 4-1 15,14 0 0-15,7 19-1 16,14 9 1-16,15-9 0 16,20-7 1-16,25-15 1 15,18-13 0-15,28-13 0 0,4-15 1 16,3-12-3-16,3-10 0 15,-6-10-12-15,-8-2 1 16,-3-4-3-16,-7-6 1 16</inkml:trace>
  <inkml:trace contextRef="#ctx0" brushRef="#br0" timeOffset="14954.88">25425 5305 61 0,'7'38'30'0,"-7"-22"-38"0,0-10 60 0,0-6-53 16,-4 3 1-16,1-3-7 15,-1-6 1-15,4 0-4 16,0-7 1-16,7-6-8 16,4 0 1-16</inkml:trace>
  <inkml:trace contextRef="#ctx0" brushRef="#br0" timeOffset="15254.46">26278 4641 50 0,'-28'47'25'0,"-7"31"-24"0,31-56 45 16,-3 12-46-16,0 7 1 15,-7 13 0-15,0 2 0 16,0 16-1-16,0 7 0 16,3-11 0-16,4-2 1 15,0-12-5-15,4-17 0 16,-1-15-7-16,1-19 1 15,-1-15-6-15,-3-29 0 0</inkml:trace>
  <inkml:trace contextRef="#ctx0" brushRef="#br0" timeOffset="15478.67">25721 4738 55 0,'-11'22'27'0,"22"9"-25"16,-4-25 52-16,7 1-52 15,7-4 0-15,8-3 3 16,16-3 0-16,22-7-6 16,15-18 0-16,23-13 3 15,33-3 0-15,-4-9-4 16,11 0 0-16,-15 21-5 16,-20 1 1-16,-26 9-8 15,-20 0 0-15,-22 0-5 0,-14 19 0 16</inkml:trace>
  <inkml:trace contextRef="#ctx0" brushRef="#br0" timeOffset="15721.02">26635 5368 68 0,'7'16'34'0,"-4"-7"-42"0,1-6 67 0,-1 0-60 15,4 1 1 1,0-8-26 0,1-2 1-16,-5-3 19 15,-3-7 0-15</inkml:trace>
  <inkml:trace contextRef="#ctx0" brushRef="#br0" timeOffset="16215.04">27545 4528 64 0,'14'15'32'0,"-18"23"-41"0,-3-32 56 15,-10 7-48-15,-18 6 1 16,-8-1 0-16,8 8 0 16,-4 2-1-16,4-3 1 0,0 0-1 15,6 9 1-15,5-8-1 16,6 2 0-16,7-6 0 16,11-3 0-16,7-4-1 15,11 1 1-15,3 0 0 16,-3-4 1-16,38-9-1 15,4 10 0-15,4 2 0 16,-15 4 1-16,-14 9-1 16,-13 1 0-16,-19 5-1 15,-17 1 1-15,-21 5-3 16,-15 1 0-16,-3-6-4 16,-3-4 1-16,-4-6-7 15,4 0 0-15</inkml:trace>
  <inkml:trace contextRef="#ctx0" brushRef="#br0" timeOffset="16455.28">27993 5371 65 0,'14'25'32'0,"-7"10"-46"0,-10-29 62 0,-4 0-54 16,-8 4 0-16,-9-4-26 16,-8-9 0-16</inkml:trace>
  <inkml:trace contextRef="#ctx0" brushRef="#br0" timeOffset="26258.25">24218 4198 29 0,'-17'-9'14'0,"-5"25"-2"15,19-10 14-15,-1 10-23 16,1 15 1-16,-4 0 5 16,0 16 0-16,-4 7-10 15,1 21 0-15,-5 13 6 16,5 12 1-16,-1 16-3 16,4 16 0-16,4 6-4 15,-1-13 1-15,1-18-3 0,-1-16 1 16,1-25-4-1,3-22 0-15,0-22-9 0,0-19 0 16</inkml:trace>
  <inkml:trace contextRef="#ctx0" brushRef="#br0" timeOffset="27024.88">24063 4173 34 0,'14'0'17'0,"35"16"-17"15,-27-10 20-15,6-3-20 16,11 4 0-16,10-7 2 15,8-10 0-15,10-5-2 16,17-17 1-16,22 1 1 16,14-7 0-16,25-6 0 15,31 4 0-15,15 8-1 16,27 4 0-16,15 3-1 16,18-3 1-16,-1-7-1 15,4-2 0-15,-7 2 0 0,3-6 0 16,-13 13-1-16,6 9 1 15,-3 4-1-15,-25 11 0 16,-3 14 0-16,-18 9 1 16,-28 6-1-16,3 0 1 31,4 13 0-31,-39 2 0 16,-28 4 0-16,-32-3 0 15,-25-3-1-15,-17 9 0 16,-14 3 0-16,-11 3 0 15,-11 13 0-15,-3-3 0 16,-10 12 0-16,-1 16 1 0,-3 9 0 16,3 13 0-16,0 6 0 15,-3 7 1-15,0-1-1 16,4 4 1-16,6-4-1 16,0-9 0-16,4 0 1 15,4-6 0-15,-1-7 0 16,1-12 1-16,-4-15-1 15,3-17 1-15,-10-12 0 16,-11-6 0-16,-24-10 1 16,-32-2 0-16,-22-7-1 15,-45-4 0-15,-32 1 0 16,-35-6 0-16,-28-1-3 16,-39-2 1-16,-22-4-2 15,-17-3 0-15,-42-9 0 16,-43-10 1-16,-31-18 1 15,-33-17 0-15,-16-21 2 0,-15-6 1 16,14-10-14-16,11-6 0 16</inkml:trace>
  <inkml:trace contextRef="#ctx0" brushRef="#br1" timeOffset="35776.51">3641 8466 36 0,'-14'16'18'0,"3"-7"-13"0,4-6 19 16,-11 1-23-16,-3 2 0 15,-7 0 0-15,-4 4 1 16,0 2-2-16,1 7 0 15,2 0 0-15,-9 3 1 16,9 6-2-16,8 10 1 16,4 2-1-16,6-5 0 15,7-4 0-15,4-9 0 16,11-6 1-16,3-10 0 16,11-12 1-16,-4-4 0 15,11-2 0-15,-4-7 1 0,4-3-1 16,-4-3 0-16,0 0-2 15,-7 0 0-15,1 0-1 16,-5 3 1-16,4 12-1 16,-10-2 0-16,7 12 1 15,-8 9 1-15,-6 7 1 16,3 9 1-16,-4 0 1 16,4 3 1-16,-7 4-1 15,4-4 1-15,3 0-3 16,0-6 0-16,4-3-3 15,3-7 0-15,10-2-11 16,-2-4 1-16,2-22-1 16,11-9 1-16</inkml:trace>
  <inkml:trace contextRef="#ctx0" brushRef="#br1" timeOffset="36002.89">4276 8328 61 0,'0'3'30'0,"-18"44"-43"0,15-31 66 15,-15 3-53-15,0 9 1 16,-6 13-1-16,-12 3 1 16,5 3-1-16,-1-3 0 15,0 0-3-15,7-13 1 16,11-9-9-16,4-16 0 0,3-18-6 15,7-16 1-15</inkml:trace>
  <inkml:trace contextRef="#ctx0" brushRef="#br1" timeOffset="36199.37">4057 8262 52 0,'28'38'26'0,"-7"-7"-25"16,-17-12 46-16,3 6-46 15,0 4 0-15,4 8 1 16,-8 10 0-16,15-3-4 16,-4-3 0-16,11-3-3 15,-11-7 0-15,3-12-10 16,1-16 0-16,3-22-1 16,-7-15 0-16</inkml:trace>
  <inkml:trace contextRef="#ctx0" brushRef="#br1" timeOffset="36618.54">4516 7723 64 0,'17'53'32'0,"8"-78"-36"0,-11 25 69 0,-3 0-62 16,10 3 0-16,-4-3 1 15,8-3 0-15,-4 0-6 16,4 6 1-16,-4-9 3 16,-7 3 0-16,0 3-3 15,-3 6 1-15,-11 7-3 16,-7 9 0-16,3 3-2 15,-6 6 1-15,3-6-1 16,-11 3 0-16,7 1 1 16,8-1 1-16,-4-3 2 15,14-3 1-15,-7-3 1 16,11-10 0-16,10-6 1 16,-4-3 0-16,8-3-3 15,3-6 1-15,0-1-11 0,-3 1 1 16,-11-4-8-16,0 4 0 15</inkml:trace>
  <inkml:trace contextRef="#ctx0" brushRef="#br1" timeOffset="37040.75">5172 8614 57 0,'14'25'28'0,"21"6"-31"15,-21-28 48-15,11 0-45 16,14-3 0-16,10-6-1 15,11-10 1-15,0-2-2 16,0-7 0-16,-7 3-10 0,-11 0 1 16,-6-3-5-1,-22 3 0-15</inkml:trace>
  <inkml:trace contextRef="#ctx0" brushRef="#br1" timeOffset="37236.14">5503 8328 54 0,'-3'63'27'0,"-29"19"-36"16,21-61 50-16,4 14-45 16,-3 9 1-16,-1 9-7 15,4 4 1-15,4-1 1 16,-11-9 1-16</inkml:trace>
  <inkml:trace contextRef="#ctx0" brushRef="#br1" timeOffset="37535.14">6047 7939 55 0,'10'88'27'0,"-17"28"-33"0,7-91 48 16,0 19-42-16,-3 16 0 15,-4 21-2-15,0 1 1 16,-1 6 0-16,1-10 0 15,4-15-4-15,-1-22 1 16,4-16-5-16,0-13 0 0,-3-15-5 16,3-19 0-1</inkml:trace>
  <inkml:trace contextRef="#ctx0" brushRef="#br1" timeOffset="37775.68">6040 8473 54 0,'31'12'27'0,"47"-18"-27"16,-46 3 53-16,6-4-50 15,-2 1 1-15,-1 3 0 16,0 3 0-16,-10 6-6 16,-11 7 0-16,-10 9 2 15,-11 9 1-15,-18 10-5 0,-14 9 0 16,-3 3-5-1,-4-15 1-15,4 0-6 16,3-7 1-16,11-6-4 0,10-12 0 16</inkml:trace>
  <inkml:trace contextRef="#ctx0" brushRef="#br1" timeOffset="38030.71">6847 8344 52 0,'-3'41'26'0,"-29"18"-29"0,18-49 50 0,-11 12-46 16,-3 15 1-16,-14 7 0 15,3 10 0-15,-7 2-3 16,11-12 0-16,7-3 0 15,-1-10 0-15,8-6-8 16,11-16 1-16,3-12-8 16,0-25 0-16</inkml:trace>
  <inkml:trace contextRef="#ctx0" brushRef="#br1" timeOffset="38193.51">6456 8353 56 0,'28'51'28'0,"43"52"-25"0,-50-72 49 15,-4 10-50 1,15 19 1-16,0-10-2 0,7 0 0 16,0 0-7-16,-11-6 1 15,-7-9-9-15,-3-17 1 16,-8-14-6-16,-6-14 1 16</inkml:trace>
  <inkml:trace contextRef="#ctx0" brushRef="#br1" timeOffset="38588">7461 8438 56 0,'-7'28'28'0,"18"-3"-30"16,-1-22 53-16,8 7-47 16,10-1 1-16,11-2 0 15,3-4 0-15,15-6-9 0,6-1 1 16,-3-5-3-16,-10-7 0 16,-12-6-13-16,-16 0 0 15</inkml:trace>
  <inkml:trace contextRef="#ctx0" brushRef="#br1" timeOffset="38813.78">7684 8319 58 0,'0'41'29'0,"14"46"-36"0,-11-58 45 0,-3 11-44 15,0 14 1-15,0 5-12 16,0 1 0-16,0-7 14 16,4-6 0-16</inkml:trace>
  <inkml:trace contextRef="#ctx0" brushRef="#br1" timeOffset="39156.58">8689 8181 75 0,'0'3'37'0,"-25"-12"-51"0,18 2 76 15,-3 7-62-15,-8 4 1 16,-3 5 0-16,-7 19 0 16,-8-6-3-16,-3 19 1 15,1 6 0-15,-8 22 0 16,7 6-1-16,7 16 1 0,11-16-1 16,7 4 1-16,10-10 0 15,19-13 1 1,16-18 0-16,19-19 0 0,10-16-3 15,0-16 0-15,3-2-8 16,-6-14 1-16,-19-15-9 16,5-3 0-16</inkml:trace>
  <inkml:trace contextRef="#ctx0" brushRef="#br1" timeOffset="39593.22">9402 8397 65 0,'21'10'32'0,"39"2"-32"0,-39-9 57 0,18-6-57 0,3 0 0 0,11-3 0 0,3-4 1 0,-6-5-4 16,-8 2 1-16,-7 4-8 16,-10 3 0-16,-11 2-9 15,-21 8 0-15</inkml:trace>
  <inkml:trace contextRef="#ctx0" brushRef="#br1" timeOffset="39742.14">9327 8720 44 0,'18'22'22'0,"35"-12"-21"0,-25-7 28 15,11-3-32-15,3 0 1 16,8-7-22-16,-1-2 1 15</inkml:trace>
  <inkml:trace contextRef="#ctx0" brushRef="#br1" timeOffset="40130.54">11102 8172 56 0,'14'-4'28'0,"-14"-14"-34"15,-3 14 48-15,-8-2-43 16,-17 0 1-16,-22 6 0 16,-10 9 0-16,-10 7-1 15,-1 12 1-15,1-6-1 16,3 16 0-16,3 9 0 15,11 12 1-15,14 7-1 16,11-3 1-16,14-10 0 16,14 1 1-16,21-14 1 15,22-15 0-15,13-18 1 16,18-17 1-16,14-18-1 16,11-3 1-16,-4-13-2 0,-17-3 0 15,-25 6-3-15,-25 0 1 16,-24-6-11-16,-22-3 1 15,-28 0-8-15,-3 0 0 16</inkml:trace>
  <inkml:trace contextRef="#ctx0" brushRef="#br1" timeOffset="42519.36">3323 9347 29 0,'-3'13'14'0,"3"-4"-5"15,0-9 14-15,10 0-22 16,-3 0 1-16,7 0 1 16,4 4 1-16,10-8-4 15,-7-2 0-15,8-3 5 16,2-1 0-16,8-2 0 16,4 2 0-16,24-2-1 0,14-1 0 15,10 1-1 1,26 2 0-16,13 10-2 0,22-6 1 15,14 3-1-15,17-3 0 16,1-10-1-16,27 7 1 16,1-13-1-16,24 9 1 15,1 1-1-15,-4-4 1 16,-11 3-1-16,-25 4 0 16,-13-1 0-16,-22 1 1 15,-14 0-1-15,-17-7 0 16,-22 3 0-16,-21 4 0 15,-17 3-5-15,-25 6 1 0,-14 6-12 16,-25-6 0-16</inkml:trace>
  <inkml:trace contextRef="#ctx0" brushRef="#br1" timeOffset="43643.1">3739 8313 35 0,'18'-16'17'0,"3"-25"-6"0,-21 32 17 0,0-7-25 15,0 4 1-15,-7-1 0 16,-7-3 1-16,-7 4-7 15,-7 2 1-15,-11 7 4 16,-3 6 0-16,-8 4-2 16,-10 8 0-16,0 7-3 15,0 3 1-15,-7 7-3 16,7 5 0-16,7 4-4 16,-3 3 1-16,7 6-3 15,6 7 1-15,4 5 0 16,8 14 1-16,2-1 3 15,19 0 0-15,10 0 3 0,14-2 1 16,11-14 4-16,17-6 0 16,7-12 2-16,11-9 0 15,21-14 2-15,8-11 0 16,9-14 0-16,1-15 0 16,-14-9-1-16,0-13 1 15,-25-15-2-15,-11-7 0 16,-24 3-2-16,-11-9 1 15,-4 3-4-15,-24-3 0 16,0-4-14-16,-18-2 0 16</inkml:trace>
  <inkml:trace contextRef="#ctx0" brushRef="#br1" timeOffset="45849.5">2653 10743 55 0,'0'0'27'0,"-7"3"-20"0,3-3 28 15,-13 3-35-15,-4 3 1 16,3 4 0-16,-7-1 0 0,-14 7-2 16,1 0 1-16,-5-1 0 15,4 7 0-15,-6 3-2 16,13 10 0-16,11 2-3 15,-1 7 0-15,5 0-1 16,13-9 1-16,4-7 1 16,11-9 0-16,14-10 3 15,10-9 1-15,4-9 2 16,-8-10 1-16,8-6 0 16,-7-3 0-16,7-4-1 15,-7 4 0-15,-4-3-3 16,0 2 0-16,4 1 0 15,-4 6 1-15,-7 7 0 16,-7 2 1-16,4 10-1 16,-11 9 1-16,-4 10 2 15,5 12 0-15,-16 19-1 0,5 3 0 16,3 4-1-16,11-7 0 31,-1-10-6-31,4-8 0 0,11-11-10 0,0-18 1 16</inkml:trace>
  <inkml:trace contextRef="#ctx0" brushRef="#br1" timeOffset="46362.23">3665 10335 53 0,'-14'22'26'0,"-10"13"-27"0,24-23 43 16,-11 16-41-16,-14 4 0 15,-6 9 1-15,-8 9 0 16,-4 6-3-16,5 13 1 16,-5 19 1-16,-3 6 0 15,15 0-1-15,9 0 1 16,12-6-2-16,10-19 0 0,3-9-4 16,15-17 0-16,3-14-10 15,11-23 0-15,14-15-1 16,3-13 1-16</inkml:trace>
  <inkml:trace contextRef="#ctx0" brushRef="#br1" timeOffset="46573.74">4036 10727 59 0,'-35'41'29'0,"-18"22"-37"15,42-48 62-15,-10 7-54 16,-14 10 1-16,-1 5 2 16,-3 7 0-16,1 6-7 15,6 1 1-15,4-11-7 16,7-8 0-16,3-17-7 16,7-15 0-16</inkml:trace>
  <inkml:trace contextRef="#ctx0" brushRef="#br1" timeOffset="46781">3831 10856 54 0,'25'53'27'0,"-11"10"-31"0,-3-44 46 15,3 3-42-15,7 3 0 16,-7-3 0-16,11 3 0 0,-4 0-1 15,0-6 0-15,-3-4-5 16,3-5 0-16,-7-10-9 16,0-19 1-16</inkml:trace>
  <inkml:trace contextRef="#ctx0" brushRef="#br1" timeOffset="47173.13">4318 10241 59 0,'0'10'29'0,"-4"-4"-32"16,8-9 51-16,-4 3-44 0,11-10 1 15,-1-2 4-15,4-1 0 16,7 4-10-16,8-1 0 15,-8 1 8-15,0 6 0 16,0 3-2-16,-3-6 0 16,-4 9-5-16,-7 9 1 15,-7 1-3-15,-11 6 0 16,4 3-2-16,-7-1 0 16,4 8 0-16,-1 5 1 15,4 1 2-15,7-7 0 0,0 3 1 16,7-2 1-16,14-8-1 15,11-8 0-15,7 0-5 16,0-7 0-16,-8-9-15 16,-13-16 0-16,3 0-1 15,4 0 1-15</inkml:trace>
  <inkml:trace contextRef="#ctx0" brushRef="#br1" timeOffset="47595.5">4784 10912 52 0,'0'16'26'0,"38"-10"-30"0,-23-6 50 0,9 3-44 16,8-3 0-16,21-3 0 15,7-3 1-15,0-4-4 16,-4-5 0-16,-3-1-5 16,-7 4 0-16,-7-1-10 15,-14-6 1-15</inkml:trace>
  <inkml:trace contextRef="#ctx0" brushRef="#br1" timeOffset="47817.25">5151 10627 56 0,'-11'53'28'0,"4"-15"-29"0,3-26 45 16,-3 13-44-16,0 10 1 15,-3 6-7-15,-1 12 1 16,1 7-9-16,-1-1 1 16</inkml:trace>
  <inkml:trace contextRef="#ctx0" brushRef="#br1" timeOffset="51302.24">6082 10194 41 0,'3'25'20'0,"1"25"-16"0,3-34 21 16,-7 0-25-16,0 9 0 15,0 3-1-15,0-3 1 16,0 0-1-16,0 3 1 16,0-6-5-16,0-3 0 15,0-9-7-15,0-10 1 0</inkml:trace>
  <inkml:trace contextRef="#ctx0" brushRef="#br1" timeOffset="51618.84">6071 10316 28 0,'4'19'14'0,"-1"-25"-8"16,1 0 19-16,3-1-25 16,4-5 1-16,6-1 3 15,1-2 0-15,14 2-2 16,-4 4 1-16,7 6 3 15,0 6 1-15,4 0 0 16,3 6 0-16,-13 4-2 16,-8 2 0-16,-7 7-3 15,-14 3 1-15,-4 10-5 0,-17-1 0 16,0-5-2 0,-7-4 1-16,-4-6-3 0,4-4 1 15,-4-5-8-15,7-4 0 16,11-3-1-16,7-6 0 15</inkml:trace>
  <inkml:trace contextRef="#ctx0" brushRef="#br1" timeOffset="52142.93">5838 10705 47 0,'-28'13'23'0,"25"-1"-21"0,3-12 46 16,0 0-42-16,0 0 0 16,3 3 4-16,8-6 0 15,10 3-12-15,25 0 1 16,7-3 8-16,24-9 0 16,12-7-4-16,20-6 1 0,0-3-4 15,1-1 0-15,-26 14-6 16,-13 2 0-16,-15 4-7 15,-17-1 0-15,-25 4-9 16,-17 12 1-16</inkml:trace>
  <inkml:trace contextRef="#ctx0" brushRef="#br1" timeOffset="52771.12">6318 11107 62 0,'-3'6'31'0,"-1"-16"-38"0,1 10 53 15,-8 0-45-15,-7 0 0 0,-6 4 0 16,-4 2 1-16,-4 3-3 15,4 1 1-15,-11 2 1 16,7 4 0-16,4 3-2 16,0 0 0-16,3-4-2 15,7 4 1-15,8-3-2 16,3 3 1-16,17-4-1 16,8-2 1-16,7-4 1 15,10-12 1-15,-7-3 0 16,4-1 0-16,0-5 1 15,-1-4 0-15,-3-3-1 16,-3-2 1-16,-4-5-2 16,1 8 0-16,-12 2 0 15,1 3 0-15,-4 7 0 16,3 9 0-16,-10 7 2 16,4 5 1-16,-4 7 2 0,7 0 0 15,-7 3-1-15,0 4 1 16,3 2-2-16,4 3 0 15,4-9-8-15,-4-3 0 16,0-9-8-16,7-10 1 16</inkml:trace>
  <inkml:trace contextRef="#ctx0" brushRef="#br1" timeOffset="53223.04">7740 10389 55 0,'0'9'27'0,"-14"29"-30"0,10-26 48 15,-3 1-43-15,-7 5 0 16,-7 11 0-16,-14 5 1 16,-1 7-4-16,-2 3 0 15,-5 6 0-15,4 3 0 16,4-3-3-16,7-2 0 16,7-11-6-16,7-9 0 15,10-15-6-15,4-19 0 16</inkml:trace>
  <inkml:trace contextRef="#ctx0" brushRef="#br1" timeOffset="53435.11">7405 10473 49 0,'7'50'24'0,"0"-9"-27"16,-4-25 43-16,5 12-40 15,-1 3 0-15,7 16 0 16,7 4 1-16,7 5-3 16,14 4 1-16,1-7-5 15,3-12 0-15,-4-10-8 16,-7-9 1-16</inkml:trace>
  <inkml:trace contextRef="#ctx0" brushRef="#br1" timeOffset="55008.14">6082 9915 25 0,'-4'-9'12'0,"8"-4"-3"16,-4 13 13-16,0 0-19 16,3 3 0-16,1 0 2 15,-4 7 1-15,0-1-7 16,0 4 1-16,0-1 4 16,-4-5 1-16,1 5-2 15,-1 13 1-15,-3 10-5 16,4 2 1-16,-8 17-8 0,11 5 0 15,-10-6-5-15,3-2 0 16</inkml:trace>
  <inkml:trace contextRef="#ctx0" brushRef="#br1" timeOffset="56782.21">2790 10301 31 0,'-10'6'15'0,"10"-19"-7"0,0 17 16 0,0-4-22 16,0 0 1-16,10-4 0 15,-6 1 0-15,7 3-5 16,-1 0 1-16,4-6 1 15,-3 0 1-15,-1-4-7 16,12-2 1-16,6-4-6 16,-3-12 0-16</inkml:trace>
  <inkml:trace contextRef="#ctx0" brushRef="#br1" timeOffset="57005.95">3369 9921 30 0,'0'10'15'0,"18"-1"-18"0,-8-9 23 15,1 3-22-15,-8 4 1 16,4-11-9-16,4 1 1 15,0-3 7-15,-4-7 0 16</inkml:trace>
  <inkml:trace contextRef="#ctx0" brushRef="#br1" timeOffset="57276.43">3817 9812 26 0,'11'9'13'0,"-8"-6"-14"16,4-3 22-16,0 0-22 16,4 0 1-16,-8-3-1 15,4-3 0-15,4 3 1 16,0 3 0-16,-1-4-2 15,1 1 1-15,-1 0-5 16,8-3 0-16,-7 0-1 16,6-4 1-16</inkml:trace>
  <inkml:trace contextRef="#ctx0" brushRef="#br1" timeOffset="57469.95">4195 9727 19 0,'14'3'9'0,"3"-6"-4"0,-10 3 17 16,4 3-19-16,-8-3 0 15,5 0 1-15,2-3 1 16,8 0-9 0,3 0 0-16,0-4-3 15,0 1 1-15</inkml:trace>
  <inkml:trace contextRef="#ctx0" brushRef="#br1" timeOffset="57740.83">4731 9680 25 0,'10'19'12'0,"4"-19"0"16,-6 0 15-16,2 3-25 16,-10 0 0-16,11 3 2 15,-8-3 0-15,11 0-6 16,-3 4 1-16,-1-4 2 16,1-3 1-16,7 0-2 0,3-3 0 15,-7 0-7-15,11-1 0 16,-11 4-4-16,3-9 1 15</inkml:trace>
  <inkml:trace contextRef="#ctx0" brushRef="#br1" timeOffset="57953.43">5186 9755 13 0,'14'22'6'0,"-3"-3"4"0,-11-16 2 0,3 3-9 0,4 1 1 0,4 2 4 0,-8 3 0 0,1 1-10 16,6-4 0-16,-6 1 6 15,3-1 0-15,4-2-6 16,-1-4 0-16,8 0-7 16,3 0 0-16</inkml:trace>
  <inkml:trace contextRef="#ctx0" brushRef="#br1" timeOffset="58176.68">5641 9971 23 0,'7'10'11'0,"7"6"-7"0,-7-10 14 16,4 3-18-16,-4 1 0 15,3 2-2-15,4 1 0 16,4-1 0-16,-11 1 0 16,4-4-4-16,-1-3 1 15,1 1-2-15,0-7 0 16</inkml:trace>
  <inkml:trace contextRef="#ctx0" brushRef="#br1" timeOffset="58311.81">5838 10131 26 0,'0'13'13'0,"4"-4"-20"0,-4-9 28 0,7 3-34 16,-14 1 1-16</inkml:trace>
  <inkml:trace contextRef="#ctx0" brushRef="#br1" timeOffset="62020.24">8417 10680 43 0,'-7'0'21'0,"7"-3"-9"16,0 3 22-16,0 0-30 0,7 0 0 15,4 3 1-15,3 0 0 16,4 0-7-16,3 1 0 16,3-1 5-16,8-3 0 15,11-7-3-15,6-2 1 16,4-4-4-16,0-2 1 15,-4-1-9-15,-3 0 1 16,-7 1-7-16,-11 5 1 16</inkml:trace>
  <inkml:trace contextRef="#ctx0" brushRef="#br1" timeOffset="62307.28">8724 10501 52 0,'-14'32'26'0,"11"-26"-32"15,3 3 46-15,0 10-39 16,0 6 0-16,-4 0 0 16,1 7 0-16,-1 5-6 0,-3 7 1 15,0 3-10-15,0-3 0 16</inkml:trace>
  <inkml:trace contextRef="#ctx0" brushRef="#br1" timeOffset="63072.13">10873 9953 33 0,'-11'6'16'0,"-7"3"4"15,15-6 16-15,-1 1-33 16,1 2 0-16,-1 6 1 16,4 1 0-16,7 6-5 15,7 6 0-15,4 6 3 16,10 16 1-16,15 3 0 15,3 26 0-15,-1-4 0 16,-2 19 0-16,-8 9 0 16,-7 4 0-16,-10 15-2 15,-22 6 0-15,-13-3-7 0,-12-6 1 16,-6-18-14-16,-11-23 1 16</inkml:trace>
  <inkml:trace contextRef="#ctx0" brushRef="#br1" timeOffset="63493.46">11769 10746 59 0,'14'19'29'0,"18"-16"-32"0,-18-3 46 16,10 0-44-16,8-3 1 16,17-3-5-16,-6-1 1 15,-4 1-2-15,-4 0 0 16,-10 3-10-16,-4-7 0 15</inkml:trace>
  <inkml:trace contextRef="#ctx0" brushRef="#br1" timeOffset="63731.53">11889 10599 49 0,'-14'53'24'0,"3"25"-31"15,7-53 41-15,-3 13-34 16,0 9 0-16,4 0-5 16,-1-3 1-16,1-3-6 15,-1-10 0-15,1-6-3 16,-4-12 1-16</inkml:trace>
  <inkml:trace contextRef="#ctx0" brushRef="#br1" timeOffset="64948.04">15339 10539 57 0,'-4'16'28'0,"22"-13"-29"16,-11-6 52-16,4 0-47 15,3-4 1-15,3 1 0 16,15 0 1-16,7-1-9 16,3 1 1-16,1 0 0 15,-5 3 1-15,-6 3-11 16,-7 6 1-16,-8-3-9 16,-13 0 1-16</inkml:trace>
  <inkml:trace contextRef="#ctx0" brushRef="#br1" timeOffset="65113.21">15346 10906 39 0,'56'12'19'0,"22"4"-25"0,-50-13 26 16,11-3-38-16,3-3 1 0</inkml:trace>
  <inkml:trace contextRef="#ctx0" brushRef="#br1" timeOffset="65532.96">17304 10351 42 0,'28'-19'21'0,"-17"13"-20"15,-11 6 42-15,0-10-42 16,-4 4 0-16,-10 3 1 16,-14 3 1-16,-15 0-4 15,-17 9 0-15,-14 1 2 0,0 9 0 16,-10 9-1-16,-8 6 1 15,11 20-3-15,3 2 0 16,8 13-1-16,10 3 1 16,17 7-1-16,15-1 1 15,21-12-1-15,14-7 1 16,25-12 3-16,24-12 0 16,18-16 2-16,22-10 0 15,9-18 0-15,5-23 1 16,-19-5-1-16,-16-13 1 15,-23-1-2-15,-13-11 0 0,-28-7-8 16,-39-16 0-16,-36-12-10 16,-28-3 1-16</inkml:trace>
  <inkml:trace contextRef="#ctx0" brushRef="#br1" timeOffset="67424.4">9680 9893 26 0,'4'-28'13'0,"-8"28"-4"0,4 6 14 15,0-6-20-15,0 3 1 16,0-3 4-16,0 3 0 16,0 1-8-16,0 8 0 15,0 1 5-15,0-1 1 16,0 4-2-16,4 6 0 15,-8 6-3-15,4 6 1 16,-3-2-5-16,3 2 1 16,0 1-8-16,-4 2 0 15,1-5-5-15,-4-20 1 0</inkml:trace>
  <inkml:trace contextRef="#ctx0" brushRef="#br1" timeOffset="67788.2">9673 10097 30 0,'4'3'15'0,"-1"-9"-9"0,-3 6 22 16,11-7-27 0,3 4 0-16,4 0 4 0,6 3 1 31,22 13-4-31,-7 2 1 16,-7-2 2-16,-4 0 1 15,-7 2-2-15,-10 4 1 16,-8 0-4-16,-6 3 1 15,-8 0-7-15,-7-3 1 16,-3-7-3-16,0-3 1 16,3-5-9-16,-3-4 1 15</inkml:trace>
  <inkml:trace contextRef="#ctx0" brushRef="#br1" timeOffset="68161.87">9366 10530 46 0,'-3'6'23'0,"24"0"-19"0,-7-6 38 16,11-3-39-16,14 0 1 15,3 3-1-15,11-10 1 16,14-5-7-16,3-7 1 15,-6 3-1-15,-8 0 0 16,-10 4-11-16,-7 5 0 16,-11-2-2-16,-10 12 0 15</inkml:trace>
  <inkml:trace contextRef="#ctx0" brushRef="#br1" timeOffset="68667.23">9380 10746 49 0,'4'9'24'0,"14"1"-23"15,-4-7 49-15,3 0-48 16,8-3 0-16,3 0 0 0,4-3 1 16,-4 3-4-16,-7 0 0 15,-3 0 2-15,-4 3 0 16,-7 0-2-16,-7 7 0 15,-7 2-2-15,-3 1 1 16,-5-1-3-16,-2 1 1 16,-4-1-2-16,3 4 1 15,0 0 1-15,1 3 0 16,-1 2 2-16,4 5 0 16,3 2 1-16,4-3 1 0,4-6 0 15,6-4 0 32,4 1-3-47,11-3 1 0,7-4-8 16,3-3 1-16,4-21-3 15,-1-1 1 1</inkml:trace>
  <inkml:trace contextRef="#ctx0" brushRef="#br1" timeOffset="69063.14">10033 10837 45 0,'7'3'22'0,"-10"-9"-29"0,-1 6 44 0,-3-6-37 0,-7 2 1 0,-4 1 1 0,-6 6 1 0,-5 7-3 0,-6 2 1 16,3 4 1-16,1 3 0 16,2 0-1-16,1 3 1 15,7-4-2-15,3 1 1 16,8-3-1-16,6-4 0 15,8-2 0-15,6-1 0 16,8-6-1-16,7-6 1 16,6-9-1-16,-6-4 0 15,3 4-1 1,-3-7 0-16,3 3-1 16,-7 0 0-16,-3 1 0 0,0 5 0 15,-4 4 0-15,-4 9 0 0,-3 0 2 16,0 10 0-16,0-1 1 15,1 4 1-15,2 3 0 16,1 9 1-16,3-6-1 16,0 3 1-16,0-6-4 15,0-3 1-15,-3-7-11 16,-4-3 1-16</inkml:trace>
  <inkml:trace contextRef="#ctx0" brushRef="#br1" timeOffset="69661.89">9465 9793 39 0,'-7'0'19'0,"3"19"-12"15,1-16 27-15,-1 3-30 16,1 6 0-16,-4 4 0 16,-4 3 1-16,1 3-7 15,-8 0 0-15,-3 3 4 16,-4 13 0-16,-7 5-4 0,1 20 1 16,-1 22-3-16,4 15 1 15,3 10-1-15,7 9 1 16,11-6-1-16,11-9 1 15,10-14 1-15,11-17 1 16,6-11-3-16,-2-12 1 16,2-9-8-16,1-16 0 15</inkml:trace>
  <inkml:trace contextRef="#ctx0" brushRef="#br1" timeOffset="70142.5">10178 9821 36 0,'10'28'18'0,"11"0"-17"0,-14-18 27 16,1 5-27-16,2 1 1 15,4 12 2-15,4 13 0 16,3 12-5-16,4 16 1 16,3 22 2-16,-3 0 1 15,-4 3-1-15,-4 0 0 16,1-3-3-16,-14-3 1 0,-4-3-4 15,-4-10 0-15,1-15-9 16,-1-13 0-16</inkml:trace>
  <inkml:trace contextRef="#ctx0" brushRef="#br1" timeOffset="70667.1">10421 9689 48 0,'14'-6'24'0,"4"6"-25"0,-11 0 40 16,3-6-36-16,1 3 1 15,3 6 2-15,4-6 1 16,6-1-9-16,1-2 0 15,-4 6 5-15,-3-3 0 0,-4 3-2 16,-10 6 0-16,-8 7-2 16,-6 6 0-16,-8-1-1 15,0 1 0-15,-3 0 0 16,0 0 0-16,3 3 1 16,4 12 1-16,4-5-1 15,6-4 1-15,1-7 2 16,10-2 0-16,7-3 0 15,14-4 1-15,11-6-2 16,3 4 0-16,-3-11-5 16,-4-5 1-16,0-4-14 15,-6-9 0-15</inkml:trace>
  <inkml:trace contextRef="#ctx0" brushRef="#br1" timeOffset="81103.25">12584 10558 45 0,'21'-10'22'0,"0"7"-14"0,-21 3 34 0,0 0-39 16,0-6 0-16,0 6 1 15,3-3 1-15,-3 3-7 16,-3 0 0-16,-8 0 3 16,-3 3 0-16,-3 6-3 15,-5 4 1-15,-2 6-2 16,3 6 1-16,-1 0-1 15,1 9 1-15,0 7 1 16,7 9 0-16,7 1 1 16,7 2 1-16,7-6 1 15,7-9 0-15,11-7 0 16,14-6 0-16,6-12-3 0,15-10 1 16,0-13-12-16,-3-9 1 15,-15-2-5-15,-10 2 0 16</inkml:trace>
  <inkml:trace contextRef="#ctx0" brushRef="#br1" timeOffset="82454.82">2801 11304 25 0,'0'6'12'0,"14"13"-7"0,-7-16 13 0,-7 1-14 15,7 2 0-15,-7 0 2 16,4 0 0-16,3 4-9 16,-7-1 1-16,0-3 4 15,3 4 1-15,4-1-6 16,8 4 0-16,9-7-7 16,8-3 0-16</inkml:trace>
  <inkml:trace contextRef="#ctx0" brushRef="#br1" timeOffset="82663.98">3320 11552 26 0,'-7'31'13'0,"14"-21"-6"15,-4-7 16-15,4 0-24 0,-7 0 1 16,7 0-7-16,7-6 0 16,4 3 2-16,14-3 1 15</inkml:trace>
  <inkml:trace contextRef="#ctx0" brushRef="#br1" timeOffset="82876.02">4085 11856 30 0,'4'6'15'0,"3"-9"-19"0,-4 3 25 0,4-3-22 15,4 0 1-15,0 0-4 16,-1-3 0-16,8-1-2 15,10 4 1-15</inkml:trace>
  <inkml:trace contextRef="#ctx0" brushRef="#br1" timeOffset="83085.89">5052 12010 9 0,'21'0'4'0,"28"-22"1"0,-38 19-3 16,7 0-3-16,3 3 0 16,0 0-4-16,7 0 1 15</inkml:trace>
  <inkml:trace contextRef="#ctx0" brushRef="#br1" timeOffset="83357.02">6590 11982 23 0,'35'9'11'0,"-10"-6"-13"16,-11-6 25-16,-3 0-23 15,3-3 1-15,0-1-1 16,7 1 0-16,-7-3-1 16,7-4 1-16,4-3-4 15,0 4 1-15,3-4-4 16,4 0 0-16</inkml:trace>
  <inkml:trace contextRef="#ctx0" brushRef="#br1" timeOffset="83596.12">7546 11831 24 0,'11'-3'12'0,"3"0"-9"0,-4 0 20 0,1-1-23 15,-1 1 0-15,8-3 0 16,3-3 0-16,-3-1-2 16,7-2 1-16,3-4-7 15,11-6 1-15</inkml:trace>
  <inkml:trace contextRef="#ctx0" brushRef="#br1" timeOffset="83879.77">8498 11662 26 0,'4'3'13'0,"7"-19"-8"16,-8 13 19-16,1-3-23 0,3 3 0 15,3-1 1-15,-6-2 0 16,3-3-3-16,0 2 1 16,-4-2 1-16,4 0 0 15,4-1-2-15,0 1 1 16,3-1-6-16,3 4 0 15,5-3-4-15,-1-7 1 16</inkml:trace>
  <inkml:trace contextRef="#ctx0" brushRef="#br1" timeOffset="84090.75">8968 11442 49 0,'10'19'24'0,"-3"-19"-34"16,-7 0 50-16,0 0-52 16,0-3 1-16,0-7-14 15,-10 1 0-15</inkml:trace>
  <inkml:trace contextRef="#ctx0" brushRef="#br1" timeOffset="85742.03">13226 10624 42 0,'-4'9'21'0,"4"-12"-4"16,0 3 21-16,0 0-31 16,4 3 1-16,-1 0 3 0,1 0 1 15,3 1-15-15,3-1 1 16,12 0 9-16,9 0 0 16,8 0-4-16,3-3 0 15,-3-3-7-15,0-3 0 16,-4-4-18-16,-3-5 1 15</inkml:trace>
  <inkml:trace contextRef="#ctx0" brushRef="#br1" timeOffset="86660.98">14273 9589 40 0,'4'6'20'0,"-15"-6"-4"0,11 0 13 15,0 0-25-15,0 3 0 16,-3 0 2-16,-4 10 0 16,0 12-8-16,0 3 0 15,-4 10 4-15,0 12 1 0,1 0-6 16,-1 10 1-16,1-7-4 15,3-6 0-15,0-9-8 16,3-13 0-16,8-13-1 16,-1-8 0-16</inkml:trace>
  <inkml:trace contextRef="#ctx0" brushRef="#br1" timeOffset="86913.55">14228 9934 28 0,'17'6'14'0,"-3"19"-10"16,-7-25 23-16,0 0-23 16,4 6 0-16,3-6 5 0,4 0 0 15,-1 4-11-15,1 2 1 16,-4 3 6-16,-3 4 1 15,-8 6-4-15,-10 6 1 16,-7 0-7-16,-18-3 0 16,-6 0-10-16,-5-3 0 15</inkml:trace>
  <inkml:trace contextRef="#ctx0" brushRef="#br1" timeOffset="87437.25">14556 9407 58 0,'-4'3'29'0,"15"-6"-29"0,-4 3 50 16,0-3-46-1,3 6 0-15,1-3 2 16,3 6 0-16,4-6-8 0,-4 0 0 15,0 3 5-15,-3 1 0 16,-4-4-4-16,-7 0 0 16,0 6-3-16,-7 0 0 15,-1 4-2-15,1 5 1 16,-3 4-1-16,-1 3 1 16,1 0 1-16,-4 0 1 15,-1-6 2-15,1 2 0 0,4 1 2 16,-1-3 0-16,4-4 1 15,4 1 0-15,10-4 0 16,7-2 1-16,0-4-1 16,14-3 0-16,7-3-5 15,1-4 1-15,-1 4-15 16,-7-3 1-16</inkml:trace>
  <inkml:trace contextRef="#ctx0" brushRef="#br1" timeOffset="87843.79">13885 10379 37 0,'-14'3'18'0,"11"-6"-9"0,3 3 17 0,0 0-19 16,0 0 0-1,7-3 6-15,7 3 0 0,11-3-15 16,10 0 1-16,7-4 10 16,18 4 0-16,14 0-4 15,7 0 1-15,-3 0-7 16,-7-3 1-16,-15 2-8 16,-7 1 0-16,-13 0-12 15,-19-3 0-15</inkml:trace>
  <inkml:trace contextRef="#ctx0" brushRef="#br1" timeOffset="88262.74">14072 10580 55 0,'0'12'27'0,"-3"-2"-28"0,-1-7 40 16,-3 3-39-16,-3 7 0 0,-1 2 0 16,-7 4 0-16,1-3 0 15,-1 0 0-15,0 2 0 16,4 7 0-16,4-3-1 16,3 0 1-16,7-3-1 15,7 0 1-15,3-3-3 16,8-7 0-16,3-3-5 15,7-6 1-15,4-3-8 16,7-19 1-16</inkml:trace>
  <inkml:trace contextRef="#ctx0" brushRef="#br1" timeOffset="88477.21">14305 10548 45 0,'-10'26'22'0,"-8"8"-15"0,14-25 36 16,-6 7-42-16,-4 3 1 16,-4-3 0-16,-3 9 1 15,-4 9-4-15,4 1 0 16,0 9 0-16,0 12 0 16,3-3-5-16,0 7 0 15,1 3-10-15,3-16 1 16</inkml:trace>
  <inkml:trace contextRef="#ctx0" brushRef="#br1" timeOffset="88982.55">14517 10950 40 0,'-11'3'20'0,"-10"-6"-15"16,14 3 28-16,-4 3-31 16,-3-3 1-16,-3 3-1 15,-8 0 1-15,4 7-4 16,0 5 0-16,-8 1 2 15,1 9 1-15,4-6-4 0,-1 0 1 16,7-4-3-16,4 1 1 16,7-3-2-16,11-4 0 15,6-3 0-15,4-6 1 16,7-3 2-16,11 0 1 16,3-6 1-16,1-7 1 15,3-3 0-15,-4 0 1 16,-7 0-1-16,-3 1 0 15,-8 8 0-15,1 4 0 16,-7 9 0-16,-1 7 1 0,-6 8 1 16,-4 1 1-16,-4 9-1 15,-3 7 1-15,0-1-1 16,0 1 1-16,3 9-2 31,8-3 0-31,3-7-8 0,0-3 0 16,7-18-8-16,-7-4 0 0</inkml:trace>
  <inkml:trace contextRef="#ctx0" brushRef="#br1" timeOffset="95094.87">2424 13183 39 0,'7'6'19'0,"-4"-9"-6"0,-3 3 20 0,0 0-29 15,0 0 0-15,0 0 2 16,-3-3 1-16,-4 6-9 16,-11 0 0-16,-7 3 5 15,-3 0 1-15,0 4-4 16,0 2 1-16,-4 4-3 16,0 0 0-16,4 6-3 15,-4 3 1-15,4 3-3 16,7 3 1-16,0-3-2 15,10 7 1-15,4-10 1 16,7 0 0-16,11-3 3 16,-1-6 1-16,11-4 3 0,4-5 0 15,7-11 1-15,-4-2 1 32,7-13-2-32,0 1 0 15,-3-1-2-15,-4 0 1 16,-6 3-2-16,-5 1 1 15,4 2 0-15,1 7 0 16,-12 6 1-16,1 12 1 0,-4 4 0 16,3 3 1-16,-10 9-1 15,4 3 0-15,3 4 0 16,-7-1 0-16,11-5-6 16,-4-4 1-16,-4-10-6 15,4-5 0-15</inkml:trace>
  <inkml:trace contextRef="#ctx0" brushRef="#br1" timeOffset="95483.84">3231 12769 56 0,'8'3'28'0,"-8"6"-36"0,0-9 54 16,0 3-45-16,-8 4 1 15,-2 5 0-15,-11 13 0 16,-8 0-3-16,1 10 0 15,-7 12 2-15,-4 3 1 16,0 10-1-16,1 12 0 16,6 9-1-16,4 4 1 0,10 3 0 15,7 3 0-15,11-10-2 16,7-6 1-16,-3-12-4 16,7-10 0-16,3-18-10 15,7-13 0-15,-11-16-3 16,5-3 0-16</inkml:trace>
  <inkml:trace contextRef="#ctx0" brushRef="#br1" timeOffset="95997.76">3799 13261 59 0,'18'0'29'16,"-18"0"-32"-16,0 3 57 0,-7 6-52 16,-4 1 1-16,-3 2-1 15,-10 10 1-15,-1 16-5 16,-10 3 0-16,-4 15 1 16,4-9 0-16,-4 0-5 15,7-3 1-15,4-9-9 16,7-10 1-16,10-19-5 15,8-15 0-15</inkml:trace>
  <inkml:trace contextRef="#ctx0" brushRef="#br1" timeOffset="96205.87">3478 13267 45 0,'18'66'22'0,"14"9"-26"0,-18-53 38 16,0 10-34-16,7 8 1 15,0 4-1-15,8 0 1 0,2 0-5 16,-2-6 1-16,2-4-9 16,-2-18 1-16</inkml:trace>
  <inkml:trace contextRef="#ctx0" brushRef="#br1" timeOffset="99014.9">4325 13339 43 0,'0'7'21'0,"0"-14"-7"0,0 7 22 0,0 0-32 15,4-3 0-15,3 3 4 16,10 0 0-16,-6 3-9 16,10 4 0-16,7-1 6 15,15 3 0-15,10-2-4 16,-4-4 0-16,-3-6-7 15,3-4 0-15,-10 1-13 16,-14 0 0-16</inkml:trace>
  <inkml:trace contextRef="#ctx0" brushRef="#br1" timeOffset="99238.93">4583 13173 55 0,'-18'47'27'0,"-3"19"-24"0,21-53 40 16,-11 8-43-16,4 14 1 16,-3-1-1-16,-1 10 1 15,0 3-6-15,1 4 1 16,3-1-12-16,3-13 1 0</inkml:trace>
  <inkml:trace contextRef="#ctx0" brushRef="#br1" timeOffset="99766.09">5743 12753 53 0,'4'19'26'0,"6"-32"-24"0,-10 19 37 0,0 10-39 16,-7 15 0-16,0-2 0 15,0 18 0-15,0 6-2 16,-3 0 0-16,2 4-5 15,5 2 1-15,-4-15-9 16,7-9 0-16</inkml:trace>
  <inkml:trace contextRef="#ctx0" brushRef="#br1" timeOffset="100064.7">5729 13101 40 0,'7'16'20'0,"28"-10"-12"0,-24-3 29 16,3 0-33-16,7 3 1 15,0-2 2-15,1-1 0 16,-5 0-9-16,-3 3 1 15,-3 4 4-15,-11 8 1 0,-14 11-4 16,-4-7 1-16,-3-4-5 16,-7-2 1-16,-4-3-7 15,0-7 0-15,4 0-7 16,7-6 0-16</inkml:trace>
  <inkml:trace contextRef="#ctx0" brushRef="#br1" timeOffset="100393.76">5179 13540 57 0,'-7'22'28'0,"14"-10"-24"0,0-15 52 15,7 6-51-15,7-3 0 16,18-6 3-16,21-3 1 16,28-4-12-16,7-15 0 15,11-3 7-15,4-1 1 16,-12 4-7-16,-2 3 0 15,-12 6-9-15,-20 7 0 16,-8 2-11-16,-28 7 0 16</inkml:trace>
  <inkml:trace contextRef="#ctx0" brushRef="#br1" timeOffset="100829.82">5214 13872 48 0,'11'4'24'0,"13"-17"-13"16,-13 10 31-16,0-3-36 15,10-1 0-15,7 7 4 16,7 0 0-16,0 0-13 16,-3 7 0-16,-4-4 8 0,1 3 1 15,-8 0-4-15,-4 4 0 16,5-4-4-16,-12 3 1 16,1 4-2-16,-11 3 0 15,-11 2-1-15,1 4 0 16,-19 0-1-16,1 3 1 15,-4-3 1-15,4 3 0 32,0 13 0-32,14-3 1 0,7-7-1 15,14-6 1-15,18-3-7 16,3-7 0-16,11-9-7 16,3-6 1-16</inkml:trace>
  <inkml:trace contextRef="#ctx0" brushRef="#br1" timeOffset="101235.53">5987 14035 57 0,'-7'13'28'0,"-11"-7"-37"16,14-6 50-16,-13 3-41 15,-4 1 0-15,-1-4 1 16,-6 6 0-16,0 6-1 15,3 4 0-15,-10 6 1 16,10-3 0-16,1 3-1 0,10-7 0 16,3 4-1-16,4-6 1 15,14-4-1-15,7-6 1 16,7-3-1-16,4-6 1 16,0-6 0-16,3-4 0 15,0-3-1-15,0-3 0 16,1 10-3-16,-5-1 1 15,-3 4-2-15,-7-1 1 16,-3 4-1-16,3 6 1 16,-7 9 1-16,-3 4 0 15,-4 6 4-15,7 3 0 0,-7 0 1 16,3 0 1-16,4 6-1 16,0-3 1-16,4-3-5 15,3-3 0-15,7-4-10 16,15-18 0-16</inkml:trace>
  <inkml:trace contextRef="#ctx0" brushRef="#br1" timeOffset="101624.4">6456 12700 59 0,'25'50'29'0,"27"-19"-26"0,-30-9 52 16,-1 13-51-16,7 18 1 16,11 19 1-16,7 16 0 0,0 18-9 15,-8 14 1-15,-2 24 4 16,-8 6 0-16,-11 7-4 16,-17-9 0-16,-10-20-5 15,-11-21 0-15,-7-23-7 16,-1-21 0-16,8-25-7 15,3-10 1-15</inkml:trace>
  <inkml:trace contextRef="#ctx0" brushRef="#br1" timeOffset="102090.11">7027 12775 57 0,'-3'6'28'0,"3"-9"-29"0,0 0 51 15,7 3-46-15,3-3 0 16,1 0 2-16,3-1 1 16,4 1-8-16,-1 0 1 15,5 3 5-15,-1 0 1 0,0 3-3 16,-3 0 1-16,-4 4-2 16,-7 5 0-16,-7 4-3 15,-4 6 1-15,-3 3-3 16,-3-6 1-16,-1 3 0 15,-10 0 0-15,3 3 0 16,8 3 1-16,-1 0 1 16,4 0 1-16,14 1 0 15,7-4 0-15,11-3-2 16,7 0 1-16,6-13-7 16,1-3 0-16,-4-6-14 15,-10-12 0-15</inkml:trace>
  <inkml:trace contextRef="#ctx0" brushRef="#br1" timeOffset="104283.77">8008 13574 62 0,'0'19'31'0,"14"-9"-20"0,0-13 31 16,4-1-40-16,17 1 1 15,4 3 0-15,21 7 1 0,3 2-6 16,8 4 1-16,-4-7-2 15,-3-3 1-15,-4 0-11 16,-8 0 0-16,-6-9-7 16,-10-10 1-16</inkml:trace>
  <inkml:trace contextRef="#ctx0" brushRef="#br1" timeOffset="105739.24">8396 13211 53 0,'-3'0'26'0,"6"9"-24"15,-3-3 43-15,0 7-43 0,-3 3 0 16,-4-1 0-16,-1 10 0 16,-2 13-3-16,-8 3 1 15,4 15 1-15,-3 10 0 16,6 12-3-16,0 1 1 16,-3 2-5-16,7-12 1 15,4-12-8-15,-1-13 0 16,8-16-4-16,3-15 1 15</inkml:trace>
  <inkml:trace contextRef="#ctx0" brushRef="#br1" timeOffset="122494.92">9751 12562 48 0,'-4'22'24'0,"4"0"-17"16,-3-13 24-16,-1 3-31 15,-6 7 0-15,-1 3 0 16,4 0 0-16,-7 0 0 15,0 0 0-15,-4 3 0 16,4 3 0-16,-7 7 0 16,7-4 0-16,3-12 1 15,4 0 0-15,7 3 0 16,7 3 0-16,7-6 0 16,0-4 0-16,8-5-2 15,6-4 1-15,4-9-6 16,3 0 0-16,0-3-9 0,0-7 1 15</inkml:trace>
  <inkml:trace contextRef="#ctx0" brushRef="#br1" timeOffset="122735.46">10061 12693 47 0,'4'7'23'0,"-18"40"-22"0,7-44 36 0,-8 6-35 16,-2 7 0-16,-4 12 0 16,-15 3 1-16,-2 16-4 15,-5 7 0-15,1 15 1 16,7 0 0-16,3-3-4 16,7-10 1-16,4-6-4 15,7-9 0-15,7-10-8 16,7-15 1-16</inkml:trace>
  <inkml:trace contextRef="#ctx0" brushRef="#br1" timeOffset="123138.72">10100 13060 49 0,'7'19'24'0,"-3"-13"-28"15,-4-6 42-15,-4 0-38 16,-6 0 1-16,-5 7 1 0,-2-4 0 16,-8 6-3-16,0 7 1 15,1-4 1-15,3 7 0 16,-4 0-3-16,4 3 1 16,3-6-2-16,11 2 1 15,0-2-1-15,7 0 0 16,3-4 1-16,8-2 0 15,10-7 2-15,4-6 0 16,0-4 0-16,-1-8 1 0,1-1-2 16,-4 0 1-16,0 4-1 15,-7-1 0-15,1 7 0 16,-5 6 0-16,-3 9 1 16,-3 4 1-16,-4 6 1 15,0-3 0-15,-4-1-1 16,4 4 0-16,0 0-3 15,4 0 0-15,3-4-11 16,7-8 1-16</inkml:trace>
  <inkml:trace contextRef="#ctx0" brushRef="#br1" timeOffset="123439.15">10530 12969 52 0,'7'7'26'0,"4"-7"-28"0,-11 0 45 16,-3 6-42-16,-1-6 1 16,-10 6 0-16,0-3 0 15,-7 7-3-15,-8-1 0 16,-2 10 2-16,-5 0 1 16,5 9-1-16,6 6 0 15,0 10 0-15,11-9 0 16,11-4 0-16,6 1 0 15,11-4-1-15,14-6 0 16,4-7-1-16,14-5 1 16,-7-7-5-16,-4-3 1 15,-7-3-11-15,-3 0 0 0,-11 3-2 16,-10-7 1-16</inkml:trace>
  <inkml:trace contextRef="#ctx0" brushRef="#br1" timeOffset="123769.7">9169 13625 62 0,'7'6'31'0,"21"0"-35"0,-14-3 65 16,14-3-58-16,11 3 0 15,21-3 2-15,14-3 0 16,25 3-6-16,14-6 0 16,21-3 4-16,0-1 0 15,7-2-3-15,-10-1 1 16,-11-3-6-16,-18 1 0 15,-17 5-10-15,-22 1 1 16,-28 6-8-16,-17 3 1 0</inkml:trace>
  <inkml:trace contextRef="#ctx0" brushRef="#br1" timeOffset="124265.64">9783 13876 56 0,'-8'9'28'0,"-9"0"-33"0,6-6 48 16,-3 7-43-16,4 6 1 15,-1 2 0-15,-10 7 0 0,0-3-2 16,3 7 0-16,-7 2 1 16,8-3 1-16,6 0-2 15,11-2 0-15,11-8-2 16,3-5 1-16,14-7-6 15,7-9 1-15,8-3-9 16,2-16 1-16</inkml:trace>
  <inkml:trace contextRef="#ctx0" brushRef="#br1" timeOffset="124460.81">9966 13879 49 0,'-21'31'24'0,"-7"38"-22"15,24-53 40-15,-14 3-41 16,-3 2 0-16,-3 11 0 16,-5 5 1-16,-6 7-3 0,10 13 1 15,-3 2-2-15,0 7 1 16,0-6-7-16,7-10 1 16,6-9-8-16,8-16 0 15</inkml:trace>
  <inkml:trace contextRef="#ctx0" brushRef="#br1" timeOffset="124925.99">10209 14189 60 0,'-3'3'30'0,"10"0"-39"0,-7-3 54 0,-7 0-45 16,-4 0 1-16,-6 4 0 16,-8 5 1-16,-3 0-2 15,-4 7 0-15,-3 3 1 16,3 0 0 0,4 18-2-1,7-9 1-15,10-2-2 16,7-8 1-16,15-5-1 15,14-7 1-15,6-3-1 16,5-3 0-16,-1-9 1 16,-7-7 0-16,-3-3 0 15,0 1 0-15,-1-4-1 16,-6 6 0-16,0-3 0 0,-4 7 1 16,-4 5 0-16,-6 11 0 15,-4 8 2-15,-4 13 0 16,-3 3 1-16,4 10 0 15,-1 9 0-15,1 0 1 16,-1-6-3-16,4-7 0 16,7 1-9-16,0-4 0 15,7-15-7-15,4-4 1 16</inkml:trace>
  <inkml:trace contextRef="#ctx0" brushRef="#br1" timeOffset="125812.06">12665 10100 6 0,'-7'-3'3'0,"-4"3"5"0,8 0-12 0,-1 3 3 15,-3 0 1-15,-4 0-3 16,-3 4 1-16</inkml:trace>
  <inkml:trace contextRef="#ctx0" brushRef="#br1" timeOffset="126458.61">12696 11295 14 0,'15'0'7'0,"6"-3"-11"0,-14 3 15 16,0-4-15-16,0 4 0 16,4-3-2-16,-1 0 0 0</inkml:trace>
  <inkml:trace contextRef="#ctx0" brushRef="#br1" timeOffset="126727.46">12982 11031 36 0,'4'-3'18'0,"-8"-12"-22"16,4 15 40-16,0 0-36 15,0-7 0-15,0-2-1 16,0-1 0-16,0-2-1 16,0-1 0-16,0-2-5 15,0-4 0-15,0 0-4 0,0-3 1 16</inkml:trace>
  <inkml:trace contextRef="#ctx0" brushRef="#br1" timeOffset="127007.76">12919 10272 12 0,'-7'-15'6'0,"3"-7"9"15,4 16 3-15,-3-4-13 16,-1 4 0-16,1 3 1 16,-4-3 1-16,3-1-10 15,-3 1 0-15,3 3 3 16,1 3 1-16,-1-3-10 15,1-4 0-15</inkml:trace>
  <inkml:trace contextRef="#ctx0" brushRef="#br1" timeOffset="127255.97">12485 10169 21 0,'-7'9'10'0,"-4"29"-8"0,8-29 10 16,-1 1-11-16,-3-1 1 16,0-2 0-16,3-1 1 15,1 0-6-15,-1-3 1 16,-3 3-3-16,0 4 1 0,4-1-2 15,-8 1 0-15</inkml:trace>
  <inkml:trace contextRef="#ctx0" brushRef="#br1" timeOffset="127885.26">12788 11213 27 0,'11'19'13'0,"3"-16"-11"16,-11-3 27-16,-3 0-29 16,7 0 1-16,1-3 0 15,-5 0 0-15,1-3-3 16,-1-4 0-16,4 1-2 0,-3-7 0 15,3 0-5-15,0 1 0 16</inkml:trace>
  <inkml:trace contextRef="#ctx0" brushRef="#br1" timeOffset="128140.76">12961 10740 29 0,'0'-3'14'0,"4"3"-7"0,-1 3 24 0,-3-3-31 16,0 0 0-16,0 0 0 15,4-3 0-15,-4 3-1 16,3-7 1-16,1-5-4 15,-1-1 1-15,-3 1-7 16,4-4 0-16</inkml:trace>
  <inkml:trace contextRef="#ctx0" brushRef="#br1" timeOffset="128333.43">12965 10429 23 0,'-4'10'11'0,"1"-4"2"0,3-6 13 16,0 3-24-16,0-3 1 15,0 0 1-15,0 0 0 16,0 0-12-16,0 0 1 16,0-9-2-16,0-1 0 15</inkml:trace>
  <inkml:trace contextRef="#ctx0" brushRef="#br1" timeOffset="129159.12">11229 13512 30 0,'-14'19'15'0,"-7"-26"-4"0,17 4 15 0,-3 6-20 0,0-3 0 16,0 3 7-16,3 1 1 16,1-1-15-16,3 0 1 15,7 3 11-15,11 0 0 16,10 1-4-16,11-4 0 15,14-6-7-15,-1-4 0 16,8 1-13-16,-7 0 1 16,-3-7-9-16,-11 4 1 0</inkml:trace>
  <inkml:trace contextRef="#ctx0" brushRef="#br1" timeOffset="129715.79">12598 12555 59 0,'0'19'29'0,"10"-3"-32"15,-6-10 50-15,-4 10-46 16,0 9 1-16,-4 6-2 16,-3 10 0-16,-3 9-2 15,-8 13 0-15,0 9-3 16,1 10 0-16,3-7-6 16,3-12 0-16,4-16-6 15,3-13 1-15</inkml:trace>
  <inkml:trace contextRef="#ctx0" brushRef="#br1" timeOffset="129972.07">12559 12966 43 0,'28'-6'21'0,"22"22"-16"0,-33-13 36 15,8 3-37-15,7 3 0 16,-4 4 2-16,-3-1 0 16,-8 4-8-16,-10 3 0 15,-14 3 3-15,-10 0 1 0,-8 3-8 16,-7-6 1-16,-3-4-11 16,3-5 1-16,0-10-2 15,8 0 1-15</inkml:trace>
  <inkml:trace contextRef="#ctx0" brushRef="#br1" timeOffset="130405.29">12986 12373 63 0,'-4'16'31'0,"11"-10"-37"0,-7-6 67 15,0 0-59-15,0 0 1 16,4-3 2-16,6 0 0 16,8 0-6-16,10 3 0 15,4 0 4-15,-4 0 1 16,0 3-3-16,-3 3 1 15,-4 1-4-15,-3-7 1 16,-11 6-4-16,-7 0 0 16,-7 1-1-16,-11-1 1 15,-3 0-1-15,0 3 1 0,3 4 2 16,1 3 0 0,3 9 3-16,7 3 0 0,3 0 1 15,4-3 1-15,4-3-1 16,10-9 0-16,7-7-2 15,7-3 1-15,11-6-7 16,3-3 1-16,4-4-11 16,-11 1 0-16</inkml:trace>
  <inkml:trace contextRef="#ctx0" brushRef="#br1" timeOffset="130797.15">12044 13531 61 0,'7'-4'30'0,"28"-2"-23"0,-24 6 49 0,10 3-54 16,14-3 1-16,15-3 1 16,10-3 1-16,21 3-6 15,10 0 0-15,5 0 3 16,2 3 0-16,-20-4-4 15,-11 4 0-15,-7 0-10 16,-11-3 1-16,-6-9-11 16,-15 2 1-1</inkml:trace>
  <inkml:trace contextRef="#ctx0" brushRef="#br1" timeOffset="131291.74">12178 13672 58 0,'-7'28'29'0,"0"0"-33"16,3-18 45-16,-3 5-40 15,-3 4 0-15,-1 3 0 16,-3 0 1-16,0 0-3 16,3 3 1-16,1 0 1 15,6 0 0-15,4-3-2 16,7 0 1-16,7-3-4 15,7-3 1-15,4-10-4 16,3-6 0-16,4-13-8 16,0-9 1-16,3-9-2 15,-7-13 1-15</inkml:trace>
  <inkml:trace contextRef="#ctx0" brushRef="#br1" timeOffset="131472.57">12421 13691 54 0,'-14'43'27'0,"-10"45"-39"0,13-69 58 16,-7 12-46-16,-6 16 1 15,-8 4-1-15,0 5 1 16,0 4-2-16,4 2 0 0,3-5-8 16,8-10 1-16,6-6-6 15,15-7 0-15</inkml:trace>
  <inkml:trace contextRef="#ctx0" brushRef="#br1" timeOffset="131893.5">12802 14079 52 0,'0'0'26'0,"-3"10"-29"15,-1-13 46-15,-10 3-43 16,-7 0 1-16,-4 3 1 16,-6-6 0-16,-8 3-2 15,-4 9 0-15,1 7 1 0,7 3 1 16,3 2-2-16,7-2 1 16,4 0-1-16,11-3 0 15,3-7-2-15,14 1 1 16,10-10 0-16,19-4 0 15,2-2 0-15,1-9 0 16,0-4 1-16,0-3 0 16,-4 3-1-16,-7 6 1 15,-3 4 0-15,-7 9 0 16,-4 9 0-16,-7 10 1 16,0 6-1-16,-4 13 1 0,4 9 1 15,0 0 0-15,4-3-3 16,3-3 0-16,0-10-8 15,4-12 0-15,-4-13-7 16,0-6 1-16</inkml:trace>
  <inkml:trace contextRef="#ctx0" brushRef="#br1" timeOffset="132357.88">14083 13396 59 0,'3'19'29'0,"15"-13"-30"0,-11-6 53 0,7 3-48 16,7 0 1-16,11 0-1 15,7-3 1-15,10-3-8 16,11 0 0-16,0 0 0 16,-3 0 1-16,-18 0-11 15,-8 3 1-15,-10 3-8 16,-13 3 1-16</inkml:trace>
  <inkml:trace contextRef="#ctx0" brushRef="#br1" timeOffset="132523.03">13945 13747 55 0,'11'31'27'0,"38"-2"-30"0,-28-26 47 16,8 6-47-16,20 4 0 15,15-4-10-15,13-3 0 16,8-3 6-16,0-3 0 16</inkml:trace>
  <inkml:trace contextRef="#ctx0" brushRef="#br1" timeOffset="132912.31">16083 13540 54 0,'11'6'27'0,"-32"-12"-32"16,6-3 45-16,-13-7-40 15,-18-6 0-15,-7-3 0 16,-17 3 1-16,-15 3-1 15,-3 16 1-15,-7 12-1 16,10 7 0-16,4 22-1 16,7 18 0-16,17 19-2 15,15 13 1-15,17-9 0 16,15-4 0-16,10-6 2 16,21-10 0-16,28-5 2 0,33-26 1 15,13-19 1-15,0-12 0 16,-3-25-1-16,-8-13 1 15,-9-25-3-15,-23-3 0 16,-20-3-6-16,-21 6 1 16,-25-15-13-16,-18-1 1 15</inkml:trace>
  <inkml:trace contextRef="#ctx0" brushRef="#br1" timeOffset="134594.13">3510 15964 53 0,'18'13'26'0,"-4"-20"-18"15,-7 7 27-15,-7 0-32 16,0 0 1-16,0 0 1 16,-7 0 1-16,-4 0-8 15,-3-3 1-15,-14 3 4 16,-4-3 0-16,-7 3-3 16,1 3 0-16,-5 3-3 15,4 10 1-15,-6 6-2 0,9 0 1 16,8 6-2-16,0 4 1 15,10-1 0-15,4 0 0 16,4-6 1-16,20-3 0 16,11-3 1-16,8-3 1 15,9-7 1-15,8-9 1 16,4-9 0-16,-5-4 0 16,-2-6 1-16,-4 1 0 15,-11-1-2-15,0 3 0 16,-7 4-1-16,0 2 1 15,-3 4 0-15,-7 0 0 16,-1 9 0-16,1 12 0 0,-8 14 2 16,4-1 0-16,-7 13 0 15,4-4 0-15,3 4-3 16,-7-3 0-16,7-7-9 16,4-3 0-16,3-12-6 15,7-7 1-15</inkml:trace>
  <inkml:trace contextRef="#ctx0" brushRef="#br1" timeOffset="135119.31">4667 15538 68 0,'-3'-4'34'0,"-18"11"-40"16,10-1 68-16,-14 10-61 15,-6 12 0-15,-1 6 1 16,-14 7 0-16,-3 9-4 16,3 19 1-16,-11 19-2 15,15 12 1-15,-4 7-3 16,14 6 1-16,4-10-1 16,14-5 0-16,7-17-3 15,7-18 1-15,18-16-8 16,13-19 0-16,8-12-1 15,3-16 0-15</inkml:trace>
  <inkml:trace contextRef="#ctx0" brushRef="#br1" timeOffset="135391.31">5094 15980 68 0,'-21'34'34'0,"-32"16"-48"0,39-37 71 0,-11 12-57 16,-14 6 1-16,-10 7 0 16,3 3 0-16,0 9-3 15,8-3 0-15,-1-6-4 16,10-4 0-16,12-15-11 15,6-15 1-15,11-20-3 16,0-15 1-16</inkml:trace>
  <inkml:trace contextRef="#ctx0" brushRef="#br1" timeOffset="135575.6">4731 15998 60 0,'14'41'30'0,"25"19"-32"15,-29-41 61-15,11 9-59 16,8 9 1-16,-1 1-2 16,4 6 1-16,-4 6-3 0,-3 7 1 15,-1-1-6-15,-10-12 0 16,0-13-11-16,-3-15 1 16</inkml:trace>
  <inkml:trace contextRef="#ctx0" brushRef="#br1" timeOffset="135992.53">5450 16309 56 0,'-10'0'28'0,"13"12"-23"0,-3-12 45 16,7 0-45-16,0 4 0 15,8-4 1-15,13 0 1 16,11-4-9-16,21 1 0 16,-7 0 2-16,14 0 1 15,-7-3-11-15,-1 0 0 16,-9-7-11-16,-1 0 1 15</inkml:trace>
  <inkml:trace contextRef="#ctx0" brushRef="#br1" timeOffset="136219.31">5779 16105 61 0,'0'28'30'0,"-18"48"-36"15,14-54 49-15,-6 6-45 16,-1 6 1-16,4 10-11 16,-3 16 1-16,2-4 1 15,5-3 1-15</inkml:trace>
  <inkml:trace contextRef="#ctx0" brushRef="#br1" timeOffset="136697.94">6516 15525 55 0,'0'13'27'0,"0"-1"-28"15,0-3 44-15,0 7-42 16,-7 6 1-16,3 6 0 15,-3-3 1-15,4 0-4 16,-11 10 0-16,6-1 2 16,-2 17 0-16,3 2-4 15,0 3 0-15,3 1-6 0,-6-10 1 16,10-13-9-16,0-15 1 16</inkml:trace>
  <inkml:trace contextRef="#ctx0" brushRef="#br1" timeOffset="137012.31">6466 15807 58 0,'11'6'29'0,"10"4"-35"0,-10-7 52 0,6 3-42 16,12 4 1-16,-1 2 2 16,7 1 0-16,4-1-9 15,-4 1 0-15,-3-1 6 16,-7-2 0-16,-8 5-4 16,-10 7 1-16,-21 7-6 15,-10-1 1-15,-12 0-7 16,-6-3 0-16,0-6-9 15,-8-3 1-15</inkml:trace>
  <inkml:trace contextRef="#ctx0" brushRef="#br1" timeOffset="137327.29">6015 16400 73 0,'3'31'36'0,"36"-21"-43"0,-18-7 68 0,22-3-59 15,13-3 0-15,22-10 0 16,31-9 1-16,22-6-5 16,10 0 0-16,0-7-2 15,4-2 0-15,-26 2-12 16,-27 7 0-16,-32 12-5 16,-18 7 0-16</inkml:trace>
  <inkml:trace contextRef="#ctx0" brushRef="#br1" timeOffset="137821.91">6325 16588 62 0,'4'6'31'0,"21"10"-32"0,-22-16 57 0,15 3-53 15,13 3 1-15,-2 4 1 16,2-4 1-16,-2 3-8 16,-8 1 1-16,-4 2 3 15,-2 4 0-15,-5 3-4 16,-10-3 1-16,-10-1-4 16,-5 4 1-16,-2 0-2 15,-11 0 1-15,3-4 0 16,7 4 0-16,-6 6 3 15,-1 0 0-15,14 0 2 16,-3 1 0-16,11-1 0 16,6-3 1-16,4-4-2 15,21-2 0-15,1-3-6 16,2-7 1-16,8-6-10 0,11-6 0 16</inkml:trace>
  <inkml:trace contextRef="#ctx0" brushRef="#br1" timeOffset="138212.97">6953 16861 55 0,'-10'12'27'0,"-1"4"-29"0,4-16 43 16,-7 0-41-16,-11 3 1 0,-3 0 0 15,3 7 1 1,-10 2-2-16,10 4 0 0,-3-4 1 15,0 4 0-15,10 0-1 16,8 0 1-16,6-7-2 16,15-3 0-16,10-3-1 15,11-3 1-15,3-3-1 16,-7-3 1-16,4-10 0 16,0-3 0-16,-1 1 0 15,-2 2 0-15,-8 0 0 16,-4 4 0-16,1 5 0 15,-7 11 1-15,-1 5-1 16,1 7 1-16,-11 2 1 16,0 8 0-16,-7 5-1 15,7 3 1-15,7-2-4 16,-4-4 1-16,15-3-7 16,3-6 0-16,7-7-5 15,11-12 0-15</inkml:trace>
  <inkml:trace contextRef="#ctx0" brushRef="#br1" timeOffset="138528.69">7719 15462 56 0,'7'72'28'0,"21"60"-37"0,-17-82 53 0,6 29-43 16,8 21 0-16,0 13 2 16,3 25 0-16,-3 12-4 15,-11 7 1-15,-4 6 1 16,-10 10 0-1,-28-13-4-15,-4-13 0 0,-3-25-7 16,-7-12 0-16,-4-28-6 16,4-26 0-16</inkml:trace>
  <inkml:trace contextRef="#ctx0" brushRef="#br1" timeOffset="138977.6">8237 15763 69 0,'4'7'34'0,"3"5"-41"0,-7-12 67 0,7 0-58 16,4 0 1-16,6-3 1 15,11-3 0-15,11 6-5 16,4-3 0-16,-1 3 3 16,-10 0 0-16,-11 0-2 15,0 3 1-15,-3 0-3 16,-18 6 1-16,0 13-2 15,-18-3 1-15,0 6-1 16,-3 6 0-16,-3 10 0 16,2-3 0-16,5-4 2 15,6 1 1-15,11-1 0 16,14 1 0-16,11-10-4 16,7-9 1-16,6-10-10 15,8-6 1-15,0-10-7 16,7-2 0-16</inkml:trace>
  <inkml:trace contextRef="#ctx0" brushRef="#br1" timeOffset="139433.17">9359 16560 55 0,'-14'44'27'0,"7"-26"-25"15,7-18 48-15,0 0-45 0,0 0 0 16,11-3 2-16,13 0 0 15,19 0-9-15,17-6 0 16,7-1 4-16,17-2 0 16,1 2-8-16,-4-2 0 15,-10-1-14-15,-15-2 0 16</inkml:trace>
  <inkml:trace contextRef="#ctx0" brushRef="#br1" timeOffset="139638.09">9285 16914 77 0,'4'31'38'0,"49"10"-43"16,-29-31 64-16,22-4-59 15,11-3 0-15,27-3-4 16,15-3 1-16,0-3-4 15,-7-1 1-15,-15-8-15 16,-27 5 0-16</inkml:trace>
  <inkml:trace contextRef="#ctx0" brushRef="#br1" timeOffset="140511.26">11264 15541 47 0,'-3'9'23'0,"-1"-12"-9"16,4 9 23-16,-3 7-34 16,-1 6 0-16,-3 9 4 15,-4 3 0-15,-3 0-9 16,-3 7 1-16,-1 9 4 16,-3 13 1-16,0-1-5 15,0 10 1-15,3 0-7 16,4-9 1-16,3-10-12 15,4-15 1-15,11-20-1 0,3-12 0 16</inkml:trace>
  <inkml:trace contextRef="#ctx0" brushRef="#br1" timeOffset="140778.88">11081 15977 44 0,'-4'18'22'0,"15"-21"-20"0,-4 3 41 0,0 3-38 16,7 0 0-16,7 1 4 15,11-1 1-15,3 6-11 16,1 4 0-16,6 2 8 16,0-2 0-16,-7-1-3 15,-6 10 1-15,-12 0-4 16,-17 7 0-16,-14-1-7 15,-7 0 0-15,-14-3-7 16,-15-9 0-16,-3-10-8 16,8-9 0-16</inkml:trace>
  <inkml:trace contextRef="#ctx0" brushRef="#br1" timeOffset="141274.6">11613 15265 61 0,'-14'19'30'0,"14"-7"-27"0,0-12 55 16,4 3-54-16,-1-3 1 0,8 3 5 15,7 0 0-15,10 1-12 16,7-4 0-16,4 3 7 16,-7-6 1-16,3 3-4 15,-3 0 1-15,-8 3-5 16,-2 0 1-16,-12 0-4 15,-6 6 0-15,-8 1-1 16,1-1 1-16,-4 4-1 16,0-1 1-16,-1 4 2 15,1 0 0-15,0 2 3 16,4 1 0-16,3 0 1 16,0-3 0-16,3-4 0 15,4 4 1-15,-3-7-1 16,3-2 1-16,7-4-3 15,7 0 0-15,7-3-7 16,-3 3 0-16,-4-3-12 0,-7 3 0 16</inkml:trace>
  <inkml:trace contextRef="#ctx0" brushRef="#br1" timeOffset="141574.57">10657 16557 85 0,'46'31'42'0,"57"-15"-48"15,-65-7 77-15,33 0-70 16,21-2 0-16,-1-10 0 16,8 3 0-16,-4-4-6 15,-6-2 1-15,-12 3-7 16,-20 0 1-16,-11 0-15 16,-18-3 1-16</inkml:trace>
  <inkml:trace contextRef="#ctx0" brushRef="#br1" timeOffset="142011.41">10844 16782 41 0,'-3'0'20'0,"10"4"-7"0,-7-4 18 0,-4 3-27 16,-3 6 0-16,-3 1 2 16,-1 5 1-16,1-9-9 15,-5 7 0-15,-2 9 6 16,-1 0 0-16,1 3-2 16,2 0 0-16,1 3-2 15,4 7 1-15,3-4-3 16,3-3 0-16,4-3-5 15,11-9 0-15,6-10-10 16,5-15 0-16</inkml:trace>
  <inkml:trace contextRef="#ctx0" brushRef="#br1" timeOffset="142206.13">11024 16820 38 0,'0'22'19'0,"-14"-3"-7"0,7-10 24 15,-7 4-33-15,-7 9 0 16,-4 3 0-16,-10 9 1 16,7 13-6-16,-4 4 0 15,-3 14 2-15,-1-2 0 16,5 6-6-16,2 0 1 0,8-6-10 16,11-16 1-16</inkml:trace>
  <inkml:trace contextRef="#ctx0" brushRef="#br1" timeOffset="142627.57">11331 17171 52 0,'-10'10'26'0,"6"15"-32"16,-6-25 43-16,-8 3-37 15,-10 3 1-15,-8 0 0 16,-2 7 1-16,-1 6-2 16,7 3 0-16,0 6 2 0,4-6 0 15,7-3-1-15,7 3 0 16,7-4-1-16,7-2 1 16,14-3-2-16,11-13 1 15,6 3-1-15,5-9 1 16,-1-7 0-16,0-6 0 15,-3-6-1-15,-7 0 1 16,-1 0 0-16,-6 6 0 16,0 0 0-16,-8 10 1 15,-3 12-1-15,-3 13 1 16,-4 15 0-16,-4 4 1 16,-3 8 0-16,0 8 0 15,0 2-2-15,3 3 0 0,4-5-9 16,4-14 0-16,-4-9-7 15,7-15 0-15</inkml:trace>
  <inkml:trace contextRef="#ctx0" brushRef="#br1" timeOffset="143646.62">13624 15484 57 0,'-14'19'28'0,"-7"9"-19"16,14-25 28-16,-4 10-36 16,4 9 0-16,-3 9 2 15,-4 1 1-15,-4 5-5 16,0 7 1-16,1 3 2 16,3 6 1-16,3-6-2 0,4 1 1 15,3-14-5-15,11-3 1 16,8-9-4-16,-1-12 0 15,3-17-8-15,8-8 1 16,3-13-5-16,4-13 0 16</inkml:trace>
  <inkml:trace contextRef="#ctx0" brushRef="#br1" timeOffset="143812.81">13776 15666 49 0,'-14'66'24'0,"-25"-3"-27"0,21-41 44 0,-6 9-42 16,-8 19 1-16,4 0-3 16,-4 7 0-16,0 2-2 15,4-5 1-15,3-4-10 16,8-3 1-16</inkml:trace>
  <inkml:trace contextRef="#ctx0" brushRef="#br1" timeOffset="144248.38">13903 16143 48 0,'21'-7'24'0,"-10"4"-20"0,-11 3 40 15,0 0-42-15,-4 0 1 16,-10 0 1-16,-7 7 1 15,-7 5-6-15,-1 4 1 16,-6 6 2-16,0 0 1 16,0 0-3-16,3-7 0 15,7-2-1-15,8-4 0 16,2 1-1-16,8-4 1 16,7 3 0-16,11-5 0 15,10-4 0-15,4 3 1 16,3 0-1-16,4-9 0 0,0-4 0 15,-1-2 0-15,-2-1 0 16,-8 4 0-16,0 2 1 16,-3 10 0-16,-8 7 0 15,1 2 1-15,-8 1 0 16,-3 3 0-16,0 6-2 16,0 3 1-16,4-3-2 15,-1 3 0-15,4-10-7 16,4-2 0-16,3-13-7 15,0-9 1-15</inkml:trace>
  <inkml:trace contextRef="#ctx0" brushRef="#br1" timeOffset="144548.53">14591 15955 57 0,'0'15'28'0,"-14"-12"-32"0,3 1 51 16,-6 2-45-16,-12 9 0 15,-9 4 3-15,-1-3 0 16,-7 9-5-16,4 6 1 16,3 4 4-16,3 6 1 15,8-7-1-15,7 4 1 16,7 3-3-16,14-10 1 0,18-3-2 15,10-9 0-15,14-7-4 16,11-5 0-16,0-7-7 16,-4-3 0-16,-13-7-13 15,-15-2 0-15</inkml:trace>
  <inkml:trace contextRef="#ctx0" brushRef="#br1" timeOffset="144803.91">13236 16676 76 0,'-7'19'38'0,"25"18"-31"15,-8-27 62-15,12 2-65 0,13 4 0 16,11 0 2-16,28 2 0 15,25-5-9-15,28-1 1 16,21-2 1-16,14-7 1 16,-7-9-11-16,-24-10 1 15,-22-6-17-15,-17 3 1 16</inkml:trace>
  <inkml:trace contextRef="#ctx1" brushRef="#br1">9052 13421 0,'0'0'16,"0"0"0</inkml:trace>
  <inkml:trace contextRef="#ctx0" brushRef="#br1" timeOffset="145749.25">13402 16883 19 0,'0'-7'9'0,"-3"14"1"0,-1-4 9 16,-3 3-10-16,0 0 0 15,-7 4 5-15,0-1 0 16,0 1-18-16,-4-1 0 0,0 4 12 16,-3 5 0-16,0 11-4 15,0 2 0-15,3 0-3 16,4 1 1-16,7 2-2 16,3-2 1-16,4-1-3 15,11-6 1-15,17-9-6 16,15-13 0-16,6-13-9 15,-10-15 1-15</inkml:trace>
  <inkml:trace contextRef="#ctx0" brushRef="#br1" timeOffset="145958.64">13603 16924 59 0,'-28'50'29'0,"-11"6"-35"16,29-34 52-16,-12 9-46 0,-9 7 0 16,-12 12-1-16,-6 4 1 15,3 5-4-15,0 4 1 16,11 3-8-16,3 6 1 16,11-13-6-16,10-2 0 15</inkml:trace>
  <inkml:trace contextRef="#ctx0" brushRef="#br1" timeOffset="146395.51">13868 17384 59 0,'0'13'29'0,"-11"-16"-36"15,4 0 55-15,-4 0-46 16,-6-1 0-16,-8 4 0 16,-7 0 0-16,-6 7-3 15,-1-1 1-15,4 7 2 16,-1 2 0-16,4 7-3 16,4 0 1-16,7 3-2 15,7-3 0-15,10 0-1 16,8-6 0-16,7-4 0 15,13-8 1-15,19-8 2 0,6-8 0 16,7-7 1-16,1-6 0 16,-4 6 0-16,-7 0 0 15,-8 0-1-15,-6 7 1 32,-18 21 0-32,-7 16 0 15,-3 19 0-15,-8 10 0 16,1 5-2-16,-1 1 1 15,1-4-10-15,-4-6 1 16,3-15-8-16,4 3 1 16</inkml:trace>
  <inkml:trace contextRef="#ctx0" brushRef="#br1" timeOffset="149606.79">12220 16575 36 0,'-3'10'18'0,"3"6"0"0,0-13 18 0,0 3-32 15,3 0 1-15,-3 0 5 16,4-2 0-16,-1-1-11 16,8-3 0-16,7 3 8 15,10 0 0-15,3 0-2 16,8 0 0-16,11-3-3 16,6 0 0-16,-6 0-6 15,-5-3 0-15,-13 6-16 16,-11 0 0-16</inkml:trace>
  <inkml:trace contextRef="#ctx0" brushRef="#br1" timeOffset="151139.34">18690 7108 56 0,'53'-37'28'0,"18"37"-21"0,-50 12 29 16,11 13-36-16,3 13 1 16,0 15-4-16,0 26 0 15,1 31 0-15,-1 21 0 16,-7 39-5-16,-7 40 1 15,-3 59-2-15,-14 54 0 0,-8 38 6 16,-14 53 1 0,4 41 6-16,-7 34 0 0,-7 13 6 15,-4 18 0-15,-3 10 1 16,-8 9 1 0,8 20-5-16,7-8 0 0,0 14-7 15,3-10 0-15,0-31-6 16,4-20 1-16,4-65-8 15,2-56 0-15,1-63-6 16,4-72 1-16</inkml:trace>
  <inkml:trace contextRef="#ctx0" brushRef="#br1" timeOffset="152039.14">21802 9423 37 0,'7'-16'18'0,"7"19"1"0,-14-3 19 16,0 0-34-16,0 0 0 15,-4-6 1-15,4-7 0 16,-7-5-7-16,-7-1 1 0,-7 0 4 16,-7 0 0-16,-8 3-3 15,-2 10 0-15,-5 9-1 16,1 13 0-16,7 9-2 16,-1 3 0-16,5 7 0 15,10 2 0-15,6-2 0 16,8-1 1-16,7 7 0 15,7-6 1-15,11-10 2 16,10-3 0-16,8-19 1 16,2-9 0-16,1 2-1 15,0-8 1-15,-7-10-1 16,-8-3 0-16,-2 0-1 16,-5-4 0-16,-6 11 0 15,-1 2 0-15,-3 10 0 16,1 12 0-16,-1 13 0 15,0 6 1-15,0 19-1 16,-4 3 1-16,8 6-5 16,3 0 1-16,7-2-12 0,4-14 0 15</inkml:trace>
  <inkml:trace contextRef="#ctx0" brushRef="#br1" timeOffset="152475.04">23015 8658 55 0,'-24'3'27'0,"-19"-3"-22"16,33 0 41-16,-4 3-44 15,-8 6 1-15,-9 7 0 16,-12 12 1-16,-10 10-5 15,4 12 0-15,-7 6 2 16,-8 26 1-16,8 21-2 0,10 17 0 16,3 11-1-16,8 7 1 15,14-3-2-15,10-19 1 16,11-22-5-16,18-19 1 31,42-46-13-31,-7-11 0 16</inkml:trace>
  <inkml:trace contextRef="#ctx0" brushRef="#br1" timeOffset="153017.57">23414 9213 45 0,'0'6'22'0,"-7"-3"-10"0,3 0 26 0,-3 7-35 15,-10 2 1-15,-12 10 1 16,-13 9 1-16,-4 7-7 16,-7 12 0-16,-7 4 3 15,4 11 0-15,14 1-5 16,10-3 1-16,4-7-6 15,6-9 0-15,8-22-10 16,7-18 0-16</inkml:trace>
  <inkml:trace contextRef="#ctx0" brushRef="#br1" timeOffset="153212.07">23061 9253 27 0,'11'13'13'0,"13"53"8"15,-20-47 11-15,-1 6-26 16,1 9 0-16,-1 4 1 16,1-7 0-16,3 7-11 0,0 12 1 15,4 0 5-15,3-3 1 16,3-3-9-16,1-9 1 16,0-14-10-16,3-8 1 15</inkml:trace>
  <inkml:trace contextRef="#ctx0" brushRef="#br1" timeOffset="153422.38">23587 9473 76 0,'14'31'38'0,"3"-12"-46"0,-9-16 72 0,9-3-64 15,11 0 0-15,15-6-2 16,10-4 0-16,-4-2-4 16,0-4 0-16,-6 4-15 15,-1-4 0-15</inkml:trace>
  <inkml:trace contextRef="#ctx0" brushRef="#br1" timeOffset="154560.84">23777 9137 53 0,'-3'44'26'0,"-8"44"-16"0,8-53 26 0,-4 5-36 16,-4 17 1-16,-3 2-5 16,0 13 1-16,0 10-1 15,0-4 0-15,3-6-12 16,4-15 1-16</inkml:trace>
  <inkml:trace contextRef="#ctx0" brushRef="#br1" timeOffset="155058.91">24631 8658 48 0,'3'6'24'0,"8"10"-19"15,-7-7 37-15,-1 3-41 16,-3 14 0-16,0 2 0 15,-3 6 1-15,-4 10-3 16,-1 3 0-16,-2 13-2 16,-4-4 0-16,0 1-6 15,3-10 1-15,4-10-8 16,4-12 1-16</inkml:trace>
  <inkml:trace contextRef="#ctx0" brushRef="#br1" timeOffset="155357.76">24652 8977 44 0,'11'19'22'0,"13"0"-16"0,-17-16 36 0,1 3-40 15,2 1 1-15,1-1 2 16,6 0 0-16,8 1-6 16,0-1 0-16,-4 3 4 15,-7 1 0-15,-7 5-2 16,-7 7 1-16,-7 0-5 16,-14 0 0-16,-7 0-7 15,-8-6 1-15,-2-7-8 16,-1-3 0-16</inkml:trace>
  <inkml:trace contextRef="#ctx0" brushRef="#br1" timeOffset="155688.25">24190 9492 66 0,'-4'18'33'0,"22"8"-33"0,-4-23 61 16,14-3-60-16,15-3 1 0,10-10 0 15,7-3 1-15,17-2-5 16,11-1 1-16,-3 0-3 16,-7 0 0-16,-15 7-15 15,-13 2 1-15,-22 1-3 16,-11 2 0-16</inkml:trace>
  <inkml:trace contextRef="#ctx0" brushRef="#br1" timeOffset="156077.84">24186 9761 57 0,'18'22'28'0,"10"7"-29"0,-17-26 54 16,7 3-49-16,6 6 0 15,8-5 2-15,3-1 0 16,1 0-8-16,-5-3 1 16,1 1 4-16,-7 2 0 15,-8-6-2-15,-6 3 0 16,0 0-2-16,-4 3 0 16,-4 1-2-16,-3 2 1 15,-7 4-2-15,-7 2 1 16,-11-2-1-16,-3 6 1 0,-11 3 0 15,4 6 0 1,3 0 1-16,4 3 0 0,7-9 0 16,3 3 1-16,11 7-1 15,11-10 0-15,10 0-4 16,10-13 1-16,12-3-11 16,3-12 1-16</inkml:trace>
  <inkml:trace contextRef="#ctx0" brushRef="#br1" timeOffset="156467.71">24800 9950 48 0,'0'34'24'0,"-17"-25"-17"16,10-5 36-16,-4 2-42 16,-10 0 0-16,-4 3 1 15,-3 1 0-15,0 2-2 16,3 1 0-16,7 3 1 0,4-1 1 15,4-2-1-15,3-1 0 16,0-2-1-16,7 2 0 16,10-5-1-16,11-4 0 15,8 0-1-15,2-6 1 16,5-7 0-16,-1-5 0 16,-3-1 0-16,-4-6 0 15,-3 0-2-15,-4 6 1 16,-4 4 0-16,1 2 0 15,-7 4 0-15,-1 9 0 0,-6 10 1 16,-4 9 1-16,-4 3 0 16,-3-3 1-16,0 12-2 15,3-2 1-15,4-4-4 16,4-3 0-16,7-6-9 16,6-7 1-16,8-15-2 15,10-6 0-15</inkml:trace>
  <inkml:trace contextRef="#ctx0" brushRef="#br1" timeOffset="156783.69">25439 8595 62 0,'7'19'31'0,"7"34"-44"0,-7-28 67 15,0 13-53-15,4 18 0 16,-4 13 0-16,3 25 0 16,4 16-1-16,-3 19 1 15,-7 8 0-15,-4 17 0 16,-11-6-1-16,-10-23 0 15,-11-6-4-15,-3-15 0 0,3-26-8 16,0-18 0-16,11-23-6 16,14-18 0-16</inkml:trace>
  <inkml:trace contextRef="#ctx0" brushRef="#br1" timeOffset="157248.79">25883 8629 61 0,'-7'10'30'0,"4"9"-32"15,3-19 57-15,0 0-52 0,0 0 1 16,3 0 2-16,4 0 0 16,4 0-8-16,3 0 1 15,4 0 5-15,-1-4 0 16,4 8-3-16,-3-4 1 16,-7 3-2-16,-1 3 1 15,-10 0-3-15,-7 7 1 16,-3 6-1-16,-8 6 1 15,-7 3-2-15,4-6 0 16,0 3 0-16,3 3 1 0,8 4 1 16,3 2 0-16,0 1 0 15,7-1 1-15,10-3 1 16,11-2 0-16,15-4-1 16,10-13 0-16,-1-6-5 15,-2-9 1-15,-15 0-12 16,-3-6 0-16,-4-4-4 15,0 1 1-15</inkml:trace>
  <inkml:trace contextRef="#ctx0" brushRef="#br1" timeOffset="157700.31">26384 9423 54 0,'-3'6'27'0,"3"7"-23"16,0-10 50-16,3 0-50 15,4 0 0-15,4-3 1 16,10 0 0-16,14-3-7 16,11-3 0-16,7 6 1 15,0-4 1-15,0-2-9 16,-4 6 1-16,-6 0-12 16,-19 0 0-16</inkml:trace>
  <inkml:trace contextRef="#ctx0" brushRef="#br1" timeOffset="157867.56">26268 9777 65 0,'3'53'32'0,"47"-9"-31"0,-33-34 53 16,15-4-54-16,18-3 1 15,20-6-8-15,-6-6 0 16,3-4-9-16,0-3 1 15</inkml:trace>
  <inkml:trace contextRef="#ctx0" brushRef="#br1" timeOffset="158795.41">28004 10329 57 0,'-53'34'28'0,"31"-34"-21"0,19 0 29 16,-4 4-34-16,3-4 0 15,4-4 5-15,7 1 1 16,11-3-7-16,21 0 0 16,21-4 6-16,21 1 1 15,35 0-3-15,50-1 1 0,32 4-3 16,20-7 0 0,29-9-3-16,0 4 1 15,-3-8-3-15,-1-5 0 0,-31-3-1 16,-11 5 0-16,-7 7-4 15,-21 16 0 1,-43 9-4-16,-13 10 0 0,-29 3-8 16,-25-4 1-16,-24 1-1 15,-21 5 0-15</inkml:trace>
  <inkml:trace contextRef="#ctx0" brushRef="#br1" timeOffset="159575.91">29034 10749 52 0,'7'16'26'0,"-14"-10"-33"0,3-6 50 0,-3 6-42 15,-4 4 1-15,1 5 0 16,-4 1 1-16,0 6-4 15,3 6 1-15,-3-3 2 16,7 0 0-16,3-3-3 16,4-3 1-16,4-3-5 15,3-7 1-15,14-6-11 16,11-6 1-16,7-3-2 16,-1-13 1-16</inkml:trace>
  <inkml:trace contextRef="#ctx0" brushRef="#br1" timeOffset="159891.31">29281 10646 65 0,'0'9'32'0,"-15"19"-44"0,12-15 70 16,-8-4-58-16,-6 16 1 0,-8 7 0 16,-7 15 0-16,-10 19-4 15,3 15 1-15,-3 7-3 16,-4 3 0-16,7-10-6 15,4-5 1-15,10-14-9 16,8-18 1-16</inkml:trace>
  <inkml:trace contextRef="#ctx0" brushRef="#br1" timeOffset="160341.57">29587 11129 67 0,'8'12'33'0,"-16"-12"-43"0,1-3 63 16,-7 0-52-16,4 0 1 15,-8 3 0-15,-7 0 0 16,-6 3-3-16,-8 6 1 15,4 4 1-15,-1 2 1 16,5 4-2-16,2 0 1 16,8 6-3-16,11-3 0 15,6 3 0-15,15-3 0 16,10 3-1-16,11-15 0 16,-1-7 1-16,-2-9 0 0,-1-4 1 15,0-6 0-15,4 4 0 16,-8-4 0-16,1 1-1 15,-7 2 1-15,-1 7 0 16,-3 9 0-16,-3 3 0 16,-4 16 1-16,-7 9 0 15,0 20 1-15,4 11-2 16,3 7 1-16,0 7-7 16,7-17 1-16,7-12-10 15,7-12 0-15</inkml:trace>
  <inkml:trace contextRef="#ctx0" brushRef="#br1" timeOffset="162282.18">28399 8654 40 0,'-7'19'20'0,"14"3"-12"0,-4-12 20 0,-3 8-24 16,0 11 0-16,0 5 0 15,0 13 1-15,-7 3-8 16,-3 13 1-16,-1-3 3 15,0-4 1-15,4-6-10 16,4-15 1-16,3-13-7 16,0-13 0-16</inkml:trace>
  <inkml:trace contextRef="#ctx0" brushRef="#br1" timeOffset="162536.44">28416 9015 42 0,'18'38'21'0,"31"-32"-16"0,-35 3 33 15,8 1-36-15,2 5 0 16,4 1 1-16,4 6 1 16,0 3-4-16,-7-3 0 15,-8 0 3-15,-13 3 0 16,-11 3-1-16,-11-3 0 15,-10-3-5-15,-11-3 0 0,0-6-8 16,8-7 1-16,-1-9-6 16,0 0 0-16</inkml:trace>
  <inkml:trace contextRef="#ctx0" brushRef="#br1" timeOffset="162999.16">28868 8523 60 0,'-7'19'30'0,"14"-13"-31"0,-7-6 57 16,7 0-53-16,0 0 0 15,7-6 2-15,-3-4 0 16,6 1-6-16,8 6 0 16,10-1 4-16,-3 4 1 15,-4-6-2-15,-7 3 0 16,-3 3-4-16,-11 3 1 15,-7 7-4-15,-7-1 1 16,-7 4-2-16,0-4 0 16,-7 3-1-16,7 4 1 0,-1-3 2 15,5 2 0-15,3 1 3 16,0 6 0-16,3 0 1 16,8 0 1-16,6-3-1 15,8 3 1-15,7-13-6 16,3-3 0-16,0-6-10 15,4-9 0-15</inkml:trace>
  <inkml:trace contextRef="#ctx0" brushRef="#br1" timeOffset="163240.1">29023 9031 67 0,'18'28'33'0,"20"-25"-35"0,-23-6 57 16,2 0-56-16,15 3 1 16,10 3-4-16,8-6 0 15,-1-7-2-15,-3-2 1 16,-7-4-14-16,-15-3 1 15</inkml:trace>
  <inkml:trace contextRef="#ctx0" brushRef="#br1" timeOffset="163569.29">29693 8538 60 0,'-7'29'30'0,"-21"5"-35"16,21-24 46-16,-4 2-40 16,-3 7 1-16,-3 0 0 15,-5 3 0-15,5 9-3 16,6-3 1-16,4 0 1 15,0-2 1-15,0-1-3 16,11-7 1-16,10-2-3 16,14-6 0-16,4-4-4 0,7-6 1 15,3-13-7-15,0-15 0 16,-3-6-3-16,-4-10 0 16</inkml:trace>
  <inkml:trace contextRef="#ctx0" brushRef="#br1" timeOffset="163750.62">29997 8485 42 0,'-4'28'21'0,"-31"4"-16"0,24-14 38 16,-6 11-41-16,-8 5 1 0,-3 10 1 15,-8-3 0-15,-2 12-5 16,-8 7 0-16,3 2 3 16,1 11 0-16,7-1-4 15,10-3 0-15,8-10-7 16,6-15 0-16,7-6-7 15,11-19 0-15</inkml:trace>
  <inkml:trace contextRef="#ctx0" brushRef="#br1" timeOffset="164184.84">30071 9009 61 0,'-7'6'30'0,"-4"3"-41"15,4-5 57-15,-11-1-46 0,-6 3 1 16,-8 3-1-16,-7 7 1 16,4 3-1-16,3 0 0 15,4 3 1-15,3 0 0 16,4 0-1-16,7 0 0 15,7-7 0-15,10 1 0 16,15-7 0-16,7-2 0 16,7-14-1-16,-1 4 0 0,1-6-1 15,-4-7 1 1,0-3-2-16,-6-6 0 0,-8 6 0 16,-4 1 0-16,1 2 1 15,-4 6 0 1,0 7 1-16,-3 10 1 0,-1 5 2 15,-3 4 0-15,0 6-1 16,0 3 1-16,4 0-3 16,-1-3 0-16,4 0-6 15,4-10 0-15,6-5-8 16,8-4 1-16</inkml:trace>
  <inkml:trace contextRef="#ctx0" brushRef="#br1" timeOffset="164455.38">30621 8927 41 0,'21'0'20'0,"-21"0"-12"0,0 0 32 15,-7-3-39-15,4-3 0 16,-8 3 1-16,-10 3 1 16,-7 6-3-16,-11 10 1 15,-3 6 3-15,-4 0 0 16,7 9 1-16,4 10 0 15,6 6 0-15,12 6 1 16,6 0-1-16,15-3 0 16,13-12-1-16,19-10 0 15,10-6-5-15,-4-3 1 16,11-13-9-16,-11-2 1 16,-7-11-13-16,-10-2 0 0</inkml:trace>
  <inkml:trace contextRef="#ctx0" brushRef="#br1" timeOffset="168929.13">21713 11665 45 0,'22'-16'22'0,"-5"13"-8"0,-13 0 23 0,-1-3-30 16,-3 6 0-16,0 3 2 15,-7 3 1-15,-14 13-14 16,-11 15 1-16,-10 1 8 16,-7 15 0-16,-8 16-4 15,-3 18 1-15,-3 20-2 16,3 6 0-16,3 15-1 15,8 1 1-15,7-1-3 0,13-25 1 16,15-15-5-16,14-16 1 16,11-16-7-16,10-24 0 15,11-14-6-15,3-12 1 16</inkml:trace>
  <inkml:trace contextRef="#ctx0" brushRef="#br1" timeOffset="169186.98">22169 12207 60 0,'-4'16'30'0,"-21"-10"-36"15,11 4 55-15,-10 8-49 16,-5 11 1-16,-13-1 0 15,-7 10 0-15,-4 12-2 16,3 9 1-16,4 7-2 16,4-16 0-16,7-12-8 15,10-10 0-15,11-18-7 16,7-23 0-16</inkml:trace>
  <inkml:trace contextRef="#ctx0" brushRef="#br1" timeOffset="169378.87">21816 12044 48 0,'24'-3'24'0,"-2"47"-13"15,-12-25 40-15,1 9-46 0,-1 13 1 16,1 12-1-16,3 10 1 16,4 9-9-16,3 13 0 15,0-1 3-15,4-12 1 16,-1-15-11-16,1-16 0 15,3-26-10 1,-6-12 1-16</inkml:trace>
  <inkml:trace contextRef="#ctx0" brushRef="#br1" timeOffset="169816.81">22543 12395 59 0,'3'10'29'0,"4"-10"-21"0,0 0 47 16,0 3-51-16,7-6 0 15,7 0 1-15,15 3 0 16,13-3-7-16,-3-1 0 16,3 4 1-16,1 0 1 15,-4 0-11-15,-8 0 0 0,1-6-11 16,-14-3 1-16</inkml:trace>
  <inkml:trace contextRef="#ctx0" brushRef="#br1" timeOffset="170026.6">22846 12226 57 0,'3'53'28'0,"-13"29"-32"15,6-51 43-15,1 13-40 16,-1 10 1-16,1 8-4 15,-1-12 1-15,4-6-5 16,4-9 0-16,3-16-7 16,0-13 0-16</inkml:trace>
  <inkml:trace contextRef="#ctx0" brushRef="#br1" timeOffset="170310.11">23802 11530 50 0,'11'50'25'0,"-19"10"-25"0,5-45 45 0,-4 17-43 15,-7 2 0-15,-4 13 1 16,0 7 1-16,1 15-5 15,-1 3 0-15,4 0 2 16,4-3 0-16,2-13-6 16,5-15 0-16,3-19-9 15,0-19 1-15,0-12-4 16,7-20 0-16</inkml:trace>
  <inkml:trace contextRef="#ctx0" brushRef="#br1" timeOffset="170522.04">23735 11982 48 0,'18'15'24'0,"13"1"-22"0,-20-10 46 15,7 0-45-15,6 1 0 16,4-1 4-16,1 3 0 16,-1 4-9-16,-7 3 1 15,4 6 4-15,-15-1 1 16,-6 5-6-16,-8-1 1 15,-13 3-10-15,-12-3 0 16,1-9-8-16,-7-10 1 16</inkml:trace>
  <inkml:trace contextRef="#ctx0" brushRef="#br1" timeOffset="170821.77">23403 12427 69 0,'0'19'34'0,"25"-4"-36"16,-11-18 63-16,25 0-60 15,10-10 1-15,18 7-1 16,18-6 1-16,0-10-3 16,6 0 0-16,-6 3-4 15,-7 0 0-15,-15 3-11 16,-13 4 0-16,-19 2-5 0,-10 4 0 16</inkml:trace>
  <inkml:trace contextRef="#ctx0" brushRef="#br1" timeOffset="171210.46">23262 12747 55 0,'0'31'27'0,"18"-25"-28"0,-8-3 49 0,5 7-46 15,6-1 0-15,0 7 3 16,7-4 0-16,11 1-5 16,10 0 1-16,1-4 3 15,3 0 1-15,-1-2-2 16,-2-1 1-16,-8-3-2 16,-10 0 0-16,-7 0-2 15,-11 4 1-15,-11 2-2 16,-13 0 0-16,-8 4 0 15,-3-7 0-15,0 4 0 16,-7 8 0-16,-4 4-1 16,4 7 1-16,-1 2-1 15,8 7 1-15,7-4-4 16,7 1 1-16,7-7-5 0,11-6 0 16,6-3-10-16,11-19 0 15</inkml:trace>
  <inkml:trace contextRef="#ctx0" brushRef="#br1" timeOffset="171617.05">24063 12929 41 0,'25'-7'20'0,"-11"17"-10"0,-11-10 26 16,-3 3-34-16,-3 0 0 16,-11 3 2-16,-4-3 0 0,-3 0-5 15,-7 7 0-15,-4 6 3 16,-3-1 1-16,-8 4-2 15,8 3 1-15,0 3-1 16,7-3 0-16,6 3-1 16,8 0 1-16,11-6-1 15,10-3 1-15,14-10-1 16,11-6 0 0,10-22-3-1,-7-6 0-15,-6-7-2 16,-1 7 0-16,-7 6-1 15,-3 3 0-15,-8 7 0 16,-3 2 1-16,0 14 3 16,-3 2 0-16,-1 9 5 15,1 4 0-15,-4 6 0 0,3 0 1 16,1 7 0 0,3-4 0-16,0 0-4 0,7 0 0 15,4-6-7-15,6-9 0 16,5-13-7-16,2-9 0 15</inkml:trace>
  <inkml:trace contextRef="#ctx0" brushRef="#br1" timeOffset="171946.81">24663 11486 43 0,'0'6'21'0,"-7"16"-13"15,7-6 36-15,0 9-41 16,3 13 1-16,-3 12 1 16,4-6 1-16,-1 22-7 15,8 21 0-15,3 23 5 16,4 9 1-16,-1 19-3 15,-3 19 1-15,-3-3-2 16,-11-4 0-16,-14 4-2 16,-11-29 0-16,-7-12-4 15,1-16 0-15,2-21-8 16,1-20 0-16,7-25-5 0,3-21 0 16</inkml:trace>
  <inkml:trace contextRef="#ctx0" brushRef="#br1" timeOffset="172352.41">25086 11803 55 0,'-3'19'27'0,"6"-13"-26"0,-3-6 49 0,0 0-44 16,4-6 0-16,-1-4 3 15,8 1 0-15,6-1-12 16,12 7 1-16,6 3 7 16,4 0 1-16,-1 3-4 15,-6 4 0-15,-4-1-2 16,-10 0 1-16,-11 0-3 15,-10 1 1-15,-4 8-1 16,-8 4 0-16,-6 3-1 16,-7 0 1-16,3 9 1 15,8 1 0-15,10 5 1 16,7 4 0-16,10-6-1 16,8-10 0-16,10-3-6 0,11-7 1 15,7-8-14-15,0-17 0 16</inkml:trace>
  <inkml:trace contextRef="#ctx0" brushRef="#br1" timeOffset="172773.17">25756 12330 66 0,'18'12'33'0,"21"-6"-35"0,-25-6 51 15,14 0-49 1,14-3 0-16,8 0 0 0,-1 3 0 15,-10 0-7-15,-7 6 0 16,-11 4-11-16,-14-4 0 16</inkml:trace>
  <inkml:trace contextRef="#ctx0" brushRef="#br1" timeOffset="172953.34">25594 12819 63 0,'35'44'31'0,"50"-10"-38"16,-53-28 50-16,21 1-44 15,14-7 1-15,0-7-18 16,-4-2 1-16,-3-13 10 16,-3-3 0-16</inkml:trace>
  <inkml:trace contextRef="#ctx0" brushRef="#br1" timeOffset="173418.26">27354 11734 45 0,'0'28'22'0,"7"13"-11"16,-7-35 33-16,-3 10-40 16,-4 9 0-16,0 12 1 15,0 20 0-15,-4 12-7 16,-3 16 0-16,0 2 3 15,-4 1 0-15,8-13-7 16,3-6 1-16,3-15-7 16,1-20 0-16,3-15-6 15,0-19 0-15</inkml:trace>
  <inkml:trace contextRef="#ctx0" brushRef="#br1" timeOffset="173643.66">27259 12295 45 0,'18'3'22'0,"6"-9"-13"15,-9 6 38-15,9 6-43 0,8 13 0 16,3 0 2-16,1-3 1 16,2 5-10-16,-13 5 1 15,-11-1 4-15,-14 0 0 16,-14 0-5-16,-11-3 0 15,-10 3-6-15,3-9 0 16,1-7-9-16,2-12 0 0</inkml:trace>
  <inkml:trace contextRef="#ctx0" brushRef="#br1" timeOffset="174063.01">27809 11637 46 0,'-3'18'23'0,"3"-18"-11"15,0 0 34-15,0 0-41 16,0 0 1-16,7 0 3 0,4 0 1 15,-1-3-12-15,11-3 1 16,8 0 7-16,-1 3 1 16,-4 3-3-16,1 0 0 15,-7 6-4-15,-8 6 1 16,-13 7-5-16,-8 3 1 16,-13 0-4-16,2 0 0 15,1-3-1-15,0 0 1 16,3-7 0-16,1-2 1 15,6 2 3-15,4 7 0 16,7 0 3-16,7-4 0 0,7 1-1 16,11-3 0-16,7-1-8 15,3-2 1-15,7-20-8 16,-3 1 1-16</inkml:trace>
  <inkml:trace contextRef="#ctx0" brushRef="#br1" timeOffset="174305.19">28007 12195 60 0,'-18'37'30'0,"29"-12"-31"16,-4-21 55-16,0 2-53 15,4-3 1-15,3-3-1 16,14-3 1-16,11-3-3 0,10-7 0 16,-3 4-5-16,-4-4 1 15,-6 1-14-15,-5-17 1 16</inkml:trace>
  <inkml:trace contextRef="#ctx0" brushRef="#br1" timeOffset="174604.96">28603 11787 57 0,'0'28'28'0,"-3"-6"-28"16,3-19 41-1,-7 10-36 1,0 3 0-16,0 6 0 16,3 6 0-16,0-3-8 15,8 3 1-15,0 0 3 16,3 4 0-16,0-7-7 16,3-3 0-16,4-7-8 15,4-11 1-15,0-14-5 16,3-15 0-16</inkml:trace>
  <inkml:trace contextRef="#ctx0" brushRef="#br1" timeOffset="174799.54">28871 11734 38 0,'4'28'19'0,"-1"22"-8"0,-6-44 31 16,-1 7-39-16,-6 12 0 15,-8 3 0-15,-7 7 1 16,1 6-5-16,-8 9 0 15,4-3 3-15,0 9 0 16,6 7-2-16,5 0 0 16,6-7-7-16,4 1 1 15,4-17-10-15,3-11 1 0</inkml:trace>
  <inkml:trace contextRef="#ctx0" brushRef="#br1" timeOffset="175235.66">29108 12214 61 0,'0'0'30'0,"-7"0"-36"15,-4 0 52-15,-10 0-45 16,-4 0 0-16,4 3 2 15,-4 6 1-15,-3 4-4 16,-7 2 0-16,3 7 2 0,4 0 1 16,7 0-1-16,3-6 0 15,7-4-1-15,8 1 0 16,14-4-2-16,6-2 1 16,4-4-2-16,1-3 1 15,2-7-2-15,1-2 1 16,7-3-1-1,-4-4 1-15,0 0-2 0,-7 0 1 16,0 4 0-16,-3 3 1 16,-4 9 0-16,-3 6 0 0,-4 3 0 15,-4 7 1-15,1 3 1 16,-8-7 0-16,1 1-2 16,-1 2 1-16,1 1-7 15,3-3 1-15,7-10-8 16,10-6 0-16</inkml:trace>
  <inkml:trace contextRef="#ctx0" brushRef="#br1" timeOffset="175520.14">29725 12035 58 0,'4'12'29'0,"-19"-2"-39"16,1-7 52-16,-10 6-42 15,-12 1 0-15,8 9 2 16,-7-1 1-16,-4 1-2 0,0 6 0 16,-3 7 4-16,10 8 0 15,4 1 0-15,10-13 1 16,11 7-1-16,14-1 1 16,11-5-3-16,3-11 1 15,18-2-4-15,10-10 0 16,-3-6-6-16,-7-6 0 15,-7-3-12-15,-11-7 0 16,-18-3-3-16,-6 0 0 16</inkml:trace>
  <inkml:trace contextRef="#ctx0" brushRef="#br1" timeOffset="175849.5">27340 12954 86 0,'53'0'43'0,"74"9"-55"15,-70-12 90-15,31-3-78 16,39-1 1-16,32-8 0 16,38-1 1-16,4-6-3 15,21 0 0-15,-3 0-2 0,-18 3 1 16,-24-6-6-16,-22 0 1 16,-25-3-11-16,-24 3 1 15,-32 3-7-15,-17 6 0 16</inkml:trace>
  <inkml:trace contextRef="#ctx0" brushRef="#br1" timeOffset="176527.13">27799 13449 25 0,'0'6'12'0,"0"4"-8"0,0-13 6 16,-4-1-11-16,4 1 1 16,0-3 1-16,0-3 0 15,0-1 2-15,4 1 0 16,-4 3 2-16,0-1 0 16,0 7 2-16,0 0 0 0,0 0 0 15,0 3 1-15,0 1-3 16,0-4 1-16,0 3-2 15,0 0 1-15,0 0-2 16,-4 3 1-16,-3 7-2 16,-3 2 1-16,-8-5-2 15,-3 2 1-15,-4 10-2 16,1 3 1-16,-1 1-1 16,7 2 1-16,1 0-1 15,6 3 1-15,7-2-1 16,15-1 1-16,14-3-1 15,6-9 0-15,5-10-6 16,3-6 1-16,10-3-12 16,7-16 1-16</inkml:trace>
  <inkml:trace contextRef="#ctx0" brushRef="#br1" timeOffset="176737.15">28141 13352 49 0,'-25'50'24'0,"-20"28"-21"0,30-65 34 16,-13 18-37-16,-7 16 1 0,-4 16-1 16,-3 15 1-16,-4 1-5 15,0 2 0-15,7-5-10 16,11-4 0-16</inkml:trace>
  <inkml:trace contextRef="#ctx0" brushRef="#br1" timeOffset="177156.95">28388 13794 56 0,'4'44'28'0,"-22"-38"-32"16,11 0 46-16,-11 1-42 15,-6-4 0-15,-12 3 1 0,-3 0 1 16,1 4-2-16,2 9 1 16,5-1 0-16,2 4 0 15,5 0 0-15,10 0 0 16,7 0-1-16,7-9 1 15,7-4-2-15,10 1 1 16,4-4-1-16,8-3 1 16,2-9-1-16,1-7 1 15,-4-2-2-15,1-7 1 16,-8 3-1-16,-4 6 1 16,-3 4 0-16,-3 12 1 0,-4 6-1 15,-7 10 1-15,-3 3 0 16,-4 3 0-16,-1 7-1 15,1 2 1-15,4 1-6 16,3-7 1-16,10-6-10 16,8-13 1-16</inkml:trace>
  <inkml:trace contextRef="#ctx0" brushRef="#br1" timeOffset="177561.76">28758 13283 57 0,'-17'37'28'0,"13"-21"-28"0,4-16 47 16,0 3-44-16,0-3 1 15,7 0 3-15,0 0 0 16,11-3-8-16,3 0 1 15,4 0 5-15,0 0 1 16,-4 3-3-16,0 0 1 16,-7 0-3-16,-3 3 0 15,-8 3-2-15,-6 7 0 16,-8 2-2-16,-10 4 0 16,-4 0 0-16,-3 6 0 15,0-6 1-15,3 0 0 16,11 3 2-16,3 3 1 0,11-3 2 15,11 0 0-15,14-4-1 16,6 4 1-16,1-3-2 16,10-3 1-1,8-7-23 1,-11-9 1-16</inkml:trace>
  <inkml:trace contextRef="#ctx0" brushRef="#br1" timeOffset="179799.45">20916 14603 63 0,'-7'6'31'0,"4"4"-19"0,3-7 31 16,0-3-42-16,-4 9 1 15,-10 10 1-15,-11 6 0 16,-10 19-4-16,-4 13 0 15,-17 18 2-15,-8 6 0 16,1-2-6-16,-1-13 1 16,8-7-7-16,10-18 0 0,11-10-9 15,17-24 1-15</inkml:trace>
  <inkml:trace contextRef="#ctx0" brushRef="#br1" timeOffset="180038.83">20475 14628 49 0,'7'31'24'0,"-3"38"-22"16,-1-50 36-16,1 6-38 15,3 16 1-15,4 6-1 16,3 19 1-16,7 3-2 0,3 3 1 15,1-3-2-15,3-6 0 16,1-16-6-16,-1-9 1 16,-3-10-8-16,-4-16 1 15</inkml:trace>
  <inkml:trace contextRef="#ctx0" brushRef="#br1" timeOffset="180325.36">21170 14857 39 0,'-3'9'19'0,"6"-9"-11"16,-3 0 31-16,0 0-35 15,7 0 1-15,4 0 3 16,-1 0 0-16,8-3-11 16,14-3 1-16,10 6 5 15,4-3 0-15,3 0-8 16,-3 0 1-16,0-4-13 16,-14-5 0-16</inkml:trace>
  <inkml:trace contextRef="#ctx0" brushRef="#br1" timeOffset="180522.75">21396 14609 55 0,'-4'44'27'0,"4"-3"-28"0,-3-25 42 15,-4 9-41-15,0 12 0 16,-7 10-2-16,-4 7 1 15,0 2-3-15,4-3 0 16,4-12-11-16,3-13 0 16</inkml:trace>
  <inkml:trace contextRef="#ctx0" brushRef="#br1" timeOffset="180880.44">22292 14086 58 0,'-3'15'29'0,"-1"14"-34"0,0-17 48 15,1 7-43-15,-1 9 1 16,1 16-1-16,-4 6 1 16,0 10-2-16,-4-4 1 15,1-6-4-15,-1-12 1 16,4-10-7-16,0-6 0 15,3-6-6-15,1-13 1 16</inkml:trace>
  <inkml:trace contextRef="#ctx0" brushRef="#br1" timeOffset="181121.84">22257 14305 46 0,'14'10'23'0,"11"-1"-19"15,-15-9 39-15,-3 3-40 16,7 6 0-16,11 7 1 16,7 3 0-16,-4-3-6 15,-3-1 1-15,-1 4 2 16,-10 0 1-16,-6 0-3 16,-8 0 1-16,-8-4-3 15,-9 4 0-15,-11-3-4 16,3-4 1-16,-3-5-10 15,-4-14 0-15</inkml:trace>
  <inkml:trace contextRef="#ctx0" brushRef="#br1" timeOffset="181450.84">21851 14688 74 0,'-3'6'37'16,"20"10"-46"-16,-10-16 70 0,11 3-60 15,7 0 0-15,13-3 0 16,12-6 1-16,13-7-4 16,1 1 1-16,13 2-3 15,1 1 0-15,-11-1-7 16,-7 1 0-16,-7-4-10 16,-18 1 0-16</inkml:trace>
  <inkml:trace contextRef="#ctx0" brushRef="#br1" timeOffset="181855.78">21752 14957 58 0,'-7'35'29'0,"25"-32"-31"0,-11-3 47 15,4 3-41-15,10 0 1 16,10 0 2-16,5 1 0 16,6-4-9-16,11 0 1 15,-4 3 5-15,-6 0 1 16,-8 0-4-16,-7 3 1 0,-10 1-3 16,-11 2 0-16,-7 0-2 15,-7 4 1-15,-7-1-2 16,-7 1 0-16,-1 3 0 15,-2 2 1-15,-5-5 1 16,1 6 0-16,0 9 0 16,-4 7 0-16,8 2 1 15,6 4 1-15,4 3-3 16,7-3 1-16,10-13-6 16,15-3 1-16,7-16-7 15,13-9 0-15,1-9-2 16,7-13 1-16</inkml:trace>
  <inkml:trace contextRef="#ctx0" brushRef="#br1" timeOffset="182215.92">22437 15130 54 0,'10'6'27'0,"-24"10"-34"0,7-13 56 16,-3 3-49-16,-5-3 0 15,-2 10 1-15,-8-1 1 16,-3 10-3-16,0-3 1 15,-4 3 1-15,4 0 0 16,3-3 0-16,4 3 0 16,10-3-1-16,4-4 0 15,11-2 0-15,13-7 1 16,8-3-2-16,0-9 1 0,3-3 0 16,0-4 0-1,0-3-2-15,1-9 1 0,-5 3-2 16,-3 4 1-16,-6-1-1 15,-5 6 1 1,-3 7 0-16,4 6 1 0,-11 12 0 16,-4 14 1-16,4 5 1 15,0 7 1-15,0 5-1 16,7-2 0-16,4-6-8 16,3-7 1-16,4-12-9 15,10-13 1-15</inkml:trace>
  <inkml:trace contextRef="#ctx0" brushRef="#br1" timeOffset="182728.49">23237 14688 65 0,'0'6'32'0,"4"-12"-36"16,3 6 58-16,0 0-53 16,11 0 1-16,6 0 0 15,8 0 0-15,18-7-4 16,6 1 0-16,0-3-2 0,-13 2 0 16,-8 1-10-16,-7 0 0 15,-10 0-5-15,-15-1 0 16</inkml:trace>
  <inkml:trace contextRef="#ctx0" brushRef="#br1" timeOffset="182893.1">23156 14970 55 0,'-21'38'27'0,"28"-4"-27"0,0-28 48 0,11 4-48 15,10-4 0-15,18-3-3 16,7-3 0-16,14 0-4 15,4-3 0-15,3-6-9 16,-7 2 0-16</inkml:trace>
  <inkml:trace contextRef="#ctx0" brushRef="#br1" timeOffset="183253.14">24098 14424 62 0,'-10'22'31'0,"20"-22"-31"0,-3 3 56 15,4 4-54-15,3-1 1 16,4 3 1-16,13 1 0 16,15-1-6-16,7-3 0 15,0-2-1-15,-7-4 1 0,-7-4-13 16,3-5 0-16,-10-4-5 15,-7-5 0-15</inkml:trace>
  <inkml:trace contextRef="#ctx0" brushRef="#br1" timeOffset="183448.11">24419 14289 62 0,'-7'63'31'0,"-10"0"-38"16,10-44 57-16,-8 15-50 16,-2 7 0-16,-1 12-3 15,1 4 1-15,-1-4-7 16,7-3 1-16,4-12-9 16,11-13 0-16</inkml:trace>
  <inkml:trace contextRef="#ctx0" brushRef="#br1" timeOffset="183764.13">23784 15180 79 0,'-14'50'39'0,"53"-18"-52"16,-18-29 76-16,14 3-63 15,15-3 1-15,24-3-2 16,14 0 0-16,0-6-5 15,-7-4 0-15,-10-2-15 16,-11-7 1-16</inkml:trace>
  <inkml:trace contextRef="#ctx0" brushRef="#br1" timeOffset="187921.48">25132 14569 30 0,'7'15'15'0,"-7"-5"-4"0,3-4 16 0,5 0-22 15,2 0 0-15,1 7 6 16,-1 3 0-16,4 9-12 16,-3 0 1-16,3-6 8 15,0 3 0-15,-3-7-3 16,-1-2 0-16,-3 3-3 16,0-4 0-16,1-3-3 15,-5-2 1-15,4-1-2 16,0-9 1-16,4-10-1 15,3-9 1-15,0-6-1 16,0 3 1-16,0-9 0 16,0-7 0-16,-3-3-1 0,-1 3 1 15,-2-3-1-15,-1 0 0 16,-4 0 0-16,1 7 1 16,-1 2-1-16,1 7 1 15,-1 3 0-15,-3 3 1 16,4 3 0-16,3 4 1 15,0-1-1-15,7-3 0 16,4-3 1-16,6 0 0 16,5 3 1-16,-1 4 1 15,14 2 0-15,11 4 1 16,11-1 1-16,17 4 0 0,7-3-1 16,7 2 1-1,11 4-2-15,24 0 0 0,-6-3-2 16,14 3 1-16,-8-4-3 15,-6 1 0-15,-15-3-4 16,-17-1 0-16,-18 1-6 16,-21 3 0-16,-22-1-9 15,-24 7 0-15</inkml:trace>
  <inkml:trace contextRef="#ctx0" brushRef="#br1" timeOffset="188731.15">24853 15155 42 0,'-24'9'21'0,"24"-9"-9"0,0 0 29 15,10-3-37-15,8 0 0 0,13 0 5 16,15-3 0-16,18-1-10 15,17 4 1-15,39-3 6 16,25-3 1-16,27-1-3 16,15 1 0-16,18 2-4 15,0-2 0-15,-11-3-4 16,-18-1 1-16,-24-3-3 16,-22 1 0-16,-24 5-4 15,-18 1 1-15,-21 3-10 16,-21-1 1-16</inkml:trace>
  <inkml:trace contextRef="#ctx0" brushRef="#br1" timeOffset="189483.75">25375 15729 44 0,'14'37'22'0,"4"-8"-18"0,-11-14 29 0,0 4-31 16,-3 6 1-16,3 7 1 0,0-1 0 15,0-3-5-15,3-6 1 16,1-3 3-16,0-7 0 15,6-12-2-15,1-12 1 16,0-7-2-16,-1-9 0 16,1-7 0-16,-1-2 0 15,-2-13-1-15,-5-10 0 16,-3-6-1-16,0 3 0 16,-3 4-1-16,-1 2 1 15,1 7 0-15,-1 6 0 16,1 10 1-16,3 6 0 0,4 6 2 15,3 3 1 1,7 9 1-16,7 4 1 0,7 0 1 16,15 0 0-16,17-1-1 15,3-2 1-15,11 3-2 16,1-4 1-16,-5 4-6 16,-6-7 0-16,-8 4-15 15,-10 0 1-15,-18 9-3 16,-10 3 1-16</inkml:trace>
  <inkml:trace contextRef="#ctx0" brushRef="#br1" timeOffset="189902.26">25876 15362 35 0,'4'9'17'0,"3"-15"-10"0,-7 6 27 0,0 3-30 16,-4 7 0 0,-6 12 2-1,-1 6 1-15,1-6-9 16,3 0 0-16,-4 6 5 16,4-9 1-16,3 12-3 15,4 4 1-15,0-4-3 16,7-3 0-16,4-6-5 15,3-9 1-15,4-10-9 16,3-10 1-16,4-11-2 16,-1-7 0-16</inkml:trace>
  <inkml:trace contextRef="#ctx0" brushRef="#br1" timeOffset="190084.86">26056 15400 42 0,'-10'37'21'0,"-12"7"-26"0,15-28 41 16,-3-7-36-16,-4 7 0 16,-7 9 0-16,-4 6 1 15,4 4-2-15,-1-7 1 16,5 10-3-16,-4 2 1 16,3 4-10-16,4-6 1 15</inkml:trace>
  <inkml:trace contextRef="#ctx0" brushRef="#br1" timeOffset="190533.13">26169 15704 44 0,'-7'6'22'0,"-14"3"-20"16,14-9 35-16,-7 4-37 16,-7 2 0-16,-4-3 1 15,-3 0 1-15,-1 10-2 16,1-1 0-16,3 4 1 16,1 6 0-16,10-3-1 15,3-4 1-15,8 1-2 0,6 0 1 16,11-7-2-16,7-6 0 15,4-3-1-15,0-6 1 16,-4-4-1-16,0-5 0 16,0-1-1-16,-3-3 0 15,0 7-1-15,-4-4 0 16,-4 7 1-16,1 2 1 16,-4 4 2-16,-4 3 0 15,1 10 3-15,-4 9 1 16,-4-1 1-16,1 1 1 15,-1 0-2-15,1 3 1 0,3-6-7 16,0-4 0-16,7-9-9 16,3-6 1-16</inkml:trace>
  <inkml:trace contextRef="#ctx0" brushRef="#br1" timeOffset="190894.11">26367 15403 59 0,'14'22'29'0,"0"-19"-32"16,-7-3 55-16,7 0-48 15,4 0 0-15,6 0 0 16,-6 0 1-16,-4-3-7 0,-3 3 0 15,-4 3 4-15,-7 6 0 16,-7 1-3-16,-4-1 0 16,-3 0-2-16,0 1 1 15,-4 2-1-15,4 1 1 16,-4-1 1-16,4 7 0 16,4 3 1-16,6 0 1 15,4 0 0-15,4 0 0 16,6-3-1-16,12-7 0 15,9-2-7-15,5-7 1 16,-5-9-12-16,-6-7 0 0</inkml:trace>
  <inkml:trace contextRef="#ctx0" brushRef="#br1" timeOffset="191842.54">25799 14139 28 0,'-7'6'14'0,"14"10"-2"15,-11-10 15-15,-3 4-24 16,0 8 1-16,0 11 2 16,0 11 0-16,-4 4-8 15,-3 10 1-15,-3 5 2 16,2-6 1-16,1-2-6 16,4-11 0-16,3-5-9 15,3-16 0-15</inkml:trace>
  <inkml:trace contextRef="#ctx0" brushRef="#br1" timeOffset="192095.46">25721 14484 39 0,'32'19'19'0,"7"0"-14"0,-29-16 30 15,4 6-32-15,0 0 0 16,1 4 2-16,-5 3 1 16,-6-4-8-16,-8 4 1 15,-6 0 3-15,-12 2 1 0,1 1-5 16,-4-3 0-16,-3-7-5 16,7-2 0-16,3-7-8 15,11-13 1-15</inkml:trace>
  <inkml:trace contextRef="#ctx0" brushRef="#br1" timeOffset="192530.3">26010 14151 51 0,'0'-3'25'0,"11"16"-21"0,-8-10 44 16,4 0-43-16,1-3 0 16,2 3 3-16,1 0 0 15,6-3-11-15,5 0 1 16,-5 0 6-16,-3 0 1 15,0 0-4-15,-3 7 0 16,-4-4-2-16,-3 3 0 16,-4 0-3-16,-4 1 0 15,-7-1 0-15,1 3 0 0,-4 4 0 16,0-4 1-16,0 7 0 16,-1 3 1-16,1-4 1 15,4 7 1-15,3-6 0 16,3-3 1-16,1-1-2 15,6-2 0-15,8-4-4 16,6-3 1-16,1-3-13 16,0-9 1-16</inkml:trace>
  <inkml:trace contextRef="#ctx0" brushRef="#br1" timeOffset="192771.49">26120 14534 54 0,'7'25'27'0,"10"-15"-24"0,-10-7 41 15,0 0-43-15,1 0 0 16,6-3-1-16,7 0 1 15,7 0-6-15,4 0 1 16,-4-6-12-16,0-7 0 16</inkml:trace>
  <inkml:trace contextRef="#ctx0" brushRef="#br1" timeOffset="193071.56">26631 14177 55 0,'0'34'27'0,"-3"-28"-28"16,-1-3 40-16,-3 1-39 15,-3 5 0-15,-1 4 0 16,0 2 1-16,1 1-1 15,-1 9 1-15,4 0 0 16,0-3 0-16,4 0-3 16,6 3 1-16,4 0-5 0,7-3 0 15,4-9-8-15,3-7 0 16,0-12-2-16,0-1 1 16</inkml:trace>
  <inkml:trace contextRef="#ctx0" brushRef="#br1" timeOffset="193252.66">26850 14111 33 0,'-11'25'16'0,"-13"25"-9"0,13-37 29 16,0 8-33-16,1 11 0 0,-4 5 0 16,-4 7 1-16,-7 7-7 15,-3 5 0-15,0-6 0 16,3 7 0-16,4-4-10 15,7-15 1-15</inkml:trace>
  <inkml:trace contextRef="#ctx0" brushRef="#br1" timeOffset="193701.18">26931 14553 45 0,'-7'16'22'0,"-18"-10"-20"0,18-3 36 15,-10 0-37-15,-1 0 1 16,-3 3 1-16,3 7 0 16,1-7-4-16,-1 1 1 15,0 5 1-15,1 4 0 16,3 3-1-16,3-4 0 15,4 1-2-15,3 0 1 16,8-4-1-16,3-6 1 16,4-2-2-16,3-8 1 15,3-2 0-15,1-6 0 16,3-4-1-16,4 7 1 0,-4-4-1 16,-3 4 1-16,-4-1 0 15,-4 4 1-15,1 3 0 16,-4 3 1-16,-7 6 0 15,0 3 0-15,-7 7 1 16,0 0 0-16,-4 0-1 16,8-1 1-16,-1 1-3 15,4 0 0-15,7-4-9 16,4 1 0-16,10-7 0 16,0-3 0-16</inkml:trace>
  <inkml:trace contextRef="#ctx0" brushRef="#br1" timeOffset="193987.37">27344 14522 42 0,'-11'6'21'0,"-13"-6"-26"0,24 0 44 16,-4 0-36-16,-7 6 1 15,-6 3 4-15,-8 7 1 16,-3 0-9-16,0 3 0 16,-1 12 7-16,5 0 0 15,3 4-2-15,10-1 0 16,7 1-2-16,15-1 0 16,10-9-5-16,7-3 1 0,1-12-7 15,-1-7 0-15,0-13-11 16,0 1 0-16</inkml:trace>
  <inkml:trace contextRef="#ctx0" brushRef="#br1" timeOffset="196389.4">20172 16873 48 0,'0'-3'24'0,"3"6"-13"0,-3-3 24 0,0 3-33 16,-3 4 1-16,-4 5 0 15,0 7 1-15,-11 6-6 16,-14 13 1-16,-14 15 2 16,-10 7 1-16,-11 6-4 15,0-4 0-15,7 4-3 16,11-6 1-16,10-7-7 15,11-15 0-15,13-20-5 16,8-14 1-16</inkml:trace>
  <inkml:trace contextRef="#ctx0" brushRef="#br1" timeOffset="196614.44">19868 16851 58 0,'0'41'29'0,"0"-19"-38"0,0-9 55 15,4 12-45-15,0 16 1 16,-1 6 0-16,4 9 0 16,7 7-3-16,0-4 0 15,11 7-3-15,-4-13 1 16,0-6-13-16,-7-15 0 15</inkml:trace>
  <inkml:trace contextRef="#ctx0" brushRef="#br1" timeOffset="197230.3">20662 17196 54 0,'4'-3'27'15,"13"-12"-23"-15,-13 11 40 0,6 1-42 0,12 0 0 0,9 0 0 16,8 0 1-16,11 0-5 16,3 3 1-16,-1-3-4 15,-6 3 0-15,-7-7-12 16,-14 1 0-16</inkml:trace>
  <inkml:trace contextRef="#ctx0" brushRef="#br1" timeOffset="197425.98">20655 17501 52 0,'7'28'26'0,"43"-25"-28"0,-22-6 38 16,11 0-37-16,6-4 0 16,5-2-26-16,3-10 1 0,-7 3 26 15,-18 10 0-15</inkml:trace>
  <inkml:trace contextRef="#ctx0" brushRef="#br1" timeOffset="198694.16">22370 16274 56 0,'3'32'28'0,"-6"-10"-28"0,-1-13 36 0,1 7-36 16,-1 9 0-16,1 6 0 15,-1 16 0-15,-3 3-1 16,-7 10 0-16,-4 6-4 16,1-10 0-16,-1-9-10 15,4-9 1-15,3-16-1 16,4-13 1-16</inkml:trace>
  <inkml:trace contextRef="#ctx0" brushRef="#br1" timeOffset="198957.05">22274 16651 39 0,'11'6'19'0,"14"3"-19"0,-18-9 39 16,0 0-34-16,0 4 0 15,10-1 4-15,8 3 0 16,3 6-11-16,1 1 0 15,-5 0 7-15,-6-1 0 16,-7 7-4-16,-11 3 0 16,-11-3-6-16,-10 0 1 15,-4-1-5-15,4-2 0 16,0-7-8-16,3-5 0 16</inkml:trace>
  <inkml:trace contextRef="#ctx0" brushRef="#br1" timeOffset="199270.86">21826 17043 64 0,'7'9'32'0,"29"-9"-34"0,-19-3 61 0,12-3-57 0,13-1 1 16,14-5 1-16,15-7 0 15,7-6-6-15,10 3 1 16,-7 0-2-16,-7 3 1 15,-7 7-12-15,-14 2 0 16,-14 1-7-16,-11 6 1 16</inkml:trace>
  <inkml:trace contextRef="#ctx0" brushRef="#br1" timeOffset="199736.59">21742 17369 58 0,'0'12'29'0,"14"-5"-31"15,-7-7 49-15,0 0-42 16,0 0 0-16,4 0 3 15,-4 0 0-15,21 0-10 16,4 3 0-16,-1 0 6 16,1 0 1-16,3 3-3 15,-6-3 1-15,-5 4-3 16,-6-4 0-16,-4 0-3 16,-3 0 1-16,-11 3-2 0,-4 4 0 15,-3 2-1-15,-7 1 1 16,-11 6-1-16,-3 0 1 15,-11-1 0-15,11 1 1 16,0 3 1-16,3 13 1 16,4-1 0-16,3 4 0 15,4-1 0-15,7 1 1 16,7-4-1-16,4-5 1 16,10-7-2-16,14-4 1 0,4-5-7 15,3-10 0 1,11-12-8-16,-4-1 1 0</inkml:trace>
  <inkml:trace contextRef="#ctx0" brushRef="#br1" timeOffset="200142.63">22401 17601 54 0,'-10'3'27'0,"-15"-6"-32"16,22 0 47-16,-8 0-40 16,-3 3 0-16,-4 3 1 15,-6 3 0-15,-1 7-4 0,0-1 1 16,0 1 2 0,8 2 0-16,3 4-2 0,3-6 1 15,8-1-2-15,10-6 1 16,10-2-2-16,4-11 1 15,4-5-1-15,-4-1 1 16,1-2-1-16,-1-1 0 16,-4 0-1-16,1 1 1 15,-4 2 0-15,-3 4 0 16,-1 5 0-16,-3 11 1 16,-3 8 1-16,-4 14 1 15,0 5 1-15,0 7 1 0,3 3-1 16,4 0 1-16,8-7-4 15,2-5 0-15,8-7-14 16,3-6 1-16</inkml:trace>
  <inkml:trace contextRef="#ctx0" brushRef="#br1" timeOffset="201915.31">21470 17002 24 0,'0'9'12'0,"-7"-2"0"15,7-4 21-15,0-3-29 16,0 0 0-16,0 3 5 16,0-3 0-16,0 0-10 15,0 0 0-15,0 3 7 16,4 0 1-16,3-3-3 15,0 3 0-15,7 0-5 0,3 1 0 16,5-1-10-16,2 0 0 16,-3-9-6-16,-6 2 1 15</inkml:trace>
  <inkml:trace contextRef="#ctx1" brushRef="#br1" timeOffset="57919.43">19339 13264 0,'0'0'0,"0"0"16,0 0 0,0 0-16,0 0 15,0 0-15,0 0 16,0 0 0,0 0-16,0 0 15,0 0 1,0 0-16,0 0 15,0 0 1,0 0-16,0 0 16,0 0-16,0 0 15,0 0 1,0 0-16,0 0 16,0 0-1,0 0-15,0 0 16</inkml:trace>
  <inkml:trace contextRef="#ctx0" brushRef="#br1" timeOffset="203370.76">23086 16798 45 0,'-7'16'22'0,"17"-4"-11"15,-6-9 22-15,3-3-31 16,0 4 0-16,4-4 0 16,6 0 1-16,8-4-5 15,10 1 1-15,4-6-3 16,0 0 1-16,-4-4-12 15,-3-3 0-15</inkml:trace>
  <inkml:trace contextRef="#ctx0" brushRef="#br1" timeOffset="203626.24">23234 16613 52 0,'-4'38'26'0,"4"-19"-29"0,0-7 41 0,0 7-38 16,-3 3 1-16,-4 0-1 15,-4 3 0-15,-3-6-4 16,0 3 1-16,0 0-11 15,0-4 0-15</inkml:trace>
  <inkml:trace contextRef="#ctx0" brushRef="#br1" timeOffset="203897.36">22888 17118 63 0,'7'25'31'0,"39"6"-37"0,-18-27 54 16,8-1-49-16,17-3 1 15,17-10-7-15,-3-2 0 16,0-10-6-16,-3 0 0 16</inkml:trace>
  <inkml:trace contextRef="#ctx0" brushRef="#br1" timeOffset="204555.84">23901 17036 64 0,'0'16'32'0,"17"-6"-31"16,-10-14 51-16,8 1-48 16,9-3 0-16,15 0 3 15,14-1 1-15,25-5-10 16,13-4 0-16,29 1 7 15,25-1 0-15,7 6-4 16,17 7 0-16,14 3-7 16,-13-3 1-16,-19 0-8 15,-27 0 1-15,-15-3-11 0,-28-1 0 16</inkml:trace>
  <inkml:trace contextRef="#ctx0" brushRef="#br1" timeOffset="205186.7">24112 17457 60 0,'4'22'30'0,"10"-13"-31"0,-7-6 48 15,4 0-44-15,-1 4 1 16,8-1 1-16,7-3 0 15,6 3-7-15,5-3 1 16,-5 4 4-16,-2 2 0 16,-5-6-3-16,-10 3 0 15,-7 4-3-15,-10 2 0 16,-11 4-1-16,-11 3 0 16,-3 0-1-16,3 6 1 0,0 0 1 15,1-3 0-15,-4 0 2 16,6 3 1-16,5 0 1 15,6 3 0-15,8-3 1 16,6 0 0-16,4-3-1 16,7 0 1-16,4-9-4 15,7-4 0 1,6-3-15-16,5-15 1 0</inkml:trace>
  <inkml:trace contextRef="#ctx0" brushRef="#br1" timeOffset="205621.49">24754 17767 57 0,'-14'6'28'0,"-14"-12"-29"0,14 6 40 16,-11 3-37-16,1 0 0 15,-1 4 0-15,0 2 0 16,1 4-3-16,-1-1 0 16,7 1 2-16,1 2 0 15,6-2-1-15,7-1 1 16,8 1-1-16,7-4 0 16,-1-6 0-16,4-3 0 0,0-3-1 15,8-3 0-15,2-6-1 16,4-1 1-16,-6-3-1 15,-5 1 0-15,1 2 1 16,-4 7 0-16,-3 3 0 16,-1 9 0-16,-3 7 2 15,-3 8 0-15,-1 8 0 16,1-4 1-16,3 6-1 16,0 0 1-16,3 1-3 15,5-4 0-15,-1-6-14 16,7-13 1-16,-3-5-3 15,-1-4 1-15</inkml:trace>
  <inkml:trace contextRef="#ctx1" brushRef="#br1" timeOffset="61358.07">20200 13480 0,'0'0'0,"0"0"16,0 0-1,0 0-15,0 0 16,0 0 0,0 0-16,0 0 15</inkml:trace>
  <inkml:trace contextRef="#ctx0" brushRef="#br1" timeOffset="207408.22">23710 16550 52 0,'14'47'26'0,"-3"-18"-21"0,-4-23 27 0,0 3-31 16,4 4 0-16,-1-1 3 16,1 1 0-16,3 3-5 15,0-4 1-15,0-2 2 16,0-4 1-16,-3 0-2 16,-4-3 0-16,0-3-2 15,0-6 1-15,0-10-2 16,4 1 1-16,-1-14 0 15,1-2 0-15,-4-7-1 16,3 1 1-16,1-7 0 16,3 0 0-16,-3 6 0 15,-1 4 0 1,-3-4 0-16,0 7 0 0,-3 3 0 16,-1 3 1-16,1 3 0 15,-4 3 1-15,0 6 0 0,7 4 0 16,0 3-1-16,7-1 1 15,4 4 0-15,10 0 0 16,0-3 1-16,11-1 0 16,18 1 2-16,17 3 0 15,7 3 0-15,14 3 0 16,32 0 0-16,0 0 0 16,14-3-2-16,18 0 0 15,-11-3-2-15,-3-3 0 16,-11 3-3-16,-4-3 1 15,-13 3-3-15,-15-1 0 16,-17 4-5-16,-15-3 1 0,-10-3-10 16,-28 3 1-16</inkml:trace>
  <inkml:trace contextRef="#ctx0" brushRef="#br1" timeOffset="208023.87">24239 16318 33 0,'-3'7'16'0,"-4"11"-25"16,7-18 17-16,0 4-12 15,0-1 1-15,0-3 1 16,0-3 1-16,0-1 5 16,0 4 0-16,0-3 0 15,0 3 1-15,0 3 2 16,0 7 1-16,0 5-2 16,0 11 0-16,-4 2-2 15,-3 13 1-15,-3-1-5 16,-1 1 1-16,-3 0-2 0,0-7 1 15,0-2-5-15,0-7 0 16,3-6-7-16,4-13 1 16</inkml:trace>
  <inkml:trace contextRef="#ctx0" brushRef="#br1" timeOffset="208296.02">24172 16579 40 0,'14'12'20'0,"1"7"-19"0,-8-16 32 16,3 3-28-16,4-3 1 0,4 4 2 16,3-1 1-16,-3 3-12 15,-4 4 1-15,-4 0 6 16,-6 8 0-16,-11-2-3 15,-7 3 0-15,-4 0-4 16,1-6 1-16,-5-7-7 16,1-6 1-16,4-6-8 15,6-6 0-15</inkml:trace>
  <inkml:trace contextRef="#ctx0" brushRef="#br1" timeOffset="208698.75">24455 16340 56 0,'0'0'28'0,"14"0"-32"0,-7 0 50 16,0 0-43-16,3-3 0 15,1 0 4-15,0-3 0 16,3-1-9-16,0 4 1 16,0 3 5-16,-4 0 0 0,-2 3-2 15,-8-3 0-15,0 4-3 16,-4 2 0-16,-3 0-3 16,0 0 1-16,-4 4-1 15,-3-1 0-15,0 1 0 16,3 5 1-16,1-5 0 15,3 2 1-15,3 1 2 16,4 2 1-16,4-2-1 16,6-4 0-16,1-2-2 15,3-4 1-15,4 3-9 16,3-6 0-16,0-6-6 16,0 6 0-16</inkml:trace>
  <inkml:trace contextRef="#ctx0" brushRef="#br1" timeOffset="208939.9">24560 16601 60 0,'-10'25'30'0,"10"-7"-30"0,0-18 55 16,0 0-52-16,0 0 0 15,7 0 0-15,3 0 0 16,12 0-5-16,6 0 0 16,0 4-1-16,4-4 0 15,0 0-14-15,3-4 1 0,-3-8-4 16,-1-4 1-16</inkml:trace>
  <inkml:trace contextRef="#ctx0" brushRef="#br1" timeOffset="209224.92">25079 16381 58 0,'-7'13'29'0,"-11"-1"-37"16,15-9 56-16,-4 4-47 15,0 2 0-15,-4 3 1 16,0 1 0-16,1 3-3 0,-1 6 1 16,4 3 0-16,0 0 0 15,7-3-3-15,4-7 0 16,6 1-5-16,8-10 0 16,0-9-7-16,-4-6 0 15,0-13-1-15,3-3 0 16</inkml:trace>
  <inkml:trace contextRef="#ctx0" brushRef="#br1" timeOffset="209389.87">25241 16331 37 0,'0'12'18'0,"-3"20"-11"0,-4-17 35 0,-4 1-39 16,-7 6 0-16,-3 6 2 16,4 4 0-16,-5 2-7 15,1 1 1-15,-3 9 2 16,-5 3 0-16,5 3-5 15,6-16 0-15,4 1-11 16,10-10 0-16</inkml:trace>
  <inkml:trace contextRef="#ctx0" brushRef="#br1" timeOffset="209795.04">25375 16610 57 0,'-7'31'28'0,"-7"-21"-32"0,7-13 47 15,-3 3-42-15,-1 0 1 16,-7 0 1-16,-6 6 0 16,-5 0-4-16,-2 4 1 15,6 2 1-15,7 4 1 16,4-4-1-16,4 1 0 15,-1-1-1-15,0 1 0 16,8-1-1-16,6-2 0 16,15-1-1-16,7-2 1 15,-1-4-2-15,1-3 1 0,0-3-1 16,0-7 0-16,-1-2-1 16,-3-1 1-16,1 7-1 15,-5 3 1 1,-6 18 1-1,-4 1 1-15,0 0 0 16,0-4 1-16,-4 1-3 16,5-1 0-16,-1-2-10 15,7-10 1-15</inkml:trace>
  <inkml:trace contextRef="#ctx0" brushRef="#br1" timeOffset="210156.29">25834 16638 68 0,'-4'10'34'0,"-13"-14"-48"0,10 4 63 16,-11 0-49-16,-7 4 0 15,1-1 2-15,3 0 1 16,-1 6-3-16,1 7 1 0,0 9 1 16,3 3 0-16,4 0 0 15,7-6 1-15,7-3-2 16,7-3 0-16,7 0-4 15,11-7 1-15,7-3-10 16,-4-3 1-16,-7-9-9 16,7-6 1-16</inkml:trace>
  <inkml:trace contextRef="#ctx0" brushRef="#br1" timeOffset="211236.34">26250 16845 36 0,'0'10'18'0,"21"-7"-9"16,-10-3 18-16,3 0-22 15,0 3 0-15,11 0 5 16,14 0 1-16,17-3-12 16,18 0 0-16,7 0 9 15,8 0 0-15,16-9-3 16,12-7 1-16,-1-9-3 15,1-6 0-15,6-4-3 16,1-12 1-16,-15-13-1 16,-7 7 0-16,-3-3-1 15,-14 6 0-15,-18-1 0 16,-11-5 0-16,-10 6 0 0,-4 3 0 16,-13 6 0-16,-8 0 1 15,-4 0-2-15,-3 1 1 16,-3-1 0-16,-4 6 1 15,0 4-1-15,0 0 1 16,0-1-1-16,4-2 1 16,3-4 0-16,7 10 1 15,7 0 0-15,11 0 0 16,0-4-1-16,14 4 0 16,10 0-4-16,-3-4 1 15,4 4-9-15,-11 3 0 0,-11 6-7 16,-10 4 1-16</inkml:trace>
  <inkml:trace contextRef="#ctx0" brushRef="#br1" timeOffset="211791.73">28025 15412 50 0,'10'6'25'0,"4"19"-23"0,-7-21 42 16,4-1-41-16,7-3 0 15,3 0 3-15,11-3 0 16,10-7-7-16,4 4 0 16,3 0 4-16,11-1 1 15,7 4-2-15,4 3 0 16,-1 3-2-16,-10 4 1 16,-7 2-1-16,-14 4 0 15,-7-1-2-15,-8 7 0 16,-9-10-1-16,-12 10 0 0,-6 3-1 15,-1-3 0-15,-17 19 1 16,-4-4 0-16,0 10 1 16,-6 3 0-16,6 0 1 15,0 6 0-15,8-12 0 16,-1-6 1-16,11-7 0 16,0-9 1-16,3-10-1 15,1-9 1-15,-1-13 0 16,-3-12 1-16,0-6-1 15,-3-3 1-15,-4-13-3 16,-1-10 0-16,1-3-14 16,4-2 1-16,6 5-2 15,4 7 0-15</inkml:trace>
  <inkml:trace contextRef="#ctx0" brushRef="#br1" timeOffset="212378.49">29418 15277 52 0,'7'7'26'0,"4"-7"-28"0,-8 0 51 15,4 0-47-15,0 0 0 16,8 0 0-16,-5-4 0 16,11 4-3-16,8-3 0 15,6 0-1-15,-3 3 1 16,-4 3-11-16,-4 0 1 15,-2 1-6-15,-5-1 1 0</inkml:trace>
  <inkml:trace contextRef="#ctx0" brushRef="#br1" timeOffset="212543.58">29404 15538 56 0,'14'12'28'0,"18"4"-38"15,-18-16 52-15,-3 3-43 16,3-3 1-16,10 0-11 16,8-3 1-16,0-4 1 15,7 1 0-15</inkml:trace>
  <inkml:trace contextRef="#ctx0" brushRef="#br1" timeOffset="213205.79">30328 14995 62 0,'-7'-3'31'0,"7"0"-31"0,0 3 55 0,4 0-52 16,6 0 1-16,12 0-1 16,13-3 1-16,11-4-6 15,10 1 0-15,4 0-2 16,-3 3 1-16,-5 0-17 16,-2-7 0-16</inkml:trace>
  <inkml:trace contextRef="#ctx0" brushRef="#br1" timeOffset="213535.91">31150 14456 63 0,'-7'18'31'0,"14"33"-34"0,-7-36 44 16,-3 1-41-16,-4 12 0 16,-4 13 0-16,-3 6 1 15,-4 13-1-15,-6-1 0 16,-5 4-2-16,1 3 1 15,4-13-4-15,2-9 0 16,1-10-9-16,11-12 0 0,10-15-3 16,3-14 1-16</inkml:trace>
  <inkml:trace contextRef="#ctx0" brushRef="#br1" timeOffset="213789.91">30917 14951 36 0,'18'13'18'0,"21"-7"-17"16,-25-12 32-16,4-1-30 15,6 1 0-15,5 3 6 16,-1 3 0-16,7 6-10 16,-3 1 1-16,-4 5 5 15,-10 4 0-15,-11 6-2 16,-14 3 1-16,0 3-6 15,-4-3 1-15,-7 0-5 0,1-9 1 16,-1-4-6-16,8-2 0 16,6-10-5-16,0-6 1 15</inkml:trace>
  <inkml:trace contextRef="#ctx0" brushRef="#br1" timeOffset="214029.51">31394 14801 55 0,'-7'18'27'0,"17"-21"-28"16,-3 3 52-16,4 0-48 15,3-3 1-15,7 3 0 16,11-3 0-16,0 3-8 15,-1 0 1-15,1-3-3 16,-7-3 1-16,-4-10-14 16,-10 0 1-16</inkml:trace>
  <inkml:trace contextRef="#ctx0" brushRef="#br1" timeOffset="214240.01">31503 14713 48 0,'-3'37'24'0,"6"1"-19"0,1-32 33 16,-1 4-38-16,1 5 1 16,-1-2-2-16,1 3 0 15,-4-1-4-15,0 1 1 16,0-7-11-16,0-5 1 15</inkml:trace>
  <inkml:trace contextRef="#ctx0" brushRef="#br1" timeOffset="214660.91">31309 15051 54 0,'-11'19'27'0,"19"-6"-28"0,-5-10 45 15,1 0-44-15,3 0 1 16,3 0-1-16,11 0 0 15,11-3-3-15,3 0 0 16,4-3-7-16,0 0 1 16,-11-3-7-16,-10 3 0 0</inkml:trace>
  <inkml:trace contextRef="#ctx0" brushRef="#br1" timeOffset="-214296.45">31679 15243 49 0,'0'47'24'0,"0"-10"-26"15,4-27 43-15,0 5-40 16,-1 4 0-16,4 10 2 16,-3-1 0-16,-4-3-3 15,3-6 1-15,1-4 1 0,3-2 1 16,7-7-2-16,0-18 1 16,0-17-2-16,4-11 1 15,3-14-2-15,0-21 1 16,-3-10-2-16,3-18 0 15,-4 3 0-15,1 9 1 16,0-7-1-16,3 11 1 16,-3 5 0-16,-1 7 0 0,4 15 1 15,1 10 1-15,2 12 1 16,4 7 1-16,4 9 1 16,3 6 0-16,1 10 0 15,10 6 0-15,10 6-1 16,18 1 0-16,14-4-1 15,1-3 0-15,13-6-2 16,4-4 0-16,7-6-3 16,-11 1 1-16,-14 2-5 15,-21 1 0-15,-14 5-12 16,-18 11 1-16,-21 5 0 16,-17 4 0-16</inkml:trace>
  <inkml:trace contextRef="#ctx0" brushRef="#br1" timeOffset="-211278.92">32223 14754 41 0,'0'22'20'0,"-11"-32"-21"16,11 10 34-16,-3 3-31 15,-1-3 1-15,-3 0 2 0,0 7 0 16,3 2-7-16,-3-3 1 15,4 0 3-15,-1-2 0 16,1-1-1-16,-1 3 1 16,1 0-2-16,-1-3 1 15,4 1 0-15,0-4 1 16,0 3 0-16,-3 0 0 16,3 0-1-16,-4 0 1 15,4 3-1-15,-3 4 1 16,-1 2-2-16,-3 7 1 0,0 0-1 15,0 6 1-15,-4 6-1 16,1 7 1-16,-1 3-1 16,-3-7 0-16,0 1-1 15,0-4 0-15,0 0-5 16,0 1 1-16,3-10-6 16,0-3 1-16,8-10-6 15,3-6 0-15</inkml:trace>
  <inkml:trace contextRef="#ctx0" brushRef="#br1" timeOffset="-210977.03">32000 15098 34 0,'0'10'17'0,"11"-4"-12"0,-4-6 26 16,4 3-27-16,6 4 0 16,8 2 6-16,0 4 0 15,-1-4-11-15,-2 3 0 16,-8 4 7-16,-7 3 0 16,-7 0-3-16,-7 0 1 15,-7 3-5-15,-4-4 0 0,-3-2-5 16,0-3 0-16,-1-7-9 15,5-6 1 1,6-13-3-16,8-5 1 0</inkml:trace>
  <inkml:trace contextRef="#ctx0" brushRef="#br1" timeOffset="-210573.27">32325 14650 45 0,'-3'-6'22'0,"17"6"-17"16,-14 0 43-16,7 3-45 15,0-3 0-15,3 0 2 16,4-3 1-16,4 0-7 15,-4 0 1-15,0 3 3 0,-3 0 1 16,-4 0-3-16,-4 3 0 16,-3 3-4-16,-7 3 1 15,-3 4-3-15,-4-1 1 16,0 4-1-16,-1-6 0 16,1 2 1-16,4-3 0 15,3 4 2-15,3 0 1 16,4-1 1-16,0 4 0 31,18-7-2-31,-1-3 0 0,1-2-10 16,0-4 1-1,3-4-3-15,-3 8 1 0</inkml:trace>
  <inkml:trace contextRef="#ctx0" brushRef="#br1" timeOffset="-210363.06">32357 15070 59 0,'3'13'29'0,"15"-10"-38"0,-11-3 60 0,0-3-51 15,4 0 1-15,3-4-1 16,0 1 0-16,4 3-7 15,6-3 1-15,-3-4-10 0,1 1 0 16</inkml:trace>
  <inkml:trace contextRef="#ctx0" brushRef="#br1" timeOffset="-210073.23">32798 14553 56 0,'7'37'28'0,"-11"-8"-32"0,4-29 45 0,-3 9-41 16,-4 4 0-16,0 2 1 16,0 1 0-16,-4 6-1 15,0 0 0-15,4 3 1 16,0 10 0-16,4-1 0 15,-1 0 0-15,4-5-3 16,4-1 0-16,3-9-7 16,0-7 1-16,3-2-8 15,1-17 0-15</inkml:trace>
  <inkml:trace contextRef="#ctx0" brushRef="#br1" timeOffset="-209866.67">32964 14609 45 0,'14'13'22'0,"-32"6"-18"0,11-10 35 16,-4 10-37-16,-6 6 0 15,-4 6 0-15,-1 10 1 16,-2 6-4-16,-8 13 0 16,-7 12-1-16,0-3 0 15,4 0-3-15,7-6 0 16,7-4-10-16,7-15 1 15,10-19-1-15,8-9 1 16</inkml:trace>
  <inkml:trace contextRef="#ctx0" brushRef="#br1" timeOffset="-209177.11">32981 15073 42 0,'0'13'21'0,"0"-4"-20"0,0-9 42 15,0 0-40-15,0 0 0 16,-7 0 2-16,-7 0 1 16,-4 0-7-16,-3 0 0 0,-3 0 5 15,6 3 0-15,0 4-2 16,1 2 0-16,-1 1 0 16,0 2 0-16,1 1-2 15,3-1 0-15,3-6-2 16,7 1 0-16,1 2-1 15,6-3 1-15,5 1-2 16,-1-4 1-16,3 0 0 16,1-6 0-16,3 3 1 15,4-10 1-15,-1 1-1 16,4-4 1-16,0-2-1 16,1-1 0-16,-5 0 0 15,-3 4 0-15,1 2 1 16,-5 10 0-16,1 7 0 15,-8 5 1-15,-3 1 1 16,-3 3 1-16,-11 2-1 16,3 4 1-16,0 3-5 0,4-6 0 15,0 0-9-15,7-10 0 16,7-9-2-16,15-6 1 16</inkml:trace>
  <inkml:trace contextRef="#ctx0" brushRef="#br1" timeOffset="-208920.84">33352 14995 42 0,'0'0'21'0,"-22"13"-26"0,15-10 43 0,-7 3-34 16,-7 3 0-16,-7 4 2 15,0 6 1-15,-4 6-8 16,0-3 1-16,7 0 6 15,8 3 0-15,6 3-2 16,8 3 0-16,6-9-2 16,15-3 1-16,10 0-7 15,4-10 1-15,-4-5-12 16,0-8 1-16,-17-5-4 16,-8 0 0-16</inkml:trace>
  <inkml:trace contextRef="#ctx0" brushRef="#br1" timeOffset="-208471.05">30649 15798 60 0,'18'3'30'0,"17"-22"-35"16,-21 19 59-16,8 0-51 15,13 0 1-15,18 0 2 16,21 3 1-16,25 10-8 16,24 2 1-16,25 1 4 15,29 3 1-15,20-7-3 16,4-2 0-16,0-10-6 15,-24-13 1-15,-29-9-9 16,-14 4 0-16,-21-4-10 16,-14-3 1-16</inkml:trace>
  <inkml:trace contextRef="#ctx0" brushRef="#br1" timeOffset="-207975.75">31111 16080 59 0,'18'25'29'0,"10"-16"-23"16,-6-5 47-16,6 5-50 16,3 4 0-16,15 2 1 15,-10-2 0-15,9 6-6 16,-6-4 1-16,-10-2 1 15,-8-1 1-15,-11 1-4 16,-10-1 1-16,-7 1-3 16,-7-4 1-16,-4-2-1 15,-3-1 0-15,0 3 1 0,7 1 1 16,0 2 1-16,3 4 1 16,1 3 1-16,3-4 0 15,7 7-1 1,3-3 1-16,8 0-4 0,10-6 0 15,14-4-8-15,8-3 0 16,6-6-4-16,-3-6 1 16</inkml:trace>
  <inkml:trace contextRef="#ctx0" brushRef="#br1" timeOffset="-207584.66">31955 16353 54 0,'-14'22'27'0,"-18"-19"-37"0,25-6 53 0,-11 0-43 16,-7-1 1-16,-3 1 1 16,3 0 0-16,1 6-2 15,-4 7 1-15,-1 5 1 16,1-2 0-16,3 0-1 16,8 2 1-16,6 1-1 15,8 3 1-15,10-4-2 16,7 1 0-16,0-10 0 15,7-3 1-15,11-9-1 16,0-3 0-16,-1-4-1 16,-2-2 1-16,-1-4-1 15,0-3 0-15,-3 6 0 0,-4 7 1 16,-3 9-1-16,-1 6 1 16,1 10-1-16,-8 9 1 15,-6 12 1-15,-1 1 0 16,-3 6-2-16,0 3 1 15,4-3-4-15,3-3 0 16,4-13-12-16,3-19 0 16</inkml:trace>
  <inkml:trace contextRef="#ctx0" brushRef="#br1" timeOffset="-202465.47">30014 14079 18 0,'4'0'9'0,"3"54"-2"0,-7-36 10 15,3 17-16-15,1 15 1 16,0 32 3-16,-4 18 0 0,0 29-6 16,-4 21 1-16,-7 29 2 15,-6 22 1-15,-11 2-3 16,-8 1 0-16,-3 3-3 15,-3-3 1-15,3-6-5 16,-7-13 0-16,1-26-2 16,2-30 1-16</inkml:trace>
  <inkml:trace contextRef="#ctx0" brushRef="#br1" timeOffset="-201983.59">30050 13998 28 0,'17'63'14'0,"40"-38"-13"0,-43-22 27 0,0 6-28 15,7 1 1-15,7-1-2 16,8 0 1-16,9-2-2 16,15-1 1-16,4 0-1 15,28-12 1-15,17-10-1 16,18 1 0-16,14-17 1 16,32-12 0-16,-7-6 1 15,24-13 0-15,4 4-1 16,-7-1 0-16,18 7 0 15,-8 3 0-15,1 15 0 16,7 10 0-16,-25 16 0 16,3 6 1-16,0 12 0 0,544 29 0 15</inkml:trace>
  <inkml:trace contextRef="#ctx0" brushRef="#br1" timeOffset="-201314.69">29796 16848 26 0,'24'13'13'0,"50"-10"-1"0,-49-3 13 16,3-3-25-16,22 6 1 0,17-3 0 15,24 6 1-15,12 10-3 16,31 6 1-16,28 0 1 15,11-3 0-15,28-7-1 16,18-9 1-16,21-12-2 16,21-7 1-16,17-6-3 15,-2 13 0-15,6-4-6 16,-28 4 0-16,-7-4-2 16,631-31 22-1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1T15:25:31.32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1T15:26:39.831"/>
    </inkml:context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3009 3769 19 0,'-7'19'9'0,"-10"31"-6"15,13-41 10-15,-7 1-12 16,-6 8 0-16,3 1 1 0,-4 3 0 15,-3 0-3-15,3-3 1 16,8-3 1-16,3-10 0 16,3 0-1-16,4-6 1 15,11-6-1-15,10-10 1 16,7-3-1-16,0-3 1 16,8-9 0-16,9-10 0 15,8-3 0-15,14 7 1 16,0-1-2-16,-3 4 1 15,-4 5-1-15,0 4 0 16,-14 7 0-16,-11 8 0 0,-7 1-1 16,-7 3 1-16,-3 12-3 15,-7-3 0-15,-4 3-3 16,-14 4 0-16,-4 2-1 16,0 4 0-16</inkml:trace>
  <inkml:trace contextRef="#ctx0" brushRef="#br0" timeOffset="2794.25">3422 3769 20 0,'56'-47'10'0,"22"-7"-8"16,-46 36 19-16,-4-1-19 15,18 3 0-15,0-3 3 16,-4 4 0-16,-3 5-5 0,-7 1 0 15,-4 3 3-15,0 6 1 16,-7 0-2-16,-3 6 0 16,-15 3-4-16,-3 7 1 15,-14 3-3-15,-14 6 1 16,-4 12-1-16,-3 7 0 16,-4-3 0-16,7 0 1 15,11-7 2-15,0-5 0 16,0-4 2-16,14-13 0 15,14-5 2-15,14-17 0 16,11-9 1-16,17-12 0 16,8-4-1-16,13-2 1 15,1 2-1-15,-1 1 0 0,-3 6-2 16,-10 9 0-16,-11 9-1 16,-7 1 1-16,-15 15-2 15,-6 4 1-15,-11-1-2 16,-18 10 1-16,-3 0-2 15,-7 6 0-15,0 3-1 16,0-3 1-16,3 3 0 16,4 7 0-16,0-7 0 15,10-3 1-15,-3-6 2 16,7-13 0-16,11-9 1 16,6-9 0-16,15-4 1 15,14-12 0-15,7-4 0 16,14 1 1-16,-3 0-1 15,-4-1 1 32,-4 7-1-47,-7 0 0 0,1 12-1 16,-11 7 1-16,-15 3-2 0,1 3 1 16,-14 0-2-16,-11 9 0 0,-8 1-1 0,-2 6 0 0,-1 2-2 0,1 1 1 15,-1 6 0-15,1-3 0 16,2 0 1-16,5-3 0 15,6 0 2-15,5-10 0 16,13 1 2-16,7-10 0 16,21-19 0-16,11-6 0 15,14-10 0-15,8-2 0 16,2-1 0-16,8 3 1 16,-11 4-2-16,-7 9 1 0,0-3-1 15,-7 13 0-15,-14 8-1 16,-7 1 1-16,-7 10-1 15,-7 2 1-15,-11 0-2 16,-7 4 0-16,0 3-1 31,0-4 1 16,0 1-1-31,7-1 1-16,-7-2 0 0,15 2 1 15,9-2 0-15,5-4 0 0,13-6 1 0,-3-3 1 0,14-4-1 0,-3-2 0 0,6-4 0 16,8-8 0-16,-1 2 0 0,-2 0 0 0,-12 6-1 0,-3-2 1 16,-7 5-1-1,-4 1 0-15,-10-1-1 16,-7 10 1-16,-4 4-1 0,-14 8 1 16,-14 1-2-16,-7 2 1 31,-7 4-1-31,0-6 0 0,-4 2 0 0,4 1 0 15,7-3 0-15,-3-1 1 16,10 1 0-16,0-4 1 16,3 1-1-16,11-4 1 0,11-3 1 15,7-6 0-15,3-10 0 16,4 4 0-16,10-4 0 62,11-2 1-62,0-10 0 16,11 3 0-16,-8-7-1 0,4 1 1 0,-7 6-1 16,-10 10 1-16,-19-1-2 0,-3 10 1 0,-6 12-2 0,-15 7 1 0,-11 9-2 15,-6 3 1-15,-8 1-3 16,0-7 1-16,-3 3 0 16,4 3 0-1,6-3 1-15,11-3 1 0,0-6 1 16,18-4 0-16,13-2 2 15,-2-10 1-15,23-10-1 16,15-9 0-16,15-6 0 16,6-3 1-16,4-7-2 15,-1 1 0-15,1 9 0 0,-7 3 1 16,-15 9-2-16,-3 7 1 31,-10 6-1-31,-8 10 1 0,-10 2-1 0,-7-2 0 16,-8 5-2-16,-10-2 1 15,-3 6-1-15,0 2 1 32,-4-2-1-32,3 3 1 15,1 0 0 1,3-3 1 0,4-3 0-16,6-7 1 0,4-6 0 0,4-6 0 62,18-9 0-15,10-4 1-47,7 0 0 47,10-9 0-16,1-3 0-31,10 0 1 31,0 3-1-31,-3-10 0 0,-4 13-1 0,-7 6 1 0,-7-2-1 0,-7 11 0 16,-14 11-1-16,-11 2 0 0,-7 13-1 0,-6 3 1 0,-15 0-1 0,0 3 1 0,-4-7-1 0,4 7 0 0,0-3 0 16,4 4 1-16,3-1 0 0,4-7 0 0,10-2 0 0,7-3 1 0,11-7-1 0,7-6 0 0,14-6 0 0,11-7 1 15,-1-12-1-15,11 0 1 0,4 0 0 0,3 3 1 0,1-3-1 0,-8 6 0 0,-14 10 0 0,-14 2 0 16,-7 4-1-16,-11 13 1 15,-10-1-3-15,-4 4 1 16,-10 2 0-16,-8 10 0 16,-3-3 0-16,0 3 0 15,1-6 0-15,2 3 1 16,4-3 0-16,7-3 0 16,15-7 0-16,6-6 1 31,7-3-1-16,18-12 0 17,0-4 1-1,11-3 0-31,10-6-1 16,0 6 1-16,4-3 1 0,-11 7 0 0,-14 8-1 0,-10 1 0 0,-11 9-1 15,-11 7 1-15,-7 5-2 0,-10 1 1 0,-4 0-2 0,-4-4 1 0,1 1-1 0,0-4 1 16,-1 1 0-16,8-7 0 0,7-3 0 15,13-3 1 1,51-26 0 0,-1 4 1-16,3-9-1 15,1 5 0-15,-4 1 1 16,-10 13 1-16,-14 5-1 16,-12 10 0-16,-13 10-1 0,-11 12 0 15,-13 9-1-15,-12-3 1 16,-3 7-2-16,-3-10 1 15,-1 3-1-15,4-9 1 16,4 0 1 15,6-4 0-31,8-5 0 0,14-10 0 0,13 3 0 0,5-13 1 16,10-12-1-16,14-3 0 16,0 0 0-16,4 0 1 15,-4 3-1-15,-7 13 1 16,-7-4 0-16,-11 13 0 15,-10 13-1-15,-7 6 1 0,-4 3-2 16,-11 0 1 0,-2-4-1-16,-1 1 0 15,-4 0-1-15,1-3 1 0,6-1 0 16,8-5 0-16,7-1 0 16,10-9 1-16,8-6 0 15,6-7 0-15,8-12 0 16,-1-3 1-16,-10-3 0 15,7 2 0 1,-7 4 0 0,-4 3 1 15,-10 7-1-15,-4 8 1-16,-10 7-2 0,-7 4 0 0,-4 5 0 0,-4 0 0 0,-3 1-1 15,4 9 0-15,0-7-1 0,3 1 1 0,3-4 0 16,5-9 1-16,6 0 0 0,7-9 0 15,0 2 0 1,4-2 0 0,-4 3 1 31,1 3 1-16,-8-7-1-31,0 10 1 15,4-6-1-15,0 6 1 0,-1-3-1 47,5 3 1-31,6-10-2 0,0 1 1-16,1-4-1 0,2 1 1 0,1-7-1 0,0-6 0 0,-7 6 0 0,-7 4 1 0,-8 2-1 0,-9 10 0 15,-19 9-1-15,-14 10 1 0,-6 3 0 0,-8 3 0 0,-7 3-2 0,-7 0 0 0,0 9-7 16,1-12 0-16,-8 10-4 0,39-14 0 0</inkml:trace>
  <inkml:trace contextRef="#ctx0" brushRef="#br0" timeOffset="7043.33">17868 4039 22 0,'0'0'11'0,"0"3"-7"0,0-3 12 15,4 3-15-15,-1 3 0 0,1 7 1 16,-1 2 0-16,-3 7-2 16,4 0 1-16,-1 6 0 15,1 10 1-15,3 6 0 16,0-3 0-16,0 12 0 15,0 0 0-15,0 16 0 16,4 10 0-16,-1 5 0 16,1 4 0-1,7 13 0 1,-4 8 0-16,3 14 0 0,4 8 0 0,1 14 0 16,2 27 0-16,5 10-1 15,-1 19 1-15,4 15-2 16,-4 25 1-16,4 23-1 15,-1 21 1-15,5 1 0 16,-5 15 1-16,-6 12 0 0,0 20 0 16,-8 11 0-16,-3 8 0 15,1 21 0-15,2 9 0 16,-6 7-4-16,-4 13 1 16,3 8-3-16,-3 1 1 15,-3-16-1-15,0-12 1 16,-4-10 0-16,-4-25 0 15,4-3 2-15,-4-16 1 16,4 1 1-16,0-14 0 16,0 7 2-16,0 0 0 15,-7 0 0-15,7-3 0 16,-3-19-1-16,3-16 0 0,-4-24 0 16,4-26 1-16,0-16-3 15,4-18 1-15,-4-25-1 16,3-16 1-16,4-13-1 15,1-12 1-15,-1-10-1 16,0-12 0-16,3-9-1 16,-3-10 1-16,-3-13-1 15,-1-12 0-15,1-15-2 16,3-14 0-16,0-21-3 16,-4-9 0-16,1-10-2 15,-4-13 1-15,4-6-6 16,-4-3 1-16,-4-9 1 15,0-4 1-15</inkml:trace>
  <inkml:trace contextRef="#ctx0" brushRef="#br0" timeOffset="9189.67">6219 4581 31 0,'-3'3'15'0,"3"-6"-1"0,0 3 16 0,3-6-25 16,5-4 0-16,-5 1 3 16,8 0 1-16,3-1-11 15,7 7 0-15,0-6 8 16,11 5 1-16,17 1-3 16,18 3 0-16,11 3-1 15,7 1 0-15,-4-1-2 16,-7 3 1-16,-11 3-2 15,-13 1 1-15,-15-1-3 16,-24 16 1-16,-15 10-3 16,-10 2 0-16,-11 7-1 15,-7 3 0-15,-3 4-2 16,0-14 0-16,3-9 1 16,11-3 1-16,-4-3 2 0,15-6 0 15,6 0 3-15,15-7 1 16,10-9 2-16,11 3 1 15,6 0 0-15,8 4 1 16,-3-7-2-16,6 0 1 16,-3 0-2-16,-4 3 0 31,-24 28-1-31,-18 1 0 16,-18 21-2-16,-14 6 1 15,-13 7-1-15,-19 6 0 16,1-15-4-16,-1-7 1 0,-6-9-9 15,13-13 1-15,4-9-3 16,11-13 1-16</inkml:trace>
  <inkml:trace contextRef="#ctx0" brushRef="#br0" timeOffset="9851.92">8438 5139 49 0,'-10'16'24'0,"-1"-16"-29"15,1 0 47-15,-8 0-42 16,-3-3 0-16,-4 9 0 16,-3 3 1-16,-4 10-1 15,-3-6 0-15,-4 12 0 16,7-3 0-16,8 6-1 0,-1 7 0 15,7-1-3-15,11 1 1 16,14-14-2-16,11 1 0 16,10-3-3-16,8-9 0 15,6-7-5-15,7-10 1 16</inkml:trace>
  <inkml:trace contextRef="#ctx0" brushRef="#br0" timeOffset="10224.76">8675 5211 41 0,'-7'7'20'0,"-11"15"-20"0,15-19 36 0,-8 6-36 15,-3 4 0-15,0-1 2 16,-4 4 0-16,-3 0-3 16,0 2 1-16,3-5 0 15,1 9 0-15,2-6-1 16,1 5 0-16,7-2-1 15,0-3 0-15,14-4 0 16,0-5 0-16,7-4 1 16,4-6 1-16,3-4 0 15,0 4 0-15,8-6 0 16,-12 3 1-16,1-4-1 16,0 1 1-16,-1 3-1 15,-3 6 0-15,-3-4 0 16,3 4 1-16,-10 4-1 15,-1 2 1-15,-3 6-1 0,4 1 0 16,-1 6-2-16,4-7 1 16,0 1-9-16,11-10 0 15,-1-9-2-15,8-10 1 16</inkml:trace>
  <inkml:trace contextRef="#ctx0" brushRef="#br0" timeOffset="10810.77">9137 5064 43 0,'-7'9'21'0,"0"26"-26"0,3-19 42 15,-6-7-37-15,-4 7 1 0,-11-1-1 16,-3 7 1-16,-1-6-2 16,1 3 1-16,7 0 1 15,3-4 0-15,4 1 0 16,7 0 0-16,11-7-1 15,10 0 1-15,11-2 0 16,3-1 0-16,0 0 0 16,0-6 1-16,1 0-1 15,-8 0 1-15,-4 3-2 16,-10 10 1-16,-7 3-2 16,-3-1 1-16,-11 1-3 15,-7 3 1-15,-1 3-2 16,-2-4 1-16,3-2 0 15,3-3 0-15,4-4 0 16,10 1 1-16,8-4 3 0,10-3 0 16,7-6 2-16,4-3 1 31,10-16-1-15,11 3 1-16,10-9-1 0,-3-1 1 0,4-5-2 0,-4-10 0 15,-8 13-2-15,-2-1 0 16,-15 4 0-16,-10 3 0 15,-8 3-2-15,-10 6 1 16,-7 7-2-16,-7 9 0 16,-4 3 0-16,1 16 1 0,-8 0 0 15,-3 9 1-15,3-3 1 16,8 3 0-16,10 7 1 16,7-7 1-16,7 6-2 15,7-12 1-15,7-12-4 16,14-4 0-16,0-12-4 15,4-7 0-15,0-6-7 16,7-15 1-16</inkml:trace>
  <inkml:trace contextRef="#ctx0" brushRef="#br0" timeOffset="11081.12">9970 4957 40 0,'-4'-3'20'0,"-21"28"-20"0,18-15 36 0,-10 2-36 16,-12 7 0-16,1 0 0 15,-7 12 0-15,3-15 0 16,7 9 0-16,1-6 1 0,6 3 0 16,4-3 1-16,7-1 0 15,3-2 1-15,15 0 1 16,10 3 2-16,14-7 1 16,8 4 0-16,-1-1 0 15,0 4-1-15,1-3 0 31,-11 9-4-31,-11 10 1 0,-21-4-7 0,-21 6 1 16,-15 4-12-16,-20-3 1 16,-1-10-6-16,-6-9 1 0</inkml:trace>
  <inkml:trace contextRef="#ctx0" brushRef="#br0" timeOffset="12506.68">6325 6130 47 0,'25'3'23'0,"42"-15"-14"16,-28 9 23-16,10-7-31 15,29-9 1-15,24-3 1 16,18 4 0-16,32-1-3 16,24 3 0-16,15 4 2 15,34 8 1-15,26-2 0 16,10 0 1-16,14-7-1 15,29-2 1-15,6-10-1 16,4-7 1-16,-14 1-1 16,-11 3 0-16,-28 9-3 0,-42 9 1 15,-32 7-4-15,-39 13 1 16,-42 2-9-16,-43 10 0 16,-41 0-8-16,-26 0 0 15</inkml:trace>
  <inkml:trace contextRef="#ctx0" brushRef="#br0" timeOffset="15782.44">2477 7359 47 0,'7'19'23'0,"0"-6"-14"0,-4-1 24 0,-3 4-32 16,0 12 1-16,0 0 0 15,0 7 0-15,-3 12-3 16,3 0 0-16,-7 6-2 16,7 1 1-16,-7-7-7 15,7-13 1-15,7-15-7 16,-7-16 0-16</inkml:trace>
  <inkml:trace contextRef="#ctx0" brushRef="#br0" timeOffset="16290.98">2981 7384 47 0,'11'-3'23'0,"17"-12"-22"0,-25 5 41 16,4-5-40-16,-7-7 1 16,0-4 3-16,-10 1 0 15,-8 0-8-15,-14 3 1 16,-6 4 5-16,-22 8 0 15,3 4-3-15,-3 12 1 0,14 0-4 16,-10 7 1-16,3 6-2 16,-14 6 0-16,0 3-5 15,3 3 0-15,-6 10-2 16,10 3 0-16,11 9 0 16,3 13 0-16,14-3 2 15,14 6 0-15,18 0 5 16,18-3 1-16,14-7 5 15,17-8 1-15,11-11 3 16,25-15 0-16,17-18 2 16,0-14 0-16,4-8-2 15,-18-13 1-15,-7-13-4 16,-10-9 1-16,-22-4-3 16,-17-8 0-16,-14 8-5 15,-18 1 1-15,-11 3-11 16,-13 3 0-16,-8 6-2 15</inkml:trace>
  <inkml:trace contextRef="#ctx0" brushRef="#br0" timeOffset="17268.36">2046 11549 55 0,'0'19'27'0,"18"-26"-34"16,-8 4 54-16,1 3-45 15,7-6 1-15,6 0 1 16,1-7 0-16,7 4-5 0,-1-1 1 16,-2 1 2-16,-1 3 0 15,-7 2-2-15,-10 11 0 16,-11-1-2-16,-7 10 1 16,-8-1-3-16,5 7 0 15,-18 0-2-15,7 0 0 16,-8 6 0-16,8-2 1 15,11-1 1-15,-1 3 1 16,11-3 2-16,3-3 1 16,8-3 3-16,0-1 0 0,6-2 0 15,4-10 1-15,8 4-2 16,-1-7 0-16,-7 0-7 16,7-3 0-16,-7-6-9 15,-10-4 0-15</inkml:trace>
  <inkml:trace contextRef="#ctx0" brushRef="#br0" timeOffset="17822.56">2681 11546 38 0,'32'-41'19'0,"7"-6"-11"0,-29 31 26 15,-3-3-28-15,-7-3 0 16,0-3 5-16,-7 3 1 16,-14-3-15-16,-11-3 1 15,-6 9 8-15,-12 7 1 16,-17 5-4-16,-3 7 0 0,-12 4-5 16,-6 11 0-16,11 10-2 15,6 7 0 1,8 5-3-16,3 10 1 0,10 4-5 15,1 11 1-15,14 13-1 16,10 13 1-16,14 16 2 16,11 2 1-16,11 4 6 15,10-25 1-15,11-16 6 16,17-10 1-16,11-24 4 16,28-13 1-16,1-22-2 15,9-19 0-15,5-19-5 16,-5-15 1-16,-9-3-5 15,-8-7 0-15,-11 0-7 16,-20-3 0-16,-12 0-11 0,-16 4 0 16</inkml:trace>
  <inkml:trace contextRef="#ctx0" brushRef="#br0" timeOffset="18797.23">1834 15613 52 0,'4'22'26'0,"14"0"-16"16,-11-19 26-16,-4 0-36 15,8 0 0-15,6-3 0 16,-6 0 0-16,7 0 0 15,-8 0 0-15,1 3 0 16,-8 3 1-16,4 4-2 16,-7 2 1-16,0-2-2 0,-10 2 0 15,-1 1-2 1,4-4 0-16,-3 4-2 0,-1-4 1 16,0 7-1-16,11-3 1 15,0-4 1-15,0 0 0 16,4 1 3-16,3-1 0 15,4-3 2-15,-1 1 1 16,8-1 0-16,7-3 1 16,3 0 0-16,7 0 1 15,-10 4-1-15,3 2 0 16,-10 0-2-16,-8 4 1 16,-10 6-1-16,-10 6 0 0,-19 6-3 15,1-3 0-15,-11 1-5 16,-3-7 1-16,-7-7-7 15,-1-12 0-15</inkml:trace>
  <inkml:trace contextRef="#ctx0" brushRef="#br0" timeOffset="19427.77">2395 15763 38 0,'29'-25'19'0,"-1"-22"-15"0,-28 35 30 16,3-4-29-16,-6 0 0 16,-4-3 3-16,-4-3 1 0,-17-3-12 15,-4-3 1-15,0 0 6 16,-17 0 1-16,-7 3-3 15,-4 9 0-15,-4 7-2 16,-13 9 0-16,-1 9-1 16,18-3 0-16,-32 13-1 15,11 6 0-15,3 3-4 16,8 7 0-16,10 6-5 16,4 9 1-16,13 13 1 15,1 18 0-15,21 4 1 16,3 9 0-16,18 6 4 15,4-6 1-15,13-12 6 16,22-10 1-16,10-6 2 16,22-19 0-16,21-25 1 15,17-19 1-15,18-19 0 16,21-18 1-16,-17-17-3 0,-1-11 0 16,-10-17-3-16,-17 1 1 15,-29-4-4-15,-25 7 1 16,-24 3-8-16,-25 6 1 15,-14 4-9-15,-15 8 0 16</inkml:trace>
  <inkml:trace contextRef="#ctx0" brushRef="#br0" timeOffset="20854.87">11680 4515 45 0,'0'0'22'0,"-7"22"-11"0,0-12 23 0,-7-1-33 15,-3 3 1-15,-8 17 0 16,-10 2 0-16,-8 4-3 16,1 15 0-16,3 12 2 15,-7 1 0-15,0 12-2 16,1 23 0-16,6 15 0 15,7-16 1-15,7-3 0 16,15-13 0-16,17-21-2 16,14-19 1-1,7-16-5-15,7-13 1 0,4-12-9 16,4-12 0-16</inkml:trace>
  <inkml:trace contextRef="#ctx0" brushRef="#br0" timeOffset="21485.17">11550 5296 35 0,'-7'22'17'0,"7"-13"-8"0,3-6 21 0,1 1-26 16,3-1 0-16,0-3 2 15,4 0 1-15,6-10-9 16,8-2 1-16,7-7 5 15,3-6 1-15,0 0-3 0,1 3 0 16,-12-3-2-16,1 3 1 16,-11-3-3-16,-3 3 1 15,-8 6-2-15,-3 0 1 16,-3 4-2-16,-4 6 0 16,-4 9-1-16,-3 9 1 15,-4 4 0-15,1 12 1 16,-1 4 1-16,0 2 0 15,4 4 1-15,0 6 1 0,7-1 1 32,4-5 0-32,10-3-3 0,3-7 1 15,33-34-10 1,2-10 1-16</inkml:trace>
  <inkml:trace contextRef="#ctx0" brushRef="#br0" timeOffset="21701.68">12344 4982 26 0,'0'0'13'0,"-25"51"-7"15,14-36 12-15,-6 7-16 16,-8-3 1-16,-3 3 2 16,-7 6 1-16,-8 4-6 15,-3-1 0-15,8 7 4 16,-1-10 1-16,11 0-3 0,3-3 1 15,7-3-8-15,8-6 0 16,6-13-7-16,4-9 0 16</inkml:trace>
  <inkml:trace contextRef="#ctx0" brushRef="#br0" timeOffset="21907.57">11963 5130 41 0,'10'25'20'0,"1"22"-19"0,-8-31 33 16,1 6-32-16,3-4 1 0,0 7 0 15,4-6 0-15,3 6-5 16,7 7 1-16,7-13-1 16,0-1 1-16,1-5-10 15,2-16 0-15,-2-4-3 16,-5-8 1-16</inkml:trace>
  <inkml:trace contextRef="#ctx0" brushRef="#br0" timeOffset="22205.88">12432 4387 44 0,'-7'31'22'0,"21"-12"-21"0,-7-10 42 16,7 19-40-16,4-3 0 16,3 23 4-16,11 11 0 15,3 16-7-15,4 4 0 16,3 5 5-16,-7 7 0 15,-10 0-3-15,-14 19 0 16,-18-6-6-16,-22-4 0 16,-24 6-15-16,-21-15 1 0</inkml:trace>
  <inkml:trace contextRef="#ctx0" brushRef="#br0" timeOffset="27267.08">22871 4430 45 0,'-15'7'22'0,"8"-23"-12"16,7 16 22-16,0 6-30 15,-3-3 0-15,3 7 3 16,0-4 0-16,0 0-6 16,0-2 1-16,3-4 3 15,8-4 1-15,0 1-2 16,13 0 1-16,12 0-2 16,9 0 0-16,1 0 0 15,0 3 1-15,-7 0-2 16,-7 0 0-16,-8 6-1 15,-9 3 1-15,-8 7-1 0,-11 0 0 16,-7 3-2-16,-3-1 0 16,-3-5-1-16,-1-4 1 15,0 4 0-15,1 6 0 16,3 3 1-16,7 3 0 16,3 3 2-16,8-6 0 15,6 3 2-15,4 0 1 16,7 3 0-16,8 1 1 15,-1-7 0-15,0 6 1 0,-3-13-2 16,-8 7 0 0,-6 3-3-16,-18 1 1 0,-18 11-2 15,-17 4 0-15,-18 6-4 16,-3 3 0-16,-15-6-7 16,-3-3 0-16,10-19-5 15,15-7 0-15</inkml:trace>
  <inkml:trace contextRef="#ctx0" brushRef="#br0" timeOffset="27715.1">24250 4832 56 0,'7'12'28'0,"7"-12"-31"0,-10 4 52 16,-1-1-50-16,1 0 1 0,-8 0-1 15,-3 3 1-15,-7 1 0 16,-4 5 0-16,-10 7-2 16,0-3 0-16,-11 12-3 15,11 0 1-15,0 10-2 16,3 12 0-16,0-3-1 15,11 0 0-15,7-6-1 16,7-10 0-16,11-6-2 16,13-6 1-16,12-13-1 15,2-6 1-15</inkml:trace>
  <inkml:trace contextRef="#ctx0" brushRef="#br0" timeOffset="28000.38">24493 5102 27 0,'29'-32'13'0,"-22"7"-4"15,-7 25 25-15,0 3-32 0,-7 10 1 16,-4-4 0-16,-7 7 0 16,-3 0-5-16,-11-7 1 15,4 4 2-15,-4-4 0 16,4 7-2-16,4 6 1 16,2-1-1-16,5 5 0 15,3-4 0-15,10-7 0 16,4 1 0-16,11-4 1 15,3-2 0-15,3-1 1 16,5-2-2-16,2-4 1 0,1-3-1 16,0-7 0-16,-4-5-4 15,4 2 1 1,-8-2-7-16,-3-1 0 0,0-2 0 16,4-4 1-16</inkml:trace>
  <inkml:trace contextRef="#ctx0" brushRef="#br0" timeOffset="28646.82">24987 4885 49 0,'28'41'24'0,"-38"-19"-35"16,3-13 55-16,-11-9-45 15,-10 3 1-15,-11 1-2 16,0 2 0-16,-3-3 0 0,0 3 1 16,-1 4-3-16,8 8 1 15,7-8-1-15,7 2 1 16,10 1 0-16,11 6 0 16,14-4 2-16,7 1 1 15,11-3 1-15,7-1 1 16,-4-5 0-16,-7-1 0 15,-6-3-1-15,-8 6 0 16,-11 4-1-16,-10 3 1 0,-7 2-3 16,-7 4 1-1,-4-3-1-15,-3 0 0 0,3-3 0 16,4-4 1-16,4 4 0 16,6-7 1-16,7-2 0 15,8-1 1-15,14-3 2 16,3-3 0-16,3 0 1 15,8-6 0-15,7-4 0 16,0 1 1-16,0-7-1 16,-1-6 0-16,-2 0-2 15,-5 3 1-15,5-6-1 16,-1 0 0-16,0-3-2 16,-3 0 1-16,-7 0-1 15,-8 9 0-15,-6 3-1 16,-8 0 1-16,-6 4-2 15,-8 6 1-15,-3 2 0 16,0 4 0-16,4 13 0 0,-1 9 0 16,0 6 1-16,1 4 1 15,3 5 1-15,3 4 0 16,4-10 0-16,7-2 1 16,7-8-5-16,8-5 1 15,-1-6-14-15,7-14 0 16</inkml:trace>
  <inkml:trace contextRef="#ctx0" brushRef="#br0" timeOffset="29068.45">24529 4989 55 0,'3'0'27'0,"1"-3"-29"0,-1 9 41 16,1 13-39-16,-1 9 1 15,-3 19 0-15,0 0 1 16,0 6-5-16,0 1 1 15,0-14-9-15,4-11 1 16,3-11-5-16,3-8 0 16</inkml:trace>
  <inkml:trace contextRef="#ctx0" brushRef="#br0" timeOffset="29773.31">25746 5023 55 0,'-14'16'27'0,"-11"6"-35"16,18-22 52-16,-4 0-44 16,4 0 0-16,0 0 0 15,0 0 0-15,0 0 0 16,0 3 1-16,0 3-1 16,0 4 0-16,0-1-1 15,3 0 0-15,4 4 0 16,4 0 0-16,-4-10 0 15,3 3 0-15,11 3 1 16,11 4 1-16,0-4 1 16,0 4 1-16,-4-1-1 15,-7 1 1-15,-11 3-1 0,-13 6 1 16,-11 6-5-16,-8-3 0 16,-6 3-11-16,-7-12 0 15,3-10-4-15,7 7 1 16</inkml:trace>
  <inkml:trace contextRef="#ctx0" brushRef="#br0" timeOffset="30164.54">26801 5124 45 0,'-25'34'22'0,"7"10"-24"0,15-32 40 16,-1 4-39-16,4-3 0 16,0 2-6-16,0-15 0 15,11-9 1-15,3-10 0 16,7-9-7-16,-3-7 0 15</inkml:trace>
  <inkml:trace contextRef="#ctx0" brushRef="#br0" timeOffset="30318.6">26843 4838 38 0,'0'3'19'0,"10"10"-21"0,-6-13 35 15,3 0-33-15,7 0 0 0,0 3 0 16,4 0 0-16,0 0-6 15,6 4 0-15,8-4-5 16,-4 3 1-16</inkml:trace>
  <inkml:trace contextRef="#ctx0" brushRef="#br0" timeOffset="30598.85">27100 5133 29 0,'-3'28'14'0,"6"-3"-4"15,1-25 21-15,-4 6-31 16,0-6 0-16,3 0-1 16,5-6 0-16,2 0-1 15,4-7 1-15,4-5-1 0,-1-4 0 16,5-3 0-16,-1-1 1 16,-4 11 2-16,-2-4 1 15,-1 16 3-15,0 9 0 16,-4 13 1-16,1-3 0 15,0 9-1-15,-1 3 1 16,1 3-5-16,3-3 0 16,7-2-8-16,4-4 0 15,3-7-8-15,7-12 1 16</inkml:trace>
  <inkml:trace contextRef="#ctx0" brushRef="#br0" timeOffset="31439.06">28543 4948 33 0,'21'22'16'0,"4"-10"-4"15,-18-12 23-15,0 0-29 16,0-3 0-16,0 3 2 16,-3 3 1-16,-4 4-12 15,-4 2 0-15,-3 0 7 0,-3 1 1 16,-8-7-4-16,-3 3 0 16,-7-3-1-16,-1 1 0 15,12-4-2-15,-1 0 1 16,-3 0 0-16,7 0 0 15,0 6 0-15,3 0 0 16,4 0-1-16,7 7 1 16,0-4 0-16,7 1 1 15,11-1 0-15,3 4 0 16,11-4-1-16,-8 1 1 16,-2-7 0-16,-5 3 0 15,1 10 0-15,-4 6 0 0,-3-1 0 16,-1 5 0-16,-3 2 0 15,-3 3 0-15,-4 13 0 16,-4 6 0-16,-3 4 0 16,0 5 0-1,-7-9-1-15,0-12 1 0,-4 0-1 16,-3-13 1-16,0-3 0 16,0-13 0-16,3 0 0 15,-7-2 0-15,1-10 0 16,3-10 1-1,-1-15-1-15,5 6 1 16,24-19 0 0,0 10 1-16,21 6-1 15,18-7 0-15,14 4 0 0,3-3 1 16,8-4-1 0,-4-2 1-16,-11-4-2 0,4 0 1 15,-3-6-1-15,-8-3 0 16,1 3-1-1,-15-7 1-15,-10 1-1 0,-18 0 1 16,-11 9-2-16,-6 9 1 16,-5 10-1-16,1 16 1 15,-3 22-2-15,-1 12 1 16,-3 6 0-16,3 16 0 16,4 0 1-16,4 9 0 15,3-2 0-15,7-7 0 16,3-6-3-16,4-10 1 15,4-9-7-15,-4-13 1 0,10-9-5 16,-3-9 1-16</inkml:trace>
  <inkml:trace contextRef="#ctx0" brushRef="#br0" timeOffset="31979.75">29150 5199 41 0,'-3'25'20'0,"-5"6"-23"15,5-25 37-15,3-2-34 16,-4-1 0-16,4-3 1 16,4-7 1-16,-1-5-2 15,5-7 1-15,2 7 0 16,4-7 1-16,0-9-1 16,7-4 0-16,1 1-1 15,2-1 0-15,1 17 0 0,3-7 0 16,-3 9 0-16,0 4 0 15,-4 9 1-15,-4 6 0 16,-2 10-1-16,-1 9 1 31,-4-6-1-31,1-4 0 0,-4 4 0 16,-4-3 0-16,1 3 0 0,3 0 0 16,-3-4 0-16,3-5 0 15,0-1 0-15,0-3 0 0,3-6 1 16,4-6 0-16,11 0-1 15,7-4 1-15,3 7-1 16,-3-6 1-16,0-7-1 16,-4 0 1-16,-7-2-2 15,-3-1 1-15,-8 0-2 16,-6 0 1-16,-8 0 0 16,-3 10 1-16,-3 6-2 15,-8 9 0-15,-3 10 0 16,-4 6 1-16,7 0 0 15,1 0 0-15,6 3 0 16,8 9 0-16,6-9 0 16,8 4 1-16,6-14-5 15,5-2 0-15,2-4-7 16,5-12 1-16</inkml:trace>
  <inkml:trace contextRef="#ctx0" brushRef="#br0" timeOffset="32804.18">29937 5302 39 0,'-4'-6'19'0,"1"-25"-22"0,3 15 32 16,3-3-29-16,1 0 1 15,3-6-1-15,0-3 0 16,0 0 0-16,7 0 0 0,-3 6 1 15,3 6 0-15,0 3 0 16,3 7 0-16,12 0-1 16,-1 3 1-16,4-4-3 15,-1 1 0-15,1 3-2 16,7 0 0 0,0-7-2-16,-7 4 1 0,-4 3-1 15,-4 3 1-15,1 0 2 16,-4 0 0-16,-3 0 2 15,-7 0 1 1,-1 0 1-16,-3 0 0 0,-7 0 2 16,-3 3 0-16,-8 3-1 15,-3 4 1-15,-4 2-1 16,1 4 0-16,-1 3-1 16,0-3 1-16,4-1-3 15,4-5 1-15,3-1 0 16,3 1 0-16,8-4 0 0,6-3 1 15,8 3-1-15,-1 0 0 16,1-2 0-16,0-1 1 16,-4 0-1-16,-4-6 0 15,-2 3-1-15,-1 3 1 16,0 0 0-16,-4 3 0 16,1-3 0-16,3 7 0 15,0 2 0-15,0 4 1 16,7-3 0-16,-3-1 0 15,6 4 0-15,1-10 1 0,3-3 0 16,11-3 0-16,14-3 0 16,14-9 0-16,14-7-1 15,3-16 0-15,-6-12-1 16,-15-22 0-16,1-25 0 16,-11-3 0-16,-8 3 1 15,-13-32 1-15,-11-8 1 16,-10-1 1-16,-4 12-1 15,-11 11 1 1,-10 17 0 0,-7 23 0-16,-8 25-2 0,1 35 0 0,-4 15-2 15,1 31 0-15,9 45-1 16,12 31 0-16,10 37 0 16,10 19 0-16,11 16 0 15,4-13 0-15,10-18-1 16,7-16 1-16,-10-41-6 15,-4-19 0-15,-14-22-7 0,-10-18 1 16</inkml:trace>
  <inkml:trace contextRef="#ctx0" brushRef="#br0" timeOffset="33719.94">22638 5857 42 0,'3'7'21'0,"15"-17"-22"16,-7 7 34-16,6 3-31 16,11-6 1-16,11-1 1 15,14-5 1-15,25-7-6 16,38 3 1-16,22 4 3 0,35 2 0 15,21 10 0-15,24 0 0 16,22 0 0-16,28-3 1 16,15-3-1-16,20-6 0 15,39 2-1-15,11-9 1 16,28-6-2-16,10 0 1 16,29 6-2-16,-3 7 0 15,-8 15-1-15,-4 13 1 16,15 2-1-16,-18 14 0 15,-17 5 1-15,-15 4 0 16,-34-13 1-16,-30-6 0 0,-52-15-3 16,-31-7 1-16,-50-7-16 15,-39-21 0-15</inkml:trace>
  <inkml:trace contextRef="#ctx0" brushRef="#br0" timeOffset="37084">3210 8197 44 0,'7'6'22'0,"4"3"-12"0,-8-9 23 16,5 0-31-16,-5 3 0 0,4-9 0 15,4-6 1-15,-1-10-4 16,-3-3 0-16,7-13 2 15,4 3 1-15,3-8-2 16,7-5 1-16,1-2-2 16,2 10 1-16,-2-1-3 15,-8 3 1-15,0 4-2 16,-3 9 0-16,3-1-1 16,-11 14 0-16,1 18-1 15,-4 4 0-15,-3 15 1 16,-4 9 1-16,0 1 1 15,0 9 1-15,0 3 1 16,0-3 1-16,7-1 0 16,3-2 1-16,1-6 1 15,10-13 1-15,7-16 2 16,11 0 1-16,3-15 0 16,-3-13 0-16,3-10 0 0,4-8 1 15,-10-10-3-15,-1-1 0 16,-10-14-3-16,-8-1 0 15,-6-6-4-15,-4 6 0 16,-4 9-8-16,-3 13 1 16,0 13-5-16,0 15 0 15</inkml:trace>
  <inkml:trace contextRef="#ctx0" brushRef="#br0" timeOffset="37429.11">4244 8021 39 0,'11'-6'19'0,"-8"-16"-22"15,-6 9 33-15,-5 4-30 16,-6-1 0-16,0-2 1 15,0 6 0-15,-7-1-2 16,-7 7 1-16,0 3 0 16,-1 7 0-16,5 9-2 15,-5 6 0-15,12 0-2 16,13 3 0-16,4-3-1 16,14-6 1-16,11-10 2 0,7-2 0 15,7-7 2 1,-4-7 1-16,4-5 1 0,-4-7 0 15,-3-6-9-15,-4-6 1 16</inkml:trace>
  <inkml:trace contextRef="#ctx0" brushRef="#br0" timeOffset="37924.5">6068 7620 49 0,'-7'-4'24'0,"-25"-2"-28"16,21 6 44-16,-6 3-39 16,-4 4 0-16,-1 2 1 15,-6 4 0-15,7 5-3 16,0 4 1-16,-4-3 0 0,11 0 1 15,-4 3-4-15,8-6 1 16,6-1-1-16,-3 1 0 16,14-4 0-16,-3 1 0 15,17 0 1-15,14 2 1 16,8 1 2-16,-12 0 0 16,-2-1 0-16,-12-5 1 15,-13 5-1-15,-15 7 1 16,-10 0-5-16,-11 0 0 0,1 0-10 15,-5-9 1-15</inkml:trace>
  <inkml:trace contextRef="#ctx0" brushRef="#br0" timeOffset="38241.07">6325 7855 53 0,'14'6'26'0,"4"-22"-27"16,-11 10 45-16,-7 0-45 16,4 0 1-16,-4-1 0 15,-7 1 0-15,-8 0 0 16,-6 6 0-16,-7 6-1 16,-11 10 1-16,8 6-2 15,-5-4 1-15,12 14-3 16,2-1 1-16,8 1-1 0,11-4 0 15,10-3 1 1,14-16 0-16,4-2 1 0,10-14 1 16,-3-5 1-16,7-4 1 15,-8-6-9-15,8-12 1 16,0-10-4-16,10-10 0 16</inkml:trace>
  <inkml:trace contextRef="#ctx0" brushRef="#br0" timeOffset="38480.87">6675 7108 58 0,'0'57'29'0,"0"-1"-35"15,0-27 56-15,-7 8-50 16,3 20 1-16,4 18-1 15,-7 6 1-15,3 7-3 16,1-9 1-16,-1-4-2 16,1-9 1-16,-1-13-5 15,4-9 0-15,0-13-10 16,7-21 1-16</inkml:trace>
  <inkml:trace contextRef="#ctx0" brushRef="#br0" timeOffset="38886.3">6929 7864 55 0,'0'35'27'0,"-7"-13"-31"0,7-19 46 15,0 3-42-15,0-3 0 16,0 0-1-16,0 0 1 15,0-3-1-15,0 0 1 0,7-12-2 16,7-4 0-16,0-6-3 16,3-3 1-16,1 0-2 15,3 0 1-15,4-3 0 16,3 3 0-16,0 0 1 16,1 6 1-16,2 6 3 15,1 7 1-15,0 6 3 16,-4 9 0-16,-3-2 1 15,-4 5 0-15,-3 16 0 16,-4 7 0-16,-4-1-1 16,1-5 0-16,-1 5-3 15,1-2 1-15,0-4-3 16,3-6 1-16,7-7-12 16,-11-8 1-16,5-7-4 15,-1-4 0-15</inkml:trace>
  <inkml:trace contextRef="#ctx0" brushRef="#br0" timeOffset="39621.58">3447 11423 55 0,'0'13'27'0,"0"3"-19"0,0-4 27 15,0 7-33-15,-7 12 1 0,7 10 3 16,-11 12 0-16,0 13-7 15,1 6 0-15,-1 13 4 16,-6 3 0-16,6 6-3 16,0-9 0-16,4-4-5 15,4-3 0-15,3-15-9 16,10-19 1-16,1-28-6 16,17-10 1-16</inkml:trace>
  <inkml:trace contextRef="#ctx0" brushRef="#br0" timeOffset="40373.08">5154 11844 72 0,'-3'3'36'0,"-8"3"-47"0,4-9 72 15,-4 3-61-15,-6 3 1 16,-8 9-1-16,0 7 0 16,-6 3-1-16,-1 3 1 0,-3 0-3 15,3 1 1-15,0-5-3 16,4 1 0-16,10-3 0 16,8 0 0-16,10-3-1 15,14-7 1-15,10 4 3 16,22 2 0-16,-3 4 1 15,2-3 1-15,-2-7 0 16,-11 4 1-16,-4 9-1 16,-25 12 0-16,-13 4-3 15,-11-10 0-15,-1 3-9 16,-9-2 0-16,-5-11-3 16,12 1 0-16</inkml:trace>
  <inkml:trace contextRef="#ctx0" brushRef="#br0" timeOffset="40657.98">5514 12160 57 0,'28'-9'28'0,"-10"3"-36"0,-18 6 57 16,0-7-50-16,-7-2 1 15,-7 3-1-15,-8 2 1 16,-6 1-1-16,-4 10 1 15,-3 8-2-15,3 4 1 16,1 6-1-16,2 10 0 16,8-1 0-16,0-6 1 15,14-3 0-15,7-6 0 0,4-3 1 16,13-7 0-16,15-5-1 16,7-11 1-16,7-8-4 15,-11-14 0-15,4-2-10 16,-4-16 1-16</inkml:trace>
  <inkml:trace contextRef="#ctx0" brushRef="#br0" timeOffset="40910.75">5810 11508 63 0,'7'75'31'0,"-3"7"-37"16,3-54 55-16,-7 13-49 15,-7 15 0-15,7 16-1 0,0 7 0 16,-4 5-1-16,4-2 1 16,-7-22-5-1,4-10 0-15,3-13-11 0,10-8 1 16,-10-17-1-16,11-9 1 15</inkml:trace>
  <inkml:trace contextRef="#ctx0" brushRef="#br0" timeOffset="41362.04">6057 12264 60 0,'-10'44'30'0,"10"-4"-42"0,0-33 64 0,0-1-51 15,0 0 0-15,0-3 0 16,0 0 1-16,0-3-3 15,3-9 0-15,8-7-1 16,3-9 1-16,7 0-3 16,0-9 0-16,-3-7-1 15,14-6 1-15,-8 3-1 0,12 6 1 16,-8 4 1-16,7 3 1 31,0 9 2-31,-3 6 1 0,0 16 0 0,3 6 1 16,-3 10 0-16,-4 18 1 15,-3 7-1-15,-4 19 0 16,-3 6-1-16,-1-4 0 16,-3-5-4-16,0-4 1 15,8-9-7-15,-8-10 1 16,3-8-7-16,5-11 1 0</inkml:trace>
  <inkml:trace contextRef="#ctx0" brushRef="#br0" timeOffset="42382.02">2985 15904 49 0,'7'13'24'0,"3"18"-11"0,-3-28 25 16,4 4-37-16,-1-4 1 0,1-3 0 15,7 3 0-15,6-9-3 16,12-1 0-16,6-2 1 15,0 0 1-15,4-1-1 16,-7-2 0-16,-7 5 0 16,-11 7 0-16,-4 4-1 15,-6 8 1-15,-11 7-2 16,-11 9 0-16,-10 3-1 16,-7 7 0-16,-4 6-1 15,-6 6 0-15,2-6 1 16,12 3 0-16,-5-3 2 15,8-3 1 1,4 9 2 0,17-6 1-16,10-10 1 15,8-5 0-15,10-11-1 0,4-2 0 16,7-7-5 0,3-5 0-16,7-8-14 0,-6-5 1 15</inkml:trace>
  <inkml:trace contextRef="#ctx0" brushRef="#br0" timeOffset="43073.9">5073 16221 57 0,'0'16'28'0,"-21"-1"-33"0,10-8 44 16,-6-1-39-16,-1 3 0 15,-7-2 0-15,-3 2 1 0,-4-6-3 16,4 4 1-16,0 5-3 15,3-6 1-15,7 4-1 16,8-4 0-16,-1 0 0 16,11 1 1-16,4 2 1 15,17 7 1-15,7 2 3 16,11-2 1-16,0 3 0 16,0 0 1-16,-4 0-1 15,-7 6 0-15,-10 0-1 16,-25 3 0-16,-7-3-5 15,-15 3 0 1,-9 0-7-16,-5-6 0 0,4-9-4 16,1-4 0-16</inkml:trace>
  <inkml:trace contextRef="#ctx0" brushRef="#br0" timeOffset="43390.71">5433 16394 48 0,'28'9'24'0,"-10"-12"-27"0,-18 0 45 15,0 3-41-15,-7-7 0 16,-8-2 0-16,-2 6 1 16,-11 6-3-16,-4 10 1 15,4-1 0-15,-4 7 1 16,0 9-4-16,4 10 0 15,0-7-1-15,-1 1 1 0,15-1-1 16,11-3 0-16,17-9 1 16,0-10 1-16,14-6 4 15,11-6 0-15,0-6 0 16,3-10 1-16,-3-6-5 16,0-6 1-16,-11-13-11 15,4-3 1-15</inkml:trace>
  <inkml:trace contextRef="#ctx0" brushRef="#br0" timeOffset="43705.54">5800 15983 39 0,'-4'88'19'0,"-13"6"-20"0,6-66 25 16,0 16-25-16,-3 6 1 15,0 16-1-15,-7 0 1 16,3-4-1-16,8-8 0 0,-8-7-9 15,15-10 0 1</inkml:trace>
  <inkml:trace contextRef="#ctx0" brushRef="#br0" timeOffset="44064.33">5958 16591 59 0,'-10'57'29'0,"-11"-42"-41"15,21-8 56-15,-7 2-44 16,3 0 0-16,1-2 0 16,-1-4 1-16,1 0-1 15,3-3 0-15,7-6 1 0,0-7 0 16,10 1-1-16,4-4 1 15,1-9-3-15,6-3 0 16,4-4-2-16,3-2 1 16,0 5-1-16,0 1 0 15,-3 6 1-15,-4 10 0 16,-3 5 2-16,-7 11 0 16,-1 5 1-16,-6 10 1 15,-8 6 0-15,5 6 1 16,-8-6-2-16,0 7 0 15,0 2-4-15,-8 1 1 16,8-4-10-16,8-6 1 0</inkml:trace>
  <inkml:trace contextRef="#ctx0" brushRef="#br0" timeOffset="44590.96">6918 16356 39 0,'0'-22'19'0,"-4"3"-14"0,1 16 28 15,-11 3-31-15,-4 3 0 16,-7 0 1-16,4 7 0 15,-10 9-4-15,2 2 0 0,5 5 3 16,2-8 0-16,5 1-1 16,6-3 0-16,4 0 0 15,11-4 0-15,10 1 0 16,11 5 1-16,6 1 0 16,5 0 1-16,6 3 0 15,0-3 0-15,1-10-1 16,-8 4 1-16,-21 2-2 15,-14 11 1-15,-11 8-2 16,-27 10 0-16,-29-10-4 16,-22 7 1-16,-9 0-15 15,-12-10 1-15</inkml:trace>
  <inkml:trace contextRef="#ctx0" brushRef="#br1" timeOffset="59423.58">9419 7378 38 0,'64'-22'19'0,"31"-41"-10"0,-77 48 20 16,-1-1-22-16,-3 4 0 0,-3 2 5 16,3 1 1-16,-10 2-15 15,-1 1 0 1,-10 9 10 0,-18 7 1-16,-3 5-4 15,7-2 0-15,-21 12-4 16,-1-3 0-16,1 0-2 15,-7 0 0-15,10 0-3 16,7-3 1-16,7 0-1 16,1-4 0-16,6 7 0 15,4-6 0-15,3 6 1 16,1-3 0-16,3 3 1 0,-7-1 1 16,3 1-1-16,4 4 1 15,-4 2 0-15,1 0 1 16,-1 0 0-16,8 7 0 15,-1 9 0-15,1-7 0 16,-1-5 1-16,4-4 1 16,-7 0 1-16,3-6 1 15,8-6-1-15,7-10 1 16,6 0 0-16,8-3 0 16,10-3-1-16,-3 3 0 15,3-3-5-15,4-3 1 0,3-6-7 16,-3-4 1-16,-4-5-12 15,-10-8 0-15</inkml:trace>
  <inkml:trace contextRef="#ctx0" brushRef="#br1" timeOffset="59651.17">9119 7729 47 0,'0'38'23'0,"0"-35"-14"16,0-3 31-16,0 0-37 16,4-6 0-16,10-4 1 15,14 1 1-15,15-4-7 0,6 4 1 16,11 0 0 0,3-1 1-16,1-2-14 15,-4-4 1-15,-4 0-4 0,-3 1 0 16</inkml:trace>
  <inkml:trace contextRef="#ctx0" brushRef="#br1" timeOffset="59890.49">9941 7579 48 0,'-24'41'24'0,"-22"15"-22"0,32-40 44 0,-8 9-45 16,-6 16 0 0,0-4 0-16,7-2 0 0,0-1-3 15,7-6 0-15,3-9-1 16,4-12 0-16,3-4-5 16,-3-10 0-16,4-8-7 15,3-7 0-15</inkml:trace>
  <inkml:trace contextRef="#ctx0" brushRef="#br1" timeOffset="60072.21">9641 7657 46 0,'18'50'23'0,"-7"4"-20"15,-4-48 39-15,7 7-43 0,0 5 1 16,4 7-2-16,-1-3 1 15,1 10-3-15,-1 2 0 16,-2-2-10-16,-1-10 0 16</inkml:trace>
  <inkml:trace contextRef="#ctx0" brushRef="#br1" timeOffset="60609.11">8992 8231 47 0,'-17'35'23'0,"3"-23"-15"0,14-12 37 15,0 0-42-15,7 3 1 16,10-3 2-16,11-9 1 15,15-1-8-15,27-2 0 0,36-7 5 16,21 0 1-16,32 0-3 16,7-2 0-1,-22 2-7-15,-10 0 0 0,-24 3-14 16,-18 1 0-16</inkml:trace>
  <inkml:trace contextRef="#ctx0" brushRef="#br1" timeOffset="60941.01">10248 7005 59 0,'-10'19'29'0,"-1"56"-25"0,11-56 41 16,0 22-45-16,0 3 0 16,-3 25 0-16,-1 12 1 15,4 23-2-15,0 5 1 16,-4 14-2-16,4 18 0 15,0-19-8-15,-7-3 1 0,-3-34-8 16,-8-13 0 0</inkml:trace>
  <inkml:trace contextRef="#ctx0" brushRef="#br1" timeOffset="66360.78">8248 11091 64 0,'-7'6'32'0,"-11"19"-30"16,11-15 32-16,-10 2-34 16,-8 4 0-16,-3 6-1 15,-1-3 0-15,1 0-1 16,-11 6 1-16,8 0-4 16,-8 0 1-16,7 3-2 15,4 0 0-15,3-3-1 0,8-3 0 16,2 0 2-16,5-3 0 15,6 0 2-15,4 0 1 16,0 6 0-16,0 3 1 16,-10 3 1-16,-1 13 0 15,-6 10 0-15,-1-1 0 16,0 10 0-16,1 2 0 16,-1 1 1-16,0 0 1 15,4-9 2-15,7-7 0 16,4-6 2-16,3-7 0 15,7-5 0-15,10-7 0 0,12-13-1 16,9-5 0-16,8-4-4 16,-3-10 0-16,-1 1-9 15,-3-3 0-15,-4-20-7 16,-10 8 0-16</inkml:trace>
  <inkml:trace contextRef="#ctx0" brushRef="#br1" timeOffset="66573.39">7708 12013 57 0,'4'12'28'0,"27"-15"-36"15,-16-3 50-15,16 0-42 16,8-4 0-16,14 4-6 0,25-6 0 15,-4 2-4 1,0-2 0-16,-4-10-5 0,-6 3 1 16</inkml:trace>
  <inkml:trace contextRef="#ctx0" brushRef="#br1" timeOffset="66794.57">8707 11762 46 0,'-22'47'23'0,"-23"-12"-31"0,30-23 43 15,-6 10-35-15,-10 6 1 0,-5 13-1 16,-10 0 0-16,4 0-1 16,10-4 1-16,-3-9-5 15,14-12 0-15,10-13-5 16,11-12 0-16,7-10-2 15,4-12 1-15</inkml:trace>
  <inkml:trace contextRef="#ctx0" brushRef="#br1" timeOffset="66978.2">8357 11728 28 0,'11'28'14'0,"3"34"-5"15,-7-40 26-15,0 10-30 0,7 2 1 16,-3 10 0-16,6 0 0 15,1 0-9-15,3-6 0 16,0-1 4-16,-3 1 1 16,-4-4-7-16,-3 4 1 15,-8-7-10-15,1-2 1 16</inkml:trace>
  <inkml:trace contextRef="#ctx0" brushRef="#br1" timeOffset="67230.22">7419 12511 58 0,'0'10'29'0,"32"-13"-32"15,-11 0 52-15,21-1-45 16,25-5 1-16,32 9 0 15,32-3 1-15,20 3-9 16,4-3 1-16,11 3 1 16,0-3 0-16,-14 0-12 15,-25-10 1-15,-11-6-7 16,-6 0 0-16</inkml:trace>
  <inkml:trace contextRef="#ctx0" brushRef="#br1" timeOffset="67471.25">9299 11254 59 0,'-3'38'29'0,"-43"53"-36"0,35-57 52 15,1 19-45-15,-4 19 0 16,3 16-3-16,-7 10 0 16,4 18-3-16,4 12 1 15,-4 4-11-15,-8 9 1 0</inkml:trace>
  <inkml:trace contextRef="#ctx1" brushRef="#br1">3687 12762 0,'0'0'16,"0"0"-1,0 0 1,10 3-1</inkml:trace>
  <inkml:trace contextRef="#ctx0" brushRef="#br1" timeOffset="69166.86">8675 15732 58 0,'-7'0'29'0,"-7"6"-27"0,10-6 30 16,-10 3-32-16,-11 0 0 16,-13 4 0-16,-15 2 1 15,0 4-2-15,7-4 1 16,-32 16-2-16,8-6 1 15,6 3-3-15,8-6 0 16,6-1-1-16,8-2 1 16,10-4-1-16,11 1 0 15,7-1 1-15,3-3 1 0,15 13 2 16,3 6 1-16,0 0 0 16,0 7 1-16,-7 12-1 15,4 9 1-15,-8-3-2 16,-7 13 1-16,1 0-1 15,-4 5 1-15,0-2-1 16,0-3 1-16,3-3 0 16,4-4 1-16,7-6 2 15,7-3 0-15,7-12 2 16,7-13 0-16,7 0 1 16,11-7 0-16,7-5-3 15,0-7 1-15,-7-9-11 16,0-7 0-16,-4-12-8 15,-7 0 0-15</inkml:trace>
  <inkml:trace contextRef="#ctx0" brushRef="#br1" timeOffset="69378.53">7878 16481 65 0,'3'13'32'0,"39"-13"-44"0,-24-3 60 16,10-3-49-16,22 2 1 15,-1-2-5-15,11 0 1 0,0-4-4 16,0 1 0-16,0-7-8 16,-11 7 0-16</inkml:trace>
  <inkml:trace contextRef="#ctx0" brushRef="#br1" timeOffset="69603.17">8939 16221 57 0,'-21'50'28'0,"-49"-9"-37"16,45-25 50-16,-7 3-41 15,-14 12 0-15,8 13 0 16,-1 3 1-16,-4 3-3 16,8 3 0-16,7-9-6 15,7-9 1-15,7-16-8 0,14-19 1 16</inkml:trace>
  <inkml:trace contextRef="#ctx0" brushRef="#br1" timeOffset="69813.35">8513 16234 48 0,'14'69'24'0,"10"-10"-22"0,-17-40 41 16,8 16-42-16,6 5 0 0,7 4-1 16,4 6 1-16,-1 4-2 15,-6 2 0-15,-7-3-3 16,-11 1 0-16,-11-7-7 15,-6-13 0-15,-4-12-4 16,-4-9 0-16</inkml:trace>
  <inkml:trace contextRef="#ctx0" brushRef="#br1" timeOffset="70067.08">7440 17018 64 0,'14'40'32'0,"64"-11"-40"0,-39-20 66 16,31 0-56-16,29-5 1 15,21-4-1-15,32-7 1 16,-4-5-5-16,3-1 0 15,-9-2-4-15,-8-1 1 16,-21 3-14-16,-15-6 0 16</inkml:trace>
  <inkml:trace contextRef="#ctx0" brushRef="#br1" timeOffset="70382.77">9356 15660 55 0,'-7'22'27'0,"-7"22"-26"15,6-29 37-15,-6 17-37 16,-3 24 0-16,3 13 0 16,-4 22 1-16,0 22-4 15,1 19 1-15,-1 15-3 16,0 16 1-16,1 10-12 0,3-17 0 16,-11-11-1-16,0-33 1 15</inkml:trace>
  <inkml:trace contextRef="#ctx0" brushRef="#br1" timeOffset="82874.39">11684 7341 40 0,'-4'12'20'0,"1"-9"-16"0,-1 3 20 16,-3 1-23-16,-7 2 1 0,-3 10 2 15,-12 12 1-15,-2 13-6 16,-8 13 0-16,0-7 3 16,4 3 0-16,-1 4-3 15,1-1 0-15,7-15-6 16,3-7 1-16,4 1-7 16,3-16 0-16</inkml:trace>
  <inkml:trace contextRef="#ctx0" brushRef="#br1" timeOffset="83132.1">11317 7453 45 0,'11'76'22'0,"52"27"-17"0,-35-81 39 16,4 13-42-16,11 18 1 15,6-6-1-15,-3 3 0 16,-4 3-6-16,-10-9 1 16,-4-6-12-16,-10-16 1 15</inkml:trace>
  <inkml:trace contextRef="#ctx0" brushRef="#br1" timeOffset="83731.89">11903 7024 60 0,'17'3'30'0,"19"-16"-25"0,-22 13 46 16,10 4-48-16,8-1 0 15,3 0 1-15,1 0 0 0,-1-6-6 16,-3 6 0-16,-8 3 2 16,-6 0 0-16,-4 4-4 15,-10 9 0-15,-8 3-3 16,-6 0 0-16,-4-10-2 16,-4 10 1-16,-3-3 1 15,0 3 1-15,-1 0 2 16,5 0 1-16,6 0 3 15,8 0 0-15,6-4 2 16,8 1 1-16,10-6-3 16,11-4 1-16,10-6-7 15,7-3 0-15,-6-9-8 16,3 3 1-16</inkml:trace>
  <inkml:trace contextRef="#ctx0" brushRef="#br1" timeOffset="86825.14">12612 7620 56 0,'3'3'28'0,"15"6"-18"16,-11-12 28-16,7 0-37 15,7 0 1-15,8-4-1 16,2-2 1-16,1 3-5 15,0 0 0-15,-4 2-4 16,-3-2 0-16,-8 6-10 16,-6 0 0-16</inkml:trace>
  <inkml:trace contextRef="#ctx0" brushRef="#br1" timeOffset="87020.27">12555 7908 67 0,'11'13'33'0,"31"-10"-39"0,-31-6 59 15,10 0-53-15,7-4 0 16,4 1-5-16,3 0 1 0,1-1-3 16,-5 1 0-16,1-3-11 15,-14-1 0-15</inkml:trace>
  <inkml:trace contextRef="#ctx0" brushRef="#br1" timeOffset="87274.78">13194 7751 58 0,'0'3'29'0,"18"-6"-29"16,-11 3 48-16,7-3-47 15,7 3 0-15,4-3 0 16,6 6 0-16,1 3-5 16,3-6 0-16,-3-12-10 0,3-13 1 15,1-3-5-15,-1-7 1 16</inkml:trace>
  <inkml:trace contextRef="#ctx0" brushRef="#br1" timeOffset="87575.82">13956 7156 54 0,'-7'6'27'0,"-4"25"-30"0,8-21 51 0,-1 5-47 15,-3 13 0-15,-3 4 2 16,3 12 1-16,-1 15-4 16,5 13 1-16,3-3 2 15,0 19 0-15,0 0-1 16,0 9 0-16,0 10-4 15,0-13 1-15,-4 0-7 16,-6-12 1-16,-4-23-12 16,3-21 1-16</inkml:trace>
  <inkml:trace contextRef="#ctx0" brushRef="#br1" timeOffset="93353.53">15272 7946 37 0,'-4'12'18'0,"-3"-18"-7"0,7 6 19 15,0-6-26-15,0 6 1 16,7-3 1-16,4 3 0 16,-1 0-8-16,8-4 1 15,0-2 5-15,-1-3 0 16,1-4-3-16,0 1 1 16,-4-4-1-16,0 0 0 15,0-2-1-15,0-1 1 0,-3 3-3 16,-4 3 1-16,0 7-1 15,3 6 0-15,-3 3 0 16,0 10 0-16,0 6-2 16,1 6 0-16,-5-6 1 15,4 6 0-15,0 3 0 16,0 3 1-16,4-3 0 16,3-6 1-16,7-6 3 15,4-10 0-15,3-15 3 16,-3-7 0-16,-4-12 0 15,4-13 1-15,-4 4 0 16,0-7 0-16,0-3-6 16,0 0 0-16,0 3-12 15,-3 9 1-15,-7 7-7 16,-1 9 1-16</inkml:trace>
  <inkml:trace contextRef="#ctx0" brushRef="#br1" timeOffset="93759.28">16041 7742 51 0,'14'0'25'0,"4"-16"-25"0,-15 10 44 16,1-3-42-16,-1 2 0 0,-3-5-1 15,-3 2 1-15,-4-2-3 16,-8 6 1-16,-2-1 1 16,-4 7 0-16,-8 7-3 15,1 8 1-15,0 1-3 16,0 3 1-16,3 3-2 15,11 6 0-15,3-3 0 16,11-3 0-16,7-6 1 16,11-7 1-16,10-6 2 15,8-9 1-15,-5-4 1 16,1-5 0-16,-4 5-3 16,-7-2 1-16,-3-10-10 15,-7-10 0-15</inkml:trace>
  <inkml:trace contextRef="#ctx0" brushRef="#br1" timeOffset="95171">16937 7811 43 0,'-7'25'21'0,"-18"-3"-14"0,22-19 32 16,-1 0-37-16,-7 0 0 15,8-3 2-15,-4 0 1 16,3-3-6-16,1-3 1 15,-1 0 3-15,4-7 0 0,0 1-1 16,4-1 1-16,6-12-2 16,-3 0 1-16,4-3-1 15,7 3 0-15,3 3 0 16,4 3 1-16,-1 3-2 16,1 0 0-16,-4 7-2 15,0 0 0-15,-3 2-5 16,0-2 0-16,-1 3-11 15,1-4 0-15</inkml:trace>
  <inkml:trace contextRef="#ctx0" brushRef="#br1" timeOffset="95592.43">17187 7792 54 0,'4'28'27'0,"14"-9"-28"0,-11-19 42 16,3-3-41-16,8-3 1 16,-1-7 1-16,5-3 0 15,-5 4-3-15,1-7 1 16,-4-6 0-16,0-6 1 15,-3-1-1-15,-4 1 1 16,-4 6-3-16,-3 3 1 0,-3 6-2 16,-1 4 1-16,-3 5-2 15,-3 11 1-15,-1 8-1 16,0 7 0-16,1 12 1 16,-1-9 0-16,1 6 1 15,-1 7 0-15,4 3 2 16,0-4 0-16,3-3 0 15,4-2 0-15,4-11-1 16,7-2 1 0,13-6-12-1,4-14 1-15</inkml:trace>
  <inkml:trace contextRef="#ctx0" brushRef="#br1" timeOffset="95966.37">17614 7748 26 0,'14'-19'13'0,"4"7"9"0,-18 12 9 15,0 0-26-15,0 0 1 16,0 0 1-16,-4 3 0 16,-3 3-10-16,-7 4 0 15,-3-4 6-15,-8 0 1 16,-3 7-4-16,3 2 1 16,-3 4-1-16,7 0 1 15,3 0-1-15,7 0 0 16,1-7 0-16,-1-2 1 15,11-1-2-15,18-6 1 0,3-3-1 16,4-6 0-16,-4-4-1 16,0-2 0-16,-3-1-3 15,-1-2 1-15,-3-1-4 16,-3 3 1-16,-4 1 0 16,0 6 0-16,-3 6 1 15,-1 3 1-15,4 3 4 16,-3 3 1-16,-1 7 3 15,1 0 0-15,-1 3 0 16,1-1 1-16,-1-2-5 16,4-3 0-16,4-7-9 15,7 3 1-15</inkml:trace>
  <inkml:trace contextRef="#ctx0" brushRef="#br1" timeOffset="96205.32">17925 6996 59 0,'-4'43'29'0,"11"52"-39"0,-7-73 56 15,-3 15-46-15,-1 13 0 16,-6 16-1-16,2 13 0 15,1 8-3-15,0 7 0 16,0-9-9-16,0-3 1 16,4-13-3-16,-8-19 0 0</inkml:trace>
  <inkml:trace contextRef="#ctx0" brushRef="#br1" timeOffset="96943.37">16390 8469 58 0,'7'-6'29'0,"-7"6"-30"0,0 0 59 15,0 0-56-15,-7 6 0 16,-4 1 0-16,-6 8 0 16,-1 10-4-16,-6 7 1 15,-8 9 0-15,-4 12 0 16,1-3-4-16,3-9 1 15,4-7-8-15,7-9 0 16,10-6-7-16,8-25 1 16</inkml:trace>
  <inkml:trace contextRef="#ctx0" brushRef="#br1" timeOffset="97153.85">16231 8441 58 0,'14'38'29'0,"-10"-4"-32"16,-4-24 51-16,0 9-47 15,0 12 1-15,3 13-1 16,5 15 1-16,-1 10-4 16,3-3 1-16,8-6-5 15,3-4 1-15,7-9-12 16,0-19 0-16</inkml:trace>
  <inkml:trace contextRef="#ctx1" brushRef="#br1" timeOffset="29078.59">12640 6908 0,'0'0'16</inkml:trace>
  <inkml:trace contextRef="#ctx0" brushRef="#br1" timeOffset="97950.64">16768 9050 69 0,'-18'15'34'0,"18"-15"-29"16,0 0 34-16,0 0-46 15,0 0 0-15,3-6-18 16,-3 6 0-16,-7 0 22 16,0 6 1-16</inkml:trace>
  <inkml:trace contextRef="#ctx0" brushRef="#br1" timeOffset="102045.82">11021 6992 21 0,'3'10'10'0,"4"-16"-3"0,-7 6 11 15,0 0-11-15,7 0 0 16,-3 3 2-16,-1 6 0 16,-3 10-12-16,0 15 0 0,0 7 9 15,0 22 0-15,-3 12-5 16,-1 29 1-16,1 18-2 16,-1 3 0-16,1 1-2 15,-1 2 1-15,4-21-5 16,4-10 0-16,3-18-6 15,7-20 1-15</inkml:trace>
  <inkml:trace contextRef="#ctx0" brushRef="#br1" timeOffset="102842.65">10940 6757 35 0,'3'25'17'0,"36"-9"-15"0,-28-13 25 16,3-3-25-16,14-3 0 15,11-3 1-15,14-4 1 0,7-2-4 16,24-1 1-16,36 1 2 16,18-1 1-16,21 1-2 15,17-1 1-15,7-3-2 16,8 4 1-16,-4 2-4 15,0 1 1-15,-7-10-1 16,0-6 1-16,-7-9-1 16,3-10 1-16,-3 3-1 15,-29-3 1-15,-2 6 0 16,-12 4 1-16,-10 6-1 16,-18 9 1-16,-10 3-1 15,-11 7 0-15,-14-1 0 16,-10 7 0-16,-12 6 0 15,-9 10 0-15,-1 9-2 16,-10 9 1-16,-4 13-2 16,-3 6 1-16,-8 4 0 15,1 15 1-15,-1 0 0 0,1 9 1 16,-1 4 1-16,5 9 0 16,-5 3 2-16,1 3 0 15,-8 9-1-15,-3 1 0 16,-3 3 0-16,3 3 0 15,0-13-1-15,-7 0 1 16,0-6-1-16,-4 1 0 16,0-11 1-16,-6 1 0 0,-18-7-1 15,-18-6 1-15,-14-15-1 16,-18-13 0-16,7-10 1 16,-13-9 0-16,-12-3 0 15,-27-6 0-15,-11 0 0 16,-22-10 0-16,-13-9 0 15,-36-4 1-15,-6-5-2 16,-19-1 0-16,4 1-4 16,22 2 1 15,17 4-8-31,24 9 0 0</inkml:trace>
  <inkml:trace contextRef="#ctx0" brushRef="#br1" timeOffset="104778.38">15385 9269 29 0,'-11'-16'14'0,"29"4"-4"0,-15-1 15 31,-10 4-20-31,-7-1 0 16,-7 4 3-16,-4 3 1 0,-3 3-12 15,0 3 1-15,0 3 6 16,-1 7 1-16,1 9-4 15,0 6 0-15,3 4-4 16,4 5 0-16,7 7 0 16,10 0 0-16,11-3 0 15,8-13 0-15,2-9 1 16,11-10 1-16,8-9 1 16,2-6 0-16,1-7-3 15,-3-2 0-15,-5-1-8 16,5-9 0-16</inkml:trace>
  <inkml:trace contextRef="#ctx0" brushRef="#br1" timeOffset="105184.29">15487 9601 43 0,'-18'22'21'0,"4"-22"-26"0,14-3 34 15,-3 0-30-15,3 3 1 16,0 3-1-16,3-6 1 16,4-3-1-16,0 0 1 15,4-4-4-15,-1 1 0 16,1-4-2-16,0 1 1 0,-1-1-3 15,1 1 1-15,3-1 2 16,-3 7 0-16,3-1 4 16,0 4 1-16,0 3 4 15,0 0 0-15,0 3 3 16,0 4 0-16,-3 2-1 16,-4 7 0-16,-4 0-3 15,1-7 1-15,-4 3-3 16,3 4 0-16,-3 0-5 15,4 0 1-15,3-10-7 16,4-3 0-16</inkml:trace>
  <inkml:trace contextRef="#ctx0" brushRef="#br1" timeOffset="105424.5">15970 9194 44 0,'-7'53'22'0,"-17"19"-28"0,20-50 38 16,-3 3-32-16,-7 10 0 15,3 6 0-15,4 2 1 16,0 8-5-16,0-8 0 0,11-5-8 15,6-10 1-15</inkml:trace>
  <inkml:trace contextRef="#ctx0" brushRef="#br1" timeOffset="105651.98">16291 9507 47 0,'0'47'23'0,"-28"-3"-23"16,17-34 39-16,-13 15-39 15,-8 6 1-15,-3 13-1 16,-4 9 1-16,4-2-4 16,-1 2 1-16,5-9-6 0,6-13 1 15,11-15-7-15,10-16 1 16</inkml:trace>
  <inkml:trace contextRef="#ctx0" brushRef="#br1" timeOffset="105811.2">16037 9551 43 0,'29'60'21'0,"-12"-23"-26"0,-10-24 35 16,0-4-41-16,-3 1 1 0,3-7-12 15,-4-9 0-15</inkml:trace>
  <inkml:trace contextRef="#ctx0" brushRef="#br1" timeOffset="106356.89">17046 9664 54 0,'0'6'27'0,"4"-18"-34"0,-4 12 52 0,0 0-44 15,-4-3 1-15,-6 3 0 16,-4 0 1-16,-1 3-4 16,-6-3 1-16,4 6 1 15,-5 4 1-15,-2 2-2 16,3 7 0-16,6 3-2 15,5 6 0-15,3 3-3 16,0 7 1-16,3 0-4 16,8-13 0-16,10-3-7 15,11-7 1-15,10-5 0 16,-3-7 0-16</inkml:trace>
  <inkml:trace contextRef="#ctx0" brushRef="#br1" timeOffset="106626.66">17290 9790 47 0,'3'6'23'0,"-6"0"-27"0,3-12 49 16,-7 3-44-16,-4 0 0 16,-7-4 0-16,-3 4 0 15,0 0-1-15,-4 3 0 16,1 3 1-16,2 3 1 15,1 4-2-15,4 6 0 16,-1 12-3-16,7-3 1 16,8 0-3-16,3-9 0 0,7-1-2 15,7-2 1-15,4-10-3 16,3-6 1-16,0-3-4 16,4-10 1-16</inkml:trace>
  <inkml:trace contextRef="#ctx0" brushRef="#br1" timeOffset="107180.52">17307 9893 42 0,'4'16'21'0,"3"-7"-27"15,-4-12 38-15,-3 3-32 16,4 3 1-16,-4-3-1 15,3 3 1-15,1 0-2 0,-4-3 1 16,4 0 0-16,-1-3 0 16,4 0 0-16,0 3 1 15,0 0-1 1,0 6 0-16,0 1 0 0,-3-1 1 16,-4 0-1-16,3 1 1 15,1-1-2-15,-4-6 0 16,0 0 0-16,3-6 1 15,-3-4-1-15,7 1 1 0,1 2 0 16,-1 4 0-16,0 0 0 16,0 6 1-16,3 0-1 15,1 1 0-15,-1-1 0 16,1-3 0-16,0-3-2 16,3-4 1-16,3-2-1 15,-3-7 1-15,1-3-1 16,-1 4 0-16,0-1 1 15,0 3 1-15,-3 10 0 16,-1 3 0-16,-3 3 0 16,0 7 1-16,0 6 0 15,-3 6 1-15,-4-1-1 16,0-5 0-16,0 3 0 16,3 0 0-16,1 0-1 15,3-1 0-15,0 1-4 16,4 0 1-16,3-3-7 0,3-7 1 15,4-9-2 1,1-3 0-16</inkml:trace>
  <inkml:trace contextRef="#ctx0" brushRef="#br1" timeOffset="107586.08">17762 10172 45 0,'-28'25'22'0,"0"44"-25"0,24-53 47 0,1 3-44 15,-1 3 1-15,4-4-1 16,0-2 1-16,0-6-2 16,7-10 1-16,0-13-1 15,4-9 0-15,3-9-1 16,0-4 0-16,0-9-1 15,0-6 0-15,1-3 0 16,-1-4 0-16,0 1 0 16,7 9 1-16,-3 6 1 15,-1 10 0-15,8 9 0 16,0 6 0-16,3 10 2 16,-7 6 0-16,-7 3 1 15,0 6 0-15,-10 7 0 16,-8 9 0-16,-6-9 0 15,-1 3 0-15,-7 3-4 16,-6 0 0-16,-4 0-7 0,-1-4 0 16,8-5-3-16,4-7 0 15</inkml:trace>
  <inkml:trace contextRef="#ctx0" brushRef="#br1" timeOffset="107903.93">18154 9467 37 0,'-7'28'18'0,"3"47"-13"0,1-62 33 0,-4 12-35 16,0 3 1-16,0 3 0 16,-4 7 0-16,-3 9-6 15,3 0 0-15,-3 6 4 16,0-3 0-16,4-2-5 16,-1-11 0-16,4-12-9 15,3-12 1-15,11-16-3 16,4-4 0-16</inkml:trace>
  <inkml:trace contextRef="#ctx0" brushRef="#br1" timeOffset="108231.06">18094 10056 39 0,'4'31'19'0,"17"-21"-12"0,-14-10 35 15,0 0-40-15,3 0 0 16,4-3-1-16,1-4 1 16,-1 1-4-16,0-6 1 15,-4-1 1-15,1-3 1 0,-4 4-4 16,-7-1 1-16,-3 1-2 16,-5 2 1-16,1 7-1 15,-3 0 0-15,-1 9 0 16,4 10 1-16,-3 6 1 15,3 3 0-15,3-6 1 16,0 0 1-16,1 6-1 16,3 0 1-16,3-9-5 15,5-1 0-15,2-8-5 16,4-11 1-16</inkml:trace>
  <inkml:trace contextRef="#ctx0" brushRef="#br1" timeOffset="108442.27">18500 9953 35 0,'-18'40'17'0,"0"-21"-17"0,8-13 29 16,-8 7-29-16,-7 3 0 15,1 3 1-15,3-1 0 16,-4-2-3-16,7-3 1 15,4-4-8-15,4 4 1 16,6-17-2-16,8-11 0 16</inkml:trace>
  <inkml:trace contextRef="#ctx0" brushRef="#br1" timeOffset="108608.85">18302 9896 37 0,'4'6'18'0,"17"35"-15"16,-14-34 35-16,3 8-34 15,1 7 1-15,0 6-1 16,-1 4 1-16,1-7-8 16,-1 6 1-16,-3 4 0 15,-3-4 0-15,-4-6-12 16,-4-6 0-16</inkml:trace>
  <inkml:trace contextRef="#ctx0" brushRef="#br1" timeOffset="108938.58">18577 10310 61 0,'4'10'30'0,"-8"-7"-34"0,4-3 53 0,0 0-50 15,0 3 1-15,-3 3-4 16,-1-3 1-16,1 3-5 15,-8-2 0-15,1-8-9 16,6 1 1-16</inkml:trace>
  <inkml:trace contextRef="#ctx0" brushRef="#br1" timeOffset="113050.21">10679 11872 40 0,'0'-16'20'0,"-4"7"-14"15,4 9 21-15,0 0-23 16,-3 0 0-16,-5-3 4 0,-6 12 0 16,-7 10-9-16,-3 6 0 15,-5 12 6-15,-6 11 1 16,-7 2-3-16,-4 6 0 16,-4 10-3-16,12-13 0 15,-1 7-5-15,7-10 0 16,7-12-9-16,8-13 1 15,6-22-4-15,4-16 1 16</inkml:trace>
  <inkml:trace contextRef="#ctx0" brushRef="#br1" timeOffset="113263.97">10224 11790 44 0,'10'47'22'0,"18"25"-23"16,-17-47 40-16,3 10-37 16,4 15 0-16,10 7 0 15,0 5 0-15,7-8-5 16,11-7 0-16,0-3-3 16,-7-7 0-16,-4-15-8 15,-10-12 0-15</inkml:trace>
  <inkml:trace contextRef="#ctx0" brushRef="#br1" timeOffset="113680.83">10799 11151 65 0,'21'-4'32'0,"10"1"-37"0,-13 0 62 0,10-3-55 16,4-4 1-16,0 4 0 15,0 0 1-15,-4 3-5 16,-4 3 0-16,-2 3 2 15,-8 9 1-15,-7 7-3 16,-11 3 0-16,-6 3-3 16,-4-6 0-16,-4-3 0 15,-3 6 0-15,-4 0 1 16,7 3 0-16,4 3 2 16,11-6 0-16,6-3 2 15,11-4 1-15,4-2-2 16,14-10 1-16,7-6-4 15,7-6 0-15,-1-7-15 16,-2-6 1-16</inkml:trace>
  <inkml:trace contextRef="#ctx0" brushRef="#br1" timeOffset="114073.6">11356 11677 67 0,'3'7'33'0,"43"-4"-40"16,-21-6 52-16,3-1-45 15,11-2 0-15,7 0-1 16,3 0 0-16,-3 3-1 15,-4 3 0-15,-6 3-12 16,-8 0 1-16,-17 0-5 0,-11 6 1 16</inkml:trace>
  <inkml:trace contextRef="#ctx0" brushRef="#br1" timeOffset="114267.62">11331 12025 56 0,'14'25'28'0,"29"7"-40"0,-26-29 53 15,15 10-42-15,3-4 0 16,11 0-4-16,7-2 1 0,4-7-7 16,-5-13 0-16,1-3-3 15,-3 1 0-15</inkml:trace>
  <inkml:trace contextRef="#ctx0" brushRef="#br1" timeOffset="114673.25">12862 11728 57 0,'25'-7'28'0,"-14"-15"-34"15,-8 13 59-15,-3-4-52 16,-3 7 0-16,-8-6 0 16,-10-4 1-16,-11 0-3 0,-10 0 1 15,-15 13 1-15,-6 6 1 16,3 10-3-16,-4 6 0 16,-3 18-3-16,-3 4 1 15,13 19-4-15,8 15 0 16,14 7-2-16,13 2 0 15,19-2 2-15,17-16 0 16,14-13 4-16,15-19 1 16,20-21 6-16,22-22 0 15,17-20 1-15,-10-11 1 16,-11-4 0-16,-11-10 0 0,-17 1-2 16,-17-3 0-16,-19-4-4 15,-13-6 1-15,-25 16-5 16,-15-3 1-16,-9 3-12 15,-8 9 0-15</inkml:trace>
  <inkml:trace contextRef="#ctx0" brushRef="#br1" timeOffset="117524.4">15064 11800 35 0,'0'0'17'0,"35"-63"-14"15,-25 47 17-15,1 4-16 16,0-1 1-16,-1 4 5 15,1-1 1-15,-4 4-13 16,-4 0 0-16,1 15 8 16,-8 16 0-16,-13 4-2 15,-15 18 0-15,-10 12-4 16,-8 23 1-16,-6-7-3 16,-4 3 0-16,3-6-5 15,12-15 0-15,6-10-8 16,7-19 0-16</inkml:trace>
  <inkml:trace contextRef="#ctx0" brushRef="#br1" timeOffset="117750.79">14707 11831 48 0,'29'34'24'0,"9"54"-22"0,-24-69 39 16,4 12-40-16,3 10 0 0,7 16-1 16,8 9 0-1,10-1-5-15,-4-5 1 0,-3-10-9 16,-4-12 0-16,-7-19-2 16,-3-13 0-16</inkml:trace>
  <inkml:trace contextRef="#ctx0" brushRef="#br1" timeOffset="118020.49">15311 11850 61 0,'17'3'30'0,"26"-3"-42"0,-33 0 64 16,8 0-52-16,14 0 1 15,3 0-1-15,7-3 0 16,0-3-3-16,-3-1 0 16,-7 1-10-16,-7 0 1 15,-15-1-4-15,-10 7 0 16</inkml:trace>
  <inkml:trace contextRef="#ctx0" brushRef="#br1" timeOffset="118186.32">15314 12141 57 0,'21'32'28'15,"36"-32"-38"-15,-43 0 54 0,14-3-46 16,4-4 0-16,3-2-17 15,4-7 0-15,-7-3 15 16,3 1 0-16</inkml:trace>
  <inkml:trace contextRef="#ctx0" brushRef="#br1" timeOffset="118530.72">16404 11712 53 0,'11'-3'26'0,"-29"-19"-29"0,11 15 47 15,-11-2-43-15,1 3 0 16,-15 6 0-16,-10 6 1 16,-11 13-4-16,0 9 1 15,3 3-2-15,1 16 0 16,3 10-2-16,7 12 1 15,15-3-1-15,10-7 0 16,14-5 0-16,10-17 1 16,18-15 3-16,22-12 0 15,3-20 4-15,10-18 1 0,1-10 0 16,-1-12 0-16,-10 6 0 16,-11-6 0-16,-13-3-8 15,-22 6 0-15,-21 6-10 16,-18 7 1-16</inkml:trace>
  <inkml:trace contextRef="#ctx0" brushRef="#br1" timeOffset="118890.71">14552 12775 69 0,'39'3'34'0,"24"-6"-39"0,-27 3 65 15,13 0-58-15,32-3 0 16,14-13 1-16,36-9 1 0,21-6-5 16,17-13 0-1,18 3 1-15,-11-6 1 0,-24 9-7 16,-7 1 1 0,-32 5-8-16,-25 7 1 0,-21 3-9 15,-32 3 0-15</inkml:trace>
  <inkml:trace contextRef="#ctx0" brushRef="#br1" timeOffset="121489.19">10089 15920 61 0,'4'22'30'0,"0"13"-22"0,-8-23 30 15,-7 7-36-15,-10 6 0 16,-11 13 0-16,-13 15 1 15,-8 0-5-15,-7 10 1 16,10 6-1-16,-3 0 1 16,11 0-6-16,7-13 1 15,7-12-12-15,17-19 1 16,0-18-1-16,8-23 1 16</inkml:trace>
  <inkml:trace contextRef="#ctx0" brushRef="#br1" timeOffset="121699.17">9775 15904 61 0,'18'32'30'0,"10"43"-46"16,-17-56 63-16,3 18-49 15,4 20 1-15,3 9-4 16,14 15 1-16,4 1 2 15,7 2 1-15,0-11-12 16,-8-17 1-16,1-21-2 16,-3-14 0-16</inkml:trace>
  <inkml:trace contextRef="#ctx0" brushRef="#br1" timeOffset="122148.82">10393 15415 72 0,'3'25'36'0,"15"4"-49"0,-11-26 76 0,0 3-63 16,4-6 1-16,3-6-1 15,3-4 1-15,8-5-1 16,0-1 0-16,-4 3 0 16,-3 7 1-16,-4 3-2 15,-7 12 0-15,-7 7-2 16,-4 0 0-16,-6 3-2 15,-4 6 0-15,-1 0 0 16,1 0 0-16,4 0 2 16,-1-3 1-16,4 0 1 15,4 0 1-15,6-3 1 16,8-4 1-16,6-2-2 16,12-4 1-16,2-3-6 0,5-6 1 15,-5-12-13-15,5-4 1 16</inkml:trace>
  <inkml:trace contextRef="#ctx0" brushRef="#br1" timeOffset="122404.73">10590 16171 59 0,'15'34'29'15,"34"-12"-33"-15,-31-18 46 0,3-1-42 16,3-3 1-16,12-3-1 16,10-4 1-16,-1-2-6 15,-2 3 0-15,-1-1-11 16,-7 1 1-16</inkml:trace>
  <inkml:trace contextRef="#ctx0" brushRef="#br1" timeOffset="122615.88">10534 16463 50 0,'11'50'25'0,"24"-19"-29"0,-25-25 37 16,5 1-33-16,2-4 0 16,8-3-1-16,3-6 0 15,7-10-4-15,11-6 1 16,14-9-9-16,0-7 0 16</inkml:trace>
  <inkml:trace contextRef="#ctx0" brushRef="#br1" timeOffset="122870.59">11617 15716 69 0,'-7'88'34'0,"-18"63"-46"16,18-108 67-16,-3 23-57 15,-5 19 0-15,5 9-8 16,3 0 0-16,0 6-3 16,0-15 1-16</inkml:trace>
  <inkml:trace contextRef="#ctx0" brushRef="#br1" timeOffset="124205.4">12788 16008 62 0,'-3'16'31'0,"10"-1"-25"0,-4-12 31 16,4 4-35-16,4 2 0 15,10-3 0-15,11 1 0 16,14-1-4-16,21 0 0 15,21 0-1-15,18-2 1 16,-4-8-11-16,-24-2 1 0,24-16-6 16,-17 3 1-16</inkml:trace>
  <inkml:trace contextRef="#ctx0" brushRef="#br1" timeOffset="124505.93">13490 15773 56 0,'7'34'28'0,"7"-2"-34"15,-10-23 50-15,3 0-43 16,11 4 0-16,10 3 0 0,11 2 1 15,3 4-3-15,7 3 0 16,1 1 2 0,-11-1 0-16,-11 0-2 0,-18 15 1 15,-20 14-4-15,-22-1 0 16,-17 7-7-16,-4 6 0 16,-11-10-5-16,-3-6 1 15</inkml:trace>
  <inkml:trace contextRef="#ctx0" brushRef="#br1" timeOffset="124702.99">13458 15654 41 0,'8'56'20'0,"6"16"-21"16,-11-41 35-16,1 20-35 15,-1 11 1-15,1 20-9 16,-4-7 1-16,3-6 1 16,-6-16 0-16</inkml:trace>
  <inkml:trace contextRef="#ctx0" brushRef="#br1" timeOffset="125166.97">15032 15221 49 0,'0'12'24'0,"-11"35"-22"15,4-34 43-15,-3 9-43 16,-12 6 0-16,-6 10-1 16,-7 2 1-16,-7 14-6 15,-4 5 1-15,3-5-2 16,8-10 0-16,7-7-11 15,7-15 0-15</inkml:trace>
  <inkml:trace contextRef="#ctx0" brushRef="#br1" timeOffset="125361.89">14743 15252 35 0,'21'41'17'0,"-4"25"-7"0,-6-44 21 16,0 9-30-16,-1 16 0 16,1 16-2-16,-1 0 1 15,1 2-3-15,-1-2 0 0,-2-13-9 16,6-12 1-16</inkml:trace>
  <inkml:trace contextRef="#ctx0" brushRef="#br1" timeOffset="125648.34">15198 15478 56 0,'-4'0'28'0,"8"-6"-31"0,-4 6 50 16,7 0-45-1,0-3 0-15,7-4 1 0,11 4 0 16,10-3-6-16,0 6 1 16,0 0-4-16,1 3 0 15,-8 0-11-15,-7 3 0 16</inkml:trace>
  <inkml:trace contextRef="#ctx0" brushRef="#br1" timeOffset="125812.32">15198 15644 51 0,'17'25'25'0,"29"-3"-27"0,-32-16 38 0,7 1-37 16,1-1 1-16,-1-3-14 15,3-3 1-15,5-9 6 16,-1-4 1-16</inkml:trace>
  <inkml:trace contextRef="#ctx0" brushRef="#br1" timeOffset="126113.53">16133 15026 63 0,'-8'57'31'0,"-20"34"-40"0,21-57 58 16,-7 20-50-16,-4 11 0 15,1 23-12-15,-4 9 1 16,-4 7 2-16,0 6 0 16</inkml:trace>
  <inkml:trace contextRef="#ctx0" brushRef="#br1" timeOffset="126539">14852 16616 48 0,'-7'13'24'0,"-35"18"-25"0,24-15 33 15,-14 15-32-15,0 7 1 16,-10-1-3-16,-7 10 0 0,-4 7-1 16,3-4 0-16,8-9-10 15,10-10 1-15,15-25-1 16,6-9 0-16</inkml:trace>
  <inkml:trace contextRef="#ctx0" brushRef="#br1" timeOffset="126729.22">14591 16550 44 0,'21'44'22'0,"-3"10"-31"15,-18-36 47-15,3 17-38 16,1-1 0-16,-1 10-1 16,1 3 1-16,3 0-2 15,3-3 0-15,5 0-10 0,2-6 1 16</inkml:trace>
  <inkml:trace contextRef="#ctx0" brushRef="#br1" timeOffset="126998.83">15039 16776 51 0,'-4'6'25'0,"64"-18"-22"16,-42 6 42-16,10-1-47 15,4 1 1-15,3-3-12 16,-3 2 1-16,0-2 3 16,-4 6 1-16</inkml:trace>
  <inkml:trace contextRef="#ctx0" brushRef="#br1" timeOffset="127164.5">15046 16986 46 0,'18'28'23'0,"17"-9"-28"0,-25-19 33 15,5 0-37-15,6-3 0 16,11-9-14-16,-1-4 1 15</inkml:trace>
  <inkml:trace contextRef="#ctx0" brushRef="#br1" timeOffset="127404.83">15490 16952 56 0,'0'6'28'0,"15"-6"-37"16,-5 3 51-16,11 0-43 16,8-3 1-16,6-3-8 15,0 3 0-15,0-3-2 16,4-10 0-16</inkml:trace>
  <inkml:trace contextRef="#ctx0" brushRef="#br1" timeOffset="127629.4">16140 16478 55 0,'-15'44'27'0,"-6"28"-27"0,11-44 43 15,-4 16-44-15,-4 10 0 16,4 8-8-16,-4 20 0 16,1 6-2-16,6 0 1 15</inkml:trace>
  <inkml:trace contextRef="#ctx0" brushRef="#br1" timeOffset="131894.13">2970 6293 18 0,'39'25'9'0,"-28"-28"2"16,-11 3 9-16,0 3-16 16,0-9 1-16,0 6 3 0,-11-6 0 15,1 3-10-15,-15-7 1 16,-10 4 6-16,-11 3 0 16,-25 3-3-16,11 3 1 15,-17-3-3-15,-4 0 1 16,-8 3-1-16,-9-6 0 15,-5 3 0-15,12 0 1 16,-8 0-1-16,0 9 0 16,-10 4 0-16,10 6 0 15,7 6 0-15,22 3 1 0,3 6-2 16,14 7 1-16,3 3 0 16,4 9 0-16,8 4 0 15,2 2 0-15,-3 7 0 16,11 13 0-16,-4 12 0 15,4 15 0-15,7 10 0 16,-7 13 0-16,7 9 0 16,-8 6 0-1,-2 0 0-15,3 10 1 0,-1-7-2 16,-2 1 1-16,2-10-2 16,8 9 0-16,-7-3-2 15,7 4 1-15,0-7-3 16,-1 6 0-16,-6-3-1 15,-4-6 1-15,-6-6-3 16,6 3 1-16,-7 0 1 16,11 0 0-16,0 12 5 15,3 22 0-15,-3 1 3 16,7 18 0-16,-4 0 6 0,4 3 1 16,10 13 0-16,-3-6 1 15,-4 2-2-15,8 4 1 16,3-19-3-16,3-6 0 15,-6 6-3-15,3-13 1 16,-11 1-2-16,7 3 1 16,1-1-2-16,-11-12 1 15,3 0-1-15,7 10 1 16,1-20-1-16,-1 1 0 0,8 3 0 16,-4 9 1-16,-4-12 1 15,0 18 0-15,4 13 0 16,-3-6 0-16,6 12 0 15,4 0 0-15,0-9-1 16,11-3 1-16,-8 9-2 16,15-12 1-16,3-7-2 15,7 10 1-15,-6-13 0 16,-1 0 0-16,-4 7 0 16,-6-7 0-16,0-16-1 15,-4-12 1-15,-4 0 0 16,-3-15 1-16,0-14-1 15,-3-8 0-15,-4-26 0 16,7-15 0-16,-7-10-1 16,3-13 1-16,4 4-1 15,-7-13 1-15,3-6-1 16,4-6 0-16,0 0 1 0,0-4 0 16,11-2-1-16,0-1 1 15,10 1-2-15,0-4 1 16,7 0 0-16,11-6 0 15,10-6-1-15,11 0 1 16,11-1 0-16,28 1 0 16,21 0 1-16,10 3 0 15,18-1 0-15,29-2 1 0,3 3-3 16,21 0 1-16,-4-3-7 16,-3-1 0-16,4-8-4 15,-22-1 0 1</inkml:trace>
  <inkml:trace contextRef="#ctx0" brushRef="#br1" timeOffset="135931.97">23724 6663 49 0,'0'3'24'0,"-21"10"-14"0,11-10 24 16,-5 0-34-16,-9 0 1 15,-12 0 0-15,1 4 0 16,-4 5-1-16,-3 7 0 15,-4 0 1-15,0 3 0 16,4 3 0-16,3 6 0 0,11 4-1 16,7-7 0-16,7-3-1 15,10-6 1-15,11-7-1 16,14-8 0-16,11-8 0 16,0-11 0-16,7-7 0 15,-4 3 0-15,4 0 0 16,-7 0 1-16,-4 1-1 15,-4-1 1-15,-6 0-1 16,-4 0 1-16,0 3-1 16,-3 4 1-16,-1 6 0 15,1 9 0-15,0 9 0 16,-1 4 0-16,-3 15 0 16,4 7 0-16,-1 9 0 15,-2-3 1-15,-1 0-2 16,3-10 0-16,4-12-6 15,4-6 0-15,10-16-7 16,0-10 0-16</inkml:trace>
  <inkml:trace contextRef="#ctx0" brushRef="#br1" timeOffset="136187.38">24458 6484 58 0,'-28'35'29'0,"-36"50"-37"0,40-70 52 16,-12 14-44-16,-13 11 0 0,-7 4 0 16,6 13 1-16,4 2-2 15,8-5 0-15,6-11-3 16,7-5 0-16,11-16-6 15,7-16 1-15,7-12-7 16,0-16 1-16</inkml:trace>
  <inkml:trace contextRef="#ctx0" brushRef="#br1" timeOffset="136413.43">24045 6481 42 0,'4'35'21'0,"24"46"-15"16,-21-68 35-16,0-1-39 16,4 7 0-16,-1 6 0 0,4 7 1 15,1-1-4-15,2 7 0 16,1 6 2-16,3 6 0 16,0-3-5-16,4 0 1 15,-4-13-7-15,0-9 0 16,4-18-5-16,-7-14 1 15</inkml:trace>
  <inkml:trace contextRef="#ctx0" brushRef="#br1" timeOffset="136816.73">24539 6187 62 0,'0'18'31'0,"4"-11"-40"16,-4-7 61-16,0 0-48 16,3-7 0-16,11-2 1 15,15-4 0-15,2-2-7 16,8 2 1-16,-4 4 3 15,-3 3 1-15,-4 6-2 16,-10 6 0-16,-11 9-3 0,-7 7 1 16,-7-6-2-16,-4 3 0 15,-6 3-1-15,-4 0 1 16,3 0 0-16,4 3 0 16,3-3 1-16,4 3 0 15,7 0 2-15,11-3 0 16,7-6 0-16,10-4 1 15,7-2-6-15,4-7 0 16,0-3-12-16,-8-7 1 16</inkml:trace>
  <inkml:trace contextRef="#ctx0" brushRef="#br1" timeOffset="137239.67">24903 6801 53 0,'-4'22'26'0,"25"-12"-21"0,-7-14 39 16,11 8-44-16,3-8 1 15,4 4-1-15,14-3 1 16,3 3-1-16,1 0 0 16,-1 0-3-16,-7 0 0 15,-6 3-13-15,-5-6 1 16,-9-6-1-16,-5-1 0 0</inkml:trace>
  <inkml:trace contextRef="#ctx0" brushRef="#br1" timeOffset="137449.12">25284 6619 54 0,'0'41'27'0,"-7"28"-32"16,3-50 55-16,-10 9-50 15,-4 13 0-15,-3 9-1 16,0 10 1-16,7 2-4 15,0-8 1-15,7-7-12 16,10-13 0-16,8-6-1 16,3-12 1-16</inkml:trace>
  <inkml:trace contextRef="#ctx0" brushRef="#br1" timeOffset="137703.21">25774 6350 56 0,'-21'69'28'0,"-4"9"-40"0,18-53 58 0,-4 13-46 15,-3 12 0-15,4 9 0 16,-4 14 1-16,3 2-3 15,0 0 1-15,4-15-4 16,4-16 0-16,3-16-10 16,0-22 1-16</inkml:trace>
  <inkml:trace contextRef="#ctx0" brushRef="#br1" timeOffset="137932.63">25707 6814 52 0,'39'15'26'0,"24"-8"-26"15,-42-10 42-15,11 3-41 16,3 0 1-16,1-4 0 0,-5 8 1 16,-13 2-5-16,-14 13 1 15,-18 9 0-15,-15 3 0 16,-10 1-6-16,-3-1 0 15,0-3-9-15,-1-9 0 16</inkml:trace>
  <inkml:trace contextRef="#ctx0" brushRef="#br1" timeOffset="138183.9">26480 6716 52 0,'-15'60'26'0,"-108"50"-26"16,91-79 43-16,-3 16-43 15,0 7 0-15,-1-11-6 16,5-8 0-16,6-13-5 15,7-6 0-15,8-20-4 16,3-11 1-16</inkml:trace>
  <inkml:trace contextRef="#ctx0" brushRef="#br1" timeOffset="138349.17">26190 6817 55 0,'7'78'27'0,"18"16"-38"0,-14-62 55 16,6 5-46-16,8 4 0 16,0 6-14-16,-1-3 1 15,1-13 9-15,3-15 1 16</inkml:trace>
  <inkml:trace contextRef="#ctx0" brushRef="#br1" timeOffset="138785.53">26705 6854 44 0,'4'22'22'0,"6"-28"-12"0,-3 6 36 16,1 0-44-16,2 0 1 15,11 0 1-15,18-3 0 16,7 3-6-16,14 0 1 16,7 3 0-16,-7 3 1 0,-7 1-12 15,-11-4 0-15,-10-13-5 16,0 1 0-16</inkml:trace>
  <inkml:trace contextRef="#ctx0" brushRef="#br1" timeOffset="138980.69">26977 6613 56 0,'-4'60'28'0,"-6"40"-36"16,6-72 52-16,-3 19-45 16,7 3 0-16,0 10-12 15,0-7 0-15,11-12 5 16,3-3 1-16</inkml:trace>
  <inkml:trace contextRef="#ctx0" brushRef="#br1" timeOffset="139533.97">27905 6738 57 0,'7'-3'28'0,"0"-6"-30"16,-7 6 49-16,-7 0-46 15,-4 3 1-15,-3 3 0 0,-7 6 0 16,-7 4-2-16,-8 6 0 15,-2-1 2-15,-5 7 0 16,4 10-1-16,4 9 1 16,11 9-1-16,6 4 1 15,14 5-2-15,15 4 1 16,17-6-2-16,14-20 1 16,4-8-4-16,14-4 1 15,4-15-10-15,3-13 1 16,3-13-6-16,-10-9 0 15</inkml:trace>
  <inkml:trace contextRef="#ctx0" brushRef="#br1" timeOffset="139820.5">28480 7027 62 0,'3'6'31'0,"-6"-15"-34"16,3 9 57-16,10-3-52 16,8 0 0-16,10-1 0 15,4-2 1-15,14 0-4 16,0 0 0-16,0 6-2 0,-8 0 1 15,-6 0-10-15,-4 3 0 16,-10 0-7-16,-11 3 0 16</inkml:trace>
  <inkml:trace contextRef="#ctx0" brushRef="#br1" timeOffset="140016.2">28452 7369 66 0,'14'15'33'0,"14"-15"-38"0,-14 0 60 16,7 0-55-16,7-3 1 0,15-6-1 15,6-1 1-15,4-2-5 16,-7 3 1-16,-4-1-9 16,-7 4 1-16,-10 0-8 15,0 2 0-15</inkml:trace>
  <inkml:trace contextRef="#ctx0" brushRef="#br1" timeOffset="140419.84">30110 6864 45 0,'42'19'22'0,"-17"-38"-17"0,-22 13 33 16,1-1-37-16,-11 4 0 15,-7-6 0-15,-11 3 1 16,-10 6-3-16,-22 0 1 16,-13-4 1-16,-19 4 0 15,5 19-1-15,3 13 1 16,6 15-2-16,5 22 0 15,13 18-2-15,19 4 1 16,20 0-1-16,22-9 1 0,17-4 1 16,28-15 0-16,32-29 3 15,14-30 0-15,18-26 2 16,-3-19 0-16,-11-22 0 16,-25-22 1-16,-25-9-2 15,-28 0 1-15,-28-6-9 16,-21 9 1-16,-22 3-13 15,-13 7 1-15</inkml:trace>
  <inkml:trace contextRef="#ctx0" brushRef="#br1" timeOffset="155494.47">21777 8905 41 0,'-7'29'20'0,"-14"18"-16"16,10-29 20-16,-6 4-23 15,-12 10 0-15,-6 8 3 16,-7 4 0-16,-1 3-5 15,-2-3 1-15,-1 3 2 16,-4-6 1-16,11-3-2 16,8-7 0-16,6-3-3 15,4-9 0-15,7-9-4 16,3-7 1-16,4-10-8 0,7-11 0 16</inkml:trace>
  <inkml:trace contextRef="#ctx0" brushRef="#br1" timeOffset="155736.69">21414 9024 31 0,'-4'29'15'0,"18"-1"-9"0,-7-22 20 15,7 10-25-15,4 6 0 0,3 3 0 16,4 0 0-16,3 6-3 16,-3 10 1-16,-1-3-3 15,-6-7 1-15,-4 0-7 16,-7-5 0-16</inkml:trace>
  <inkml:trace contextRef="#ctx0" brushRef="#br1" timeOffset="156034.57">21893 9093 59 0,'7'16'29'0,"22"-35"-39"0,-12 16 58 16,1 0-47-16,7-3 0 16,13-1-1-16,5 4 1 15,3-3-5-15,-4 0 1 0,-7 3-13 16,-7 0 1-16</inkml:trace>
  <inkml:trace contextRef="#ctx0" brushRef="#br1" timeOffset="156216.87">21851 9442 59 0,'42'6'29'0,"43"-25"-35"15,-60 19 45-15,10 0-41 16,4-6 1-16,0-4-26 16,-1-5 1-16,-16 2 25 15,-8 1 0-15</inkml:trace>
  <inkml:trace contextRef="#ctx0" brushRef="#br1" timeOffset="156741.5">22722 8865 61 0,'11'3'30'0,"49"6"-40"0,-39-9 59 16,4 0-50-16,14-3 1 15,7 0-9-15,-1 3 0 16,-6-6-3-16,-4-10 1 16</inkml:trace>
  <inkml:trace contextRef="#ctx0" brushRef="#br1" timeOffset="157026.67">23509 8397 41 0,'-21'35'20'0,"-7"31"-18"0,21-48 23 0,-11 11-24 15,0 11 1-15,1 14-1 16,-4 2 1-16,-4 10-3 16,4-3 0-16,3-16-4 15,8 0 1-15,2-10-8 0,8-15 1 16</inkml:trace>
  <inkml:trace contextRef="#ctx0" brushRef="#br1" timeOffset="157265.41">23414 8849 46 0,'18'9'23'0,"45"7"-18"0,-38-16 40 16,3 3-42-16,0 0 0 16,0 7 0-16,-10 2 1 0,-11 10-6 15,-10 6 0-15,-19-3 1 16,-13 4 0-16,0-1-14 16,0-9 1-16,-4-10-3 15,3-9 1-15</inkml:trace>
  <inkml:trace contextRef="#ctx0" brushRef="#br1" timeOffset="157566.04">23950 8896 65 0,'4'16'32'0,"20"-1"-40"0,-20-8 65 15,13-7-57-15,19-7 0 16,-1 1-5-16,0-3 1 15,-6 2-5-15,-8 1 0 16,-4-7-9-16,1-2 0 0</inkml:trace>
  <inkml:trace contextRef="#ctx0" brushRef="#br1" timeOffset="159699.1">24010 8636 40 0,'7'-7'20'0,"-3"7"-6"16,3 7 21-16,-7-1-34 15,0 6 1-15,-4 17 0 16,1 11 0-16,-1 11-3 15,-3 5 0-15,-4-3-1 16,1 4 1-16,-1-10-13 16,4-6 0-16</inkml:trace>
  <inkml:trace contextRef="#ctx0" brushRef="#br1" timeOffset="160023.59">23576 9382 58 0,'7'25'29'0,"36"-22"-27"0,-26-3 47 0,22-3-48 15,17-6 1-15,4-4-2 16,14 1 0-16,4-1-9 16,-11 7 1-16,-7-1-9 15,-11 7 0-15</inkml:trace>
  <inkml:trace contextRef="#ctx0" brushRef="#br1" timeOffset="160673.16">24419 9332 52 0,'14'59'26'0,"11"7"-28"16,-18-50 39-16,0 6-36 15,0-3 0-15,0 3 1 16,0-10 0-16,-3-6-2 15,3-9 0-15,0-12 2 16,0-17 1-16,0-12-1 16,0-12 0-16,4-13-1 15,-4-3 0-15,3-10-1 0,-6-6 1 16,3-3-2-16,0 1 1 16,4 11-2-16,-1 7 0 15,8 6-1-15,3 13 1 16,4 9-1-16,6 13 1 15,15 9 1-15,21 9 1 16,14 4 4-16,29 6 0 16,31 6 1-16,25 6 1 15,28 1-1-15,0 2 0 16,7 4-1-16,-4 9 0 16,-13 0-4-16,-8 6 1 0,-20 1-4 15,-22 5 0-15,-22-5-6 16,-20-7 1-16,-18-3-11 15,-17-16 0-15</inkml:trace>
  <inkml:trace contextRef="#ctx0" brushRef="#br1" timeOffset="162131.29">25075 8868 44 0,'8'12'22'0,"-1"16"-13"15,-4-21 29-15,-3 5-37 0,0 10 1 16,-3 0 1-16,-4 3 0 15,-4 10-4-15,-7 5 0 16,1 14 2-16,-5 12 1 16,-2-1-2-16,3-5 0 15,3-7-4-15,0-12 0 16,11-13-6-16,7-12 1 16,7-10-6-16,0-12 0 15</inkml:trace>
  <inkml:trace contextRef="#ctx0" brushRef="#br1" timeOffset="162371.18">25005 9341 46 0,'35'28'23'0,"-3"-43"-19"15,-25 15 41-15,14 3-42 16,4 6 1-16,7 1 1 15,-4-1 0-15,-7 0-7 16,-10 7 0-16,-11 9 4 16,-15 0 0-16,-6 4-5 15,-3-1 1-15,-5-6-8 16,-2-3 0-16,2-13-7 16,5-12 1-16</inkml:trace>
  <inkml:trace contextRef="#ctx0" brushRef="#br1" timeOffset="162789.01">25322 8912 61 0,'4'6'30'0,"17"-16"-36"0,-10 4 56 0,-1 0-46 16,8 0 0-16,7 2 2 15,3-2 1-15,4 3-9 16,-8 0 0-16,-3 3 5 16,-3 0 1-16,-4 0-4 15,-3 0 1-15,-8 6-5 16,-6 0 1-16,-4 7-2 15,-4 0 1-15,-3 2-1 16,-4 4 1-16,1 0 0 16,-1 0 0-16,0-7 3 15,1 4 0-15,6 0 1 16,8-1 0-16,3-2 0 16,7-7 0-16,7 0-2 15,11-6 1-15,3 0-7 16,0-3 1-16,-3 0-9 0,-4-3 1 15</inkml:trace>
  <inkml:trace contextRef="#ctx0" brushRef="#br1" timeOffset="163031.81">25534 9363 56 0,'4'13'28'15,"17"-1"-35"-15,-14-12 49 0,7-6-42 16,0 0 1-16,11-4-1 16,3 1 0-16,7-4-6 15,-3 1 0-15,0-4-9 16,-1-3 0-16</inkml:trace>
  <inkml:trace contextRef="#ctx0" brushRef="#br1" timeOffset="163332">26137 8924 56 0,'-3'31'28'0,"-15"4"-36"0,11-26 46 15,-3 1-38-15,-5-1 0 16,-2 7 1-16,3 3 1 16,-4 3-2-16,4 3 0 15,3 3 0-15,4 0 1 16,7 0 0-16,7 4 0 15,4 2-5-15,7-12 1 0,3-9-5 16,0-10 0-16,0-13-7 16,0-12 0-16</inkml:trace>
  <inkml:trace contextRef="#ctx0" brushRef="#br1" timeOffset="163511.06">26282 9002 44 0,'-11'48'22'0,"-24"8"-19"16,28-34 37-16,-4 3-39 16,-3 6 0-16,-7 10 0 15,-7 3 0-15,-4 3-3 16,0 10 1-16,1-4-4 16,2-3 0-16,8-6-9 15,7-6 1-15</inkml:trace>
  <inkml:trace contextRef="#ctx0" brushRef="#br1" timeOffset="163901.1">26345 9504 59 0,'8'13'29'0,"-23"-4"-34"0,8-9 51 15,-7 6-46-15,-7 1 1 16,3 2-1-16,1 4 1 0,-4-4-1 16,-1-3 0-16,-2 7 0 15,3-4 1-15,3 4-2 16,7-1 1-16,4-5-1 16,7 2 0-16,7-3-1 15,4-6 0-15,0 3-1 16,3-9 0-16,3 0-1 15,1 0 1-15,3-1-1 16,-3 1 1-16,-1 3 0 16,-3 3 1-16,-6 0 0 15,-1 3 0-15,-4 3 1 16,1 7 1-16,-1 3-2 16,-3-4 0-16,4 4-8 15,3-4 1-15,7-12-3 16,11-3 1-16</inkml:trace>
  <inkml:trace contextRef="#ctx0" brushRef="#br1" timeOffset="164170.93">26808 9432 40 0,'35'-6'20'0,"-7"6"-14"0,-21 0 38 16,0 0-41-16,0 0 0 15,-10 0 1-15,-4 0 1 16,-11 3-6-16,-7 3 0 15,1 7 4-15,-5 2 0 16,-6 7-1-16,0 3 0 0,0 4 1 16,6-1 1-16,8 3-1 15,7 1 1-15,11-1 0 16,13-6 0-16,11-3-1 16,15-9 0-16,9-7-6 15,8-6 0-15,-10-10-8 16,-12-2 0-16,-6-10-10 15,-14 3 1-15</inkml:trace>
  <inkml:trace contextRef="#ctx0" brushRef="#br1" timeOffset="164905.87">22846 10037 38 0,'3'19'19'0,"15"3"-9"0,-11-19 22 16,11 3-28-16,14 1 1 16,13-1 4-16,26 0 1 15,24-3-10-15,36 4 0 16,42-1 6-16,49 7 1 15,32-10-2-15,42-3 0 16,18-7-3-16,14-11 1 16,18-1-3-16,-11 3 1 15,-14 10-2-15,4 12 0 0,-33 7-3 16,-34 5 0-16,-39 4-3 16,-39 0 1-16,-43 0-7 15,-42-6 0-15,-38-16-5 16,-32-6 0-16</inkml:trace>
  <inkml:trace contextRef="#ctx0" brushRef="#br1" timeOffset="165523.21">24077 10649 66 0,'-18'34'33'16,"36"-24"-39"-16,-4-10 64 0,7 3-54 16,11 3 0-16,21-3 1 15,18 0 0-15,-1 1-7 16,8-4 0-16,-4 6 4 16,-18 0 1-16,-10 3-3 15,-14 1 0-15,-14 2-2 16,-22 7 0-16,-10 3-2 15,-7 0 0-15,-4 0-1 16,-7 9 0-16,1 1 1 16,-1 5 0-16,4-5 0 15,3-1 1-15,7 7 2 0,11-4 1 16,14 1-1-16,11-4 0 16,7-6-5-16,3-6 0 15,7-3-10-15,14-10 0 16</inkml:trace>
  <inkml:trace contextRef="#ctx0" brushRef="#br1" timeOffset="165957.07">25280 11038 47 0,'7'6'23'0,"-7"-3"-19"0,0-3 33 0,-7-3-37 16,-11 0 1-16,-6 0 1 15,-4 3 0-15,-1 3-2 16,-2 6 0-16,-1 1 1 16,-3 5 1-16,3 4-1 15,4 0 1-15,3-3-1 16,11-1 1-16,3-2-2 16,15-7 1-16,10-3-1 15,7-3 0-15,4-6 0 16,6-3 0-16,8-1-1 15,0 1 1-15,-4-7-1 16,-6 0 1-16,-8 4-1 16,-4 6 1-16,-6 2-1 0,-4 8 1 15,-4 2-1 1,-6 6 1-16,-1 7-1 0,-6 6 1 16,3 3-1-16,3-2 1 15,4 8 0-15,11 1 1 16,6 5-1-16,12 1 1 15,20-6-1-15,11-4 1 16,0-6-8-16,-7-6 1 16,-7-16-9-1,-14 3 0-15</inkml:trace>
  <inkml:trace contextRef="#ctx0" brushRef="#br2" timeOffset="171154.24">19671 11900 47 0,'0'0'23'0,"14"16"-13"16,-10-13 24-16,-1 3-31 16,1 7 1-16,-1 2 1 15,1 10 0-15,-1 7-7 16,1 5 0-16,-1-5 2 16,-3-1 1-16,0-3-8 15,0-3 0-15,0-3-10 16,0-6 1-16</inkml:trace>
  <inkml:trace contextRef="#ctx0" brushRef="#br2" timeOffset="171603.3">20010 11847 53 0,'10'6'26'0,"-3"-9"-28"0,-3-3 43 15,-4-4-40-15,-7-6 1 16,-4 1 1-16,-7-1 0 0,-6 4-4 16,-4 2 0-1,-36 16 3 1,4 7 0-16,11 3-3 15,3-1 1-15,0 10-4 16,0 4 0-16,7 5-3 16,4 13 0-16,7 3 0 15,10 16 0-15,15 6 1 16,10 10 1-16,7-10 2 16,14 0 1-16,25-12 3 15,14-10 1-15,14-13 2 16,0-21 0-16,-10-22 2 15,-8-22 0-15,-10-7 0 16,-10-18 1-16,-19-4-2 16,-10-12 1-16,-7-6-13 15,-7 0 0-15,-14 3-8 16,-7 9 0-16</inkml:trace>
  <inkml:trace contextRef="#ctx0" brushRef="#br2" timeOffset="172308.61">19579 13954 40 0,'-3'12'20'0,"3"-8"-9"0,0-4 28 16,3 3-35-16,1 3 0 16,-1 0 5-16,4 1 0 15,7 5-10-15,8-2 0 16,9-1 7-16,1 0 0 16,0-2-3-16,-4-1 1 0,-3-3-3 15,-4 3 1-15,-7-3-3 16,-3 1 1-16,-11 2-1 15,-4 0 1-15,-10 7-3 16,-11 9 1-16,-3 0-2 16,0 3 1-16,0 0 0 15,3 3 0-15,4-3 0 16,3 6 0-16,4-6 2 16,3 7 1-16,8-7 0 15,3-6 1-15,14-4-1 16,14-5 1-16,7-1-5 15,1-6 0-15,3-3-12 16,-8-9 0-16</inkml:trace>
  <inkml:trace contextRef="#ctx0" brushRef="#br2" timeOffset="172834.58">20197 13907 45 0,'56'-25'22'0,"-17"-41"-13"0,-32 50 27 0,-4-3-32 15,-6-2 0-15,-8-5 2 16,-10-8 1-16,-4 6-8 16,-10 3 0-16,-18 3 5 15,-14 12 0-15,-10 17-3 16,-19 5 0-16,12 13-2 15,-5 13 0-15,1 3-2 16,4-1 1-16,10 7-3 16,-1 7 0-16,12 2-1 15,17 19 1-15,14 16 0 16,25 10 0-16,18-1 1 0,21-3 1 16,21-9 4-1,17-16 0-15,25-15 4 0,18-23 1 16,0-25-1-16,-4-15 1 15,-6-16-2-15,-15-25 1 16,-14-6-7-16,-18-16 1 16,-13-6-16-16,-15-7 1 15</inkml:trace>
  <inkml:trace contextRef="#ctx0" brushRef="#br2" timeOffset="173644.39">19392 16463 47 0,'-10'9'23'0,"20"7"-14"0,-3-13 30 0,0 0-34 16,7 3 0-16,8-3 3 16,-1 0 0-16,7 1-10 15,4-1 1-15,14 0 5 16,3 0 1-16,-7 6-3 15,-6-2 1-15,-8-1-3 16,-11 7 1-16,-6-1-3 16,-18 4 1-16,-11-4-2 15,-6 1 0-15,-1-1-3 16,0 1 1-16,1 3-1 16,2-1 0-16,5 1 0 15,3 3 1-15,7-4 1 16,7 1 1-16,3 3 3 0,11 0 0 15,11 0 2-15,3-4 1 16,-3 1-1-16,0 0 1 16,-8 2-1-16,-6 1 0 15,-11 3-1-15,-14 3 0 16,-11 3-5-16,-7 1 1 16,-14-4-11-16,-3-10 1 15,0-18-2-15,13-6 0 16</inkml:trace>
  <inkml:trace contextRef="#ctx0" brushRef="#br2" timeOffset="174170.09">20228 16588 58 0,'32'-16'29'0,"-21"-21"-33"16,-8 24 60-16,-3-3-52 15,-7-2 0-15,-3-4 1 0,-8-3 1 16,-3 0-8-16,-8 3 0 15,-16 0 5-15,-19 9 0 16,-10 1-2-16,-18 2 0 16,8 4-1-16,-8 9 1 15,-3 6-2-15,-1 1 0 16,5 5-3-16,-5 4 0 16,15 6-2-16,11 10 1 15,3 9-2-15,7 15 0 16,7 10 1-16,7 13 0 0,18 9 1 15,14 6 1 1,21 3 2-16,14-9 1 0,21-19 1 16,29-12 1-16,35-16 1 15,21-6 0-15,35-20 1 16,0-21 0-16,7-19 0 16,-6-18 0-16,-29-14-2 15,-21-5 1-15,-25-1-7 16,-25 7 1-16,-20-13-12 15,-22 13 0-15</inkml:trace>
  <inkml:trace contextRef="#ctx0" brushRef="#br2" timeOffset="175716.21">20348 12348 38 0,'4'16'19'0,"-1"9"-8"16,-3-25 19-16,0 0-23 15,0 3 0-15,0-3 2 16,0 3 0-16,0 1-13 15,0-1 1-15,0-3 8 0,7-7 0 16,0-8-4-16,4-7 0 16,0-6-1-16,3-1 1 15,0-2-2-15,0-7 1 16,0 1-3-16,-3 9 1 16,-1 6-2-16,1 6 0 15,-1 6-3-15,-3 10 1 16,0 13-1-16,1 0 1 15,-1 5-1-15,-4 7 0 16,4 10 1-16,0-4 1 16,7 1 2-16,4-10 1 0,3-4 3 15,0-2 0-15,11-10 5 16,10-6 0-16,8-12 0 16,-4-7 1-16,-8-3-1 15,-2-9 0-15,-12-13-2 16,-6-13 0-16,-11-2-3 15,-7 2 1-15,-7-2-5 16,-14 2 1-16,-4 4-6 16,-3 15 0-16,3 13-7 15,-3 16 1-15</inkml:trace>
  <inkml:trace contextRef="#ctx0" brushRef="#br2" timeOffset="176061.07">21167 12292 38 0,'7'0'19'0,"-4"-9"-16"0,-3 2 29 16,0-2-29-16,-3-4 0 15,-4 1 1-15,-7 2 0 16,-4 4-5-16,-3 0 0 16,-4 6 4-16,0 9 0 15,1 7-2-15,3 9 0 0,3 0-3 16,4-3 1-16,3-3-2 16,8-3 0-16,6-7 0 15,15 0 0-15,7-2 0 16,3-4 0-16,0-3 1 15,0-7 0-15,-3-8-10 16,-4-10 1-16</inkml:trace>
  <inkml:trace contextRef="#ctx0" brushRef="#br2" timeOffset="176573.06">22137 12270 45 0,'-11'28'22'0,"-6"4"-16"16,13-26 36-16,1-3-41 16,-1-3 1-16,0-6 1 15,1-10 0-15,3-6-4 16,3 3 1-16,5-9 2 16,-1 0 0-16,0-4-2 15,3 11 1-15,1 2-3 16,3 3 0-16,0 3-5 15,4 1 0-15,-1 3-8 16,1 2 1-16,-4 1-2 0,-3 3 0 16</inkml:trace>
  <inkml:trace contextRef="#ctx0" brushRef="#br2" timeOffset="176917.11">22292 12380 59 0,'21'25'29'0,"0"-28"-39"0,-10 3 63 15,7-3-54-15,-1 3 1 16,4-7-1-16,4-2 0 0,0-7 0 16,-8-6 1-16,-2-3-3 15,-8 3 1-15,-11 3-3 16,-3 4 1-16,-4 2-2 15,-3 7 1-15,-7 6-1 16,4 9 0-16,2 4 1 16,5 6 0-16,-1 3 3 15,4 0 0-15,0 3 1 16,7 3 0-16,7-3 1 16,4-3 0-16,3 0 0 15,4 0 1-15,-1-3-8 16,8-7 1-16,-4 1-3 15,7-20 0-15</inkml:trace>
  <inkml:trace contextRef="#ctx0" brushRef="#br2" timeOffset="177323.22">22895 12336 47 0,'-3'6'23'0,"6"-6"-24"0,-3 0 46 0,0 0-44 15,-3-3 0-15,-4 3 0 16,-7 3 1-16,-8 3-2 15,-6 7 0-15,0-4 1 16,-4 4 1-16,4 6-2 16,3 0 0-16,4 2-1 15,4-2 0-15,2-3-1 16,8-3 0-16,7-1-2 16,4-3 1-16,6-2-1 15,1-10 1-15,3-7-2 16,4-2 1-16,-1-1-3 15,1-6 0-15,0 7-4 16,-4-1 0-16,0-2-1 16,0 2 1-16</inkml:trace>
  <inkml:trace contextRef="#ctx0" brushRef="#br2" timeOffset="177460.05">22860 12414 26 0,'0'13'13'0,"4"24"-12"0,-4-30 26 15,0 2-25-15,3-3 0 16,1 4 1-16,-1 5 0 15,1-2-4-15,-1-4 0 16,8 4-3-16,3-7 1 16,4-6-7-16,6-9 1 15</inkml:trace>
  <inkml:trace contextRef="#ctx0" brushRef="#br2" timeOffset="177712.93">23230 11596 65 0,'-10'63'32'0,"-22"53"-44"15,22-88 66-15,-1 19-54 16,-3 19 0-16,3 6-2 15,1 16 0-15,-4-4 0 16,-1 1 0-16,5-10-6 16,3-12 0-16,3-16-9 15,1-19 0-15</inkml:trace>
  <inkml:trace contextRef="#ctx0" brushRef="#br2" timeOffset="178238.39">24063 12132 46 0,'-4'22'23'0,"4"16"-19"16,0-35 35-16,-3 6-38 15,-1 4 0-15,-3 2 0 16,0 1 1-16,0 0-3 16,0-4 0-16,0 1 1 15,-3-4 0-15,-1 1 0 16,4-4 0-16,0 0-2 0,3 0 1 16,1 4 0-16,6 2 0 31,18 4 0-31,8-3 1 15,-5 2-1-15,-2 1 1 16,-8 3 0-16,-11 3 0 16,-6 0-1-16,-4 6 0 15,-11 0-8-15,4-3 0 16,0-12-4-16,-4-7 0 16</inkml:trace>
  <inkml:trace contextRef="#ctx0" brushRef="#br2" timeOffset="178523.48">24462 12411 48 0,'31'0'24'0,"-20"-6"-24"16,-11 6 43-16,0 0-44 16,-7 3 1-16,-7-3 0 15,-11 0 0-15,-10-3 0 16,0 3 0-16,-1 3 1 15,1 6 0-15,0 10-2 16,6 0 0-16,1 3-1 16,14 0 0-16,7 0 0 15,11-6 0-15,6-4-1 16,11-9 0-16,8-3 2 16,2-9 0-16,5-10-3 0,-5-6 0 15,1 0-8-15,-7-16 0 16</inkml:trace>
  <inkml:trace contextRef="#ctx0" brushRef="#br2" timeOffset="178734.76">24550 11897 48 0,'3'75'24'0,"-3"19"-26"0,0-69 39 0,-3 7-37 15,3 8 0-15,0 11-1 16,0-8 1-16,-4 8-1 16,1-1 0-16,-1-6-4 15,4-10 0-15,0-6-8 16,-3-18 0-16</inkml:trace>
  <inkml:trace contextRef="#ctx0" brushRef="#br2" timeOffset="179094.21">24730 12424 41 0,'3'18'20'0,"-13"8"-19"0,10-20 31 15,-4 0-32-15,1 0 0 16,-1 4 0-16,1-4 1 15,-1 3-1-15,4-5 0 16,0-4 0-16,0 0 1 16,4-13-1-16,3 1 1 15,3-4-3-15,1 0 0 16,-1 4-1-16,4-4 0 16,1 0-2-16,2 4 1 15,1-1-1-15,0 7 0 16,-1 6 3-16,-3 3 1 15,0 6 0-15,-3 1 1 0,0 6 1 16,-4-1 0-16,-4 1-3 16,1 0 0-16,3-4-7 15,0-6 1-15</inkml:trace>
  <inkml:trace contextRef="#ctx0" brushRef="#br2" timeOffset="179394.8">25284 12195 54 0,'10'3'27'0,"-3"-6"-38"15,-7 3 55-15,-3 0-44 16,-8 0 0-16,-3 3 0 16,-7 0 0-16,0 3 0 15,0 7 0-15,-1-4 0 16,5-2 0-16,3 2 0 0,3 3 1 15,7 4 0-15,12 0 1 16,6 6 0-16,10 0 1 16,1-10 0-16,0 4 0 15,-4 0-1-15,-7-1 0 16,-7 1-5-16,-21 6 1 16,-18-3-13-16,-7-7 0 15,-17 1-2-15,0-7 0 16</inkml:trace>
  <inkml:trace contextRef="#ctx1" brushRef="#br2" timeOffset="111352.08">16228 11875 0,'0'0'16,"0"0"0,0 0-1,0 0 1,0 0 0,0 0-1</inkml:trace>
  <inkml:trace contextRef="#ctx0" brushRef="#br2" timeOffset="180491.81">21107 13885 43 0,'0'16'21'0,"-7"9"-17"15,7-16 21-15,0 7-23 0,-4 9 1 16,1 6 0-16,-4 13 0 16,-1 13-5-16,1 8 1 15,-3 17-1-15,-1 6 0 16,1-10-11-16,3-18 1 16</inkml:trace>
  <inkml:trace contextRef="#ctx0" brushRef="#br2" timeOffset="180985.86">22768 14418 31 0,'-21'13'15'0,"-21"-29"-12"16,28 13 16-16,-11 6-19 0,0 0 1 15,-10 6 2-15,0 4 0 16,-1 3-3-16,1-1 0 16,3-2 2-16,4-1 0 15,7-2 0-15,7-4 0 16,3 0-2-16,8-2 1 16,10-1 1-16,11 3 0 15,13 0 1-15,1 4 0 16,3 2 0-16,1 1 1 15,-8-1-1-15,-7-6 1 16,-10 13-2-16,-11 3 0 0,-11 6-4 16,-14-2 1-1,-10-1-8-15,0-7 0 32,3-8-5-32,0-7 0 0</inkml:trace>
  <inkml:trace contextRef="#ctx0" brushRef="#br2" timeOffset="181270.7">22976 14471 53 0,'46'0'26'0,"-14"3"-27"16,-25-3 49-16,-7 0-49 16,-3 0 1-16,-8 0 0 15,-10 0 0-15,-4 4 0 16,4-1 0-16,-4 9-1 15,-6 7 1-15,-5 6-2 0,1-6 0 32,3 15-2-32,15-5 1 15,10-14-1-15,14-5 1 16,7-10 1-16,3-3 0 16,8-7-1-16,10-5 1 15,1-11-10-15,6-2 0 16</inkml:trace>
  <inkml:trace contextRef="#ctx0" brushRef="#br2" timeOffset="181525.91">23297 13794 55 0,'0'82'27'0,"-31"5"-32"16,24-58 44-16,-7 24-41 15,-1 19 0-15,1 13-3 16,0 9 0-16,4 0 5 16,3-6 0-16,3-13-8 15,1-12 0-15,3-23-6 16,7-24 1-16</inkml:trace>
  <inkml:trace contextRef="#ctx0" brushRef="#br2" timeOffset="181870.46">23456 14506 42 0,'-3'59'21'0,"-11"4"-26"0,14-50 36 15,-4-1-32-15,1-2 0 16,-1 2-1-16,0-6 1 0,1-2 1 16,-1-1 1-1,8-13-2-15,3 1 0 0,-3-7 1 16,-1-3 0-16,4-6 0 16,4 3 0-16,6-6-1 15,1 3 1-15,7 0-1 16,-1 6 1-16,1 7 0 15,-4 2 0-15,0 16 0 16,1 10 1-16,-1 6 1 16,0 3 1-16,-3 3-1 15,3 10 1-15,0 0-3 16,0-1 0-16,-3-2-11 16,-4-13 1-16</inkml:trace>
  <inkml:trace contextRef="#ctx0" brushRef="#br2" timeOffset="182563.07">20881 16660 57 0,'11'-3'28'0,"17"-3"-35"0,-14 6 48 15,11 0-39-15,6 3 1 16,8 0 3-16,0 3 1 16,-4 4-9-16,-3-4 1 15,-7 3 4-15,-4-2 0 16,-4 2-2-16,-6 7 0 15,-7 3-2-15,-4 6 0 16,-11-7-2-16,-3 1 1 16,-11 9-1-16,-3 1 0 15,-4 5 1-15,4 1 1 0,0 2 0 16,7 13 0 0,3-2 1-16,7 2 0 0,11-3 1 15,11-3 0-15,7-7-1 16,13-9 1-16,8-12-3 15,0-16 0-15,3-9-14 16,11-13 0-16</inkml:trace>
  <inkml:trace contextRef="#ctx0" brushRef="#br2" timeOffset="183027.83">22645 16817 54 0,'-4'9'27'0,"-10"-2"-27"0,7-4 39 15,-3 3-38-15,-5 0 1 16,-2 1 0-16,-11 2 0 0,3 3-3 16,-3 1 0-16,-1 6 1 15,1-7 1-15,7 7-2 16,3-6 0-16,4 2 0 15,7 4 1-15,4 0 0 16,10 3 0-16,7 0 1 16,14 0 0-16,7 3 0 15,1-3 1 1,-5-3-1-16,-2-4 0 0,-8 1-2 16,-14 3 1-1,-11 6-5-15,-17 0 1 0,-11-3-12 16,-6-9 0-16</inkml:trace>
  <inkml:trace contextRef="#ctx0" brushRef="#br2" timeOffset="183312.18">22969 17024 53 0,'0'6'26'0,"-10"0"-29"0,3-12 39 16,-7 3-37-16,3 0 1 16,-3 0 0-1,-7 3 0-15,-7 0 0 0,-1 6 1 16,-2 3-3-16,2 7 1 16,5 3-3-16,2 6 1 0,12-6-2 15,6 0 1-15,15-7-1 16,10-6 0-16,4-12-1 15,3-6 0-15,-3-7-4 16,3-9 0 0</inkml:trace>
  <inkml:trace contextRef="#ctx0" brushRef="#br2" timeOffset="183733.34">23213 16024 55 0,'10'78'27'0,"-3"-12"-38"0,-7-38 52 0,-3 13-41 15,-4 15 0-15,-4 16 0 16,-3 13 0-16,0 6-1 16,0-6 1-16,0-1-5 15,-4-12 1-15,4-9-10 16,0-19 0-16</inkml:trace>
  <inkml:trace contextRef="#ctx0" brushRef="#br2" timeOffset="184378.56">23357 16905 56 0,'-3'40'28'0,"-1"-5"-33"16,4-22 48-16,0-1-44 15,0 7 1-15,-3 0-1 16,-1 0 1-16,1-4-1 16,-4-2 1-16,0-7-2 15,3-6 1-15,1-9-2 16,6-7 0 0,18-28-3-16,0-6 1 15,1 0-1 1,-1 6 1-16,7 6-1 0,4 13 0 15,-8 9 1-15,1 13 1 16,-4 10 2-16,-3 5 0 16,-7 4 1-16,-1 6 0 15,-10 3 1-15,0 0 0 16,0 0-5-16,0 3 1 16,4-3-3-16,3-9 0 15</inkml:trace>
  <inkml:trace contextRef="#ctx0" brushRef="#br2" timeOffset="184709.2">24246 16660 31 0,'4'-3'15'0,"-22"0"-15"16,11 3 27-16,-10 0-26 15,-8 0 0-15,-10 0 0 16,3 0 1-16,4 3-3 16,-1 3 1-16,5 4 1 15,3 5 1-15,3 1-2 16,7 6 1-16,4 0 0 16,11 3 1-16,3-6 1 0,7 0 1 15,14 9 0-15,11-3 1 16,-4 0-1-1,-6-3 0-15,-8 0-1 0,-7 0 0 16,-25 3-11-16,-21 0 1 16,-13-3-8-16,-15-3 1 15</inkml:trace>
  <inkml:trace contextRef="#ctx0" brushRef="#br2" timeOffset="185445.1">20906 8325 36 0,'0'3'18'0,"-4"0"-15"16,4-3 26-16,0 0-27 15,0 10 0-15,-3 6 2 16,-8 12 1-16,-7 22-5 16,1 22 0-16,-1 19 3 15,0 28 1-15,-3 25-2 16,4 32 0-16,3 22-1 16,-1 15 0-16,5 0-1 15,-1 3 0-15,1-18 0 0,3-22 0 16,0-20-2-16,7-15 0 15,-4-25-7-15,4-25 1 16,0-34-6-16,14-32 0 16</inkml:trace>
  <inkml:trace contextRef="#ctx0" brushRef="#br2" timeOffset="186750.8">21086 7977 28 0,'17'13'14'0,"8"-23"-9"0,-15 7 18 16,5 6-20-16,2-3 0 15,1 0 2-15,7 0 1 16,10-6-7-16,11 0 0 15,10-1 5-15,18 1 0 16,11 0-2-16,17 3 0 0,18 0-2 16,18 6 1-16,20 16 0 15,12 2 0-15,6 5 0 16,22-4 1-16,6-1 0 16,15-11 0-1,10-4-1-15,4-12 1 0,14-13-1 16,4-9 0-16,10 6-2 15,0 6 0-15,7 4-1 16,-14 5 0-16,3 11 0 16,-13-1 1-16,-1 0 0 15,4-3 0-15,-18-6 2 16,-6-1 0-16,-12-2-1 16,-17-7 1-16,-7-3 0 15,-10-3 0-15,-29 0-1 16,-7 7 1-16,-14 5-2 15,-18 7 1-15,-10 6 0 0,-11 4 1 16,-6 2-1-16,-12 0 0 16,-10 4-1-16,-11 3 1 15,-6-7 0-15,-8 1 0 16,-7 8 0-16,-7 4 0 16,-3 10 0-16,0 8 0 15,-8 23-1-15,1 0 1 16,-4 9-2-16,-7 13 1 15,0 12-2-15,0 13 1 16,-4 12-1-16,-6 3 1 0,3 10-1 16,3 6 1-16,4-3 0 15,0 6 1-15,7 4 0 16,0-1 1-16,0-12-1 16,0 0 1-16,-3-10 0 15,0 1 0-15,-1-10 0 16,1-13 0-16,-8 4 1 15,-3-13 0-15,-4-9 0 16,-6-7 1-16,-11-15-2 16,-8-4 1-16,-10-12 0 15,-3-9 0-15,-11-10-1 16,-3-6 0-16,-8-9-1 16,-14-7 1-16,-3-3 0 15,-14 3 0-15,3-9-1 16,-7 10 1-16,-10-7 0 15,-8-7 0-15,1-2-1 0,-4-1 1 16,-11-2 0-16,-6-1 0 16,3 7 0-16,-15 0 1 15,1 3-1-15,0 3 1 16,-4 6-1-16,-14 3 0 16,0 7 0-16,-3 3 1 15,-7 6-1-15,-1-6 0 16,-13 0 0-16,-5-7 0 15,5-2 0-15,-15-4 1 16,1-6-1-16,-19 0 1 16,-3 0 0-16,1 3 0 0,-5 0-2 15,4 16 0-15,1 12-5 16,6 4 1-16,-4 12-7 16,8 0 0-16</inkml:trace>
  <inkml:trace contextRef="#ctx0" brushRef="#br2" timeOffset="191675.22">24836 9783 13 0,'-7'10'6'0,"3"-10"2"15,4 0 7-15,0 0-12 16,0 0 0-16,0-3 3 16,0 3 1-16,0 0-8 15,0 0 1-15,0 0 4 0,7 0 1 16,0 3-1-16,0-3 0 15,4 0-1-15,3 0 0 16,3-3-1-16,5 3 1 16,2-4 0-16,8 1 0 15,-4 0 0-15,-3 3 0 16,7 0-1-16,3 3 1 16,4 0 0-16,0 1 0 15,-1-1-2-15,5 0 1 16,3-3-1-16,-11 0 1 15,18 3-1-15,-4 0 1 16,-3 0-2-16,-7 0 1 0,0 1 0 16,0 5 0-16,-4 0-1 15,0 1 1-15,0-1 0 16,-3 1 0-16,-4-7-1 16,1 0 0-16,2-3 0 15,5 0 1-15,-1 0-1 16,0 0 0-16,7-3 0 15,-3 6 1-15,-3-3 0 16,-1 3 0-16,-7 3 0 16,0 4 0-16,4 2-1 15,7-2 0-15,3-1 0 16,0 0 0-16,4 4 0 16,4-4 0-16,-1 1 0 15,4-7 0-15,-7 3 0 16,-4 0 0-16,-3 4 0 15,-7-1 0-15,-4-2-1 0,4-1 1 16,3 0-1-16,4-3 1 16,-4 0-1-16,-3 0 1 15,-4 1 0-15,-3-4 0 16,-8 0-2-16,1 0 1 16,-4 0-1-16,4 0 0 15,-8 0-3-15,1-4 1 16,0 4-5-16,-11 0 0 15,-4-3-6-15,1 0 1 16</inkml:trace>
  <inkml:trace contextRef="#ctx0" brushRef="#br2" timeOffset="192470.99">24878 8880 21 0,'3'6'10'0,"4"-6"-5"15,-7 0 8-15,0 0-11 0,0 0 1 16,0 0 3-16,0 0 0 16,-3 4-6-16,-1 2 0 15,-3 6 5-15,0 7 0 16,0 13-1-16,-3-1 1 16,-1 13-2-16,-3 9 0 15,0 10-2-15,-4 9 1 16,-3 10-1-16,-4-10 0 15,-3 3-2-15,3-6 1 16,4-6-4-16,0-10 1 0,7-12-9 16,3-13 1-16,8-16-1 15,10-15 0-15</inkml:trace>
  <inkml:trace contextRef="#ctx0" brushRef="#br2" timeOffset="193506.15">24881 8705 23 0,'4'0'11'0,"3"12"-7"0,-3-12 19 0,3 3-21 15,0 0 1 1,0 1 1-16,0-1 0 0,3 3-5 16,8 0 1-16,-4-3 4 15,4 4 0-15,3-1 0 16,0 0 0-16,7-3 0 15,11-3 1-15,3 0-1 16,4-3 0-16,0 0 0 16,4-3 0-16,-1 3-2 15,4-1 0-15,-4 1-1 16,1 3 1-16,-1 3-2 16,-10 1 1-16,28-4-1 15,3 0 0-15,8 0 0 16,3-4 0-16,-7 1 0 15,4 3 0-15,-8 3 0 16,1 1 1-16,-4 5-1 0,-4 4 1 16,1-1-1-16,-1 1 0 15,1-7 0-15,-4 0 0 16,-7-6 0-16,7 10 0 16,0-4 0-16,-4 0 1 15,-3 4-1-15,4-7 0 16,-4 0 0-16,3 0 0 15,-3 3 0-15,-4-3 0 16,-3 4 0-16,-11-4 0 16,4 0 0-16,0-3 0 15,0 0-1-15,3 0 1 0,-3 3 0 16,-7-3 0-16,-4 0 0 16,-3 0 0-16,-1 3 0 15,-6 0 0-15,-4 4 0 16,-3-1 0-16,-4 6-1 15,-4 4 1-15,-3 9 0 16,-3-6 0-16,-8 6-1 16,-6 6 0-16,-8 4 1 15,-7 3 0-15,4 2-1 16,7 7 1-16,-4 10-1 16,4-7 1-16,0 6 0 15,-1 4 0-15,1-4-1 16,0 1 1-16,4 2 0 15,6-5 0-15,4-7 0 16,3-6 1-16,1-4-2 16,-1-5 1-16,-3-4-1 0,-7-3 0 15,-7-6-1-15,-7-4 1 16,-8-5-4-16,-16-10 1 16,-12 0-11-16,-17-10 1 15</inkml:trace>
  <inkml:trace contextRef="#ctx0" brushRef="#br2" timeOffset="196225.3">30106 8796 35 0,'-11'37'17'0,"-6"32"-10"0,13-50 18 16,1 9-25-16,-1 19 0 15,-3 3 0-15,4 16 1 16,-4 3-2-16,-4 0 1 16,0-9-6-16,4-13 1 15,4-16-6-15,-4-9 1 16</inkml:trace>
  <inkml:trace contextRef="#ctx0" brushRef="#br2" timeOffset="196495.52">30032 9247 27 0,'7'22'13'0,"18"-6"-3"16,-18-13 18-16,7-3-26 15,4 3 1-15,3 0 0 16,7 0 0-16,0 4-2 15,-3 5 0-15,-4 1 4 16,-7 5 0-16,-7-5-2 16,-7 3 0-16,-7 2-1 15,-11 4 1-15,-6 0-8 16,-1-3 0-16,0-6-9 16,4-10 0-16</inkml:trace>
  <inkml:trace contextRef="#ctx0" brushRef="#br2" timeOffset="196960.09">30346 8639 45 0,'0'6'22'0,"3"0"-17"0,-3-6 34 0,4 3-37 16,3 1 1-16,0-4 2 15,4 3 0-15,3-3-6 16,3 0 1-16,5-3 4 15,-1-1 1-15,3 8-3 16,-6-4 1-16,-4 3-3 16,-3 3 1-16,-8 3-2 15,-6 4 0-15,-4-1-2 16,-4 7 1-16,1 0-2 16,-1 0 1-16,0-3 1 15,1 2 1-15,6 1-1 16,4-6 1-16,4 2 1 0,6-2 0 15,1 3 0-15,0-4 0 16,3-6-3-16,0-2 0 16,0-4-12-16,-3-4 1 15</inkml:trace>
  <inkml:trace contextRef="#ctx0" brushRef="#br2" timeOffset="197219.84">30459 9253 43 0,'3'25'21'0,"11"-18"-13"15,-10-7 27-15,3-3-34 16,4-4 0-16,3 1 0 15,3-3 0-15,5 2-3 16,6 1 0-16,4-3-7 16,-1-4 1-16,-2 4-6 15,2-7 1-15</inkml:trace>
  <inkml:trace contextRef="#ctx0" brushRef="#br2" timeOffset="197562.37">31020 8680 40 0,'-4'18'20'0,"1"4"-20"0,3-15 33 16,-4-1-30-16,-3 3 1 16,0 1 1-16,0 2 0 0,0 1-7 15,0 6 1-15,3-4 4 16,-3 1 1-16,7 6-2 16,0 0 0-16,7 6-2 15,0-3 1-15,4 3-4 16,0-9 0-16,-1-6-5 15,4-10 0-15,0-6-7 16,1-13 0-16</inkml:trace>
  <inkml:trace contextRef="#ctx0" brushRef="#br2" timeOffset="197772.37">31157 8670 26 0,'7'0'13'0,"-7"10"-3"16,0-4 15-16,0 0-20 15,-3 10 0-15,3 6 4 16,-4 9 1-16,-3 0-12 0,-3 4 0 16,-11 9 7-16,-4-3 1 15,-7 18-4-15,4 4 0 16,0 3-5-16,3 6 1 16,0-16-7-16,8-6 1 15,10-15-7-15,7-10 1 16</inkml:trace>
  <inkml:trace contextRef="#ctx0" brushRef="#br2" timeOffset="198176.02">31203 9156 46 0,'7'19'23'0,"-7"-16"-22"15,0-3 40-15,-3 0-41 16,-8 6 0-16,4 1 0 16,-3 2 1-16,-1 4-1 15,-3-1 0-15,0 1-1 16,0-1 1-16,3-6-1 16,4 4 0-16,3-1-1 15,4-9 0-15,0 0 0 16,11-3 1-16,0-3-1 15,3-4 1-15,3-2 0 16,1-4 0-16,0 7-1 16,-4-1 1-16,0 4 0 0,-4 6 0 15,-3 3 0-15,1 4 0 16,-5 5 1-16,1 10 0 16,-1 0 0-16,1 6 0 15,-1 0-1-15,4-6 1 16,4 4-5-16,-1-5 0 15,1-8-7-15,3-4 1 16</inkml:trace>
  <inkml:trace contextRef="#ctx0" brushRef="#br2" timeOffset="198476.66">31856 9115 54 0,'10'13'27'0,"-27"-26"-35"16,6 10 51-16,-10 0-43 15,-4-3 0-15,-3 9 1 16,-4 3 0-16,-6 10-1 16,-1 3 0-16,0 9 1 15,7 6 1-15,8 4 1 16,6 0 1-16,11-10-1 15,14-3 1-15,11-6-1 0,10-3 0 16,3-4-2-16,15-6 1 16,4 1-8-1,-4-1 1-15,-11-3-14 0,-10-3 1 16</inkml:trace>
  <inkml:trace contextRef="#ctx0" brushRef="#br2" timeOffset="201705.36">29609 10025 31 0,'0'25'15'0,"3"3"-3"0,-3-25 16 15,0 3-24-15,0 4 1 16,0-4 0-16,0 4 0 16,0-1-7-16,-3 7 1 15,-1 6 4-15,-3 3 0 16,-4 6-3-16,4 10 1 0,0 9-4 15,0 0 0-15,0-12-7 16,0-4 0-16,7-15-4 16,4-9 1-16</inkml:trace>
  <inkml:trace contextRef="#ctx0" brushRef="#br2" timeOffset="202095.58">29517 10025 35 0,'0'15'17'0,"18"4"-16"15,-11-12 30-15,0 2-29 0,0 0 1 16,3-2 0-16,4-4 0 15,4 0-3-15,3-3 1 16,0-6 3-16,11-1 0 16,10 1 0-16,8 0 0 15,6 3-1-15,-6 3 1 16,-4 3-2-16,-11 3 1 16,0 3-2-16,-14 4 0 15,-10 0-1-15,-8 5 1 16,-13 7-2-16,-11 4 1 15,-15-1-2-15,1 3 0 0,-4 4-2 16,0 6 0-16,4-1-4 16,0 1 0-16,3 0-7 15,7-10 0-15</inkml:trace>
  <inkml:trace contextRef="#ctx0" brushRef="#br2" timeOffset="202861.86">30025 10385 37 0,'0'16'18'0,"0"0"-14"0,0-13 27 16,0 9-29-16,-4 1 0 15,1 3 1-15,-1-1 0 0,-3-2-5 16,4 3 1-16,-1-4 0 16,1-3 1-16,-1-2-11 15,4-4 0-15,0-16-2 16,0-5 1-16</inkml:trace>
  <inkml:trace contextRef="#ctx0" brushRef="#br2" timeOffset="203325.57">30036 10304 40 0,'3'9'20'0,"1"-9"-28"16,-4 0 39-16,10 0-31 15,4-3 0-15,11 0 0 16,3 0 0-16,4 0-1 15,0 0 0-15,-1 3-2 0,-2 0 1 16,-5-4-1-16,-2 1 0 16,-5 0 0-16,1 0 1 15,-8 3 2-15,-3 0 0 16,-3 3 2-16,-4-3 1 16,-4 6-1-16,1 1 1 15,-4-1-1-15,-4 0 0 16,1 1-2-16,-1-4 1 15,1 3-2-15,2-6 1 16,1 6 0-16,4-3 0 0,-1 0 0 16,4 1 0-16,7 2 1 15,4 3 0-15,0 1-1 16,-1 5 1-16,1-2-1 16,-4 6 1-16,-4 0-1 15,-3-4 1-15,0-2-1 16,-3 2 0-16,-4-2-1 15,-4 0 1-15,1-7-3 16,-5 3 1-16,-2-3-8 16,-1 1 0-16</inkml:trace>
  <inkml:trace contextRef="#ctx0" brushRef="#br2" timeOffset="203641.04">30621 10307 39 0,'7'13'19'0,"0"-20"-18"0,-7 4 31 16,-7 3-30-16,0 0 0 15,-3 3 1-15,-5 4 0 16,-2-1-4-16,-4 3 0 15,-4 4 3-15,0 6 0 16,4 6-1-16,3 0 1 16,1 0-1-16,10-6 0 0,7-4 0 15,7 1 0-15,14-7-3 16,0-2 1-16,4-1-6 16,-4-3 0-16,4-12-7 15,3-4 0-15</inkml:trace>
  <inkml:trace contextRef="#ctx0" brushRef="#br2" timeOffset="203926.23">30769 10595 28 0,'-7'10'14'0,"0"-23"-13"16,7 7 17-16,-3-3-16 15,-1-1 0-15,1-2 2 16,-1-10 0-16,1-3-5 0,-1-4 0 16,4 1 4-16,4 6 0 15,3-3-1-15,3 6 0 16,4 4 0-16,0 2 1 16,4 4-1-16,0 2 1 15,-1 4-2-15,4 3 1 16,1 0-13-16,-1 0 1 15,-4-6-2-15,1-3 0 16</inkml:trace>
  <inkml:trace contextRef="#ctx0" brushRef="#br2" timeOffset="204107.13">31090 10376 42 0,'7'34'21'0,"-14"20"-25"0,4-45 42 0,-4 4-38 16,0-4 0-16,0-3-2 16,-4 1 0-16,4-10-5 15,3-7 0-15,4-12-5 16,-3-6 0-16</inkml:trace>
  <inkml:trace contextRef="#ctx0" brushRef="#br2" timeOffset="204286.84">31013 10160 44 0,'14'40'22'0,"3"-33"-23"0,-9-7 40 16,2 3-39-16,4-3 1 16,0 0-5-16,0 3 1 15,-3 0-4-15,3 0 1 16,0-6-7-16,-3 0 1 15</inkml:trace>
  <inkml:trace contextRef="#ctx0" brushRef="#br2" timeOffset="204721.39">31207 10389 39 0,'21'31'19'0,"-11"-15"-22"15,-6-10 33-15,-4-6-32 16,0 0 1-16,4-3-2 15,-1-4 1-15,-3-8 1 16,0 2 0-16,4 1-3 16,-1-1 1-16,1 1 0 15,3 5 1-15,3 1 0 16,1 0 1-16,-1 3 1 16,1 3 0-16,3 0 0 15,-3 0 1-15,-1 0-1 16,-3 0 1-16,0 3-1 15,0-3 0-15,-7 0-1 16,0 0 1-16,0 0 0 0,4 0 0 16,0 3 0-16,-1 0 1 15,1 0 0-15,-1 3 0 16,1 4 1-16,-1-1 0 16,1 4 1-16,-4 2 1 15,3 4 0-15,1 0 1 16,-1-3-2-16,1-4 1 15,3-2-2-15,0 2 1 16,0-2-3-16,4-4 0 16,3-6-5-16,3-6 1 15,1-7-8-15,0-9 0 16</inkml:trace>
  <inkml:trace contextRef="#ctx0" brushRef="#br2" timeOffset="204920.96">31655 10395 48 0,'-4'37'24'0,"-3"-8"-32"16,7-17 42-16,-3 1-36 15,-1-7 1-15,1 0-10 16,-1-3 1-16,4-9 4 15,-3-16 0-15</inkml:trace>
  <inkml:trace contextRef="#ctx0" brushRef="#br2" timeOffset="205082.02">31588 10185 44 0,'10'3'22'0,"4"0"-29"0,-7-9 37 16,4 3-34-16,0-1 1 16,3 1-19-16,-4 0 0 15</inkml:trace>
  <inkml:trace contextRef="#ctx0" brushRef="#br2" timeOffset="205414.29">31771 10360 26 0,'11'29'13'0,"-15"-14"-12"15,4-12 12-15,0-3-14 16,0 0 1-16,0 0 0 16,0-3 1-16,4-6-1 15,-4 3 1-15,0-7 0 16,3 4 0-16,1-4 0 15,-1 0 0-15,1 1 0 16,3 9 1-16,0 0 0 16,4 3 0-16,-1 0 1 15,4 6 0-15,0 3 0 0,0 1 1 16,-3 2-2-16,-4 4 1 16,0-3-2-1,0-1 0-15,-3 1-6 0,-1-1 1 16,1-2-7-16,3-14 0 15</inkml:trace>
  <inkml:trace contextRef="#ctx0" brushRef="#br2" timeOffset="205819.24">32202 10335 38 0,'7'6'19'0,"-7"-9"-23"16,0 3 32-16,-4-3-28 16,-3 3 1-16,-4 0 0 15,-3 3 0-15,0 4-1 16,0-1 0-16,-4 3 1 16,4 7 0-16,0-3-1 15,0-4 0-15,4 3-1 16,3-2 0-16,7 2 0 15,3-5 0-15,4-4 0 16,4 0 0-16,3-6-2 16,0 0 0-16,0-4 0 15,0-5 0-15,-3 2 0 0,-1 1 0 16,1 3 1-16,-1 3 0 16,-2 0 3-16,-1 12 0 15,0 3 1-15,0 10 0 16,0 4 0-16,-4-8 0 15,1-2-3-15,3 0 1 16,-4-4-9-16,-3-6 1 16</inkml:trace>
  <inkml:trace contextRef="#ctx0" brushRef="#br2" timeOffset="206614.59">32307 10357 33 0,'-3'19'16'0,"-4"12"-12"15,7-24 25-15,0-1-27 16,0 3 1-16,0 1 0 16,0-4 0-16,0-3-5 15,7-3 1-15,0-9 2 16,4-4 0-16,3-6-3 15,0 4 1-15,0-10-2 16,0-1 0-16,0 1-1 16,0 7 0-16,0 5 0 15,0 4 1-15,1 5 0 16,-1 8 0-16,3 5 1 16,-3 0 1-16,-3 4 1 0,0 0 0 15,-1 5 0-15,-3 4 1 16,0 0-1-16,-3 6 0 15,3 1 0-15,0-7 1 16,3-7-3-16,1-2 1 16,7-10-2-16,-1-6 0 15,4-10-2-15,8-9 0 16,-1-6-3-16,0-16 1 16</inkml:trace>
  <inkml:trace contextRef="#ctx0" brushRef="#br2" timeOffset="206838.64">32942 9627 26 0,'-3'-32'13'0,"-8"23"-10"16,8 12 26-16,-4 3-28 15,-4 10 0-15,-7 12 0 16,1 13 1-16,3 12-3 16,0 0 0-16,-4 13 1 15,0 0 1-15,1 0-1 16,-1 6 0-16,7 7-1 15,8-4 1-15,-1-16 0 16,4-5 0-16,0-20-3 16,0-18 0-16,-3-13-7 15,-1-12 1-15</inkml:trace>
  <inkml:trace contextRef="#ctx0" brushRef="#br2" timeOffset="207050.43">32427 10022 44 0,'-3'31'22'0,"10"16"-19"0,-7-41 41 16,3 4-41-16,8 2 1 15,7-5 2-15,17-4 0 16,14-3-8-16,8-10 1 16,17-9 4-16,7 1 0 15,4-1-5-15,-11 6 0 16,-11 4-9-16,-20 9 1 0,-22 6-7 15,-11 4 0-15</inkml:trace>
  <inkml:trace contextRef="#ctx0" brushRef="#br2" timeOffset="-212852.43">27594 11103 43 0,'-3'0'21'0,"-1"13"-15"0,4-7 21 16,0 10-27-16,-3 9 1 15,-1 0-1-15,-3 7 1 16,0 11-1-16,-4 8 1 16,-3 11 0-16,0 1 1 15,-7 6-1-15,0 3 0 16,0-9-2-16,-4-4 0 0,7-5-5 16,4-14 0-16,4-8-7 15,6-16 0-15</inkml:trace>
  <inkml:trace contextRef="#ctx0" brushRef="#br2" timeOffset="-212567.98">27503 11637 34 0,'7'12'17'0,"10"-2"-14"15,-10-10 24-15,4-4-24 16,3 1 0-16,4 3 5 16,6 0 1-16,8 7-9 15,3 5 0-15,-3 7 6 0,-4 6 1 16,-6 3-3-16,-8-6 0 16,-7 6-4-16,-14 4 1 15,-4-4-5-15,-10-3 1 16,-4-3-7-16,0-3 1 15,4-13-7-15,7-9 0 16</inkml:trace>
  <inkml:trace contextRef="#ctx0" brushRef="#br2" timeOffset="-212103.28">27845 11204 57 0,'0'12'28'0,"0"-8"-31"15,3-4 52-15,4 0-45 16,4 0 1-16,3 0 1 16,7 0 0-16,7 0-8 15,-3 0 0-15,3 0 5 16,-6 3 1-16,-5 0-3 0,-3 0 0 16,-3 0-3-16,-8 3 1 15,-3 4-3-15,-7-4 1 16,-3 3-1-16,-4 4 0 15,0 3 1-15,-1 2 0 16,1 8 1-16,4-5 0 16,6-2 2-16,-3-3 1 15,14-3-1-15,0-4 1 16,7 0-1-16,8-2 0 16,-1-4-7-16,3 0 1 0,1-3-11 15,0-3 1-15</inkml:trace>
  <inkml:trace contextRef="#ctx0" brushRef="#br2" timeOffset="-211862.96">28053 11671 53 0,'0'13'26'0,"7"-7"-22"16,0-6 40-16,0-3-43 16,11 0 1-16,3-4 0 15,11-2 1-15,6 6-6 16,1-3 1-16,-3 2-4 0,-5 1 0 16,-10-6-11-16,1-1 1 15</inkml:trace>
  <inkml:trace contextRef="#ctx0" brushRef="#br2" timeOffset="-211306.95">28748 11103 55 0,'0'16'27'0,"-4"-10"-29"0,4-2 44 16,-7 5-41-16,-3 7 1 16,-4 6 0-16,-8 0 1 15,1 3-4-15,-3 6 0 16,-1 3 2-16,0 7 1 16,8 0-1-16,2 0 0 15,12-4-2-15,6-5 0 0,8-10-3 16,10-7 1-16,11-11-5 15,7-11 1-15,0-8-10 16,-4-14 1-16</inkml:trace>
  <inkml:trace contextRef="#ctx0" brushRef="#br2" timeOffset="-211098.26">28952 11094 49 0,'-3'41'24'0,"-11"44"-19"16,7-73 39-16,-7 19-43 16,-7 7 0-16,-1 15 0 15,-6 13 0-15,-4 0-3 16,-3 9 0-16,7 1-2 0,3-4 1 16,8-6-7-1,2-7 0-15,8-18-6 0,11-13 0 16</inkml:trace>
  <inkml:trace contextRef="#ctx0" brushRef="#br2" timeOffset="-210692.07">29072 11687 60 0,'4'22'30'0,"-22"-10"-42"0,8-9 58 0,-8 1-46 16,4 5 1-16,0 7-1 16,-4 2 1-16,-3-5-1 15,-7 9 0-15,3 0 0 16,4 0 1-16,3 0-2 16,4-3 1-16,7-7-2 15,4 4 1-15,10-13-2 16,7-9 1-16,7-4-1 15,-3-2 1-15,3-1-1 16,3 1 1-16,5-1 1 16,-5 1 0-16,-2-1 0 15,-1 7 1-15,-4 6 0 16,-3 3 0-16,1 0 1 16,-5 10 0-16,-3 2-1 15,-7 7 1-15,0 0-1 0,0 3 0 16,0-3-5-16,0-3 1 15,7-6-10-15,0-7 1 16</inkml:trace>
  <inkml:trace contextRef="#ctx0" brushRef="#br2" timeOffset="-210377.22">29482 11671 59 0,'0'22'29'0,"-7"-16"-35"15,3-3 51-15,-10 4-45 16,0 5 1-16,-7 4 0 16,-4 3 0-16,-3 0-1 15,0-4 0-15,-1 10 2 16,8 7 1-16,4-1 0 15,6 0 0-15,7 7-1 16,11-10 1-16,8-9-2 16,9-6 0-16,8-7-4 15,3-6 0-15,1-10-9 16,-1 1 0-16,4-16-7 16,-4-3 1-16</inkml:trace>
  <inkml:trace contextRef="#ctx0" brushRef="#br2" timeOffset="-209805.63">30300 11624 55 0,'-7'28'27'0,"0"-25"-30"16,3 4 46-16,1 2-42 15,-4 7 0-15,-4 6 1 16,-3 0 0-16,-3 0-3 15,-5-4 0-15,-2-5 2 0,3-4 0 16,-1 4-1-16,5-4 0 16,3-2 1-16,3 2 0 15,7 0 0-15,8 1 0 16,7-1 1-16,6 7 1 16,4 0-1-16,4 2 0 15,0 1-2-15,-1 0 0 16,5 3-4-16,-1-3 1 15,0 0-10-15,4-1 1 16,0-5-6-16,-4-7 0 0</inkml:trace>
  <inkml:trace contextRef="#ctx0" brushRef="#br2" timeOffset="-209386.22">31320 11621 49 0,'10'12'24'0,"-10"-12"-30"16,0-6 42-16,-7-3-36 15,-10-4 1-15,-12 4-1 16,1 6 1-16,-4 3-1 15,-6 12 0-15,-8 4 1 16,-7 12 0-16,3 13-1 0,4 0 0 16,8 12-2-16,9 7 1 15,12 5 0-15,13 1 0 16,15-9-2-16,21-13 1 16,13-13 2-16,1-9 0 15,21-19 3-15,7-19 0 16,-3-15 2-16,0-10 0 15,-11-3-1-15,-18-6 1 0,-17-13-2 16,-25 10 0 0,-15-10-5-16,-16 4 1 0,-12 2-9 15,1 7 0-15,-4 6-7 16,0 10 1-16</inkml:trace>
  <inkml:trace contextRef="#ctx0" brushRef="#br2" timeOffset="-207449.83">10467 6710 37 0,'-18'-15'18'0,"1"2"-10"0,17 13 18 16,-4 0-25-16,4 3 0 15,0 10 1-15,7 12 1 16,0-6-3-16,0 12 1 15,0 19 1-15,0 32 1 16,0 12-1-16,4 19 1 16,0 40-2-16,3 1 1 15,3 18-1-15,5-9 1 0,-1 4-1 16,-4-14 0-16,-6-18 0 16,-4-22 0-16,0-22-1 15,-3-19 0-15,-1-19-6 16,-3-18 1-16,0-19-10 15,7-29 1-15</inkml:trace>
  <inkml:trace contextRef="#ctx0" brushRef="#br2" timeOffset="-206548.98">10439 6789 36 0,'53'37'18'0,"24"-24"-10"0,-49-10 23 16,8 6-31-16,6-18 1 15,22 3 0-15,13 3 0 0,25-1-2 16,1-5 1-16,17 0 0 16,10-1 1-1,78-24-1 1,-21 2 1-16,-10-5 0 15,-8-7 0-15,4-3-2 16,10 3 0-16,4-13 0 16,7 4 0-16,-3 6-1 15,-18 0 1-15,-11 3-1 16,-7 6 1-16,-14 1 1 16,-24 12 1-16,-8 6-1 15,1 6 1-15,-12 10 0 16,-6 6 0-16,-4 7-2 15,-7 5 1-15,-7 14-2 16,-3 18 1-16,0 3-1 16,3 19 1-16,0 0 0 15,-4 16 0-15,-3-4 2 16,-3 4 0-16,-4 3 2 0,0 3 1 16,-7-10 0-16,-11-3 0 15,0-5-1-15,1 11 1 16,-1-2-3-16,4 6 1 15,0-1-3-15,-7 4 1 16,-8-6-2-16,-10 6 1 16,-6-6-1-16,-12-4 0 15,-14 4 1-15,-10-7 1 16,-7-9 1-16,3-3 0 0,-6-10 1 16,-12-2 1-1,-10-13 0-15,-14-7 0 0,-10-3-1 16,-8-6 1-16,-21 1-2 15,-24 2 0-15,-18 0 0 16,-32 3 0-16,-25 4-1 16,-10-4 0-16,-25-3 0 15,-3 4 0-15,-15 2 0 16,0-9 0-16,-13-9 0 16,-4-3 1-16,3-10 1 15,-7-3 0-15,8 0-1 16,6 3 1-16,15-3-4 15,20 6 1-15,19 7-8 16,20-1 0-16,22-6-8 16,38 7 1-16</inkml:trace>
  <inkml:trace contextRef="#ctx0" brushRef="#br2" timeOffset="-203530.94">25830 13286 47 0,'-7'31'23'0,"14"32"-17"16,-7-35 24-16,4 4-30 15,-4 12 0-15,-4 12 0 16,4 13 1-16,-3 13-2 15,-4 5 1-15,-4-11-2 16,-3-1 1-16,7-12-4 16,0-7 1-16,3-15-9 15,8-19 0-15</inkml:trace>
  <inkml:trace contextRef="#ctx0" brushRef="#br2" timeOffset="-203260.97">25806 13863 37 0,'24'9'18'0,"5"-5"-13"0,-15-1 26 16,10 3-25-16,15 6 0 15,11 7 3-15,-5 3 1 16,-9 3-13-16,-4-3 0 15,-8 7 7-15,-6-4 1 16,-8 3-6-16,-10 0 1 0,-10 0-6 16,-15-3 0-16,-10-3-8 15,-4-3 0-15,4-16-2 16,7-12 1-16</inkml:trace>
  <inkml:trace contextRef="#ctx0" brushRef="#br2" timeOffset="-202855.2">26201 13135 53 0,'-7'22'26'0,"39"-9"-30"0,-22-10 53 16,4 3-46-16,11-2 0 16,0 2 4-16,3 0 1 15,-3 0-9-15,-1 7 0 16,-3 3 4-16,-3 2 1 16,-7-5-4-16,-4-1 0 15,-7 4-3-15,-4 3 0 16,-3 0-2-16,0 3 1 15,0-3 0-15,0 2 1 16,0 5 2-16,3-8 0 16,4 1 2-16,0-6 0 0,11-1 0 15,7-2 1-15,10-1-3 16,7-6 0-16,4-3-11 16,0-3 1-16,-11-6-6 15,-3-1 0-15</inkml:trace>
  <inkml:trace contextRef="#ctx0" brushRef="#br2" timeOffset="-202629.5">26554 13847 53 0,'0'25'26'0,"17"-34"-33"16,-6 9 48-16,10-6-42 0,4-1 0 15,3-5-9-15,4-1 0 16,6-9 1-16,1 4 1 16</inkml:trace>
  <inkml:trace contextRef="#ctx0" brushRef="#br2" timeOffset="-202298.52">27277 13327 59 0,'-7'9'29'0,"-7"26"-36"15,7-23 51-15,-8 4-44 16,-2 9 0-16,-8-6 0 16,0 6 1-16,1 9-1 15,3 4 1-15,3 6-2 16,11 3 0-16,7-6-3 15,7-4 1-15,7-12-7 16,11-18 0-16,3-14-6 0,-3-15 1 16</inkml:trace>
  <inkml:trace contextRef="#ctx0" brushRef="#br2" timeOffset="-202087.8">27446 13374 36 0,'-21'69'18'0,"-32"12"-16"0,39-59 27 16,-4 6-28-16,1 20 0 15,-8 2 1-15,-3 16 1 0,-4 9-4 16,0-6 1-16,4 6 0 16,7 0 0-1,0-9-10-15,7-13 0 0,7-12-2 16,7-13 1-16</inkml:trace>
  <inkml:trace contextRef="#ctx0" brushRef="#br2" timeOffset="-201654.28">27570 13970 52 0,'0'9'26'0,"-25"7"-37"16,18-13 54-16,-4 6-43 16,-6 1 0-16,-8-1 0 0,0 4 1 15,-7 2-1-15,8 7 0 16,3 3 0-16,3-3 0 16,4 0-1-16,3-6 0 15,11 3-1-15,7-7 1 16,11-2-2-16,7-4 1 15,3-6 0-15,0-3 0 16,4-7-1-16,-4 1 1 16,-3-7 0-16,-1-3 1 15,-2 4-1-15,-5 2 1 16,1 4 0-16,-4-1 1 0,0 4 1 16,-7 3 0-16,-3 12 2 15,-8 13 1-15,4 10 1 16,0 12 0-16,4 3-1 15,-1 6 0-15,4-6-1 16,0-3 0-16,4-6-8 16,3-10 1-16,4-9-11 15,-4-16 0-15</inkml:trace>
  <inkml:trace contextRef="#ctx0" brushRef="#br2" timeOffset="-201083.1">28332 13797 57 0,'-7'3'28'0,"-4"4"-31"15,4 2 48-15,-7 3-45 16,-11 1 1-16,-7 3-1 15,-3 6 1-15,0 6-1 16,0 6 0-16,-1 1 0 16,1 9 1-1,3 18 1-15,18-5 0 16,18-10-1-16,10 0 0 16,17-19-3-16,19-6 1 15,6-16-9-15,-3-2 0 16,7-17-8-16,11-9 1 15</inkml:trace>
  <inkml:trace contextRef="#ctx0" brushRef="#br2" timeOffset="-200812.82">28815 13910 62 0,'-11'6'31'0,"18"4"-31"15,0-7 56-15,4 0-54 16,7 3 1-16,3 1 0 16,0-1 1-16,18 0-6 15,7 0 0-15,-4-3 0 16,0 1 0-16,-3-1-9 15,-7 0 1-15,-7-3-10 16,-11 0 0-16</inkml:trace>
  <inkml:trace contextRef="#ctx0" brushRef="#br2" timeOffset="-200631.53">28804 14227 57 0,'18'31'28'0,"28"0"-31"0,-32-24 45 16,4 5-41-16,-4-2 0 16,10-1-3-16,15-6 0 15,0 0-6-15,3-3 1 16,11-9-9-16,0-10 1 16</inkml:trace>
  <inkml:trace contextRef="#ctx0" brushRef="#br2" timeOffset="-200257.39">30459 13872 52 0,'14'-3'26'0,"-18"13"-32"16,-6-13 44-16,-4-1-37 15,-11-5 1-15,-7 0 0 16,-10-1 0-16,-14 7-3 16,3 6 1-16,-4 10 0 15,-3 15 1-15,0 16-2 16,4 6 1-16,3 13-2 0,14 9 1 16,18 0-3-1,14 0 1-15,21-3 0 0,14-16 1 16,14-18 2-16,18-16 0 15,22-19 1-15,13-7 0 16,-7-24 2-16,0-13 1 16,-10-6-2-16,-18-6 0 15,-25-7-10-15,-24 0 0 16,-22-22-6-16,-14 7 0 16</inkml:trace>
  <inkml:trace contextRef="#ctx0" brushRef="#br2" timeOffset="-196640.47">22468 8325 19 0,'-3'0'9'0,"3"13"-2"0,0-10 9 0,0 3-16 16,3 4 1-16,-3-1 3 15,4 3 0-15,-4-2-4 16,0 2 0-16,0 4 3 16,0 0 0-16,0-4 0 15,-4 4 0-15,1 6-1 16,-1 3 0-16,1 6-1 15,-1 4 0-15,4 3 0 16,4 5 1 0,-4-5-1-16,0-3 0 0,0 5 0 15,0-2 1-15,0 3-1 16,0-1 1-16,-4-2-1 16,1 0 0-16,3-1 0 15,0 1 0-15,0 0 0 16,3-4 0-16,1 1 0 0,3-4 1 15,0 0-2 1,0 7 1-16,0-4-1 0,0-5 1 16,0 2-1-16,0 0 1 15,0 4-1 17,0-1 0-32,4 1 0 0,0-10 1 0,3 13 0 0,3-4 0 15,1 4-1-15,3-1 1 16,0 1-1-16,0 0 0 15,4-1 0-15,0 1 0 16,3 3 1-16,-3-10 0 0,-1 0-1 16,1-2 1-16,-4-1-1 15,-7-3 1-15,4-3-1 16,3 0 1-16,4 0-1 16,3-3 0-16,4-1 0 15,-4 1 1-15,-3-3-1 16,-1 0 0-16,1-7 0 15,0 7 0-15,0-4 0 16,-1 1 0-16,1-1 0 16,-4 1 0-16,4-1 0 15,-1 1 0-15,1-1 0 16,0-2 0-16,0-1 0 16,-1 4 0-1,12 12 0 1,-5 0 0-16,5 0 0 15,2 3 0-15,-6-3 0 0,-4 7 0 16,-3-13 0-16,0 2 1 16,-1 1-1-16,1 3 0 15,-4 4 0-15,0 2 0 16,-3 0 0-16,0-5 0 16,-4-11 0-16,0 10 0 15,-3 0 0-15,-1 4 0 16,-3-1 0-16,0 0 0 15,-3 3 0-15,-4 4 0 16,-4 6-1-16,4-1 1 16,0-5 0-16,0-1 0 0,0 1 0 15,4-7 0-15,3 0 0 16,3 1 0-16,5-1 0 16,2-3 1-16,4 3-1 15,0 0 0-15,1 4-1 16,-1 2 1-16,-4 7 0 15,12-3 0-15,2 2-1 16,12 11 1-16,-1-11 0 16,7 4 0-16,8 3 0 15,10 3 0-15,0-9 0 16,0-3 0-16,14 6 0 16,-3-4 0-16,3 1 0 15,7-3 0-15,-3-1-1 16,-4-5 1-16,14-4 0 15,0-3 0-15,8-6-1 0,-1-3 1 16,-7-10-1-16,15-3 1 16,-12-9 0-16,-2-7 0 15,-8-2-2-15,-11-11 1 16,-6-2 0-16,-4-3 0 16,-18-10 0-16,-10-3 0 15,-7-6 0-15,-4-6 0 16,-10-1 0-16,-8 1 1 15,-10-7-1-15,-14 3 1 16,-14 1 0-16,-11-7 0 0,-7 3-1 16,-3-12 1-16,-7 0 0 15,3 3 0-15,3 6-1 16,8 0 1-16,3 13-1 16,-3 9 1-16,-4 3-2 15,0 3 1-15,-3 1 0 16,-1-1 0-16,-6-3 0 15,-4 10 1-15,3 0-1 16,5-1 1-16,-1-5 0 16,0 2 0-16,-4 1 0 15,1 5 0-15,-1 4 0 16,-3-3 0-16,0 3 0 16,0 3 1-16,4-3-1 15,7 0 1-15,3-3-1 16,0 6 0-16,-3 3 0 15,-1-3 0-15,1-3 0 16,-4 0 0-16,7-3 0 0,7-4 1 16,0 7-1-16,1 6 1 15,-5 0 1-15,4 1 0 16,1-4-1-16,9 3 1 16,1-3 0-16,0 6 0 15,0-3 0-15,-1 1 0 16,5-1-1-16,-1 0 1 15,-3 3-1-15,7 1 1 16,0-4-2-16,3 0 1 16,4 0-1-16,0-3 0 0,3-3 0 15,1 3 0-15,2 3 0 16,5-3 1-16,-1-3-1 16,1-3 1-16,-4 0-1 15,0-3 0-15,0-1 0 16,0 4 0-16,0-7 0 15,0 1 1-15,-1-1-2 16,5 4 1-16,-1 3 0 16,4 0 1-16,4-1-1 15,3-2 1-15,4-3-1 16,-1-1 0-16,4 7 0 16,0-3 0-16,1-1 0 15,-5-5 0-15,-3 2-1 16,0-6 1-16,0-9 0 15,0 0 0-15,0 0 0 16,0-4 0-16,4 1 0 0,-4 6 0 16,0-6 0-16,0 3 0 15,-3-1 0-15,-4 11 0 16,0-7 0-16,-4-7 0 16,1 4 0-16,-4 3 0 15,3 6 0-15,1-3 0 16,-5 7 0-16,-2-1 0 15,-4 4 0-15,-7 2 0 16,-8 4 0-16,-2 9 1 16,-5 4-1-16,-6 5 1 0,-7 1-1 15,6 3 1-15,-3 6-1 16,-6 3 1-16,-12 6-1 16,-3 4 0-16,-4 2 0 15,-3 1 0-15,4 6 0 16,6-3 0-16,4-4-1 15,4-2 0-15,-1 0-2 16,12-4 1-16,6 0-3 16,7-2 0-16,7 2-8 15,8 0 0-15,3 4-1 16,3 3 1-16</inkml:trace>
  <inkml:trace contextRef="#ctx0" brushRef="#br2" timeOffset="-191608.53">25675 15948 39 0,'0'-3'19'0,"4"0"-13"0,-4 3 20 0,0 0-25 16,0 0 1-16,7 0 2 16,0 6 1-16,-4 4-6 15,1 2 1-15,3 4 3 16,0 9 1-16,-3 3-1 15,-1 13 0-15,-3 6-2 16,0 9 0-16,-3 20-1 16,-5 8 1-16,1 17-2 15,-3-10 1-15,-1-4-4 16,1-8 1-16,3-20-10 16,0-8 1-16,3-20-2 15,8-18 0-15</inkml:trace>
  <inkml:trace contextRef="#ctx0" brushRef="#br2" timeOffset="-191325.06">25721 16475 39 0,'14'3'19'0,"14"-15"-21"0,-14 5 35 15,4 1-32-15,3 3 1 16,4 3 2-16,7 3 1 16,7 3-6-16,10 7 1 0,-7 6 3 15,-6 3 1-15,-12 6-3 16,-10 0 1-16,-17 10-4 16,-15 3 0-16,-10 2-5 15,-11-5 1-15,-3-10-4 16,3-6 0-16,4-9-3 15,-1-13 0-15</inkml:trace>
  <inkml:trace contextRef="#ctx0" brushRef="#br2" timeOffset="-190920.05">26120 15829 58 0,'3'3'29'0,"22"-6"-39"0,-18 3 61 16,4 0-50-16,6-3 1 15,8 3 1-15,7 0 0 16,6 0-4-16,-2 0 0 15,-5 0 2-15,-2 0 1 16,-5 3-2-16,-6 0 0 16,-7 4-3-16,-8 2 0 15,-6 7-1-15,-8-1 0 0,-3 4 0 16,-4 3 1-16,1 0 0 16,3-3 0-16,3 6 2 15,4-3 1-15,3-3 1 16,8-4 0-16,6 1-1 15,5-3 0-15,2-7-3 16,4 0 0-16,8 0-11 16,2-12 0-16</inkml:trace>
  <inkml:trace contextRef="#ctx0" brushRef="#br2" timeOffset="-190664.13">26476 16425 56 0,'18'12'28'0,"6"-5"-35"0,-10-7 47 16,4-3-41-16,7-4 1 15,3 1-4-15,0-6 1 16,0-4-8-16,4-6 1 16,0 0-5-16,0 0 1 15</inkml:trace>
  <inkml:trace contextRef="#ctx0" brushRef="#br2" timeOffset="-190335.03">27157 15892 40 0,'-11'25'20'0,"-10"9"-26"16,14-21 36-16,-7 9-28 15,-4 0 1-15,-3 0 3 16,0 3 1-16,0 3-8 16,3 7 1-16,4-1 4 0,7-3 1 15,3 1-3-15,12 2 0 16,6-5-4-16,10-7 0 16,5-7-4-16,2-12 1 15,5-6-7-15,-5-9 1 16,-2-17-3-16,-5-8 1 15</inkml:trace>
  <inkml:trace contextRef="#ctx0" brushRef="#br2" timeOffset="-190153.78">27351 15961 41 0,'-4'41'20'0,"-17"50"-18"0,18-70 38 0,-4 11-38 15,-8 2 1-15,-9 13-1 16,-4 16 1-16,-4 15-4 15,-3 10 0-15,-1 3 0 16,8-16 0-16,3-2-8 16,8-26 1-16,6-10-6 15,15-21 0-15</inkml:trace>
  <inkml:trace contextRef="#ctx0" brushRef="#br2" timeOffset="-189733.53">27503 16463 58 0,'3'25'29'0,"-13"-16"-40"0,2-6 56 16,-2 3-46-16,-4 4 1 15,-11-1 0-15,0 10 1 16,1 3-1-16,6-6 0 15,0 3 1-15,4-1 0 16,0 1 0-16,4 0 0 16,3 0-1-16,7-4 0 15,-4-5-1-15,15-4 1 16,6-6-2-16,8-6 1 0,3-4 0 16,0-2 0-16,1-4 0 15,-1-3 0-15,-7 1 0 16,0-1 1-16,-3 9-1 15,-4 4 1-15,-4 6 0 16,1 13 0-16,-4-1 0 16,0 4 0-16,-3 9 0 15,-1 6 1-15,1-2-4 16,-1-4 1-16,1-3-8 16,3-4 1-16,3-8-6 15,1-10 1-15</inkml:trace>
  <inkml:trace contextRef="#ctx0" brushRef="#br2" timeOffset="-189178.65">28060 16368 60 0,'3'29'30'0,"-3"-23"-41"15,0-3 59-15,-7 3-48 16,-7 1 0-16,-10 2 0 16,-5 4 1-16,1 9-1 15,-4 6 0-15,8 6 1 16,-1 1 0-16,4 6 0 0,3 2 1 16,8 4-1-16,6-12 0 15,8-10 0-15,6-3 0 16,15-3-3-16,14-7 1 15,-4-5-8-15,7-7 1 16,-6-16-10-16,-5-3 1 16</inkml:trace>
  <inkml:trace contextRef="#ctx0" brushRef="#br2" timeOffset="-188668.77">28603 16202 48 0,'4'29'24'0,"10"-1"-18"0,-7-22 37 16,4 3-40-16,6 1 0 16,11-7 3-16,8 3 1 15,6 13-8-15,-3-3 0 16,0 3 5-16,-1-1 0 16,-2 4-2-16,-12 3 0 15,-10 4-4-15,-14 15 1 0,-7-1-2 16,-21 11 0-16,-14 2-3 15,-11-6 1-15,0-3-4 16,0-6 0-16,7-13-8 16,11-12 1-16</inkml:trace>
  <inkml:trace contextRef="#ctx0" brushRef="#br2" timeOffset="-188278.47">29887 16303 54 0,'22'3'27'0,"-12"-22"-35"15,-13 13 44-15,-8-4-36 16,-14 1 1-16,-10 6-1 0,-14 3 1 15,-11 3-1-15,7 6 0 16,0 10-1-16,-4 16 0 16,4 8-1-16,8 17 0 15,6 12 0-15,18 3 0 16,14-9-1-16,17-6 1 31,8-16 1-31,28-19 1 0,17-13 2 0,25-21 1 16,4-19-1-16,-11-7 1 15,-3-18 0-15,-18-3 0 0,-14-7-1 16,-32-3 1-16,-18-6-8 16,-35-3 0-16,-24-10-10 15,-18 10 1-15</inkml:trace>
  <inkml:trace contextRef="#ctx0" brushRef="#br2" timeOffset="-180784.56">6279 473 28 0,'-3'-9'14'0,"3"9"0"0,0 0 15 15,0 0-24-15,0 0 0 16,-11-10 3-16,-3 10 0 16,-10 0-10-16,-8 0 0 15,-7 3 6-15,-10 13 1 16,-1-6-4-16,1-10 1 15,3 9-3-15,11 7 0 16,-4 2 0-16,0 1 0 0,11-3-1 16,3 3 0-1,8 0-1-15,6-4 1 0,0-5 0 16,4-1 0-16,7 0 0 16,7 4 0-16,-7-7 0 15,4 13 1-15,-4 6-2 16,0 10 1-16,-4 2 0 15,-3 10 0-15,-3 16 0 16,-1-19 1-16,-10 9 1 16,3 7 0-16,1-7 1 15,3 0 1-15,3 4 1 16,4-7 0-16,3 0 0 16,4 0 1-16,4-15 0 15,7-1 1-15,6-5 0 16,1-1 0-16,6-12-2 15,1-13 0-15,10-3-2 0,-6 0 0 16,9-3-7 0,1-4 1-16,-7-2-11 0,0-10 1 15</inkml:trace>
  <inkml:trace contextRef="#ctx0" brushRef="#br2" timeOffset="-180573.95">5528 1107 42 0,'-11'21'21'0,"15"-5"-11"0,0-10 27 0,3-6-35 16,3 0 0-16,8 0 2 16,10-6 0-16,14-3-6 15,8-1 1-15,6 1-2 16,15 0 1-16,3-1-13 15,10 4 1-15</inkml:trace>
  <inkml:trace contextRef="#ctx0" brushRef="#br2" timeOffset="-180334.43">6410 1053 38 0,'-4'22'19'0,"-24"-9"-13"0,25-4 22 15,-11 13-28-15,-8 9 1 16,-6 7 0-16,-4 6 0 16,1 0-2-16,2-10 1 15,8 4-3-15,4-13 0 16,6-6-9-16,8-16 1 15</inkml:trace>
  <inkml:trace contextRef="#ctx0" brushRef="#br2" timeOffset="-180153.87">6029 1056 31 0,'7'16'15'0,"14"-22"-2"0,-10 21 19 0,-1 14-30 16,12 2 0-16,6 16 1 15,0-3 0-15,4 9-5 16,-1 1 0-16,-2 8 0 16,-1-8 0-16,-7-20-11 15,-10-6 1-15</inkml:trace>
  <inkml:trace contextRef="#ctx0" brushRef="#br2" timeOffset="-179855.26">5165 1815 52 0,'7'25'26'0,"53"-9"-22"0,-29-22 45 16,29 3-44-16,36-4 0 16,10-2 0-16,21-10 0 15,17-6-8-15,-3 0 0 16,-17 6 0-16,-8 7 1 0,-17-4-11 16,-14 6 1-16,-8-8-7 15,-17 11 1-15</inkml:trace>
  <inkml:trace contextRef="#ctx0" brushRef="#br2" timeOffset="-179569.08">6699 241 57 0,'-3'44'28'0,"-15"47"-29"0,15-72 51 16,-4 31-50-16,3 31 0 16,-7 26-1-16,4 22 1 15,4 31-2 1,3 6 0-16,0 6-5 0,-4-12 1 15,4-28-11-15,0-32 1 16</inkml:trace>
  <inkml:trace contextRef="#ctx0" brushRef="#br2" timeOffset="-178121.58">8350 1075 61 0,'-10'13'30'0,"-15"6"-22"16,18-10 30-16,-4 10-38 15,-13 6 0-15,-8 3 0 16,-7 16 1-16,-3 0-3 16,3 0 1-16,0 6-4 15,4 6 0-15,7-15-5 16,-4 0 0-16,14-13-7 16,8-9 0-16</inkml:trace>
  <inkml:trace contextRef="#ctx0" brushRef="#br2" timeOffset="-177899.34">8001 1160 52 0,'18'47'26'0,"20"3"-29"0,-23-31 47 16,2 15-43-16,1 13 0 0,14 7 0 15,-11-10 0-15,7 9-5 16,-10-9 1-16,-1-13-8 16,-3-9 1-16,0-19-5 15,4-3 0-15</inkml:trace>
  <inkml:trace contextRef="#ctx0" brushRef="#br2" timeOffset="-177511.84">8449 536 60 0,'11'0'30'0,"13"0"-36"0,-13-6 59 16,3 2-50-16,4 4 1 15,-8-6 2-15,11 3 0 16,8-6-8-16,-12 9 0 16,4 0 5-16,1 3 1 15,-12-6-4-15,-6 12 0 16,-8 10-2-16,-6 6 1 16,-1 3-3-16,-7 7 1 15,4 2-1-15,0-2 1 16,0 2 1-16,3 1 0 0,4-7 2 15,7-2 0-15,4-11 0 16,14-2 1-16,10-16-2 16,14-9 0-16,4-7-6 15,3-9 1-15,1 6-12 16,-8 3 0-16</inkml:trace>
  <inkml:trace contextRef="#ctx0" brushRef="#br2" timeOffset="-177119.92">8879 1483 44 0,'4'9'22'0,"38"19"-16"0,-24-21 30 16,14-4-33-16,-4 3 0 0,4-6 0 16,6 3 0-16,5-6-6 15,-4-3 1-15,-4-4-9 16,4-2 0-16,-11-7-4 16,0-6 1-16</inkml:trace>
  <inkml:trace contextRef="#ctx0" brushRef="#br2" timeOffset="-176879.3">9095 1266 63 0,'0'29'31'0,"0"52"-40"0,0-56 62 16,0 13-54-16,0 6 1 16,0 3-5-16,-7 12 0 15,3-15-4-15,4 0 0 16,-3-12-8-16,-1-20 0 16</inkml:trace>
  <inkml:trace contextRef="#ctx0" brushRef="#br2" timeOffset="-176310.53">9652 928 57 0,'0'19'28'0,"14"9"-26"0,-7-19 50 16,7-2-50-16,11 2 1 16,3-6 1-16,11 3 0 15,3-3-6-15,4 4 1 16,4-14 3-16,-12 7 0 15,-2 7-2-15,-15-1 0 16,-4-3-3-16,-9 13 1 0,-16-16 0 16,-6 9 0-16,-7 10-1 15,0 6 1-15,-4 3 0 16,4-3 0-16,-4 7 1 16,11 2 1 15,4 7-1-31,10-3 1 0,7-1-1 0,3-2 1 0,12-7-5 15,2-3 0-15,8-6-12 16,7-13 1-16</inkml:trace>
  <inkml:trace contextRef="#ctx0" brushRef="#br2" timeOffset="-176069.81">10661 1116 65 0,'-32'28'32'0,"-42"63"-38"0,53-69 54 16,-14 9-47-16,-8 10 0 16,1 6-3-16,0 3 1 15,13-3-3-15,5-12 1 16,6-7-6-16,8-18 0 15,2-20-9-15,8-15 0 16</inkml:trace>
  <inkml:trace contextRef="#ctx0" brushRef="#br2" timeOffset="-175903.88">10298 1285 64 0,'14'63'32'0,"7"9"-44"15,-11-56 58-15,5 6-47 16,6 19 0-16,-4-13-10 16,5-3 0-16,-5-6 0 15,1-1 1-15</inkml:trace>
  <inkml:trace contextRef="#ctx0" brushRef="#br2" timeOffset="-171879.17">11007 1270 46 0,'-4'25'23'0,"8"-32"-12"0,-4 7 23 16,7-3-33-16,3-6 0 15,8 3 2-15,10 6 0 16,11-4-3-16,7-2 0 16,0 3 0-16,3-3 1 15,0 6-7-15,-3 6 0 16,-10-6-9-16,-12-6 0 16</inkml:trace>
  <inkml:trace contextRef="#ctx0" brushRef="#br2" timeOffset="-169901.32">12333 821 45 0,'18'-19'22'0,"-4"10"-14"0,-11-4 33 0,1 10-38 16,-4 3 0-16,0-9 2 16,-4 9 0-16,-10 0-7 15,-10 3 1-15,-8 6 3 16,-3 13 1-16,-15 0-4 15,4 19 1-15,-3 12-3 16,0-9 0-16,6 19-2 16,8 9 0-16,3 13 0 15,15 18 1-15,2-6 2 16,8-6 0-16,11-18 3 16,14-14 0-16,17-12 3 15,11-22 0-15,14-15 0 16,3-29 1-16,-3-3-2 15,-14-16 1-15,-7-6-2 0,-11 0 0 16,-7 7-1 0,-10-1 0-16,-11 7-1 0,-14 18 1 15,-11 7-2-15,-10 12 1 16,-8 13-1-16,1 16 0 16,-4 9 0-16,4-7 0 15,3 7 0-15,4-9 0 16,7-4 0-16,3-6 1 15,7-6-1-15,4-4 1 16,7-11-1-16,3-4 0 16,8-4-5-16,3-2 1 15,7-3-11-15,4-4 1 0</inkml:trace>
  <inkml:trace contextRef="#ctx0" brushRef="#br2" timeOffset="-169433.3">12919 1097 54 0,'0'19'27'0,"7"-7"-20"0,0-12 43 15,0 7-46-15,3-7 0 0,1 6 0 16,0-6 1-16,6 3-7 16,15-3 0-16,10-3 4 15,8-3 0-15,-1-4-7 16,1 1 1-16,-8 3-9 15,-10 3 0-15,-15 6-7 16,-10 6 1-16</inkml:trace>
  <inkml:trace contextRef="#ctx0" brushRef="#br2" timeOffset="-169253.86">12883 1404 48 0,'-3'95'24'0,"14"-58"-14"0,-4-27 39 0,7-4-48 0,3 3 0 16,12-9-2-16,13-6 1 16,7 3-5-16,15-3 1 15,3-4-12-15,0-9 1 16,-11-6-2-16,1 0 1 16</inkml:trace>
  <inkml:trace contextRef="#ctx0" brushRef="#br2" timeOffset="-168858.51">14450 991 54 0,'14'-16'27'0,"0"-12"-31"16,-10 21 55-16,-4-5-50 15,0-4 1-15,-8-3 0 16,-9 0 0-16,-22 4-2 16,-14 12 0-16,-7 3 0 15,-3 18 1-15,-4 17-3 16,-4-7 0-16,1 26-3 16,10 2 0-16,14 25-2 15,7 14 0-15,25 2 2 16,17-25 0-16,22-9 4 15,17-19 0-15,8-7 5 16,24-43 0-16,21-25 3 0,11-32 0 16,-21-6 0-1,-22 6 1-15,-14-18-4 0,-17-1 1 16,-21 7-9-16,-32 3 0 16,-22 9-14-16,-24 6 1 15</inkml:trace>
  <inkml:trace contextRef="#ctx0" brushRef="#br2" timeOffset="-161237.78">16955 787 40 0,'14'-16'20'0,"3"32"-13"15,-6-16 20-15,-1 6-24 16,1-3 1-16,0 13 2 15,-4 3 0-15,0 6-8 16,-4 12 1-16,-3-2 4 16,0 2 1-16,-3 17-4 15,-1-1 1-15,1 3-7 0,-4 7 1 16,0-9-7 0,3-11 1-16,0-11-4 15,1-13 0-15</inkml:trace>
  <inkml:trace contextRef="#ctx0" brushRef="#br2" timeOffset="-160964.78">16951 1160 28 0,'28'3'14'0,"32"-25"-5"0,-39 16 22 0,15-4-27 15,6 1 0-15,4 9 3 16,-4 0 0-16,-10 9-9 16,0 7 0-16,-11 3 5 15,-11 3 1-15,-10 9-4 16,-14 7 0-16,-10-1-5 16,-8-2 0-16,0-1-6 15,4-9 1-15,3-12-4 16,4-7 1-16</inkml:trace>
  <inkml:trace contextRef="#ctx0" brushRef="#br2" timeOffset="-160486.9">17374 677 52 0,'0'0'26'0,"7"0"-30"0,-3-6 54 15,-4-1-49-15,7-5 1 0,4 2 1 16,6-8 0-16,11 2-4 16,1 0 1-16,-5 4 2 15,-3 2 1-15,-3 4-2 16,-7 12 0-16,-4 4-1 16,-11 9 0-16,-3-1-2 15,-7-2 1-15,0 12-2 16,0-12 1-16,0 12 0 15,0 7 1-15,7-13 0 16,3 9 0-16,4-12 1 16,7 0 1-16,11-10-1 15,10-3 1-15,0-6-2 16,4-6 1-16,0-3-10 16,3-1 1-16,-3-9-7 15,-11 4 0-15</inkml:trace>
  <inkml:trace contextRef="#ctx0" brushRef="#br2" timeOffset="-160080.65">17773 1241 52 0,'0'10'26'0,"21"-4"-31"15,-10-6 44-15,-1 0-39 16,4 0 1-16,4-6 1 16,3-4 0-16,-3 1-3 15,3-7 1-15,7 7-3 0,0-4 0 16,1 1-11-16,-1-10 0 15</inkml:trace>
  <inkml:trace contextRef="#ctx0" brushRef="#br2" timeOffset="-159690.84">18362 705 58 0,'0'0'29'0,"-3"25"-36"16,-1-15 47-16,-3-1-40 16,0 0 0-16,0 4-1 15,-4 3 1-15,1 3 0 16,3 6 0-16,0 0 0 16,3-7 1-16,4 17-1 15,4-13 1-15,3-3-3 16,7-4 1-16,3-8-5 0,1-7 0 15,3-13-9-15,0-9 0 16</inkml:trace>
  <inkml:trace contextRef="#ctx0" brushRef="#br2" timeOffset="-159495.25">18500 539 48 0,'3'-9'24'0,"1"93"-21"0,-8-65 38 15,1 19-40-15,-1 9 1 0,-3 12-1 16,-3-5 1-16,-8 24-3 16,0-6 0-16,-6 3-1 15,6-3 0-15,0-6-7 16,8-19 1-16,6-12-7 16,4-23 0-16</inkml:trace>
  <inkml:trace contextRef="#ctx0" brushRef="#br2" timeOffset="-159091.87">18782 1066 55 0,'7'9'27'0,"-21"4"-34"16,7-13 49-16,-4 9-42 0,-3-6 0 15,-7 7 1 1,0 5 0-16,-4 4-1 0,0 0 0 16,4 6 0-16,4-6 0 15,2-3 0-15,5 2 0 16,6-2-2-16,8-7 1 16,6-9-2-16,8 0 1 15,0-6 0-15,-1 6 0 16,5-9 0-16,-1-1 0 15,0-5 0-15,-3 2 1 16,-1 4 0-16,-3-4 0 0,0 10 0 16,-3 3 1-16,0 3 0 15,-1 10 0-15,-3-4 1 16,-3 10 1-16,3 6-2 16,0 3 1-16,0-3-5 15,3 4 1-15,1-11-10 16,7-14 1-16</inkml:trace>
  <inkml:trace contextRef="#ctx0" brushRef="#br2" timeOffset="-158821.12">19212 1003 47 0,'7'6'23'0,"7"13"-17"0,-14-13 38 16,-3 4-43-16,-4-10 0 15,-4 9 1-15,-6 1 0 16,-5 15-3-16,-2 3 1 16,3 6 3-16,3 4 0 15,4-3 0-15,3 2 0 32,22 7 0-32,14-19 0 15,10-6-3-15,7-19 1 16,4-9-9-16,-4-7 1 15,1 0-12-15,-15-6 0 16</inkml:trace>
  <inkml:trace contextRef="#ctx0" brushRef="#br2" timeOffset="-158366.33">19794 994 58 0,'-3'15'29'0,"20"10"-32"0,-9-15 47 15,2-1-43-15,4 1 1 16,7-7 0-16,8 3 1 16,9-15-4-16,8 2 0 0,-10 4-1 15,-5-3 1-15,-2-3-13 16,-8 5 1-16,-14-2-4 16,-11 12 0-16</inkml:trace>
  <inkml:trace contextRef="#ctx0" brushRef="#br2" timeOffset="-158218.4">19805 1298 61 0,'11'25'30'0,"31"-9"-35"16,-21-23 58-16,18-2-53 16,14-7 0-16,-4-3-6 15,8-3 1-15,-4-3-10 16,-15-3 1-16</inkml:trace>
  <inkml:trace contextRef="#ctx0" brushRef="#br2" timeOffset="-157032.05">20599 918 52 0,'-4'10'26'0,"8"-10"-14"0,-4 0 27 15,3 0-35-15,4 3 1 16,0-3 2-16,4 6 0 0,3-6-9 16,0-6 1-16,14 3 5 15,8-7 1-15,2 4-3 16,1 3 1-16,-7-3-2 15,-4 6 0-15,-7 0-2 16,-10 9 0-16,-11 7-1 16,-11 3 0-16,-6 6-2 15,-4-6 0-15,-1-1-1 16,-2 17 1-16,6-1 1 16,4 4 0-16,0 6 1 15,3 0 0-15,4-7 3 16,7 1 0-16,11-7 0 15,6-9 1-15,8-3-1 16,10-9 0-16,4-4-7 16,0-6 1-16,10-16-13 15,-17-6 0-15</inkml:trace>
  <inkml:trace contextRef="#ctx0" brushRef="#br2" timeOffset="-156599.97">21089 664 68 0,'14'0'34'0,"21"-18"-39"0,-24 8 57 0,3 1-51 15,0-1 1-15,-3 1 1 16,-1 3 0-16,-3 3-4 16,1 3 0-16,-8 9 2 15,-4 0 0-15,-3 7-3 16,0 3 1-16,-4-10-2 15,-3 16 1-15,0-6 0 16,4 6 1-16,2 3 0 16,5-6 1-16,6 10 1 15,8-4 0-15,3-12 1 0,4-4 0 16,6-2-3 0,5-4 1-16,-1-3-8 0,0-3 1 15,-3-13-13-15,-4-2 1 16</inkml:trace>
  <inkml:trace contextRef="#ctx0" brushRef="#br2" timeOffset="-156160.98">21481 1160 53 0,'3'19'26'0,"11"-7"-18"0,-7-9 38 15,4 0-44-15,3 4 1 16,7-14 0-16,11-2 1 15,7-10-6-15,0 0 1 16,-4 4-4-16,4-4 1 16,-4 10-14-16,-3-1 0 15</inkml:trace>
  <inkml:trace contextRef="#ctx0" brushRef="#br2" timeOffset="-155817.09">22172 608 59 0,'-7'44'29'0,"4"0"-33"16,3-35 43-16,-4 16-40 15,0-6 1-15,-3 12-1 16,0 1 1-16,0-4 0 0,0-9 0 16,4 9 0-16,3 3 0 15,7-9-1-15,3 0 0 31,12-19-14-31,-5-18 0 16</inkml:trace>
  <inkml:trace contextRef="#ctx0" brushRef="#br2" timeOffset="-155607.25">22334 573 44 0,'-3'51'22'0,"6"2"-14"15,-6-31 26-15,-4 12-33 16,-7 10 1-16,0 3 0 16,-1 16 1-16,5-22-4 15,-1 3 1-15,1 9-1 16,3-3 1-16,7-9-8 16,0-7 1-16,7-12-8 15,0-3 1-15</inkml:trace>
  <inkml:trace contextRef="#ctx0" brushRef="#br2" timeOffset="-155380.75">22528 1056 75 0,'-3'16'37'0,"3"-16"-49"0,0 0 74 16,3 0-64-16,-3 0 0 15,7-6-12-15,1 3 1 16,-1-7 0-16,-4 20 1 16</inkml:trace>
  <inkml:trace contextRef="#ctx0" brushRef="#br2" timeOffset="-154795.87">22835 614 54 0,'-7'22'27'0,"0"22"-21"16,4-38 35-16,-1 13-40 16,-3 9 1-16,-3 7 0 15,-1 3 1-15,-3 12-4 16,3-10 0-16,4 11 1 15,4-4 1-15,3 6-7 16,3-3 1-16,4-22-12 16,4-3 0-16</inkml:trace>
  <inkml:trace contextRef="#ctx0" brushRef="#br2" timeOffset="-154557.29">23012 1047 52 0,'-14'25'26'0,"14"-31"-20"0,0 6 38 16,3 0-44-16,-3 0 1 0,4-3-6 15,3 3 0-15,3-7-9 16,-3-2 1-16</inkml:trace>
  <inkml:trace contextRef="#ctx0" brushRef="#br2" timeOffset="-153521.74">23551 602 57 0,'8'6'28'0,"-8"-6"-19"0,0 0 42 15,0 0-50-15,0 0 0 16,-8 0 1-16,-6 6 0 15,-3 7-3-15,3 2 0 0,-4-5 1 16,-3 18 1-16,-7 10-3 16,-1 6 1-16,5 6-1 15,6 3 0-15,7 0-1 16,8-6 1-16,6 7 0 16,4-7 1-16,8-13 0 15,-1-9 0-15,7-22 0 16,7-12 1-16,4-10 0 15,-4 16 0-15,-7-13 0 16,-3-9 0-16,-8 3 1 16,-6 0 0-16,-8 4-1 15,-6 5 1-15,-8 13-1 16,1 3 1-16,-5 22-1 16,-2-22 0-16,-12 13 0 15,5 9 1-15,-5 3 1 16,1 1 0-16,3-4 0 0,8 0 0 15,3-3 0-15,6-7 0 16,5-5-3-16,6-4 1 16,4-6-15-16,7-16 1 15,0 7-5-15,0-10 0 16</inkml:trace>
  <inkml:trace contextRef="#ctx0" brushRef="#br2" timeOffset="-151313.4">23026 896 41 0,'-14'7'20'0,"21"-7"-6"15,-7-10 20-15,0 10-31 16,7-6 1-16,0 6 1 16,3-9 0-16,5 5-7 15,2-2 0-15,4-3 3 16,1 6 1-16,2-4-9 15,-6 1 1-15,0-6-10 16,-4 2 0-16</inkml:trace>
  <inkml:trace contextRef="#ctx0" brushRef="#br2" timeOffset="-150892.4">23110 511 46 0,'-3'6'23'0,"-1"3"-19"15,1-5 34-15,-1 5-37 16,-6 7 0-16,-8-1 0 16,-3 7 1-16,-4 0-3 15,1 0 1-15,2 3 0 16,8 0 1-16,0 13-2 15,0 0 0-15,7 15-1 16,7-3 1-16,11 3-2 16,13 1 1-16,5-14-4 15,2 1 0-15,5-6-7 0,-1-16 0 16</inkml:trace>
  <inkml:trace contextRef="#ctx0" brushRef="#br2" timeOffset="-150489.31">23767 382 41 0,'3'32'20'0,"11"11"-12"15,-7-27 31-15,0-6-38 16,4 5 1-16,0 17 1 16,3 18 0-16,0 22-4 15,0 16 0-15,0-4 2 0,-7 10 0 16,-7-3-6-16,-18-3 1 16,-13-6-11-16,-8-10 0 15</inkml:trace>
  <inkml:trace contextRef="#ctx0" brushRef="#br2" timeOffset="-149287.65">24483 780 45 0,'3'16'22'0,"15"3"-8"0,-11-13 22 15,0-6-34-15,0 3 1 16,11-3 0-16,6-9 0 15,8-4-5-15,3-9 0 16,4 10-2-16,-3-4 0 16,-5 4-12-16,-6 2 1 15</inkml:trace>
  <inkml:trace contextRef="#ctx0" brushRef="#br2" timeOffset="-149121.72">24504 1097 52 0,'3'0'26'0,"15"19"-22"16,-11-19 40-16,7 0-44 15,15-9 0-15,6-1-5 16,0 10 0-16,4-9-8 16,-4-7 0-16</inkml:trace>
  <inkml:trace contextRef="#ctx0" brushRef="#br2" timeOffset="-147078.68">25206 555 49 0,'-11'15'24'0,"18"-15"-15"15,-7 0 24-15,0 0-32 16,-7 10 1-16,0 2 1 16,-3 4 0-16,-1 0-4 15,-3 6 1-15,3 9 2 16,1 16 0-16,3-9-2 16,3 6 1-16,4-10-3 15,4 0 1-15,10-5-6 16,18-20 1-16,3-9-10 15,4-16 0-15</inkml:trace>
  <inkml:trace contextRef="#ctx0" brushRef="#br2" timeOffset="-146871.56">25495 608 53 0,'-17'88'26'0,"-29"-4"-29"0,35-52 43 16,-6 21-40-16,-5 0 1 0,1 13-1 16,-3-3 1-16,2 0-4 15,5-4 0-15,3-12-6 16,3-6 1-16,15-28-7 16,10-7 1-16</inkml:trace>
  <inkml:trace contextRef="#ctx0" brushRef="#br2" timeOffset="-146628.68">25534 1091 54 0,'11'25'27'0,"-1"-22"-29"15,-3-3 50-15,7-3-48 0,4 3 1 16,0-9 0 0,13-1 1-16,8 1-7 0,0 9 1 15,-4-16-12-15,1-3 1 16,-5-6-1-16,-6 6 0 16</inkml:trace>
  <inkml:trace contextRef="#ctx0" brushRef="#br2" timeOffset="-146431.39">25756 950 53 0,'-10'62'26'0,"-4"-2"-33"0,10-51 53 0,-3 10-47 15,-4 6 1-15,1 0-5 16,3 7 1-16,0-1-3 15,0-3 0-15,0-9-8 16,7-3 1-16</inkml:trace>
  <inkml:trace contextRef="#ctx0" brushRef="#br2" timeOffset="-146015.09">26106 740 59 0,'7'9'29'0,"10"-6"-33"0,-10 3 57 16,4-6-50-16,-1 0 1 15,1 4 0-15,3-14 0 16,7 7-6-16,1-6 0 16,-5-1 4-16,1 10 1 15,-8 10-4-15,-6 8 1 0,-11 11-3 16,-7-4 1-16,3 3-1 16,-3 25 0-16,-4-24-1 15,1 5 0-15,-1 10 2 16,4 0 0-16,3 3 1 15,8-13 0-15,3 4 1 16,7-4 1-16,4-8-1 16,6-8 0-16,11-8-5 15,4-10 0-15,0 0-11 16,3-16 0-16</inkml:trace>
  <inkml:trace contextRef="#ctx0" brushRef="#br2" timeOffset="-145668.98">26659 636 56 0,'-3'25'28'0,"-8"3"-29"0,8-21 44 16,-8 12-43-16,1 6 1 15,-8 3-1-15,0 6 1 0,1 4-1 16,-1 6 0 0,4 0 0-16,3-25 1 0,8 6-1 15,3-6 1-15,7-7-1 16,7 4 0-16,11-10-3 15,3 3 0-15,0-5-8 16,-3-14 1-16,-4-15-6 16,-3-6 0-16</inkml:trace>
  <inkml:trace contextRef="#ctx0" brushRef="#br2" timeOffset="-145474.66">26804 642 60 0,'0'57'30'0,"-18"37"-36"16,11-63 56-16,-3 29-50 15,-1-7 1-15,-3 13-4 0,-4 28 0 16,1-3-1-16,3-3 0 16,3-16-11-16,4-25 1 15,0-22-3-15,0-15 0 16</inkml:trace>
  <inkml:trace contextRef="#ctx0" brushRef="#br2" timeOffset="-144963.99">27069 868 56 0,'21'25'28'0,"46"0"-29"0,-42-15 56 15,-1-1-53-15,8 1 0 16,7-1 1-16,3 0 0 15,-3-2-4-15,-7 5 0 16,-8 7 2-16,-6-3 0 16,-7 9-2-16,-15 12 1 15,-14 1-2-15,-6 6 1 16,-1 6-3-16,0-6 1 0,-3-6-2 16,3-4 0-16,4-6-5 15,7-3 0-15,7-15-7 16,0-7 0-16</inkml:trace>
  <inkml:trace contextRef="#ctx0" brushRef="#br2" timeOffset="-144603.39">28056 1000 54 0,'7'-9'27'0,"-3"-17"-32"16,-4 20 47-16,-7 3-42 15,-11-6 0-15,-6 2 0 16,-8 4 0-16,-3 6 0 16,-4 13 1-16,-4 9-1 0,1 6 1 15,0 20-3-15,3 2 1 16,7 19-3-16,15 0 1 31,41 25-2-31,5-24 0 16,9-20 2-16,19-19 0 15,13-40 4-15,4-19 0 16,-7-22 3-16,-14-6 0 16,-17-13-1-16,-22 3 1 0,-25-6-16 15,-10-19 0-15</inkml:trace>
  <inkml:trace contextRef="#ctx0" brushRef="#br2" timeOffset="-143731.83">29873 473 48 0,'0'3'24'0,"14"7"-13"15,-7-4 32-15,4 0-40 16,0-3 0-16,3 4 3 0,3-14 1 15,4-2-8-15,-3 15 0 16,7-3 5-16,7 4 0 16,-1-7-2-16,1 0 1 15,-4 0-2-15,-10 0 0 16,-4 0-2-16,-7 9 0 16,-10 10 0-16,-12 6 0 15,-2 3-2-15,-1-3 0 0,1 7-1 16,-1-1 1-16,0 7 0 15,1-4 1-15,3-6 0 16,3 1 1-16,7-1 1 16,8-3 0-16,3 3 1 15,0-6 0-15,11-13-2 16,10 1 1-16,7-10-10 16,0-10 1-16,-3 1-8 15,3 3 0-15</inkml:trace>
  <inkml:trace contextRef="#ctx0" brushRef="#br2" timeOffset="-143087.43">30868 884 46 0,'-11'34'23'0,"8"-15"-25"15,3-16 34-15,0-3-31 0,0 0 0 16,0-3 0-16,0-12 0 15,0 2-2-15,0-12 0 16,3-10 1-16,5 7 1 16,2 3-1-16,4 9 1 15,4 4-1-15,0-7 1 16,3 10 0-16,3-7 0 16,-2 10-4-16,-1 6 1 15,-4-3-11-15,1 3 1 16,-11 0-1-16,-7 0 0 0</inkml:trace>
  <inkml:trace contextRef="#ctx0" brushRef="#br2" timeOffset="-142712.39">31037 972 47 0,'11'31'23'0,"7"0"-22"16,-11-27 48-16,3 2-49 16,4-3 0-16,-3-12 0 15,7-1 1-15,3-6-1 16,0-2 0-16,0-4 0 16,-3 0 1-16,-4 0-2 15,0 3 1-15,-7-6-1 16,-7 6 1-16,-7 3-2 15,-4 10 0-15,-3 12-1 0,4 1 0 16,-4 5 1-16,3 4 0 16,0 3 0-16,4 6 1 15,4 3 0-15,-1-12 1 16,4 3 1-16,0-1 0 16,0-2-3-16,4 3 0 15,6 0-4-15,8-10 0 16,3 0-7-16,7-9 0 15</inkml:trace>
  <inkml:trace contextRef="#ctx0" brushRef="#br2" timeOffset="-142350.83">31524 893 31 0,'28'-37'15'0,"-10"37"-4"16,-14 3 21-16,-1 3-28 16,-6-3 0-16,-4 7 0 15,-4 5 0-15,-7 1-6 16,-3 3 0-16,-4-7 4 15,-3 10 0-15,4 7-1 16,2-11 0-16,5-8 0 16,3-4 0-16,3 3 0 15,4 1 0-15,7-1 0 16,7-9 0-16,11-6-1 16,6 22 1-16,1-16-1 15,3 0 0-15,-3 0-1 16,-4 0 1-16,0 0 0 15,-3 0 0-15,-4 0 0 0,0 3 0 16,-3-6 0-16,-1-4 0 16,1 14 0-16,-4-4 1 15,0 6-2-15,0 4 1 16,0-1-3-16,0 4 1 16,-3-7-6-16,-1 1 0 15,-3-10-6-15,-3 0 0 16</inkml:trace>
  <inkml:trace contextRef="#ctx0" brushRef="#br2" timeOffset="-142095.45">31824 360 49 0,'14'54'24'0,"7"30"-20"16,-14-81 43-16,-3 7-46 16,-1 18 0-16,-6 6 0 15,-1 26 1-15,-3 12-3 16,0 10 0-16,4-13-1 16,-1 3 1-16,-3 0-5 15,0-6 0-15,-3-4-10 16,-5-11 0-16</inkml:trace>
  <inkml:trace contextRef="#ctx0" brushRef="#br2" timeOffset="-141554.99">30138 1627 51 0,'10'-12'25'0,"-6"-32"-24"16,-4 34 40-16,-4 1-40 16,-3-1 1-16,-7 10 0 15,0 10 1-15,-7 12-4 16,-4-3 0-16,-6 6 2 0,-5 9 0 15,4-6-2 1,4 1 0-16,7-4-1 0,7-10 0 16,7-5 0-16,10 2 0 31,22 10 1-31,-4-9 1 16,0 6 0-16,-10 3 0 15,-7-4-1-15,-8 7 1 16,-7 4-5-16,-6-7 1 15,-1 0-10-15,1 0 1 0,2-7-1 16,8 1 0 0</inkml:trace>
  <inkml:trace contextRef="#ctx0" brushRef="#br2" timeOffset="-141255.79">30254 1806 37 0,'4'6'18'0,"-1"7"-19"16,-3-13 35-16,-3 0-34 15,-4-3 1-15,-7 3-1 16,-8 0 1-16,-2 9-1 16,-4 10 0-16,3 6 0 15,0 0 1-15,4-3-1 16,7 3 0-16,7 0 0 15,3 3 1-15,4-12-1 16,11 3 0-16,10-16 0 16,4-3 1-16,3-3-2 0,0-16 1 15,0-3-9-15,4-9 0 16,0-10-3-16,0 3 1 16</inkml:trace>
  <inkml:trace contextRef="#ctx0" brushRef="#br2" timeOffset="-141030.78">30533 1357 52 0,'-21'79'26'0,"3"27"-31"15,11-84 51-15,0 19-46 16,-4 6 0-16,-6 16-1 15,3 9 0-15,3 0 0 16,1-3 0-16,2-16-5 16,5-9 1-16,3-15-10 15,7-20 1-15</inkml:trace>
  <inkml:trace contextRef="#ctx0" brushRef="#br2" timeOffset="-140430.36">30621 1928 59 0,'0'35'29'0,"-7"2"-38"16,7-27 52-16,-3-4-43 16,3 3 0-16,0 4 0 15,0 3 0-15,0-16-1 16,0 9 1-16,0-9 0 15,0 0 0-15,7-9-1 16,3-7 1-16,4-3-2 16,7 0 1-16,1 0-1 0,-1 1 0 15,0 2-1-15,0 7 0 16,-3-1 0-16,-1 1 0 16,-2 9 0-16,-1 3 1 15,-4 3 1-15,1 4 0 16,-1-1 1-16,1 7 0 15,0-7-3-15,-1 4 0 16,4 2-8-16,4-5 0 16</inkml:trace>
  <inkml:trace contextRef="#ctx0" brushRef="#br2" timeOffset="-140099.49">31411 1618 42 0,'-10'6'21'0,"-29"6"-25"16,25-5 33-16,-7-7-29 15,-11 9 0-15,4-3 1 16,3 13 0-16,4 0-2 16,0 6 1-16,3 3 1 15,7-6 1-15,4 10 1 16,7-4 1-16,4-3 0 15,7 3 1-15,13-3 1 16,15-6 0-16,0-9-2 16,3 2 1-16,-3 1-3 15,-11-4 1 1,-10 10-3-16,-22 15 1 0,-17 4-2 0,-25 6 0 16,-7 9-4-16,-24-9 0 15,-15 9-12-15,-14-15 1 16</inkml:trace>
  <inkml:trace contextRef="#ctx0" brushRef="#br2" timeOffset="-135610.97">21788 8360 12 0,'3'12'6'0,"4"-2"-1"0,-7-10 6 15,0 0-10-15,0 0 1 16,0 3 2-16,0 0 1 15,0-3-5-15,0 0 0 16,0 0 3-16,0 0 1 0,0 0-2 16,0 0 1-16,-3-6-1 15,-1-1 1-15,-3-5-1 16,-4 2 1-16,-6-18-1 16,-8-9 1-16,-7-17 0 15,-6-5 0-15,-5-20-1 16,-6-9 1-16,-8-12-2 15,1-10 1-15,3-9-1 16,4 3 0-16,-8-19-1 16,1-3 1-1,-29-119-1 1,18 28 1-16,4 19-1 16,13 16 1-16,15 12-1 15,7 6 1-15,10-2-1 16,11 8 1-16,7 1-1 0,7-7 1 15,7 13-1 1,7 0 1-16,15 19-1 0,2 3 1 16,12 9 0-16,-1 10 1 15,22 12-1-15,10 3 0 16,18 16 0-16,6 7 1 16,19 9-1-16,17-4 0 15,4 13 0-15,24 0 0 16,22 7-1-16,3 2 0 15,28 7 0-15,4 16 1 16,24-4-1-16,-3 1 0 0,21-4 0 16,-3-3 0-16,20 0 0 15,-2-6 0-15,-5-10 0 16,1-9 0-16,0-3 0 16,-15-16 0-16,-3-9 0 15,-21-3 0-15,-3-7 0 16,3-3 0-16,-29 4-1 15,-3 9 1-15,-7-1-1 16,-21 11 1-16,0 5-1 16,-10 0 0-16,-12 13 0 15,-31 7 1-15,-14 5-2 16,-21 4 1-16,-21 9-5 16,-19 3 0-16,-23 19-7 15,-26 16 0-15</inkml:trace>
  <inkml:trace contextRef="#ctx0" brushRef="#br2" timeOffset="-135025.58">27845 1643 30 0,'3'3'15'0,"4"3"-6"0,0-6 19 0,0 0-26 16,4 0 0-16,7 0 2 15,6 0 1-15,8-6-5 16,18 3 0-16,13-7 4 16,8 1 0-16,-4 9-2 15,10 0 1-15,1-19-3 16,-1 3 1-16,1-9-2 16,-11 7 1-16,-7 8-1 15,-11 4 0-15,-10 6-1 16,-11 22 1-16,-10-13-1 15,-14 23 0-15,-15 11-1 16,-14 17 1-16,-3 3-1 16,-7 9 0-16,3-3 1 0,4-6 0 15,7-1 0 1,7 4 1-16,7-6 1 0,3-13 0 16,4-13 1-16,4-5 1 15,-1-14 0-15,4-21 0 16,-3-13 0-16,-11-25 1 15,-15-22 1-15,-13-31 0 16,-7 9 0-16,-25-18 0 16,-18 5-3-16,-24-15 1 0,-4 10-15 15,-21 5 1-15</inkml:trace>
  <inkml:trace contextRef="#ctx0" brushRef="#br2" timeOffset="-133027.68">16623 1768 47 0,'21'3'23'0,"46"10"-17"0,-39-10 23 15,18 3-29-15,28-6 1 16,43 3 2-16,24 4 0 16,42-7-4-16,25 0 0 0,29-10 2 15,10-24 0-15,7 6-2 16,-14 2 1-16,-18-11-4 15,-21 5 1-15,-42 4-3 16,-39 9 1-16,-32 10-8 16,-21 3 1-16,-28 3-1 15,-22 6 0-15</inkml:trace>
  <inkml:trace contextRef="#ctx0" brushRef="#br2" timeOffset="-132546.28">16457 617 55 0,'0'0'27'0,"7"16"-33"0,-3-7 59 0,-1 4-52 15,-3 9 0-15,-3 6 0 16,-8 16 0-16,-3 28-3 16,-14 25 1-16,0 19-3 15,3 29 1-15,0 5-2 16,4-24 0-16,7-10-2 15,3-35 1-15,8-28-4 16,3-27 1-16,14-23-4 16,7-22 1-16</inkml:trace>
  <inkml:trace contextRef="#ctx0" brushRef="#br2" timeOffset="-132008.28">16270 366 30 0,'7'29'15'0,"25"21"-12"0,-14-47 22 0,10 3-24 15,11-3 1-15,17 4 5 16,15-7 1-16,13-10-8 16,26-5 1-16,27-4 4 15,22 0 1-15,35-16-2 16,11 7 1-16,27-6-4 16,-16 6 1-16,2-4-2 15,-6 4 0-15,-29 9-1 16,-6 0 1-16,-15-6-1 15,-3-3 1-15,-14-6-1 16,-18 8 1-16,-11 14 0 16,-10-4 0-16,-22 1 0 15,-13 5 0-15,-15 10-1 16,-13 10 1 0,-15 12-1-16,-14-1 0 0,-14 20 0 15,-10 13 0 1,-12 109 0-16,8 12 0 15,0 4 2-15,4 9 0 16,-8 19 1-16,4-56 0 16,-32 46-1-16,-28-2 1 15,-18-39-8-15,-14-8 1 16,-17-48-9-16,-8 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1T15:30:41.93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10492 6337 25 0,'-7'9'12'0,"7"4"-1"0,0-10 12 0,0 0-20 16,0 4 0-16,0-1 3 15,3-3 0-15,-3 0-6 16,4 0 0-16,-1-3 5 15,8-3 1-15,3 0-2 16,11 0 0-16,6 0 0 16,12 0 0-16,10-1-2 15,17-5 1-15,11-4-1 16,29-5 0-16,-5-1-1 16,12-3 1-1,10 0-1-15,7-6 0 0,-7 3-1 16,7 3 1-16,14 3-1 15,0 3 0-15,11 4 0 16,7-1 0-16,-4 7 0 0,15 0 1 16,2 2-1-16,1-5 0 15,7 3 0-15,14 6 0 16,-7 0 0-16,11-7 0 16,3 7 0-16,0 0 1 31,124 22-1-31,-50 4 1 15,-49-1 0-15,-25 0 1 16,-24-7-2-16,-26 4 1 0,-27-6-2 16,-18 9 1-16,-25-3-6 15,-28-3 0-15,-28 6-12 16,-29-3 1-16</inkml:trace>
  <inkml:trace contextRef="#ctx0" brushRef="#br0" timeOffset="582.82">10118 5186 35 0,'70'-9'17'0,"-20"3"-7"0,-36 12 17 0,0 6-26 16,0 7 1-16,-3 6 2 16,-8 10 1-16,-3 6-6 15,-11 9 1-15,1 12 2 16,-1 11 0-16,-3 21-2 16,4 28 1-16,-1 6-3 15,0 14 0-15,8-14-1 16,3-6 1-16,0-27-3 15,3-30 1-15,-3-30-7 16,4-23 1-16,3-27-1 16,-3-17 0-16</inkml:trace>
  <inkml:trace contextRef="#ctx0" brushRef="#br0" timeOffset="1152.7">10516 5017 29 0,'64'6'14'0,"56"4"-10"0,-78-10 25 0,22 3-26 0,27 0 1 16,22-9 1-16,32-7 1 0,24 0-7 16,43-18 0-16,31-10 5 0,32-3 0 15,22 1-3-15,10-1 1 16,17 6-1-16,-6-3 1 0,10 10-2 16,-14 6 1-16,-7 6-1 15,-22 3 0-15,-16 4 1 16,-26 6 1-1,-14 2-1 1,-14 1 1 0,-31 6-1 15,-39-3 1-31,-18 7-1 16,-32 5 0-16,-21 7-2 0,-21 3 1 15,-18 9-2-15,-17 16 0 0,-8 7-1 0,-6 12 1 0,-4 9 0 0,-4 13 0 16,8 24 1-16,6-2 1 0,1 6 1 0,7 0 1 15,17 3 1-15,7-9 0 16,-3-6-2 15,-11-10 1-31,-28 9-2 0,-28-2 1 16,-42 11-3-16,-50-2 1 0,-46-6-3 0,-49-17 1 0,-43-14-10 16,-24-29 0-16,-11-19-1 15,21-7 1-15</inkml:trace>
  <inkml:trace contextRef="#ctx0" brushRef="#br0" timeOffset="2969.33">11307 12276 22 0,'14'13'11'0,"14"-26"-9"0,-7 7 14 0,11-3-14 15,14-4 1-15,14 4 1 16,14-1 1-16,7 1-5 15,21-4 0-15,15 10 5 16,17-3 0-16,10 0-1 16,22-1 0-16,7-2 0 15,21-10 0-15,11 0-1 16,17-6 1-16,7 0-2 16,15 3 1-16,2 6-2 15,5 4 1-15,3 9-1 16,0 0 1-16,7 3-2 15,0 3 0-15,7-3 0 16,-3-6 0-16,13 2 0 16,-9 1 0-16,13-6 0 15,-18-1 1-15,4 4-1 16,-21-6 0-16,0-7 1 16,-7-6 0-16,-21 3-1 15,-14-10 0-15,-11 1 0 0,-18-3 1 31,57-13-1-31,-39 3 0 16,-42 9 0-16,-18 1 0 16,-18 5 0-16,-14 4 0 15,-21 7 0-15,-17 8 0 0,-11 4 0 16,-14 12 0-16,-11 4-1 16,-10-1 1-1,-8 3-1-15,-3-2 0 16,-7-1 0-16,0-2 0 0,0-1 0 15,0 0 0-15,0-3 1 16,0-3 0-16,0-6 0 16,0-13 1-16,-3-18 0 15,-4-14 0-15,0-8 0 16,-4-13 0-16,-3-4 0 16,-7-8 0-16,-4 5 0 15,4 4 0-15,0 3-1 31,0 3 0-31,-4-3 0 16,-3 0 0-16,-4 9 0 0,-3 0 1 0,-4 10-1 16,0 9 1-16,7 10-1 15,0 15 0-15,1 16 0 47,-5-1 1-31,1 11-1-1,-4 2 0-15,1 4 0 0,-1 2 0 0,-11 7-1 0,-13 3 1 0,-11 1-1 0,-18-5 1 0,4 11 0 0,-14 2 0 16,-15 1 0-16,-20-7 0 16,-1 0-1-16,-21-6 1 15,-14-6 0-15,-17-10 0 32,-15-3-1-17,-13-6 1-15,-22-3-1 0,-7-4 1 0,-18-8 0 0,-7-1 0 0,-10 0 0 16,-11 3 0-16,8-2 0 15,-15-8 0 1,3-8 0 0,-9-1 0-16,-1 4 0 0,-4 0 0 0,4 6 0 15,-3 3 1-15,10 9-1 16,7 10 0-16,7 6 0 16,1 7 1-16,24 12-1 15,17 6 0-15,22 3 0 16,3 0 1-16,18 7-1 15,14 3 0-15,35-4 0 32,25-5 1-32,22 2 0 15,20 7 0-15,25 3-1 0,18 0 1 16,21 6-1-16,13 3 0 0,8 1-1 16,0 5 1-16,4 7-1 0,0 6 0 15,3 7-3-15,3 8 1 16,1 11-1-16,-4 18 1 15,-7 15-2-15,-7 23 1 16,3 3-3-16,1 0 0 16,-11-19-5-16,-11-10 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Rewrite ax^+</a:t>
            </a:r>
            <a:r>
              <a:rPr lang="en-US" err="1">
                <a:cs typeface="Calibri"/>
              </a:rPr>
              <a:t>bx+c</a:t>
            </a:r>
            <a:r>
              <a:rPr lang="en-US">
                <a:cs typeface="Calibri"/>
              </a:rPr>
              <a:t>=0 (standard form) into a(x-h)^2+k = 0 (vertex form)</a:t>
            </a:r>
          </a:p>
          <a:p>
            <a:r>
              <a:rPr lang="en-US">
                <a:cs typeface="Calibri"/>
              </a:rPr>
              <a:t>Previous example: </a:t>
            </a:r>
            <a:r>
              <a:rPr lang="en-US"/>
              <a:t> </a:t>
            </a:r>
            <a:endParaRPr lang="en-US">
              <a:cs typeface="Calibri"/>
            </a:endParaRPr>
          </a:p>
          <a:p>
            <a:r>
              <a:rPr lang="en-US"/>
              <a:t>3(x-1)^2=4 same as</a:t>
            </a:r>
            <a:endParaRPr lang="en-US">
              <a:cs typeface="Calibri"/>
            </a:endParaRPr>
          </a:p>
          <a:p>
            <a:r>
              <a:rPr lang="en-US"/>
              <a:t>3x^2-6x-1=0,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59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X^2+6x-7=0</a:t>
            </a:r>
          </a:p>
          <a:p>
            <a:r>
              <a:rPr lang="en-US">
                <a:cs typeface="Calibri"/>
              </a:rPr>
              <a:t>Note could have factored.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58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3x^2-6x-1=0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09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4x^2-40x+13=0</a:t>
            </a:r>
          </a:p>
          <a:p>
            <a:r>
              <a:rPr lang="en-US">
                <a:cs typeface="Calibri"/>
              </a:rPr>
              <a:t>Check via quadratic formula, doesn’t factor easily</a:t>
            </a:r>
          </a:p>
          <a:p>
            <a:r>
              <a:rPr lang="en-US">
                <a:cs typeface="Calibri"/>
              </a:rPr>
              <a:t>Note how similar to quadratic formula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30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Ax^2+bx+c=0</a:t>
            </a:r>
          </a:p>
          <a:p>
            <a:r>
              <a:rPr lang="en-US">
                <a:cs typeface="Calibri"/>
              </a:rPr>
              <a:t>Complete the square in general</a:t>
            </a:r>
          </a:p>
          <a:p>
            <a:r>
              <a:rPr lang="en-US">
                <a:cs typeface="Calibri"/>
              </a:rPr>
              <a:t>Check on previous example</a:t>
            </a:r>
          </a:p>
          <a:p>
            <a:r>
              <a:rPr lang="en-US">
                <a:cs typeface="Calibri"/>
              </a:rPr>
              <a:t>Wiki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0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Do we always have 2 solutions? No: x^2=1,-1,0</a:t>
            </a:r>
          </a:p>
          <a:p>
            <a:r>
              <a:rPr lang="en-US">
                <a:cs typeface="Calibri"/>
              </a:rPr>
              <a:t>Quadratic formula </a:t>
            </a:r>
            <a:r>
              <a:rPr lang="en-US" err="1">
                <a:cs typeface="Calibri"/>
              </a:rPr>
              <a:t>discrimant</a:t>
            </a:r>
            <a:r>
              <a:rPr lang="en-US">
                <a:cs typeface="Calibri"/>
              </a:rPr>
              <a:t> tells</a:t>
            </a:r>
          </a:p>
          <a:p>
            <a:r>
              <a:rPr lang="en-US">
                <a:cs typeface="Calibri"/>
              </a:rPr>
              <a:t>Random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9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Section 1.4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Solving Quadratic Equations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2</a:t>
            </a:r>
          </a:p>
          <a:p>
            <a:r>
              <a:rPr lang="en-US">
                <a:cs typeface="Calibri"/>
              </a:rPr>
              <a:t>Completing the Square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5F758BA-507A-4522-A58B-31184720EFC7}"/>
                  </a:ext>
                </a:extLst>
              </p14:cNvPr>
              <p14:cNvContentPartPr/>
              <p14:nvPr/>
            </p14:nvContentPartPr>
            <p14:xfrm>
              <a:off x="4248000" y="4043520"/>
              <a:ext cx="425880" cy="450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5F758BA-507A-4522-A58B-31184720EF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38640" y="4034160"/>
                <a:ext cx="444600" cy="46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23D8-93A7-4CBF-A88D-21CDF3DAC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Idea of Completing the Square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04C09-93E0-4EB1-8CBF-3D827B56F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3F138C-4C1D-4E00-BAF2-190249E646A8}"/>
                  </a:ext>
                </a:extLst>
              </p14:cNvPr>
              <p14:cNvContentPartPr/>
              <p14:nvPr/>
            </p14:nvContentPartPr>
            <p14:xfrm>
              <a:off x="330120" y="1044000"/>
              <a:ext cx="10828440" cy="5569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3F138C-4C1D-4E00-BAF2-190249E646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760" y="1034640"/>
                <a:ext cx="10847160" cy="558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603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DCEF-F232-4708-9DDE-56F28F2D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Basic Version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49269-2AC8-4183-933D-73D5484AB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36E213-809D-43CB-8D80-9B5ABFE548CE}"/>
                  </a:ext>
                </a:extLst>
              </p14:cNvPr>
              <p14:cNvContentPartPr/>
              <p14:nvPr/>
            </p14:nvContentPartPr>
            <p14:xfrm>
              <a:off x="276840" y="34920"/>
              <a:ext cx="11839320" cy="675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36E213-809D-43CB-8D80-9B5ABFE548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480" y="25560"/>
                <a:ext cx="11858040" cy="677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86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B6E0-A120-4FFD-8859-4B1037211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Less Basic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F3C9B-FD19-4E9D-B9FF-A034508E8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0BAD74-A85C-4895-8F4C-190554DB14C5}"/>
                  </a:ext>
                </a:extLst>
              </p14:cNvPr>
              <p14:cNvContentPartPr/>
              <p14:nvPr/>
            </p14:nvContentPartPr>
            <p14:xfrm>
              <a:off x="416520" y="1397520"/>
              <a:ext cx="11684520" cy="528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0BAD74-A85C-4895-8F4C-190554DB14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7160" y="1388160"/>
                <a:ext cx="11703240" cy="529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2466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895A-CCC9-44DF-AA22-300764B1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B0C2A-1FAA-417D-94CF-08558F71C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D6B6D2-642D-49EC-A847-057BECC7A048}"/>
                  </a:ext>
                </a:extLst>
              </p14:cNvPr>
              <p14:cNvContentPartPr/>
              <p14:nvPr/>
            </p14:nvContentPartPr>
            <p14:xfrm>
              <a:off x="0" y="1085760"/>
              <a:ext cx="11605680" cy="5531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D6B6D2-642D-49EC-A847-057BECC7A0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1076400"/>
                <a:ext cx="11624400" cy="55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0FA4097-DBBA-4A40-AFB3-0F34BF26FC40}"/>
                  </a:ext>
                </a:extLst>
              </p14:cNvPr>
              <p14:cNvContentPartPr/>
              <p14:nvPr/>
            </p14:nvContentPartPr>
            <p14:xfrm>
              <a:off x="321480" y="138600"/>
              <a:ext cx="11869560" cy="6622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0FA4097-DBBA-4A40-AFB3-0F34BF26FC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2120" y="129240"/>
                <a:ext cx="11888280" cy="664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156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E642-0099-41BA-B3F7-A679107E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Quadratic Formula Derived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18B78-5A00-47E4-80D5-77E8CE271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8FE30C-CD33-4439-A892-A8D6F33A4CDC}"/>
                  </a:ext>
                </a:extLst>
              </p14:cNvPr>
              <p14:cNvContentPartPr/>
              <p14:nvPr/>
            </p14:nvContentPartPr>
            <p14:xfrm>
              <a:off x="750600" y="1320480"/>
              <a:ext cx="11440440" cy="5180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8FE30C-CD33-4439-A892-A8D6F33A4C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1240" y="1311120"/>
                <a:ext cx="11459160" cy="519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651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39CC9-AA2E-4798-BB81-11C2B3BA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Number of Solutions to Quadratic Equations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94405-EF59-4A2D-A516-5FF84861C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17A880-F70E-4AB8-B0E3-6EAC09FD9E70}"/>
                  </a:ext>
                </a:extLst>
              </p14:cNvPr>
              <p14:cNvContentPartPr/>
              <p14:nvPr/>
            </p14:nvContentPartPr>
            <p14:xfrm>
              <a:off x="104040" y="4320"/>
              <a:ext cx="11796120" cy="651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17A880-F70E-4AB8-B0E3-6EAC09FD9E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680" y="-5040"/>
                <a:ext cx="11814840" cy="653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1107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1.4: Textbook Examples and Exercises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Rework examples 1, 2, 3, 4, 5, 7 in the text. Steps:</a:t>
            </a:r>
          </a:p>
          <a:p>
            <a:pPr lvl="1"/>
            <a:r>
              <a:rPr lang="en-US">
                <a:cs typeface="Calibri"/>
              </a:rPr>
              <a:t>Write down a problem.</a:t>
            </a:r>
          </a:p>
          <a:p>
            <a:pPr lvl="1"/>
            <a:r>
              <a:rPr lang="en-US">
                <a:cs typeface="Calibri"/>
              </a:rPr>
              <a:t>Close the book and attempt on own. </a:t>
            </a:r>
          </a:p>
          <a:p>
            <a:pPr lvl="1"/>
            <a:r>
              <a:rPr lang="en-US">
                <a:cs typeface="Calibri"/>
              </a:rPr>
              <a:t>Check / correct your solution against the text solution.</a:t>
            </a:r>
          </a:p>
          <a:p>
            <a:pPr lvl="1"/>
            <a:r>
              <a:rPr lang="en-US">
                <a:cs typeface="Calibri"/>
              </a:rPr>
              <a:t>If needed, rewrite the problem to be of the quality of the text solution.</a:t>
            </a:r>
          </a:p>
          <a:p>
            <a:r>
              <a:rPr lang="en-US">
                <a:cs typeface="Calibri"/>
              </a:rPr>
              <a:t>Complete exercises 5, 13, 19, 25, 35, 75</a:t>
            </a:r>
          </a:p>
          <a:p>
            <a:pPr lvl="1"/>
            <a:r>
              <a:rPr lang="en-US">
                <a:cs typeface="Calibri"/>
              </a:rPr>
              <a:t>Write solutions of the same quality as in lecture and text solutions.</a:t>
            </a:r>
            <a:endParaRPr lang="en-US"/>
          </a:p>
          <a:p>
            <a:pPr lvl="1"/>
            <a:r>
              <a:rPr lang="en-US">
                <a:cs typeface="Calibri"/>
              </a:rPr>
              <a:t>Check your solution against the answer in the back of the book.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B2786C-6D60-45B5-8139-BB78AAB11F4F}"/>
                  </a:ext>
                </a:extLst>
              </p14:cNvPr>
              <p14:cNvContentPartPr/>
              <p14:nvPr/>
            </p14:nvContentPartPr>
            <p14:xfrm>
              <a:off x="3642480" y="1659240"/>
              <a:ext cx="3476160" cy="286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B2786C-6D60-45B5-8139-BB78AAB11F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3120" y="1649880"/>
                <a:ext cx="3494880" cy="288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742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Section 1.4 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8DAE7E-932A-4B6A-ACC6-608362E848F1}"/>
                  </a:ext>
                </a:extLst>
              </p14:cNvPr>
              <p14:cNvContentPartPr/>
              <p14:nvPr/>
            </p14:nvContentPartPr>
            <p14:xfrm>
              <a:off x="699840" y="1545480"/>
              <a:ext cx="796680" cy="438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8DAE7E-932A-4B6A-ACC6-608362E848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480" y="1536120"/>
                <a:ext cx="815400" cy="440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5661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Section 1.4 Solving Quadratic Equations</vt:lpstr>
      <vt:lpstr>Idea of Completing the Square</vt:lpstr>
      <vt:lpstr>Example: Basic Version</vt:lpstr>
      <vt:lpstr>Example: Less Basic</vt:lpstr>
      <vt:lpstr>Example: Try on Own</vt:lpstr>
      <vt:lpstr>Quadratic Formula Derived</vt:lpstr>
      <vt:lpstr>Number of Solutions to Quadratic Equations</vt:lpstr>
      <vt:lpstr>Section 1.4: Textbook Examples and Exercises</vt:lpstr>
      <vt:lpstr>Section 1.4 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2020-09-21T15:31:01Z</dcterms:modified>
</cp:coreProperties>
</file>