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ink/ink3.xml" ContentType="application/inkml+xml"/>
  <Override PartName="/ppt/notesSlides/notesSlide2.xml" ContentType="application/vnd.openxmlformats-officedocument.presentationml.notesSlide+xml"/>
  <Override PartName="/ppt/ink/ink4.xml" ContentType="application/inkml+xml"/>
  <Override PartName="/ppt/notesSlides/notesSlide3.xml" ContentType="application/vnd.openxmlformats-officedocument.presentationml.notesSlide+xml"/>
  <Override PartName="/ppt/ink/ink5.xml" ContentType="application/inkml+xml"/>
  <Override PartName="/ppt/notesSlides/notesSlide4.xml" ContentType="application/vnd.openxmlformats-officedocument.presentationml.notesSlide+xml"/>
  <Override PartName="/ppt/ink/ink6.xml" ContentType="application/inkml+xml"/>
  <Override PartName="/ppt/notesSlides/notesSlide5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63" r:id="rId3"/>
    <p:sldId id="264" r:id="rId4"/>
    <p:sldId id="265" r:id="rId5"/>
    <p:sldId id="266" r:id="rId6"/>
    <p:sldId id="267" r:id="rId7"/>
    <p:sldId id="268" r:id="rId8"/>
    <p:sldId id="270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3860C0-E6BA-4B44-97C4-8D0918543638}" v="1" dt="2020-09-22T01:01:03.857"/>
    <p1510:client id="{AEE944C8-4441-D831-3C68-5216E47C1E8F}" v="1" dt="2020-09-22T00:28:41.2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Vidden" userId="S::cvidden@uwlax.edu::fa919fd6-03f8-48d0-9b95-10ac8c9672df" providerId="AD" clId="Web-{E091B069-E8E7-BD7B-7AB1-8B2E78BA9FAD}"/>
    <pc:docChg chg="modSld">
      <pc:chgData name="Chad Vidden" userId="S::cvidden@uwlax.edu::fa919fd6-03f8-48d0-9b95-10ac8c9672df" providerId="AD" clId="Web-{E091B069-E8E7-BD7B-7AB1-8B2E78BA9FAD}" dt="2020-03-24T02:56:13.228" v="75" actId="20577"/>
      <pc:docMkLst>
        <pc:docMk/>
      </pc:docMkLst>
      <pc:sldChg chg="modSp">
        <pc:chgData name="Chad Vidden" userId="S::cvidden@uwlax.edu::fa919fd6-03f8-48d0-9b95-10ac8c9672df" providerId="AD" clId="Web-{E091B069-E8E7-BD7B-7AB1-8B2E78BA9FAD}" dt="2020-03-24T02:56:13.228" v="7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091B069-E8E7-BD7B-7AB1-8B2E78BA9FAD}" dt="2020-03-24T02:56:13.228" v="74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S::cvidden@uwlax.edu::fa919fd6-03f8-48d0-9b95-10ac8c9672df" providerId="AD" clId="Web-{9449F0B9-1BAD-9C78-DB8A-F69A7DFDA621}"/>
    <pc:docChg chg="addSld delSld modSld">
      <pc:chgData name="Chad Vidden" userId="S::cvidden@uwlax.edu::fa919fd6-03f8-48d0-9b95-10ac8c9672df" providerId="AD" clId="Web-{9449F0B9-1BAD-9C78-DB8A-F69A7DFDA621}" dt="2020-09-05T11:50:11.505" v="207"/>
      <pc:docMkLst>
        <pc:docMk/>
      </pc:docMkLst>
      <pc:sldChg chg="modSp">
        <pc:chgData name="Chad Vidden" userId="S::cvidden@uwlax.edu::fa919fd6-03f8-48d0-9b95-10ac8c9672df" providerId="AD" clId="Web-{9449F0B9-1BAD-9C78-DB8A-F69A7DFDA621}" dt="2020-09-05T11:22:31.340" v="18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9449F0B9-1BAD-9C78-DB8A-F69A7DFDA621}" dt="2020-09-05T11:22:23.137" v="11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9449F0B9-1BAD-9C78-DB8A-F69A7DFDA621}" dt="2020-09-05T11:22:31.340" v="18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">
        <pc:chgData name="Chad Vidden" userId="S::cvidden@uwlax.edu::fa919fd6-03f8-48d0-9b95-10ac8c9672df" providerId="AD" clId="Web-{9449F0B9-1BAD-9C78-DB8A-F69A7DFDA621}" dt="2020-09-05T11:22:37.215" v="21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9449F0B9-1BAD-9C78-DB8A-F69A7DFDA621}" dt="2020-09-05T11:22:37.215" v="21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modSp modNotes">
        <pc:chgData name="Chad Vidden" userId="S::cvidden@uwlax.edu::fa919fd6-03f8-48d0-9b95-10ac8c9672df" providerId="AD" clId="Web-{9449F0B9-1BAD-9C78-DB8A-F69A7DFDA621}" dt="2020-09-05T11:48:32.158" v="177"/>
        <pc:sldMkLst>
          <pc:docMk/>
          <pc:sldMk cId="3472711696" sldId="264"/>
        </pc:sldMkLst>
        <pc:spChg chg="mod">
          <ac:chgData name="Chad Vidden" userId="S::cvidden@uwlax.edu::fa919fd6-03f8-48d0-9b95-10ac8c9672df" providerId="AD" clId="Web-{9449F0B9-1BAD-9C78-DB8A-F69A7DFDA621}" dt="2020-09-05T11:27:17.411" v="59" actId="20577"/>
          <ac:spMkLst>
            <pc:docMk/>
            <pc:sldMk cId="3472711696" sldId="264"/>
            <ac:spMk id="2" creationId="{D2CCB052-8050-43C5-BB56-C37BB6FA4D67}"/>
          </ac:spMkLst>
        </pc:spChg>
      </pc:sldChg>
      <pc:sldChg chg="modSp new modNotes">
        <pc:chgData name="Chad Vidden" userId="S::cvidden@uwlax.edu::fa919fd6-03f8-48d0-9b95-10ac8c9672df" providerId="AD" clId="Web-{9449F0B9-1BAD-9C78-DB8A-F69A7DFDA621}" dt="2020-09-05T11:50:11.505" v="207"/>
        <pc:sldMkLst>
          <pc:docMk/>
          <pc:sldMk cId="1735053752" sldId="265"/>
        </pc:sldMkLst>
        <pc:spChg chg="mod">
          <ac:chgData name="Chad Vidden" userId="S::cvidden@uwlax.edu::fa919fd6-03f8-48d0-9b95-10ac8c9672df" providerId="AD" clId="Web-{9449F0B9-1BAD-9C78-DB8A-F69A7DFDA621}" dt="2020-09-05T11:41:43.156" v="118" actId="20577"/>
          <ac:spMkLst>
            <pc:docMk/>
            <pc:sldMk cId="1735053752" sldId="265"/>
            <ac:spMk id="2" creationId="{E4AC2930-E254-43D6-BE45-CBF64309AFA3}"/>
          </ac:spMkLst>
        </pc:spChg>
      </pc:sldChg>
      <pc:sldChg chg="del">
        <pc:chgData name="Chad Vidden" userId="S::cvidden@uwlax.edu::fa919fd6-03f8-48d0-9b95-10ac8c9672df" providerId="AD" clId="Web-{9449F0B9-1BAD-9C78-DB8A-F69A7DFDA621}" dt="2020-09-05T11:27:25.520" v="65"/>
        <pc:sldMkLst>
          <pc:docMk/>
          <pc:sldMk cId="2576273012" sldId="265"/>
        </pc:sldMkLst>
      </pc:sldChg>
      <pc:sldChg chg="del">
        <pc:chgData name="Chad Vidden" userId="S::cvidden@uwlax.edu::fa919fd6-03f8-48d0-9b95-10ac8c9672df" providerId="AD" clId="Web-{9449F0B9-1BAD-9C78-DB8A-F69A7DFDA621}" dt="2020-09-05T11:27:25.520" v="64"/>
        <pc:sldMkLst>
          <pc:docMk/>
          <pc:sldMk cId="717581155" sldId="266"/>
        </pc:sldMkLst>
      </pc:sldChg>
      <pc:sldChg chg="del">
        <pc:chgData name="Chad Vidden" userId="S::cvidden@uwlax.edu::fa919fd6-03f8-48d0-9b95-10ac8c9672df" providerId="AD" clId="Web-{9449F0B9-1BAD-9C78-DB8A-F69A7DFDA621}" dt="2020-09-05T11:27:25.520" v="62"/>
        <pc:sldMkLst>
          <pc:docMk/>
          <pc:sldMk cId="3609057896" sldId="267"/>
        </pc:sldMkLst>
      </pc:sldChg>
      <pc:sldChg chg="del">
        <pc:chgData name="Chad Vidden" userId="S::cvidden@uwlax.edu::fa919fd6-03f8-48d0-9b95-10ac8c9672df" providerId="AD" clId="Web-{9449F0B9-1BAD-9C78-DB8A-F69A7DFDA621}" dt="2020-09-05T11:27:25.520" v="63"/>
        <pc:sldMkLst>
          <pc:docMk/>
          <pc:sldMk cId="438467922" sldId="268"/>
        </pc:sldMkLst>
      </pc:sldChg>
    </pc:docChg>
  </pc:docChgLst>
  <pc:docChgLst>
    <pc:chgData name="Chad Vidden" userId="S::cvidden@uwlax.edu::fa919fd6-03f8-48d0-9b95-10ac8c9672df" providerId="AD" clId="Web-{25B73CA3-842A-B476-2970-CAE537BED0A6}"/>
    <pc:docChg chg="addSld delSld modSld">
      <pc:chgData name="Chad Vidden" userId="S::cvidden@uwlax.edu::fa919fd6-03f8-48d0-9b95-10ac8c9672df" providerId="AD" clId="Web-{25B73CA3-842A-B476-2970-CAE537BED0A6}" dt="2020-09-18T19:39:12.584" v="513" actId="20577"/>
      <pc:docMkLst>
        <pc:docMk/>
      </pc:docMkLst>
      <pc:sldChg chg="addSp delSp modSp">
        <pc:chgData name="Chad Vidden" userId="S::cvidden@uwlax.edu::fa919fd6-03f8-48d0-9b95-10ac8c9672df" providerId="AD" clId="Web-{25B73CA3-842A-B476-2970-CAE537BED0A6}" dt="2020-09-18T19:26:50.526" v="23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25B73CA3-842A-B476-2970-CAE537BED0A6}" dt="2020-09-18T19:26:50.526" v="23" actId="20577"/>
          <ac:spMkLst>
            <pc:docMk/>
            <pc:sldMk cId="3637318454" sldId="257"/>
            <ac:spMk id="3" creationId="{E1A1EB2E-E81E-49DE-9DE5-B6326661C598}"/>
          </ac:spMkLst>
        </pc:spChg>
        <pc:spChg chg="add del">
          <ac:chgData name="Chad Vidden" userId="S::cvidden@uwlax.edu::fa919fd6-03f8-48d0-9b95-10ac8c9672df" providerId="AD" clId="Web-{25B73CA3-842A-B476-2970-CAE537BED0A6}" dt="2020-09-18T19:26:28.229" v="6"/>
          <ac:spMkLst>
            <pc:docMk/>
            <pc:sldMk cId="3637318454" sldId="257"/>
            <ac:spMk id="5" creationId="{7112179B-184E-4A96-A550-BC68C661CC1C}"/>
          </ac:spMkLst>
        </pc:spChg>
      </pc:sldChg>
      <pc:sldChg chg="modSp new modNotes">
        <pc:chgData name="Chad Vidden" userId="S::cvidden@uwlax.edu::fa919fd6-03f8-48d0-9b95-10ac8c9672df" providerId="AD" clId="Web-{25B73CA3-842A-B476-2970-CAE537BED0A6}" dt="2020-09-18T19:28:33.653" v="166"/>
        <pc:sldMkLst>
          <pc:docMk/>
          <pc:sldMk cId="424541856" sldId="264"/>
        </pc:sldMkLst>
        <pc:spChg chg="mod">
          <ac:chgData name="Chad Vidden" userId="S::cvidden@uwlax.edu::fa919fd6-03f8-48d0-9b95-10ac8c9672df" providerId="AD" clId="Web-{25B73CA3-842A-B476-2970-CAE537BED0A6}" dt="2020-09-18T19:27:08.979" v="73" actId="20577"/>
          <ac:spMkLst>
            <pc:docMk/>
            <pc:sldMk cId="424541856" sldId="264"/>
            <ac:spMk id="2" creationId="{F83B725B-B860-42BD-9ECB-627D7D08AA6E}"/>
          </ac:spMkLst>
        </pc:spChg>
      </pc:sldChg>
      <pc:sldChg chg="del">
        <pc:chgData name="Chad Vidden" userId="S::cvidden@uwlax.edu::fa919fd6-03f8-48d0-9b95-10ac8c9672df" providerId="AD" clId="Web-{25B73CA3-842A-B476-2970-CAE537BED0A6}" dt="2020-09-18T19:26:08.025" v="3"/>
        <pc:sldMkLst>
          <pc:docMk/>
          <pc:sldMk cId="456220285" sldId="264"/>
        </pc:sldMkLst>
      </pc:sldChg>
      <pc:sldChg chg="modSp new modNotes">
        <pc:chgData name="Chad Vidden" userId="S::cvidden@uwlax.edu::fa919fd6-03f8-48d0-9b95-10ac8c9672df" providerId="AD" clId="Web-{25B73CA3-842A-B476-2970-CAE537BED0A6}" dt="2020-09-18T19:36:51.816" v="447"/>
        <pc:sldMkLst>
          <pc:docMk/>
          <pc:sldMk cId="3530201806" sldId="265"/>
        </pc:sldMkLst>
        <pc:spChg chg="mod">
          <ac:chgData name="Chad Vidden" userId="S::cvidden@uwlax.edu::fa919fd6-03f8-48d0-9b95-10ac8c9672df" providerId="AD" clId="Web-{25B73CA3-842A-B476-2970-CAE537BED0A6}" dt="2020-09-18T19:30:08.060" v="200" actId="20577"/>
          <ac:spMkLst>
            <pc:docMk/>
            <pc:sldMk cId="3530201806" sldId="265"/>
            <ac:spMk id="2" creationId="{B79608A2-FA5E-4539-B9D3-D4242808FB9E}"/>
          </ac:spMkLst>
        </pc:spChg>
      </pc:sldChg>
      <pc:sldChg chg="del">
        <pc:chgData name="Chad Vidden" userId="S::cvidden@uwlax.edu::fa919fd6-03f8-48d0-9b95-10ac8c9672df" providerId="AD" clId="Web-{25B73CA3-842A-B476-2970-CAE537BED0A6}" dt="2020-09-18T19:26:08.025" v="2"/>
        <pc:sldMkLst>
          <pc:docMk/>
          <pc:sldMk cId="4022419034" sldId="265"/>
        </pc:sldMkLst>
      </pc:sldChg>
      <pc:sldChg chg="modSp new modNotes">
        <pc:chgData name="Chad Vidden" userId="S::cvidden@uwlax.edu::fa919fd6-03f8-48d0-9b95-10ac8c9672df" providerId="AD" clId="Web-{25B73CA3-842A-B476-2970-CAE537BED0A6}" dt="2020-09-18T19:32:58.438" v="317"/>
        <pc:sldMkLst>
          <pc:docMk/>
          <pc:sldMk cId="261775392" sldId="266"/>
        </pc:sldMkLst>
        <pc:spChg chg="mod">
          <ac:chgData name="Chad Vidden" userId="S::cvidden@uwlax.edu::fa919fd6-03f8-48d0-9b95-10ac8c9672df" providerId="AD" clId="Web-{25B73CA3-842A-B476-2970-CAE537BED0A6}" dt="2020-09-18T19:32:22.937" v="296" actId="20577"/>
          <ac:spMkLst>
            <pc:docMk/>
            <pc:sldMk cId="261775392" sldId="266"/>
            <ac:spMk id="2" creationId="{70DD754E-01E1-4674-8364-843D08310D8B}"/>
          </ac:spMkLst>
        </pc:spChg>
      </pc:sldChg>
      <pc:sldChg chg="del">
        <pc:chgData name="Chad Vidden" userId="S::cvidden@uwlax.edu::fa919fd6-03f8-48d0-9b95-10ac8c9672df" providerId="AD" clId="Web-{25B73CA3-842A-B476-2970-CAE537BED0A6}" dt="2020-09-18T19:26:08.025" v="1"/>
        <pc:sldMkLst>
          <pc:docMk/>
          <pc:sldMk cId="967921158" sldId="266"/>
        </pc:sldMkLst>
      </pc:sldChg>
      <pc:sldChg chg="modSp new modNotes">
        <pc:chgData name="Chad Vidden" userId="S::cvidden@uwlax.edu::fa919fd6-03f8-48d0-9b95-10ac8c9672df" providerId="AD" clId="Web-{25B73CA3-842A-B476-2970-CAE537BED0A6}" dt="2020-09-18T19:34:55.752" v="352"/>
        <pc:sldMkLst>
          <pc:docMk/>
          <pc:sldMk cId="2990113904" sldId="267"/>
        </pc:sldMkLst>
        <pc:spChg chg="mod">
          <ac:chgData name="Chad Vidden" userId="S::cvidden@uwlax.edu::fa919fd6-03f8-48d0-9b95-10ac8c9672df" providerId="AD" clId="Web-{25B73CA3-842A-B476-2970-CAE537BED0A6}" dt="2020-09-18T19:33:04.016" v="335" actId="20577"/>
          <ac:spMkLst>
            <pc:docMk/>
            <pc:sldMk cId="2990113904" sldId="267"/>
            <ac:spMk id="2" creationId="{04222296-EA1E-4B05-A7CB-60448FEE88C8}"/>
          </ac:spMkLst>
        </pc:spChg>
      </pc:sldChg>
      <pc:sldChg chg="del">
        <pc:chgData name="Chad Vidden" userId="S::cvidden@uwlax.edu::fa919fd6-03f8-48d0-9b95-10ac8c9672df" providerId="AD" clId="Web-{25B73CA3-842A-B476-2970-CAE537BED0A6}" dt="2020-09-18T19:26:08.025" v="0"/>
        <pc:sldMkLst>
          <pc:docMk/>
          <pc:sldMk cId="4219142923" sldId="267"/>
        </pc:sldMkLst>
      </pc:sldChg>
      <pc:sldChg chg="modSp new modNotes">
        <pc:chgData name="Chad Vidden" userId="S::cvidden@uwlax.edu::fa919fd6-03f8-48d0-9b95-10ac8c9672df" providerId="AD" clId="Web-{25B73CA3-842A-B476-2970-CAE537BED0A6}" dt="2020-09-18T19:36:21.628" v="429"/>
        <pc:sldMkLst>
          <pc:docMk/>
          <pc:sldMk cId="3769531338" sldId="268"/>
        </pc:sldMkLst>
        <pc:spChg chg="mod">
          <ac:chgData name="Chad Vidden" userId="S::cvidden@uwlax.edu::fa919fd6-03f8-48d0-9b95-10ac8c9672df" providerId="AD" clId="Web-{25B73CA3-842A-B476-2970-CAE537BED0A6}" dt="2020-09-18T19:35:01.658" v="375" actId="20577"/>
          <ac:spMkLst>
            <pc:docMk/>
            <pc:sldMk cId="3769531338" sldId="268"/>
            <ac:spMk id="2" creationId="{97598EEB-E1FA-43F5-88AE-C74120A5F2F4}"/>
          </ac:spMkLst>
        </pc:spChg>
      </pc:sldChg>
      <pc:sldChg chg="modSp add">
        <pc:chgData name="Chad Vidden" userId="S::cvidden@uwlax.edu::fa919fd6-03f8-48d0-9b95-10ac8c9672df" providerId="AD" clId="Web-{25B73CA3-842A-B476-2970-CAE537BED0A6}" dt="2020-09-18T19:36:31.269" v="435" actId="20577"/>
        <pc:sldMkLst>
          <pc:docMk/>
          <pc:sldMk cId="1944417537" sldId="269"/>
        </pc:sldMkLst>
        <pc:spChg chg="mod">
          <ac:chgData name="Chad Vidden" userId="S::cvidden@uwlax.edu::fa919fd6-03f8-48d0-9b95-10ac8c9672df" providerId="AD" clId="Web-{25B73CA3-842A-B476-2970-CAE537BED0A6}" dt="2020-09-18T19:36:31.269" v="435" actId="20577"/>
          <ac:spMkLst>
            <pc:docMk/>
            <pc:sldMk cId="1944417537" sldId="269"/>
            <ac:spMk id="2" creationId="{CA451731-004D-47EF-B477-97CEF7BB49D9}"/>
          </ac:spMkLst>
        </pc:spChg>
      </pc:sldChg>
      <pc:sldChg chg="modSp add">
        <pc:chgData name="Chad Vidden" userId="S::cvidden@uwlax.edu::fa919fd6-03f8-48d0-9b95-10ac8c9672df" providerId="AD" clId="Web-{25B73CA3-842A-B476-2970-CAE537BED0A6}" dt="2020-09-18T19:39:12.584" v="512" actId="20577"/>
        <pc:sldMkLst>
          <pc:docMk/>
          <pc:sldMk cId="1018641306" sldId="270"/>
        </pc:sldMkLst>
        <pc:spChg chg="mod">
          <ac:chgData name="Chad Vidden" userId="S::cvidden@uwlax.edu::fa919fd6-03f8-48d0-9b95-10ac8c9672df" providerId="AD" clId="Web-{25B73CA3-842A-B476-2970-CAE537BED0A6}" dt="2020-09-18T19:36:27.175" v="432" actId="20577"/>
          <ac:spMkLst>
            <pc:docMk/>
            <pc:sldMk cId="1018641306" sldId="270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25B73CA3-842A-B476-2970-CAE537BED0A6}" dt="2020-09-18T19:39:12.584" v="512" actId="20577"/>
          <ac:spMkLst>
            <pc:docMk/>
            <pc:sldMk cId="1018641306" sldId="270"/>
            <ac:spMk id="3" creationId="{9BBBB11B-49A7-4A14-AC67-AC50FA0F861E}"/>
          </ac:spMkLst>
        </pc:spChg>
      </pc:sldChg>
    </pc:docChg>
  </pc:docChgLst>
  <pc:docChgLst>
    <pc:chgData name="Chad Vidden" userId="S::cvidden@uwlax.edu::fa919fd6-03f8-48d0-9b95-10ac8c9672df" providerId="AD" clId="Web-{57149BBD-4AE1-38B9-6165-883F2040DB46}"/>
    <pc:docChg chg="addSld delSld modSld">
      <pc:chgData name="Chad Vidden" userId="S::cvidden@uwlax.edu::fa919fd6-03f8-48d0-9b95-10ac8c9672df" providerId="AD" clId="Web-{57149BBD-4AE1-38B9-6165-883F2040DB46}" dt="2020-09-04T13:57:21.561" v="419"/>
      <pc:docMkLst>
        <pc:docMk/>
      </pc:docMkLst>
      <pc:sldChg chg="modSp">
        <pc:chgData name="Chad Vidden" userId="S::cvidden@uwlax.edu::fa919fd6-03f8-48d0-9b95-10ac8c9672df" providerId="AD" clId="Web-{57149BBD-4AE1-38B9-6165-883F2040DB46}" dt="2020-09-04T13:57:10.967" v="416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57149BBD-4AE1-38B9-6165-883F2040DB46}" dt="2020-09-04T13:57:10.967" v="416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modNotes">
        <pc:chgData name="Chad Vidden" userId="S::cvidden@uwlax.edu::fa919fd6-03f8-48d0-9b95-10ac8c9672df" providerId="AD" clId="Web-{57149BBD-4AE1-38B9-6165-883F2040DB46}" dt="2020-09-04T13:37:24.774" v="237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57149BBD-4AE1-38B9-6165-883F2040DB46}" dt="2020-09-04T13:35:18.243" v="52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modSp">
        <pc:chgData name="Chad Vidden" userId="S::cvidden@uwlax.edu::fa919fd6-03f8-48d0-9b95-10ac8c9672df" providerId="AD" clId="Web-{57149BBD-4AE1-38B9-6165-883F2040DB46}" dt="2020-09-04T13:31:58.930" v="0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57149BBD-4AE1-38B9-6165-883F2040DB46}" dt="2020-09-04T13:31:58.930" v="0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del">
        <pc:chgData name="Chad Vidden" userId="S::cvidden@uwlax.edu::fa919fd6-03f8-48d0-9b95-10ac8c9672df" providerId="AD" clId="Web-{57149BBD-4AE1-38B9-6165-883F2040DB46}" dt="2020-09-04T13:32:16.821" v="5"/>
        <pc:sldMkLst>
          <pc:docMk/>
          <pc:sldMk cId="2208612352" sldId="264"/>
        </pc:sldMkLst>
      </pc:sldChg>
      <pc:sldChg chg="del">
        <pc:chgData name="Chad Vidden" userId="S::cvidden@uwlax.edu::fa919fd6-03f8-48d0-9b95-10ac8c9672df" providerId="AD" clId="Web-{57149BBD-4AE1-38B9-6165-883F2040DB46}" dt="2020-09-04T13:32:16.821" v="4"/>
        <pc:sldMkLst>
          <pc:docMk/>
          <pc:sldMk cId="2060976806" sldId="265"/>
        </pc:sldMkLst>
      </pc:sldChg>
      <pc:sldChg chg="del">
        <pc:chgData name="Chad Vidden" userId="S::cvidden@uwlax.edu::fa919fd6-03f8-48d0-9b95-10ac8c9672df" providerId="AD" clId="Web-{57149BBD-4AE1-38B9-6165-883F2040DB46}" dt="2020-09-04T13:57:21.561" v="419"/>
        <pc:sldMkLst>
          <pc:docMk/>
          <pc:sldMk cId="2256143147" sldId="266"/>
        </pc:sldMkLst>
      </pc:sldChg>
      <pc:sldChg chg="del">
        <pc:chgData name="Chad Vidden" userId="S::cvidden@uwlax.edu::fa919fd6-03f8-48d0-9b95-10ac8c9672df" providerId="AD" clId="Web-{57149BBD-4AE1-38B9-6165-883F2040DB46}" dt="2020-09-04T13:32:16.821" v="3"/>
        <pc:sldMkLst>
          <pc:docMk/>
          <pc:sldMk cId="3207666020" sldId="267"/>
        </pc:sldMkLst>
      </pc:sldChg>
      <pc:sldChg chg="modSp new modNotes">
        <pc:chgData name="Chad Vidden" userId="S::cvidden@uwlax.edu::fa919fd6-03f8-48d0-9b95-10ac8c9672df" providerId="AD" clId="Web-{57149BBD-4AE1-38B9-6165-883F2040DB46}" dt="2020-09-04T13:38:30.352" v="285"/>
        <pc:sldMkLst>
          <pc:docMk/>
          <pc:sldMk cId="3842790042" sldId="267"/>
        </pc:sldMkLst>
        <pc:spChg chg="mod">
          <ac:chgData name="Chad Vidden" userId="S::cvidden@uwlax.edu::fa919fd6-03f8-48d0-9b95-10ac8c9672df" providerId="AD" clId="Web-{57149BBD-4AE1-38B9-6165-883F2040DB46}" dt="2020-09-04T13:37:05.649" v="208" actId="20577"/>
          <ac:spMkLst>
            <pc:docMk/>
            <pc:sldMk cId="3842790042" sldId="267"/>
            <ac:spMk id="2" creationId="{22DF868E-F630-4BEA-8A03-8E5C5CD597F0}"/>
          </ac:spMkLst>
        </pc:spChg>
      </pc:sldChg>
      <pc:sldChg chg="modSp new modNotes">
        <pc:chgData name="Chad Vidden" userId="S::cvidden@uwlax.edu::fa919fd6-03f8-48d0-9b95-10ac8c9672df" providerId="AD" clId="Web-{57149BBD-4AE1-38B9-6165-883F2040DB46}" dt="2020-09-04T13:56:42.029" v="360"/>
        <pc:sldMkLst>
          <pc:docMk/>
          <pc:sldMk cId="3485982667" sldId="268"/>
        </pc:sldMkLst>
        <pc:spChg chg="mod">
          <ac:chgData name="Chad Vidden" userId="S::cvidden@uwlax.edu::fa919fd6-03f8-48d0-9b95-10ac8c9672df" providerId="AD" clId="Web-{57149BBD-4AE1-38B9-6165-883F2040DB46}" dt="2020-09-04T13:38:42.695" v="310" actId="20577"/>
          <ac:spMkLst>
            <pc:docMk/>
            <pc:sldMk cId="3485982667" sldId="268"/>
            <ac:spMk id="2" creationId="{DDF89D3C-4F2E-4964-AE0B-68F0CEE2E479}"/>
          </ac:spMkLst>
        </pc:spChg>
      </pc:sldChg>
    </pc:docChg>
  </pc:docChgLst>
  <pc:docChgLst>
    <pc:chgData name="Chad Vidden" userId="S::cvidden@uwlax.edu::fa919fd6-03f8-48d0-9b95-10ac8c9672df" providerId="AD" clId="Web-{1CBED633-108F-4079-A11D-2A0E218E620C}"/>
    <pc:docChg chg="modSld">
      <pc:chgData name="Chad Vidden" userId="S::cvidden@uwlax.edu::fa919fd6-03f8-48d0-9b95-10ac8c9672df" providerId="AD" clId="Web-{1CBED633-108F-4079-A11D-2A0E218E620C}" dt="2020-03-23T15:53:14.524" v="11"/>
      <pc:docMkLst>
        <pc:docMk/>
      </pc:docMkLst>
      <pc:sldChg chg="delSp modSp">
        <pc:chgData name="Chad Vidden" userId="S::cvidden@uwlax.edu::fa919fd6-03f8-48d0-9b95-10ac8c9672df" providerId="AD" clId="Web-{1CBED633-108F-4079-A11D-2A0E218E620C}" dt="2020-03-23T15:53:14.524" v="11"/>
        <pc:sldMkLst>
          <pc:docMk/>
          <pc:sldMk cId="109857222" sldId="256"/>
        </pc:sldMkLst>
        <pc:spChg chg="mod">
          <ac:chgData name="Chad Vidden" userId="S::cvidden@uwlax.edu::fa919fd6-03f8-48d0-9b95-10ac8c9672df" providerId="AD" clId="Web-{1CBED633-108F-4079-A11D-2A0E218E620C}" dt="2020-03-23T15:53:11.164" v="8" actId="20577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Chad Vidden" userId="S::cvidden@uwlax.edu::fa919fd6-03f8-48d0-9b95-10ac8c9672df" providerId="AD" clId="Web-{1CBED633-108F-4079-A11D-2A0E218E620C}" dt="2020-03-23T15:53:14.524" v="11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Chad Vidden" userId="S::cvidden@uwlax.edu::fa919fd6-03f8-48d0-9b95-10ac8c9672df" providerId="AD" clId="Web-{8C351ABC-6DD9-8C6D-F8DB-0E5953892B15}"/>
    <pc:docChg chg="modSld">
      <pc:chgData name="Chad Vidden" userId="S::cvidden@uwlax.edu::fa919fd6-03f8-48d0-9b95-10ac8c9672df" providerId="AD" clId="Web-{8C351ABC-6DD9-8C6D-F8DB-0E5953892B15}" dt="2020-03-24T03:58:23.131" v="435"/>
      <pc:docMkLst>
        <pc:docMk/>
      </pc:docMkLst>
      <pc:sldChg chg="addSp">
        <pc:chgData name="Chad Vidden" userId="S::cvidden@uwlax.edu::fa919fd6-03f8-48d0-9b95-10ac8c9672df" providerId="AD" clId="Web-{8C351ABC-6DD9-8C6D-F8DB-0E5953892B15}" dt="2020-03-24T03:53:55.116" v="96"/>
        <pc:sldMkLst>
          <pc:docMk/>
          <pc:sldMk cId="3637318454" sldId="257"/>
        </pc:sldMkLst>
        <pc:inkChg chg="add">
          <ac:chgData name="Chad Vidden" userId="S::cvidden@uwlax.edu::fa919fd6-03f8-48d0-9b95-10ac8c9672df" providerId="AD" clId="Web-{8C351ABC-6DD9-8C6D-F8DB-0E5953892B15}" dt="2020-03-24T03:53:51.569" v="95"/>
          <ac:inkMkLst>
            <pc:docMk/>
            <pc:sldMk cId="3637318454" sldId="257"/>
            <ac:inkMk id="5" creationId="{E64D35EA-737C-4F7F-99AC-E82DD292E312}"/>
          </ac:inkMkLst>
        </pc:inkChg>
        <pc:inkChg chg="add">
          <ac:chgData name="Chad Vidden" userId="S::cvidden@uwlax.edu::fa919fd6-03f8-48d0-9b95-10ac8c9672df" providerId="AD" clId="Web-{8C351ABC-6DD9-8C6D-F8DB-0E5953892B15}" dt="2020-03-24T03:53:55.116" v="96"/>
          <ac:inkMkLst>
            <pc:docMk/>
            <pc:sldMk cId="3637318454" sldId="257"/>
            <ac:inkMk id="6" creationId="{491D2C19-9344-4750-845A-9038A613B85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3:03.662" v="62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8C351ABC-6DD9-8C6D-F8DB-0E5953892B15}" dt="2020-03-24T03:50:10.974" v="1"/>
          <ac:inkMkLst>
            <pc:docMk/>
            <pc:sldMk cId="2599349530" sldId="258"/>
            <ac:inkMk id="95" creationId="{601F0F51-3A81-4095-9D58-C01BDBABDA0A}"/>
          </ac:inkMkLst>
        </pc:inkChg>
        <pc:inkChg chg="add">
          <ac:chgData name="Chad Vidden" userId="S::cvidden@uwlax.edu::fa919fd6-03f8-48d0-9b95-10ac8c9672df" providerId="AD" clId="Web-{8C351ABC-6DD9-8C6D-F8DB-0E5953892B15}" dt="2020-03-24T03:50:14.928" v="2"/>
          <ac:inkMkLst>
            <pc:docMk/>
            <pc:sldMk cId="2599349530" sldId="258"/>
            <ac:inkMk id="171" creationId="{A84D421F-3F95-4248-94EB-C34A27F0735C}"/>
          </ac:inkMkLst>
        </pc:inkChg>
        <pc:inkChg chg="add">
          <ac:chgData name="Chad Vidden" userId="S::cvidden@uwlax.edu::fa919fd6-03f8-48d0-9b95-10ac8c9672df" providerId="AD" clId="Web-{8C351ABC-6DD9-8C6D-F8DB-0E5953892B15}" dt="2020-03-24T03:50:16.318" v="3"/>
          <ac:inkMkLst>
            <pc:docMk/>
            <pc:sldMk cId="2599349530" sldId="258"/>
            <ac:inkMk id="172" creationId="{921FBC73-8A96-4AF0-A538-05DCB8CA40AF}"/>
          </ac:inkMkLst>
        </pc:inkChg>
        <pc:inkChg chg="add">
          <ac:chgData name="Chad Vidden" userId="S::cvidden@uwlax.edu::fa919fd6-03f8-48d0-9b95-10ac8c9672df" providerId="AD" clId="Web-{8C351ABC-6DD9-8C6D-F8DB-0E5953892B15}" dt="2020-03-24T03:50:17.677" v="4"/>
          <ac:inkMkLst>
            <pc:docMk/>
            <pc:sldMk cId="2599349530" sldId="258"/>
            <ac:inkMk id="184" creationId="{8F3B66BC-1CD6-41DA-93EA-6041A66A6F4E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5"/>
          <ac:inkMkLst>
            <pc:docMk/>
            <pc:sldMk cId="2599349530" sldId="258"/>
            <ac:inkMk id="207" creationId="{26919ED5-A1C5-47EE-A576-D2FB36AC7A01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6"/>
          <ac:inkMkLst>
            <pc:docMk/>
            <pc:sldMk cId="2599349530" sldId="258"/>
            <ac:inkMk id="208" creationId="{72D865EF-8DFE-4B02-A724-471C711E37D5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49" v="7"/>
          <ac:inkMkLst>
            <pc:docMk/>
            <pc:sldMk cId="2599349530" sldId="258"/>
            <ac:inkMk id="209" creationId="{A123E7CE-9D29-4229-98AF-22284B749916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8"/>
          <ac:inkMkLst>
            <pc:docMk/>
            <pc:sldMk cId="2599349530" sldId="258"/>
            <ac:inkMk id="210" creationId="{7E06BCB3-D1DC-47A8-8AAA-309081AACAB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9"/>
          <ac:inkMkLst>
            <pc:docMk/>
            <pc:sldMk cId="2599349530" sldId="258"/>
            <ac:inkMk id="211" creationId="{D8327B87-C75A-4867-AC26-46CE246F4A1A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10"/>
          <ac:inkMkLst>
            <pc:docMk/>
            <pc:sldMk cId="2599349530" sldId="258"/>
            <ac:inkMk id="212" creationId="{006AA05B-76B0-4B5F-8B9A-E46B9EE62D3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1"/>
          <ac:inkMkLst>
            <pc:docMk/>
            <pc:sldMk cId="2599349530" sldId="258"/>
            <ac:inkMk id="213" creationId="{C8D7328B-C95F-4611-B138-884EFD738F92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2"/>
          <ac:inkMkLst>
            <pc:docMk/>
            <pc:sldMk cId="2599349530" sldId="258"/>
            <ac:inkMk id="214" creationId="{A537906E-7014-4AF5-8332-0F52F497DBB1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3"/>
          <ac:inkMkLst>
            <pc:docMk/>
            <pc:sldMk cId="2599349530" sldId="258"/>
            <ac:inkMk id="215" creationId="{1A2C98BC-E2CA-4784-A476-A928CA94395C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4"/>
          <ac:inkMkLst>
            <pc:docMk/>
            <pc:sldMk cId="2599349530" sldId="258"/>
            <ac:inkMk id="216" creationId="{0C162F2B-B2EB-4E15-8049-82012A9D6C4D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5"/>
          <ac:inkMkLst>
            <pc:docMk/>
            <pc:sldMk cId="2599349530" sldId="258"/>
            <ac:inkMk id="217" creationId="{52373EC0-7181-4C2C-BF9D-5CA9C3A1ED4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6"/>
          <ac:inkMkLst>
            <pc:docMk/>
            <pc:sldMk cId="2599349530" sldId="258"/>
            <ac:inkMk id="218" creationId="{161B5C84-3E3A-4108-A71C-77DEAF20B1A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865" v="17"/>
          <ac:inkMkLst>
            <pc:docMk/>
            <pc:sldMk cId="2599349530" sldId="258"/>
            <ac:inkMk id="219" creationId="{2B1E188F-464C-4A11-86E6-19C08E4F774D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8"/>
          <ac:inkMkLst>
            <pc:docMk/>
            <pc:sldMk cId="2599349530" sldId="258"/>
            <ac:inkMk id="220" creationId="{97B9E89D-B5FC-4D21-9E8C-2640DAAFA0BC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9"/>
          <ac:inkMkLst>
            <pc:docMk/>
            <pc:sldMk cId="2599349530" sldId="258"/>
            <ac:inkMk id="221" creationId="{6A3E1701-091A-4C2B-BEE8-38AC028F844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0"/>
          <ac:inkMkLst>
            <pc:docMk/>
            <pc:sldMk cId="2599349530" sldId="258"/>
            <ac:inkMk id="222" creationId="{8612A69A-C9F1-477C-9F7D-D62B51466AF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1"/>
          <ac:inkMkLst>
            <pc:docMk/>
            <pc:sldMk cId="2599349530" sldId="258"/>
            <ac:inkMk id="223" creationId="{487F8ABF-5BF1-48EF-92FD-F55C066F336A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2"/>
          <ac:inkMkLst>
            <pc:docMk/>
            <pc:sldMk cId="2599349530" sldId="258"/>
            <ac:inkMk id="224" creationId="{60F5F096-AF21-4D7C-B0AE-E98A72544620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3"/>
          <ac:inkMkLst>
            <pc:docMk/>
            <pc:sldMk cId="2599349530" sldId="258"/>
            <ac:inkMk id="225" creationId="{5421DA0A-6820-4D0F-BD5D-C28E18BAD8A3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099" v="24"/>
          <ac:inkMkLst>
            <pc:docMk/>
            <pc:sldMk cId="2599349530" sldId="258"/>
            <ac:inkMk id="226" creationId="{02C801F7-BEAB-46E2-B45A-73659F7D5E35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5"/>
          <ac:inkMkLst>
            <pc:docMk/>
            <pc:sldMk cId="2599349530" sldId="258"/>
            <ac:inkMk id="227" creationId="{AC26FB58-BDE3-4F61-BEDF-70034EDD902A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6"/>
          <ac:inkMkLst>
            <pc:docMk/>
            <pc:sldMk cId="2599349530" sldId="258"/>
            <ac:inkMk id="228" creationId="{14082171-D92F-4E3A-865F-8E30459684B4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771" v="27"/>
          <ac:inkMkLst>
            <pc:docMk/>
            <pc:sldMk cId="2599349530" sldId="258"/>
            <ac:inkMk id="229" creationId="{5D452FB1-6B3E-469C-A81B-2EB0AFFBE1B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8"/>
          <ac:inkMkLst>
            <pc:docMk/>
            <pc:sldMk cId="2599349530" sldId="258"/>
            <ac:inkMk id="230" creationId="{2F57575F-41DA-4828-9BBC-EB115E474134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9"/>
          <ac:inkMkLst>
            <pc:docMk/>
            <pc:sldMk cId="2599349530" sldId="258"/>
            <ac:inkMk id="231" creationId="{2412BBFD-F001-4E3F-A0D8-1FFFC43DF4BE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0"/>
          <ac:inkMkLst>
            <pc:docMk/>
            <pc:sldMk cId="2599349530" sldId="258"/>
            <ac:inkMk id="232" creationId="{204841B1-0F94-4AB9-9D7F-43C6EE02F563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1"/>
          <ac:inkMkLst>
            <pc:docMk/>
            <pc:sldMk cId="2599349530" sldId="258"/>
            <ac:inkMk id="233" creationId="{4080015E-2B78-4719-BAA9-FD4D6FC283F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84" v="32"/>
          <ac:inkMkLst>
            <pc:docMk/>
            <pc:sldMk cId="2599349530" sldId="258"/>
            <ac:inkMk id="234" creationId="{C8DC07C0-3D13-4D3A-90F0-BCCEA8BDF14A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84" v="33"/>
          <ac:inkMkLst>
            <pc:docMk/>
            <pc:sldMk cId="2599349530" sldId="258"/>
            <ac:inkMk id="235" creationId="{9E76CA20-AECE-415F-A734-D6E399A45539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99" v="34"/>
          <ac:inkMkLst>
            <pc:docMk/>
            <pc:sldMk cId="2599349530" sldId="258"/>
            <ac:inkMk id="236" creationId="{71FF1BC5-4C09-419C-81CF-515BFDD35F2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02" v="35"/>
          <ac:inkMkLst>
            <pc:docMk/>
            <pc:sldMk cId="2599349530" sldId="258"/>
            <ac:inkMk id="237" creationId="{204A7B88-273B-4D29-9196-38C58EABED1E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6"/>
          <ac:inkMkLst>
            <pc:docMk/>
            <pc:sldMk cId="2599349530" sldId="258"/>
            <ac:inkMk id="238" creationId="{D2B578B0-A63F-4F81-859C-06B50578B15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7"/>
          <ac:inkMkLst>
            <pc:docMk/>
            <pc:sldMk cId="2599349530" sldId="258"/>
            <ac:inkMk id="239" creationId="{F30A7685-DF1E-42F0-91CD-43B790255236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8"/>
          <ac:inkMkLst>
            <pc:docMk/>
            <pc:sldMk cId="2599349530" sldId="258"/>
            <ac:inkMk id="240" creationId="{17AD35E3-AFAE-44A8-8F64-12E80B68F1CD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9"/>
          <ac:inkMkLst>
            <pc:docMk/>
            <pc:sldMk cId="2599349530" sldId="258"/>
            <ac:inkMk id="241" creationId="{541694F7-CAC6-42D8-AA2F-8D2ECC6618C0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40"/>
          <ac:inkMkLst>
            <pc:docMk/>
            <pc:sldMk cId="2599349530" sldId="258"/>
            <ac:inkMk id="242" creationId="{D218D2D6-AA0A-434E-AC58-4AEA556B0198}"/>
          </ac:inkMkLst>
        </pc:inkChg>
        <pc:inkChg chg="add">
          <ac:chgData name="Chad Vidden" userId="S::cvidden@uwlax.edu::fa919fd6-03f8-48d0-9b95-10ac8c9672df" providerId="AD" clId="Web-{8C351ABC-6DD9-8C6D-F8DB-0E5953892B15}" dt="2020-03-24T03:51:04.021" v="41"/>
          <ac:inkMkLst>
            <pc:docMk/>
            <pc:sldMk cId="2599349530" sldId="258"/>
            <ac:inkMk id="243" creationId="{A1E8C0C2-A0FA-4B1B-86DE-B460ECFB5394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2"/>
          <ac:inkMkLst>
            <pc:docMk/>
            <pc:sldMk cId="2599349530" sldId="258"/>
            <ac:inkMk id="244" creationId="{D4C5ACF1-2A52-4993-AB45-D3EC6E87F8F3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3"/>
          <ac:inkMkLst>
            <pc:docMk/>
            <pc:sldMk cId="2599349530" sldId="258"/>
            <ac:inkMk id="245" creationId="{15771357-CD30-42F0-9A52-67D48B3ED5BF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4"/>
          <ac:inkMkLst>
            <pc:docMk/>
            <pc:sldMk cId="2599349530" sldId="258"/>
            <ac:inkMk id="246" creationId="{870EBE0D-2240-4279-A571-293A3837CCE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24" v="45"/>
          <ac:inkMkLst>
            <pc:docMk/>
            <pc:sldMk cId="2599349530" sldId="258"/>
            <ac:inkMk id="247" creationId="{D37FB4C1-1CA1-4B0D-8ACA-E1AF51D8364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40" v="46"/>
          <ac:inkMkLst>
            <pc:docMk/>
            <pc:sldMk cId="2599349530" sldId="258"/>
            <ac:inkMk id="248" creationId="{40FF8375-9C7F-4879-8D8A-8B347E809647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7"/>
          <ac:inkMkLst>
            <pc:docMk/>
            <pc:sldMk cId="2599349530" sldId="258"/>
            <ac:inkMk id="249" creationId="{96331049-DB7F-47AD-ADAF-9E204E35AEC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8"/>
          <ac:inkMkLst>
            <pc:docMk/>
            <pc:sldMk cId="2599349530" sldId="258"/>
            <ac:inkMk id="250" creationId="{2F948EB7-B854-4825-B6E9-7A720337742E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49"/>
          <ac:inkMkLst>
            <pc:docMk/>
            <pc:sldMk cId="2599349530" sldId="258"/>
            <ac:inkMk id="251" creationId="{A188A632-62BB-4F7D-8589-A208BA573D6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50"/>
          <ac:inkMkLst>
            <pc:docMk/>
            <pc:sldMk cId="2599349530" sldId="258"/>
            <ac:inkMk id="252" creationId="{425662A4-E1C4-479B-879B-54FBC309399F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1"/>
          <ac:inkMkLst>
            <pc:docMk/>
            <pc:sldMk cId="2599349530" sldId="258"/>
            <ac:inkMk id="253" creationId="{DB7802F0-1605-400E-8514-EA022B508F31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2"/>
          <ac:inkMkLst>
            <pc:docMk/>
            <pc:sldMk cId="2599349530" sldId="258"/>
            <ac:inkMk id="254" creationId="{9DD63B47-3253-46FA-9F9E-825F97BF860E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3"/>
          <ac:inkMkLst>
            <pc:docMk/>
            <pc:sldMk cId="2599349530" sldId="258"/>
            <ac:inkMk id="255" creationId="{9FCEDA40-B2BA-4F70-B0CB-599628722CE7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4"/>
          <ac:inkMkLst>
            <pc:docMk/>
            <pc:sldMk cId="2599349530" sldId="258"/>
            <ac:inkMk id="256" creationId="{77AE884E-26E6-444D-938B-B8D356CDCB9B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68" v="55"/>
          <ac:inkMkLst>
            <pc:docMk/>
            <pc:sldMk cId="2599349530" sldId="258"/>
            <ac:inkMk id="257" creationId="{DDD8DD19-8F08-4B62-9F08-53E7EB5E2A6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6"/>
          <ac:inkMkLst>
            <pc:docMk/>
            <pc:sldMk cId="2599349530" sldId="258"/>
            <ac:inkMk id="258" creationId="{ED904CA7-4373-44CF-8F15-D335505750BD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7"/>
          <ac:inkMkLst>
            <pc:docMk/>
            <pc:sldMk cId="2599349530" sldId="258"/>
            <ac:inkMk id="259" creationId="{18D34CAD-16AF-4679-9AD2-7BD6BBEDE2B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8"/>
          <ac:inkMkLst>
            <pc:docMk/>
            <pc:sldMk cId="2599349530" sldId="258"/>
            <ac:inkMk id="260" creationId="{A1A203C0-F1A7-40EF-A4BE-828D270B66A8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9"/>
          <ac:inkMkLst>
            <pc:docMk/>
            <pc:sldMk cId="2599349530" sldId="258"/>
            <ac:inkMk id="261" creationId="{62EBAEBA-512C-4969-A49F-0BB8F0B796B0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15" v="60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S::cvidden@uwlax.edu::fa919fd6-03f8-48d0-9b95-10ac8c9672df" providerId="AD" clId="Web-{8C351ABC-6DD9-8C6D-F8DB-0E5953892B15}" dt="2020-03-24T03:53:03.662" v="62"/>
          <ac:inkMkLst>
            <pc:docMk/>
            <pc:sldMk cId="2599349530" sldId="258"/>
            <ac:inkMk id="263" creationId="{01EB5490-8D2E-449C-9C55-AC1F3C776EA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5:38.240" v="233"/>
        <pc:sldMkLst>
          <pc:docMk/>
          <pc:sldMk cId="338191173" sldId="259"/>
        </pc:sldMkLst>
        <pc:inkChg chg="add">
          <ac:chgData name="Chad Vidden" userId="S::cvidden@uwlax.edu::fa919fd6-03f8-48d0-9b95-10ac8c9672df" providerId="AD" clId="Web-{8C351ABC-6DD9-8C6D-F8DB-0E5953892B15}" dt="2020-03-24T03:53:36.209" v="63"/>
          <ac:inkMkLst>
            <pc:docMk/>
            <pc:sldMk cId="338191173" sldId="259"/>
            <ac:inkMk id="3" creationId="{D45CD5AE-4DF2-4C00-B8D1-24725D7C326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4"/>
          <ac:inkMkLst>
            <pc:docMk/>
            <pc:sldMk cId="338191173" sldId="259"/>
            <ac:inkMk id="4" creationId="{F4754494-8516-4964-B47E-ABE7321B20E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5"/>
          <ac:inkMkLst>
            <pc:docMk/>
            <pc:sldMk cId="338191173" sldId="259"/>
            <ac:inkMk id="5" creationId="{934183F8-1835-418C-A3F9-76DC9FAB02CD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6"/>
          <ac:inkMkLst>
            <pc:docMk/>
            <pc:sldMk cId="338191173" sldId="259"/>
            <ac:inkMk id="6" creationId="{6C1C5953-CCC0-43C7-B282-5A935AFF97E6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7"/>
          <ac:inkMkLst>
            <pc:docMk/>
            <pc:sldMk cId="338191173" sldId="259"/>
            <ac:inkMk id="7" creationId="{2924F03E-5CE1-416E-805E-8F6A4FF0ABA8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8"/>
          <ac:inkMkLst>
            <pc:docMk/>
            <pc:sldMk cId="338191173" sldId="259"/>
            <ac:inkMk id="8" creationId="{FF435973-D562-46C1-BDB9-A104C5498209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24" v="69"/>
          <ac:inkMkLst>
            <pc:docMk/>
            <pc:sldMk cId="338191173" sldId="259"/>
            <ac:inkMk id="9" creationId="{E10CB393-F4B9-4D68-9C6F-E69DD9CC199E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40" v="70"/>
          <ac:inkMkLst>
            <pc:docMk/>
            <pc:sldMk cId="338191173" sldId="259"/>
            <ac:inkMk id="10" creationId="{9964435E-0655-404B-BF10-CC4A94E33F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1"/>
          <ac:inkMkLst>
            <pc:docMk/>
            <pc:sldMk cId="338191173" sldId="259"/>
            <ac:inkMk id="11" creationId="{7805B3EF-46B9-42D5-B4C8-D8C79A8F6835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2"/>
          <ac:inkMkLst>
            <pc:docMk/>
            <pc:sldMk cId="338191173" sldId="259"/>
            <ac:inkMk id="12" creationId="{2E02E9AA-6A13-41F2-88D7-9CABF3C5737D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3"/>
          <ac:inkMkLst>
            <pc:docMk/>
            <pc:sldMk cId="338191173" sldId="259"/>
            <ac:inkMk id="13" creationId="{51A408BC-3139-4AA2-AD05-9FF02147E1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74" v="74"/>
          <ac:inkMkLst>
            <pc:docMk/>
            <pc:sldMk cId="338191173" sldId="259"/>
            <ac:inkMk id="14" creationId="{AA77215C-91B3-4CFF-9492-71471E7EC223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5"/>
          <ac:inkMkLst>
            <pc:docMk/>
            <pc:sldMk cId="338191173" sldId="259"/>
            <ac:inkMk id="15" creationId="{346BC915-0331-4C4E-9059-3E81BCF2D7AA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6"/>
          <ac:inkMkLst>
            <pc:docMk/>
            <pc:sldMk cId="338191173" sldId="259"/>
            <ac:inkMk id="16" creationId="{E13F3C26-E74C-46B1-9BB4-939B5AD859A7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7"/>
          <ac:inkMkLst>
            <pc:docMk/>
            <pc:sldMk cId="338191173" sldId="259"/>
            <ac:inkMk id="17" creationId="{AB479DB7-3005-4C1F-8D87-FA304EDDCA86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8"/>
          <ac:inkMkLst>
            <pc:docMk/>
            <pc:sldMk cId="338191173" sldId="259"/>
            <ac:inkMk id="18" creationId="{397C7166-9416-4BFD-BF9A-33A57CFD13AD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9"/>
          <ac:inkMkLst>
            <pc:docMk/>
            <pc:sldMk cId="338191173" sldId="259"/>
            <ac:inkMk id="19" creationId="{499E0573-2D8A-4A49-8E03-4C148AE8808F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34" v="80"/>
          <ac:inkMkLst>
            <pc:docMk/>
            <pc:sldMk cId="338191173" sldId="259"/>
            <ac:inkMk id="20" creationId="{CEE6B503-D481-41B1-9F5E-308EFEC1BE54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1"/>
          <ac:inkMkLst>
            <pc:docMk/>
            <pc:sldMk cId="338191173" sldId="259"/>
            <ac:inkMk id="21" creationId="{08552F1B-B507-4D67-A10C-D1913BD9B4C8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2"/>
          <ac:inkMkLst>
            <pc:docMk/>
            <pc:sldMk cId="338191173" sldId="259"/>
            <ac:inkMk id="22" creationId="{AE1D20AE-8323-4D4A-9016-5C5B52F7F720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3"/>
          <ac:inkMkLst>
            <pc:docMk/>
            <pc:sldMk cId="338191173" sldId="259"/>
            <ac:inkMk id="23" creationId="{9BEEFE86-EEA6-47AB-BF5E-66AF78B7C288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4"/>
          <ac:inkMkLst>
            <pc:docMk/>
            <pc:sldMk cId="338191173" sldId="259"/>
            <ac:inkMk id="24" creationId="{5DCB3816-EFD5-4E59-9F3C-7215D946BF0E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5"/>
          <ac:inkMkLst>
            <pc:docMk/>
            <pc:sldMk cId="338191173" sldId="259"/>
            <ac:inkMk id="25" creationId="{9161214D-F84D-4C8A-BB90-F9F4D66C2314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6"/>
          <ac:inkMkLst>
            <pc:docMk/>
            <pc:sldMk cId="338191173" sldId="259"/>
            <ac:inkMk id="26" creationId="{FD0FD198-86B5-4850-88C7-8551D7D38D5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7"/>
          <ac:inkMkLst>
            <pc:docMk/>
            <pc:sldMk cId="338191173" sldId="259"/>
            <ac:inkMk id="27" creationId="{8EA59C37-7440-4DEF-A1F6-DA0C70643B6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44" v="88"/>
          <ac:inkMkLst>
            <pc:docMk/>
            <pc:sldMk cId="338191173" sldId="259"/>
            <ac:inkMk id="28" creationId="{B2FE2EA6-0BFD-4699-B8CC-905FF05CB64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89"/>
          <ac:inkMkLst>
            <pc:docMk/>
            <pc:sldMk cId="338191173" sldId="259"/>
            <ac:inkMk id="29" creationId="{D3F823EB-DC0C-4D15-81D8-F26E5C66A17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0"/>
          <ac:inkMkLst>
            <pc:docMk/>
            <pc:sldMk cId="338191173" sldId="259"/>
            <ac:inkMk id="30" creationId="{97203C82-C9DA-4F36-AEBA-B62C45432C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1"/>
          <ac:inkMkLst>
            <pc:docMk/>
            <pc:sldMk cId="338191173" sldId="259"/>
            <ac:inkMk id="31" creationId="{8C994EB9-632C-4851-9D20-98FD99081F1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2"/>
          <ac:inkMkLst>
            <pc:docMk/>
            <pc:sldMk cId="338191173" sldId="259"/>
            <ac:inkMk id="32" creationId="{4ED22310-CD37-4AB6-B8F6-D2311CC3C587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3"/>
          <ac:inkMkLst>
            <pc:docMk/>
            <pc:sldMk cId="338191173" sldId="259"/>
            <ac:inkMk id="33" creationId="{CC7334AD-9E00-48E9-BD63-A64E08ADE0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4"/>
          <ac:inkMkLst>
            <pc:docMk/>
            <pc:sldMk cId="338191173" sldId="259"/>
            <ac:inkMk id="34" creationId="{64F25C98-3AA8-447B-B6E8-59001DAF2984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475" v="97"/>
          <ac:inkMkLst>
            <pc:docMk/>
            <pc:sldMk cId="338191173" sldId="259"/>
            <ac:inkMk id="35" creationId="{677DB8E4-F226-49BD-AC44-69D3D745C9C3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991" v="98"/>
          <ac:inkMkLst>
            <pc:docMk/>
            <pc:sldMk cId="338191173" sldId="259"/>
            <ac:inkMk id="36" creationId="{891B5C55-94CB-4E13-A8E4-CC3E89CF42FC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00" v="99"/>
          <ac:inkMkLst>
            <pc:docMk/>
            <pc:sldMk cId="338191173" sldId="259"/>
            <ac:inkMk id="37" creationId="{D7BDF113-3EF9-41F6-ABB8-47B8D7D01614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0"/>
          <ac:inkMkLst>
            <pc:docMk/>
            <pc:sldMk cId="338191173" sldId="259"/>
            <ac:inkMk id="38" creationId="{CAC9108E-30E6-41FC-8B8B-32DD02F51739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1"/>
          <ac:inkMkLst>
            <pc:docMk/>
            <pc:sldMk cId="338191173" sldId="259"/>
            <ac:inkMk id="39" creationId="{9B583705-0DF3-4FCF-B255-1C0E10AAACFF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2"/>
          <ac:inkMkLst>
            <pc:docMk/>
            <pc:sldMk cId="338191173" sldId="259"/>
            <ac:inkMk id="40" creationId="{A71DBFAD-FB2C-4ABD-9F63-798462F6C8CE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3"/>
          <ac:inkMkLst>
            <pc:docMk/>
            <pc:sldMk cId="338191173" sldId="259"/>
            <ac:inkMk id="41" creationId="{0BBC8491-755F-4568-927E-6152E522D092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4"/>
          <ac:inkMkLst>
            <pc:docMk/>
            <pc:sldMk cId="338191173" sldId="259"/>
            <ac:inkMk id="42" creationId="{0334C22A-E278-4658-A15C-B7A354D044A6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5"/>
          <ac:inkMkLst>
            <pc:docMk/>
            <pc:sldMk cId="338191173" sldId="259"/>
            <ac:inkMk id="43" creationId="{BF240082-5A83-468B-AB85-29FA63C7FBC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6"/>
          <ac:inkMkLst>
            <pc:docMk/>
            <pc:sldMk cId="338191173" sldId="259"/>
            <ac:inkMk id="44" creationId="{25FAF910-8F81-4212-8751-91571110DFF6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7"/>
          <ac:inkMkLst>
            <pc:docMk/>
            <pc:sldMk cId="338191173" sldId="259"/>
            <ac:inkMk id="45" creationId="{9F31DFF1-6C20-4A8F-B326-ADF97627CFBE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8"/>
          <ac:inkMkLst>
            <pc:docMk/>
            <pc:sldMk cId="338191173" sldId="259"/>
            <ac:inkMk id="46" creationId="{F61DF7FE-21F6-4247-B6C4-30DBD5ABA9E7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09"/>
          <ac:inkMkLst>
            <pc:docMk/>
            <pc:sldMk cId="338191173" sldId="259"/>
            <ac:inkMk id="47" creationId="{5ED66B79-56C8-491C-9032-568805DE939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0"/>
          <ac:inkMkLst>
            <pc:docMk/>
            <pc:sldMk cId="338191173" sldId="259"/>
            <ac:inkMk id="48" creationId="{1A9ABDAD-BEE6-4BDC-8599-0E9CEECFA35A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1"/>
          <ac:inkMkLst>
            <pc:docMk/>
            <pc:sldMk cId="338191173" sldId="259"/>
            <ac:inkMk id="49" creationId="{D95093E1-0DCB-4DB5-A0BF-7CAD57B45D7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2"/>
          <ac:inkMkLst>
            <pc:docMk/>
            <pc:sldMk cId="338191173" sldId="259"/>
            <ac:inkMk id="50" creationId="{1A43E549-015D-44A1-8B39-A1449CF927D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41" v="113"/>
          <ac:inkMkLst>
            <pc:docMk/>
            <pc:sldMk cId="338191173" sldId="259"/>
            <ac:inkMk id="51" creationId="{89B7CC02-2A0D-43CB-9BD9-E7CDAA664CB0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772" v="114"/>
          <ac:inkMkLst>
            <pc:docMk/>
            <pc:sldMk cId="338191173" sldId="259"/>
            <ac:inkMk id="52" creationId="{B153758F-E4F0-4C79-BDA8-FE2A79375A1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16" v="115"/>
          <ac:inkMkLst>
            <pc:docMk/>
            <pc:sldMk cId="338191173" sldId="259"/>
            <ac:inkMk id="53" creationId="{92782D93-3B17-4BEF-9FD7-F911C41A3B12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6"/>
          <ac:inkMkLst>
            <pc:docMk/>
            <pc:sldMk cId="338191173" sldId="259"/>
            <ac:inkMk id="54" creationId="{37EFAA3B-2C16-4502-B562-183B5453249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7"/>
          <ac:inkMkLst>
            <pc:docMk/>
            <pc:sldMk cId="338191173" sldId="259"/>
            <ac:inkMk id="55" creationId="{91D0E9AB-69F1-44A8-BC59-96B74DBC63DA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8"/>
          <ac:inkMkLst>
            <pc:docMk/>
            <pc:sldMk cId="338191173" sldId="259"/>
            <ac:inkMk id="56" creationId="{89C28079-EB78-44F9-9100-B4E8AE341AE3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19"/>
          <ac:inkMkLst>
            <pc:docMk/>
            <pc:sldMk cId="338191173" sldId="259"/>
            <ac:inkMk id="57" creationId="{5D562FB3-1FC5-42D0-89ED-196AA2DE4A15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20"/>
          <ac:inkMkLst>
            <pc:docMk/>
            <pc:sldMk cId="338191173" sldId="259"/>
            <ac:inkMk id="58" creationId="{0A42C638-EB29-45D2-84B7-3C6992A98A80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1"/>
          <ac:inkMkLst>
            <pc:docMk/>
            <pc:sldMk cId="338191173" sldId="259"/>
            <ac:inkMk id="59" creationId="{ED76B1EF-39D6-4A97-A03F-98425C33394D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2"/>
          <ac:inkMkLst>
            <pc:docMk/>
            <pc:sldMk cId="338191173" sldId="259"/>
            <ac:inkMk id="60" creationId="{7B13FBAB-0EF5-411B-9C8F-EE6BAD588AD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3"/>
          <ac:inkMkLst>
            <pc:docMk/>
            <pc:sldMk cId="338191173" sldId="259"/>
            <ac:inkMk id="61" creationId="{767E2B2E-780E-43B0-A433-08AB4E85130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4"/>
          <ac:inkMkLst>
            <pc:docMk/>
            <pc:sldMk cId="338191173" sldId="259"/>
            <ac:inkMk id="62" creationId="{29EC2A1F-BB58-41F0-886E-819CF316A6C6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5"/>
          <ac:inkMkLst>
            <pc:docMk/>
            <pc:sldMk cId="338191173" sldId="259"/>
            <ac:inkMk id="63" creationId="{59B37FD9-ECED-42F4-A210-035A60D9D2F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6"/>
          <ac:inkMkLst>
            <pc:docMk/>
            <pc:sldMk cId="338191173" sldId="259"/>
            <ac:inkMk id="64" creationId="{C9425F37-7E2D-4B1F-B4CE-FECE80324D56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62" v="127"/>
          <ac:inkMkLst>
            <pc:docMk/>
            <pc:sldMk cId="338191173" sldId="259"/>
            <ac:inkMk id="65" creationId="{428D7BC2-8E3A-4C51-A284-A090246644D1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8"/>
          <ac:inkMkLst>
            <pc:docMk/>
            <pc:sldMk cId="338191173" sldId="259"/>
            <ac:inkMk id="66" creationId="{BBB29392-FC27-469E-AA19-EBB3D06FE2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9"/>
          <ac:inkMkLst>
            <pc:docMk/>
            <pc:sldMk cId="338191173" sldId="259"/>
            <ac:inkMk id="67" creationId="{069E3172-D48D-4922-8D9E-A49B998403A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0"/>
          <ac:inkMkLst>
            <pc:docMk/>
            <pc:sldMk cId="338191173" sldId="259"/>
            <ac:inkMk id="68" creationId="{C3ADB6E8-E599-49AD-A2E4-51E79A2259BA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1"/>
          <ac:inkMkLst>
            <pc:docMk/>
            <pc:sldMk cId="338191173" sldId="259"/>
            <ac:inkMk id="69" creationId="{D7DEB895-CB2F-4F52-83BE-DCEE78C018D2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94" v="132"/>
          <ac:inkMkLst>
            <pc:docMk/>
            <pc:sldMk cId="338191173" sldId="259"/>
            <ac:inkMk id="70" creationId="{39ECD039-DCC6-439F-8AC6-493AE420A49D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81" v="133"/>
          <ac:inkMkLst>
            <pc:docMk/>
            <pc:sldMk cId="338191173" sldId="259"/>
            <ac:inkMk id="71" creationId="{0F80A37A-2617-4012-87DB-A9D0DB3F57B6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4"/>
          <ac:inkMkLst>
            <pc:docMk/>
            <pc:sldMk cId="338191173" sldId="259"/>
            <ac:inkMk id="72" creationId="{2F51C308-AD12-40BA-95F6-0E060FB1C815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5"/>
          <ac:inkMkLst>
            <pc:docMk/>
            <pc:sldMk cId="338191173" sldId="259"/>
            <ac:inkMk id="73" creationId="{BC753933-8E32-4687-A0B3-EAC23DD2A829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6"/>
          <ac:inkMkLst>
            <pc:docMk/>
            <pc:sldMk cId="338191173" sldId="259"/>
            <ac:inkMk id="74" creationId="{0B83A568-297B-4943-83C6-A78B68F8BEC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7"/>
          <ac:inkMkLst>
            <pc:docMk/>
            <pc:sldMk cId="338191173" sldId="259"/>
            <ac:inkMk id="75" creationId="{20F3E48E-B028-4C30-B5AC-7A9B39835676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8"/>
          <ac:inkMkLst>
            <pc:docMk/>
            <pc:sldMk cId="338191173" sldId="259"/>
            <ac:inkMk id="76" creationId="{B80EAB4E-B5BF-49E8-BE68-B6EC573CC8FF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9"/>
          <ac:inkMkLst>
            <pc:docMk/>
            <pc:sldMk cId="338191173" sldId="259"/>
            <ac:inkMk id="77" creationId="{2772EDDF-0DD9-415A-A86A-A63A49106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0"/>
          <ac:inkMkLst>
            <pc:docMk/>
            <pc:sldMk cId="338191173" sldId="259"/>
            <ac:inkMk id="78" creationId="{3E2A225A-EBE4-4190-B763-F03BDA34EB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1"/>
          <ac:inkMkLst>
            <pc:docMk/>
            <pc:sldMk cId="338191173" sldId="259"/>
            <ac:inkMk id="79" creationId="{EF3EA7C4-AD5B-49D3-9A4A-C1A5847955A4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2"/>
          <ac:inkMkLst>
            <pc:docMk/>
            <pc:sldMk cId="338191173" sldId="259"/>
            <ac:inkMk id="80" creationId="{0A3C74BE-F343-4B70-A486-C44EC177D23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3"/>
          <ac:inkMkLst>
            <pc:docMk/>
            <pc:sldMk cId="338191173" sldId="259"/>
            <ac:inkMk id="81" creationId="{EB85746A-7C7E-4B91-A3CE-BCC0BC62051D}"/>
          </ac:inkMkLst>
        </pc:inkChg>
        <pc:inkChg chg="add">
          <ac:chgData name="Chad Vidden" userId="S::cvidden@uwlax.edu::fa919fd6-03f8-48d0-9b95-10ac8c9672df" providerId="AD" clId="Web-{8C351ABC-6DD9-8C6D-F8DB-0E5953892B15}" dt="2020-03-24T03:54:20.100" v="144"/>
          <ac:inkMkLst>
            <pc:docMk/>
            <pc:sldMk cId="338191173" sldId="259"/>
            <ac:inkMk id="82" creationId="{D239D553-B9EC-49E8-8865-6A0DDFE12D1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28" v="145"/>
          <ac:inkMkLst>
            <pc:docMk/>
            <pc:sldMk cId="338191173" sldId="259"/>
            <ac:inkMk id="83" creationId="{162696C1-21D7-45A4-ABBA-ED7F71888126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6"/>
          <ac:inkMkLst>
            <pc:docMk/>
            <pc:sldMk cId="338191173" sldId="259"/>
            <ac:inkMk id="84" creationId="{20D1DF14-92A8-48F9-AE0B-1B39821FC620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7"/>
          <ac:inkMkLst>
            <pc:docMk/>
            <pc:sldMk cId="338191173" sldId="259"/>
            <ac:inkMk id="85" creationId="{45E85DAA-B9D0-4B38-950D-FB57033E1CF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8"/>
          <ac:inkMkLst>
            <pc:docMk/>
            <pc:sldMk cId="338191173" sldId="259"/>
            <ac:inkMk id="86" creationId="{A43BA0DA-77A0-4D7C-AF79-E5DC6BAB120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9"/>
          <ac:inkMkLst>
            <pc:docMk/>
            <pc:sldMk cId="338191173" sldId="259"/>
            <ac:inkMk id="87" creationId="{90716483-EBB6-487C-A108-2F6B8652185F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50"/>
          <ac:inkMkLst>
            <pc:docMk/>
            <pc:sldMk cId="338191173" sldId="259"/>
            <ac:inkMk id="88" creationId="{B4AFC904-BBDB-468F-AB11-78951867D02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1"/>
          <ac:inkMkLst>
            <pc:docMk/>
            <pc:sldMk cId="338191173" sldId="259"/>
            <ac:inkMk id="89" creationId="{92CAF267-901B-47EE-8206-F034BA9CE69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2"/>
          <ac:inkMkLst>
            <pc:docMk/>
            <pc:sldMk cId="338191173" sldId="259"/>
            <ac:inkMk id="90" creationId="{C2A1C7CE-2644-42A1-8DF0-D00E24ABDD3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3"/>
          <ac:inkMkLst>
            <pc:docMk/>
            <pc:sldMk cId="338191173" sldId="259"/>
            <ac:inkMk id="91" creationId="{6DDA4F9A-3480-4EE0-B8D8-048F6AEEA45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4"/>
          <ac:inkMkLst>
            <pc:docMk/>
            <pc:sldMk cId="338191173" sldId="259"/>
            <ac:inkMk id="92" creationId="{3E82BB6C-4DB7-4AE9-A3A5-04E0B4612619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5"/>
          <ac:inkMkLst>
            <pc:docMk/>
            <pc:sldMk cId="338191173" sldId="259"/>
            <ac:inkMk id="93" creationId="{5AA6D80D-68C1-47FE-9502-7FAAB4D7442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6"/>
          <ac:inkMkLst>
            <pc:docMk/>
            <pc:sldMk cId="338191173" sldId="259"/>
            <ac:inkMk id="94" creationId="{AB322435-9B5F-4983-B4D7-5FD9B4ED3AC7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506" v="157"/>
          <ac:inkMkLst>
            <pc:docMk/>
            <pc:sldMk cId="338191173" sldId="259"/>
            <ac:inkMk id="95" creationId="{7C660BCB-0FB5-468D-9691-1A2F1E91BE22}"/>
          </ac:inkMkLst>
        </pc:inkChg>
        <pc:inkChg chg="add">
          <ac:chgData name="Chad Vidden" userId="S::cvidden@uwlax.edu::fa919fd6-03f8-48d0-9b95-10ac8c9672df" providerId="AD" clId="Web-{8C351ABC-6DD9-8C6D-F8DB-0E5953892B15}" dt="2020-03-24T03:54:28.819" v="158"/>
          <ac:inkMkLst>
            <pc:docMk/>
            <pc:sldMk cId="338191173" sldId="259"/>
            <ac:inkMk id="96" creationId="{356787BE-7F18-4617-B088-B6F0182718D5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59"/>
          <ac:inkMkLst>
            <pc:docMk/>
            <pc:sldMk cId="338191173" sldId="259"/>
            <ac:inkMk id="97" creationId="{9E2EE86F-29EA-469A-9CC6-D757F1F1DF0C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60"/>
          <ac:inkMkLst>
            <pc:docMk/>
            <pc:sldMk cId="338191173" sldId="259"/>
            <ac:inkMk id="98" creationId="{0F4C9140-A312-4CBC-95E2-60CF01299763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1"/>
          <ac:inkMkLst>
            <pc:docMk/>
            <pc:sldMk cId="338191173" sldId="259"/>
            <ac:inkMk id="99" creationId="{C0C83E4D-390B-4530-8D65-9C8AC53ED63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2"/>
          <ac:inkMkLst>
            <pc:docMk/>
            <pc:sldMk cId="338191173" sldId="259"/>
            <ac:inkMk id="100" creationId="{E7504DD0-13CF-43D4-A3A8-7239267EDAD7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3"/>
          <ac:inkMkLst>
            <pc:docMk/>
            <pc:sldMk cId="338191173" sldId="259"/>
            <ac:inkMk id="101" creationId="{E4504ACA-5FD3-49A4-9CDE-27B208D8546D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4"/>
          <ac:inkMkLst>
            <pc:docMk/>
            <pc:sldMk cId="338191173" sldId="259"/>
            <ac:inkMk id="102" creationId="{052681E8-7174-4525-88E1-B6C6B94A7A01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5"/>
          <ac:inkMkLst>
            <pc:docMk/>
            <pc:sldMk cId="338191173" sldId="259"/>
            <ac:inkMk id="103" creationId="{4A5B22AD-8780-4D76-AFD5-D4C548E71A2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6"/>
          <ac:inkMkLst>
            <pc:docMk/>
            <pc:sldMk cId="338191173" sldId="259"/>
            <ac:inkMk id="104" creationId="{A3EC6A25-91BC-48E8-B424-ABD650F8B0F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7"/>
          <ac:inkMkLst>
            <pc:docMk/>
            <pc:sldMk cId="338191173" sldId="259"/>
            <ac:inkMk id="105" creationId="{1290E553-AC85-416C-B9C0-359323649D16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8"/>
          <ac:inkMkLst>
            <pc:docMk/>
            <pc:sldMk cId="338191173" sldId="259"/>
            <ac:inkMk id="106" creationId="{9D08BD0C-C218-43C9-A9D1-FAAC3043730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9"/>
          <ac:inkMkLst>
            <pc:docMk/>
            <pc:sldMk cId="338191173" sldId="259"/>
            <ac:inkMk id="107" creationId="{8039C226-483E-4F39-A8DD-84B3C44BF8B9}"/>
          </ac:inkMkLst>
        </pc:inkChg>
        <pc:inkChg chg="add">
          <ac:chgData name="Chad Vidden" userId="S::cvidden@uwlax.edu::fa919fd6-03f8-48d0-9b95-10ac8c9672df" providerId="AD" clId="Web-{8C351ABC-6DD9-8C6D-F8DB-0E5953892B15}" dt="2020-03-24T03:54:34.319" v="170"/>
          <ac:inkMkLst>
            <pc:docMk/>
            <pc:sldMk cId="338191173" sldId="259"/>
            <ac:inkMk id="108" creationId="{6D1DCFB3-F4A9-4C60-9C2F-392C1C4D3EFD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1"/>
          <ac:inkMkLst>
            <pc:docMk/>
            <pc:sldMk cId="338191173" sldId="259"/>
            <ac:inkMk id="109" creationId="{C46ED0D4-D5C7-498F-8DE4-05EC8B341FBC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2"/>
          <ac:inkMkLst>
            <pc:docMk/>
            <pc:sldMk cId="338191173" sldId="259"/>
            <ac:inkMk id="110" creationId="{B1C4424A-2E4F-44F1-B7F2-EADC664441EA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3"/>
          <ac:inkMkLst>
            <pc:docMk/>
            <pc:sldMk cId="338191173" sldId="259"/>
            <ac:inkMk id="111" creationId="{CFF43CD1-80D5-459E-BE4E-54FEB9388626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4"/>
          <ac:inkMkLst>
            <pc:docMk/>
            <pc:sldMk cId="338191173" sldId="259"/>
            <ac:inkMk id="112" creationId="{E0786637-CCD2-4925-893A-3CE4EEAAADAA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5"/>
          <ac:inkMkLst>
            <pc:docMk/>
            <pc:sldMk cId="338191173" sldId="259"/>
            <ac:inkMk id="113" creationId="{426ADFA1-C9B0-4508-B9F1-B52F02712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6"/>
          <ac:inkMkLst>
            <pc:docMk/>
            <pc:sldMk cId="338191173" sldId="259"/>
            <ac:inkMk id="114" creationId="{A691FFE6-99AA-4965-8185-801833F6131B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40" v="177"/>
          <ac:inkMkLst>
            <pc:docMk/>
            <pc:sldMk cId="338191173" sldId="259"/>
            <ac:inkMk id="115" creationId="{67BB755A-BCF4-4EE1-BA69-FD60D8CE1BFA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8"/>
          <ac:inkMkLst>
            <pc:docMk/>
            <pc:sldMk cId="338191173" sldId="259"/>
            <ac:inkMk id="116" creationId="{0F6AFE79-136A-4578-BC03-E59B3C96F9D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9"/>
          <ac:inkMkLst>
            <pc:docMk/>
            <pc:sldMk cId="338191173" sldId="259"/>
            <ac:inkMk id="117" creationId="{E2C4E1F7-B8C3-4702-BE10-8A568B6B77C0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80"/>
          <ac:inkMkLst>
            <pc:docMk/>
            <pc:sldMk cId="338191173" sldId="259"/>
            <ac:inkMk id="118" creationId="{1DF3EAE9-5332-47A3-9B44-76E6FE5E924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1"/>
          <ac:inkMkLst>
            <pc:docMk/>
            <pc:sldMk cId="338191173" sldId="259"/>
            <ac:inkMk id="119" creationId="{E9C8E69C-524C-4112-A6EE-A5FA6F4F3EA8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2"/>
          <ac:inkMkLst>
            <pc:docMk/>
            <pc:sldMk cId="338191173" sldId="259"/>
            <ac:inkMk id="120" creationId="{8D626123-F250-417A-971E-C2379BE10F71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3"/>
          <ac:inkMkLst>
            <pc:docMk/>
            <pc:sldMk cId="338191173" sldId="259"/>
            <ac:inkMk id="121" creationId="{75562918-0B28-48CE-8E14-E1C26CD61B6E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4"/>
          <ac:inkMkLst>
            <pc:docMk/>
            <pc:sldMk cId="338191173" sldId="259"/>
            <ac:inkMk id="122" creationId="{7BB1EE83-9BE4-4F70-AF70-F18A03325AEA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5"/>
          <ac:inkMkLst>
            <pc:docMk/>
            <pc:sldMk cId="338191173" sldId="259"/>
            <ac:inkMk id="123" creationId="{E0F17A22-EB82-4721-9B78-A75B7080F2E6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6"/>
          <ac:inkMkLst>
            <pc:docMk/>
            <pc:sldMk cId="338191173" sldId="259"/>
            <ac:inkMk id="124" creationId="{9BC0BFFF-0DA5-4370-A610-A9E402FAB62B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7"/>
          <ac:inkMkLst>
            <pc:docMk/>
            <pc:sldMk cId="338191173" sldId="259"/>
            <ac:inkMk id="125" creationId="{62BF9C2B-D81F-42D5-A0A6-8B186132D3F9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09" v="188"/>
          <ac:inkMkLst>
            <pc:docMk/>
            <pc:sldMk cId="338191173" sldId="259"/>
            <ac:inkMk id="126" creationId="{1099E1B0-4A24-489E-9635-0124DF741924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25" v="189"/>
          <ac:inkMkLst>
            <pc:docMk/>
            <pc:sldMk cId="338191173" sldId="259"/>
            <ac:inkMk id="127" creationId="{B92C83FC-C6DF-468C-B824-C4475897FAB3}"/>
          </ac:inkMkLst>
        </pc:inkChg>
        <pc:inkChg chg="add">
          <ac:chgData name="Chad Vidden" userId="S::cvidden@uwlax.edu::fa919fd6-03f8-48d0-9b95-10ac8c9672df" providerId="AD" clId="Web-{8C351ABC-6DD9-8C6D-F8DB-0E5953892B15}" dt="2020-03-24T03:54:52.522" v="190"/>
          <ac:inkMkLst>
            <pc:docMk/>
            <pc:sldMk cId="338191173" sldId="259"/>
            <ac:inkMk id="128" creationId="{D72D23D3-265B-49EF-8033-298F98E69910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50" v="191"/>
          <ac:inkMkLst>
            <pc:docMk/>
            <pc:sldMk cId="338191173" sldId="259"/>
            <ac:inkMk id="129" creationId="{C93D8021-F6D9-4137-B0A1-15C2FBA725D2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65" v="192"/>
          <ac:inkMkLst>
            <pc:docMk/>
            <pc:sldMk cId="338191173" sldId="259"/>
            <ac:inkMk id="130" creationId="{D3572652-FA07-4EDD-82D1-A8A014715479}"/>
          </ac:inkMkLst>
        </pc:inkChg>
        <pc:inkChg chg="add">
          <ac:chgData name="Chad Vidden" userId="S::cvidden@uwlax.edu::fa919fd6-03f8-48d0-9b95-10ac8c9672df" providerId="AD" clId="Web-{8C351ABC-6DD9-8C6D-F8DB-0E5953892B15}" dt="2020-03-24T03:54:57.272" v="193"/>
          <ac:inkMkLst>
            <pc:docMk/>
            <pc:sldMk cId="338191173" sldId="259"/>
            <ac:inkMk id="131" creationId="{48BC23B0-BA48-49FD-BD5D-C51758734FEB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4"/>
          <ac:inkMkLst>
            <pc:docMk/>
            <pc:sldMk cId="338191173" sldId="259"/>
            <ac:inkMk id="132" creationId="{574B4047-9151-402A-9C47-10E044DA201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5"/>
          <ac:inkMkLst>
            <pc:docMk/>
            <pc:sldMk cId="338191173" sldId="259"/>
            <ac:inkMk id="133" creationId="{66B42E69-CCCE-4D12-8B73-D759353EC6F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81" v="196"/>
          <ac:inkMkLst>
            <pc:docMk/>
            <pc:sldMk cId="338191173" sldId="259"/>
            <ac:inkMk id="134" creationId="{45DE82BD-0800-49A4-AAD1-251DF85E51FF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7"/>
          <ac:inkMkLst>
            <pc:docMk/>
            <pc:sldMk cId="338191173" sldId="259"/>
            <ac:inkMk id="135" creationId="{CE2E3896-F911-468E-B87A-6EE6A9CBECC1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8"/>
          <ac:inkMkLst>
            <pc:docMk/>
            <pc:sldMk cId="338191173" sldId="259"/>
            <ac:inkMk id="136" creationId="{E1A1FCB2-1231-4BE8-B9E6-A27309C0E599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9"/>
          <ac:inkMkLst>
            <pc:docMk/>
            <pc:sldMk cId="338191173" sldId="259"/>
            <ac:inkMk id="137" creationId="{7BD2C73B-2EB5-4F75-9996-F256E12680EA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15" v="200"/>
          <ac:inkMkLst>
            <pc:docMk/>
            <pc:sldMk cId="338191173" sldId="259"/>
            <ac:inkMk id="138" creationId="{90F13B16-00BE-4E82-992D-6F5B17E520F8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1"/>
          <ac:inkMkLst>
            <pc:docMk/>
            <pc:sldMk cId="338191173" sldId="259"/>
            <ac:inkMk id="139" creationId="{1608730C-3130-4419-88B8-6F6D5BFD214A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2"/>
          <ac:inkMkLst>
            <pc:docMk/>
            <pc:sldMk cId="338191173" sldId="259"/>
            <ac:inkMk id="140" creationId="{C3ABDF02-C914-4C57-988D-7E628E7360CB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34" v="203"/>
          <ac:inkMkLst>
            <pc:docMk/>
            <pc:sldMk cId="338191173" sldId="259"/>
            <ac:inkMk id="141" creationId="{DC554BDD-E834-4F93-9BCB-85A90A3ECE5D}"/>
          </ac:inkMkLst>
        </pc:inkChg>
        <pc:inkChg chg="add">
          <ac:chgData name="Chad Vidden" userId="S::cvidden@uwlax.edu::fa919fd6-03f8-48d0-9b95-10ac8c9672df" providerId="AD" clId="Web-{8C351ABC-6DD9-8C6D-F8DB-0E5953892B15}" dt="2020-03-24T03:55:03.881" v="204"/>
          <ac:inkMkLst>
            <pc:docMk/>
            <pc:sldMk cId="338191173" sldId="259"/>
            <ac:inkMk id="142" creationId="{D765B2E1-9611-468F-B632-9EA72E510D34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78" v="205"/>
          <ac:inkMkLst>
            <pc:docMk/>
            <pc:sldMk cId="338191173" sldId="259"/>
            <ac:inkMk id="143" creationId="{646EA607-A3DA-4DFD-B97C-E640E070938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6"/>
          <ac:inkMkLst>
            <pc:docMk/>
            <pc:sldMk cId="338191173" sldId="259"/>
            <ac:inkMk id="144" creationId="{2BBE6744-7A1D-4CF5-A9AD-4BD16A0E2A3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7"/>
          <ac:inkMkLst>
            <pc:docMk/>
            <pc:sldMk cId="338191173" sldId="259"/>
            <ac:inkMk id="145" creationId="{B92918B9-086B-4325-962E-12ECC467E086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8"/>
          <ac:inkMkLst>
            <pc:docMk/>
            <pc:sldMk cId="338191173" sldId="259"/>
            <ac:inkMk id="146" creationId="{8E9776B5-5F29-400E-962D-B13964B430B5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709" v="209"/>
          <ac:inkMkLst>
            <pc:docMk/>
            <pc:sldMk cId="338191173" sldId="259"/>
            <ac:inkMk id="147" creationId="{8305F075-7305-42D1-839C-9D66E52C12BC}"/>
          </ac:inkMkLst>
        </pc:inkChg>
        <pc:inkChg chg="add">
          <ac:chgData name="Chad Vidden" userId="S::cvidden@uwlax.edu::fa919fd6-03f8-48d0-9b95-10ac8c9672df" providerId="AD" clId="Web-{8C351ABC-6DD9-8C6D-F8DB-0E5953892B15}" dt="2020-03-24T03:55:06.615" v="210"/>
          <ac:inkMkLst>
            <pc:docMk/>
            <pc:sldMk cId="338191173" sldId="259"/>
            <ac:inkMk id="148" creationId="{7EE0CCE3-85AB-4C20-AB43-BEE93F10FF4F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1"/>
          <ac:inkMkLst>
            <pc:docMk/>
            <pc:sldMk cId="338191173" sldId="259"/>
            <ac:inkMk id="149" creationId="{07C17C39-CD02-4C14-BD90-0A6A32112C37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2"/>
          <ac:inkMkLst>
            <pc:docMk/>
            <pc:sldMk cId="338191173" sldId="259"/>
            <ac:inkMk id="150" creationId="{F4D010F6-55A3-49C4-86F8-297511913A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0.772" v="213"/>
          <ac:inkMkLst>
            <pc:docMk/>
            <pc:sldMk cId="338191173" sldId="259"/>
            <ac:inkMk id="151" creationId="{0A75B81F-A2A7-4B20-A106-CD48E708E603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4"/>
          <ac:inkMkLst>
            <pc:docMk/>
            <pc:sldMk cId="338191173" sldId="259"/>
            <ac:inkMk id="152" creationId="{544357D5-3B93-4B95-9BB4-86876FC58C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5"/>
          <ac:inkMkLst>
            <pc:docMk/>
            <pc:sldMk cId="338191173" sldId="259"/>
            <ac:inkMk id="153" creationId="{8ED2665D-779D-4C7F-AAE9-1E6A04E0D8FB}"/>
          </ac:inkMkLst>
        </pc:inkChg>
        <pc:inkChg chg="add">
          <ac:chgData name="Chad Vidden" userId="S::cvidden@uwlax.edu::fa919fd6-03f8-48d0-9b95-10ac8c9672df" providerId="AD" clId="Web-{8C351ABC-6DD9-8C6D-F8DB-0E5953892B15}" dt="2020-03-24T03:55:12.678" v="216"/>
          <ac:inkMkLst>
            <pc:docMk/>
            <pc:sldMk cId="338191173" sldId="259"/>
            <ac:inkMk id="154" creationId="{4FF4927A-8510-4F54-8B42-06347DF98B67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81" v="217"/>
          <ac:inkMkLst>
            <pc:docMk/>
            <pc:sldMk cId="338191173" sldId="259"/>
            <ac:inkMk id="155" creationId="{2DA94381-8E64-4868-8024-7FFF35F49B8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8"/>
          <ac:inkMkLst>
            <pc:docMk/>
            <pc:sldMk cId="338191173" sldId="259"/>
            <ac:inkMk id="156" creationId="{9DBA89E9-4331-4E19-B999-2190E28F6CB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9"/>
          <ac:inkMkLst>
            <pc:docMk/>
            <pc:sldMk cId="338191173" sldId="259"/>
            <ac:inkMk id="157" creationId="{68F5E067-B2ED-4315-BF40-18F7A681157E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20"/>
          <ac:inkMkLst>
            <pc:docMk/>
            <pc:sldMk cId="338191173" sldId="259"/>
            <ac:inkMk id="158" creationId="{78756C24-B08F-4F0B-97E9-2200B5FAD4D3}"/>
          </ac:inkMkLst>
        </pc:inkChg>
        <pc:inkChg chg="add">
          <ac:chgData name="Chad Vidden" userId="S::cvidden@uwlax.edu::fa919fd6-03f8-48d0-9b95-10ac8c9672df" providerId="AD" clId="Web-{8C351ABC-6DD9-8C6D-F8DB-0E5953892B15}" dt="2020-03-24T03:55:15.381" v="221"/>
          <ac:inkMkLst>
            <pc:docMk/>
            <pc:sldMk cId="338191173" sldId="259"/>
            <ac:inkMk id="159" creationId="{D1739612-5447-4A71-B7DB-929689281735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72" v="222"/>
          <ac:inkMkLst>
            <pc:docMk/>
            <pc:sldMk cId="338191173" sldId="259"/>
            <ac:inkMk id="160" creationId="{3434011C-6C88-4CF1-AF31-A7C241E4BB38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87" v="223"/>
          <ac:inkMkLst>
            <pc:docMk/>
            <pc:sldMk cId="338191173" sldId="259"/>
            <ac:inkMk id="161" creationId="{0CE2F879-C7BF-4E27-A732-D20D553459D4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7"/>
          <ac:inkMkLst>
            <pc:docMk/>
            <pc:sldMk cId="338191173" sldId="259"/>
            <ac:inkMk id="162" creationId="{ED11147C-9126-4629-B3F6-57CED3BCF546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6"/>
          <ac:inkMkLst>
            <pc:docMk/>
            <pc:sldMk cId="338191173" sldId="259"/>
            <ac:inkMk id="163" creationId="{56687EFB-FDCB-4DA2-9C0E-1D2C76D90318}"/>
          </ac:inkMkLst>
        </pc:inkChg>
        <pc:inkChg chg="add">
          <ac:chgData name="Chad Vidden" userId="S::cvidden@uwlax.edu::fa919fd6-03f8-48d0-9b95-10ac8c9672df" providerId="AD" clId="Web-{8C351ABC-6DD9-8C6D-F8DB-0E5953892B15}" dt="2020-03-24T03:55:23.568" v="228"/>
          <ac:inkMkLst>
            <pc:docMk/>
            <pc:sldMk cId="338191173" sldId="259"/>
            <ac:inkMk id="164" creationId="{53A68CE6-F1C7-49EF-8D01-285A2A16432A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03" v="229"/>
          <ac:inkMkLst>
            <pc:docMk/>
            <pc:sldMk cId="338191173" sldId="259"/>
            <ac:inkMk id="165" creationId="{378F5F1E-2C3F-4ABB-82BD-1E2552EC472C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18" v="230"/>
          <ac:inkMkLst>
            <pc:docMk/>
            <pc:sldMk cId="338191173" sldId="259"/>
            <ac:inkMk id="166" creationId="{5CC3A0E4-A98B-4623-AF77-20FC3A7647E3}"/>
          </ac:inkMkLst>
        </pc:inkChg>
        <pc:inkChg chg="add">
          <ac:chgData name="Chad Vidden" userId="S::cvidden@uwlax.edu::fa919fd6-03f8-48d0-9b95-10ac8c9672df" providerId="AD" clId="Web-{8C351ABC-6DD9-8C6D-F8DB-0E5953892B15}" dt="2020-03-24T03:55:25.725" v="231"/>
          <ac:inkMkLst>
            <pc:docMk/>
            <pc:sldMk cId="338191173" sldId="259"/>
            <ac:inkMk id="167" creationId="{897E1A3B-EA2D-462D-BF52-E7E4511A6101}"/>
          </ac:inkMkLst>
        </pc:inkChg>
        <pc:inkChg chg="add">
          <ac:chgData name="Chad Vidden" userId="S::cvidden@uwlax.edu::fa919fd6-03f8-48d0-9b95-10ac8c9672df" providerId="AD" clId="Web-{8C351ABC-6DD9-8C6D-F8DB-0E5953892B15}" dt="2020-03-24T03:55:36.350" v="232"/>
          <ac:inkMkLst>
            <pc:docMk/>
            <pc:sldMk cId="338191173" sldId="259"/>
            <ac:inkMk id="168" creationId="{3B9F114B-8E79-4564-831E-7D3ECA097221}"/>
          </ac:inkMkLst>
        </pc:inkChg>
        <pc:inkChg chg="add">
          <ac:chgData name="Chad Vidden" userId="S::cvidden@uwlax.edu::fa919fd6-03f8-48d0-9b95-10ac8c9672df" providerId="AD" clId="Web-{8C351ABC-6DD9-8C6D-F8DB-0E5953892B15}" dt="2020-03-24T03:55:38.240" v="233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8:23.131" v="435"/>
        <pc:sldMkLst>
          <pc:docMk/>
          <pc:sldMk cId="1416279900" sldId="260"/>
        </pc:sldMkLst>
        <pc:inkChg chg="add">
          <ac:chgData name="Chad Vidden" userId="S::cvidden@uwlax.edu::fa919fd6-03f8-48d0-9b95-10ac8c9672df" providerId="AD" clId="Web-{8C351ABC-6DD9-8C6D-F8DB-0E5953892B15}" dt="2020-03-24T03:55:47.256" v="234"/>
          <ac:inkMkLst>
            <pc:docMk/>
            <pc:sldMk cId="1416279900" sldId="260"/>
            <ac:inkMk id="3" creationId="{F43BB74F-7A0F-49AF-9070-104BB0FBC18F}"/>
          </ac:inkMkLst>
        </pc:inkChg>
        <pc:inkChg chg="add">
          <ac:chgData name="Chad Vidden" userId="S::cvidden@uwlax.edu::fa919fd6-03f8-48d0-9b95-10ac8c9672df" providerId="AD" clId="Web-{8C351ABC-6DD9-8C6D-F8DB-0E5953892B15}" dt="2020-03-24T03:55:50.600" v="235"/>
          <ac:inkMkLst>
            <pc:docMk/>
            <pc:sldMk cId="1416279900" sldId="260"/>
            <ac:inkMk id="4" creationId="{FDCF9E33-CB18-4717-A855-C3D33455F4CB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28" v="236"/>
          <ac:inkMkLst>
            <pc:docMk/>
            <pc:sldMk cId="1416279900" sldId="260"/>
            <ac:inkMk id="5" creationId="{56D5A7DD-83F8-4441-A944-D3FC68BED36D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43" v="237"/>
          <ac:inkMkLst>
            <pc:docMk/>
            <pc:sldMk cId="1416279900" sldId="260"/>
            <ac:inkMk id="6" creationId="{EFE9D0F6-05A4-4485-829C-D41084A2C832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8"/>
          <ac:inkMkLst>
            <pc:docMk/>
            <pc:sldMk cId="1416279900" sldId="260"/>
            <ac:inkMk id="7" creationId="{9A27C3FB-5368-4950-A611-9A92FA312F29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9"/>
          <ac:inkMkLst>
            <pc:docMk/>
            <pc:sldMk cId="1416279900" sldId="260"/>
            <ac:inkMk id="8" creationId="{14F81886-6836-41B6-80EF-EE8E8305B85F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62" v="240"/>
          <ac:inkMkLst>
            <pc:docMk/>
            <pc:sldMk cId="1416279900" sldId="260"/>
            <ac:inkMk id="9" creationId="{E7D26BF9-3F98-4690-BEFF-A188B879EA07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1"/>
          <ac:inkMkLst>
            <pc:docMk/>
            <pc:sldMk cId="1416279900" sldId="260"/>
            <ac:inkMk id="10" creationId="{6D9F946F-850F-4A1D-BE3B-DED918E857C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2"/>
          <ac:inkMkLst>
            <pc:docMk/>
            <pc:sldMk cId="1416279900" sldId="260"/>
            <ac:inkMk id="11" creationId="{21AB2FA8-7BCB-40CA-B7EF-77E31112C0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3"/>
          <ac:inkMkLst>
            <pc:docMk/>
            <pc:sldMk cId="1416279900" sldId="260"/>
            <ac:inkMk id="12" creationId="{25FC230A-4164-4CC9-9096-B0AE63C0C4E2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4"/>
          <ac:inkMkLst>
            <pc:docMk/>
            <pc:sldMk cId="1416279900" sldId="260"/>
            <ac:inkMk id="13" creationId="{F5F92346-ECBC-44F5-8748-D41E82F117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5"/>
          <ac:inkMkLst>
            <pc:docMk/>
            <pc:sldMk cId="1416279900" sldId="260"/>
            <ac:inkMk id="14" creationId="{5D84A48D-EF1D-4DBD-A386-34CCCA1CF50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6"/>
          <ac:inkMkLst>
            <pc:docMk/>
            <pc:sldMk cId="1416279900" sldId="260"/>
            <ac:inkMk id="15" creationId="{4E3B2B39-0C07-440C-8718-1D84496E33E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7"/>
          <ac:inkMkLst>
            <pc:docMk/>
            <pc:sldMk cId="1416279900" sldId="260"/>
            <ac:inkMk id="16" creationId="{0BED9FFF-1C02-4AF4-8CE9-DAF1C4B0C64F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8"/>
          <ac:inkMkLst>
            <pc:docMk/>
            <pc:sldMk cId="1416279900" sldId="260"/>
            <ac:inkMk id="17" creationId="{E4F8A9CF-AFE5-4EA1-9CEE-49C744D492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9"/>
          <ac:inkMkLst>
            <pc:docMk/>
            <pc:sldMk cId="1416279900" sldId="260"/>
            <ac:inkMk id="18" creationId="{51026045-80D1-4955-9EA3-D2FC1CBC49E4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0"/>
          <ac:inkMkLst>
            <pc:docMk/>
            <pc:sldMk cId="1416279900" sldId="260"/>
            <ac:inkMk id="19" creationId="{B919DE84-06FD-469D-A475-CF88D7C05536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1"/>
          <ac:inkMkLst>
            <pc:docMk/>
            <pc:sldMk cId="1416279900" sldId="260"/>
            <ac:inkMk id="20" creationId="{7EA69D73-10F1-42AD-BDD7-E9693A3039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2"/>
          <ac:inkMkLst>
            <pc:docMk/>
            <pc:sldMk cId="1416279900" sldId="260"/>
            <ac:inkMk id="21" creationId="{E3796C76-B9E8-43F0-88C8-94AE5DB6C21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3"/>
          <ac:inkMkLst>
            <pc:docMk/>
            <pc:sldMk cId="1416279900" sldId="260"/>
            <ac:inkMk id="22" creationId="{FB5E5150-AF52-4B44-AE99-444116EC8CA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4"/>
          <ac:inkMkLst>
            <pc:docMk/>
            <pc:sldMk cId="1416279900" sldId="260"/>
            <ac:inkMk id="23" creationId="{7BC79474-CE72-4656-A9E5-8DD5D72BF95C}"/>
          </ac:inkMkLst>
        </pc:inkChg>
        <pc:inkChg chg="add">
          <ac:chgData name="Chad Vidden" userId="S::cvidden@uwlax.edu::fa919fd6-03f8-48d0-9b95-10ac8c9672df" providerId="AD" clId="Web-{8C351ABC-6DD9-8C6D-F8DB-0E5953892B15}" dt="2020-03-24T03:56:00.850" v="255"/>
          <ac:inkMkLst>
            <pc:docMk/>
            <pc:sldMk cId="1416279900" sldId="260"/>
            <ac:inkMk id="24" creationId="{303168EE-A30A-4AB5-90EB-8B1AC0016A2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6"/>
          <ac:inkMkLst>
            <pc:docMk/>
            <pc:sldMk cId="1416279900" sldId="260"/>
            <ac:inkMk id="25" creationId="{02096E45-090E-49E5-8DF2-CEA0757D54E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7"/>
          <ac:inkMkLst>
            <pc:docMk/>
            <pc:sldMk cId="1416279900" sldId="260"/>
            <ac:inkMk id="26" creationId="{ECCD761B-0956-4557-88F6-CF900575061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8"/>
          <ac:inkMkLst>
            <pc:docMk/>
            <pc:sldMk cId="1416279900" sldId="260"/>
            <ac:inkMk id="27" creationId="{BA48BA44-6060-4855-8B71-B6D15E4FB43B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59"/>
          <ac:inkMkLst>
            <pc:docMk/>
            <pc:sldMk cId="1416279900" sldId="260"/>
            <ac:inkMk id="28" creationId="{4CFE3FF5-4BF4-4FD9-BCC7-B7B616E95D89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0"/>
          <ac:inkMkLst>
            <pc:docMk/>
            <pc:sldMk cId="1416279900" sldId="260"/>
            <ac:inkMk id="29" creationId="{F8CE6D14-A259-4D1E-A0AF-7A42BA93899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1"/>
          <ac:inkMkLst>
            <pc:docMk/>
            <pc:sldMk cId="1416279900" sldId="260"/>
            <ac:inkMk id="30" creationId="{49337C11-2E9E-4362-98F9-384887A9DDD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2"/>
          <ac:inkMkLst>
            <pc:docMk/>
            <pc:sldMk cId="1416279900" sldId="260"/>
            <ac:inkMk id="31" creationId="{1249C6CD-404C-4BE8-AF4C-E0B388DF9F36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3"/>
          <ac:inkMkLst>
            <pc:docMk/>
            <pc:sldMk cId="1416279900" sldId="260"/>
            <ac:inkMk id="32" creationId="{57BFD50A-BBC2-4142-BFE7-DBF65ACDC922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4"/>
          <ac:inkMkLst>
            <pc:docMk/>
            <pc:sldMk cId="1416279900" sldId="260"/>
            <ac:inkMk id="33" creationId="{6478B8E6-0FEA-4B25-8BB3-7E1ED65DEE8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5"/>
          <ac:inkMkLst>
            <pc:docMk/>
            <pc:sldMk cId="1416279900" sldId="260"/>
            <ac:inkMk id="34" creationId="{EDCFD21C-0C12-426F-ABCD-6044FD110B88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6"/>
          <ac:inkMkLst>
            <pc:docMk/>
            <pc:sldMk cId="1416279900" sldId="260"/>
            <ac:inkMk id="35" creationId="{BD656EE0-7D48-4C54-8013-D2EEFD25663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506" v="267"/>
          <ac:inkMkLst>
            <pc:docMk/>
            <pc:sldMk cId="1416279900" sldId="260"/>
            <ac:inkMk id="36" creationId="{648835D2-3B61-48B5-8ABE-4F04ABE5ECA3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59" v="268"/>
          <ac:inkMkLst>
            <pc:docMk/>
            <pc:sldMk cId="1416279900" sldId="260"/>
            <ac:inkMk id="37" creationId="{A2768BD3-EA26-4850-89A3-F14FDC479406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75" v="269"/>
          <ac:inkMkLst>
            <pc:docMk/>
            <pc:sldMk cId="1416279900" sldId="260"/>
            <ac:inkMk id="38" creationId="{F47E3321-D490-4A7E-B893-85DEB4F43829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365" v="270"/>
          <ac:inkMkLst>
            <pc:docMk/>
            <pc:sldMk cId="1416279900" sldId="260"/>
            <ac:inkMk id="39" creationId="{A92B32CB-1D0F-4C20-8CB7-0C6C42677175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834" v="271"/>
          <ac:inkMkLst>
            <pc:docMk/>
            <pc:sldMk cId="1416279900" sldId="260"/>
            <ac:inkMk id="40" creationId="{2F657E21-6712-485D-B61F-23E03ABF8701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00" v="272"/>
          <ac:inkMkLst>
            <pc:docMk/>
            <pc:sldMk cId="1416279900" sldId="260"/>
            <ac:inkMk id="41" creationId="{B382B442-3DCB-4CD5-BB81-48C26B85DD23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15" v="273"/>
          <ac:inkMkLst>
            <pc:docMk/>
            <pc:sldMk cId="1416279900" sldId="260"/>
            <ac:inkMk id="42" creationId="{BA3B8BC8-4160-4F9A-A143-58DC0B19F1D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00" v="274"/>
          <ac:inkMkLst>
            <pc:docMk/>
            <pc:sldMk cId="1416279900" sldId="260"/>
            <ac:inkMk id="43" creationId="{CF506B03-378B-4AA1-8983-CC73A08F6C98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5"/>
          <ac:inkMkLst>
            <pc:docMk/>
            <pc:sldMk cId="1416279900" sldId="260"/>
            <ac:inkMk id="44" creationId="{16437148-3C5F-410B-B380-C3E87F612EF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6"/>
          <ac:inkMkLst>
            <pc:docMk/>
            <pc:sldMk cId="1416279900" sldId="260"/>
            <ac:inkMk id="45" creationId="{F9290832-C698-405D-8E93-12E14DB6BD9F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7"/>
          <ac:inkMkLst>
            <pc:docMk/>
            <pc:sldMk cId="1416279900" sldId="260"/>
            <ac:inkMk id="46" creationId="{B4D7FC71-8886-4C7F-86DA-0C59848F457A}"/>
          </ac:inkMkLst>
        </pc:inkChg>
        <pc:inkChg chg="add">
          <ac:chgData name="Chad Vidden" userId="S::cvidden@uwlax.edu::fa919fd6-03f8-48d0-9b95-10ac8c9672df" providerId="AD" clId="Web-{8C351ABC-6DD9-8C6D-F8DB-0E5953892B15}" dt="2020-03-24T03:56:16.381" v="278"/>
          <ac:inkMkLst>
            <pc:docMk/>
            <pc:sldMk cId="1416279900" sldId="260"/>
            <ac:inkMk id="47" creationId="{DACABB01-6A19-4335-BD79-F7EAA5536628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79"/>
          <ac:inkMkLst>
            <pc:docMk/>
            <pc:sldMk cId="1416279900" sldId="260"/>
            <ac:inkMk id="48" creationId="{E21A529A-73D3-43A8-9737-06345635E67D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80"/>
          <ac:inkMkLst>
            <pc:docMk/>
            <pc:sldMk cId="1416279900" sldId="260"/>
            <ac:inkMk id="49" creationId="{82C9F381-BC12-49B8-82A3-B9E8129031DB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1"/>
          <ac:inkMkLst>
            <pc:docMk/>
            <pc:sldMk cId="1416279900" sldId="260"/>
            <ac:inkMk id="50" creationId="{2899CBD8-30D9-4736-8BDD-D124F6BD94B9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2"/>
          <ac:inkMkLst>
            <pc:docMk/>
            <pc:sldMk cId="1416279900" sldId="260"/>
            <ac:inkMk id="51" creationId="{9F79ECF4-BCC2-4B84-8D71-0CDFDE0416BB}"/>
          </ac:inkMkLst>
        </pc:inkChg>
        <pc:inkChg chg="add">
          <ac:chgData name="Chad Vidden" userId="S::cvidden@uwlax.edu::fa919fd6-03f8-48d0-9b95-10ac8c9672df" providerId="AD" clId="Web-{8C351ABC-6DD9-8C6D-F8DB-0E5953892B15}" dt="2020-03-24T03:56:20.240" v="283"/>
          <ac:inkMkLst>
            <pc:docMk/>
            <pc:sldMk cId="1416279900" sldId="260"/>
            <ac:inkMk id="52" creationId="{C617AF51-88B8-4563-B732-CBE956423D86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06" v="284"/>
          <ac:inkMkLst>
            <pc:docMk/>
            <pc:sldMk cId="1416279900" sldId="260"/>
            <ac:inkMk id="53" creationId="{BCF81552-EFF8-4867-88A7-47B8FA7F283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5"/>
          <ac:inkMkLst>
            <pc:docMk/>
            <pc:sldMk cId="1416279900" sldId="260"/>
            <ac:inkMk id="54" creationId="{02DE95DA-8A99-4212-BA15-9FCD54CD4F9B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6"/>
          <ac:inkMkLst>
            <pc:docMk/>
            <pc:sldMk cId="1416279900" sldId="260"/>
            <ac:inkMk id="55" creationId="{417B13D5-9505-48D2-891B-73921D1F73FA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7"/>
          <ac:inkMkLst>
            <pc:docMk/>
            <pc:sldMk cId="1416279900" sldId="260"/>
            <ac:inkMk id="56" creationId="{BF3478C1-B9B7-4908-B676-027E32270F4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8"/>
          <ac:inkMkLst>
            <pc:docMk/>
            <pc:sldMk cId="1416279900" sldId="260"/>
            <ac:inkMk id="57" creationId="{FA7DEF3A-3F41-4FF6-945A-81302E1CD08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89"/>
          <ac:inkMkLst>
            <pc:docMk/>
            <pc:sldMk cId="1416279900" sldId="260"/>
            <ac:inkMk id="58" creationId="{47774615-856E-46CE-9E9B-5157C8146D6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0"/>
          <ac:inkMkLst>
            <pc:docMk/>
            <pc:sldMk cId="1416279900" sldId="260"/>
            <ac:inkMk id="59" creationId="{67BEBD3B-AB2D-4A28-B105-BAA6A83B6CD0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1"/>
          <ac:inkMkLst>
            <pc:docMk/>
            <pc:sldMk cId="1416279900" sldId="260"/>
            <ac:inkMk id="60" creationId="{27D58F82-42A6-4D85-9DCC-5A03AAEDB129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2"/>
          <ac:inkMkLst>
            <pc:docMk/>
            <pc:sldMk cId="1416279900" sldId="260"/>
            <ac:inkMk id="61" creationId="{328163BD-DCD8-4CBE-AEC5-A630C6B7B184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3"/>
          <ac:inkMkLst>
            <pc:docMk/>
            <pc:sldMk cId="1416279900" sldId="260"/>
            <ac:inkMk id="62" creationId="{84648731-BDB2-48BB-B073-8471F375F61A}"/>
          </ac:inkMkLst>
        </pc:inkChg>
        <pc:inkChg chg="add">
          <ac:chgData name="Chad Vidden" userId="S::cvidden@uwlax.edu::fa919fd6-03f8-48d0-9b95-10ac8c9672df" providerId="AD" clId="Web-{8C351ABC-6DD9-8C6D-F8DB-0E5953892B15}" dt="2020-03-24T03:56:30.756" v="294"/>
          <ac:inkMkLst>
            <pc:docMk/>
            <pc:sldMk cId="1416279900" sldId="260"/>
            <ac:inkMk id="63" creationId="{9CB5B10C-5BCB-4B63-B1FD-1C3A3ED7A4E1}"/>
          </ac:inkMkLst>
        </pc:inkChg>
        <pc:inkChg chg="add">
          <ac:chgData name="Chad Vidden" userId="S::cvidden@uwlax.edu::fa919fd6-03f8-48d0-9b95-10ac8c9672df" providerId="AD" clId="Web-{8C351ABC-6DD9-8C6D-F8DB-0E5953892B15}" dt="2020-03-24T03:56:33.053" v="295"/>
          <ac:inkMkLst>
            <pc:docMk/>
            <pc:sldMk cId="1416279900" sldId="260"/>
            <ac:inkMk id="64" creationId="{74A7E8E9-9CCA-42D3-9E75-0EBE8B438AAB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6"/>
          <ac:inkMkLst>
            <pc:docMk/>
            <pc:sldMk cId="1416279900" sldId="260"/>
            <ac:inkMk id="65" creationId="{0ADE74CB-C038-497C-8919-401796C719D0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7"/>
          <ac:inkMkLst>
            <pc:docMk/>
            <pc:sldMk cId="1416279900" sldId="260"/>
            <ac:inkMk id="66" creationId="{F47D8D42-7BA4-48A5-9869-1EF0863B07F4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8"/>
          <ac:inkMkLst>
            <pc:docMk/>
            <pc:sldMk cId="1416279900" sldId="260"/>
            <ac:inkMk id="67" creationId="{C1F19A19-0C6C-4304-A785-EFB991306BCD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40" v="299"/>
          <ac:inkMkLst>
            <pc:docMk/>
            <pc:sldMk cId="1416279900" sldId="260"/>
            <ac:inkMk id="68" creationId="{76105B3A-B45D-4F76-A39D-36BB05B3A0BF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0"/>
          <ac:inkMkLst>
            <pc:docMk/>
            <pc:sldMk cId="1416279900" sldId="260"/>
            <ac:inkMk id="69" creationId="{5DE82C91-D120-47AE-B207-98F73B2C8AC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1"/>
          <ac:inkMkLst>
            <pc:docMk/>
            <pc:sldMk cId="1416279900" sldId="260"/>
            <ac:inkMk id="70" creationId="{D8C4EB52-5EEA-47FF-AFA4-F67C9CC27049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2"/>
          <ac:inkMkLst>
            <pc:docMk/>
            <pc:sldMk cId="1416279900" sldId="260"/>
            <ac:inkMk id="71" creationId="{5BB3760E-5645-40B5-89E0-8411A45E510A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3"/>
          <ac:inkMkLst>
            <pc:docMk/>
            <pc:sldMk cId="1416279900" sldId="260"/>
            <ac:inkMk id="72" creationId="{6BEDD3E4-E2A0-46EB-A7B1-F58E5E079F57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4"/>
          <ac:inkMkLst>
            <pc:docMk/>
            <pc:sldMk cId="1416279900" sldId="260"/>
            <ac:inkMk id="73" creationId="{03EEFC9D-35B0-4D44-BE9E-0C4C4C71603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5"/>
          <ac:inkMkLst>
            <pc:docMk/>
            <pc:sldMk cId="1416279900" sldId="260"/>
            <ac:inkMk id="74" creationId="{EC043985-FDBA-433A-805D-BF37713ECA7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6"/>
          <ac:inkMkLst>
            <pc:docMk/>
            <pc:sldMk cId="1416279900" sldId="260"/>
            <ac:inkMk id="75" creationId="{429A8CC1-2293-4C3A-BC69-2F88D697FA6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7"/>
          <ac:inkMkLst>
            <pc:docMk/>
            <pc:sldMk cId="1416279900" sldId="260"/>
            <ac:inkMk id="76" creationId="{1A7185EB-F9DF-424A-ACC2-DE942115145D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975" v="308"/>
          <ac:inkMkLst>
            <pc:docMk/>
            <pc:sldMk cId="1416279900" sldId="260"/>
            <ac:inkMk id="77" creationId="{5448B882-75F6-47FF-8038-C2CF607E6450}"/>
          </ac:inkMkLst>
        </pc:inkChg>
        <pc:inkChg chg="add">
          <ac:chgData name="Chad Vidden" userId="S::cvidden@uwlax.edu::fa919fd6-03f8-48d0-9b95-10ac8c9672df" providerId="AD" clId="Web-{8C351ABC-6DD9-8C6D-F8DB-0E5953892B15}" dt="2020-03-24T03:56:38.553" v="309"/>
          <ac:inkMkLst>
            <pc:docMk/>
            <pc:sldMk cId="1416279900" sldId="260"/>
            <ac:inkMk id="78" creationId="{CD353D06-A82C-492E-9859-48ADD606EDC3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0"/>
          <ac:inkMkLst>
            <pc:docMk/>
            <pc:sldMk cId="1416279900" sldId="260"/>
            <ac:inkMk id="79" creationId="{2973D8BD-1546-459E-9432-9C715427BC91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1"/>
          <ac:inkMkLst>
            <pc:docMk/>
            <pc:sldMk cId="1416279900" sldId="260"/>
            <ac:inkMk id="80" creationId="{7F930C32-9E04-4FAC-B9B7-6682350597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2"/>
          <ac:inkMkLst>
            <pc:docMk/>
            <pc:sldMk cId="1416279900" sldId="260"/>
            <ac:inkMk id="81" creationId="{C292DBBD-100A-4C09-B75E-2F0DF3DC08DF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3"/>
          <ac:inkMkLst>
            <pc:docMk/>
            <pc:sldMk cId="1416279900" sldId="260"/>
            <ac:inkMk id="82" creationId="{E8AB5B91-3800-4FC2-A8F9-3285EBFC5D71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4"/>
          <ac:inkMkLst>
            <pc:docMk/>
            <pc:sldMk cId="1416279900" sldId="260"/>
            <ac:inkMk id="83" creationId="{052328E7-95D6-470B-A948-625116BD58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5"/>
          <ac:inkMkLst>
            <pc:docMk/>
            <pc:sldMk cId="1416279900" sldId="260"/>
            <ac:inkMk id="84" creationId="{DDF7B6B7-A2EF-433F-8A3B-0422860652C6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6"/>
          <ac:inkMkLst>
            <pc:docMk/>
            <pc:sldMk cId="1416279900" sldId="260"/>
            <ac:inkMk id="85" creationId="{EEF14A66-1010-499A-A92D-10A47777250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7"/>
          <ac:inkMkLst>
            <pc:docMk/>
            <pc:sldMk cId="1416279900" sldId="260"/>
            <ac:inkMk id="86" creationId="{F9A2513B-F8BB-4EAF-A5F8-E6FF3B90E9C5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8"/>
          <ac:inkMkLst>
            <pc:docMk/>
            <pc:sldMk cId="1416279900" sldId="260"/>
            <ac:inkMk id="87" creationId="{01F8BBA4-ADFA-4F23-8086-8220FE0BEE4E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19"/>
          <ac:inkMkLst>
            <pc:docMk/>
            <pc:sldMk cId="1416279900" sldId="260"/>
            <ac:inkMk id="88" creationId="{45DE1CF8-C270-425F-BF8C-EF2002737699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0"/>
          <ac:inkMkLst>
            <pc:docMk/>
            <pc:sldMk cId="1416279900" sldId="260"/>
            <ac:inkMk id="89" creationId="{982A2C0A-7403-4680-9406-2C590D7762D3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1"/>
          <ac:inkMkLst>
            <pc:docMk/>
            <pc:sldMk cId="1416279900" sldId="260"/>
            <ac:inkMk id="90" creationId="{EB2FC86A-50E4-4311-A8AA-A342A6DF0C25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93" v="322"/>
          <ac:inkMkLst>
            <pc:docMk/>
            <pc:sldMk cId="1416279900" sldId="260"/>
            <ac:inkMk id="91" creationId="{668A46A2-7EF1-4CB0-8D1C-88CF3107C363}"/>
          </ac:inkMkLst>
        </pc:inkChg>
        <pc:inkChg chg="add">
          <ac:chgData name="Chad Vidden" userId="S::cvidden@uwlax.edu::fa919fd6-03f8-48d0-9b95-10ac8c9672df" providerId="AD" clId="Web-{8C351ABC-6DD9-8C6D-F8DB-0E5953892B15}" dt="2020-03-24T03:56:49.349" v="323"/>
          <ac:inkMkLst>
            <pc:docMk/>
            <pc:sldMk cId="1416279900" sldId="260"/>
            <ac:inkMk id="92" creationId="{AC4D6750-F07C-4704-BA3B-DB7B68155622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56" v="324"/>
          <ac:inkMkLst>
            <pc:docMk/>
            <pc:sldMk cId="1416279900" sldId="260"/>
            <ac:inkMk id="93" creationId="{3E1469ED-83F1-4BF2-8DF7-9FC18380792C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5"/>
          <ac:inkMkLst>
            <pc:docMk/>
            <pc:sldMk cId="1416279900" sldId="260"/>
            <ac:inkMk id="94" creationId="{09714199-0BA0-4FC3-9BCD-D61209F5821D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6"/>
          <ac:inkMkLst>
            <pc:docMk/>
            <pc:sldMk cId="1416279900" sldId="260"/>
            <ac:inkMk id="95" creationId="{A7C7DF8D-CF91-414E-8F6F-4D12782CE6B1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7"/>
          <ac:inkMkLst>
            <pc:docMk/>
            <pc:sldMk cId="1416279900" sldId="260"/>
            <ac:inkMk id="96" creationId="{6E5AAAF6-272F-428A-ABFC-127C825B8557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87" v="328"/>
          <ac:inkMkLst>
            <pc:docMk/>
            <pc:sldMk cId="1416279900" sldId="260"/>
            <ac:inkMk id="97" creationId="{34A88CCF-D1C6-4004-A9FC-B3452361C7F8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78" v="329"/>
          <ac:inkMkLst>
            <pc:docMk/>
            <pc:sldMk cId="1416279900" sldId="260"/>
            <ac:inkMk id="98" creationId="{19D87EEC-0384-40BE-AF15-04CD1033E8DB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93" v="330"/>
          <ac:inkMkLst>
            <pc:docMk/>
            <pc:sldMk cId="1416279900" sldId="260"/>
            <ac:inkMk id="99" creationId="{F5F409AE-D029-48ED-9FCA-E64488CC591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1"/>
          <ac:inkMkLst>
            <pc:docMk/>
            <pc:sldMk cId="1416279900" sldId="260"/>
            <ac:inkMk id="100" creationId="{10DA3CE9-D2BB-455C-910A-5786544CB5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2"/>
          <ac:inkMkLst>
            <pc:docMk/>
            <pc:sldMk cId="1416279900" sldId="260"/>
            <ac:inkMk id="101" creationId="{8B592F92-1F24-4750-9D8A-5EED2B086EB6}"/>
          </ac:inkMkLst>
        </pc:inkChg>
        <pc:inkChg chg="add">
          <ac:chgData name="Chad Vidden" userId="S::cvidden@uwlax.edu::fa919fd6-03f8-48d0-9b95-10ac8c9672df" providerId="AD" clId="Web-{8C351ABC-6DD9-8C6D-F8DB-0E5953892B15}" dt="2020-03-24T03:56:54.334" v="333"/>
          <ac:inkMkLst>
            <pc:docMk/>
            <pc:sldMk cId="1416279900" sldId="260"/>
            <ac:inkMk id="102" creationId="{0EE6F81C-9BC3-42A4-B2B6-BD4AE13661E3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4"/>
          <ac:inkMkLst>
            <pc:docMk/>
            <pc:sldMk cId="1416279900" sldId="260"/>
            <ac:inkMk id="103" creationId="{EBEAC786-182E-4C7C-88BD-D6EB46949CD2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5"/>
          <ac:inkMkLst>
            <pc:docMk/>
            <pc:sldMk cId="1416279900" sldId="260"/>
            <ac:inkMk id="104" creationId="{F55F1212-E53E-4C38-8BA7-747D951798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18" v="336"/>
          <ac:inkMkLst>
            <pc:docMk/>
            <pc:sldMk cId="1416279900" sldId="260"/>
            <ac:inkMk id="105" creationId="{87CE52E4-8870-45A6-9E31-1212BDC7107F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34" v="337"/>
          <ac:inkMkLst>
            <pc:docMk/>
            <pc:sldMk cId="1416279900" sldId="260"/>
            <ac:inkMk id="106" creationId="{789F0607-2A9B-497B-8C3E-C13A9C3DA867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8"/>
          <ac:inkMkLst>
            <pc:docMk/>
            <pc:sldMk cId="1416279900" sldId="260"/>
            <ac:inkMk id="107" creationId="{3374EB40-FE33-4D12-8152-27DAAD2D6CCE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9"/>
          <ac:inkMkLst>
            <pc:docMk/>
            <pc:sldMk cId="1416279900" sldId="260"/>
            <ac:inkMk id="108" creationId="{2712E3FE-6B56-45AB-92B4-FFC772CCE076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40"/>
          <ac:inkMkLst>
            <pc:docMk/>
            <pc:sldMk cId="1416279900" sldId="260"/>
            <ac:inkMk id="109" creationId="{1F30C3FA-D35E-40D1-8A9D-9D859AE0CEED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65" v="341"/>
          <ac:inkMkLst>
            <pc:docMk/>
            <pc:sldMk cId="1416279900" sldId="260"/>
            <ac:inkMk id="110" creationId="{182D6FC4-C2FC-4B84-AB36-E04C2087475D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2"/>
          <ac:inkMkLst>
            <pc:docMk/>
            <pc:sldMk cId="1416279900" sldId="260"/>
            <ac:inkMk id="111" creationId="{1DE5F395-60A6-43D1-BC2F-56CF8D54B050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3"/>
          <ac:inkMkLst>
            <pc:docMk/>
            <pc:sldMk cId="1416279900" sldId="260"/>
            <ac:inkMk id="112" creationId="{2A832B85-3786-4A6E-8210-0769627EE2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4"/>
          <ac:inkMkLst>
            <pc:docMk/>
            <pc:sldMk cId="1416279900" sldId="260"/>
            <ac:inkMk id="113" creationId="{C1ECCC2D-D2E2-44B0-9583-CF86E4B1720C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5"/>
          <ac:inkMkLst>
            <pc:docMk/>
            <pc:sldMk cId="1416279900" sldId="260"/>
            <ac:inkMk id="114" creationId="{86BA9BCA-F649-4367-ADF4-A53740EBDBAF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40" v="346"/>
          <ac:inkMkLst>
            <pc:docMk/>
            <pc:sldMk cId="1416279900" sldId="260"/>
            <ac:inkMk id="115" creationId="{B3C43017-4EAF-4245-BF96-37372FEC0FA1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7"/>
          <ac:inkMkLst>
            <pc:docMk/>
            <pc:sldMk cId="1416279900" sldId="260"/>
            <ac:inkMk id="116" creationId="{5BAE6E10-F997-4348-9C93-84179B90CD5C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8"/>
          <ac:inkMkLst>
            <pc:docMk/>
            <pc:sldMk cId="1416279900" sldId="260"/>
            <ac:inkMk id="117" creationId="{3BB93618-EA9D-4B37-AA78-05DF65396CD7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9"/>
          <ac:inkMkLst>
            <pc:docMk/>
            <pc:sldMk cId="1416279900" sldId="260"/>
            <ac:inkMk id="118" creationId="{48F12E98-0F10-4317-A322-42848A9DB0A4}"/>
          </ac:inkMkLst>
        </pc:inkChg>
        <pc:inkChg chg="add">
          <ac:chgData name="Chad Vidden" userId="S::cvidden@uwlax.edu::fa919fd6-03f8-48d0-9b95-10ac8c9672df" providerId="AD" clId="Web-{8C351ABC-6DD9-8C6D-F8DB-0E5953892B15}" dt="2020-03-24T03:57:05.006" v="350"/>
          <ac:inkMkLst>
            <pc:docMk/>
            <pc:sldMk cId="1416279900" sldId="260"/>
            <ac:inkMk id="119" creationId="{FB4421EF-5C0F-43B5-9096-155D1620AD8B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1"/>
          <ac:inkMkLst>
            <pc:docMk/>
            <pc:sldMk cId="1416279900" sldId="260"/>
            <ac:inkMk id="120" creationId="{7A2BC99A-4A95-435B-ABEC-09C11A5C7860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2"/>
          <ac:inkMkLst>
            <pc:docMk/>
            <pc:sldMk cId="1416279900" sldId="260"/>
            <ac:inkMk id="121" creationId="{D7543F75-FF6F-4BFC-A000-D299993C618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3"/>
          <ac:inkMkLst>
            <pc:docMk/>
            <pc:sldMk cId="1416279900" sldId="260"/>
            <ac:inkMk id="122" creationId="{F1FCB3D2-6DAA-465F-8F68-B5BC868E48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4"/>
          <ac:inkMkLst>
            <pc:docMk/>
            <pc:sldMk cId="1416279900" sldId="260"/>
            <ac:inkMk id="123" creationId="{740BA9C3-0D3D-43B0-9E1D-E93539792E08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5"/>
          <ac:inkMkLst>
            <pc:docMk/>
            <pc:sldMk cId="1416279900" sldId="260"/>
            <ac:inkMk id="124" creationId="{F57967FF-D802-4502-A1E2-CAF765091884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6"/>
          <ac:inkMkLst>
            <pc:docMk/>
            <pc:sldMk cId="1416279900" sldId="260"/>
            <ac:inkMk id="125" creationId="{B45A64CA-96DF-4DA1-A7DC-7181A82B815F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7"/>
          <ac:inkMkLst>
            <pc:docMk/>
            <pc:sldMk cId="1416279900" sldId="260"/>
            <ac:inkMk id="126" creationId="{A0C8E7A2-6157-4117-87D5-6330D78524FB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115" v="358"/>
          <ac:inkMkLst>
            <pc:docMk/>
            <pc:sldMk cId="1416279900" sldId="260"/>
            <ac:inkMk id="127" creationId="{85574E01-354C-44DD-9A30-CC5FDE9EB463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553" v="359"/>
          <ac:inkMkLst>
            <pc:docMk/>
            <pc:sldMk cId="1416279900" sldId="260"/>
            <ac:inkMk id="128" creationId="{EC9A7BE9-8341-4A39-87CB-8DB049F45220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615" v="360"/>
          <ac:inkMkLst>
            <pc:docMk/>
            <pc:sldMk cId="1416279900" sldId="260"/>
            <ac:inkMk id="129" creationId="{B78A0685-A91A-4866-BC65-53241F39B6B1}"/>
          </ac:inkMkLst>
        </pc:inkChg>
        <pc:inkChg chg="add">
          <ac:chgData name="Chad Vidden" userId="S::cvidden@uwlax.edu::fa919fd6-03f8-48d0-9b95-10ac8c9672df" providerId="AD" clId="Web-{8C351ABC-6DD9-8C6D-F8DB-0E5953892B15}" dt="2020-03-24T03:57:11.771" v="361"/>
          <ac:inkMkLst>
            <pc:docMk/>
            <pc:sldMk cId="1416279900" sldId="260"/>
            <ac:inkMk id="130" creationId="{E8BF17C3-F351-4095-821C-10EFFEC629A0}"/>
          </ac:inkMkLst>
        </pc:inkChg>
        <pc:inkChg chg="add">
          <ac:chgData name="Chad Vidden" userId="S::cvidden@uwlax.edu::fa919fd6-03f8-48d0-9b95-10ac8c9672df" providerId="AD" clId="Web-{8C351ABC-6DD9-8C6D-F8DB-0E5953892B15}" dt="2020-03-24T03:57:21.037" v="362"/>
          <ac:inkMkLst>
            <pc:docMk/>
            <pc:sldMk cId="1416279900" sldId="260"/>
            <ac:inkMk id="131" creationId="{38601A03-70E9-4FFB-886B-394CA4778ACA}"/>
          </ac:inkMkLst>
        </pc:inkChg>
        <pc:inkChg chg="add">
          <ac:chgData name="Chad Vidden" userId="S::cvidden@uwlax.edu::fa919fd6-03f8-48d0-9b95-10ac8c9672df" providerId="AD" clId="Web-{8C351ABC-6DD9-8C6D-F8DB-0E5953892B15}" dt="2020-03-24T03:57:23.412" v="363"/>
          <ac:inkMkLst>
            <pc:docMk/>
            <pc:sldMk cId="1416279900" sldId="260"/>
            <ac:inkMk id="132" creationId="{9466820F-4F81-48BF-9C31-5E0D200441FC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396" v="364"/>
          <ac:inkMkLst>
            <pc:docMk/>
            <pc:sldMk cId="1416279900" sldId="260"/>
            <ac:inkMk id="133" creationId="{28F328B6-8303-4C0A-930C-0BAD240046A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5"/>
          <ac:inkMkLst>
            <pc:docMk/>
            <pc:sldMk cId="1416279900" sldId="260"/>
            <ac:inkMk id="134" creationId="{19798428-FEC0-4D1F-AAD9-72F9FBAFB64F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6"/>
          <ac:inkMkLst>
            <pc:docMk/>
            <pc:sldMk cId="1416279900" sldId="260"/>
            <ac:inkMk id="135" creationId="{C8C19ACC-FBF4-41E0-8631-A97A224ACB4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7"/>
          <ac:inkMkLst>
            <pc:docMk/>
            <pc:sldMk cId="1416279900" sldId="260"/>
            <ac:inkMk id="136" creationId="{E08CA01E-4874-4A99-B573-54C775942395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8"/>
          <ac:inkMkLst>
            <pc:docMk/>
            <pc:sldMk cId="1416279900" sldId="260"/>
            <ac:inkMk id="137" creationId="{C6045D92-B0C6-4FB8-BE08-9A3776D5E80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69"/>
          <ac:inkMkLst>
            <pc:docMk/>
            <pc:sldMk cId="1416279900" sldId="260"/>
            <ac:inkMk id="138" creationId="{AF38750E-E09E-4820-B806-2B8C963E648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0"/>
          <ac:inkMkLst>
            <pc:docMk/>
            <pc:sldMk cId="1416279900" sldId="260"/>
            <ac:inkMk id="139" creationId="{C0304D17-4E12-4B7D-82D9-EE97155065C4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1"/>
          <ac:inkMkLst>
            <pc:docMk/>
            <pc:sldMk cId="1416279900" sldId="260"/>
            <ac:inkMk id="140" creationId="{8EB8D4F0-21D1-425F-8F9D-A9B6F4E3F61E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2"/>
          <ac:inkMkLst>
            <pc:docMk/>
            <pc:sldMk cId="1416279900" sldId="260"/>
            <ac:inkMk id="141" creationId="{B4D01DBC-5B45-4662-A1C0-F1348C551E0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3"/>
          <ac:inkMkLst>
            <pc:docMk/>
            <pc:sldMk cId="1416279900" sldId="260"/>
            <ac:inkMk id="142" creationId="{C7B3AEFD-454E-4E66-80B9-3754564E22E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4"/>
          <ac:inkMkLst>
            <pc:docMk/>
            <pc:sldMk cId="1416279900" sldId="260"/>
            <ac:inkMk id="143" creationId="{0B091280-69A2-43BE-8E67-99BE3E36428B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5"/>
          <ac:inkMkLst>
            <pc:docMk/>
            <pc:sldMk cId="1416279900" sldId="260"/>
            <ac:inkMk id="144" creationId="{E76D60D9-C506-41C7-86B7-103E5DDF0890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6"/>
          <ac:inkMkLst>
            <pc:docMk/>
            <pc:sldMk cId="1416279900" sldId="260"/>
            <ac:inkMk id="145" creationId="{735CAC05-940D-4DD5-ABE0-4B9C5E7CEA2F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7"/>
          <ac:inkMkLst>
            <pc:docMk/>
            <pc:sldMk cId="1416279900" sldId="260"/>
            <ac:inkMk id="146" creationId="{EB94DF8D-9233-40E3-828D-1C056897F44C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8"/>
          <ac:inkMkLst>
            <pc:docMk/>
            <pc:sldMk cId="1416279900" sldId="260"/>
            <ac:inkMk id="147" creationId="{1BC0235F-5C5F-47DE-8B4E-59C8DDD9A5B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9"/>
          <ac:inkMkLst>
            <pc:docMk/>
            <pc:sldMk cId="1416279900" sldId="260"/>
            <ac:inkMk id="148" creationId="{AA0296EE-1CC9-4980-9273-7DD8116F6D34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0"/>
          <ac:inkMkLst>
            <pc:docMk/>
            <pc:sldMk cId="1416279900" sldId="260"/>
            <ac:inkMk id="149" creationId="{C3BA48FC-1A79-47C0-B233-B47D7BA365E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1"/>
          <ac:inkMkLst>
            <pc:docMk/>
            <pc:sldMk cId="1416279900" sldId="260"/>
            <ac:inkMk id="150" creationId="{B3E6AFD8-32C4-4FF0-BC49-E9D20C3A905F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31" v="382"/>
          <ac:inkMkLst>
            <pc:docMk/>
            <pc:sldMk cId="1416279900" sldId="260"/>
            <ac:inkMk id="151" creationId="{8E3912A0-B992-4933-B16A-2FE79063C06C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3"/>
          <ac:inkMkLst>
            <pc:docMk/>
            <pc:sldMk cId="1416279900" sldId="260"/>
            <ac:inkMk id="152" creationId="{21C5032C-DCF5-4011-923E-064FA4231B55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4"/>
          <ac:inkMkLst>
            <pc:docMk/>
            <pc:sldMk cId="1416279900" sldId="260"/>
            <ac:inkMk id="153" creationId="{78AE9475-D1FE-4C83-B7F8-20EF0ED7E7F1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5"/>
          <ac:inkMkLst>
            <pc:docMk/>
            <pc:sldMk cId="1416279900" sldId="260"/>
            <ac:inkMk id="154" creationId="{676E3E49-C146-43A7-85F6-29D695473B7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6"/>
          <ac:inkMkLst>
            <pc:docMk/>
            <pc:sldMk cId="1416279900" sldId="260"/>
            <ac:inkMk id="155" creationId="{D4191E90-0391-497A-94C6-92925D2A84E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7"/>
          <ac:inkMkLst>
            <pc:docMk/>
            <pc:sldMk cId="1416279900" sldId="260"/>
            <ac:inkMk id="156" creationId="{D504B733-96AE-4A76-8226-876EDDF88FD4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8"/>
          <ac:inkMkLst>
            <pc:docMk/>
            <pc:sldMk cId="1416279900" sldId="260"/>
            <ac:inkMk id="157" creationId="{671FAEC2-7863-4998-8FF5-4C6723C994F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89"/>
          <ac:inkMkLst>
            <pc:docMk/>
            <pc:sldMk cId="1416279900" sldId="260"/>
            <ac:inkMk id="158" creationId="{307685C5-4B8E-44A3-AA66-CA8B6A8D6F25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0"/>
          <ac:inkMkLst>
            <pc:docMk/>
            <pc:sldMk cId="1416279900" sldId="260"/>
            <ac:inkMk id="159" creationId="{D991388A-6422-4FC9-8BB6-CA40AF33DF3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1"/>
          <ac:inkMkLst>
            <pc:docMk/>
            <pc:sldMk cId="1416279900" sldId="260"/>
            <ac:inkMk id="160" creationId="{AE181985-AD61-4ACE-BDCE-A8107FEDC19D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802" v="392"/>
          <ac:inkMkLst>
            <pc:docMk/>
            <pc:sldMk cId="1416279900" sldId="260"/>
            <ac:inkMk id="161" creationId="{ED856F94-1926-493B-AFBE-0DA567EA076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287" v="393"/>
          <ac:inkMkLst>
            <pc:docMk/>
            <pc:sldMk cId="1416279900" sldId="260"/>
            <ac:inkMk id="162" creationId="{6A85FFAE-35EE-45CD-B8B8-DC03231CE0C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771" v="394"/>
          <ac:inkMkLst>
            <pc:docMk/>
            <pc:sldMk cId="1416279900" sldId="260"/>
            <ac:inkMk id="163" creationId="{FC5F3B90-9CDA-46A0-A335-D0192C580EEA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68" v="395"/>
          <ac:inkMkLst>
            <pc:docMk/>
            <pc:sldMk cId="1416279900" sldId="260"/>
            <ac:inkMk id="164" creationId="{4BCC0E7F-7B7E-43F7-82C5-4A7C44DF3832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84" v="396"/>
          <ac:inkMkLst>
            <pc:docMk/>
            <pc:sldMk cId="1416279900" sldId="260"/>
            <ac:inkMk id="165" creationId="{B219ACD2-7ED9-41D5-9B91-FCF317661E4E}"/>
          </ac:inkMkLst>
        </pc:inkChg>
        <pc:inkChg chg="add">
          <ac:chgData name="Chad Vidden" userId="S::cvidden@uwlax.edu::fa919fd6-03f8-48d0-9b95-10ac8c9672df" providerId="AD" clId="Web-{8C351ABC-6DD9-8C6D-F8DB-0E5953892B15}" dt="2020-03-24T03:57:46.896" v="397"/>
          <ac:inkMkLst>
            <pc:docMk/>
            <pc:sldMk cId="1416279900" sldId="260"/>
            <ac:inkMk id="166" creationId="{29D055D5-1E4C-4A0D-9CD3-F65B60258D22}"/>
          </ac:inkMkLst>
        </pc:inkChg>
        <pc:inkChg chg="add del">
          <ac:chgData name="Chad Vidden" userId="S::cvidden@uwlax.edu::fa919fd6-03f8-48d0-9b95-10ac8c9672df" providerId="AD" clId="Web-{8C351ABC-6DD9-8C6D-F8DB-0E5953892B15}" dt="2020-03-24T03:57:49.678" v="399"/>
          <ac:inkMkLst>
            <pc:docMk/>
            <pc:sldMk cId="1416279900" sldId="260"/>
            <ac:inkMk id="167" creationId="{5F1D7F8F-D276-4323-9BAC-3DDE07AC686A}"/>
          </ac:inkMkLst>
        </pc:inkChg>
        <pc:inkChg chg="add">
          <ac:chgData name="Chad Vidden" userId="S::cvidden@uwlax.edu::fa919fd6-03f8-48d0-9b95-10ac8c9672df" providerId="AD" clId="Web-{8C351ABC-6DD9-8C6D-F8DB-0E5953892B15}" dt="2020-03-24T03:57:51.131" v="400"/>
          <ac:inkMkLst>
            <pc:docMk/>
            <pc:sldMk cId="1416279900" sldId="260"/>
            <ac:inkMk id="168" creationId="{E0FDDB29-FA49-46E6-80AF-AB1592AA2A10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1"/>
          <ac:inkMkLst>
            <pc:docMk/>
            <pc:sldMk cId="1416279900" sldId="260"/>
            <ac:inkMk id="169" creationId="{2414E91B-44CC-4F2A-BB48-3B42A8616D2A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2"/>
          <ac:inkMkLst>
            <pc:docMk/>
            <pc:sldMk cId="1416279900" sldId="260"/>
            <ac:inkMk id="170" creationId="{82BF8929-0063-46C9-9A8F-F49EFAE58782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49" v="403"/>
          <ac:inkMkLst>
            <pc:docMk/>
            <pc:sldMk cId="1416279900" sldId="260"/>
            <ac:inkMk id="171" creationId="{220EE465-A279-43C9-B569-144EA502AAAF}"/>
          </ac:inkMkLst>
        </pc:inkChg>
        <pc:inkChg chg="add">
          <ac:chgData name="Chad Vidden" userId="S::cvidden@uwlax.edu::fa919fd6-03f8-48d0-9b95-10ac8c9672df" providerId="AD" clId="Web-{8C351ABC-6DD9-8C6D-F8DB-0E5953892B15}" dt="2020-03-24T03:57:53.506" v="404"/>
          <ac:inkMkLst>
            <pc:docMk/>
            <pc:sldMk cId="1416279900" sldId="260"/>
            <ac:inkMk id="172" creationId="{BCE393B3-B9BC-46EE-853A-5F5AEF3081CC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40" v="405"/>
          <ac:inkMkLst>
            <pc:docMk/>
            <pc:sldMk cId="1416279900" sldId="260"/>
            <ac:inkMk id="173" creationId="{32915CB4-0E64-4578-BAD1-CA3C2A1ACF28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6"/>
          <ac:inkMkLst>
            <pc:docMk/>
            <pc:sldMk cId="1416279900" sldId="260"/>
            <ac:inkMk id="174" creationId="{D89244F1-7B3A-4512-BABB-81103FAAEE74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7"/>
          <ac:inkMkLst>
            <pc:docMk/>
            <pc:sldMk cId="1416279900" sldId="260"/>
            <ac:inkMk id="175" creationId="{6E9D378A-62CE-4698-9B22-4B281B5E201E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8"/>
          <ac:inkMkLst>
            <pc:docMk/>
            <pc:sldMk cId="1416279900" sldId="260"/>
            <ac:inkMk id="176" creationId="{CDAE50CF-98A7-40BA-BF6B-66969611220B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9"/>
          <ac:inkMkLst>
            <pc:docMk/>
            <pc:sldMk cId="1416279900" sldId="260"/>
            <ac:inkMk id="177" creationId="{CDFFB5FE-8C0B-46B8-8774-85BE60C9BE57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10"/>
          <ac:inkMkLst>
            <pc:docMk/>
            <pc:sldMk cId="1416279900" sldId="260"/>
            <ac:inkMk id="178" creationId="{82576896-C905-492C-BEDE-91D3ECF86E12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87" v="411"/>
          <ac:inkMkLst>
            <pc:docMk/>
            <pc:sldMk cId="1416279900" sldId="260"/>
            <ac:inkMk id="179" creationId="{B417CA81-C515-4327-A785-5D21425DB823}"/>
          </ac:inkMkLst>
        </pc:inkChg>
        <pc:inkChg chg="add">
          <ac:chgData name="Chad Vidden" userId="S::cvidden@uwlax.edu::fa919fd6-03f8-48d0-9b95-10ac8c9672df" providerId="AD" clId="Web-{8C351ABC-6DD9-8C6D-F8DB-0E5953892B15}" dt="2020-03-24T03:58:05.318" v="412"/>
          <ac:inkMkLst>
            <pc:docMk/>
            <pc:sldMk cId="1416279900" sldId="260"/>
            <ac:inkMk id="180" creationId="{D48BD6D5-623B-4BE3-8914-C6E49E3196A7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3"/>
          <ac:inkMkLst>
            <pc:docMk/>
            <pc:sldMk cId="1416279900" sldId="260"/>
            <ac:inkMk id="181" creationId="{BF5B8ED0-EC32-4379-9B76-2469185E1FE0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4"/>
          <ac:inkMkLst>
            <pc:docMk/>
            <pc:sldMk cId="1416279900" sldId="260"/>
            <ac:inkMk id="182" creationId="{F85942A3-2F99-41C9-89AA-1ED991741E11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5"/>
          <ac:inkMkLst>
            <pc:docMk/>
            <pc:sldMk cId="1416279900" sldId="260"/>
            <ac:inkMk id="183" creationId="{BAE600E4-2F6F-431B-8B3A-ED3853EEE083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96" v="416"/>
          <ac:inkMkLst>
            <pc:docMk/>
            <pc:sldMk cId="1416279900" sldId="260"/>
            <ac:inkMk id="184" creationId="{51FE71FC-C577-4193-BCB0-92187F0138DB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787" v="417"/>
          <ac:inkMkLst>
            <pc:docMk/>
            <pc:sldMk cId="1416279900" sldId="260"/>
            <ac:inkMk id="185" creationId="{9F86493A-5559-46EC-9996-EB984C4D12FF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65" v="418"/>
          <ac:inkMkLst>
            <pc:docMk/>
            <pc:sldMk cId="1416279900" sldId="260"/>
            <ac:inkMk id="186" creationId="{ED419BC0-5D87-4421-B4C0-9EA9AB7674E5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19"/>
          <ac:inkMkLst>
            <pc:docMk/>
            <pc:sldMk cId="1416279900" sldId="260"/>
            <ac:inkMk id="187" creationId="{C86AB5CE-9AE8-46E7-B2CC-7E68F4E5CD2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20"/>
          <ac:inkMkLst>
            <pc:docMk/>
            <pc:sldMk cId="1416279900" sldId="260"/>
            <ac:inkMk id="188" creationId="{B574243C-6516-4D48-BF66-B72296E90D0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1"/>
          <ac:inkMkLst>
            <pc:docMk/>
            <pc:sldMk cId="1416279900" sldId="260"/>
            <ac:inkMk id="189" creationId="{9DEFDB15-4CF0-4545-A2D8-E7B66B5A951B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2"/>
          <ac:inkMkLst>
            <pc:docMk/>
            <pc:sldMk cId="1416279900" sldId="260"/>
            <ac:inkMk id="190" creationId="{603F534A-E5BC-434B-AE48-557C67B9467F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24" v="423"/>
          <ac:inkMkLst>
            <pc:docMk/>
            <pc:sldMk cId="1416279900" sldId="260"/>
            <ac:inkMk id="191" creationId="{BFA40141-5BAA-4318-AC05-2722A5353BAD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40" v="424"/>
          <ac:inkMkLst>
            <pc:docMk/>
            <pc:sldMk cId="1416279900" sldId="260"/>
            <ac:inkMk id="192" creationId="{9E48FE70-876D-4093-9C84-72E964F98574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34" v="425"/>
          <ac:inkMkLst>
            <pc:docMk/>
            <pc:sldMk cId="1416279900" sldId="260"/>
            <ac:inkMk id="193" creationId="{D6FE09F6-CA18-403C-84CE-B7940AE1B321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49" v="426"/>
          <ac:inkMkLst>
            <pc:docMk/>
            <pc:sldMk cId="1416279900" sldId="260"/>
            <ac:inkMk id="194" creationId="{CEB08FD3-0938-4305-BC45-682E43037EA6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12" v="427"/>
          <ac:inkMkLst>
            <pc:docMk/>
            <pc:sldMk cId="1416279900" sldId="260"/>
            <ac:inkMk id="195" creationId="{09FEA577-CF12-430D-BC0B-BF7863B21143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27" v="428"/>
          <ac:inkMkLst>
            <pc:docMk/>
            <pc:sldMk cId="1416279900" sldId="260"/>
            <ac:inkMk id="196" creationId="{DD397591-AC41-4894-B6B5-FD00634EA9E6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287" v="429"/>
          <ac:inkMkLst>
            <pc:docMk/>
            <pc:sldMk cId="1416279900" sldId="260"/>
            <ac:inkMk id="197" creationId="{6A62254F-8110-4526-A85F-18E722631158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802" v="430"/>
          <ac:inkMkLst>
            <pc:docMk/>
            <pc:sldMk cId="1416279900" sldId="260"/>
            <ac:inkMk id="198" creationId="{02B5819D-0FE0-4875-8EF0-F304D6654606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099" v="431"/>
          <ac:inkMkLst>
            <pc:docMk/>
            <pc:sldMk cId="1416279900" sldId="260"/>
            <ac:inkMk id="199" creationId="{328EFE76-7414-44A9-978C-B40A33BC71F0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2"/>
          <ac:inkMkLst>
            <pc:docMk/>
            <pc:sldMk cId="1416279900" sldId="260"/>
            <ac:inkMk id="200" creationId="{767CBECA-24E2-4969-8BE0-8E55101ABA5B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3"/>
          <ac:inkMkLst>
            <pc:docMk/>
            <pc:sldMk cId="1416279900" sldId="260"/>
            <ac:inkMk id="201" creationId="{D5627FD5-BA0E-4770-9FE5-FDB17A08584D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4"/>
          <ac:inkMkLst>
            <pc:docMk/>
            <pc:sldMk cId="1416279900" sldId="260"/>
            <ac:inkMk id="202" creationId="{419B11DA-1606-4E62-B427-32A452C4B8E2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5"/>
          <ac:inkMkLst>
            <pc:docMk/>
            <pc:sldMk cId="1416279900" sldId="260"/>
            <ac:inkMk id="203" creationId="{8E8EAA74-A502-41FF-A8F5-D41CC6D962FD}"/>
          </ac:inkMkLst>
        </pc:inkChg>
      </pc:sldChg>
    </pc:docChg>
  </pc:docChgLst>
  <pc:docChgLst>
    <pc:chgData name="Chad Vidden" userId="S::cvidden@uwlax.edu::fa919fd6-03f8-48d0-9b95-10ac8c9672df" providerId="AD" clId="Web-{9F21C4EF-47AA-C37E-BF2E-F7E358CC0C83}"/>
    <pc:docChg chg="addSld modSld">
      <pc:chgData name="Chad Vidden" userId="S::cvidden@uwlax.edu::fa919fd6-03f8-48d0-9b95-10ac8c9672df" providerId="AD" clId="Web-{9F21C4EF-47AA-C37E-BF2E-F7E358CC0C83}" dt="2020-03-24T04:07:22.403" v="394"/>
      <pc:docMkLst>
        <pc:docMk/>
      </pc:docMkLst>
      <pc:sldChg chg="addSp delSp">
        <pc:chgData name="Chad Vidden" userId="S::cvidden@uwlax.edu::fa919fd6-03f8-48d0-9b95-10ac8c9672df" providerId="AD" clId="Web-{9F21C4EF-47AA-C37E-BF2E-F7E358CC0C83}" dt="2020-03-24T03:59:53.062" v="52"/>
        <pc:sldMkLst>
          <pc:docMk/>
          <pc:sldMk cId="1416279900" sldId="260"/>
        </pc:sldMkLst>
        <pc:inkChg chg="add del">
          <ac:chgData name="Chad Vidden" userId="S::cvidden@uwlax.edu::fa919fd6-03f8-48d0-9b95-10ac8c9672df" providerId="AD" clId="Web-{9F21C4EF-47AA-C37E-BF2E-F7E358CC0C83}" dt="2020-03-24T03:59:16.203" v="1"/>
          <ac:inkMkLst>
            <pc:docMk/>
            <pc:sldMk cId="1416279900" sldId="260"/>
            <ac:inkMk id="167" creationId="{2A392BDD-0A03-4003-BE54-7A9963CEAE8C}"/>
          </ac:inkMkLst>
        </pc:inkChg>
        <pc:inkChg chg="add">
          <ac:chgData name="Chad Vidden" userId="S::cvidden@uwlax.edu::fa919fd6-03f8-48d0-9b95-10ac8c9672df" providerId="AD" clId="Web-{9F21C4EF-47AA-C37E-BF2E-F7E358CC0C83}" dt="2020-03-24T03:59:17.563" v="2"/>
          <ac:inkMkLst>
            <pc:docMk/>
            <pc:sldMk cId="1416279900" sldId="260"/>
            <ac:inkMk id="204" creationId="{10F248F1-F1DB-43AC-B29F-2C240009C290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16" v="3"/>
          <ac:inkMkLst>
            <pc:docMk/>
            <pc:sldMk cId="1416279900" sldId="260"/>
            <ac:inkMk id="205" creationId="{3A6C81D3-F032-4F9A-B3AD-FDE7D1A7C26E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31" v="4"/>
          <ac:inkMkLst>
            <pc:docMk/>
            <pc:sldMk cId="1416279900" sldId="260"/>
            <ac:inkMk id="206" creationId="{1EBDE1E7-4B36-4E8F-9930-814BC643DF79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5"/>
          <ac:inkMkLst>
            <pc:docMk/>
            <pc:sldMk cId="1416279900" sldId="260"/>
            <ac:inkMk id="207" creationId="{EA92D632-9F68-4F0A-9D29-75E881559468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6"/>
          <ac:inkMkLst>
            <pc:docMk/>
            <pc:sldMk cId="1416279900" sldId="260"/>
            <ac:inkMk id="208" creationId="{4602E72E-8768-4BBD-A84A-AE83E9384B9F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22" v="7"/>
          <ac:inkMkLst>
            <pc:docMk/>
            <pc:sldMk cId="1416279900" sldId="260"/>
            <ac:inkMk id="209" creationId="{920C6227-18B3-4411-9A2B-331E8BE07FA7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906" v="8"/>
          <ac:inkMkLst>
            <pc:docMk/>
            <pc:sldMk cId="1416279900" sldId="260"/>
            <ac:inkMk id="210" creationId="{D5B5D056-0D3E-46DD-8164-9ECC6095B9C0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9"/>
          <ac:inkMkLst>
            <pc:docMk/>
            <pc:sldMk cId="1416279900" sldId="260"/>
            <ac:inkMk id="211" creationId="{70D1A18E-6AF3-4709-89D1-E4F2758FBD4F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10"/>
          <ac:inkMkLst>
            <pc:docMk/>
            <pc:sldMk cId="1416279900" sldId="260"/>
            <ac:inkMk id="212" creationId="{5B6C4841-6989-4955-B441-CB56A9F37D5B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28" v="11"/>
          <ac:inkMkLst>
            <pc:docMk/>
            <pc:sldMk cId="1416279900" sldId="260"/>
            <ac:inkMk id="213" creationId="{8CEA295E-FC0C-448A-B484-9CB4A3F0F63A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44" v="12"/>
          <ac:inkMkLst>
            <pc:docMk/>
            <pc:sldMk cId="1416279900" sldId="260"/>
            <ac:inkMk id="214" creationId="{2F797B39-435B-4293-9CAE-A1DDB141AC49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72" v="13"/>
          <ac:inkMkLst>
            <pc:docMk/>
            <pc:sldMk cId="1416279900" sldId="260"/>
            <ac:inkMk id="215" creationId="{66F9D31F-9AF3-48A9-9973-0F9141C1BD18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88" v="14"/>
          <ac:inkMkLst>
            <pc:docMk/>
            <pc:sldMk cId="1416279900" sldId="260"/>
            <ac:inkMk id="216" creationId="{2B43B5DB-036C-407B-BE5A-A0C60F2464CA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297" v="15"/>
          <ac:inkMkLst>
            <pc:docMk/>
            <pc:sldMk cId="1416279900" sldId="260"/>
            <ac:inkMk id="217" creationId="{5E40473A-82FB-49E5-B261-660D9CF4A7B6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6"/>
          <ac:inkMkLst>
            <pc:docMk/>
            <pc:sldMk cId="1416279900" sldId="260"/>
            <ac:inkMk id="218" creationId="{B4176DE1-8A98-41A9-A27E-C50478BF28B9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7"/>
          <ac:inkMkLst>
            <pc:docMk/>
            <pc:sldMk cId="1416279900" sldId="260"/>
            <ac:inkMk id="219" creationId="{E931DE57-2BFB-410D-8106-FCE59DD35BA7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8"/>
          <ac:inkMkLst>
            <pc:docMk/>
            <pc:sldMk cId="1416279900" sldId="260"/>
            <ac:inkMk id="220" creationId="{2895529D-4DE1-49BB-9E84-6654CDE91EA4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19"/>
          <ac:inkMkLst>
            <pc:docMk/>
            <pc:sldMk cId="1416279900" sldId="260"/>
            <ac:inkMk id="221" creationId="{966501D9-B0E2-4DDE-B4B6-854358311518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20"/>
          <ac:inkMkLst>
            <pc:docMk/>
            <pc:sldMk cId="1416279900" sldId="260"/>
            <ac:inkMk id="222" creationId="{DAB0C113-E199-4AD5-A072-9758C7206F00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44" v="21"/>
          <ac:inkMkLst>
            <pc:docMk/>
            <pc:sldMk cId="1416279900" sldId="260"/>
            <ac:inkMk id="223" creationId="{EB7D0AE6-9FF7-4853-8D1A-0CACCF5F6D5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34" v="22"/>
          <ac:inkMkLst>
            <pc:docMk/>
            <pc:sldMk cId="1416279900" sldId="260"/>
            <ac:inkMk id="224" creationId="{DC459412-72B7-4ED8-8AFD-80A050CDC20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3"/>
          <ac:inkMkLst>
            <pc:docMk/>
            <pc:sldMk cId="1416279900" sldId="260"/>
            <ac:inkMk id="225" creationId="{75862B3F-00FD-42F0-854C-B6522A6342F0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4"/>
          <ac:inkMkLst>
            <pc:docMk/>
            <pc:sldMk cId="1416279900" sldId="260"/>
            <ac:inkMk id="226" creationId="{51384C8D-6CF1-47D5-8F87-9A0A8F1B6323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5"/>
          <ac:inkMkLst>
            <pc:docMk/>
            <pc:sldMk cId="1416279900" sldId="260"/>
            <ac:inkMk id="227" creationId="{5E04833B-424A-4FA5-BDF3-18A7610CA86A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6"/>
          <ac:inkMkLst>
            <pc:docMk/>
            <pc:sldMk cId="1416279900" sldId="260"/>
            <ac:inkMk id="228" creationId="{07FCB955-10E8-433C-9A86-E7ACF72A94B0}"/>
          </ac:inkMkLst>
        </pc:inkChg>
        <pc:inkChg chg="add">
          <ac:chgData name="Chad Vidden" userId="S::cvidden@uwlax.edu::fa919fd6-03f8-48d0-9b95-10ac8c9672df" providerId="AD" clId="Web-{9F21C4EF-47AA-C37E-BF2E-F7E358CC0C83}" dt="2020-03-24T03:59:40.797" v="27"/>
          <ac:inkMkLst>
            <pc:docMk/>
            <pc:sldMk cId="1416279900" sldId="260"/>
            <ac:inkMk id="229" creationId="{2D552FEC-60CB-4B6B-9E2A-FBBB83C88236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8"/>
          <ac:inkMkLst>
            <pc:docMk/>
            <pc:sldMk cId="1416279900" sldId="260"/>
            <ac:inkMk id="230" creationId="{3CF6A448-974A-4EDC-8405-5DC89F478767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9"/>
          <ac:inkMkLst>
            <pc:docMk/>
            <pc:sldMk cId="1416279900" sldId="260"/>
            <ac:inkMk id="231" creationId="{949979AD-75A9-4D88-97F1-7B193F6D99A0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500" v="30"/>
          <ac:inkMkLst>
            <pc:docMk/>
            <pc:sldMk cId="1416279900" sldId="260"/>
            <ac:inkMk id="232" creationId="{2416CB57-923C-47DD-B751-ECE6BD319847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1"/>
          <ac:inkMkLst>
            <pc:docMk/>
            <pc:sldMk cId="1416279900" sldId="260"/>
            <ac:inkMk id="233" creationId="{A946B8D2-5590-46CE-90FD-21F7A1784906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2"/>
          <ac:inkMkLst>
            <pc:docMk/>
            <pc:sldMk cId="1416279900" sldId="260"/>
            <ac:inkMk id="234" creationId="{B8839591-EFDC-4A67-A902-0EA79146BF52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3"/>
          <ac:inkMkLst>
            <pc:docMk/>
            <pc:sldMk cId="1416279900" sldId="260"/>
            <ac:inkMk id="235" creationId="{E20CF3F4-4FED-4E9B-9BD2-C5A656AFE6D7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59" v="34"/>
          <ac:inkMkLst>
            <pc:docMk/>
            <pc:sldMk cId="1416279900" sldId="260"/>
            <ac:inkMk id="236" creationId="{89638EC0-C4A3-42CC-874A-79F6239DFBD4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75" v="35"/>
          <ac:inkMkLst>
            <pc:docMk/>
            <pc:sldMk cId="1416279900" sldId="260"/>
            <ac:inkMk id="237" creationId="{B9DE27CD-4553-4C83-B73D-C0114BAB40F6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41" v="36"/>
          <ac:inkMkLst>
            <pc:docMk/>
            <pc:sldMk cId="1416279900" sldId="260"/>
            <ac:inkMk id="238" creationId="{C6B4FDF6-A798-40D4-8BE2-1906DDBE8CCF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56" v="37"/>
          <ac:inkMkLst>
            <pc:docMk/>
            <pc:sldMk cId="1416279900" sldId="260"/>
            <ac:inkMk id="239" creationId="{78972E05-7D1B-4415-88DC-E1040E451792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59" v="38"/>
          <ac:inkMkLst>
            <pc:docMk/>
            <pc:sldMk cId="1416279900" sldId="260"/>
            <ac:inkMk id="240" creationId="{DFA63E6F-559E-4084-8183-4B54F0ADD3A9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75" v="39"/>
          <ac:inkMkLst>
            <pc:docMk/>
            <pc:sldMk cId="1416279900" sldId="260"/>
            <ac:inkMk id="241" creationId="{90351FA7-E33D-44CF-AED4-3789B89CFB46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0"/>
          <ac:inkMkLst>
            <pc:docMk/>
            <pc:sldMk cId="1416279900" sldId="260"/>
            <ac:inkMk id="242" creationId="{549F4D8E-8400-43DB-B0C9-E800637B3CD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1"/>
          <ac:inkMkLst>
            <pc:docMk/>
            <pc:sldMk cId="1416279900" sldId="260"/>
            <ac:inkMk id="243" creationId="{E5339A08-EB1D-4C58-9822-BB2A80AE9E8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2"/>
          <ac:inkMkLst>
            <pc:docMk/>
            <pc:sldMk cId="1416279900" sldId="260"/>
            <ac:inkMk id="244" creationId="{AF43C9C8-7487-4F25-B241-909AF6823970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3"/>
          <ac:inkMkLst>
            <pc:docMk/>
            <pc:sldMk cId="1416279900" sldId="260"/>
            <ac:inkMk id="245" creationId="{2E2D550D-3D74-4A88-9812-DA861F775661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4"/>
          <ac:inkMkLst>
            <pc:docMk/>
            <pc:sldMk cId="1416279900" sldId="260"/>
            <ac:inkMk id="246" creationId="{45683241-13F6-4E5D-A887-7DF7C33042D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5"/>
          <ac:inkMkLst>
            <pc:docMk/>
            <pc:sldMk cId="1416279900" sldId="260"/>
            <ac:inkMk id="247" creationId="{C8AFD4B5-866F-460A-8EA8-A37135BE7D05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6"/>
          <ac:inkMkLst>
            <pc:docMk/>
            <pc:sldMk cId="1416279900" sldId="260"/>
            <ac:inkMk id="248" creationId="{54D595ED-225A-4BDE-AD09-E7D1388035ED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7"/>
          <ac:inkMkLst>
            <pc:docMk/>
            <pc:sldMk cId="1416279900" sldId="260"/>
            <ac:inkMk id="249" creationId="{2B9A7ACC-95A3-4892-A29E-9709C56A250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8"/>
          <ac:inkMkLst>
            <pc:docMk/>
            <pc:sldMk cId="1416279900" sldId="260"/>
            <ac:inkMk id="250" creationId="{3D06379A-E316-4CBE-A110-47531DB757DD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49"/>
          <ac:inkMkLst>
            <pc:docMk/>
            <pc:sldMk cId="1416279900" sldId="260"/>
            <ac:inkMk id="251" creationId="{42785925-19BA-4AD0-BA30-D7B01542C91A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50"/>
          <ac:inkMkLst>
            <pc:docMk/>
            <pc:sldMk cId="1416279900" sldId="260"/>
            <ac:inkMk id="252" creationId="{8A494D8F-1BCE-479C-88C9-139565075674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1"/>
          <ac:inkMkLst>
            <pc:docMk/>
            <pc:sldMk cId="1416279900" sldId="260"/>
            <ac:inkMk id="253" creationId="{829FA980-5703-4DD8-A916-D1E00053CAD8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2"/>
          <ac:inkMkLst>
            <pc:docMk/>
            <pc:sldMk cId="1416279900" sldId="260"/>
            <ac:inkMk id="254" creationId="{E678EE91-D34A-48AA-81DE-2F962F167C8F}"/>
          </ac:inkMkLst>
        </pc:inkChg>
      </pc:sldChg>
      <pc:sldChg chg="addSp delSp modSp">
        <pc:chgData name="Chad Vidden" userId="S::cvidden@uwlax.edu::fa919fd6-03f8-48d0-9b95-10ac8c9672df" providerId="AD" clId="Web-{9F21C4EF-47AA-C37E-BF2E-F7E358CC0C83}" dt="2020-03-24T04:02:22.843" v="189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9F21C4EF-47AA-C37E-BF2E-F7E358CC0C83}" dt="2020-03-24T04:00:29.531" v="58" actId="20577"/>
          <ac:spMkLst>
            <pc:docMk/>
            <pc:sldMk cId="731871338" sldId="261"/>
            <ac:spMk id="2" creationId="{013DE1AE-CC99-4E9C-9BD2-D234121AB060}"/>
          </ac:spMkLst>
        </pc:spChg>
        <pc:inkChg chg="add">
          <ac:chgData name="Chad Vidden" userId="S::cvidden@uwlax.edu::fa919fd6-03f8-48d0-9b95-10ac8c9672df" providerId="AD" clId="Web-{9F21C4EF-47AA-C37E-BF2E-F7E358CC0C83}" dt="2020-03-24T04:00:50.124" v="61"/>
          <ac:inkMkLst>
            <pc:docMk/>
            <pc:sldMk cId="731871338" sldId="261"/>
            <ac:inkMk id="3" creationId="{C6529454-7EE1-4CC9-9F37-2CA2C8689853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2"/>
          <ac:inkMkLst>
            <pc:docMk/>
            <pc:sldMk cId="731871338" sldId="261"/>
            <ac:inkMk id="4" creationId="{515CA76E-A058-4C1B-BB86-807CC24FB18E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3"/>
          <ac:inkMkLst>
            <pc:docMk/>
            <pc:sldMk cId="731871338" sldId="261"/>
            <ac:inkMk id="5" creationId="{2294F120-F957-4D60-A410-305E9C02B5B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4"/>
          <ac:inkMkLst>
            <pc:docMk/>
            <pc:sldMk cId="731871338" sldId="261"/>
            <ac:inkMk id="6" creationId="{FEB14CB7-0863-427D-999E-6F621942136F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5"/>
          <ac:inkMkLst>
            <pc:docMk/>
            <pc:sldMk cId="731871338" sldId="261"/>
            <ac:inkMk id="7" creationId="{4093B810-BFCF-48E9-8385-695F1190E5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6"/>
          <ac:inkMkLst>
            <pc:docMk/>
            <pc:sldMk cId="731871338" sldId="261"/>
            <ac:inkMk id="8" creationId="{64D207B9-9AF6-4C70-AF27-7AB81333E4E5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7"/>
          <ac:inkMkLst>
            <pc:docMk/>
            <pc:sldMk cId="731871338" sldId="261"/>
            <ac:inkMk id="9" creationId="{D7667D30-D1DF-483D-8826-35FFC98AE6C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8"/>
          <ac:inkMkLst>
            <pc:docMk/>
            <pc:sldMk cId="731871338" sldId="261"/>
            <ac:inkMk id="10" creationId="{31A61070-4D36-448D-8873-0AA3EB1C531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9"/>
          <ac:inkMkLst>
            <pc:docMk/>
            <pc:sldMk cId="731871338" sldId="261"/>
            <ac:inkMk id="11" creationId="{3A236006-1785-4B5B-88D4-8F240823D089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0"/>
          <ac:inkMkLst>
            <pc:docMk/>
            <pc:sldMk cId="731871338" sldId="261"/>
            <ac:inkMk id="12" creationId="{AE96DDCA-D2F7-49E9-B5FE-710813C68032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1"/>
          <ac:inkMkLst>
            <pc:docMk/>
            <pc:sldMk cId="731871338" sldId="261"/>
            <ac:inkMk id="13" creationId="{E96CD4C8-5BE2-4EDE-9F58-83EA5086C9B0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2"/>
          <ac:inkMkLst>
            <pc:docMk/>
            <pc:sldMk cId="731871338" sldId="261"/>
            <ac:inkMk id="14" creationId="{B4E01741-03DD-445B-8CCD-CD2E5C10A25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3"/>
          <ac:inkMkLst>
            <pc:docMk/>
            <pc:sldMk cId="731871338" sldId="261"/>
            <ac:inkMk id="15" creationId="{F4E84045-D482-4647-B156-DC38828678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843" v="74"/>
          <ac:inkMkLst>
            <pc:docMk/>
            <pc:sldMk cId="731871338" sldId="261"/>
            <ac:inkMk id="16" creationId="{C80FA322-BE04-42AA-B6DE-8DC98D6BC766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390" v="75"/>
          <ac:inkMkLst>
            <pc:docMk/>
            <pc:sldMk cId="731871338" sldId="261"/>
            <ac:inkMk id="17" creationId="{DECD1293-32AE-4C89-A2A9-BCD05992C87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6"/>
          <ac:inkMkLst>
            <pc:docMk/>
            <pc:sldMk cId="731871338" sldId="261"/>
            <ac:inkMk id="18" creationId="{7CE9EB39-80C2-470A-87C1-5260E06C5378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7"/>
          <ac:inkMkLst>
            <pc:docMk/>
            <pc:sldMk cId="731871338" sldId="261"/>
            <ac:inkMk id="19" creationId="{C20B0BB4-8125-471D-8F42-0DE1B4C1F59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8"/>
          <ac:inkMkLst>
            <pc:docMk/>
            <pc:sldMk cId="731871338" sldId="261"/>
            <ac:inkMk id="20" creationId="{FA75324D-95CF-4FBF-8281-D38A1FE12BF7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21" v="79"/>
          <ac:inkMkLst>
            <pc:docMk/>
            <pc:sldMk cId="731871338" sldId="261"/>
            <ac:inkMk id="21" creationId="{C2237873-031D-438F-88A0-EB699EA01605}"/>
          </ac:inkMkLst>
        </pc:inkChg>
        <pc:inkChg chg="add">
          <ac:chgData name="Chad Vidden" userId="S::cvidden@uwlax.edu::fa919fd6-03f8-48d0-9b95-10ac8c9672df" providerId="AD" clId="Web-{9F21C4EF-47AA-C37E-BF2E-F7E358CC0C83}" dt="2020-03-24T04:01:01.468" v="80"/>
          <ac:inkMkLst>
            <pc:docMk/>
            <pc:sldMk cId="731871338" sldId="261"/>
            <ac:inkMk id="22" creationId="{E221EAE5-4147-4834-85A9-3C743FA6ECA1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1"/>
          <ac:inkMkLst>
            <pc:docMk/>
            <pc:sldMk cId="731871338" sldId="261"/>
            <ac:inkMk id="23" creationId="{C1BCE377-E540-41E6-98B3-BFC09C7514D2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2"/>
          <ac:inkMkLst>
            <pc:docMk/>
            <pc:sldMk cId="731871338" sldId="261"/>
            <ac:inkMk id="24" creationId="{86D51A8F-C5EF-4741-B7D5-CD10BE0950A5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3"/>
          <ac:inkMkLst>
            <pc:docMk/>
            <pc:sldMk cId="731871338" sldId="261"/>
            <ac:inkMk id="25" creationId="{808483B0-05B9-4BB8-91AD-2F303D6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84" v="84"/>
          <ac:inkMkLst>
            <pc:docMk/>
            <pc:sldMk cId="731871338" sldId="261"/>
            <ac:inkMk id="26" creationId="{F019D18B-2050-44AD-A4A5-CE156EDA1354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99" v="85"/>
          <ac:inkMkLst>
            <pc:docMk/>
            <pc:sldMk cId="731871338" sldId="261"/>
            <ac:inkMk id="27" creationId="{1E313C30-F55C-4E11-A3BA-DB9DF9DE586E}"/>
          </ac:inkMkLst>
        </pc:inkChg>
        <pc:inkChg chg="add">
          <ac:chgData name="Chad Vidden" userId="S::cvidden@uwlax.edu::fa919fd6-03f8-48d0-9b95-10ac8c9672df" providerId="AD" clId="Web-{9F21C4EF-47AA-C37E-BF2E-F7E358CC0C83}" dt="2020-03-24T04:01:05.093" v="86"/>
          <ac:inkMkLst>
            <pc:docMk/>
            <pc:sldMk cId="731871338" sldId="261"/>
            <ac:inkMk id="28" creationId="{D6A6DF7E-3AAF-4416-9177-B1CAB6ABC6BA}"/>
          </ac:inkMkLst>
        </pc:inkChg>
        <pc:inkChg chg="add">
          <ac:chgData name="Chad Vidden" userId="S::cvidden@uwlax.edu::fa919fd6-03f8-48d0-9b95-10ac8c9672df" providerId="AD" clId="Web-{9F21C4EF-47AA-C37E-BF2E-F7E358CC0C83}" dt="2020-03-24T04:01:09.562" v="87"/>
          <ac:inkMkLst>
            <pc:docMk/>
            <pc:sldMk cId="731871338" sldId="261"/>
            <ac:inkMk id="29" creationId="{4A5615F6-138C-4A60-B744-A289DC74D21B}"/>
          </ac:inkMkLst>
        </pc:inkChg>
        <pc:inkChg chg="add">
          <ac:chgData name="Chad Vidden" userId="S::cvidden@uwlax.edu::fa919fd6-03f8-48d0-9b95-10ac8c9672df" providerId="AD" clId="Web-{9F21C4EF-47AA-C37E-BF2E-F7E358CC0C83}" dt="2020-03-24T04:01:10.593" v="88"/>
          <ac:inkMkLst>
            <pc:docMk/>
            <pc:sldMk cId="731871338" sldId="261"/>
            <ac:inkMk id="30" creationId="{1700674A-9AC8-465A-8CE2-D71342A12C2B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89"/>
          <ac:inkMkLst>
            <pc:docMk/>
            <pc:sldMk cId="731871338" sldId="261"/>
            <ac:inkMk id="31" creationId="{4AC55601-99C0-4DF3-AEE2-6983DF9B3071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90"/>
          <ac:inkMkLst>
            <pc:docMk/>
            <pc:sldMk cId="731871338" sldId="261"/>
            <ac:inkMk id="32" creationId="{52E6CDB1-FAC4-4EB7-AA8C-91F6D412E4F8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1"/>
          <ac:inkMkLst>
            <pc:docMk/>
            <pc:sldMk cId="731871338" sldId="261"/>
            <ac:inkMk id="33" creationId="{2BBDC8AF-EDE5-4445-B4A9-F0277AE698D9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2"/>
          <ac:inkMkLst>
            <pc:docMk/>
            <pc:sldMk cId="731871338" sldId="261"/>
            <ac:inkMk id="34" creationId="{05A54290-0EE5-46E7-BFDA-AAEFF3E80C42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796" v="93"/>
          <ac:inkMkLst>
            <pc:docMk/>
            <pc:sldMk cId="731871338" sldId="261"/>
            <ac:inkMk id="35" creationId="{6071A285-3261-44EE-9FEC-E464D72F7186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812" v="94"/>
          <ac:inkMkLst>
            <pc:docMk/>
            <pc:sldMk cId="731871338" sldId="261"/>
            <ac:inkMk id="36" creationId="{27F7EBFE-6223-409D-8701-9B915D66BF60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5"/>
          <ac:inkMkLst>
            <pc:docMk/>
            <pc:sldMk cId="731871338" sldId="261"/>
            <ac:inkMk id="37" creationId="{C7D83EB0-F48B-4BB1-8392-427C36E30E85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6"/>
          <ac:inkMkLst>
            <pc:docMk/>
            <pc:sldMk cId="731871338" sldId="261"/>
            <ac:inkMk id="38" creationId="{F1E50B68-CBA5-4133-A9C2-A11F7A08BC9F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702" v="117"/>
          <ac:inkMkLst>
            <pc:docMk/>
            <pc:sldMk cId="731871338" sldId="261"/>
            <ac:inkMk id="39" creationId="{76ED8AC1-FBE0-408D-98A7-8773662B62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6"/>
          <ac:inkMkLst>
            <pc:docMk/>
            <pc:sldMk cId="731871338" sldId="261"/>
            <ac:inkMk id="40" creationId="{843A22CC-B023-4333-B928-9ED7B272D5F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5"/>
          <ac:inkMkLst>
            <pc:docMk/>
            <pc:sldMk cId="731871338" sldId="261"/>
            <ac:inkMk id="41" creationId="{5293089A-2EC2-468E-B09D-CF1675F2000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4"/>
          <ac:inkMkLst>
            <pc:docMk/>
            <pc:sldMk cId="731871338" sldId="261"/>
            <ac:inkMk id="42" creationId="{BB80337E-4478-4E27-A016-1EF5BBD7A097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3"/>
          <ac:inkMkLst>
            <pc:docMk/>
            <pc:sldMk cId="731871338" sldId="261"/>
            <ac:inkMk id="43" creationId="{E7D09C9B-35F8-4ECB-852D-CAD5931BB7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2"/>
          <ac:inkMkLst>
            <pc:docMk/>
            <pc:sldMk cId="731871338" sldId="261"/>
            <ac:inkMk id="44" creationId="{45E729ED-EC92-430E-B143-6364B2F8621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1"/>
          <ac:inkMkLst>
            <pc:docMk/>
            <pc:sldMk cId="731871338" sldId="261"/>
            <ac:inkMk id="45" creationId="{4A54753F-3A8E-4D0E-B89B-CF72A0813B6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4"/>
          <ac:inkMkLst>
            <pc:docMk/>
            <pc:sldMk cId="731871338" sldId="261"/>
            <ac:inkMk id="46" creationId="{078A1ABF-0522-44CF-A972-D953E8AE1D5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5"/>
          <ac:inkMkLst>
            <pc:docMk/>
            <pc:sldMk cId="731871338" sldId="261"/>
            <ac:inkMk id="47" creationId="{0F77BB7E-4DDE-4FDF-B61D-9B60BD6B9F8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6"/>
          <ac:inkMkLst>
            <pc:docMk/>
            <pc:sldMk cId="731871338" sldId="261"/>
            <ac:inkMk id="48" creationId="{4D2AE3EF-3EFB-4889-A98B-2EEA72CC821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7"/>
          <ac:inkMkLst>
            <pc:docMk/>
            <pc:sldMk cId="731871338" sldId="261"/>
            <ac:inkMk id="49" creationId="{60F6C314-604A-407C-8594-27074F880118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8"/>
          <ac:inkMkLst>
            <pc:docMk/>
            <pc:sldMk cId="731871338" sldId="261"/>
            <ac:inkMk id="50" creationId="{A205A4AB-9038-4954-95D5-D4350F0A6590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9"/>
          <ac:inkMkLst>
            <pc:docMk/>
            <pc:sldMk cId="731871338" sldId="261"/>
            <ac:inkMk id="51" creationId="{8F04E308-4F98-4C77-8367-B73227986C74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77" v="110"/>
          <ac:inkMkLst>
            <pc:docMk/>
            <pc:sldMk cId="731871338" sldId="261"/>
            <ac:inkMk id="52" creationId="{E7C9332F-E957-420C-8D87-194EA79C75C0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593" v="118"/>
          <ac:inkMkLst>
            <pc:docMk/>
            <pc:sldMk cId="731871338" sldId="261"/>
            <ac:inkMk id="53" creationId="{E81FCC3C-535D-49C9-B954-D8A42B62481E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19"/>
          <ac:inkMkLst>
            <pc:docMk/>
            <pc:sldMk cId="731871338" sldId="261"/>
            <ac:inkMk id="54" creationId="{8F3E8DCD-7E53-43E3-ADF0-5DA1216AD8B8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0"/>
          <ac:inkMkLst>
            <pc:docMk/>
            <pc:sldMk cId="731871338" sldId="261"/>
            <ac:inkMk id="55" creationId="{E9A9C01A-7B8A-4C9E-91F0-16B2DAE07D64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1"/>
          <ac:inkMkLst>
            <pc:docMk/>
            <pc:sldMk cId="731871338" sldId="261"/>
            <ac:inkMk id="56" creationId="{97261EB6-DC5F-446C-885A-BD09E2CC520A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2"/>
          <ac:inkMkLst>
            <pc:docMk/>
            <pc:sldMk cId="731871338" sldId="261"/>
            <ac:inkMk id="57" creationId="{01B92F63-A896-462F-8AF2-94C925128BBD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24" v="123"/>
          <ac:inkMkLst>
            <pc:docMk/>
            <pc:sldMk cId="731871338" sldId="261"/>
            <ac:inkMk id="58" creationId="{BD233C63-0DE6-4066-8E2C-46851668FB48}"/>
          </ac:inkMkLst>
        </pc:inkChg>
        <pc:inkChg chg="add">
          <ac:chgData name="Chad Vidden" userId="S::cvidden@uwlax.edu::fa919fd6-03f8-48d0-9b95-10ac8c9672df" providerId="AD" clId="Web-{9F21C4EF-47AA-C37E-BF2E-F7E358CC0C83}" dt="2020-03-24T04:01:39.546" v="124"/>
          <ac:inkMkLst>
            <pc:docMk/>
            <pc:sldMk cId="731871338" sldId="261"/>
            <ac:inkMk id="59" creationId="{BF79D002-CFC4-440F-B4FA-AB63A81B22D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5"/>
          <ac:inkMkLst>
            <pc:docMk/>
            <pc:sldMk cId="731871338" sldId="261"/>
            <ac:inkMk id="60" creationId="{13A5C2FC-31C7-4AB3-9EB7-232004AA3049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6"/>
          <ac:inkMkLst>
            <pc:docMk/>
            <pc:sldMk cId="731871338" sldId="261"/>
            <ac:inkMk id="61" creationId="{2E48A3A3-80E5-41A6-9C39-91D3EB26C22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7"/>
          <ac:inkMkLst>
            <pc:docMk/>
            <pc:sldMk cId="731871338" sldId="261"/>
            <ac:inkMk id="62" creationId="{3A90840D-AED0-474B-AC65-F8B3364E8ACD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8"/>
          <ac:inkMkLst>
            <pc:docMk/>
            <pc:sldMk cId="731871338" sldId="261"/>
            <ac:inkMk id="63" creationId="{D2CAE9A4-3057-4642-94EB-A9DC33C031D3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9"/>
          <ac:inkMkLst>
            <pc:docMk/>
            <pc:sldMk cId="731871338" sldId="261"/>
            <ac:inkMk id="64" creationId="{703807A1-FB8A-44C9-9A55-9AA732F19CB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0"/>
          <ac:inkMkLst>
            <pc:docMk/>
            <pc:sldMk cId="731871338" sldId="261"/>
            <ac:inkMk id="65" creationId="{9A979262-EBC9-493F-8CE9-D7E15CD7E0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1"/>
          <ac:inkMkLst>
            <pc:docMk/>
            <pc:sldMk cId="731871338" sldId="261"/>
            <ac:inkMk id="66" creationId="{463B4BFC-7722-43BC-B1EB-E81C82F71CD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2"/>
          <ac:inkMkLst>
            <pc:docMk/>
            <pc:sldMk cId="731871338" sldId="261"/>
            <ac:inkMk id="67" creationId="{0FEEFEF6-5A10-4590-B7FD-5871A50D4A2F}"/>
          </ac:inkMkLst>
        </pc:inkChg>
        <pc:inkChg chg="add">
          <ac:chgData name="Chad Vidden" userId="S::cvidden@uwlax.edu::fa919fd6-03f8-48d0-9b95-10ac8c9672df" providerId="AD" clId="Web-{9F21C4EF-47AA-C37E-BF2E-F7E358CC0C83}" dt="2020-03-24T04:01:44.515" v="133"/>
          <ac:inkMkLst>
            <pc:docMk/>
            <pc:sldMk cId="731871338" sldId="261"/>
            <ac:inkMk id="68" creationId="{D01B9B57-83DD-4F6A-AB6B-DDD500957F03}"/>
          </ac:inkMkLst>
        </pc:inkChg>
        <pc:inkChg chg="add">
          <ac:chgData name="Chad Vidden" userId="S::cvidden@uwlax.edu::fa919fd6-03f8-48d0-9b95-10ac8c9672df" providerId="AD" clId="Web-{9F21C4EF-47AA-C37E-BF2E-F7E358CC0C83}" dt="2020-03-24T04:01:45.843" v="134"/>
          <ac:inkMkLst>
            <pc:docMk/>
            <pc:sldMk cId="731871338" sldId="261"/>
            <ac:inkMk id="69" creationId="{4257C4D5-B316-49C5-A398-09CFC36268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5"/>
          <ac:inkMkLst>
            <pc:docMk/>
            <pc:sldMk cId="731871338" sldId="261"/>
            <ac:inkMk id="70" creationId="{B21C79A9-396F-4229-BB9E-B364DA16BC13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6"/>
          <ac:inkMkLst>
            <pc:docMk/>
            <pc:sldMk cId="731871338" sldId="261"/>
            <ac:inkMk id="71" creationId="{27C267B6-05F0-4DDF-98F6-B3EB0B27F27C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7"/>
          <ac:inkMkLst>
            <pc:docMk/>
            <pc:sldMk cId="731871338" sldId="261"/>
            <ac:inkMk id="72" creationId="{C28198BE-03F6-45C8-9AB3-5558B1C17A9E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8"/>
          <ac:inkMkLst>
            <pc:docMk/>
            <pc:sldMk cId="731871338" sldId="261"/>
            <ac:inkMk id="73" creationId="{360993AD-7EEF-436F-AF33-5CB0EEA84DAD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9"/>
          <ac:inkMkLst>
            <pc:docMk/>
            <pc:sldMk cId="731871338" sldId="261"/>
            <ac:inkMk id="74" creationId="{007053B1-E635-4F49-961C-F630F5FB242E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0"/>
          <ac:inkMkLst>
            <pc:docMk/>
            <pc:sldMk cId="731871338" sldId="261"/>
            <ac:inkMk id="75" creationId="{B80182D2-3853-43C6-86DA-6A907E333524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1"/>
          <ac:inkMkLst>
            <pc:docMk/>
            <pc:sldMk cId="731871338" sldId="261"/>
            <ac:inkMk id="76" creationId="{E60FC6B7-F59E-4A29-BA6F-6707E9DC9520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2"/>
          <ac:inkMkLst>
            <pc:docMk/>
            <pc:sldMk cId="731871338" sldId="261"/>
            <ac:inkMk id="77" creationId="{7B13F681-BA76-49E7-BC65-BFE9663E2753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3"/>
          <ac:inkMkLst>
            <pc:docMk/>
            <pc:sldMk cId="731871338" sldId="261"/>
            <ac:inkMk id="78" creationId="{BB5280F0-1ADF-4E97-AD69-A92639FB4C52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4"/>
          <ac:inkMkLst>
            <pc:docMk/>
            <pc:sldMk cId="731871338" sldId="261"/>
            <ac:inkMk id="79" creationId="{67FECBCF-4865-40F7-ADC5-6970E3D62E09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5"/>
          <ac:inkMkLst>
            <pc:docMk/>
            <pc:sldMk cId="731871338" sldId="261"/>
            <ac:inkMk id="80" creationId="{C5D69014-71CA-413B-941E-7ADD2919C4EB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6"/>
          <ac:inkMkLst>
            <pc:docMk/>
            <pc:sldMk cId="731871338" sldId="261"/>
            <ac:inkMk id="81" creationId="{96F3B5D9-26EF-44CE-A0A5-BD4F9E18FD47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7"/>
          <ac:inkMkLst>
            <pc:docMk/>
            <pc:sldMk cId="731871338" sldId="261"/>
            <ac:inkMk id="82" creationId="{08994BD1-1ABD-4551-868A-36C004F018BE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8"/>
          <ac:inkMkLst>
            <pc:docMk/>
            <pc:sldMk cId="731871338" sldId="261"/>
            <ac:inkMk id="83" creationId="{BFE403C9-78D9-4472-B403-DF26896437E7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9"/>
          <ac:inkMkLst>
            <pc:docMk/>
            <pc:sldMk cId="731871338" sldId="261"/>
            <ac:inkMk id="84" creationId="{785B6D5B-2871-47BB-BECF-690A1FE0244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0"/>
          <ac:inkMkLst>
            <pc:docMk/>
            <pc:sldMk cId="731871338" sldId="261"/>
            <ac:inkMk id="85" creationId="{0E579BE3-4EB0-443A-BF4E-A92A386B17A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1"/>
          <ac:inkMkLst>
            <pc:docMk/>
            <pc:sldMk cId="731871338" sldId="261"/>
            <ac:inkMk id="86" creationId="{B0BA9EC3-E455-48B8-A092-1686E2480C62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2"/>
          <ac:inkMkLst>
            <pc:docMk/>
            <pc:sldMk cId="731871338" sldId="261"/>
            <ac:inkMk id="87" creationId="{E430D219-8C76-4BCE-A75E-AF91042115EF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3"/>
          <ac:inkMkLst>
            <pc:docMk/>
            <pc:sldMk cId="731871338" sldId="261"/>
            <ac:inkMk id="88" creationId="{3D79B740-6BB8-424F-B48A-0E01065276A3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4"/>
          <ac:inkMkLst>
            <pc:docMk/>
            <pc:sldMk cId="731871338" sldId="261"/>
            <ac:inkMk id="89" creationId="{25C75290-E331-494A-B6B6-A79C413D8D86}"/>
          </ac:inkMkLst>
        </pc:inkChg>
        <pc:inkChg chg="add">
          <ac:chgData name="Chad Vidden" userId="S::cvidden@uwlax.edu::fa919fd6-03f8-48d0-9b95-10ac8c9672df" providerId="AD" clId="Web-{9F21C4EF-47AA-C37E-BF2E-F7E358CC0C83}" dt="2020-03-24T04:01:58.280" v="155"/>
          <ac:inkMkLst>
            <pc:docMk/>
            <pc:sldMk cId="731871338" sldId="261"/>
            <ac:inkMk id="90" creationId="{C1DA4E0F-9936-42DD-B9D3-61917BDE8A1D}"/>
          </ac:inkMkLst>
        </pc:inkChg>
        <pc:inkChg chg="add">
          <ac:chgData name="Chad Vidden" userId="S::cvidden@uwlax.edu::fa919fd6-03f8-48d0-9b95-10ac8c9672df" providerId="AD" clId="Web-{9F21C4EF-47AA-C37E-BF2E-F7E358CC0C83}" dt="2020-03-24T04:01:59.140" v="156"/>
          <ac:inkMkLst>
            <pc:docMk/>
            <pc:sldMk cId="731871338" sldId="261"/>
            <ac:inkMk id="91" creationId="{580BE602-4069-4963-A8EB-A2EFA87CA74A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18" v="157"/>
          <ac:inkMkLst>
            <pc:docMk/>
            <pc:sldMk cId="731871338" sldId="261"/>
            <ac:inkMk id="92" creationId="{4CED0FB3-A715-40B2-9594-19EB21BD9CB9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8"/>
          <ac:inkMkLst>
            <pc:docMk/>
            <pc:sldMk cId="731871338" sldId="261"/>
            <ac:inkMk id="93" creationId="{0B2116D2-2AA2-4E23-AC35-2E6DA717E7C1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9"/>
          <ac:inkMkLst>
            <pc:docMk/>
            <pc:sldMk cId="731871338" sldId="261"/>
            <ac:inkMk id="94" creationId="{DF784091-F052-4572-8BE8-0F2A0159FDAA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55" v="160"/>
          <ac:inkMkLst>
            <pc:docMk/>
            <pc:sldMk cId="731871338" sldId="261"/>
            <ac:inkMk id="95" creationId="{99F0E53E-A8EE-4281-BF08-E0265067B064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1"/>
          <ac:inkMkLst>
            <pc:docMk/>
            <pc:sldMk cId="731871338" sldId="261"/>
            <ac:inkMk id="96" creationId="{3847C2BB-C2F4-42E0-801B-46E7D1C826AC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2"/>
          <ac:inkMkLst>
            <pc:docMk/>
            <pc:sldMk cId="731871338" sldId="261"/>
            <ac:inkMk id="97" creationId="{83B7A71A-B8B1-4F1C-BBCA-8232AF0E38D2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3"/>
          <ac:inkMkLst>
            <pc:docMk/>
            <pc:sldMk cId="731871338" sldId="261"/>
            <ac:inkMk id="98" creationId="{C8F42005-786C-47D8-9C0E-F861F854B914}"/>
          </ac:inkMkLst>
        </pc:inkChg>
        <pc:inkChg chg="add">
          <ac:chgData name="Chad Vidden" userId="S::cvidden@uwlax.edu::fa919fd6-03f8-48d0-9b95-10ac8c9672df" providerId="AD" clId="Web-{9F21C4EF-47AA-C37E-BF2E-F7E358CC0C83}" dt="2020-03-24T04:02:03.499" v="164"/>
          <ac:inkMkLst>
            <pc:docMk/>
            <pc:sldMk cId="731871338" sldId="261"/>
            <ac:inkMk id="99" creationId="{AF321F28-7722-4F9C-B6B3-6E7630314C78}"/>
          </ac:inkMkLst>
        </pc:inkChg>
        <pc:inkChg chg="add">
          <ac:chgData name="Chad Vidden" userId="S::cvidden@uwlax.edu::fa919fd6-03f8-48d0-9b95-10ac8c9672df" providerId="AD" clId="Web-{9F21C4EF-47AA-C37E-BF2E-F7E358CC0C83}" dt="2020-03-24T04:02:04.077" v="165"/>
          <ac:inkMkLst>
            <pc:docMk/>
            <pc:sldMk cId="731871338" sldId="261"/>
            <ac:inkMk id="100" creationId="{FEE76664-B087-44F0-843F-5DB7B29904A2}"/>
          </ac:inkMkLst>
        </pc:inkChg>
        <pc:inkChg chg="add">
          <ac:chgData name="Chad Vidden" userId="S::cvidden@uwlax.edu::fa919fd6-03f8-48d0-9b95-10ac8c9672df" providerId="AD" clId="Web-{9F21C4EF-47AA-C37E-BF2E-F7E358CC0C83}" dt="2020-03-24T04:02:07.577" v="166"/>
          <ac:inkMkLst>
            <pc:docMk/>
            <pc:sldMk cId="731871338" sldId="261"/>
            <ac:inkMk id="101" creationId="{84833712-E3D2-4A42-A6D0-C607BA05E911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83" v="167"/>
          <ac:inkMkLst>
            <pc:docMk/>
            <pc:sldMk cId="731871338" sldId="261"/>
            <ac:inkMk id="102" creationId="{F6DAB7BC-B78F-4DAA-9592-D084657BCAC8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99" v="168"/>
          <ac:inkMkLst>
            <pc:docMk/>
            <pc:sldMk cId="731871338" sldId="261"/>
            <ac:inkMk id="103" creationId="{4AF3A873-1600-45B7-8A56-0A2D2C200C1E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80" v="169"/>
          <ac:inkMkLst>
            <pc:docMk/>
            <pc:sldMk cId="731871338" sldId="261"/>
            <ac:inkMk id="104" creationId="{F29E570F-CD99-4F5E-8983-7B7485A5F0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96" v="170"/>
          <ac:inkMkLst>
            <pc:docMk/>
            <pc:sldMk cId="731871338" sldId="261"/>
            <ac:inkMk id="105" creationId="{80DE9983-30A4-424F-9811-55580D1803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1.405" v="171"/>
          <ac:inkMkLst>
            <pc:docMk/>
            <pc:sldMk cId="731871338" sldId="261"/>
            <ac:inkMk id="106" creationId="{B2948E08-ECD7-4883-B8BA-398F79646DEC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2"/>
          <ac:inkMkLst>
            <pc:docMk/>
            <pc:sldMk cId="731871338" sldId="261"/>
            <ac:inkMk id="107" creationId="{05874B01-AC0A-4464-839D-F61DB629B42B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3"/>
          <ac:inkMkLst>
            <pc:docMk/>
            <pc:sldMk cId="731871338" sldId="261"/>
            <ac:inkMk id="108" creationId="{F93A27C8-5702-465D-9FDA-8B9705D8C9A0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4"/>
          <ac:inkMkLst>
            <pc:docMk/>
            <pc:sldMk cId="731871338" sldId="261"/>
            <ac:inkMk id="109" creationId="{ACB351D4-EFC7-4DC9-AF33-06AC5F167B26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5"/>
          <ac:inkMkLst>
            <pc:docMk/>
            <pc:sldMk cId="731871338" sldId="261"/>
            <ac:inkMk id="110" creationId="{1373A34F-6B5E-4D9C-95C5-1ACCC296456E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6"/>
          <ac:inkMkLst>
            <pc:docMk/>
            <pc:sldMk cId="731871338" sldId="261"/>
            <ac:inkMk id="111" creationId="{CF3E31B9-1784-4F2E-B8A8-8D69622EA5DF}"/>
          </ac:inkMkLst>
        </pc:inkChg>
        <pc:inkChg chg="add">
          <ac:chgData name="Chad Vidden" userId="S::cvidden@uwlax.edu::fa919fd6-03f8-48d0-9b95-10ac8c9672df" providerId="AD" clId="Web-{9F21C4EF-47AA-C37E-BF2E-F7E358CC0C83}" dt="2020-03-24T04:02:14.827" v="177"/>
          <ac:inkMkLst>
            <pc:docMk/>
            <pc:sldMk cId="731871338" sldId="261"/>
            <ac:inkMk id="112" creationId="{18B72C85-6914-4D80-8BD7-C1B7E4FD824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8"/>
          <ac:inkMkLst>
            <pc:docMk/>
            <pc:sldMk cId="731871338" sldId="261"/>
            <ac:inkMk id="113" creationId="{D0502D4E-C843-4AD5-8FDC-C54B777A4BE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9"/>
          <ac:inkMkLst>
            <pc:docMk/>
            <pc:sldMk cId="731871338" sldId="261"/>
            <ac:inkMk id="114" creationId="{3B6E9FFE-FBB4-496C-8103-EF3DD54BC3A9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80"/>
          <ac:inkMkLst>
            <pc:docMk/>
            <pc:sldMk cId="731871338" sldId="261"/>
            <ac:inkMk id="115" creationId="{79A687B1-EDCB-4803-9322-333CD81F7D60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1"/>
          <ac:inkMkLst>
            <pc:docMk/>
            <pc:sldMk cId="731871338" sldId="261"/>
            <ac:inkMk id="116" creationId="{862E6D0D-DACC-4200-A002-ADB5C5626085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2"/>
          <ac:inkMkLst>
            <pc:docMk/>
            <pc:sldMk cId="731871338" sldId="261"/>
            <ac:inkMk id="117" creationId="{D0200D26-3A8A-45D1-B74F-A90AEAC0EBF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3"/>
          <ac:inkMkLst>
            <pc:docMk/>
            <pc:sldMk cId="731871338" sldId="261"/>
            <ac:inkMk id="118" creationId="{0B820C2B-8ADA-40C2-903F-AF424C75AC6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4"/>
          <ac:inkMkLst>
            <pc:docMk/>
            <pc:sldMk cId="731871338" sldId="261"/>
            <ac:inkMk id="119" creationId="{3775C3D1-54E9-4226-8FC7-F75060166E3B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5"/>
          <ac:inkMkLst>
            <pc:docMk/>
            <pc:sldMk cId="731871338" sldId="261"/>
            <ac:inkMk id="120" creationId="{D68CAB5A-332C-4727-AD5C-F6E18ACABCD8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6"/>
          <ac:inkMkLst>
            <pc:docMk/>
            <pc:sldMk cId="731871338" sldId="261"/>
            <ac:inkMk id="121" creationId="{E065944B-8BD1-4A31-ABE2-DAAFC0FB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7"/>
          <ac:inkMkLst>
            <pc:docMk/>
            <pc:sldMk cId="731871338" sldId="261"/>
            <ac:inkMk id="122" creationId="{DE5DFAEE-7F72-4F97-878D-0ED0F40A11B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8"/>
          <ac:inkMkLst>
            <pc:docMk/>
            <pc:sldMk cId="731871338" sldId="261"/>
            <ac:inkMk id="123" creationId="{8446DB94-D630-460D-A84A-6435DACAA0A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43" v="189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 delSp add replId">
        <pc:chgData name="Chad Vidden" userId="S::cvidden@uwlax.edu::fa919fd6-03f8-48d0-9b95-10ac8c9672df" providerId="AD" clId="Web-{9F21C4EF-47AA-C37E-BF2E-F7E358CC0C83}" dt="2020-03-24T04:07:22.403" v="394"/>
        <pc:sldMkLst>
          <pc:docMk/>
          <pc:sldMk cId="656673019" sldId="264"/>
        </pc:sldMkLst>
        <pc:inkChg chg="add">
          <ac:chgData name="Chad Vidden" userId="S::cvidden@uwlax.edu::fa919fd6-03f8-48d0-9b95-10ac8c9672df" providerId="AD" clId="Web-{9F21C4EF-47AA-C37E-BF2E-F7E358CC0C83}" dt="2020-03-24T04:02:38.921" v="190"/>
          <ac:inkMkLst>
            <pc:docMk/>
            <pc:sldMk cId="656673019" sldId="264"/>
            <ac:inkMk id="3" creationId="{DA20918C-25B3-4CCF-BEEC-6536F89B402C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1"/>
          <ac:inkMkLst>
            <pc:docMk/>
            <pc:sldMk cId="656673019" sldId="264"/>
            <ac:inkMk id="4" creationId="{ECEDF9A0-D421-42E6-815F-CC9D93E5B2A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2"/>
          <ac:inkMkLst>
            <pc:docMk/>
            <pc:sldMk cId="656673019" sldId="264"/>
            <ac:inkMk id="5" creationId="{66165353-B874-482A-99AA-915E941483F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3"/>
          <ac:inkMkLst>
            <pc:docMk/>
            <pc:sldMk cId="656673019" sldId="264"/>
            <ac:inkMk id="6" creationId="{6A2D437F-F8EF-44E4-89C3-A0EDC61C8F60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4"/>
          <ac:inkMkLst>
            <pc:docMk/>
            <pc:sldMk cId="656673019" sldId="264"/>
            <ac:inkMk id="7" creationId="{2583127F-E6E7-4C3F-8800-5A7E6587D5B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5"/>
          <ac:inkMkLst>
            <pc:docMk/>
            <pc:sldMk cId="656673019" sldId="264"/>
            <ac:inkMk id="8" creationId="{4FD341E8-A9BF-45F9-955D-660599971183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6"/>
          <ac:inkMkLst>
            <pc:docMk/>
            <pc:sldMk cId="656673019" sldId="264"/>
            <ac:inkMk id="9" creationId="{E81AA2E7-E519-4BA6-BF67-AD87F9C0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7"/>
          <ac:inkMkLst>
            <pc:docMk/>
            <pc:sldMk cId="656673019" sldId="264"/>
            <ac:inkMk id="10" creationId="{41BF5709-0D3A-4699-91A7-1ECF1CC974CB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8"/>
          <ac:inkMkLst>
            <pc:docMk/>
            <pc:sldMk cId="656673019" sldId="264"/>
            <ac:inkMk id="11" creationId="{F6FC33CB-2ACA-4F5C-A472-A85DDC0F254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9"/>
          <ac:inkMkLst>
            <pc:docMk/>
            <pc:sldMk cId="656673019" sldId="264"/>
            <ac:inkMk id="12" creationId="{DC3702BC-A019-43C4-B681-3E2B0FDC217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200"/>
          <ac:inkMkLst>
            <pc:docMk/>
            <pc:sldMk cId="656673019" sldId="264"/>
            <ac:inkMk id="13" creationId="{0F0583CF-BF7C-4AC1-8A6E-F36EFA50FBF7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36" v="201"/>
          <ac:inkMkLst>
            <pc:docMk/>
            <pc:sldMk cId="656673019" sldId="264"/>
            <ac:inkMk id="14" creationId="{6CACD1F9-9750-45AB-9AE9-B0939C84D4A1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2"/>
          <ac:inkMkLst>
            <pc:docMk/>
            <pc:sldMk cId="656673019" sldId="264"/>
            <ac:inkMk id="15" creationId="{D99BB053-D13B-4B88-830C-947AB5237193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3"/>
          <ac:inkMkLst>
            <pc:docMk/>
            <pc:sldMk cId="656673019" sldId="264"/>
            <ac:inkMk id="16" creationId="{23766FDE-7BD6-45CA-A120-108025551B09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4"/>
          <ac:inkMkLst>
            <pc:docMk/>
            <pc:sldMk cId="656673019" sldId="264"/>
            <ac:inkMk id="17" creationId="{0AD042D7-E5CB-4A6E-869A-690B54673B0B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5"/>
          <ac:inkMkLst>
            <pc:docMk/>
            <pc:sldMk cId="656673019" sldId="264"/>
            <ac:inkMk id="18" creationId="{80B1E359-0BE5-42CE-A1BA-64AF29C37C0E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6"/>
          <ac:inkMkLst>
            <pc:docMk/>
            <pc:sldMk cId="656673019" sldId="264"/>
            <ac:inkMk id="19" creationId="{9D1A3912-B34E-4DD2-8E33-AD0F1A90FCF8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7"/>
          <ac:inkMkLst>
            <pc:docMk/>
            <pc:sldMk cId="656673019" sldId="264"/>
            <ac:inkMk id="20" creationId="{278F3BAD-CF4A-4370-9064-4EE73F21C45F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8"/>
          <ac:inkMkLst>
            <pc:docMk/>
            <pc:sldMk cId="656673019" sldId="264"/>
            <ac:inkMk id="21" creationId="{76BF1D4E-6D9E-433D-B05F-F9FBFE4DFB8C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4"/>
          <ac:inkMkLst>
            <pc:docMk/>
            <pc:sldMk cId="656673019" sldId="264"/>
            <ac:inkMk id="22" creationId="{429E3CF5-E14D-4086-8BA9-B668D4D549C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3"/>
          <ac:inkMkLst>
            <pc:docMk/>
            <pc:sldMk cId="656673019" sldId="264"/>
            <ac:inkMk id="23" creationId="{C9B8DADF-9437-43A7-9069-B9556A1911B1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2"/>
          <ac:inkMkLst>
            <pc:docMk/>
            <pc:sldMk cId="656673019" sldId="264"/>
            <ac:inkMk id="24" creationId="{F3FB18D2-5559-42F1-B713-02EC675A0A1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74" v="215"/>
          <ac:inkMkLst>
            <pc:docMk/>
            <pc:sldMk cId="656673019" sldId="264"/>
            <ac:inkMk id="25" creationId="{82334525-489D-4309-8E70-A0DE1137E7EF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6"/>
          <ac:inkMkLst>
            <pc:docMk/>
            <pc:sldMk cId="656673019" sldId="264"/>
            <ac:inkMk id="26" creationId="{803C1DA5-2365-4418-B9E2-26D453FAF18D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7"/>
          <ac:inkMkLst>
            <pc:docMk/>
            <pc:sldMk cId="656673019" sldId="264"/>
            <ac:inkMk id="27" creationId="{5DE4FA4E-69C1-4E85-AA25-A3C93570950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8"/>
          <ac:inkMkLst>
            <pc:docMk/>
            <pc:sldMk cId="656673019" sldId="264"/>
            <ac:inkMk id="28" creationId="{B8F49CA9-D0A1-4F17-A6B9-6F5C05FC39FD}"/>
          </ac:inkMkLst>
        </pc:inkChg>
        <pc:inkChg chg="add">
          <ac:chgData name="Chad Vidden" userId="S::cvidden@uwlax.edu::fa919fd6-03f8-48d0-9b95-10ac8c9672df" providerId="AD" clId="Web-{9F21C4EF-47AA-C37E-BF2E-F7E358CC0C83}" dt="2020-03-24T04:03:02.842" v="219"/>
          <ac:inkMkLst>
            <pc:docMk/>
            <pc:sldMk cId="656673019" sldId="264"/>
            <ac:inkMk id="29" creationId="{FFF6A548-5576-47D9-9FBB-6A185BE4F3B3}"/>
          </ac:inkMkLst>
        </pc:inkChg>
        <pc:inkChg chg="add">
          <ac:chgData name="Chad Vidden" userId="S::cvidden@uwlax.edu::fa919fd6-03f8-48d0-9b95-10ac8c9672df" providerId="AD" clId="Web-{9F21C4EF-47AA-C37E-BF2E-F7E358CC0C83}" dt="2020-03-24T04:03:34.858" v="220"/>
          <ac:inkMkLst>
            <pc:docMk/>
            <pc:sldMk cId="656673019" sldId="264"/>
            <ac:inkMk id="30" creationId="{C249D623-679E-4F50-A1FC-CCF3B274F85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08" v="221"/>
          <ac:inkMkLst>
            <pc:docMk/>
            <pc:sldMk cId="656673019" sldId="264"/>
            <ac:inkMk id="31" creationId="{CCD10DA5-EFBD-409E-B07A-E4E25CB29E78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2"/>
          <ac:inkMkLst>
            <pc:docMk/>
            <pc:sldMk cId="656673019" sldId="264"/>
            <ac:inkMk id="32" creationId="{5C9CF9F7-2ACE-447B-B44A-D5542D81E9D9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3"/>
          <ac:inkMkLst>
            <pc:docMk/>
            <pc:sldMk cId="656673019" sldId="264"/>
            <ac:inkMk id="33" creationId="{F814582E-826C-41D1-8653-E0746469D60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4"/>
          <ac:inkMkLst>
            <pc:docMk/>
            <pc:sldMk cId="656673019" sldId="264"/>
            <ac:inkMk id="34" creationId="{7B60DB14-E592-4563-9275-81D35E200153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5"/>
          <ac:inkMkLst>
            <pc:docMk/>
            <pc:sldMk cId="656673019" sldId="264"/>
            <ac:inkMk id="35" creationId="{E9257B96-603E-42CC-B0FE-D8CB8A4F26EE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6"/>
          <ac:inkMkLst>
            <pc:docMk/>
            <pc:sldMk cId="656673019" sldId="264"/>
            <ac:inkMk id="36" creationId="{E54ECC00-E2EC-4E2B-9117-9CA7C471E67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7"/>
          <ac:inkMkLst>
            <pc:docMk/>
            <pc:sldMk cId="656673019" sldId="264"/>
            <ac:inkMk id="37" creationId="{3659F1DD-0E83-4D71-A643-A3F5B0C85D2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8"/>
          <ac:inkMkLst>
            <pc:docMk/>
            <pc:sldMk cId="656673019" sldId="264"/>
            <ac:inkMk id="38" creationId="{E7EBDACB-74BA-4815-A756-F0DE8CC28C49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9"/>
          <ac:inkMkLst>
            <pc:docMk/>
            <pc:sldMk cId="656673019" sldId="264"/>
            <ac:inkMk id="39" creationId="{2ECAF5F4-09E4-4C47-A549-49C5C5CF05D7}"/>
          </ac:inkMkLst>
        </pc:inkChg>
        <pc:inkChg chg="add">
          <ac:chgData name="Chad Vidden" userId="S::cvidden@uwlax.edu::fa919fd6-03f8-48d0-9b95-10ac8c9672df" providerId="AD" clId="Web-{9F21C4EF-47AA-C37E-BF2E-F7E358CC0C83}" dt="2020-03-24T04:03:43.577" v="230"/>
          <ac:inkMkLst>
            <pc:docMk/>
            <pc:sldMk cId="656673019" sldId="264"/>
            <ac:inkMk id="40" creationId="{586ED1DF-11BC-4E66-AC85-4A1523176D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58" v="231"/>
          <ac:inkMkLst>
            <pc:docMk/>
            <pc:sldMk cId="656673019" sldId="264"/>
            <ac:inkMk id="41" creationId="{E159142E-507E-4DBF-9E4B-FE0961CE12FD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2"/>
          <ac:inkMkLst>
            <pc:docMk/>
            <pc:sldMk cId="656673019" sldId="264"/>
            <ac:inkMk id="42" creationId="{F722196C-DA8C-4FFF-9063-0C1A5BD9539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3"/>
          <ac:inkMkLst>
            <pc:docMk/>
            <pc:sldMk cId="656673019" sldId="264"/>
            <ac:inkMk id="43" creationId="{10D9907C-2678-4D64-8A76-28C9ED95728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4"/>
          <ac:inkMkLst>
            <pc:docMk/>
            <pc:sldMk cId="656673019" sldId="264"/>
            <ac:inkMk id="44" creationId="{0563605A-CF27-4AAA-93A5-5B626764B03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5"/>
          <ac:inkMkLst>
            <pc:docMk/>
            <pc:sldMk cId="656673019" sldId="264"/>
            <ac:inkMk id="45" creationId="{8CC65D45-6EB1-4C16-B394-F0B57460C9E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05" v="236"/>
          <ac:inkMkLst>
            <pc:docMk/>
            <pc:sldMk cId="656673019" sldId="264"/>
            <ac:inkMk id="46" creationId="{C907866D-FF1D-4A70-9724-05FDAE7369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7"/>
          <ac:inkMkLst>
            <pc:docMk/>
            <pc:sldMk cId="656673019" sldId="264"/>
            <ac:inkMk id="47" creationId="{2E507009-6833-4FB5-A122-98166342F5D5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8"/>
          <ac:inkMkLst>
            <pc:docMk/>
            <pc:sldMk cId="656673019" sldId="264"/>
            <ac:inkMk id="48" creationId="{1E56A349-9FA6-4258-ABD5-12D3AF6B870A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39"/>
          <ac:inkMkLst>
            <pc:docMk/>
            <pc:sldMk cId="656673019" sldId="264"/>
            <ac:inkMk id="49" creationId="{795989A8-41DC-49E4-91BA-15506227E812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0"/>
          <ac:inkMkLst>
            <pc:docMk/>
            <pc:sldMk cId="656673019" sldId="264"/>
            <ac:inkMk id="50" creationId="{B047A34D-440E-4715-92AE-ADC2BC56FEF5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1"/>
          <ac:inkMkLst>
            <pc:docMk/>
            <pc:sldMk cId="656673019" sldId="264"/>
            <ac:inkMk id="51" creationId="{F3D3C3EB-DD32-402B-BDFA-F663BA54FE14}"/>
          </ac:inkMkLst>
        </pc:inkChg>
        <pc:inkChg chg="add">
          <ac:chgData name="Chad Vidden" userId="S::cvidden@uwlax.edu::fa919fd6-03f8-48d0-9b95-10ac8c9672df" providerId="AD" clId="Web-{9F21C4EF-47AA-C37E-BF2E-F7E358CC0C83}" dt="2020-03-24T04:03:50.436" v="242"/>
          <ac:inkMkLst>
            <pc:docMk/>
            <pc:sldMk cId="656673019" sldId="264"/>
            <ac:inkMk id="52" creationId="{77078E9C-EC84-44C3-8508-D602EE912C2F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3"/>
          <ac:inkMkLst>
            <pc:docMk/>
            <pc:sldMk cId="656673019" sldId="264"/>
            <ac:inkMk id="53" creationId="{66089372-903A-4933-97C4-015BC2D33A39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4"/>
          <ac:inkMkLst>
            <pc:docMk/>
            <pc:sldMk cId="656673019" sldId="264"/>
            <ac:inkMk id="54" creationId="{DCB27432-EC68-40BF-899C-7F960AB6EF4A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5"/>
          <ac:inkMkLst>
            <pc:docMk/>
            <pc:sldMk cId="656673019" sldId="264"/>
            <ac:inkMk id="55" creationId="{E07BD679-1590-4282-8F1E-2B95C26BB597}"/>
          </ac:inkMkLst>
        </pc:inkChg>
        <pc:inkChg chg="add">
          <ac:chgData name="Chad Vidden" userId="S::cvidden@uwlax.edu::fa919fd6-03f8-48d0-9b95-10ac8c9672df" providerId="AD" clId="Web-{9F21C4EF-47AA-C37E-BF2E-F7E358CC0C83}" dt="2020-03-24T04:03:52.811" v="246"/>
          <ac:inkMkLst>
            <pc:docMk/>
            <pc:sldMk cId="656673019" sldId="264"/>
            <ac:inkMk id="56" creationId="{8D7C0FF9-BCB9-4475-9EFB-7C06E6B35BFD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061" v="247"/>
          <ac:inkMkLst>
            <pc:docMk/>
            <pc:sldMk cId="656673019" sldId="264"/>
            <ac:inkMk id="57" creationId="{084D0156-5ABA-47B1-A481-246257AB4EA0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8"/>
          <ac:inkMkLst>
            <pc:docMk/>
            <pc:sldMk cId="656673019" sldId="264"/>
            <ac:inkMk id="58" creationId="{BAB19CF9-8CB4-4938-9F29-ADA285A2E0CA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9"/>
          <ac:inkMkLst>
            <pc:docMk/>
            <pc:sldMk cId="656673019" sldId="264"/>
            <ac:inkMk id="59" creationId="{BF90015D-51C7-48C5-9315-7CA956FE5608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0"/>
          <ac:inkMkLst>
            <pc:docMk/>
            <pc:sldMk cId="656673019" sldId="264"/>
            <ac:inkMk id="60" creationId="{52BBE790-5862-4D39-8CCC-6ECFA43A1224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1"/>
          <ac:inkMkLst>
            <pc:docMk/>
            <pc:sldMk cId="656673019" sldId="264"/>
            <ac:inkMk id="61" creationId="{9880FD8E-C7E9-443F-B23A-5C6B8260F118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2"/>
          <ac:inkMkLst>
            <pc:docMk/>
            <pc:sldMk cId="656673019" sldId="264"/>
            <ac:inkMk id="62" creationId="{CB4BE2B5-ABC3-48CF-B3A2-0A21DD6B74DC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3"/>
          <ac:inkMkLst>
            <pc:docMk/>
            <pc:sldMk cId="656673019" sldId="264"/>
            <ac:inkMk id="63" creationId="{DB3CD3F3-EF84-48D4-820E-F7F4B69ED1A0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4"/>
          <ac:inkMkLst>
            <pc:docMk/>
            <pc:sldMk cId="656673019" sldId="264"/>
            <ac:inkMk id="64" creationId="{A6CAB113-3FE9-4605-B0D2-2671CDE8CBB1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5"/>
          <ac:inkMkLst>
            <pc:docMk/>
            <pc:sldMk cId="656673019" sldId="264"/>
            <ac:inkMk id="65" creationId="{AEAD082C-2967-49D8-BB25-3C5F3B66169B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23" v="256"/>
          <ac:inkMkLst>
            <pc:docMk/>
            <pc:sldMk cId="656673019" sldId="264"/>
            <ac:inkMk id="66" creationId="{D88F0137-15E7-4A48-B696-C1174E0F250D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7"/>
          <ac:inkMkLst>
            <pc:docMk/>
            <pc:sldMk cId="656673019" sldId="264"/>
            <ac:inkMk id="67" creationId="{E63070F9-25FA-4BC7-AD75-55372E2F4425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8"/>
          <ac:inkMkLst>
            <pc:docMk/>
            <pc:sldMk cId="656673019" sldId="264"/>
            <ac:inkMk id="68" creationId="{C35AB9DC-3392-4175-BAD2-B9D494AFC5D0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59"/>
          <ac:inkMkLst>
            <pc:docMk/>
            <pc:sldMk cId="656673019" sldId="264"/>
            <ac:inkMk id="69" creationId="{74EF69C5-CCB6-4269-8BF6-FA7081EF643F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60"/>
          <ac:inkMkLst>
            <pc:docMk/>
            <pc:sldMk cId="656673019" sldId="264"/>
            <ac:inkMk id="70" creationId="{2AD409AD-52C9-4575-A925-9C0D1668574E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1"/>
          <ac:inkMkLst>
            <pc:docMk/>
            <pc:sldMk cId="656673019" sldId="264"/>
            <ac:inkMk id="71" creationId="{C45CB0BD-3DCC-4739-AC70-FDEA3BD5F1F7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2"/>
          <ac:inkMkLst>
            <pc:docMk/>
            <pc:sldMk cId="656673019" sldId="264"/>
            <ac:inkMk id="72" creationId="{BB4E2A06-C348-451F-A0DA-1E376F833E5B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3"/>
          <ac:inkMkLst>
            <pc:docMk/>
            <pc:sldMk cId="656673019" sldId="264"/>
            <ac:inkMk id="73" creationId="{ED928730-F650-4297-8474-8540D6B7A8E8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4"/>
          <ac:inkMkLst>
            <pc:docMk/>
            <pc:sldMk cId="656673019" sldId="264"/>
            <ac:inkMk id="74" creationId="{D476039F-1A01-49A1-BD50-935A33CAD626}"/>
          </ac:inkMkLst>
        </pc:inkChg>
        <pc:inkChg chg="add">
          <ac:chgData name="Chad Vidden" userId="S::cvidden@uwlax.edu::fa919fd6-03f8-48d0-9b95-10ac8c9672df" providerId="AD" clId="Web-{9F21C4EF-47AA-C37E-BF2E-F7E358CC0C83}" dt="2020-03-24T04:04:15.264" v="265"/>
          <ac:inkMkLst>
            <pc:docMk/>
            <pc:sldMk cId="656673019" sldId="264"/>
            <ac:inkMk id="75" creationId="{FD308081-56FF-48B8-BB36-9F3EAD364832}"/>
          </ac:inkMkLst>
        </pc:inkChg>
        <pc:inkChg chg="add">
          <ac:chgData name="Chad Vidden" userId="S::cvidden@uwlax.edu::fa919fd6-03f8-48d0-9b95-10ac8c9672df" providerId="AD" clId="Web-{9F21C4EF-47AA-C37E-BF2E-F7E358CC0C83}" dt="2020-03-24T04:04:21.295" v="266"/>
          <ac:inkMkLst>
            <pc:docMk/>
            <pc:sldMk cId="656673019" sldId="264"/>
            <ac:inkMk id="76" creationId="{AF4A2A69-96DF-498C-B8F6-3F6409144545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7"/>
          <ac:inkMkLst>
            <pc:docMk/>
            <pc:sldMk cId="656673019" sldId="264"/>
            <ac:inkMk id="77" creationId="{BC04D5BE-3012-41CA-B1AB-7130E0590D5A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8"/>
          <ac:inkMkLst>
            <pc:docMk/>
            <pc:sldMk cId="656673019" sldId="264"/>
            <ac:inkMk id="78" creationId="{F704B6E5-5751-440D-AB0E-AEC4A04FFC6E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23" v="269"/>
          <ac:inkMkLst>
            <pc:docMk/>
            <pc:sldMk cId="656673019" sldId="264"/>
            <ac:inkMk id="79" creationId="{17FBE138-C986-4673-AF65-BE5D4C0D309F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0"/>
          <ac:inkMkLst>
            <pc:docMk/>
            <pc:sldMk cId="656673019" sldId="264"/>
            <ac:inkMk id="80" creationId="{7F266DB9-C97D-44A1-8D15-3F3F5755F239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1"/>
          <ac:inkMkLst>
            <pc:docMk/>
            <pc:sldMk cId="656673019" sldId="264"/>
            <ac:inkMk id="81" creationId="{4D4BCDB2-238B-4907-A0F5-E05B5E9BB508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2"/>
          <ac:inkMkLst>
            <pc:docMk/>
            <pc:sldMk cId="656673019" sldId="264"/>
            <ac:inkMk id="82" creationId="{48247342-7B6E-4509-8840-7B6CF3C75121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3"/>
          <ac:inkMkLst>
            <pc:docMk/>
            <pc:sldMk cId="656673019" sldId="264"/>
            <ac:inkMk id="83" creationId="{2B60C204-23E3-4632-8578-8DD65EF31F65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4"/>
          <ac:inkMkLst>
            <pc:docMk/>
            <pc:sldMk cId="656673019" sldId="264"/>
            <ac:inkMk id="84" creationId="{4341D4A3-EF1E-4CE4-BAFF-0FCB8A847CD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5"/>
          <ac:inkMkLst>
            <pc:docMk/>
            <pc:sldMk cId="656673019" sldId="264"/>
            <ac:inkMk id="85" creationId="{18C02416-2DB9-444B-B350-08EAB92AAEFA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6"/>
          <ac:inkMkLst>
            <pc:docMk/>
            <pc:sldMk cId="656673019" sldId="264"/>
            <ac:inkMk id="86" creationId="{4D1EDEE4-905E-4F71-9B83-C048E7F15BBF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7"/>
          <ac:inkMkLst>
            <pc:docMk/>
            <pc:sldMk cId="656673019" sldId="264"/>
            <ac:inkMk id="87" creationId="{84399C47-1C5B-4DB1-8D9D-DFCF216C017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8"/>
          <ac:inkMkLst>
            <pc:docMk/>
            <pc:sldMk cId="656673019" sldId="264"/>
            <ac:inkMk id="88" creationId="{9CCE6641-C2D2-4FD4-B2B2-319F2A93EE0B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9"/>
          <ac:inkMkLst>
            <pc:docMk/>
            <pc:sldMk cId="656673019" sldId="264"/>
            <ac:inkMk id="89" creationId="{7776B79C-3EB0-414A-81CD-5B0B553628F0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17" v="280"/>
          <ac:inkMkLst>
            <pc:docMk/>
            <pc:sldMk cId="656673019" sldId="264"/>
            <ac:inkMk id="90" creationId="{61EA800E-2A14-412F-90BC-ED1EFD738555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1"/>
          <ac:inkMkLst>
            <pc:docMk/>
            <pc:sldMk cId="656673019" sldId="264"/>
            <ac:inkMk id="91" creationId="{7DA544DA-E6AA-4504-AC92-7568877C31CD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2"/>
          <ac:inkMkLst>
            <pc:docMk/>
            <pc:sldMk cId="656673019" sldId="264"/>
            <ac:inkMk id="92" creationId="{887F7942-AC4C-4B9A-A1C1-4B940FB8399E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3"/>
          <ac:inkMkLst>
            <pc:docMk/>
            <pc:sldMk cId="656673019" sldId="264"/>
            <ac:inkMk id="93" creationId="{2404E921-0ED6-435F-BE40-517F89756B14}"/>
          </ac:inkMkLst>
        </pc:inkChg>
        <pc:inkChg chg="add">
          <ac:chgData name="Chad Vidden" userId="S::cvidden@uwlax.edu::fa919fd6-03f8-48d0-9b95-10ac8c9672df" providerId="AD" clId="Web-{9F21C4EF-47AA-C37E-BF2E-F7E358CC0C83}" dt="2020-03-24T04:04:31.029" v="284"/>
          <ac:inkMkLst>
            <pc:docMk/>
            <pc:sldMk cId="656673019" sldId="264"/>
            <ac:inkMk id="94" creationId="{9D134478-9899-406A-8162-56DEF393B1A9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17" v="285"/>
          <ac:inkMkLst>
            <pc:docMk/>
            <pc:sldMk cId="656673019" sldId="264"/>
            <ac:inkMk id="95" creationId="{51403219-7DF9-485C-8AE1-B77748DEDA98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32" v="286"/>
          <ac:inkMkLst>
            <pc:docMk/>
            <pc:sldMk cId="656673019" sldId="264"/>
            <ac:inkMk id="96" creationId="{737D66D1-825A-47E7-A7C0-EDE7B6A9C8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79" v="287"/>
          <ac:inkMkLst>
            <pc:docMk/>
            <pc:sldMk cId="656673019" sldId="264"/>
            <ac:inkMk id="97" creationId="{5119E802-91AF-4DFC-9FC4-0E8DA67B53B7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95" v="288"/>
          <ac:inkMkLst>
            <pc:docMk/>
            <pc:sldMk cId="656673019" sldId="264"/>
            <ac:inkMk id="98" creationId="{A318F715-900F-43F6-AD0D-C0E873DD25C4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76" v="289"/>
          <ac:inkMkLst>
            <pc:docMk/>
            <pc:sldMk cId="656673019" sldId="264"/>
            <ac:inkMk id="99" creationId="{71969066-F7F7-489B-9782-E2BEE0A10A1F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0"/>
          <ac:inkMkLst>
            <pc:docMk/>
            <pc:sldMk cId="656673019" sldId="264"/>
            <ac:inkMk id="100" creationId="{F1B3A984-0187-4FCE-B8D1-391526726C3B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1"/>
          <ac:inkMkLst>
            <pc:docMk/>
            <pc:sldMk cId="656673019" sldId="264"/>
            <ac:inkMk id="101" creationId="{3E66E028-BA9B-46F4-86C2-23A1126B6EA2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2"/>
          <ac:inkMkLst>
            <pc:docMk/>
            <pc:sldMk cId="656673019" sldId="264"/>
            <ac:inkMk id="102" creationId="{8A010A36-A90F-4A8C-9FE2-F0DA87970F8A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107" v="293"/>
          <ac:inkMkLst>
            <pc:docMk/>
            <pc:sldMk cId="656673019" sldId="264"/>
            <ac:inkMk id="103" creationId="{617DA2FE-C930-443D-81E1-D3D55D0F8F00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64" v="294"/>
          <ac:inkMkLst>
            <pc:docMk/>
            <pc:sldMk cId="656673019" sldId="264"/>
            <ac:inkMk id="104" creationId="{7E3C832B-5393-4F16-A244-646388C3A345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5"/>
          <ac:inkMkLst>
            <pc:docMk/>
            <pc:sldMk cId="656673019" sldId="264"/>
            <ac:inkMk id="105" creationId="{24C38C4A-7628-4A2B-A9F2-CF9C3325BCCB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6"/>
          <ac:inkMkLst>
            <pc:docMk/>
            <pc:sldMk cId="656673019" sldId="264"/>
            <ac:inkMk id="106" creationId="{EC58EA52-4B09-4F32-B8A3-0CCE7F1A92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7"/>
          <ac:inkMkLst>
            <pc:docMk/>
            <pc:sldMk cId="656673019" sldId="264"/>
            <ac:inkMk id="107" creationId="{204F8734-569E-4F68-99E3-FE6B555288D3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95" v="298"/>
          <ac:inkMkLst>
            <pc:docMk/>
            <pc:sldMk cId="656673019" sldId="264"/>
            <ac:inkMk id="108" creationId="{87A1DB67-EFC8-4268-9A3D-8D8CDCC7CEAE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299"/>
          <ac:inkMkLst>
            <pc:docMk/>
            <pc:sldMk cId="656673019" sldId="264"/>
            <ac:inkMk id="109" creationId="{1FCB1199-1FF6-4D5F-A693-C75B48F4FE19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300"/>
          <ac:inkMkLst>
            <pc:docMk/>
            <pc:sldMk cId="656673019" sldId="264"/>
            <ac:inkMk id="110" creationId="{0E7A3C42-763F-4469-BBBD-C8F9D4D24EE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14" v="301"/>
          <ac:inkMkLst>
            <pc:docMk/>
            <pc:sldMk cId="656673019" sldId="264"/>
            <ac:inkMk id="111" creationId="{08E1F676-7A55-43FB-99B4-537C81269BC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2"/>
          <ac:inkMkLst>
            <pc:docMk/>
            <pc:sldMk cId="656673019" sldId="264"/>
            <ac:inkMk id="112" creationId="{B9687278-A578-40A9-BC16-92FD5B25FAC6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3"/>
          <ac:inkMkLst>
            <pc:docMk/>
            <pc:sldMk cId="656673019" sldId="264"/>
            <ac:inkMk id="113" creationId="{06C7D745-49A8-42CB-9ACE-CFD3061E56D5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4"/>
          <ac:inkMkLst>
            <pc:docMk/>
            <pc:sldMk cId="656673019" sldId="264"/>
            <ac:inkMk id="114" creationId="{143F289A-024B-420B-8EC3-4511203D896C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686" v="305"/>
          <ac:inkMkLst>
            <pc:docMk/>
            <pc:sldMk cId="656673019" sldId="264"/>
            <ac:inkMk id="115" creationId="{68C8A973-0F40-4945-AB50-52EB4D9D5AF3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6"/>
          <ac:inkMkLst>
            <pc:docMk/>
            <pc:sldMk cId="656673019" sldId="264"/>
            <ac:inkMk id="116" creationId="{872E8F3F-0675-4578-BC4E-BC12B4185AE7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7"/>
          <ac:inkMkLst>
            <pc:docMk/>
            <pc:sldMk cId="656673019" sldId="264"/>
            <ac:inkMk id="117" creationId="{9D9551D1-AE40-41D9-8D56-0C8C7DB54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17" v="308"/>
          <ac:inkMkLst>
            <pc:docMk/>
            <pc:sldMk cId="656673019" sldId="264"/>
            <ac:inkMk id="118" creationId="{9D1A9542-0F66-4BEA-B09E-6EFB8F640417}"/>
          </ac:inkMkLst>
        </pc:inkChg>
        <pc:inkChg chg="add">
          <ac:chgData name="Chad Vidden" userId="S::cvidden@uwlax.edu::fa919fd6-03f8-48d0-9b95-10ac8c9672df" providerId="AD" clId="Web-{9F21C4EF-47AA-C37E-BF2E-F7E358CC0C83}" dt="2020-03-24T04:04:46.467" v="309"/>
          <ac:inkMkLst>
            <pc:docMk/>
            <pc:sldMk cId="656673019" sldId="264"/>
            <ac:inkMk id="119" creationId="{E658865D-E9F6-4C9C-A955-66E1971E3016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0"/>
          <ac:inkMkLst>
            <pc:docMk/>
            <pc:sldMk cId="656673019" sldId="264"/>
            <ac:inkMk id="120" creationId="{224DA91D-B5BE-48E1-89CA-4D39522AE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1"/>
          <ac:inkMkLst>
            <pc:docMk/>
            <pc:sldMk cId="656673019" sldId="264"/>
            <ac:inkMk id="121" creationId="{D955FBF2-5EF3-4706-A822-679571248744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01" v="312"/>
          <ac:inkMkLst>
            <pc:docMk/>
            <pc:sldMk cId="656673019" sldId="264"/>
            <ac:inkMk id="122" creationId="{1033B2F5-D3A8-4331-8D93-15CEBBF4AD98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17" v="313"/>
          <ac:inkMkLst>
            <pc:docMk/>
            <pc:sldMk cId="656673019" sldId="264"/>
            <ac:inkMk id="123" creationId="{E9C0CF4F-C423-44A4-9FE1-0B443DC4B72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4"/>
          <ac:inkMkLst>
            <pc:docMk/>
            <pc:sldMk cId="656673019" sldId="264"/>
            <ac:inkMk id="124" creationId="{BFBC9397-8A8D-48E7-AA85-86FA0DA4168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5"/>
          <ac:inkMkLst>
            <pc:docMk/>
            <pc:sldMk cId="656673019" sldId="264"/>
            <ac:inkMk id="125" creationId="{6C9A8336-7D93-42DE-8C3A-6EC222D8E64C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67" v="316"/>
          <ac:inkMkLst>
            <pc:docMk/>
            <pc:sldMk cId="656673019" sldId="264"/>
            <ac:inkMk id="126" creationId="{92D52179-3372-4849-9CA3-B631081B15BD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857" v="317"/>
          <ac:inkMkLst>
            <pc:docMk/>
            <pc:sldMk cId="656673019" sldId="264"/>
            <ac:inkMk id="127" creationId="{A1992238-58AD-4A33-913C-648125A362C7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8"/>
          <ac:inkMkLst>
            <pc:docMk/>
            <pc:sldMk cId="656673019" sldId="264"/>
            <ac:inkMk id="128" creationId="{A98FF882-D8D3-4D52-8FE4-9893C1D9A48F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9"/>
          <ac:inkMkLst>
            <pc:docMk/>
            <pc:sldMk cId="656673019" sldId="264"/>
            <ac:inkMk id="129" creationId="{CB2A4FA2-50E3-4986-B8E9-4329A75B564A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20"/>
          <ac:inkMkLst>
            <pc:docMk/>
            <pc:sldMk cId="656673019" sldId="264"/>
            <ac:inkMk id="130" creationId="{1D68192F-D885-4FC1-8F74-2C6DF9F5DB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39" v="321"/>
          <ac:inkMkLst>
            <pc:docMk/>
            <pc:sldMk cId="656673019" sldId="264"/>
            <ac:inkMk id="131" creationId="{6FB8FF5F-CF67-4E57-8B75-4755819CA08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07" v="322"/>
          <ac:inkMkLst>
            <pc:docMk/>
            <pc:sldMk cId="656673019" sldId="264"/>
            <ac:inkMk id="132" creationId="{966E589E-851C-41A4-A5CC-0F3F9F19FDD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23" v="323"/>
          <ac:inkMkLst>
            <pc:docMk/>
            <pc:sldMk cId="656673019" sldId="264"/>
            <ac:inkMk id="133" creationId="{DD8965F5-0F65-4D9C-B709-8C46D81851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4"/>
          <ac:inkMkLst>
            <pc:docMk/>
            <pc:sldMk cId="656673019" sldId="264"/>
            <ac:inkMk id="134" creationId="{95BE826D-A39E-4B93-925D-44C6909DA3D8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5"/>
          <ac:inkMkLst>
            <pc:docMk/>
            <pc:sldMk cId="656673019" sldId="264"/>
            <ac:inkMk id="135" creationId="{09A356B1-C966-4D1E-BEC2-98A35AD9A481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6"/>
          <ac:inkMkLst>
            <pc:docMk/>
            <pc:sldMk cId="656673019" sldId="264"/>
            <ac:inkMk id="136" creationId="{DA7E60EE-2126-4C6F-84B0-CF0E9E9DC707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7"/>
          <ac:inkMkLst>
            <pc:docMk/>
            <pc:sldMk cId="656673019" sldId="264"/>
            <ac:inkMk id="137" creationId="{F36ED2E9-35C0-4C12-BD9C-B75DEDF86835}"/>
          </ac:inkMkLst>
        </pc:inkChg>
        <pc:inkChg chg="add">
          <ac:chgData name="Chad Vidden" userId="S::cvidden@uwlax.edu::fa919fd6-03f8-48d0-9b95-10ac8c9672df" providerId="AD" clId="Web-{9F21C4EF-47AA-C37E-BF2E-F7E358CC0C83}" dt="2020-03-24T04:05:26.435" v="328"/>
          <ac:inkMkLst>
            <pc:docMk/>
            <pc:sldMk cId="656673019" sldId="264"/>
            <ac:inkMk id="138" creationId="{3266BBB4-05C6-4704-B5A1-A2B835FEE6F1}"/>
          </ac:inkMkLst>
        </pc:inkChg>
        <pc:inkChg chg="add">
          <ac:chgData name="Chad Vidden" userId="S::cvidden@uwlax.edu::fa919fd6-03f8-48d0-9b95-10ac8c9672df" providerId="AD" clId="Web-{9F21C4EF-47AA-C37E-BF2E-F7E358CC0C83}" dt="2020-03-24T04:05:28.013" v="329"/>
          <ac:inkMkLst>
            <pc:docMk/>
            <pc:sldMk cId="656673019" sldId="264"/>
            <ac:inkMk id="139" creationId="{75EDAFFE-66AF-411A-B4D5-FB063ACDF23C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51" v="330"/>
          <ac:inkMkLst>
            <pc:docMk/>
            <pc:sldMk cId="656673019" sldId="264"/>
            <ac:inkMk id="140" creationId="{39CBA66F-6508-4CA8-BEB8-539CD0417730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66" v="331"/>
          <ac:inkMkLst>
            <pc:docMk/>
            <pc:sldMk cId="656673019" sldId="264"/>
            <ac:inkMk id="141" creationId="{C1D8EA98-1937-4F75-A096-393FFAC032A4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32" v="332"/>
          <ac:inkMkLst>
            <pc:docMk/>
            <pc:sldMk cId="656673019" sldId="264"/>
            <ac:inkMk id="142" creationId="{FD062B0C-7122-4D9C-A02A-C59E7A7C1D6D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47" v="333"/>
          <ac:inkMkLst>
            <pc:docMk/>
            <pc:sldMk cId="656673019" sldId="264"/>
            <ac:inkMk id="143" creationId="{C126A870-378F-4BE5-84DB-66D64C41B764}"/>
          </ac:inkMkLst>
        </pc:inkChg>
        <pc:inkChg chg="add">
          <ac:chgData name="Chad Vidden" userId="S::cvidden@uwlax.edu::fa919fd6-03f8-48d0-9b95-10ac8c9672df" providerId="AD" clId="Web-{9F21C4EF-47AA-C37E-BF2E-F7E358CC0C83}" dt="2020-03-24T04:06:17.497" v="334"/>
          <ac:inkMkLst>
            <pc:docMk/>
            <pc:sldMk cId="656673019" sldId="264"/>
            <ac:inkMk id="144" creationId="{71D11CAE-3641-41FB-8F12-B0579D7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6:18.513" v="335"/>
          <ac:inkMkLst>
            <pc:docMk/>
            <pc:sldMk cId="656673019" sldId="264"/>
            <ac:inkMk id="145" creationId="{EE553813-DCE7-4C07-BF86-E82A3BBAE393}"/>
          </ac:inkMkLst>
        </pc:inkChg>
        <pc:inkChg chg="add">
          <ac:chgData name="Chad Vidden" userId="S::cvidden@uwlax.edu::fa919fd6-03f8-48d0-9b95-10ac8c9672df" providerId="AD" clId="Web-{9F21C4EF-47AA-C37E-BF2E-F7E358CC0C83}" dt="2020-03-24T04:06:19.404" v="336"/>
          <ac:inkMkLst>
            <pc:docMk/>
            <pc:sldMk cId="656673019" sldId="264"/>
            <ac:inkMk id="146" creationId="{10697926-DBED-47A6-9900-3E366105BFF0}"/>
          </ac:inkMkLst>
        </pc:inkChg>
        <pc:inkChg chg="add">
          <ac:chgData name="Chad Vidden" userId="S::cvidden@uwlax.edu::fa919fd6-03f8-48d0-9b95-10ac8c9672df" providerId="AD" clId="Web-{9F21C4EF-47AA-C37E-BF2E-F7E358CC0C83}" dt="2020-03-24T04:06:20.122" v="337"/>
          <ac:inkMkLst>
            <pc:docMk/>
            <pc:sldMk cId="656673019" sldId="264"/>
            <ac:inkMk id="147" creationId="{E0D1474E-8CDE-4454-9036-253B5B6C0CB4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32" v="338"/>
          <ac:inkMkLst>
            <pc:docMk/>
            <pc:sldMk cId="656673019" sldId="264"/>
            <ac:inkMk id="148" creationId="{5AEDC055-CF0E-4F0D-BFC6-C6CFE5FBC349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47" v="339"/>
          <ac:inkMkLst>
            <pc:docMk/>
            <pc:sldMk cId="656673019" sldId="264"/>
            <ac:inkMk id="149" creationId="{8CF842FE-C89B-49BD-BDCB-2CFC45A4FBD3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0"/>
          <ac:inkMkLst>
            <pc:docMk/>
            <pc:sldMk cId="656673019" sldId="264"/>
            <ac:inkMk id="150" creationId="{E21A1EFD-D737-48D1-A30A-580B5BC42EBF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1"/>
          <ac:inkMkLst>
            <pc:docMk/>
            <pc:sldMk cId="656673019" sldId="264"/>
            <ac:inkMk id="151" creationId="{E0336870-63B4-4618-B372-DCA36E7D4F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388" v="342"/>
          <ac:inkMkLst>
            <pc:docMk/>
            <pc:sldMk cId="656673019" sldId="264"/>
            <ac:inkMk id="152" creationId="{E0F2C6BC-0D7A-46DF-9B77-68B66AF8F2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982" v="343"/>
          <ac:inkMkLst>
            <pc:docMk/>
            <pc:sldMk cId="656673019" sldId="264"/>
            <ac:inkMk id="153" creationId="{62F971F7-4ED6-4AF7-9208-49ACFABE2B74}"/>
          </ac:inkMkLst>
        </pc:inkChg>
        <pc:inkChg chg="add">
          <ac:chgData name="Chad Vidden" userId="S::cvidden@uwlax.edu::fa919fd6-03f8-48d0-9b95-10ac8c9672df" providerId="AD" clId="Web-{9F21C4EF-47AA-C37E-BF2E-F7E358CC0C83}" dt="2020-03-24T04:06:28.732" v="344"/>
          <ac:inkMkLst>
            <pc:docMk/>
            <pc:sldMk cId="656673019" sldId="264"/>
            <ac:inkMk id="154" creationId="{9591BD45-4883-4719-8182-54E3F3A894FB}"/>
          </ac:inkMkLst>
        </pc:inkChg>
        <pc:inkChg chg="add">
          <ac:chgData name="Chad Vidden" userId="S::cvidden@uwlax.edu::fa919fd6-03f8-48d0-9b95-10ac8c9672df" providerId="AD" clId="Web-{9F21C4EF-47AA-C37E-BF2E-F7E358CC0C83}" dt="2020-03-24T04:06:34.857" v="345"/>
          <ac:inkMkLst>
            <pc:docMk/>
            <pc:sldMk cId="656673019" sldId="264"/>
            <ac:inkMk id="155" creationId="{C1BD7151-A227-441B-839E-C9A5A98C24CB}"/>
          </ac:inkMkLst>
        </pc:inkChg>
        <pc:inkChg chg="add">
          <ac:chgData name="Chad Vidden" userId="S::cvidden@uwlax.edu::fa919fd6-03f8-48d0-9b95-10ac8c9672df" providerId="AD" clId="Web-{9F21C4EF-47AA-C37E-BF2E-F7E358CC0C83}" dt="2020-03-24T04:06:38.950" v="346"/>
          <ac:inkMkLst>
            <pc:docMk/>
            <pc:sldMk cId="656673019" sldId="264"/>
            <ac:inkMk id="156" creationId="{FF1271B2-91CE-4941-85C4-EDFBAC82B627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310" v="347"/>
          <ac:inkMkLst>
            <pc:docMk/>
            <pc:sldMk cId="656673019" sldId="264"/>
            <ac:inkMk id="157" creationId="{1AA8D2E1-7B42-4FED-A9FF-E23F5721972C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669" v="348"/>
          <ac:inkMkLst>
            <pc:docMk/>
            <pc:sldMk cId="656673019" sldId="264"/>
            <ac:inkMk id="158" creationId="{AD17402A-EA14-4BC5-A408-9F1C81B9B0C3}"/>
          </ac:inkMkLst>
        </pc:inkChg>
        <pc:inkChg chg="add">
          <ac:chgData name="Chad Vidden" userId="S::cvidden@uwlax.edu::fa919fd6-03f8-48d0-9b95-10ac8c9672df" providerId="AD" clId="Web-{9F21C4EF-47AA-C37E-BF2E-F7E358CC0C83}" dt="2020-03-24T04:06:40.388" v="349"/>
          <ac:inkMkLst>
            <pc:docMk/>
            <pc:sldMk cId="656673019" sldId="264"/>
            <ac:inkMk id="159" creationId="{92E577FF-9C81-492A-8932-C60731168DEF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591" v="350"/>
          <ac:inkMkLst>
            <pc:docMk/>
            <pc:sldMk cId="656673019" sldId="264"/>
            <ac:inkMk id="160" creationId="{809B8D80-8487-46A8-92FA-8CC407A29E8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1"/>
          <ac:inkMkLst>
            <pc:docMk/>
            <pc:sldMk cId="656673019" sldId="264"/>
            <ac:inkMk id="161" creationId="{23364C5F-097B-420F-B65D-0BB8D0B8702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2"/>
          <ac:inkMkLst>
            <pc:docMk/>
            <pc:sldMk cId="656673019" sldId="264"/>
            <ac:inkMk id="162" creationId="{7BD3C8D5-BB1E-4684-8043-EDEF43B11FE5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22" v="353"/>
          <ac:inkMkLst>
            <pc:docMk/>
            <pc:sldMk cId="656673019" sldId="264"/>
            <ac:inkMk id="163" creationId="{421A4B89-3EEF-4D9F-BB5E-63F2C857D0A5}"/>
          </ac:inkMkLst>
        </pc:inkChg>
        <pc:inkChg chg="add">
          <ac:chgData name="Chad Vidden" userId="S::cvidden@uwlax.edu::fa919fd6-03f8-48d0-9b95-10ac8c9672df" providerId="AD" clId="Web-{9F21C4EF-47AA-C37E-BF2E-F7E358CC0C83}" dt="2020-03-24T04:06:52.732" v="354"/>
          <ac:inkMkLst>
            <pc:docMk/>
            <pc:sldMk cId="656673019" sldId="264"/>
            <ac:inkMk id="164" creationId="{829383C1-5853-4CE4-A968-3F786374AF50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41" v="355"/>
          <ac:inkMkLst>
            <pc:docMk/>
            <pc:sldMk cId="656673019" sldId="264"/>
            <ac:inkMk id="165" creationId="{F94023D6-92E2-463B-82E3-ABE2DB4B020E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57" v="356"/>
          <ac:inkMkLst>
            <pc:docMk/>
            <pc:sldMk cId="656673019" sldId="264"/>
            <ac:inkMk id="166" creationId="{03626C57-DCC7-4B37-966E-5FFED6C4451A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7"/>
          <ac:inkMkLst>
            <pc:docMk/>
            <pc:sldMk cId="656673019" sldId="264"/>
            <ac:inkMk id="167" creationId="{B6282EBB-5C15-477E-9FC0-0CBE3A76EFD6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8"/>
          <ac:inkMkLst>
            <pc:docMk/>
            <pc:sldMk cId="656673019" sldId="264"/>
            <ac:inkMk id="168" creationId="{43B5C1AD-A9BE-45AA-885B-9B0F39F8254E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00" v="359"/>
          <ac:inkMkLst>
            <pc:docMk/>
            <pc:sldMk cId="656673019" sldId="264"/>
            <ac:inkMk id="169" creationId="{822B0E5E-F0FA-4D05-B45C-3D5CE205C4F6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16" v="360"/>
          <ac:inkMkLst>
            <pc:docMk/>
            <pc:sldMk cId="656673019" sldId="264"/>
            <ac:inkMk id="170" creationId="{1CE0C434-664D-4625-8EE8-2578F4D2998C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1"/>
          <ac:inkMkLst>
            <pc:docMk/>
            <pc:sldMk cId="656673019" sldId="264"/>
            <ac:inkMk id="171" creationId="{55924554-DBEE-494C-ADE4-B97F28408CD2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2"/>
          <ac:inkMkLst>
            <pc:docMk/>
            <pc:sldMk cId="656673019" sldId="264"/>
            <ac:inkMk id="172" creationId="{59E0BE00-D69B-4F86-8AD8-62C3DC8A9984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3"/>
          <ac:inkMkLst>
            <pc:docMk/>
            <pc:sldMk cId="656673019" sldId="264"/>
            <ac:inkMk id="173" creationId="{E0A14B78-2367-4928-BEE3-DAF83934036F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4"/>
          <ac:inkMkLst>
            <pc:docMk/>
            <pc:sldMk cId="656673019" sldId="264"/>
            <ac:inkMk id="174" creationId="{8B79F739-3DE2-4E3F-A7C3-A9BE82B71581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5"/>
          <ac:inkMkLst>
            <pc:docMk/>
            <pc:sldMk cId="656673019" sldId="264"/>
            <ac:inkMk id="175" creationId="{C7412759-CC5F-46CC-9036-681F26C2E483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6"/>
          <ac:inkMkLst>
            <pc:docMk/>
            <pc:sldMk cId="656673019" sldId="264"/>
            <ac:inkMk id="176" creationId="{834439DF-B812-4211-A44D-B26259D0D8B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7"/>
          <ac:inkMkLst>
            <pc:docMk/>
            <pc:sldMk cId="656673019" sldId="264"/>
            <ac:inkMk id="177" creationId="{FC1FBA50-5061-4F3E-8B0E-591819B1F35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50" v="368"/>
          <ac:inkMkLst>
            <pc:docMk/>
            <pc:sldMk cId="656673019" sldId="264"/>
            <ac:inkMk id="178" creationId="{5A2D6F0C-4036-4DC2-850C-156629F48F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69"/>
          <ac:inkMkLst>
            <pc:docMk/>
            <pc:sldMk cId="656673019" sldId="264"/>
            <ac:inkMk id="179" creationId="{9C203F02-0DAA-4059-B5FF-BEBDE8CAE984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0"/>
          <ac:inkMkLst>
            <pc:docMk/>
            <pc:sldMk cId="656673019" sldId="264"/>
            <ac:inkMk id="180" creationId="{C284AA1F-6CD0-424C-A74B-E84E2D71ADD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1"/>
          <ac:inkMkLst>
            <pc:docMk/>
            <pc:sldMk cId="656673019" sldId="264"/>
            <ac:inkMk id="181" creationId="{3C691694-7D3A-4B8F-ACC2-A418A7024E9D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2"/>
          <ac:inkMkLst>
            <pc:docMk/>
            <pc:sldMk cId="656673019" sldId="264"/>
            <ac:inkMk id="182" creationId="{3EFE6BAF-BB8C-40C2-8EFC-0F3AFA776D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3"/>
          <ac:inkMkLst>
            <pc:docMk/>
            <pc:sldMk cId="656673019" sldId="264"/>
            <ac:inkMk id="183" creationId="{E8B42E3B-0AA2-40B3-9269-BB4DDA6D066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4"/>
          <ac:inkMkLst>
            <pc:docMk/>
            <pc:sldMk cId="656673019" sldId="264"/>
            <ac:inkMk id="184" creationId="{4EB3D076-A346-4B30-981F-AD8B35042719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5"/>
          <ac:inkMkLst>
            <pc:docMk/>
            <pc:sldMk cId="656673019" sldId="264"/>
            <ac:inkMk id="185" creationId="{1B511625-66DF-4D39-9427-8F8BEA2650E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6"/>
          <ac:inkMkLst>
            <pc:docMk/>
            <pc:sldMk cId="656673019" sldId="264"/>
            <ac:inkMk id="186" creationId="{422A6395-2CFB-4698-8E3A-F9862EED678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7"/>
          <ac:inkMkLst>
            <pc:docMk/>
            <pc:sldMk cId="656673019" sldId="264"/>
            <ac:inkMk id="187" creationId="{B7B04DEA-60A3-47C2-B5D9-AB6DAF1ED6AF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8"/>
          <ac:inkMkLst>
            <pc:docMk/>
            <pc:sldMk cId="656673019" sldId="264"/>
            <ac:inkMk id="188" creationId="{6E289ED7-5C4E-46DF-B0B4-0E7D9545ACCB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79"/>
          <ac:inkMkLst>
            <pc:docMk/>
            <pc:sldMk cId="656673019" sldId="264"/>
            <ac:inkMk id="189" creationId="{C425EA74-DEA8-4676-B768-10431576D8B7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80"/>
          <ac:inkMkLst>
            <pc:docMk/>
            <pc:sldMk cId="656673019" sldId="264"/>
            <ac:inkMk id="190" creationId="{926A7826-FE89-474B-B789-AB617B3EB61E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63" v="381"/>
          <ac:inkMkLst>
            <pc:docMk/>
            <pc:sldMk cId="656673019" sldId="264"/>
            <ac:inkMk id="191" creationId="{7274A029-1A33-4E62-B9D8-6291CE6E6A55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38" v="382"/>
          <ac:inkMkLst>
            <pc:docMk/>
            <pc:sldMk cId="656673019" sldId="264"/>
            <ac:inkMk id="192" creationId="{539FC240-B851-4833-B153-3C32D5A3FF6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3"/>
          <ac:inkMkLst>
            <pc:docMk/>
            <pc:sldMk cId="656673019" sldId="264"/>
            <ac:inkMk id="193" creationId="{6D014D6E-CB94-45A7-AC56-5C77B0123EF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4"/>
          <ac:inkMkLst>
            <pc:docMk/>
            <pc:sldMk cId="656673019" sldId="264"/>
            <ac:inkMk id="194" creationId="{2B8169E9-6BEF-4A74-B9E8-4325EC21D80D}"/>
          </ac:inkMkLst>
        </pc:inkChg>
        <pc:inkChg chg="add">
          <ac:chgData name="Chad Vidden" userId="S::cvidden@uwlax.edu::fa919fd6-03f8-48d0-9b95-10ac8c9672df" providerId="AD" clId="Web-{9F21C4EF-47AA-C37E-BF2E-F7E358CC0C83}" dt="2020-03-24T04:07:17.341" v="385"/>
          <ac:inkMkLst>
            <pc:docMk/>
            <pc:sldMk cId="656673019" sldId="264"/>
            <ac:inkMk id="195" creationId="{C14638AE-F0BF-4A46-9F3A-5551F2883E3E}"/>
          </ac:inkMkLst>
        </pc:inkChg>
        <pc:inkChg chg="add">
          <ac:chgData name="Chad Vidden" userId="S::cvidden@uwlax.edu::fa919fd6-03f8-48d0-9b95-10ac8c9672df" providerId="AD" clId="Web-{9F21C4EF-47AA-C37E-BF2E-F7E358CC0C83}" dt="2020-03-24T04:07:18.638" v="386"/>
          <ac:inkMkLst>
            <pc:docMk/>
            <pc:sldMk cId="656673019" sldId="264"/>
            <ac:inkMk id="196" creationId="{0B74396A-03F7-499B-9B7F-E73B6931BD07}"/>
          </ac:inkMkLst>
        </pc:inkChg>
        <pc:inkChg chg="add">
          <ac:chgData name="Chad Vidden" userId="S::cvidden@uwlax.edu::fa919fd6-03f8-48d0-9b95-10ac8c9672df" providerId="AD" clId="Web-{9F21C4EF-47AA-C37E-BF2E-F7E358CC0C83}" dt="2020-03-24T04:07:19.997" v="387"/>
          <ac:inkMkLst>
            <pc:docMk/>
            <pc:sldMk cId="656673019" sldId="264"/>
            <ac:inkMk id="197" creationId="{90F860DD-E2C0-4304-9923-802EEA5DE035}"/>
          </ac:inkMkLst>
        </pc:inkChg>
        <pc:inkChg chg="add">
          <ac:chgData name="Chad Vidden" userId="S::cvidden@uwlax.edu::fa919fd6-03f8-48d0-9b95-10ac8c9672df" providerId="AD" clId="Web-{9F21C4EF-47AA-C37E-BF2E-F7E358CC0C83}" dt="2020-03-24T04:07:20.013" v="388"/>
          <ac:inkMkLst>
            <pc:docMk/>
            <pc:sldMk cId="656673019" sldId="264"/>
            <ac:inkMk id="198" creationId="{92EF129F-7E15-4EDC-929E-159DC61EEDF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72" v="389"/>
          <ac:inkMkLst>
            <pc:docMk/>
            <pc:sldMk cId="656673019" sldId="264"/>
            <ac:inkMk id="199" creationId="{2A604916-D403-4767-84BE-A74E4B8AD545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0"/>
          <ac:inkMkLst>
            <pc:docMk/>
            <pc:sldMk cId="656673019" sldId="264"/>
            <ac:inkMk id="200" creationId="{3F5170E3-B435-4B5E-A2E6-2D8D7E829952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1"/>
          <ac:inkMkLst>
            <pc:docMk/>
            <pc:sldMk cId="656673019" sldId="264"/>
            <ac:inkMk id="201" creationId="{FBFBD564-8DCF-4AC0-8003-331367CB8AAC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2"/>
          <ac:inkMkLst>
            <pc:docMk/>
            <pc:sldMk cId="656673019" sldId="264"/>
            <ac:inkMk id="202" creationId="{F1799571-7FD6-4799-A601-0277483C132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3"/>
          <ac:inkMkLst>
            <pc:docMk/>
            <pc:sldMk cId="656673019" sldId="264"/>
            <ac:inkMk id="203" creationId="{346B0B5E-19D6-4F31-BB6A-341A5B2F9DC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4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 Vidden" userId="S::cvidden@uwlax.edu::fa919fd6-03f8-48d0-9b95-10ac8c9672df" providerId="AD" clId="Web-{74B1E4F0-0AD6-91E3-2D5E-825843202D1B}"/>
    <pc:docChg chg="addSld modSld sldOrd">
      <pc:chgData name="Chad Vidden" userId="S::cvidden@uwlax.edu::fa919fd6-03f8-48d0-9b95-10ac8c9672df" providerId="AD" clId="Web-{74B1E4F0-0AD6-91E3-2D5E-825843202D1B}" dt="2020-09-10T14:05:01.093" v="462"/>
      <pc:docMkLst>
        <pc:docMk/>
      </pc:docMkLst>
      <pc:sldChg chg="ord modNotes">
        <pc:chgData name="Chad Vidden" userId="S::cvidden@uwlax.edu::fa919fd6-03f8-48d0-9b95-10ac8c9672df" providerId="AD" clId="Web-{74B1E4F0-0AD6-91E3-2D5E-825843202D1B}" dt="2020-09-10T13:39:34.913" v="377"/>
        <pc:sldMkLst>
          <pc:docMk/>
          <pc:sldMk cId="3472711696" sldId="264"/>
        </pc:sldMkLst>
      </pc:sldChg>
      <pc:sldChg chg="modSp modNotes">
        <pc:chgData name="Chad Vidden" userId="S::cvidden@uwlax.edu::fa919fd6-03f8-48d0-9b95-10ac8c9672df" providerId="AD" clId="Web-{74B1E4F0-0AD6-91E3-2D5E-825843202D1B}" dt="2020-09-10T13:40:45.069" v="409"/>
        <pc:sldMkLst>
          <pc:docMk/>
          <pc:sldMk cId="1735053752" sldId="265"/>
        </pc:sldMkLst>
        <pc:spChg chg="mod">
          <ac:chgData name="Chad Vidden" userId="S::cvidden@uwlax.edu::fa919fd6-03f8-48d0-9b95-10ac8c9672df" providerId="AD" clId="Web-{74B1E4F0-0AD6-91E3-2D5E-825843202D1B}" dt="2020-09-10T13:39:59.929" v="390" actId="20577"/>
          <ac:spMkLst>
            <pc:docMk/>
            <pc:sldMk cId="1735053752" sldId="265"/>
            <ac:spMk id="2" creationId="{E4AC2930-E254-43D6-BE45-CBF64309AFA3}"/>
          </ac:spMkLst>
        </pc:spChg>
      </pc:sldChg>
      <pc:sldChg chg="modSp new ord modNotes">
        <pc:chgData name="Chad Vidden" userId="S::cvidden@uwlax.edu::fa919fd6-03f8-48d0-9b95-10ac8c9672df" providerId="AD" clId="Web-{74B1E4F0-0AD6-91E3-2D5E-825843202D1B}" dt="2020-09-10T13:41:05.318" v="425"/>
        <pc:sldMkLst>
          <pc:docMk/>
          <pc:sldMk cId="40794291" sldId="266"/>
        </pc:sldMkLst>
        <pc:spChg chg="mod">
          <ac:chgData name="Chad Vidden" userId="S::cvidden@uwlax.edu::fa919fd6-03f8-48d0-9b95-10ac8c9672df" providerId="AD" clId="Web-{74B1E4F0-0AD6-91E3-2D5E-825843202D1B}" dt="2020-09-10T13:33:55.373" v="17" actId="20577"/>
          <ac:spMkLst>
            <pc:docMk/>
            <pc:sldMk cId="40794291" sldId="266"/>
            <ac:spMk id="2" creationId="{4EADB255-A5D2-466F-A25E-4209A8ADAB3A}"/>
          </ac:spMkLst>
        </pc:spChg>
      </pc:sldChg>
      <pc:sldChg chg="modSp new modNotes">
        <pc:chgData name="Chad Vidden" userId="S::cvidden@uwlax.edu::fa919fd6-03f8-48d0-9b95-10ac8c9672df" providerId="AD" clId="Web-{74B1E4F0-0AD6-91E3-2D5E-825843202D1B}" dt="2020-09-10T14:05:01.093" v="462"/>
        <pc:sldMkLst>
          <pc:docMk/>
          <pc:sldMk cId="1101782656" sldId="267"/>
        </pc:sldMkLst>
        <pc:spChg chg="mod">
          <ac:chgData name="Chad Vidden" userId="S::cvidden@uwlax.edu::fa919fd6-03f8-48d0-9b95-10ac8c9672df" providerId="AD" clId="Web-{74B1E4F0-0AD6-91E3-2D5E-825843202D1B}" dt="2020-09-10T13:37:02.994" v="248" actId="20577"/>
          <ac:spMkLst>
            <pc:docMk/>
            <pc:sldMk cId="1101782656" sldId="267"/>
            <ac:spMk id="2" creationId="{04DCDD58-6CD3-4D9B-80C9-85FC311F5040}"/>
          </ac:spMkLst>
        </pc:spChg>
      </pc:sldChg>
    </pc:docChg>
  </pc:docChgLst>
  <pc:docChgLst>
    <pc:chgData name="Chad Vidden" userId="S::cvidden@uwlax.edu::fa919fd6-03f8-48d0-9b95-10ac8c9672df" providerId="AD" clId="Web-{C9E5DDFD-2283-4E75-69A7-8FCB49F8857D}"/>
    <pc:docChg chg="modSld">
      <pc:chgData name="Chad Vidden" userId="S::cvidden@uwlax.edu::fa919fd6-03f8-48d0-9b95-10ac8c9672df" providerId="AD" clId="Web-{C9E5DDFD-2283-4E75-69A7-8FCB49F8857D}" dt="2020-09-18T15:10:08.006" v="26" actId="20577"/>
      <pc:docMkLst>
        <pc:docMk/>
      </pc:docMkLst>
      <pc:sldChg chg="modSp">
        <pc:chgData name="Chad Vidden" userId="S::cvidden@uwlax.edu::fa919fd6-03f8-48d0-9b95-10ac8c9672df" providerId="AD" clId="Web-{C9E5DDFD-2283-4E75-69A7-8FCB49F8857D}" dt="2020-09-18T15:08:54.458" v="24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C9E5DDFD-2283-4E75-69A7-8FCB49F8857D}" dt="2020-09-18T15:08:40.817" v="16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C9E5DDFD-2283-4E75-69A7-8FCB49F8857D}" dt="2020-09-18T15:08:54.458" v="24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">
        <pc:chgData name="Chad Vidden" userId="S::cvidden@uwlax.edu::fa919fd6-03f8-48d0-9b95-10ac8c9672df" providerId="AD" clId="Web-{C9E5DDFD-2283-4E75-69A7-8FCB49F8857D}" dt="2020-09-18T15:08:48.927" v="22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C9E5DDFD-2283-4E75-69A7-8FCB49F8857D}" dt="2020-09-18T15:08:48.927" v="22" actId="20577"/>
          <ac:spMkLst>
            <pc:docMk/>
            <pc:sldMk cId="541778303" sldId="263"/>
            <ac:spMk id="2" creationId="{CA451731-004D-47EF-B477-97CEF7BB49D9}"/>
          </ac:spMkLst>
        </pc:spChg>
      </pc:sldChg>
    </pc:docChg>
  </pc:docChgLst>
  <pc:docChgLst>
    <pc:chgData name="Chad Vidden" userId="fa919fd6-03f8-48d0-9b95-10ac8c9672df" providerId="ADAL" clId="{C57E1562-4CD1-40DF-A9CF-556AFAB76C39}"/>
    <pc:docChg chg="undo custSel modSld">
      <pc:chgData name="Chad Vidden" userId="fa919fd6-03f8-48d0-9b95-10ac8c9672df" providerId="ADAL" clId="{C57E1562-4CD1-40DF-A9CF-556AFAB76C39}" dt="2020-03-25T02:34:42.149" v="65"/>
      <pc:docMkLst>
        <pc:docMk/>
      </pc:docMkLst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637318454" sldId="257"/>
        </pc:sldMkLst>
        <pc:inkChg chg="del">
          <ac:chgData name="Chad Vidden" userId="fa919fd6-03f8-48d0-9b95-10ac8c9672df" providerId="ADAL" clId="{C57E1562-4CD1-40DF-A9CF-556AFAB76C39}" dt="2020-03-25T02:02:05.417" v="0"/>
          <ac:inkMkLst>
            <pc:docMk/>
            <pc:sldMk cId="3637318454" sldId="257"/>
            <ac:inkMk id="5" creationId="{E64D35EA-737C-4F7F-99AC-E82DD292E312}"/>
          </ac:inkMkLst>
        </pc:inkChg>
        <pc:inkChg chg="del">
          <ac:chgData name="Chad Vidden" userId="fa919fd6-03f8-48d0-9b95-10ac8c9672df" providerId="ADAL" clId="{C57E1562-4CD1-40DF-A9CF-556AFAB76C39}" dt="2020-03-25T02:02:05.428" v="1"/>
          <ac:inkMkLst>
            <pc:docMk/>
            <pc:sldMk cId="3637318454" sldId="257"/>
            <ac:inkMk id="6" creationId="{491D2C19-9344-4750-845A-9038A613B85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637318454" sldId="257"/>
            <ac:inkMk id="7" creationId="{599E726D-87D7-4075-9874-250F373F061C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2599349530" sldId="258"/>
        </pc:sldMkLst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" creationId="{717781AD-C247-4902-935C-C203A14DD7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" creationId="{836DADF8-8A3F-4F09-80FE-C8E546B24BE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" creationId="{9D6D96E2-1A34-410B-979B-AF0E273EA39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" creationId="{D0869BF9-FCBF-4895-9E14-6C8FD4C9EC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" creationId="{857A468B-43A4-405B-8497-2D35813048D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" creationId="{9980605C-C8FF-4E50-B59E-CC27D00FB7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" creationId="{7508F71D-6D2C-4A00-80AE-4ED45F7F9A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" creationId="{E7683987-2147-480F-87F2-7A907A610FE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" creationId="{14ED7EA6-6D30-4482-AD8E-93E8F1D9E9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" creationId="{A37F4B14-6EBC-451B-9CBF-1D6E88B844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" creationId="{E826A3A9-3B50-4323-9014-DE974C36007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" creationId="{313FBC56-5F26-4807-97C2-7A4CD494E0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" creationId="{DF381B18-BB0C-4470-9BBF-EEFBB9A107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" creationId="{A6DFA6A7-6C29-4EF6-837C-2273B0CFD0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" creationId="{02573925-FF0B-498A-87DA-42B0CEB3DF4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" creationId="{A4203528-2D01-4103-8346-FF1A4538CD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" creationId="{9FDAAADD-F978-42AC-AD19-000389CBDA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" creationId="{08F0D0FC-961B-4121-BDEC-0752775A46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" creationId="{0D0F32E4-F202-47C4-9FB8-21A15B6B2A5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" creationId="{D3822A9F-364A-4354-893F-4C7EF1D77A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" creationId="{BCE288CE-CBF2-4880-96F7-0D77B61CA8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" creationId="{6E250556-8BFF-4324-9E67-8DA271B619F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" creationId="{3F860A61-9F32-437F-A0CA-EAC7154A03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" creationId="{DD36B5E2-F05B-4B64-840E-61D954938B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7" creationId="{05864736-DDDB-4B8A-9835-F26AF9CBE7A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8" creationId="{8D4D3AA2-C00E-445E-AAB3-054F2FD801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9" creationId="{612B0B9D-B660-499E-A289-3833068EF0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0" creationId="{DE12A18B-B3B2-4CC7-8197-70F7017CC0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1" creationId="{0132B9D0-0B4F-4D8A-8E7E-93F42B6920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2" creationId="{4A41E55D-6932-41D2-8EDF-7732C52DC9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3" creationId="{A2C99B03-4884-46A5-9BCA-67C6111C5B1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4" creationId="{3E54610F-2809-4A54-8FE1-BED31752FED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5" creationId="{1531A137-C4B4-4CC6-8285-D08826D7929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6" creationId="{80409F0D-1816-433A-A0C3-F23FFFE16B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7" creationId="{3BEDEFCB-624A-4D88-85D9-11CB75038C5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8" creationId="{CC9E7F22-076E-4117-A53A-C2685EDF295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9" creationId="{1864276F-1528-450C-A3E0-D08DFFC256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0" creationId="{0770EED8-3539-426B-BD48-87FE38B0DD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1" creationId="{747D817B-884B-4023-94CC-5FC4505B39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2" creationId="{F6249060-9CEC-4AE9-88D4-AFDFADC39B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3" creationId="{C85075F8-F8B7-45D8-8BCC-67BEA8320D8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4" creationId="{1DFA7BD6-7A95-4B6C-B38F-6F8EFAC080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5" creationId="{C07C1079-3D3F-4542-9301-9B437DE089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6" creationId="{151C8719-E1B3-48B5-99DC-3154A771ACE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7" creationId="{80C5519E-08CE-451C-B1F5-1CFAEE535FA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8" creationId="{9F806EA9-1026-40E7-8B7A-2940E48DFB0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9" creationId="{B69704D2-9799-4147-8E7D-9D310AE2C8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0" creationId="{8EE14F2B-E267-4037-A9C0-618520684915}"/>
          </ac:inkMkLst>
        </pc:inkChg>
        <pc:inkChg chg="del">
          <ac:chgData name="Chad Vidden" userId="fa919fd6-03f8-48d0-9b95-10ac8c9672df" providerId="ADAL" clId="{C57E1562-4CD1-40DF-A9CF-556AFAB76C39}" dt="2020-03-25T02:05:54.330" v="43"/>
          <ac:inkMkLst>
            <pc:docMk/>
            <pc:sldMk cId="2599349530" sldId="258"/>
            <ac:inkMk id="51" creationId="{F0D76C7F-6C58-4B0E-B7E1-2FAC0BCEC3A7}"/>
          </ac:inkMkLst>
        </pc:inkChg>
        <pc:inkChg chg="del">
          <ac:chgData name="Chad Vidden" userId="fa919fd6-03f8-48d0-9b95-10ac8c9672df" providerId="ADAL" clId="{C57E1562-4CD1-40DF-A9CF-556AFAB76C39}" dt="2020-03-25T02:05:54.331" v="44"/>
          <ac:inkMkLst>
            <pc:docMk/>
            <pc:sldMk cId="2599349530" sldId="258"/>
            <ac:inkMk id="52" creationId="{35D496D9-7583-48FB-8586-28C534E64E59}"/>
          </ac:inkMkLst>
        </pc:inkChg>
        <pc:inkChg chg="del">
          <ac:chgData name="Chad Vidden" userId="fa919fd6-03f8-48d0-9b95-10ac8c9672df" providerId="ADAL" clId="{C57E1562-4CD1-40DF-A9CF-556AFAB76C39}" dt="2020-03-25T02:05:54.324" v="21"/>
          <ac:inkMkLst>
            <pc:docMk/>
            <pc:sldMk cId="2599349530" sldId="258"/>
            <ac:inkMk id="53" creationId="{5F66B290-5AEC-48C4-84A1-38EFF9020E8D}"/>
          </ac:inkMkLst>
        </pc:inkChg>
        <pc:inkChg chg="del">
          <ac:chgData name="Chad Vidden" userId="fa919fd6-03f8-48d0-9b95-10ac8c9672df" providerId="ADAL" clId="{C57E1562-4CD1-40DF-A9CF-556AFAB76C39}" dt="2020-03-25T02:05:47.973" v="12"/>
          <ac:inkMkLst>
            <pc:docMk/>
            <pc:sldMk cId="2599349530" sldId="258"/>
            <ac:inkMk id="54" creationId="{DF81D842-7F03-4F69-9784-D50072FB0F72}"/>
          </ac:inkMkLst>
        </pc:inkChg>
        <pc:inkChg chg="del">
          <ac:chgData name="Chad Vidden" userId="fa919fd6-03f8-48d0-9b95-10ac8c9672df" providerId="ADAL" clId="{C57E1562-4CD1-40DF-A9CF-556AFAB76C39}" dt="2020-03-25T02:05:54.328" v="35"/>
          <ac:inkMkLst>
            <pc:docMk/>
            <pc:sldMk cId="2599349530" sldId="258"/>
            <ac:inkMk id="55" creationId="{F775F110-BD04-4410-AA23-214E9E6EA6D4}"/>
          </ac:inkMkLst>
        </pc:inkChg>
        <pc:inkChg chg="del">
          <ac:chgData name="Chad Vidden" userId="fa919fd6-03f8-48d0-9b95-10ac8c9672df" providerId="ADAL" clId="{C57E1562-4CD1-40DF-A9CF-556AFAB76C39}" dt="2020-03-25T02:05:54.325" v="27"/>
          <ac:inkMkLst>
            <pc:docMk/>
            <pc:sldMk cId="2599349530" sldId="258"/>
            <ac:inkMk id="56" creationId="{7198DA2B-651E-4C0E-BB7C-4536514E2C0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7" creationId="{8FFB2B27-D5F3-4593-B085-995F9D7645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8" creationId="{04C7E48D-2631-488D-8BF8-214AA6931E5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9" creationId="{572219D1-A84C-48F6-8B5C-32451D1B3C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0" creationId="{D5CB9947-0848-49EB-9B62-E2AB6BB8BC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1" creationId="{7C097018-A3B1-4B9E-8C37-5942DB06B6B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2" creationId="{B762C895-CAC7-4974-8D03-7B259AEC70D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3" creationId="{6AB5EBE5-3D2C-4C74-8D80-F909AF8C8CD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4" creationId="{5C5DBCD2-6632-45C3-BC3C-396CB271E34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5" creationId="{AB71C5B1-3C0C-43F8-B303-BAE07CB9D34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6" creationId="{88AD57B7-172E-468A-97F8-4676C0E0189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7" creationId="{78BBA637-B4C7-47E3-81DE-05CEA5FE87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8" creationId="{69CF680B-7B35-4EA0-8E71-EAE491F9DA8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9" creationId="{1522BCBF-A3CF-4901-9D6C-985DD6BB427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0" creationId="{543F2A33-DB97-49EA-9102-BE9A805727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1" creationId="{6C520A85-9B6E-4740-84CD-D4B9D5372E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2" creationId="{7BE252BC-3F25-4C60-941A-161229BDB2A9}"/>
          </ac:inkMkLst>
        </pc:inkChg>
        <pc:inkChg chg="del">
          <ac:chgData name="Chad Vidden" userId="fa919fd6-03f8-48d0-9b95-10ac8c9672df" providerId="ADAL" clId="{C57E1562-4CD1-40DF-A9CF-556AFAB76C39}" dt="2020-03-25T02:05:47.975" v="14"/>
          <ac:inkMkLst>
            <pc:docMk/>
            <pc:sldMk cId="2599349530" sldId="258"/>
            <ac:inkMk id="73" creationId="{A63F859A-9D49-41C0-91BF-F0068D6E0832}"/>
          </ac:inkMkLst>
        </pc:inkChg>
        <pc:inkChg chg="del">
          <ac:chgData name="Chad Vidden" userId="fa919fd6-03f8-48d0-9b95-10ac8c9672df" providerId="ADAL" clId="{C57E1562-4CD1-40DF-A9CF-556AFAB76C39}" dt="2020-03-25T02:05:47.974" v="13"/>
          <ac:inkMkLst>
            <pc:docMk/>
            <pc:sldMk cId="2599349530" sldId="258"/>
            <ac:inkMk id="74" creationId="{2F6294D7-2E61-48B0-87EE-C5651208AB6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5" creationId="{9BE52598-384D-41AE-972D-1968A21DC1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6" creationId="{7B77D233-84DE-4F45-940D-F776F283FFEF}"/>
          </ac:inkMkLst>
        </pc:inkChg>
        <pc:inkChg chg="del">
          <ac:chgData name="Chad Vidden" userId="fa919fd6-03f8-48d0-9b95-10ac8c9672df" providerId="ADAL" clId="{C57E1562-4CD1-40DF-A9CF-556AFAB76C39}" dt="2020-03-25T02:05:54.328" v="34"/>
          <ac:inkMkLst>
            <pc:docMk/>
            <pc:sldMk cId="2599349530" sldId="258"/>
            <ac:inkMk id="77" creationId="{CA12F16F-714D-424C-BE93-19B0FFBD1C4F}"/>
          </ac:inkMkLst>
        </pc:inkChg>
        <pc:inkChg chg="del">
          <ac:chgData name="Chad Vidden" userId="fa919fd6-03f8-48d0-9b95-10ac8c9672df" providerId="ADAL" clId="{C57E1562-4CD1-40DF-A9CF-556AFAB76C39}" dt="2020-03-25T02:05:54.321" v="16"/>
          <ac:inkMkLst>
            <pc:docMk/>
            <pc:sldMk cId="2599349530" sldId="258"/>
            <ac:inkMk id="78" creationId="{404D4A54-8A55-4F2A-9088-9324D0D508DC}"/>
          </ac:inkMkLst>
        </pc:inkChg>
        <pc:inkChg chg="del">
          <ac:chgData name="Chad Vidden" userId="fa919fd6-03f8-48d0-9b95-10ac8c9672df" providerId="ADAL" clId="{C57E1562-4CD1-40DF-A9CF-556AFAB76C39}" dt="2020-03-25T02:05:54.325" v="26"/>
          <ac:inkMkLst>
            <pc:docMk/>
            <pc:sldMk cId="2599349530" sldId="258"/>
            <ac:inkMk id="79" creationId="{587CDBF5-3091-46C9-A020-120D6FB37AE8}"/>
          </ac:inkMkLst>
        </pc:inkChg>
        <pc:inkChg chg="del">
          <ac:chgData name="Chad Vidden" userId="fa919fd6-03f8-48d0-9b95-10ac8c9672df" providerId="ADAL" clId="{C57E1562-4CD1-40DF-A9CF-556AFAB76C39}" dt="2020-03-25T02:05:54.329" v="38"/>
          <ac:inkMkLst>
            <pc:docMk/>
            <pc:sldMk cId="2599349530" sldId="258"/>
            <ac:inkMk id="80" creationId="{F519F920-1E35-44EB-A881-54DD487CBD9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1" creationId="{ABBB3FD6-6F31-4549-AA84-0308441012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2" creationId="{1C0B7E45-95F3-49C6-A158-00DF6CCC7C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3" creationId="{306FAC3E-06B6-4A05-817F-FBA01B4346E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4" creationId="{DA1EA8C8-6AF4-47B2-B1E6-B13F70B8B3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5" creationId="{7C8D1DC2-CD29-406F-869E-D4E94AC8C3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6" creationId="{27FBAA44-3BEE-4A31-A465-232A4F83231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7" creationId="{8EAEB0A4-E30E-4BCB-B521-9F6B2C7C63A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8" creationId="{BCBFD526-85F5-4B46-8679-75DA588C486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9" creationId="{FED149D2-35DE-4582-A6EB-DF32D83B5FC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0" creationId="{9EFA1F81-CFD7-4157-88A6-E8940FAB7D9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1" creationId="{F0B8CE51-3B47-431D-A082-B6341CE2F0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2" creationId="{3E667505-5001-43A3-ABD8-8C7BC1B851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3" creationId="{616A7B55-E572-4950-9570-B2D51024B2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4" creationId="{578FF46C-E2DB-43F1-90BE-C147570FAB37}"/>
          </ac:inkMkLst>
        </pc:inkChg>
        <pc:inkChg chg="del">
          <ac:chgData name="Chad Vidden" userId="fa919fd6-03f8-48d0-9b95-10ac8c9672df" providerId="ADAL" clId="{C57E1562-4CD1-40DF-A9CF-556AFAB76C39}" dt="2020-03-25T02:05:54.330" v="42"/>
          <ac:inkMkLst>
            <pc:docMk/>
            <pc:sldMk cId="2599349530" sldId="258"/>
            <ac:inkMk id="96" creationId="{5521C237-0D14-4290-9810-7E6E468A8796}"/>
          </ac:inkMkLst>
        </pc:inkChg>
        <pc:inkChg chg="del">
          <ac:chgData name="Chad Vidden" userId="fa919fd6-03f8-48d0-9b95-10ac8c9672df" providerId="ADAL" clId="{C57E1562-4CD1-40DF-A9CF-556AFAB76C39}" dt="2020-03-25T02:05:54.329" v="36"/>
          <ac:inkMkLst>
            <pc:docMk/>
            <pc:sldMk cId="2599349530" sldId="258"/>
            <ac:inkMk id="97" creationId="{6F30F881-276C-4EE9-A1F4-1B92D560EDB2}"/>
          </ac:inkMkLst>
        </pc:inkChg>
        <pc:inkChg chg="del">
          <ac:chgData name="Chad Vidden" userId="fa919fd6-03f8-48d0-9b95-10ac8c9672df" providerId="ADAL" clId="{C57E1562-4CD1-40DF-A9CF-556AFAB76C39}" dt="2020-03-25T02:05:54.328" v="33"/>
          <ac:inkMkLst>
            <pc:docMk/>
            <pc:sldMk cId="2599349530" sldId="258"/>
            <ac:inkMk id="98" creationId="{68F563E0-93B0-45EA-A921-4DB0F3CD0F8A}"/>
          </ac:inkMkLst>
        </pc:inkChg>
        <pc:inkChg chg="del">
          <ac:chgData name="Chad Vidden" userId="fa919fd6-03f8-48d0-9b95-10ac8c9672df" providerId="ADAL" clId="{C57E1562-4CD1-40DF-A9CF-556AFAB76C39}" dt="2020-03-25T02:05:54.323" v="19"/>
          <ac:inkMkLst>
            <pc:docMk/>
            <pc:sldMk cId="2599349530" sldId="258"/>
            <ac:inkMk id="99" creationId="{3EAA73E0-1C24-46EE-A590-7AD0326ADA94}"/>
          </ac:inkMkLst>
        </pc:inkChg>
        <pc:inkChg chg="del">
          <ac:chgData name="Chad Vidden" userId="fa919fd6-03f8-48d0-9b95-10ac8c9672df" providerId="ADAL" clId="{C57E1562-4CD1-40DF-A9CF-556AFAB76C39}" dt="2020-03-25T02:05:54.330" v="40"/>
          <ac:inkMkLst>
            <pc:docMk/>
            <pc:sldMk cId="2599349530" sldId="258"/>
            <ac:inkMk id="100" creationId="{E703E1A2-65DD-4671-8EEC-17B813E3111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1" creationId="{FFBDB4D2-F200-4CBA-9C73-1EC7D6FE88D8}"/>
          </ac:inkMkLst>
        </pc:inkChg>
        <pc:inkChg chg="del">
          <ac:chgData name="Chad Vidden" userId="fa919fd6-03f8-48d0-9b95-10ac8c9672df" providerId="ADAL" clId="{C57E1562-4CD1-40DF-A9CF-556AFAB76C39}" dt="2020-03-25T02:05:54.330" v="41"/>
          <ac:inkMkLst>
            <pc:docMk/>
            <pc:sldMk cId="2599349530" sldId="258"/>
            <ac:inkMk id="102" creationId="{9A5C0F5B-162E-434A-AAB3-50B212592ED3}"/>
          </ac:inkMkLst>
        </pc:inkChg>
        <pc:inkChg chg="del">
          <ac:chgData name="Chad Vidden" userId="fa919fd6-03f8-48d0-9b95-10ac8c9672df" providerId="ADAL" clId="{C57E1562-4CD1-40DF-A9CF-556AFAB76C39}" dt="2020-03-25T02:05:54.332" v="49"/>
          <ac:inkMkLst>
            <pc:docMk/>
            <pc:sldMk cId="2599349530" sldId="258"/>
            <ac:inkMk id="103" creationId="{BBBD0E39-89F3-49E6-8262-031D079C0C73}"/>
          </ac:inkMkLst>
        </pc:inkChg>
        <pc:inkChg chg="del">
          <ac:chgData name="Chad Vidden" userId="fa919fd6-03f8-48d0-9b95-10ac8c9672df" providerId="ADAL" clId="{C57E1562-4CD1-40DF-A9CF-556AFAB76C39}" dt="2020-03-25T02:05:54.327" v="31"/>
          <ac:inkMkLst>
            <pc:docMk/>
            <pc:sldMk cId="2599349530" sldId="258"/>
            <ac:inkMk id="104" creationId="{BA4249DE-8FF5-42C1-B336-7F72E9EF673C}"/>
          </ac:inkMkLst>
        </pc:inkChg>
        <pc:inkChg chg="del">
          <ac:chgData name="Chad Vidden" userId="fa919fd6-03f8-48d0-9b95-10ac8c9672df" providerId="ADAL" clId="{C57E1562-4CD1-40DF-A9CF-556AFAB76C39}" dt="2020-03-25T02:05:54.332" v="50"/>
          <ac:inkMkLst>
            <pc:docMk/>
            <pc:sldMk cId="2599349530" sldId="258"/>
            <ac:inkMk id="105" creationId="{45AB5051-97E6-45D9-AC50-059B4498E65F}"/>
          </ac:inkMkLst>
        </pc:inkChg>
        <pc:inkChg chg="del">
          <ac:chgData name="Chad Vidden" userId="fa919fd6-03f8-48d0-9b95-10ac8c9672df" providerId="ADAL" clId="{C57E1562-4CD1-40DF-A9CF-556AFAB76C39}" dt="2020-03-25T02:05:54.329" v="39"/>
          <ac:inkMkLst>
            <pc:docMk/>
            <pc:sldMk cId="2599349530" sldId="258"/>
            <ac:inkMk id="106" creationId="{F4641A3A-9CF5-439A-8EC7-94EA36B78012}"/>
          </ac:inkMkLst>
        </pc:inkChg>
        <pc:inkChg chg="del">
          <ac:chgData name="Chad Vidden" userId="fa919fd6-03f8-48d0-9b95-10ac8c9672df" providerId="ADAL" clId="{C57E1562-4CD1-40DF-A9CF-556AFAB76C39}" dt="2020-03-25T02:05:54.327" v="30"/>
          <ac:inkMkLst>
            <pc:docMk/>
            <pc:sldMk cId="2599349530" sldId="258"/>
            <ac:inkMk id="107" creationId="{05512FE3-8DA3-4999-AE35-ED2536C714DF}"/>
          </ac:inkMkLst>
        </pc:inkChg>
        <pc:inkChg chg="del">
          <ac:chgData name="Chad Vidden" userId="fa919fd6-03f8-48d0-9b95-10ac8c9672df" providerId="ADAL" clId="{C57E1562-4CD1-40DF-A9CF-556AFAB76C39}" dt="2020-03-25T02:05:54.326" v="28"/>
          <ac:inkMkLst>
            <pc:docMk/>
            <pc:sldMk cId="2599349530" sldId="258"/>
            <ac:inkMk id="108" creationId="{64F1BBE9-C40C-4C8B-A4DC-B8AFFEB4C44C}"/>
          </ac:inkMkLst>
        </pc:inkChg>
        <pc:inkChg chg="del">
          <ac:chgData name="Chad Vidden" userId="fa919fd6-03f8-48d0-9b95-10ac8c9672df" providerId="ADAL" clId="{C57E1562-4CD1-40DF-A9CF-556AFAB76C39}" dt="2020-03-25T02:05:54.324" v="23"/>
          <ac:inkMkLst>
            <pc:docMk/>
            <pc:sldMk cId="2599349530" sldId="258"/>
            <ac:inkMk id="109" creationId="{77592294-4BB1-409D-8F03-ABC26B600C12}"/>
          </ac:inkMkLst>
        </pc:inkChg>
        <pc:inkChg chg="del">
          <ac:chgData name="Chad Vidden" userId="fa919fd6-03f8-48d0-9b95-10ac8c9672df" providerId="ADAL" clId="{C57E1562-4CD1-40DF-A9CF-556AFAB76C39}" dt="2020-03-25T02:05:54.323" v="20"/>
          <ac:inkMkLst>
            <pc:docMk/>
            <pc:sldMk cId="2599349530" sldId="258"/>
            <ac:inkMk id="110" creationId="{4BDF1A7F-64E3-4CB7-995C-271DE5BD2B68}"/>
          </ac:inkMkLst>
        </pc:inkChg>
        <pc:inkChg chg="del">
          <ac:chgData name="Chad Vidden" userId="fa919fd6-03f8-48d0-9b95-10ac8c9672df" providerId="ADAL" clId="{C57E1562-4CD1-40DF-A9CF-556AFAB76C39}" dt="2020-03-25T02:05:54.329" v="37"/>
          <ac:inkMkLst>
            <pc:docMk/>
            <pc:sldMk cId="2599349530" sldId="258"/>
            <ac:inkMk id="111" creationId="{7A709AC2-D705-4ED1-A530-A2225408D69E}"/>
          </ac:inkMkLst>
        </pc:inkChg>
        <pc:inkChg chg="del">
          <ac:chgData name="Chad Vidden" userId="fa919fd6-03f8-48d0-9b95-10ac8c9672df" providerId="ADAL" clId="{C57E1562-4CD1-40DF-A9CF-556AFAB76C39}" dt="2020-03-25T02:05:54.326" v="29"/>
          <ac:inkMkLst>
            <pc:docMk/>
            <pc:sldMk cId="2599349530" sldId="258"/>
            <ac:inkMk id="112" creationId="{335B2670-A765-4C16-9D67-C4228ACFBA5B}"/>
          </ac:inkMkLst>
        </pc:inkChg>
        <pc:inkChg chg="del">
          <ac:chgData name="Chad Vidden" userId="fa919fd6-03f8-48d0-9b95-10ac8c9672df" providerId="ADAL" clId="{C57E1562-4CD1-40DF-A9CF-556AFAB76C39}" dt="2020-03-25T02:05:54.324" v="22"/>
          <ac:inkMkLst>
            <pc:docMk/>
            <pc:sldMk cId="2599349530" sldId="258"/>
            <ac:inkMk id="113" creationId="{F9F3BF73-5F94-43CC-BBA4-24E6A08A7912}"/>
          </ac:inkMkLst>
        </pc:inkChg>
        <pc:inkChg chg="del">
          <ac:chgData name="Chad Vidden" userId="fa919fd6-03f8-48d0-9b95-10ac8c9672df" providerId="ADAL" clId="{C57E1562-4CD1-40DF-A9CF-556AFAB76C39}" dt="2020-03-25T02:05:54.331" v="46"/>
          <ac:inkMkLst>
            <pc:docMk/>
            <pc:sldMk cId="2599349530" sldId="258"/>
            <ac:inkMk id="114" creationId="{FB72FBE4-4191-4E9C-90A4-2A23DDA7490D}"/>
          </ac:inkMkLst>
        </pc:inkChg>
        <pc:inkChg chg="del">
          <ac:chgData name="Chad Vidden" userId="fa919fd6-03f8-48d0-9b95-10ac8c9672df" providerId="ADAL" clId="{C57E1562-4CD1-40DF-A9CF-556AFAB76C39}" dt="2020-03-25T02:05:54.332" v="47"/>
          <ac:inkMkLst>
            <pc:docMk/>
            <pc:sldMk cId="2599349530" sldId="258"/>
            <ac:inkMk id="115" creationId="{AAF020D6-CBDB-49EB-BEED-F74719A4E397}"/>
          </ac:inkMkLst>
        </pc:inkChg>
        <pc:inkChg chg="del">
          <ac:chgData name="Chad Vidden" userId="fa919fd6-03f8-48d0-9b95-10ac8c9672df" providerId="ADAL" clId="{C57E1562-4CD1-40DF-A9CF-556AFAB76C39}" dt="2020-03-25T02:05:54.322" v="17"/>
          <ac:inkMkLst>
            <pc:docMk/>
            <pc:sldMk cId="2599349530" sldId="258"/>
            <ac:inkMk id="116" creationId="{DE91EB0E-0504-44C1-8155-1A0764AB1BA5}"/>
          </ac:inkMkLst>
        </pc:inkChg>
        <pc:inkChg chg="del">
          <ac:chgData name="Chad Vidden" userId="fa919fd6-03f8-48d0-9b95-10ac8c9672df" providerId="ADAL" clId="{C57E1562-4CD1-40DF-A9CF-556AFAB76C39}" dt="2020-03-25T02:05:54.327" v="32"/>
          <ac:inkMkLst>
            <pc:docMk/>
            <pc:sldMk cId="2599349530" sldId="258"/>
            <ac:inkMk id="117" creationId="{042D4D43-607D-4F14-B3CE-6B5AEC756FC0}"/>
          </ac:inkMkLst>
        </pc:inkChg>
        <pc:inkChg chg="del">
          <ac:chgData name="Chad Vidden" userId="fa919fd6-03f8-48d0-9b95-10ac8c9672df" providerId="ADAL" clId="{C57E1562-4CD1-40DF-A9CF-556AFAB76C39}" dt="2020-03-25T02:05:54.325" v="25"/>
          <ac:inkMkLst>
            <pc:docMk/>
            <pc:sldMk cId="2599349530" sldId="258"/>
            <ac:inkMk id="118" creationId="{17F4640A-8443-4CDB-9A9D-D29B87A348E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9" creationId="{D1109F4F-8FC8-499F-9E39-A5A5F93C51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0" creationId="{B0B13D5B-7530-480D-9F15-6B4A96FEA4A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1" creationId="{9E12CBC5-CB07-4537-BB69-AA8288302512}"/>
          </ac:inkMkLst>
        </pc:inkChg>
        <pc:inkChg chg="del">
          <ac:chgData name="Chad Vidden" userId="fa919fd6-03f8-48d0-9b95-10ac8c9672df" providerId="ADAL" clId="{C57E1562-4CD1-40DF-A9CF-556AFAB76C39}" dt="2020-03-25T02:05:54.323" v="18"/>
          <ac:inkMkLst>
            <pc:docMk/>
            <pc:sldMk cId="2599349530" sldId="258"/>
            <ac:inkMk id="122" creationId="{5A73593F-9E1C-4250-BAC8-09B5292AEBEF}"/>
          </ac:inkMkLst>
        </pc:inkChg>
        <pc:inkChg chg="del">
          <ac:chgData name="Chad Vidden" userId="fa919fd6-03f8-48d0-9b95-10ac8c9672df" providerId="ADAL" clId="{C57E1562-4CD1-40DF-A9CF-556AFAB76C39}" dt="2020-03-25T02:05:54.331" v="45"/>
          <ac:inkMkLst>
            <pc:docMk/>
            <pc:sldMk cId="2599349530" sldId="258"/>
            <ac:inkMk id="123" creationId="{14897FFF-FAF7-45BB-BBE6-0710491AE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4" creationId="{0F755DF7-2B9B-4E46-BAC9-6821A6951A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5" creationId="{8D8568D7-E240-4B5D-926A-F1E70B63F9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6" creationId="{B52D33EE-29AC-4F80-9A7C-DBA85CD417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7" creationId="{1D77B335-DA11-4EE6-9FE0-7EFBA7EFC22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8" creationId="{1B491FDC-AC7C-44BF-A1BF-6F11E219C6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9" creationId="{91B0199D-1D3C-40EC-A915-8181808E35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0" creationId="{467C121F-911F-4D7F-B10C-6B7D866C81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1" creationId="{DF3BD7BB-4D1E-497C-AA1C-13E0ED16D7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2" creationId="{9AD699DA-3F7E-4416-BE91-D82B032B693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3" creationId="{CE9E064C-672A-4965-B3E1-F8E3A49B4E8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4" creationId="{15DD94B0-8A16-4B9C-8232-E63ACF46D5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5" creationId="{73138AC5-3864-47C2-AD4E-EFE28C5204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6" creationId="{33E449AA-8799-4165-A624-DB77884DDE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7" creationId="{C75F2514-17EE-427C-9CF9-E9E5F413C8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8" creationId="{711A7969-FB49-4020-A232-E6956DA1C6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9" creationId="{EB61F13A-4AB5-4F7A-9128-8226D9B8F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0" creationId="{40B811DF-C777-42BF-8A11-E1009F2374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1" creationId="{9915CFCC-B875-4B3C-BDAF-32199810B0E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2" creationId="{9C809E8A-5AFC-47B7-94A9-A261B0DD9E7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3" creationId="{C3B9BDC0-FEAB-4D90-94AF-1A5478915F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4" creationId="{9FD27D16-99CF-4965-8ADE-A38FF7B4AE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5" creationId="{C79FBDD2-7CF8-4B9D-AE0B-EC7B5EAF92C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6" creationId="{058AECF0-CFC5-49A7-A7B0-15086BCE81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7" creationId="{325A2853-8A67-4052-986C-095EB8E5F95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8" creationId="{7BC11BDE-BDBC-4C1B-9422-C39A4822416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9" creationId="{000CA321-2CA0-4491-A59A-97A54CED9F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0" creationId="{F08A4BF4-3B2E-4F4D-9954-AD307EBCE06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1" creationId="{C66F9AA9-DB63-4BCA-92DC-E5DA8038170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2" creationId="{2925689A-DFA0-4B3E-9D48-D506B6B04F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3" creationId="{BA9EFC3D-5076-4C5C-9C8D-E3A813DF778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4" creationId="{846643B4-21BC-49E4-82A8-B9672DEC12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5" creationId="{8F290986-92DA-45DD-A2E7-5AB0A03D2BA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6" creationId="{6A451150-BB8B-42C1-9B97-FF7D9F82A54E}"/>
          </ac:inkMkLst>
        </pc:inkChg>
        <pc:inkChg chg="del">
          <ac:chgData name="Chad Vidden" userId="fa919fd6-03f8-48d0-9b95-10ac8c9672df" providerId="ADAL" clId="{C57E1562-4CD1-40DF-A9CF-556AFAB76C39}" dt="2020-03-25T02:05:54.324" v="24"/>
          <ac:inkMkLst>
            <pc:docMk/>
            <pc:sldMk cId="2599349530" sldId="258"/>
            <ac:inkMk id="157" creationId="{41F0DEC6-8B19-446B-B36D-1E30DF9A0C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8" creationId="{7A349241-FDF8-4F13-9A8A-271BF824E4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9" creationId="{3599C639-42AC-405D-AA56-2EB884434A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0" creationId="{1D7A650E-92CE-4E79-A5EB-B187331FC3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1" creationId="{1058CA2F-E19C-4E5F-9F06-26CEF0FD498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2" creationId="{A3A91D50-42A0-4C1D-B276-6292B3C932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3" creationId="{F6A2455C-D974-4C86-861E-D8BE186F0B1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4" creationId="{08DF2F83-3FD9-47A6-8187-B75A3AFBB3BC}"/>
          </ac:inkMkLst>
        </pc:inkChg>
        <pc:inkChg chg="del">
          <ac:chgData name="Chad Vidden" userId="fa919fd6-03f8-48d0-9b95-10ac8c9672df" providerId="ADAL" clId="{C57E1562-4CD1-40DF-A9CF-556AFAB76C39}" dt="2020-03-25T02:06:05.525" v="53" actId="478"/>
          <ac:inkMkLst>
            <pc:docMk/>
            <pc:sldMk cId="2599349530" sldId="258"/>
            <ac:inkMk id="165" creationId="{6D48FB54-0A22-412C-93D0-A0E594D89391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6" creationId="{0AB0D311-1624-46D3-9840-2F4C4D1325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7" creationId="{0A17682C-4549-41B9-8434-368BB45F71A2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8" creationId="{D2220368-3F5E-460E-AF97-E7759A00600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9" creationId="{979D85B1-8235-4F1C-B67A-118848D748DD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0" creationId="{4FAA3564-AFF4-4700-83BD-0CE21D46BE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1" creationId="{A84D421F-3F95-4248-94EB-C34A27F07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2" creationId="{921FBC73-8A96-4AF0-A538-05DCB8CA40A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3" creationId="{3BD69D2C-9FC0-4E51-8B60-AD42D46D08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4" creationId="{9702F58D-3CF6-47BE-AB29-790EEF01AA29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5" creationId="{1CF2A7F3-CD0E-477A-B244-BE24DF5BCBC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6" creationId="{AF4127F8-A57A-412B-A88A-D9CC347022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7" creationId="{62BFBF51-0C33-4235-B1C2-5DA1127E791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8" creationId="{07F6FC50-540E-4612-8AE2-3034AF0021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9" creationId="{E1011173-9591-4710-B93E-6BC4DFA5A0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0" creationId="{568E4B4F-5F85-4E5C-B9DD-34CA0A4BA0B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1" creationId="{6E2A8423-1FD9-4C11-9074-A4A029B906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2" creationId="{BD89609A-48A3-477B-804E-5ADA74A6A24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3" creationId="{91F86AC4-FF76-4E7B-882A-0385D0BEFB2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4" creationId="{8F3B66BC-1CD6-41DA-93EA-6041A66A6F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5" creationId="{55B7E05A-6699-455C-8483-48B2320AAE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6" creationId="{9767A7D2-5627-4D2C-97F5-14B9A121B2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7" creationId="{C054DB9E-AFEB-45C2-A667-FDB28B441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8" creationId="{13220D60-FE71-43C4-96AA-604D5D0081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9" creationId="{D4BE68A6-8D01-4234-A8CA-9816FBDC6A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0" creationId="{ED723D45-9BE9-4D97-A60C-617CAEBD93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1" creationId="{C881F436-2648-427A-B987-83230DAED57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2" creationId="{EEFC1F33-4244-409F-A68C-97973B54E10C}"/>
          </ac:inkMkLst>
        </pc:inkChg>
        <pc:inkChg chg="del">
          <ac:chgData name="Chad Vidden" userId="fa919fd6-03f8-48d0-9b95-10ac8c9672df" providerId="ADAL" clId="{C57E1562-4CD1-40DF-A9CF-556AFAB76C39}" dt="2020-03-25T02:06:08.640" v="54" actId="478"/>
          <ac:inkMkLst>
            <pc:docMk/>
            <pc:sldMk cId="2599349530" sldId="258"/>
            <ac:inkMk id="193" creationId="{14EAB15F-9D16-43E5-9DD7-896CD226DC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4" creationId="{2F8CD2F8-5401-4382-B24E-453B79B950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5" creationId="{756BDE38-0926-4F48-A63D-22CDE6F8272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6" creationId="{D21AB245-0332-4400-8630-07927ED3E4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7" creationId="{D089CD3E-0A2F-4853-AFEF-E16AF9DB99A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8" creationId="{EAC403DD-CBB6-4B65-B91C-EABD916196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9" creationId="{44C63D9F-C773-4E3F-A15D-0148391C36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0" creationId="{B324FF4E-5D5B-4A1B-B5A6-5ADCB94E1AE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1" creationId="{57AF7EEC-9D4F-489D-A262-894E786C8CE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2" creationId="{5A945F29-EA2D-4120-AE8F-C26E038707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3" creationId="{4DF7D5A5-9D38-4535-8DB0-3EF5578A4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4" creationId="{C52F138C-1C31-4287-970D-ACD5A54335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5" creationId="{2FA1DDCC-BAE9-41F2-BC4B-19C7055CF0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6" creationId="{FC4A0732-31EA-41C9-B389-244E32A8DC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7" creationId="{26919ED5-A1C5-47EE-A576-D2FB36AC7A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8" creationId="{72D865EF-8DFE-4B02-A724-471C711E37D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9" creationId="{A123E7CE-9D29-4229-98AF-22284B74991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0" creationId="{7E06BCB3-D1DC-47A8-8AAA-309081AACA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1" creationId="{D8327B87-C75A-4867-AC26-46CE246F4A1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2" creationId="{006AA05B-76B0-4B5F-8B9A-E46B9EE62D3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3" creationId="{C8D7328B-C95F-4611-B138-884EFD738F9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4" creationId="{A537906E-7014-4AF5-8332-0F52F497DBB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5" creationId="{1A2C98BC-E2CA-4784-A476-A928CA9439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6" creationId="{0C162F2B-B2EB-4E15-8049-82012A9D6C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7" creationId="{52373EC0-7181-4C2C-BF9D-5CA9C3A1ED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8" creationId="{161B5C84-3E3A-4108-A71C-77DEAF20B1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9" creationId="{2B1E188F-464C-4A11-86E6-19C08E4F77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0" creationId="{97B9E89D-B5FC-4D21-9E8C-2640DAAFA0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1" creationId="{6A3E1701-091A-4C2B-BEE8-38AC028F844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2" creationId="{8612A69A-C9F1-477C-9F7D-D62B51466A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3" creationId="{487F8ABF-5BF1-48EF-92FD-F55C066F33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4" creationId="{60F5F096-AF21-4D7C-B0AE-E98A7254462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5" creationId="{5421DA0A-6820-4D0F-BD5D-C28E18BAD8A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6" creationId="{02C801F7-BEAB-46E2-B45A-73659F7D5E3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7" creationId="{AC26FB58-BDE3-4F61-BEDF-70034EDD90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8" creationId="{14082171-D92F-4E3A-865F-8E30459684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9" creationId="{5D452FB1-6B3E-469C-A81B-2EB0AFFBE1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0" creationId="{2F57575F-41DA-4828-9BBC-EB115E4741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1" creationId="{2412BBFD-F001-4E3F-A0D8-1FFFC43DF4B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2" creationId="{204841B1-0F94-4AB9-9D7F-43C6EE02F56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3" creationId="{4080015E-2B78-4719-BAA9-FD4D6FC283F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4" creationId="{C8DC07C0-3D13-4D3A-90F0-BCCEA8BDF14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5" creationId="{9E76CA20-AECE-415F-A734-D6E399A455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6" creationId="{71FF1BC5-4C09-419C-81CF-515BFDD35F2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7" creationId="{204A7B88-273B-4D29-9196-38C58EABED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8" creationId="{D2B578B0-A63F-4F81-859C-06B50578B15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9" creationId="{F30A7685-DF1E-42F0-91CD-43B7902552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0" creationId="{17AD35E3-AFAE-44A8-8F64-12E80B68F1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1" creationId="{541694F7-CAC6-42D8-AA2F-8D2ECC6618C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2" creationId="{D218D2D6-AA0A-434E-AC58-4AEA556B019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3" creationId="{A1E8C0C2-A0FA-4B1B-86DE-B460ECFB53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4" creationId="{D4C5ACF1-2A52-4993-AB45-D3EC6E87F8F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5" creationId="{15771357-CD30-42F0-9A52-67D48B3ED5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6" creationId="{870EBE0D-2240-4279-A571-293A3837CC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7" creationId="{D37FB4C1-1CA1-4B0D-8ACA-E1AF51D8364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8" creationId="{40FF8375-9C7F-4879-8D8A-8B347E8096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9" creationId="{96331049-DB7F-47AD-ADAF-9E204E35AE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0" creationId="{2F948EB7-B854-4825-B6E9-7A72033774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1" creationId="{A188A632-62BB-4F7D-8589-A208BA573D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2" creationId="{425662A4-E1C4-479B-879B-54FBC30939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3" creationId="{DB7802F0-1605-400E-8514-EA022B508F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4" creationId="{9DD63B47-3253-46FA-9F9E-825F97BF860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5" creationId="{9FCEDA40-B2BA-4F70-B0CB-599628722C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6" creationId="{77AE884E-26E6-444D-938B-B8D356CDCB9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7" creationId="{DDD8DD19-8F08-4B62-9F08-53E7EB5E2A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8" creationId="{ED904CA7-4373-44CF-8F15-D335505750B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9" creationId="{18D34CAD-16AF-4679-9AD2-7BD6BBEDE2B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0" creationId="{A1A203C0-F1A7-40EF-A4BE-828D270B6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1" creationId="{62EBAEBA-512C-4969-A49F-0BB8F0B796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fa919fd6-03f8-48d0-9b95-10ac8c9672df" providerId="ADAL" clId="{C57E1562-4CD1-40DF-A9CF-556AFAB76C39}" dt="2020-03-25T02:05:54.332" v="48"/>
          <ac:inkMkLst>
            <pc:docMk/>
            <pc:sldMk cId="2599349530" sldId="258"/>
            <ac:inkMk id="263" creationId="{067F2B0C-A214-45E5-B549-C01B2EAE5141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2599349530" sldId="258"/>
            <ac:inkMk id="264" creationId="{CD961B23-7070-4A1C-A02E-F722C3C4D225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38191173" sldId="259"/>
        </pc:sldMkLst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" creationId="{D45CD5AE-4DF2-4C00-B8D1-24725D7C32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" creationId="{F4754494-8516-4964-B47E-ABE7321B20E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" creationId="{934183F8-1835-418C-A3F9-76DC9FAB02C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" creationId="{6C1C5953-CCC0-43C7-B282-5A935AFF97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" creationId="{2924F03E-5CE1-416E-805E-8F6A4FF0AB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" creationId="{FF435973-D562-46C1-BDB9-A104C549820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" creationId="{E10CB393-F4B9-4D68-9C6F-E69DD9CC199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" creationId="{9964435E-0655-404B-BF10-CC4A94E33F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" creationId="{7805B3EF-46B9-42D5-B4C8-D8C79A8F68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" creationId="{2E02E9AA-6A13-41F2-88D7-9CABF3C5737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" creationId="{51A408BC-3139-4AA2-AD05-9FF02147E1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" creationId="{AA77215C-91B3-4CFF-9492-71471E7EC22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" creationId="{346BC915-0331-4C4E-9059-3E81BCF2D7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" creationId="{E13F3C26-E74C-46B1-9BB4-939B5AD859A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7" creationId="{AB479DB7-3005-4C1F-8D87-FA304EDDCA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8" creationId="{397C7166-9416-4BFD-BF9A-33A57CFD13A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9" creationId="{499E0573-2D8A-4A49-8E03-4C148AE8808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0" creationId="{CEE6B503-D481-41B1-9F5E-308EFEC1BE5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1" creationId="{08552F1B-B507-4D67-A10C-D1913BD9B4C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2" creationId="{AE1D20AE-8323-4D4A-9016-5C5B52F7F7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3" creationId="{9BEEFE86-EEA6-47AB-BF5E-66AF78B7C2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4" creationId="{5DCB3816-EFD5-4E59-9F3C-7215D946BF0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5" creationId="{9161214D-F84D-4C8A-BB90-F9F4D66C23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6" creationId="{FD0FD198-86B5-4850-88C7-8551D7D38D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7" creationId="{8EA59C37-7440-4DEF-A1F6-DA0C70643B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8" creationId="{B2FE2EA6-0BFD-4699-B8CC-905FF05CB6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9" creationId="{D3F823EB-DC0C-4D15-81D8-F26E5C66A17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0" creationId="{97203C82-C9DA-4F36-AEBA-B62C45432C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1" creationId="{8C994EB9-632C-4851-9D20-98FD99081F1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2" creationId="{4ED22310-CD37-4AB6-B8F6-D2311CC3C58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3" creationId="{CC7334AD-9E00-48E9-BD63-A64E08ADE0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4" creationId="{64F25C98-3AA8-447B-B6E8-59001DAF298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5" creationId="{677DB8E4-F226-49BD-AC44-69D3D745C9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6" creationId="{891B5C55-94CB-4E13-A8E4-CC3E89CF42F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7" creationId="{D7BDF113-3EF9-41F6-ABB8-47B8D7D016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8" creationId="{CAC9108E-30E6-41FC-8B8B-32DD02F5173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9" creationId="{9B583705-0DF3-4FCF-B255-1C0E10AAAC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0" creationId="{A71DBFAD-FB2C-4ABD-9F63-798462F6C8C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1" creationId="{0BBC8491-755F-4568-927E-6152E522D09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2" creationId="{0334C22A-E278-4658-A15C-B7A354D044A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3" creationId="{BF240082-5A83-468B-AB85-29FA63C7FB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4" creationId="{25FAF910-8F81-4212-8751-91571110DFF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5" creationId="{9F31DFF1-6C20-4A8F-B326-ADF97627CFB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6" creationId="{F61DF7FE-21F6-4247-B6C4-30DBD5ABA9E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7" creationId="{5ED66B79-56C8-491C-9032-568805DE93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8" creationId="{1A9ABDAD-BEE6-4BDC-8599-0E9CEECFA35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9" creationId="{D95093E1-0DCB-4DB5-A0BF-7CAD57B45D7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0" creationId="{1A43E549-015D-44A1-8B39-A1449CF927D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1" creationId="{89B7CC02-2A0D-43CB-9BD9-E7CDAA664CB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2" creationId="{B153758F-E4F0-4C79-BDA8-FE2A79375A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3" creationId="{92782D93-3B17-4BEF-9FD7-F911C41A3B1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4" creationId="{37EFAA3B-2C16-4502-B562-183B5453249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5" creationId="{91D0E9AB-69F1-44A8-BC59-96B74DBC63D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6" creationId="{89C28079-EB78-44F9-9100-B4E8AE341A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7" creationId="{5D562FB3-1FC5-42D0-89ED-196AA2DE4A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8" creationId="{0A42C638-EB29-45D2-84B7-3C6992A98A8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9" creationId="{ED76B1EF-39D6-4A97-A03F-98425C33394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0" creationId="{7B13FBAB-0EF5-411B-9C8F-EE6BAD588AD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1" creationId="{767E2B2E-780E-43B0-A433-08AB4E8513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2" creationId="{29EC2A1F-BB58-41F0-886E-819CF316A6C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3" creationId="{59B37FD9-ECED-42F4-A210-035A60D9D2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4" creationId="{C9425F37-7E2D-4B1F-B4CE-FECE80324D5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5" creationId="{428D7BC2-8E3A-4C51-A284-A090246644D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6" creationId="{BBB29392-FC27-469E-AA19-EBB3D06FE2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7" creationId="{069E3172-D48D-4922-8D9E-A49B998403A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8" creationId="{C3ADB6E8-E599-49AD-A2E4-51E79A2259B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9" creationId="{D7DEB895-CB2F-4F52-83BE-DCEE78C018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0" creationId="{39ECD039-DCC6-439F-8AC6-493AE420A49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1" creationId="{0F80A37A-2617-4012-87DB-A9D0DB3F57B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2" creationId="{2F51C308-AD12-40BA-95F6-0E060FB1C8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3" creationId="{BC753933-8E32-4687-A0B3-EAC23DD2A82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4" creationId="{0B83A568-297B-4943-83C6-A78B68F8BE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5" creationId="{20F3E48E-B028-4C30-B5AC-7A9B3983567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6" creationId="{B80EAB4E-B5BF-49E8-BE68-B6EC573CC8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7" creationId="{2772EDDF-0DD9-415A-A86A-A63A49106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8" creationId="{3E2A225A-EBE4-4190-B763-F03BDA34EB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9" creationId="{EF3EA7C4-AD5B-49D3-9A4A-C1A5847955A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0" creationId="{0A3C74BE-F343-4B70-A486-C44EC177D23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1" creationId="{EB85746A-7C7E-4B91-A3CE-BCC0BC62051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2" creationId="{D239D553-B9EC-49E8-8865-6A0DDFE12D1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3" creationId="{162696C1-21D7-45A4-ABBA-ED7F718881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4" creationId="{20D1DF14-92A8-48F9-AE0B-1B39821FC6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5" creationId="{45E85DAA-B9D0-4B38-950D-FB57033E1C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6" creationId="{A43BA0DA-77A0-4D7C-AF79-E5DC6BAB12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7" creationId="{90716483-EBB6-487C-A108-2F6B865218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8" creationId="{B4AFC904-BBDB-468F-AB11-78951867D02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9" creationId="{92CAF267-901B-47EE-8206-F034BA9CE69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0" creationId="{C2A1C7CE-2644-42A1-8DF0-D00E24ABDD3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1" creationId="{6DDA4F9A-3480-4EE0-B8D8-048F6AEEA4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2" creationId="{3E82BB6C-4DB7-4AE9-A3A5-04E0B461261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3" creationId="{5AA6D80D-68C1-47FE-9502-7FAAB4D7442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4" creationId="{AB322435-9B5F-4983-B4D7-5FD9B4ED3AC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5" creationId="{7C660BCB-0FB5-468D-9691-1A2F1E91BE2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6" creationId="{356787BE-7F18-4617-B088-B6F0182718D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7" creationId="{9E2EE86F-29EA-469A-9CC6-D757F1F1DF0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8" creationId="{0F4C9140-A312-4CBC-95E2-60CF0129976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9" creationId="{C0C83E4D-390B-4530-8D65-9C8AC53ED63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0" creationId="{E7504DD0-13CF-43D4-A3A8-7239267EDAD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1" creationId="{E4504ACA-5FD3-49A4-9CDE-27B208D8546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2" creationId="{052681E8-7174-4525-88E1-B6C6B94A7A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3" creationId="{4A5B22AD-8780-4D76-AFD5-D4C548E71A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4" creationId="{A3EC6A25-91BC-48E8-B424-ABD650F8B0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5" creationId="{1290E553-AC85-416C-B9C0-359323649D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6" creationId="{9D08BD0C-C218-43C9-A9D1-FAAC3043730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7" creationId="{8039C226-483E-4F39-A8DD-84B3C44BF8B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8" creationId="{6D1DCFB3-F4A9-4C60-9C2F-392C1C4D3EF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9" creationId="{C46ED0D4-D5C7-498F-8DE4-05EC8B341F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0" creationId="{B1C4424A-2E4F-44F1-B7F2-EADC664441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1" creationId="{CFF43CD1-80D5-459E-BE4E-54FEB93886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2" creationId="{E0786637-CCD2-4925-893A-3CE4EEAAAD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3" creationId="{426ADFA1-C9B0-4508-B9F1-B52F02712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4" creationId="{A691FFE6-99AA-4965-8185-801833F6131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5" creationId="{67BB755A-BCF4-4EE1-BA69-FD60D8CE1BF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6" creationId="{0F6AFE79-136A-4578-BC03-E59B3C96F9D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7" creationId="{E2C4E1F7-B8C3-4702-BE10-8A568B6B77C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8" creationId="{1DF3EAE9-5332-47A3-9B44-76E6FE5E924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9" creationId="{E9C8E69C-524C-4112-A6EE-A5FA6F4F3E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0" creationId="{8D626123-F250-417A-971E-C2379BE10F7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1" creationId="{75562918-0B28-48CE-8E14-E1C26CD61B6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2" creationId="{7BB1EE83-9BE4-4F70-AF70-F18A03325A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3" creationId="{E0F17A22-EB82-4721-9B78-A75B7080F2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4" creationId="{9BC0BFFF-0DA5-4370-A610-A9E402FAB6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5" creationId="{62BF9C2B-D81F-42D5-A0A6-8B186132D3F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6" creationId="{1099E1B0-4A24-489E-9635-0124DF74192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7" creationId="{B92C83FC-C6DF-468C-B824-C4475897FAB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8" creationId="{D72D23D3-265B-49EF-8033-298F98E6991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9" creationId="{C93D8021-F6D9-4137-B0A1-15C2FBA725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0" creationId="{D3572652-FA07-4EDD-82D1-A8A01471547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1" creationId="{48BC23B0-BA48-49FD-BD5D-C51758734FE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2" creationId="{574B4047-9151-402A-9C47-10E044DA201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3" creationId="{66B42E69-CCCE-4D12-8B73-D759353EC6F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4" creationId="{45DE82BD-0800-49A4-AAD1-251DF85E51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5" creationId="{CE2E3896-F911-468E-B87A-6EE6A9CBECC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6" creationId="{E1A1FCB2-1231-4BE8-B9E6-A27309C0E5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7" creationId="{7BD2C73B-2EB5-4F75-9996-F256E12680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8" creationId="{90F13B16-00BE-4E82-992D-6F5B17E520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9" creationId="{1608730C-3130-4419-88B8-6F6D5BFD214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0" creationId="{C3ABDF02-C914-4C57-988D-7E628E7360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1" creationId="{DC554BDD-E834-4F93-9BCB-85A90A3ECE5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2" creationId="{D765B2E1-9611-468F-B632-9EA72E510D3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3" creationId="{646EA607-A3DA-4DFD-B97C-E640E070938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4" creationId="{2BBE6744-7A1D-4CF5-A9AD-4BD16A0E2A3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5" creationId="{B92918B9-086B-4325-962E-12ECC467E0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6" creationId="{8E9776B5-5F29-400E-962D-B13964B430B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7" creationId="{8305F075-7305-42D1-839C-9D66E52C12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8" creationId="{7EE0CCE3-85AB-4C20-AB43-BEE93F10FF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9" creationId="{07C17C39-CD02-4C14-BD90-0A6A32112C3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0" creationId="{F4D010F6-55A3-49C4-86F8-297511913A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1" creationId="{0A75B81F-A2A7-4B20-A106-CD48E708E60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2" creationId="{544357D5-3B93-4B95-9BB4-86876FC58C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3" creationId="{8ED2665D-779D-4C7F-AAE9-1E6A04E0D8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4" creationId="{4FF4927A-8510-4F54-8B42-06347DF98B6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5" creationId="{2DA94381-8E64-4868-8024-7FFF35F49B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6" creationId="{9DBA89E9-4331-4E19-B999-2190E28F6CB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7" creationId="{68F5E067-B2ED-4315-BF40-18F7A681157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8" creationId="{78756C24-B08F-4F0B-97E9-2200B5FAD4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9" creationId="{D1739612-5447-4A71-B7DB-9296892817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0" creationId="{3434011C-6C88-4CF1-AF31-A7C241E4BB3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1" creationId="{0CE2F879-C7BF-4E27-A732-D20D553459D4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38191173" sldId="259"/>
            <ac:inkMk id="162" creationId="{BD054896-C73D-4C26-8C94-CA679A22A62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4" creationId="{53A68CE6-F1C7-49EF-8D01-285A2A16432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5" creationId="{378F5F1E-2C3F-4ABB-82BD-1E2552EC472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6" creationId="{5CC3A0E4-A98B-4623-AF77-20FC3A7647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7" creationId="{897E1A3B-EA2D-462D-BF52-E7E4511A61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8" creationId="{3B9F114B-8E79-4564-831E-7D3ECA09722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 modSp">
        <pc:chgData name="Chad Vidden" userId="fa919fd6-03f8-48d0-9b95-10ac8c9672df" providerId="ADAL" clId="{C57E1562-4CD1-40DF-A9CF-556AFAB76C39}" dt="2020-03-25T02:34:42.149" v="65"/>
        <pc:sldMkLst>
          <pc:docMk/>
          <pc:sldMk cId="1416279900" sldId="260"/>
        </pc:sldMkLst>
        <pc:spChg chg="mod">
          <ac:chgData name="Chad Vidden" userId="fa919fd6-03f8-48d0-9b95-10ac8c9672df" providerId="ADAL" clId="{C57E1562-4CD1-40DF-A9CF-556AFAB76C39}" dt="2020-03-25T02:06:26.215" v="58" actId="1076"/>
          <ac:spMkLst>
            <pc:docMk/>
            <pc:sldMk cId="1416279900" sldId="260"/>
            <ac:spMk id="2" creationId="{5A91ABC3-97FB-4D0C-B17A-14DE70706022}"/>
          </ac:spMkLst>
        </pc:sp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" creationId="{F43BB74F-7A0F-49AF-9070-104BB0FBC18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" creationId="{FDCF9E33-CB18-4717-A855-C3D33455F4C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" creationId="{56D5A7DD-83F8-4441-A944-D3FC68BED3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" creationId="{EFE9D0F6-05A4-4485-829C-D41084A2C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" creationId="{9A27C3FB-5368-4950-A611-9A92FA312F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" creationId="{14F81886-6836-41B6-80EF-EE8E8305B8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" creationId="{E7D26BF9-3F98-4690-BEFF-A188B879EA0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" creationId="{6D9F946F-850F-4A1D-BE3B-DED918E857C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" creationId="{21AB2FA8-7BCB-40CA-B7EF-77E31112C0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" creationId="{25FC230A-4164-4CC9-9096-B0AE63C0C4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" creationId="{F5F92346-ECBC-44F5-8748-D41E82F117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4" creationId="{5D84A48D-EF1D-4DBD-A386-34CCCA1CF5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5" creationId="{4E3B2B39-0C07-440C-8718-1D84496E33E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" creationId="{0BED9FFF-1C02-4AF4-8CE9-DAF1C4B0C64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" creationId="{E4F8A9CF-AFE5-4EA1-9CEE-49C744D492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8" creationId="{51026045-80D1-4955-9EA3-D2FC1CBC49E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" creationId="{B919DE84-06FD-469D-A475-CF88D7C055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" creationId="{7EA69D73-10F1-42AD-BDD7-E9693A3039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" creationId="{E3796C76-B9E8-43F0-88C8-94AE5DB6C21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" creationId="{FB5E5150-AF52-4B44-AE99-444116EC8CA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" creationId="{7BC79474-CE72-4656-A9E5-8DD5D72BF9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" creationId="{303168EE-A30A-4AB5-90EB-8B1AC0016A2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5" creationId="{02096E45-090E-49E5-8DF2-CEA0757D54E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6" creationId="{ECCD761B-0956-4557-88F6-CF90057506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7" creationId="{BA48BA44-6060-4855-8B71-B6D15E4FB43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8" creationId="{4CFE3FF5-4BF4-4FD9-BCC7-B7B616E95D8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9" creationId="{F8CE6D14-A259-4D1E-A0AF-7A42BA93899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0" creationId="{49337C11-2E9E-4362-98F9-384887A9DD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1" creationId="{1249C6CD-404C-4BE8-AF4C-E0B388DF9F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2" creationId="{57BFD50A-BBC2-4142-BFE7-DBF65ACDC92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33" creationId="{6478B8E6-0FEA-4B25-8BB3-7E1ED65DEE8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4" creationId="{EDCFD21C-0C12-426F-ABCD-6044FD110B8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5" creationId="{BD656EE0-7D48-4C54-8013-D2EEFD25663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6" creationId="{648835D2-3B61-48B5-8ABE-4F04ABE5ECA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7" creationId="{A2768BD3-EA26-4850-89A3-F14FDC4794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8" creationId="{F47E3321-D490-4A7E-B893-85DEB4F438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9" creationId="{A92B32CB-1D0F-4C20-8CB7-0C6C4267717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0" creationId="{2F657E21-6712-485D-B61F-23E03ABF870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1" creationId="{B382B442-3DCB-4CD5-BB81-48C26B85DD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2" creationId="{BA3B8BC8-4160-4F9A-A143-58DC0B19F1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3" creationId="{CF506B03-378B-4AA1-8983-CC73A08F6C9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4" creationId="{16437148-3C5F-410B-B380-C3E87F612EF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5" creationId="{F9290832-C698-405D-8E93-12E14DB6BD9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6" creationId="{B4D7FC71-8886-4C7F-86DA-0C59848F457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7" creationId="{DACABB01-6A19-4335-BD79-F7EAA55366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8" creationId="{E21A529A-73D3-43A8-9737-06345635E67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9" creationId="{82C9F381-BC12-49B8-82A3-B9E8129031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0" creationId="{2899CBD8-30D9-4736-8BDD-D124F6BD94B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1" creationId="{9F79ECF4-BCC2-4B84-8D71-0CDFDE0416B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2" creationId="{C617AF51-88B8-4563-B732-CBE956423D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3" creationId="{BCF81552-EFF8-4867-88A7-47B8FA7F283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4" creationId="{02DE95DA-8A99-4212-BA15-9FCD54CD4F9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5" creationId="{417B13D5-9505-48D2-891B-73921D1F73F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6" creationId="{BF3478C1-B9B7-4908-B676-027E32270F4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7" creationId="{FA7DEF3A-3F41-4FF6-945A-81302E1CD08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8" creationId="{47774615-856E-46CE-9E9B-5157C8146D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9" creationId="{67BEBD3B-AB2D-4A28-B105-BAA6A83B6C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0" creationId="{27D58F82-42A6-4D85-9DCC-5A03AAEDB1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1" creationId="{328163BD-DCD8-4CBE-AEC5-A630C6B7B1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2" creationId="{84648731-BDB2-48BB-B073-8471F375F61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3" creationId="{9CB5B10C-5BCB-4B63-B1FD-1C3A3ED7A4E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4" creationId="{74A7E8E9-9CCA-42D3-9E75-0EBE8B438AA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5" creationId="{0ADE74CB-C038-497C-8919-401796C719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6" creationId="{F47D8D42-7BA4-48A5-9869-1EF0863B07F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7" creationId="{C1F19A19-0C6C-4304-A785-EFB991306BC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8" creationId="{76105B3A-B45D-4F76-A39D-36BB05B3A0B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9" creationId="{5DE82C91-D120-47AE-B207-98F73B2C8AC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0" creationId="{D8C4EB52-5EEA-47FF-AFA4-F67C9CC2704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1" creationId="{5BB3760E-5645-40B5-89E0-8411A45E510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2" creationId="{6BEDD3E4-E2A0-46EB-A7B1-F58E5E079F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3" creationId="{03EEFC9D-35B0-4D44-BE9E-0C4C4C71603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4" creationId="{EC043985-FDBA-433A-805D-BF37713ECA7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5" creationId="{429A8CC1-2293-4C3A-BC69-2F88D697FA6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6" creationId="{1A7185EB-F9DF-424A-ACC2-DE94211514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7" creationId="{5448B882-75F6-47FF-8038-C2CF607E64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8" creationId="{CD353D06-A82C-492E-9859-48ADD606EDC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9" creationId="{2973D8BD-1546-459E-9432-9C715427BC9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0" creationId="{7F930C32-9E04-4FAC-B9B7-6682350597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1" creationId="{C292DBBD-100A-4C09-B75E-2F0DF3DC08D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2" creationId="{E8AB5B91-3800-4FC2-A8F9-3285EBFC5D7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3" creationId="{052328E7-95D6-470B-A948-625116BD58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4" creationId="{DDF7B6B7-A2EF-433F-8A3B-0422860652C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5" creationId="{EEF14A66-1010-499A-A92D-10A47777250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6" creationId="{F9A2513B-F8BB-4EAF-A5F8-E6FF3B90E9C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7" creationId="{01F8BBA4-ADFA-4F23-8086-8220FE0BE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8" creationId="{45DE1CF8-C270-425F-BF8C-EF200273769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9" creationId="{982A2C0A-7403-4680-9406-2C590D7762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0" creationId="{EB2FC86A-50E4-4311-A8AA-A342A6DF0C2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1" creationId="{668A46A2-7EF1-4CB0-8D1C-88CF3107C3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2" creationId="{AC4D6750-F07C-4704-BA3B-DB7B681556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3" creationId="{3E1469ED-83F1-4BF2-8DF7-9FC18380792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4" creationId="{09714199-0BA0-4FC3-9BCD-D61209F5821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5" creationId="{A7C7DF8D-CF91-414E-8F6F-4D12782CE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6" creationId="{6E5AAAF6-272F-428A-ABFC-127C825B85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7" creationId="{34A88CCF-D1C6-4004-A9FC-B3452361C7F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8" creationId="{19D87EEC-0384-40BE-AF15-04CD1033E8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9" creationId="{F5F409AE-D029-48ED-9FCA-E64488CC591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0" creationId="{10DA3CE9-D2BB-455C-910A-5786544CB5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1" creationId="{8B592F92-1F24-4750-9D8A-5EED2B086EB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2" creationId="{0EE6F81C-9BC3-42A4-B2B6-BD4AE13661E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3" creationId="{EBEAC786-182E-4C7C-88BD-D6EB46949CD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4" creationId="{F55F1212-E53E-4C38-8BA7-747D951798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5" creationId="{87CE52E4-8870-45A6-9E31-1212BDC710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6" creationId="{789F0607-2A9B-497B-8C3E-C13A9C3DA8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7" creationId="{3374EB40-FE33-4D12-8152-27DAAD2D6CC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8" creationId="{2712E3FE-6B56-45AB-92B4-FFC772CCE07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9" creationId="{1F30C3FA-D35E-40D1-8A9D-9D859AE0CEE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0" creationId="{182D6FC4-C2FC-4B84-AB36-E04C208747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1" creationId="{1DE5F395-60A6-43D1-BC2F-56CF8D54B0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2" creationId="{2A832B85-3786-4A6E-8210-0769627EE2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3" creationId="{C1ECCC2D-D2E2-44B0-9583-CF86E4B1720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4" creationId="{86BA9BCA-F649-4367-ADF4-A53740EBDBA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5" creationId="{B3C43017-4EAF-4245-BF96-37372FEC0FA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6" creationId="{5BAE6E10-F997-4348-9C93-84179B90CD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7" creationId="{3BB93618-EA9D-4B37-AA78-05DF65396C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8" creationId="{48F12E98-0F10-4317-A322-42848A9DB0A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9" creationId="{FB4421EF-5C0F-43B5-9096-155D1620AD8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0" creationId="{7A2BC99A-4A95-435B-ABEC-09C11A5C786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1" creationId="{D7543F75-FF6F-4BFC-A000-D299993C61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2" creationId="{F1FCB3D2-6DAA-465F-8F68-B5BC868E48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3" creationId="{740BA9C3-0D3D-43B0-9E1D-E93539792E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4" creationId="{F57967FF-D802-4502-A1E2-CAF7650918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5" creationId="{B45A64CA-96DF-4DA1-A7DC-7181A82B81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6" creationId="{A0C8E7A2-6157-4117-87D5-6330D78524F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7" creationId="{85574E01-354C-44DD-9A30-CC5FDE9EB4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8" creationId="{EC9A7BE9-8341-4A39-87CB-8DB049F4522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9" creationId="{B78A0685-A91A-4866-BC65-53241F39B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0" creationId="{E8BF17C3-F351-4095-821C-10EFFEC62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1" creationId="{38601A03-70E9-4FFB-886B-394CA4778A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2" creationId="{9466820F-4F81-48BF-9C31-5E0D200441F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3" creationId="{28F328B6-8303-4C0A-930C-0BAD240046A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4" creationId="{19798428-FEC0-4D1F-AAD9-72F9FBAFB6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5" creationId="{C8C19ACC-FBF4-41E0-8631-A97A224ACB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6" creationId="{E08CA01E-4874-4A99-B573-54C77594239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7" creationId="{C6045D92-B0C6-4FB8-BE08-9A3776D5E80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8" creationId="{AF38750E-E09E-4820-B806-2B8C963E648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9" creationId="{C0304D17-4E12-4B7D-82D9-EE97155065C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0" creationId="{8EB8D4F0-21D1-425F-8F9D-A9B6F4E3F61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1" creationId="{B4D01DBC-5B45-4662-A1C0-F1348C551E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2" creationId="{C7B3AEFD-454E-4E66-80B9-3754564E22E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3" creationId="{0B091280-69A2-43BE-8E67-99BE3E36428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4" creationId="{E76D60D9-C506-41C7-86B7-103E5DDF089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5" creationId="{735CAC05-940D-4DD5-ABE0-4B9C5E7CEA2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6" creationId="{EB94DF8D-9233-40E3-828D-1C056897F44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7" creationId="{1BC0235F-5C5F-47DE-8B4E-59C8DDD9A5B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8" creationId="{AA0296EE-1CC9-4980-9273-7DD8116F6D3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9" creationId="{C3BA48FC-1A79-47C0-B233-B47D7BA36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0" creationId="{B3E6AFD8-32C4-4FF0-BC49-E9D20C3A905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1" creationId="{8E3912A0-B992-4933-B16A-2FE79063C06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2" creationId="{21C5032C-DCF5-4011-923E-064FA4231B5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3" creationId="{78AE9475-D1FE-4C83-B7F8-20EF0ED7E7F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4" creationId="{676E3E49-C146-43A7-85F6-29D695473B7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5" creationId="{D4191E90-0391-497A-94C6-92925D2A84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6" creationId="{D504B733-96AE-4A76-8226-876EDDF88FD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7" creationId="{671FAEC2-7863-4998-8FF5-4C6723C994F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8" creationId="{307685C5-4B8E-44A3-AA66-CA8B6A8D6F2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9" creationId="{D991388A-6422-4FC9-8BB6-CA40AF33DF3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0" creationId="{AE181985-AD61-4ACE-BDCE-A8107FEDC19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1" creationId="{ED856F94-1926-493B-AFBE-0DA567EA0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2" creationId="{6A85FFAE-35EE-45CD-B8B8-DC03231CE0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3" creationId="{FC5F3B90-9CDA-46A0-A335-D0192C580EE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4" creationId="{4BCC0E7F-7B7E-43F7-82C5-4A7C44DF3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5" creationId="{B219ACD2-7ED9-41D5-9B91-FCF317661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6" creationId="{29D055D5-1E4C-4A0D-9CD3-F65B60258D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8" creationId="{E0FDDB29-FA49-46E6-80AF-AB1592AA2A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9" creationId="{2414E91B-44CC-4F2A-BB48-3B42A8616D2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0" creationId="{82BF8929-0063-46C9-9A8F-F49EFAE5878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1" creationId="{220EE465-A279-43C9-B569-144EA502AAA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2" creationId="{BCE393B3-B9BC-46EE-853A-5F5AEF3081C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3" creationId="{32915CB4-0E64-4578-BAD1-CA3C2A1ACF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4" creationId="{D89244F1-7B3A-4512-BABB-81103FAAEE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5" creationId="{6E9D378A-62CE-4698-9B22-4B281B5E201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6" creationId="{CDAE50CF-98A7-40BA-BF6B-66969611220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7" creationId="{CDFFB5FE-8C0B-46B8-8774-85BE60C9BE5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8" creationId="{82576896-C905-492C-BEDE-91D3ECF86E1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9" creationId="{B417CA81-C515-4327-A785-5D21425DB82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0" creationId="{D48BD6D5-623B-4BE3-8914-C6E49E3196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1" creationId="{BF5B8ED0-EC32-4379-9B76-2469185E1F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2" creationId="{F85942A3-2F99-41C9-89AA-1ED991741E1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3" creationId="{BAE600E4-2F6F-431B-8B3A-ED3853EEE08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4" creationId="{51FE71FC-C577-4193-BCB0-92187F0138D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5" creationId="{9F86493A-5559-46EC-9996-EB984C4D12F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6" creationId="{ED419BC0-5D87-4421-B4C0-9EA9AB7674E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7" creationId="{C86AB5CE-9AE8-46E7-B2CC-7E68F4E5CD2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8" creationId="{B574243C-6516-4D48-BF66-B72296E90D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9" creationId="{9DEFDB15-4CF0-4545-A2D8-E7B66B5A951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90" creationId="{603F534A-E5BC-434B-AE48-557C67B946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1" creationId="{BFA40141-5BAA-4318-AC05-2722A5353BA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2" creationId="{9E48FE70-876D-4093-9C84-72E964F985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3" creationId="{D6FE09F6-CA18-403C-84CE-B7940AE1B32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4" creationId="{CEB08FD3-0938-4305-BC45-682E43037EA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5" creationId="{09FEA577-CF12-430D-BC0B-BF7863B2114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6" creationId="{DD397591-AC41-4894-B6B5-FD00634EA9E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7" creationId="{6A62254F-8110-4526-A85F-18E72263115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8" creationId="{02B5819D-0FE0-4875-8EF0-F304D66546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9" creationId="{328EFE76-7414-44A9-978C-B40A33BC71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0" creationId="{767CBECA-24E2-4969-8BE0-8E55101ABA5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1" creationId="{D5627FD5-BA0E-4770-9FE5-FDB17A08584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2" creationId="{419B11DA-1606-4E62-B427-32A452C4B8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3" creationId="{8E8EAA74-A502-41FF-A8F5-D41CC6D962FD}"/>
          </ac:inkMkLst>
        </pc:inkChg>
        <pc:inkChg chg="del">
          <ac:chgData name="Chad Vidden" userId="fa919fd6-03f8-48d0-9b95-10ac8c9672df" providerId="ADAL" clId="{C57E1562-4CD1-40DF-A9CF-556AFAB76C39}" dt="2020-03-25T02:06:33.188" v="60" actId="478"/>
          <ac:inkMkLst>
            <pc:docMk/>
            <pc:sldMk cId="1416279900" sldId="260"/>
            <ac:inkMk id="204" creationId="{10F248F1-F1DB-43AC-B29F-2C240009C29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5" creationId="{3A6C81D3-F032-4F9A-B3AD-FDE7D1A7C26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6" creationId="{1EBDE1E7-4B36-4E8F-9930-814BC643DF7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7" creationId="{EA92D632-9F68-4F0A-9D29-75E88155946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8" creationId="{4602E72E-8768-4BBD-A84A-AE83E9384B9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9" creationId="{920C6227-18B3-4411-9A2B-331E8BE07F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0" creationId="{D5B5D056-0D3E-46DD-8164-9ECC6095B9C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1" creationId="{70D1A18E-6AF3-4709-89D1-E4F2758FBD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2" creationId="{5B6C4841-6989-4955-B441-CB56A9F37D5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3" creationId="{8CEA295E-FC0C-448A-B484-9CB4A3F0F63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4" creationId="{2F797B39-435B-4293-9CAE-A1DDB141AC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5" creationId="{66F9D31F-9AF3-48A9-9973-0F9141C1BD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6" creationId="{2B43B5DB-036C-407B-BE5A-A0C60F2464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7" creationId="{5E40473A-82FB-49E5-B261-660D9CF4A7B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8" creationId="{B4176DE1-8A98-41A9-A27E-C50478BF28B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9" creationId="{E931DE57-2BFB-410D-8106-FCE59DD35B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0" creationId="{2895529D-4DE1-49BB-9E84-6654CDE91EA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1" creationId="{966501D9-B0E2-4DDE-B4B6-8543583115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2" creationId="{DAB0C113-E199-4AD5-A072-9758C7206F0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3" creationId="{EB7D0AE6-9FF7-4853-8D1A-0CACCF5F6D5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4" creationId="{DC459412-72B7-4ED8-8AFD-80A050CDC20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5" creationId="{75862B3F-00FD-42F0-854C-B6522A6342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6" creationId="{51384C8D-6CF1-47D5-8F87-9A0A8F1B63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7" creationId="{5E04833B-424A-4FA5-BDF3-18A7610CA86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8" creationId="{07FCB955-10E8-433C-9A86-E7ACF72A94B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9" creationId="{2D552FEC-60CB-4B6B-9E2A-FBBB83C882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0" creationId="{3CF6A448-974A-4EDC-8405-5DC89F478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1" creationId="{949979AD-75A9-4D88-97F1-7B193F6D9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2" creationId="{2416CB57-923C-47DD-B751-ECE6BD31984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3" creationId="{A946B8D2-5590-46CE-90FD-21F7A17849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4" creationId="{B8839591-EFDC-4A67-A902-0EA79146BF5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5" creationId="{E20CF3F4-4FED-4E9B-9BD2-C5A656AFE6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6" creationId="{89638EC0-C4A3-42CC-874A-79F6239DFBD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7" creationId="{B9DE27CD-4553-4C83-B73D-C0114BAB40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8" creationId="{C6B4FDF6-A798-40D4-8BE2-1906DDBE8CC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9" creationId="{78972E05-7D1B-4415-88DC-E1040E45179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0" creationId="{DFA63E6F-559E-4084-8183-4B54F0ADD3A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1" creationId="{90351FA7-E33D-44CF-AED4-3789B89CFB4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2" creationId="{549F4D8E-8400-43DB-B0C9-E800637B3CD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3" creationId="{E5339A08-EB1D-4C58-9822-BB2A80AE9E8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4" creationId="{AF43C9C8-7487-4F25-B241-909AF682397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5" creationId="{2E2D550D-3D74-4A88-9812-DA861F77566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6" creationId="{45683241-13F6-4E5D-A887-7DF7C33042D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7" creationId="{C8AFD4B5-866F-460A-8EA8-A37135BE7D0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8" creationId="{54D595ED-225A-4BDE-AD09-E7D138803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9" creationId="{2B9A7ACC-95A3-4892-A29E-9709C56A250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0" creationId="{3D06379A-E316-4CBE-A110-47531DB757D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1" creationId="{42785925-19BA-4AD0-BA30-D7B01542C91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2" creationId="{8A494D8F-1BCE-479C-88C9-13956507567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3" creationId="{829FA980-5703-4DD8-A916-D1E00053CAD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4" creationId="{E678EE91-D34A-48AA-81DE-2F962F167C8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1416279900" sldId="260"/>
            <ac:inkMk id="255" creationId="{E9445E54-8E1D-47DB-A09A-75AEF668437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731871338" sldId="261"/>
        </pc:sldMkLst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3" creationId="{C6529454-7EE1-4CC9-9F37-2CA2C86898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" creationId="{515CA76E-A058-4C1B-BB86-807CC24FB18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" creationId="{2294F120-F957-4D60-A410-305E9C02B5B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" creationId="{FEB14CB7-0863-427D-999E-6F621942136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" creationId="{4093B810-BFCF-48E9-8385-695F1190E5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" creationId="{64D207B9-9AF6-4C70-AF27-7AB81333E4E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" creationId="{D7667D30-D1DF-483D-8826-35FFC98AE6C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" creationId="{31A61070-4D36-448D-8873-0AA3EB1C531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" creationId="{3A236006-1785-4B5B-88D4-8F240823D0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" creationId="{AE96DDCA-D2F7-49E9-B5FE-710813C6803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3" creationId="{E96CD4C8-5BE2-4EDE-9F58-83EA5086C9B0}"/>
          </ac:inkMkLst>
        </pc:inkChg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14" creationId="{B4E01741-03DD-445B-8CCD-CD2E5C10A25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5" creationId="{F4E84045-D482-4647-B156-DC38828678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6" creationId="{C80FA322-BE04-42AA-B6DE-8DC98D6BC76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7" creationId="{DECD1293-32AE-4C89-A2A9-BCD05992C87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8" creationId="{7CE9EB39-80C2-470A-87C1-5260E06C53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9" creationId="{C20B0BB4-8125-471D-8F42-0DE1B4C1F59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0" creationId="{FA75324D-95CF-4FBF-8281-D38A1FE12BF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1" creationId="{C2237873-031D-438F-88A0-EB699EA0160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2" creationId="{E221EAE5-4147-4834-85A9-3C743FA6ECA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3" creationId="{C1BCE377-E540-41E6-98B3-BFC09C7514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4" creationId="{86D51A8F-C5EF-4741-B7D5-CD10BE0950A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5" creationId="{808483B0-05B9-4BB8-91AD-2F303D6526D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6" creationId="{F019D18B-2050-44AD-A4A5-CE156EDA135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7" creationId="{1E313C30-F55C-4E11-A3BA-DB9DF9DE58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8" creationId="{D6A6DF7E-3AAF-4416-9177-B1CAB6ABC6B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9" creationId="{4A5615F6-138C-4A60-B744-A289DC74D21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0" creationId="{1700674A-9AC8-465A-8CE2-D71342A12C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1" creationId="{4AC55601-99C0-4DF3-AEE2-6983DF9B307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2" creationId="{52E6CDB1-FAC4-4EB7-AA8C-91F6D412E4F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3" creationId="{2BBDC8AF-EDE5-4445-B4A9-F0277AE698D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4" creationId="{05A54290-0EE5-46E7-BFDA-AAEFF3E80C4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5" creationId="{6071A285-3261-44EE-9FEC-E464D72F71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6" creationId="{27F7EBFE-6223-409D-8701-9B915D66BF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7" creationId="{C7D83EB0-F48B-4BB1-8392-427C36E30E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8" creationId="{F1E50B68-CBA5-4133-A9C2-A11F7A08BC9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731871338" sldId="261"/>
            <ac:inkMk id="39" creationId="{4A85264C-2E89-442E-8B27-FB5B056A490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6" creationId="{078A1ABF-0522-44CF-A972-D953E8AE1D5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7" creationId="{0F77BB7E-4DDE-4FDF-B61D-9B60BD6B9F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8" creationId="{4D2AE3EF-3EFB-4889-A98B-2EEA72CC821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9" creationId="{60F6C314-604A-407C-8594-27074F88011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0" creationId="{A205A4AB-9038-4954-95D5-D4350F0A659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1" creationId="{8F04E308-4F98-4C77-8367-B73227986C7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2" creationId="{E7C9332F-E957-420C-8D87-194EA79C75C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3" creationId="{E81FCC3C-535D-49C9-B954-D8A42B6248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4" creationId="{8F3E8DCD-7E53-43E3-ADF0-5DA1216AD8B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5" creationId="{E9A9C01A-7B8A-4C9E-91F0-16B2DAE07D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6" creationId="{97261EB6-DC5F-446C-885A-BD09E2CC52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7" creationId="{01B92F63-A896-462F-8AF2-94C925128BB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8" creationId="{BD233C63-0DE6-4066-8E2C-46851668FB4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9" creationId="{BF79D002-CFC4-440F-B4FA-AB63A81B22D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0" creationId="{13A5C2FC-31C7-4AB3-9EB7-232004AA304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1" creationId="{2E48A3A3-80E5-41A6-9C39-91D3EB26C2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2" creationId="{3A90840D-AED0-474B-AC65-F8B3364E8AC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3" creationId="{D2CAE9A4-3057-4642-94EB-A9DC33C031D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4" creationId="{703807A1-FB8A-44C9-9A55-9AA732F19CB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5" creationId="{9A979262-EBC9-493F-8CE9-D7E15CD7E0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6" creationId="{463B4BFC-7722-43BC-B1EB-E81C82F71CD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7" creationId="{0FEEFEF6-5A10-4590-B7FD-5871A50D4A2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8" creationId="{D01B9B57-83DD-4F6A-AB6B-DDD500957F0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9" creationId="{4257C4D5-B316-49C5-A398-09CFC36268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0" creationId="{B21C79A9-396F-4229-BB9E-B364DA16BC1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1" creationId="{27C267B6-05F0-4DDF-98F6-B3EB0B27F27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2" creationId="{C28198BE-03F6-45C8-9AB3-5558B1C17A9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3" creationId="{360993AD-7EEF-436F-AF33-5CB0EEA84DA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4" creationId="{007053B1-E635-4F49-961C-F630F5FB24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5" creationId="{B80182D2-3853-43C6-86DA-6A907E33352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6" creationId="{E60FC6B7-F59E-4A29-BA6F-6707E9DC952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7" creationId="{7B13F681-BA76-49E7-BC65-BFE9663E27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8" creationId="{BB5280F0-1ADF-4E97-AD69-A92639FB4C5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9" creationId="{67FECBCF-4865-40F7-ADC5-6970E3D62E0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0" creationId="{C5D69014-71CA-413B-941E-7ADD2919C4E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1" creationId="{96F3B5D9-26EF-44CE-A0A5-BD4F9E18FD4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2" creationId="{08994BD1-1ABD-4551-868A-36C004F018B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3" creationId="{BFE403C9-78D9-4472-B403-DF26896437E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4" creationId="{785B6D5B-2871-47BB-BECF-690A1FE0244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5" creationId="{0E579BE3-4EB0-443A-BF4E-A92A386B17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6" creationId="{B0BA9EC3-E455-48B8-A092-1686E2480C6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7" creationId="{E430D219-8C76-4BCE-A75E-AF91042115E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8" creationId="{3D79B740-6BB8-424F-B48A-0E01065276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9" creationId="{25C75290-E331-494A-B6B6-A79C413D8D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0" creationId="{C1DA4E0F-9936-42DD-B9D3-61917BDE8A1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1" creationId="{580BE602-4069-4963-A8EB-A2EFA87CA74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2" creationId="{4CED0FB3-A715-40B2-9594-19EB21BD9CB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3" creationId="{0B2116D2-2AA2-4E23-AC35-2E6DA717E7C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4" creationId="{DF784091-F052-4572-8BE8-0F2A0159FDA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5" creationId="{99F0E53E-A8EE-4281-BF08-E0265067B0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6" creationId="{3847C2BB-C2F4-42E0-801B-46E7D1C826A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7" creationId="{83B7A71A-B8B1-4F1C-BBCA-8232AF0E38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8" creationId="{C8F42005-786C-47D8-9C0E-F861F854B91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9" creationId="{AF321F28-7722-4F9C-B6B3-6E7630314C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0" creationId="{FEE76664-B087-44F0-843F-5DB7B29904A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1" creationId="{84833712-E3D2-4A42-A6D0-C607BA05E91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2" creationId="{F6DAB7BC-B78F-4DAA-9592-D084657BCAC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3" creationId="{4AF3A873-1600-45B7-8A56-0A2D2C200C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4" creationId="{F29E570F-CD99-4F5E-8983-7B7485A5F0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5" creationId="{80DE9983-30A4-424F-9811-55580D1803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6" creationId="{B2948E08-ECD7-4883-B8BA-398F79646DE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7" creationId="{05874B01-AC0A-4464-839D-F61DB629B4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8" creationId="{F93A27C8-5702-465D-9FDA-8B9705D8C9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9" creationId="{ACB351D4-EFC7-4DC9-AF33-06AC5F167B2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0" creationId="{1373A34F-6B5E-4D9C-95C5-1ACCC29645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1" creationId="{CF3E31B9-1784-4F2E-B8A8-8D69622EA5D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2" creationId="{18B72C85-6914-4D80-8BD7-C1B7E4FD824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3" creationId="{D0502D4E-C843-4AD5-8FDC-C54B777A4BE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4" creationId="{3B6E9FFE-FBB4-496C-8103-EF3DD54BC3A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5" creationId="{79A687B1-EDCB-4803-9322-333CD81F7D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6" creationId="{862E6D0D-DACC-4200-A002-ADB5C56260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7" creationId="{D0200D26-3A8A-45D1-B74F-A90AEAC0EBF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8" creationId="{0B820C2B-8ADA-40C2-903F-AF424C75AC6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9" creationId="{3775C3D1-54E9-4226-8FC7-F75060166E3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0" creationId="{D68CAB5A-332C-4727-AD5C-F6E18ACABCD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1" creationId="{E065944B-8BD1-4A31-ABE2-DAAFC0FB2BB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2" creationId="{DE5DFAEE-7F72-4F97-878D-0ED0F40A11B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3" creationId="{8446DB94-D630-460D-A84A-6435DACAA0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">
        <pc:chgData name="Chad Vidden" userId="fa919fd6-03f8-48d0-9b95-10ac8c9672df" providerId="ADAL" clId="{C57E1562-4CD1-40DF-A9CF-556AFAB76C39}" dt="2020-03-25T02:34:42.149" v="65"/>
        <pc:sldMkLst>
          <pc:docMk/>
          <pc:sldMk cId="3954320327" sldId="262"/>
        </pc:sldMkLst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954320327" sldId="262"/>
            <ac:inkMk id="3" creationId="{B0497EC0-6671-4221-9250-1A49C8B2BC9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541778303" sldId="263"/>
        </pc:sldMkLst>
        <pc:inkChg chg="del">
          <ac:chgData name="Chad Vidden" userId="fa919fd6-03f8-48d0-9b95-10ac8c9672df" providerId="ADAL" clId="{C57E1562-4CD1-40DF-A9CF-556AFAB76C39}" dt="2020-03-25T02:03:34.710" v="10"/>
          <ac:inkMkLst>
            <pc:docMk/>
            <pc:sldMk cId="541778303" sldId="263"/>
            <ac:inkMk id="4" creationId="{1B279A07-DA3B-4549-BFB8-5BB028DD1392}"/>
          </ac:inkMkLst>
        </pc:inkChg>
        <pc:inkChg chg="del">
          <ac:chgData name="Chad Vidden" userId="fa919fd6-03f8-48d0-9b95-10ac8c9672df" providerId="ADAL" clId="{C57E1562-4CD1-40DF-A9CF-556AFAB76C39}" dt="2020-03-25T02:05:42.380" v="11"/>
          <ac:inkMkLst>
            <pc:docMk/>
            <pc:sldMk cId="541778303" sldId="263"/>
            <ac:inkMk id="5" creationId="{0BFB4757-0D54-45FC-966E-E17A8AB7537A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6" creationId="{43785A28-0493-4B6C-95D5-D35592BB1906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7" creationId="{0047F813-04BF-443A-A6BF-A452BC88D16A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8" creationId="{361503A2-DD16-4BCA-B9B3-390A1C344752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9" creationId="{5A4166F6-31D2-4709-8936-270C28EDB241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0" creationId="{DC39C538-9193-4613-92B3-A3DE57B4D7F0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1" creationId="{8E7F3472-7926-4188-BCE9-ACD4FE93ECC7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2" creationId="{595E9F6B-DD0E-41E1-9694-870328F04351}"/>
          </ac:inkMkLst>
        </pc:inkChg>
        <pc:inkChg chg="add del">
          <ac:chgData name="Chad Vidden" userId="fa919fd6-03f8-48d0-9b95-10ac8c9672df" providerId="ADAL" clId="{C57E1562-4CD1-40DF-A9CF-556AFAB76C39}" dt="2020-03-25T02:03:34.709" v="9"/>
          <ac:inkMkLst>
            <pc:docMk/>
            <pc:sldMk cId="541778303" sldId="263"/>
            <ac:inkMk id="13" creationId="{C9535EA6-B773-4B15-8B44-373A9A271D96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541778303" sldId="263"/>
            <ac:inkMk id="14" creationId="{52BAB6F7-3667-44C7-8D63-50949A03B097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656673019" sldId="264"/>
        </pc:sldMkLst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3" creationId="{DA20918C-25B3-4CCF-BEEC-6536F89B40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" creationId="{ECEDF9A0-D421-42E6-815F-CC9D93E5B2A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" creationId="{66165353-B874-482A-99AA-915E941483F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" creationId="{6A2D437F-F8EF-44E4-89C3-A0EDC61C8F6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" creationId="{2583127F-E6E7-4C3F-8800-5A7E6587D5B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" creationId="{4FD341E8-A9BF-45F9-955D-6605999711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" creationId="{E81AA2E7-E519-4BA6-BF67-AD87F9C02BB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" creationId="{41BF5709-0D3A-4699-91A7-1ECF1CC97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" creationId="{F6FC33CB-2ACA-4F5C-A472-A85DDC0F25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" creationId="{DC3702BC-A019-43C4-B681-3E2B0FDC217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" creationId="{0F0583CF-BF7C-4AC1-8A6E-F36EFA50FB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" creationId="{6CACD1F9-9750-45AB-9AE9-B0939C84D4A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" creationId="{D99BB053-D13B-4B88-830C-947AB523719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" creationId="{23766FDE-7BD6-45CA-A120-108025551B0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" creationId="{0AD042D7-E5CB-4A6E-869A-690B54673B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" creationId="{80B1E359-0BE5-42CE-A1BA-64AF29C37C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" creationId="{9D1A3912-B34E-4DD2-8E33-AD0F1A90FCF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" creationId="{278F3BAD-CF4A-4370-9064-4EE73F21C45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1" creationId="{76BF1D4E-6D9E-433D-B05F-F9FBFE4DFB8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656673019" sldId="264"/>
            <ac:inkMk id="22" creationId="{660A57A0-B857-4097-B784-06626A3F4F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5" creationId="{82334525-489D-4309-8E70-A0DE1137E7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6" creationId="{803C1DA5-2365-4418-B9E2-26D453FAF18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7" creationId="{5DE4FA4E-69C1-4E85-AA25-A3C9357095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8" creationId="{B8F49CA9-D0A1-4F17-A6B9-6F5C05FC39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29" creationId="{FFF6A548-5576-47D9-9FBB-6A185BE4F3B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0" creationId="{C249D623-679E-4F50-A1FC-CCF3B274F85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1" creationId="{CCD10DA5-EFBD-409E-B07A-E4E25CB29E7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2" creationId="{5C9CF9F7-2ACE-447B-B44A-D5542D81E9D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3" creationId="{F814582E-826C-41D1-8653-E0746469D60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4" creationId="{7B60DB14-E592-4563-9275-81D35E20015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5" creationId="{E9257B96-603E-42CC-B0FE-D8CB8A4F26E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6" creationId="{E54ECC00-E2EC-4E2B-9117-9CA7C471E67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7" creationId="{3659F1DD-0E83-4D71-A643-A3F5B0C85D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8" creationId="{E7EBDACB-74BA-4815-A756-F0DE8CC28C4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9" creationId="{2ECAF5F4-09E4-4C47-A549-49C5C5CF05D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0" creationId="{586ED1DF-11BC-4E66-AC85-4A1523176D7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1" creationId="{E159142E-507E-4DBF-9E4B-FE0961CE12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2" creationId="{F722196C-DA8C-4FFF-9063-0C1A5BD9539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3" creationId="{10D9907C-2678-4D64-8A76-28C9ED95728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4" creationId="{0563605A-CF27-4AAA-93A5-5B626764B03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5" creationId="{8CC65D45-6EB1-4C16-B394-F0B57460C9E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6" creationId="{C907866D-FF1D-4A70-9724-05FDAE73697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7" creationId="{2E507009-6833-4FB5-A122-98166342F5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8" creationId="{1E56A349-9FA6-4258-ABD5-12D3AF6B870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9" creationId="{795989A8-41DC-49E4-91BA-15506227E81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0" creationId="{B047A34D-440E-4715-92AE-ADC2BC56FEF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1" creationId="{F3D3C3EB-DD32-402B-BDFA-F663BA54FE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2" creationId="{77078E9C-EC84-44C3-8508-D602EE912C2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3" creationId="{66089372-903A-4933-97C4-015BC2D33A3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4" creationId="{DCB27432-EC68-40BF-899C-7F960AB6EF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5" creationId="{E07BD679-1590-4282-8F1E-2B95C26BB59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6" creationId="{8D7C0FF9-BCB9-4475-9EFB-7C06E6B35B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7" creationId="{084D0156-5ABA-47B1-A481-246257AB4E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8" creationId="{BAB19CF9-8CB4-4938-9F29-ADA285A2E0C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9" creationId="{BF90015D-51C7-48C5-9315-7CA956FE56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0" creationId="{52BBE790-5862-4D39-8CCC-6ECFA43A122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1" creationId="{9880FD8E-C7E9-443F-B23A-5C6B8260F11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2" creationId="{CB4BE2B5-ABC3-48CF-B3A2-0A21DD6B74D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3" creationId="{DB3CD3F3-EF84-48D4-820E-F7F4B69ED1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4" creationId="{A6CAB113-3FE9-4605-B0D2-2671CDE8CBB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5" creationId="{AEAD082C-2967-49D8-BB25-3C5F3B66169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6" creationId="{D88F0137-15E7-4A48-B696-C1174E0F250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7" creationId="{E63070F9-25FA-4BC7-AD75-55372E2F442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8" creationId="{C35AB9DC-3392-4175-BAD2-B9D494AFC5D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9" creationId="{74EF69C5-CCB6-4269-8BF6-FA7081EF643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0" creationId="{2AD409AD-52C9-4575-A925-9C0D166857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1" creationId="{C45CB0BD-3DCC-4739-AC70-FDEA3BD5F1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2" creationId="{BB4E2A06-C348-451F-A0DA-1E376F833E5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3" creationId="{ED928730-F650-4297-8474-8540D6B7A8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4" creationId="{D476039F-1A01-49A1-BD50-935A33CAD62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5" creationId="{FD308081-56FF-48B8-BB36-9F3EAD36483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6" creationId="{AF4A2A69-96DF-498C-B8F6-3F64091445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7" creationId="{BC04D5BE-3012-41CA-B1AB-7130E0590D5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8" creationId="{F704B6E5-5751-440D-AB0E-AEC4A04FFC6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9" creationId="{17FBE138-C986-4673-AF65-BE5D4C0D309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0" creationId="{7F266DB9-C97D-44A1-8D15-3F3F5755F23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1" creationId="{4D4BCDB2-238B-4907-A0F5-E05B5E9BB5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2" creationId="{48247342-7B6E-4509-8840-7B6CF3C751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3" creationId="{2B60C204-23E3-4632-8578-8DD65EF31F6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4" creationId="{4341D4A3-EF1E-4CE4-BAFF-0FCB8A847CD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5" creationId="{18C02416-2DB9-444B-B350-08EAB92AAEF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6" creationId="{4D1EDEE4-905E-4F71-9B83-C048E7F15B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7" creationId="{84399C47-1C5B-4DB1-8D9D-DFCF216C017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8" creationId="{9CCE6641-C2D2-4FD4-B2B2-319F2A93EE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9" creationId="{7776B79C-3EB0-414A-81CD-5B0B553628F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0" creationId="{61EA800E-2A14-412F-90BC-ED1EFD7385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1" creationId="{7DA544DA-E6AA-4504-AC92-7568877C31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2" creationId="{887F7942-AC4C-4B9A-A1C1-4B940FB8399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3" creationId="{2404E921-0ED6-435F-BE40-517F89756B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4" creationId="{9D134478-9899-406A-8162-56DEF393B1A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5" creationId="{51403219-7DF9-485C-8AE1-B77748DEDA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6" creationId="{737D66D1-825A-47E7-A7C0-EDE7B6A9C8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7" creationId="{5119E802-91AF-4DFC-9FC4-0E8DA67B53B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8" creationId="{A318F715-900F-43F6-AD0D-C0E873DD25C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9" creationId="{71969066-F7F7-489B-9782-E2BEE0A10A1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0" creationId="{F1B3A984-0187-4FCE-B8D1-391526726C3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1" creationId="{3E66E028-BA9B-46F4-86C2-23A1126B6EA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2" creationId="{8A010A36-A90F-4A8C-9FE2-F0DA87970F8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3" creationId="{617DA2FE-C930-443D-81E1-D3D55D0F8F0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4" creationId="{7E3C832B-5393-4F16-A244-646388C3A3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5" creationId="{24C38C4A-7628-4A2B-A9F2-CF9C3325BCC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6" creationId="{EC58EA52-4B09-4F32-B8A3-0CCE7F1A92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7" creationId="{204F8734-569E-4F68-99E3-FE6B555288D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8" creationId="{87A1DB67-EFC8-4268-9A3D-8D8CDCC7CEA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9" creationId="{1FCB1199-1FF6-4D5F-A693-C75B48F4FE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0" creationId="{0E7A3C42-763F-4469-BBBD-C8F9D4D24E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1" creationId="{08E1F676-7A55-43FB-99B4-537C81269BC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2" creationId="{B9687278-A578-40A9-BC16-92FD5B25FAC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3" creationId="{06C7D745-49A8-42CB-9ACE-CFD3061E56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4" creationId="{143F289A-024B-420B-8EC3-4511203D896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5" creationId="{68C8A973-0F40-4945-AB50-52EB4D9D5AF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6" creationId="{872E8F3F-0675-4578-BC4E-BC12B4185AE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7" creationId="{9D9551D1-AE40-41D9-8D56-0C8C7DB54D9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8" creationId="{9D1A9542-0F66-4BEA-B09E-6EFB8F64041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19" creationId="{E658865D-E9F6-4C9C-A955-66E1971E3016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0" creationId="{224DA91D-B5BE-48E1-89CA-4D39522AED9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1" creationId="{D955FBF2-5EF3-4706-A822-67957124874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2" creationId="{1033B2F5-D3A8-4331-8D93-15CEBBF4AD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3" creationId="{E9C0CF4F-C423-44A4-9FE1-0B443DC4B72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4" creationId="{BFBC9397-8A8D-48E7-AA85-86FA0DA4168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5" creationId="{6C9A8336-7D93-42DE-8C3A-6EC222D8E64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6" creationId="{92D52179-3372-4849-9CA3-B631081B15B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7" creationId="{A1992238-58AD-4A33-913C-648125A362C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8" creationId="{A98FF882-D8D3-4D52-8FE4-9893C1D9A48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9" creationId="{CB2A4FA2-50E3-4986-B8E9-4329A75B56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0" creationId="{1D68192F-D885-4FC1-8F74-2C6DF9F5DB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1" creationId="{6FB8FF5F-CF67-4E57-8B75-4755819CA08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2" creationId="{966E589E-851C-41A4-A5CC-0F3F9F19FD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3" creationId="{DD8965F5-0F65-4D9C-B709-8C46D81851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4" creationId="{95BE826D-A39E-4B93-925D-44C6909DA3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5" creationId="{09A356B1-C966-4D1E-BEC2-98A35AD9A4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6" creationId="{DA7E60EE-2126-4C6F-84B0-CF0E9E9DC7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7" creationId="{F36ED2E9-35C0-4C12-BD9C-B75DEDF868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8" creationId="{3266BBB4-05C6-4704-B5A1-A2B835FEE6F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9" creationId="{75EDAFFE-66AF-411A-B4D5-FB063ACDF23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0" creationId="{39CBA66F-6508-4CA8-BEB8-539CD041773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1" creationId="{C1D8EA98-1937-4F75-A096-393FFAC032A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2" creationId="{FD062B0C-7122-4D9C-A02A-C59E7A7C1D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3" creationId="{C126A870-378F-4BE5-84DB-66D64C41B76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4" creationId="{71D11CAE-3641-41FB-8F12-B0579D7526D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5" creationId="{EE553813-DCE7-4C07-BF86-E82A3BBAE39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6" creationId="{10697926-DBED-47A6-9900-3E366105BFF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7" creationId="{E0D1474E-8CDE-4454-9036-253B5B6C0CB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8" creationId="{5AEDC055-CF0E-4F0D-BFC6-C6CFE5FBC3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9" creationId="{8CF842FE-C89B-49BD-BDCB-2CFC45A4FBD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0" creationId="{E21A1EFD-D737-48D1-A30A-580B5BC42E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1" creationId="{E0336870-63B4-4618-B372-DCA36E7D4F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2" creationId="{E0F2C6BC-0D7A-46DF-9B77-68B66AF8F2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3" creationId="{62F971F7-4ED6-4AF7-9208-49ACFABE2B7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4" creationId="{9591BD45-4883-4719-8182-54E3F3A894F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5" creationId="{C1BD7151-A227-441B-839E-C9A5A98C2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6" creationId="{FF1271B2-91CE-4941-85C4-EDFBAC82B62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7" creationId="{1AA8D2E1-7B42-4FED-A9FF-E23F572197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8" creationId="{AD17402A-EA14-4BC5-A408-9F1C81B9B0C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9" creationId="{92E577FF-9C81-492A-8932-C60731168D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0" creationId="{809B8D80-8487-46A8-92FA-8CC407A29E8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1" creationId="{23364C5F-097B-420F-B65D-0BB8D0B8702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2" creationId="{7BD3C8D5-BB1E-4684-8043-EDEF43B11FE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3" creationId="{421A4B89-3EEF-4D9F-BB5E-63F2C857D0A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4" creationId="{829383C1-5853-4CE4-A968-3F786374AF5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5" creationId="{F94023D6-92E2-463B-82E3-ABE2DB4B02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6" creationId="{03626C57-DCC7-4B37-966E-5FFED6C4451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7" creationId="{B6282EBB-5C15-477E-9FC0-0CBE3A76EFD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8" creationId="{43B5C1AD-A9BE-45AA-885B-9B0F39F825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9" creationId="{822B0E5E-F0FA-4D05-B45C-3D5CE205C4F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0" creationId="{1CE0C434-664D-4625-8EE8-2578F4D2998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1" creationId="{55924554-DBEE-494C-ADE4-B97F28408CD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2" creationId="{59E0BE00-D69B-4F86-8AD8-62C3DC8A9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3" creationId="{E0A14B78-2367-4928-BEE3-DAF8393403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4" creationId="{8B79F739-3DE2-4E3F-A7C3-A9BE82B715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5" creationId="{C7412759-CC5F-46CC-9036-681F26C2E4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6" creationId="{834439DF-B812-4211-A44D-B26259D0D8B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7" creationId="{FC1FBA50-5061-4F3E-8B0E-591819B1F35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8" creationId="{5A2D6F0C-4036-4DC2-850C-156629F48F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9" creationId="{9C203F02-0DAA-4059-B5FF-BEBDE8CAE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0" creationId="{C284AA1F-6CD0-424C-A74B-E84E2D71AD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1" creationId="{3C691694-7D3A-4B8F-ACC2-A418A7024E9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2" creationId="{3EFE6BAF-BB8C-40C2-8EFC-0F3AFA776D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3" creationId="{E8B42E3B-0AA2-40B3-9269-BB4DDA6D066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4" creationId="{4EB3D076-A346-4B30-981F-AD8B350427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5" creationId="{1B511625-66DF-4D39-9427-8F8BEA2650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6" creationId="{422A6395-2CFB-4698-8E3A-F9862EED678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7" creationId="{B7B04DEA-60A3-47C2-B5D9-AB6DAF1ED6A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8" creationId="{6E289ED7-5C4E-46DF-B0B4-0E7D9545AC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9" creationId="{C425EA74-DEA8-4676-B768-10431576D8B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0" creationId="{926A7826-FE89-474B-B789-AB617B3EB61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1" creationId="{7274A029-1A33-4E62-B9D8-6291CE6E6A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2" creationId="{539FC240-B851-4833-B153-3C32D5A3FF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3" creationId="{6D014D6E-CB94-45A7-AC56-5C77B0123EF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4" creationId="{2B8169E9-6BEF-4A74-B9E8-4325EC21D80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5" creationId="{C14638AE-F0BF-4A46-9F3A-5551F2883E3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6" creationId="{0B74396A-03F7-499B-9B7F-E73B6931BD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7" creationId="{90F860DD-E2C0-4304-9923-802EEA5DE0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8" creationId="{92EF129F-7E15-4EDC-929E-159DC61EEDF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9" creationId="{2A604916-D403-4767-84BE-A74E4B8AD5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0" creationId="{3F5170E3-B435-4B5E-A2E6-2D8D7E82995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1" creationId="{FBFBD564-8DCF-4AC0-8003-331367CB8AA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2" creationId="{F1799571-7FD6-4799-A601-0277483C132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3" creationId="{346B0B5E-19D6-4F31-BB6A-341A5B2F9D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 Vidden" userId="S::cvidden@uwlax.edu::fa919fd6-03f8-48d0-9b95-10ac8c9672df" providerId="AD" clId="Web-{D797AE51-092D-852B-E056-AA55CEF30E74}"/>
    <pc:docChg chg="modSld">
      <pc:chgData name="Chad Vidden" userId="S::cvidden@uwlax.edu::fa919fd6-03f8-48d0-9b95-10ac8c9672df" providerId="AD" clId="Web-{D797AE51-092D-852B-E056-AA55CEF30E74}" dt="2020-03-24T03:48:17.174" v="211"/>
      <pc:docMkLst>
        <pc:docMk/>
      </pc:docMkLst>
      <pc:sldChg chg="addSp delSp">
        <pc:chgData name="Chad Vidden" userId="S::cvidden@uwlax.edu::fa919fd6-03f8-48d0-9b95-10ac8c9672df" providerId="AD" clId="Web-{D797AE51-092D-852B-E056-AA55CEF30E74}" dt="2020-03-24T03:42:43.584" v="1"/>
        <pc:sldMkLst>
          <pc:docMk/>
          <pc:sldMk cId="3637318454" sldId="257"/>
        </pc:sldMkLst>
        <pc:inkChg chg="add del">
          <ac:chgData name="Chad Vidden" userId="S::cvidden@uwlax.edu::fa919fd6-03f8-48d0-9b95-10ac8c9672df" providerId="AD" clId="Web-{D797AE51-092D-852B-E056-AA55CEF30E74}" dt="2020-03-24T03:42:43.584" v="1"/>
          <ac:inkMkLst>
            <pc:docMk/>
            <pc:sldMk cId="3637318454" sldId="257"/>
            <ac:inkMk id="5" creationId="{68E109D9-E96D-4D52-9F19-CEE24506FF1E}"/>
          </ac:inkMkLst>
        </pc:inkChg>
      </pc:sldChg>
      <pc:sldChg chg="addSp delSp">
        <pc:chgData name="Chad Vidden" userId="S::cvidden@uwlax.edu::fa919fd6-03f8-48d0-9b95-10ac8c9672df" providerId="AD" clId="Web-{D797AE51-092D-852B-E056-AA55CEF30E74}" dt="2020-03-24T03:48:17.174" v="211"/>
        <pc:sldMkLst>
          <pc:docMk/>
          <pc:sldMk cId="2599349530" sldId="258"/>
        </pc:sldMkLst>
        <pc:inkChg chg="add">
          <ac:chgData name="Chad Vidden" userId="S::cvidden@uwlax.edu::fa919fd6-03f8-48d0-9b95-10ac8c9672df" providerId="AD" clId="Web-{D797AE51-092D-852B-E056-AA55CEF30E74}" dt="2020-03-24T03:44:47.479" v="3"/>
          <ac:inkMkLst>
            <pc:docMk/>
            <pc:sldMk cId="2599349530" sldId="258"/>
            <ac:inkMk id="3" creationId="{717781AD-C247-4902-935C-C203A14DD74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4"/>
          <ac:inkMkLst>
            <pc:docMk/>
            <pc:sldMk cId="2599349530" sldId="258"/>
            <ac:inkMk id="4" creationId="{836DADF8-8A3F-4F09-80FE-C8E546B24BEC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5"/>
          <ac:inkMkLst>
            <pc:docMk/>
            <pc:sldMk cId="2599349530" sldId="258"/>
            <ac:inkMk id="5" creationId="{9D6D96E2-1A34-410B-979B-AF0E273EA393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6"/>
          <ac:inkMkLst>
            <pc:docMk/>
            <pc:sldMk cId="2599349530" sldId="258"/>
            <ac:inkMk id="6" creationId="{D0869BF9-FCBF-4895-9E14-6C8FD4C9EC05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7"/>
          <ac:inkMkLst>
            <pc:docMk/>
            <pc:sldMk cId="2599349530" sldId="258"/>
            <ac:inkMk id="7" creationId="{857A468B-43A4-405B-8497-2D35813048D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8"/>
          <ac:inkMkLst>
            <pc:docMk/>
            <pc:sldMk cId="2599349530" sldId="258"/>
            <ac:inkMk id="8" creationId="{9980605C-C8FF-4E50-B59E-CC27D00FB7CE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9"/>
          <ac:inkMkLst>
            <pc:docMk/>
            <pc:sldMk cId="2599349530" sldId="258"/>
            <ac:inkMk id="9" creationId="{7508F71D-6D2C-4A00-80AE-4ED45F7F9A31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10"/>
          <ac:inkMkLst>
            <pc:docMk/>
            <pc:sldMk cId="2599349530" sldId="258"/>
            <ac:inkMk id="10" creationId="{E7683987-2147-480F-87F2-7A907A610FE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1"/>
          <ac:inkMkLst>
            <pc:docMk/>
            <pc:sldMk cId="2599349530" sldId="258"/>
            <ac:inkMk id="11" creationId="{14ED7EA6-6D30-4482-AD8E-93E8F1D9E9FF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2"/>
          <ac:inkMkLst>
            <pc:docMk/>
            <pc:sldMk cId="2599349530" sldId="258"/>
            <ac:inkMk id="12" creationId="{A37F4B14-6EBC-451B-9CBF-1D6E88B84439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3"/>
          <ac:inkMkLst>
            <pc:docMk/>
            <pc:sldMk cId="2599349530" sldId="258"/>
            <ac:inkMk id="13" creationId="{E826A3A9-3B50-4323-9014-DE974C36007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4"/>
          <ac:inkMkLst>
            <pc:docMk/>
            <pc:sldMk cId="2599349530" sldId="258"/>
            <ac:inkMk id="14" creationId="{313FBC56-5F26-4807-97C2-7A4CD494E0A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5"/>
          <ac:inkMkLst>
            <pc:docMk/>
            <pc:sldMk cId="2599349530" sldId="258"/>
            <ac:inkMk id="15" creationId="{DF381B18-BB0C-4470-9BBF-EEFBB9A107C2}"/>
          </ac:inkMkLst>
        </pc:inkChg>
        <pc:inkChg chg="add">
          <ac:chgData name="Chad Vidden" userId="S::cvidden@uwlax.edu::fa919fd6-03f8-48d0-9b95-10ac8c9672df" providerId="AD" clId="Web-{D797AE51-092D-852B-E056-AA55CEF30E74}" dt="2020-03-24T03:44:57.073" v="16"/>
          <ac:inkMkLst>
            <pc:docMk/>
            <pc:sldMk cId="2599349530" sldId="258"/>
            <ac:inkMk id="16" creationId="{A6DFA6A7-6C29-4EF6-837C-2273B0CFD06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7"/>
          <ac:inkMkLst>
            <pc:docMk/>
            <pc:sldMk cId="2599349530" sldId="258"/>
            <ac:inkMk id="17" creationId="{02573925-FF0B-498A-87DA-42B0CEB3DF4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8"/>
          <ac:inkMkLst>
            <pc:docMk/>
            <pc:sldMk cId="2599349530" sldId="258"/>
            <ac:inkMk id="18" creationId="{A4203528-2D01-4103-8346-FF1A4538CDC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9"/>
          <ac:inkMkLst>
            <pc:docMk/>
            <pc:sldMk cId="2599349530" sldId="258"/>
            <ac:inkMk id="19" creationId="{9FDAAADD-F978-42AC-AD19-000389CBDA76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0"/>
          <ac:inkMkLst>
            <pc:docMk/>
            <pc:sldMk cId="2599349530" sldId="258"/>
            <ac:inkMk id="20" creationId="{08F0D0FC-961B-4121-BDEC-0752775A463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1"/>
          <ac:inkMkLst>
            <pc:docMk/>
            <pc:sldMk cId="2599349530" sldId="258"/>
            <ac:inkMk id="21" creationId="{0D0F32E4-F202-47C4-9FB8-21A15B6B2A5B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2"/>
          <ac:inkMkLst>
            <pc:docMk/>
            <pc:sldMk cId="2599349530" sldId="258"/>
            <ac:inkMk id="22" creationId="{D3822A9F-364A-4354-893F-4C7EF1D77AB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3"/>
          <ac:inkMkLst>
            <pc:docMk/>
            <pc:sldMk cId="2599349530" sldId="258"/>
            <ac:inkMk id="23" creationId="{BCE288CE-CBF2-4880-96F7-0D77B61CA84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4"/>
          <ac:inkMkLst>
            <pc:docMk/>
            <pc:sldMk cId="2599349530" sldId="258"/>
            <ac:inkMk id="24" creationId="{6E250556-8BFF-4324-9E67-8DA271B619F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5"/>
          <ac:inkMkLst>
            <pc:docMk/>
            <pc:sldMk cId="2599349530" sldId="258"/>
            <ac:inkMk id="25" creationId="{3F860A61-9F32-437F-A0CA-EAC7154A0340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6"/>
          <ac:inkMkLst>
            <pc:docMk/>
            <pc:sldMk cId="2599349530" sldId="258"/>
            <ac:inkMk id="26" creationId="{DD36B5E2-F05B-4B64-840E-61D954938BA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7"/>
          <ac:inkMkLst>
            <pc:docMk/>
            <pc:sldMk cId="2599349530" sldId="258"/>
            <ac:inkMk id="27" creationId="{05864736-DDDB-4B8A-9835-F26AF9CBE7AA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8"/>
          <ac:inkMkLst>
            <pc:docMk/>
            <pc:sldMk cId="2599349530" sldId="258"/>
            <ac:inkMk id="28" creationId="{8D4D3AA2-C00E-445E-AAB3-054F2FD801A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9"/>
          <ac:inkMkLst>
            <pc:docMk/>
            <pc:sldMk cId="2599349530" sldId="258"/>
            <ac:inkMk id="29" creationId="{612B0B9D-B660-499E-A289-3833068EF04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0"/>
          <ac:inkMkLst>
            <pc:docMk/>
            <pc:sldMk cId="2599349530" sldId="258"/>
            <ac:inkMk id="30" creationId="{DE12A18B-B3B2-4CC7-8197-70F7017CC07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1"/>
          <ac:inkMkLst>
            <pc:docMk/>
            <pc:sldMk cId="2599349530" sldId="258"/>
            <ac:inkMk id="31" creationId="{0132B9D0-0B4F-4D8A-8E7E-93F42B692044}"/>
          </ac:inkMkLst>
        </pc:inkChg>
        <pc:inkChg chg="add">
          <ac:chgData name="Chad Vidden" userId="S::cvidden@uwlax.edu::fa919fd6-03f8-48d0-9b95-10ac8c9672df" providerId="AD" clId="Web-{D797AE51-092D-852B-E056-AA55CEF30E74}" dt="2020-03-24T03:45:05.698" v="32"/>
          <ac:inkMkLst>
            <pc:docMk/>
            <pc:sldMk cId="2599349530" sldId="258"/>
            <ac:inkMk id="32" creationId="{4A41E55D-6932-41D2-8EDF-7732C52DC924}"/>
          </ac:inkMkLst>
        </pc:inkChg>
        <pc:inkChg chg="add">
          <ac:chgData name="Chad Vidden" userId="S::cvidden@uwlax.edu::fa919fd6-03f8-48d0-9b95-10ac8c9672df" providerId="AD" clId="Web-{D797AE51-092D-852B-E056-AA55CEF30E74}" dt="2020-03-24T03:45:08.308" v="33"/>
          <ac:inkMkLst>
            <pc:docMk/>
            <pc:sldMk cId="2599349530" sldId="258"/>
            <ac:inkMk id="33" creationId="{A2C99B03-4884-46A5-9BCA-67C6111C5B1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4"/>
          <ac:inkMkLst>
            <pc:docMk/>
            <pc:sldMk cId="2599349530" sldId="258"/>
            <ac:inkMk id="34" creationId="{3E54610F-2809-4A54-8FE1-BED31752FED9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5"/>
          <ac:inkMkLst>
            <pc:docMk/>
            <pc:sldMk cId="2599349530" sldId="258"/>
            <ac:inkMk id="35" creationId="{1531A137-C4B4-4CC6-8285-D08826D7929D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6"/>
          <ac:inkMkLst>
            <pc:docMk/>
            <pc:sldMk cId="2599349530" sldId="258"/>
            <ac:inkMk id="36" creationId="{80409F0D-1816-433A-A0C3-F23FFFE16B6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7"/>
          <ac:inkMkLst>
            <pc:docMk/>
            <pc:sldMk cId="2599349530" sldId="258"/>
            <ac:inkMk id="37" creationId="{3BEDEFCB-624A-4D88-85D9-11CB75038C53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8"/>
          <ac:inkMkLst>
            <pc:docMk/>
            <pc:sldMk cId="2599349530" sldId="258"/>
            <ac:inkMk id="38" creationId="{CC9E7F22-076E-4117-A53A-C2685EDF2951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9"/>
          <ac:inkMkLst>
            <pc:docMk/>
            <pc:sldMk cId="2599349530" sldId="258"/>
            <ac:inkMk id="39" creationId="{1864276F-1528-450C-A3E0-D08DFFC256B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0"/>
          <ac:inkMkLst>
            <pc:docMk/>
            <pc:sldMk cId="2599349530" sldId="258"/>
            <ac:inkMk id="40" creationId="{0770EED8-3539-426B-BD48-87FE38B0DD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1"/>
          <ac:inkMkLst>
            <pc:docMk/>
            <pc:sldMk cId="2599349530" sldId="258"/>
            <ac:inkMk id="41" creationId="{747D817B-884B-4023-94CC-5FC4505B39CE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2"/>
          <ac:inkMkLst>
            <pc:docMk/>
            <pc:sldMk cId="2599349530" sldId="258"/>
            <ac:inkMk id="42" creationId="{F6249060-9CEC-4AE9-88D4-AFDFADC39B6A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3"/>
          <ac:inkMkLst>
            <pc:docMk/>
            <pc:sldMk cId="2599349530" sldId="258"/>
            <ac:inkMk id="43" creationId="{C85075F8-F8B7-45D8-8BCC-67BEA8320D8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39" v="44"/>
          <ac:inkMkLst>
            <pc:docMk/>
            <pc:sldMk cId="2599349530" sldId="258"/>
            <ac:inkMk id="44" creationId="{1DFA7BD6-7A95-4B6C-B38F-6F8EFAC0802E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5"/>
          <ac:inkMkLst>
            <pc:docMk/>
            <pc:sldMk cId="2599349530" sldId="258"/>
            <ac:inkMk id="45" creationId="{C07C1079-3D3F-4542-9301-9B437DE08937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6"/>
          <ac:inkMkLst>
            <pc:docMk/>
            <pc:sldMk cId="2599349530" sldId="258"/>
            <ac:inkMk id="46" creationId="{151C8719-E1B3-48B5-99DC-3154A771ACE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7"/>
          <ac:inkMkLst>
            <pc:docMk/>
            <pc:sldMk cId="2599349530" sldId="258"/>
            <ac:inkMk id="47" creationId="{80C5519E-08CE-451C-B1F5-1CFAEE535FA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8"/>
          <ac:inkMkLst>
            <pc:docMk/>
            <pc:sldMk cId="2599349530" sldId="258"/>
            <ac:inkMk id="48" creationId="{9F806EA9-1026-40E7-8B7A-2940E48DFB0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9"/>
          <ac:inkMkLst>
            <pc:docMk/>
            <pc:sldMk cId="2599349530" sldId="258"/>
            <ac:inkMk id="49" creationId="{B69704D2-9799-4147-8E7D-9D310AE2C8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6.558" v="50"/>
          <ac:inkMkLst>
            <pc:docMk/>
            <pc:sldMk cId="2599349530" sldId="258"/>
            <ac:inkMk id="50" creationId="{8EE14F2B-E267-4037-A9C0-618520684915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1"/>
          <ac:inkMkLst>
            <pc:docMk/>
            <pc:sldMk cId="2599349530" sldId="258"/>
            <ac:inkMk id="51" creationId="{F0D76C7F-6C58-4B0E-B7E1-2FAC0BCEC3A7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2"/>
          <ac:inkMkLst>
            <pc:docMk/>
            <pc:sldMk cId="2599349530" sldId="258"/>
            <ac:inkMk id="52" creationId="{35D496D9-7583-48FB-8586-28C534E64E59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3"/>
          <ac:inkMkLst>
            <pc:docMk/>
            <pc:sldMk cId="2599349530" sldId="258"/>
            <ac:inkMk id="53" creationId="{5F66B290-5AEC-48C4-84A1-38EFF9020E8D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4"/>
          <ac:inkMkLst>
            <pc:docMk/>
            <pc:sldMk cId="2599349530" sldId="258"/>
            <ac:inkMk id="54" creationId="{DF81D842-7F03-4F69-9784-D50072FB0F72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5"/>
          <ac:inkMkLst>
            <pc:docMk/>
            <pc:sldMk cId="2599349530" sldId="258"/>
            <ac:inkMk id="55" creationId="{F775F110-BD04-4410-AA23-214E9E6EA6D4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6"/>
          <ac:inkMkLst>
            <pc:docMk/>
            <pc:sldMk cId="2599349530" sldId="258"/>
            <ac:inkMk id="56" creationId="{7198DA2B-651E-4C0E-BB7C-4536514E2C0D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80" v="57"/>
          <ac:inkMkLst>
            <pc:docMk/>
            <pc:sldMk cId="2599349530" sldId="258"/>
            <ac:inkMk id="57" creationId="{8FFB2B27-D5F3-4593-B085-995F9D7645C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8"/>
          <ac:inkMkLst>
            <pc:docMk/>
            <pc:sldMk cId="2599349530" sldId="258"/>
            <ac:inkMk id="58" creationId="{04C7E48D-2631-488D-8BF8-214AA6931E5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9"/>
          <ac:inkMkLst>
            <pc:docMk/>
            <pc:sldMk cId="2599349530" sldId="258"/>
            <ac:inkMk id="59" creationId="{572219D1-A84C-48F6-8B5C-32451D1B3C1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0"/>
          <ac:inkMkLst>
            <pc:docMk/>
            <pc:sldMk cId="2599349530" sldId="258"/>
            <ac:inkMk id="60" creationId="{D5CB9947-0848-49EB-9B62-E2AB6BB8BCB0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1"/>
          <ac:inkMkLst>
            <pc:docMk/>
            <pc:sldMk cId="2599349530" sldId="258"/>
            <ac:inkMk id="61" creationId="{7C097018-A3B1-4B9E-8C37-5942DB06B6B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2"/>
          <ac:inkMkLst>
            <pc:docMk/>
            <pc:sldMk cId="2599349530" sldId="258"/>
            <ac:inkMk id="62" creationId="{B762C895-CAC7-4974-8D03-7B259AEC70D6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3"/>
          <ac:inkMkLst>
            <pc:docMk/>
            <pc:sldMk cId="2599349530" sldId="258"/>
            <ac:inkMk id="63" creationId="{6AB5EBE5-3D2C-4C74-8D80-F909AF8C8CD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4"/>
          <ac:inkMkLst>
            <pc:docMk/>
            <pc:sldMk cId="2599349530" sldId="258"/>
            <ac:inkMk id="64" creationId="{5C5DBCD2-6632-45C3-BC3C-396CB271E345}"/>
          </ac:inkMkLst>
        </pc:inkChg>
        <pc:inkChg chg="add">
          <ac:chgData name="Chad Vidden" userId="S::cvidden@uwlax.edu::fa919fd6-03f8-48d0-9b95-10ac8c9672df" providerId="AD" clId="Web-{D797AE51-092D-852B-E056-AA55CEF30E74}" dt="2020-03-24T03:45:27.121" v="65"/>
          <ac:inkMkLst>
            <pc:docMk/>
            <pc:sldMk cId="2599349530" sldId="258"/>
            <ac:inkMk id="65" creationId="{AB71C5B1-3C0C-43F8-B303-BAE07CB9D341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6"/>
          <ac:inkMkLst>
            <pc:docMk/>
            <pc:sldMk cId="2599349530" sldId="258"/>
            <ac:inkMk id="66" creationId="{88AD57B7-172E-468A-97F8-4676C0E01890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7"/>
          <ac:inkMkLst>
            <pc:docMk/>
            <pc:sldMk cId="2599349530" sldId="258"/>
            <ac:inkMk id="67" creationId="{78BBA637-B4C7-47E3-81DE-05CEA5FE872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8"/>
          <ac:inkMkLst>
            <pc:docMk/>
            <pc:sldMk cId="2599349530" sldId="258"/>
            <ac:inkMk id="68" creationId="{69CF680B-7B35-4EA0-8E71-EAE491F9DA8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9"/>
          <ac:inkMkLst>
            <pc:docMk/>
            <pc:sldMk cId="2599349530" sldId="258"/>
            <ac:inkMk id="69" creationId="{1522BCBF-A3CF-4901-9D6C-985DD6BB427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0"/>
          <ac:inkMkLst>
            <pc:docMk/>
            <pc:sldMk cId="2599349530" sldId="258"/>
            <ac:inkMk id="70" creationId="{543F2A33-DB97-49EA-9102-BE9A805727E7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1"/>
          <ac:inkMkLst>
            <pc:docMk/>
            <pc:sldMk cId="2599349530" sldId="258"/>
            <ac:inkMk id="71" creationId="{6C520A85-9B6E-4740-84CD-D4B9D5372E3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2"/>
          <ac:inkMkLst>
            <pc:docMk/>
            <pc:sldMk cId="2599349530" sldId="258"/>
            <ac:inkMk id="72" creationId="{7BE252BC-3F25-4C60-941A-161229BDB2A9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4"/>
          <ac:inkMkLst>
            <pc:docMk/>
            <pc:sldMk cId="2599349530" sldId="258"/>
            <ac:inkMk id="73" creationId="{A63F859A-9D49-41C0-91BF-F0068D6E0832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5"/>
          <ac:inkMkLst>
            <pc:docMk/>
            <pc:sldMk cId="2599349530" sldId="258"/>
            <ac:inkMk id="74" creationId="{2F6294D7-2E61-48B0-87EE-C5651208AB60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6"/>
          <ac:inkMkLst>
            <pc:docMk/>
            <pc:sldMk cId="2599349530" sldId="258"/>
            <ac:inkMk id="75" creationId="{9BE52598-384D-41AE-972D-1968A21DC18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7"/>
          <ac:inkMkLst>
            <pc:docMk/>
            <pc:sldMk cId="2599349530" sldId="258"/>
            <ac:inkMk id="76" creationId="{7B77D233-84DE-4F45-940D-F776F283FFE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8"/>
          <ac:inkMkLst>
            <pc:docMk/>
            <pc:sldMk cId="2599349530" sldId="258"/>
            <ac:inkMk id="77" creationId="{CA12F16F-714D-424C-BE93-19B0FFBD1C4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79"/>
          <ac:inkMkLst>
            <pc:docMk/>
            <pc:sldMk cId="2599349530" sldId="258"/>
            <ac:inkMk id="78" creationId="{404D4A54-8A55-4F2A-9088-9324D0D508DC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0"/>
          <ac:inkMkLst>
            <pc:docMk/>
            <pc:sldMk cId="2599349530" sldId="258"/>
            <ac:inkMk id="79" creationId="{587CDBF5-3091-46C9-A020-120D6FB37AE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1"/>
          <ac:inkMkLst>
            <pc:docMk/>
            <pc:sldMk cId="2599349530" sldId="258"/>
            <ac:inkMk id="80" creationId="{F519F920-1E35-44EB-A881-54DD487CBD9E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2"/>
          <ac:inkMkLst>
            <pc:docMk/>
            <pc:sldMk cId="2599349530" sldId="258"/>
            <ac:inkMk id="81" creationId="{ABBB3FD6-6F31-4549-AA84-03084410127D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3"/>
          <ac:inkMkLst>
            <pc:docMk/>
            <pc:sldMk cId="2599349530" sldId="258"/>
            <ac:inkMk id="82" creationId="{1C0B7E45-95F3-49C6-A158-00DF6CCC7C25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4"/>
          <ac:inkMkLst>
            <pc:docMk/>
            <pc:sldMk cId="2599349530" sldId="258"/>
            <ac:inkMk id="83" creationId="{306FAC3E-06B6-4A05-817F-FBA01B4346E1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5"/>
          <ac:inkMkLst>
            <pc:docMk/>
            <pc:sldMk cId="2599349530" sldId="258"/>
            <ac:inkMk id="84" creationId="{DA1EA8C8-6AF4-47B2-B1E6-B13F70B8B3AC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6"/>
          <ac:inkMkLst>
            <pc:docMk/>
            <pc:sldMk cId="2599349530" sldId="258"/>
            <ac:inkMk id="85" creationId="{7C8D1DC2-CD29-406F-869E-D4E94AC8C337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7"/>
          <ac:inkMkLst>
            <pc:docMk/>
            <pc:sldMk cId="2599349530" sldId="258"/>
            <ac:inkMk id="86" creationId="{27FBAA44-3BEE-4A31-A465-232A4F83231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8"/>
          <ac:inkMkLst>
            <pc:docMk/>
            <pc:sldMk cId="2599349530" sldId="258"/>
            <ac:inkMk id="87" creationId="{8EAEB0A4-E30E-4BCB-B521-9F6B2C7C63A1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9"/>
          <ac:inkMkLst>
            <pc:docMk/>
            <pc:sldMk cId="2599349530" sldId="258"/>
            <ac:inkMk id="88" creationId="{BCBFD526-85F5-4B46-8679-75DA588C486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90"/>
          <ac:inkMkLst>
            <pc:docMk/>
            <pc:sldMk cId="2599349530" sldId="258"/>
            <ac:inkMk id="89" creationId="{FED149D2-35DE-4582-A6EB-DF32D83B5FC9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1"/>
          <ac:inkMkLst>
            <pc:docMk/>
            <pc:sldMk cId="2599349530" sldId="258"/>
            <ac:inkMk id="90" creationId="{9EFA1F81-CFD7-4157-88A6-E8940FAB7D97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2"/>
          <ac:inkMkLst>
            <pc:docMk/>
            <pc:sldMk cId="2599349530" sldId="258"/>
            <ac:inkMk id="91" creationId="{F0B8CE51-3B47-431D-A082-B6341CE2F01F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3"/>
          <ac:inkMkLst>
            <pc:docMk/>
            <pc:sldMk cId="2599349530" sldId="258"/>
            <ac:inkMk id="92" creationId="{3E667505-5001-43A3-ABD8-8C7BC1B8514E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4"/>
          <ac:inkMkLst>
            <pc:docMk/>
            <pc:sldMk cId="2599349530" sldId="258"/>
            <ac:inkMk id="93" creationId="{616A7B55-E572-4950-9570-B2D51024B276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66" v="95"/>
          <ac:inkMkLst>
            <pc:docMk/>
            <pc:sldMk cId="2599349530" sldId="258"/>
            <ac:inkMk id="94" creationId="{578FF46C-E2DB-43F1-90BE-C147570FAB37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31.673" v="161"/>
          <ac:inkMkLst>
            <pc:docMk/>
            <pc:sldMk cId="2599349530" sldId="258"/>
            <ac:inkMk id="95" creationId="{31064F52-36C3-4A30-9470-B9A642DA6C87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13" v="97"/>
          <ac:inkMkLst>
            <pc:docMk/>
            <pc:sldMk cId="2599349530" sldId="258"/>
            <ac:inkMk id="96" creationId="{5521C237-0D14-4290-9810-7E6E468A8796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8"/>
          <ac:inkMkLst>
            <pc:docMk/>
            <pc:sldMk cId="2599349530" sldId="258"/>
            <ac:inkMk id="97" creationId="{6F30F881-276C-4EE9-A1F4-1B92D560EDB2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9"/>
          <ac:inkMkLst>
            <pc:docMk/>
            <pc:sldMk cId="2599349530" sldId="258"/>
            <ac:inkMk id="98" creationId="{68F563E0-93B0-45EA-A921-4DB0F3CD0F8A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100"/>
          <ac:inkMkLst>
            <pc:docMk/>
            <pc:sldMk cId="2599349530" sldId="258"/>
            <ac:inkMk id="99" creationId="{3EAA73E0-1C24-46EE-A590-7AD0326ADA94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44" v="101"/>
          <ac:inkMkLst>
            <pc:docMk/>
            <pc:sldMk cId="2599349530" sldId="258"/>
            <ac:inkMk id="100" creationId="{E703E1A2-65DD-4671-8EEC-17B813E3111D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559" v="102"/>
          <ac:inkMkLst>
            <pc:docMk/>
            <pc:sldMk cId="2599349530" sldId="258"/>
            <ac:inkMk id="101" creationId="{FFBDB4D2-F200-4CBA-9C73-1EC7D6FE88D8}"/>
          </ac:inkMkLst>
        </pc:inkChg>
        <pc:inkChg chg="add">
          <ac:chgData name="Chad Vidden" userId="S::cvidden@uwlax.edu::fa919fd6-03f8-48d0-9b95-10ac8c9672df" providerId="AD" clId="Web-{D797AE51-092D-852B-E056-AA55CEF30E74}" dt="2020-03-24T03:45:59.998" v="103"/>
          <ac:inkMkLst>
            <pc:docMk/>
            <pc:sldMk cId="2599349530" sldId="258"/>
            <ac:inkMk id="102" creationId="{9A5C0F5B-162E-434A-AAB3-50B212592ED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4"/>
          <ac:inkMkLst>
            <pc:docMk/>
            <pc:sldMk cId="2599349530" sldId="258"/>
            <ac:inkMk id="103" creationId="{BBBD0E39-89F3-49E6-8262-031D079C0C7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5"/>
          <ac:inkMkLst>
            <pc:docMk/>
            <pc:sldMk cId="2599349530" sldId="258"/>
            <ac:inkMk id="104" creationId="{BA4249DE-8FF5-42C1-B336-7F72E9EF673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6"/>
          <ac:inkMkLst>
            <pc:docMk/>
            <pc:sldMk cId="2599349530" sldId="258"/>
            <ac:inkMk id="105" creationId="{45AB5051-97E6-45D9-AC50-059B4498E65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7"/>
          <ac:inkMkLst>
            <pc:docMk/>
            <pc:sldMk cId="2599349530" sldId="258"/>
            <ac:inkMk id="106" creationId="{F4641A3A-9CF5-439A-8EC7-94EA36B780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8"/>
          <ac:inkMkLst>
            <pc:docMk/>
            <pc:sldMk cId="2599349530" sldId="258"/>
            <ac:inkMk id="107" creationId="{05512FE3-8DA3-4999-AE35-ED2536C714D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9"/>
          <ac:inkMkLst>
            <pc:docMk/>
            <pc:sldMk cId="2599349530" sldId="258"/>
            <ac:inkMk id="108" creationId="{64F1BBE9-C40C-4C8B-A4DC-B8AFFEB4C44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0"/>
          <ac:inkMkLst>
            <pc:docMk/>
            <pc:sldMk cId="2599349530" sldId="258"/>
            <ac:inkMk id="109" creationId="{77592294-4BB1-409D-8F03-ABC26B600C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1"/>
          <ac:inkMkLst>
            <pc:docMk/>
            <pc:sldMk cId="2599349530" sldId="258"/>
            <ac:inkMk id="110" creationId="{4BDF1A7F-64E3-4CB7-995C-271DE5BD2B68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2"/>
          <ac:inkMkLst>
            <pc:docMk/>
            <pc:sldMk cId="2599349530" sldId="258"/>
            <ac:inkMk id="111" creationId="{7A709AC2-D705-4ED1-A530-A2225408D69E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3"/>
          <ac:inkMkLst>
            <pc:docMk/>
            <pc:sldMk cId="2599349530" sldId="258"/>
            <ac:inkMk id="112" creationId="{335B2670-A765-4C16-9D67-C4228ACFBA5B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4"/>
          <ac:inkMkLst>
            <pc:docMk/>
            <pc:sldMk cId="2599349530" sldId="258"/>
            <ac:inkMk id="113" creationId="{F9F3BF73-5F94-43CC-BBA4-24E6A08A79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5"/>
          <ac:inkMkLst>
            <pc:docMk/>
            <pc:sldMk cId="2599349530" sldId="258"/>
            <ac:inkMk id="114" creationId="{FB72FBE4-4191-4E9C-90A4-2A23DDA7490D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6"/>
          <ac:inkMkLst>
            <pc:docMk/>
            <pc:sldMk cId="2599349530" sldId="258"/>
            <ac:inkMk id="115" creationId="{AAF020D6-CBDB-49EB-BEED-F74719A4E397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7"/>
          <ac:inkMkLst>
            <pc:docMk/>
            <pc:sldMk cId="2599349530" sldId="258"/>
            <ac:inkMk id="116" creationId="{DE91EB0E-0504-44C1-8155-1A0764AB1BA5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8"/>
          <ac:inkMkLst>
            <pc:docMk/>
            <pc:sldMk cId="2599349530" sldId="258"/>
            <ac:inkMk id="117" creationId="{042D4D43-607D-4F14-B3CE-6B5AEC756FC0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9"/>
          <ac:inkMkLst>
            <pc:docMk/>
            <pc:sldMk cId="2599349530" sldId="258"/>
            <ac:inkMk id="118" creationId="{17F4640A-8443-4CDB-9A9D-D29B87A348E0}"/>
          </ac:inkMkLst>
        </pc:inkChg>
        <pc:inkChg chg="add">
          <ac:chgData name="Chad Vidden" userId="S::cvidden@uwlax.edu::fa919fd6-03f8-48d0-9b95-10ac8c9672df" providerId="AD" clId="Web-{D797AE51-092D-852B-E056-AA55CEF30E74}" dt="2020-03-24T03:46:08.388" v="120"/>
          <ac:inkMkLst>
            <pc:docMk/>
            <pc:sldMk cId="2599349530" sldId="258"/>
            <ac:inkMk id="119" creationId="{D1109F4F-8FC8-499F-9E39-A5A5F93C5101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82" v="121"/>
          <ac:inkMkLst>
            <pc:docMk/>
            <pc:sldMk cId="2599349530" sldId="258"/>
            <ac:inkMk id="120" creationId="{B0B13D5B-7530-480D-9F15-6B4A96FEA4AB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2"/>
          <ac:inkMkLst>
            <pc:docMk/>
            <pc:sldMk cId="2599349530" sldId="258"/>
            <ac:inkMk id="121" creationId="{9E12CBC5-CB07-4537-BB69-AA8288302512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3"/>
          <ac:inkMkLst>
            <pc:docMk/>
            <pc:sldMk cId="2599349530" sldId="258"/>
            <ac:inkMk id="122" creationId="{5A73593F-9E1C-4250-BAC8-09B5292AEBEF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4"/>
          <ac:inkMkLst>
            <pc:docMk/>
            <pc:sldMk cId="2599349530" sldId="258"/>
            <ac:inkMk id="123" creationId="{14897FFF-FAF7-45BB-BBE6-0710491AE6A8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5"/>
          <ac:inkMkLst>
            <pc:docMk/>
            <pc:sldMk cId="2599349530" sldId="258"/>
            <ac:inkMk id="124" creationId="{0F755DF7-2B9B-4E46-BAC9-6821A6951A7A}"/>
          </ac:inkMkLst>
        </pc:inkChg>
        <pc:inkChg chg="add">
          <ac:chgData name="Chad Vidden" userId="S::cvidden@uwlax.edu::fa919fd6-03f8-48d0-9b95-10ac8c9672df" providerId="AD" clId="Web-{D797AE51-092D-852B-E056-AA55CEF30E74}" dt="2020-03-24T03:46:12.013" v="126"/>
          <ac:inkMkLst>
            <pc:docMk/>
            <pc:sldMk cId="2599349530" sldId="258"/>
            <ac:inkMk id="125" creationId="{8D8568D7-E240-4B5D-926A-F1E70B63F9A4}"/>
          </ac:inkMkLst>
        </pc:inkChg>
        <pc:inkChg chg="add">
          <ac:chgData name="Chad Vidden" userId="S::cvidden@uwlax.edu::fa919fd6-03f8-48d0-9b95-10ac8c9672df" providerId="AD" clId="Web-{D797AE51-092D-852B-E056-AA55CEF30E74}" dt="2020-03-24T03:46:16.654" v="127"/>
          <ac:inkMkLst>
            <pc:docMk/>
            <pc:sldMk cId="2599349530" sldId="258"/>
            <ac:inkMk id="126" creationId="{B52D33EE-29AC-4F80-9A7C-DBA85CD417DD}"/>
          </ac:inkMkLst>
        </pc:inkChg>
        <pc:inkChg chg="add">
          <ac:chgData name="Chad Vidden" userId="S::cvidden@uwlax.edu::fa919fd6-03f8-48d0-9b95-10ac8c9672df" providerId="AD" clId="Web-{D797AE51-092D-852B-E056-AA55CEF30E74}" dt="2020-03-24T03:46:17.388" v="128"/>
          <ac:inkMkLst>
            <pc:docMk/>
            <pc:sldMk cId="2599349530" sldId="258"/>
            <ac:inkMk id="127" creationId="{1D77B335-DA11-4EE6-9FE0-7EFBA7EFC22B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29"/>
          <ac:inkMkLst>
            <pc:docMk/>
            <pc:sldMk cId="2599349530" sldId="258"/>
            <ac:inkMk id="128" creationId="{1B491FDC-AC7C-44BF-A1BF-6F11E219C6BC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30"/>
          <ac:inkMkLst>
            <pc:docMk/>
            <pc:sldMk cId="2599349530" sldId="258"/>
            <ac:inkMk id="129" creationId="{91B0199D-1D3C-40EC-A915-8181808E355C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45" v="131"/>
          <ac:inkMkLst>
            <pc:docMk/>
            <pc:sldMk cId="2599349530" sldId="258"/>
            <ac:inkMk id="130" creationId="{467C121F-911F-4D7F-B10C-6B7D866C81BF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2"/>
          <ac:inkMkLst>
            <pc:docMk/>
            <pc:sldMk cId="2599349530" sldId="258"/>
            <ac:inkMk id="131" creationId="{DF3BD7BB-4D1E-497C-AA1C-13E0ED16D788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3"/>
          <ac:inkMkLst>
            <pc:docMk/>
            <pc:sldMk cId="2599349530" sldId="258"/>
            <ac:inkMk id="132" creationId="{9AD699DA-3F7E-4416-BE91-D82B032B6932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20" v="134"/>
          <ac:inkMkLst>
            <pc:docMk/>
            <pc:sldMk cId="2599349530" sldId="258"/>
            <ac:inkMk id="133" creationId="{CE9E064C-672A-4965-B3E1-F8E3A49B4E89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36" v="135"/>
          <ac:inkMkLst>
            <pc:docMk/>
            <pc:sldMk cId="2599349530" sldId="258"/>
            <ac:inkMk id="134" creationId="{15DD94B0-8A16-4B9C-8232-E63ACF46D5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6"/>
          <ac:inkMkLst>
            <pc:docMk/>
            <pc:sldMk cId="2599349530" sldId="258"/>
            <ac:inkMk id="135" creationId="{73138AC5-3864-47C2-AD4E-EFE28C5204DB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7"/>
          <ac:inkMkLst>
            <pc:docMk/>
            <pc:sldMk cId="2599349530" sldId="258"/>
            <ac:inkMk id="136" creationId="{33E449AA-8799-4165-A624-DB77884DDE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8"/>
          <ac:inkMkLst>
            <pc:docMk/>
            <pc:sldMk cId="2599349530" sldId="258"/>
            <ac:inkMk id="137" creationId="{C75F2514-17EE-427C-9CF9-E9E5F413C8C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39"/>
          <ac:inkMkLst>
            <pc:docMk/>
            <pc:sldMk cId="2599349530" sldId="258"/>
            <ac:inkMk id="138" creationId="{711A7969-FB49-4020-A232-E6956DA1C644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0"/>
          <ac:inkMkLst>
            <pc:docMk/>
            <pc:sldMk cId="2599349530" sldId="258"/>
            <ac:inkMk id="139" creationId="{EB61F13A-4AB5-4F7A-9128-8226D9B8F9B8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1"/>
          <ac:inkMkLst>
            <pc:docMk/>
            <pc:sldMk cId="2599349530" sldId="258"/>
            <ac:inkMk id="140" creationId="{40B811DF-C777-42BF-8A11-E1009F2374C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2"/>
          <ac:inkMkLst>
            <pc:docMk/>
            <pc:sldMk cId="2599349530" sldId="258"/>
            <ac:inkMk id="141" creationId="{9915CFCC-B875-4B3C-BDAF-32199810B0E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3"/>
          <ac:inkMkLst>
            <pc:docMk/>
            <pc:sldMk cId="2599349530" sldId="258"/>
            <ac:inkMk id="142" creationId="{9C809E8A-5AFC-47B7-94A9-A261B0DD9E7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4"/>
          <ac:inkMkLst>
            <pc:docMk/>
            <pc:sldMk cId="2599349530" sldId="258"/>
            <ac:inkMk id="143" creationId="{C3B9BDC0-FEAB-4D90-94AF-1A5478915FE2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5"/>
          <ac:inkMkLst>
            <pc:docMk/>
            <pc:sldMk cId="2599349530" sldId="258"/>
            <ac:inkMk id="144" creationId="{9FD27D16-99CF-4965-8ADE-A38FF7B4AEF0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6"/>
          <ac:inkMkLst>
            <pc:docMk/>
            <pc:sldMk cId="2599349530" sldId="258"/>
            <ac:inkMk id="145" creationId="{C79FBDD2-7CF8-4B9D-AE0B-EC7B5EAF92C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7"/>
          <ac:inkMkLst>
            <pc:docMk/>
            <pc:sldMk cId="2599349530" sldId="258"/>
            <ac:inkMk id="146" creationId="{058AECF0-CFC5-49A7-A7B0-15086BCE81DD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8"/>
          <ac:inkMkLst>
            <pc:docMk/>
            <pc:sldMk cId="2599349530" sldId="258"/>
            <ac:inkMk id="147" creationId="{325A2853-8A67-4052-986C-095EB8E5F95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49"/>
          <ac:inkMkLst>
            <pc:docMk/>
            <pc:sldMk cId="2599349530" sldId="258"/>
            <ac:inkMk id="148" creationId="{7BC11BDE-BDBC-4C1B-9422-C39A48224168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0"/>
          <ac:inkMkLst>
            <pc:docMk/>
            <pc:sldMk cId="2599349530" sldId="258"/>
            <ac:inkMk id="149" creationId="{000CA321-2CA0-4491-A59A-97A54CED9F9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1"/>
          <ac:inkMkLst>
            <pc:docMk/>
            <pc:sldMk cId="2599349530" sldId="258"/>
            <ac:inkMk id="150" creationId="{F08A4BF4-3B2E-4F4D-9954-AD307EBCE064}"/>
          </ac:inkMkLst>
        </pc:inkChg>
        <pc:inkChg chg="add">
          <ac:chgData name="Chad Vidden" userId="S::cvidden@uwlax.edu::fa919fd6-03f8-48d0-9b95-10ac8c9672df" providerId="AD" clId="Web-{D797AE51-092D-852B-E056-AA55CEF30E74}" dt="2020-03-24T03:46:33.389" v="152"/>
          <ac:inkMkLst>
            <pc:docMk/>
            <pc:sldMk cId="2599349530" sldId="258"/>
            <ac:inkMk id="151" creationId="{C66F9AA9-DB63-4BCA-92DC-E5DA80381703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3"/>
          <ac:inkMkLst>
            <pc:docMk/>
            <pc:sldMk cId="2599349530" sldId="258"/>
            <ac:inkMk id="152" creationId="{2925689A-DFA0-4B3E-9D48-D506B6B04F76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4"/>
          <ac:inkMkLst>
            <pc:docMk/>
            <pc:sldMk cId="2599349530" sldId="258"/>
            <ac:inkMk id="153" creationId="{BA9EFC3D-5076-4C5C-9C8D-E3A813DF778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5"/>
          <ac:inkMkLst>
            <pc:docMk/>
            <pc:sldMk cId="2599349530" sldId="258"/>
            <ac:inkMk id="154" creationId="{846643B4-21BC-49E4-82A8-B9672DEC127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6"/>
          <ac:inkMkLst>
            <pc:docMk/>
            <pc:sldMk cId="2599349530" sldId="258"/>
            <ac:inkMk id="155" creationId="{8F290986-92DA-45DD-A2E7-5AB0A03D2BA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7"/>
          <ac:inkMkLst>
            <pc:docMk/>
            <pc:sldMk cId="2599349530" sldId="258"/>
            <ac:inkMk id="156" creationId="{6A451150-BB8B-42C1-9B97-FF7D9F82A54E}"/>
          </ac:inkMkLst>
        </pc:inkChg>
        <pc:inkChg chg="add">
          <ac:chgData name="Chad Vidden" userId="S::cvidden@uwlax.edu::fa919fd6-03f8-48d0-9b95-10ac8c9672df" providerId="AD" clId="Web-{D797AE51-092D-852B-E056-AA55CEF30E74}" dt="2020-03-24T03:46:47.280" v="158"/>
          <ac:inkMkLst>
            <pc:docMk/>
            <pc:sldMk cId="2599349530" sldId="258"/>
            <ac:inkMk id="157" creationId="{41F0DEC6-8B19-446B-B36D-1E30DF9A0C66}"/>
          </ac:inkMkLst>
        </pc:inkChg>
        <pc:inkChg chg="add">
          <ac:chgData name="Chad Vidden" userId="S::cvidden@uwlax.edu::fa919fd6-03f8-48d0-9b95-10ac8c9672df" providerId="AD" clId="Web-{D797AE51-092D-852B-E056-AA55CEF30E74}" dt="2020-03-24T03:47:23.063" v="159"/>
          <ac:inkMkLst>
            <pc:docMk/>
            <pc:sldMk cId="2599349530" sldId="258"/>
            <ac:inkMk id="158" creationId="{7A349241-FDF8-4F13-9A8A-271BF824E4C7}"/>
          </ac:inkMkLst>
        </pc:inkChg>
        <pc:inkChg chg="add">
          <ac:chgData name="Chad Vidden" userId="S::cvidden@uwlax.edu::fa919fd6-03f8-48d0-9b95-10ac8c9672df" providerId="AD" clId="Web-{D797AE51-092D-852B-E056-AA55CEF30E74}" dt="2020-03-24T03:47:25.235" v="160"/>
          <ac:inkMkLst>
            <pc:docMk/>
            <pc:sldMk cId="2599349530" sldId="258"/>
            <ac:inkMk id="159" creationId="{3599C639-42AC-405D-AA56-2EB884434ADB}"/>
          </ac:inkMkLst>
        </pc:inkChg>
        <pc:inkChg chg="add">
          <ac:chgData name="Chad Vidden" userId="S::cvidden@uwlax.edu::fa919fd6-03f8-48d0-9b95-10ac8c9672df" providerId="AD" clId="Web-{D797AE51-092D-852B-E056-AA55CEF30E74}" dt="2020-03-24T03:47:36.454" v="162"/>
          <ac:inkMkLst>
            <pc:docMk/>
            <pc:sldMk cId="2599349530" sldId="258"/>
            <ac:inkMk id="160" creationId="{1D7A650E-92CE-4E79-A5EB-B187331FC32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392" v="163"/>
          <ac:inkMkLst>
            <pc:docMk/>
            <pc:sldMk cId="2599349530" sldId="258"/>
            <ac:inkMk id="161" creationId="{1058CA2F-E19C-4E5F-9F06-26CEF0FD498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4"/>
          <ac:inkMkLst>
            <pc:docMk/>
            <pc:sldMk cId="2599349530" sldId="258"/>
            <ac:inkMk id="162" creationId="{A3A91D50-42A0-4C1D-B276-6292B3C93224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5"/>
          <ac:inkMkLst>
            <pc:docMk/>
            <pc:sldMk cId="2599349530" sldId="258"/>
            <ac:inkMk id="163" creationId="{F6A2455C-D974-4C86-861E-D8BE186F0B1B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6"/>
          <ac:inkMkLst>
            <pc:docMk/>
            <pc:sldMk cId="2599349530" sldId="258"/>
            <ac:inkMk id="164" creationId="{08DF2F83-3FD9-47A6-8187-B75A3AFBB3BC}"/>
          </ac:inkMkLst>
        </pc:inkChg>
        <pc:inkChg chg="add">
          <ac:chgData name="Chad Vidden" userId="S::cvidden@uwlax.edu::fa919fd6-03f8-48d0-9b95-10ac8c9672df" providerId="AD" clId="Web-{D797AE51-092D-852B-E056-AA55CEF30E74}" dt="2020-03-24T03:47:39.501" v="167"/>
          <ac:inkMkLst>
            <pc:docMk/>
            <pc:sldMk cId="2599349530" sldId="258"/>
            <ac:inkMk id="165" creationId="{6D48FB54-0A22-412C-93D0-A0E594D89391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04" v="168"/>
          <ac:inkMkLst>
            <pc:docMk/>
            <pc:sldMk cId="2599349530" sldId="258"/>
            <ac:inkMk id="166" creationId="{0AB0D311-1624-46D3-9840-2F4C4D132514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69"/>
          <ac:inkMkLst>
            <pc:docMk/>
            <pc:sldMk cId="2599349530" sldId="258"/>
            <ac:inkMk id="167" creationId="{0A17682C-4549-41B9-8434-368BB45F71A2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70"/>
          <ac:inkMkLst>
            <pc:docMk/>
            <pc:sldMk cId="2599349530" sldId="258"/>
            <ac:inkMk id="168" creationId="{D2220368-3F5E-460E-AF97-E7759A006000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1"/>
          <ac:inkMkLst>
            <pc:docMk/>
            <pc:sldMk cId="2599349530" sldId="258"/>
            <ac:inkMk id="169" creationId="{979D85B1-8235-4F1C-B67A-118848D748DD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2"/>
          <ac:inkMkLst>
            <pc:docMk/>
            <pc:sldMk cId="2599349530" sldId="258"/>
            <ac:inkMk id="170" creationId="{4FAA3564-AFF4-4700-83BD-0CE21D46BEA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0.079" v="177"/>
          <ac:inkMkLst>
            <pc:docMk/>
            <pc:sldMk cId="2599349530" sldId="258"/>
            <ac:inkMk id="171" creationId="{FC1FC517-BF05-4C6D-821D-C0BA4E7368E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49.126" v="175"/>
          <ac:inkMkLst>
            <pc:docMk/>
            <pc:sldMk cId="2599349530" sldId="258"/>
            <ac:inkMk id="172" creationId="{89FD7B8B-935E-4E6F-9CAE-E58B065161FD}"/>
          </ac:inkMkLst>
        </pc:inkChg>
        <pc:inkChg chg="add">
          <ac:chgData name="Chad Vidden" userId="S::cvidden@uwlax.edu::fa919fd6-03f8-48d0-9b95-10ac8c9672df" providerId="AD" clId="Web-{D797AE51-092D-852B-E056-AA55CEF30E74}" dt="2020-03-24T03:47:49.908" v="176"/>
          <ac:inkMkLst>
            <pc:docMk/>
            <pc:sldMk cId="2599349530" sldId="258"/>
            <ac:inkMk id="173" creationId="{3BD69D2C-9FC0-4E51-8B60-AD42D46D08F0}"/>
          </ac:inkMkLst>
        </pc:inkChg>
        <pc:inkChg chg="add">
          <ac:chgData name="Chad Vidden" userId="S::cvidden@uwlax.edu::fa919fd6-03f8-48d0-9b95-10ac8c9672df" providerId="AD" clId="Web-{D797AE51-092D-852B-E056-AA55CEF30E74}" dt="2020-03-24T03:47:51.376" v="178"/>
          <ac:inkMkLst>
            <pc:docMk/>
            <pc:sldMk cId="2599349530" sldId="258"/>
            <ac:inkMk id="174" creationId="{9702F58D-3CF6-47BE-AB29-790EEF01AA29}"/>
          </ac:inkMkLst>
        </pc:inkChg>
        <pc:inkChg chg="add">
          <ac:chgData name="Chad Vidden" userId="S::cvidden@uwlax.edu::fa919fd6-03f8-48d0-9b95-10ac8c9672df" providerId="AD" clId="Web-{D797AE51-092D-852B-E056-AA55CEF30E74}" dt="2020-03-24T03:47:52.298" v="179"/>
          <ac:inkMkLst>
            <pc:docMk/>
            <pc:sldMk cId="2599349530" sldId="258"/>
            <ac:inkMk id="175" creationId="{1CF2A7F3-CD0E-477A-B244-BE24DF5BCBC8}"/>
          </ac:inkMkLst>
        </pc:inkChg>
        <pc:inkChg chg="add">
          <ac:chgData name="Chad Vidden" userId="S::cvidden@uwlax.edu::fa919fd6-03f8-48d0-9b95-10ac8c9672df" providerId="AD" clId="Web-{D797AE51-092D-852B-E056-AA55CEF30E74}" dt="2020-03-24T03:47:54.517" v="180"/>
          <ac:inkMkLst>
            <pc:docMk/>
            <pc:sldMk cId="2599349530" sldId="258"/>
            <ac:inkMk id="176" creationId="{AF4127F8-A57A-412B-A88A-D9CC347022CD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1"/>
          <ac:inkMkLst>
            <pc:docMk/>
            <pc:sldMk cId="2599349530" sldId="258"/>
            <ac:inkMk id="177" creationId="{62BFBF51-0C33-4235-B1C2-5DA1127E7919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2"/>
          <ac:inkMkLst>
            <pc:docMk/>
            <pc:sldMk cId="2599349530" sldId="258"/>
            <ac:inkMk id="178" creationId="{07F6FC50-540E-4612-8AE2-3034AF002166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3"/>
          <ac:inkMkLst>
            <pc:docMk/>
            <pc:sldMk cId="2599349530" sldId="258"/>
            <ac:inkMk id="179" creationId="{E1011173-9591-4710-B93E-6BC4DFA5A0B8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20" v="184"/>
          <ac:inkMkLst>
            <pc:docMk/>
            <pc:sldMk cId="2599349530" sldId="258"/>
            <ac:inkMk id="180" creationId="{568E4B4F-5F85-4E5C-B9DD-34CA0A4BA0BB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33" v="185"/>
          <ac:inkMkLst>
            <pc:docMk/>
            <pc:sldMk cId="2599349530" sldId="258"/>
            <ac:inkMk id="181" creationId="{6E2A8423-1FD9-4C11-9074-A4A029B90636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6"/>
          <ac:inkMkLst>
            <pc:docMk/>
            <pc:sldMk cId="2599349530" sldId="258"/>
            <ac:inkMk id="182" creationId="{BD89609A-48A3-477B-804E-5ADA74A6A248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7"/>
          <ac:inkMkLst>
            <pc:docMk/>
            <pc:sldMk cId="2599349530" sldId="258"/>
            <ac:inkMk id="183" creationId="{91F86AC4-FF76-4E7B-882A-0385D0BEFB21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9.955" v="189"/>
          <ac:inkMkLst>
            <pc:docMk/>
            <pc:sldMk cId="2599349530" sldId="258"/>
            <ac:inkMk id="184" creationId="{FAFF4C97-D192-481C-8FBB-82D802FD811B}"/>
          </ac:inkMkLst>
        </pc:inkChg>
        <pc:inkChg chg="add">
          <ac:chgData name="Chad Vidden" userId="S::cvidden@uwlax.edu::fa919fd6-03f8-48d0-9b95-10ac8c9672df" providerId="AD" clId="Web-{D797AE51-092D-852B-E056-AA55CEF30E74}" dt="2020-03-24T03:48:01.017" v="190"/>
          <ac:inkMkLst>
            <pc:docMk/>
            <pc:sldMk cId="2599349530" sldId="258"/>
            <ac:inkMk id="185" creationId="{55B7E05A-6699-455C-8483-48B2320AAE25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1"/>
          <ac:inkMkLst>
            <pc:docMk/>
            <pc:sldMk cId="2599349530" sldId="258"/>
            <ac:inkMk id="186" creationId="{9767A7D2-5627-4D2C-97F5-14B9A121B23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2"/>
          <ac:inkMkLst>
            <pc:docMk/>
            <pc:sldMk cId="2599349530" sldId="258"/>
            <ac:inkMk id="187" creationId="{C054DB9E-AFEB-45C2-A667-FDB28B44135C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3"/>
          <ac:inkMkLst>
            <pc:docMk/>
            <pc:sldMk cId="2599349530" sldId="258"/>
            <ac:inkMk id="188" creationId="{13220D60-FE71-43C4-96AA-604D5D00814D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4"/>
          <ac:inkMkLst>
            <pc:docMk/>
            <pc:sldMk cId="2599349530" sldId="258"/>
            <ac:inkMk id="189" creationId="{D4BE68A6-8D01-4234-A8CA-9816FBDC6A2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5"/>
          <ac:inkMkLst>
            <pc:docMk/>
            <pc:sldMk cId="2599349530" sldId="258"/>
            <ac:inkMk id="190" creationId="{ED723D45-9BE9-4D97-A60C-617CAEBD93CE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6"/>
          <ac:inkMkLst>
            <pc:docMk/>
            <pc:sldMk cId="2599349530" sldId="258"/>
            <ac:inkMk id="191" creationId="{C881F436-2648-427A-B987-83230DAED57F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7"/>
          <ac:inkMkLst>
            <pc:docMk/>
            <pc:sldMk cId="2599349530" sldId="258"/>
            <ac:inkMk id="192" creationId="{EEFC1F33-4244-409F-A68C-97973B54E10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15" v="198"/>
          <ac:inkMkLst>
            <pc:docMk/>
            <pc:sldMk cId="2599349530" sldId="258"/>
            <ac:inkMk id="193" creationId="{14EAB15F-9D16-43E5-9DD7-896CD226DC3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30" v="199"/>
          <ac:inkMkLst>
            <pc:docMk/>
            <pc:sldMk cId="2599349530" sldId="258"/>
            <ac:inkMk id="194" creationId="{2F8CD2F8-5401-4382-B24E-453B79B95005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0"/>
          <ac:inkMkLst>
            <pc:docMk/>
            <pc:sldMk cId="2599349530" sldId="258"/>
            <ac:inkMk id="195" creationId="{756BDE38-0926-4F48-A63D-22CDE6F8272C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1"/>
          <ac:inkMkLst>
            <pc:docMk/>
            <pc:sldMk cId="2599349530" sldId="258"/>
            <ac:inkMk id="196" creationId="{D21AB245-0332-4400-8630-07927ED3E47A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2"/>
          <ac:inkMkLst>
            <pc:docMk/>
            <pc:sldMk cId="2599349530" sldId="258"/>
            <ac:inkMk id="197" creationId="{D089CD3E-0A2F-4853-AFEF-E16AF9DB99A2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3"/>
          <ac:inkMkLst>
            <pc:docMk/>
            <pc:sldMk cId="2599349530" sldId="258"/>
            <ac:inkMk id="198" creationId="{EAC403DD-CBB6-4B65-B91C-EABD9161967E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627" v="204"/>
          <ac:inkMkLst>
            <pc:docMk/>
            <pc:sldMk cId="2599349530" sldId="258"/>
            <ac:inkMk id="199" creationId="{44C63D9F-C773-4E3F-A15D-0148391C3694}"/>
          </ac:inkMkLst>
        </pc:inkChg>
        <pc:inkChg chg="add">
          <ac:chgData name="Chad Vidden" userId="S::cvidden@uwlax.edu::fa919fd6-03f8-48d0-9b95-10ac8c9672df" providerId="AD" clId="Web-{D797AE51-092D-852B-E056-AA55CEF30E74}" dt="2020-03-24T03:48:13.330" v="205"/>
          <ac:inkMkLst>
            <pc:docMk/>
            <pc:sldMk cId="2599349530" sldId="258"/>
            <ac:inkMk id="200" creationId="{B324FF4E-5D5B-4A1B-B5A6-5ADCB94E1AE9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27" v="206"/>
          <ac:inkMkLst>
            <pc:docMk/>
            <pc:sldMk cId="2599349530" sldId="258"/>
            <ac:inkMk id="201" creationId="{57AF7EEC-9D4F-489D-A262-894E786C8CE4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7"/>
          <ac:inkMkLst>
            <pc:docMk/>
            <pc:sldMk cId="2599349530" sldId="258"/>
            <ac:inkMk id="202" creationId="{5A945F29-EA2D-4120-AE8F-C26E038707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8"/>
          <ac:inkMkLst>
            <pc:docMk/>
            <pc:sldMk cId="2599349530" sldId="258"/>
            <ac:inkMk id="203" creationId="{4DF7D5A5-9D38-4535-8DB0-3EF5578A49B8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09"/>
          <ac:inkMkLst>
            <pc:docMk/>
            <pc:sldMk cId="2599349530" sldId="258"/>
            <ac:inkMk id="204" creationId="{C52F138C-1C31-4287-970D-ACD5A54335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10"/>
          <ac:inkMkLst>
            <pc:docMk/>
            <pc:sldMk cId="2599349530" sldId="258"/>
            <ac:inkMk id="205" creationId="{2FA1DDCC-BAE9-41F2-BC4B-19C7055CF0A0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74" v="211"/>
          <ac:inkMkLst>
            <pc:docMk/>
            <pc:sldMk cId="2599349530" sldId="258"/>
            <ac:inkMk id="206" creationId="{FC4A0732-31EA-41C9-B389-244E32A8DC47}"/>
          </ac:inkMkLst>
        </pc:inkChg>
      </pc:sldChg>
      <pc:sldChg chg="addSp">
        <pc:chgData name="Chad Vidden" userId="S::cvidden@uwlax.edu::fa919fd6-03f8-48d0-9b95-10ac8c9672df" providerId="AD" clId="Web-{D797AE51-092D-852B-E056-AA55CEF30E74}" dt="2020-03-24T03:45:38.559" v="73"/>
        <pc:sldMkLst>
          <pc:docMk/>
          <pc:sldMk cId="541778303" sldId="263"/>
        </pc:sldMkLst>
        <pc:inkChg chg="add">
          <ac:chgData name="Chad Vidden" userId="S::cvidden@uwlax.edu::fa919fd6-03f8-48d0-9b95-10ac8c9672df" providerId="AD" clId="Web-{D797AE51-092D-852B-E056-AA55CEF30E74}" dt="2020-03-24T03:44:08.212" v="2"/>
          <ac:inkMkLst>
            <pc:docMk/>
            <pc:sldMk cId="541778303" sldId="263"/>
            <ac:inkMk id="4" creationId="{1B279A07-DA3B-4549-BFB8-5BB028DD1392}"/>
          </ac:inkMkLst>
        </pc:inkChg>
        <pc:inkChg chg="add">
          <ac:chgData name="Chad Vidden" userId="S::cvidden@uwlax.edu::fa919fd6-03f8-48d0-9b95-10ac8c9672df" providerId="AD" clId="Web-{D797AE51-092D-852B-E056-AA55CEF30E74}" dt="2020-03-24T03:45:38.559" v="73"/>
          <ac:inkMkLst>
            <pc:docMk/>
            <pc:sldMk cId="541778303" sldId="263"/>
            <ac:inkMk id="5" creationId="{0BFB4757-0D54-45FC-966E-E17A8AB7537A}"/>
          </ac:inkMkLst>
        </pc:inkChg>
      </pc:sldChg>
    </pc:docChg>
  </pc:docChgLst>
  <pc:docChgLst>
    <pc:chgData name="Chad Vidden" userId="S::cvidden@uwlax.edu::fa919fd6-03f8-48d0-9b95-10ac8c9672df" providerId="AD" clId="Web-{60C07494-8DD9-98A2-B7E5-D922C082CC76}"/>
    <pc:docChg chg="modSld">
      <pc:chgData name="Chad Vidden" userId="S::cvidden@uwlax.edu::fa919fd6-03f8-48d0-9b95-10ac8c9672df" providerId="AD" clId="Web-{60C07494-8DD9-98A2-B7E5-D922C082CC76}" dt="2020-09-10T15:01:34.373" v="36" actId="20577"/>
      <pc:docMkLst>
        <pc:docMk/>
      </pc:docMkLst>
      <pc:sldChg chg="modSp">
        <pc:chgData name="Chad Vidden" userId="S::cvidden@uwlax.edu::fa919fd6-03f8-48d0-9b95-10ac8c9672df" providerId="AD" clId="Web-{60C07494-8DD9-98A2-B7E5-D922C082CC76}" dt="2020-09-10T15:01:34.373" v="35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60C07494-8DD9-98A2-B7E5-D922C082CC76}" dt="2020-09-10T15:01:34.373" v="35" actId="20577"/>
          <ac:spMkLst>
            <pc:docMk/>
            <pc:sldMk cId="3637318454" sldId="257"/>
            <ac:spMk id="2" creationId="{2E65DF66-721C-49F8-8A3B-ECA7E094359C}"/>
          </ac:spMkLst>
        </pc:spChg>
      </pc:sldChg>
    </pc:docChg>
  </pc:docChgLst>
  <pc:docChgLst>
    <pc:chgData name="Chad Vidden" userId="S::cvidden@uwlax.edu::fa919fd6-03f8-48d0-9b95-10ac8c9672df" providerId="AD" clId="Web-{5759E412-0F63-0784-54D0-D4CF7707BAA4}"/>
    <pc:docChg chg="addSld delSld modSld">
      <pc:chgData name="Chad Vidden" userId="S::cvidden@uwlax.edu::fa919fd6-03f8-48d0-9b95-10ac8c9672df" providerId="AD" clId="Web-{5759E412-0F63-0784-54D0-D4CF7707BAA4}" dt="2020-09-04T15:18:40.203" v="773"/>
      <pc:docMkLst>
        <pc:docMk/>
      </pc:docMkLst>
      <pc:sldChg chg="modSp">
        <pc:chgData name="Chad Vidden" userId="S::cvidden@uwlax.edu::fa919fd6-03f8-48d0-9b95-10ac8c9672df" providerId="AD" clId="Web-{5759E412-0F63-0784-54D0-D4CF7707BAA4}" dt="2020-09-04T15:00:26.804" v="424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5759E412-0F63-0784-54D0-D4CF7707BAA4}" dt="2020-09-04T14:41:22.592" v="63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5759E412-0F63-0784-54D0-D4CF7707BAA4}" dt="2020-09-04T15:00:26.804" v="424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del">
        <pc:chgData name="Chad Vidden" userId="S::cvidden@uwlax.edu::fa919fd6-03f8-48d0-9b95-10ac8c9672df" providerId="AD" clId="Web-{5759E412-0F63-0784-54D0-D4CF7707BAA4}" dt="2020-09-04T14:51:01.635" v="116"/>
        <pc:sldMkLst>
          <pc:docMk/>
          <pc:sldMk cId="2599349530" sldId="258"/>
        </pc:sldMkLst>
      </pc:sldChg>
      <pc:sldChg chg="modSp">
        <pc:chgData name="Chad Vidden" userId="S::cvidden@uwlax.edu::fa919fd6-03f8-48d0-9b95-10ac8c9672df" providerId="AD" clId="Web-{5759E412-0F63-0784-54D0-D4CF7707BAA4}" dt="2020-09-04T14:50:49.760" v="111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5759E412-0F63-0784-54D0-D4CF7707BAA4}" dt="2020-09-04T14:50:49.760" v="111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modSp new modNotes">
        <pc:chgData name="Chad Vidden" userId="S::cvidden@uwlax.edu::fa919fd6-03f8-48d0-9b95-10ac8c9672df" providerId="AD" clId="Web-{5759E412-0F63-0784-54D0-D4CF7707BAA4}" dt="2020-09-04T14:56:54.649" v="265"/>
        <pc:sldMkLst>
          <pc:docMk/>
          <pc:sldMk cId="3472711696" sldId="264"/>
        </pc:sldMkLst>
        <pc:spChg chg="mod">
          <ac:chgData name="Chad Vidden" userId="S::cvidden@uwlax.edu::fa919fd6-03f8-48d0-9b95-10ac8c9672df" providerId="AD" clId="Web-{5759E412-0F63-0784-54D0-D4CF7707BAA4}" dt="2020-09-04T14:51:18.838" v="153" actId="20577"/>
          <ac:spMkLst>
            <pc:docMk/>
            <pc:sldMk cId="3472711696" sldId="264"/>
            <ac:spMk id="2" creationId="{D2CCB052-8050-43C5-BB56-C37BB6FA4D67}"/>
          </ac:spMkLst>
        </pc:spChg>
      </pc:sldChg>
      <pc:sldChg chg="modSp new modNotes">
        <pc:chgData name="Chad Vidden" userId="S::cvidden@uwlax.edu::fa919fd6-03f8-48d0-9b95-10ac8c9672df" providerId="AD" clId="Web-{5759E412-0F63-0784-54D0-D4CF7707BAA4}" dt="2020-09-04T14:58:35.570" v="367"/>
        <pc:sldMkLst>
          <pc:docMk/>
          <pc:sldMk cId="2576273012" sldId="265"/>
        </pc:sldMkLst>
        <pc:spChg chg="mod">
          <ac:chgData name="Chad Vidden" userId="S::cvidden@uwlax.edu::fa919fd6-03f8-48d0-9b95-10ac8c9672df" providerId="AD" clId="Web-{5759E412-0F63-0784-54D0-D4CF7707BAA4}" dt="2020-09-04T14:57:40.180" v="319" actId="20577"/>
          <ac:spMkLst>
            <pc:docMk/>
            <pc:sldMk cId="2576273012" sldId="265"/>
            <ac:spMk id="2" creationId="{33FE3B21-8709-4B59-A3CF-4162C9BEFA3B}"/>
          </ac:spMkLst>
        </pc:spChg>
      </pc:sldChg>
      <pc:sldChg chg="modSp add replId modNotes">
        <pc:chgData name="Chad Vidden" userId="S::cvidden@uwlax.edu::fa919fd6-03f8-48d0-9b95-10ac8c9672df" providerId="AD" clId="Web-{5759E412-0F63-0784-54D0-D4CF7707BAA4}" dt="2020-09-04T15:13:52.205" v="680"/>
        <pc:sldMkLst>
          <pc:docMk/>
          <pc:sldMk cId="717581155" sldId="266"/>
        </pc:sldMkLst>
        <pc:spChg chg="mod">
          <ac:chgData name="Chad Vidden" userId="S::cvidden@uwlax.edu::fa919fd6-03f8-48d0-9b95-10ac8c9672df" providerId="AD" clId="Web-{5759E412-0F63-0784-54D0-D4CF7707BAA4}" dt="2020-09-04T14:59:00.554" v="389" actId="20577"/>
          <ac:spMkLst>
            <pc:docMk/>
            <pc:sldMk cId="717581155" sldId="266"/>
            <ac:spMk id="2" creationId="{33FE3B21-8709-4B59-A3CF-4162C9BEFA3B}"/>
          </ac:spMkLst>
        </pc:spChg>
      </pc:sldChg>
      <pc:sldChg chg="modSp new modNotes">
        <pc:chgData name="Chad Vidden" userId="S::cvidden@uwlax.edu::fa919fd6-03f8-48d0-9b95-10ac8c9672df" providerId="AD" clId="Web-{5759E412-0F63-0784-54D0-D4CF7707BAA4}" dt="2020-09-04T15:18:40.203" v="773"/>
        <pc:sldMkLst>
          <pc:docMk/>
          <pc:sldMk cId="3609057896" sldId="267"/>
        </pc:sldMkLst>
        <pc:spChg chg="mod">
          <ac:chgData name="Chad Vidden" userId="S::cvidden@uwlax.edu::fa919fd6-03f8-48d0-9b95-10ac8c9672df" providerId="AD" clId="Web-{5759E412-0F63-0784-54D0-D4CF7707BAA4}" dt="2020-09-04T15:05:49.958" v="506" actId="20577"/>
          <ac:spMkLst>
            <pc:docMk/>
            <pc:sldMk cId="3609057896" sldId="267"/>
            <ac:spMk id="2" creationId="{FF57FDFF-0AB0-4654-B8D7-27221219DBD7}"/>
          </ac:spMkLst>
        </pc:spChg>
      </pc:sldChg>
      <pc:sldChg chg="del">
        <pc:chgData name="Chad Vidden" userId="S::cvidden@uwlax.edu::fa919fd6-03f8-48d0-9b95-10ac8c9672df" providerId="AD" clId="Web-{5759E412-0F63-0784-54D0-D4CF7707BAA4}" dt="2020-09-04T14:51:01.635" v="115"/>
        <pc:sldMkLst>
          <pc:docMk/>
          <pc:sldMk cId="3842790042" sldId="267"/>
        </pc:sldMkLst>
      </pc:sldChg>
      <pc:sldChg chg="modSp new modNotes">
        <pc:chgData name="Chad Vidden" userId="S::cvidden@uwlax.edu::fa919fd6-03f8-48d0-9b95-10ac8c9672df" providerId="AD" clId="Web-{5759E412-0F63-0784-54D0-D4CF7707BAA4}" dt="2020-09-04T15:14:32.174" v="737"/>
        <pc:sldMkLst>
          <pc:docMk/>
          <pc:sldMk cId="438467922" sldId="268"/>
        </pc:sldMkLst>
        <pc:spChg chg="mod">
          <ac:chgData name="Chad Vidden" userId="S::cvidden@uwlax.edu::fa919fd6-03f8-48d0-9b95-10ac8c9672df" providerId="AD" clId="Web-{5759E412-0F63-0784-54D0-D4CF7707BAA4}" dt="2020-09-04T15:14:15.314" v="709" actId="20577"/>
          <ac:spMkLst>
            <pc:docMk/>
            <pc:sldMk cId="438467922" sldId="268"/>
            <ac:spMk id="2" creationId="{65DA593A-29BE-4C07-8E94-AFFEAB138614}"/>
          </ac:spMkLst>
        </pc:spChg>
      </pc:sldChg>
      <pc:sldChg chg="del">
        <pc:chgData name="Chad Vidden" userId="S::cvidden@uwlax.edu::fa919fd6-03f8-48d0-9b95-10ac8c9672df" providerId="AD" clId="Web-{5759E412-0F63-0784-54D0-D4CF7707BAA4}" dt="2020-09-04T14:51:01.635" v="114"/>
        <pc:sldMkLst>
          <pc:docMk/>
          <pc:sldMk cId="3485982667" sldId="268"/>
        </pc:sldMkLst>
      </pc:sldChg>
    </pc:docChg>
  </pc:docChgLst>
  <pc:docChgLst>
    <pc:chgData name="Chad Vidden" userId="S::cvidden@uwlax.edu::fa919fd6-03f8-48d0-9b95-10ac8c9672df" providerId="AD" clId="Web-{D8CD9B4A-B366-3B47-3291-36C158724931}"/>
    <pc:docChg chg="addSld modSld">
      <pc:chgData name="Chad Vidden" userId="S::cvidden@uwlax.edu::fa919fd6-03f8-48d0-9b95-10ac8c9672df" providerId="AD" clId="Web-{D8CD9B4A-B366-3B47-3291-36C158724931}" dt="2020-09-03T01:23:20.261" v="88"/>
      <pc:docMkLst>
        <pc:docMk/>
      </pc:docMkLst>
      <pc:sldChg chg="modSp new modNotes">
        <pc:chgData name="Chad Vidden" userId="S::cvidden@uwlax.edu::fa919fd6-03f8-48d0-9b95-10ac8c9672df" providerId="AD" clId="Web-{D8CD9B4A-B366-3B47-3291-36C158724931}" dt="2020-09-03T01:23:20.261" v="88"/>
        <pc:sldMkLst>
          <pc:docMk/>
          <pc:sldMk cId="3207666020" sldId="267"/>
        </pc:sldMkLst>
        <pc:spChg chg="mod">
          <ac:chgData name="Chad Vidden" userId="S::cvidden@uwlax.edu::fa919fd6-03f8-48d0-9b95-10ac8c9672df" providerId="AD" clId="Web-{D8CD9B4A-B366-3B47-3291-36C158724931}" dt="2020-09-03T01:22:17.699" v="16" actId="20577"/>
          <ac:spMkLst>
            <pc:docMk/>
            <pc:sldMk cId="3207666020" sldId="267"/>
            <ac:spMk id="2" creationId="{D77B8B53-292C-461A-BE53-89140F0BA97F}"/>
          </ac:spMkLst>
        </pc:spChg>
      </pc:sldChg>
    </pc:docChg>
  </pc:docChgLst>
  <pc:docChgLst>
    <pc:chgData name="Chad Vidden" userId="S::cvidden@uwlax.edu::fa919fd6-03f8-48d0-9b95-10ac8c9672df" providerId="AD" clId="Web-{EB63BD1A-70E7-E161-20A1-94BF76B897E1}"/>
    <pc:docChg chg="addSld delSld modSld">
      <pc:chgData name="Chad Vidden" userId="S::cvidden@uwlax.edu::fa919fd6-03f8-48d0-9b95-10ac8c9672df" providerId="AD" clId="Web-{EB63BD1A-70E7-E161-20A1-94BF76B897E1}" dt="2020-09-10T19:09:07.315" v="600"/>
      <pc:docMkLst>
        <pc:docMk/>
      </pc:docMkLst>
      <pc:sldChg chg="modSp">
        <pc:chgData name="Chad Vidden" userId="S::cvidden@uwlax.edu::fa919fd6-03f8-48d0-9b95-10ac8c9672df" providerId="AD" clId="Web-{EB63BD1A-70E7-E161-20A1-94BF76B897E1}" dt="2020-09-10T18:37:52.995" v="50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EB63BD1A-70E7-E161-20A1-94BF76B897E1}" dt="2020-09-10T18:37:52.995" v="50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">
        <pc:chgData name="Chad Vidden" userId="S::cvidden@uwlax.edu::fa919fd6-03f8-48d0-9b95-10ac8c9672df" providerId="AD" clId="Web-{EB63BD1A-70E7-E161-20A1-94BF76B897E1}" dt="2020-09-10T16:17:46.501" v="0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B63BD1A-70E7-E161-20A1-94BF76B897E1}" dt="2020-09-10T16:17:46.501" v="0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modSp new modNotes">
        <pc:chgData name="Chad Vidden" userId="S::cvidden@uwlax.edu::fa919fd6-03f8-48d0-9b95-10ac8c9672df" providerId="AD" clId="Web-{EB63BD1A-70E7-E161-20A1-94BF76B897E1}" dt="2020-09-10T18:41:32.558" v="199"/>
        <pc:sldMkLst>
          <pc:docMk/>
          <pc:sldMk cId="456220285" sldId="264"/>
        </pc:sldMkLst>
        <pc:spChg chg="mod">
          <ac:chgData name="Chad Vidden" userId="S::cvidden@uwlax.edu::fa919fd6-03f8-48d0-9b95-10ac8c9672df" providerId="AD" clId="Web-{EB63BD1A-70E7-E161-20A1-94BF76B897E1}" dt="2020-09-10T18:38:15.229" v="55" actId="20577"/>
          <ac:spMkLst>
            <pc:docMk/>
            <pc:sldMk cId="456220285" sldId="264"/>
            <ac:spMk id="2" creationId="{08F07575-56EF-47F1-8A25-DCECC12556E1}"/>
          </ac:spMkLst>
        </pc:spChg>
      </pc:sldChg>
      <pc:sldChg chg="del">
        <pc:chgData name="Chad Vidden" userId="S::cvidden@uwlax.edu::fa919fd6-03f8-48d0-9b95-10ac8c9672df" providerId="AD" clId="Web-{EB63BD1A-70E7-E161-20A1-94BF76B897E1}" dt="2020-09-10T16:17:57.345" v="6"/>
        <pc:sldMkLst>
          <pc:docMk/>
          <pc:sldMk cId="3472711696" sldId="264"/>
        </pc:sldMkLst>
      </pc:sldChg>
      <pc:sldChg chg="del">
        <pc:chgData name="Chad Vidden" userId="S::cvidden@uwlax.edu::fa919fd6-03f8-48d0-9b95-10ac8c9672df" providerId="AD" clId="Web-{EB63BD1A-70E7-E161-20A1-94BF76B897E1}" dt="2020-09-10T16:17:57.329" v="3"/>
        <pc:sldMkLst>
          <pc:docMk/>
          <pc:sldMk cId="1735053752" sldId="265"/>
        </pc:sldMkLst>
      </pc:sldChg>
      <pc:sldChg chg="modSp new modNotes">
        <pc:chgData name="Chad Vidden" userId="S::cvidden@uwlax.edu::fa919fd6-03f8-48d0-9b95-10ac8c9672df" providerId="AD" clId="Web-{EB63BD1A-70E7-E161-20A1-94BF76B897E1}" dt="2020-09-10T18:44:41.934" v="376"/>
        <pc:sldMkLst>
          <pc:docMk/>
          <pc:sldMk cId="4022419034" sldId="265"/>
        </pc:sldMkLst>
        <pc:spChg chg="mod">
          <ac:chgData name="Chad Vidden" userId="S::cvidden@uwlax.edu::fa919fd6-03f8-48d0-9b95-10ac8c9672df" providerId="AD" clId="Web-{EB63BD1A-70E7-E161-20A1-94BF76B897E1}" dt="2020-09-10T18:41:56.214" v="228" actId="20577"/>
          <ac:spMkLst>
            <pc:docMk/>
            <pc:sldMk cId="4022419034" sldId="265"/>
            <ac:spMk id="2" creationId="{EE79D180-0E68-4E74-B595-31DAB36269FD}"/>
          </ac:spMkLst>
        </pc:spChg>
      </pc:sldChg>
      <pc:sldChg chg="del">
        <pc:chgData name="Chad Vidden" userId="S::cvidden@uwlax.edu::fa919fd6-03f8-48d0-9b95-10ac8c9672df" providerId="AD" clId="Web-{EB63BD1A-70E7-E161-20A1-94BF76B897E1}" dt="2020-09-10T16:17:57.329" v="5"/>
        <pc:sldMkLst>
          <pc:docMk/>
          <pc:sldMk cId="40794291" sldId="266"/>
        </pc:sldMkLst>
      </pc:sldChg>
      <pc:sldChg chg="modSp new modNotes">
        <pc:chgData name="Chad Vidden" userId="S::cvidden@uwlax.edu::fa919fd6-03f8-48d0-9b95-10ac8c9672df" providerId="AD" clId="Web-{EB63BD1A-70E7-E161-20A1-94BF76B897E1}" dt="2020-09-10T18:46:50.481" v="448"/>
        <pc:sldMkLst>
          <pc:docMk/>
          <pc:sldMk cId="967921158" sldId="266"/>
        </pc:sldMkLst>
        <pc:spChg chg="mod">
          <ac:chgData name="Chad Vidden" userId="S::cvidden@uwlax.edu::fa919fd6-03f8-48d0-9b95-10ac8c9672df" providerId="AD" clId="Web-{EB63BD1A-70E7-E161-20A1-94BF76B897E1}" dt="2020-09-10T18:43:45.715" v="336" actId="20577"/>
          <ac:spMkLst>
            <pc:docMk/>
            <pc:sldMk cId="967921158" sldId="266"/>
            <ac:spMk id="2" creationId="{DA024803-04FE-4529-9442-88008B06E36A}"/>
          </ac:spMkLst>
        </pc:spChg>
      </pc:sldChg>
      <pc:sldChg chg="del">
        <pc:chgData name="Chad Vidden" userId="S::cvidden@uwlax.edu::fa919fd6-03f8-48d0-9b95-10ac8c9672df" providerId="AD" clId="Web-{EB63BD1A-70E7-E161-20A1-94BF76B897E1}" dt="2020-09-10T16:17:57.329" v="4"/>
        <pc:sldMkLst>
          <pc:docMk/>
          <pc:sldMk cId="1101782656" sldId="267"/>
        </pc:sldMkLst>
      </pc:sldChg>
      <pc:sldChg chg="modSp new modNotes">
        <pc:chgData name="Chad Vidden" userId="S::cvidden@uwlax.edu::fa919fd6-03f8-48d0-9b95-10ac8c9672df" providerId="AD" clId="Web-{EB63BD1A-70E7-E161-20A1-94BF76B897E1}" dt="2020-09-10T19:09:07.315" v="600"/>
        <pc:sldMkLst>
          <pc:docMk/>
          <pc:sldMk cId="4219142923" sldId="267"/>
        </pc:sldMkLst>
        <pc:spChg chg="mod">
          <ac:chgData name="Chad Vidden" userId="S::cvidden@uwlax.edu::fa919fd6-03f8-48d0-9b95-10ac8c9672df" providerId="AD" clId="Web-{EB63BD1A-70E7-E161-20A1-94BF76B897E1}" dt="2020-09-10T18:49:33.498" v="529" actId="20577"/>
          <ac:spMkLst>
            <pc:docMk/>
            <pc:sldMk cId="4219142923" sldId="267"/>
            <ac:spMk id="2" creationId="{0113112A-1A39-48A2-B85F-9C50B32C55C3}"/>
          </ac:spMkLst>
        </pc:spChg>
      </pc:sldChg>
    </pc:docChg>
  </pc:docChgLst>
  <pc:docChgLst>
    <pc:chgData name="Chad Vidden" userId="S::cvidden@uwlax.edu::fa919fd6-03f8-48d0-9b95-10ac8c9672df" providerId="AD" clId="Web-{AEE944C8-4441-D831-3C68-5216E47C1E8F}"/>
    <pc:docChg chg="modSld">
      <pc:chgData name="Chad Vidden" userId="S::cvidden@uwlax.edu::fa919fd6-03f8-48d0-9b95-10ac8c9672df" providerId="AD" clId="Web-{AEE944C8-4441-D831-3C68-5216E47C1E8F}" dt="2020-09-22T00:28:38.600" v="0"/>
      <pc:docMkLst>
        <pc:docMk/>
      </pc:docMkLst>
      <pc:sldChg chg="modNotes">
        <pc:chgData name="Chad Vidden" userId="S::cvidden@uwlax.edu::fa919fd6-03f8-48d0-9b95-10ac8c9672df" providerId="AD" clId="Web-{AEE944C8-4441-D831-3C68-5216E47C1E8F}" dt="2020-09-22T00:28:38.600" v="0"/>
        <pc:sldMkLst>
          <pc:docMk/>
          <pc:sldMk cId="2990113904" sldId="267"/>
        </pc:sldMkLst>
      </pc:sldChg>
    </pc:docChg>
  </pc:docChgLst>
  <pc:docChgLst>
    <pc:chgData name="Chad Vidden" userId="S::cvidden@uwlax.edu::fa919fd6-03f8-48d0-9b95-10ac8c9672df" providerId="AD" clId="Web-{32BE193A-1F4D-99D7-FADA-8BD960F9A8B5}"/>
    <pc:docChg chg="addSld delSld modSld">
      <pc:chgData name="Chad Vidden" userId="S::cvidden@uwlax.edu::fa919fd6-03f8-48d0-9b95-10ac8c9672df" providerId="AD" clId="Web-{32BE193A-1F4D-99D7-FADA-8BD960F9A8B5}" dt="2020-09-03T01:19:45.954" v="755"/>
      <pc:docMkLst>
        <pc:docMk/>
      </pc:docMkLst>
      <pc:sldChg chg="delSp modSp">
        <pc:chgData name="Chad Vidden" userId="S::cvidden@uwlax.edu::fa919fd6-03f8-48d0-9b95-10ac8c9672df" providerId="AD" clId="Web-{32BE193A-1F4D-99D7-FADA-8BD960F9A8B5}" dt="2020-09-03T00:55:46.185" v="5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2BE193A-1F4D-99D7-FADA-8BD960F9A8B5}" dt="2020-09-03T00:55:39.498" v="25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2BE193A-1F4D-99D7-FADA-8BD960F9A8B5}" dt="2020-09-03T00:55:46.185" v="5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32BE193A-1F4D-99D7-FADA-8BD960F9A8B5}" dt="2020-09-03T00:54:44.716" v="0"/>
          <ac:inkMkLst>
            <pc:docMk/>
            <pc:sldMk cId="3637318454" sldId="257"/>
            <ac:inkMk id="7" creationId="{599E726D-87D7-4075-9874-250F373F061C}"/>
          </ac:inkMkLst>
        </pc:inkChg>
      </pc:sldChg>
      <pc:sldChg chg="delSp modSp modNotes">
        <pc:chgData name="Chad Vidden" userId="S::cvidden@uwlax.edu::fa919fd6-03f8-48d0-9b95-10ac8c9672df" providerId="AD" clId="Web-{32BE193A-1F4D-99D7-FADA-8BD960F9A8B5}" dt="2020-09-03T01:12:12.330" v="380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2BE193A-1F4D-99D7-FADA-8BD960F9A8B5}" dt="2020-09-03T01:11:13.815" v="310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32BE193A-1F4D-99D7-FADA-8BD960F9A8B5}" dt="2020-09-03T00:55:07.919" v="2"/>
          <ac:inkMkLst>
            <pc:docMk/>
            <pc:sldMk cId="2599349530" sldId="258"/>
            <ac:inkMk id="264" creationId="{CD961B23-7070-4A1C-A02E-F722C3C4D225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716" v="7"/>
        <pc:sldMkLst>
          <pc:docMk/>
          <pc:sldMk cId="338191173" sldId="259"/>
        </pc:sldMkLst>
      </pc:sldChg>
      <pc:sldChg chg="del">
        <pc:chgData name="Chad Vidden" userId="S::cvidden@uwlax.edu::fa919fd6-03f8-48d0-9b95-10ac8c9672df" providerId="AD" clId="Web-{32BE193A-1F4D-99D7-FADA-8BD960F9A8B5}" dt="2020-09-03T00:55:20.701" v="6"/>
        <pc:sldMkLst>
          <pc:docMk/>
          <pc:sldMk cId="1416279900" sldId="260"/>
        </pc:sldMkLst>
      </pc:sldChg>
      <pc:sldChg chg="del">
        <pc:chgData name="Chad Vidden" userId="S::cvidden@uwlax.edu::fa919fd6-03f8-48d0-9b95-10ac8c9672df" providerId="AD" clId="Web-{32BE193A-1F4D-99D7-FADA-8BD960F9A8B5}" dt="2020-09-03T00:55:20.685" v="5"/>
        <pc:sldMkLst>
          <pc:docMk/>
          <pc:sldMk cId="731871338" sldId="261"/>
        </pc:sldMkLst>
      </pc:sldChg>
      <pc:sldChg chg="del">
        <pc:chgData name="Chad Vidden" userId="S::cvidden@uwlax.edu::fa919fd6-03f8-48d0-9b95-10ac8c9672df" providerId="AD" clId="Web-{32BE193A-1F4D-99D7-FADA-8BD960F9A8B5}" dt="2020-09-03T00:55:20.638" v="3"/>
        <pc:sldMkLst>
          <pc:docMk/>
          <pc:sldMk cId="3954320327" sldId="262"/>
        </pc:sldMkLst>
      </pc:sldChg>
      <pc:sldChg chg="delSp modSp">
        <pc:chgData name="Chad Vidden" userId="S::cvidden@uwlax.edu::fa919fd6-03f8-48d0-9b95-10ac8c9672df" providerId="AD" clId="Web-{32BE193A-1F4D-99D7-FADA-8BD960F9A8B5}" dt="2020-09-03T00:59:47.344" v="24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32BE193A-1F4D-99D7-FADA-8BD960F9A8B5}" dt="2020-09-03T00:55:55.701" v="55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32BE193A-1F4D-99D7-FADA-8BD960F9A8B5}" dt="2020-09-03T00:59:47.344" v="244" actId="20577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32BE193A-1F4D-99D7-FADA-8BD960F9A8B5}" dt="2020-09-03T00:54:59.560" v="1"/>
          <ac:inkMkLst>
            <pc:docMk/>
            <pc:sldMk cId="541778303" sldId="263"/>
            <ac:inkMk id="14" creationId="{52BAB6F7-3667-44C7-8D63-50949A03B097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669" v="4"/>
        <pc:sldMkLst>
          <pc:docMk/>
          <pc:sldMk cId="656673019" sldId="264"/>
        </pc:sldMkLst>
      </pc:sldChg>
      <pc:sldChg chg="modSp new modNotes">
        <pc:chgData name="Chad Vidden" userId="S::cvidden@uwlax.edu::fa919fd6-03f8-48d0-9b95-10ac8c9672df" providerId="AD" clId="Web-{32BE193A-1F4D-99D7-FADA-8BD960F9A8B5}" dt="2020-09-03T01:14:45.877" v="439"/>
        <pc:sldMkLst>
          <pc:docMk/>
          <pc:sldMk cId="2208612352" sldId="264"/>
        </pc:sldMkLst>
        <pc:spChg chg="mod">
          <ac:chgData name="Chad Vidden" userId="S::cvidden@uwlax.edu::fa919fd6-03f8-48d0-9b95-10ac8c9672df" providerId="AD" clId="Web-{32BE193A-1F4D-99D7-FADA-8BD960F9A8B5}" dt="2020-09-03T01:12:31.440" v="417" actId="20577"/>
          <ac:spMkLst>
            <pc:docMk/>
            <pc:sldMk cId="2208612352" sldId="264"/>
            <ac:spMk id="2" creationId="{440FCF72-9A97-4DCC-8B04-8450C6CFF3DA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5:48.705" v="532"/>
        <pc:sldMkLst>
          <pc:docMk/>
          <pc:sldMk cId="2060976806" sldId="265"/>
        </pc:sldMkLst>
        <pc:spChg chg="mod">
          <ac:chgData name="Chad Vidden" userId="S::cvidden@uwlax.edu::fa919fd6-03f8-48d0-9b95-10ac8c9672df" providerId="AD" clId="Web-{32BE193A-1F4D-99D7-FADA-8BD960F9A8B5}" dt="2020-09-03T01:14:49.846" v="443" actId="20577"/>
          <ac:spMkLst>
            <pc:docMk/>
            <pc:sldMk cId="2060976806" sldId="265"/>
            <ac:spMk id="2" creationId="{B42703B6-FF43-42AC-8EE4-C7CF1CAEEE92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9:45.954" v="755"/>
        <pc:sldMkLst>
          <pc:docMk/>
          <pc:sldMk cId="2256143147" sldId="266"/>
        </pc:sldMkLst>
        <pc:spChg chg="mod">
          <ac:chgData name="Chad Vidden" userId="S::cvidden@uwlax.edu::fa919fd6-03f8-48d0-9b95-10ac8c9672df" providerId="AD" clId="Web-{32BE193A-1F4D-99D7-FADA-8BD960F9A8B5}" dt="2020-09-03T01:16:21.564" v="564" actId="20577"/>
          <ac:spMkLst>
            <pc:docMk/>
            <pc:sldMk cId="2256143147" sldId="266"/>
            <ac:spMk id="2" creationId="{7989F0E5-560E-41E0-8FA8-B98CF712694A}"/>
          </ac:spMkLst>
        </pc:spChg>
      </pc:sldChg>
    </pc:docChg>
  </pc:docChgLst>
  <pc:docChgLst>
    <pc:chgData name="Chad Vidden" userId="S::cvidden@uwlax.edu::fa919fd6-03f8-48d0-9b95-10ac8c9672df" providerId="AD" clId="Web-{EAC3D098-C998-E8AA-4624-0AEEB59C475E}"/>
    <pc:docChg chg="addSld modSld">
      <pc:chgData name="Chad Vidden" userId="S::cvidden@uwlax.edu::fa919fd6-03f8-48d0-9b95-10ac8c9672df" providerId="AD" clId="Web-{EAC3D098-C998-E8AA-4624-0AEEB59C475E}" dt="2020-03-23T21:10:09.276" v="11" actId="20577"/>
      <pc:docMkLst>
        <pc:docMk/>
      </pc:docMkLst>
      <pc:sldChg chg="addSp modSp">
        <pc:chgData name="Chad Vidden" userId="S::cvidden@uwlax.edu::fa919fd6-03f8-48d0-9b95-10ac8c9672df" providerId="AD" clId="Web-{EAC3D098-C998-E8AA-4624-0AEEB59C475E}" dt="2020-03-23T21:09:46.573" v="1"/>
        <pc:sldMkLst>
          <pc:docMk/>
          <pc:sldMk cId="3637318454" sldId="257"/>
        </pc:sldMkLst>
        <pc:spChg chg="add mod">
          <ac:chgData name="Chad Vidden" userId="S::cvidden@uwlax.edu::fa919fd6-03f8-48d0-9b95-10ac8c9672df" providerId="AD" clId="Web-{EAC3D098-C998-E8AA-4624-0AEEB59C475E}" dt="2020-03-23T21:09:46.573" v="1"/>
          <ac:spMkLst>
            <pc:docMk/>
            <pc:sldMk cId="3637318454" sldId="257"/>
            <ac:spMk id="4" creationId="{3996CF6C-6898-4E86-A6C4-DA022E11A964}"/>
          </ac:spMkLst>
        </pc:spChg>
      </pc:sldChg>
      <pc:sldChg chg="modSp new">
        <pc:chgData name="Chad Vidden" userId="S::cvidden@uwlax.edu::fa919fd6-03f8-48d0-9b95-10ac8c9672df" providerId="AD" clId="Web-{EAC3D098-C998-E8AA-4624-0AEEB59C475E}" dt="2020-03-23T21:10:09.229" v="9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AC3D098-C998-E8AA-4624-0AEEB59C475E}" dt="2020-03-23T21:10:09.229" v="9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EAC3D098-C998-E8AA-4624-0AEEB59C475E}" dt="2020-03-23T21:10:06.354" v="5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S::cvidden@uwlax.edu::fa919fd6-03f8-48d0-9b95-10ac8c9672df" providerId="AD" clId="Web-{CEA23784-0BD6-2B2B-35D7-41A9FA5F780F}"/>
    <pc:docChg chg="modSld">
      <pc:chgData name="Chad Vidden" userId="S::cvidden@uwlax.edu::fa919fd6-03f8-48d0-9b95-10ac8c9672df" providerId="AD" clId="Web-{CEA23784-0BD6-2B2B-35D7-41A9FA5F780F}" dt="2020-09-03T15:43:25.902" v="34" actId="20577"/>
      <pc:docMkLst>
        <pc:docMk/>
      </pc:docMkLst>
      <pc:sldChg chg="modSp">
        <pc:chgData name="Chad Vidden" userId="S::cvidden@uwlax.edu::fa919fd6-03f8-48d0-9b95-10ac8c9672df" providerId="AD" clId="Web-{CEA23784-0BD6-2B2B-35D7-41A9FA5F780F}" dt="2020-09-03T15:43:25.902" v="33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CEA23784-0BD6-2B2B-35D7-41A9FA5F780F}" dt="2020-09-03T15:43:25.902" v="33" actId="20577"/>
          <ac:spMkLst>
            <pc:docMk/>
            <pc:sldMk cId="3637318454" sldId="257"/>
            <ac:spMk id="2" creationId="{2E65DF66-721C-49F8-8A3B-ECA7E094359C}"/>
          </ac:spMkLst>
        </pc:spChg>
      </pc:sldChg>
    </pc:docChg>
  </pc:docChgLst>
  <pc:docChgLst>
    <pc:chgData name="Chad Vidden" userId="fa919fd6-03f8-48d0-9b95-10ac8c9672df" providerId="ADAL" clId="{093860C0-E6BA-4B44-97C4-8D0918543638}"/>
    <pc:docChg chg="modSld">
      <pc:chgData name="Chad Vidden" userId="fa919fd6-03f8-48d0-9b95-10ac8c9672df" providerId="ADAL" clId="{093860C0-E6BA-4B44-97C4-8D0918543638}" dt="2020-09-22T01:01:03.854" v="0"/>
      <pc:docMkLst>
        <pc:docMk/>
      </pc:docMkLst>
      <pc:sldChg chg="addSp">
        <pc:chgData name="Chad Vidden" userId="fa919fd6-03f8-48d0-9b95-10ac8c9672df" providerId="ADAL" clId="{093860C0-E6BA-4B44-97C4-8D0918543638}" dt="2020-09-22T01:01:03.854" v="0"/>
        <pc:sldMkLst>
          <pc:docMk/>
          <pc:sldMk cId="3637318454" sldId="257"/>
        </pc:sldMkLst>
        <pc:inkChg chg="add">
          <ac:chgData name="Chad Vidden" userId="fa919fd6-03f8-48d0-9b95-10ac8c9672df" providerId="ADAL" clId="{093860C0-E6BA-4B44-97C4-8D0918543638}" dt="2020-09-22T01:01:03.854" v="0"/>
          <ac:inkMkLst>
            <pc:docMk/>
            <pc:sldMk cId="3637318454" sldId="257"/>
            <ac:inkMk id="5" creationId="{91307457-0E01-4C7D-AF5C-8F7960186988}"/>
          </ac:inkMkLst>
        </pc:inkChg>
      </pc:sldChg>
      <pc:sldChg chg="addSp">
        <pc:chgData name="Chad Vidden" userId="fa919fd6-03f8-48d0-9b95-10ac8c9672df" providerId="ADAL" clId="{093860C0-E6BA-4B44-97C4-8D0918543638}" dt="2020-09-22T01:01:03.854" v="0"/>
        <pc:sldMkLst>
          <pc:docMk/>
          <pc:sldMk cId="541778303" sldId="263"/>
        </pc:sldMkLst>
        <pc:inkChg chg="add">
          <ac:chgData name="Chad Vidden" userId="fa919fd6-03f8-48d0-9b95-10ac8c9672df" providerId="ADAL" clId="{093860C0-E6BA-4B44-97C4-8D0918543638}" dt="2020-09-22T01:01:03.854" v="0"/>
          <ac:inkMkLst>
            <pc:docMk/>
            <pc:sldMk cId="541778303" sldId="263"/>
            <ac:inkMk id="4" creationId="{67FA8752-9866-4CCC-ABD7-3981AB3E86B0}"/>
          </ac:inkMkLst>
        </pc:inkChg>
      </pc:sldChg>
      <pc:sldChg chg="addSp">
        <pc:chgData name="Chad Vidden" userId="fa919fd6-03f8-48d0-9b95-10ac8c9672df" providerId="ADAL" clId="{093860C0-E6BA-4B44-97C4-8D0918543638}" dt="2020-09-22T01:01:03.854" v="0"/>
        <pc:sldMkLst>
          <pc:docMk/>
          <pc:sldMk cId="424541856" sldId="264"/>
        </pc:sldMkLst>
        <pc:inkChg chg="add">
          <ac:chgData name="Chad Vidden" userId="fa919fd6-03f8-48d0-9b95-10ac8c9672df" providerId="ADAL" clId="{093860C0-E6BA-4B44-97C4-8D0918543638}" dt="2020-09-22T01:01:03.854" v="0"/>
          <ac:inkMkLst>
            <pc:docMk/>
            <pc:sldMk cId="424541856" sldId="264"/>
            <ac:inkMk id="4" creationId="{961E9C64-D7CA-498F-A6C1-8BFF1190293D}"/>
          </ac:inkMkLst>
        </pc:inkChg>
      </pc:sldChg>
      <pc:sldChg chg="addSp">
        <pc:chgData name="Chad Vidden" userId="fa919fd6-03f8-48d0-9b95-10ac8c9672df" providerId="ADAL" clId="{093860C0-E6BA-4B44-97C4-8D0918543638}" dt="2020-09-22T01:01:03.854" v="0"/>
        <pc:sldMkLst>
          <pc:docMk/>
          <pc:sldMk cId="3530201806" sldId="265"/>
        </pc:sldMkLst>
        <pc:inkChg chg="add">
          <ac:chgData name="Chad Vidden" userId="fa919fd6-03f8-48d0-9b95-10ac8c9672df" providerId="ADAL" clId="{093860C0-E6BA-4B44-97C4-8D0918543638}" dt="2020-09-22T01:01:03.854" v="0"/>
          <ac:inkMkLst>
            <pc:docMk/>
            <pc:sldMk cId="3530201806" sldId="265"/>
            <ac:inkMk id="4" creationId="{8E417D00-D968-4B51-983B-983209AD334F}"/>
          </ac:inkMkLst>
        </pc:inkChg>
      </pc:sldChg>
      <pc:sldChg chg="addSp">
        <pc:chgData name="Chad Vidden" userId="fa919fd6-03f8-48d0-9b95-10ac8c9672df" providerId="ADAL" clId="{093860C0-E6BA-4B44-97C4-8D0918543638}" dt="2020-09-22T01:01:03.854" v="0"/>
        <pc:sldMkLst>
          <pc:docMk/>
          <pc:sldMk cId="261775392" sldId="266"/>
        </pc:sldMkLst>
        <pc:inkChg chg="add">
          <ac:chgData name="Chad Vidden" userId="fa919fd6-03f8-48d0-9b95-10ac8c9672df" providerId="ADAL" clId="{093860C0-E6BA-4B44-97C4-8D0918543638}" dt="2020-09-22T01:01:03.854" v="0"/>
          <ac:inkMkLst>
            <pc:docMk/>
            <pc:sldMk cId="261775392" sldId="266"/>
            <ac:inkMk id="4" creationId="{114897B9-525A-4BBA-A834-C918CC87B1D5}"/>
          </ac:inkMkLst>
        </pc:inkChg>
      </pc:sldChg>
      <pc:sldChg chg="addSp">
        <pc:chgData name="Chad Vidden" userId="fa919fd6-03f8-48d0-9b95-10ac8c9672df" providerId="ADAL" clId="{093860C0-E6BA-4B44-97C4-8D0918543638}" dt="2020-09-22T01:01:03.854" v="0"/>
        <pc:sldMkLst>
          <pc:docMk/>
          <pc:sldMk cId="2990113904" sldId="267"/>
        </pc:sldMkLst>
        <pc:inkChg chg="add">
          <ac:chgData name="Chad Vidden" userId="fa919fd6-03f8-48d0-9b95-10ac8c9672df" providerId="ADAL" clId="{093860C0-E6BA-4B44-97C4-8D0918543638}" dt="2020-09-22T01:01:03.854" v="0"/>
          <ac:inkMkLst>
            <pc:docMk/>
            <pc:sldMk cId="2990113904" sldId="267"/>
            <ac:inkMk id="4" creationId="{B748B723-E721-4774-915C-435218324BC0}"/>
          </ac:inkMkLst>
        </pc:inkChg>
      </pc:sldChg>
      <pc:sldChg chg="addSp">
        <pc:chgData name="Chad Vidden" userId="fa919fd6-03f8-48d0-9b95-10ac8c9672df" providerId="ADAL" clId="{093860C0-E6BA-4B44-97C4-8D0918543638}" dt="2020-09-22T01:01:03.854" v="0"/>
        <pc:sldMkLst>
          <pc:docMk/>
          <pc:sldMk cId="3769531338" sldId="268"/>
        </pc:sldMkLst>
        <pc:inkChg chg="add">
          <ac:chgData name="Chad Vidden" userId="fa919fd6-03f8-48d0-9b95-10ac8c9672df" providerId="ADAL" clId="{093860C0-E6BA-4B44-97C4-8D0918543638}" dt="2020-09-22T01:01:03.854" v="0"/>
          <ac:inkMkLst>
            <pc:docMk/>
            <pc:sldMk cId="3769531338" sldId="268"/>
            <ac:inkMk id="4" creationId="{49CB11E5-51B1-4686-AF8D-0CFD1017740C}"/>
          </ac:inkMkLst>
        </pc:inkChg>
      </pc:sldChg>
      <pc:sldChg chg="addSp">
        <pc:chgData name="Chad Vidden" userId="fa919fd6-03f8-48d0-9b95-10ac8c9672df" providerId="ADAL" clId="{093860C0-E6BA-4B44-97C4-8D0918543638}" dt="2020-09-22T01:01:03.854" v="0"/>
        <pc:sldMkLst>
          <pc:docMk/>
          <pc:sldMk cId="1944417537" sldId="269"/>
        </pc:sldMkLst>
        <pc:inkChg chg="add">
          <ac:chgData name="Chad Vidden" userId="fa919fd6-03f8-48d0-9b95-10ac8c9672df" providerId="ADAL" clId="{093860C0-E6BA-4B44-97C4-8D0918543638}" dt="2020-09-22T01:01:03.854" v="0"/>
          <ac:inkMkLst>
            <pc:docMk/>
            <pc:sldMk cId="1944417537" sldId="269"/>
            <ac:inkMk id="4" creationId="{5B6A553F-4053-4909-8D29-E31E2EB1C7C3}"/>
          </ac:inkMkLst>
        </pc:inkChg>
      </pc:sldChg>
      <pc:sldChg chg="addSp">
        <pc:chgData name="Chad Vidden" userId="fa919fd6-03f8-48d0-9b95-10ac8c9672df" providerId="ADAL" clId="{093860C0-E6BA-4B44-97C4-8D0918543638}" dt="2020-09-22T01:01:03.854" v="0"/>
        <pc:sldMkLst>
          <pc:docMk/>
          <pc:sldMk cId="1018641306" sldId="270"/>
        </pc:sldMkLst>
        <pc:inkChg chg="add">
          <ac:chgData name="Chad Vidden" userId="fa919fd6-03f8-48d0-9b95-10ac8c9672df" providerId="ADAL" clId="{093860C0-E6BA-4B44-97C4-8D0918543638}" dt="2020-09-22T01:01:03.854" v="0"/>
          <ac:inkMkLst>
            <pc:docMk/>
            <pc:sldMk cId="1018641306" sldId="270"/>
            <ac:inkMk id="4" creationId="{870F8980-37A7-4489-9A64-9390013B01D1}"/>
          </ac:inkMkLst>
        </pc:inkChg>
      </pc:sldChg>
    </pc:docChg>
  </pc:docChgLst>
  <pc:docChgLst>
    <pc:chgData name="Chad Vidden" userId="S::cvidden@uwlax.edu::fa919fd6-03f8-48d0-9b95-10ac8c9672df" providerId="AD" clId="Web-{BEC3D524-9F8C-1434-AEF1-8D47A7E37B99}"/>
    <pc:docChg chg="modSld">
      <pc:chgData name="Chad Vidden" userId="S::cvidden@uwlax.edu::fa919fd6-03f8-48d0-9b95-10ac8c9672df" providerId="AD" clId="Web-{BEC3D524-9F8C-1434-AEF1-8D47A7E37B99}" dt="2020-03-24T03:38:49.619" v="1"/>
      <pc:docMkLst>
        <pc:docMk/>
      </pc:docMkLst>
      <pc:sldChg chg="addSp delSp">
        <pc:chgData name="Chad Vidden" userId="S::cvidden@uwlax.edu::fa919fd6-03f8-48d0-9b95-10ac8c9672df" providerId="AD" clId="Web-{BEC3D524-9F8C-1434-AEF1-8D47A7E37B99}" dt="2020-03-24T03:38:49.619" v="1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BEC3D524-9F8C-1434-AEF1-8D47A7E37B99}" dt="2020-03-24T03:38:49.619" v="1"/>
          <ac:inkMkLst>
            <pc:docMk/>
            <pc:sldMk cId="2599349530" sldId="258"/>
            <ac:inkMk id="3" creationId="{7D09C427-8655-4896-9C16-D74CC98D3146}"/>
          </ac:inkMkLst>
        </pc:inkChg>
      </pc:sldChg>
    </pc:docChg>
  </pc:docChgLst>
  <pc:docChgLst>
    <pc:chgData name="Chad Vidden" userId="S::cvidden@uwlax.edu::fa919fd6-03f8-48d0-9b95-10ac8c9672df" providerId="AD" clId="Web-{35E98DFE-1EB8-C101-842F-291DD6D7BC36}"/>
    <pc:docChg chg="addSld delSld modSld">
      <pc:chgData name="Chad Vidden" userId="S::cvidden@uwlax.edu::fa919fd6-03f8-48d0-9b95-10ac8c9672df" providerId="AD" clId="Web-{35E98DFE-1EB8-C101-842F-291DD6D7BC36}" dt="2020-03-23T16:12:56.724" v="578"/>
      <pc:docMkLst>
        <pc:docMk/>
      </pc:docMkLst>
      <pc:sldChg chg="del">
        <pc:chgData name="Chad Vidden" userId="S::cvidden@uwlax.edu::fa919fd6-03f8-48d0-9b95-10ac8c9672df" providerId="AD" clId="Web-{35E98DFE-1EB8-C101-842F-291DD6D7BC36}" dt="2020-03-23T15:55:08.081" v="1"/>
        <pc:sldMkLst>
          <pc:docMk/>
          <pc:sldMk cId="109857222" sldId="256"/>
        </pc:sldMkLst>
      </pc:sldChg>
      <pc:sldChg chg="modSp new">
        <pc:chgData name="Chad Vidden" userId="S::cvidden@uwlax.edu::fa919fd6-03f8-48d0-9b95-10ac8c9672df" providerId="AD" clId="Web-{35E98DFE-1EB8-C101-842F-291DD6D7BC36}" dt="2020-03-23T15:55:27.051" v="3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5E98DFE-1EB8-C101-842F-291DD6D7BC36}" dt="2020-03-23T15:55:14.894" v="21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5E98DFE-1EB8-C101-842F-291DD6D7BC36}" dt="2020-03-23T15:55:27.051" v="3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7:38.538" v="216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5E98DFE-1EB8-C101-842F-291DD6D7BC36}" dt="2020-03-23T16:04:52.765" v="101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8:51.901" v="305"/>
        <pc:sldMkLst>
          <pc:docMk/>
          <pc:sldMk cId="338191173" sldId="259"/>
        </pc:sldMkLst>
        <pc:spChg chg="mod">
          <ac:chgData name="Chad Vidden" userId="S::cvidden@uwlax.edu::fa919fd6-03f8-48d0-9b95-10ac8c9672df" providerId="AD" clId="Web-{35E98DFE-1EB8-C101-842F-291DD6D7BC36}" dt="2020-03-23T16:07:59.211" v="242" actId="20577"/>
          <ac:spMkLst>
            <pc:docMk/>
            <pc:sldMk cId="338191173" sldId="259"/>
            <ac:spMk id="2" creationId="{C2628FCE-11D6-40B0-80C5-EF09BC79BA81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1:09.110" v="395"/>
        <pc:sldMkLst>
          <pc:docMk/>
          <pc:sldMk cId="1416279900" sldId="260"/>
        </pc:sldMkLst>
        <pc:spChg chg="mod">
          <ac:chgData name="Chad Vidden" userId="S::cvidden@uwlax.edu::fa919fd6-03f8-48d0-9b95-10ac8c9672df" providerId="AD" clId="Web-{35E98DFE-1EB8-C101-842F-291DD6D7BC36}" dt="2020-03-23T16:09:03.432" v="324" actId="20577"/>
          <ac:spMkLst>
            <pc:docMk/>
            <pc:sldMk cId="1416279900" sldId="260"/>
            <ac:spMk id="2" creationId="{5A91ABC3-97FB-4D0C-B17A-14DE70706022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30.880" v="527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35E98DFE-1EB8-C101-842F-291DD6D7BC36}" dt="2020-03-23T16:11:32.142" v="466" actId="20577"/>
          <ac:spMkLst>
            <pc:docMk/>
            <pc:sldMk cId="731871338" sldId="261"/>
            <ac:spMk id="2" creationId="{013DE1AE-CC99-4E9C-9BD2-D234121AB06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56.724" v="578"/>
        <pc:sldMkLst>
          <pc:docMk/>
          <pc:sldMk cId="3954320327" sldId="262"/>
        </pc:sldMkLst>
        <pc:spChg chg="mod">
          <ac:chgData name="Chad Vidden" userId="S::cvidden@uwlax.edu::fa919fd6-03f8-48d0-9b95-10ac8c9672df" providerId="AD" clId="Web-{35E98DFE-1EB8-C101-842F-291DD6D7BC36}" dt="2020-03-23T16:12:43.833" v="551" actId="20577"/>
          <ac:spMkLst>
            <pc:docMk/>
            <pc:sldMk cId="3954320327" sldId="262"/>
            <ac:spMk id="2" creationId="{21AE1C6F-816B-4997-BB7C-7D0EE40D8D11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22T00:32:27.6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8096 12897 55 0,'-14'-6'27'0,"-11"3"-32"0,18 6 56 0,-3 0-50 16,-8 3 1-16,-14 7-1 16,-6-4 1-16,-15 10-3 15,3 3 0-15,1 6 0 16,-8-3 0-16,8 4-3 16,3 2 1-16,7-3-1 15,11 7 1-15,4-7-1 16,6 0 1-16,11-3 2 15,14-3 0-15,11-3 2 16,13-3 1-16,12-1 1 16,6 4 1-16,-3 0-1 15,-4 3 1-15,-10 6-1 16,-14 3 0-16,-18 7-1 16,-15 9 0-16,-9 10-3 15,-22 5 1-15,-7 1-6 16,4 0 1-16,-8-7-6 0,4-3 0 15,-3-2-6-15,6-17 0 16</inkml:trace>
  <inkml:trace contextRef="#ctx0" brushRef="#br0" timeOffset="449.77">8199 12954 47 0,'21'0'23'0,"-14"18"-24"16,-7-2 41-16,-7 15-40 16,-4 10 1-16,1 19-1 15,-15-1 0-15,-3 14-2 16,-1 8 0-16,5 23 0 15,3-4 0-15,-1 0-1 16,5-6 1-16,3-22 0 16,0-12 0-16,6-19 2 15,5-4 0-15,3-15 0 16,3-12 1-16,5-10 0 16,-5-10 0-16,8-5-1 15,3-1 1-15,3-3-1 16,1 0 1-16,3 7-1 15,-7 2 0-15,4 7 0 0,0 6 0 16,-4 7 0-16,0 5 0 16,0 4-2-16,-3 3 0 15,3 3-4-15,0-3 1 16,0 3-7-16,3-3 1 16,5 0-1-16,2-3 0 15</inkml:trace>
  <inkml:trace contextRef="#ctx0" brushRef="#br0" timeOffset="704.05">8618 14073 42 0,'18'-16'21'0,"-4"-12"-27"15,-7 19 46-15,-3-4-39 16,-4-2 1-16,-4-1 0 16,1 0 0-16,-4 1-3 15,-4-1 0-15,-7 6 2 16,1 4 0-16,-8 6-2 15,0 3 1-15,1 7-1 16,-1 2 0-16,4 7-1 16,7 3 0-16,-4-3-2 15,11 0 1-15,11-7-2 16,6-2 0-16,11-1-3 16,-3-6 0-16,14 0-3 15,-8-3 0-15</inkml:trace>
  <inkml:trace contextRef="#ctx0" brushRef="#br0" timeOffset="989.62">8890 14017 47 0,'0'6'23'0,"-4"-12"-26"0,4-1 47 16,-3 1-43-16,-1-10 1 15,1 1 0-15,-4-4 1 16,3 0-3-16,4 7 1 0,-7-1 1 16,7-3 1-16,7-2-1 15,4 5 1-15,7-6-1 16,6 3 0-16,4 1-1 16,1-1 0-16,-1 0-2 15,-3 1 0-15,-1-1-5 16,1 4 1-16,3-1-12 15,0-18 0-15</inkml:trace>
  <inkml:trace contextRef="#ctx0" brushRef="#br0" timeOffset="1274.25">9645 12656 47 0,'7'34'23'0,"0"13"-21"0,-7-40 31 15,-3 14-34-15,-1 20 1 16,-14 16 0-16,-3 15 0 16,-3 9-1-16,-1 29 1 15,4 3-4-15,-1 3 1 16,8 3-1-16,7-15 0 15,4-10-3-15,6-13 1 16,8-21-3-16,3-16 0 16,4-19-1-16,-11-22 0 0</inkml:trace>
  <inkml:trace contextRef="#ctx0" brushRef="#br0" timeOffset="1515.11">9296 13480 53 0,'28'10'26'0,"53"-10"-30"16,-35-6 57-16,3-10-52 16,32-6 0-16,18-6 0 15,4 3 0-15,-12 9-3 16,-10 7 1-16,-24 9-4 15,-11 12 1-15,-18 16-13 16,-21-3 1-16,-25 0-1 0,-13 4 1 16</inkml:trace>
  <inkml:trace contextRef="#ctx0" brushRef="#br0" timeOffset="1860.14">7207 14402 56 0,'25'10'28'0,"74"-42"-31"16,-64 23 59-16,36 0-51 16,20-4 0-16,29-3 2 15,32-9 0-15,31-3-9 16,26-6 0-16,9 2 5 16,-20 1 1-16,-8 12-5 15,-3 10 1-15,-28 9-8 16,-21 9 1-16,-18 10-14 15,-22 6 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22T00:34:29.3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3052 5083 27 0,'0'3'13'0,"7"3"-6"15,-7-3 14-15,0 4-21 16,3 2 1-16,-3 7 0 16,7-4 0-16,4 7-1 0,-8 9 0 15,4-6 1-15,4 3 0 16,-4-3 0-16,-3-3 1 16,3 0 0-16,-4-10 0 15,4-2 0-15,-3-7 0 16,-4 0 1-16,10-26 1 15,1-2 0-15,14-19 0 16,6-16-1-16,8-18 1 16,14-23-2-16,14 4 0 15,4 0-6-15,-4 3 1 0,-4 6-11 16,4 18 0-16</inkml:trace>
  <inkml:trace contextRef="#ctx0" brushRef="#br0" timeOffset="855.69">3020 7751 25 0,'32'-47'12'0,"45"-25"3"16,-56 53 9-16,8-3-21 16,-8-3 0-16,7-3 2 15,-7-6 1-15,-10 5-6 16,-1 4 0-16,-10 0 5 15,-10 6 0-15,-19 7-2 16,-2 9 1-16,-8 3-1 16,-14 12 0-16,-7 13-2 15,-25 13 0-15,-13 3-1 16,13 15 1-16,-3 7-1 0,7 9 0 16,-4 3 0-16,21-3 0 15,8 16 0-15,14 0 1 16,10 6-2-16,14-12 1 15,11-7-1 1,21-6 0-16,7-13-1 0,18-12 1 16,14-12-1-16,25-17 1 15,24-15 0-15,15-22 0 0,13-15 0 16,8-20 1-16,-18-15-2 16,-11-6 1-16,-24-1-1 15,-18-2 1-15,-14-16 0 16,-18 2 0-16,-14-2-1 15,-21 6 1-15,-21 4 1 16,-18 5 0-16,-28 0-7 16,3 10 0-16,-13 10-5 15,6 11 1-15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22T00:34:45.08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227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9-22T00:38:22.494"/>
    </inkml:context>
  </inkml:definitions>
  <inkml:trace contextRef="#ctx0" brushRef="#br0">3154 4750 27 0,'0'-3'13'0,"14"-9"0"0,-14 9 13 16,3-4-22-16,5 4 0 16,-8-6 4-16,0 9 0 15,0 0-10-15,0 0 1 16,-8 0 5-16,5 0 1 15,-11 12-2-15,0 4 0 16,-7 9-3-16,3 3 1 0,-3 7-2 16,0-4 1-16,3 0-3 15,-3-2 1-15,10-1-3 16,-6-3 1-16,6-3-5 16,0-6 1-16,1-4-6 15,-1-2 1-15</inkml:trace>
  <inkml:trace contextRef="#ctx0" brushRef="#br0" timeOffset="285.89">2903 4650 19 0,'7'0'9'0,"4"-9"3"0,0 12 8 15,-4 3-15-15,-4 3 1 16,8 1 1-16,6 2 1 16,-6 4-9-16,7 9 1 15,6-6 7-15,5 15 1 16,9 1-4-16,1 6 0 16,3-1-2-16,4 1 1 15,-3 0-7-15,-5-3 1 16,1-7-10-16,-7-3 0 15,-14-15-1-15,3-4 0 0</inkml:trace>
  <inkml:trace contextRef="#ctx0" brushRef="#br0" timeOffset="810.81">3277 4208 35 0,'11'16'17'0,"10"-20"-12"0,-21 4 31 16,4 4-32-16,3-4 1 15,-4 3 0-15,4-3 1 16,4 0-8-16,6-3 1 16,5-1 4-16,-1 1 1 15,-4-3-3-15,-2 3 1 16,-1 0-2-16,-4 3 1 15,-10 3-1-15,-7 6 0 16,4 1-1-16,-11 2 1 0,-1 1-1 16,5 6 0-16,-11-1 0 15,7 4 0-15,3-3 1 16,0 3 0-16,8-6 0 16,-4-4 1-16,7-2 0 15,7-1 0-15,-4 1 0 16,15-7 1-16,0 3-3 15,3-6 1-15,4 3-13 16,-1-3 1-16,-3 9-3 16,-10 4 0-16</inkml:trace>
  <inkml:trace contextRef="#ctx0" brushRef="#br0" timeOffset="1395.55">3845 4706 19 0,'-10'7'9'0,"6"-7"3"16,1 0 7-16,3 0-13 15,-7 0 0-15,3 0 5 0,4-7 0 16,-7 7-13-16,7-3 1 16,0 3 8-16,7 3 0 15,4-6-3-15,6 0 1 16,4 0-4-16,8-3 1 16,13-7-3-16,-3-6 1 15,0 4-8-15,-8 5 1 16,-2-2-8-16,-15 2 1 15</inkml:trace>
  <inkml:trace contextRef="#ctx0" brushRef="#br0" timeOffset="1592.46">3778 4932 45 0,'18'38'22'0,"3"-29"-18"15,-10-9 35-15,6 0-40 16,8 0 1-16,10-6-1 16,1 0 0-16,-1-1-6 15,4 1 1-15,-15 9-8 16,1 0 1-16</inkml:trace>
  <inkml:trace contextRef="#ctx0" brushRef="#br0" timeOffset="2057.84">4523 4785 39 0,'3'0'19'0,"18"0"-14"16,-10 0 30-16,3 0-31 15,7-10 0-15,4 1 0 16,3-4 0-16,11-5-7 15,0 5 1-15,0 4-3 16,3-7 1-16,-10 13-10 16,-4-7 0-16</inkml:trace>
  <inkml:trace contextRef="#ctx0" brushRef="#br0" timeOffset="2432">5271 4236 52 0,'-8'31'26'0,"5"23"-30"16,6-35 45-16,-3 15-41 15,-3 10 1-15,3 12-1 16,-11 13 0-16,11 19-1 15,0 9 0-15,-7 7-5 16,4 2 1-16,3-8-10 16,-7-1 1-16</inkml:trace>
  <inkml:trace contextRef="#ctx0" brushRef="#br0" timeOffset="4913.13">6308 4797 47 0,'7'10'23'0,"24"-13"-13"0,-13 3 23 16,14-7-32-16,17 4 1 15,11-3 0-15,11-3 0 16,17 5-3-16,21-8 0 16,1-1-1-16,10 4 1 15,-22 3-11-15,-2 6 1 16,-12 3-5-16,-13 6 1 15</inkml:trace>
  <inkml:trace contextRef="#ctx0" brushRef="#br0" timeOffset="5253.96">7426 4568 30 0,'0'16'15'0,"4"-3"-7"16,-4-13 23-16,7 0-29 16,0 0 0-16,0 0 4 0,3 3 1 15,4-3-8 1,11 6 1-16,3-6 4 0,15 3 1 15,-8 7-2-15,4-7 1 16,-4 6-4-16,-10 10 1 16,-8 0-1-16,-13 9 0 15,-15 7-2-15,-13 18 1 16,-19 0-4-16,1 0 1 16,-7 1-5-16,-4-13 1 15,3-7-6-15,1-3 0 16</inkml:trace>
  <inkml:trace contextRef="#ctx0" brushRef="#br0" timeOffset="5450.67">7306 4612 52 0,'21'38'26'0,"7"37"-37"16,-17-53 48-16,3 16-43 16,7 6 1-16,-10-3-20 15,-4 2 0-15</inkml:trace>
  <inkml:trace contextRef="#ctx0" brushRef="#br0" timeOffset="6320.58">9232 4788 18 0,'32'-22'9'0,"0"-9"2"16,-22 18-1-16,-3-3-7 16,4 1 1-16,-4-4 5 15,0 6 0-15,-3 4-9 16,-4 0 0-16,-4 9 7 16,-7 12 1-16,-3 10-3 15,-17 3 1-15,-1 13-3 16,-3 15 0-16,-8-6-3 0,1 6 0 15,0 1-3-15,10-13 0 16,0-4-5-16,7 1 1 16,11-16-7-16,-7-10 1 15</inkml:trace>
  <inkml:trace contextRef="#ctx0" brushRef="#br0" timeOffset="6545.59">8855 4606 31 0,'3'3'15'0,"22"47"-8"0,-14-34 23 0,10 15-29 16,3 13 1-16,12 13 1 15,-1 6 0-15,11-1-5 16,7 13 1-16,3 4-5 15,1-1 1-15,-12-2-6 16,1-4 0-16</inkml:trace>
  <inkml:trace contextRef="#ctx0" brushRef="#br0" timeOffset="7808.01">9737 4763 41 0,'0'6'20'0,"0"-9"-21"16,7 3 35-16,3 0-32 16,1-6 0-16,7-1 1 15,6 1 1-15,8 0-6 16,7 0 1-16,7-4-1 15,-4 7 0-15,0-6-10 16,-6 9 1-16,-8-7-2 16,-14 7 0-16</inkml:trace>
  <inkml:trace contextRef="#ctx0" brushRef="#br0" timeOffset="7988.16">9687 5083 58 0,'14'19'29'0,"57"-26"-43"0,-46 1 63 15,10 0-49-15,14-1 0 16,43 7-30 0,-21 4 1-16</inkml:trace>
  <inkml:trace contextRef="#ctx0" brushRef="#br0" timeOffset="9638.49">11656 5434 42 0,'7'60'21'0,"10"-20"-14"16,-9-33 29-16,2 5-34 16,4 1 0-16,4-1 2 0,0-2 0 15,3-7-5-15,3-3 1 16,-2-10 3-16,-5-5 0 15,1-10-2-15,-4-16 1 16,-3 0-1-16,-8-12 0 16,-3-7-1-16,0-3 1 15,-3 1-2-15,-8-14 1 16,-3 1 0-16,0-6 0 16,3 2-1-16,1 13 1 0,2 7 0 15,5-4 0-15,3 4 0 16,7 5 1-16,4 17-1 15,3-1 1-15,14 7 0 16,14-1 0-16,22 1 0 16,10 12 0-16,14-3 0 15,14 0 0-15,15-3-1 16,13 0 0-16,-10 9-2 16,-10-2 0-16,-12 11-6 15,-6 4 0-15,-14 9-9 16,-32 7 0-16</inkml:trace>
  <inkml:trace contextRef="#ctx0" brushRef="#br0" timeOffset="10151.16">12238 5227 41 0,'-14'3'20'0,"7"-3"-4"16,7 0 27-16,0 0-40 16,0 0 1-16,7-6 2 15,3 0 1-15,8-1-9 16,7 1 0-16,3 3 5 16,0-3 1-16,4-1-6 15,0 7 0-15,6 7-10 0,-9-4 1 16,-8 0-7-16,-7-9 0 15</inkml:trace>
  <inkml:trace contextRef="#ctx0" brushRef="#br0" timeOffset="10464.2">12725 4713 38 0,'-4'0'19'0,"1"28"-9"16,3-16 26-16,-4 10-33 15,1 7 0-15,3 8 2 16,0 4 1-16,0 12-7 15,3 4 0-15,4 21 4 16,0-6 0-16,7 16-3 16,0 0 0-16,4 0-7 15,-7-19 0-15,-4 0-9 16,-7-19 0-16</inkml:trace>
  <inkml:trace contextRef="#ctx0" brushRef="#br0" timeOffset="15105.18">11003 4891 24 0,'-3'-18'12'0,"-1"2"1"15,4 10 12-15,0-1-21 16,-3 1 0-16,-1-3 2 16,1 2 0-16,3 4-7 15,0 3 0-15,0 0 6 16,7-3 1-16,3 3-3 15,4-3 1-15,7-3-2 16,8 3 1 0,24-13-3-1,-4 3 1-15,-3 1-10 16,-11-1 1-16,-7 10-6 16,-10 3 0-16</inkml:trace>
  <inkml:trace contextRef="#ctx0" brushRef="#br0" timeOffset="15390.2">10986 4462 41 0,'3'19'20'16,"8"-4"-12"-16,-8-8 31 0,-3 5-39 15,0 7 0-15,-3 3 0 16,-1 9 1-16,-3 7-3 16,4 9 0-16,-1 6-4 15,4 7 0-15,0-7-7 16,0-6 0-16</inkml:trace>
  <inkml:trace contextRef="#ctx0" brushRef="#br0" timeOffset="16214.62">10714 4738 25 0,'-4'6'12'0,"8"0"-1"0,-4-6 12 0,0 0-19 16,3 3 1-16,1 4 4 16,-1-4 1-16,1 0-12 15,3 0 1-15,0-3 6 16,7 6 1-16,7-6-3 15,4 10 1-15,10-7-4 16,8 0 1-16,10-3-1 16,-4-3 0-16,-3 0-5 15,-7 3 1-15,-8 0-11 16,-9 0 1-16</inkml:trace>
  <inkml:trace contextRef="#ctx0" brushRef="#br0" timeOffset="17234.34">10710 5283 36 0,'-3'4'18'0,"6"5"-8"0,-3-9 22 15,0 0-29-15,4 0 0 16,3 0 3-16,0-3 1 0,4 3-8 15,-1 0 1 1,11 0 5-16,11 0 0 0,7 0-2 16,7 0 1-16,10-6-3 15,1-1 1-15,-4 1-5 16,-8-3 0-16,-6 5-14 16,-14 4 1-16</inkml:trace>
  <inkml:trace contextRef="#ctx0" brushRef="#br1" timeOffset="27338.94">1824 6441 47 0,'10'6'23'0,"1"-12"-13"0,0 2 23 15,-4-2-32-15,3-6 0 16,1-7 1-16,3-6 0 15,4 0-3-15,-8-13 1 16,1-3 1-16,-4-9 0 16,3-3 0-16,-6-1 0 15,3 7-1-15,4 3 0 16,-4 10 0-16,-4 6 0 16,4 3-1-16,-7 6 0 0,11 6-2 15,-11 7 1-15,-7 6-2 16,7 13 1-16,-4 12-1 15,4 12 1-15,0 4 0 16,4 0 0-16,6-4 1 16,1-2 1-16,7-7 1 15,-1-6 1-15,4-6 1 16,8-7 1-16,2-6 1 16,1-9 0-16,7-13-1 15,-11 0 0-15,4-12 0 16,-4-10 0-16,-14 1-3 15,0-4 1-15,-3-7-2 16,-11-2 1-16,-11 9-4 16,-6 0 0-16,-1 4-9 15,-3 5 1-15,-7 10-3 16,3 9 1-16</inkml:trace>
  <inkml:trace contextRef="#ctx0" brushRef="#br1" timeOffset="27745.92">2544 6114 38 0,'7'-9'19'0,"3"-7"-17"0,-10 10 35 0,4 0-35 15,-8 0 1-15,4-1 0 16,-7 4 0-16,4 3-5 16,-4 3 1-16,-4 4 2 15,0-1 1-15,-6 3-3 16,3 4 1-16,7 6-2 15,-4 6 0-15,11-3-1 16,0-4 1-16,11-2 0 16,-1-7 0-16,-3-2 2 15,4-7 0-15,-1-7-1 16,1-5 1-16,0-1-7 16,-4 1 1-16,-7-1-5 0,0-5 0 15</inkml:trace>
  <inkml:trace contextRef="#ctx0" brushRef="#br1" timeOffset="28373.92">3616 6306 42 0,'4'22'21'0,"-8"-10"-16"0,4-12 36 15,0 0-38-15,4-6 1 16,-4-7 1-16,7-2 0 15,-14-7-7-15,7-10 1 0,0-2 4 16,7-1 0-16,3-2-1 16,1 5 0-16,-1 1-2 15,8 9 1-15,3 3-3 16,7 4 0-16,-6 2-5 16,-1-3 1-16,0 7-11 15,0 0 0-15</inkml:trace>
  <inkml:trace contextRef="#ctx0" brushRef="#br1" timeOffset="28765.78">3990 6237 50 0,'14'34'25'0,"18"-6"-19"0,-22-24 39 16,1 2-44-16,7-3 1 16,3-3-1-16,-7-6 0 15,0-4-2-15,-3 1 0 32,-1-22 1-32,-10-7 0 15,-7 13-3-15,-3 6 0 16,-5 0-2-16,-2 7 1 15,-4-4-2-15,3 10 1 0,-3 12-1 16,0 7 1-16,-4 5 1 16,11 4 1-16,3-6 2 15,4 9 0-15,7 6 1 16,7 1 1-16,7-4-2 16,8 6 1-16,2-8-8 15,8-4 1-15,-4-7-4 16,4-5 0-16</inkml:trace>
  <inkml:trace contextRef="#ctx0" brushRef="#br1" timeOffset="29184.91">4516 6274 39 0,'7'-3'19'0,"-7"0"-20"15,0 3 36-15,0 0-35 16,-7 3 1-16,-4 3 0 15,0 4 1-15,-10-1-3 16,0 10 1-16,3 0 1 0,-3 0 0 16,-3 3 0-16,9 0 0 15,5-4 0-15,-1 1 0 16,4-3 0-16,4-7 0 16,6 1-1-16,4-7 1 15,4-3-1-15,-1 0 1 16,1-6-1-16,7 6 1 15,-8-7-1-15,1 1 1 16,-8-3-1-16,4-1 0 0,-3-2 0 16,3 5 1-16,-3-2-1 15,3 3 1-15,0 6-1 16,3 0 0-16,1 6 1 16,-1 3 0-16,1 7 0 15,7 6 0-15,3 6-1 16,0 1 0-16,0-4-2 15,0 0 1-15,4-6-6 16,-11-7 0-16,4-6-7 16,-8-12 0-16</inkml:trace>
  <inkml:trace contextRef="#ctx0" brushRef="#br1" timeOffset="29575.72">4946 5534 39 0,'0'0'19'0,"-4"-9"-14"0,4 9 30 0,0 9-32 15,-7 4 1-15,4 6 0 16,3 9 0-16,-7 3-6 16,7 13 1-16,0 0 3 15,7 12 1-15,-4 7-3 16,4-3 0-16,-3 15-2 15,3-9 0-15,-7 3-2 16,4-6 0 0,-4-13-7-16,3-6 0 0,-3-19-3 15,4-13 0-15</inkml:trace>
  <inkml:trace contextRef="#ctx0" brushRef="#br1" timeOffset="30282.47">2554 7008 59 0,'0'3'29'0,"-3"-12"-37"0,3 9 60 16,0 0-52-16,0 0 1 15,-7 3 0-15,7 0 0 16,-4 3-3-16,-3-2 1 16,-4 2 0-16,4 0 0 15,4 0-1-15,-4 1 1 16,3 2-1-16,8 0 1 15,3 1 0-15,-4 2 0 16,4 4 1-16,4 3 0 16,0-3 0-16,-1 2 1 0,-3-2-1 15,-7 3 1-15,0 6-2 16,-10 0 1-16,3 0-2 16,-4 0 1-16,-10 0-4 15,-7 0 0-15,6-9-8 16,1 0 1-16,11-4-3 15,3-2 0-15</inkml:trace>
  <inkml:trace contextRef="#ctx0" brushRef="#br1" timeOffset="30581.88">2872 7193 45 0,'10'13'22'0,"8"-10"-25"16,-18-3 43-16,0-6-40 16,0 6 0-16,-11-7 0 0,-6 4 1 15,-1 3-2-15,4 3 1 16,-11 0-2-16,4 4 1 16,0 5-2-16,0 7 0 15,3 0-1-15,7 3 0 16,8-3 0-16,3-4 1 15,11-2 1-15,-1-4 1 16,11-6 0-16,-3-3 1 16,7-9-4-16,-1-7 0 15,8-3-6-15,-11-6 1 0</inkml:trace>
  <inkml:trace contextRef="#ctx0" brushRef="#br1" timeOffset="30840.88">3069 6685 42 0,'4'31'21'0,"-4"17"-17"16,0-36 38-16,7 13-41 15,-14 10 1-15,7 9 0 16,7 3 1-16,-7 12-5 15,10 4 1-15,8 0 1 16,-7-4 1-16,-1-6-4 0,4-5 0 31,11-14-12-31,-4-18 1 16</inkml:trace>
  <inkml:trace contextRef="#ctx0" brushRef="#br1" timeOffset="31092.73">3380 7413 20 0,'17'34'10'0,"8"7"-2"0,-14-32 1 0,3 4-6 15,0-4 1-15,-4 1 6 16,1-4 0-16,3-6-9 15,0-6 0-15,4-16 7 16,-4-3 0-16,4-7-4 16,-1-8 1-16,-6-1-13 15,-1-3 0 1</inkml:trace>
  <inkml:trace contextRef="#ctx0" brushRef="#br1" timeOffset="31335.6">3627 6767 47 0,'3'56'23'0,"-3"35"-24"0,7-69 31 15,4 12-30-15,-1 20 0 16,-3 2-1-16,4 4 1 16,-8-4-3-16,5-12 1 15,2-6-10-15,-10-10 0 16</inkml:trace>
  <inkml:trace contextRef="#ctx0" brushRef="#br1" timeOffset="31529.52">3521 6958 36 0,'10'9'18'0,"26"10"-12"0,-26-16 24 0,1 4-30 15,10-1 1-15,7 3-4 16,0 1 0-16,15 5-7 15,-4 1 0-15</inkml:trace>
  <inkml:trace contextRef="#ctx0" brushRef="#br1" timeOffset="31713.41">4025 7444 25 0,'0'34'12'0,"0"-40"-24"0,4 3 10 15,3-6-4-15,-7-13 1 16</inkml:trace>
  <inkml:trace contextRef="#ctx0" brushRef="#br1" timeOffset="32067.72">4128 7253 22 0,'31'28'11'0,"26"-3"-14"15,-36-19 22-15,7 1-15 16,0-1 1-16,-7 0 2 15,4 0 0-15,0-2-8 16,-11-1 0-16,4 0 5 16,-8-3 1-16,-3 0-3 15,-7 0 1-15,-7-3-2 16,-3 3 1-16,-8 0-2 0,4 3 0 16,-7 3 0-16,3 3 0 15,0 1-1-15,4 6 0 16,7-4-1-16,0 1 1 15,4 2-4-15,6 1 1 16,4-3-4 15,11-4 0-31,3-6-2 0,0-9 1 0</inkml:trace>
  <inkml:trace contextRef="#ctx0" brushRef="#br1" timeOffset="32428.04">4593 7422 33 0,'11'28'16'0,"-8"-28"-18"16,-3 0 32-16,7-6-30 16,-7-7 1-16,4 1-1 15,3-1 1-15,0-5-1 16,-3-4 0-16,3-3 2 15,3-1 0-15,1 4 0 16,-1 4 0-16,-3 5 1 16,4 4 1-16,10-1 0 15,7 4 1-15,4 3-2 16,7 3 1-16,-11 9-2 16,4 7 1-16,7 3-3 15,-8 3 1-15,8-7-4 16,-7 1 1-16,7 0-4 0,-7-7 1 15,-4 1-6-15,0-7 0 16,-7-3-3-16,-7-10 0 16</inkml:trace>
  <inkml:trace contextRef="#ctx0" brushRef="#br1" timeOffset="48223.84">13832 4725 43 0,'-3'7'21'16,"-1"-7"-8"-16,4 0 22 0,4 3-32 0,-4 0 1 16,0-3 2-16,3 3 0 15,4-3-7-15,1 0 1 16,6 0 4-16,7 0 0 15,7 0-2-15,7-3 1 16,1 3-2-16,2-3 0 16,8-4-5-16,7 1 0 15,-7 0-7-15,-4 3 1 16,-3-10-9-16,-11 7 1 16</inkml:trace>
  <inkml:trace contextRef="#ctx0" brushRef="#br1" timeOffset="48432.65">13794 5017 45 0,'-7'25'22'0,"31"-16"-15"16,-10-9 35-16,15-3-40 15,9-3 0-15,8 0 1 16,7-4 0-16,11 1-4 15,-4-1 0-15,-4 4-2 16,-7 3 0-16,-10-3-12 16,-7 3 0-16</inkml:trace>
  <inkml:trace contextRef="#ctx0" brushRef="#br1" timeOffset="49903.24">11670 6155 39 0,'0'35'19'0,"7"-29"-14"0,-7-6 22 16,3 0-27-16,5-3 1 15,-1-3 0-15,0-4 1 16,3 1-2-16,4-7 0 15,0 0 1-15,4 7 0 16,0-4 0-16,-1-5 1 16,-3-1-1-16,4 0 0 15,-7 0 0-15,-1 10 0 16,4 2-1-16,1 4 0 16,-1 6-1-16,0 1 0 0,3 5 0 15,-3 4 0-15,1-4-1 16,-1 4 1-1,-4-1 0-15,1 1 0 0,-1 5 0 16,5-8 0-16,-5 2 0 16,4-2 1-16,-3-4-1 15,3-6 1-15,0-6 0 16,0-7 0-16,4 4 0 16,-1 3 0-16,1-7 0 15,0-3 0-15,-1 4 0 16,1 6 1-16,0-1-1 15,-1 4 1-15,1 9-1 16,0 1 1-16,-4-4-1 16,0 6 0-16,0 7-1 15,-4 3 0-15,1 0-1 16,0 2 1-16,-1-2 0 0,1-3 0 16,-1-4 0-16,1-2 0 15,0-4 1-15,-1 0 0 16,-3-6 0-16,7 0 1 15,-3-6-1-15,3 6 0 16,-3-3 0-16,-1 0 0 16,1 0-1-16,-1-4 1 15,1 1 0-15,0 0 0 16,-1 0 0-16,1-1 0 16,-1 1 0-16,1-3 0 15,-1-1 0-15,5 1 0 0,-1 0 0 16,0 2 0-16,-4 1 0 15,4 0 1-15,1 3-1 16,-1-1 1-16,3 4 0 16,4 4 0-16,1 2-1 15,-1 3 1-15,4 1 0 16,3 2 0-16,0 1 0 16,0-1 0-16,0-2-2 15,-3-4 1-15,3-3-6 16,1-3 1-16,-1-9-7 15,0 2 1-15</inkml:trace>
  <inkml:trace contextRef="#ctx0" brushRef="#br1" timeOffset="50566.08">14863 4753 42 0,'3'0'21'0,"15"0"-21"0,-11 0 36 15,3 0-34-15,4 0 0 16,11-3 0-16,3 0 1 0,8 0-4 15,-1-3 0-15,-3 0-4 16,-4-1 0-16,4-5-9 16,-8-1 1-16</inkml:trace>
  <inkml:trace contextRef="#ctx0" brushRef="#br1" timeOffset="50790.4">15053 4543 48 0,'4'22'24'0,"-1"-3"-25"15,-3-6 40-15,0 9-40 0,-3 9 1 16,-4-3-8-16,3 7 1 15,0-4-3-15,-3 4 1 16</inkml:trace>
  <inkml:trace contextRef="#ctx0" brushRef="#br1" timeOffset="51182.21">14700 5177 59 0,'14'12'29'0,"25"-2"-34"15,-18-7 50-15,4 0-45 16,14-3 1-16,10 0-2 0,11-3 1 15,-7-3-9-15,0-1 1 16,-7 4-8-16,0 3 0 16</inkml:trace>
  <inkml:trace contextRef="#ctx0" brushRef="#br1" timeOffset="51799.71">15861 4728 49 0,'3'10'24'0,"-3"-1"-19"0,0-6 39 0,0 10-43 16,0 3 0-16,-3 6-1 15,-1 15 1-15,-3-2-2 16,0 12 0-16,4 3 1 16,-1 3 0-16,4 10-2 15,4-7 1-15,3-9-2 16,7-6 1-16,7-10-4 15,4-9 1-15,7-9-10 16,-1-16 0-16</inkml:trace>
  <inkml:trace contextRef="#ctx0" brushRef="#br1" timeOffset="52067.06">15896 4123 55 0,'7'35'27'0,"21"-17"-27"0,-17-21 47 16,3 3-50-16,4 0 1 15,-1-6-21-15,8 3 1 16,-4-3 18-16,-3 6 1 0</inkml:trace>
  <inkml:trace contextRef="#ctx0" brushRef="#br1" timeOffset="54422">18771 5177 43 0,'0'47'21'0,"18"12"-17"15,-11-49 34-15,0 6-37 16,4-1 1-16,-1-2 0 16,1-4 1-16,-1 1-4 15,1-7 0-15,0-3 2 16,-1-10 0-16,1 1-1 0,-1-7 0 16,4 1-2-16,1-1 1 15,-1 6-1-15,-4-2 0 16,-3 6-2-16,0 2 1 15,4 4-1-15,0 7 1 16,-4 2 0-16,3 7 0 16,1 3 1-16,6 6 0 15,8 3 2-15,0-6 0 16,7 0 1-16,-1-6 1 16,1-10 1-16,3-9 0 0,-3-7 1 15,0-9 0-15,-4-6-1 16,0-15 1-16,-3 2-2 15,-7-6 0-15,-4-3-15 16,-7 0 0-16</inkml:trace>
  <inkml:trace contextRef="#ctx0" brushRef="#br1" timeOffset="55038.07">19868 4239 27 0,'-10'41'13'0,"-8"56"2"0,11-72 6 0,0 16-19 15,-7 31 0-15,3 13 2 16,4 12 0-16,-3 10-4 16,-1 2 0-16,4-5 3 15,0-19 0-15,4-23-2 16,-1-15 1-16,1-15-1 16,6-14 1-16,8-14-2 15,-1-11 1-15,4-8-1 16,0-4 1-16,1 3-2 15,-1 4 1-15,-4 2-1 16,4 4 0-16,0 3-2 16,-3-7 1-16,0 10 0 15,-4 10 0-15,0 5 1 16,0 4 0-16,0 10 0 16,3-11 1-16,1 7-1 0,0 1 1 15,-1-1-3-15,-3 0 1 16,4-10-8-16,-1 1 1 15,1-10-2-15,0-3 0 16</inkml:trace>
  <inkml:trace contextRef="#ctx0" brushRef="#br1" timeOffset="55443.35">20130 5356 44 0,'3'25'22'0,"1"-19"-18"16,3-3 46-16,0-3-49 15,3-3 1-15,8-6 0 16,7-4 0-16,-1-9-4 15,1-3 1-15,-4-6 1 16,-3 2 1-16,-4-5-3 16,-4-4 1-16,-2 4-2 15,-5 6 1-15,-3-1-2 16,0 14 0 0,-7 21-1-1,0 6 1-15,0 4 0 0,3 9 0 16,4 7 2-16,4 2 1 15,6 1 1-15,5-4 0 16,2 0 0-16,4-3 0 16,4 4-11-16,7-13 1 15</inkml:trace>
  <inkml:trace contextRef="#ctx0" brushRef="#br1" timeOffset="55729.18">20736 5528 47 0,'-10'-6'23'0,"3"-44"-21"16,3 31 37-16,4-3-37 16,0-3 0-16,0-7 1 15,-3-5 1-15,3 2-4 16,3 1 0-16,4 6 4 15,4-1 0-15,6-2-1 16,12 0 1-16,2-1-2 16,5 4 1-16,-1 9-5 15,0-6 1-15,4 19-10 16,-7 6 1-16,-4 6-8 16,-10 10 0-16</inkml:trace>
  <inkml:trace contextRef="#ctx0" brushRef="#br1" timeOffset="56103.15">21251 5528 57 0,'11'6'28'0,"14"-31"-34"0,-15 16 48 0,1-7-42 16,3-3 0-16,0-3 1 16,0-3 0-16,-3-6-2 15,-4-7 0-15,-4 1 1 16,-6 5 0-16,-4 4-2 16,-7 6 1-16,-4 10-1 15,0 12 1-15,-3 15-1 16,0 10 0-16,0 10 1 15,7 15 0-15,3 0 1 16,8 3 1-16,3-2 0 16,7-7 0-16,3-7 0 15,11-5 0-15,18-1-6 16,4-6 1-16,6-12-11 16,11-7 1-16</inkml:trace>
  <inkml:trace contextRef="#ctx0" brushRef="#br1" timeOffset="56617.41">23442 5086 46 0,'7'19'23'0,"0"3"-15"0,-7-16 34 16,0 10-41-16,0 2 1 15,-3 7-1-15,-1 13 1 16,-3 6-3-16,4 9 1 16,-1 1 1-16,4-4 1 15,0-3-2-15,4-3 0 16,-1-13-5-16,11-9 0 16,4-16-11-16,-1-15 0 15</inkml:trace>
  <inkml:trace contextRef="#ctx0" brushRef="#br1" timeOffset="56796.95">23354 4741 49 0,'7'28'24'0,"21"-3"-21"16,-17-22 35-16,3 1-47 15,4-1 1-15,13-3-20 16,-3 6 0-16</inkml:trace>
  <inkml:trace contextRef="#ctx0" brushRef="#br1" timeOffset="57373.07">23992 5152 54 0,'-7'0'27'0,"18"-3"-25"0,-8 6 44 15,-3-3-43 1,0 0 1-16,8-7 1 16,6 1 0-16,7 0-7 0,11 0 0 15,3 3 1-15,11-10 1 16,7 4-9-16,-4-4 1 16,-7 0-11-16,-13 1 1 15</inkml:trace>
  <inkml:trace contextRef="#ctx0" brushRef="#br1" timeOffset="57555.97">23996 5450 63 0,'11'25'31'0,"56"-35"-44"16,-43 7 54-16,8 0-53 15,3 0 0-15,4-3-18 16,-4 6 0-16</inkml:trace>
  <inkml:trace contextRef="#ctx0" brushRef="#br1" timeOffset="58295.66">24754 5497 54 0,'0'50'27'0,"15"0"-27"16,-12-41 43-16,4 1-41 16,4-4 0-16,-1-3 2 15,4-3 0-15,4-6-4 16,3-7 0-16,0-5 3 15,1-4 0-15,-1-10-1 16,-7-8 1-16,7-11-2 16,-7-11 1-16,-7-10-2 0,-7 3 1 15,-7-7-2-15,-7-2 1 16,-7-1-1-16,3 1 1 16,-3 6-2-1,3 12 1-15,1 1-1 16,3 9 0-16,7 6 1 0,3 6 0 15,4 7 0-15,7 9 0 16,7 3 2-16,14 3 1 16,11 4 0-16,4 2 0 0,13 4 0 15,15-3 0-15,24-10 0 16,7 0 0-16,18 13-1 16,18-13 0-16,-1 0-1 15,-20 10 0-15,-8 2-3 16,-7 11 1-16,-17-1-9 15,-18 0 0-15,-18 6-9 16,-20 16 0-16</inkml:trace>
  <inkml:trace contextRef="#ctx0" brushRef="#br1" timeOffset="58736.42">25344 5158 55 0,'-7'9'27'0,"14"1"-21"0,0-10 44 0,0 3-47 15,7 3 0-15,3-6 0 16,8 0 1-16,7 0-7 16,7 0 1-16,-8-9-1 15,-2 3 1-15,-8 2-10 16,-4 1 0-16,-2-9-7 16,-1-4 1-16</inkml:trace>
  <inkml:trace contextRef="#ctx0" brushRef="#br1" timeOffset="58987.32">25827 4681 58 0,'-11'41'29'0,"-3"31"-31"0,11-44 51 16,-4 13-49-16,0 16 0 16,-4 12 0-16,4 12 0 0,7 10-2 15,0 0 1-15,0 0-6 16,0-9 0-16,0-13-10 16,0-7 1-1</inkml:trace>
  <inkml:trace contextRef="#ctx0" brushRef="#br1" timeOffset="64573.21">27817 5029 48 0,'0'0'24'0,"3"-3"-18"16,-3 3 24-16,0 3-29 15,0 4 0-15,0 5 2 16,0 10 0-16,-3-6-4 15,-1 9 0-15,-3 9 1 16,0 7 0-16,3-3-7 0,1-7 1 16,-1-6-9-1,4-18 1-15</inkml:trace>
  <inkml:trace contextRef="#ctx0" brushRef="#br1" timeOffset="64767.54">27742 4816 23 0,'15'6'11'0,"20"10"-26"0,-25-13 8 0,1-3 4 16,10 0 0-16</inkml:trace>
  <inkml:trace contextRef="#ctx0" brushRef="#br1" timeOffset="65112.4">28247 4863 19 0,'-7'22'9'0,"-7"19"-14"15,10-35 20-15,-6 7-15 16,-4-10 0-16,-1 3 1 16,1-3 0-16,0 4-1 0,4 2 0 15,-1 0 1 1,4 1 1-16,0-1 0 0,3-3 1 16,1 4 1-16,3-4 0 15,7 4 2-15,7 2 0 16,4 4 2-16,6-1 0 15,5 1 0-15,2 0 1 16,-2-7-3-16,-5 1 1 16,-3 2-3-16,-10 4 0 15,-11 6-7-15,-18 6 1 16,-13 0-13-16,-8-3 1 16,-7-3-2-16,4 0 0 0</inkml:trace>
  <inkml:trace contextRef="#ctx0" brushRef="#br1" timeOffset="65877.82">30050 4506 48 0,'-7'72'24'0,"3"41"-31"0,4-72 47 16,-3 18-39-16,-5 20 1 15,-2 11 0-15,-1 11 0 16,-3-7-6-16,0-16 0 16,3-9-6-16,-3-15 0 0,7-17-4 15,-3-12 1-15</inkml:trace>
  <inkml:trace contextRef="#ctx0" brushRef="#br1" timeOffset="66494.09">29489 5324 56 0,'0'6'28'0,"10"-2"-38"16,-6-11 56-16,6-2-46 15,5-7 1-15,6-6-1 16,3-3 1-16,8-9-2 16,3-16 1-16,11 3 0 0,7-13 1 15,4-6-1-15,-1 3 0 16,1 7 0-16,6-1 1 15,-14 14-1-15,-6 5 0 16,-8 13-1 0,-7 12 1-16,-10 16-2 0,-4 13 1 15,-7 0-2-15,0 15 1 16,-3 4-2-16,-8-1 1 16,-3 1 0-16,0 5 1 15,-4 4 0-15,1-3 1 0,3-6 0 16,0 2 1-16,3-15 0 15,4-6 1-15,0-7-1 16,7-2 1-16,0-1-1 16,7-6 1-16,1-6-1 15,-1-4 1-15,3-2-1 16,-3 2 1-16,4 1 0 16,-4 6 0-16,0 3-1 15,0 6 1-15,-3 6-1 16,-4 4 0-16,0 6 0 15,-3 6 0-15,-1-3-1 16,1 4 1-16,-1-4-1 16,4-3 1-16,0-4 0 15,0 4 0-15,4-9 0 16,-1-4 0-16,5-2-4 16,-1-1 0-16,0-3-9 15,-4-3 0-15</inkml:trace>
  <inkml:trace contextRef="#ctx0" brushRef="#br1" timeOffset="66883.59">30526 5340 54 0,'18'28'27'0,"13"-15"-32"0,-24-20 47 16,7 4-41-16,8-3 0 0,2-3 0 16,5-7 0-16,-1-3-2 15,-4-6 1-15,1 0 0 16,-7 0 0-16,-8 6-1 16,-3 0 1-16,-7 0-2 15,-3 7 0-15,-8-4 0 16,-3 13 0-16,-3 3-1 15,-1 6 0-15,0 10 1 16,1 15 0-16,3 1 3 16,6 2 0-16,8 7 2 15,8 3 1-15,9-10 1 16,8-5 1-16,10-8-2 16,15-2 1-16,6-3-8 15,0-7 1-15,-6 1-14 0,-15-10 0 16</inkml:trace>
  <inkml:trace contextRef="#ctx0" brushRef="#br1" timeOffset="67995.07">19283 6732 40 0,'0'13'20'0,"-4"-1"-6"16,4-5 21-16,0 2-31 16,0 0 0-16,0 4 1 15,0 6 1-15,4 9-8 16,3 6 0-16,0 1 5 15,4 3 0-15,3 5-2 16,3 1 0-16,8-12-1 16,3-7 0-16,0-16 0 15,8-12 1-15,-8-13-2 16,-3-12 0-16,-1-3-6 16,-3-10 1-16,1 7-11 15,-5-7 1-15</inkml:trace>
  <inkml:trace contextRef="#ctx0" brushRef="#br1" timeOffset="68429.82">19706 6980 33 0,'-10'38'16'0,"13"-23"-5"0,1-12 15 0,-1 4-24 15,-3-4 0-15,4 0 1 16,3-6 0-16,0 0-4 16,3-1 0-16,-3-5 2 15,4 0 1-15,0-4-2 16,-1-3 0-16,1 1-1 15,-1-4 0-15,4 0 0 16,1-3 0-16,-1 10 0 16,-4-4 1-1,8 16-1 1,-4 3 1-16,0 3 0 16,-3 4 1-16,-1 9-1 15,-3-1 1-15,4 1-2 16,0 3 1-16,-1 0-2 15,-3 0 1-15,4-3-5 0,-1 0 1 16,1-4-7-16,3-15 1 16</inkml:trace>
  <inkml:trace contextRef="#ctx0" brushRef="#br1" timeOffset="68641.7">20126 6861 41 0,'4'31'20'0,"-4"10"-21"0,0-35 35 0,0 4-34 0,0 2 1 0,0 1-1 16,3-1 1-16,-3 4-5 15,0-4 1-15,0-2-9 16,4-7 1-16</inkml:trace>
  <inkml:trace contextRef="#ctx0" brushRef="#br1" timeOffset="69030.48">20366 5973 26 0,'7'-37'13'0,"21"15"-5"0,-21 15 13 15,4 1-21-15,3-3 0 16,4 3-3-16,-4-4 1 16,0 4 2-16,3 0 1 15,-2 6-1-15,-1 3 0 16,-4 3 0-16,-3 7 0 15,0 8 2-15,-7 14 0 16,-3 6-1-16,-8 12 0 0,-3 7-2 16,-4 9 0-16,1 12-1 15,-1 10 1-15,8 9-1 16,3-2 1-16,3-4-1 16,4-13 1-1,4-18-1-15,3-13 1 0,3-12-5 16,-3-13 0-16,0-13-1 15,-7-12 0-15</inkml:trace>
  <inkml:trace contextRef="#ctx0" brushRef="#br1" timeOffset="69196.38">20271 6679 52 0,'21'16'26'0,"18"2"-32"15,-22-18 58-15,15 0-52 16,17 0 0-16,8-3-9 16,-4 0 1-16,10 3-3 0,4 0 0 15</inkml:trace>
  <inkml:trace contextRef="#ctx0" brushRef="#br1" timeOffset="69557.73">22031 6833 42 0,'-11'9'21'0,"-6"35"-7"15,13-35 27-15,-3 10-39 16,0 6 0-16,0 0 0 15,4 7 1-15,3-4-8 0,3 3 0 16,4-9-10-16,7-16 1 16</inkml:trace>
  <inkml:trace contextRef="#ctx0" brushRef="#br1" timeOffset="69737.62">21939 6616 41 0,'25'38'20'0,"-7"-19"-21"0,-15-16 24 0,11 12-39 16,7 1 1-16,4-3-5 16,3-4 0-16</inkml:trace>
  <inkml:trace contextRef="#ctx0" brushRef="#br1" timeOffset="70306.3">22271 6992 35 0,'-7'26'17'0,"7"-5"-16"0,3-14 30 0,1-1-31 15,-4-3 0-15,0-3 1 16,0 0 1-16,3-6-2 0,4-4 1 16,1 1 0-16,-1 0 1 15,0 2-1-15,0-2 1 16,0 3-2-16,-4-1 1 16,4 1-1-16,-3 0 1 15,-4 6-2-15,0 0 1 16,3 3-1-16,1 3 1 15,-4 4 0-15,0-4 0 16,0 3 0-16,0-2 0 16,3-1-1-16,-3-3 0 0,4 0 0 15,-4-3 0 1,3 6 0-16,-3-6 0 0,8 0 0 16,-8 0 1-16,7-3 0 15,0 0 1-15,0 3-1 16,0-3 1-16,3-3-1 15,1 0 1-15,0-1-1 16,-1-2 1-16,1 3-1 16,6-4 0-16,-3 1 0 15,1-1 0-15,-5 4 0 16,1 3 1-16,-1 6-1 16,1 3 1-16,-1 1-1 15,-2 2 1-15,-1 0-1 16,3-2 0-16,1-1-2 15,-1 0 1-15,1 1-6 16,-1-1 1-16,5-3-6 16,-1-6 1-16</inkml:trace>
  <inkml:trace contextRef="#ctx0" brushRef="#br1" timeOffset="70727.08">22906 6967 51 0,'7'10'25'0,"-11"-13"-29"0,4 3 48 15,0 0-44-15,0 0 0 16,-3-4 0-16,3 4 0 0,-7 0 0 16,0 4 0-16,-4 2-1 15,-3 3 1-15,0 4-1 16,0-1 0-16,3 4-2 15,1 0 1-15,3 3-2 16,3-4 1-16,4 1 0 16,4-7 1-16,3 1-1 15,3-1 1-15,4-6 1 16,-3-6 0-16,0 0 0 16,-1 0 1-16,4-3-1 15,-3-1 1-15,3-5 0 16,0 2 0-16,-3 1-1 15,3 3 1-15,-4 3 0 16,4-1 1-16,1 4 0 16,-5 4 0-16,1 5-1 0,3 4 1 15,-4 5-4-15,1 1 1 16,3-6-9-16,0-1 0 16</inkml:trace>
  <inkml:trace contextRef="#ctx0" brushRef="#br1" timeOffset="71206.88">23364 7080 42 0,'32'-9'21'0,"-14"-4"-17"0,-11 10 34 0,0 0-38 16,-3-3 0-16,-4 6-1 16,3-7 1-16,-3 7-1 15,0-3 1-15,-3 3-1 16,-5-3 0-16,-2 3-2 15,-4 0 1-15,-4 3-2 16,0 0 0-16,1 1-2 16,-1 5 0-16,4 7 0 15,4 6 1-15,6 0 1 16,4 6 1-16,7 16 4 16,4 0 0-16,6 15 4 15,1 7 0-15,0 3 1 16,-1 6 0-16,-3-12-1 15,-3-3 1-15,-4-4-3 16,-4-3 0-16,-10 1-1 0,-7-20 0 16,-10-6-1-1,-12-6 1-15,-2-6-2 0,-1-13 1 16,3-12-1-16,5-10 1 16,2-3-1-16,8 3 1 15,7-6 0-15,7-3 1 16,11-4 0-16,10 4 0 15,7-3 0-15,11 0 1 16,6 2-5-16,1-2 1 16,-3 6-7-16,-5-6 1 15,1 2-9-15,0-5 1 16</inkml:trace>
  <inkml:trace contextRef="#ctx0" brushRef="#br1" timeOffset="71419.75">23611 7058 43 0,'4'32'21'0,"-4"5"-17"16,0-27 34-1,0 5-37 1,3-2 0-16,-3-4-10 15,4-2 0-15,0-1 0 16,-4-12 0-16</inkml:trace>
  <inkml:trace contextRef="#ctx0" brushRef="#br1" timeOffset="71582.67">23636 6914 28 0,'21'25'14'0,"-3"6"-19"0,-11-24 12 0,4-1-18 0,3 3 1 16</inkml:trace>
  <inkml:trace contextRef="#ctx0" brushRef="#br1" timeOffset="71912.78">23827 7218 16 0,'0'22'8'0,"0"-6"-10"15,0-16 16-15,0 0-11 16,0 0 0-16,3-6 3 16,1-4 0-16,3 1-7 15,0-1 1-15,0-5 4 16,0-4 1-16,0-3-4 15,0-3 1-15,0 0-1 16,0 6 0-16,4 3-1 16,-1 4 0-16,1 5 0 15,-1 11 1-15,1 5 0 16,3 10 0-16,-3 3-1 0,-4-3 1 16,0 9-1-16,0-3 0 15,0 3 0 1,4 0 0-16,3 1-3 0,0-4 1 15,0-10-7-15,4 1 1 16</inkml:trace>
  <inkml:trace contextRef="#ctx0" brushRef="#br1" timeOffset="72288.11">24342 7243 34 0,'7'-3'17'0,"-7"3"-15"0,0 0 28 0,-4-3-29 16,-3 0 0-16,-3 0 1 16,-8 0 0-16,0 6-3 15,1 0 1-15,-1 6 1 16,4 7 1-16,-4 0-2 16,4 2 1-16,0-2-2 15,3-3 1-15,4-4-2 16,4 1 1-16,6-4-1 15,1-6 1-15,3-3-1 16,0-4 0-16,0-2 0 16,0-4 1-16,0 1 0 15,4-4 0-15,-1 4 0 0,1 2 0 16,0 4 0-16,-4 6 1 16,3 3 0-16,1 7 0 15,-1-1-2-15,4 3 0 16,1 4-5-16,-1 0 1 15,0-4-3-15,3-2 1 16</inkml:trace>
  <inkml:trace contextRef="#ctx0" brushRef="#br1" timeOffset="72572.95">24546 7522 35 0,'-3'0'17'0,"-1"-31"-20"0,8 18 33 0,-4-2-27 16,0-1 0-16,0-6 4 15,0 0 0-15,0 0-8 16,0 0 0-16,0 4 5 16,3-1 1-16,-3 3-2 15,4 3 0-15,6 4-2 16,5 6 0-16,6 0-1 15,10-3 0-15,5-1-3 16,6 1 0-16,7-3-7 16,8-4 1-16,-4 4-5 15,-4 2 0-15</inkml:trace>
  <inkml:trace contextRef="#ctx0" brushRef="#br1" timeOffset="72828.37">25396 7005 28 0,'8'-3'14'0,"-5"15"-3"0,-3-5 19 15,-3 2-25-15,-5 13 0 16,-6 9 4-16,-7-9 0 16,-11 19-11-16,-17 6 0 15,3 13 8-15,-7 15 0 16,0 19-3-16,0 0 0 0,1 3-2 15,6-3 0-15,3-3-5 16,12-22 1-16,6-15-9 16,7-23 1-16,8-28-5 15,6-19 0-15</inkml:trace>
  <inkml:trace contextRef="#ctx0" brushRef="#br1" timeOffset="72996.27">24786 7190 48 0,'0'-13'24'0,"11"29"-25"16,-4-10 44-16,3 13-43 16,1 13 1-16,0-1 0 15,-1 7 0-15,-3 5-4 16,-3-2 0-16,-4 0-7 16,-4-13 1-16,-6-6-6 0,3-6 1 15</inkml:trace>
  <inkml:trace contextRef="#ctx0" brushRef="#br1" timeOffset="73638.53">21950 7607 40 0,'-25'13'20'0,"0"-4"-18"0,25-6 34 15,0-3-32-15,0 3 0 16,8-3 4-16,9 0 0 16,11-3-9-16,11 3 0 15,18-6 7-15,10 0 0 16,28-1-1-16,28-8 0 0,26-1-1 15,38-9 0 17,24-3-1-32,36-1 0 0,-3 7-2 0,24 4 0 0,-11 8-2 15,18 4 1-15,-28 6-3 16,-14 6 0-16,-28 10-4 16,-29 9 0-16,-35 6-8 15,-35 7 1-15,-35 9-5 16,-26 0 0-16</inkml:trace>
  <inkml:trace contextRef="#ctx0" brushRef="#br1" timeOffset="74345.28">26370 7112 47 0,'-17'50'23'0,"6"-9"-22"15,11-32 40-15,0 3-40 16,3 1 0-16,-3 0 1 16,4-1 1-16,0-6-3 15,3-6 0-15,0-6 2 16,3-6 0-16,4 5-1 0,4-15 0 15,0-9-1 1,3-3 0-16,7-10-1 0,4-7 0 16,3 1 0-16,0 13 1 15,-6 5-1-15,-5 10 1 16,-3 7-1-16,-3 8 1 16,-4 17 0-16,-3 5 0 15,-1 11 0-15,1 8 0 16,-1 10-1-16,-2-6 1 15,-5 2-1-15,4 4 0 16,0-6-1-16,0-4 0 0,0-5-3 16,4-7 1-16,-1-10-8 15,5-6 0-15,6-15-2 16,0-4 0-16</inkml:trace>
  <inkml:trace contextRef="#ctx0" brushRef="#br1" timeOffset="74600.13">27019 7005 30 0,'18'25'15'0,"-8"22"-13"15,-2-31 26-15,-1 6-27 16,0-3 1-16,0 6 2 16,3 0 1-16,1 0-4 15,3 0 0-15,0-3 3 16,4-3 1-16,-1-10-1 15,5-6 1-15,-1-9-2 0,0-10 1 16,-3 1-3-16,-4-7 0 16,-4-7-5-16,1 1 1 15,3-6-10-15,-4 2 0 32,1 1-2-32,3 3 1 0</inkml:trace>
  <inkml:trace contextRef="#ctx0" brushRef="#br1" timeOffset="75140.03">27453 7259 42 0,'0'41'21'0,"7"-13"-19"0,-3-25 40 0,-1 0-41 16,1-3 1-16,3-3 0 15,0-6 1-15,0-7-4 16,0-3 0-16,0 4 2 16,0-7 0-16,4-4-1 15,-1-2 0-15,1 3-1 16,-1 3 0-16,1 0-2 16,0 7 1-16,-1 5-1 15,-3 10 0-15,0 6 0 16,0 7 1-16,0 3-1 0,1-4 1 15,-1 1 0 1,0-4 1-16,0-3 0 0,0 1 1 16,3-4-1-16,1 0 0 15,-1 3-1-15,5-9 1 16,-1-6 0-16,0-4 0 16,0-2-1-16,0-4 1 15,0-3 0-15,0 3 0 16,-3 0 1-16,-1 0 0 15,1 4 0-15,3 2 1 16,-3 7 0-16,3 9 1 0,0 13 0 16,0 6 0-16,-3 6 0 15,3-3 1-15,0 3-2 16,0 0 1-16,0-3-2 16,4 0 1-16,-4-6-7 15,-4-6 1-15,5-10-7 16,-1-12 0-16</inkml:trace>
  <inkml:trace contextRef="#ctx0" brushRef="#br1" timeOffset="75395.92">28226 6114 44 0,'-7'44'22'0,"-7"88"-27"0,10-91 39 15,1 22-34-15,-1 27 0 16,-3 17 1-16,3-3 0 16,1-4-3-1,-1-9 1-15,1-25-6 0,-1-13 1 16,1-15-6-16,3-23 1 15</inkml:trace>
  <inkml:trace contextRef="#ctx0" brushRef="#br1" timeOffset="75638.38">28215 6648 33 0,'39'25'16'0,"21"44"-10"0,-42-54 25 0,-4 4-29 16,0 6 0-16,0 7 3 16,0 5 0-16,-3-5-6 15,-4-1 0-15,-4 0 2 16,-6 7 1-16,-1-7-4 16,-3 1 1-16,-7-7-8 15,-7-7 1-15,-4-5-5 16,0-10 0-16</inkml:trace>
  <inkml:trace contextRef="#ctx0" brushRef="#br1" timeOffset="76131.1">28628 7090 37 0,'-7'3'18'0,"3"16"-9"0,4-16 32 0,4 0-38 15,3 0 1-15,4 0 0 16,6-3 1-16,8 0-6 16,3-9 0-16,7-7 3 15,1 0 1-15,-5-6-2 16,-2-3 0-16,-5-3-1 16,-3-6 0-16,-6 2-1 15,-5 10 0-15,-3 0-1 16,0 7 1-16,0 2-2 15,-7 4 1-15,0 9-1 16,-3 9 0-16,-1 13 0 16,1 3 1-16,-1 7 1 15,4 5 1-15,4 10 0 0,-1-9 0 16,4 6-1-16,0 3 0 16,-3-6-6-16,3-7 0 15,14-6-6-15,4-6 0 16</inkml:trace>
  <inkml:trace contextRef="#ctx0" brushRef="#br1" timeOffset="76447.02">29482 7268 39 0,'0'-34'19'0,"-7"-26"-11"16,7 35 31-16,-4-9-36 16,4-1 1-16,4-6 2 15,3-2 1-15,-4 5-7 16,11 3 0-16,15 1 5 16,9 3 1-16,15-4-3 15,14 4 1-15,7-1-4 16,-10 4 1-16,-1 6-5 15,-13 3 1-15,-8 10-5 16,-17 9 0-16,-15 6-10 16,-10 7 0-16,-24-1 1 15,-15 1 0-15</inkml:trace>
  <inkml:trace contextRef="#ctx0" brushRef="#br1" timeOffset="77016.7">26666 7949 31 0,'8'3'15'0,"27"-3"-10"0,-25-3 27 15,19 3-26 1,16-3 0-16,33 3 4 0,21 0 1 15,31 0-13-15,47-3 1 16,27-4 8-16,26-5 1 16,45 2-4-16,-3 1 1 15,17 0-3-15,-21-4 1 16,0 4-3-16,-28-4 0 0,-28 4-4 16,-40-1 1-16,-30 7-8 15,-33 3 0-15,-28 6-7 16,-25 10 0-16</inkml:trace>
  <inkml:trace contextRef="#ctx0" brushRef="#br1" timeOffset="77381.64">30413 7569 57 0,'11'4'28'0,"-1"-14"-36"0,-3 7 50 16,0 3-46-16,-7 0 1 16,0 9-22-16,-7 4 1 0,0 9 23 15,0 3 0-15</inkml:trace>
  <inkml:trace contextRef="#ctx0" brushRef="#br1" timeOffset="79480.55">3510 6704 37 0,'11'-3'18'16,"17"-7"-9"-16,-10 7 19 0,-8 0-23 16,4 0 1-16,22-3 2 15,13 3 1-15,11-1-12 16,21-2 1-16,7 3 7 16,15 3 0-16,13 0-4 15,15 0 1-15,-22 0-2 16,4-3 1-16,-4 0-1 15,-3 0 0-15,-7 0-1 16,-8-1 0-16,-13 4-2 16,-14 0 1-16,-15 0-4 15,-10 4 0-15,-22-1-8 16,-13 0 1-16,-15-3-2 16,-10 6 0-16</inkml:trace>
  <inkml:trace contextRef="#ctx0" brushRef="#br1" timeOffset="80125.48">3898 6798 35 0,'-3'3'17'0,"-4"3"-19"0,7-6 31 16,0 0-28-16,7 4 0 16,-4-1 2-16,4 0 0 15,-3 0-1-15,6 3 0 16,8-3 4-16,3 4 0 15,18-4 1-15,0 0 0 16,10-3-1-16,22-6 1 0,17-1-3 16,14-2 0-16,4-10-2 15,3-3 0-15,-6 0-3 16,-4 3 0-16,-22 7-7 16,-6 6 0-16,-11 6-10 15,-25 6 0-15</inkml:trace>
  <inkml:trace contextRef="#ctx0" brushRef="#br1" timeOffset="89027.92">22807 4283 30 0,'4'10'15'0,"3"18"-10"0,-4-25 16 15,1 13-20-15,-4-4 0 0,0 10 2 16,-4 22 1-16,1 3-4 15,-4 22 0-15,3 9 2 16,1 10 1-16,-1 13-1 16,1 5 0-16,-1 7-1 15,8 0 0-15,-1 0-1 16,1-13 0-16,-4 4 0 16,-4-10 0-16,1-13-2 15,-1-12 1-15,0-6-4 16,1-13 0-16,-4-15-6 15,3-17 0-15</inkml:trace>
  <inkml:trace contextRef="#ctx0" brushRef="#br1" timeOffset="90319.77">23096 4070 19 0,'7'19'9'0,"11"0"1"0,-11-16 7 16,4 3-16-16,3 0 0 16,0 4 2-16,7-10 1 15,4 9-4-15,7-9 0 16,3 0 3-16,4 0 1 16,6 0 0-16,15-9 0 15,11-1-2-15,10-9 1 0,7 4-1 16,1 5 1-16,13 1-2 15,14-4 1-15,8-2-2 16,-11-1 1 0,14-9-1-16,10 0 1 0,4 3-1 15,-10-6 1-15,6 12-1 16,8 0 0-16,-7 4-1 16,-15-1 1-16,-3-9-1 15,0 0 1-15,-11 7-1 16,-3-1 1-16,-11 7-1 15,-13-1 1-15,-5-2-1 16,-3 5 1-16,0 1 0 16,-7 3 0-16,-7 3 0 15,-7-6 0-15,-7 6-1 16,-4 0 1-16,-6 0 0 16,-1-7 0-16,-7 7-1 15,-7 0 1-15,1 7-1 16,-5-4 1-16,1 9-1 0,0 10 0 15,-4-6 0-15,-4-4 1 16,-3 10-1 0,-3 7 1-16,-8 8 0 0,-6 1 0 15,-4 9 0-15,3 9 0 16,0 4 0-16,8 12 0 16,-1-3-1-16,1 16 1 15,-4-1 0-15,3 20 0 16,1 3 0-16,-1-26 0 0,1 60 0 15,3-15 0-15,0 8 0 16,7-30 0-16,0-13-1 16,-4-6 1-16,-3-17-1 15,-3-8 1-15,-4-3 0 16,-7-4 0-16,-8-3 0 16,-6-9 0-16,-14-7 0 15,-8-6 1-15,1-6 0 16,-11-6 1-16,-17-3-1 15,-12-13 0-15,-13-7 1 16,-18 1 0-16,-14-3-1 16,-14 2 0-16,7 4 0 15,-14-3 1-15,-4 3-1 16,11 3 0-16,-4 9 0 16,4 1 0-16,-7 2-1 15,10 4 0-15,-3 0 0 0,-4 2 1 16,-3-5-2-16,7 0 0 15,-4-1-2-15,-7-3 0 16,4-2-7-16,0-1 0 16,-8-3-2-16,26 7 0 15</inkml:trace>
  <inkml:trace contextRef="#ctx0" brushRef="#br2" timeOffset="95618.89">25686 2257 34 0,'28'-6'17'0,"-28"12"-9"16,4-6 18-16,-4 10-25 15,-8 2 0-15,-6 4 1 16,0 19 0-16,-14 8-3 16,-14 11 1-16,-11 18 1 15,-7 0 1-15,-7 6-3 16,-7 23 0-16,10-10-5 16,8 3 1-16,-1-3-7 15,4-35 1-15</inkml:trace>
  <inkml:trace contextRef="#ctx0" brushRef="#br2" timeOffset="96114.43">24998 2859 41 0,'7'29'20'0,"-7"2"-23"0,-7-18 35 0,-4 9-33 15,-6 9 1-15,-8 0 0 16,0-3 0-16,-3 7 0 16,-4-1 1-16,1-2-1 15,-1-1 0-15,0-3 1 16,11-6 0-16,3 0-1 15,4-9 1-15,4 6-1 16,6-7 1-16,11 1 0 16,7 2 0-16,14-5 0 15,11-4 1-15,11 0 0 16,-1 1 0-16,-7-7 0 16,4 0 0-16,0-7 0 15,-4 1 1-15,-6 3-2 0,-8 0 1 16,-3-7-2-16,-4 10 1 15,-4-6-1-15,-10-3 0 16,-7-7 0-16,-10-3 0 16,-8-3-1-16,-3-9 1 15,-18 9-1-15,-21-6 0 16,-14 12-7-16,-11 7 0 16,1-10-7-16,10 9 1 15</inkml:trace>
  <inkml:trace contextRef="#ctx0" brushRef="#br2" timeOffset="97300.36">26204 526 28 0,'7'22'14'0,"0"-34"-2"15,-7 2 16-15,0 10-26 0,0 0 0 0,-3 0 2 16,-1 0 0-16,1-9-5 16,-11 3 1-16,-14-4 2 15,-11 10 0-15,-11-9 0 16,1 15 0-16,-4-3-3 15,-3 4 1-15,10 2-2 16,0-9 1-16,11 0-2 16,6 0 1-16,5 0-3 15,6 3 1-15,4 3 0 16,7 4 0-16,3-1 0 16,1 7 1-16,-1-4 1 15,1 14 0-15,-1-8 1 16,-3 7 1-16,0 4 0 0,0 5 0 15,-7 1-1 1,0-4 1-16,0 10 0 0,0-7 0 16,3 7 1-16,0 0 0 15,4-7 2-15,4-12 0 16,6-3 1-16,4 3 0 16,8-9 2-16,-1 2 0 15,3-5-1-15,8-10 0 16,3 3-4-16,0-3 0 15,1 0-8-15,-8-3 0 16,-4 3-7-16,-6 0 1 0</inkml:trace>
  <inkml:trace contextRef="#ctx0" brushRef="#br2" timeOffset="97514.2">25608 865 40 0,'14'22'20'0,"0"-25"-23"0,-7-3 34 0,0 2-32 16,4-2 0-16,3 3-7 15,4-3 0-15,3-4 1 16,0 1 1-16</inkml:trace>
  <inkml:trace contextRef="#ctx0" brushRef="#br2" timeOffset="97765.99">26155 856 28 0,'-18'40'14'0,"-28"-14"-5"0,32-17 17 15,-7 7-26-15,-4 9 0 0,-3-6 0 16,4-1 1-16,-5-2-4 16,8-3 1-16,4 2-5 15,2-12 1-15,5 4-4 16,3-7 1-16</inkml:trace>
  <inkml:trace contextRef="#ctx0" brushRef="#br2" timeOffset="97962.92">25894 696 27 0,'14'9'13'0,"14"35"-6"15,-17-35 24-15,3 13-28 16,0 4 0-16,0 2 1 15,0 3 1-15,0 16-7 0,-3-12 1 16,0 9 3-16,-1-7 1 16,-3 7-6-16,0-9 0 15,0-14-9-15,4-5 1 16</inkml:trace>
  <inkml:trace contextRef="#ctx0" brushRef="#br2" timeOffset="98216.97">26508 401 54 0,'-7'28'27'0,"-18"44"-33"16,18-72 47-16,-4 19-41 15,-6 22 1-15,-1 6 0 16,-3 16 0-16,0 9-2 16,3 0 0-16,-3-13-4 15,7-5 1-15,0-10-11 16,3-22 0-16</inkml:trace>
  <inkml:trace contextRef="#ctx0" brushRef="#br2" timeOffset="98441.53">26187 959 30 0,'14'6'15'0,"32"1"-15"0,-32-4 13 16,3 3-20-16,5-3 1 16,-1 4-8-16,-4 2 0 0</inkml:trace>
  <inkml:trace contextRef="#ctx0" brushRef="#br2" timeOffset="98756.37">26465 1066 44 0,'18'25'22'0,"21"-38"-26"0,-25 13 45 0,4 3-40 15,-1-3 0-15,1-6-1 16,0 3 1-16,-4-6-2 16,-4-1 1-16,-3 1-1 15,-3-7 0-15,-4 7-2 16,0-1 0-16,-4 4 0 15,-3 3 1-15,-3 6-1 16,-1 13 0-16,0-7 1 16,4 7 1-16,0 3 0 15,4-1 1-15,3 8-1 0,3 2 1 16,4-9-3-16,4 6 0 16,3-10-7-1,4-2 0-15,-1-13 0 0,-3-3 0 16</inkml:trace>
  <inkml:trace contextRef="#ctx0" brushRef="#br2" timeOffset="99103.37">26769 1260 21 0,'-4'25'10'0,"4"-22"-7"0,0 4 18 0,4-7-20 16,-1 3 1-16,4-6-1 15,-3-7 0-15,3 4-2 16,0 3 0-16,4-7 1 16,3 1 1-16,0 3-1 15,3-4 0-15,1-5 0 16,0 5 0-16,-1 7 1 16,1-6 0-16,0 9-1 15,3 0 1-15,-4 0 0 16,1 3 0-16,-4 6-1 15,0 1 1-15,0-4-1 16,-3 3 0-16,0 7 0 0,-1 3 0 16,-3 0-1-1,0 0 1-15,0-4-2 16,0-5 0-16,4-1-6 0,0-9 0 16</inkml:trace>
  <inkml:trace contextRef="#ctx0" brushRef="#br2" timeOffset="99553.15">27400 893 28 0,'7'29'14'15,"-7"-11"-9"-15,0-8 22 0,-3 5-26 16,-1 11 0-16,1-17 2 15,-4 3 1-15,0 10-3 16,-4-3 0-16,0 6 4 16,1 4 0-16,-1-1-1 15,4-3 1-15,4-3-2 16,-1-10 0-16,1-2-2 16,-1 2 1-16,1-5-3 15,-1 2 1-15,-3-6-1 16,0 3 0-16,-4-6 0 15,-3 4 0-15,-3 2-1 16,-5-6 1-16,1 0-1 16,0 6 0-16,3 3 1 15,1 4 0-15,-1 3 0 0,1-1 1 16,2 4 0-16,5-6 0 16,3 2 1-16,7-5 0 15,3 5-1-15,4-5 0 16,8-1-2-16,-1 1 0 15,3-7-5-15,4 3 1 16,1-6-7-16,-8 0 0 16</inkml:trace>
  <inkml:trace contextRef="#ctx0" brushRef="#br2" timeOffset="99929.62">27467 1382 25 0,'4'10'12'0,"-1"-10"-14"16,1 0 15-16,-4 0-16 16,3-10 1-16,1-5-5 15,-1-4 1-15,1 0 6 16,0 4 1-16,-1-4-4 15,1 0 0-15,-1 0 1 16,1 3 1-16,3-2 2 16,0 8 1-16,0 1-1 15,0-4 0-15,3 4 0 16,1-4 0-16,-4 7 1 0,0 3 0 16,0-7 1-16,0 10 0 15,0-6 1-15,-3 6 0 16,-1 0 0-16,1 0 0 15,-1 0-6-15,4-3 1 16,1-3-6-16,-1-4 0 16</inkml:trace>
  <inkml:trace contextRef="#ctx0" brushRef="#br2" timeOffset="100692.9">27728 1404 34 0,'-3'22'17'0,"6"-18"-20"16,-3-4 31-16,4-7-28 15,-1-2 0-15,4-4 0 16,1 4 0-16,-1-1 0 16,0-5 0-16,0 5 0 15,0 1 1-15,3 0-1 16,1-1 1-16,-1 1-1 16,1 3 0-16,-4-1 0 0,0 7 1 15,-3 3-2-15,-1 1 1 16,4 5 0-16,0 0 0 15,0 7-1-15,0-7 1 16,1 1 0-16,-1-1 0 16,3 1 0-16,1-1 0 15,-1 0 0-15,1 1 1 16,3-1-1-16,0-2 0 16,7-1 0-16,-3-6 0 0,0 0 0 15,-1-6 1 1,-3 2-2-16,0 1 1 0,-3 3 0 15,0 0 0-15,-4 7-1 16,3-1 0-16,-3 13 0 16,0-1 0-1,4 26 1 1,3 10 0-16,0-1 1 16,4 0 0-16,-4 10 1 15,-4 0 0-15,1-7 0 16,-7 4 1-16,-4-13-2 15,-7-3 1-15,-8-10-1 16,-2-12 0-16,-4-16 0 16,-8-6 0-16,-6-6 1 15,-4-6 0-15,1-4 0 16,2-12 0-16,-3-1-1 16,4-5 1-16,3 9-1 0,8 3 0 15,3 0 0-15,6 9 0 16,8 4 0-16,7 3 0 15,11 3 0-15,0-4 0 16,6 1-5-16,11 3 1 16,8-3-11-16,2-7 1 15</inkml:trace>
  <inkml:trace contextRef="#ctx0" brushRef="#br2" timeOffset="101202.67">29330 1025 53 0,'0'0'26'0,"-4"3"-33"0,-3 7 43 15,-7-1-36-15,-3-3 1 16,-8 7 0-16,0 9 0 16,-7 6-1-16,-3 0 0 15,-4 10 0-15,4 6 1 0,3 6-1 16,8 6 1-16,3 7-1 15,3-3 1-15,7 2-3 16,4-8 0 0,4-10-7-16,-1-7 0 0,11-18-5 15,4-3 0-15</inkml:trace>
  <inkml:trace contextRef="#ctx0" brushRef="#br2" timeOffset="101595.26">29478 1705 44 0,'0'-6'22'0,"7"-13"-25"0,-7 10 38 15,0 6-35-15,-3-3 0 16,-4 2 0-16,-11-2 0 16,0 6 1-16,-6-6 0 15,-1 12-2-15,0 0 1 16,1 13-1-16,2 0 0 0,5 0-2 15,3 6 1-15,7-12-2 16,10-4 0-16,8 0 0 16,6 4 0-16,4-13-3 15,4 0 0-15,0-13-3 16,-11 4 1-16</inkml:trace>
  <inkml:trace contextRef="#ctx0" brushRef="#br2" timeOffset="101879.38">29580 1859 31 0,'-3'-3'15'0,"3"-22"-8"0,0 16 27 0,3-1-30 15,1-9 1-15,3 0 4 0,0 4 1 16,7 5-12-16,4-5 1 31,3 5 7-31,7 4 0 0,11 3-3 16,0-7 0-16,3 1-8 0,-3 3 1 16,-4 3-12-16,-7-4 1 15,-10 7-2-15,-7 7 1 16</inkml:trace>
  <inkml:trace contextRef="#ctx0" brushRef="#br2" timeOffset="102614.26">30699 1928 47 0,'-7'0'23'0,"3"0"-29"0,1 0 46 15,-4-6-42 1,-8 3 1-16,5 6 1 0,-4 3 1 16,0 4-2-16,0-1 1 15,-1 7-2-15,5-4 1 16,3 4-2-16,3-4 0 16,8 1-4-16,3 6 0 15,0-10 2-15,7 1 0 16,11-1 2-16,3-9 0 15,4 0 3-15,-4 0 0 16,0-6 3-16,-3 3 0 0,-4-7-3 16,-3 1 1-16,-4-1-5 15,-4 1 1-15,-3 6-4 16,0 0 1-16,-3 3 0 16,-1 9 0-16,-3 7 2 15,0 3 1-15,-3 15 4 16,-1-6 1-16,4 7 4 15,4 2 0-15,-1 7 2 16,1 3 0-16,0 7 0 16,-1-1 1-16,-3-3-1 15,0-3 0-15,-3-9-4 16,-5-7 1-16,1-3-3 16,-3-15 1-16,-4-1-2 15,-4-12 1-15,-3 0-2 16,-4-15 1-16,1-1 0 15,2-6 0-15,5-3 0 0,3-3 0 16,7 3 0 0,7 6 0-16,7 0 0 0,7 10 0 15,7-1-2-15,4 4 0 16,3-3-4-16,0 2 0 16,-3 4-10-16,-1-6 0 15</inkml:trace>
  <inkml:trace contextRef="#ctx0" brushRef="#br2" timeOffset="103005.5">31076 2170 44 0,'0'18'22'0,"4"-21"-25"0,-4 3 32 0,0 0-28 16,0 0 0-16,3-6 2 16,-3-13 0-16,0 0-3 15,4-3 1-15,-4 0 2 16,7 4 0-16,0-7 0 15,3-1 0-15,1 5-1 16,-4 5 0-16,0-3-1 0,7 10 1 16,4-1-2-16,0 7 1 15,3 9-3-15,0 1 0 16,0 2-3-16,0 0 1 16,-3 10-7-16,-4-6 0 15,-3-1-4-15,-1-2 1 16</inkml:trace>
  <inkml:trace contextRef="#ctx0" brushRef="#br2" timeOffset="103485.73">31560 2245 38 0,'10'-6'19'0,"1"-10"-17"0,-11 6 33 16,-4 10-33-16,-3 0 0 15,-3-9 0-15,-8 0 1 16,-3 2-4-16,-4 4 0 16,0 3 2-16,-3 10 0 15,7-17-1-15,3 14 1 16,1 2-2-16,3 0 1 15,3 10-2-15,7-3 1 16,4 3-1-16,7 0 1 0,8-7-2 16,2 1 1-16,4-10-4 15,1 3 0-15,2-6-6 16,1-9 1-16</inkml:trace>
  <inkml:trace contextRef="#ctx0" brushRef="#br2" timeOffset="103876.9">31708 2333 30 0,'0'22'15'0,"3"-13"-9"16,-3-9 22-16,0 3-27 15,0 3 1-15,0 4 0 16,0-10 1-16,0 0-4 15,0 3 1-15,0-3 2 16,0 0 0-16,7-3-1 16,0 3 1-16,4 0-2 0,3-6 1 15,-3-4-2-15,3 7 1 16,0 3-1-16,-4 9 0 16,1-5-1-16,0 2 1 15,3 3 0-15,-4 4 0 16,4 2 0-16,0-5 0 15,-3-1 1-15,3-2 0 16,0-7 1-16,0-7 0 16,4-2 1-16,0-4 0 0,3 7-1 31,-7-10 1-31,0 4-3 0,-3-13 0 0,-4 6-7 16,-7-6 1-16,0 0-5 15,-4 6 1-15</inkml:trace>
  <inkml:trace contextRef="#ctx0" brushRef="#br2" timeOffset="104612.99">32156 1436 28 0,'7'28'14'0,"17"16"-6"0,-13-22 21 16,3 0-23-16,0 9 1 15,11 19 3-15,10 13 0 16,8 25-13-16,-1-7 1 16,4 10 7-16,-7 0 1 15,-8 13-4-15,-17-7 0 0,-14 3-6 16,-14-12 1-16,-17-13-13 16,-15-2 1-16</inkml:trace>
  <inkml:trace contextRef="#ctx0" brushRef="#br2" timeOffset="105392.72">25756 1749 36 0,'-3'35'18'0,"3"-16"-7"0,0-19 18 16,3 0-26-16,-3 0 0 15,0 3 1-15,0 3 1 16,0-6-7-16,0 0 1 15,-3-6 3-15,3 3 1 16,0-7-2-16,0-12 1 16,3 4-2-16,4-4 1 15,0 6-1-15,4-3 0 16,3 3 0-16,4 4 0 0,3-1-2 16,4 13 0-16,3 0-5 15,4 0 0-15,-1 3-8 16,-2 7 1-16</inkml:trace>
  <inkml:trace contextRef="#ctx0" brushRef="#br2" timeOffset="105783.5">25996 1865 49 0,'14'19'24'0,"25"6"-25"16,-25-22 41-16,4 4-39 0,3-7 1 16,0-7 0-16,-3-2 1 15,-4 0-4-15,-3-7 0 16,3 3 2-16,-7-5 0 15,0 2-1-15,-4-3 0 16,1-6-2-16,-8 6 1 16,1 0-2-16,-4 10 0 15,-4 3-1-15,-3 12 1 16,0 3 0-16,-4 1 0 0,4 5-1 16,0 17 1-1,7-4-1-15,3 3 0 0,8 4-5 16,7-7 1-16,3-3-4 15,3 3 1-15</inkml:trace>
  <inkml:trace contextRef="#ctx0" brushRef="#br2" timeOffset="106353.73">26504 1975 39 0,'4'-9'19'0,"-4"-7"-24"16,0 16 37-16,-4-3-32 15,-3 3 0-15,-3-6 0 16,-5 3 0-16,1 3 0 16,-3 0 0-16,3 0 0 15,-1 3 0-15,1 3 1 16,4-6 0-16,3 6-1 0,3 4 1 16,4-7-2-1,4 3 1-15,3-6-2 0,3 3 1 16,1-3-2-16,0 6 1 15,-1-2 0-15,1 5 0 16,-1 0-1-16,4 1 1 16,-7 2 0-16,1-2 0 15,-1-1 0-15,0 1 1 16,-4 2 0-16,4 4 1 16,0-1 0-16,4 4 0 15,3-6 0-15,4 2 1 0,3-5 0 16,3-10 1-16,1-3-2 15,0-16 1-15,0 3 0 16,3-3 1-16,0-15 0 16,0-13 0-16,0-3 0 15,-3-16 0-15,-7 0 0 16,-4-15 1-16,-7 5-4 16,0-12 1-16,-3 19-4 15,-4 4 0-15,-4 14-3 16,-7 14 1-16,-3 12 0 15,-3 22 0-15,3 15 2 16,3 23 1-16,4 18 3 16,0 16 0-16,0 12 2 15,3 10 0-15,11 3 0 16,4-3 0-16,10-9-8 16,4-22 1-16</inkml:trace>
  <inkml:trace contextRef="#ctx0" brushRef="#br2" timeOffset="106924.61">27301 2267 42 0,'-3'28'21'0,"3"7"-18"16,0-32 39-16,3 3-41 16,1 3 0-16,0-9 0 15,-1 3 1-15,8 1-3 16,-1-4 1-16,1 0 0 16,3-4 0-16,4 1-3 0,-1-6 1 15,4-7-2-15,-3-3 1 16,-4 1-1-16,4-1 0 15,-4 3 0-15,0 7 1 16,-3-1 1-16,-1-5 1 16,1 11-1-16,-1 4 1 15,-3 4 1-15,4 5 0 16,-4 7 1-16,0 3 0 16,0 6 0-16,0-10 1 15,0 14-1-15,0-4 0 16,0 3-2-16,0-6 1 0,4 0-8 15,0-13 0-15,3-6-3 16,0-6 0-16</inkml:trace>
  <inkml:trace contextRef="#ctx0" brushRef="#br2" timeOffset="107178.58">27831 2348 27 0,'3'29'13'0,"-3"-14"-3"16,0-5 22-16,0 2-31 16,0 10 1-16,0-3 2 15,0-3 1-15,0 2-5 16,0 1 1-16,4-9 3 0,-1-1 1 16,1-3-2-16,6-3 0 15,4-6-2-15,1-3 0 16,6-13-4-16,3 0 0 15,-2-6-9-15,-1 7 0 16,-4-11-2-16,5 7 0 16</inkml:trace>
  <inkml:trace contextRef="#ctx0" brushRef="#br2" timeOffset="107824.93">28067 2527 43 0,'0'28'21'0,"0"4"-26"16,0-26 40-16,0 0-35 15,0 0 0-15,0-2 0 16,0-4 0-16,0 0 0 16,7-10 0-16,-3 1-2 15,3-7 1-15,-4 4-2 16,4-4 1-16,-3 3-3 16,3 7 0-16,0 0 0 15,0 6 0-15,-4 0 0 16,5 6 1-16,-1-6 1 0,0 6 0 15,-4 1 2-15,4 5 1 16,-3-2 1-16,3-1 0 16,-4 0 0-16,4 1 1 15,-3 5-1-15,3 4 1 16,0 0-2-16,-3-6 0 16,-1-10-1-16,1-3 1 15,3-7-1-15,0-2 1 16,0 0-1-16,3-1 1 15,1 1-1-15,0-7 1 0,3 7-1 16,-4 3 1-16,1 2-1 16,-1 4 0-16,1 0 0 15,0 0 0-15,-1 7 0 63,1-1 1-63,-4 6 1 0,0-2 1 0,0-1 1 0,0 10 1 0,-4-6-1 0,1 9 1 0,0-4-1 15,-1-8 0-15,1 5-3 16,-1 4 0-16,1-9-8 16,-4-1 1-16,0-6-3 15,7-3 1-15</inkml:trace>
  <inkml:trace contextRef="#ctx0" brushRef="#br2" timeOffset="108077.54">28656 2333 34 0,'0'50'17'0,"-7"22"-14"0,4-53 34 16,-1 6-37-16,-3 16 1 15,0-1 0-15,0 14 1 16,0 2-3-16,0-3 1 15,0-12-2-15,3-13 0 0,-3-9-6 16,4-12 0-16,3-14-4 16,0-12 0-16</inkml:trace>
  <inkml:trace contextRef="#ctx0" brushRef="#br2" timeOffset="108341.9">28670 2703 27 0,'11'-7'13'0,"17"42"-5"15,-21-32 20-15,4 3-25 16,3-6 1-16,0 0 0 16,-3 3 1-16,-4 4-7 15,-7 2 0-15,-7 4 4 16,-4 9 1-16,-3-4-3 15,-7 8 1-15,-1-8-2 0,1-5 1 16,4 3-3-16,-1-7 0 16,7 0-8-16,4-2 0 15,4-4-1-15,10-3 1 16</inkml:trace>
  <inkml:trace contextRef="#ctx0" brushRef="#br2" timeOffset="108635.26">28854 2856 38 0,'24'16'19'0,"8"6"-17"0,-21-22 38 15,-4 0-38-15,3-3 1 0,4-3 0 16,8-4 1-16,-5 1-6 16,4-1 1-16,-3-5 2 15,-4 5 1-15,-7 1-3 16,-7-1 1-16,-7 4-1 15,-3 3 0-15,-4-3-1 16,-1 6 1-16,8 6-1 16,0 7 1-16,0 2 0 15,0 10 0-15,4-6-1 16,-1 6 1-16,1-3 0 16,3 3 1-16,7-6-5 15,7 6 1-15,3-9-8 16,12-7 0-16</inkml:trace>
  <inkml:trace contextRef="#ctx0" brushRef="#br2" timeOffset="108891.7">29203 3010 33 0,'0'-25'16'0,"0"-16"-9"0,0 41 22 16,3-6-24-16,1 0 1 0,3 2 2 16,4-5 1-16,3 9-12 15,3-6 1-15,1 6 6 16,7 0 0-16,3 0-6 16,4-3 1-16,-1 3-11 15,-6-10 1-15,-4 1-4 16,8-1 1-16</inkml:trace>
  <inkml:trace contextRef="#ctx0" brushRef="#br2" timeOffset="109371.22">30462 2991 43 0,'-7'-9'21'0,"-24"12"-26"0,20 0 39 16,-10 3-34-16,-4 4 0 0,0 2 0 16,-3-2 0-16,4 2-2 15,-1 4 1-15,4-4-1 16,7 4 0-16,-1 0-1 16,5-7 1-16,6 4 0 15,4-1 1-15,7 1 1 16,4 2 0-16,7-2 0 15,-1 3 1-15,8-1 1 16,-4 7 0-16,0-6-1 16,-7-7 1-16,-3 7-2 15,-8-6 1-15,-6-7-1 16,-8 9 1-16,-6 1-6 16,-1-4 0-16,-7 1-6 15,1-4 0-15</inkml:trace>
  <inkml:trace contextRef="#ctx0" brushRef="#br2" timeOffset="109644.43">30713 3154 29 0,'14'10'14'0,"-7"15"1"0,-7-19 20 16,-4 3-33-16,1 7 1 16,-8 0 1-16,1-4 1 15,-8 7-6-15,4 9 0 16,-28 44 3 0,-1-3 0-16,5-12-5 15,2-7 1-15,8-9-12 16,3-19 1-16</inkml:trace>
  <inkml:trace contextRef="#ctx0" brushRef="#br2" timeOffset="109829.62">30505 3151 40 0,'14'47'20'0,"0"16"-23"15,-11-47 27-15,1-13-25 16,0 9 1-16,-1 7-5 16,4-6 0-16,0 2-2 0,0 1 0 15</inkml:trace>
  <inkml:trace contextRef="#ctx0" brushRef="#br2" timeOffset="110482.06">31083 3239 30 0,'4'28'15'0,"-25"-12"-13"0,10-10 20 0,-7-6-23 15,-3 6 1-15,-3-6-2 16,-5 3 1-16,5-3 2 15,2 4 0-15,5-4-1 16,3-4 0-16,7 8 1 16,3-1 1-16,8-3 1 15,10-7 0-15,7 4-1 16,7 6 1-16,7 4-1 16,-6 2 0-16,-5 7-1 15,-2-4 0-15,-5 10-1 16,-6-3 0-16,-8 3-1 15,-10-6 1-15,-7-1-1 16,-4 1 0-16,-3 0 1 16,0-4 0-16,3-2 0 15,4-1 0-15,4 4 0 16,6-7 0-16,4 0 0 0,14-3 1 16,4-3 0-16,7-6 0 15,3-3-1-15,0-4 1 16,11-12 0-16,10-13 0 15,4-2-1-15,4-14 1 16,-1-2 0-16,8-16 0 16,-4 9 0-16,-7-6 0 15,-15 6 1-15,-6 7 0 0,-7 6-1 16,-8 9 1-16,-6 10-1 16,-4 6 0-16,-7 12 0 15,-7 7 0-15,-4 12-1 16,-6 10 0-16,-8 3-1 15,-7 15 1-15,1 13-2 16,-5 16 1-16,5 3-1 16,6 9 1-16,4 6-3 15,0-15 1-15,3-3-6 16,7-13 1-16,4-19-4 16,0-15 1-16</inkml:trace>
  <inkml:trace contextRef="#ctx0" brushRef="#br2" timeOffset="110708.29">31101 3298 38 0,'3'-6'19'0,"8"16"-11"0,-7-10 34 15,3-4-39-15,3 8 0 16,1-1 0-16,13-3 1 15,15-3-6-15,14-1 1 16,14 1-1-16,7 3 1 16,-3 0-8-16,-11 3 1 15,-7-3-7-15,-7 4 0 16</inkml:trace>
  <inkml:trace contextRef="#ctx0" brushRef="#br2" timeOffset="111368.03">31422 3722 54 0,'7'19'27'0,"21"-26"-32"0,-14 7 51 0,-3 0-44 16,7 0 0-16,3-3 0 16,3-3 1-16,5 3-5 15,-1-16 1-15,-7 0 1 16,0-6 1-16,-3-9-2 16,-8 5 1-16,1 4-2 15,-4 0 0-15,-3 6-1 16,-4 4 1-16,-4 12-2 15,-7-7 0-15,-3 20 0 16,0-1 0-16,-3 10 1 16,-1 6 0-16,4 9 1 15,3-2 0-15,4 8 1 16,7-8 1-16,4-1-4 16,6-6 1-16,4-3-9 0,1-6 1 15</inkml:trace>
  <inkml:trace contextRef="#ctx0" brushRef="#br2" timeOffset="111908.49">31831 3838 44 0,'7'37'22'0,"4"-43"-26"0,-8-3 37 0,-3 9-32 15,7 0 0-15,0 0 0 16,0-3 0-16,1-7-2 16,2 1 0-16,1-7 1 15,-1 0 0-15,1 4-2 16,3-7 1-16,-3 10-1 16,-1 6 0-16,4 6 0 15,-7 6 1-15,0 1-1 16,0 5 1-16,-3-9 0 15,-1 7 0-15,-3-10 0 16,4 0 1-16,-4 0 0 16,4-3 0-16,-4 0 0 15,0 0 0-15,3 0-1 16,4 0 1-16,0 0 0 16,0-3 0-16,0 10-1 15,4-1 1-15,-1-12-1 0,1-7 1 16,3-3 0-16,0 1 0 15,0 2 0-15,0 1 0 16,1 2 0-16,2 4 1 16,-3 6 0-16,0 6 0 15,1 10 1-15,-5-7 0 16,1 7 0-16,-1 9 0 16,-6 6 0-1,-1 1 0-15,1-4-3 0,-1-3 1 0,1-3-7 16,3-6 0-16,4-4-5 15,-1-6 1-15</inkml:trace>
  <inkml:trace contextRef="#ctx0" brushRef="#br2" timeOffset="112090.12">32748 4242 46 0,'18'25'23'0,"-7"-12"-27"16,-8-10 42-16,-3 3-44 15,-3-2 0-15,-8-8-20 16,-7-5 1-16</inkml:trace>
  <inkml:trace contextRef="#ctx0" brushRef="#br2" timeOffset="113274.61">25594 1279 28 0,'0'0'14'0,"4"0"-5"0,-1-3 15 0,1 3-22 16,3-10 0-16,0 10 1 15,3 0 1-15,11 4-4 16,11 2 0-16,11 6 4 16,13 4 1-16,18 3-1 15,4 6 1-15,28-3-1 16,13 0 1-16,12-3-2 15,10 6 0-15,18-6-2 16,3 9 0-16,-7 6-1 16,15-12 0-16,6 10 0 15,-21 2 0-15,-3 4 0 16,-18-4 0-16,-18-2-1 16,-13-7 1-16,-22-6-4 15,-21-4 0-15,-25 1-7 0,-21-7 1 16,-17 1-5-1,-22-10 0-15</inkml:trace>
  <inkml:trace contextRef="#ctx0" brushRef="#br2" timeOffset="113860.02">25375 404 44 0,'4'35'22'0,"-8"12"-27"0,1-25 40 15,-4 18-33-15,0 20 0 0,0 9 0 16,-4 16 1-16,0-7-5 16,-6 4 0-16,-1-13-1 15,1-16 1-15,-1-19-6 16,4-15 0-16,7-9-5 16,3-20 0-1</inkml:trace>
  <inkml:trace contextRef="#ctx0" brushRef="#br2" timeOffset="114580.85">25545 304 25 0,'10'9'12'0,"15"1"-4"0,-18-10 17 0,4 6-21 16,-1-6 0-16,4 3 5 15,7 3 0-15,18-6-10 16,7 10 0-16,18-1 7 16,17 10 1-16,10 9-3 15,15 7 0-15,21-26-2 16,0 7 0-16,14 6-2 15,8 3 1-15,6 3-1 16,-7 3 0-16,7 7 0 16,11-19 1-16,-14 0-2 15,10 6 1-15,0 0 0 16,1-3 0-16,-12 9 0 16,-3-3 0-16,-14-3-1 15,-17 4 1-15,-11-4-1 16,-22-7 0-16,-17 11 0 15,-14-10 0-15,-10-1-1 0,-12 1 0 16,-9 3-1-16,-12-9 1 16,-10 5-2-16,-10-5 1 15,-12-13 0-15,-9 3 0 16,-8 3 0-16,-11 7 1 16,-6 3 0-16,7 9 1 15,3 6 0-15,3 19 0 16,-2 16 0-16,13 28 0 15,7 3 0-15,11 16 1 16,7 3 0-16,0-28 0 16,10 16-3-16,1-13 0 0,-4-19-7 15,-7-3 1-15</inkml:trace>
  <inkml:trace contextRef="#ctx0" brushRef="#br2" timeOffset="121921.85">22719 4581 39 0,'-7'31'19'0,"0"-12"-11"16,7-9 20-16,0 8-25 15,-4-8 1-15,1 5 0 16,3-2 1-16,0 3-6 16,0-7 0-16,0-6 5 15,0 4 0-15,3-4-2 0,1-6 1 16,3-7-1-16,3-15 0 16,1-3-1-16,3-13 0 15,-3-9-1-15,3 6 1 16,-4-9-2-16,1-7 1 15,3 7-1-15,0 6 1 16,0 0-1-16,0 9 0 16,-3 13-1-16,0 9 0 15,-4 7-1-15,0 18 1 0,0 1-1 16,0 5 0-16,0 14-1 16,0 8 1-16,0-9 0 15,4 7 1-15,-4 6 0 16,3-1 0-16,1 11 2 15,-1-4 0-15,1-7 2 16,3-2 1-16,0-10 0 16,0-3 0-16,-3-9 0 15,-1-10 0-15,-2-3 0 16,-8-12 0-16,-4-3-2 16,-10-1 0-16,-4-6-1 15,-3 0 1-15,-11-3-1 16,-14 0 0-16,-6-3-1 15,-5 3 1-15,1 4-1 16,-4 5 1-16,0 7-1 16,7 3 0-16,7 3 0 0,11 0 0 15,6 3 0-15,1 3 1 16,11-6 0-16,2 3 0 16,15-3 1-16,11-3 0 15,17-6 0-15,4-7 1 16,14 3-1-16,14 1 1 15,7-10-1-15,-4-3 0 16,4 0-1-16,4 6 1 16,-8 0-1-16,-10 3 0 15,-14 4-1-15,-11 12 0 16,-10 0 0-16,-14 9 0 0,-19 7 0 16,-13 3 0-16,-4-7 0 15,-20 10 0 1,-19 16-2-16,-7-4 0 0,-10 17-7 15,7 2 1-15,3 3-5 16,8 10 0-16</inkml:trace>
  <inkml:trace contextRef="#ctx0" brushRef="#br2" timeOffset="122507.72">22853 4810 40 0,'53'-25'20'0,"60"-44"-20"0,-85 47 33 15,7-9-32-15,1-10 0 16,-1-6 3-16,-7 15 0 0,-7-15-4 16,-10-6 0-16,-11 3 3 15,-14 3 1-15,-15 3-1 16,-16-6 1-16,-5 9-2 15,-13 6 0-15,-18 7-2 16,-4 22 0-16,-10 9-4 16,3 22 1-16,4 10-2 15,-4 9 0-15,0 0-3 16,11 15 0-16,18 7 2 16,13 12 1-16,15 4 4 15,21 3 1-15,24-10 1 16,22 3 1-16,7-9 2 15,25-9 1-15,17-26 0 16,28-21 0-16,-10-19 0 16,7-35 0-16,-1-31 1 0,-13-16 0 15,-18 3-2 1,-24 7 1-16,-22-1-5 16,-21 1 1-16,-21-4-14 0,-14 10 0 15,-11 10-4-15,-7 18 0 16</inkml:trace>
  <inkml:trace contextRef="#ctx0" brushRef="#br2" timeOffset="129054.23">24282 1386 37 0,'7'6'18'0,"10"-16"-9"0,-10 1 18 0,4-7-26 16,0-2 0-16,3-1 0 15,0-6 0-15,0-4-1 16,0-5 0-16,0-4 1 16,0 13 1-16,-3 0-1 15,-1 6 1-15,1-9-2 16,0 3 0-16,-4 6 0 15,0 0 0-15,-4-3 0 16,4 10 0-16,-3 3 0 16,-1-1 1-16,-3 10-1 15,0 3 0-15,0 13-1 0,0 3 1 16,-3-4-1 0,-1 14 0-16,1 5-1 0,-1 19 1 15,4 20 3-15,7-8 0 16,4 8 0-16,3-14 0 15,-3 4 0-15,-1-19 1 16,4-10-1-16,0-12 1 16,1-6-2-16,-5-16 0 15,-6 0 0-15,-8-16 0 16,-3-3-1-16,-4-3 0 16,-10-3 0-16,-14 0 0 0,-14 0-1 15,-11 3 1-15,-7 0-1 16,-4 3 0-16,8 7-1 15,-4-7 1-15,-4 3-2 16,4 1 1-16,7 2 0 16,14 4 0-16,7 3 1 15,11-1 0-15,14 4 1 16,7-6 1-16,14 9 1 16,14-7 1-16,11 7-1 15,3 0 1-15,25 0-3 16,4 7 0-16,10-4 0 15,10 3 0-15,-2 0-1 16,-12 4 0-16,-3-1 0 16,-3-6 0-16,-15 4 0 15,-10-7 1-15,-11 3-1 16,-14 3 1-16,-21 7-1 16,-3 8 1-16,-15-2-1 15,-18 0 0-15,-9 6-1 0,-15 13 0 16,-4-4-2-16,4-5 0 15,0 5-6-15,-4-6 0 16,1 7-2-16,6-10 0 16</inkml:trace>
  <inkml:trace contextRef="#ctx0" brushRef="#br2" timeOffset="129578.71">24719 1571 27 0,'88'-72'13'0,"-7"-66"-3"15,-59 106 21-15,-1-27-28 16,0 2 1-16,-10-12 5 16,-4-12 0-16,-11 2-11 15,-10-2 0-15,-18-1 6 16,-7 13 1-16,-17 13-3 16,-4 12 0-16,-11 16-3 15,-6 12 1-15,-8 22-3 0,-10 7 1 16,0 12-3-16,6 9 0 15,-2 13-3-15,6 22 0 16,15 3-1-16,6 26 1 16,22 8 5-16,24 29 0 15,22-6 3-15,17-4 0 16,11-3 4-16,24-24 0 16,11-11 3-16,21-14 0 15,4-33-1-15,24-24 0 0,18-35 0 16,0-43 1-16,-24-36 0 15,-22-24 0-15,-25 3-3 16,-17-25 1-16,-17-4-8 16,-33 4 0-16,-28 34-13 15,-21-12 0-15</inkml:trace>
  <inkml:trace contextRef="#ctx0" brushRef="#br2" timeOffset="133752.67">1958 9576 25 0,'0'3'12'0,"7"-6"1"0,-7 3 13 15,0 0-21-15,0 0 0 16,0 0 4-16,0 0 1 16,0 0-11-16,4 0 0 15,-4 7 8-15,7 5 0 16,-7 13-2-16,-7 10 0 15,3 9-3-15,-3 15 1 16,-4 7-3-16,8 6 1 16,-8 3-3-16,1 1 0 15,3-7-2-15,-4-10 1 16,11-12-4-16,-7-12 1 16,3-10-7-16,-6-16 1 0,10-12-3 15,0-13 0-15</inkml:trace>
  <inkml:trace contextRef="#ctx0" brushRef="#br2" timeOffset="134112.79">1824 9498 36 0,'-7'0'18'0,"7"-6"-21"0,0 6 33 0,0 0-29 16,0 0 0-16,0 0 2 16,0-7 0-16,7 1-3 15,3 0 1-15,5 0 3 0,2 2 0 16,11 1 1-16,-6 0 0 16,6 0 0-16,14 3 0 15,4 0-2-15,0 3 0 16,3 7-1-16,-3 5 1 15,-7 10-3-15,-14 10 0 16,-8 6-2-16,-17 9 0 16,-10 3-2-16,-8-3 1 15,-14-9-3-15,1-6 0 16,-8-7-5-16,7-9 0 16,4-4-4-16,0-5 1 15</inkml:trace>
  <inkml:trace contextRef="#ctx0" brushRef="#br2" timeOffset="134563.13">2304 10116 43 0,'3'6'21'0,"4"0"-18"0,-7-6 39 16,0 0-40 0,0 0 0-16,0 3 0 0,-10 1 1 15,-8-1-4-15,4 0 0 16,-4 0 3-16,-3 0 0 15,-7 3-2-15,7 4 1 16,0 5-3-16,-4 4 1 16,11 3-3-16,3 0 1 15,1 0-3-15,10 0 0 16,10-6-1-16,4-4 1 16,11-2 3-16,-4-7 0 15,18-19 3 1,-4-3 1-16,-10 0 2 15,-4-2 0-15,-17 2-5 16,-4 3 1-16,-4 0-10 16,-7-2 1-16</inkml:trace>
  <inkml:trace contextRef="#ctx0" brushRef="#br2" timeOffset="135119.68">2424 10147 51 0,'10'22'25'0,"-3"16"-24"0,-7-29 45 16,0 7-45-16,0 3 1 16,0-1 0-16,4 1 0 15,3 0-3-15,-7 0 1 16,0-7 1-16,0-2 0 16,3-7-1-16,-3-3 1 15,7-10-2-15,-3 1 1 0,3-3-1 16,4-4 1-16,-4 3-1 15,-4 4 0-15,4 6 0 16,4 0 0-16,-11 3-1 16,0 0 0-16,0 3 0 15,3 0 0-15,-3-3 0 16,7 3 1-16,-3-3-1 16,3 0 1-16,4 3 1 15,-1-3 0-15,1 6 0 16,-1-6 0-16,1 0 0 15,3 0 0-15,-10-3 0 16,3-3 1-16,3-3 0 16,1-4 0-16,-8-3-1 15,4 1 1-15,4-1-1 16,-4-3 0-16,-7 0-6 16,3-3 1-16,5 4-10 15,-5-7 1-15</inkml:trace>
  <inkml:trace contextRef="#ctx0" brushRef="#br2" timeOffset="135554.1">2681 10178 39 0,'-7'16'19'0,"7"-3"-7"0,0-10 26 0,0 0-34 15,7 0 1-15,4 0 2 16,-1-3 0-16,8 0-10 16,-7-6 1-16,10-3 6 15,-4 2 0-15,-3-2-4 16,4-4 1-16,-7-6-2 16,-8 1 1-16,4-4-2 15,-7 3 0-15,-7 3-1 16,4 4 1-16,-8 2-3 15,0 7 1-15,1 9-1 16,-1 4 0-16,-3 5 0 16,4-2 1-16,-1 6 1 15,0 3 0-15,8 3 2 16,-4 0 0-16,14 0 1 16,-7-3 0-16,11-6 0 15,-1-1 0-15,1-2 0 16,6-10 1-16,-3-3-6 0,4-9 1 15,3-7-7-15,0-3 0 16</inkml:trace>
  <inkml:trace contextRef="#ctx0" brushRef="#br2" timeOffset="135839.1">2963 10288 42 0,'-3'10'21'0,"-8"-36"-21"0,11 14 34 0,0-7-34 15,0 0 1-15,0-3 2 16,0-3 0-16,0 0-2 16,0 3 1-16,11 0 3 15,-1 7 0 1,29-4-1-1,11 0 1-15,3 3-2 16,-4 4 1-16,-7-1-6 16,-6 4 0-16,-5-1-8 15,-13 1 0-15,-8-4-7 16,1 4 0-16</inkml:trace>
  <inkml:trace contextRef="#ctx0" brushRef="#br2" timeOffset="136349.84">3408 9943 45 0,'39'-3'22'0,"-8"-3"-17"16,-20 6 36-16,0 6-40 16,-1-3 1-16,-3 7 1 15,4-4 0-15,-11 3-4 16,0 1 0-16,0 2 2 15,-11 1 1-15,-10-1-2 16,3 1 0-16,-3 3-1 16,-3-4 0-16,2 4 0 15,8-4 1-15,-10 1-1 16,13-4 1-16,0 1 0 16,8-4 0-16,3 7 0 15,0-7 1-15,10 0 0 0,5 3 0 16,9 1 0-16,-13 2 0 15,3-2 0-15,-3 2 0 16,-4 1-1-16,-14 3 1 16,-4-1-3-16,-3 4 0 15,-14-3-6-15,-11-1 1 16,0-2-9-16,0-7 0 16</inkml:trace>
  <inkml:trace contextRef="#ctx0" brushRef="#br2" timeOffset="136904.73">4717 9997 53 0,'-4'6'26'0,"18"0"-27"16,-10-3 44-16,6 0-42 0,-10 4 1 15,0-1-2-15,0 0 0 16,0 0-1-16,-10-2 0 15,3 2 1-15,-11 3 0 16,4 4-3-16,-4 6 0 0,-3-4-1 16,11 10 0-16,-8 4-1 15,11-4 1-15,3-3-2 16,8-7 1-16,10-5 2 16,0-10 0-16,4 0 1 15,3-10 0-15,7 1-2 16,-7-4 0-16,8-2-6 15,-5-7 1-15</inkml:trace>
  <inkml:trace contextRef="#ctx0" brushRef="#br2" timeOffset="137189.79">5203 10169 37 0,'11'9'18'0,"0"-46"-13"0,-11 12 30 16,-4-7-31-16,-3-12 1 15,-7-18 2-15,-4-14 0 16,-3-8-10-16,0-10 1 16,3 6 5-16,-3-3 1 15,11-9-3 1,10 9 0-16,0 6-2 0,10 0 0 15,11 20-2-15,-3 11 0 16,7 17-5-16,-1 11 0 16,-2 14-7-16,-12 3 0 0</inkml:trace>
  <inkml:trace contextRef="#ctx0" brushRef="#br2" timeOffset="137375.57">4932 9620 61 0,'32'3'30'0,"45"4"-41"16,-52-10 57-16,10-1-54 16,4 4 1-16,-7-6-24 15,-4 0 0-15</inkml:trace>
  <inkml:trace contextRef="#ctx0" brushRef="#br2" timeOffset="137899.64">6438 9899 56 0,'-3'32'28'0,"-15"8"-29"0,15-33 42 16,-5 5-41-16,8 7 0 15,-10 3-2-15,-1 6 0 16,4-3 1-16,4 4 1 16,-1 8-3-16,1-9 1 15,6-9-5-15,11-6 1 16,11-13-8-16,10-16 0 15</inkml:trace>
  <inkml:trace contextRef="#ctx0" brushRef="#br2" timeOffset="138084.76">6336 9410 46 0,'0'19'23'0,"18"-16"-23"0,-11-3 36 0,3 0-42 16,4 0 0-16,7 0-20 15,-10 0 1-15</inkml:trace>
  <inkml:trace contextRef="#ctx0" brushRef="#br2" timeOffset="138991.79">1834 10815 21 0,'-10'3'10'0,"3"13"10"0,7-16 3 15,0 0-20-15,7 0 0 0,3 0 2 16,1 3 0-16,0 0-4 16,6-3 0-16,4 0 5 15,11 3 0-15,0 0-1 16,14 0 1-16,3 1-2 15,15 2 1-15,13-3-3 16,1 0 1-16,14 0-2 16,17 0 1-16,11-3 0 15,7-3 0-15,14 0 0 16,28-6 0-16,-10-7-1 16,21 4 1-16,18-1 0 15,-8-3 0-15,18 4-1 16,-17 5 1-16,17 1 0 15,14 0 0-15,-3 6-1 16,17 0 1-16,-24 0-2 0,14 0 1 16,-15 9-3-16,-13 4 1 15,-15 3-3-15,-17-4 0 16,-18 4-4 0,-28-4 1-16,-28 1-12 0,-25-7 0 15</inkml:trace>
  <inkml:trace contextRef="#ctx0" brushRef="#br2" timeOffset="139507.14">7165 9755 59 0,'-4'13'29'0,"8"-10"-27"0,-4-3 45 15,7 0-45-15,-3 0 0 16,3 0-3-16,-7 0 1 16,3 0-6-16,4 0 1 0,-3 0-12 15,-1-7 0-15</inkml:trace>
  <inkml:trace contextRef="#ctx0" brushRef="#br2" timeOffset="139743.93">7084 10204 63 0,'0'18'31'0,"3"-8"-39"0,-3-10 49 0,0 0-55 0,0 0 0 16,0-13-17-16,-3 7 0 15</inkml:trace>
  <inkml:trace contextRef="#ctx0" brushRef="#br2" timeOffset="142911.37">13917 10138 45 0,'11'6'22'0,"-1"10"-12"0,-6-13 23 16,-4-3-32-16,0 6 1 16,-4 7 1-16,-6 9 0 15,-8 6-4-15,0 3 1 16,1 7 2-16,-4 6 0 16,3-4-2-16,4 4 0 15,7 0-3-15,7-3 0 16,7-3-6-16,10-10 1 15,8-16-8-15,10-15 1 16</inkml:trace>
  <inkml:trace contextRef="#ctx0" brushRef="#br2" timeOffset="143152.81">14065 9696 63 0,'0'12'31'0,"11"-15"-42"16,-11 3 60-16,7 0-51 15,7 3 0-15,0 0-17 16,4 0 1-16,-1 4 12 15,5 2 0-15</inkml:trace>
  <inkml:trace contextRef="#ctx0" brushRef="#br2" timeOffset="143527.29">14309 10348 46 0,'-18'3'23'0,"11"-3"-16"16,7 3 36-16,4 0-40 15,3-3 0-15,3 3 0 16,4 0 1-16,7-3-6 16,8-3 0-16,6 0 1 15,7 0 1-15,-6-3-8 16,-5-4 1-16,-6 1-9 15,-7 3 0-15</inkml:trace>
  <inkml:trace contextRef="#ctx0" brushRef="#br2" timeOffset="143722.38">14337 10548 57 0,'-11'10'28'0,"15"6"-28"0,-1-13 49 15,4 3-46-15,4 0 1 16,7-3-1-16,6 0 1 16,12 1-9-16,2-1 0 0,-2-3-6 15,-5 3 1-15,-2 0-9 16,-1 3 1-16</inkml:trace>
  <inkml:trace contextRef="#ctx0" brushRef="#br2" timeOffset="144727.87">15074 10702 56 0,'-10'41'28'0,"10"-25"-26"0,3-1 48 16,1 4-47-16,6 6 1 15,4 0 1-15,0 0 0 16,1-6-6-16,2 3 0 15,1-13 4-15,0-2 0 16,-1-7-2-16,1-7 0 16,-4-5-1-16,0-10 1 15,-3-6-2-15,-1 0 0 0,-3-10 0 16,-7-9 1 0,0-3-1-16,-3-7 0 0,-1-5 0 15,1 2 0-15,-1 0-1 16,1-2 1-16,-1 11-1 15,1 1 0-15,-1 6 0 16,0 4 1-16,4 5-1 16,4 7 1-16,3 3 0 15,4 6 1-15,3 0 0 16,7 0 1-16,4 4-1 16,6-1 1-16,12 0 1 15,20 10 1-15,1-6 0 16,20-1 1-16,22 10-1 15,18 3 0-15,3-6-1 16,7-1 1-16,0 1-5 16,-7 3 1-16,-14 6-7 15,-29-9 1-15,-13 9-11 0,-22 9 1 16,-20 7-4-16,-22 0 1 16</inkml:trace>
  <inkml:trace contextRef="#ctx0" brushRef="#br2" timeOffset="145420.4">15554 10674 53 0,'-21'16'26'0,"7"-16"-22"15,14 0 49-15,0 0-48 16,3-4 1-16,8-2 1 16,3-6 1-16,11-4-12 15,6 0 0-15,1 1 2 16,10 2 0-16,1 0-9 15,3 1 0-15,-8 3-10 16,-6 2 1-16</inkml:trace>
  <inkml:trace contextRef="#ctx0" brushRef="#br2" timeOffset="145720.07">16485 10169 61 0,'-7'9'30'0,"-21"85"-37"0,25-65 52 0,-5 18-46 16,1 3 0-16,-7 22-9 15,0 6 0-15,4 10-1 16,-5 16 1-16</inkml:trace>
  <inkml:trace contextRef="#ctx0" brushRef="#br2" timeOffset="149306.23">17452 10918 13 0,'-7'-15'6'0,"7"5"1"15,3 4 6-15,-3 6-12 0,0-6 0 16,4 0 1-16,-1-4 0 16,1 4-3-16,0 0 1 15,-1-1 0-15,1 4 1 16,3 3-1-16,0-6 1 16,-4 3 0-16,1-3 1 15,-1 6 1-15,4-4 0 16,0-2 2-16,4 3 0 15,-4-3 1-15,7-4 0 16,4 7 1-16,3 0 0 16,7 0-2-16,11 3 1 15,7 3-2-15,7 3 0 0,0 4-1 16,7 2 1-16,7-2-3 16,14 5 1-16,3 4-1 15,8 9 0-15,3 10-1 16,8-3 1-16,13 8-1 15,-3 20 1-15,-11 3 0 16,1 12 0-16,2 16 0 16,-2 4 0-16,-8 11 0 15,0 36 1-15,-7-7 0 16,-10 15 0-16,0 10 0 16,-4-12 0-16,-11-1-1 15,-3-5 0-15,-10-14-2 16,-8-8 0-16,-7-14-4 15,-7-27 1-15,-6-10-6 16,-8-6 1-16,0-16-8 0,-4-9 1 16</inkml:trace>
  <inkml:trace contextRef="#ctx0" brushRef="#br2" timeOffset="149936.91">19283 13142 41 0,'7'6'20'0,"0"-9"-16"16,-7 3 28-16,7 0-28 16,0 3 0-16,4 6 1 15,3 10 1-15,7 6-8 16,7-6 1-16,4 9 5 15,3 7 0-15,-3 9-3 16,-7-3 1-16,-1 15-1 16,1-3 0-16,0-6-1 0,-4 3 1 15,-3 4-1-15,-4-7 0 16,-4-3 0-16,-3-13 1 16,0-6-1-16,0-12 1 15,-3 2-1-15,-1-2 1 16,4-10 0-16,4-9 0 15,3-10 1-15,11-9 0 16,7-13-1-16,13-15 1 16,12 9 0-16,3-6 1 15,0 0-2-15,-4 3 1 0,-6 6-2 16,-11 7 0-16,-11 5 0 16,-7 14 0-16,-18 8-1 15,-10 17 0-15,-10 5-1 16,-26 7 0-16,-17-9-2 15,-10-7 0-15,-11-6-4 16,10-3 0-16,8-6-10 16,-1-7 1-16</inkml:trace>
  <inkml:trace contextRef="#ctx0" brushRef="#br2" timeOffset="150523.31">18288 15036 58 0,'7'6'29'0,"0"7"-34"16,-3-10 49-16,-1 6-43 15,1 7 0-15,-4 3 1 16,0-1 0-16,0-2-3 16,0 3 1-16,-4 3 1 0,4 3 0 15,4-3-1-15,3-6 1 16,0-1-4-16,7-5 1 16,4-4-4-16,6-19 0 15,-3 1-10-15,4-16 1 16,7-16-2-16,-7-6 1 15</inkml:trace>
  <inkml:trace contextRef="#ctx0" brushRef="#br2" timeOffset="150703.66">18464 14493 57 0,'4'19'28'0,"7"-13"-40"15,-8-6 59-15,-3 0-51 16,7 0 0-16,0 0-10 16,0 0 0-16,4 0 8 15,-4-6 0-15</inkml:trace>
  <inkml:trace contextRef="#ctx0" brushRef="#br2" timeOffset="151153.63">18828 14302 50 0,'17'13'25'0,"12"8"-27"0,-19-17 42 16,4-1-39-16,4 0 1 0,3-3 1 16,-3 0 1-1,-4 0-6-15,-4 0 1 0,-6 6 2 16,-8 7 1-16,-3-4-2 15,-7 4 0-15,0 5-2 16,-11 1 1-16,4 3 0 16,0 0 1-16,0 0 0 15,7 0 1-15,3-3 1 16,4 0 0-16,7-4 1 16,7-2 0-16,11-4-2 15,7-2 0-15,3-1-8 16,0-6 1-16,4-6-11 15,-4 6 0-15</inkml:trace>
  <inkml:trace contextRef="#ctx0" brushRef="#br2" timeOffset="151829.46">19170 14813 44 0,'-21'16'22'0,"17"-16"-11"0,4 0 30 16,0 0-38-16,4 0 0 15,3 0 4-15,3 0 1 0,8 0-10 16,3 0 0-16,7 0 4 15,4-3 0-15,7 3-5 16,3-3 1-16,-6 6-11 16,-5-3 1-16,-6 0-6 15,-14 6 0-15</inkml:trace>
  <inkml:trace contextRef="#ctx0" brushRef="#br2" timeOffset="152009.81">19085 15098 52 0,'7'13'26'0,"46"-7"-31"16,-35-6 46-16,7 3-43 16,10-3 0-16,4 4-15 0,3-1 0 15,-3 0 12-15,-7 0 1 16</inkml:trace>
  <inkml:trace contextRef="#ctx0" brushRef="#br2" timeOffset="153450.15">20133 14418 44 0,'0'19'22'0,"7"-22"-23"0,-7 6 36 0,-3 6-35 16,-4 7 0-16,-8 6-1 15,-6 3 1-15,-3-3 0 16,-5 12 1-16,-2 13-1 16,-5 4 1-16,1 11-1 15,-4 10 0-15,7 10 0 16,1 0 1-16,2-7-1 15,5-6 0-15,6-10-2 16,11-2 0-16,7-7-5 16,11-9 1-16,6-10-7 15,8-9 1-15</inkml:trace>
  <inkml:trace contextRef="#ctx0" brushRef="#br2" timeOffset="154305.81">20140 15127 43 0,'4'31'21'0,"6"7"-24"0,-6-29 36 15,-1 10-32-15,4 3 0 16,0 0 1-16,0 3 1 16,0 0-3-16,1-3 1 15,-5 0 2-15,4-3 0 16,-3-4 0-16,3 1 0 16,0-3-1-16,0-7 0 15,3-6-1-15,-3 0 0 16,11-13 0-16,0-5 0 15,-1-4 0-15,1-13 0 16,0 7-1-16,-1-10 1 16,-3-6-1-16,4-9 1 0,-4 6-2 15,0 0 0-15,-3-3-1 16,3 0 0-16,-7 3 0 16,0 6 0-16,0 3 0 15,-3 10 0-15,-1 0 0 16,1 6 0-16,-1 9 1 15,4 1 0-15,4 2 1 16,-1 4 1-16,5 3 0 16,2-3 1-16,8-4 1 15,3 4 1-15,4-7 0 16,10 4 0-16,15 0-1 16,13-4 1-16,11 4-3 15,4-1 0-15,-14 1-3 16,-8 3 0-16,-6 2-5 15,-15 4 1-15,-14 0-9 0,-17 10 1 16,-18 2-2-16,-11 4 0 16</inkml:trace>
  <inkml:trace contextRef="#ctx0" brushRef="#br2" timeOffset="154636.38">20475 15211 52 0,'0'7'26'0,"28"-26"-31"15,-17 16 52-15,7-4-46 16,3 4 0-16,0 13-1 16,4-17 0-16,-4 7-6 15,0 0 1-15,-3 0-10 16,3-6 1-16</inkml:trace>
  <inkml:trace contextRef="#ctx0" brushRef="#br2" timeOffset="154892.44">20976 14945 44 0,'0'34'22'0,"-10"7"-16"0,6-22 30 0,-3 9-35 15,0 0 0-15,0 13-1 16,-4 3 1-16,4 6-4 16,4 0 1-16,3 1-6 15,0-8 0-15,3-8-6 16,8-10 0-16</inkml:trace>
  <inkml:trace contextRef="#ctx0" brushRef="#br2" timeOffset="155282.62">21541 14340 37 0,'-7'3'18'0,"0"34"-14"0,7-27 28 15,0-4-32-15,0 10 1 16,3 12 2-16,4 6 1 16,4 4-3-16,3 12 1 15,7 13 2-15,7 6 0 0,0 0 0 16,-3 9 1-16,-7 1-3 16,-11 2 0-16,-11-2-3 15,-10-7 1-15,-7-6-8 16,-7-13 0-16,0-9-8 15,3-10 1-15</inkml:trace>
  <inkml:trace contextRef="#ctx0" brushRef="#br2" timeOffset="155807.71">21752 14415 36 0,'-14'25'18'0,"0"-50"-8"0,14 25 23 16,0 0-27-16,0 0 0 15,0 0 3-15,4 3 1 0,3 0-12 16,3 0 1-16,4 0 7 16,-7 4 1-16,11-1-3 15,0-3 0-15,-1 0-2 16,1 0 1-16,-4-3-3 15,-3 0 0-15,-4 4-1 16,-7 2 1-16,-4 3-1 16,-3 1 0-16,0 2 0 15,0 1 0-15,0-1 1 16,0 1 0-16,3-1 1 16,1 1 0-16,3-4 0 15,3 1 0-15,4-4-1 16,4-3 1-16,0 0-4 15,3 0 1-15,0-3-7 16,0 0 0-16,-3 0-10 16,-8-3 0-16</inkml:trace>
  <inkml:trace contextRef="#ctx0" brushRef="#br2" timeOffset="156273.37">22303 14998 37 0,'0'13'18'0,"0"-4"-2"16,3-6 21-16,1 0-33 16,3 1 0-16,0-4 1 15,0 0 1-15,3 0-8 0,5 0 0 16,9 0 4-16,8 0 0 16,3 0-7-16,-7 0 1 15,1 0-11-15,-8 3 1 16,-7 0-3-16,-3 6 1 15</inkml:trace>
  <inkml:trace contextRef="#ctx0" brushRef="#br2" timeOffset="156468.6">22246 15290 44 0,'11'22'22'0,"13"-10"-30"0,-13-9 43 0,0-3-36 16,3 0 1-16,7 4-4 16,7-4 1-16,4-7-5 15,7 1 0-15,-1-3-4 16,-2-1 1-16</inkml:trace>
  <inkml:trace contextRef="#ctx0" brushRef="#br2" timeOffset="156783.94">22924 15340 55 0,'-4'9'27'0,"11"-15"-33"0,-7 6 57 16,4 0-49-16,6 0 0 15,8 3 1-15,3 0 0 16,7 0-5-16,0 1 1 0,4-4 0 16,3-4 0-1,4 1-5-15,4-3 0 0,-1-3-10 16,-3-4 1-16,-8-6-2 15,1-3 0-15</inkml:trace>
  <inkml:trace contextRef="#ctx0" brushRef="#br2" timeOffset="157039.17">23707 14710 48 0,'-11'47'24'0,"-3"37"-26"15,10-59 47-15,-3 1-43 16,-3 24 1-16,-4 0 1 0,0 22 1 16,-1 16-7-16,8 6 1 15,-3 9-1-15,-4 1 1 16,0-1-11-16,0-9 0 15,-4-6-5-15,7-19 1 16</inkml:trace>
  <inkml:trace contextRef="#ctx0" brushRef="#br2" timeOffset="166016.09">19149 15597 33 0,'7'6'16'0,"-7"7"-11"16,0-7 16-16,-4 10-20 0,-3 6 1 15,-7 3 0-15,-3 13 0 16,-8 12-3-16,-18 16 1 15,-16 15 1-15,-23 7 0 16,-9 18 0-16,10 4 0 16,-4-9 2-16,-7 2 0 0,0-9-1 15,-10-19 1-15,7-2-1 16,7-4 1-16,-1-10-5 16,1-6 1-16,4-6-9 15,6-3 0-15,7-9-3 16,19 2 0-16</inkml:trace>
  <inkml:trace contextRef="#ctx0" brushRef="#br2" timeOffset="166556.66">17547 16638 39 0,'11'10'19'0,"-4"-7"-21"0,-7-3 36 16,-4 6-34-16,-3 10 0 15,-7 9 0-15,-7 3 0 16,-4 0 0-16,1 4 0 16,-5 5 0-16,-6-2 1 15,3-1-1-15,1-2 1 0,2-4-1 16,5-3 1-16,2 0 0 16,8-6 1-16,4 0 0 15,6-1 0-15,11 1 0 16,7 3 0-16,8 0-1 15,2 0 1-15,5 0-1 16,6-3 1-16,7-4-1 16,4-2 0-16,-7-4 0 15,0-2 0-15,-4-4 0 16,-3-6 1-16,-4 0-1 16,-7-4 0-16,-7 4-1 15,-3-9 1-15,-11-17-2 16,-4-8 1-16,-6-13-1 15,-8-1 1-15,-3-14-5 16,-11 2 0-16,0 3-10 0,4 4 1 16</inkml:trace>
  <inkml:trace contextRef="#ctx0" brushRef="#br2" timeOffset="167492.46">11155 16867 39 0,'3'9'19'0,"-3"-12"-10"0,0 10 20 15,-3 5-26-15,-4 4 1 16,-4 9 1-16,1 3 1 15,-4 16-8-15,-4-3 0 16,4 6 4-16,0 6 1 16,3 0-3-16,4-5 1 15,7-11-5-15,7-9 1 16,11-6-5-16,10-9 1 0,7-16-7 16,0-19 0-16</inkml:trace>
  <inkml:trace contextRef="#ctx0" brushRef="#br2" timeOffset="167736">11264 16444 58 0,'0'6'29'0,"14"-12"-51"15,-7 6 54-15,0 0-44 16,0 0 0-16,-3-3-12 16,-4-7 1-16</inkml:trace>
  <inkml:trace contextRef="#ctx0" brushRef="#br2" timeOffset="168297.67">11494 15995 49 0,'7'0'24'0,"28"0"-28"16,-25 3 43-16,5-3-38 15,-1 4 1-15,3 2 0 16,4-3 1-16,-3 0-4 16,-4 0 1-16,-3 4 0 15,-4-7 1-15,-7 0-1 0,-4 6 0 16,-3 3-1-16,-3 1 1 16,-1-4-2-16,1 0 0 15,-1 0-1-15,0 1 1 16,1-1 0-16,3 3 0 15,0 1 1-15,0-4 0 16,3 3 1-16,4 1 1 16,7-1 2-16,4 1 0 15,3 2 1-15,3-2 0 16,1-1-1 0,-4 4 0-16,0-1-1 0,-3 1 1 0,-8 2-2 15,-6 1 0-15,-8 3-3 16,-3 3 0-16,-3 0-8 15,-1-7 1 1,-3-2-7-16,-4-7 0 0</inkml:trace>
  <inkml:trace contextRef="#ctx0" brushRef="#br2" timeOffset="168795.37">11564 16952 55 0,'4'6'27'0,"13"-9"-31"0,-10 0 49 0,0 0-43 16,7-4 0-16,4 4 0 16,3-3 1-16,7-3-5 15,1 2 1-15,-5 1-2 16,-2 3 1-16,-8 3-11 15,-4 0 1-15,-10 0-5 16,-3 0 1-16</inkml:trace>
  <inkml:trace contextRef="#ctx0" brushRef="#br2" timeOffset="168957.76">11546 17121 54 0,'7'9'27'0,"22"-18"-34"0,-15 6 52 16,7 0-46-16,7-7 1 16,0 4-11-16,1 0 0 15,-5-4 2-15,-10 14 0 16</inkml:trace>
  <inkml:trace contextRef="#ctx0" brushRef="#br2" timeOffset="171092.39">12248 17140 36 0,'-3'16'18'0,"-8"24"-12"0,11-33 18 0,-3 5-22 16,-4 4 1-16,0 6 3 15,0 9 1-15,3-3-8 16,1 1 0-16,-1 2 4 15,4-3 1-15,4 0-3 16,-1-3 1-16,4-6-7 16,4-3 1-16,3-3-7 15,0-10 1-15,7-16-4 16,-7-9 0-16</inkml:trace>
  <inkml:trace contextRef="#ctx0" brushRef="#br2" timeOffset="171287.34">12354 16804 49 0,'4'7'24'0,"-4"-10"-29"0,0 3 48 15,0 0-43-15,0 0 0 16,0 0-9-16,0 0 0 15,0 0-1-15,-4 0 1 16</inkml:trace>
  <inkml:trace contextRef="#ctx0" brushRef="#br2" timeOffset="171873.52">12608 17096 48 0,'0'3'24'0,"-7"-9"-24"16,7 6 38-16,0 0-35 16,0 0 0-16,0 0 0 15,0 0 0-15,0 0-6 16,0 0 0-16,-3 3-2 16,-1 0 0-16,1 0-10 15,-4-6 0-15</inkml:trace>
  <inkml:trace contextRef="#ctx0" brushRef="#br2" timeOffset="172260.76">12855 17105 43 0,'4'10'21'0,"-8"15"-25"0,4-16 32 0,-3 1-27 15,-4-1 0-15,0 1 4 16,-4 5 0-16,0 7-5 16,1 3 1-16,-1 7 2 15,1-1 1-15,3-6-2 16,0 0 1-16,3 3-7 16,4-6 0-16,7-3-8 15,4-9 1-15,3-10-4 16,0-10 1-16</inkml:trace>
  <inkml:trace contextRef="#ctx0" brushRef="#br2" timeOffset="172502.71">12950 16826 21 0,'11'10'10'0,"0"-4"-31"0,-11-12 13 0</inkml:trace>
  <inkml:trace contextRef="#ctx0" brushRef="#br2" timeOffset="173106.05">13141 16306 60 0,'4'-3'30'0,"10"6"-38"0,-7-3 61 16,0 3-48-16,0 0 0 0,3 3 1 15,4-3 1-15,4 4-10 16,3 2 1-16,4 4 6 15,0-7 0-15,-4 0-4 16,-4 4 0-16,-2-4-1 16,-8 6 0-16,-7-2-1 15,-7 2 0-15,-4 1-1 16,-3 3 0-16,-4 2 0 16,-3 1 0-16,0-3 1 15,3 0 0-15,1-4 1 16,3-2 1-16,3-1 2 15,4 0 0-15,3 1 1 16,4 2 1-16,4 1-1 16,3-1 1-16,4-2-3 15,6-4 0-15,4-3-5 0,4 0 1 16,3 4-18-16,-3-1 1 16</inkml:trace>
  <inkml:trace contextRef="#ctx0" brushRef="#br2" timeOffset="178943.84">13624 16964 43 0,'0'10'21'0,"-3"-13"-10"0,3 3 22 16,3 0-32-16,4 0 1 16,0-7 0-16,4 7 1 15,0 0-4-15,3 0 0 16,3-3 2-16,1 0 1 15,3 3-5-15,-3 0 1 16,-1 0-7-16,-2 0 1 16,-5 0-7-16,1-6 1 15</inkml:trace>
  <inkml:trace contextRef="#ctx0" brushRef="#br2" timeOffset="179182.45">13600 17225 40 0,'-4'12'20'0,"8"-6"-9"16,-4-6 33-16,0 0-41 16,0 0 0-16,3 0 1 15,-3 0 1-15,7 0-7 16,4 4 1-16,3-4 1 15,4 0 1-15,-1 3-8 16,4 0 1-16,4-3-11 16,0-6 1-16</inkml:trace>
  <inkml:trace contextRef="#ctx0" brushRef="#br2" timeOffset="179589.48">14291 17115 41 0,'-14'15'20'0,"10"-5"-7"16,8-7 27-16,-1 0-37 15,5 3 1-15,-1-2 1 16,3-1 1-16,8 0-7 15,10 3 1-15,7-6 1 16,11 0 1-16,-4-3-7 16,-6 0 1-16,-1-3-7 15,-3-1 1-15,-4-2-8 0,-3-4 0 16</inkml:trace>
  <inkml:trace contextRef="#ctx0" brushRef="#br2" timeOffset="180174.61">15134 17071 55 0,'0'3'27'0,"-3"16"-37"0,3-13 51 16,-4 10-41-16,-3 3 0 16,0-4 0-16,-4 4 0 15,1 3 0-15,-1 3 1 16,1 7 0-16,-1-1 0 16,4 0 0-16,4-6 0 15,3-6 0-15,0-3 0 0,7-7-4 16,3 1 1-16,4-4-7 15,0-3 1-15,4-6-7 16,-4-16 1-16</inkml:trace>
  <inkml:trace contextRef="#ctx0" brushRef="#br2" timeOffset="180369.49">15180 16641 55 0,'0'13'27'0,"4"-19"-32"16,-4 6 50-16,0 0-45 15,7-4 1-15,-7 4-2 16,0 0 0-16,3 0-13 0,-3 0 0 16,0 0-1-16,4 10 0 15</inkml:trace>
  <inkml:trace contextRef="#ctx0" brushRef="#br2" timeOffset="183371.2">10248 16961 31 0,'7'10'15'0,"-3"-4"-3"0,-4-6 15 0,-4 0-26 15,1-10 1-15,-1 1 2 16,-6-7 1-16,-8 1-6 16,-10-1 1-16,-11-9 3 15,-10-13 0-15,-11-6-1 16,-11-3 1-16,0-12-2 15,4-13 0-15,-7-4 0 16,-3-18 0-16,3 3-1 16,0-6 1-16,10-16 0 15,8 0 0-15,13 0-4 16,5 13 1-16,9-3-5 16,12-7 0-16,3 6-7 15,3-8 0-15</inkml:trace>
  <inkml:trace contextRef="#ctx0" brushRef="#br2" timeOffset="184062.98">8883 15331 49 0,'11'12'24'0,"-1"-18"-28"16,1 0 43-16,-1-4-40 16,-6-6 1-16,6 1-1 15,1-4 1-15,-4-3 0 16,0-3 1-16,-3-3 0 16,-4-7 0-16,-4 1-1 15,-3 2 1-15,-4 4-1 16,1 3 0-16,-1 3-1 15,4 3 0-15,4 13 0 16,3-3 0-16,10 9-1 0,-3-7 1 16,11 10 0-16,7-15 0 15,3 3 0-15,-3 2 0 16,3 10 0-16,4-6 1 16,6 0-1-16,5 0 1 15,-1 3-1-15,-3 0 1 16,-4-3-1-16,-3 0 1 15,0 3-1-15,-4 0 0 16,-3-3 0-16,-4 3 1 16,-7 0-1-16,-4 0 0 15,-6 0 0-15,-4 0 1 0,-7 0 1 16,-4 3 0-16,1 0 1 16,-8 3 1-16,-3 7 1 15,-7 5 0-15,-8 4-1 16,-2 7 0-16,2 2-1 15,-6-3 0-15,-14 4-5 16,-4 2 0-16,-4 7-12 16,-3 0 1-16</inkml:trace>
  <inkml:trace contextRef="#ctx0" brushRef="#br2" timeOffset="185142.97">6279 13860 45 0,'8'-6'22'0,"-8"34"-14"0,0-16 22 16,0 4-29-16,-11 9 0 16,4 3 0-16,3-3 1 15,-10 10-3-15,7-4 0 16,0 1 0-16,7-7 1 16,0-3-3-16,0-4 0 0,7-5-7 15,7-13 1-15,4-13-5 16,-4-8 1-16</inkml:trace>
  <inkml:trace contextRef="#ctx0" brushRef="#br2" timeOffset="185338.48">6304 13471 60 0,'4'16'30'0,"3"-10"-51"16,-7-6 61-16,0 0-51 15,3-3 1-15,-3-3-17 0,-3-7 0 16</inkml:trace>
  <inkml:trace contextRef="#ctx0" brushRef="#br2" timeOffset="185849.57">6569 12960 39 0,'7'0'19'0,"-4"34"-15"0,-3-24 27 0,0 9-30 15,-3-1 0-15,3 4 1 16,-7 0 0-16,3 7-3 16,4-8 1-16,-7 1 1 15,4 4 1-15,3-1-2 16,0 0 1-16,3-19 0 15,4 0 0-15,4-3-3 16,-8 7 1-16,8 2-3 16,3-12 1-16,0-9-4 15,0-10 1-15,0-6-4 0,4 3 0 16,-7-3 0-16,3-3 0 16,-4 0 2-16,1-4 0 15,3 10 8-15,-11 3 0 16,5 4 7-16,-5 5 1 15,-3 10 3-15,0 10 0 16,-3 9 0-16,3 6 0 16,-11 9-5-16,4 10 0 31,0 31-16-31,0-9 0 16</inkml:trace>
  <inkml:trace contextRef="#ctx0" brushRef="#br2" timeOffset="186465.61">6886 13844 29 0,'-10'-6'14'0,"-4"18"6"0,14-8 10 0,-4-8-24 16,0 4 1-16,4-3 3 16,0 6 0-16,0-3-12 15,0 4 1-15,0-1 7 16,8-3 1-16,-1 3-5 15,3-3 1-15,-3 0-4 16,4-6 0-16,6-7-4 16,-2-6 1-16,-1-3-6 15,0 3 1-15,0 4-8 16,-7-1 0-16</inkml:trace>
  <inkml:trace contextRef="#ctx0" brushRef="#br2" timeOffset="186659.26">6819 14061 40 0,'0'28'20'0,"0"-35"-9"0,0 7 29 16,4 0-38-16,6 0 0 16,1 0 1-16,-1-3 0 15,5 0-5-15,2 3 0 0,11-6-3 16,4-3 1-16,0-1-11 15,3 1 1-15</inkml:trace>
  <inkml:trace contextRef="#ctx0" brushRef="#br2" timeOffset="187454.81">7990 13901 46 0,'0'6'23'0,"4"6"-18"0,-4-8 34 15,0 5-37-15,0 4 0 16,0 5 0-16,-4 4 1 16,1 3-4-16,-4 0 0 15,0 7 3-15,-4-1 0 16,8 1-2-16,-8-1 1 15,8-3-2-15,3-3 1 0,0-6-4 16,3-3 1-16,8-7-7 16,-1-9 1-16,1-9-7 15,6-13 1-15</inkml:trace>
  <inkml:trace contextRef="#ctx0" brushRef="#br2" timeOffset="187684.69">8050 13562 58 0,'4'3'29'0,"3"-15"-40"16,-7 12 55-16,0 0-46 15,0 3 1-15,4 0-10 0,-1-3 1 16,1 3 1-16,-4-3 0 16</inkml:trace>
  <inkml:trace contextRef="#ctx0" brushRef="#br2" timeOffset="188160.12">8333 13258 61 0,'0'0'30'0,"7"6"-36"16,-7-6 53-16,7 3-46 16,3-3 1-16,1 0 1 15,3 3 1-15,4-3-5 16,6 3 1-16,-2 4 1 16,-1-4 1-16,-4-3-2 15,-3 3 0-15,-7-3-2 16,-7 9 1-16,-3-5-2 0,-11-1 0 15,3 3-1-15,-13 6 1 16,2 1 0-16,8 0 0 16,-7-1 1-16,11 1 1 15,2-1 3-15,8 1 0 16,8 2 1 15,6-5 0-31,10-1-1 0,5-6 1 0,-5 1-5 0,4-1 1 16,4 0-14-16,-7 0 1 15,0-3-4-15,-11 3 1 0</inkml:trace>
  <inkml:trace contextRef="#ctx0" brushRef="#br2" timeOffset="188699.97">7782 13186 40 0,'7'3'20'0,"-7"0"-19"0,0-3 34 15,0 6-31-15,0-3 0 16,-7 7 1-16,0 5 0 0,-3 1-7 16,-4 9 1-16,-4 10 3 15,-7 12 1-15,-3 0-4 16,-4 15 1-16,4 7-1 16,-4 13 0-16,8 15 0 15,6-3 0 1,0 0 0-16,4-3 0 0,11-3 2 15,3-10 0-15,10-5-2 16,15-11 0-16,10 1-6 16,8-16 1-16,6-9-8 15,4-19 0-15</inkml:trace>
  <inkml:trace contextRef="#ctx0" brushRef="#br2" timeOffset="189195.95">8689 12982 31 0,'7'25'15'0,"-3"44"-4"16,3-53 19-16,3 18-28 15,4 7 1-15,4-7 3 16,3 20 1-16,4 2-8 16,-1 16 0-16,1 19 5 15,0 0 0-15,-4 13-2 16,-10 2 0-16,-11 4-5 15,-4 3 1-15,-7-16-4 16,-3-9 1-16,0-10-5 0,-3-9 1 16,-5-15-5-16,1-17 0 15</inkml:trace>
  <inkml:trace contextRef="#ctx0" brushRef="#br2" timeOffset="189781.66">9116 12731 30 0,'-11'3'15'0,"8"-3"-5"16,3 0 25-16,0 0-29 15,7 0 1-15,-4 3 2 16,1 0 0-16,-1 1-10 0,1-4 0 16,6 3 8-16,1-3 0 15,3 3-3-15,0-3 0 16,-3 3-2-16,-1 0 1 16,-6 0-4-16,3 3 0 15,-7 4-1-15,-11 2 0 16,4 1-1-16,-3 6 1 15,-1-4-1-15,4 4 0 16,0 0 2-16,4 3 0 16,-1-3 1-16,4-3 0 15,0-1 1-15,-7 1 0 0,3 0 1 16,4-7 0-16,11 4-1 16,-4-13 1-16,4 0-3 15,-1 3 0-15,1-3-6 16,-1-3 0-16,-6 6-10 15,-4 6 0-15</inkml:trace>
  <inkml:trace contextRef="#ctx0" brushRef="#br2" timeOffset="195082.84">9451 13697 42 0,'7'0'21'0,"21"0"-14"0,-17-3 21 15,3 0-26-15,7-4 1 16,4 1 1-16,-1 6 0 15,12-6-6-15,3-1 1 16,3 1 0-16,0 0 1 16,-3-4-7-16,-7 1 0 15,-8 3-7-15,-6 6 0 0</inkml:trace>
  <inkml:trace contextRef="#ctx0" brushRef="#br2" timeOffset="195308.76">9504 13929 53 0,'-11'31'26'0,"22"-12"-25"16,-4-16 47-16,3 0-46 16,5 0 1-16,2-3 1 15,8 0 0-15,-4-3-7 16,4 0 1-16,7-3-1 15,-4 0 1-15,0-1-14 16,-10 1 0-16,-1 3-2 0,-3 3 0 16</inkml:trace>
  <inkml:trace contextRef="#ctx0" brushRef="#br2" timeOffset="196973.37">10453 13314 39 0,'-4'16'19'0,"4"18"-12"16,-3-24 19-16,-4 2-25 15,-4 4 1-15,-10 3-1 16,0 0 0-16,0-4-2 0,-8 4 1 16,5 3 0-16,-1 9 1 15,0 4-1-15,1 9 1 16,2 9 0-16,5 4 0 15,-1 5-1-15,8 1 1 16,3-7-1-16,7-2 1 16,3-7-2-16,4-6 1 15,0-13-5-15,4-6 1 16,-4-10-9-16,-4-9 0 16</inkml:trace>
  <inkml:trace contextRef="#ctx0" brushRef="#br2" timeOffset="197243.69">10446 13734 41 0,'10'10'20'0,"-6"-7"-20"0,3 0 32 0,0-3-31 16,4 0 0-16,3-3-1 15,7 3 1-15,4-6-3 16,3 6 1-16,0-7-6 0,0 1 1 16,-3 0-7-16,-7-4 1 15</inkml:trace>
  <inkml:trace contextRef="#ctx0" brushRef="#br2" timeOffset="197544.13">11007 13474 39 0,'-4'35'19'0,"4"-7"-20"0,0-12 34 0,-3 5-32 16,-4 5 0-16,0 5-1 16,-4 10 1-16,0 6-1 15,-3-3 0-15,0 3-1 16,0 3 0-16,0-6-5 15,7-3 0-15,3-1-6 16,8-2 1-16</inkml:trace>
  <inkml:trace contextRef="#ctx0" brushRef="#br2" timeOffset="197889.49">11243 13317 27 0,'14'13'13'0,"4"43"-3"0,-11-40 18 0,0 6-25 15,0 0 0-15,-4 3 1 16,1 3 1-16,0 7-7 16,-1 5 1-16,4 8 3 15,-3 5 1-15,6 10-3 16,-3 2 1-16,-3-2-3 16,3 6 1-16,-7-6-4 15,0-4 0-15,-4-8-7 16,1-11 0-16</inkml:trace>
  <inkml:trace contextRef="#ctx0" brushRef="#br2" timeOffset="198444.4">11582 13054 48 0,'3'16'24'0,"8"-16"-24"0,-8 3 43 0,4 0-41 15,0 0 1-15,1-3 0 16,-1 3 1-16,3-3-5 16,1 3 0-16,3 0 3 15,3 1 0-15,5-4-2 16,-5 0 1-16,-3 6-1 15,-3-3 0-15,-4 10-2 16,-7-1 1-16,-3 1-2 16,-5 5 1-16,-2 11-1 15,-4-4 0-15,0-6 0 16,0-4 0-16,3-5 2 16,0-1 0-16,4 0 2 15,4-2 1-15,-1-1 1 0,4 0 1 16,7-3-1-16,4 1 0 15,3-4-4-15,4 0 1 16,3 0-11-16,0 3 1 16,-3 0-6-16,-8 6 0 15</inkml:trace>
  <inkml:trace contextRef="#ctx0" brushRef="#br2" timeOffset="198819.63">11811 13876 43 0,'-7'-10'21'0,"3"16"-15"16,4-6 36-16,0 0-38 16,4-6 0-16,3 3 2 15,4-3 1-15,-1-1-8 16,1 4 0-16,3-9 5 0,7 5 0 15,4-2-5-15,10 3 1 16,-7 0-8-16,4-4 0 16,-4 4-10-16,-3 0 1 15</inkml:trace>
  <inkml:trace contextRef="#ctx0" brushRef="#br2" timeOffset="199063.01">11783 13976 49 0,'14'16'24'0,"7"-4"-22"0,-10-12 37 0,-1 0-38 16,1 0 0-16,6 0 0 15,12 0 1-15,13-6-5 16,0 0 1-16,8-4-4 15,6-6 1-15,1 1-10 16,-1-4 1-16,-10 0-1 16,0-6 1-16</inkml:trace>
  <inkml:trace contextRef="#ctx0" brushRef="#br2" timeOffset="199344.61">12764 13255 52 0,'0'6'26'0,"-8"13"-38"0,5-19 57 15,-1 6-45-15,-3 13 1 16,0 15-1-16,0 4 1 15,0 15 0-15,0 7 0 0,0-1 0 16,0 7 1-16,3-3-2 16,-3 12 0-16,4-9-5 15,-1 3 0-15,1 3-10 16,-8-3 0 0</inkml:trace>
  <inkml:trace contextRef="#ctx0" brushRef="#br2" timeOffset="202979.51">8865 12223 29 0,'0'0'14'0,"0"-6"-5"0,0 6 14 16,4 0-21-16,3 0 0 15,0-3 1-15,4-7 1 0,-1 1-4 16,11-10 0-16,-10-6 4 15,7-10 1-15,6-5-1 16,4-7 0-16,1-7 0 16,6-18 1-16,11-3-2 15,14-13 1-15,14-15-1 16,14-13 0-16,4 15-2 16,3-12 1-16,7 7-1 15,8 2 0-15,-1 13 0 16,-7 7 0-16,-3-1-1 15,0 13 1-15,-7 0-3 16,-22 18 1-16,18-21-4 16,-3-3 1-16,-18 9-4 15,-14 6 1-15,-4 3-5 16,-6 10 1-16,-4 13-4 0,-4 5 0 16</inkml:trace>
  <inkml:trace contextRef="#ctx0" brushRef="#br2" timeOffset="203774.34">10262 9786 33 0,'-3'29'16'0,"20"21"-12"0,-6-31 26 15,0-7-27-15,3 4 0 16,7-7 5-16,7-6 0 16,7 1-9-16,15 2 1 15,3-3 6-15,7 0 0 16,-7 0-2-16,3-3 1 0,8-3-3 15,-5 0 0-15,-6 3-2 16,-10 0 0-16,-4 3-1 16,-15 3 0-16,-10 4-1 15,-3 5 1-15,-11 11-2 16,-7 5 1-16,-11 0-2 16,-3 7 0-16,-7 12 0 15,3 3 0-15,4 4 1 16,0 2 0-16,3-18 0 15,1-6 1-15,-1-1 1 16,4-9 0-16,-4-9 2 16,1-7 1-16,-1 1 0 15,0-17 1-15,1-11 0 16,-1-14 1-16,0-15 0 16,-3 0 0-16,0-9-2 0,-4-7 1 15,4 10-5 1,3-1 0-16,1 7-13 0,-1-3 1 15</inkml:trace>
  <inkml:trace contextRef="#ctx0" brushRef="#br2" timeOffset="204465.84">11606 10291 43 0,'-3'13'21'0,"-8"15"-18"0,8-19 27 0,-1 4-28 16,-3 6 0-16,0 6 1 15,0 6 0-15,0-2-4 16,0 5 0-16,0 7 2 15,3 0 1-15,1-4-2 16,3 1 1-16,7-4-4 16,0-5 1-16,7-11-9 15,4-11 1-15,6-14-4 16,1-15 0-16</inkml:trace>
  <inkml:trace contextRef="#ctx0" brushRef="#br2" timeOffset="204646.98">11702 9902 59 0,'0'-6'29'0,"10"-3"-50"0,-3 9 59 16,4-3-64-16,-1 0 0 15</inkml:trace>
  <inkml:trace contextRef="#ctx0" brushRef="#br2" timeOffset="205034.79">12002 9608 41 0,'-15'22'20'0,"15"31"-26"15,0-44 42-15,-3 1-37 16,-1-1 1-16,1 1-1 15,3-1 1-15,0 0 1 0,0-2 0 16,3-1 1-16,4 3 1 16,8 1 1-16,6-1 0 15,3 4 0-15,5-1 1 16,-5 4-2-16,1 0 1 16,-4-1-3-16,-7 1 0 15,-3 0-3-15,-11-1 1 16,-7 1-4-16,-11-7 0 0,-7 1-11 15,-6-1 1 1</inkml:trace>
  <inkml:trace contextRef="#ctx0" brushRef="#br2" timeOffset="205305.24">12058 9495 57 0,'14'9'28'0,"7"4"-26"0,-14-10 48 0,4 0-47 16,7 0 1-16,6-3 0 15,8-6 0-15,10-4-8 16,1-2 0-16,13-1 0 15,15-2 0-15,13 2-8 0,8 4 0 16,-4 3-7-16,-17 6 0 16</inkml:trace>
  <inkml:trace contextRef="#ctx0" brushRef="#br2" timeOffset="205937.06">12658 10313 47 0,'-4'7'23'0,"1"-4"-16"0,3-3 40 0,3 3-45 16,4 0 1-16,4 0 2 16,3 0 0-16,4 0-6 15,6-3 0-15,8-3 3 16,7-3 0-16,0-3-5 15,-8-1 1-15,-2 4-9 16,-1 3 0-16,-11 0-8 16,-6 3 1-16</inkml:trace>
  <inkml:trace contextRef="#ctx0" brushRef="#br2" timeOffset="206118.14">12601 10592 60 0,'14'22'30'0,"11"-9"-36"0,-11-13 55 15,7 0-50-15,11-6 1 16,10-4-7-16,4 1 1 16,-7-1-7-16,-4 4 0 15</inkml:trace>
  <inkml:trace contextRef="#ctx1" brushRef="#br1">10777 10401 0,'0'0'0,"0"0"15,-3 9 1,-4 1 0</inkml:trace>
  <inkml:trace contextRef="#ctx0" brushRef="#br1" timeOffset="-211385.22">14623 12587 48 0,'0'-7'24'0,"-7"11"-16"16,0-8 24-16,-8 4-33 0,-13 0 1 16,-11 0-1-16,-6 7 1 15,-19 5-1-15,1 4 1 16,6 6-2-16,-3 6 0 16,0-3 0-16,0 3 0 15,4 7 0-15,6 6 1 16,4-1 1-16,11 11 0 15,3-1 2-15,15 0 1 16,10-3 1-16,10 0 1 16,15 3-1-16,17-12 0 15,0-7-3-15,8-15 1 0,6-4-8 16,4 1 1-16,-3-7-11 16,-1-6 1-16</inkml:trace>
  <inkml:trace contextRef="#ctx0" brushRef="#br1" timeOffset="-211065.11">14810 13104 39 0,'-18'19'19'0,"-17"12"-18"0,21-15 25 16,-11 9-25 0,0 3 0-16,-17 13 0 0,-15 12 0 15,-3 4-2-15,-7 9 1 16,0-4-1-16,7 1 1 15,8-6-8-15,9-7 1 16,8-6-4-16,10-22 0 16</inkml:trace>
  <inkml:trace contextRef="#ctx0" brushRef="#br1" timeOffset="-210888.58">14386 13038 20 0,'4'25'10'0,"-1"0"-9"15,1-15 11-15,-4 6-15 16,3 2 0-16,-3 11-7 16,0 2 0-16</inkml:trace>
  <inkml:trace contextRef="#ctx0" brushRef="#br1" timeOffset="-210498.43">15007 13336 52 0,'14'25'26'0,"-10"-6"-36"0,-8-13 56 16,-3 1-47-16,-7-1 1 0,-7 3-1 16,-4 1 1-16,4-1 0 15,-11 1 1-15,1 2 0 16,2 1 0-16,1 5 1 15,3 4 0-15,8 3 0 16,6 4 1-16,8 2-1 16,6-3 1-16,8 0-3 15,6-2 0-15,8-8-3 16,3-5 1 0,25-4-14-1,-3-12 0-15</inkml:trace>
  <inkml:trace contextRef="#ctx0" brushRef="#br1" timeOffset="-210214.28">15427 12812 52 0,'11'19'26'0,"-11"41"-25"0,0-48 36 15,-4 17-37-15,-10 11 0 16,-4 11 0-16,-6 11 1 16,-8 10-3-16,-3 7 1 0,-4 9-4 15,0-1 1-15,4-5-5 16,3-4 1-16,4-12-7 15,7-12 1-15</inkml:trace>
  <inkml:trace contextRef="#ctx0" brushRef="#br1" timeOffset="-209793.63">15342 13822 47 0,'36'44'23'0,"6"-41"-20"15,-21-3 42-15,4 0-43 16,7 0 0-16,6-3 1 0,1-6 0 16,-4-10-5-16,-6-6 1 15,-5 0 2-15,1 0 0 16,-7 0-1-16,-4-4 0 15,-7-2-2-15,-4 3 1 16,-3 6-2-16,-3 0 1 16,-8 9-2-16,-10 10 0 15,-7 9 0-15,-4 7 0 16,-3 6 1-16,3 6 1 16,7 6 2-16,4 10 1 15,7-6 2-15,7 2 0 0,11 4 1 16,10 0 0-16,10-7-1 15,8-2 0-15,3-11-7 16,4-5 1-16,-3-6-8 16,-5-7 1-16,-3-10-5 15,-6 1 0-15</inkml:trace>
  <inkml:trace contextRef="#ctx0" brushRef="#br1" timeOffset="-209373.35">13660 14004 57 0,'10'3'28'0,"18"7"-29"0,-14-7 55 0,18 6-49 15,21 1 1 1,14-1 3-16,35 4 1 0,29 5-13 15,17 1 1-15,36 6 7 16,6 0 0-16,11 7-4 16,-7 8 0-16,-24 1-4 15,-33 0 0-15,-13-3-5 16,-19 2 0-16,-16-2-9 16,-22-3 1-16,-11-10-5 15,-24-10 0-15</inkml:trace>
  <inkml:trace contextRef="#ctx0" brushRef="#br1" timeOffset="-206804.96">17141 14942 38 0,'-7'25'19'0,"0"0"-16"0,7-16 20 16,0 7-22-16,-3 6 0 15,3 6 0-15,0 0 0 16,0-3-2-16,3 1 1 15,1-1-1-15,-1-7 1 16,1 4-6-16,3-6 1 0,0-7-6 16,0-9 1-16</inkml:trace>
  <inkml:trace contextRef="#ctx0" brushRef="#br1" timeOffset="-206579.67">17198 14606 46 0,'-7'0'23'0,"7"-6"-29"15,3 0 42-15,4 2-38 16,1-2 1-16,2 0-16 15,-3 0 1-15,0-1 13 16,0 1 0-16</inkml:trace>
  <inkml:trace contextRef="#ctx0" brushRef="#br1" timeOffset="-205394.7">17600 14026 36 0,'7'-3'18'0,"7"-3"-11"0,-10 6 18 16,-1 0-25-16,1-3 1 15,-4 3 1-15,0 0 0 16,0 0-3-16,-4 0 1 0,-3 3 1 16,-3 3 0-16,-8 3-2 15,-7 1 1-15,1 2-3 16,-8 10 1-16,7 6-1 15,1 4 1-15,2 5 0 16,1 7 0-16,7-3 2 16,7-6 0-16,3-4 2 15,4-6 0-15,0-6 2 16,11-7 1-16,3-5-1 16,11-4 1-16,0-9-2 15,-1-4 0-15,-6-2-2 16,0-1 1-16,-8-3-3 15,-6 4 1-15,-4-1-1 16,-14 1 1-16,-8 5-3 16,-2 4 1-16,-5 3-3 0,-2 0 1 15,-1 3-6-15,0 4 0 16,4 2-3-16,3 1 1 16</inkml:trace>
  <inkml:trace contextRef="#ctx0" brushRef="#br1" timeOffset="-204958.37">17653 14885 39 0,'-4'3'19'0,"-3"1"-14"16,7-4 37-16,0 0-39 16,0 0 1-16,0 6 3 0,4-3 0 15,3-3-9-15,4 3 1 16,-1 3 5-16,8-6 1 16,3 0-4-16,4 0 0 15,3-3-6-15,0-3 1 16,-3-3-8-16,-4 5 0 15,-7-8-6-15,-14 12 1 16</inkml:trace>
  <inkml:trace contextRef="#ctx0" brushRef="#br1" timeOffset="-204778.83">17582 15020 57 0,'0'22'28'0,"11"-6"-31"0,-4-13 55 0,4 0-52 16,6-3 1-16,4 0-4 16,8 0 1-16,2 0-5 15,1-3 1-15,-7-3-11 16,-11 6 0-16</inkml:trace>
  <inkml:trace contextRef="#ctx0" brushRef="#br1" timeOffset="-202570.59">9384 17074 43 0,'-4'25'21'0,"-3"0"-19"0,7-15 22 15,-7 2-24-15,4 4 0 16,-4 0 0-16,-7 2 1 16,-1 4-2-16,1 3 1 15,4 0 0-15,-1 1 0 16,8-8-2-16,-1 1 1 15,4-3-4-15,7-7 1 0,4-2-7 16,-1-14 1-16</inkml:trace>
  <inkml:trace contextRef="#ctx0" brushRef="#br1" timeOffset="-202376.35">9423 16795 43 0,'7'16'21'0,"10"-10"-27"16,-10-6 36-16,1-3-38 16,2 0 1-16,1 3-15 15,-4-7 1-15</inkml:trace>
  <inkml:trace contextRef="#ctx0" brushRef="#br1" timeOffset="-201957.47">9712 16485 52 0,'7'9'26'0,"11"10"-30"0,-11-13 47 0,3-3-41 16,1 3 0-16,3 1 2 15,0-1 1-15,4 0-6 16,3 1 0-16,0-1 4 15,0 0 0-15,-3 3-2 16,-4 1 0-16,0-1-2 16,-7 1 1-16,-7 5-2 15,-3 4 1-15,-1 6-2 16,-14 10 1-16,1-1-1 16,-4-2 1-16,3-1-1 15,0-3 1-15,4-3-2 16,4-6 0-16,-1-3-4 0,8-4 1 15,3-5-7-15,0-7 0 16</inkml:trace>
  <inkml:trace contextRef="#ctx0" brushRef="#br1" timeOffset="-201729.08">9751 16704 42 0,'-4'13'21'0,"4"-4"-15"0,0-6 35 16,4 0-38-16,-1 0 0 0,4 1 1 15,4 2 1-15,3 0-7 16,4 0 1-16,3 1 1 16,7-4 1-16,4 0-8 15,10-3 1-15,-3 0-10 16,0-3 1-16</inkml:trace>
  <inkml:trace contextRef="#ctx0" brushRef="#br1" timeOffset="-201396.76">10213 17118 44 0,'3'6'22'0,"-3"4"-13"0,4-7 32 16,-4-3-38-16,0 0 0 15,7-7 2-15,7 7 0 0,4-3-7 16,6 3 0 0,8 0 3-16,0 0 0 0,0 0-7 15,-4 0 1-15,0 0-12 16,-10-3 1-16</inkml:trace>
  <inkml:trace contextRef="#ctx0" brushRef="#br1" timeOffset="-201233.15">10118 17328 59 0,'14'16'29'0,"32"-10"-36"16,-32-9 47-16,14 0-44 15,11 0 0-15,3-1-26 16,8-5 0-16</inkml:trace>
  <inkml:trace contextRef="#ctx0" brushRef="#br1" timeOffset="-200360.75">4346 13803 42 0,'11'-9'21'0,"10"31"-11"16,-21-22 26-16,7 0-32 15,-7 0 0-15,4 3 1 0,-4 6 0 16,-4 4-7-16,-7 6 0 16,1 9 4-16,-11 7 1 15,3-1-4-15,-3 7 0 16,10 9-2-16,-3-9 0 16,11-7-6-16,3-6 1 15,3-9-8-15,22-12 0 16</inkml:trace>
  <inkml:trace contextRef="#ctx0" brushRef="#br1" timeOffset="-200169.52">4434 13440 36 0,'4'18'18'0,"14"-8"-35"16,-8-10 25-16,1-3-19 15,6-10 0-15</inkml:trace>
  <inkml:trace contextRef="#ctx0" brushRef="#br1" timeOffset="-199629.38">4840 12819 48 0,'-14'34'24'0,"-11"7"-32"0,18-32 48 16,-3 4-42-16,-1 0 1 16,1 2 0-16,-1 1 0 15,0 6 0-15,-6 0 0 16,6-3-2-16,-7-1 0 0,8-2 0 16,3-3 0-16,3-1 0 15,8-2 1-15,10 2 2 16,-3 1 0-16,3-1 3 15,10-6 0-15,-2 1 1 16,2-1 1-16,-6-6-1 16,-1 9 0-16,-13 1-1 15,-4 6 0-15,-4-1-3 16,-13 1 1-16,3 3-1 16,0-4 0-16,3-5-1 15,8-4 1-15,-8-6 1 16,11-6 1-16,-11-7 2 15,11-6 0-15,4-6 0 16,14-6 1-16,3-10 0 16,10-3 1-16,5-3-3 0,6-3 0 15,7 3-4-15,-10 9 0 16,0-2-8-16,-4 8 1 16,1 1-11-16,-15 12 1 15</inkml:trace>
  <inkml:trace contextRef="#ctx0" brushRef="#br1" timeOffset="-199161.95">5034 13741 49 0,'-14'19'24'0,"14"-10"-18"0,11-6 35 15,-1 0-39-15,1 3 0 16,10 1 0-16,7-4 1 15,11-6-4-15,-7-4 0 16,7-2-1-16,10 0 1 16,0-1-8-16,-6 1 0 15,-5-4-8-15,-9 10 1 16</inkml:trace>
  <inkml:trace contextRef="#ctx0" brushRef="#br1" timeOffset="-198967.97">5094 13998 59 0,'11'19'29'0,"35"-16"-37"0,-32-6 53 0,7 0-45 16,4-4 0-16,6-5-4 15,8 5 1-15,-7 1-4 16,0 6 1-16,-4-3-10 15,-7 9 1-15</inkml:trace>
  <inkml:trace contextRef="#ctx0" brushRef="#br1" timeOffset="-194959.01">26490 11119 44 0,'0'6'22'0,"-18"29"-12"0,11-23 23 16,-7 4-32-16,-3 3 0 16,-8 3 2-16,-7 6 0 15,0 13-4-15,1 9 1 16,2 7 2-16,5-1 0 16,3 10-1-16,7 0 1 15,3-10-3-15,7-15 0 16,4-7-5-16,11-12 0 15,10-12-9-15,11-17 0 16</inkml:trace>
  <inkml:trace contextRef="#ctx0" brushRef="#br1" timeOffset="-194764.26">26547 10749 53 0,'31'22'26'0,"22"-25"-40"16,-35 3 42-16,-1-3-51 16,-2 3 1-16</inkml:trace>
  <inkml:trace contextRef="#ctx0" brushRef="#br1" timeOffset="-193984.98">27115 10624 34 0,'-8'44'17'0,"-9"6"-16"0,10-35 34 15,0 11-34-15,-4 8 1 16,1 4 0-16,-1 12 1 16,0-6-3-16,4-3 1 15,0-7 2-15,4-6 0 16,3-12-2-16,3-7 0 15,4-9-2-15,0-15 1 16,0-14-3-16,0-5 0 16,4-7-1-16,0-3 1 15,-4 0 1-15,0-6 1 0,3 0-1 16,1 6 1-16,0 3 0 16,-1 4 0-16,4 5 0 15,0 4 1-15,4 6 1 16,0 10 1-16,3 5 0 15,0 7 1-15,-3 3 1 16,10 1 1-16,11 2 0 16,-1 3 1-16,-2 1-2 15,-5-1 0-15,-2 1-2 16,-8-1 0-16,-14 3-2 16,-14 7 1-16,-21 3-5 15,-1-3 0-15,-9 6-12 16,-15 0 1-16</inkml:trace>
  <inkml:trace contextRef="#ctx0" brushRef="#br1" timeOffset="-192991.75">27298 10617 17 0,'0'4'8'0,"-4"-4"11"0,4 0-5 15,0 0-9-15,4 3 1 16,-4 0 2-16,0 3 1 16,0 4-12-16,0 5 0 15,-7 1 7-15,-4 6 1 16,-6 9-6-16,-8-3 1 16,-7-3-5-16,-3-6 0 0,-4-12-7 15,-14-14 1-15</inkml:trace>
  <inkml:trace contextRef="#ctx0" brushRef="#br1" timeOffset="-191940.72">28215 11746 45 0,'4'38'22'0,"-18"12"-28"0,10-37 41 15,-3 12-35-15,-4-3 0 16,1 3-4-16,3-6 0 15,-4-7-2-15,1-2 1 16,3-10-7-16,7-10 1 16</inkml:trace>
  <inkml:trace contextRef="#ctx0" brushRef="#br1" timeOffset="-191507.31">28226 11511 31 0,'32'19'15'0,"17"3"-16"0,-35-16 24 0,4-3-26 16,-1 4 1-16,12 2-2 16,6 0 1-16,7 1 4 15,-7-1 1-15,-3-3-1 16,-4 7 0-16,-6-10 2 15,-5 0 1-15,-6 4-1 16,-8-4 1-16,-6 3-1 16,-8 0 0-16,-10 1-3 15,-4-1 0-15,-3 0-4 16,7 0 1-16,0 4-1 16,3-1 1-16,0 1 1 15,11-1 1-15,0 0 3 0,7 4 0 16,11 6 5-16,14-4 0 15,3 7 1-15,4 0 0 16,6 7-1-16,-2-4 0 16,-1 0-4-16,-10 6 1 15,-15 0-4-15,-17 10 0 16,-17-3-6-16,-19-4 0 16,-3-5-10-16,-14-17 1 15</inkml:trace>
  <inkml:trace contextRef="#ctx0" brushRef="#br1" timeOffset="-191011.8">30544 11840 42 0,'0'0'21'0,"-43"10"-20"0,29-10 30 16,-14-3-31-16,-4 3 1 16,-3 3-1-16,3 0 1 15,-3 6-1-15,0 7 0 16,3 6-1-16,7 9 0 0,7 4-1 15,11 6 1-15,7 2 0 16,7-5 0-16,4-7 0 16,10-5 0-16,7-11 1 15,4-8 1-15,3-4-5 16,1-10 0-16,-5-5-7 16,-6-7 1-16</inkml:trace>
  <inkml:trace contextRef="#ctx0" brushRef="#br1" timeOffset="-190636.97">30632 12145 38 0,'-7'50'19'0,"-7"-22"-20"16,14-25 29-16,0 3-27 15,0-2 0-15,0-1 1 0,0-3 1 16,3-7-4-16,4-2 0 16,0-13 2-16,7 3 0 15,4-6-2-15,3-3 1 16,4 0-1-16,3 3 0 16,0-1 0-16,-3 5 1 15,-4 5-1-15,-3 6 1 16,-4 10 0-16,-4 4 0 15,-3 8 0-15,-3 4 0 0,-4 6 0 16,-4 0 0-16,1 3 0 16,-4-6 0-16,0-7-2 15,0 4 0-15,3-4-5 16,1 1 1-16,-1-1-5 16,8 1 1-16</inkml:trace>
  <inkml:trace contextRef="#ctx0" brushRef="#br1" timeOffset="-190246.67">30992 12367 43 0,'10'28'21'0,"15"-21"-19"16,-15-7 41-16,5 0-39 15,2-3 0-15,1 3 1 0,-4-4 0 16,4-2-7-16,3-3 0 16,3-4 5-16,1-6 0 15,-4 1-2-15,-3-4 0 16,-8 0-2-16,-6 3 1 16,-8 0-2-16,-3 3 0 15,-3 4-1-15,-1 6 1 16,1 6-1-16,-1 3 1 15,-3 9-1-15,0 7 1 0,3 6 2 16,4 0 1 0,4 0 0-16,3 7 1 0,3-1-1 15,4-3 0-15,14 4-2 16,11-4 0-16,7-6-8 16,0 0 1-16,-4-7-7 15,-3 1 1-15</inkml:trace>
  <inkml:trace contextRef="#ctx0" brushRef="#br1" timeOffset="-189300.98">25608 12963 46 0,'-7'0'23'0,"-3"13"-22"15,6-10 38-15,-3-3-39 16,-4-3 1-16,-3 3 0 16,-7-7 0-16,0 4-1 15,0 3 0-15,0 0 0 16,-4 10 1-16,7 5-4 16,4 7 1-16,0 6-3 15,7 4 1-15,3-1-1 16,11-3 0-16,11-12 2 15,3-10 0-15,8-6 3 0,-5-9 0 16,1-10-1 0,0-6 1-16,-4 3-9 0,-7-3 0 15</inkml:trace>
  <inkml:trace contextRef="#ctx0" brushRef="#br1" timeOffset="-189000.99">25922 13396 47 0,'18'-57'23'0,"3"-59"-20"16,-14 76 39-16,0-11-42 15,4-21 1-15,-1-3 0 16,1-10 0-16,6-3-2 16,5-6 1-16,2 19-1 15,1 6 1-15,-4 10-3 16,-3 5 1-16,-4 17-6 16,-4 15 1-16,-2 9-8 15,-12 13 1-15</inkml:trace>
  <inkml:trace contextRef="#ctx0" brushRef="#br1" timeOffset="-188771.5">25742 12947 55 0,'14'13'27'0,"22"-7"-29"0,-26-6 50 15,4-3-47-15,7 6 0 16,8-6 0-16,6 3 0 16,4-3-4-16,3 0 1 0,-10 0-5 15,-4-1 0-15,-7 1-10 16,-10 0 1-16</inkml:trace>
  <inkml:trace contextRef="#ctx0" brushRef="#br1" timeOffset="-188354.14">27365 12740 40 0,'-14'29'20'0,"-18"-17"-17"0,32-2 28 15,-3 2-31-15,-8 13 0 16,-3 0 0-16,0-6 1 16,-4 0-1-16,1 9 0 15,2 0 1-15,5-3 1 0,6 1-2 16,4-8 0-16,11 4-3 16,3-9 1-16,4-4-7 15,10-3 1-15,14-2-5 16,8-8 0-16</inkml:trace>
  <inkml:trace contextRef="#ctx0" brushRef="#br1" timeOffset="-188175.25">27644 12856 35 0,'-32'51'17'0,"-21"-1"-20"15,35-28 31-15,-10 9-26 16,-4 13 0-16,-10 16 1 15,10 2 0-15,1 7-4 16,-5 3 0-16,5 0-4 16,2-3 1-16,5-6-7 0,6-16 1 15</inkml:trace>
  <inkml:trace contextRef="#ctx0" brushRef="#br1" timeOffset="-187769.92">28628 13791 46 0,'3'-10'23'0,"-20"-11"-30"15,6 11 42-15,-3 7-35 16,-7-3 0-16,-7 3 1 16,0 3 1-16,3 3-2 15,4 6 1-15,-4 10-2 16,4 3 1-16,3 3-3 15,8 3 1-15,3 0-2 16,7 4 1-16,3-4-1 0,4-3 0 16,11-3 2-1,10-6 0-15,7-4-2 0,-10-5 0 16,3-17-5 0,0-9 0-16</inkml:trace>
  <inkml:trace contextRef="#ctx0" brushRef="#br1" timeOffset="-187379.07">28646 14446 47 0,'-15'91'23'16,"5"-12"-25"-16,10-73 44 0,3 0-42 15,1-3 1-15,3-3-1 16,4-9 1-16,3-19-1 16,0-7 0-16,3-9 0 15,1-9 1-15,0-10-2 16,-1-9 1-16,8 6-2 16,0 0 0-16,-1 1-2 15,5 8 1-15,-8 4 0 16,7 6 1-16,4 12 0 15,3 7 0-15,-3 9 2 16,-4 13 1-16,-7 3 0 16,-10 9 0-16,-11 10-1 15,-14 9 1-15,0 3-3 0,-8 0 0 16,-2-6-5-16,-8-9 0 16,4-4-5-16,3 1 0 15</inkml:trace>
  <inkml:trace contextRef="#ctx0" brushRef="#br1" timeOffset="-187079.25">29757 13101 45 0,'0'13'22'0,"-28"43"-24"16,17-37 41-16,-7 9-40 16,-10 10 0-16,-7 9 0 15,3 3 0-15,-7 22 0 16,-3 10 0-16,-4 8-4 15,0 1 1-15,7-6-8 16,8-25 0-16</inkml:trace>
  <inkml:trace contextRef="#ctx0" brushRef="#br1" timeOffset="-186847.36">29118 13581 48 0,'25'3'24'0,"21"-41"-27"0,-25 38 40 16,11-6-39-16,14-3 0 16,-1-7-4-16,12 0 1 0,6-3 0 15,4 4 1-15,-3-4-9 16,-8 0 0-16</inkml:trace>
  <inkml:trace contextRef="#ctx0" brushRef="#br1" timeOffset="-186627.48">29866 13484 45 0,'-10'40'22'0,"-12"32"-22"15,19-53 42-15,-4 9-40 16,-4 13 1-16,-3 6 1 16,0 7 1-16,-4 5-6 15,1-9 0-15,-4 4 2 16,-1-10 1-16,5-4-7 16,3-8 1-16,3-7-12 0,4-13 0 15</inkml:trace>
  <inkml:trace contextRef="#ctx0" brushRef="#br1" timeOffset="-186158.15">30095 13236 46 0,'0'-6'23'0,"15"-1"-32"0,-15 7 32 15,7-3-44-15,-4 3 1 16</inkml:trace>
  <inkml:trace contextRef="#ctx0" brushRef="#br1" timeOffset="-185773.22">30127 13876 47 0,'25'0'23'0,"-7"-22"-26"16,-15 12 46-16,1-2-43 15,-4-1 0-15,-7-3-1 16,0 4 1-16,-8-4 0 16,-2 13 0-16,-1 0 0 15,4 9 0-15,0 4-2 0,-4 8 0 16,4 7-2-16,0 7 0 15,3 2-2-15,1 4 0 16,6-10 0-16,4-6 1 16,7 0 3-16,0-12 0 15,4-10 0-15,10-10 0 16,4-9-6-16,3-3 1 16</inkml:trace>
  <inkml:trace contextRef="#ctx0" brushRef="#br1" timeOffset="-185456.89">30297 13941 35 0,'-4'41'17'0,"8"-16"-14"16,-4-22 27-16,3 1-29 15,-3-4 1-15,7-7 0 16,0-5 1-16,4-1-4 15,3-6 0-15,0 4 2 16,4-4 1-16,3-3-2 16,4-6 1-16,-1-1-1 15,-3 1 0-15,4 3 0 16,-7 9 1-16,-4 4-1 16,0 9 0-16,-3 6 0 15,-1 9 1-15,-3 7-3 16,-3 0 1-16,-4 6-7 0,0 0 0 15,-4 0-4-15,-3-6 0 16</inkml:trace>
  <inkml:trace contextRef="#ctx0" brushRef="#br1" timeOffset="-185142.43">30900 13653 45 0,'7'-3'22'0,"-7"12"-30"0,-4-9 42 0,-3 6-35 16,-3 1 1-16,-4-1 0 15,-11 0 0-15,0 1 0 16,-7 8 0-16,4-5 0 16,0 5 0-16,7 7 0 15,3-3 1-15,8 3 1 16,6-3 0-16,4 3 1 15,7 0 0-15,4 3 0 16,-1 0 0-16,-3 3-1 16,0-3 1-16,-7-3-3 15,-3-6 0-15,-8 3-4 16,-6-7 0-16,3-6-11 16,-11-9 1-1</inkml:trace>
  <inkml:trace contextRef="#ctx0" brushRef="#br1" timeOffset="-184271.25">25322 14863 48 0,'-3'47'24'0,"-1"-12"-18"0,4-26 36 0,0-2-40 16,0-4 1-16,0-10 2 15,4-8 0-15,3-14-7 16,-4-14 1-16,5-8 4 16,-1-11 0-16,3-10-1 15,4-13 0-15,0-9-1 16,4-3 0-16,3 15-1 0,7 1 1 15,11 8-2-15,-4 11 1 16,-6 12-2-16,2 15 1 16,-2 13-3-16,-1 10 0 15,-7 18-5-15,-7 10 0 16,-14 9-8-16,-7 9 0 16</inkml:trace>
  <inkml:trace contextRef="#ctx0" brushRef="#br1" timeOffset="-183850.36">25174 14713 46 0,'11'28'23'0,"17"-28"-20"0,-17 0 34 0,6 0-37 16,4 3 0-16,8-3 0 15,-1 3 0-15,7 0 0 16,4 1 0-16,3-1-1 15,4-3 0-15,-11-3-2 16,4-4 1-16,0 4-1 16,-4-3 1-16,-3 0-1 15,0-1 1-15,-11 1 1 16,-3 0 0-16,-4 0 2 16,-7-1 0-16,-7 4 0 15,-11 3 1-15,-6 3-1 16,2 4 0-16,-2 5-2 15,-4 4 0-15,-1 3 0 16,1 6 0-16,0 0-1 0,4 6 0 16,6 0 0-16,7-5 1 15,8-1 0-15,7-10 0 16,3-2 1-16,3-10 0 16,4-12 0-16,8-10 0 15,-8-9-1-15,0-4 0 16,0 1-10-16,0-7 1 15</inkml:trace>
  <inkml:trace contextRef="#ctx0" brushRef="#br1" timeOffset="-183593.51">25855 14995 53 0,'0'6'26'0,"11"-28"-30"16,-8 10 47-16,8-4-40 15,3 0 0-15,4-2 3 16,6 2 1-16,12-3-9 16,2 7 1-16,1 2 3 15,-4 4 1-15,4 0-8 16,0 6 0-16,0 3-13 15,-7 6 1-15</inkml:trace>
  <inkml:trace contextRef="#ctx0" brushRef="#br1" timeOffset="-183211.76">27280 14826 56 0,'0'28'28'0,"-10"-3"-30"16,6-12 43-16,-3 8-41 15,-7 1 1-15,-4 7 0 16,-3 5 0-16,4 4-2 16,2-4 1-16,8-9-2 15,7-6 0-15,11-3-11 16,7-4 0-16,-1-12-3 15,12-9 1-15</inkml:trace>
  <inkml:trace contextRef="#ctx0" brushRef="#br1" timeOffset="-183050.25">27351 14402 47 0,'10'13'23'0,"19"-4"-27"0,-19-9 43 0,4 0-45 0,4 0 1 16,3 3-21-16,11 4 0 15</inkml:trace>
  <inkml:trace contextRef="#ctx0" brushRef="#br1" timeOffset="-182440.05">28536 15202 60 0,'4'6'30'0,"-8"-15"-38"0,4 6 52 15,-3-4-44-15,-8 1 0 16,-3 3 0-16,-4 3 1 16,1 3-2-16,6-3 1 15,-7 6-1-15,8 7 1 16,-4 3-3-16,3-1 1 0,1 4-2 16,3-3 0-16,3 3 0 15,8-4 1-15,-1 1 0 16,8-3 1-16,6-1 1 15,1-9 0-15,10 0 1 16,0-3 1-16,1-3-1 16,-5-6 0-16,5-4 0 15,-5 1 0-15,1 2 0 16,-4 4 1-16,0 6-1 16,-3 3 1-16,0 7 0 15,-8 5 1-15,1 7-1 16,-4 6 0-16,0 7-1 15,0-10 0-15,0 0-5 16,0-3 1-16,4 3-9 16,-1-9 0-16</inkml:trace>
  <inkml:trace contextRef="#ctx0" brushRef="#br1" timeOffset="-182033.79">28991 15412 36 0,'4'28'18'0,"-8"7"-13"0,4-23 24 0,0 1-27 16,0-4 0-16,0-2 2 15,4-1 1-15,-1-3-6 16,4 0 0-16,4-9 3 15,3-4 1-15,4-2-2 16,-1-10 0-16,5 3-1 16,-1 0 1-16,0 0-1 15,0 1 0-15,4 2 0 16,-1 0 1-16,-2 4-1 16,-1 2 0-16,-4 4 0 15,1 6 0-15,-4 9 0 16,-7 7 0-1,0 9 0-15,-3 7 0 16,-4-7-1-16,0 3 0 0,0 3-3 16,0 1 1-16,3-4-8 15,4 0 1-15,4-6-4 16,0-3 1-16</inkml:trace>
  <inkml:trace contextRef="#ctx0" brushRef="#br1" timeOffset="-181793.93">29891 15396 39 0,'3'29'19'0,"-27"18"-21"0,17-35 36 0,-7 4-32 15,-8 6 1-15,-6 12 1 16,-18 7 1-16,-7 6-6 15,0 10 0-15,1 5 3 16,-1 14 0-16,3-11-5 16,4-5 0-16,15-13-11 15,9-16 1 1</inkml:trace>
  <inkml:trace contextRef="#ctx0" brushRef="#br1" timeOffset="-181610.84">29464 15252 40 0,'0'57'20'0,"4"21"-11"16,-1-50 27-16,1-3-36 0,-1 10 0 16,1 6-9-16,3-7 0 15,-4 1 0-15,-3-7 1 16</inkml:trace>
  <inkml:trace contextRef="#ctx0" brushRef="#br1" timeOffset="-181163.43">30649 15390 56 0,'-3'19'28'0,"-18"31"-35"0,17-34 49 16,1 3-42-16,-1 3 0 15,1 6 1-15,-5 6 0 16,1 1-3-16,4-10 1 16,-1 0-7-16,1-9 1 15,3-7-8-15,0-15 0 16</inkml:trace>
  <inkml:trace contextRef="#ctx0" brushRef="#br1" timeOffset="-180996.38">30674 15167 31 0,'21'32'15'0,"7"-35"-23"16,-21 3 17-16,4 6-21 15,3-3 1-15</inkml:trace>
  <inkml:trace contextRef="#ctx0" brushRef="#br1" timeOffset="-180742.49">30766 15581 19 0,'10'4'9'0,"1"-17"-8"0,-4 7 18 15,4-1-19-15,-1 1 0 16,4-13-1-16,4-6 1 16,0 0 0-16,-1 3 0 15,-3 0-1-15,0 7 0 16,1 2-2-16,-5 4 0 16,1 6-3-16,-4 3 0 0,0 6 0 15,-4 3 1 1</inkml:trace>
  <inkml:trace contextRef="#ctx0" brushRef="#br1" timeOffset="-180382.93">30939 15635 18 0,'7'22'9'0,"21"-13"-4"0,-14-9 21 0,7-6-22 16,4-4 1-16,0-5 1 15,-4-4 0-15,7-16-7 16,4-5 0-16,3-7 5 15,7-22 1-15,1 6-3 16,-1-15 1-16,-3-4 0 16,-7-12 0-16,-4 3-1 15,-7 9 0-15,-7 4-1 16,-7 6 0-16,-7 9-1 16,-7 13 1-16,-4 12-1 15,-3 20 0-15,-3 18-1 0,-8 6 0 31,-21 72 0-31,11 10 0 16,3 9 0-16,4 13 0 16,7 3 0-16,3-6 0 15,4-13-2-15,3-16 1 16,4-18-8-16,4-20 1 16,-1-18-3-16,-3-12 1 15</inkml:trace>
  <inkml:trace contextRef="#ctx0" brushRef="#br1" timeOffset="-180157.12">30942 15171 44 0,'4'25'22'0,"6"-19"-21"16,-3-6 43-16,7-3-44 15,1 0 0-15,6 9 0 16,3 0 0-16,1 7-4 16,7-1 1-16,3 7-6 15,7-3 0-15,1 0-5 16,-11-4 1-16</inkml:trace>
  <inkml:trace contextRef="#ctx0" brushRef="#br1" timeOffset="-179783.14">31196 15462 38 0,'11'16'19'0,"10"6"-18"0,-11-19 33 0,5 3-30 0,2 1 0 0,4-4 1 0,8 0 0 15,2 0-7-15,8-6 1 0,0-7 4 16,-4-2 0-1,1-10-2-15,-8 3 0 0,-7 0 0 16,-7 0 0-16,-3 1-2 16,-8-1 1-16,-3 6 0 15,-3 4 0-15,-8 3-1 16,0 2 1-16,-3 8-1 16,-3-1 1-16,-1 9-1 15,0 1 0-15,-3 6 0 16,7-1 0-16,0 8-2 15,3-8 1-15,4 1-2 16,7 9 0-16,4 1-3 16,7 2 1-16,3-3-3 15,3-3 0-15,8-6-3 16,-4-6 1-16</inkml:trace>
  <inkml:trace contextRef="#ctx0" brushRef="#br1" timeOffset="-179076.7">31732 15603 30 0,'29'-6'15'0,"13"6"-13"0,-28 0 26 16,0 0-26-16,0-3 0 16,0 0 3-16,-3-3 0 15,0-4-5-15,-4 1 0 16,-4-1 4-16,-6-5 0 16,-8-7-1-16,-7 3 0 15,-3-3-1-15,-7 3 0 16,10 7-3-16,1 5 0 15,-1 7-1-15,0 7 1 0,4 8-2 16,0 1 1-16,0 9 0 16,4 10 1-16,-1 8 0 15,4 4 1-15,3 13 0 16,4 9 1-16,0 6-1 16,4-3 0-16,-4-3 0 15,0-6 1-15,-4-3-1 16,-3-16 1-16,-7-10-1 15,-7-3 0-15,-4-9 0 16,-3-9 1-16,-7-10-1 16,0-6 0-16,-1-6 0 15,8-10 0-15,3-3-1 16,8 3 1-16,3-3 0 16,7 3 1-16,3 0-1 15,8-3 0-15,10-3 1 16,7 3 0-16,11-3 0 15,10 3 1-15,4 0-1 0,0 0 1 16,14-3 0-16,7-3 0 16,0-6-1-16,-4 9 0 15,-3-1-1-15,-7-5 1 16,-4 3-1-16,-10 0 0 16,-11-1-1-16,-10 1 0 15,-7 3 1-15,-8 3 0 16,-6 6-1-16,-8 4 1 15,-3 6-1-15,-4 6 0 0,-3 6 1 16,0 6 0-16,0 7 0 16,-4 3 0-16,4-3 0 15,3 3 0-15,4 6 0 16,4 7 1-16,10-1-2 16,7 1 1-16,0-10-4 15,7-3 1-15,4-7-4 16,6-2 0-16,4-7-4 15,-3-3 0-15,0-6-2 16,-4-6 1-16</inkml:trace>
  <inkml:trace contextRef="#ctx0" brushRef="#br1" timeOffset="-178731.99">32187 15882 39 0,'4'29'19'0,"-4"-11"-20"0,0-18 40 15,0 0-36-15,0-6 1 16,0-6 3-16,4-7 1 16,-4-6-9-16,3 0 0 15,1-4 5-15,-1-5 1 16,4-1-2-16,0 1 0 15,-3 3-2-15,3 2 1 16,0 7-1-16,-4 4 1 16,4 5-1-16,8 1 1 0,2 2-2 15,4 4 0-15,1 3-3 16,2 3 1-16,-3 9-5 16,1 4 0-16,-1 5-10 15,-4 4 0-15,1-3 0 16,0-3 1-16</inkml:trace>
  <inkml:trace contextRef="#ctx0" brushRef="#br1" timeOffset="-178560.77">32427 15995 48 0,'18'35'24'0,"-14"-32"-40"15,-4 0 48-15,0 7-54 16,-8-4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22T00:39:15.263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51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9-22T00:39:38.619"/>
    </inkml:context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1538 5600 41 0,'0'22'20'0,"-3"-9"-13"0,3-7 21 16,-7 3-25-16,7 4 0 16,-4-7 3-16,-3 0 1 15,7 1-9-15,-7-1 1 16,3-3 5-16,4 0 1 0,4-9-2 16,3-7 0-16,11-12-1 15,6-19 0-15,12-12-1 16,-1-16 1-16,14-13-1 15,8-6 0-15,-8-22-2 16,-10 10 1-16,3-1-2 16,-3 13 1-16,-11 10-3 15,4 3 0-15,-4 15-1 16,4 10 0-16,-11 12-1 16,0 9 0-16,-3 10 0 15,0 7 0-15,-4 12 2 16,-7 12 0-16,-7 13 1 15,0 9 1-15,-7 13 2 16,3 16 0-16,-6 9 2 16,-1 9 0-16,-7 7 0 15,1 0 0-15,3-1 0 16,3-9 0-16,-7-6-2 16,8 0 1-16,3-15-2 0,3-10 1 15,-3-7-1-15,7-12 1 16,0-3-2-16,0-6 1 15,7-7-3-15,-7-5 0 16,4-11-7-16,3 1 0 16</inkml:trace>
  <inkml:trace contextRef="#ctx0" brushRef="#br0" timeOffset="285.77">1736 5249 58 0,'0'-9'29'0,"3"12"-33"15,4-6 57-15,0 3-50 16,4 0 1-16,-1-10-1 15,12 4 1-15,-1-7-6 16,11 1 1-16,-4 2 1 16,4-2 0-16,3 2-7 15,-10 1 1-15,-1 0-13 16,-13-4 1-16</inkml:trace>
  <inkml:trace contextRef="#ctx0" brushRef="#br0" timeOffset="946.03">649 4026 33 0,'0'19'16'0,"-7"25"-8"0,7-35 12 0,-3 10-20 15,-5 6 0-15,5 3 0 16,-11 13 0-16,3 6 0 16,-3-3 1-16,4 3-1 15,-8-3 0-15,7 0-1 16,1-13 0-16,3-6-4 16,3-9 0-16,4-7-5 15,4-12 0-15</inkml:trace>
  <inkml:trace contextRef="#ctx0" brushRef="#br0" timeOffset="1321.04">639 3922 40 0,'0'-3'20'0,"10"0"-17"0,-10 3 38 16,0 0-40-16,11 0 1 16,-8 0 0-16,4 0 1 15,4 0-4-15,-1 3 1 16,1 0 2-16,7 4 1 16,3-1-1-16,7 3 1 15,-7 4-1-15,-3 3 1 0,-4-7-2 16,4 0 1-16,-1 7-2 15,-13 9 1-15,-4 3-2 16,-4 7 0-16,-6 3-1 16,-15 9 1-16,-7 3-1 15,-7-6 0-15,-3-7-3 16,-4-8 1-16,4-1-4 16,0-6 0-1,3-3-7-15,18-7 0 0</inkml:trace>
  <inkml:trace contextRef="#ctx0" brushRef="#br0" timeOffset="1755.47">737 4437 57 0,'4'-7'28'0,"13"14"-33"0,-6-14 53 16,0 7-47-16,10-3 1 16,-11-3-1-16,8-3 0 15,3-4-2-15,0 1 0 0,8-7 1 16,-12 0 1-16,-6 3-2 15,3 4 1-15,-3 2-2 16,-11-5 1-16,0 2-3 16,-4 7 1-16,-7 3-1 15,-6 12 1-15,6 1-1 16,1 8 1-16,-8 4 0 16,7 0 1-16,1 3 1 15,6 0 0-15,-3 0 0 16,7-3 0-16,7-3-1 15,-3-9 0-15,13-7-3 16,5-6 0-16,-1-4-7 16,0-5 0-16</inkml:trace>
  <inkml:trace contextRef="#ctx0" brushRef="#br0" timeOffset="2131.25">1101 4443 40 0,'-4'13'20'0,"4"-4"-12"0,0-9 32 16,-7-3-37-16,7-7 1 16,0 4 1-16,7-3 1 15,-7-16-7-15,4-7 0 16,3 1 5-16,3-7 1 0,1-15-3 15,-1 0 1-15,-2-7-2 16,2 4 1-16,1-1-3 16,-1 1 1-16,-3 6-1 15,-3 6 1-15,6 9-1 16,-2 4 1-16,-5 9 0 16,8 13 0-16,6-1-1 15,-6-2 1-15,6 2-2 16,5 4 1-16,-5 6-3 15,-6 0 0-15,-1 3-5 16,1 10 1-16,-11-1-9 16,-11 7 1-16</inkml:trace>
  <inkml:trace contextRef="#ctx0" brushRef="#br0" timeOffset="2311.42">988 4230 56 0,'10'12'28'0,"22"-2"-31"0,-21-10 48 16,6-3-46-1,12-7 1-15,-5-2-2 0,4-1 0 16,-6 4-3-16,-5-1 0 16,1 1-11-16,-15 9 1 15</inkml:trace>
  <inkml:trace contextRef="#ctx0" brushRef="#br0" timeOffset="2610.9">360 4860 68 0,'-7'16'34'0,"17"-10"-36"16,-3-9 61-16,15 0-57 15,9-3 1-15,19-7 0 16,10-6 0-16,17-3-4 16,12-9 0-16,2-4 0 15,8 1 1-15,-11 9-6 0,-14 3 0 16,-14 12-9-16,-14 1 0 15,-14 3-7-15,-14 3 1 16</inkml:trace>
  <inkml:trace contextRef="#ctx0" brushRef="#br0" timeOffset="3797.43">3351 5265 56 0,'0'6'28'0,"0"-9"-24"16,-3 3 29-16,3 3-34 15,-11 0 1-15,-6 3 0 16,-12 7 0-16,1-4 0 16,-4 7 0-16,1 3 0 15,10 6 0-15,-8 0-1 16,8 9 1-16,4-2 0 15,6-1 0-15,4 0-1 16,3-2 1-16,8-4-3 0,10-6 1 16,11-13-4-16,10-3 1 15,-3-6-8-15,10-3 0 16,7-16-1-16,-3 3 0 16</inkml:trace>
  <inkml:trace contextRef="#ctx0" brushRef="#br0" timeOffset="4068.33">3620 5362 24 0,'7'-3'12'0,"-4"6"3"0,-3-3 18 16,7 0-26-16,-7 0 0 0,0 0 2 15,0 0 1-15,0 0-14 16,-7 3 1-16,4 0 8 16,-15-3 0-16,0 3-3 15,-6 4 0-15,-1-1-2 16,0 9 1-16,4 4-2 15,3 6 0-15,1-3-1 16,6 0 0-16,8 0-2 16,6-3 1-16,8-6-1 15,6-7 1-15,12-6-2 16,-8-3 0-16,0-7-8 16,0-15 0-16,0 3 1 15,4 0 0-15</inkml:trace>
  <inkml:trace contextRef="#ctx0" brushRef="#br0" timeOffset="4639.54">3747 5522 45 0,'21'19'22'0,"-11"-16"-24"0,-3-3 47 16,4 0-45-16,-1-3 1 15,1-4 0-15,0-2 0 16,-4-4-2-16,3 1 1 16,1-1 0-16,-1 4 1 0,1 3-1 15,0-1 0-15,6 1-1 16,-6 3 1-16,-1 6-1 16,1 0 1-16,-4 7-1 15,4-1 0-15,-1 4 0 16,-6-7 1-16,3 0 0 15,3 0 0-15,-6-3 0 16,7-3 0-16,3-3 0 16,-4 0 0-16,1 0 0 15,-1 0 1-15,1-3-1 16,0-4 0-16,-1 1 0 16,1 3 0-16,-1-1 0 15,1 1 0-15,-4 0 0 16,4-4 0-16,-4 1 0 15,3 6 0-15,-6-3 0 16,3-1 0-16,3 1 0 16,-3 3 0-16,4 3 0 15,0 0 1-15,-1 9 0 0,-6 1 0 16,3 5 1-16,3 4 1 16,-3-3-1-16,4 3 0 15,-8-4 0-15,15 1 1 16,-7 0-2-16,10-7 1 15,7-3-5-15,-10-2 0 16,6-8-7-16,12-2 1 16,-12 0-7-16,5 3 0 15</inkml:trace>
  <inkml:trace contextRef="#ctx0" brushRef="#br0" timeOffset="5043.39">4583 5854 44 0,'0'85'22'0,"0"21"-16"15,0-93 36-15,-7 6-42 16,3-4 1-16,4-5 0 16,-7-10 1-16,3-3-2 15,4-16 1-15,0-9 0 16,0-7 1-16,0-12-1 15,0-9 0-15,0 2-2 16,4-8 0-16,3 5-1 16,-3-2 0-16,6-1-1 15,8 10 1-15,-4 6 0 16,11 6 1-16,-4 7 1 0,-4 6 1 16,8 9 0-16,-4 10 1 15,4 6 0-15,-11 13 0 16,-3 8-1-16,-4 5 1 15,-7 8-3-15,-11 7 1 16,1 0-2-16,-12-10 0 16,5 0-3-16,-12-2 1 15,8-14-6-15,0-5 1 16,4-10-5-16,13-10 0 0</inkml:trace>
  <inkml:trace contextRef="#ctx0" brushRef="#br0" timeOffset="5284.07">4992 4430 41 0,'0'-3'20'0,"-7"82"-12"15,3-60 35-15,-3 18-42 16,-3 13 1-16,-1 22 0 15,-7 19 0-15,4 4-3 16,-14 11 1-16,17-9-1 16,1-9 1-16,-1-16-7 0,1-9 0 15,10-25-8-15,10-16 0 16</inkml:trace>
  <inkml:trace contextRef="#ctx0" brushRef="#br0" timeOffset="5643.99">5034 5453 45 0,'21'37'22'0,"15"1"-14"0,-22-38 36 16,7 0-42-16,4 6 1 0,-1-12-1 15,1-3 0-15,-11-4-4 16,4-9 0-16,-1 3 2 15,-13-3 1-15,3 0-3 16,-4 4 1-16,-3 2-1 16,-3 3 0-16,-4 7 0 15,3 3 0-15,-10 9-1 16,11 4 1-16,-8 5 1 16,4 10 0-16,4 0 0 15,3 1 1-15,3-1 0 16,4 3 1-16,4 0-1 15,-4 0 0-15,3-3-4 16,1-6 0-16,0-3-7 16,10-7 0-16,7-9-2 15,7-18 0-15</inkml:trace>
  <inkml:trace contextRef="#ctx0" brushRef="#br0" timeOffset="5856.52">5761 5167 34 0,'7'10'17'0,"-18"56"-12"0,11-51 30 16,-10 4-34-16,-1 6 0 15,-6 7 0-15,-15 15 1 16,4-10-2-16,-11 1 1 16,0 3 1-16,0-4 0 0,7-5-3 15,1-7 0-15,9-6-9 16,8-10 1-16,4-18-4 15,6-7 1-15</inkml:trace>
  <inkml:trace contextRef="#ctx0" brushRef="#br0" timeOffset="6021.46">5362 5177 44 0,'7'19'22'0,"36"56"-20"15,-26-53 41-15,8 6-41 16,10 19 0-16,-3-6 0 15,7 3 1-15,3 3-6 16,-3 0 1-16,0-6-6 16,-11-10 0-16,-7 0-7 15,0-9 0-15</inkml:trace>
  <inkml:trace contextRef="#ctx0" brushRef="#br0" timeOffset="6591.06">6953 5509 49 0,'-21'44'24'0,"18"-19"-17"16,3-22 41-16,0-3-47 15,0 0 1-15,3-6-1 16,8-3 1-16,-1-13-3 16,1-3 0-16,3-4 1 0,4 1 0 15,-1 0-1-15,4 0 0 16,-3 3 0-16,3 3 1 15,0 3-1-15,-3 9 0 16,-4 10 0-16,-3 7 0 16,-1 2 0-16,-3 7 0 15,0 9 0-15,-3 6 0 16,3-9-1-16,-7 10 1 16,11-7-2-16,-8 3 1 0,4-6-7 15,4-6 0-15,3-13-6 16,3-3 1-16</inkml:trace>
  <inkml:trace contextRef="#ctx0" brushRef="#br0" timeOffset="6844.92">7422 5337 47 0,'4'37'23'0,"0"17"-23"16,-1-42 40-16,-3 7-39 15,4 0 0-15,-1 3 1 16,1 3 0-16,3 3-2 16,3-3 0-16,-10-3 1 15,11-6 1-15,-4-7-1 16,11-12 0-16,-1-9-1 16,1-1 0-16,3-12-4 15,0-3 1-15,0-1-11 0,4-5 0 16,3 6-2-16,4 6 1 15</inkml:trace>
  <inkml:trace contextRef="#ctx0" brushRef="#br0" timeOffset="7459.85">7853 5566 39 0,'0'31'19'0,"7"7"-17"0,-4-29 36 0,1 4-35 15,-4-4 0-15,3-6 2 16,1 0 0-16,3-6-7 16,0-6 0-16,0-7 4 15,7 0 1-15,-10 1-3 16,6-1 1-16,1 0-2 15,0-2 1-15,3 2 0 16,-4 6 0-16,-3 7 0 16,4-3 0-16,-1 12 0 15,-2-6 0-15,-5 3 0 16,8 7 0-16,-11-4-1 16,3 0 1-16,4 1-1 15,0-4 1-15,0 0-1 0,0-3 1 16,0 0-1-16,1 0 0 15,-1-3-1-15,3 3 0 16,1 0-1-16,-4 0 1 16,0 0-1-16,-4 0 0 15,4-3 1-15,4 0 1 16,0-1 0-16,-4-2 0 16,3 3 1-16,1-3 0 15,3-1 0-15,4-2 0 16,-8 9 0-16,1-3 0 0,-1 3 0 15,1 3 1 1,-1 3-1-16,-2 4 0 0,2 9 0 16,-3 6 1-16,0 0-1 15,-3-3 1-15,6 3-1 16,-6 0 1-16,3-3-2 16,4-3 1-16,-1-7-5 15,1-6 0-15,6-9-7 16,-6-9 1-16</inkml:trace>
  <inkml:trace contextRef="#ctx0" brushRef="#br0" timeOffset="7715.26">8481 4735 39 0,'0'-10'19'0,"-4"35"-11"0,4-9 32 16,0 9-39-16,-7 22 1 15,4-3-1-15,-4 12 1 16,-4 17-3-16,0 14 0 16,4 14 2-16,0 2 0 15,4-9-2 1,-1-15 1-16,4-20-5 0,-7-15 1 16,7-16-4-16,0-9 0 15,7-19-3-15,-7-12 0 16,7-4-3-16,0-9 1 15</inkml:trace>
  <inkml:trace contextRef="#ctx0" brushRef="#br0" timeOffset="8000.91">8509 5334 26 0,'11'-7'13'0,"10"23"-10"0,-14-13 25 0,-4 7-25 16,4-1 1-16,-3 0 2 15,3 4 1-15,4-4-7 16,-1 4 1-16,4-1 7 15,0-2 0-15,4-1-1 16,-4 7 0-16,7 0-1 16,-3-1 0-16,-7-5-4 15,-1 5 1-15,-10 7-3 16,-7 7 1-16,-7 2-3 16,-7-6 1-16,3 6-2 15,-3-9 1-15,0-3-1 16,0 0 0-16,3-3-1 0,4-7 0 15,3-3-4-15,4-3 1 16,7-3-9-16,0-9 1 16</inkml:trace>
  <inkml:trace contextRef="#ctx0" brushRef="#br0" timeOffset="8379.08">8784 5669 38 0,'4'28'19'0,"13"-15"-8"0,-6-13 27 0,-4-3-33 16,7 0 0-16,4-10 2 16,6-3 0-16,8-2-10 15,-4-11 1-15,1 7 5 16,-5-3 1-16,-3-3-3 15,1 3 0-15,-15-3-2 16,-4 3 1-16,-3 6-2 16,-3 0 1-16,-4 10-1 15,-4 12 1-15,0 0 0 16,4 0 0-16,-3 19-1 16,3 0 1-16,3 6 0 15,4-3 1-15,4 7-1 16,10-1 1-16,4-6-4 31,3-6 0-31,-4 3-8 0,8-6 0 16,7-13-3-16,0-3 0 15</inkml:trace>
  <inkml:trace contextRef="#ctx0" brushRef="#br0" timeOffset="8676.12">9419 5694 27 0,'-7'16'13'0,"-7"-10"-4"0,10-6 19 0,1-12-24 16,-1-10 0-16,1-10 3 15,-1-5 0-15,1-4-9 16,3 3 1-16,3-2 7 16,8 11 0-16,3 1-2 15,14 3 1-15,4 6-1 16,7 4 1-16,3-1-2 15,15-6 0-15,13 3-1 16,1 3 0-16,-4 4-3 16,-7 2 0-16,-4 10-5 15,-17 4 0-15,-11 2-11 16,-14 3 1-16,-10-2-1 16,-4 8 0-16</inkml:trace>
  <inkml:trace contextRef="#ctx0" brushRef="#br0" timeOffset="9397.16">3062 6005 46 0,'0'31'23'0,"50"-40"-25"0,-22 9 47 0,11-4-40 15,24 4 0-15,18-9 6 16,36-7 1-16,20 1-12 16,33-7 0-1,41-16 8-15,15-12 0 0,35 3-3 16,-14-3 0-16,7 0-7 15,-39 9 0 1,-28 6-8-16,-18 17 0 16,-27 8-12-16,-30 10 0 0</inkml:trace>
  <inkml:trace contextRef="#ctx0" brushRef="#br0" timeOffset="9893.12">7433 6077 34 0,'-42'19'17'0,"13"-13"-2"16,26-3 13-16,-1 0-19 15,1 3 0-15,6-2 7 16,12-1 1-16,6-6-20 16,14-1 0-16,25 4 13 15,35-18 1-15,25-4-6 16,32-3 1-16,24-1-5 15,25 1 0-15,11 0-6 16,-29 6 0-16,-3 4-6 16,-17 9 1-16,-15 9-12 15,-25-3 0-15</inkml:trace>
  <inkml:trace contextRef="#ctx0" brushRef="#br0" timeOffset="10288.9">11501 5603 49 0,'-32'54'24'0,"7"21"-28"16,18-56 33-16,4 3-31 0,-1 3 1 16,8-3-11-16,3-16 1 15,3 0 5-15,8-18 1 16</inkml:trace>
  <inkml:trace contextRef="#ctx0" brushRef="#br0" timeOffset="10673.56">11525 5252 48 0,'28'41'24'0,"4"-29"-28"0,-14-8 43 0,10-1-37 16,11 3 0-16,3-6 3 15,1 0 0-15,2 0-5 16,1-3 0-16,-7 3 5 15,0 3 0-15,-14-3-2 16,-8 0 0-16,-10 3-3 16,-3 6 1-16,-8 4-3 15,-3 0 0-15,-3-1-3 16,-1 7 0-16,0 3 1 16,4 3 0-16,-3 0 2 15,3-3 1-15,7 3 2 16,10 3 1-16,1-3 3 15,3 4 1-15,4-11-1 16,-1 4 1-16,-3-6-3 16,-3 0 1-16,-11-1-6 15,-7 7 1-15,-11 0-9 16,-3 3 0-16,-4-12-9 0,-3-4 1 16</inkml:trace>
  <inkml:trace contextRef="#ctx0" brushRef="#br0" timeOffset="11078.71">13959 5541 56 0,'0'0'28'0,"-10"0"-28"16,6 0 47-16,-6 0-46 15,-8 0 0-15,-3 0 0 16,-4 0 0-16,1 6-2 15,-1 3 0-15,0 10 0 16,4 3 1-16,0 0-4 16,7 3 1-16,3 10-2 0,8-7 0 15,10-3 0-15,7-9 1 16,10-10 1-16,5-12 0 16,6-4-1-16,4-9 0 15,-4-6-8-15,-3-3 1 16</inkml:trace>
  <inkml:trace contextRef="#ctx0" brushRef="#br0" timeOffset="11379.09">14489 5829 51 0,'7'22'25'0,"-4"-53"-19"16,1 6 42-16,-4-10-46 16,-7-15 0-16,-7-28 0 15,-4-13 0-15,-3-7-3 16,-4-11 1-16,11-11 0 16,0 1 0-16,7 10-3 15,3 2 1-15,8 13-1 16,3 9 0-16,7 22-1 15,11 23 0-15,3 2-2 16,0 22 0-16,0 10-9 16,-3 12 1-16</inkml:trace>
  <inkml:trace contextRef="#ctx0" brushRef="#br0" timeOffset="11591.72">14309 5224 58 0,'0'31'29'0,"7"-15"-23"0,0-16 48 15,3 3-52-15,12-3 1 16,9-9 0-16,15-7 0 0,-4-3-5 16,15 0 1-1,6 4-4-15,-3-4 0 0,-7-3-15 16,-3-3 1-16</inkml:trace>
  <inkml:trace contextRef="#ctx0" brushRef="#br0" timeOffset="12430.31">1983 6792 43 0,'0'9'21'0,"3"7"-14"0,-3-10 21 0,0 13-24 16,0 9 0-16,-3 7 1 15,-4 18 0-15,-4 10-8 16,-10 12 1-16,3 13 2 16,-3-7 0-16,0-2-9 15,3-7 1-15,1-10-7 16,2-18 0-16</inkml:trace>
  <inkml:trace contextRef="#ctx0" brushRef="#br0" timeOffset="13149.41">1369 7541 53 0,'-4'22'26'0,"15"-16"-29"0,-11-6 49 16,3-6-44-16,15-6 0 15,3-13 1-15,7-10 1 16,15-12-4-16,6-9 0 16,18-13 3-16,14-7 1 15,-3-5-2-15,3 2 1 16,0 17-2-16,-14 5 1 16,-14 10-3-16,-7 10 1 15,-14 8-3-15,-4 14 1 16,-14 8-2-16,-3 20 0 0,-11 15-1 15,-4 7 1 1,-17 40-1 0,3-6 0-16,-3-6 2 15,4-7 1-15,6-9 1 16,4-12 0-16,3-10 0 16,4-3 1-16,4-10 0 15,3-2 0-15,4-7-1 16,-1-6 0-16,1-4-1 15,6-2 0-15,-6-1 1 16,7 1 1-16,-8 0 1 16,11 2 0-16,-3 7 1 15,7 4 1-15,3 2 0 16,-11 0 1-16,5 3-2 0,-1-2 0 16,0-4-1-16,4 0 0 15,-4-6 0-15,0-3 0 16,0-1-1-16,-3-2 1 15,-8 0-1-15,5-1 1 16,-1 1-1-16,-4 2 1 16,-6 1-2-16,3 0 1 15,-7 6-1-15,0 0 1 16,-7 0-1-16,3 6 0 16,4 7-1-16,-7 6 1 15,4 2 0-15,-4-2 0 0,7 6 0 16,7 0 1-1,3 4-1-15,1-4 1 0,10-3 0 16,7-3 1-16,22-10-4 16,-1-9 0-16,11-9-11 15,-7-10 0-15</inkml:trace>
  <inkml:trace contextRef="#ctx0" brushRef="#br0" timeOffset="13631.26">4258 7510 46 0,'-3'9'23'0,"3"-15"-14"0,0-10 32 0,10-9-39 16,1-16 0-16,-8-6 1 16,11-28 1-16,-3-3-5 15,10-13 0-15,-3 3 3 16,3 0 1-16,4 4-2 16,10-1 1-16,-10 16-2 15,10 9 1-15,-7 16-1 16,4 13 0-16,-4 15-2 15,4 20 0-15,-15 11-6 16,5 7 0-16,-12 13-9 16,-10-1 0-16</inkml:trace>
  <inkml:trace contextRef="#ctx0" brushRef="#br0" timeOffset="14007.53">4304 7303 48 0,'35'16'24'0,"29"-10"-30"0,-43-6 36 16,11 0-31-16,6-3 1 16,5 0 0-16,3-7 0 15,-15-2 0-15,-2-4 0 16,2 0 1-16,-2-3 0 15,-8 1 1-15,-11-1 0 0,1-3-1 16,-4 3 1-16,-7 3 0 16,0 4 0-16,-7 6-1 15,3 6 0-15,-3 3-1 16,-3 12 0-16,-1-5-1 16,-7 5 1-16,8 4 0 15,3 0 0-15,3 0-1 16,4-3 1-16,4-4-2 15,10-2 0-15,-11-7-3 16,15-6 0-16,-4-4-8 16,11-2 0-16</inkml:trace>
  <inkml:trace contextRef="#ctx0" brushRef="#br0" timeOffset="14261.93">4971 7325 43 0,'0'-3'21'0,"3"-22"-18"0,-3 15 33 15,0-5-34-15,0 2 0 16,0-3 3-16,7 1 1 16,-7-4-6-16,11 0 0 15,-1 3 4-15,12 4 0 16,6-1-2-16,11-2 1 0,-8 5-6 15,1 1 1-15,-4 2-9 16,1 7 1-16,-8-3-7 16,-4 10 1-16</inkml:trace>
  <inkml:trace contextRef="#ctx0" brushRef="#br0" timeOffset="14816.61">5429 7300 54 0,'4'9'27'0,"6"-15"-35"16,-3 0 49-16,-3-4-41 16,3-5 0-16,0 2 0 15,4-3 1-15,-1 1-1 16,1-1 0-16,-1 7 0 0,-6 5 0 15,3 4 0-15,0 0 0 16,4 7 0-16,-8-1 0 16,4 0-1-16,4 0 1 15,-1-2-1-15,-3-1 1 16,4 0-1-16,0 0 1 16,-1-3 0-16,1 3 1 15,-8 0-2-15,4 4 1 16,0-1-1-16,4-3 0 15,-7 3-1-15,3-6 0 16,3 0-1 0,1-3 1-16,-1-3 0 0,8-4 1 0,-7 1 0 15,6-7 1 1,-3-6 0-16,4-3 0 0,-7-3 0 16,-1 0 1-16,4 6-1 15,0 3 0-15,-3 7 1 16,3 2 0-16,0 7 0 15,7 6 0-15,-7 3-1 16,11 10 1-16,-4 6 0 16,4 0 1-16,0-3-1 15,-4 3 0-15,4 0 0 16,3 0 0-16,7-4-4 16,-10-2 1-16,-1-3-12 15,-2-7 1-15</inkml:trace>
  <inkml:trace contextRef="#ctx0" brushRef="#br0" timeOffset="15657.79">5563 8927 53 0,'0'0'26'0,"0"-9"-24"0,0 6 42 16,-3 0-43-16,-8-7 1 16,1 4 0-16,-15 3 0 15,0 0-3-15,-7 3 0 0,4 3 2 16,-7 6 0-16,10 10-2 16,8 9 0-16,-1-3-1 15,7 0 1-15,1 4-1 16,6 2 0-16,4-6 0 15,4-3 0-15,13-6 1 16,-2-7 0-16,13-9 1 16,4-9 0-16,-8-7 0 15,-3 3 1 1,8-12-2 0,-5 3 0-16,-2 7 1 15,-5 5 0-15,1 10-1 16,-4 7 1-16,0-1-1 15,0 13 1-15,4 6 0 16,-8 6 1-16,8-3-2 16,3 1 0-16,-7-4-5 0,11-3 1 15,-4-7-9-15,-10-5 0 16</inkml:trace>
  <inkml:trace contextRef="#ctx0" brushRef="#br0" timeOffset="15931.63">6047 9053 57 0,'0'6'28'0,"3"-9"-31"0,4 3 49 0,4 0-45 16,3 0 0-16,11 0 0 16,6 3 1-16,8-6-3 15,0 3 0-15,-7-3-3 16,-4-4 0-16,0-2-13 16,-7-7 1-16</inkml:trace>
  <inkml:trace contextRef="#ctx0" brushRef="#br0" timeOffset="16153.88">6329 8770 48 0,'0'47'24'0,"0"1"-18"0,0-36 33 15,-4 13-39-15,-3 10 1 16,0-1-1-16,-3 7 1 16,6 6-6-16,-6-3 0 15,10-3-10-15,0-16 1 0</inkml:trace>
  <inkml:trace contextRef="#ctx0" brushRef="#br0" timeOffset="16528.38">7073 8306 42 0,'-10'32'21'0,"-19"21"-12"0,22-34 28 0,-3 6-34 0,-4 16 0 15,-4 9 1-15,4 16 1 16,0 15-7-16,0 1 1 15,0 2 2-15,-1-5 1 16,5-10-7 15,-1-16 0-31,11-12-9 0,-7-13 0 0,14-18-2 0,-7-17 1 16</inkml:trace>
  <inkml:trace contextRef="#ctx0" brushRef="#br0" timeOffset="16771.16">6974 8874 35 0,'22'25'17'0,"6"-6"-10"15,-11-10 31-15,5 10-33 16,6 0 0-16,4-3 3 16,-1-1 0-16,-2 1-11 15,-8 0 1-15,-7 6 6 16,-14 3 0-16,-7 3-3 15,-11-3 1-15,-3 3-6 16,-14-9 0-16,10-3-6 16,-7-7 1-16,15-3-7 15,3-3 0-15</inkml:trace>
  <inkml:trace contextRef="#ctx0" brushRef="#br0" timeOffset="17040">7659 9043 56 0,'-14'19'28'0,"0"9"-34"0,3-15 52 0,4 6-45 15,0-1 0 1,0 1 0-16,3 0 0 0,4 0-4 16,4-3 1-16,6-7-8 15,1-6 0-15,10-19-6 16,4-9 1-16</inkml:trace>
  <inkml:trace contextRef="#ctx0" brushRef="#br0" timeOffset="17196.97">7673 8585 45 0,'18'29'22'0,"-11"-17"-26"0,0-12 36 0,3 3-41 0,1 4 1 16,3-4-15-16,-3-6 0 15</inkml:trace>
  <inkml:trace contextRef="#ctx0" brushRef="#br0" timeOffset="19906.46">1408 10759 43 0,'-7'40'21'0,"14"-8"-12"16,-7-26 22-16,0 3-29 16,0-2 1-16,0 2 2 15,0-3 1-15,0-6-7 16,7-6 0-16,-4-13 4 15,-3-6 1-15,0-16-2 16,0-6 0-16,0-19-2 16,0-3 0-16,-3 0-2 15,-4-3 1-15,7 3-2 16,-7 0 0-16,7 4-1 16,7 8 0-16,-7 10 0 15,7 6 1-15,-4 7 1 16,15 9 0-16,3 12 2 15,18 4 0-15,3 6 1 0,8 6 1 16,-1 3-1-16,-7 0 0 31,-6 23-14-31,-15-8 0 16</inkml:trace>
  <inkml:trace contextRef="#ctx0" brushRef="#br0" timeOffset="20133.9">1207 10589 47 0,'-8'35'23'0,"16"5"-18"0,2-30 33 0,1-1-37 16,-1-2 1-16,11 5 0 16,-3 1 1-16,14 2-4 15,-11-5 1-15,18 2 1 16,0-5 0-16,10-1-5 15,0-6 1-15,-10 0-10 16,4 0 1-16,-12-10-4 16,-3 1 1-16</inkml:trace>
  <inkml:trace contextRef="#ctx0" brushRef="#br0" timeOffset="20416.95">1729 10724 29 0,'-4'13'14'0,"8"-17"-12"0,-4 8 22 16,-4 5-23-16,-3 0 0 15,4 4 2-15,-5 3 0 16,-2-1-3-16,-1 1 1 16,1 0 1-16,-1-1 1 15,4 4-1-15,4 0 0 16,-5 0-1-16,16-4 1 15,-5-2-1-15,8-7 0 16,-1-6 1-16,8-6 0 0,-8-7-1 16,8 1 1-16,-7-4-7 15,6-6 0-15,-6-3-7 16,3 0 0-16</inkml:trace>
  <inkml:trace contextRef="#ctx0" brushRef="#br0" timeOffset="20688">1947 10853 45 0,'0'-10'22'0,"7"-15"-21"15,-3 19 38-15,3 0-35 16,4-7 1-16,-1 4 2 0,11-4 0 16,8 4-9-16,9-1 0 15,-6-2 4-15,7-1 1 16,0-2-9-16,0 5 1 16,3 1-12-16,-14-1 0 15</inkml:trace>
  <inkml:trace contextRef="#ctx0" brushRef="#br0" timeOffset="21304.25">4247 10501 43 0,'8'38'21'0,"-26"-16"-19"0,14-19 29 15,-10 3-28-15,0 1 1 16,-7 2-1-16,-14 0 1 16,-4 4-6-16,-3 3 0 15,-1 3 2-15,8-4 1 16,0 1-3-16,6 3 0 15,1 0-2-15,7 6 1 16,10-10-1-16,11 1 0 16,4-4 2-16,14-5 0 0,3-7 0 15,7-3 1 1,4-7 1-16,0 1 0 0,3-4 1 16,-7-6 0-16,-7-9-1 15,0 6 1-15,-3 3 0 16,-7 4 0-16,-1 5 0 15,1 14 1-15,-1 5 0 16,1 7 1-16,-1 9 0 16,8 9 1-16,-7-2-3 15,10-4 1-15,0-3-8 16,4-3 0-16,6-10-7 16,1 1 0-16</inkml:trace>
  <inkml:trace contextRef="#ctx0" brushRef="#br0" timeOffset="21665.36">4614 10903 55 0,'4'22'27'0,"21"22"-28"0,-25-32 50 0,0 7-49 15,0 3 0-15,-11 3-1 16,-3 6 1-16,-7 4-3 16,-4-1 0-16,0-5-10 15,4-7 1 1</inkml:trace>
  <inkml:trace contextRef="#ctx0" brushRef="#br0" timeOffset="21935.82">5271 10150 45 0,'-8'28'22'0,"5"66"-18"0,-4-68 24 16,3 14-29-16,-6 7 1 16,3 16 2-16,-11 0 1 15,7-7-3-15,1-6 0 0,-1-6-3 16,4-9 1-16,4-7-10 16,-4-19 0-16</inkml:trace>
  <inkml:trace contextRef="#ctx0" brushRef="#br0" timeOffset="22189.8">5281 10708 45 0,'11'19'22'0,"52"-16"-11"15,-38 4 33-15,3-1-38 16,-3 3 1-16,-4 1 1 16,-3 2 0-16,-1 1-12 0,-17 6 0 15,-17 3 4-15,-5 3 1 16,-16-3-10-16,-1 0 0 16,0-1-10-16,-7-8 0 15</inkml:trace>
  <inkml:trace contextRef="#ctx1" brushRef="#br0">3351 7519 0,'0'0'16,"7"16"0,-7 6-1,11 6 1,0 0-1,-4-6 1,3 0 0</inkml:trace>
  <inkml:trace contextRef="#ctx0" brushRef="#br0" timeOffset="24711.64">7528 10696 41 0,'0'12'20'0,"0"-2"-9"16,0-4 21-16,0-6-30 16,-7 3 0-16,0 3 1 15,4-2 0-15,-11-4-4 16,-4 6 0-16,-7-6 3 16,-3 3 0-16,-11 3-2 0,4 1 0 15,3-1-2-15,4 6 0 16,3 4-2-16,4 6 1 15,7 0-2-15,7 0 1 16,3-3 1-16,8 0 0 16,6-4 2-16,8-2 0 15,10-4 1-15,-6-6 1 16,2-3 1-16,1-6 0 16,-4 0-1-16,-3 3 1 15,3-4-1-15,-7-2 1 16,0 3-2-16,-3 3 1 0,3 3-1 15,-4 0 1-15,4 0 0 16,-6 3 0-16,-1 3 0 16,0 0 0-16,3 4 0 15,-6-1 0-15,3 4-1 16,0 2 1-16,3 1-2 16,-2 3 1-16,6 0-4 15,-4-1 0 1</inkml:trace>
  <inkml:trace contextRef="#ctx0" brushRef="#br0" timeOffset="25161.14">7930 10912 34 0,'4'19'17'0,"-15"-19"-4"0,8-3 8 16,-4 0-19-16,3-4 0 16,-10 1 4-16,4-9 1 15,3-4-8-15,-4-6 0 16,4 0 5-16,-4-1 1 16,1 1-2-16,3 0 1 15,3 3-3-15,1 0 1 16,3 4-1-16,0 2 1 0,0 3-1 15,3 1 0 1,4 2 0-16,0 4 0 0,4 0 0 16,-1 0 1-16,1 2-1 15,0 4 1-15,-1 0-1 16,4 0 0-16,-3 4-1 16,-1 2 1-16,1 6-1 15,-4 4 0-15,4 0 0 16,-8 3 0-16,4 6 0 15,-7 6 0-15,7-3-1 16,0 4 1-16,0-1-2 16,0-6 0-16,1-3-5 15,-1-6 0-15,10-7-10 16,-10-9 1-16</inkml:trace>
  <inkml:trace contextRef="#ctx0" brushRef="#br0" timeOffset="25911.89">8618 10564 43 0,'4'3'21'0,"-4"0"-11"0,-4 1 28 0,-3 5-35 16,4 7 1-16,-8 6 1 16,1 0 1-16,-15 12-8 15,-7 7 1-15,-7 12 4 16,-6 7 0-16,-1 2-2 15,3 11 1-15,-6-1-3 16,7 3 1-16,6-9-4 16,5-4 1-16,13-18-8 15,4-6 0-15,14-25-6 16,7-13 0-16</inkml:trace>
  <inkml:trace contextRef="#ctx0" brushRef="#br0" timeOffset="26109.34">8248 10683 47 0,'0'41'23'0,"11"3"-22"0,-8-28 39 16,4 9-39-16,0 6 0 15,0 7 0-15,0-1 0 16,0-2-5-16,4-7 0 15,-4-9-10-15,4-16 1 16</inkml:trace>
  <inkml:trace contextRef="#ctx0" brushRef="#br0" timeOffset="26618.56">9419 10849 56 0,'-17'44'28'0,"6"-22"-26"0,11-22 45 16,0 0-45-16,0-6 1 15,0-3 0-15,0-7 1 16,3-6-5-16,-3-6 1 16,4 6 2-16,0-6 0 15,6-7-1-15,1-2 1 0,-1 5-2 16,8 7 1-16,0 6-2 16,3 4 1-16,0 5-1 15,4 7 0-15,-4 6-3 16,0 3 0-16,-3 1-8 15,-1 2 1-15,-3-3-8 16,0 1 1-16</inkml:trace>
  <inkml:trace contextRef="#ctx0" brushRef="#br0" timeOffset="26962.96">9687 10834 58 0,'11'22'29'0,"14"-19"-32"16,-18-3 50-16,3-3-46 0,4-4 0 15,0 1 0-15,4-3 1 16,0-4-3-16,-8-2 1 16,-3-4 1-16,-3 6 0 15,-8-2-2-15,-3-1 1 16,-3 3-2-16,-4 1 1 15,-1 9-1-15,-2 6 1 16,3 3-1-16,0 7 0 16,0 5 0-16,10 1 1 15,-7 0 0-15,8 6 1 0,3 3-2 16,3 1 1-16,8 2-2 16,3 0 1-16,7 1-7 15,4-4 1-15,3-3-7 16,4-16 0-16</inkml:trace>
  <inkml:trace contextRef="#ctx0" brushRef="#br0" timeOffset="27562.23">10167 10912 30 0,'14'-19'15'0,"0"13"-3"16,-10 3 20-16,-4 3-28 16,0 0 1-16,0 0 0 15,-4-3 1-15,-3 6-8 16,-3 3 0-16,-8 1 5 15,-3 5 0-15,-4 7-3 16,4 3 1-16,-4-3-1 16,4 6 1-16,3-6-1 0,8 2 0 15,3-5 0-15,3 0 0 16,4-4-1-16,7-2 1 16,4-7-1-16,3 0 1 15,4-3-1-15,-1-6 1 16,1-7-1-16,0 1 1 15,-4 2-2-15,0 1 0 16,0-1-1-16,0 4 1 16,-3 3-1-16,-1 3 1 15,-3 6 0-15,0 1 0 16,0-1 0-16,0 3 1 0,4-2 1 16,0-1 0-1,3 3 0-15,7-2 0 0,-3-1 0 16,6 0 0-16,4-3 0 15,4-3 1-15,7-9 0 16,3-10 1-16,4-12 0 16,0-7 0-16,0-6 0 15,-4-6 0-15,-10-16-1 16,-4-9 1-16,-7-19-2 16,-6 0 1-16,-5 3-1 15,-3 0 0-15,-7 9-1 16,-3 13 0-16,-8 16-1 15,-7 22 0-15,-3 21 0 16,-3 20 1-16,-5 21-1 16,1 25 0-16,0 17 1 0,3 21 0 15,11 18 0-15,3 11 0 32,11-1-1-32,8-15 0 0,6-23-10 0,7-12 1 15</inkml:trace>
  <inkml:trace contextRef="#ctx0" brushRef="#br0" timeOffset="28133.76">11779 10940 44 0,'-10'41'22'0,"-4"12"-19"15,10-40 37-15,1-4-39 0,-1 1 1 16,4-1 1-16,0-2 1 16,4-4-5-16,-1 0 1 15,4-6 2-15,4-7 0 16,-4-5-1-16,3-7 1 15,1-7-2-15,-1 1 0 16,1 3-1-16,0 0 1 16,-1 3-1-16,1 3 1 15,-4 4-1-15,-4 8 1 16,4 7-1-16,-3 7 0 0,3 2 0 16,0 10 1-16,0 3-1 15,0 6 1-15,-3 0-1 16,-1 0 0-16,1 7-2 15,3-4 1-15,0 1-6 16,3-4 1-16,1-6-8 16,3-10 1-16</inkml:trace>
  <inkml:trace contextRef="#ctx0" brushRef="#br0" timeOffset="28404.12">12248 10956 35 0,'11'25'17'0,"0"25"-12"16,-11-34 24-16,0 0-27 15,0 3 0-15,0 2 2 0,3 1 1 16,1 0-5-16,3 0 0 16,0-6 4-16,3-3 0 15,1-4-1-15,3-3 1 16,4-9-2-16,-1-9 1 15,-3-7-3-15,8-3 1 16,6-13-4-16,-7-2 0 16,4-4-11-1,3-3 0-15,-3 3-1 0,17-3 0 16</inkml:trace>
  <inkml:trace contextRef="#ctx0" brushRef="#br0" timeOffset="29169.82">12746 11179 47 0,'-7'37'23'0,"0"-12"-29"0,7-21 46 15,0-4-39-15,0 0 0 16,0-10 2-16,3-5 1 16,1-4-4-16,3 0 0 0,0 0 2 15,4-3 0-15,-1-3-1 16,-3 6 1-16,7-3-2 15,0 3 0-15,0 10-1 16,1 0 0-16,-5 5-1 16,4 8 1-16,-3-1-3 15,3 0 1-15,-3 3 0 16,-1-3 0-16,1 0 0 16,-4 4 1-1,0-1 0-15,0-3 0 0,0 3 1 16,0-6 0-16,0 4 0 15,0-1 0-15,0-6 0 16,-7 3 0-16,4-13 0 16,3-6 1-16,0-3-1 15,3-3 1-15,1 6 0 16,3 1 0-16,0-1 0 0,0 3 1 16,0 3 0-16,4 7 0 15,0 6 0-15,-4 10 0 16,-4 5 0-16,1 7 1 15,0 6-1-15,-4 1 0 16,3 5 0-16,-3 1 0 16,0-1-1-16,0 1 0 15,4-10-7-15,3-6 1 16,4-13-7-16,3-16 1 16</inkml:trace>
  <inkml:trace contextRef="#ctx0" brushRef="#br0" timeOffset="29423.7">13593 10204 46 0,'-8'56'23'0,"-9"38"-24"16,13-56 40-16,-3 15-39 15,4 7 0-15,-8 24 0 16,4 13 1-16,0 10-1 16,0-7 0-16,0-15-2 15,0-13 1-15,3-25-7 16,1-19 1-16,-1-15-6 0,4-16 0 16</inkml:trace>
  <inkml:trace contextRef="#ctx0" brushRef="#br0" timeOffset="29652.17">13497 10881 29 0,'18'12'14'0,"7"13"-2"0,-15-15 19 16,1 2-27-16,3 7 1 16,4 6 2-16,-1 0 0 0,-3 0-9 15,-3 4 0 1,-8-1 5-16,-6 3 0 0,-4-2-2 15,-4 2 0-15,-6 0-4 16,6-3 1-16,-3-6-5 16,3-9 1-16,1-7-8 15,3-9 1-15</inkml:trace>
  <inkml:trace contextRef="#ctx0" brushRef="#br0" timeOffset="29995.97">13839 11125 44 0,'32'16'22'0,"11"-13"-14"16,-29-6 36-16,0-3-41 16,0 0 0-16,0-1 0 0,0-8 1 15,-3-4-6-15,-1-9 0 16,-6-1 3-16,-8-2 1 15,-3 6-3-15,-3 0 1 16,-8 6-1-16,0 0 1 16,1 10 0-16,-4 3 0 15,3 6 0-15,0 3 0 16,4 9 0-16,4 16 1 16,6 4-1-16,8 2 1 15,6 7-1-15,8 0 1 0,3-4-3 16,11-5 1-16,-4-4-6 15,-3-9 1 1,3-7-11-16,4-8 1 0</inkml:trace>
  <inkml:trace contextRef="#ctx0" brushRef="#br0" timeOffset="30280.6">14337 11348 41 0,'0'31'20'0,"3"-56"-12"16,1 13 27-16,-4-4-32 15,0-15 1-15,3-7 2 16,-3 1 0-16,4-14-7 16,0-2 1-16,3 3 4 0,3-3 0 15,4 9-1-15,7 3 1 16,11 6-1-16,3 4 1 15,1 6-4-15,-1 0 1 16,4 9-3-16,-7 4 0 16,10 8-7-16,-7 8 1 15,-3 5-11-15,-4 4 0 16</inkml:trace>
  <inkml:trace contextRef="#ctx0" brushRef="#br0" timeOffset="30461.57">14937 11414 66 0,'-4'25'33'0,"8"-19"-42"0,-4-3 58 15,-4 1-58-15,1 2 1 0,-8 0-27 16,4 4 1-16</inkml:trace>
  <inkml:trace contextRef="#ctx0" brushRef="#br1" timeOffset="35084.25">1418 12173 49 0,'0'25'24'15,"-10"-3"-14"-15,10-16 39 0,-11 0-44 16,-7 4 0-16,-3-1 1 16,0 1 0-16,-11-1-9 15,-7 4 1-15,4-1 5 16,3 1 0-16,-6-4-4 15,6 0 0-15,0 1-2 16,4-1 1-16,0-2-3 16,7-1 1-16,-1 3-3 15,1-3 0-15,11 7 0 16,-8 0 0-16,7 5 0 16,4 4 0-16,4 3 2 0,-4 4 0 15,-4 2 2-15,1 3 0 16,3 7 2-16,-4 0 1 15,0 6 0-15,1 6 1 16,-4-9-1-16,-4 10 0 16,7-4 2-16,4-3 0 15,-3-6 1-15,10-7 0 16,0-9 1-16,7 0 1 31,3-6-1-31,1-3 1 0,-7 3-2 16,3-10 0-16,3-6-1 15,-10 3 0-15,11-6-2 16,-4 0 1-16,3-3-1 16,12 3 0-16,-1 0 0 15,7 0 1-15,11 0-1 16,-7 6 1-16,-1-2-2 16,-2 2 1-16,-12 0-8 15,-3 4 1-15,-7-4-9 16,4-3 1-16</inkml:trace>
  <inkml:trace contextRef="#ctx0" brushRef="#br1" timeOffset="35355.11">861 12881 35 0,'0'19'17'0,"7"-6"-8"0,-7-10 21 16,3 0-26-16,4 0 1 15,-3 0 2-15,14 1 0 16,-8-4-10-16,8 0 1 16,3-4 5-16,7-2 1 15,4-3-3-15,0-4 0 16,24-12-16-1,-14 0 1-15</inkml:trace>
  <inkml:trace contextRef="#ctx0" brushRef="#br1" timeOffset="35612.9">1577 12631 49 0,'11'12'24'0,"-29"51"-18"16,14-47 32-16,-13 6-36 16,-4 9 1-16,-1 10 0 15,-6-1 0-15,-11 4-5 0,1 3 1 16,-5-3-3-16,11 0 0 15,-3-9-12-15,10-17 1 16</inkml:trace>
  <inkml:trace contextRef="#ctx0" brushRef="#br1" timeOffset="35823.18">1189 12715 26 0,'32'54'13'0,"24"62"3"0,-45-91 7 0,10 9-21 16,-4 7 0-16,5 3 0 15,6 3 1-15,-3-3-5 16,-1-7 0-16,-3-5-6 16,-10-13 0-16,-7-10-3 15,-8-6 1-15</inkml:trace>
  <inkml:trace contextRef="#ctx0" brushRef="#br1" timeOffset="36166.25">480 13471 48 0,'0'25'24'0,"28"-6"-24"0,-14-16 48 16,4-3-42-16,10 0 1 15,14-3 2-15,11 3 0 16,14-3-12-16,14-3 0 0,25-7 7 15,4-3 1-15,-8-3-7 16,-10 1 1-16,3 2-6 16,-14 3 1-16,-17 1-9 15,-15 2 1-15,-3 1-6 16,-14 3 1-16</inkml:trace>
  <inkml:trace contextRef="#ctx0" brushRef="#br1" timeOffset="36466">1926 12148 44 0,'-10'-10'22'0,"-8"51"-15"0,14-28 37 16,-6 18-42-16,3 7 1 15,-4 15 0-15,1 10 0 16,-1 18-4-16,0 19 0 16,1 10 1-16,3 9 1 15,-4 7-12-15,-6-4 1 16,2-15-6-16,8-23 0 15</inkml:trace>
  <inkml:trace contextRef="#ctx0" brushRef="#br1" timeOffset="37249.17">3648 12596 16 0,'3'-28'8'0,"4"-3"4"15,-7 18 1-15,0-6-4 16,0-3 0-16,0 0 6 15,-7 0 1-15,7 4-19 0,0 2 0 16,7 3 13-16,-7 7 1 16,0 6-4-16,0 3 1 15,0 16-3-15,0 9 1 16,-7 10-2-16,4 15 0 16,-4 10-1-16,3 12 0 15,4 4-5-15,-7 2 1 16,7-6-5-16,0-3 0 15,0-15-13-15,7-20 0 16,-7-18 0-16,11-6 0 0</inkml:trace>
  <inkml:trace contextRef="#ctx0" brushRef="#br1" timeOffset="37505.75">3976 12825 52 0,'28'9'26'0,"36"-2"-32"15,-47-7 51-15,15-3-45 16,17-4 0-16,1 1-3 0,-1-3 1 15,0-4-7-15,-6 7 0 16,-4 0-6-16,-11-4 1 16</inkml:trace>
  <inkml:trace contextRef="#ctx0" brushRef="#br1" timeOffset="37728.03">4184 12577 52 0,'-18'29'26'0,"11"40"-32"0,7-51 47 0,0 11-41 16,0 11 0-16,0 1-2 15,7 9 1-15,-7-6-5 16,4-3 1-16,10-16-9 15,-3-16 0-15</inkml:trace>
  <inkml:trace contextRef="#ctx0" brushRef="#br1" timeOffset="38207.75">4664 12370 53 0,'3'3'26'0,"15"7"-23"0,-11-10 45 16,4 0-45-16,-8 0 1 15,15 0 2-15,-1 0 0 16,8 0-8-16,10 3 1 16,-3-3 4-1,-4 3 1-15,-7 7-3 16,-17 5 0-16,-8 7-2 16,-17 6 1-16,0 1-2 15,-4 11 1-15,11 7-2 16,-3 0 0-16,-1 10 1 15,7-1 0-15,8-5 0 16,-8-1 0-16,11-3 1 16,0-10 0-16,4-5 1 15,6-7 1-15,8-3-1 16,3-7 0-16,7-5-2 16,-3-4 1-16,3-3-5 15,8-3 0-15,-12-6-11 16,12-10 1-16</inkml:trace>
  <inkml:trace contextRef="#ctx0" brushRef="#br1" timeOffset="38456.72">5260 12819 56 0,'0'34'28'0,"0"10"-28"0,0-31 44 16,0 2-44-16,0 4 1 0,-7 3 0 15,3 6 0-15,4 1-2 16,0 5 0-16,0-3-3 16,0 1 0-16,4-17-12 15,3-11 0-15</inkml:trace>
  <inkml:trace contextRef="#ctx0" brushRef="#br1" timeOffset="38653.55">5186 12402 63 0,'14'6'31'0,"7"35"-39"16,-10-35 52-16,-4 0-50 15,3 1 1-15,1-1-21 16,0-3 0-16,-8-6 26 0,8 6 0 16</inkml:trace>
  <inkml:trace contextRef="#ctx0" brushRef="#br1" timeOffset="41119.94">3461 14004 49 0,'-4'13'24'0,"15"2"-13"0,-8-12 24 16,4 4-32-16,-7-1 1 15,11 0 2-15,-11-3 0 16,0 10-8-16,0 3 0 16,-11 9 5-16,-6 3 0 15,3 6-3-15,-4 10 0 16,-3-3-2-16,10 3 0 16,1-10 0-16,3 1 0 15,7-4 0-15,17-6 0 16,26-18-9-1,-1-7 1-15,4-19-6 16,-4 0 0-16</inkml:trace>
  <inkml:trace contextRef="#ctx0" brushRef="#br1" timeOffset="41346.08">3718 13979 59 0,'7'41'29'0,"-24"18"-31"16,17-40 53-16,-11 9-48 15,-7 7 0-15,4 12 0 16,-3 6 1-16,-4 16-6 16,3-3 1-16,-10 3-1 15,7-3 1-15,10-10-7 0,0-5 1 16,1-14-12-16,10-18 0 15</inkml:trace>
  <inkml:trace contextRef="#ctx0" brushRef="#br1" timeOffset="41571.94">3866 14449 55 0,'11'10'27'0,"17"-1"-33"15,-17-9 43-15,10-3-38 16,0-3 1-16,11 0-6 16,7 2 0-16,-4-2-5 15,-3-3 1-15</inkml:trace>
  <inkml:trace contextRef="#ctx0" brushRef="#br1" timeOffset="42381.71">4484 14051 53 0,'-11'10'26'0,"22"2"-22"15,-11-12 41-15,10 0-41 0,1 0 0 16,7 6 2-16,3 4 0 15,7-1-8-15,4-6 1 16,-4 0 4-16,-3 1 1 16,-1-1-3-16,-2-3 1 15,-12 6-2-15,1 3 0 16,-11 4-3-16,-7 6 1 16,-4 0-3-16,-3-1 1 15,-11 4-3-15,1-3 1 16,-1 0-1-16,4 3 1 15,7 3 1-15,-4-3 1 0,11-3 2 16,7 0 0-16,7-7 3 16,11 4 1-16,3-1 1 15,7 4 0-15,-7 0 0 16,-7 0 1-16,11 0-1 16,-14 0 0-16,-1 3 0 15,-10-4 0-15,0 11-3 16,-10 5 1-16,-26 4-5 15,-10 2 1-15,-10 1-11 16,-4-13 0-16,0-2-3 16,4-11 1-16</inkml:trace>
  <inkml:trace contextRef="#ctx0" brushRef="#br1" timeOffset="42832.92">4946 14446 66 0,'0'10'33'0,"-4"30"-47"16,4-24 67-16,0 3-53 16,-7 0 0-16,4 9-1 15,-4 6 1-15,3 1-1 16,-6-4 1-16,10-2-3 16,0-1 1-16,0-9-7 15,10-7 1-15,4-9-9 16,8-15 0-16</inkml:trace>
  <inkml:trace contextRef="#ctx0" brushRef="#br1" timeOffset="43027.07">5122 14045 65 0,'7'6'32'0,"29"-3"-45"0,-22-6 59 0,7-3-56 16,-10-4 0-16,10-5-22 15,-11 2 0-15</inkml:trace>
  <inkml:trace contextRef="#ctx0" brushRef="#br1" timeOffset="46885.3">3986 15597 49 0,'0'-6'24'0,"4"-7"-10"0,-4 13 25 16,0-6-36-16,0 0 0 15,-4-1 2-15,-3 4 1 0,-7 0-7 16,-3 3 0-16,-1 6 4 15,-7 7 1-15,-14 3-3 16,1 2 0-16,6 8-3 16,-7 2 1-16,7 9-2 15,4 7 0-15,7 16 0 16,3 6 1-16,11 9 0 16,4 0 0-16,13-3 1 15,8-9 1-15,7-10 0 16,10-15 0-16,7-16 2 15,8-13 1-15,3-12-1 16,3-16 1-16,-7-9 0 16,-10 0 1-16,-14 0-1 15,0 0 0-15,-15 2-3 16,-10 11 1-16,-17 5-2 16,-5 10 0-16,-9 4-1 15,-8 2 0-15,0 9-1 0,-10 4 1 16,6 6 0-16,-6 4 1 15,10-1 0-15,7 0 1 16,4 3 0-16,0 1 1 16,7-7 0-16,0-6 0 15,10-4-2-15,-7-5 1 16,8-4 0-16,3 0 0 16,3-6 0-16,4-9 1 15,0 9 0-15,0-6 0 0,4-1 0 16,3 1 1-1,-7 0-4-15,10 0 0 0,-6 2-11 16,3-2 0-16,-7-3-6 16,7 12 0-16</inkml:trace>
  <inkml:trace contextRef="#ctx0" brushRef="#br1" timeOffset="52741.4">4981 9579 47 0,'14'7'23'0,"46"-1"-11"0,-35-3 23 0,17 0-34 16,8 0 0-16,27 1 2 15,26-1 0-15,24-6-4 16,24-1 1-16,26-8 1 16,24-4 1-16,21-6-1 15,11-3 0-15,10 3-2 16,-3 3 1 0,0 7-1-16,-25 6 1 0,-14 6-3 15,-28 9 1-15,-14 7-4 16,-28 2 0-16,-26-2-8 15,-20 0 1-15,-25-13-2 16,-25-3 1-16</inkml:trace>
  <inkml:trace contextRef="#ctx0" brushRef="#br1" timeOffset="53193.07">8368 7896 37 0,'-25'-4'18'0,"4"11"-14"16,14-4 34-16,0 3-34 15,-11 13 1-15,1 9 1 16,-5 16 1-16,8 22-9 16,-7 12 1-16,4 13 4 15,-12 22 0-15,12 28-8 16,3 19 1-16,3 13-9 16,-7-1 1-16,8-28-4 15,-1-28 1-15</inkml:trace>
  <inkml:trace contextRef="#ctx0" brushRef="#br1" timeOffset="53701.51">4784 8112 43 0,'7'38'21'0,"7"40"-28"0,-7-50 41 16,-7 13-34-16,0 22 0 15,-11 9 1-15,-6 16 0 16,6 12-2-16,-7 3 0 16,4 1-4-16,-3-10 0 15,6-9-6-15,1-13 0 16</inkml:trace>
  <inkml:trace contextRef="#ctx0" brushRef="#br1" timeOffset="54138.43">5144 7930 38 0,'98'13'19'0,"29"-10"-15"0,-67 0 30 16,21-3-31-16,11-6 1 15,35-7 1-15,21-12 1 16,11-3-8-16,21 0 1 16,0-13 4-16,14 0 0 15,3-6-2-15,-6-3 1 16,-4 3-2-16,-7-3 1 15,-14 6-4-15,-25 3 1 16,-4 3-11-16,-17 1 0 16,-10 12-2-16,-29 21 0 0</inkml:trace>
  <inkml:trace contextRef="#ctx0" brushRef="#br1" timeOffset="56209.48">3048 17077 46 0,'-7'16'23'0,"0"9"-10"0,7-16 24 15,0 1-34-15,0-1 0 16,7-3 2-16,0 1 0 15,-3-1-7-15,6-3 0 16,11-6 5-16,15-3 1 16,6-4-4-16,7-5 0 15,11-4-1-15,0-6 0 16,-10 3-1-16,-1-3 1 0,-10 3-2 16,-14 3 1-16,-8 3 0 15,-6 7 0-15,-4 9-1 16,-7 3 1-16,0 13 0 15,0 2 1-15,-11 11 0 16,1 5 0-16,-4 7 0 16,-1 6 1-16,-6 6 0 15,-7 1 1-15,7 8-2 16,-14 4 1-16,3 3-3 16,0-3 1-16,4-6-3 15,7-10 0-15,0-9-9 16,-1-13 0-16</inkml:trace>
  <inkml:trace contextRef="#ctx0" brushRef="#br1" timeOffset="56464.84">3112 17516 59 0,'0'10'29'0,"10"8"-35"0,-3-11 54 16,4-4-47-16,-1 0 1 0,11-3-2 16,11-6 1-16,4-4-6 15,6-2 1-15,0-7-12 16,-3-3 0-16</inkml:trace>
  <inkml:trace contextRef="#ctx0" brushRef="#br1" timeOffset="56779.94">3881 17522 48 0,'-4'29'24'0,"-28"2"-17"0,18-18 31 16,0 5-37-16,-4 14 1 15,4-1 0-15,-3 7 0 16,-4 3-4-16,10-1 1 16,4-5-3-16,3-7 1 15,8-6-12-15,14-13 0 16</inkml:trace>
  <inkml:trace contextRef="#ctx0" brushRef="#br1" timeOffset="56944.11">3895 17043 45 0,'3'25'22'0,"15"-3"-21"16,-8-13 30-16,1 4-35 16,-4 2 1-1,4-2-22-15,-1 3 1 0</inkml:trace>
  <inkml:trace contextRef="#ctx0" brushRef="#br1" timeOffset="65531.82">3143 5983 19 0,'-24'-3'9'0,"-15"3"-8"15,39-4 9-15,-7 4-8 16,3-9 0-16,-6 3 6 16,3-7 1-16,3 4-8 15,-3 3 0-15,7-1 7 16,7 1 1-16,-3 12-1 16,13 4 1-16,15 8-2 15,28 1 0-15,18-3-2 16,20-3 1-16,33-13-3 15,21-13 1-15,24-9-2 16,25-12 0-16,7 2-5 0,4-9 1 16,-15 7-9-16,-38 6 1 15,-11 9-7-15,-28 0 1 16</inkml:trace>
  <inkml:trace contextRef="#ctx0" brushRef="#br1" timeOffset="66103.14">7193 5854 57 0,'11'16'28'0,"66"3"-30"0,-48-13 51 16,16-6-45-16,26 3 1 0,24 0 1 15,15-6 0-15,31 0-9 16,25-3 1-16,-1-1 4 16,12-8 1-1,45-4-13 1,-42 9 0-16,-39 7-9 15,-28 3 0-15</inkml:trace>
  <inkml:trace contextRef="#ctx0" brushRef="#br1" timeOffset="66824.42">10894 7362 53 0,'3'13'26'0,"-13"34"-22"0,6-31 38 16,1 6-42-16,-4 3 1 15,3 9 0-15,1 4 1 0,-1 0-6 16,1-4 1-16,6-3-10 16,4-6 1-16,-3-15-4 15,3-10 1-15</inkml:trace>
  <inkml:trace contextRef="#ctx0" brushRef="#br1" timeOffset="66988.61">10841 6983 8 0,'25'-9'4'0,"24"12"-6"16,-38-3-5-16</inkml:trace>
  <inkml:trace contextRef="#ctx0" brushRef="#br1" timeOffset="67347.84">11070 7488 13 0,'11'0'6'0,"6"-13"-4"0,-10 1 12 15,1-1-15-15,2-2 1 0,1 5-1 16,3 1 1-16,-4-1 2 15,1 4 1-15,0 0 1 16,-4 3 0-16,0 6 1 16,0 3 0-16,-4 7 1 15,-3 2 1-15,0 7-3 16,4 0 1-16,-1 0-4 16,4 3 1-16,0-6-2 15,0-3 0-15,4-4-7 16,3 1 1-16,0-7-5 15,-3-6 1-15</inkml:trace>
  <inkml:trace contextRef="#ctx0" brushRef="#br1" timeOffset="67649.42">11561 7388 39 0,'3'3'19'0,"-10"-10"-19"0,7 4 35 16,-7 6-34-16,-4 1 0 15,-3 2 1-15,-3 0 1 16,-1 10-3-16,0-1 0 0,1 11 3 16,3-1 0-16,3 0 0 15,0 9 0-15,8-2-1 16,10 2 0-16,7 1-2 15,7-13 1-15,4-4-6 16,3-5 0-16,4-10-9 16,-4-9 1-16,0-13-2 15,1-12 1-15</inkml:trace>
  <inkml:trace contextRef="#ctx0" brushRef="#br1" timeOffset="67858.95">11853 6826 42 0,'0'10'21'0,"-3"49"-18"15,3-40 41-15,0 12-43 16,0 13 1-16,-4 13-1 0,1 15 0 16,-1 9-2-16,1-2 1 15,3-4-1-15,3-3 1 16,1-3-8-16,-1-9 1 15,1-16-7-15,-4-22 0 16</inkml:trace>
  <inkml:trace contextRef="#ctx0" brushRef="#br1" timeOffset="68193.34">11938 7604 37 0,'11'28'18'0,"-4"7"-14"0,-4-23 25 0,4 4-29 15,0 0 1-15,4-1 1 16,3 1 0-16,7-4-2 16,0-5 1-16,0-7 2 15,4 0 0-15,0-10-1 0,0-15 1 16,-4-3-5 0,-4 0 0-16,1 0-11 0,-4-7 1 15</inkml:trace>
  <inkml:trace contextRef="#ctx0" brushRef="#br1" timeOffset="69000.57">12654 6829 36 0,'4'4'18'0,"3"52"-11"0,-7-40 21 0,0 6-28 16,-4 6 0-16,-3 13 1 15,0-1 0-15,0 14-1 16,-4 8 0-16,8-2 2 16,-4 0 0-16,3-4 0 0,4-9 1 15,7-6-2-15,0-4 1 16,4-12-1-16,-4-9 1 15,-3-6-2-15,3-4 0 16,-4-3-1-16,-6-6 1 16,-4-3-2-16,-7-10 1 15,-4 0-2-15,0 1 0 16,-3 5-1-16,-28 10-4 16,28 13 4-16,-1 5 1 31,5 4 1-31,3 4 1 0,3 5 1 0,4 7 1 15,3-4 1-15,8 1 0 16,7-7 0-16,6 3 1 31,8-3 0-15,7-9 0-16,3-6 1 0,4-10-1 0,3-3 1 16,4-6-1-16,-4-4 0 0,-3-9-2 15,-4-6 1-15,-6-3-2 16,-5 0 0-16,-6 0-1 15,-4-4 1-15,-7 4-2 16,-3 0 0-16,-8 6 0 16,-3 12 0-16,-4 10 0 15,-3 7 1-15,0 5-1 0,0 7 1 16,0 9 1 0,7 10 0-16,3-7 2 0,8 4 0 15,6 2-1-15,8 1 1 16,7-7 0-16,3-6 0 15,7-6-6-15,1-9 1 16,9-4-11 0,1-6 1-16</inkml:trace>
  <inkml:trace contextRef="#ctx0" brushRef="#br1" timeOffset="69586.32">14273 7698 48 0,'4'22'24'0,"-8"3"-21"15,1-19 38-15,-4-3-41 16,-7 4 1-16,-4-4-1 16,-3-3 1-16,0 3-2 15,0-3 1-15,3 3 0 0,4 3 1 16,0 4-2-16,3 2 0 15,4 4-2-15,0 0 0 16,3-4-2-16,4 1 1 16,0-7-1-16,0 0 1 15,11-6 1-15,3 0 0 16,-3-3 2-16,6-3 0 16,-2 0 1-16,-1-1 1 15,0-2-1-15,0 0 1 16,3-1-1-16,1 4 0 15,-4 0 0-15,-3 6 1 16,-1 3-1-16,1 3 0 0,-4 3 0 16,-3 7 0-16,-1 0 0 15,-3 3 0-15,0-7 0 16,0 1 0-16,0 2-1 16,4-5 0-16,3 5-5 15,0-2 0-15,0-4-5 16,7 1 1-16</inkml:trace>
  <inkml:trace contextRef="#ctx0" brushRef="#br1" timeOffset="70470.81">14390 8043 52 0,'3'19'26'0,"11"-7"-30"15,-6-12 51-15,6-3-45 0,0-6 0 16,3-7 0-16,8-12 0 15,0 3-3-15,-1-16 1 16,-2-9 1-16,2-16 1 0,1-9-2 16,0-7 1-16,-4-6-1 15,-3 4 0-15,-8-10 0 16,-6 9 0-16,-4 10-2 16,-4 9 1-16,1 6-4 15,-4 16 1-15,-4 16-3 16,0 9 1-16,-3 19-1 15,0 10 0-15,4 18 1 16,-5 6 1-16,5 20 3 16,3 2 1-16,0 13 1 15,7 3 1-15,7 13 0 16,7 3 1-16,0-4-1 16,4-8 0-16,3-7-3 15,-4-13 1-15,1-12-9 16,-4-9 1-16,-3-17-2 0,-1-8 1 15</inkml:trace>
  <inkml:trace contextRef="#ctx0" brushRef="#br1" timeOffset="70890.88">14746 7986 44 0,'7'13'22'0,"32"-29"-21"0,-25 10 46 16,4 0-44-16,6-7 0 0,8-12 1 16,3-12 1-16,8-17-7 15,-11-12 1-15,3-18 3 16,-7 2 1-16,-7-12-3 15,-7-6 1-15,-7 3-2 16,-3-1 1-16,-8 7-3 16,-3 19 1-16,-3 16-2 31,-8 15 1-31,-3 13-2 16,-4 25 0-16,1 18 0 0,-1 20 0 0,4 15 3 15,3 25 1-15,7 16 2 16,11 13 0-16,11 2 2 0,7 7 0 15,10-19-1-15,4-6 0 16,3-6-7-16,-3-20 1 16,-4-8-10-16,-3-17 0 15</inkml:trace>
  <inkml:trace contextRef="#ctx0" brushRef="#br1" timeOffset="71603.67">10548 8748 42 0,'-11'13'21'0,"8"-16"-16"15,3 3 32-15,3-13-34 16,5-2 1-16,2-14 0 16,4-5 1-16,4-4-6 15,3 1 0-15,4-1 4 16,-1 0 0-16,1 7-2 16,-4 6 1-16,4 6-4 15,0 10 1-15,-1 3-6 16,1 9 0-16,0 3-10 15,-4 0 1-15</inkml:trace>
  <inkml:trace contextRef="#ctx0" brushRef="#br1" timeOffset="71956.97">10901 8720 52 0,'21'32'26'0,"14"-1"-23"0,-24-31 42 16,3 3-44-16,7-3 0 15,0-9-1-15,4-4 1 0,0 1-2 16,-4-7 1-16,0-6 0 16,-7 3 0-16,-3 0-2 15,-8-3 1-15,-6 0-2 16,-4 9 0-16,-4 10-1 15,1 9 1-15,-5 6-2 16,1 7 1-16,0 9 0 16,0 3 1-16,3 10 1 15,4-1 0-15,4 4-1 16,3 0 1-16,7-3-4 16,7-7 1-16,7-6-6 15,7-3 1-15,4-9-1 16,0-13 0-16</inkml:trace>
  <inkml:trace contextRef="#ctx0" brushRef="#br1" timeOffset="72346.57">11388 8846 29 0,'28'-35'14'0,"-7"-9"-9"0,-17 35 30 0,-4-4-32 0,0 4 0 16,-4 3 1-16,-3-1 0 16,-4 7-6-16,-10 0 1 15,7 10 3-15,0-1 0 16,0 10-2-16,0 6 1 15,0-3-2-15,0 0 1 16,3 3-1-16,4-6 1 16,3 0-2-16,8-7 0 15,3-2 0-15,0-7 1 16,18-13-1 0,-1 1 1-16,-6-7-1 15,3-2 0-15,0-1 1 16,-6 0 0-1,-5 0-1-15,1 3 1 0,-4 4 0 16,0 6 0-16,-7 6 1 16,3 9 0-16,1 0 2 15,-1 7 0-15,1 3-1 16,-1 0 1-16,1 6-1 16,0 0 1-16,3 0-4 15,3 0 1-15,4-6-8 16,4-7 0-16,3-2-2 15,0-13 1-15</inkml:trace>
  <inkml:trace contextRef="#ctx0" brushRef="#br1" timeOffset="72557.7">11843 8162 42 0,'-4'22'21'0,"-3"56"-25"0,4-56 43 16,-1 19-36-16,-6 9 1 16,-1 19-1-16,4 16 0 0,3 3-6 15,4 3 1-15,4-16-1 16,3-12 1-16,0-10-12 16,0-12 0-16</inkml:trace>
  <inkml:trace contextRef="#ctx0" brushRef="#br1" timeOffset="73940.64">12954 8410 46 0,'-7'63'23'0,"-11"6"-26"0,15-48 36 0,-1 14-33 16,4 25 0-16,0-4 2 16,0 0 0-16,0-5-2 15,0-14 1-15,4-9 1 16,3-15 0-16,-7-13 0 15,7-13 0-15,-7-15-1 16,-4-9 1-16,-3-7-2 16,0-6 1-16,-10 3-1 15,-5 3 1-15,-9-7-2 16,-5 11 1 0,1 5-2-1,0 10 0-15,0 9 1 0,6 13 0 0,1 6 0 16,7 10 0-16,3 15 3 15,8 7 0-15,17 2 2 16,7 7 0-16,11-3 1 16,13-7 1-16,15-15-1 15,0-16 0-15,18-12-3 16,21-4 1-16,-8-5-8 0,-3-1 1 16,-7 3-15-16,-14-6 1 15</inkml:trace>
  <inkml:trace contextRef="#ctx0" brushRef="#br1" timeOffset="74306.43">13868 8912 47 0,'-18'22'23'0,"-3"21"-16"16,17-30 29-16,1 3-36 16,-1 2 0-16,4 8-4 15,0-8 0-15,0 1-3 0,7-9 0 16,0-10-7-16,0-13 0 16</inkml:trace>
  <inkml:trace contextRef="#ctx0" brushRef="#br1" timeOffset="74449.42">13899 8717 21 0,'18'10'10'0,"14"8"-29"0,-22-11 9 16</inkml:trace>
  <inkml:trace contextRef="#ctx0" brushRef="#br1" timeOffset="74928.92">14079 9071 12 0,'0'7'6'0,"4"-23"-4"16,-1 13 13-16,1-3-14 15,3-4 1-15,0-2 0 16,4-4 0-16,3 0-3 16,0-2 0-16,0 2 2 15,4 0 0-15,-4 4-1 16,0-1 0-16,-4 10 0 0,-3 3 0 16,-3 13 1-1,0-1 1-15,-8 4 0 0,4-1 0 16,0 1 0-16,0-7 1 15,0 1-2-15,0-1 1 16,4-2-2-16,-1-4 1 16,4-6-1-16,0-7 1 15,0 1-2-15,4-7 1 16,-1 0 0-16,1-2 0 16,3 2 0-16,-3 0 1 15,-1 7 1-15,4-1 0 31,-3 4 1-31,3 3 0 0,0 6 0 16,0 7 1-16,-3 2-1 0,-1 7 1 0,1 0-3 16,3 0 0-16,-3-1-3 15,-1-8 1-15,4-1-8 16,1 4 1-16,-1-4-3 16,3-3 0-16</inkml:trace>
  <inkml:trace contextRef="#ctx0" brushRef="#br1" timeOffset="75305.77">14679 8974 29 0,'18'-22'14'0,"6"13"-10"16,-17 3 25-16,-7 6-25 15,4-3 0-15,-4 3 0 16,0-7 1-16,-7 7-7 0,-4 7 0 16,-3-1 5-16,0 0 0 15,0 7-3-15,0-1 1 16,0 4 0-16,3-4 1 15,1 1-2-15,3-1 1 16,0 1 0-16,7 0 0 16,0-1-1-16,3-9 0 15,1 0-1-15,-1-6 0 16,8 0-1-16,-1-3 0 16,1 0-1-16,-1-1 0 15,1 1 0-15,-4 0 0 16,4-1 1-1,-4 7 0-15,3 4 1 16,-3-1 1-16,-3 3 0 16,3 10 1-16,-4-1 0 15,-3-2 0-15,4-1-5 16,0-2 1-16,3-1-7 16,-4-6 0-16</inkml:trace>
  <inkml:trace contextRef="#ctx0" brushRef="#br1" timeOffset="75650.14">14884 9053 38 0,'3'18'19'0,"4"26"-19"16,-3-40 31-16,-4 2-31 15,3 0 0-15,1-3-1 16,-4-3 1-16,0 0 0 0,3-3 0 15,1-3-1-15,3-4 1 16,4 1-1-16,-4 0 0 16,0-1 0-16,3-2 1 15,1-1-1-15,-1-3 1 16,5 4-1-16,-1-4 1 16,0 7 0-16,0-1 0 15,0 7 0-15,4 3 0 0,-4 3-1 16,0 4 1-1,-4 2 0-15,5-3 0 0,-5 4-3 16,1 2 0-16,-1 1-2 16,-3-1 0-16,7 1-5 15,-6-7 0-15</inkml:trace>
  <inkml:trace contextRef="#ctx0" brushRef="#br1" timeOffset="76626.78">15191 9050 43 0,'3'-7'21'0,"1"-8"-21"16,-8 11 41-16,4 1-40 15,0 0 1-15,-7 3 0 16,-3 0 0-16,-1 3-3 0,-3 4 0 15,0-1 2-15,-4 0 1 16,0-3-2-16,4 0 1 16,0 4-1-16,0 2 1 15,4 4-1-15,-1 2 0 16,4 1-1-16,7 0 1 16,3-1-1-16,4-2 1 15,8-7 0-15,2-6 0 16,1-3 0-16,-1-10 1 15,1-5-1-15,-4 2 1 16,-3 3 0-16,-1 1 0 0,-3-1-2 16,-3 7 0-16,0 0-3 15,-4 6 1-15,0 0-1 16,0 9 0-16,0 7-1 16,-4 6 1-16,0 6 2 15,1 7 0-15,3 5 4 16,3 7 1-16,-3 0 2 15,4 7 0-15,3-1 0 16,4-9 1-16,-1 3 0 16,-3 0 0-16,-3-9-4 15,-8-4 1-15,-3-6-2 16,-3-9 0-16,-8-3-1 16,-3-4 0-16,-7-8-1 0,-1-14 1 15,-2-6-2 1,2 4 0-16,8-1-1 15,7-2 1-15,7-4-5 0,11 0 1 16,6 3-10-16,4 1 0 16</inkml:trace>
  <inkml:trace contextRef="#ctx0" brushRef="#br1" timeOffset="76878.19">15416 9071 58 0,'4'19'29'0,"-8"16"-34"0,4-29 50 0,-3 7-45 16,3-1 1-16,0 4-1 15,0 0 1-15,3-4-6 16,1-3 1-16,3-5-11 15,-3-8 1-15,-1-8-2 16,1-4 0-16</inkml:trace>
  <inkml:trace contextRef="#ctx0" brushRef="#br1" timeOffset="77001.23">15498 8893 1 0,'24'22'0'0,"15"18"6"0,-28-30-11 16</inkml:trace>
  <inkml:trace contextRef="#ctx0" brushRef="#br1" timeOffset="77316.67">15614 9197 26 0,'-7'16'13'0,"3"-7"-13"0,4-6 27 16,0-3-27-16,0 0 0 15,0 0 0-15,0-6 1 0,0 0-3 16,4-4 1-16,3-2 0 16,0-4 0-16,0 0-1 15,4-3 0-15,-1 1 0 16,4 2 0-16,-3 0 2 16,3 4 0-16,-3 2 1 15,-4 4 1-15,3 3 1 16,1 0 1-16,-1 9 1 15,1 0 0-15,0 7 0 16,-4 6 0-16,0 3-2 16,0 3 1-16,-4-3-2 15,4 0 0-15,0-4-3 16,4-2 0-16,-4 0-6 16,4-10 1-16,3-3-6 15,0-6 1-15</inkml:trace>
  <inkml:trace contextRef="#ctx0" brushRef="#br1" timeOffset="77693.2">16055 9125 43 0,'7'-3'21'0,"-7"9"-24"0,0-6 38 16,-7 0-35-16,-4 0 0 15,1 3 0-15,-11 0 1 16,-1 3-1-16,1 4 0 15,0-1 0-15,-7 4 1 16,10-1-1-16,4 1 0 0,4-1-3 16,6-2 1-16,0-1-1 15,12 1 1-15,-1-7-1 16,7 0 0-16,0-6 0 16,7 0 1-16,-7-7 0 15,0 1 0-15,-3 6-1 16,-1 0 0-16,1-1-1 15,0 1 0-15,-4 6-1 16,3 1 0-16,1-1 2 16,-1 3 0-16,4 7 1 15,1-7 0-15,-1 0 1 16,0 3 1 0,3 1-3-16,-2-1 1 0,-1 1-3 15,-4-4 1-15</inkml:trace>
  <inkml:trace contextRef="#ctx0" brushRef="#br1" timeOffset="77962.7">16260 9432 29 0,'3'6'14'0,"1"-15"-12"0,-4 3 29 15,0-4-30-15,0-5 1 16,0-4 2-16,0-6 1 15,0 0-4-15,0 3 0 16,0 0 4-16,0 6 1 16,0 3-1-16,3 1 1 15,1 3-2-15,3-4 0 0,3 0-3 16,-3 4 1-16,22 0-5 16,2 2 0-16,5 1-6 15,6 0 1-15,-3 0-8 16,0-1 1-16</inkml:trace>
  <inkml:trace contextRef="#ctx0" brushRef="#br1" timeOffset="78208.25">16891 9053 39 0,'-11'15'19'0,"-6"36"-10"0,10-39 29 0,-4 4-35 0,-6 6 0 0,-5 12 1 0,-6 16 0 15,-4 4-5-15,-3 12 0 16,3 3 2-16,4-1 1 16,7-5-7-16,3-16 1 15,4-12-12-15,4-20 1 16</inkml:trace>
  <inkml:trace contextRef="#ctx0" brushRef="#br1" timeOffset="78369.23">16422 9034 33 0,'7'-3'16'0,"14"22"-5"0,-10-7 17 0,3 16-26 15,3 4 0-15,1 5 0 16,0 4 0-16,-1 9-6 15,-3-9 1-15,-3-3-8 16,-7-7 0-16</inkml:trace>
  <inkml:trace contextRef="#ctx0" brushRef="#br1" timeOffset="79915.19">10467 9570 39 0,'-4'44'19'0,"1"9"-12"0,3-31 20 0,-4 16-26 16,1 12 0-16,-4 6-1 15,0 1 1-15,0-4-2 16,0-6 1-16,0-12-1 16,-4-10 0-16,7-13-5 15,4-12 0-15,4-15-6 16,-4-14 1-16</inkml:trace>
  <inkml:trace contextRef="#ctx0" brushRef="#br1" timeOffset="80156">10552 9485 28 0,'31'16'14'0,"19"9"-4"16,-33-12 20-16,5-1-25 0,-1 1 1 15,-4-1 1-15,1 1 1 16,-7 6-11-16,-4 3 1 15,-7 3 5-15,-4 0 1 16,-6 0-6-16,-5 0 0 16,-2-3-4-16,-4-3 1 15,3-10-9-15,0-6 0 16</inkml:trace>
  <inkml:trace contextRef="#ctx0" brushRef="#br1" timeOffset="80426.07">10908 9310 52 0,'-14'53'26'0,"-4"44"-32"15,15-72 46-15,-4 10-40 16,0 9 1-16,7 3-1 16,0 3 1-16,0-3-4 15,3-6 1-15,1-10-6 16,6-9 0-16,4-6-6 0,-3-13 0 16</inkml:trace>
  <inkml:trace contextRef="#ctx0" brushRef="#br1" timeOffset="80711.05">11088 9793 37 0,'-4'25'18'0,"11"0"-18"0,-7-25 28 16,7 9-26-16,4 4 0 0,3-4 3 16,0-2 0-16,4-11-5 15,-1-5 0-15,1-7 4 16,0-3 0-16,-4-6-4 16,0 0 1-16,0 0-9 15,-3 0 0-15,-8 3-6 16,-3 3 0-16</inkml:trace>
  <inkml:trace contextRef="#ctx0" brushRef="#br1" timeOffset="81115.75">11592 9614 59 0,'-3'9'29'0,"-4"-15"-36"0,3 9 57 16,-3 4-51-16,-7-1 1 0,0 3 0 15,0 4 1-15,0-1-1 16,0 1 0-16,3-1 0 16,4-2 0-16,3 2 0 15,4 1 0-15,7-4 0 16,8 4 1-16,2 2-1 16,1 4 1-16,-1 3 0 15,-2 3 0-15,-5 0-2 16,-3 1 0-16,-10-1-4 15,-11 0 0-15,-15-3-13 16,-9-4 1-16</inkml:trace>
  <inkml:trace contextRef="#ctx0" brushRef="#br1" timeOffset="87271.11">12732 10138 44 0,'0'18'22'0,"10"-5"-10"0,-6-13 23 16,3 0-32-16,4 0 0 16,6-6 3-16,4-7 0 15,4-9-8-15,3-9 1 16,0-13 5-16,1-6 0 16,6-7-2-16,4-2 0 15,3-4-2-15,-3 0 1 16,-11-2-2-16,-3 8 1 0,-8 1-3 31,-6-7 1-31,-7 13-3 0,-8 6 1 0,-3 9-2 16,0 10 0-16,-4 13-1 15,-3 12 0-15,0 9 1 16,-4 7 1-16,1 6 1 16,-1 6 1-16,8 10 1 15,-1-4 1 1,-3 10 1-16,3-3 0 0,4 6 0 15,4 3 1-15,-1 3-1 16,4-3 0-16,4 4-3 16,6-10 0-16,4-7-8 15,1-5 1-15</inkml:trace>
  <inkml:trace contextRef="#ctx0" brushRef="#br1" timeOffset="87530.57">13145 9965 62 0,'0'32'31'0,"-4"-36"-39"0,4 8 61 16,4 2-52-16,-4 6 1 0,0 4-1 15,3 0 0-15,-3-4-5 16,4 1 1-16,-1-7-5 16,4-3 0-16,0-3-10 15,-3-6 0-15</inkml:trace>
  <inkml:trace contextRef="#ctx0" brushRef="#br1" timeOffset="87901.58">13166 9736 52 0,'10'3'26'0,"8"-3"-30"0,-11 0 42 0,0 4-40 16,0-1 1-16,0 0-14 16,0 0 1-16,0 0 8 15,4 3 0-15</inkml:trace>
  <inkml:trace contextRef="#ctx0" brushRef="#br1" timeOffset="88337.61">13293 10037 44 0,'0'25'22'0,"0"-12"-24"0,0-13 35 16,0 0-34-16,3-6 1 16,1-4 0-16,-1-5 0 15,1 2 0-15,3-6 0 16,0-3-1-16,0-3 1 16,4-3 0-16,-1 6 1 15,4 0-2-15,-3 6 1 16,3 4 0-16,0 2 0 15,0 4-1-15,4 6 1 16,-8 10 0-16,1 5 0 0,-4 4 1 16,0-3 1-16,-3 3 0 15,-1 3 0-15,1 3 0 16,-1 0 1 0,1 0-3-16,-1-3 0 0,1-3-6 15,3-7 0-15,-4-3-8 16,-3-9 1-16</inkml:trace>
  <inkml:trace contextRef="#ctx0" brushRef="#br1" timeOffset="88712.56">13585 10037 45 0,'15'22'22'0,"9"-9"-21"16,-13-13 37-16,3 0-38 0,7-3 1 16,-3-7 0-16,-1-2 1 15,-2-1-2-15,-1 1 0 16,-4-7 1-16,-3 3 1 16,-3-3-1-16,-8 4 0 15,-3 2-2-15,-3 4 1 16,-1 2-1-16,0 11 0 15,-3 2-2-15,0 3 1 0,4 4 0 16,-1-1 1-16,4 7 1 16,0 3 0-16,3 3 0 15,4 0 1 1,0-3 0-16,8-3 1 0,2 3-4 16,8-3 1-16,3-7-7 15,0-9 1-15,7 1-7 16,1-4 1-16</inkml:trace>
  <inkml:trace contextRef="#ctx0" brushRef="#br1" timeOffset="89102.64">14062 9981 34 0,'0'9'17'0,"7"-12"-11"16,-7 3 25-16,0 0-30 15,0 0 0-15,-4 0 3 16,-3-3 0-16,0 3-4 15,-7 3 0-15,0 3 3 0,0 1 1 16,0 2-1-16,0 4 1 16,-1-1-2-16,5 4 0 15,3 0-1-15,0-1 1 16,3 1-2-16,1-4 1 16,6 1-1-16,4 0 1 15,4-7-1-15,-4 0 1 16,4 0-2-16,-1-3 1 15,1 1-1-15,-1-4 1 16,1 0-1-16,-1 0 0 0,-2 3 0 16,-1 0 0-1,0-3 1-15,0 3 0 0,-4 0-1 16,4 7 1-16,-3 5 0 16,-1-5 1-16,1-1-3 15,3 4 1-15,0-4-5 16,4-3 1-16,-1-6-9 15,1-3 0-15</inkml:trace>
  <inkml:trace contextRef="#ctx0" brushRef="#br1" timeOffset="89371.48">14189 10222 48 0,'3'13'24'0,"8"-35"-23"15,-4 13 38-15,-4-1-38 16,4 1 1-16,1-4 1 0,-1 1 0 16,0-1-3-16,0 1 0 15,0-4 4-15,3 6 1 16,4 1-1-16,8 3 0 16,6-1-2-16,4-2 1 15,3 0-4-15,4-1 1 16,-8-2-6-16,-2 2 1 15,-5 1-11-15,-2-1 0 16,-12 4-3-16,1 3 1 16</inkml:trace>
  <inkml:trace contextRef="#ctx0" brushRef="#br1" timeOffset="89822.35">15289 9968 51 0,'15'10'25'0,"-1"-7"-23"0,-14-3 49 16,0 0-49-16,0 0 0 16,0 0-1-16,0 0 1 15,-7 3-3-15,-4-3 0 16,-3 3 2-16,-4 7 0 15,4 2-2-15,0 7 1 16,0 3-1-16,0 3 1 16,0-6-3-16,3 6 1 15,1 6-2-15,2-3 0 0,8-2-2 16,4-5 0 0,7-2-4-16,6-3 0 0,8-7-5 15,3-9 1-15</inkml:trace>
  <inkml:trace contextRef="#ctx0" brushRef="#br1" timeOffset="90064.22">15579 10163 42 0,'28'-19'21'0,"-10"-3"-16"15,-11 16 36-15,-4-1-39 16,1 1 0-16,-4 6 0 16,-4 0 1-16,-6 0-4 15,-5 0 0-15,-6 0 3 16,0 3 0-16,-4 4-2 15,1 2 1-15,3 4-2 16,3-1 0-16,4 4-3 0,3 3 0 16,4-1-3-1,7-2 1-15,7 0-5 0,4-7 0 16,3-3-3-16,4-9 1 16</inkml:trace>
  <inkml:trace contextRef="#ctx0" brushRef="#br1" timeOffset="90558.68">15674 10188 35 0,'-4'19'17'0,"11"-7"-11"0,-7-6 30 0,4 1-34 16,0-4 1-1,-1-3 0-15,-3 0 1 0,4-3-6 16,3 0 1-16,-4-1 2 15,1 1 1 1,-1 0-2-16,4-3 1 0,-3 0-1 16,-1 3 0-16,-3 3 0 15,4 3 0-15,-1 0 0 16,1 3 0-16,-4 3-1 16,3-2 1-16,-3-1-2 15,4 0 1-15,-1-3-1 16,5 1 0-16,-1-4 0 15,0 3 1-15,0-3-1 16,0-3 0-16,0-4 1 16,3-2 1-16,1-1-1 0,0-2 1 15,-1-1 0-15,4 4 0 16,0 3-1-16,0-1 1 16,1 1 0-16,-1 3 1 15,0 3-1-15,3 0 1 16,-2 0 1-16,-5 0 0 15,1 6 0-15,-1 1 1 16,-3 2-1-16,0 4 1 16,0 2-1-16,1-2 0 15,-5-1-4-15,4 1 0 16,0-4-5-16,0 1 1 16,0-4-8-16,4-3 0 0</inkml:trace>
  <inkml:trace contextRef="#ctx0" brushRef="#br1" timeOffset="91023.97">16249 9689 43 0,'-11'44'21'0,"4"31"-17"15,7-50 36-15,-3 7-38 16,-1 9 0-16,-3 12 0 16,0 3 1-16,0 7-4 15,4 0 0-15,-1-7 2 16,4-9 0-16,-3-9-4 0,3-10 0 16,0-12-2-16,-4-13 0 31,4-28-3-31,0 0 0 15,0 0 0-15,0-4 0 16,4 4 1-16,-1 3 1 16,4 7 2-16,0 5 1 15,0 10 5-15,4 3 1 16,-1 4 2-16,1 2 1 0,0 4 2 16,-4 6 0-16,0-4 0 15,-7 4 0-15,0 3-5 31,0 0 1-31,-4 3-3 16,-3-3 1-16,-4 0-4 0,1-6 0 0,-1-7-5 16,4 0 0-16,0-5-7 15,0-8 1-15</inkml:trace>
  <inkml:trace contextRef="#ctx0" brushRef="#br1" timeOffset="91309.65">16542 10182 41 0,'28'-13'20'0,"-17"16"-15"15,-4-3 34-15,-7 0-38 0,0 0 1 16,-7 0 0-16,-8 0 0 16,-9 0-3-16,-8 3 1 15,-3 0 1-15,-1 7 1 16,1 6-1-16,10-1 0 15,4 10-2-15,7 0 1 16,0 7-2-16,7-4 0 16,11-6-1-16,10 0 1 15,3-13-2-15,15-2 1 16,0-11-3-16,7-2 1 16,-8-3-7-16,1-7 0 0</inkml:trace>
  <inkml:trace contextRef="#ctx0" brushRef="#br1" timeOffset="91654.67">16835 10229 41 0,'-4'34'20'0,"-10"-9"-14"16,10-19 32-16,-3 1-38 15,-3-1 1-15,-4 0 0 16,0-3 1-16,-1 4-3 15,1-4 1-15,4 0 1 16,3-3 0-16,3 0 0 16,4 0 1-16,7-3-1 15,4 0 1-15,3 0 0 16,4-1 1-16,-1 8-1 0,1-1 1 16,-1 3-1-16,1 0 0 15,-4 7-2-15,-7-1 1 16,-7 13-1-16,-3 0 0 15,-4 4-3-15,-4-7 1 16,-3-7-5-16,-7-2 1 16,0-1-6-16,3-5 0 15,0-4-4-15,8 0 0 16</inkml:trace>
  <inkml:trace contextRef="#ctx0" brushRef="#br1" timeOffset="91880.21">17304 10630 61 0,'14'13'30'0,"-7"-4"-41"16,-7-9 62-16,0 3-53 15,0 0 0-15,-7 3-16 16,-7 4 1-16,-11-7 10 16,4 0 1-16</inkml:trace>
  <inkml:trace contextRef="#ctx0" brushRef="#br1" timeOffset="93140.66">5052 8081 42 0,'3'-4'21'0,"4"17"-12"16,-7-13 22-16,0 3-30 15,4 3 1-15,-4 10 2 16,0-3 1-16,-4 24-5 16,-3 7 0-16,4 13 4 15,-8 8 0-15,1 14-2 16,-4 24 1-16,3 13-2 16,7 7 0-16,-6 5-1 15,-1 4 1-15,4-7-2 0,4-18 1 16,-4-10-1-16,3-18 1 15,1-7-4-15,3-13 1 16,3-15-7-16,8-19 0 16,-1-18-7-16,4-17 1 15</inkml:trace>
  <inkml:trace contextRef="#ctx0" brushRef="#br1" timeOffset="93472.49">5052 8012 42 0,'-7'56'21'0,"3"38"-18"15,-3-63 34-15,4 23-36 16,-8 15 0-16,4 19 0 16,-4 18 1-16,4 20-3 15,-3-7 0-15,-1-9 0 16,8-1 1-16,-8-15-2 16,8-15 0-16,-1-20-4 15,4-9 0-15,4-18-6 16,-1-23 0-16,8-18 0 15,-1-13 0-15</inkml:trace>
  <inkml:trace contextRef="#ctx0" brushRef="#br1" timeOffset="93740.9">4805 8234 26 0,'-4'69'13'0,"-13"0"-4"0,6-47 24 16,4 16-29-16,4 15 0 15,-8 16 1-15,11 19 1 0,-7 0-8 16,7-7 0-16,7-6 4 16,-7-6 0-1,11-15-3-15,-8-13 1 0,8-10-4 16,-1-9 1-16,4-13-7 15,-3-9 1-15,3-12-3 16,0-7 0-16</inkml:trace>
  <inkml:trace contextRef="#ctx0" brushRef="#br1" timeOffset="94836.71">5009 8275 41 0,'8'28'20'0,"9"-28"-25"0,-6-3 39 15,6-9-33-15,1-1 1 16,3-3 3-16,0-3 1 16,8 4-7-16,2-1 1 15,12 4 4-15,13 2 0 0,11 1-1 16,18-1 1-16,-1-2-2 16,19-1 1-16,6-6-1 15,18-6 0-15,4-9-1 16,13 9 1-16,12-7-1 15,-8 1 0-15,3 0 0 16,8 3 0-16,-7 2-1 16,-8 4 1-16,8 7-1 15,-4 2 1-15,0 4-1 16,-13 3 0-16,-8 2-1 16,0-2 1-16,3-3 0 15,-10-4 0-15,-25 1-1 16,-21-1 1-16,-3 10-1 15,-15 0 1-15,-10-3-2 0,-14 2 0 16,-4 4-1-16,-10 0 1 16,-11-3-1-16,0 6 0 15,-7 7 0-15,0 2 0 16,-4 4 1-16,1 6 1 16,-1 0 0-16,1 3 1 15,-1-9 0-15,4 6 0 16,0 6 0-16,0 3 0 15,0 10 0-15,0 12 1 16,0 4 0-16,0-1 0 0,0 10 0 16,0 3 0-16,-3 9-1 15,3 1 1-15,0 12 0 16,0-10 0-16,0 7-1 16,0-16 0-16,-4 0 0 15,4 1 0-15,-10-5 0 16,10-2 1-16,-7-3-1 15,3-6 1-15,1-4-1 16,-1-12 1-16,0-10 0 16,1-6 1-16,-1-6-1 15,4-7 1-15,-3 1 0 16,-1-4 0-16,-3 1-1 16,-7-4 1-16,-7 3-1 15,-4 1 1-15,-6-1 0 16,6-2 0-16,-14-1 0 0,-3-3 0 15,-11 0 0 1,-4-3 1-16,-17 3-1 0,-10 0 1 16,-15 4-2-16,-3-1 1 15,10 3-1-15,-3 4 1 16,-11-1-2-16,0-5 1 16,-7-4 0-16,11-3 0 15,-8 0-1-15,1-3 0 16,-14 3 0-16,13 0 1 15,-3 6-1-15,-7 6 1 16,-3-5-1-16,-4-1 0 16,14 3-1-16,4-2 1 0,-8-4-1 15,4 0 1-15,-3-3-1 16,24 3 0-16,-7 3-4 16,8 1 1-16,2-1-5 15,8 0 0-15,14-3-11 16,7-3 0-1</inkml:trace>
  <inkml:trace contextRef="#ctx0" brushRef="#br1" timeOffset="95332.48">5122 7955 38 0,'11'10'19'0,"28"2"-18"0,-36-3 21 16,4 4-21-16,0 0 0 0,-7 9 3 16,-3 3 1-16,-1 6-5 15,-6 16 0-15,-1 0 3 16,-6 16 0-16,-1-1-1 15,-3 17 1-15,0 6-2 16,-1 9 0-16,1 9-2 16,4-6 1-16,-1-3-3 15,-3-3 1-15,0-3-2 16,3-3 0-16,4-16-3 16,-4-10 1-16,4-15-4 15,7-12 1-15,0-14-2 16,14-18 1-16</inkml:trace>
  <inkml:trace contextRef="#ctx0" brushRef="#br1" timeOffset="96009.2">5151 8137 45 0,'10'9'22'0,"18"-12"-31"0,-17 0 47 0,3-3-38 16,4 0 1-16,10-4 1 16,0 1 0-16,18-1-1 15,10-2 0-15,19-1 3 16,2 1 0-16,18-1 0 15,18-15 1-15,25 12-2 16,7-9 0-16,13-3-1 16,15-6 0-16,7-1-3 15,3 7 1-15,-3-4-1 16,4 7 1-16,-11 0-1 16,-4 6 0-16,-21 1 0 15,-17 2 0-15,-8 7 0 16,-10 5 1-16,-11 1 0 15,-10 3 0-15,-14-3 0 16,-11 0 0-16,-11 3 0 16,-10 6 0-16,-4-3-1 0,-6 1 1 15,-19 5-1-15,1 0 1 16,-4 10 0-16,-3 3 0 16,-1 9-1-16,-10 4 0 15,-10 12 1-15,3 3 0 16,0 16 0-16,-1 9 0 15,1 13 0-15,0 6 1 16,0 16-1-16,0 6 1 16,-3 9-1-16,-8-2 1 15,-3-7-1-15,-7-3 1 16,-1-16-1-16,5-13 1 0,-4-15-1 16,-4-9 1-1,4-13 0-15,-4-9 0 0,4-7-2 16,-11-6 1-16,7-6-2 15,-7-6 0-15,-21-10-4 16,-17-13 0-16,-15-12-10 31,-10-12 1-31</inkml:trace>
  <inkml:trace contextRef="#ctx0" brushRef="#br1" timeOffset="102854.86">10343 9216 29 0,'-3'12'14'0,"14"-15"-5"0,-4 3 14 16,3 3-20-16,8-6 0 15,3-3 2-15,7 3 1 16,4-4-5-16,10 1 0 15,8 3 5-15,6-3 0 16,22 3-2-16,20-7 1 16,19 1-2-16,10-4 1 15,10-2-4-15,12-1 0 16,-12 3-1-16,-10 7 0 16,-10 6-1-16,-19 3 0 0,-23 4-6 15,-19-1 1-15,-31 3-8 16,-25 1 1-16,-18-7 0 15,-21-3 1-15</inkml:trace>
  <inkml:trace contextRef="#ctx0" brushRef="#br1" timeOffset="103335.26">10351 8096 27 0,'-8'3'13'0,"1"-9"-14"0,7 6 24 15,4 3-19-15,-4-3 0 0,0 3 4 16,0 1 1-16,0-1-9 15,0 6 0-15,0 4 6 16,0 5 1-16,0 14-2 16,0 2 0-16,-4 13-3 15,-3 7 1-15,0 18-3 16,-7 6 1-16,0 13-2 16,0 3 0-16,3-6-4 15,1-13 1-15,-4-3-11 16,0-9 1-16</inkml:trace>
  <inkml:trace contextRef="#ctx0" brushRef="#br1" timeOffset="104071.61">10343 8093 23 0,'8'3'11'0,"2"-3"-1"16,-3 0 5-16,4 0-12 15,6 0 1-15,5 0 4 16,-5 3 1-16,8 1-9 15,14 5 1-15,7 0 6 16,6 1 0-16,19-1-1 16,17 4 0-16,22-4-3 15,2-6 1-15,8-3-3 16,7-6 1-16,0 3-2 16,-7 0 1-16,-17 0-1 15,-8-1 0-15,0-2 0 0,-7-3 0 16,-7-1-1-16,-10-2 1 15,-7-1-1-15,-8-2 0 16,-10-1 0-16,-7 3 0 16,-8 7 0-16,-6 3 0 15,-7 3 0-15,-8 3 0 16,-3 6-1-16,-7 4 0 16,-3 3 0-16,-8 6 0 15,-6 6 0-15,-5 10 0 0,-6 2 0 16,-7 20 0-16,-7 9 0 15,-8 6 0-15,4 22 0 16,15 4 0-16,2-1 1 16,8-9 0-16,4-13 0 31,2-6 1-31,8-15 1 0,4-16 0 0,-1-10-6 16,1-12 1-16,-15-7-7 15,-6 1 1-15</inkml:trace>
  <inkml:trace contextRef="#ctx0" brushRef="#br2" timeOffset="108724.13">18366 4007 26 0,'28'13'13'0,"7"-1"-8"0,-24-12 13 0,-1 3-16 0,1 7 0 16,-4 5 2-16,-4-2 0 15,5 6-5-15,-1 12 0 16,-4 1 3-16,1 8 1 15,3 1-2-15,0 12 0 16,-4 10 0-16,-3 15 1 16,0 13-1-16,0 4 1 15,0 17-1-15,-3 20 1 16,3 19-1-16,0 2 1 16,-4 13-1-16,4 10 0 0,4 22-1 15,-1 2 1-15,4 17-1 16,0 8 1-16,0-2-1 15,-3 12 0 1,3 185 0 0,-11-56 0-16,1-22 0 15,-4-25 0-15,0-13 0 16,3-31 0-16,-3 3-1 16,-3-7 1-16,-8-8 0 15,-3 2 0-15,-4-6 0 16,-7 0 0-16,1 0 0 15,-1 4 0-15,-3 2 0 16,3 4 1-16,4 2-1 16,-1-2 0-16,1-1 0 15,0 4 0-15,0-16 0 0,7 10 0 16,-1-4 0-16,1-3 0 16,7 0 0-16,0-6 1 15,0 0-1-15,-4-13 0 16,8 7 0-16,3-13 1 15,0-10 0-15,3-11 0 16,-3-11 0-16,0-12 1 16,3-18-1-16,1-10 1 15,-1-13-1-15,1-12 0 16,-1-13-1-16,4-6 0 16,0-12 0-16,0-7 0 0,-3-6-1 15,3-10 1-15,0-9 0 16,0 1 0-16,-4-1 0 15,4-13 0-15,0-2 0 16,4-10 0-16,-1-3-1 16,1-7 0-16,-1-2 0 15,1 2 0-15,3-8-1 16,-3-4 1-16,3-6-1 16,-7-1 0-16,0-2 0 15,3-3 1-15,-3-4-5 16,0 0 0-16,-3-2-6 15,-1-4 1-15</inkml:trace>
  <inkml:trace contextRef="#ctx0" brushRef="#br2" timeOffset="113288.4">20031 11464 24 0,'3'10'12'0,"18"-1"-8"0,-14-9 13 16,1 0-13-16,-1-3 1 15,0 0 1-15,3 3 0 16,1-7-8-16,-1 1 1 16,5 0 5-16,2 0 1 15,1 2-3-15,3 1 1 16,7 3-1-16,0-3 0 15,1 0 0-15,-1 3 1 16,0-3-1-16,7 0 0 16,4 0-1-16,7-1 1 15,0 4-1-15,-4 0 1 0,1 0-1 16,2 4 0-16,1 2 0 16,4 0 0-16,-1 0 0 15,0 4 0-15,4-1-1 16,4 4 1-16,6-1-1 15,-10 1 1-15,4-1-1 16,3-2 1-16,3 5-1 16,1 1 0-16,6 0 0 15,4-4 1-15,4 1-1 16,-15-1 1-16,8 1-1 16,3-4 1-16,0 1-1 15,7-1 1-15,7 1-1 16,-6-1 0-16,-5 0 0 15,-17-2 0-15,25 5 0 16,3 4 0-16,7 0 0 0,-7-1 1 16,-6-5-1-16,-1-1 1 15,3 1-1-15,1-1 1 16,10 0-1-16,1-2 1 16,-12-4-1-16,4 0 1 15,1 0-1-15,-1 0 0 16,11 0 0-16,-1 0 0 15,-9-3 0-15,6 0 0 16,-3 4 0-16,3-4 0 16,4 0 0-16,-1-4 0 15,-6-2 0-15,3 3 1 0,-3 0 0 16,3 3 0-16,4 0 0 16,0-3 0-16,-11 0-1 15,7 3 0-15,1 0 0 16,2 0 0-16,5-4 0 15,-8 1 1-15,0 0-1 16,4 0 0-16,0 3 0 16,3 0 1-16,0 0-1 15,-6-3 1-15,9 3 0 16,-6 3 1-16,7 0-1 16,0-3 1-16,-11 0 0 15,14 0 0-15,-6 3-1 16,3 4 1-16,3-4-1 15,-7 0 0-15,8 3-1 16,-8 0 0-16,7 1 0 16,4-1 0-16,-7-6 0 0,0 0 1 15,0 0-1-15,3 0 0 16,4-3 0-16,0 0 1 16,-11 0-1-16,0-1 1 15,4 1-1-15,0 3 1 16,3-3-1-16,-13-3 0 15,2 3 0-15,-2-4 0 16,-1-2 0-16,11 0 1 16,-7-1-1-16,-11 1 0 15,7-1 0-15,-3 4 1 0,7 0-1 16,-1 3 1-16,-6 0-1 16,-11 0 1-16,0 3-1 15,-7 0 1-15,-3 0-1 16,-4 3 1-16,-4 0-2 15,-6 0 1-15,-8 0-2 16,-3 0 1-16,-7 0-4 16,-7 4 0-16,-4-4-6 15,-7 0 0-15,-3-6-8 16,-8-4 0-16</inkml:trace>
  <inkml:trace contextRef="#ctx0" brushRef="#br2" timeOffset="114009.74">30240 11386 35 0,'0'6'17'0,"4"-3"-9"16,-4-3 20-16,7 3-24 16,0 0 1-16,3 4 1 15,4-1 1-15,1 3-9 16,6 1 1-16,7-1 5 16,4 1 1-16,3 5-3 15,4 7 1-15,-4 0-2 16,-7 3 1-16,-3-3-2 15,-7-3 0-15,-4 3-1 16,-7 6 1-16,0-3-2 16,-4 3 1-16,-3 4-1 15,0-1 1-15,-3-6 0 0,-4 3 0 16,-4 4 0 0,1 5 1-16,-1 4 0 0,-3 9 1 15,0 1-1-15,0-8 0 16,0-2 0-16,3-6 0 15,0-7 0-15,-3-3 1 16,7-6 0-16,0-3 0 16,4-13 1-16,3-3 1 15,3-19 0-15,4-12 0 16,0-10 0-16,7-9 0 16,-7-1-1-16,1-11 1 15,-8-7-2-15,-8 9 0 0,-6-3-1 16,-3 7 1-16,-8 3-4 15,-3 2 1-15,0 8-5 16,3 2 1-16,4 6-12 16,7-2 1-16</inkml:trace>
  <inkml:trace contextRef="#ctx0" brushRef="#br2" timeOffset="116156.43">31136 11367 34 0,'4'9'17'0,"3"4"-7"15,-4-10 16-15,-3 6-24 16,0 1 0-16,0-1 2 16,0 4 1-16,-3 6-6 15,-1 6 0-15,-3 9 3 16,0 1 0-16,-7 12-1 15,-4 12 0-15,-3-2-2 0,0 2 1 16,0-2-2-16,3-7 1 16,4-6-6-16,4-13 0 15,-1-9-6-15,7-12 1 16</inkml:trace>
  <inkml:trace contextRef="#ctx0" brushRef="#br2" timeOffset="116742.47">31094 11448 40 0,'10'7'20'0,"8"-7"-21"16,-11-3 33-16,-3 3-30 15,-1-7 0-15,8 1 2 16,-1-3 1-16,8-4-6 16,7 1 0-16,6-1 4 15,1 0 0-15,3 1-1 16,4 2 0-16,-3 7-1 15,-8 3 1-15,-4 3-1 0,-6 7 0 16,-11-1-1-16,-10 4 1 16,-8-1-2-16,-14 7 1 15,-6 6-1-15,-12 4 1 16,4 2-1-16,4 0 0 16,0-9 0-16,3-3 0 15,4 0 0-15,7-7 0 16,3-2 0-16,8-4 1 15,6-3 0-15,4 0 1 16,7 4 0-16,0 2 0 16,0 4 0-16,0 2 0 0,4 4 0 15,-4 3 0-15,0 3-1 16,-4-3 0-16,-3 3-1 16,0 3 1-16,-3-3-1 15,-1 0 1-15,1 1-1 16,-1-1 0-16,1-3-4 15,3-7 0-15,0-2-9 16,7-10 0-16</inkml:trace>
  <inkml:trace contextRef="#ctx0" brushRef="#br2" timeOffset="117371.98">31291 11916 22 0,'-3'6'11'0,"-1"-19"4"0,4 13 4 0,0 0-15 16,0 0 0-16,0 0 3 16,0 0 1-16,4 7-8 15,3-4 0-15,4-3 7 16,-1 3 0-16,1-3-2 15,3-3 1-15,3 0-3 16,5-10 1-16,2 1-2 16,1 2 0-16,0 4-1 15,3-4 0-15,-7-2-2 16,-3-1 1-16,-4 1-1 16,-4 2 1-16,-3 1-2 15,-7 9 1-15,-3 0-1 16,-4 3 1-16,-7 7-2 15,-4-7 1-15,-3 3-1 0,-4-3 1 16,4 7-1 0,3-1 0-16,1 7 1 0,-1-1 0 15,1 1 1-15,2 6 0 16,1 0 1-16,7 0 0 16,4 0 0-16,3 0 0 15,3 0-2-15,4 0 0 16,7-4-4-16,4-2 0 15,3-6-6-15,4-10 0 16</inkml:trace>
  <inkml:trace contextRef="#ctx0" brushRef="#br2" timeOffset="117986.86">31694 11947 34 0,'3'6'17'0,"1"7"-12"0,-4-13 27 0,0 0-32 15,0 0 1-15,-4 0 1 16,-3 0 0-16,-4 3-3 16,-3 0 1-16,0 0 1 15,-3 4 0-15,2-1 0 16,1 0 0-16,4 0-1 16,-1 1 0-16,4-1 0 15,4 0 0-15,3 0-1 16,3-2 1-16,8-4-1 15,3-7 1-15,0 1-1 16,4-3 0-16,-4-1 0 16,0-2 0-16,-4 2 0 0,-3 4 1 15,1 0-2-15,-8 6 1 16,3 3-1-16,1 3 1 16,-4 4 0-16,0 2 0 15,0 1 0-15,0-1 1 16,0 7 0-16,0 0 0 15,0 3 0-15,0 3 1 16,3-3-1-16,1-7 1 16,-4 1-1-16,3-3 0 0,4-4 0 15,11-3 1-15,3-3-1 16,7-3 0-16,4-9 0 16,7-13 0-16,3-9 0 15,0-4 1-15,8-12 0 16,-4-3 0-1,-4-16 0-15,-7-9 1 0,-10-10-1 16,-4-3 0-16,-3-2-1 16,-4 8 1-16,-3 7-2 15,-4 12 0-15,-4 16-2 16,-3 16 1-16,-7 21-2 16,-4 13 0-16,-6 26 0 15,-4 24 0-15,-4 13 0 16,-3 25 1-16,0 12 1 15,-1 4 0-15,5-1-6 0,6-5 1 16</inkml:trace>
  <inkml:trace contextRef="#ctx0" brushRef="#br2" timeOffset="118604.12">31552 12728 40 0,'0'-3'20'0,"-7"-10"-21"16,4 7 36-16,-4 0-34 15,-4-1 0-15,-3-2 2 16,-7 3 0-16,-7 3-4 15,3 9 1-15,-3 3 1 16,-4 7 1-16,0-4-1 0,1 4 0 16,2 0-3-16,5-1 0 15,6-2-1-15,7 0 1 16,4-1-1-16,11 1 0 16,10-7 0-16,4-6 1 15,-1-6 1-15,1-7 1 16,0 4-1-16,-1-4 0 15,-3-3-1-15,0 1 0 16,-3 2 0-16,-4 7 1 16,0 0-1-16,-3 12 1 15,-1-3 1-15,-3 3 0 0,0 4 1 16,0 2 1-16,0 1-1 16,0-1 1-16,0 1-1 15,4 3 1-15,-1-1-4 16,1 1 0-16,3 0-8 15,3-7 0-15</inkml:trace>
  <inkml:trace contextRef="#ctx0" brushRef="#br2" timeOffset="118859.28">31736 12703 46 0,'-11'31'23'0,"1"-3"-20"0,6-25 39 15,-3 7-41-15,-3 6 1 16,-12 9 0-16,-2-3 0 16,-1 3-3-16,0-7 1 15,4-2-3-15,4-3 1 16,2-1-9-16,5-5 0 15,10-7-4-15,3-13 0 16</inkml:trace>
  <inkml:trace contextRef="#ctx0" brushRef="#br2" timeOffset="119068.38">31641 12706 39 0,'14'72'19'0,"-7"-28"-19"0,-4-28 33 0,1 2-33 16,-1 4 1-16,1-6-1 16,-1 3 1-16,-3 3-1 15,0 0 0-15,0-3-3 16,4-4 1-16,0 1-9 16,-1-7 1-16,-3-9-2 15,7-6 1-15</inkml:trace>
  <inkml:trace contextRef="#ctx0" brushRef="#br2" timeOffset="119253.28">31891 12891 39 0,'4'22'19'0,"-8"3"-20"16,4-19 38-16,0 4-37 0,-7 2 1 15,0 4 1-15,0-4 1 16,0 4-4-16,3-3 0 15,1-4-2-15,-1-6 1 16,4 0-10-16,7-18 0 16</inkml:trace>
  <inkml:trace contextRef="#ctx0" brushRef="#br2" timeOffset="119429.1">31909 12725 44 0,'-4'22'22'0,"8"-4"-27"16,-4-18 35-16,3 4-31 15,4-1 0-15,0 0-9 16,4 0 0-16,0 0 4 16,6-3 0-16</inkml:trace>
  <inkml:trace contextRef="#ctx0" brushRef="#br2" timeOffset="119758.72">32441 12791 39 0,'4'15'19'0,"-4"7"-21"0,-4-16 32 16,1 1-29-16,-4-4 0 15,-11 0 0-15,-3 0 1 16,0-3-3-16,-4 3 0 15,8 4 2-15,2-1 0 16,1 0 1-16,4 7 0 16,3-1 0-16,3 1 0 15,1-1 2-15,-1 4 1 16,8 3 0-16,10 0 0 16,3 3 0-16,8 3 0 0,3-3-2 15,-7-1 1-15,-6 1-3 16,-8 7 0-16,-18-1-3 15,-17 0 1-15,-7-6-8 16,-18-6 1-16,-11-4-9 16,1-21 1-16</inkml:trace>
  <inkml:trace contextRef="#ctx0" brushRef="#br2" timeOffset="123801.15">27294 11433 45 0,'0'3'22'0,"-7"16"-18"16,11-10 22-16,-4 10-26 15,0 9 0-15,0 3 3 16,0 10 0-16,0 13-3 0,0-7 1 16,-4 3 0-16,1 0 0 15,-1-6-7-15,4-3 0 16,-3-7-7-16,-1-3 0 16</inkml:trace>
  <inkml:trace contextRef="#ctx0" brushRef="#br2" timeOffset="124203.79">27400 12389 47 0,'0'13'23'0,"-14"34"-22"0,11-28 39 16,-1 9-39-1,1 9 1-15,-4 10 0 0,-1-3 1 16,5 7-4-16,-1-11 0 16,1 10-4-16,-1-12 1 15,1-7-11-15,3-18 1 16</inkml:trace>
  <inkml:trace contextRef="#ctx0" brushRef="#br2" timeOffset="125120.2">21163 11223 49 0,'4'28'24'0,"3"13"-16"0,-4-29 25 0,-3 13-33 16,0 3 1 0,0 4-1-16,0 9 1 0,0 3-2 15,-3-4 1-15,-1 4 0 16,-3 6 0-16,0 1-7 15,-3-14 1-15,-1-5-8 16,0-17 0-16</inkml:trace>
  <inkml:trace contextRef="#ctx0" brushRef="#br2" timeOffset="125540.39">20239 12461 57 0,'-11'0'28'0,"11"3"-25"0,0-3 48 0,4 0-48 15,3 0 1-15,3 0 0 16,8-3 1-16,3 0-10 16,7 0 1-16,4 3-4 15,4 0 1-15,2-3-12 16,-6 3 0-16</inkml:trace>
  <inkml:trace contextRef="#ctx0" brushRef="#br2" timeOffset="125961.14">20743 12355 57 0,'11'25'28'0,"14"-10"-27"0,-11-11 44 16,0-1-42-16,3 0 0 16,5 0 2-16,2 3 1 15,5 1-7-15,-1-4 0 16,4 3 3-16,-11 3 1 16,-4 1-3-16,-6-1 1 15,-8 10-2-15,-6 0 1 0,-8 6-2 16,-3 0 1-16,-7 6 0 15,-7 4 0-15,7-7 1 16,0 0 0-16,3 0 1 16,4 1 1-16,7-1 0 15,7 0 1-15,7-3-1 16,10 0 1-16,19-6-5 16,13-3 0-16,4-4-12 15,-4 1 1-15,-10-4-8 16,0 7 1-16</inkml:trace>
  <inkml:trace contextRef="#ctx0" brushRef="#br2" timeOffset="126801.57">24800 11546 53 0,'0'-4'26'0,"0"4"-29"16,0 4 44-16,0 5-40 15,0 10 0-15,0-3 0 16,-3 5 0-16,-1 14-2 16,1 3 0-16,-1-4-3 15,-3 10 1-15,0 3-6 16,4 3 0-16,-1-3-6 16,-3 3 0-16</inkml:trace>
  <inkml:trace contextRef="#ctx0" brushRef="#br2" timeOffset="127385.22">24783 12718 44 0,'7'0'22'0,"-4"-15"-20"15,-3 15 39-15,4-10-39 16,-4-2 0-16,0-1 0 16,0 1 0-16,-4-1-3 15,-3 1 0-15,-7 2 2 0,-4-2 1 16,-6 9-2-16,-4 3 1 15,3 9-1-15,0 3 0 16,4 7-2-16,3 6 1 16,1-3-1-16,6 7 1 15,1 5-2-15,6-3 0 16,0 1 0-16,12-7 1 16,6-9 1-16,10-10 1 15,5-12 1-15,-1-10 1 16,0-6 0-16,0-9 0 15,-7-4-2-15,-3 1 0 0,-7-1-12 16,-4 4 1-16,-4-1-4 16,-6 7 1-16</inkml:trace>
  <inkml:trace contextRef="#ctx0" brushRef="#br0" timeOffset="137264.63">25015 5939 7 0,'0'0'3'0,"8"31"6"16,-5-21 3-16,1-1-9 16,-1 4 1-16,1 2 2 15,-1-2 0-15,1-4-8 16,-1 4 1-16,-3 2 5 16,4 4 0-16,-1 3-2 0,1 3 0 15,-1 0 0-15,1-3 0 16,-1 3 0-16,1 7 0 15,-4 2-1-15,0-2 0 16,0-1 0-16,0 0 1 16,0 1-2-16,3-1 1 15,1 0-1-15,0 7 0 16,-4-10 0-16,3 0 0 16,1-2 0-16,-4-1 0 15,0 0 0-15,3 0 0 0,-3 3 0 16,0 0 1-16,0-3-1 15,0 4 1-15,0 2-1 16,0 3 0-16,0 7 0 16,0-6 0-16,0-1 1 15,0 7 0-15,0 0-1 16,4-1 1-16,-4-8 0 16,0 2 0-16,0 7 0 15,0 0 0-15,0 0-1 16,0-1 0-16,0 4 0 15,0-3 0-15,0 0 0 16,0 3 0-16,0 0 0 16,0-1 0-16,0 1 0 15,0 0 0-15,3 6-1 16,-3 1 1-16,0-4 0 16,-3 0 0-16,-1 6 0 0,-3 0 0 31,4 32-1-31,-1-7 1 15,0-5 0-15,1-5 0 16,-4-2 0-16,0 6 0 16,0-6 0-16,3 0 1 15,1 3-1-15,-1 0 0 16,1 3 0-16,-4-3 1 16,0-3-1-16,-4 3 0 15,0 3 0-15,1-3 0 0,3-3 0 16,-4-3 0-16,1 3 0 15,-1-4 1-15,-3 1 0 16,3-10 0-16,-3 4-1 16,0 2 1-16,3-5 0 15,1-1 0-15,-1 0-1 16,1 1 0-16,3-10 0 16,0 3 0-16,0 0 0 15,0 3 0-15,-1-9 0 16,1 2 0-16,4 4 0 15,-1 4 1-15,1-7-1 16,-1-1 0-16,1-2 0 16,-4 0 1-16,3 0-1 15,1 0 1-15,-1-1 0 32,-3 1 0-32,4 3-1 0,-1 3 1 15,0-6-1-15,1 3 1 0,-1 3-1 0,-3-3 0 16,7-4 0-16,0 1 0 15,0 0-1-15,0 3 0 16,4-3-4-16,-1-4 1 16,1 4-8-16,3-7 1 15</inkml:trace>
  <inkml:trace contextRef="#ctx0" brushRef="#br0" timeOffset="138495.44">24606 13157 18 0,'7'22'9'0,"7"22"0"0,-10-28 5 16,-1 0-12-16,1 2 1 0,3 4 4 15,-3 7 0-15,-1 5-8 16,-3-3 0-16,4 13 5 16,-1 3 0-16,1 4-1 15,-1 2 0-15,1 10-1 16,-1-1 0-16,1 4-1 16,-4-3 1-16,0 9 0 15,-4 3 0-15,4 13-1 16,-3-3 0-1,-1 3 0-15,1-4 0 0,-4 4-1 16,0 0 0-16,0 6 0 16,-1-3 0-16,1 6 0 15,-7-3 0-15,4 10-1 16,-1-4 1-16,1 3-1 16,3 4 0-16,-1-7 0 0,5 7 1 15,-1-7-1-15,1 7 1 16,-1-4 0-16,1 1 1 15,-4-4-1-15,-4-3 0 16,1 4 0-16,-1-1 0 16,0 10 0-16,-3-13 1 15,0 7-2-15,0 5 0 16,-4-2 0-16,4 0 0 16,0 2-1-16,-3-11 1 15,-1-1-2-15,4 3 0 16,0-9-1-16,0 0 1 15,3-3-2-15,0-13 1 0,1-15-6 16,3-13 0-16</inkml:trace>
  <inkml:trace contextRef="#ctx0" brushRef="#br0" timeOffset="139606.01">24793 6234 52 0,'7'9'26'0,"0"-12"-34"0,-3 0 53 15,3-4-44-15,0-8 0 16,0-1 0-16,0-6 1 0,4 3-2 16,-1 1 0-16,1-14 1 15,-1-2 1-15,5-4-1 16,2-6 0-16,4-9 0 16,4 6 0-16,-7 6-1 15,-1 0 1-15,-3 4-1 16,1 2 0-16,-5 7 0 15,1 6 0-15,-1 3-2 16,1 10 1-16,-1 6-1 16,-2 9 1-16,-5 3-1 15,1 10 1-15,6 12-1 16,-3 7 0-16,7 0 1 16,4 2 0-16,7 4 1 15,3 0 0-15,4 3 0 16,6 0 0-16,8-3 1 15,0-3 0-15,0-6-1 0,-4-10 1 16,-3-7-2-16,-11-2 1 16,-6-7 0-16,-5-2 0 15,-6-4-1-15,-4 0 0 16,-14 0 1-16,-11 3 0 16,-14 1 0-16,-10 2 0 15,-25-3 0-15,4-2 0 16,-8-4-3-16,-7 3 1 15,-3 0-12-15,4-6 0 16</inkml:trace>
  <inkml:trace contextRef="#ctx0" brushRef="#br0" timeOffset="141565.87">23710 4114 44 0,'7'28'22'0,"0"10"-21"0,-7-32 31 15,0 6-29-15,-3 7 1 16,-4 3 0-16,-4 10 0 16,-3 8-6-16,-4 14 1 15,-3-1 0-15,0 10 1 16,0-1-4-16,3-8 0 0,4-14-10 16,7-8 0-16</inkml:trace>
  <inkml:trace contextRef="#ctx0" brushRef="#br0" timeOffset="142233.68">23781 4606 47 0,'3'3'23'0,"1"25"-23"16,-4-21 37-16,0 8-37 0,0-11 0 15,-4 5-1-15,1-3 1 16,3 0 0-16,-4-2 0 16,4-1 0-16,0-3 0 15,0 0-1-15,0 0 0 16,4-7-1-16,3-2 1 15,0 3-1-15,3-13 1 16,1 6-1-16,-4 4 1 16,4 6 0-16,-4-3 1 15,0-1 0-15,0 4 0 16,-4 6 0-16,1-9 1 0,-1 6-1 16,-3 6 0-16,0 7 1 15,0-4 1-15,0 1-1 16,4-1 0-16,-4 1 0 15,3-4 1-15,-3 0 0 16,4 0 0-16,0-3-2 16,-1 1 1-16,1-1 0 15,-4-3 0-15,7-7 0 16,3 1 0-16,1-3-1 16,-1-7 0-16,1 4-1 15,7 2 1-15,-8-2-1 16,-3-1 0-16,0 4 0 15,0-4 0-15,-3 7 1 16,-4 6 0-16,7 3-1 16,-4 0 1-16,1 0 0 15,0 7 1-15,-1 2-1 16,1 4 1-16,-1 0-1 16,1 2 0-16,-4 1 0 0,3-6 0 15,1-1-3-15,3-2 0 31,0-1-6-31,3-9 0 0,5-9-5 0,-1-4 1 16</inkml:trace>
  <inkml:trace contextRef="#ctx0" brushRef="#br0" timeOffset="142699.73">24342 4584 42 0,'10'13'21'0,"-6"-4"-19"15,-4-9 38-15,0 0-40 16,-4 0 0-16,-3-6 0 16,0 3 1-16,-7 6-2 15,-4 3 1-15,1 4 0 16,-1 5 1-16,0 4-1 16,4 0 0-16,0-4-1 15,4 1 0-15,-1-3-1 16,8-1 1-16,3-5-1 15,3-4 1-15,4-3-1 16,0-7 1-16,4 1 0 16,3-10 1-16,0 1 0 15,0-4 0-15,0 6 0 0,-3 4 0 16,-1-4 0-16,1 4 1 16,-4 0-1-16,0 6 0 15,0-4 0 1,0 4 0-16,-3 3 0 0,-1 3 1 15,1 7-1-15,-4 2 0 16,0 1 0-16,0 2 0 16,0-2 0-16,0-1 0 15,3 1 0-15,1 3 0 16,-1-7-2-16,1 1 1 16,3-4-5-16,0 3 0 15,4-3-6-15,3 1 0 0</inkml:trace>
  <inkml:trace contextRef="#ctx0" brushRef="#br0" timeOffset="143134.18">24560 4722 31 0,'22'-6'15'0,"2"-13"-5"15,-17 16 22-15,0 0-30 16,4 3 0-16,-4-3 2 16,0 3 0-16,0 0-5 15,-3 3 0-15,-4 0 2 16,3 0 0-16,-3-3-1 15,-3 3 0-15,-1 0-3 16,1 7 0-16,-4-7-1 16,-4 9 1-16,0 7 0 15,8 9 1-15,-1-2 1 16,4 11 0-16,0-5 3 16,4 8 1-16,3 4 1 15,0-3 1-15,0-3 0 0,0 2 1 16,-3-5-1-16,-8-1 0 15,-3-5-2-15,-4-1 0 16,-3-3-3-16,0-6 1 16,-3-4-2-16,-1-5 1 15,0-7-1-15,1-9 1 16,-1-1-1-16,4-5 1 16,3-7 0-16,8 3 1 15,3 4 0-15,3-1 0 16,11-15-2-1,8 3 1-15,6 3-5 16,4 0 1-16,-1 3-11 16,-2-6 0-16</inkml:trace>
  <inkml:trace contextRef="#ctx0" brushRef="#br0" timeOffset="143378.1">24963 4750 47 0,'0'25'23'0,"0"-15"-16"0,0-7 34 16,0 3-41-1,0 1 1-15,-4 5-1 16,1-3 0-16,3-2-4 0,-4 2 0 15,4-6-10-15,0-3 1 16,0-12-2-16,0-13 1 16</inkml:trace>
  <inkml:trace contextRef="#ctx0" brushRef="#br0" timeOffset="143561.57">24994 4430 38 0,'11'19'19'0,"7"16"-21"0,-11-29 36 0,0 0-35 16,3 1 1-16,1-1-8 15,-1 0 1-15,1 4 1 16,-4-1 0-16,7 0-5 16,-3 4 0-16</inkml:trace>
  <inkml:trace contextRef="#ctx0" brushRef="#br0" timeOffset="143841.1">25135 4832 25 0,'7'9'12'0,"15"-21"-14"0,-19 5 22 0,8-5-20 16,-8 3 1-16,4-7-1 15,4 0 0-15,0-6-1 0,-4 3 1 16,-4 4 0-16,4 2 0 15,0 1 0-15,-3 2 0 16,3 13 1-16,-4 0 1 16,4 4 0-16,0 5 1 15,4 1 0-15,0-1 1 16,-1 1-2-16,1 6 1 16,-1-4-3-16,1-2 0 15,0 3-5-15,-1-1 1 16,1-5-6-16,3-1 1 0</inkml:trace>
  <inkml:trace contextRef="#ctx0" brushRef="#br0" timeOffset="144260.9">25562 4810 34 0,'14'-3'17'0,"1"-3"-15"0,-15 6 29 0,0 0-29 15,0 0 0-15,0 0 1 16,-4 0 0-16,-7 0-4 15,1 0 0-15,-8 3 2 16,1 3 1-16,-1 3-2 16,0 1 1-16,1 5-1 15,3-2 0-15,-1-4 0 16,8 1 0-16,0-1-1 16,7-3 1-16,0-2-1 15,7 2 0-15,0-6 0 16,8-6 0-16,-5 6-1 15,1-4 1-15,-1 4 0 0,1 0 1 16,-1 0 0-16,1 10 0 16,-4-4 0-16,0 4 1 15,0 2-1-15,0-6 1 16,0 4 0-16,0-7 0 16,0 3 0-16,0-3 1 15,1 4-1-15,-1 2 0 16,0 4-1-16,-4-1 1 0,1-3-2 15,-1 1 0 1,1-1-5-16,-1 1 0 16,1-4-6-16,-1-6 0 0</inkml:trace>
  <inkml:trace contextRef="#ctx0" brushRef="#br0" timeOffset="144561.28">25658 4945 34 0,'-8'-16'17'0,"16"10"-11"16,-12-4 25-16,4 1-29 15,0 6 0-15,4-7 3 0,3 1 1 16,0 3-7-1,3 3 1-15,8 3 4 0,3-3 0 16,0-4-2-16,7 7 0 16,1-6-4-16,2 0 0 15,1-4-5-15,3 1 0 16,4-4-7-16,11-2 0 16,-8-4 0-16,4-6 0 15</inkml:trace>
  <inkml:trace contextRef="#ctx0" brushRef="#br0" timeOffset="144816.2">26462 4606 18 0,'0'6'9'0,"-14"-6"-1"0,10 7 15 0,-3 2-18 16,-7 7 1-16,-11 9 3 15,-3-3 1-15,-7 12-11 16,3 16 0-16,0-6 8 15,-3 16 1-15,-4 6-4 16,0 15 1-16,1 7-2 16,6-16 0-16,4-6-2 15,7-3 0-15,3-19-2 16,7-13 0-16,4-22-5 16,4-12 1-16,3-9-10 15,7-16 0-15</inkml:trace>
  <inkml:trace contextRef="#ctx0" brushRef="#br0" timeOffset="144998.88">26007 4775 45 0,'14'41'22'0,"4"22"-21"0,-15-41 34 15,4-6-35-15,-3 12 1 16,-1 0-5-16,1 6 0 15,-4-12-7-15,-4-6 1 16,-6-10-3-16,-1-6 0 0</inkml:trace>
  <inkml:trace contextRef="#ctx0" brushRef="#br0" timeOffset="145671.79">23985 5356 42 0,'-3'-10'21'0,"-4"32"-25"0,3-19 42 0,-3 0-38 16,-7 1 0-16,-7 2 0 16,0 0 1-16,-4 3-1 15,0 4 0-15,4 6-1 16,4 3 1-16,2-10-1 15,5 1 0-15,3-1-2 16,7-2 1-16,7-1-1 16,7-6 0-16,7 4 0 15,4-17 0-15,0-2 1 16,-4 2 0-16,0-5 1 16,-7-7 1-16,4 0 0 15,-4 6 0-15,-4 3 0 16,1 7 1-16,-4 6 1 15,0 0 0-15,0 10 0 16,-3 5 0-16,-1 4 0 16,1 3 0-16,-4-3 0 0,0 0 0 15,0 3-4-15,3 0 0 16,1-4-9-16,6-5 1 16</inkml:trace>
  <inkml:trace contextRef="#ctx0" brushRef="#br0" timeOffset="145923.97">24345 5443 43 0,'-7'38'21'0,"-21"6"-14"0,21-41 33 0,-7 6-37 16,0 7 0-16,0 3 0 15,-1 3 0-15,1 0-6 16,4 0 1-16,-1-3-2 16,4-7 1-16,4-9-10 15,3-12 1-15,3-16-4 16,1 3 1-16</inkml:trace>
  <inkml:trace contextRef="#ctx0" brushRef="#br0" timeOffset="146111.87">24229 5371 34 0,'10'19'17'0,"12"50"-13"0,-15-53 30 16,0 3-31-16,3 6 1 15,1 6-1-15,-1 7 1 16,-3-13-7-16,1 3 1 16,-5 3 0-16,1 1 0 15,-1-20-9-15,1-2 0 16,3-14-2-16,0-5 0 15</inkml:trace>
  <inkml:trace contextRef="#ctx0" brushRef="#br0" timeOffset="146318.26">24536 5459 42 0,'3'50'21'0,"1"-25"-19"16,-4-18 43-16,0 5-45 16,0 4 1-16,0 3-1 15,0 3 0-15,0-4-3 16,0-2 0-16,0-10-7 16,0-12 1-16,3-10-5 15,-6-2 1-15</inkml:trace>
  <inkml:trace contextRef="#ctx0" brushRef="#br0" timeOffset="146737.53">24634 5356 28 0,'22'18'14'0,"9"-24"-5"0,-20 6 21 15,3 0-27-15,4 0 1 16,3 3 0-16,4-3 0 15,-4 0-6-15,0-6 0 16,0 0 4-16,-3-4 0 16,-1 7-2-16,-3 0 0 0,-3 3 1 15,0-3 0 1,-1 0 0-16,-3 0 1 0,-3 6-1 16,-8 0 0-1,-3 3-1-15,-3 4 1 0,-8-1-1 16,0 0 0-16,1-5 0 15,-1 5 0-15,4 0 0 16,0 1 1-16,3 2 0 16,4 4 1-16,4 3 0 15,3 0 0-15,7 3 1 16,7 6 0-16,7 3 2 16,4 4 0-16,-1-10-1 15,-2-6 1-15,-8-1-4 16,-11 1 1-16,-13 3-5 15,-19 3 0-15,-16 0-15 16,-15-15 0-16</inkml:trace>
  <inkml:trace contextRef="#ctx0" brushRef="#br0" timeOffset="148074.41">24733 9354 46 0,'-10'0'23'0,"-4"12"-15"0,10-12 24 16,1 0-28-16,3 7 0 15,0-4 4-15,3 0 1 16,4-3-9-16,4 6 0 16,6-9 6-16,15 0 1 15,10-3-2-15,11-4 0 16,0-2-4-16,11 5 0 16,-4 1-8-16,-7 6 1 0,-11 3-15 15,-21 0 1-15</inkml:trace>
  <inkml:trace contextRef="#ctx0" brushRef="#br0" timeOffset="148633.01">24278 9206 46 0,'0'13'23'0,"0"18"-18"16,0-25 27-16,-7 7-31 16,0 6 0-16,-4 3 1 15,-3 3 0-15,4-3-3 16,-1 3 0-16,1 0 2 15,3-3 0-15,0-6-5 16,7-4 1-16,7-6-11 16,7-9 0-16</inkml:trace>
  <inkml:trace contextRef="#ctx0" brushRef="#br0" timeOffset="148840.99">24289 8987 71 0,'3'19'35'0,"15"-7"-49"0,-11-12 65 0,4 3-65 15,-1 0 0-15,-3-9-22 16,-3 3 1-16</inkml:trace>
  <inkml:trace contextRef="#ctx0" brushRef="#br0" timeOffset="149891.1">24363 15751 22 0,'-11'0'11'0,"4"3"7"16,7-3 12-16,0 0-25 15,4-6 1-15,3-1 3 16,0 1 1-16,3 0-12 16,5 0 1-16,2-1 7 0,4 4 0 15,11 0-3-15,0 3 1 16,10 0-3-16,8 0 1 15,-1-3-4-15,0-7 0 16,-6-2-10-16,-8-4 0 16,-14 1-4-16,-7 5 0 15</inkml:trace>
  <inkml:trace contextRef="#ctx0" brushRef="#br0" timeOffset="150406.1">23269 15920 48 0,'-7'6'24'0,"11"-12"-22"0,-4 6 42 15,7 0-44-15,3-3 0 0,4 0 0 16,8 0 0-16,2-4-5 16,8 4 1-16,7 0-11 15,3-6 1-15</inkml:trace>
  <inkml:trace contextRef="#ctx0" brushRef="#br0" timeOffset="150867.29">23633 15735 54 0,'3'16'27'0,"11"-19"-29"0,-7 3 43 16,4 0-38-16,3 0 1 16,7 0 2-16,7 3 1 15,1 0-8-15,-5 0 0 16,-3 0 4-16,-3 3 1 16,-7 1-3-16,-8-1 0 15,-3 10-1-15,-10-10 0 16,-4 6-2-16,-4 1 1 15,-3 3-1-15,0-4 1 0,-4 4 0 16,-3 3 0-16,-1 0 0 16,-6 6 1-16,3 0 0 15,1 6 0-15,6-9 0 16,4 0 0-16,7 0 1 16,3 0 0-16,4 3-1 15,11-3 0-15,6-3-3 16,15-4 1-16,0-2-7 15,-1-1 0-15,4-8-9 16,1-8 0-16</inkml:trace>
  <inkml:trace contextRef="#ctx0" brushRef="#br0" timeOffset="151093.46">23813 16140 61 0,'-11'31'30'0,"0"10"-38"0,11-29 53 16,0 1-47-16,0 2 1 15,4 1-10-15,-1-6 1 16,4-4 0-16,4-9 0 15</inkml:trace>
  <inkml:trace contextRef="#ctx0" brushRef="#br0" timeOffset="151250.46">23904 15754 39 0,'14'12'19'0,"-7"26"-21"16,-7-25 23-16,0 2-38 15,0-2 0-15,-7-7-2 16,0 7 1-16</inkml:trace>
  <inkml:trace contextRef="#ctx0" brushRef="#br0" timeOffset="157862.69">2970 13778 18 0,'0'3'9'0,"0"-6"0"0,0 3 9 0,0-6-13 16,0 6 0-16,0 0 2 15,0 0 0-15,0 3-9 16,0 3 1-16,0 4 6 16,0 9 0-16,0-7-3 15,0 7 1-15,0 6-2 16,-7 3 1-16,4 7-2 15,3-1 1-15,-11 13-1 16,4 7 1-16,4 12-1 16,-4 6 0-16,-4 12-1 15,4 4 1-15,-4 0 0 16,8 0 0-16,-8 0-1 16,4-10 1-16,4-6-1 15,-4-6 1-15,7-7-2 16,-7-15 1-16,3-12-3 15,4-13 0-15,-7-13-7 16,3-12 0-16</inkml:trace>
  <inkml:trace contextRef="#ctx0" brushRef="#br0" timeOffset="159499.29">2925 13850 24 0,'7'0'12'0,"0"13"-8"16,-7-19 13-16,10 3-17 15,1-1 0-15,-1 4 1 16,1 0 1-16,0-3-2 0,6 0 1 16,-6-3 1-16,3-4 1 15,0 1 1-15,7-3 1 16,4-4-1-16,10 3 0 15,4-2 1-15,3-1 0 16,1-3-1-16,6 7 0 16,7-4-2-16,-6 3 1 15,-1 7-1-15,-6-6 1 16,6 2-2-16,0 4 1 16,1 0 0-16,10 2 0 0,0-2-1 15,0 6 0-15,0-3-1 16,-4 0 0-16,1 0 1 15,-1-3 0-15,0-1 0 16,8-2 1-16,-4 6-1 16,0-4 0-16,7 1 1 15,-4 3 0-15,-3 3-2 16,-3 0 1-16,-8 3-1 16,11-3 0-16,-7 3 0 15,7 0 0-15,0 4 0 16,-4-4 0-16,4 3-1 15,-10 0 1-15,3 1 0 16,-4-1 0-16,-3 0 0 16,3 4 0-1,36-1-1-15,-7-3 1 16,-8-3 0-16,-10 1 0 16,-3-1-1-16,-15-6 1 15,-3-1-1-15,-7 4 1 16,-4-3-1-16,-7 0 0 15,-3 3 1-15,-4 0 0 16,0 0-1-16,0 0 1 16,-4 0 0-16,1 3 0 15,-4 4 0-15,0-1 1 16,0 3-1-16,0 4 0 0,0 2-1 16,-7 4 1-16,0 0-1 15,4 9 1-15,-4 1 0 16,0 5 0-16,-4 10-2 15,-3 3 1-15,-3 13-1 16,-1-1 1-16,1 7 0 16,-1 3 0-16,4 0-1 15,3 6 1-15,-6-6 0 16,3-6 1-16,-4 3-1 16,4-7 1-16,4 1 0 15,-8-10 0-15,4-6-1 16,-4-3 1-16,4-7 0 15,-3-6 0-15,-1-2 0 16,1-4 0-16,-1-4 0 16,-3-5 1-16,0-4 0 0,0 1 0 15,3-1 0-15,-7-3 0 16,-3-6 0-16,0 4 0 16,-7-1 0-16,0 0 0 15,-1 0-1-15,-2 0 1 16,2 0 0-16,5 0 0 15,-1-3-1-15,0 3 1 16,-10-3-1-16,0-3 1 16,-4 0-2-16,0 0 1 15,0 0 0-15,-3 3 1 16,-7 3-1-16,-1-3 1 16,4 3-1-16,4 0 0 0,0 0 1 15,-4-3 0-15,-4 0-2 16,-2 4 1-16,-5-1 0 15,4-3 0-15,-7 3 0 16,0-3 1-16,-7 0-2 16,4-3 1-16,-1 0 0 15,-6-1 0-15,-1-8 0 16,-3 3 0 0,-4-1 0-16,-3 4 0 0,11 6 0 15,3 3 1-15,-4 0-1 16,-6 7 1-16,6-7-2 15,0 0 1-15,4-3 0 16,4 0 0-16,3 3 0 16,14 0 1-16,7 0-1 15,4 0 0-15,7 0 1 16,-4 1 0-16,7-1-1 16,4 0 1-16,7 0-1 0,-4 0 0 15,8-3 0-15,3 0 0 16,3 3-4-16,4 0 1 15,0 1-11-15,4-8 1 16,-4-2-4-16,17-3 1 16</inkml:trace>
  <inkml:trace contextRef="#ctx0" brushRef="#br1" timeOffset="169798.23">29771 11345 27 0,'0'-3'13'0,"-4"0"-9"16,4 3 13-16,0 3-14 16,0 3 1-16,0 3 1 15,-3 4 0-15,-1 9-5 16,1 3 0-16,-4 10 5 15,0 2 1-15,0-2-2 16,0 5 1-16,0 14-2 16,-1-4 1-16,5-6-6 15,-1-7 1-15,1-2-11 16,3-7 1-16,0-3-3 16,10-3 1-16</inkml:trace>
  <inkml:trace contextRef="#ctx0" brushRef="#br1" timeOffset="170264.11">29559 12201 40 0,'4'3'20'0,"-1"-3"-23"16,-3 0 38-16,4 3-32 15,-1 7 1-15,-6 2-1 16,-1 4 1-16,1 3-6 16,-8 3 0-16,4 3 4 0,4-6 0 15,-4 6-2-15,0 0 0 16,-1 0 0-16,5 3 1 16,-1-3-1-16,1-3 1 15,3-3-1-15,3 0 1 16,8-7-2-16,3 1 0 15,7-7-4-15,7-3 1 16,1-3-8-16,-1 0 0 16,0-6-2-16,0-7 0 15</inkml:trace>
  <inkml:trace contextRef="#ctx0" brushRef="#br1" timeOffset="170505.33">29841 12279 35 0,'-3'29'17'0,"-8"5"-20"0,8-24 33 0,-4-1-27 16,-4 3 0-16,-3 14 4 16,-4 8 1-16,-6 10-10 15,-1 19 1-15,-3-13 5 16,-4 9 0-16,4 7-5 15,0-6 1-15,6 3-11 16,1-13 0-16,-3-9-3 16,-1-1 1-16</inkml:trace>
  <inkml:trace contextRef="#ctx0" brushRef="#br1" timeOffset="173267.4">24070 16996 44 0,'0'3'22'0,"14"-6"-11"16,-7 0 23-16,4 3-32 16,-1 0 0-16,4 3 2 15,4 0 1-15,3 0-6 16,8 0 0-16,2 0 3 0,5 0 1 15,2-3-3-15,1 0 0 16,-4 0-5-16,-3-3 0 16,-7 0-11-16,0-6 0 15</inkml:trace>
  <inkml:trace contextRef="#ctx0" brushRef="#br1" timeOffset="173808.45">22818 16993 38 0,'-4'0'19'0,"1"15"-10"0,3-15 22 15,0 0-26-15,0 0 0 16,0 0 3-16,3-3 0 0,4 0-10 16,4-3 0-1,-1-1 6-15,1-2 0 0,3 6-8 16,4 0 0-16,-1 3-12 16,5-3 0-16</inkml:trace>
  <inkml:trace contextRef="#ctx0" brushRef="#br1" timeOffset="174317.71">23118 16739 49 0,'10'25'24'0,"11"0"-21"0,-10-19 35 16,3-3-36-16,7 3 0 16,7-2 0-16,1 2 0 15,-5 0-3-15,-3 0 0 16,-6 1 2-16,-1-1 0 15,-11 0-2-15,-6 4 1 16,-8-4-1-16,-3 3 0 16,-4 7-2-16,1-7 1 0,-1 4-1 15,0-1 0-15,4 1-1 16,4-1 1-16,3-2 0 16,0-1 1-16,7 4 1 15,3 3 0-15,4-4 1 16,4 4 1-16,3-1 1 15,4 4 0-15,-1-3-1 16,1 0 1-16,-4-1-1 16,-3 1 1-16,-4 3-1 15,-7-7 0-15,-7 4-3 16,-8 0 1-16,-9 2-3 16,-5 1 1-16,1-3-10 15,0-7 0-15</inkml:trace>
  <inkml:trace contextRef="#ctx0" brushRef="#br1" timeOffset="174618.37">23477 17115 31 0,'-3'31'15'0,"-15"13"-6"0,18-38 17 0,0 7-26 16,0 3 0-16,0-1 0 15,0-2 1-15,0-1-2 16,0-2 0-16,0-1-5 15,0-6 0-15,4-6-4 16,3-6 0-16</inkml:trace>
  <inkml:trace contextRef="#ctx0" brushRef="#br1" timeOffset="174813.73">23601 16826 40 0,'-4'3'20'0,"8"4"-27"0,-1-4 37 16,1 0-40-16,-4 3 0 16,0-6-11-16,0 0 1 15</inkml:trace>
  <inkml:trace contextRef="#ctx0" brushRef="#br1" timeOffset="177169.49">28963 17002 41 0,'11'3'20'0,"-4"-9"-11"0,-7 6 20 16,7-3-25-16,-4 0 0 15,-3 3 1-15,4-7 0 0,-8-2-7 16,-3 3 0-16,4-1 4 16,-4 1 1-16,-4 0-3 15,-7 3 0-15,1 3 0 16,-1 0 1-1,-10 9-2 1,0-3 1-16,3 7-1 16,4-1 1-16,3 1 0 15,4 3 0-15,7-1 0 16,4 4 1-16,10-3 0 16,3-1 0-16,8-2 1 15,6-7 1-15,1 1-1 16,-4-4 1-16,1-10 0 15,-1-5 0-15,0-1 0 16,0-2 0-16,0-1-1 16,-7-3 0-16,0 0-1 0,-3-3 1 15,-7-3-2-15,-4 3 1 16,-4 7-2-16,-7-1 1 16,4 3-1-16,-3 4 1 15,-4 3-2-15,-11 6 1 16,0-7-1-16,-3 7 0 15,3 10 0-15,-3 2 0 16,3 10-1-16,1 3 1 16,6 1 1-16,4 8 0 15,3-3 0-15,8 1 1 16,6-4 0-16,8-9 0 0,10 0 2 16,7-7 0-1,1-9 1-15,-5-6 0 0,-3-6 0 16,1-10 1-16,-1 0-1 15,-4 0 0-15,5-3-2 16,-12-3 0-16,-3 0-1 16,-7-3 0-16,-7 6-1 15,4 3 1-15,-8 7-2 16,-7 2 0-16,-3 4-1 16,-7 6 0-16,0 3 0 15,3 3 1-15,0 4-1 16,4 2 1-16,4 4 2 15,6 0 0-15,4 9 0 16,7-3 1-16,7 0 1 16,4-3 0-16,10-7 1 15,3-3 0-15,1-5 0 0,-4-4 0 16,-3-7 0-16,0-2 0 16,-1-4-1-16,-3 1 0 15,4-4-2-15,0 0 1 16,-4-2-1-16,-4-7 0 15,-6 6-1-15,-4 0 1 16,-7 3 0-16,0 7 0 16,0-1-2-16,-4 4 1 15,-7 3-1-15,1 6 1 16,-1 7-1-16,-3-1 1 16,3 4-2-16,1-1 1 0,3 4 0 15,3-1 0-15,4 7 1 16,7-3 1-16,4 3 0 15,6 0 0-15,8-3 2 16,-1-3 0-16,-2-10 1 16,-1-3 0-16,3-6-1 15,-3-7 0-15,0-2 0 16,1-4 0-16,-8 1-1 16,-4-4 1-16,-3 0-2 15,-3-3 1-15,3 6-1 16,0 4 0-16,-7 2-1 15,-8 7 1-15,1 0-1 16,-3 6 0-16,-4 0-1 16,-1 0 1-16,5 4-1 15,3 2 1-15,3 4-1 0,0 2 1 16,4-2 0 0,0-4 1-16,7 1-1 0,0-1 1 15,4-3-1-15,-1 1 1 16,4-7 0-16,1 0 0 15,2-3 0-15,-3-4 0 16,4 1 0-16,-1-7 0 16,1 1 0-16,-4-4 0 15,0-3 0-15,0 1 0 16,-3 2 0-16,-1 0 0 16,-3 4 0-16,0 5 0 15,0 1 0-15,-3 0 0 0,-4 0 0 16,-4 2 1-16,0 8-1 15,1-1 0-15,-1 0 0 16,1 6 0-16,3 1-1 16,0-4 1-16,3 3-1 15,0 1 1-15,8-1-1 16,0-3 0-16,-1 1 1 16,1-4 1-16,3 0-1 15,0-6 0-15,3-3 0 16,1-4 1-16,-1-2-1 15,1-1 0-15,0 1-1 16,-4-1 1-16,0 0-1 16,0-2 1-16,-4 2 0 15,-3 1 0-15,0 2 0 16,-3 4 0-16,-1 6 0 16,-3 6 0-16,0 4 0 0,0-4 0 15,-3 7 0-15,2 2 0 16,1 4 0-16,0 0 0 15,4 0 0-15,3-1 0 16,0-2 0-16,3-3 0 16,4-1-3-16,0-5 0 15,1-4-14-15,-1-6 1 16,-11-1-2-16,4 4 0 16</inkml:trace>
  <inkml:trace contextRef="#ctx0" brushRef="#br1" timeOffset="178281.31">28709 15199 45 0,'0'3'22'0,"0"-6"-8"15,0 3 23-15,0-3-34 16,-3 3 0-16,-5 6 1 16,-6 3 0-16,0 7-6 15,-7 6 1-15,-4 0 3 16,-3 3 1-16,0 6-2 16,0 7 0-16,0 0-1 0,6-4 1 15,5 1 0-15,6 2 0 16,1-5 1-16,6-4 0 15,18-3-1-15,4-3 0 16,6-3-2-16,1-7 0 16,3-5-5-16,4-7 0 15,0-4-13-15,3-8 1 16</inkml:trace>
  <inkml:trace contextRef="#ctx0" brushRef="#br1" timeOffset="178581.37">28893 15249 55 0,'-4'22'27'0,"-10"3"-28"16,7-16 41-16,-4 7-38 15,-3 6 1-15,-7 6 1 16,-11 4 1-16,-3 5-7 16,0 10 1-16,-11 10 4 15,-7-4 0-15,3 10-4 16,5 3 1-16,6 3-4 16,4-7 0-16,6-11-7 15,8-14 1-15,7-5-8 16,3-20 0-16</inkml:trace>
  <inkml:trace contextRef="#ctx0" brushRef="#br1" timeOffset="178927.49">28864 15726 64 0,'11'6'32'0,"7"-3"-42"15,-11 0 61-15,0-3-49 16,3 3 0-16,-3-3 0 16,4 0 0-16,3 7-6 15,0-4 0-15,7 0-5 16,-3-3 1-16,0-6-10 16,-1-1 0-16</inkml:trace>
  <inkml:trace contextRef="#ctx0" brushRef="#br1" timeOffset="179556.46">29390 15475 56 0,'3'12'28'0,"5"20"-30"0,-1-29 46 0,0 0-41 16,0 0 0-16,3-3 3 15,1 0 0-15,3 0-7 16,0 0 1-16,0 0 4 15,4 3 1-15,3-3-3 16,-3 3 1-16,-1 4-2 16,-3-1 0-16,-7 3-3 15,-3 1 1-15,-8-1-2 16,-3 1 0-16,-3-4-1 16,-1 0 1-16,4 0-2 15,-3 4 1-15,-5 2-1 16,1 4 1-16,-3 3 1 15,-1 0 0-15,-3-7 0 0,7 1 1 32,0-1 1-32,3 4 0 0,4-4 1 0,7 1 0 15,4 0 1-15,6-1 1 16,1 4 0-16,3-1 1 16,-4 1 0-16,8 0 0 15,-7 3-1-15,-1-1 1 16,-3 1-2-16,0 6 0 15,-7 0-2-15,-7 7 1 16,-10-10-1-16,-12 0 0 16,-2-3-2-16,-5-1 1 0,1-2-3 15,3 3 0-15,8-7-5 16,6 1 1-16,7-1-7 16,8-2 1-16</inkml:trace>
  <inkml:trace contextRef="#ctx0" brushRef="#br1" timeOffset="179858.46">29732 16055 45 0,'-25'47'22'0,"1"-28"-25"0,17-10 38 15,-4 7-33-15,4 6 0 16,0 0 1-16,0 0 0 16,3 0-5-16,1-7 1 15,-1-2 0-15,4-1 1 16,4-5-8-16,6-1 1 15,5-6-7-15,6-13 1 16</inkml:trace>
  <inkml:trace contextRef="#ctx0" brushRef="#br1" timeOffset="180038.36">29863 15606 59 0,'-7'32'29'0,"10"5"-33"16,1-30 56-16,-1-1-52 16,4 0 0-16,4 1-6 15,3-4 1-15,0-3-9 16,-3-10 0-16</inkml:trace>
  <inkml:trace contextRef="#ctx0" brushRef="#br1" timeOffset="183640.93">28497 4801 41 0,'11'9'20'0,"-15"-12"-13"16,4 3 21-16,0 0-25 16,0-6 0-16,-3-4-1 15,-8 4 1-15,-3-4-5 16,0 1 1-16,-11-4 2 15,-3 13 1-15,-11 7-4 16,-3-1 1-16,-7 13-1 16,-4 3 1-16,0 15-1 15,-4 4 0-15,4 12 0 16,11 1 0-16,7 5 2 16,3 1 0-16,11-10 0 15,10-3 1-15,11 0 0 16,11-9 0-16,7-16-1 0,6 3 0 15,1-3-4-15,7-10 1 16,3-5-9-16,4-10 0 16,3-10 0-16,0-6 0 15</inkml:trace>
  <inkml:trace contextRef="#ctx0" brushRef="#br1" timeOffset="183881.29">28413 5243 29 0,'10'0'14'0,"1"-3"-10"0,-4 3 28 16,-4 0-31-16,-3 0 1 0,0 0 1 15,-7 0 0-15,0 0-4 16,0 0 1-16,-3 0 2 16,-8-7 1-16,-3 7-2 15,-4 0 1-15,-7 7-1 16,4-1 1-16,-3 9-3 16,2 4 0-16,5 3-1 15,2-6 0-15,12 3 0 16,6-7 0-16,11 1-1 15,11-10 0-15,7-6-1 16,3-10 0-16,0 4-6 16,-3-4 0-16</inkml:trace>
  <inkml:trace contextRef="#ctx0" brushRef="#br1" timeOffset="184571.63">28466 5349 25 0,'3'25'12'0,"-10"7"-2"0,7-20 15 16,-7-2-25-16,7 5 1 0,0-2 2 15,-3 3 1-15,3-7-4 16,0 4 1-16,3-10 2 16,8-6 0-16,-1-7 0 15,4 1 0-15,0-4-2 16,1 1 1-16,2-1-2 15,-3 4 1-15,0 2-1 16,-3 4 1-16,0-6-1 16,-4 12 0-16,0-3 0 15,-4 6 1-15,1-3-1 16,-4 7 0-16,0-1 0 16,0 10 0-16,0-6 0 15,0 2 0-15,0-5 0 16,0-1 0-16,3-3 0 15,1 1 0-15,3-4 1 0,0 0 0 16,7-3-1 0,0-3 0-16,4-7 0 0,-1 4 1 15,1-3 0-15,-4-4 0 16,4 1-1-16,-4 2 0 16,0 4 0-16,-3 0 1 15,-1 6-1-15,-3 3 0 16,0-3 0-16,-3 9 0 15,-1 1 0-15,-3 2 1 16,0-6-2-16,0 4 1 0,-3 2 0 16,-1 4 1-16,1 3-1 15,-1 0 1-15,1-4-3 16,3 1 0-16,0-3-7 16,3-7 1-16,11-9-5 15,-3-4 0-15</inkml:trace>
  <inkml:trace contextRef="#ctx0" brushRef="#br1" timeOffset="184976.6">28790 5892 32 0,'-28'72'16'0,"0"6"-10"0,21-71 24 15,0 2-29-15,0-3 1 16,3-6 2-16,4-9 0 16,7-13-5-16,4-6 0 15,3-4 3-15,0-8 1 16,7-4-3-16,0 6 1 16,0-6-3-16,4-3 0 15,-4 0-1-15,0 9 1 16,-6 1-1-16,6 15 1 15,3 6 0-15,8 4 1 16,-4 12 1-16,-3 3 1 0,-4 6 0 16,-7 7 1-16,-7 3-1 15,-10-4 1-15,-8 4-1 16,-10 3 1-16,7-3-2 16,-7 0 1-16,-4-7-2 15,-7-2 0-15,4-7-6 16,4-3 0-16,6-10-5 15,4 4 1-15</inkml:trace>
  <inkml:trace contextRef="#ctx0" brushRef="#br1" timeOffset="185262.17">29566 4945 42 0,'-7'53'21'0,"-28"19"-20"0,28-56 38 16,-11 15-38-16,-13 13 0 15,-12 6 1-15,-3 22 0 16,-3 4-3-16,0 2 1 15,-1-12 0-15,4-6 1 16,8-7-6-16,6-12 0 0,7-13-9 16,14-16 1-16</inkml:trace>
  <inkml:trace contextRef="#ctx0" brushRef="#br1" timeOffset="185637.73">29242 5697 41 0,'-4'13'20'0,"15"18"-9"16,-4-24 30-16,3 2-40 16,1 3 1-16,3 1 0 15,4 3 1-15,-1-4-3 16,5-2 0-16,-1-10 2 15,0-7 0-15,0-2-1 16,-3-4 1-16,-4 1-3 0,-4-1 0 16,1-2-2-1,-4 2 1-15,-7 4-1 0,-3 2 0 16,-12 7 0-16,-2-3 0 16,-4 13 1-16,-4 5 0 15,0 7 1-15,4 3 1 16,3 4-1-16,4-1 1 15,7 0-3-15,7 0 0 16,7-3-7-16,4-6 0 16,7-6-3-16,-1-13 0 0</inkml:trace>
  <inkml:trace contextRef="#ctx0" brushRef="#br1" timeOffset="185849.77">29940 5744 34 0,'-24'22'17'0,"-36"32"-16"16,42-45 31-16,-7 7-31 15,-10 6 1-15,-11 9 0 16,0 13 1 0,0 12-7-1,8-15 0-15,9-13-5 16,12-15 0-16,6-13-2 15,8-19 0-15</inkml:trace>
  <inkml:trace contextRef="#ctx0" brushRef="#br1" timeOffset="186029.47">29697 5707 34 0,'7'44'17'0,"7"34"-14"0,-10-59 32 16,-1 19-34-16,1 5 0 15,-4 17 0-15,0 3 1 16,0-1-4-16,0-5 0 16,0-7-5-16,3-6 0 0,4-16-5 15,7-12 1-15</inkml:trace>
  <inkml:trace contextRef="#ctx0" brushRef="#br1" timeOffset="186568.04">30413 6770 35 0,'-32'63'17'0,"-14"-26"-12"0,39-21 29 15,0 3-35-15,0-7 1 16,0-6-1-16,4-6 1 15,3-9 0-15,7-10 1 16,7-3-1-16,3-15 0 16,5-4 0-16,2 0 1 15,1-3-2-15,0-3 0 0,-1 3-1 16,5 4 0-16,-5 2 0 16,1 13 0-16,7 9 1 15,7 10 0-15,3 15 2 16,-3 13 0-16,-4 10 2 15,-7-7 1-15,-10 6 0 16,-11 4 0-16,-7-1-1 16,-18-3 1-16,-10 1-3 15,-11-4 1-15,-10 0-5 16,-8-6 1-16,-3-6-7 16,4-4 1-16,7-12-5 15,17-9 0-15</inkml:trace>
  <inkml:trace contextRef="#ctx0" brushRef="#br1" timeOffset="186839.2">31200 6077 55 0,'-11'28'27'0,"-17"32"-30"0,24-35 54 16,-6 3-51-16,-8 16 1 15,-7 9 0-15,-6 13 1 16,-5 3-3-16,-2 6 1 0,-5-9-3 16,8-6 0-16,7-4-6 15,3-12 0-15,7-10-8 16,15-15 1-16</inkml:trace>
  <inkml:trace contextRef="#ctx0" brushRef="#br1" timeOffset="187258.55">31200 6826 41 0,'14'13'20'0,"3"2"-13"15,-17-15 31-15,0 0-38 16,-3-3 1-16,-4 0 0 16,-4-6 1-16,1 6-2 15,3 3 0-15,-4 3 2 16,-3 0 0-16,0 9-1 0,0-5 1 16,0 5-1-16,-1-5 0 15,5 5 0-15,-1 1 0 16,8-1-1-16,3-2 1 15,0 2-1-15,3-6 0 16,1-2 0-16,3-1 1 16,0-3-2-16,0-3 1 15,0-4-1-15,0 1 1 0,0 0 0 16,0 3 0-16,-3 3 0 16,-4 3 0-16,0 3 0 15,3 3 0-15,1 1 0 16,-1-1 1-16,-3 7-2 15,0 0 0 1,0-1-4-16,0 4 0 0,0-3-10 16,-3-4 0-16</inkml:trace>
  <inkml:trace contextRef="#ctx0" brushRef="#br1" timeOffset="187663.34">31221 7093 39 0,'7'47'19'0,"7"-3"-11"15,-10-41 25-15,-1 0-32 16,1 0 0-16,-4-3 1 16,7-6 0-16,0-7-3 0,0-5 0 15,0-8 2-15,7 4 0 16,0 1-2-16,0-5 0 15,4 1-1-15,-1-3 1 16,5 6-1-16,-5 6 1 16,1 7 0-16,-4 6 0 15,-3 9 1-15,-4 4 1 16,-4 5-1-16,-3 7 0 16,-3 0 0-16,-1-3 0 0,1 6 0 15,-4 3 0-15,-1-9 0 16,1 6 0-16,0-3 0 15,0 0 0-15,0-3-1 16,0 0 0-16,4-4-1 16,-1 1 0-16,4-3-4 15,4-4 1-15,-1 0-7 16,8-5 1-16</inkml:trace>
  <inkml:trace contextRef="#ctx0" brushRef="#br1" timeOffset="188054.2">31521 7319 41 0,'10'34'20'0,"8"-12"-13"16,-11-22 34-16,4 3-38 0,3 0 0 16,0-3 1-16,3 0 0 15,5 0-5-15,-5 3 0 16,4-6 3-16,8-3 1 15,-1-7-2-15,0-2 0 16,-3-7-1-16,-4 0 0 16,-7 0-1-16,-3 3 0 15,-15-12-1-15,-6 3 1 16,-8 12 0-16,0 6 0 16,4 20 0-16,-4-1 0 0,-3 13 1 15,-3 10 0-15,-1 2 1 16,0 10 1-16,8 3 0 15,6 0 0-15,7 0 0 16,12-3 0-16,6-3-1 16,3-4 1-16,1-2-5 15,7-10 1-15,3-12-8 16,-3-7 1-16,-8-12-8 16,-3 2 1-16</inkml:trace>
  <inkml:trace contextRef="#ctx0" brushRef="#br1" timeOffset="189166.2">27848 5788 55 0,'0'-6'27'0,"-3"0"-23"0,3 6 28 16,0 0-31-16,-7 0 0 15,-7 9 1-15,-11 1 1 16,-10 5-4-16,-11 1 1 16,-11 3 2-16,-6 9 0 15,-1 13 0-15,8 9 0 0,-11 13-1 16,0 2 0-16,3 14 1 15,11 6 0-15,11-4-2 16,14-12 1-16,14-9-3 16,10-10 1-16,11-6-6 15,4-16 0-15,-1-9-11 16,1-7 1-16</inkml:trace>
  <inkml:trace contextRef="#ctx0" brushRef="#br1" timeOffset="190142.03">27598 6491 41 0,'21'12'20'0,"-10"1"-8"0,-8-10 25 16,-3 0-36-16,0 0 0 15,-3-3 0-15,-8 0 0 0,-3 0-2 16,-4-3 1-16,1 0 0 16,-5-3 1-16,-2-1-1 15,-1 4 0-15,4 6 1 16,-4-3 0-16,8 4-1 16,2 2 1-16,8 0-1 15,4 3 1-15,3 4-1 16,3 3 0-16,8-7-1 15,3 4 1-15,7-7 0 16,-3-3 0-16,3-6-1 16,4-3 0-16,-4-4-1 15,0-2 1-15,-7 2 0 16,0 1 0-16,-3 6-1 16,-4 3 1-16,-7 6 0 15,-4 10 1-15,-3-1-1 16,0 1 1-16,0 3 0 0,-3 0 0 15,3 0-2-15,0 2 1 16,-1-2-6 0,5 0 1-16,-1-6-7 0,8-4 0 15</inkml:trace>
  <inkml:trace contextRef="#ctx0" brushRef="#br1" timeOffset="190607.84">28014 6205 25 0,'0'13'12'0,"7"3"-1"0,-7-13 13 16,-3 3-21-16,-1-3 1 16,-6 10 1-16,-8 5 1 15,-7 11-8-15,-3 2 0 16,3 19 5-16,-6 7 0 16,-5 12-3-16,-6 3 1 15,3-19-3-15,4-6 0 16,7-6-5-16,6-13 1 15,12-12-6-15,10-7 1 0</inkml:trace>
  <inkml:trace contextRef="#ctx0" brushRef="#br1" timeOffset="190936.86">28004 6560 43 0,'0'25'21'0,"-25"12"-27"15,11-30 40-15,-11-1-34 16,7 0 1-16,1 1 1 16,-1-1 0-16,0 0-3 15,1-3 1-15,3 0 1 16,3-3 0-16,4 0-1 16,4 0 1-16,3 0 0 15,0 0 0-15,7 3 0 16,0 4 1-16,-4 2 0 15,1 4 0-15,-1 2 0 16,-3 4 0-16,4 0-1 0,-4-6 0 16,0 2-2-16,-4 1 0 15,1 3-4-15,-1-7 1 16,1-2-8-16,-1 2 0 16,4-12-2-16,0 0 0 15</inkml:trace>
  <inkml:trace contextRef="#ctx0" brushRef="#br1" timeOffset="191136.94">27982 6861 43 0,'-10'34'21'0,"-26"-2"-26"0,33-23 41 0,-4 0-36 16,0 1 1-16,3-4-2 15,-3 0 1-15,4-3-5 16,3-3 1-16,10-12-8 16,8-10 1-16</inkml:trace>
  <inkml:trace contextRef="#ctx0" brushRef="#br1" timeOffset="191283.48">28120 6704 13 0,'7'16'6'0,"7"-4"-6"0,-7-9-3 15,0 0-1-15,4 1 0 16</inkml:trace>
  <inkml:trace contextRef="#ctx0" brushRef="#br1" timeOffset="191628.47">28138 7030 28 0,'-15'44'14'0,"-2"3"-18"0,13-38 28 0,4-2-23 16,-3 5 0-16,3-9 0 15,7-6 1-15,3-6-3 16,5-1 1-16,2-5 1 15,4-1 1-15,4 0-1 16,3-2 0-16,0 2 0 16,1 3 1-16,-8 1 0 15,0 9 1-15,-7 0 0 16,0 6 0-16,-3 9 0 16,-1 10 0-16,-3 6-1 15,-3-3 1-15,0 7-3 16,-4 2 1-16,0 1-3 15,3-1 0-15,1-5-7 16,-1-8 0-16,-3-5-3 16,11-3 0-16</inkml:trace>
  <inkml:trace contextRef="#ctx0" brushRef="#br1" timeOffset="191914.87">29316 6873 48 0,'0'16'24'0,"-42"25"-28"0,27-29 47 0,-6 10-43 15,-11 10 1-15,-6 15 0 16,-8 3 0-16,7 16-1 15,0-4 0-15,-3 10 1 16,3-6 0-16,7-12-3 16,8-7 1-16,6-22-5 15,7-16 0 1</inkml:trace>
  <inkml:trace contextRef="#ctx0" brushRef="#br1" timeOffset="192333.41">28822 7181 27 0,'-7'31'13'0,"21"-12"9"0,-7-7-3 15,4 7-15-15,3 3 0 16,3-3 3-16,1 0 0 16,10 0-9-16,11 2 0 15,3 5 6-15,1-4 1 16,-1-1-2-16,0 1 0 15,-3-6-2-15,-7-3 0 16,0-4 0-16,-8-3 0 16,1-3-1-16,-7-3 0 15,-1-3-1-15,-6-3 0 16,-8 0 0-16,-6-1 1 16,-11 1-1-16,-7 3 0 0,-8 0 0 15,1 6 1-15,-7 3-1 16,-4 4 1-16,4 5-2 15,3 1 0-15,4 6-1 16,10 6 0-16,11 1-1 16,11 2 1-16,13-6 0 15,8-9 1-15,3-10 1 16,4-9 1-16,0-10-1 16,0-6 0-16,-8-6-5 15,-3-3 0-15,-3-13-5 16,-4 10 0-16</inkml:trace>
  <inkml:trace contextRef="#ctx0" brushRef="#br1" timeOffset="192770.05">30099 7877 55 0,'7'19'27'0,"-18"-4"-40"15,4-8 55-15,0-1-42 16,-7 0 0-16,-10 0 0 15,-8 4 1-15,-7 2-2 16,-3 1 0-16,6 2-5 16,8-2 1-16,3-4-9 15,11-9 1-15</inkml:trace>
  <inkml:trace contextRef="#ctx0" brushRef="#br1" timeOffset="192965.65">29979 7776 37 0,'14'47'18'0,"4"29"-14"0,-11-64 25 16,0 7-28-16,0 9 0 0,4 0 0 16,-1 7 1-1,1 6-4-15,-1-4 0 0,1 4-9 16,-4-3 0-16</inkml:trace>
  <inkml:trace contextRef="#ctx0" brushRef="#br1" timeOffset="193249.81">30663 8112 39 0,'4'22'19'0,"-29"19"-12"15,18-32 27-15,0 10-31 16,-10 3 0-16,-19 3 1 16,-17 9 0-16,-14 7-6 0,-7 0 1 15,-3 12 3-15,6-3 0 16,4-3-5-16,11-6 0 15,10-9-8-15,10-10 0 16,22-16-4-16,7-12 1 16</inkml:trace>
  <inkml:trace contextRef="#ctx0" brushRef="#br1" timeOffset="193430.97">30357 8024 31 0,'3'50'15'0,"-6"-3"-3"0,-1-28 24 0,-3 9-35 16,-4 1 0-16,-3 2-1 15,-3 7 1-15,3-1-5 16,-1 1 0-16,5-13-8 16,10-13 1-16</inkml:trace>
  <inkml:trace contextRef="#ctx0" brushRef="#br1" timeOffset="193911.14">30734 8466 43 0,'0'19'21'0,"-4"0"-12"15,4-19 34-15,4 0-41 16,0 0 1-16,3 0 1 15,0 0 0-15,7 0-5 16,3 3 0-16,8 0 1 16,3 0 0-16,4 0-8 15,-4-6 0-15,1-3-9 16,-8 3 1-16</inkml:trace>
  <inkml:trace contextRef="#ctx0" brushRef="#br1" timeOffset="194345.26">31168 8730 39 0,'14'9'19'0,"-7"-6"-14"0,-7-3 27 0,0 0-33 16,-3-6 1-16,-4-3-1 15,3 2 1-15,-3 1 0 16,-7 0 1-16,-4 6-1 16,-3 3 1-16,0 0-1 15,-4 10 1-15,4 2-2 16,3 1 1-16,4 0-1 16,4 2 0-16,6-2 0 15,8 0 0-15,6-4 0 16,8-2 0-16,3-4 1 15,0 0 0-15,-3-6 1 16,-1-6 0-16,5 0-1 16,-5-4 1-16,-3 10-1 15,-3-6 1-15,0 6-1 16,-4 3 1-16,-4 3-1 16,-3 4 0-16,-3 2 0 15,-1 1 0-15,1 3-3 16,-4-4 0-16,3 4-9 0,8-7 0 15</inkml:trace>
  <inkml:trace contextRef="#ctx0" brushRef="#br1" timeOffset="194588.42">31623 8861 31 0,'11'22'15'0,"-18"-9"-2"0,3-7 19 0,-7 7-29 16,-10 6 0-16,-7-1 2 16,-4 1 1-16,-3-3-7 15,-4-1 0-15,4 11 4 16,0-4 1-16,3-1-5 16,7-2 1-16,8-3-10 15,6-10 1-15,11-12-6 16,4-3 0-16</inkml:trace>
  <inkml:trace contextRef="#ctx0" brushRef="#br1" timeOffset="194781.71">31475 8949 44 0,'-4'53'22'0,"-10"-15"-26"0,11-25 38 16,-4 9-34-1,0 3 0-15,0 0 0 0,-1 3 0 16,1 3-2-16,0 1 0 16,0 5-6-16,0-5 1 15,4-7-5-15,6-10 0 16</inkml:trace>
  <inkml:trace contextRef="#ctx0" brushRef="#br1" timeOffset="195022.37">31665 9307 26 0,'4'37'13'0,"-4"-8"-1"16,0-20 19-16,-4 0-29 16,1 1 0-16,-1-4 1 15,1 3 0 1,-4 4-5-1,3-7 1-15,1 1-2 16,3-4 0-16,0-3-8 16,0 0 0-16,7-10 0 15,-4-5 0-15</inkml:trace>
  <inkml:trace contextRef="#ctx0" brushRef="#br1" timeOffset="195426.37">31888 9156 29 0,'21'38'14'0,"0"-16"-2"0,-10-16 29 16,-1 0-36-16,4 1 1 15,4-4 1-15,-4 3 0 16,0 0-9-16,-3-3 0 0,-4 0 5 15,-7 7 1-15,-11-4-4 16,-3-3 1-16,-4 4-3 16,-3-7 1-16,0 0-2 15,0 0 1-15,3 0-1 16,4 0 1-16,4 3 0 16,2 0 1-16,12 6 0 15,3 7 1-15,4 6 0 16,6 0 1-16,4 3 0 15,4 3 1-15,3 0 0 16,-6-3 0-16,-8 1-1 16,-11-1 0-16,-10 3-2 15,-11-12 1-15,-10-1-7 16,-18-2 1-16,1-4-9 16,-1-6 0-16</inkml:trace>
  <inkml:trace contextRef="#ctx0" brushRef="#br1" timeOffset="196461.74">32699 8595 43 0,'7'-6'21'0,"-10"15"-14"0,3-6 32 16,-4 7-37-16,0 5 1 15,-3 17 1-15,0 15 1 16,-3 25-6-16,-1 12 0 0,4 23 4 16,0 22 1-16,-7 2-2 15,-7 10 0-15,-11 0-2 16,-7-12 1 0,-24-16-2-16,-4-16 0 0,-14-15-5 15,-11-10 1-15,-7-16-12 16,0-18 1-16</inkml:trace>
  <inkml:trace contextRef="#ctx0" brushRef="#br1" timeOffset="203443.01">2660 12047 13 0,'11'0'6'0,"-1"19"7"16,-10-19 6-16,11 0-14 16,-11 0 0-16,0-6 4 0,0 6 0 15,0 0-11-15,0 0 0 16,0 6 7-16,-7 7 1 16,3 9-3-16,-6 6 1 15,-1 10-2-15,-7 12 1 16,-3 19-2-16,0 15 1 15,-4 20-1-15,-6 24 1 16,-1 20-4-16,-7 24 1 16,0 7-3-16,0 22 0 15,8 9-1-15,2 16 1 0,8-7-2 16,4 1 1-16,2 8 1 16,-13 1 0-16,-3 0 1 15,-8 3 1-15,0-9 0 16,-10 3 0-16,10-16 1 15,7-3 1-15,0-13-1 16,4-28 0-16,0-9 0 16,14-16 0-16,0-9-1 15,10-10 0-15,4-6 0 16,4-22 0-16,3-6-2 16,0-12 1-16,-4-14-2 15,-3-8 0-15</inkml:trace>
  <inkml:trace contextRef="#ctx0" brushRef="#br1" timeOffset="204584.84">3020 12129 22 0,'10'-6'11'0,"8"-19"-11"16,-4 12 20-16,7-3-16 16,15 4 0-16,13-1 3 15,14 1 0-15,15 2-9 0,10-2 0 16,22-4 6-16,13-3 0 16,8 4-3-16,13-4 1 15,-3-3-2-15,0-6 1 16,-10-7-2-16,14-6 1 15,-4 4 0-15,-18-1 0 16,-13 0-1-16,-5 4 1 16,-16 3 0-16,2-4 0 15,19 10 0-15,-12 6 0 16,5 0 0-16,-15 7 0 0,0 6 0 16,0-1 0-16,-3 7-1 15,-11 13 1-15,-3 6-1 16,-11 3 1-16,-14 9-1 15,-4 19 0-15,-10 3-2 16,-8 13 1-16,1 16-1 16,-14 12 0-16,-1 9 0 15,-6 20 1-15,-4 18 0 16,0 9 1-16,0 23 1 16,0 24 1-16,-4 10-1 15,-3 32 1-15,-3 8-1 16,-8 20 0-16,-3 3-1 15,-4 12 1-15,-14-6-1 16,-10 3 0-16,-1-6 0 16,1 12 0-16,-11-9-1 15,0 6 1-15,0-18 0 16,4 8 1-16,3-14-1 16,3-4 0-16,5-16 0 0,2-12 1 15,11-16 1-15,-6-22 0 16,6-34 0-16,4-13 1 15,6-19 1-15,1-15 1 16,-7-13-1-16,0-22 1 16,-4-16-1-16,-7-9 1 15,-3-15-1-15,-14-1 0 16,-4-19-2-16,-4-5 1 16,-10-10-1-16,-11-10 1 0,-13-12-1 15,-22 0 1-15,-18 0-1 16,-28-3 0-16,-3 2 0 15,-15 1 1-15,-17 0-2 16,4 10 1-16,-1 2-1 16,1 1 0-16,13 5 0 15,-3 1 1-15,0 3-1 16,14 0 0-16,-3 0-1 16,24-4 1-16,25-5-6 15,14-4 1-15,36-9-7 16,35 0 0-16</inkml:trace>
  <inkml:trace contextRef="#ctx0" brushRef="#br1" timeOffset="205935.4">8008 13562 46 0,'-3'25'23'0,"10"116"-16"0,-7-100 23 0,0 12-29 15,-7 10 0-15,-4 12 0 16,-3 19 1-16,-4 3-3 15,-3 4 0-15,3-10 1 16,4-16 1-16,-7-12-3 16,7-13 0-16,3-19-2 15,8-18 0-15,-4-10-3 16,7-25 0-16,7-19-4 16,-7-15 1-16,0-26-2 15,3-2 1-15,-3-7 2 16,-3-13 0-16,-4-2 7 15,3-1 0-15,-3 19 4 16,7 3 1-16,7 4 2 16,-3 15 1-16,10 13 2 15,4 12 0-15,6 7-3 16,1-1 1-16,0 10-1 16,10 6 0-16,7 13 0 0,11 0 1 15,0 9-1-15,11 12 1 16,3 14 0-16,-7 2 0 15,-15 7 0-15,-6 12 0 16,-21 16-2-16,-15 3 1 16,-17 12-5-16,-14-6 0 15,0-15-4-15,-18-7 0 16,4-9-4-16,-1-6 1 16,5-10-9-16,2-12 1 15</inkml:trace>
  <inkml:trace contextRef="#ctx0" brushRef="#br1" timeOffset="206310.56">8283 14453 41 0,'-7'43'20'0,"7"-21"-23"16,0-18 31-16,0-4-29 15,0-7 0-15,0-5 0 16,0-1 1-16,0-9 1 16,4-9 0-16,3-7-1 15,3 1 0-15,-6 2 1 0,3-6 0 16,4 10 0-16,3 3 1 15,10 6-1-15,-3 6 0 16,18 7 0-16,-10 2 1 16,2 4-2-16,5 3 1 15,6 3-2-15,0 4 0 16,8 2-5-16,-8 4 1 16,4 2-7-16,0-2 0 15</inkml:trace>
  <inkml:trace contextRef="#ctx0" brushRef="#br1" timeOffset="206551.55">9021 14280 33 0,'3'-3'16'0,"-6"-10"-7"0,3 13 23 0,0 0-29 16,0 0 1-16,0 0 0 15,-8 0 0-15,-2 0-6 16,-8 4 0-16,-3 2 4 16,-4 0 1-16,1 3-4 15,-8 10 0-15,7 0-2 16,1 0 0-16,6 6-4 15,0 3 0-15,4 0 0 16,7-6 0-16,7-6 2 16,7-7 1-16,7-9 2 15,7-9 1-15,4 0-1 16,3-7 1-16,-3-9-5 16,3-6 0-16</inkml:trace>
  <inkml:trace contextRef="#ctx0" brushRef="#br1" timeOffset="206957.27">9024 14738 45 0,'4'81'22'0,"3"20"-27"0,-7-89 42 15,3 4-37-15,-3-3 0 16,0-4-1-16,0-6 1 0,0-15 1 16,-3-17 1-16,3-11-1 15,0-14 0-15,-7 1 0 16,3-16 1-16,1 0 0 16,-1-9 0-16,4 2-2 15,4 10 0-15,10 7 1 16,0 12 0-16,3 9 0 15,12 13 0-15,-5 13 0 16,8 12 1-16,-4 6-2 16,-3 6 1-16,-14 7-1 15,-8 16 0-15,-6-4-2 16,-15 4 1-16,0 2-5 16,-3 1 0-16,-4-4-7 15,1-2 0-15,-1-14-1 16,0-8 0-16</inkml:trace>
  <inkml:trace contextRef="#ctx0" brushRef="#br1" timeOffset="207346.08">9275 14453 38 0,'7'21'19'0,"7"1"-11"0,-11-18 37 16,4-1-43-16,0-3 1 0,4 0 0 16,0-7 1-16,3-2-5 15,3-4 0-15,1 4 3 16,0-3 1-16,-1-4-3 16,-3-6 0-16,-3-3 0 15,-8-3 0-15,-3 2-1 16,-3 5 1-16,-4-1-2 15,-4 12 0-15,1 7 0 16,-8 6 1-16,4 16 0 16,3 6 0-16,1-3 0 15,3 3 0-15,0 3 1 16,7 4 0-16,3-1 0 16,1 0 0-16,6-5-3 15,4-5 1-15,8-2-6 16,9-6 1-16,-2-1-7 0,-1-12 0 15</inkml:trace>
  <inkml:trace contextRef="#ctx0" brushRef="#br1" timeOffset="207616.96">9698 14525 42 0,'0'34'21'0,"0"-15"-24"0,0-19 34 0,-4 0-31 0,1-6 0 0,-1-7 0 0,1-3 0 16,-1-2 0-16,4-1 0 0,-3 0 0 15,3-3 1-15,0 0 0 16,0-3 0-16,3 3 0 16,8 3 1-16,10 4-1 15,-7-4 1-15,11 0-2 16,7 6 0-16,-1 4-5 15,1 0 0-15,0 5-8 16,3-2 0-16</inkml:trace>
  <inkml:trace contextRef="#ctx0" brushRef="#br1" timeOffset="207992.33">10545 12982 54 0,'7'22'27'0,"-7"56"-34"0,-4-43 50 15,-3 2-43-15,-7 26 0 0,-7 15 0 16,-7 20 1-16,-4 21-1 16,0 9 0-1,-3 13-2-15,3-6 1 0,7-9-3 16,4-13 0-16,3-19-6 15,4-19 0-15,4-28-5 16,3-25 1-16</inkml:trace>
  <inkml:trace contextRef="#ctx0" brushRef="#br1" timeOffset="208226.3">10167 14045 44 0,'11'28'22'0,"13"-28"-21"0,-17 3 40 15,4 0-41-15,10-3 0 16,4 3 0-16,7 1 1 16,-1-1-5-16,1 0 0 15,-4 0-8-15,4-3 1 16,-7-3-3-16,-4-3 1 15</inkml:trace>
  <inkml:trace contextRef="#ctx0" brushRef="#br1" timeOffset="208368.22">10509 14321 34 0,'-10'63'17'0,"6"-29"-17"0,4-31 31 0,0 0-32 15,0 0 0-15,0 1 0 16,0-4 0-16,4-13-7 15,-1-3 1-15,4-12-3 16,0-6 0-16</inkml:trace>
  <inkml:trace contextRef="#ctx0" brushRef="#br1" timeOffset="208534.13">10569 14004 13 0,'11'10'6'0,"3"-4"0"16,-11-6 5-16,5 0-11 0,-5 0 1 16,4 3-2-16,0-3 0 15,4 3-4-15,-1-3 1 16</inkml:trace>
  <inkml:trace contextRef="#ctx0" brushRef="#br1" timeOffset="208877.93">10753 14346 53 0,'17'38'26'0,"4"2"-37"0,-6-37 58 0,6 1-47 15,7-4 0-15,4 0 0 16,3-4 0-16,-3-2-1 15,-8-3 1-15,-2-7-1 16,-8 0 0-16,-4-2 0 16,-10 2 0-16,-7-3 0 15,-7 3 0-15,-3 7-1 16,-5 3 0-16,1 18 0 16,0 1 0-16,-4 9-1 15,8 0 1-15,3 3 0 16,7 3 0-16,3 0 0 15,4 4 0-15,7-4-4 16,7-3 1-16,7-3-6 0,8-13 1 16</inkml:trace>
  <inkml:trace contextRef="#ctx0" brushRef="#br1" timeOffset="209162.84">11388 14330 29 0,'56'-62'14'0,"-21"30"-7"0,-28 23 21 16,-3 6-28-16,-8 3 1 15,-10 0 0-15,-7 3 1 16,-4 6-3-16,-3 4 1 16,4-1 1-16,-5 7 0 0,1-3-1 15,3 6 1-15,4 0-1 16,4-7 1-16,6 1 1 16,8-3 1-16,10-4 1 15,7 0 0-15,0 4 0 16,7 3 1-16,7 2-1 15,0 1 1-15,-3 3-3 16,-7 3 0-16,-11-3-5 16,-11 3 0-16,-10 7-5 15,-14-1 0-15,-11-12-7 16,-7-7 0-16</inkml:trace>
  <inkml:trace contextRef="#ctx0" brushRef="#br1" timeOffset="209809.21">13247 14587 53 0,'-4'22'26'0,"1"-22"-29"16,-1 0 47-16,1-3-44 15,-4 0 0-15,-11 0 0 0,-7 3 1 16,-6 0-2-16,6 0 1 16,-10 9-1-16,-1-2 0 15,1 8-1-15,0 7 1 16,3 3-1-16,7 0 0 15,8 4 0-15,10-4 0 16,7-10 1-16,14-2 0 16,0-10 1-16,7-3 0 15,7-6-1-15,0-7 0 0,4-6-6 16,0-6 0-16,-4-3-6 16,-3-3 1-16</inkml:trace>
  <inkml:trace contextRef="#ctx0" brushRef="#br1" timeOffset="210244.72">13557 13339 52 0,'7'35'26'0,"-10"56"-34"0,-1-63 47 16,1 19-39-16,-1 22 1 0,-3 13-1 16,-3 12 0-16,-5 12-1 15,1 20 0-15,0-1-3 16,-3-12 0-16,-1 3-8 15,4-16 1-15,3-24-3 16,-3-11 1-16</inkml:trace>
  <inkml:trace contextRef="#ctx0" brushRef="#br1" timeOffset="210528.91">13497 14390 35 0,'14'34'17'0,"8"-21"-14"0,-15-10 33 15,7 6-31-15,10 7 0 16,8 6 2-16,3 6 1 16,4-3-11-16,-3 7 0 15,-5 8 6-15,-10-5 1 16,-13 6-4-16,-12-1 1 15,-17 4-4-15,-7-6 1 16,-4-10-3-16,-3-15 0 16,3-4-6-16,4-12 1 15,3-13-4 1,7-2 0-16</inkml:trace>
  <inkml:trace contextRef="#ctx0" brushRef="#br1" timeOffset="210904.49">13871 14757 47 0,'36'28'23'0,"23"-19"-24"0,-41-9 44 0,3 0-42 15,0-6 0-15,4-3 0 16,0-7 0-16,-4-3-2 15,-3-3 0-15,-4 3 0 16,-11-3 1-16,-6 4-2 16,-4-1 1-16,0 3 0 15,0 4 0-15,-4 8-1 16,-3 8 0-16,-4-1 1 0,4 9 0 16,0 7 0-16,3 6 1 15,4 3 0-15,4 7 1 16,6-4 0-16,8 7 0 15,0-7-1-15,3-3 1 16,7-6-3-16,4-3 1 16,3-13-7-16,0-6 1 15,0-12-6-15,0-7 0 16</inkml:trace>
  <inkml:trace contextRef="#ctx0" brushRef="#br1" timeOffset="211279.81">15007 14437 47 0,'43'3'23'15,"-26"22"-24"-15,-17-16 42 0,-3 10-40 16,-11 10 0-16,-11-1 2 0,7-6 0 16,-24 28-4-16,-15 6 1 15,-3 7 2-15,4 9 0 16,-11 16-1-16,0-7 1 15,0 4-3-15,7 0 0 16,7 6-3-16,4-25 0 16,6-13-5-16,15-15 1 15,7-20-7-15,17-27 0 16</inkml:trace>
  <inkml:trace contextRef="#ctx0" brushRef="#br1" timeOffset="211462.71">14411 14754 26 0,'0'-76'13'0,"14"36"0"0,-7 30 14 0,4 1-21 16,-1 6 0-16,4 9 1 16,1 6 1-16,-5 17-11 15,4 11 0-15,0 20 7 16,0 3 0-16,-3 9-6 16,0-6 0-16,-8-16-10 15,-6-13 0-15,-8-11-2 16,-3-11 1-16</inkml:trace>
  <inkml:trace contextRef="#ctx0" brushRef="#br1" timeOffset="212240.74">7913 15296 23 0,'-21'22'11'0,"10"-6"0"0,8-16 16 16,-1 3-23-16,4-3 1 15,4 0 4-15,6 0 1 16,11 0-12-16,8 0 0 16,13 3 7-16,21 6 0 15,22 4-1-15,10-4 0 16,25 1-2-16,32-1 1 16,14-9-1-16,28-3 0 15,28-3 0-15,28-7 0 16,22-6-1-16,21-3 1 0,14 4-1 15,7-4 0-15,7 6-1 16,3 3 1-16,4 10-1 16,-10 13 1-16,-11 2-1 15,3 7 0-15,-13 3-1 16,3 6 1-16,-18 0-2 16,3 7 1-16,-23-4-2 15,-8 1 1-15,-29 2-3 16,-20-6 0-16,-39-3-4 15,-18-6 1-15,-14-3-7 16,-28-10 0-16</inkml:trace>
  <inkml:trace contextRef="#ctx0" brushRef="#br1" timeOffset="212675.93">15900 13220 37 0,'10'10'18'0,"-20"49"-14"16,6-34 26-16,-6 16-27 16,-8 22 1-16,0 15 2 15,-6 22 0-15,2 29-7 16,1 25 1-1,-3 24 4-15,-5 23 1 0,-6 25-3 16,-4 3 1-16,-3-10-3 16,-4-21 1-16,-3-7-5 15,-8-28 0-15,-6-15-10 16,6-29 1-16,-6-22-3 16,3-25 1-16</inkml:trace>
  <inkml:trace contextRef="#ctx0" brushRef="#br1" timeOffset="213291.16">7620 13311 48 0,'4'38'24'0,"3"46"-31"0,-7-62 48 16,-7 22-41-16,3 13 1 15,-7 18-1-15,1 22 1 16,-8 7-1-16,1 21 0 15,-1 16-1-15,4 3 0 16,3 13-2-16,1 0 1 0,-1-6-2 16,0-17 0-16,1-11-3 15,3-29 0-15,7-25-5 16,-7-29 0-16</inkml:trace>
  <inkml:trace contextRef="#ctx0" brushRef="#br1" timeOffset="213816.54">7440 12759 19 0,'21'16'9'0,"18"37"-5"0,-18-40 7 15,15 6-9-15,6-1 0 16,11 4 2-16,10-12 0 16,11-1-4-16,11-3 1 15,21 4 4-15,17-4 1 31,11 0-1-31,22 1 1 0,20-4 0 0,25-3 0 16,25-3-2-16,21-10 1 0,21-15-3 16,21-10 1-16,15-3-2 15,17-6 0-15,3 4-3 16,4 2 0-16,18 3-3 16,0 7 1-16,-8 9-1 15,5 0 1-15,-22 3-1 16,0 6 1-16,-22 4 2 15,1 12 0-15,-21 7 2 16,-7 5 1-16,-18 14-1 16,-11 8 0-16,-3 1 0 15,-25 9 1-15,-10 12-1 16,-4-2 0-16,-32 2-2 16,-21-2 1-16,-3-10-8 15,-25-13 0-15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22T00:43:02.12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44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9-22T00:43:41.199"/>
    </inkml:context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7030A0"/>
    </inkml:brush>
    <inkml:brush xml:id="br4">
      <inkml:brushProperty name="width" value="0.05292" units="cm"/>
      <inkml:brushProperty name="height" value="0.05292" units="cm"/>
      <inkml:brushProperty name="color" value="#00B0F0"/>
    </inkml:brush>
    <inkml:brush xml:id="br5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8685 3684 27 0,'53'0'13'0,"32"10"-3"0,-57-14 14 16,15 4-21-16,6-3 0 16,11-3 1-16,14-3 0 15,11-1-4-15,17 1 1 0,-3-1 4 16,24-2 1-16,8 6-2 16,10-10 0-16,14 3 0 15,7 4 0-15,8 3-2 16,13-4 0-16,15 1-1 15,-1-1 0-15,11 4 0 16,-3-3 1-16,17 3-1 16,11-4 1-16,0 4 1 15,3 0 0-15,-13-4-1 16,2 10 1-16,-2 0-1 16,-19 13 1-16,-10 2-4 15,-10 1 1-15,-19 3-4 16,-13 6 1-16,-11-6-9 15,-10 0 0-15,-15-10-6 16,-24 4 0-16</inkml:trace>
  <inkml:trace contextRef="#ctx0" brushRef="#br0" timeOffset="660.79">16358 2740 36 0,'-14'13'18'0,"7"-7"-10"0,7-6 25 16,0 0-28-16,0 0 1 16,0 3 3-16,7 0 0 15,7 4-11-15,7-1 0 0,11 0 7 16,18 4 0-16,10-7-5 15,7 3 1-15,-7-6-6 16,3-9 1-16,-3 2-9 16,-11 4 1-16,-6-16-5 15,-8 7 1-15</inkml:trace>
  <inkml:trace contextRef="#ctx0" brushRef="#br0" timeOffset="906.61">16641 2471 46 0,'-8'22'23'0,"-6"12"-24"0,11-21 41 16,-4 12-40-16,-4 15 1 15,-3 4-2-15,0 16 1 16,0-10-4-16,0 3 0 16,0 1-10-16,3-20 1 15</inkml:trace>
  <inkml:trace contextRef="#ctx0" brushRef="#br0" timeOffset="1562.31">17741 2759 49 0,'-14'10'24'0,"11"-20"-15"16,3 10 39-16,7 3-43 15,7 0 1-15,10 4 1 16,12-1 1-16,3 0-11 16,17-6 0-16,18 0 4 15,7-6 1-15,7 3-9 16,-6-3 1-16,-15-4-14 16,-7-6 0-16</inkml:trace>
  <inkml:trace contextRef="#ctx0" brushRef="#br0" timeOffset="2718.18">19911 2518 49 0,'-14'25'24'0,"-18"19"-21"16,21-26 31-16,-10 4-33 15,-11 3 0-15,-6 13 0 16,2 3 0-16,-2 0-1 15,-8 3 0-15,0 9 0 16,0 0 1-16,4 7-1 16,6-13 1-16,5 3-2 15,-1-16 0-15,7 4-4 16,4-16 1-16,7-6-2 16,0-10 0-16,3-3-5 15,1-6 0-15,3-13-2 16,7-3 0-16</inkml:trace>
  <inkml:trace contextRef="#ctx0" brushRef="#br0" timeOffset="3008.73">19293 2464 44 0,'0'25'22'0,"11"4"-21"0,-4-20 43 0,4 0-43 16,6 10 0-16,8 6 1 16,7 10 0-16,10-4-3 15,-3 10 1-15,10-7 1 16,1 10 0-16,-4-3-5 15,-1 3 0-15,-6 6-11 16,-4-3 0-16</inkml:trace>
  <inkml:trace contextRef="#ctx0" brushRef="#br0" timeOffset="3679.13">20750 2866 54 0,'-7'12'27'0,"32"4"-23"0,-7-10 43 15,10-3-44-15,11 4 1 16,17-4 1-16,18-6 1 15,7-7-8-15,8 1 0 16,6-4 3-16,0 1 1 0,-10 5-6 31,-11 4 0-31,-18 3-11 0,-13 0 1 0,-22 3-5 16,-11 4 0-16</inkml:trace>
  <inkml:trace contextRef="#ctx0" brushRef="#br0" timeOffset="4069.01">21202 2364 38 0,'7'3'19'0,"4"3"-18"0,-11-6 30 16,0 0-32-16,0 0 1 15,0 0-2-15,0 0 0 0,0 4-2 16,0-4 0-16,-4-4-7 16,-3-2 0-16</inkml:trace>
  <inkml:trace contextRef="#ctx0" brushRef="#br0" timeOffset="4580.24">21184 3355 47 0,'-3'19'23'0,"-1"-10"-19"15,4-6 44-15,0-3-45 16,0 0 1-16,0 0 3 16,-3 7 1-16,-1-7-10 15,4 0 1-15,-3 0 5 16,3 0 0-16,0 0-8 16,0 0 0-16,0-7-15 15,-4-2 0-15</inkml:trace>
  <inkml:trace contextRef="#ctx0" brushRef="#br0" timeOffset="7297.59">19241 2446 30 0,'3'9'15'0,"4"3"-8"0,-3-8 15 0,3 2-20 15,0 6 0-15,3 10 3 16,4 3 0-16,8 10-5 16,6-1 1-16,11 10 3 15,3 16 1-15,0 9-1 16,-3 0 1-16,10-3-2 15,8 6 0-15,3-6-2 16,7-16 1-16,3 0-4 16,-2 3 1-16,-12-6-8 15,-7 4 0-15,-20-11-5 16,-8 1 0-16</inkml:trace>
  <inkml:trace contextRef="#ctx0" brushRef="#br0" timeOffset="9622.85">20052 2066 12 0,'-14'-22'6'0,"-14"-12"-6"0,21 24 7 0,-8-9-5 15,-6 1 0-15,-7 2 3 16,-11-12 0-16,0 3-5 16,-10 6 0-16,3 0 4 15,0-3 0-15,-10 0-1 16,-11-6 0-16,-7-7-2 16,-7 17 1-16,-4-8-1 15,7-2 0-15,-6-3 0 16,-8 3 0-16,-3-1 0 15,-11 1 1-15,11-3-1 16,3 9 1-16,-7-3-1 16,0 6 0-16,-14 0-1 15,11 10 1-15,7-7-1 16,-7 7 0-16,-1-1 0 16,-10-5 0-16,8 2 0 15,9 7 1-15,1-4-1 0,-7 1 0 16,-4 9 0-1,4 0 1-15,6 3-1 0,8 7 1 16,0 5-3-16,0 1 1 16,7 3-1-16,-1 6 1 15,5-3-2-15,-1 19 1 16,11-10-1-16,11 3 1 16,-4 4 1-16,7 6 0 15,0-3 0-15,0 3 1 16,0 9 0-16,7-6 0 15,0 6 0-15,4-6 0 0,3 3 1 16,4-3 0 0,3 4 0-16,1-4 0 0,2 6 0 15,5-9 0-15,2 9 0 16,5 1 0-16,3-1-1 16,7 3 1-16,7 4-1 15,3-7 1-15,4 0 0 16,7 10 1-16,7-10 0 15,4 4 0-15,7 3 0 16,3 2 0-16,8 1-1 16,2 12 0-16,1-9 0 15,-3 3 0-15,2-3-1 16,5-7 1-16,6 1-1 16,4-4 0-16,4 4 1 15,10-3 0-15,0 2-1 16,-7-2 1-16,11-7-1 0,3 3 1 15,3-3 0 1,12 0 0-16,-5-6 0 0,-10-9 1 16,8 2 0-16,2-2 0 15,8-4 0-15,11-6 0 16,-12 0-1-16,12-6 1 16,3 3-2-16,10-12 1 15,-10-1-1-15,0-9 1 16,7-9-1-16,7-7 1 15,0 0 0-15,-11 4 0 16,8-7 0-16,-1-9 1 16,4-4-1-16,-7-2 0 15,-11 6-1-15,4-10 1 0,-3 0-1 16,-8-2 0-16,-3 2 0 16,-8-6 1-16,-9-3 0 15,-1 3 0-15,-4-9-1 16,-10-22 1-16,-3 2 0 15,-8-2 0-15,-6-10-1 16,-4 1 0-16,-4-20 0 16,-10 1 0-1,6-66-3 1,-9 18 1-16,-12 16-2 16,-13 10 1-16,-11 9-5 15,-14 9 1-15,-22 13-3 16,-17 9 1-16,-3 7-2 15,-25 15 1-15,-15 1-1 16,-13-1 1-16</inkml:trace>
  <inkml:trace contextRef="#ctx0" brushRef="#br0" timeOffset="10211.76">18105 671 53 0,'0'6'26'0,"0"-6"-32"0,0 0 60 16,0 0-53-16,0 0 1 0,0 0-1 15,3-6 1 1,1-4-3-16,3 4 0 0,0-3-3 16,0-1 0-16,0 1-13 15,3-1 1-15</inkml:trace>
  <inkml:trace contextRef="#ctx0" brushRef="#br0" timeOffset="10450.56">18411 699 57 0,'8'25'28'0,"2"-34"-33"15,-3 9 43-15,-3-7-41 0,3 7 1 16,0 0-14-16,-7 0 0 16,0-3 10-16,-7-6 1 15</inkml:trace>
  <inkml:trace contextRef="#ctx0" brushRef="#br0" timeOffset="10946.1">17985 903 35 0,'0'0'17'0,"0"9"-10"0,0-9 23 16,0 6-26-16,0-6 0 16,3 10 2-16,1-1 0 15,-1 4-8-15,4 9 1 16,0-3 5-16,11-1 0 15,0-2-2-15,3-3 1 16,7 2-2-16,7-5 1 16,4-10-1-16,10 3 0 15,1-3-2 1,-4-13 1-16,-7 4-6 16,-8-10 0-16,-6 3-10 0,-7-2 1 0</inkml:trace>
  <inkml:trace contextRef="#ctx0" brushRef="#br0" timeOffset="11635.33">18708 671 37 0,'21'-38'18'0,"-3"-25"-11"0,-15 48 22 15,1 8-25-15,-4-11 0 16,-4-11 3-16,-10 1 0 0,-14-13-9 16,-11 4 0-16,0-1 5 15,-7 4 1-15,-14 9-3 16,-7 3 1-16,-14 6-2 15,0 10 0-15,3 12-1 16,-3 10 1-16,0 15-4 16,4 10 1-16,-1-4-2 15,11 7 0-15,3 19-3 16,12-10 1-16,2 16 0 16,4 3 1-16,7 0 3 15,11 1 1-15,4-11 2 16,6-8 1-16,4-1 1 15,10-9 1-15,11 0-2 16,14-13 1-16,15 0-2 16,20-12 1-16,15 3-2 15,10-6 1-15,25 0-1 0,24-13 1 16,-3-16 0-16,11-6 1 16,-1-6-1-16,-10 0 0 15,-21 0 1-15,-21-3 1 16,-22 0-2-16,-17-10 1 15,-14 4-2-15,-14-10 0 16,-18-7-9-16,-14 4 1 16</inkml:trace>
  <inkml:trace contextRef="#ctx0" brushRef="#br0" timeOffset="15269.07">21262 840 48 0,'0'-6'24'0,"0"15"-11"0,0-9 24 0,0 0-35 16,0 3 0-16,0-3 0 15,0 3 1-15,0-3-5 16,0 7 1-16,3-4 1 15,-3-3 1-15,8-3-6 16,2-4 0-16,1-2-11 16,3-7 0-16</inkml:trace>
  <inkml:trace contextRef="#ctx0" brushRef="#br0" timeOffset="15494.73">21657 705 39 0,'11'-9'19'0,"3"37"-20"0,-11-22 23 16,1 4-34-16,-4 2 0 15,-4 4-7-15,-3 3 0 16</inkml:trace>
  <inkml:trace contextRef="#ctx0" brushRef="#br0" timeOffset="16289.55">21241 1279 46 0,'-4'6'23'0,"11"-12"-31"16,-7 6 44-16,4 6-35 16,-4-6 1-16,0 0-1 15,0 0 1-15,7-9-3 16,-4 3 1-16,4 2 2 16,1 4 0-16,2-9-1 15,1 3 0-15,3-4 0 16,3 1 1-16,5 0-1 15,-1-1 0-15,0 4-1 16,0 3 0-16,0 3 0 0,4 0 1 16,-4 3-2-16,0 3 1 15,-3 4-1-15,-4-1 0 16,-3 0-1-16,-1 1 1 16,1-10-2-16,-1 0 1 15,-3 0-1-15,4 6 1 16,3-12 0-16,0 6 0 15,4 0 1-15,0 6 1 16,3-6 0-16,0 0 0 16,-4-12-1-16,1-1 0 15,-4-6-11-15,-3-6 1 16</inkml:trace>
  <inkml:trace contextRef="#ctx0" brushRef="#br0" timeOffset="17145.23">22027 922 27 0,'57'-38'13'0,"-8"-15"-1"0,-38 34 12 16,3-6-22-16,-3 9 1 0,-4-6 3 15,-4-3 0-15,-6-10-6 16,-11 1 0-16,-11 12 4 15,-3-3 1-15,-11-13-2 16,-11 13 0-16,1-3-1 16,3 12 0-16,-3-2-2 15,-4 8 1-15,0 1-1 16,-4 9 1-16,1-7-1 16,0 7 0-16,-4 7 0 15,0 5 1-15,7 4-2 16,3-7 1-16,-3 16-1 15,1-3 0-15,-1 3-2 16,0 10 0-16,3-19-1 16,1 2 1-16,3 11-1 15,0-1 1-15,0 3 0 16,11-3 1 0,7 7 1-16,7 3 0 0,7-1 0 0,6 13 1 15,12 4 0-15,10-1 1 16,7-3-1-16,15 10 1 15,13 2-1-15,11 7 1 16,0-3 0-16,14 3 1 16,4-15 0-16,10-10 0 15,11-7 2-15,-4-12 0 16,7-15 1-16,-3-17 0 0,-4-5-1 16,-7-20 1-16,-7-5-2 15,-10-10 0-15,-15-7-2 16,-10-8 0-16,-10-1-5 15,-19-12 0-15,-10 0-11 16,-10 2 0-16,-8-2-1 16,1 12 0-16</inkml:trace>
  <inkml:trace contextRef="#ctx0" brushRef="#br1" timeOffset="25057">2286 6481 45 0,'-4'16'22'0,"4"-22"-12"0,0 6 23 0,11-7-32 15,0-2 1-15,6-7 2 16,4-12 0-16,8-9-5 16,6-17 1-16,0-21 3 15,1-10 1-15,20-9-2 16,11-9 0-16,7-10-1 16,7-3 0-16,-7 12-2 15,-10 10 1-15,-8 19-1 16,-6 3 1-16,-19 19-1 15,-2 6 1-15,-5 18-2 16,-6 10 1-16,0 16-1 16,-8 16 1-16,-6 9-2 15,3 12 1-15,-7 17-2 16,-7 8 0-16,3 4 0 16,-6 12 1-16,3 7 0 0,3-1 0 15,4 7 1 1,0-7 0-16,0-2 1 0,11-13 1 15,-1-10-1-15,1-9 0 16,-1-9-1-16,8-10 1 16,-4-3-3-16,-3-6 0 15,-4-13-5-15,-7-6 1 16,-11-6-3-16,-7-13 1 16</inkml:trace>
  <inkml:trace contextRef="#ctx0" brushRef="#br1" timeOffset="25284.39">2653 5976 33 0,'-7'13'16'0,"14"3"-7"16,0-19 31-16,-7-1-35 16,3-5 1-16,8 0 2 15,7-4 0-15,3 0-10 16,7-5 0-16,0 2 6 15,15 0 1-15,-5 4-7 16,5-4 0-16,-4 7-12 16,-8-7 1-16,-2-3-4 15,-1 7 1-15</inkml:trace>
  <inkml:trace contextRef="#ctx0" brushRef="#br1" timeOffset="25808.62">3620 5274 45 0,'7'50'22'0,"-7"29"-23"0,0-54 40 0,0 12-39 16,0 17 0-16,0 8 1 15,0 7 0-15,0 7 0 16,0-7 0-16,3-7 1 16,4-12 1-16,-7-9 0 15,4-9 0-15,3-10-1 16,-7-13 0-16,0-9-1 15,0-9 0-15,-7-7-1 16,3 3 0-16,-13-2-1 16,-1-4 0-16,-7 6-1 15,-10 1 0-15,0 2-1 16,-1 7 1-16,5 3-1 16,-1 6 0-16,-7 13 1 15,11-3 0-15,7 9 1 16,-1 6 0-16,15-12 2 15,7 6 0-15,7 0 0 0,15 0 1 16,6-3-1-16,4-3 1 16,17-6-4-16,-7-10 0 15,4-9-11-15,4-4 1 16,-1-15-2-16,0-6 0 16</inkml:trace>
  <inkml:trace contextRef="#ctx0" brushRef="#br1" timeOffset="26259.32">4018 5475 56 0,'0'53'28'0,"7"35"-38"15,-7-69 58 1,4 15-48-16,3 7 0 0,3 0 0 16,1 3 1-16,-4-7-1 15,4-2 0-15,-1-10 0 16,-6 0 0-16,3-9 1 16,-14-7 0-16,3-6-1 15,-17-6 0-15,3-6 0 16,-10-1 0-16,0 1 1 15,-4-1 0-15,0 4-2 16,-6 3 1-16,-1 0-1 0,7 6 1 16,0 6-1-16,4 10 0 15,0 0 0-15,7 9 0 16,3 0 1-16,15-9 0 16,3 6 0-16,3 0 1 15,15-3 0-15,3-3 0 16,7-3-1-16,0-4 0 15,8-5-5-15,2-4 0 16,8-3-11-16,-3-10 1 16</inkml:trace>
  <inkml:trace contextRef="#ctx0" brushRef="#br1" timeOffset="26468.34">4195 5933 42 0,'3'21'21'0,"-3"30"-9"16,0-42 29-16,0 4-38 16,7-4 1-16,-7 0 0 15,4 4 1-15,3-4-7 16,-4-2 0-16,4-4 1 16,11 0 0-16,-7-9-8 15,10-10 1-15,-4-19-9 16,8 1 1-16</inkml:trace>
  <inkml:trace contextRef="#ctx0" brushRef="#br1" timeOffset="26649.48">4544 5218 16 0,'32'-38'8'0,"13"-37"-9"0,-34 50 0 0,0-7-5 16,3 7 1-1</inkml:trace>
  <inkml:trace contextRef="#ctx0" brushRef="#br1" timeOffset="26902.6">4727 4998 34 0,'0'28'17'0,"-3"57"-13"16,3-60 34-16,-11 19-34 15,4 9 1-15,4 10 1 16,3 6 0-16,-8 9-8 16,5-6 0-16,3 7 4 15,0-7 1-15,0-12-5 16,3-7 1-16,5-3-2 15,-8-22 0-15,3-15-2 0,-3-10 0 16,0-9-3-16,-3-10 0 31</inkml:trace>
  <inkml:trace contextRef="#ctx0" brushRef="#br1" timeOffset="27098.69">4445 5578 26 0,'-11'10'13'0,"11"21"7"0,0-25 5 15,4 7-19-15,3-1 0 16,0 7 4-16,4-9 0 16,-1-1-12-16,4-3 0 15,11-6 7-15,7 10 1 0,0-10-5 16,-1-7 1-16,5 1-7 16,-1-3 0-16,0 2-8 15,-3 1 0-15,0-3-3 16,-4-1 0-16</inkml:trace>
  <inkml:trace contextRef="#ctx0" brushRef="#br1" timeOffset="27265.72">4882 5810 48 0,'0'57'24'0,"-7"-7"-30"15,7-41 46-15,0 1-43 16,7-4 1-16,-7-3-7 15,0-3 0-15,0-6 4 16,0-7 0-16,4-12-8 0,-4-6 0 16</inkml:trace>
  <inkml:trace contextRef="#ctx0" brushRef="#br1" timeOffset="27640.24">4861 5657 28 0,'21'18'14'0,"18"11"-10"0,-28-26 25 16,3-3-30-16,4 3 1 16,3 0-5-16,3-3 0 15,8 0 4-15,0 0 0 0,0 3-3 16,-8-3 1-16,8 0 0 16,-11 0 1-16,-3 0 5 15,3 0 0-15,-10 0 3 16,-1 0 0-16,-3 0 1 15,4 0 0-15,-11 3-1 16,0-3 1-16,-7 0-4 16,3 7 0-16,-13-1-2 15,-1 3 1-15,4 7-1 16,-7 0 0-16,3 2-2 16,8 4 0-16,-1 0-3 15,0 0 1-15,8-6-3 16,6-3 1-16,8-1-3 15,3-9 0-15,4-3-2 16,-1-6 1-16,-3-7 0 0,4-9 0 16</inkml:trace>
  <inkml:trace contextRef="#ctx0" brushRef="#br1" timeOffset="27956.43">5295 5911 34 0,'0'28'17'0,"14"-34"-26"0,-14 6 35 16,0-7-29-16,11 1 1 15,-11-7-3-15,10-5 1 16,-6-4 4-16,7 0 1 0,-1 0-3 16,4 0 1-16,7 3 3 15,1 3 1-15,6 7 2 16,-3-4 1-16,10 7 1 15,-3 6 1-15,6 6-1 16,5 16 0-16,3-3-3 16,-11 6 0-16,7 3-2 15,11 1 0-15,-4 5-2 16,1-6 1-16,-11-3-5 16,-8-6 1 15,-2 0-11-31,-19-13 1 0</inkml:trace>
  <inkml:trace contextRef="#ctx0" brushRef="#br1" timeOffset="28434.93">2632 6673 28 0,'-46'0'14'0,"11"6"0"0,28-6 11 0,3 0-23 15,-10 3 0-15,0 3 4 16,3 4 1-16,-6-4-7 16,-1 3 0-16,4 1 6 15,3-4 1-15,11 0 0 16,4 1 0-16,13-4-1 16,22 0 0-16,32 0-1 15,42-3 0-15,35 0-1 16,49-3 0-16,50-3-2 15,43-7 1-15,9-3-2 16,30 1 0-16,-15 5-1 16,3 1 0-16,-28 6-2 0,-21 3 0 15,-24 3-5 1,-43 6 1-16,-21 10-15 16,-32 0 1-16</inkml:trace>
  <inkml:trace contextRef="#ctx0" brushRef="#br1" timeOffset="28994.44">6456 5606 83 0,'0'22'41'0,"0"-12"-50"0,0-10 72 16,3 3-63-16,1 0 0 16,3 3-2-16,-4-6 0 15,1 7-3-15,3-4 1 16,4 0-12-16,-1 0 1 0,1-3-7 15,3 0 0-15</inkml:trace>
  <inkml:trace contextRef="#ctx0" brushRef="#br1" timeOffset="29158.62">6481 6067 69 0,'0'35'34'0,"3"-10"-44"16,1-22 62-16,3 0-58 16,-4-6 0-16,8-3-30 15,3-4 0-15</inkml:trace>
  <inkml:trace contextRef="#ctx0" brushRef="#br1" timeOffset="31168.07">7645 5287 52 0,'0'15'26'0,"14"23"-20"16,-11-22 27-16,4 9-32 16,4 6 1-16,-11-6 1 15,0 13 1-15,0 9-4 0,-11 3 0 16,-3 6 3-16,0 13 1 15,4 0-3-15,-1-3 1 16,4-12-4-16,7-7 1 16,0-10-8-16,0-15 1 15,0-3-10 1,0-16 1-16</inkml:trace>
  <inkml:trace contextRef="#ctx0" brushRef="#br1" timeOffset="31453.26">7835 5829 55 0,'0'13'27'0,"14"-23"-25"0,-10 4 45 0,10 6-43 16,7-6 0-16,11 6 0 15,-4-13 0-15,4 4-8 16,7-4 1-16,-1 4 0 16,5-1 0-16,-4 1-16 15,-8 0 1-15</inkml:trace>
  <inkml:trace contextRef="#ctx0" brushRef="#br1" timeOffset="31686.12">8029 5487 45 0,'-7'16'22'0,"4"53"-11"0,3-44 26 15,0 6-37-15,-11 13 0 0,0 3 0 16,4 7 0-16,0 11-3 16,0-11 0-16,0-7-6 15,0-3 1-15,4-19-6 16,-8-6 0-16</inkml:trace>
  <inkml:trace contextRef="#ctx0" brushRef="#br1" timeOffset="32158.36">8276 5484 60 0,'0'19'30'0,"21"-32"-31"0,-10 20 58 0,0-1-54 0,6 0 1 16,15-3 0-16,0-3 0 16,6 0-6-16,-6-6 1 15,7 3 3-15,-4 0 1 16,-3-7-3-16,-7 1 1 15,-4 12-2-15,-7 7 0 16,-14-7-2-16,-7 3 1 16,-4 10-2-16,1 6 0 0,-8 9 0 15,-3-6 0-15,-4 13 0 32,8 2 1-32,-8 4 1 15,11 3 1-15,7-12 2 0,7 2 1 0,7 1 0 16,7-7 1-16,0-2-1 15,0-7 0-15,4-10-3 16,-1 1 0 0,5-13-7-16,-1 6 1 15,7-9-11-15,-7-3 0 0</inkml:trace>
  <inkml:trace contextRef="#ctx0" brushRef="#br1" timeOffset="32420.43">8904 5807 65 0,'0'28'32'0,"-7"7"-38"0,4-29 55 0,-5 4-47 0,1 8 0 16,0 4 0-16,0 6 1 15,0 1-4-15,4-14 0 16,3 1-1-16,3-3 1 16,4-4-7-16,7-3 0 15,1 1-11-15,2-20 1 0</inkml:trace>
  <inkml:trace contextRef="#ctx0" brushRef="#br1" timeOffset="32583.52">8950 5406 57 0,'7'12'28'0,"14"-2"-26"0,-14-1 44 0,0 4-46 16,0 2 0-16,0-2-8 16,0-4 1-16,1-6-6 15,-8-9 1-15</inkml:trace>
  <inkml:trace contextRef="#ctx0" brushRef="#br1" timeOffset="33209.78">7539 4945 53 0,'0'19'26'0,"0"-7"-23"0,-4-12 36 0,-3 10-37 0,0 5 0 0,-3 10 0 0,-12 10 1 15,-13-1-4-15,-7 13 0 16,-8 10 3-16,5 12 0 15,-5 0-2-15,4 15 0 16,8 4 0-16,2 13 1 16,22 11-1-16,14-2 0 15,7-13-1-15,18 7 1 16,14-16-3-16,17-10 1 31,4-9-7-31,14-19 0 0,18-18-8 0,-4-10 1 0</inkml:trace>
  <inkml:trace contextRef="#ctx0" brushRef="#br1" timeOffset="33735.49">9133 4706 38 0,'11'63'19'0,"0"-3"-12"0,-4-45 27 0,7 1-30 16,3 9 0-16,12 10 2 15,6 18 0-15,11 13-7 16,10 19 1-16,11-1 7 16,-7 4 0-16,-14 6-2 15,-11 13 1-15,-6 9-2 16,-8-7 1-16,-14 11-3 16,-18-8 0-16,-17-2-6 15,-11-9 0-15,-3-4-12 16,0-19 1-16,-8-15-5 15,11-16 1-15</inkml:trace>
  <inkml:trace contextRef="#ctx0" brushRef="#br1" timeOffset="37458.24">10220 5942 37 0,'-4'12'18'0,"4"14"-7"0,0-23 19 15,0 0-26-15,0 0 1 16,0-3 3-16,0 3 1 15,0-3-9-15,0 0 0 0,8-9 7 16,2 2 1-16,15-2-3 16,17 3 1-16,15-7-3 15,20 1 0-15,-3-1-7 16,-7-3 0-16,-3 4-11 16,-11 6 1-16,-11-7-6 15,-10 7 1-15</inkml:trace>
  <inkml:trace contextRef="#ctx0" brushRef="#br1" timeOffset="37728.89">10400 5569 58 0,'21'19'29'0,"-21"37"-34"0,0-40 54 16,-3 15-48-16,-1 10 0 16,-10 6-1-16,3 16 1 15,1-7-8-15,-1 13 1 16,1-9-10-16,6-1 0 15</inkml:trace>
  <inkml:trace contextRef="#ctx0" brushRef="#br1" timeOffset="38540.41">11906 5076 39 0,'0'7'19'0,"-7"-7"-3"16,7 0 21-16,0 3-33 16,-3 6 0-16,3 4 2 0,-7 3 0 15,-7 2-7-15,-11 11 0 16,-7 8 5-16,-14 23 1 16,-3 2-3-16,-4 26 0 15,-7 3 0-15,3 16 0 16,8 9-2-16,10 3 0 15,8 0-1-15,2-6 1 16,15 3-3-16,18-9 1 0,17-13-5 16,7-13 0-1,0-12-11-15,4-22 0 0</inkml:trace>
  <inkml:trace contextRef="#ctx1" brushRef="#br1">8132 3565 0,'0'0'16</inkml:trace>
  <inkml:trace contextRef="#ctx0" brushRef="#br1" timeOffset="39520.61">11751 6049 67 0,'-11'15'33'16,"8"10"-21"-16,3-31 34 0,7 6-46 15,7-3 1-15,11 6-3 16,3-3 1-16,14-3-3 15,11-6 0-15,7-7-14 16,-3-6 0-16,-8 6-2 0,-10 7 0 16</inkml:trace>
  <inkml:trace contextRef="#ctx0" brushRef="#br1" timeOffset="40071.56">12291 5713 65 0,'14'6'32'0,"28"-3"-33"0,-28-3 64 0,4-6-59 15,10 3 0-15,7 3 0 16,8 3 1-16,-8-3-7 16,-3 0 1-16,0 6 3 15,-4 1 1-15,-3 5-3 16,-8 1 0-16,-6-1-1 16,-8 1 0-16,-3 3-2 15,-3-1 0-15,-8 1 0 16,-3 3 0-16,0 0 0 15,0-1 0-15,0 1 0 16,0 6 0-16,3-3 1 16,0 3 0-16,4 0 1 15,4-6 0-15,6-3 1 16,4-7 0-16,8 4 1 0,-1-1 1 16,3 4 0-1,12 3 1-15,2 0 0 0,-3 0 0 16,1-1-1-16,-12-2 1 15,-3 0-2-15,-14 2 0 16,-14 4-2-16,-7 0 1 16,-18 7-5-16,-10-4 0 15,0-3-6-15,-8-4 0 32,4-11-9-17,7-1 0-15</inkml:trace>
  <inkml:trace contextRef="#ctx0" brushRef="#br1" timeOffset="41482.98">13074 6102 58 0,'-7'-3'29'0,"10"6"-31"16,-3-3 47-16,4-3-44 16,7 0 1-16,3-1 1 15,7 1 1-15,7 3-5 16,11-3 1-16,7 6 0 16,10-3 1-16,-3 3-5 0,-7-6 1 15,0-3-11-15,-11-3 0 16,-10-16-4-16,-8 9 0 15</inkml:trace>
  <inkml:trace contextRef="#ctx0" brushRef="#br1" timeOffset="41798.14">13236 5838 58 0,'-7'57'29'0,"-10"59"-37"15,13-94 55-15,4 16-47 16,-4-1 0-16,4 10-5 16,0 0 1-16,-3-6-2 15,3-3 1-15,3-20-11 16,8-8 1-16</inkml:trace>
  <inkml:trace contextRef="#ctx0" brushRef="#br1" timeOffset="43026.98">13705 5741 49 0,'-24'38'24'0,"10"-26"-16"0,14-8 39 0,-4-1-44 16,4 0 1-16,0-3 1 16,0 0 0-16,14-6-7 15,4-4 0-15,3-2 4 16,11-1 1-16,10 4-2 15,7-1 1-15,-3-5-2 16,4-1 1-16,-15 3-1 16,-3 1 0-16,-8 6-2 15,-6 2 1-15,-11 11-2 16,0 2 1-16,0 10-2 16,-7 9 1-16,-7 10-2 15,0 6 1-15,-3 12 1 16,-8-3 1-16,0 20 0 15,-3-8 0-15,-4 8-1 16,4-8 1-16,0-2-2 0,3-10 0 16,4-12-11-16,7-16 1 15</inkml:trace>
  <inkml:trace contextRef="#ctx0" brushRef="#br1" timeOffset="43300.05">13723 6158 57 0,'-11'19'28'0,"29"6"-28"15,-14-19 47-15,3 1-43 16,7 2 0-16,7-3 1 15,14 1 1-15,8-7-9 16,2 0 0-16,-2-7 0 16,-4 7 1-16,-1-6-12 15,-6 3 1-15,-4-6-6 16,1-1 0-16</inkml:trace>
  <inkml:trace contextRef="#ctx0" brushRef="#br1" timeOffset="43542.23">14362 6218 54 0,'-11'44'27'0,"-14"-19"-31"0,22-16 49 15,-4 7-44-15,-7 6 0 16,3 0 0-16,0 0 1 15,4 6-4-15,0-9 1 16,7 3-4-16,7-7 0 0,4-5-10 16,3-7 0-16,0-16-1 15,4-12 1-15</inkml:trace>
  <inkml:trace contextRef="#ctx0" brushRef="#br1" timeOffset="43705.43">14280 5992 29 0,'-7'-25'14'0,"22"31"0"0,-8-3 25 0,0 1-36 0,0-1 1 0,3 0 0 15,4-3 1-15,4 0-8 16,7-6 1-16,3-1-5 16,7-2 1-16,-3-13-8 15,7 3 1-15</inkml:trace>
  <inkml:trace contextRef="#ctx0" brushRef="#br1" timeOffset="44048.67">14887 5246 57 0,'7'37'28'0,"11"14"-31"0,-4-36 52 0,0 7-45 16,4 6 1-16,6 13 2 15,8 19 0-15,0 15-10 16,0 10 1-16,-1 12 5 15,-2-6 1-15,-12 0-3 16,-10 9 0-16,-7-9-5 16,-14 9 1-16,-10-9-6 15,-19-15 1-15,-6-17-12 16,-8-15 1 0</inkml:trace>
  <inkml:trace contextRef="#ctx0" brushRef="#br1" timeOffset="46510.75">16302 5795 41 0,'-18'6'20'0,"11"28"-9"16,7-27 21-16,0-4-28 15,0-3 0-15,0 3 4 16,0-3 0-16,7-3-9 0,7-7 1 16,11 1 6-1,14 3 0-15,14-10-3 0,21 7 1 16,0-4-6-16,-4 4 1 15,-6 2-7-15,-11 1 1 16,-11 12-12-16,-14-3 0 16</inkml:trace>
  <inkml:trace contextRef="#ctx0" brushRef="#br1" timeOffset="46722.61">16175 6193 63 0,'7'15'31'0,"25"-8"-29"15,-18-7 53-15,7-3-53 16,18-1 1-16,14-2-1 16,17-3 1-16,15-1-11 15,-11 1 1-15,-14 3-12 16,-11-4 1-16</inkml:trace>
  <inkml:trace contextRef="#ctx0" brushRef="#br1" timeOffset="48702.75">17621 5537 48 0,'4'13'24'0,"3"6"-16"15,-4-7 24-15,-3 10-30 16,-3 0 1-16,-1 13 2 15,-3 9 0-15,-7 0-7 16,4 18 1-16,-5 4 3 16,-2 12 0-16,-1-9-3 15,1 4 0-15,-1-8-4 16,7-11 0-16,4-10-7 16,0-16 1-16,7-16-5 15,0-2 0-15</inkml:trace>
  <inkml:trace contextRef="#ctx0" brushRef="#br1" timeOffset="48975.85">17780 5980 56 0,'14'0'28'0,"21"3"-35"0,-20-6 54 0,6 3-48 16,0-4 1-16,14-5-3 16,11 0 1-16,-4-4-3 15,1 7 1-15,-8-4-12 16,-7-5 1-16</inkml:trace>
  <inkml:trace contextRef="#ctx0" brushRef="#br1" timeOffset="49198.54">17939 5663 62 0,'0'44'31'0,"0"18"-39"0,0-40 54 15,0 10-47-15,0 12 1 16,0 0-9-16,0 12 0 16,0 0-3-16,-11-8 1 15</inkml:trace>
  <inkml:trace contextRef="#ctx0" brushRef="#br1" timeOffset="50535.11">18454 5547 37 0,'-14'3'18'0,"0"6"-7"15,10-5 19-15,1-1-23 16,3 3 0-16,0 0 5 0,0 4 1 16,3-7-15-1,4 3 0-15,7 0 11 0,0 1 0 16,0-1-3-16,11 0 0 16,10 0-3-16,4 1 1 15,0-1-3-15,-7 3 1 16,-4 4-3-16,-10-4 1 15,-11 7-2 1,-7 3 0-16,-14 12-2 16,-11 4 1-16,-3-1-2 0,-1 10 0 0,5 3 0 15,-1-9 0 1,0 9 1-16,4-3 1 16,4 3 3-16,6-3 0 0,4-16 3 15,7-3 0-15,3 0 0 16,5-3 1-1,6-3-2-15,3 0 0 0,8-4-5 16,7-5 0-16,3 2-11 16,-3-2 1-16,3-14-6 15,0-2 0-15</inkml:trace>
  <inkml:trace contextRef="#ctx0" brushRef="#br1" timeOffset="50792.37">19018 6124 61 0,'-7'19'30'0,"-14"40"-35"0,18-43 55 16,-5 0-50-16,1 9 1 15,4-3-3-15,-1 3 0 16,4-3-3-16,4-4 1 16,3-8-13-16,4-10 1 15,-4-10-1-15,3-11 0 16</inkml:trace>
  <inkml:trace contextRef="#ctx0" brushRef="#br1" timeOffset="50946.85">18912 5835 57 0,'4'25'28'0,"21"-3"-28"0,-18-15 58 0,3-4-58 0,1 0 1 0,3-3-10 16,0 0 1-16,4-6-6 16,6 6 0-16</inkml:trace>
  <inkml:trace contextRef="#ctx0" brushRef="#br1" timeOffset="52191.23">19583 6049 41 0,'-4'-16'20'0,"1"-9"-4"0,3 25 21 0,0-3-32 15,0 3 0-15,0-7 3 16,7-2 1-16,-4 0-11 16,11 5 0-16,8-5 4 15,9 6 0-15,12-3-10 16,2 2 0-16,8-8-11 0,-3 9 1 16</inkml:trace>
  <inkml:trace contextRef="#ctx0" brushRef="#br1" timeOffset="52681.47">20232 5443 62 0,'21'19'31'0,"21"-3"-29"0,-31-16 53 0,3 3-53 15,4 6 1-15,6-2-1 16,5-1 0-16,-1 0-3 16,0-3 0-16,-7 4 1 15,-7-7 1-15,-7 3-3 16,-7 3 1-16,-7 0-2 15,-7 1 0-15,0-1 0 16,-7 3 0-16,3 1-1 16,4 2 1-16,4 4 0 15,3 0 1-15,3 2 1 16,4-2 0-16,7 6 1 16,7-3 1-16,4 3 2 15,6 6 0-15,5 3 1 0,-1-6 1 16,0 4-1-16,0-1 0 15,-3 0-1-15,-11 3 0 16,-10 4-3-16,-18 3 0 16,-25 2-2-16,-14 4 1 15,-21-3-8-15,7-6 1 16,-7-7-12-16,3-16 1 16</inkml:trace>
  <inkml:trace contextRef="#ctx1" brushRef="#br1" timeOffset="14049.5">17321 3320 0</inkml:trace>
  <inkml:trace contextRef="#ctx0" brushRef="#br1" timeOffset="53494.97">20913 5732 60 0,'3'12'30'0,"15"-8"-20"0,-4-1 31 0,7 0-40 0,14 0 1 16,8 0 0-16,3 3 0 15,10-6-6-15,4 0 1 16,-4 3-5-16,1 1 1 15,-8-4-11-15,-6-4 0 0</inkml:trace>
  <inkml:trace contextRef="#ctx0" brushRef="#br1" timeOffset="53720.86">21297 5613 45 0,'-28'50'22'0,"14"-6"-17"15,14-29 30-15,-4 14-35 16,-3 5 0-16,0 13-7 16,4 10 0-16,-1-10-1 15,4 0 1-15,0-16-6 16,0-9 0-16</inkml:trace>
  <inkml:trace contextRef="#ctx0" brushRef="#br1" timeOffset="54168.15">21706 5293 50 0,'7'9'25'0,"22"-15"-27"0,-19 3 51 0,1-3-47 15,-1 2 1-15,5 1 4 16,6 0 0-16,7 9-8 15,4-6 1-15,7 4 4 16,3 2 0-16,-7-3-2 16,-7 3 1-16,-6 7-4 15,-5 6 1-15,-10 9-2 16,-7 0 0-16,-7 10 0 16,-7 12 0-16,-4 0-1 15,-10 10 1-15,-4 2-1 31,-3 20 0-31,7-1 0 16,7-12 0-16,7-6-3 0,3-6 1 0,0-17-5 0,4-11 1 16,4-14-4-16,-1-12 1 15,4-3-3-15,-3-12 1 16</inkml:trace>
  <inkml:trace contextRef="#ctx0" brushRef="#br1" timeOffset="54399.6">21661 5882 43 0,'3'13'21'0,"11"-7"-16"16,-7-6 45-16,7-3-47 15,4 0 1-15,3-6 0 16,11-1 0-16,10-2-7 15,1 2 1-15,2 4-2 16,5 0 1-16,-8 2-14 16,1 1 1-16</inkml:trace>
  <inkml:trace contextRef="#ctx0" brushRef="#br1" timeOffset="54663.68">22426 5882 48 0,'-10'47'24'0,"10"4"-19"0,-4-33 34 16,0-2-39-16,-3 6 1 15,-3 6-1-15,3 0 1 16,0 1-3-16,3-4 0 0,4-3-10 16,7-10 1-16,4-15-4 15,3-6 1-15</inkml:trace>
  <inkml:trace contextRef="#ctx0" brushRef="#br1" timeOffset="54855.33">22359 5547 54 0,'0'9'27'0,"4"-9"-31"15,-4 0 52-15,10-3-47 16,4 3 1-16,4-3-5 16,7 0 0-16,3 0-4 15,-3 3 0-15,-1 0-9 16,4 9 1-16</inkml:trace>
  <inkml:trace contextRef="#ctx0" brushRef="#br0" timeOffset="61268.88">17096 6695 35 0,'0'18'17'0,"31"-18"-8"0,-17-3 17 0,15-3-25 16,10-3 1-16,-1-1 0 16,8 1 1-16,7-4-4 15,4 1 0-15,-5-4 2 16,-6 0 0-16,-10 1-1 15,-8 5 0-15,-7 4-1 16,-10 3 0-16,-11 3-1 16,-7 6 1-16,-11 3-1 15,-10 1 1-15,-4-1-1 16,0 4 0-16,-7 6 0 16,-10 3 1-16,3 0-1 15,-3 3 0-15,3-3 0 16,7-4 1-16,4 4 0 15,7-3 1-15,6-6 0 16,8-1 0-16,7-2 1 16,7-4 0-16,11 0 1 0,6 0 1 15,15-2 0-15,7-4 0 16,0-4 0-16,-7-2 0 16,-1-3 0-16,1 6 0 15,-4 0-1-15,-7-1 0 16,-6 4-2-16,-8 0 1 15,-4 4-1-15,-6 5 0 32,-1 3-1-32,-7 1 1 0,-3 3-2 15,-3-4 1-15,-4 7 1 0,-4-3 0 0,0 3 1 16,4-1 0 0,0 1-1-16,0 0 1 0,3-3-1 15,4-4 1-15,3-2-1 16,4-1 1-1,4-6-1-15,6 0 0 0,15 0-6 16,10-9 0 0,-3-6-7-16,14 2 0 0</inkml:trace>
  <inkml:trace contextRef="#ctx0" brushRef="#br0" timeOffset="62363.96">20017 6622 26 0,'-32'22'13'0,"-28"-12"-6"0,42-13 14 15,-3 3-20-15,-4 0 1 16,-3 3 2-16,0 0 1 15,3 0-5-15,8 0 1 16,3 0 4-16,3 0 0 16,7 4 1-16,11-4 0 0,8 0-2 15,9 0 1 1,15-3-1-16,14 0 1 0,7 0-3 16,3-3 0-16,4-3-1 15,-7-1 1-15,-3 4-2 16,-8 0 0-16,-6 3-1 15,-12 0 1-15,-9 3-1 16,-12 7 0-16,-10 2-1 16,-10 4 1-16,-12 0-1 15,-6-1 0-15,0-2-2 16,-4 3 1-16,-3-1-1 16,-4-5 1-16,-3 2-1 15,3 4 0-15,4 0 1 16,3 2 1-16,7-5 1 15,8-4 0-15,6 1 1 32,0-4 0-32,11 0 1 0,15-3 0 0,2 1-1 15,4-1 1-15,1 0-1 0,2-3 1 16,1 3-1-16,-7-3 1 16,3 3-1-16,0-3 0 15,-3 0 1-15,-4 0 0 16,-4 0-1-16,-3 3 0 15,-7 7-1-15,-3 2 1 16,-11 4 0-16,-8 3 0 16,-6-4-1-16,-11 4 1 15,-3 0-1-15,-4 0 1 16,0 3-1-16,4 6 1 0,3-6-1 16,7 0 1-16,8 6-1 15,10-6 1-15,10 0-9 16,8-6 1-16,10-7-3 15,7-9 1-15</inkml:trace>
  <inkml:trace contextRef="#ctx0" brushRef="#br1" timeOffset="66883.84">23689 5487 39 0,'0'13'19'0,"14"-29"-5"0,-7 16 20 16,4 0-30-16,3-3 0 16,4 0 1-16,6-3 1 15,8-4-9-15,7 1 1 16,0-4 3-16,14 4 0 15,6-1-10-15,-9 7 0 16,-8 3-7-16,-3 0 1 16</inkml:trace>
  <inkml:trace contextRef="#ctx0" brushRef="#br1" timeOffset="67080.02">23710 5851 63 0,'25'16'31'0,"28"-16"-39"15,-32-3 58-15,11 3-51 16,-1-7 0-16,5-2-6 16,6-1 0-16,-3-2-6 15,-4-4 1-15</inkml:trace>
  <inkml:trace contextRef="#ctx0" brushRef="#br1" timeOffset="67456.22">24783 5738 62 0,'-18'19'31'0,"7"-10"-25"15,11-6 47-15,4 7-52 16,3-1 1-16,4 1 0 16,6-4 0-16,15 0-4 15,7-3 0-15,7-6-3 16,0-3 1-16,-1 3-13 16,-2-10 1-16,-4-2-4 15,-4 8 1-15</inkml:trace>
  <inkml:trace contextRef="#ctx0" brushRef="#br1" timeOffset="67964.92">25633 5393 52 0,'10'16'26'0,"15"-7"-27"0,-18-9 48 15,4 0-45-15,3 0 0 16,4 7 4-16,3-1 0 0,0 0-6 16,4 7 0-16,6-1 5 15,8 1 1-15,7-7-2 16,3 3 1-16,1 7-3 15,-11 6 1-15,-11 9-2 16,-7 1 0-16,-14 9-2 16,-14 12 1-16,-11-6-2 15,-10 3 1-15,-7-3-1 16,0 6 1-16,-8-12 0 16,8 6 0-16,-4-3 0 15,7-3 0-15,4 0 1 16,7-7 0-16,7-3 1 15,7-9 1-15,7-6-1 16,7 0 1-16,7-1 0 16,7-5 1-16,11 2-1 15,14-5 1-15,10-1-2 0,4-6 1 16,7 0-4-16,4 3 0 16,-8-3-10-16,-6 3 1 15,-8-3-11-15,-7 16 0 16</inkml:trace>
  <inkml:trace contextRef="#ctx0" brushRef="#br2" timeOffset="73971.42">18221 6651 48 0,'18'0'24'0,"27"-13"-16"0,-27 13 24 0,10-3-30 15,8 0 0-15,2 6 0 16,22 0 1-16,7 0-4 16,11 0 0-16,3-3 2 15,-3-6 1-15,-18 0-2 16,-11 0 0-16,-10-7-2 16,-7 10 1-16,-18 9-1 15,-14 0 0-15,-18-2-2 16,-17 5 0-16,-7 4-1 15,-11 2 1-15,-7 4 0 16,3 0 1-16,11 0 0 16,4-4 0-16,7 1 2 15,7 0 1-15,10-4 1 0,7-2 0 16,8-1 0-16,6-6 1 16,11 3 2-16,22-2 0 15,6-1 0-15,11 3 0 16,7-6-1-16,0-3 1 15,-7-3-1-15,-11-1 1 16,-10 1-3-16,0 3 0 16,-15 3-1-16,-3 0 0 15,-10 3-1-15,-11 0 0 16,-7 0 0-16,-14 4 0 16,-4-1 0-16,-3-6 0 0,-1 3 1 15,-3-3 0-15,-3 3-1 16,3 7 1-16,4 8 0 15,3-2 0-15,8 3 0 16,2-3 1-16,8-1-1 16,7 1 1-16,11 0 0 15,13-1 1-15,12 1-1 16,6-4 1-16,7-2-3 16,-3-4 1-16,-4-6-10 15,-10 0 0-15,-18 0-6 16,-7 0 1-16</inkml:trace>
  <inkml:trace contextRef="#ctx0" brushRef="#br2" timeOffset="75082.36">21812 6346 34 0,'-14'29'17'0,"-7"-23"-12"0,17-6 24 16,1 6-24-16,-1 4 0 16,1-4 3-16,6 0 1 15,4 0-10-15,4-2 1 16,10-1 7-16,18 0 1 16,10-3-3-16,18 0 0 0,4 0-2 15,-4-3 1-15,-11 3-3 16,-6-3 1-16,-8 3-3 15,-10-4 0-15,-11 8-1 16,-10 2 1-16,-4 0-1 16,-11 0 0-16,-17 7-1 15,-14 6 0-15,-18 3-1 16,-7 0 1-16,-7 3 0 16,7 3 0-16,3-12 0 15,5-1 1-15,9 1 0 16,8 0 1-16,7-4 2 15,10 1 0-15,11-7 1 16,14 0 1-16,4-6-1 16,17-3 1-16,11-3 0 15,14 6 0-15,10 0-1 16,1-3 0-16,-8-3-2 0,-7 2 1 16,-10-2-1-16,-7 0 0 15,-11 6-1-15,-10 3 0 16,-15-3 0-16,-13 3 1 15,-19 3-2-15,-6 1 1 16,-4 2-1-16,-10-3 0 16,3 1-1-16,10-1 1 15,1 3 0-15,7 1 1 16,7-1 0-16,3 0 0 16,11 1 1-16,7-4 1 15,7-3 0-15,7 0 1 0,10 1-1 16,15-4 1-16,7 0 0 15,0 0 0-15,3 0-1 16,-10 3 1-16,-7 0-2 16,-15 6 1-16,-13 4-1 15,-19 6 0-15,-16 3-2 16,-8 0 0-16,-11 3-8 16,-13-7 1-16,-4-14-7 15,0-4 1-15</inkml:trace>
  <inkml:trace contextRef="#ctx1" brushRef="#br1" timeOffset="42934.32">21872 3123 0,'0'0'15,"0"0"1,0 0 0</inkml:trace>
  <inkml:trace contextRef="#ctx0" brushRef="#br1" timeOffset="82484.59">26861 5889 54 0,'14'22'27'0,"0"-22"-19"16,-4 0 28-16,1 6-35 15,3 0 0-15,4 0 0 16,6 4 1-16,5-4-3 16,2 3 1-16,8-5-2 15,7-4 0-15,-7 6-7 16,0-6 1-16,3 0-8 0,-3-6 0 15</inkml:trace>
  <inkml:trace contextRef="#ctx0" brushRef="#br1" timeOffset="82724.3">27199 5732 47 0,'0'37'23'0,"-21"48"-21"0,17-66 38 0,-6 12-40 16,-8 4 1-16,-6 18-1 16,-5 7 0-16,-2 2-6 15,-1-5 0-15,-7-4-8 16,0-9 1-16</inkml:trace>
  <inkml:trace contextRef="#ctx0" brushRef="#br1" timeOffset="83338.47">27993 5588 59 0,'25'-7'29'0,"-18"-5"-34"0,-7 6 52 16,-4-4-46-16,-6 1 1 0,-8 2 0 16,-10 4 1-16,-1-6-4 15,1 6 1-15,-3 6 2 16,-5 6 0-16,1 7-1 16,0 3 0-16,-1 3-2 15,5 3 1-15,6-6-2 16,7 6 1-16,8 0-2 15,6-3 1-15,11-7 0 16,7-2 0-16,11-7 1 16,3-3 0-16,1-6 1 15,-1-3 1 1,0 0 0-16,0-4 1 0,0-2-1 16,-3-1 0-16,-4 1-1 15,-3 2 1-15,-4 4-1 16,-3 6 0-16,-1 6 0 15,-6 1 0-15,-8 11-1 0,-10 14 1 16,0 8 0 0,-4 11 0-16,4 2-1 0,0 0 1 15,0 10-1-15,0-3 0 16,0-13-5-16,3-7 1 16,4-2-9-16,4-13 0 15,-1-12-3-15,1-10 1 16</inkml:trace>
  <inkml:trace contextRef="#ctx0" brushRef="#br1" timeOffset="83581.66">28275 6096 48 0,'7'34'24'0,"-17"16"-27"0,6-37 46 0,-6 2-42 16,-5 1 1-16,-2 12 0 16,3 4 0-16,0-1-3 15,3 0 1-15,4-2 1 16,7-4 0-16,7-6-6 16,7-10 0-16,7-3-10 15,0-15 0-15</inkml:trace>
  <inkml:trace contextRef="#ctx0" brushRef="#br1" timeOffset="83743.92">28377 5895 51 0,'0'31'25'0,"11"10"-20"0,-7-38 40 15,-4-3-45-15,3 6 1 16,-3-6-6-16,0 0 0 15,0 0-9-15,0-6 1 16</inkml:trace>
  <inkml:trace contextRef="#ctx0" brushRef="#br1" timeOffset="88562.75">2695 8369 54 0,'18'6'27'0,"-29"-9"-15"0,1 3 28 16,-11 3-39-16,-8 4 0 15,-2 5 0-15,-5 7 0 16,-6 0-2-16,-7 6 1 15,-1 3 1-15,8 0 1 0,3 1-3 16,7-1 1-16,15 0 0 16,-1-6 0-16,14 3 0 15,15 3 0-15,17 0-1 16,4 1 0-16,7-1 1 16,3 3 0-16,1 4 0 15,-8-1 0-15,-14 1-1 16,-10 9 1-16,-11-4-1 15,-11 7 0-15,-10 0-1 16,-14 4 0-16,-1-1-3 16,-10-3 0-16,4-6-3 15,10-10 1-15,8-6-7 16,9-6 1-16,-2-10-2 16,17-9 1-16</inkml:trace>
  <inkml:trace contextRef="#ctx0" brushRef="#br1" timeOffset="88847.95">2801 9087 45 0,'0'13'22'0,"-7"6"-30"0,7-13 45 16,0 6-34-16,0 1 0 15,-4 6 1-15,4 3 1 16,0 3-7-16,11 6 1 16,0 0 3-16,6 1 1 0,4-7-2 15,11-3 1-15,0-13-2 16,3-6 0-16,-10-9-2 16,3-10 1-16,0-9-7 15,1-3 0-15,-15-6-7 16,3-10 1-16</inkml:trace>
  <inkml:trace contextRef="#ctx0" brushRef="#br1" timeOffset="89344.62">3387 8297 48 0,'10'25'24'0,"-20"41"-32"15,10-44 42-15,-7 3-34 16,0 16 0-16,3 9 0 16,-7 16 0-16,1 18-2 15,-1 1 1-15,-3-3-1 16,4-10 0-16,6-10-5 16,-7-18 1-16,4-9-6 15,7-16 1-15,-3-13 0 16,3-12 1-16</inkml:trace>
  <inkml:trace contextRef="#ctx0" brushRef="#br1" timeOffset="89586.02">3358 8814 25 0,'29'16'12'0,"34"3"-2"0,-35-13 24 16,1 13-31-16,-5 3 0 15,12 6 3-15,-12 3 1 16,1 4-9-16,-14 3 1 16,-1 2 4-16,-10-5 1 15,0-4-4-15,-10 1 0 0,-1-1-5 16,-7-6 0-16,-3-3-7 16,4-10 1-16,-5-5-3 15,12-17 1-15</inkml:trace>
  <inkml:trace contextRef="#ctx0" brushRef="#br1" timeOffset="89855.52">3888 8338 37 0,'10'0'18'0,"-3"28"-21"16,4-19 36-16,-11 7-28 15,0 3 1-15,-7 6 4 16,3 9 1-16,-6 13-13 16,-4 10 0-16,-1 15 8 0,5 6 0 15,-1 1-3-15,-3-1 0 16,11-3-6-16,3-15 1 16,0-13-6-16,3-12 1 15,11-10-6-15,-10-16 1 16,-4-9-4-16,-4-12 0 15</inkml:trace>
  <inkml:trace contextRef="#ctx0" brushRef="#br1" timeOffset="90050.32">3665 8708 43 0,'0'9'21'0,"22"-9"-18"0,-19 0 41 0,4 3-42 16,7 0 0-16,11-3 1 15,0-3 0-15,10 0-5 16,0 0 1-16,11 0-2 16,-4 3 0-16,4 0-8 15,-14 3 0-15,-4 0-4 16,-7 3 0-16</inkml:trace>
  <inkml:trace contextRef="#ctx0" brushRef="#br1" timeOffset="90513.78">4244 9166 52 0,'-7'22'26'0,"14"-4"-32"0,-7-18 50 0,0 0-44 15,11-6 1-15,-8-3-1 16,4-10 1-16,4-6-2 16,-1 3 1-16,-3-3 0 15,4-4 1-15,-1 1-1 16,1 0 0-16,0 3 0 16,-4 3 1-16,7 6-1 15,3 4 0-15,-2-1 0 16,9 7 0-16,1 3-1 15,10 0 0-15,-3 6-6 16,-4 0 1-16,4 10-9 16,-4-1 1-16</inkml:trace>
  <inkml:trace contextRef="#ctx0" brushRef="#br1" timeOffset="90934.5">4822 9053 40 0,'11'6'20'0,"-18"-3"-16"0,7-3 28 16,-4 0-29-16,-6 0 0 15,-1 0 1-15,-6 3 0 0,6 3-6 16,1 1 1-16,-1 5 3 16,0 1 1-16,-3-1-3 15,11 1 1-15,-4-1-1 16,7-5 1-16,0 2-3 15,7 1 1-15,0-1-1 16,3-6 0-16,4 0 0 16,4-9 0-16,-4 3-1 15,4-10 1-15,-1 1 0 16,1-4 1-16,-4 0 0 16,4 4 1-16,-4-1-1 15,0 4 1-15,-3 3 0 16,-1 6 0-16,-6 0 0 15,3 6 1-15,-7 10-1 16,0 2 1-16,0 4-1 16,10-3 1-1,-6 0-5-15,3 0 1 0,11-4-7 0,-8-2 1 16,11-7-3 0,-3-9 0-16</inkml:trace>
  <inkml:trace contextRef="#ctx0" brushRef="#br1" timeOffset="91429.96">5341 8999 37 0,'18'-15'18'0,"-8"5"-17"0,-10 10 36 15,0 0-34-15,-7 0 1 16,-3 3 0-16,-1 7 0 0,-7-1-6 16,4 4 0-16,-3-4 4 15,-1 1 0-15,-3 8-2 16,3 4 1-16,4 3-1 15,4 4 1-15,-1-1-2 16,11-3 1-16,11 3 0 16,-1-6 0-1,1 0-1-15,6-9 1 0,15-7-1 16,0-9 1-16,14-7-1 16,7-15 1 15,7-9-1-31,7-10 1 15,-4-13-1-15,-6-12 0 16,-15-12-1-16,-3-13 1 0,0 0 1 0,-15 0 0 0,-10-4 0 16,-3 11 1-16,-18 5 0 15,3 7 0-15,-10 15 0 16,0 4 1-16,-14 18-2 0,0 16 1 16,-4 16-1-16,0 22 1 15,0 18-1-15,4 19 1 16,0 20-1-1,10 21 1-15,8 19-2 0,6 12 1 16,15-12-1-16,-1-13 1 16,8-15-3-16,-4-26 1 15,4-15-5-15,-4-15 0 16,0-17-6-16,-14-9 0 16</inkml:trace>
  <inkml:trace contextRef="#ctx0" brushRef="#br1" timeOffset="91647.89">5271 8689 45 0,'0'16'22'0,"24"-10"-14"0,-10-6 39 0,11 0-44 15,14 0 0-15,17 0 0 16,4 0 1-16,11-6-8 15,-4-1 1-15,0 4-2 16,-4 3 0-16,-20 3-12 16,-15 7 1-16</inkml:trace>
  <inkml:trace contextRef="#ctx0" brushRef="#br1" timeOffset="92107.29">2452 9598 44 0,'-11'19'22'0,"11"16"-18"0,0-29 31 0,0 0-30 15,11-3 1-15,-1 0 5 16,5 1 0-16,23-4-13 15,29 0 1-15,36-4 8 16,34-2 1-16,40-6-4 16,34 2 1-16,26-9-3 15,-68 7 0-15,141-29-2 16,-10 3 0-16,-28-5-2 16,-18 11 0-16,-32 10-5 15,-35 7 1-15,-35 5-11 0,-25 13 0 16,-28 7-4-16,-25 5 1 15</inkml:trace>
  <inkml:trace contextRef="#ctx0" brushRef="#br1" timeOffset="92529.61">6523 8476 65 0,'-7'28'32'0,"17"-22"-38"0,-10-6 64 0,4 0-59 0,-1 3 1 16,1-3-1-16,0 0 1 15,-1 3-2-15,8 1 0 16,-8-4-10-16,4 3 1 16,-14 3-7-16,7 7 0 15</inkml:trace>
  <inkml:trace contextRef="#ctx0" brushRef="#br1" timeOffset="92696.12">6346 9050 61 0,'8'31'30'0,"13"0"-37"0,-11-24 53 0,1-1-50 16,7-3 1-16,-8 3-29 16,-6 0 0-16</inkml:trace>
  <inkml:trace contextRef="#ctx0" brushRef="#br1" timeOffset="93307.02">7775 8087 62 0,'-7'12'31'0,"4"-2"-27"0,3-4 47 0,-4 0-50 15,-3 7 1-15,-4 3 0 16,-10 6 0-16,-7 9-2 16,-11 3 0-16,4 10 2 0,-14 13 0 15,-1 12-1-15,-10 15 0 16,4 20 0-16,3 6 1 15,7 6-1-15,11 9 0 32,14-9-1-32,14-6 0 0,14-10-5 0,17-28 0 15,12-9-10-15,-1-22 0 32</inkml:trace>
  <inkml:trace contextRef="#ctx0" brushRef="#br1" timeOffset="94313.9">7997 8567 55 0,'0'25'27'0,"11"-25"-18"0,-7 0 27 16,13-3-32-16,-3 3 1 15,8-7 2-15,6 4 0 16,7-3-9-16,4-4 1 16,3 4 5-16,0-3 1 15,-6 6-3-15,-8 0 0 16,-10 9-2-16,-15 3 1 15,-6 4-2-15,-8-1 1 16,-3 4-4-16,-4-3 1 0,-3-1-2 16,0 4 1-16,3-1 0 15,1 1 0-15,6 6 0 16,8 3 1-16,-4 3 2 16,14 1 0-16,3-1 1 15,1 0 1-15,6 0 0 16,1 0 0-16,0 1-1 15,-4-1 1-15,-4-6-1 16,-10-3 1 15,0-1-2-31,-14 8 1 0,-3-1-6 16,-15 0 0-16,0 0-10 0,-7 0 0 0,4-6-1 16,7-4 1-16</inkml:trace>
  <inkml:trace contextRef="#ctx0" brushRef="#br1" timeOffset="94558.37">8565 8999 65 0,'4'13'32'0,"3"-13"-34"0,-7 0 70 15,14-6-67-15,7-1 1 16,8-2-1-16,6 0 1 16,7-1-7-16,4-2 0 0,0 2-7 15,-7 1 1-15,-15 3-10 16,-2-4 0-16</inkml:trace>
  <inkml:trace contextRef="#ctx1" brushRef="#br1" timeOffset="60020.73">5461 6582 0,'0'0'15,"0"0"-15</inkml:trace>
  <inkml:trace contextRef="#ctx0" brushRef="#br1" timeOffset="99494.26">9567 8720 49 0,'0'3'24'0,"7"22"-16"0,-7-15 25 16,0 9-33-1,-3 0 0-15,-4 6 0 0,-4 6 0 32,1 10 0-32,-1 0 0 15,8-4-1-15,10-9 1 16,7-3-5-16,3-12 0 15,5-7-9-15,-5-12 0 16</inkml:trace>
  <inkml:trace contextRef="#ctx0" brushRef="#br1" timeOffset="99672.63">9557 8353 43 0,'-7'19'21'0,"10"0"-12"15,1-16 30-15,-1 0-39 16,4 0 1-16,4-3-3 16,7-3 1-16,-1 3-8 15,1-3 0-15,10 0-5 16,4 0 1-16</inkml:trace>
  <inkml:trace contextRef="#ctx0" brushRef="#br1" timeOffset="99959.12">9977 7723 55 0,'14'22'27'0,"14"63"-28"0,-14-60 51 0,4 16-45 16,6 12 0-16,5 25 1 16,-1 1 1-16,-7 5-10 15,0 20 1-15,-7 18 2 16,-3 13 1-16,-15 12-11 16,-13 7 1-16,-15-7-10 15,0-24 0-15</inkml:trace>
  <inkml:trace contextRef="#ctx0" brushRef="#br1" timeOffset="100448.74">10763 8899 68 0,'4'6'34'0,"31"-15"-33"15,-14 3 58-15,15 2-58 16,6 1 0-16,14-6-1 16,4 3 1-16,-3-1-7 15,-8 7 1-15,-10 4-13 16,-11-4 0-16,-14 3-3 16,-7-3 1-16</inkml:trace>
  <inkml:trace contextRef="#ctx0" brushRef="#br1" timeOffset="100844.01">12037 8172 57 0,'-7'9'28'0,"17"-9"-31"0,-13 0 54 0,-1 6-47 15,-6 4 1-15,-8 2 1 16,-7 7 1-16,4 0-9 15,-4 12 0-15,-13 16 5 16,13-9 1-16,-24 37-3 16,-1 22 0-16,4 22-3 15,8 7 0-15,6 6-1 16,7-4 1-16,11-12-3 16,14-12 1-16,14-26-4 15,14-22 0-15,8-18-10 16,-5-22 1-16</inkml:trace>
  <inkml:trace contextRef="#ctx0" brushRef="#br1" timeOffset="101275.9">12121 8974 65 0,'-3'3'32'0,"3"-6"-25"16,0 3 54-16,11-3-60 16,6 0 0-16,8 0-2 15,10-3 1-15,7 2-6 16,-3-2 1-16,0 6-9 15,-4-3 1-15,-3-3-8 16,-4 3 0-16</inkml:trace>
  <inkml:trace contextRef="#ctx0" brushRef="#br1" timeOffset="101669.3">12845 8460 68 0,'3'9'34'0,"-3"1"-42"0,-3-7 64 0,-1-3-56 15,-6 9 1-15,-5 4-1 16,-2 3 1-16,-1 6-1 16,1 3 0-16,-1 3 0 15,4 3 1-15,3 10-1 16,1 0 1-16,3-7-1 15,3-6 1-15,8 1-2 16,6-4 1-16,8-3-3 16,6-10 0-16,8-5-6 15,3-7 1-15,-3-7-11 16,-7-12 0-16</inkml:trace>
  <inkml:trace contextRef="#ctx0" brushRef="#br1" timeOffset="101869.74">13077 8331 52 0,'0'22'26'0,"-21"35"-22"0,18-35 38 15,-8 0-40-15,-3 15 0 0,0 7-1 16,-4 22 1 0,-6 6-4-16,-8 13 1 15,-3 3-2-15,3 6 0 0,7-13-6 16,4-2 0-16,7-13-8 15,7-16 1-15</inkml:trace>
  <inkml:trace contextRef="#ctx0" brushRef="#br1" timeOffset="102179.14">13197 9002 62 0,'-3'13'31'0,"10"-4"-32"0,0-9 58 16,7 4-57-16,7-4 1 15,11 3-1-15,7-6 1 16,3-1-3-16,-3-2 0 16,3 0-5-16,-10 0 0 15,0 2-12-15,-11-2 1 16</inkml:trace>
  <inkml:trace contextRef="#ctx0" brushRef="#br1" timeOffset="102377.74">13399 8686 59 0,'-15'31'29'0,"-2"63"-30"0,13-75 45 0,-6 19-44 15,-1 9 0-15,-3 19-8 16,3 3 1-16,1 6-1 15,-1-9 0-15,4-1-9 16,7-11 1-16</inkml:trace>
  <inkml:trace contextRef="#ctx0" brushRef="#br1" timeOffset="102989.73">13892 8648 65 0,'7'6'32'0,"25"-9"-35"16,-21 3 64-16,3 0-58 16,7 0 1-16,4 3 1 15,-4 4 0-15,11-1-7 0,6 0 1 16,-6 1 3 0,-4-1 1-16,-6 0-3 0,-12 7 1 15,-10 5-3-15,-14 7 1 16,-4 1-1-16,1-4 0 15,-11 6-1-15,-8 3 1 16,-2 7-1-16,-1-4 1 16,3 10 1-16,8-3 0 15,4 0 0-15,9-4 1 16,8-2 1-16,7-7 0 16,14-3 0-16,11-6 0 15,3 0-5-15,1-10 1 16,2 4-7-16,8-10 1 0,3-3-11 15,11-13 0-15</inkml:trace>
  <inkml:trace contextRef="#ctx0" brushRef="#br1" timeOffset="103200.61">14485 9043 69 0,'-21'32'34'16,"0"24"-42"-16,17-47 60 0,1 4-52 15,3 0 0-15,0-4-6 16,7-3 1-16,0-3-1 16,3-12 0-16,4-10-12 0,-3-6 0 15</inkml:trace>
  <inkml:trace contextRef="#ctx0" brushRef="#br1" timeOffset="103366.93">14552 8538 28 0,'11'0'14'0,"3"7"-20"0,-7-10 11 0,0 3-15 15,0-4 1 1</inkml:trace>
  <inkml:trace contextRef="#ctx0" brushRef="#br1" timeOffset="103682.02">14908 7949 52 0,'0'16'26'0,"32"68"-25"0,-21-62 51 16,6 13-46-16,12 5 0 15,6 11 3 1,0 18 0-16,4 6-12 0,0 6 1 15,0 7 8-15,3-3 0 32,-14 12-5-32,-17 0 1 0,-15 13-6 0,-10 12 1 15,-7-9-8-15,-25 0 0 16,-14-22-11-16,-18-6 1 16</inkml:trace>
  <inkml:trace contextRef="#ctx0" brushRef="#br1" timeOffset="104309.18">15879 8658 55 0,'3'3'27'0,"1"-6"-13"15,3-1 27-15,0 1-37 16,3 0 1-16,8 0 1 15,0 0 1-15,10 0-10 16,11 0 1-16,6-4 3 16,5 4 0-16,-1 0-7 15,4-3 0-15,-3-4-14 16,-5-12 0-16</inkml:trace>
  <inkml:trace contextRef="#ctx0" brushRef="#br1" timeOffset="104495.67">15819 8905 69 0,'14'22'34'0,"46"19"-28"0,-39-32 55 16,21 1-60-16,11-4 1 15,11-3-3-15,-1-3 1 16,11-3-7-16,-3-3 1 0,-4 0-15 15,-14-1 0-15</inkml:trace>
  <inkml:trace contextRef="#ctx0" brushRef="#br0" timeOffset="107915.25">10975 8388 27 0,'7'12'13'0,"-3"4"2"16,-4-13 14-16,0 0-25 15,0 1 0-15,-4-1 2 16,0 0 1-16,1-3-8 16,-1 0 0-16,1-6 6 15,6-4 1-15,1-2-2 16,3-7 1-16,7-6-2 15,11-13 1-15,14-3-1 16,10-12 1-16,0-10-1 16,18-9 0-16,15-6-1 0,16-10 1 15,12 0-2-15,-8-3 0 16,11 7-2-16,-4 21 1 16,1 13-1-16,-15 12 1 15,-10 25-2-15,-18 20 0 16,-4 18 0-16,-7 22 0 15,-6 3-2-15,-11 19 1 16,-11 9-2-16,-10-2 1 16,-8-4-5-16,-3-10 1 15,-3-18-9-15,3-6 1 16</inkml:trace>
  <inkml:trace contextRef="#ctx0" brushRef="#br0" timeOffset="108801.35">10964 8426 35 0,'-17'18'17'0,"-8"1"-8"16,21-16 22-16,-6 0-29 15,3 1 1-15,0-4 2 0,0 0 0 16,3-4-5 0,4-2 0-16,0-6 5 0,11-4 0 15,3-6-1-15,11-3 0 31,42-60 1-31,10-3 0 16,15-12-2-16,21-16 1 16,21 0-2-16,-4-3 1 15,19 3-2-15,9 6 0 16,-6 25-1-16,0-2 0 16,-1 8-1-16,5 13 1 15,-12 13-2-15,15 9 0 0,10 22-1 16,-10 16 0-16,3 22-1 15,-3-1 0-15,-7 26-1 16,-29 6 1-16,-10 16-1 16,-14 12 0-16,-14 22-1 15,-25-6 0-15,-22 3-9 16,-20 16 1-16</inkml:trace>
  <inkml:trace contextRef="#ctx0" brushRef="#br1" timeOffset="113784.57">17131 8488 54 0,'10'10'27'0,"26"-7"-18"16,-19-3 27-16,8 0-34 15,7 0 1-15,3 9 4 16,7-6 0-16,8 7-8 16,-1-4 1-16,1 3 4 15,-8 1 1-15,-10 2-2 0,-8 1 1 16,-9 6-4-16,-8 0 1 16,-7-1-2-16,-7 4 0 15,-8 0-1-15,-2-3 0 16,-1 0 0-16,4 0 0 15,0-4 0-15,3 1 0 16,4 3 1-16,4-3 0 16,3-1 1-16,3-5 1 15,8-1 0-15,3 0 1 16,4 1 0-16,-1-4 0 16,1 0-1-16,0-2 0 0,-1 2 0 15,-6 3 0-15,-11 10-2 16,-7 6 1-16,-18 6-2 15,-10-2 1-15,-4 8-4 16,-7 1 1-16,-7-4-9 16,4-2 0-16,3-10-6 15,11-3 1-15</inkml:trace>
  <inkml:trace contextRef="#ctx0" brushRef="#br1" timeOffset="114162.35">18062 8805 57 0,'-14'9'28'0,"18"7"-27"0,-4-16 49 16,3 3-45-16,4 3 1 16,0 4 2-16,7-7 1 0,1 3-12 15,6-3 1-15,7 1 6 16,7-4 1-16,8 3-6 15,-1-3 0-15,0 0-5 16,-7 0 0-16,-6 0-14 16,-8-3 0-16,-7-10-1 15,14-3 0-15</inkml:trace>
  <inkml:trace contextRef="#ctx0" brushRef="#br1" timeOffset="114402.93">18842 8774 65 0,'-4'0'32'0,"-27"53"-43"15,20-44 64-15,-3 10-52 0,-4 6 0 16,1 10 0-16,-1 5 0 15,4 4-3-15,3 3 0 16,8 0-3-16,6-6 0 16,8-13-13-16,10-18 0 15</inkml:trace>
  <inkml:trace contextRef="#ctx0" brushRef="#br1" timeOffset="114581.95">18757 8303 68 0,'4'6'34'0,"6"23"-33"0,-6-26 57 0,-1 0-59 16,8-3 1-16,3 3-13 16,7 0 0-16,4 0 0 15,-7 10 0-15</inkml:trace>
  <inkml:trace contextRef="#ctx0" brushRef="#br1" timeOffset="116729.46">19442 8673 46 0,'-15'28'23'0,"33"-15"-12"0,-11-13 23 15,4 3-33-15,6 3 1 16,5 1 1-16,2-7 0 16,12 0-4-16,13-3 0 15,7-4-3-15,8-2 0 16,3-4-11-16,-14 4 0 15</inkml:trace>
  <inkml:trace contextRef="#ctx0" brushRef="#br1" timeOffset="116968.72">19622 8426 45 0,'0'65'22'0,"7"4"-18"15,-7-47 31-15,0 7-36 16,-7 11 1-16,-1 7-4 16,5-3 0-16,-4 3-3 15,-4-6 0-15,-6-6-6 16,-1-10 1-16</inkml:trace>
  <inkml:trace contextRef="#ctx0" brushRef="#br1" timeOffset="117538.57">20560 8093 58 0,'-4'19'29'0,"-10"12"-35"0,7-21 58 16,-3 12-51-16,-4 6 0 15,-4-3 2-15,-3 6 1 16,0 4-4-16,-4 2 0 16,7 1 2-16,4-13 1 15,7 7-1-15,4-1 1 16,6 3-3-16,11-5 0 15,14-4-3-15,15-3 1 16,-1-7-6-16,0-12 1 16,8-9-10-16,3-13 0 15,3-9-2-15,-3-10 1 0</inkml:trace>
  <inkml:trace contextRef="#ctx0" brushRef="#br1" timeOffset="117719.51">20948 8018 49 0,'-18'31'24'0,"-17"29"-19"16,28-41 48-16,-11 12-50 16,-3 3 1-16,-11 13 0 15,4 13 0-15,-7 18-6 16,-4 10 0-16,-3 13 2 16,-4 8 0-16,4-15-7 15,3-6 1-15,11-9-12 16,10-20 0-16</inkml:trace>
  <inkml:trace contextRef="#ctx0" brushRef="#br1" timeOffset="118051.08">21237 8648 72 0,'0'10'36'0,"18"2"-40"0,-8-9 63 0,8 0-59 15,10 4 1-15,11-4-2 16,11 0 0-16,13-6-4 16,1 0 0-16,-5 0-9 15,-13 3 0-15,-7-13-6 16,-4 7 0-16</inkml:trace>
  <inkml:trace contextRef="#ctx0" brushRef="#br1" timeOffset="118769.37">22130 8187 56 0,'-7'13'28'0,"14"2"-27"15,0-8 49-15,3-1-45 16,5 0 0-16,2 0 2 16,8 1 1-16,3-4-11 0,-3 3 1 15,10-6 6-15,11 6 0 16,0 1-3-16,0-7 1 16,-4 3-2-16,-10 3 0 15,-8-3-1-15,-13 7 0 16,-11 8-1-16,-14 17 0 15,-14-4 0-15,-1-2 0 16,-9 5-2-16,-5 4 1 16,1 2 0-16,0 4 1 15,3 3 1-15,7 16 0 0,4-13 1 16,10-3 1-16,8 3 1 16,6-9 1-16,11-3-2 15,7-10 1-15,4 0-2 16,3-9 0-16,0-3-4 15,0-7 1-15,4-6-6 16,7-9 0-16,10-6-10 16,8-7 0-16</inkml:trace>
  <inkml:trace contextRef="#ctx0" brushRef="#br1" timeOffset="119027.14">22888 8623 62 0,'-3'41'31'0,"6"-10"-30"0,-3-21 52 16,-3 5-51-16,-1 7 0 15,1 6 0-15,-1-6 1 16,1 0-5-16,3-3 0 15,0-3-2-15,3-13 0 16,4-6-10-16,-3-16 1 16,3-12-7-16,3-10 1 15</inkml:trace>
  <inkml:trace contextRef="#ctx0" brushRef="#br1" timeOffset="119161.92">22902 8121 46 0,'-7'3'23'0,"36"13"-23"16,-22-13 37-16,10 0-43 16,1-3 0-16,-4 0-20 15,4-9 1-15</inkml:trace>
  <inkml:trace contextRef="#ctx0" brushRef="#br1" timeOffset="119597.46">23809 8291 57 0,'-18'25'28'0,"15"16"-26"0,6-32 48 0,1 0-45 16,3 4 0-16,0-4 2 16,7 1 0-16,7-7-10 15,7-3 0-15,1-6 5 16,6-4 0-16,18-2-8 16,-4-4 1-16,-3 0-15 15,-4 7 0-15,-10-1 0 16,-7 7 0-16</inkml:trace>
  <inkml:trace contextRef="#ctx0" brushRef="#br1" timeOffset="119777.22">23671 8623 75 0,'4'41'37'0,"31"-10"-46"0,-17-25 78 16,10 4-68-16,11-1 0 15,7 1-1-15,-7-4 0 16,3 0-8-16,4 0 1 16,-11 1-14-16,-7 5 0 15</inkml:trace>
  <inkml:trace contextRef="#ctx0" brushRef="#br1" timeOffset="123499.76">25030 8121 53 0,'0'13'26'0,"14"-10"-18"0,-7-6 27 0,3 0-34 15,4 3 0-15,15-3 2 16,9-1 0-16,8 4-2 16,11 0 1-16,6 0 1 15,1 0 1-15,-4 7-1 16,-11-1 1-16,-7 7-3 15,-6 9 1-15,-8 9-3 16,-14 3 1-16,-3 13-1 16,-11 10 0-16,-11 6-1 15,-7 6 0-15,-10 15 0 16,-4 4 0-16,-3 3 0 16,-4 0 0-16,11-6-2 15,3-7 1-15,8-9-2 16,3-13 1-16,7-12-7 15,3-12 1-15,8-14-6 16,3-5 0-16</inkml:trace>
  <inkml:trace contextRef="#ctx0" brushRef="#br1" timeOffset="123739.34">25188 8868 64 0,'-14'18'32'0,"11"-14"-31"0,3-4 62 15,3 3-60-15,11 0 1 0,8 0 1 16,13 0 0-16,21 0-8 16,15-3 0-16,3 0 2 15,11 0 0-15,-15 3-11 16,-10 4 1-16,-11-1-11 15,1 16 0-15</inkml:trace>
  <inkml:trace contextRef="#ctx0" brushRef="#br1" timeOffset="125991.49">26554 8880 65 0,'-7'6'32'0,"14"-9"-22"0,0 3 32 15,3 0-38-15,8-6 0 16,7 6 1-16,6 0 0 16,1-6-7-16,10 0 0 15,40-7-3 1,-12 4 0-16,-10-4-16 15,-7 0 1-15</inkml:trace>
  <inkml:trace contextRef="#ctx0" brushRef="#br1" timeOffset="126637.6">27301 8297 60 0,'-7'6'30'0,"11"-6"-23"0,-4 0 40 16,0 0-44-16,0 0 1 15,11 0 1-15,3 0 1 16,10-3-8-16,5 0 1 16,6-6 5-16,7-1 0 15,11-2-2-15,-7 2 0 16,-4 4-2-16,-6 3 1 0,-8 3-1 15,-14 9 0-15,-18 1-1 16,-13 5 0-16,-11 4-1 16,-8 6 0-16,-3 3-1 15,1 1 0-15,-1-4 0 16,0 0 0-16,11 0 1 16,7-3 0-16,7-3 1 15,6 3 0-15,12 0 1 16,14-1 1-16,10 5 1 15,7 5 0-15,15 7 0 16,-1 2 0-16,0-2-1 16,-10-10 1-16,-4 13-2 15,-13 3 1-15,-19-3-2 16,-21 6 1-16,-13 6-1 16,-15 0 0-16,-11-6-1 0,8-6 1 15,0-3-4 1,6-7 1-16,8-6-3 0,10-3 0 15,11-13-11-15,7-5 0 16,11-8-1-16,17-8 1 16</inkml:trace>
  <inkml:trace contextRef="#ctx0" brushRef="#br1" timeOffset="126908.19">27989 8623 75 0,'-3'13'37'0,"3"18"-53"16,-4-22 81-16,1 10-65 15,-1 13 0-15,1 2 0 16,3 1 0-16,0-1-2 15,0-3 1-15,7-6-5 16,3-6 0-16,1-9-13 16,3-10 1-16,4-7-2 15,3-8 1-15</inkml:trace>
  <inkml:trace contextRef="#ctx0" brushRef="#br1" timeOffset="127072.86">28067 8184 76 0,'7'19'38'0,"11"-7"-47"0,-8-5 79 15,1 2-70-15,10-3 0 16,4-6-10-16,6-3 1 16,1 6-8-16,-11 0 0 15</inkml:trace>
  <inkml:trace contextRef="#ctx0" brushRef="#br1" timeOffset="130195.81">801 5801 60 0,'7'34'30'0,"3"-24"-17"0,-10-4 30 15,4 0-40-15,3-3 0 16,-7 1 0-16,11-1 0 16,-11-3-5-16,7 3 1 15,-7-3-1-15,3 3 0 0,8-3-16 16,-4-9 1-16,3-7-3 16,12 3 0-16</inkml:trace>
  <inkml:trace contextRef="#ctx0" brushRef="#br1" timeOffset="130421.04">1221 5710 63 0,'10'6'31'0,"8"-3"-51"16,-18 0 60-16,0-3-54 15,0 0 0-15,0-3-14 0,-11-3 0 16</inkml:trace>
  <inkml:trace contextRef="#ctx0" brushRef="#br1" timeOffset="131144.4">818 6271 63 0,'0'0'31'0,"11"6"-35"0,-11-2 58 0,11-1-52 15,-1 0 1-15,1 0 0 16,6-3 1-16,15-3-6 16,7-3 1-16,0-4 2 15,10-15 0-15,4-3-5 16,-4-3 0-16,-10-7-8 15,0-3 1-15,-11-6-9 16,-14 3 1 0</inkml:trace>
  <inkml:trace contextRef="#ctx0" brushRef="#br1" timeOffset="131801.74">1528 5196 54 0,'-11'-10'27'0,"11"4"-26"16,-7 3 45-16,3-3-44 16,-13 2 1-16,6 4 2 15,-10-3 0-15,-7 10-6 16,-11 2 1-16,-10 10 3 15,6 6 1-15,-17 0-1 16,7 3 0-16,-14 0-2 16,11 16 0-16,-8 3-1 15,-13-6 0 1,3 6-1-16,-4 3 1 0,-3-12-1 16,3 3 1-16,18 9-1 15,11-3 0-15,0 9 0 0,17 1 1 16,-3 12-2-16,10 9 0 15,7-9-1-15,8 6 0 16,10-6-2-16,10 10 1 16,18-4-2-16,22-3 1 15,10-15 2-15,21-17 0 16,0-15 1-16,28-15 1 16,1-20 2-16,17-15 0 15,-18-12 1 1,1-7 1-16,-8-13-1 0,-3-8 0 0,-18-17 0 15,-14 7 0-15,-25-4-1 16,-10 1 0-16,-15-10 0 16,-17 7 1-16,-10-10-7 15,-18 6 1-15,3 7-13 16,-14 6 1-16</inkml:trace>
  <inkml:trace contextRef="#ctx0" brushRef="#br1" timeOffset="132478.5">949 8761 50 0,'0'6'25'0,"4"-25"-28"16,-4 13 35-16,7 0-37 0,-7-3 0 15,0-4-13-15,-7 4 0 16,14-1 16-16,-7 4 1 16</inkml:trace>
  <inkml:trace contextRef="#ctx0" brushRef="#br1" timeOffset="132675.74">1270 8598 64 0,'7'9'32'0,"-7"1"-46"0,4-7 67 0,-4 0-55 16,0-3 1-16,0 0-10 15,0 3 1-15,-4 0-1 16,4-3 0-16</inkml:trace>
  <inkml:trace contextRef="#ctx0" brushRef="#br1" timeOffset="133167.53">878 9122 48 0,'-17'12'24'0,"24"4"-17"16,-4-13 34-16,4 0-39 16,-7 0 0-16,0 4 1 15,11-4 0-15,7 3-4 16,-4-3 1-16,14-9 2 15,11-7 0-15,10-9-1 16,4-3 0 0,18-28-13-16,-15 6 0 15,-17 0-5-15,-14 6 0 16</inkml:trace>
  <inkml:trace contextRef="#ctx0" brushRef="#br1" timeOffset="133812.67">1577 8501 30 0,'21'-22'15'0,"18"-31"-1"0,-32 34 16 0,-4 0-25 0,5 0 1 0,-5-6 2 0,-3 0 1 15,-11 0-12-15,-10 6 1 16,-10 6 7-16,-8 13 1 16,-21 7-3-16,-18 5 0 15,-10 10-2-15,-11 13 1 16,7-1-1-16,-10 7 1 15,-4 6-3-15,-3 3 0 16,17 7 0-16,4 15 1 0,18 9-1 16,17 4 0-16,7 3-1 15,25 6 0-15,14 0 0 16,24-3 0-16,15-7 0 16,24-15 0-16,15-18 1 15,10-17 0-15,25-18 2 16,24-22 0-16,1-26 1 15,-4-9 0-15,-7-18 0 16,99-85 2 0,-138 56-2-16,-21 3-5 15,-18 4 1-15,-14 2-8 16,-21 10 0-16,-14 3-6 16,-14 4 0-16</inkml:trace>
  <inkml:trace contextRef="#ctx0" brushRef="#br2" timeOffset="140058.75">2177 11693 43 0,'-4'0'21'0,"15"0"-11"16,-11 0 22-16,0 0-30 15,0 0 0-15,0 0 2 16,0 0 0-16,0 0-4 16,0 0 0-16,0 0 3 15,0-6 1-15,10-4 0 16,1-8 1-16,7-11-1 15,3-15 0-15,17-3-1 0,12-9 0 16,-8-16-1-16,25-13 0 16,-7-9-2-16,4 9 1 15,-8 10-1-15,-6 3 0 16,-8 16-1-16,-10 9 1 16,-4 12-3-16,-7 10 1 15,-3 12-1-15,-8 10 0 16,1 10 0-16,-4 5 0 15,3 7 0-15,-6 6 1 16,3 6 1-16,-3 1 0 0,3-1 1 16,0-3 1-16,-4-6 0 15,4-6 1-15,4-7-1 16,-1-6 0-16,1-6 0 16,7-6 0-16,-4-4 1 15,3-5 0-15,5-4-2 16,-12 0 0-16,8-3 0 15,-8-4 0-15,8 1 1 16,3-3 1-16,0 3-2 16,1 2 0-16,-5 8 2 15,-3 2 0-15,4 7 0 16,-11 2 0-16,4 14-1 16,-11 2 0-16,0 10 0 15,-11 9 0-15,4 6-1 16,-4 14 0-16,1 8-1 15,-8 16 0-15,8 3-2 16,-1 7 1-16,4 12-3 0,3 3 0 16,-3-3-4-16,4-15 0 15,3-17-8-15,0-5 1 16,10-23-1-16,1-9 1 16</inkml:trace>
  <inkml:trace contextRef="#ctx0" brushRef="#br2" timeOffset="140973.91">3418 11442 45 0,'0'0'22'0,"0"-9"-24"0,0 9 44 16,0 0-40-16,0 0 0 16,4-3 0-16,3-1 1 15,-7 8-4-15,4 2 0 16,3 3 2-16,-7 4 1 15,0 3-2-15,0 9 1 16,0 3-1-16,7 0 1 16,3-6 0-16,1 0 0 0,10-3 1 15,-3-10 0-15,3-6 0 16,0-15 0-16,0-16 0 16,0-7 0-16,4-6-4 15,0-9 0-15,-4 0-15 16,4-7 1-16</inkml:trace>
  <inkml:trace contextRef="#ctx0" brushRef="#br2" timeOffset="141304.22">4089 10586 54 0,'7'19'27'0,"-4"12"-24"0,-6-18 37 16,-4 2-39-16,-7 14 0 15,-4 11 1-15,-10 4 0 16,0 16-3-16,3 9 1 15,-3 19 0-15,-4 12 0 16,4 4-3-16,6 12 1 16,1 3-4-16,4-16 0 15,6-12-6-15,11-22 0 0,11-25-4 16,-1-19 1-16</inkml:trace>
  <inkml:trace contextRef="#ctx0" brushRef="#br2" timeOffset="142790.46">4389 10574 43 0,'0'21'21'0,"14"14"-19"16,-14-26 40-16,0 7-41 0,0 0 1 16,-7 9 0-16,-4 12 1 15,-10 7-4-15,-4 10 1 16,0 15 1-16,-6 12 0 15,-5 13-4-15,5 3 0 16,-8 1-2-16,7-7 0 16,0-10-7-16,15-12 1 15,-1-12-3-15,15-20 0 16</inkml:trace>
  <inkml:trace contextRef="#ctx0" brushRef="#br2" timeOffset="143017.94">4046 11364 48 0,'0'25'24'0,"11"-28"-24"15,-11 3 48 1,7 0-48-16,7-7 1 0,4 1-2 15,-1 0 0-15,8-4-4 16,7 1 1-16,3 0-11 16,-7-4 0-16</inkml:trace>
  <inkml:trace contextRef="#ctx0" brushRef="#br2" timeOffset="143241.01">4452 11536 47 0,'-14'44'23'0,"3"3"-22"0,11-41 34 15,0 1-38-15,0-4 0 16,0-3-7-16,7-10 1 0,4-5 2 15,-7-13 0-15</inkml:trace>
  <inkml:trace contextRef="#ctx0" brushRef="#br2" timeOffset="143422.04">4456 11163 28 0,'10'6'14'0,"11"1"-5"15,-14-7 15-15,4 0-22 16,-4 3 0-16,4-3 0 16,-1 0 0-16,4 3-4 15,0 0 0-15,8 0-7 16,-1 0 0-16</inkml:trace>
  <inkml:trace contextRef="#ctx0" brushRef="#br2" timeOffset="143812.24">4685 11975 38 0,'0'35'19'0,"7"-42"-17"0,-7 7 27 15,0-9-29-15,3-10 1 0,5-9-1 16,-5-13 1-16,4-6-1 15,-7-6 0-15,0-10 0 16,0 0 1-16,0 4-1 16,4-1 0-16,6 7-1 15,4 3 1-15,0 12 0 16,8 10 0-16,2 6 2 16,1 6 0-16,-4 7 1 15,-3 6 0-15,-8 6-1 16,-10 9 1-16,-10 10-1 15,-8 4 0-15,-7-1-4 16,4 3 0-16,4 0-1 16,-4 0 0-16,-8-9-2 15,8-3 1-15,11-10-4 16,-1-12 0-16,4-7-4 16,14-15 1-16</inkml:trace>
  <inkml:trace contextRef="#ctx0" brushRef="#br2" timeOffset="144036.72">5154 10410 25 0,'11'7'12'0,"10"46"-3"0,-14-40 18 16,0 15-24-16,-7 16 0 15,-7 6 2-15,0 13 1 16,-4 21-8-16,1 7 1 0,-4 6 3 15,-4 16 1-15,7-9-5 16,1-1 1-16,-1-15-8 16,11-19 1-16,0-9-4 15,4-20 0-15</inkml:trace>
  <inkml:trace contextRef="#ctx0" brushRef="#br2" timeOffset="144353.93">5733 11307 59 0,'-4'35'29'0,"-24"15"-38"0,17-34 61 16,1 9-51-16,-11 12 1 16,-11 1 1-16,4 12 1 15,-18 16-5-15,3 0 0 16,-2 3 0-16,9-10 1 16,-3-5-6-16,18-7 0 15,0-19-11-15,7-19 0 16,14-21-1-16,-4-23 1 0</inkml:trace>
  <inkml:trace contextRef="#ctx0" brushRef="#br2" timeOffset="144504.57">5288 11260 28 0,'-7'-34'14'0,"7"34"3"0,0 6 23 0,0 3-36 16,0 23 0-16,7 5 2 15,0 10 0-15,7-3-9 16,-3 7 0-16,-1-11 2 15,-6 1 0-15,3-3-14 16,-14-7 1-16</inkml:trace>
  <inkml:trace contextRef="#ctx0" brushRef="#br2" timeOffset="145088.87">2103 12251 41 0,'0'13'20'0,"10"-4"-9"16,1-6 26-16,10-3-34 15,0 0 0-15,25-3 4 0,14-3 1 16,21-4-7-16,32 1 0 15,32-7 6-15,24 4 0 16,36-7-2-16,20 3 1 16,22 1-3-16,14 2 0 15,0-6-3-15,4 4 0 16,-4-1-3-16,-21 0 0 16,-4 1-5-16,-35 2 1 15,-10 4-14-15,-15-1 1 16</inkml:trace>
  <inkml:trace contextRef="#ctx0" brushRef="#br2" timeOffset="145503.91">6368 10887 68 0,'0'-3'34'0,"7"9"-37"0,3-6 55 16,-6 0-52-16,3 0 0 15,3 0-9-15,-2 0 1 16,-1 0-6-16,7-3 1 15,-14-3-6-15,10 6 1 16</inkml:trace>
  <inkml:trace contextRef="#ctx0" brushRef="#br2" timeOffset="145658.79">6308 11232 64 0,'17'35'32'0,"8"-20"-46"16,-18-15 64-16,4 3-55 16,-1 4 1-16,8 2-29 15,-4-6 1-15</inkml:trace>
  <inkml:trace contextRef="#ctx0" brushRef="#br2" timeOffset="146170.26">7673 10363 55 0,'-11'32'27'0,"1"5"-21"16,3-27 39-16,-4 6-41 15,-3 2 1-15,-7 7 1 16,-4 7 0-16,4 5-8 16,-11 1 0-16,-10 12 5 15,-4 7 0-15,-3 21-3 16,6 4 1-16,5 9-3 15,2 15 1-15,12 4-3 0,6-4 0 16,14-5-4-16,15-23 1 16,14-18-7-16,10-23 0 15,0-18-4-15,8-12 1 16</inkml:trace>
  <inkml:trace contextRef="#ctx0" brushRef="#br2" timeOffset="146634.2">7758 10724 64 0,'-7'16'32'0,"10"-1"-31"0,4-8 62 0,4 2-60 16,6 0 0-16,1 4 2 15,10 0 1-15,4-1-7 16,10-2 1-16,1-1 4 16,10-3 0-16,-1 0-2 15,-2-2 1-15,-8-1-2 16,-10 3 0-16,-7 0-4 16,-11 4 1-16,-11 2-2 15,-10 1 0-15,-7-1-2 16,0 4 0-16,-7-3-2 15,3 5 1-15,1 4 1 16,6 0 1-16,4 3 2 0,3-6 0 16,4 0 3-16,7 0 1 31,8 3 2-31,2 0 0 0,4 0 0 0,-3 0 1 16,-4-4-2-16,-10 1 0 15,-11 9-2-15,-11 4 0 16,-7-4-4-16,-3 3 0 15,-7-9-5-15,-1 0 0 16,8-3-10-16,4-9 0 16</inkml:trace>
  <inkml:trace contextRef="#ctx0" brushRef="#br2" timeOffset="146875.29">8558 11116 59 0,'7'9'29'0,"1"-12"-28"16,-8 3 48-16,7 0-47 15,3 0 0-15,4 0-1 16,4 0 1-16,0 3-8 15,-1-3 1-15,1 0-12 16,-4 0 0-16</inkml:trace>
  <inkml:trace contextRef="#ctx0" brushRef="#br2" timeOffset="147175.26">9105 11103 66 0,'-3'19'33'0,"-11"16"-34"0,10-26 51 0,-7 7-49 15,-3 3 0-15,0 6 0 16,-3 9 1-16,2 4-4 15,8 12 0-15,11-6-2 16,7-3 1-16,6-10-6 16,1-15 1-16,10-10-11 15,4-18 1-15,3-14 0 16,0-14 0-16</inkml:trace>
  <inkml:trace contextRef="#ctx0" brushRef="#br2" timeOffset="147356.17">9172 10737 61 0,'0'25'30'0,"21"-7"-36"0,-17-14 65 16,3-1-59-16,7-3 0 16,7 0-4-16,4-10 0 15,-4 1-3-15,0 3 1 16,0-4-12-16,1-2 1 15</inkml:trace>
  <inkml:trace contextRef="#ctx0" brushRef="#br2" timeOffset="147655.96">9589 10150 52 0,'10'35'26'0,"22"40"-22"16,-22-50 39-16,5 22-39 16,2 6 1-16,8 23 2 15,0 11 1-15,3 14-10 16,4 5 1-16,-8 7 5 15,-3-6 0-15,-17 3-2 16,-15 6 0-16,-10-7-7 16,-11 4 1-16,-10-19-16 15,-18-15 1-15</inkml:trace>
  <inkml:trace contextRef="#ctx0" brushRef="#br2" timeOffset="148286.74">10672 10188 69 0,'-15'22'34'0,"-23"25"-34"0,24-32 52 15,-8 7-50-15,5-6 0 16,-36 34 0-16,-7 10 0 0,3 12-3 16,-3 16 1-1,0 25 1-15,0 18 1 0,11 1-2 16,10 6 0-1,18-6-1-15,14-7 1 0,18-15-5 16,13-29 1-16,5-12-8 16,9-12 0-16,8-23-9 15,4 4 1-15</inkml:trace>
  <inkml:trace contextRef="#ctx0" brushRef="#br2" timeOffset="148797.26">10728 10978 62 0,'18'13'31'0,"24"-17"-39"16,-21 1 54-16,18-15-48 16,3 21 1-16,8-3-12 15,-1 0 0-15,4-7 4 16,-14 7 0-16</inkml:trace>
  <inkml:trace contextRef="#ctx0" brushRef="#br2" timeOffset="149097.19">11571 10420 58 0,'-3'25'29'0,"-8"9"-34"0,7-21 47 0,-6 0-42 15,-4 5 1-15,-4 11-1 16,-3 5 1-16,0 1-1 16,0 5 0-16,3 7 0 15,4 10 1-15,0-1-1 16,10-2 1-16,11-7-3 16,18-10 0-16,3-9-7 15,8-2 0-15,9-23-7 16,1-16 1-16</inkml:trace>
  <inkml:trace contextRef="#ctx0" brushRef="#br2" timeOffset="149277.51">11867 10410 35 0,'-7'-21'17'0,"14"33"-5"0,-3 4 22 0,-4 12-27 0,-4 10 0 15,-6 9 2-15,-8 6 1 16,-10 13-14-16,-7 15 0 15,-8 7 7-15,1 16 0 16,3 2-8-16,8-5 0 16,6-7-12-16,11-10 1 15</inkml:trace>
  <inkml:trace contextRef="#ctx0" brushRef="#br2" timeOffset="149577.84">12037 11188 56 0,'-4'25'28'0,"15"-12"-19"16,-4-10 44-16,3 0-51 16,8-3 0-16,10 0 0 15,11-6 1-15,11 0-6 16,-1-4 1-16,0-2-3 16,1-4 1-16,-4 0-15 0,3-3 0 15</inkml:trace>
  <inkml:trace contextRef="#ctx0" brushRef="#br2" timeOffset="149789.94">12435 10925 59 0,'-7'37'29'0,"4"26"-29"0,-1-47 42 15,-6 9-42-15,3 12 1 0,-4 1-2 16,-7 6 1-16,1 6-6 16,3 0 1-16,3-6-11 15,4-12 0-15</inkml:trace>
  <inkml:trace contextRef="#ctx0" brushRef="#br2" timeOffset="150238.31">12919 10621 59 0,'0'34'29'0,"14"-21"-21"0,-7-10 46 16,0 0-51-16,0 3 1 16,7-3 1-16,7 4 1 15,11-1-8-15,7 0 1 16,0 0 5-16,-1 1 0 16,-2 2-3-16,-8 0 1 15,-7 10-2-15,-10 6 0 16,-8 4-1-16,-10 5 1 15,-10 4-2-15,-1 9 0 16,-10 0-1-16,-1 6 1 0,-2 0 1 16,6-2 0-16,4 5 0 15,3-3 0-15,8-6 0 16,6 4 1-16,11-14-2 16,11-2 0-16,10-10-3 15,4-10 0-15,3-2-8 16,7-7 0-16,4-9-7 15,-3-6 0-15</inkml:trace>
  <inkml:trace contextRef="#ctx0" brushRef="#br2" timeOffset="150463.13">13575 11245 72 0,'-18'34'36'0,"1"-15"-47"0,17-16 68 16,0 6-57-16,0 4 1 15,0 0-1-15,3-4 1 16,4 0-6-16,4-6 0 16,6-9-8-16,1-6 0 15,7-17-7-15,-1-2 1 16</inkml:trace>
  <inkml:trace contextRef="#ctx0" brushRef="#br2" timeOffset="150652.59">13695 10724 46 0,'-4'9'23'0,"22"-9"-27"16,-11 0 38-16,4-3-37 15,3 3 1-15,3 3-14 16,8-3 0-16,7-6 13 16,0-9 0-16</inkml:trace>
  <inkml:trace contextRef="#ctx0" brushRef="#br2" timeOffset="150942.5">14153 10307 63 0,'15'69'31'0,"30"34"-34"0,-30-68 64 16,2 12-60-16,4 16 1 15,8 15-1-15,2 16 1 16,-6 16-3-16,-7 6 0 16,-8 6 0-16,-13-3 1 0,-11 7-7 15,-11-26 0-15,-7-12-10 16,-3-19 1 0,0-28-3-16,6-13 0 0</inkml:trace>
  <inkml:trace contextRef="#ctx0" brushRef="#br2" timeOffset="151322.64">14979 10746 68 0,'-14'13'34'0,"21"18"-39"0,-4-25 70 15,8 4-64-15,3 2 1 16,7-2-1-16,8-4 1 0,-1-3-4 16,11-6 0-16,10-7-3 15,7-2 0-15,-3-4-10 16,-7 0 1-16,-7 4-7 16,-7 6 0-16</inkml:trace>
  <inkml:trace contextRef="#ctx0" brushRef="#br2" timeOffset="151516.68">14898 11138 78 0,'10'34'39'0,"57"-2"-47"0,-38-26 77 0,9-3-69 15,8 0 0-15,18 1-3 16,6-1 0-16,4 0-4 15,-3 3 1-15,-7 3-16 0,-22-5 0 16</inkml:trace>
  <inkml:trace contextRef="#ctx1" brushRef="#br0" timeOffset="116317.63">3140 8563 0,'0'0'15,"-11"7"1,4 2 0,-7 16-1,-4 3 1</inkml:trace>
  <inkml:trace contextRef="#ctx0" brushRef="#br0" timeOffset="156064.74">8100 10646 20 0,'7'3'10'0,"0"-16"-3"0,-7 7 11 16,3 0-14-16,1-4 0 15,3-2 1-15,4-1 1 16,-4 1-8-16,7 2 1 16,0 4 6-16,0 0 0 15,4-1-2-15,-1-5 0 16,8-1 0-16,0-5 1 15,10-4-1-15,-3-7 0 16,10 1-2-16,4-6 1 16,7-1 0-16,17-9 0 0,15 10-1 15,21-1 0-15,3-2 1 16,29-1 0-16,17 0 0 16,0-2 0-16,29 15 0 15,-8-7 0-15,18-5 0 16,11 2 0-16,-11 4-2 15,7 6 1-15,-14 6-1 16,-25 22 0-16,-17 16-2 16,-22 6 1-16,-24 22-4 15,-28 9 1-15,-29 16-6 16,-17 13 0-16,-18-10-6 16,-11-9 1-16</inkml:trace>
  <inkml:trace contextRef="#ctx0" brushRef="#br0" timeOffset="156798.17">8220 10608 41 0,'0'3'20'0,"21"-22"-19"0,-11 7 35 16,8-1-33-16,10-12 0 16,4-6 2-16,10-7 1 15,11-9-7-15,7-6 0 16,18 0 4-16,24-13 1 15,8 0-2-15,27-13 0 16,15 4 0-16,10 0 1 16,25 0 0-16,7 6 0 0,-3 6 0 15,13 3 0-15,-10 10 0 16,7 6 0-16,15 13-1 16,-12 15 0-16,15 19-2 15,-14 13 1-15,17 12-1 16,-11 22 0-16,-20 13 0 15,-4-3 0-15,-21 12-1 16,-15 3 0-16,-17-9-2 16,-28-3 1-16,-25-4-7 15,-17-2 1-15,-18-13-11 16,-25-7 1-16</inkml:trace>
  <inkml:trace contextRef="#ctx0" brushRef="#br0" timeOffset="157475.84">8855 11809 47 0,'10'19'23'0,"11"-7"-19"0,-13-8 31 16,2 5-33-16,11 3 0 15,-7 10 1-15,11 7 1 16,7 2-4-16,7 4 0 15,21 5 3-15,7 4 0 16,21 0-1-16,11-3 1 16,10-7 0-16,7-2 0 0,15-20-1 15,-4-18 1-15,14-19-1 16,0-22 0-16,4-22-1 16,-18-6 0-16,-4-7-7 15,-13 1 0-15,-15 2-13 16,-18 1 0-16</inkml:trace>
  <inkml:trace contextRef="#ctx0" brushRef="#br0" timeOffset="158120.38">8685 11583 39 0,'11'25'19'0,"0"-3"-3"0,-4-19 19 0,0 4-32 16,3-4 0-16,1 3 1 15,3 4 1-15,-7 2-7 16,4 7 1-16,-1 9 4 15,-3 0 0-15,7 13-2 16,0 9 0-16,11 13-1 16,7 9 1-16,17 6-1 15,1-2 0-15,-4 2 1 16,28 7 0-16,3-4 0 16,18 1 1-16,1-7 0 15,24-6 1-15,3 3-1 16,18-9 1-16,0-13-1 15,22-6 1-15,10-13-1 16,10-6 0-16,25-21-1 16,4-23 1-16,21-9-1 0,-11-32 0 15,11-12-2-15,-11-7 1 16,-17-18-1-16,-15-12 0 16,-14-11-1-16,-13-5 1 15,-40-1-5-15,-17 7 0 16,-18 3-12-16,-17 0 0 15,-22 16-1-15,-14 34 1 16</inkml:trace>
  <inkml:trace contextRef="#ctx0" brushRef="#br2" timeOffset="163720.29">16013 11113 62 0,'14'0'31'0,"35"-3"-21"15,-31-4 32-15,10 7-43 16,11-3 1-16,0 0-2 16,6-3 1-16,5 0-5 15,-1 6 1-15,-6 0-13 16,-12-7 0-16</inkml:trace>
  <inkml:trace contextRef="#ctx0" brushRef="#br2" timeOffset="163989.04">16683 10561 68 0,'7'22'34'0,"-18"72"-39"0,4-69 57 0,-7 19-52 15,-3 12 1-15,-5 13-2 16,-2 13 1-16,-1 3-4 16,-3 9 1-16,3-10-4 15,7-2 0-15,4-10-10 16,14-19 0-16,0-21-1 15,18-13 0-15</inkml:trace>
  <inkml:trace contextRef="#ctx0" brushRef="#br2" timeOffset="164454.64">16923 10649 63 0,'14'15'31'0,"7"4"-37"0,-14-12 66 16,7-1-58-16,0 0 1 16,4-3 3-16,7 0 0 15,3 4-7-15,4 2 1 16,3 0 4-16,0 1 0 15,-3 2-2-15,-4 1 1 16,-7 3-3-16,-7 2 0 16,-7 4-1-16,-10 3 0 15,-8 1-1-15,-10 5 1 16,-7 0-1-16,-7-2 1 0,-8 2-1 16,-2 10 1-16,-1-1 0 15,7 4 1-15,4 0-1 16,3 0 1-16,0 0 0 15,11-3 0-15,7-4 2 16,7-2 0-16,3-7 1 16,15 0 0-16,13-9 0 15,19-6 0-15,6-4-2 16,15-3 0-16,6-2-7 16,-3 2 0-16,-7 3-17 15,-3 4 0-15</inkml:trace>
  <inkml:trace contextRef="#ctx0" brushRef="#br2" timeOffset="167067.34">17639 11088 47 0,'-11'19'23'0,"18"-13"-10"0,0-3 23 0,4 3-34 15,3 4 0-15,7 2 0 16,11-2 1-16,7-4-5 16,0-6 1-16,7-3-2 15,3-3 1-15,4-1-8 16,-11 1 0-16,-3 0-6 16,-4 3 0-16</inkml:trace>
  <inkml:trace contextRef="#ctx0" brushRef="#br2" timeOffset="167279.28">17949 11034 49 0,'-10'63'24'0,"-1"-16"-29"16,4-25 43-16,-3 0-37 15,-8 10 0-15,-7 5 0 0,1 1 0 16,-1-1-5-16,4-5 0 16,3-13-9-16,11-10 0 15</inkml:trace>
  <inkml:trace contextRef="#ctx0" brushRef="#br2" timeOffset="167787.67">18821 10646 52 0,'21'6'26'0,"-14"-9"-23"16,-7 3 42-16,0 0-44 16,-4 0 0-16,-10 0 0 15,-10 6 1-15,-8 3-3 16,-14 4 0-16,-3 0 2 16,-1 15 0-16,-3 13-2 15,0 18 1-15,0 10-2 0,4 13 1 16,10 9-2-16,11-7 1 15,10-2-1-15,15-7 1 32,13-12 0-32,15-22 0 0,3-16 2 0,15-10 0 15,6-12 2-15,4-12 1 16,-7-10-1-16,-7-12 1 16,-11 6 0-16,-10-3 0 15,-11-4-1-15,-18 7 0 16,-10 9-2-16,-11 7 1 15,0 12-2-15,-3 7 0 16,0-1-2-16,0 0 0 0,6 4-4 16,1-4 0-16,14 7-10 15,7-13 1-15</inkml:trace>
  <inkml:trace contextRef="#ctx0" brushRef="#br2" timeOffset="168074.39">19018 11191 61 0,'-7'35'30'0,"-17"6"-37"15,16-32 53-15,-6 7-46 16,0 12 1-16,0 0-1 0,-4 3 1 16,8 1-2-16,3-4 0 15,7-6-4-15,7-6 0 16,7-10-11-16,7-12 0 16,-7-13-1-16,7-13 1 15</inkml:trace>
  <inkml:trace contextRef="#ctx0" brushRef="#br2" timeOffset="168238.27">19110 10755 57 0,'-7'19'28'0,"-18"28"-26"0,22-37 59 0,-1-4-58 16,1 0 0-16,-1-3 0 15,4 0 0-15,0-3-11 16,11 0 1-16,3-3-11 15,7 0 0-15</inkml:trace>
  <inkml:trace contextRef="#ctx0" brushRef="#br2" timeOffset="172325.74">19526 11072 68 0,'4'16'34'0,"6"-4"-24"0,-6-12 34 16,-4 0-43-16,7 0 0 15,0 3 0-15,0-3 1 16,0-3-3-16,11-6 1 16,10 0 0-16,11-7 0 15,0-3-5-15,6 3 1 16,1-6-9-16,0 4 1 16,-7-1-8-16,-7 6 0 15</inkml:trace>
  <inkml:trace contextRef="#ctx0" brushRef="#br2" timeOffset="172562.69">19812 10765 53 0,'7'31'26'0,"-7"13"-28"15,0-35 43-15,-3 7-41 16,-5 9 0-16,1 3 0 16,-3 10 1-16,-4 0-3 15,-4 6 1-15,0-4-7 16,1-2 1-16,-1-7-8 16,4-12 1-16</inkml:trace>
  <inkml:trace contextRef="#ctx0" brushRef="#br2" timeOffset="172908.44">20376 10439 52 0,'0'19'26'0,"-7"2"-30"0,4-14 44 0,-1-1-40 15,-3 3 0-15,-7 4 0 16,-3 3 1-16,-5 6-1 16,-2 6 1-16,3 3-1 15,-1 4 1-15,8 5 0 16,7 4 0-16,4 0-1 15,10 0 1-15,10-9-4 16,8-7 0-16,7-9-5 16,3-13 0-16,4-12-7 15,3-16 0-15</inkml:trace>
  <inkml:trace contextRef="#ctx0" brushRef="#br2" timeOffset="173102.44">20623 10592 17 0,'4'-59'8'0,"-1"24"9"16,-3 26 3-16,0 6-12 0,-3 6 1 15,-4 9 5-15,-7 7 1 16,-4 13-18-16,-10 5 0 16,-4 4 12-16,0 12 1 15,-3 10-6-15,-4 15 1 16,4 1-4-16,0 2 1 16,3 7-7-16,4-9 1 15,3-7-13-15,11-19 1 16,3-6-1-16,11-19 1 0</inkml:trace>
  <inkml:trace contextRef="#ctx0" brushRef="#br2" timeOffset="173343.97">20705 11295 45 0,'-15'37'22'0,"5"20"-23"15,6-45 45-15,1 1-43 16,-1 6 0-16,1-4-1 16,3 4 1-16,3-6-6 15,4-7 0-15,0-3-9 16,7-12 1-16</inkml:trace>
  <inkml:trace contextRef="#ctx0" brushRef="#br2" timeOffset="173508.31">20807 10865 59 0,'0'-9'29'0,"-4"15"-21"0,8-3 50 15,3 0-57-15,0 0 1 16,4 1-2-16,6-1 0 15,1-3-10-15,3 3 1 16,4-9-10-16,10 9 0 16</inkml:trace>
  <inkml:trace contextRef="#ctx0" brushRef="#br2" timeOffset="176678.12">21329 11182 57 0,'7'6'28'0,"11"-3"-22"0,-8-3 29 0,4 3-35 15,4 1 0-15,7-1 0 16,10-3 1-16,4-7-3 16,0 1 0-16,-4-3-7 15,-3 2 1-15,-4-5-8 16,-14 6 1-16</inkml:trace>
  <inkml:trace contextRef="#ctx0" brushRef="#br2" timeOffset="177291.91">22077 10621 45 0,'3'22'22'0,"11"3"-12"0,-6-19 35 0,-1 0-42 16,3 4 1-16,4-1 3 15,4 0 1-15,7-5-9 16,3-1 0-16,0 6 6 16,-3-3 0-16,7 4-2 15,-1-1 0-15,1 4-2 16,-4 5 0-16,-7 1-1 15,-6 0 0-15,-12 0-1 16,-6 3 0-16,-8 3-1 16,0 3 1-16,-10 10-1 15,-7-1 0-15,-11 10-1 16,-3 1 1-16,-1-5 1 0,1 4 0 16,7 1 1-16,7-1 0 15,10 0 0-15,4 0 1 16,10-10 0-16,11-5 1 15,11-7-2-15,10-6 0 16,8-10-3-16,2-6 1 16,-2-6-6-16,-1-6 0 15,0-1-10-15,4-12 0 16</inkml:trace>
  <inkml:trace contextRef="#ctx0" brushRef="#br2" timeOffset="177531.6">22648 11138 48 0,'-3'28'24'0,"3"-3"-13"16,0-18 34-16,-4 2-44 15,1 4 1-15,-1 2 0 16,-3-5 0-16,0 5-3 15,0 7 0-15,4 0-1 16,3 3 0-16,3-6-9 16,4-10 0-16,4-15-6 15,3-9 1-15</inkml:trace>
  <inkml:trace contextRef="#ctx0" brushRef="#br2" timeOffset="177711.98">22708 10718 52 0,'0'12'26'0,"4"-2"-26"0,-4-10 45 16,3 0-45-16,4 0 1 16,4-3-4-16,3-1 0 0,0 1-11 15,7 0 0-15</inkml:trace>
  <inkml:trace contextRef="#ctx0" brushRef="#br2" timeOffset="178207.94">23005 10204 53 0,'3'25'26'0,"18"-29"-18"0,-10 4 36 15,0-6-41-15,3 6 1 16,0-3 1-16,7-3 1 15,4 3-7-15,3-4 0 16,7 1 4-16,-3 0 1 16,-4 3-2-16,-7 0 0 15,-7 3-1-15,-7 3 0 16,-10 9-2-16,-8 4 1 16,-6 6-1-16,-5-3 0 15,-2-1 0-15,-1 1 0 16,0 0 0-16,1 6 1 0,6-3 1 15,7 0 0-15,4 3 2 16,4 7 0-16,10-14 0 16,4-2 1-16,10-10-2 15,10 1 1-15,12-11-6 16,-1-2 1-16,-3 0-11 16,-7 3 1-16,-8-7-10 15,5 14 0-15</inkml:trace>
  <inkml:trace contextRef="#ctx1" brushRef="#br0" timeOffset="143401.5">14065 8711 0,'0'0'16,"0"0"-1,0 0 1,-10-3 0,6 3-1,4-3 1,0 3-1,0 0 1</inkml:trace>
  <inkml:trace contextRef="#ctx0" brushRef="#br0" timeOffset="182906.19">18263 11775 34 0,'-38'9'17'0,"-1"-6"-4"0,32-3 18 0,0 0-25 16,0 0 1-16,-4 0 3 15,4 0 1-15,0 0-13 16,7 0 1-16,3 3 10 16,8 0 0-16,10-3-4 15,18 0 1-15,14-3-2 16,10-3 0-16,18-7-3 15,22-9 1-15,-1-3-4 16,-10 3 0-16,-22-3-5 16,-13 7 0-16,-11 2-14 15,-15 3 0-15</inkml:trace>
  <inkml:trace contextRef="#ctx0" brushRef="#br0" timeOffset="183192.73">17971 11963 48 0,'7'9'24'0,"17"-12"-9"0,-10 3 28 15,8 0-37-15,13 0 0 0,11 0 1 16,14 0 1-16,7 0-11 15,3-6 1-15,8-4 6 16,3-2 0-16,-7-1-3 16,-3 1 0-16,-8 2-6 15,-13 1 1-15,-15 9-10 16,-14 3 1-16,-10 3-8 16,-8 7 1-16</inkml:trace>
  <inkml:trace contextRef="#ctx0" brushRef="#br0" timeOffset="183792.96">20087 11687 46 0,'-17'15'23'0,"9"-8"-13"16,8-7 35-16,0 0-40 16,8-3 1-16,6-4 2 15,0-2 1-15,18-1-12 16,13 1 1-16,19-3 6 0,13-1 1 15,8-3-6-15,0 7 0 16,-4-1-7-16,-10 10 1 16,-15 7-12-16,-14-1 1 15,-21 0-2-15,-10 7 0 16</inkml:trace>
  <inkml:trace contextRef="#ctx0" brushRef="#br0" timeOffset="184018.15">19932 12032 65 0,'25'15'32'0,"35"-8"-36"0,-36-7 67 0,8 0-61 15,21-4 1-15,21-2-1 16,21-3 1-16,-3-4-7 15,3 1 1-15,-10 5-7 16,-7 7 1-16,-11-3-12 16,-22 19 1-16</inkml:trace>
  <inkml:trace contextRef="#ctx0" brushRef="#br0" timeOffset="185595.04">27432 2088 41 0,'7'9'20'0,"7"35"-12"0,-14-41 20 0,0 13-27 15,-3-3 1-15,-8 9 2 16,-3 6 1-16,-7 6-5 15,0-5 0-15,3 15 3 16,0-7 0-16,4 7-1 16,4 0 1-16,6-6-2 15,1-4 0-15,6-9-4 16,15-6 0-16,6-19-7 16,8 0 1-16,3-19-7 15,8-15 1 1</inkml:trace>
  <inkml:trace contextRef="#ctx0" brushRef="#br0" timeOffset="185774.06">27446 2025 62 0,'-7'10'31'0,"14"-1"-41"0,0-15 60 15,11 6-53-15,-4-3 1 16,4 3-13-16,3-10 1 16,0 1 6-16,4 0 0 0</inkml:trace>
  <inkml:trace contextRef="#ctx0" brushRef="#br0" timeOffset="186269.16">27901 1652 46 0,'0'3'23'0,"4"4"-11"0,-1-1 34 16,1-6-41-16,-1 3 0 16,4 3 2-16,4-6 0 15,7 0-9-15,3 0 0 16,-4 3 6-16,-2-3 0 15,-5 7-3-15,-3 2 1 16,-3 10-3-16,-8-3 1 16,-13 2-2-16,-1 7 1 0,-7 4-1 15,0-1 1-15,8-3 0 16,3-3 0-16,0 0 2 16,7 0 0-16,3-6 2 15,11-1 1-15,7-2-2 16,11-4 1-16,10-3-5 15,8-2 1-15,-1 2-11 16,0 3 1-16,-7-6-11 16,-6 19 1-16</inkml:trace>
  <inkml:trace contextRef="#ctx0" brushRef="#br0" timeOffset="186886.22">28250 2348 53 0,'-17'10'26'0,"17"-4"-21"16,3-6 41-16,-3 0-45 0,7 0 1 16,8-3 2-16,2 0 0 15,4-4-5-15,0-2 1 16,8 0 0-16,6-1 0 15,0 7-7-15,-3-3 1 16,-7 6-12-16,-15 0 0 16</inkml:trace>
  <inkml:trace contextRef="#ctx0" brushRef="#br0" timeOffset="187050.78">28095 2546 49 0,'-17'25'24'0,"13"-3"-11"15,8-16 34-15,6 4-46 16,8-4 0-16,10-3-1 16,11 3 0-16,7-6-7 15,-4-6 1-15,7-3-11 16,-6 5 1-16</inkml:trace>
  <inkml:trace contextRef="#ctx0" brushRef="#br0" timeOffset="188704.78">28938 2527 46 0,'-3'3'23'0,"13"-6"-11"16,-10 3 23-16,0 0-32 15,4 0 1-15,3-6 0 16,7 6 1 0,21-10-7-1,4-2 0-15,7-4 3 16,3-3 0-16,4 4-7 16,-3 2 0-16,-4-3-11 0,-8 7 1 15</inkml:trace>
  <inkml:trace contextRef="#ctx0" brushRef="#br0" timeOffset="189031.51">29796 1919 56 0,'-7'28'28'0,"0"25"-31"16,3-34 44-16,0 6-39 15,-3 10 0-15,0 2 4 16,-3 17 0-16,3-1-7 15,-4 19 0-15,4 16 2 16,0 0 1-16,0 12-8 16,-4-3 1-16,1 4-13 15,-4-14 1-15</inkml:trace>
  <inkml:trace contextRef="#ctx0" brushRef="#br0" timeOffset="193895.74">23428 9975 12 0,'-7'9'6'0,"0"-15"0"0,3 3 6 0,1 3-11 16,-4 3 1-16,0 0 1 15,-4-6 0-15,1 6-3 16,-5-3 0-16,1 0 2 16,-3-3 0-16,-1 0-1 15,0 3 1-15,-3 0-1 16,0 3 0-16,3-6-1 16,1 3 0-16,-1 3 0 15,1 0 1-15,2 3-1 16,1 0 0-16,-3 4 0 15,-1-1 0-15,-3 4-1 16,0-1 1-16,0 1-1 16,-4-1 0-16,7 1 0 15,-3 3 0-15,3-4-1 16,8 1 1-16,-1 2-1 16,-3 1 0-1,0-3-1-15,0 2 0 0,0 4-1 0,-4 0 0 16,0 0-2-16,1 0 1 15,-4-1-4 1,59-11 9 0,-101 15-5-1,102-16 5 1,-106 35 0 0,106-35 0-16,-114 41 1 15,44 3 0 1,3-3 0-16,3-3 1 0,4-3-1 15,3-10 0-15,-3 4-1 16,3-1 0-16,1 1-2 16,-1 2 1-16</inkml:trace>
  <inkml:trace contextRef="#ctx0" brushRef="#br0" timeOffset="194137.81">22341 11533 3 0,'-3'25'1'0,"24"-3"0"0,-14-19 1 16,0 4-4-16,0 2 1 16</inkml:trace>
  <inkml:trace contextRef="#ctx0" brushRef="#br0" timeOffset="194902.52">22543 11768 17 0,'14'0'8'0,"21"-22"-8"0,-21 13 16 0,4-4-15 15,3-2 1-15,7 2-1 16,0-3 1 0,0-9-3-16,1 0 1 0,-5 0 0 15,1 0 1-15,-7 6-1 16,3 0 1-16,-3-2-2 16,6-1 1-16,-3 6 0 15,-3 0 0-15,10 1 0 16,-7-7 0-16,4 6-1 15,-4-3 1-15,-3 0 0 16,0 0 0-16,-4 4 0 16,0 2 0-16,0 4 0 15,-4-7 1-15,5 7-1 16,-1-4 0-16,0-2 0 16,0-1 1-16,0-3-1 0,4-3 0 15,-1-3 0-15,1 9 1 16,0-9 0-16,-1-3 0 15,1-6 0-15,-4-4 1 16,4-3-2-16,-1 4 1 16,1-7-1-16,-4 3 1 15,0 3-1-15,0-3 1 16,-3-2-1-16,-1-8 0 16,-3 11 0-16,-3-4 0 15,3-3-1-15,0 3 1 0,7 3-1 16,0 0 1-16,0 4-1 15,4-1 1-15,0-3 0 16,-4 7 0-16,0 2-1 16,0 1 1-16,-3-3 0 15,-4-4 0-15,0 0 0 16,0 7 0-16,0 3-1 16,-4-1 1-16,-3-2 0 15,4 0 0-15,-4 3 0 16,0-1 0-16,-4 7 0 15,-3 0 0-15,0 0 0 16,-3 4 0-16,-1-1 0 16,-3 0 0-16,0 3-1 15,-4 4 1-15,4-1 0 16,4 1 0-16,-5 2 0 16,1 1 0-16,0 6 0 0,-7 0 0 15,3 6 0-15,-3 0 0 16,-3 0-1-16,-1 3 1 15,0 1-3-15,-3 2 0 16,0 3-3-16,3 1 0 16,-3 3-1-16,0 6 1 15</inkml:trace>
  <inkml:trace contextRef="#ctx0" brushRef="#br0" timeOffset="195367.59">22670 10360 6 0,'-18'19'3'0,"-3"9"2"16,14-18 4-16,-4 9-9 15,0-1 0-15,1 1 0 16,-1 3 1-16,1 0-1 16,-4 3 0-16,3 3 1 15,-3 4 0-15,0-7 1 16,0 3 1-16,-4 0 1 16,0 7 0-16,1-1 0 15,-1-2 1-15,8-4-2 0,-1 3 1 16,4 1-1-16,0 5 0 15,0 4-2-15,0-7 1 16,3 7-1-16,1 0 1 16,-1 0-1-16,4-7 0 15,0 4-1-15,0 0 1 16,7 2-1-16,0-2 1 16,0 6-1-16,7-7 0 15,4 4 0-15,3 6 0 16,-3-3-2-16,0 3 0 0,-1-3-7 15,-3-6 0-15</inkml:trace>
  <inkml:trace contextRef="#ctx1" brushRef="#br2" timeOffset="160177.28">19629 8156 0,'0'0'0,"0"0"15,0 0-15,-22 53 16,15-18 0,4-7-1,3 0 1,3-6-1,-3-6 1,0-4 0</inkml:trace>
  <inkml:trace contextRef="#ctx0" brushRef="#br2" timeOffset="199602.5">23985 11138 47 0,'0'22'23'0,"14"-16"-12"0,-14-6 23 15,11 0-33-15,7-3 1 16,3 0 0-16,7-6 1 16,0 2-4-16,1-2 0 15,-1-1-3-15,-4 4 1 0,-2 0-12 16,-1 3 0-16</inkml:trace>
  <inkml:trace contextRef="#ctx0" brushRef="#br2" timeOffset="199826.95">23936 11411 49 0,'4'25'24'0,"10"-16"-17"16,-11-9 34-16,4 0-38 16,0-3 1-16,0 0-1 15,7-6 1-15,8 2-8 16,6-5 1-16,4-1-5 0,-1 4 0 16,1-4-9-16,7 4 1 15</inkml:trace>
  <inkml:trace contextRef="#ctx0" brushRef="#br2" timeOffset="200097.26">24525 11376 61 0,'14'29'30'0,"-7"-14"-34"15,4-9 53-15,3 1-49 16,4 2 1-16,6 1-1 16,8-4 0-16,0 0-4 15,3-3 0-15,-3 0-13 16,-4-9 1-16</inkml:trace>
  <inkml:trace contextRef="#ctx0" brushRef="#br2" timeOffset="200365.83">25213 10966 62 0,'-3'43'31'0,"-26"39"-37"0,22-57 47 16,-7 10-41-16,0 21 0 16,0 13-1-16,-4 16 1 15,-3 15-2-15,-4 0 0 16,1 1-5-16,3-10 1 0,3-10-10 15,4-15 0-15</inkml:trace>
  <inkml:trace contextRef="#ctx0" brushRef="#br2" timeOffset="200801.81">25428 11044 62 0,'4'16'31'0,"31"-7"-31"16,-24-9 54-16,6 0-54 0,4 3 1 15,4 0 1 1,0 0 1-16,-4 4-3 0,-3-1 1 15,6 3 1-15,-3 1 0 16,-3 2-1-16,-11 7 0 16,-7 6-2-16,-3 0 1 15,-4 4-2-15,-11 8 0 16,-10 4-2-16,-4 6 1 16,-3 6 0-16,-4-3 1 15,4 4 0 1,-1-4 1-16,12 0 3 0,6-3 1 15,11-9 2-15,10-4 0 0,15-6 0 16,14-2 0-16,14-8-2 16,-4-5 0-16,11-7-10 15,-4 0 0-15,-3 1-15 16,-7 5 0-16</inkml:trace>
  <inkml:trace contextRef="#ctx0" brushRef="#br2" timeOffset="202648.72">26183 11373 46 0,'4'19'23'0,"-1"-16"-12"0,1-3 24 16,-4 0-32-16,0 3 0 15,7 4 1-15,0-1 1 16,7 0-6-16,4-3 0 15,13-3 1-15,8 0 1 16,4-3-8-16,6-3 1 16,-3 3-11-16,-4-7 1 0</inkml:trace>
  <inkml:trace contextRef="#ctx0" brushRef="#br2" timeOffset="202905.14">26377 11185 39 0,'7'50'19'0,"7"-12"-15"16,-10-23 25-16,-1 11-30 15,-3 5 1-15,-7 7-2 0,-10 12 0 16,-11-3-3-16,-4 3 0 16,0-3-6-16,-3 0 0 15</inkml:trace>
  <inkml:trace contextRef="#ctx0" brushRef="#br2" timeOffset="203281.24">26910 10981 48 0,'-4'-3'24'0,"11"25"-23"16,-10-6 45-16,-4 2-44 15,-4 1 1-15,-10 10 0 16,0 11 1-16,0 7-6 15,-4 10 0-15,4 9 0 16,0 12 1-16,3-6-7 0,4 0 1 16,7-6-9-16,3-13 0 15</inkml:trace>
  <inkml:trace contextRef="#ctx0" brushRef="#br2" timeOffset="203654.44">27277 11207 60 0,'14'-3'30'0,"-4"-7"-35"0,-6 4 54 0,-4 0-50 16,0 0 1-16,-7 2-1 15,-4 4 1-15,-10 4 0 16,-7 5 1-16,-4 7-1 15,-7 6 0-15,1 0-2 16,2 12 0-16,-2 13-1 16,6 6 0-16,7 7-4 15,11 0 1-15,7-4 0 16,7-6 1-16,11-9 4 16,13-16 0-16,19-16 4 15,6-18 0-15,-7-13 4 16,1-22 1-16,-1-6-1 15,-3-10 1-15,-11 1-5 16,0-4 1-16,-10-3-9 0,-8 7 1 16,-3 2-14-16,1 4 0 15</inkml:trace>
  <inkml:trace contextRef="#ctx0" brushRef="#br2" timeOffset="203954.84">27732 11379 43 0,'-18'41'21'0,"-6"3"-17"16,16-28 25-16,1 9-29 16,-3 3 1-16,-1-6-1 15,4 0 1-15,4 0-4 16,3-3 0-16,7-7-8 16,7-9 1-16,7-9-3 15,0-16 1-15</inkml:trace>
  <inkml:trace contextRef="#ctx0" brushRef="#br2" timeOffset="204105.71">27841 10931 35 0,'0'-6'17'0,"4"40"-11"0,-1-24 33 16,1-1-37-16,3 4 1 15,0-4-3-15,4 0 0 16,-1 4-14-16,1-7 1 15</inkml:trace>
  <inkml:trace contextRef="#ctx0" brushRef="#br2" timeOffset="207393.99">28314 11448 44 0,'-11'10'22'0,"11"12"-6"0,4-19 22 0,-1 0-35 16,4 0 0-16,4-3 4 16,3-3 0-16,0 0-9 15,11-3 1-15,7 3 3 16,7 3 0-16,3 3-7 15,-3 3 1-15,-1 0-10 16,-2-6 1-16,-4-6-6 16,-4-7 1-16</inkml:trace>
  <inkml:trace contextRef="#ctx0" brushRef="#br2" timeOffset="207918.55">28956 11025 60 0,'14'3'30'0,"11"-9"-38"0,-15 6 58 16,1 3-46-16,7 3 0 0,3-3 1 15,0 4 0-15,4 2-7 16,6-3 1-16,1 4 3 16,3-1 1-16,1 1-2 15,-5 2 0-15,-6 1-2 16,-7 6 1-16,-11 3-1 15,-11 6 0-15,-10-3-2 16,-10 6 1-16,-5 7-2 16,-10 3 1-16,-3-1-1 15,-4 7 0-15,11 4 1 16,7-8 0-16,3 1 2 16,7 0 1-16,4 0 1 15,4-3 0-15,6-7 1 0,-3-2 0 16,14-10 0-16,7-3 0 15,4-7-2 1,7 4 1-16,-1-7-3 0,1 1 0 16,3-7-9-16,1 3 1 15,-1-12-7-15,0-4 1 16</inkml:trace>
  <inkml:trace contextRef="#ctx0" brushRef="#br2" timeOffset="208308.15">29782 11013 52 0,'10'18'26'0,"-6"-15"-26"16,-4 1 43-16,-4 2-42 15,-6 3 1-15,-5 1-1 16,-2 2 1-16,-8 7-3 16,-7 3 1-16,1 6 1 15,-1 4 1-15,0 12-2 16,-3 6 1-16,0 9 0 0,-4 10 0 15,-7-3-1 1,7 6 0-16,4-3-2 0,3-9 0 16,11-7-1-16,10-9 0 15,11-6-5-15,11-13 1 16,14-6-9-16,3-13 0 16</inkml:trace>
  <inkml:trace contextRef="#ctx0" brushRef="#br2" timeOffset="209134.22">30311 10777 51 0,'24'38'25'0,"19"22"-19"0,-29-42 42 15,7 11-43-15,4 5 1 16,6 7 1-16,-2 18 0 16,-8 1-10-16,-4 6 0 15,-2 9 6-15,-8 13 0 16,-14 12-6-16,-18-3 1 15,-14 10-7-15,-17-7 0 16,-11-2-11-16,-7-7 1 16</inkml:trace>
  <inkml:trace contextRef="#ctx0" brushRef="#br2" timeOffset="211807.59">29580 11539 38 0,'-10'13'19'0,"-4"-1"-3"0,14-8 19 16,0-1-32-1,0 0 0-15,3-3 2 0,1 3 1 16,10-3-7-16,4 0 0 15,3 0 4-15,3 0 0 16,8 0-2-16,7 0 1 16,0 0-5-16,0 0 0 15,-4-3-11-15,-7 0 0 16,-7-4-3-16,-7 4 1 16</inkml:trace>
  <inkml:trace contextRef="#ctx0" brushRef="#br2" timeOffset="212076.1">30166 11185 46 0,'-3'9'23'0,"-15"23"-20"16,14-23 43-16,-10 4-45 16,0 15 0-16,-4 6 0 15,-3 17 0-15,-3 11-3 16,-8 20 0-16,-3 3-5 16,-4 12 0-16,7-3-8 15,7-10 0-15</inkml:trace>
  <inkml:trace contextRef="#ctx0" brushRef="#br2" timeOffset="-214190.82">14492 12963 52 0,'0'13'26'0,"11"-4"-19"0,-4-9 27 16,3 3-31-16,4-3 1 15,4 3 3-15,0-9 1 16,13 0-10-16,15-1 0 16,7 4 2-16,7 3 1 15,-3 0-9-15,-4-3 1 0,-8 0-12 16,-9 0 1-16</inkml:trace>
  <inkml:trace contextRef="#ctx0" brushRef="#br2" timeOffset="-213980.9">14580 13336 62 0,'4'6'31'0,"21"4"-30"15,-18-10 54-15,14 0-54 16,11-6 1-16,10-1-1 15,7 4 1-15,8-3-9 16,-1 0 1-16,-3-4-13 16,-14-5 1-16</inkml:trace>
  <inkml:trace contextRef="#ctx0" brushRef="#br2" timeOffset="-213559.22">15550 13415 74 0,'11'15'37'0,"31"-2"-43"15,-24-13 61-15,7 0-55 16,3 0 1-16,18 0-1 16,3 0 1-16,8 0-6 15,3-3 1-15,0 0-9 16,-8-4 1-16,-9-2-8 0,-8-1 0 16</inkml:trace>
  <inkml:trace contextRef="#ctx0" brushRef="#br2" timeOffset="-213291.09">16457 13001 63 0,'4'15'31'0,"-11"26"-30"0,3-28 55 0,1 2-53 15,-5 20 0-15,-2 2 0 16,-11 7 1-16,3 16-6 16,0-1 1-16,1 14 0 15,6 14 1-15,1 1-7 16,-1-3 1-16,4-7-11 16,3-15 0-16,4-22-4 15,8-16 1-15</inkml:trace>
  <inkml:trace contextRef="#ctx0" brushRef="#br2" timeOffset="-212930.03">17032 13204 58 0,'21'10'29'0,"-14"2"-36"0,-7-12 55 15,-7-6-48-15,-7 6 1 16,-11 0 1-16,-6 3 0 16,3 0-3-16,-8 13 1 15,1 0 1-15,-4 6 0 16,0 12-3-16,1 7 1 16,-1 3-3-16,7 12 0 0,11 1-2 15,10 2 1-15,15-2-1 16,13-7 1-16,12-9 4 15,6-22 1-15,14-13 4 16,8-16 0-16,-1-8 1 16,4-20 1-16,-10 10-1 15,-5-10 1-15,-9-9-9 16,-8 0 1-16,-10 3-15 16,-11 7 1-16</inkml:trace>
  <inkml:trace contextRef="#ctx0" brushRef="#br2" timeOffset="-212299.23">17717 13518 61 0,'-15'-3'30'0,"19"15"-22"0,-1-8 47 15,5-1-53-15,6 0 1 16,10 6 0-16,8-2 0 16,3-7-5-16,-6 0 1 15,27-4-1-15,4-5 0 16,-11 6-7-16,-10 0 0 16,-11-4-12-16,-3 4 1 15</inkml:trace>
  <inkml:trace contextRef="#ctx0" brushRef="#br2" timeOffset="-211984.51">17985 13361 54 0,'-14'19'27'0,"-1"25"-21"16,15-28 38-16,-3-1-43 15,-1 14 1-15,-3 5-1 0,-7 4 1 16,4 6-4-16,-1 15 0 15,-3-6-3-15,0-5 1 16,3-5-13-16,4-8 0 16</inkml:trace>
  <inkml:trace contextRef="#ctx0" brushRef="#br2" timeOffset="-211654.84">18482 13132 62 0,'0'22'31'0,"0"22"-29"15,0-25 50-15,-3-3-52 16,-1 12 1-16,-3 10 0 16,-4 5 0-16,-6 8-3 15,-8 14 1-15,7 8-2 16,1-1 0-16,3 0-7 16,3-3 1-16,8-13-10 15,3-15 1-15</inkml:trace>
  <inkml:trace contextRef="#ctx0" brushRef="#br2" timeOffset="-211264.5">19036 13026 56 0,'14'-3'28'0,"4"6"-29"0,-15-10 46 0,-3-5-43 15,-3-1 0-15,-1 4 2 16,1 6 0-16,-12-3-5 16,-6 2 1-16,-7 4 3 15,-7 10 1-15,-8 12-4 16,5 12 0-16,-1 10-4 16,4 9 1-16,-1 13-4 15,5 0 1-15,6 16-2 16,14-4 0-16,11-6 2 15,7-15 1-15,15-10 5 16,9-25 0-16,12-10 6 16,2-18 1-16,-6-13 2 15,-3-6 0-15,2-13-1 16,-6-12 1-16,-7-3-5 16,-8-10 1-16,-2 0-9 0,-5 1 0 15,-3 5-14-15,4 13 1 16,-4 7-3-16,3 9 0 15</inkml:trace>
  <inkml:trace contextRef="#ctx0" brushRef="#br2" timeOffset="-211004.75">19368 13386 62 0,'-8'54'31'0,"-2"8"-39"15,6-55 60-15,1 11-53 16,-4 4 1-16,0 3 0 16,3 1 0-16,4-1-3 15,4-7 0-15,3-2-12 16,7-10 0-16,4-15-2 15,3-10 1-15</inkml:trace>
  <inkml:trace contextRef="#ctx0" brushRef="#br2" timeOffset="-210843.22">19442 13079 74 0,'-4'9'37'0,"11"13"-54"0,0-15 76 15,4-1-66 1,3-3 1-16,4-3-20 0,-4 0 1 16,-4 0 22-16,4 3 0 15</inkml:trace>
  <inkml:trace contextRef="#ctx0" brushRef="#br0" timeOffset="-205469.28">28885 5506 19 0,'11'-16'9'0,"0"-2"0"15,-8 5 10-15,-3 4-15 16,-3-4 0-16,-4 4 1 16,-11-7 1-16,-7 0-8 15,-7-6 0-15,-6-3 5 0,-8 0 0 16,-7-6-2-16,-7-1 0 15,0 4-1-15,-7-3 0 16,-14-4 0-16,-4-2 0 16,-3 5 0-16,-4-2 1 15,-7-13-1-15,-10 3 0 16,-4-6 0-16,-10-3 0 16,10-4 0-16,-7 10 1 15,-7-6-1-15,-4-1 0 16,8 1 0-16,-8 15 0 0,-6 4 0 15,-4 9 0-15,14 6 0 16,-4 3 0-16,1 7 0 16,-1 0 0-16,11 15 0 15,0 13 1-15,0 3-1 16,0-4 0-16,0 17 0 16,7 6 1-16,1-4-1 15,2 4 0-15,1 6 0 16,-4 6 0-16,4 1 0 15,6-4 1-15,-3 6-2 16,1-2 1-16,2 5 0 16,1 4 1-16,14 3-1 15,14 6 0-15,3-3 0 16,4 9 0-16,7-9 0 16,7 10 1-16,7 2-1 15,15 10 0-15,13-6 1 16,11 6 0-16,10-10 0 0,8 1 1 15,3-4 0-15,4-6 1 16,-1-6-1-16,15 3 0 16,7 0 0-16,3-9 0 15,8-4-1-15,10 1 1 16,10-7-1-16,1-6 0 16,13-13 0-16,15-6 0 15,7-6-1-15,7 0 1 16,-4 0-1-16,8-1 1 15,6 1-1-15,4 6 0 0,-7-3 0 16,14 3 0-16,7-6 0 16,0 0 0-16,-3 0-1 15,14 0 1 1,-1-1 0-16,-9 1 1 0,6 0-2 16,3 3 1-16,1-3 0 15,-14-3 0-15,13-7 0 16,-2 0 0-16,-1-9-1 15,-4-3 1-15,1-3 0 16,0-7 0-16,-4-5-1 16,-7-11 0-16,0-2 0 15,-4-10 1-15,-3-6-1 16,-10-9 1-16,-25-23-1 16,-8-2 1-16,-6-13-1 15,-8 0 0-15,-13 0 0 16,-15-10 1-16,-21-6-1 15,-14-3 0-15,-17 1 0 0,-4-1 0 16,-29-6-1-16,-10-10 0 16,-14 13-10-16,-21 0 0 15</inkml:trace>
  <inkml:trace contextRef="#ctx0" brushRef="#br0" timeOffset="-204253.4">28850 8300 19 0,'53'-6'9'16,"-25"-35"3"-16,-17 25 1 0,-1-6-9 16,8-9 0-16,-4-7 2 15,-3-5 1-15,-8 5-9 16,-10-6 1-16,-3 0 5 15,-19 3 0-15,-13 7-3 16,-14-10 1-16,-11-3-1 16,-14-3 0-16,-1-4-1 15,-9 1 0-15,-12-6 1 16,-6 5 0-16,0 1-1 16,-15-4 1-16,-13 7-1 15,-8 10 1-15,11-1-1 16,-4 0 1-16,-6-3-1 15,-1 0 0-15,11 0 0 0,-4 4 0 16,-10 5 0-16,4-3 1 16,2 13-1-16,-13 6 0 15,4 7 0 1,2 9 1-16,-6 3-1 0,0 6 1 16,3 3-1-16,15 7 0 15,-8 6 0-15,7 13 0 16,1 2 0-16,10 4 1 15,7 15-2-15,0 1 1 16,11 12-1-16,3 6 0 0,7 16-1 16,14 6 1-16,18 1 0 15,14 8 0-15,11 4 0 16,14 3 0-16,3 0 1 16,8 0 0-16,13-1 0 15,15 17 1-15,13-4-1 16,12-5 0-16,13-8 0 15,14-5 0-15,4 0 1 16,11-10 0-16,14-6-1 16,10-3 1-16,11-13-1 15,3-6 1-15,15-6-1 16,17-4 1-16,0-9-1 16,15 1 0-16,20-8 0 15,-7-8 0-15,11-4-1 16,4-12 1-16,6-6 0 0,8-10 1 15,-18-9 0-15,11-7 0 16,-1-3-1-16,-13-12 1 16,-5-3-1-16,-6-4 1 15,-7-12-1-15,-21 0 0 16,-11-22 0-16,-7-6 0 16,-11-16 0-16,-10-6 0 15,-11-16 0-15,-21-13 1 16,-14-8-4-16,-21-1 1 15,-25-19-10-15,-17 0 1 16</inkml:trace>
  <inkml:trace contextRef="#ctx0" brushRef="#br0" timeOffset="-196190.37">1408 1445 42 0,'0'41'21'0,"10"-16"-15"16,-3-19 21-16,4 4-25 16,-8-7 1-16,4-3 1 15,4-3 1-15,7-7-6 16,-4-8 1-16,3-17 4 15,12-9 0-15,-5 6-1 16,5-21 0-16,9-4-1 16,-6-9 0-16,7 0-1 0,0-6 1 15,-8 5-1-15,1 17 0 16,-7 3-2-16,-4 9 1 16,-3 12-2-16,-8 10 0 15,-6 13-1-15,-4 0 1 16,-4 18-3-16,-6 13 1 15,-8 9 0-15,7 16 0 16,-6 7 1-16,6 15 1 16,1-7 1-16,10 4 1 15,0 3 3-15,0-6 0 16,3-10 1-16,4-15 1 16,-7-10-1-16,7-9 0 0,-3-3-2 15,-4-10 1-15,0-6-2 16,-4-10 1-16,-3-5-3 15,-3-4 1-15,-8 0-1 16,4 4 1-16,-11 5-1 16,1 1 0-16,-15-1-2 15,-11 1 1-15,8 9-2 16,-7 9 0-16,-1 1-5 16,1 5 1-16,-1 4-1 15,12 0 1-15,6 3 0 16,14 0 1-16,1-3 2 15,13-4 0 1,18-15 9 0,11-6 0-16,17-10 2 15,25-15 1-15,4 6-1 0,21-3 1 16,-4-7-1-16,-11 1 1 16,-6-4-5-16,-1 13 1 15,-10 0-2-15,-17 12 0 16,-8-2 0-16,-14 5 0 15,-10 4 0-15,-22 6 0 16,1 6-1-16,-8 10 0 16,-21 12-1-16,-14-6 1 31,-74 47-14-31,14 0 0 0</inkml:trace>
  <inkml:trace contextRef="#ctx0" brushRef="#br0" timeOffset="-195799.54">2244 1025 44 0,'70'-69'22'0,"1"-9"-17"16,-50 56 28-16,-3-13-30 0,-1 7 0 16,-13-3 3-16,-8-7 0 15,-20 0-7-15,-19 4 0 16,-10 9 4-16,-24 12 1 15,-1 7-3-15,-14 12 0 16,-6 13-3-16,-15 9 1 16,7 7-3-16,7 9 1 15,0 9-7-15,8 13 0 16,-1 12-4-16,14-3 1 16,8 20-1-16,13 21 0 15</inkml:trace>
  <inkml:trace contextRef="#ctx0" brushRef="#br0" timeOffset="-195658.2">1136 2025 48 0,'71'41'24'0,"91"-91"-23"0,-95 28 51 0,35-19-50 16,15-22 1-16,13-24-1 15,11-17 0-15,-14 4-6 16,-25-7 1 0,-20 7-5-16,-26-4 1 0,-17 13-10 15,-29 1 0-15</inkml:trace>
  <inkml:trace contextRef="#ctx0" brushRef="#br0" timeOffset="-194897.22">2843 1110 51 0,'-14'34'25'0,"-3"35"-29"0,6-59 42 16,4 8-37-16,-7 7 0 0,-4 13 0 16,1-3 1-16,3 2-3 15,-4-2 1-15,0-1 0 16,4-6 0-16,4-12-5 16,2-6 0-16,5-20-6 15,3-6 1-15,0-12-5 16,3-6 1-16</inkml:trace>
  <inkml:trace contextRef="#ctx0" brushRef="#br0" timeOffset="-194223.31">2709 950 38 0,'11'15'19'0,"10"-8"-17"15,-10-4 34-15,-8 3-34 0,11-6 0 16,0 10 2-16,8-10 1 15,6-7-5-15,11 4 1 16,-1-6 4-16,1 2 0 16,-14 4 0-16,3 3 0 15,0 0-2-15,-10 10 0 16,-7-1-3-16,-8 10 1 16,-3 0-2-16,-10 9 1 15,-12 3-2-15,-6 7 1 16,-4-10-1-16,1-3 0 15,-8 0 0-15,4-6 0 16,10 0 0-16,-3 0 0 16,6-10 0-16,5 7 0 0,6-13 0 15,1 3 0-15,10-6 1 16,0 3 0-16,10 4 0 16,1 2 1-16,6-6 1 15,5 0 0 1,9 16-1-1,-2 0 1-15,-8 3-1 16,-4 0 1-16,-2-3-1 16,-1-4 0-16,-4 4-1 15,1-6 1-15,-8-4 0 16,8 7 1-16,0-10-1 16,3-3 1-16,0-9 1 15,-4-7 0-15,8-5-1 16,-7 2 1-16,6-3-1 0,-6-9 1 15,3 3-1-15,0 6 1 16,-3-6-2-16,-8 0 0 16,4 3-2-16,-7 3 1 15,0 7-1-15,0 8 1 16,-10 4-1-16,-1 4 0 16,4 2 0-16,0 9 1 15,3 4 1-15,-6 6 0 16,10 4 0-16,-7-7 0 15,3-1-3-15,4-2 1 0,11-6-5 16,-1-7 0 0,12-6-7-16,16-9 0 0</inkml:trace>
  <inkml:trace contextRef="#ctx0" brushRef="#br0" timeOffset="-193937.18">3538 1135 36 0,'-7'6'18'0,"-17"16"-15"16,13-13 27-16,-3 7-29 0,0 0 1 0,-7-7 1 16,3 1 0-16,0 2-3 15,4 4 0-15,-3-7 2 16,6 7 1-16,4-7-1 16,3 4 0-16,4-4-1 15,11 4 1-15,-7-1-1 16,10 4 1-16,7-7 0 0,-11 1 0 15,1 5-1-15,0-5 0 16,-11-1 0-16,-7 10 0 16,3-3-2-16,-14-4 1 15,4 7-5-15,-3-3 1 16,6 0-11-16,4-16 1 16</inkml:trace>
  <inkml:trace contextRef="#ctx0" brushRef="#br0" timeOffset="-193649.29">3676 1232 42 0,'0'28'21'0,"-11"-18"-19"15,11-4 29-15,-3-3-29 16,-1 6 1-16,4 10 1 15,-7-3 0-15,7 3-4 16,0 6 0-16,7-10 4 16,-7 4 1-16,4-6-1 15,3-7 0-15,3-6-2 16,1-6 1-16,7-7-2 16,-1-2 1-16,5-4-7 15,-1-9 0-15,0 3-12 16,0-13 1-16</inkml:trace>
  <inkml:trace contextRef="#ctx0" brushRef="#br0" timeOffset="-193337.07">4089 671 57 0,'-4'34'28'0,"-13"67"-33"0,13-73 43 0,-10 12-39 16,0 17 1-1,-4 12 0-15,-3 3 0 16,0 6 0-16,3 4 0 0,4-10-2 15,0-6 1-15,10-10-5 16,-3-15 0-16,14-9-7 16,4-23 0-16,0-15-2 15,6-10 1-15</inkml:trace>
  <inkml:trace contextRef="#ctx0" brushRef="#br0" timeOffset="-192856.35">4385 592 45 0,'0'22'22'0,"-11"10"-20"16,11-23 45-16,-10 0-45 15,3 13 1-15,-4 0 0 16,-6 13 1-16,2 9-6 16,-6 15 1-16,4 4 2 15,-4 12 1-15,-1-3-4 16,5 0 1-16,6-9-4 0,1-13 0 15,-1-15-6 1,11-16 0-16,0-16-5 0,3-13 0 16</inkml:trace>
  <inkml:trace contextRef="#ctx0" brushRef="#br0" timeOffset="-192629.72">4106 1100 56 0,'4'19'28'0,"10"-3"-28"0,-14-16 54 0,11 0-52 0,-1 0 1 16,1 0 0-16,10 0 1 0,18-10-6 16,10 4 0-1,4-3-2-15,7-1 0 0,0 7-11 16,-11-3 0-16,-13 12-4 15,-15-6 0-15</inkml:trace>
  <inkml:trace contextRef="#ctx0" brushRef="#br0" timeOffset="-191595.03">5588 1314 59 0,'0'-7'29'16,"0"7"-37"-16,-7 0 57 0,0 3-49 16,-4-3 0-16,-10 4 0 15,0-4 1-15,-7 6-1 16,3 3 0-16,-3 1 0 15,7 8 1-15,-8-2-1 16,1 3 0-16,11 0-2 16,2 0 1-16,8-4-2 0,4 4 1 15,3-10 0-15,10-9 0 16,5 0 0-16,2-6 0 16,1 3 1-16,7-6 1 15,-1-1-2-15,-10 4 1 16,0 3-2-16,1-3 1 15,2 2-1-15,-6 4 1 16,-8-3-2-16,4 3 1 16,-7 3 1-16,4-3 1 15,-4 0 0-15,3 4 1 0,-3 2 0 16,0 3 0-16,-3 1 0 16,3 2 1-16,-4 7-1 15,4 3 0-15,0-3 0 16,0 6 0-16,0-6 0 15,0-1 1-15,4-8-1 16,7-10 0-16,3-6 1 16,7-13 0-16,0-3-1 15,11-13 1-15,7-18-1 16,-1-7 1-16,5-5-1 16,3-17 1-16,3-15 0 15,-7 0 0-15,1 6 0 16,-8-3 0-16,-14 18 0 15,-3 4 0-15,-8 3 0 16,-6 7 1-16,-4 11-2 16,-4 20 1-16,-6 15 0 15,-4 7 0-15,-1 18-1 16,-13 1 1-16,7 18 0 0,0 13 0 16,-11 25-1-16,7 12 1 31,4 10-1-16,0 12 0-15,3-12-3 0,8 0 0 0,6-16-1 0,4 0 1 16,4-16-5-16,6-12 0 16,-2-9-5-16,2-16 0 15</inkml:trace>
  <inkml:trace contextRef="#ctx0" brushRef="#br0" timeOffset="-191130.27">5920 1304 47 0,'-7'25'23'0,"7"3"-20"15,0-24 41-15,0 5-43 16,0-3 1-16,-4 10 1 15,4-7 0-15,0 1-4 16,0-1 0-16,4-3 2 16,3-2 0-16,3 2-1 0,1-6 0 15,-1 0-1-15,1-6 0 16,0 6-1-16,-4 0 1 16,0 6-1-16,3-6 0 15,1 3 0-15,-8 3 1 16,8-6-1-16,0 0 1 15,3 0 0-15,-4 0 0 16,1 0 0-16,-4-6 1 16,3 3-1-16,1-3 1 15,-7 2 0-15,3-2 0 16,3 0-1-16,-6 3 1 0,3-13-2 16,-7 3 1-16,3 1-3 15,4-1 1-15,0-2-8 16,4 2 1-16,0 4-3 15,-1-7 0-15</inkml:trace>
  <inkml:trace contextRef="#ctx0" brushRef="#br0" timeOffset="-190501.69">6396 1320 50 0,'10'9'25'0,"-2"-6"-31"0,-8-6 50 0,0 3-42 16,-4-6 0-16,0 3 1 15,4-3 1-15,-10-1-5 16,3 4 0-16,3 6 3 16,-6 0 1-16,-1 7-2 15,1-1 0-15,2 1-1 16,-2-1 1-16,3-6-1 16,3 3 0-16,-3 4-2 15,7-10 1-15,7 3-2 16,-3 0 1-16,3-3-3 15,3 0 1-15,-6 0-1 16,3 0 1-16,7-6 0 16,0 0 0-16,7-7 1 15,-3 4 1-15,3-1 1 16,-7 1 1-16,4 3 1 16,0 6 0-16,-4 6-1 0,-4 3 1 15,-3 1 0-15,-3 8 0 16,3-5-4-16,0 3 0 15,4-1-9-15,-1-15 0 16</inkml:trace>
  <inkml:trace contextRef="#ctx0" brushRef="#br0" timeOffset="-190092.49">6929 1188 65 0,'-7'25'32'0,"3"7"-42"15,-3-32 61-15,-11 12-49 16,-3 16 0-16,-7 1 0 16,-11 8 0-16,7 23-3 0,-6 2 1 15,9 4-1-15,8-6 0 16,-7-13-4-16,10-13 0 15,8-9-5-15,6-15 1 16,4-20-7-16,4-15 0 16,-1-12-1-16,1-7 1 15</inkml:trace>
  <inkml:trace contextRef="#ctx0" brushRef="#br0" timeOffset="-189893.17">6625 1091 40 0,'7'16'20'16,"11"-26"-15"-16,-11 20 40 0,0 8-42 0,4 7 0 0,-8 4 1 16,4 5 0-16,-3 4-6 0,3-10 0 0,0 0 1 15,0-3 0-15,0-6-10 16,3-9 0-16,1-14-5 16,0-11 0-16</inkml:trace>
  <inkml:trace contextRef="#ctx0" brushRef="#br0" timeOffset="-189613.12">7274 1053 55 0,'11'35'27'0,"-15"-35"-30"15,-6 3 52-15,-4 3-48 31,0 4 0-31,-15-7 0 0,8 3 1 0,-11 3-3 0,8 1 1 16,3-1 1-16,6 7 1 16,5-7-2-16,3 10 0 15,7-3 0-15,10-7 1 16,8 4-1-16,-4 2 1 16,7 1-1-16,-3 3 0 0,0 0-1 15,-15 0 1 1,-3 6-5-16,-10-3 0 15,-12-1-8-15,1-2 1 0,-11-9-5 16,11-10 0-16</inkml:trace>
  <inkml:trace contextRef="#ctx0" brushRef="#br0" timeOffset="-189162.14">8199 1260 48 0,'0'10'24'0,"-11"5"-22"0,4-15 44 16,0 0-45-16,0 10 1 16,-4-7-1-16,-3 3 1 15,0-3-3-15,0 4 1 0,0-1 1 16,3 3 0-16,-6 4-3 15,6 2 1-15,0-5-2 16,4 5 0-16,4-5-1 16,3-7 0-16,7 3 0 15,7-12 1-15,4 3-1 16,-8-7 1-16,8-5-4 16,3-4 1-16,-3 0-6 15,3-6 0-15</inkml:trace>
  <inkml:trace contextRef="#ctx0" brushRef="#br0" timeOffset="-188864.39">8470 1445 47 0,'7'10'23'0,"7"-54"-18"0,-10 15 41 16,-4-5-45-16,-4-16 0 16,-3-7 0-16,0-21 0 15,-3-10-2-15,-8 4 1 16,7-14 1-16,1 17 0 16,6 9-1-16,4-4 1 15,7 20-1-15,4 3 1 31,7 18-1-31,3 7 1 0,0 12-6 0,4 13 1 16,-11 6-12-16,0 4 0 16</inkml:trace>
  <inkml:trace contextRef="#ctx0" brushRef="#br0" timeOffset="-188588.62">8266 1063 75 0,'7'34'37'0,"28"-31"-44"16,-24 4 66-16,17-7-60 15,7 0 1-15,7-7-5 16,1 4 0-16,-1 3-3 16,0-9 1-16,-3-7-13 15,0 7 0-15</inkml:trace>
  <inkml:trace contextRef="#ctx0" brushRef="#br0" timeOffset="-188023.62">10488 1320 46 0,'-7'0'23'0,"-21"-22"-16"16,17 22 29-16,-6 0-35 16,-8 6 0-16,4-3 1 15,-4 10 1-15,0-4-4 16,4 4 1-16,0 6 1 0,7-4 1 15,3 10-1-15,4-3 0 16,0 3-1-16,4 10 1 16,10-10-2-16,3-6 1 15,8-4-1-15,3-5 1 16,0-1-1-16,0-9 1 16,1-9-1-16,-1-7 0 15,0-3 1-15,4-9 0 31,-8 3 0-31,1 6 0 0,-4-3 0 0,0 10 0 16,0 2 0-16,-3 10 1 0,-4 10-1 16,0-1 1-16,-4 7-1 15,1 3 0 1,-4-1 0 0,4 8 1-16,-1-5-2 15,4-2 0-15,4-3-4 0,3 0 0 0,3-7-10 16,1-18 1-16</inkml:trace>
  <inkml:trace contextRef="#ctx0" brushRef="#br0" timeOffset="-187761.03">10774 1411 60 0,'0'9'30'0,"21"-6"-28"0,-14-3 51 16,4-3-52-16,3 3 1 16,10-6-1-16,12 3 1 15,6-13-4-15,0 3 1 16,-3-8-6-16,0-1 0 16,-7 6-12-16,-8 0 1 15</inkml:trace>
  <inkml:trace contextRef="#ctx0" brushRef="#br0" timeOffset="-187573.37">11014 1116 56 0,'0'38'28'0,"0"34"-25"0,0-47 42 0,-4 9-45 16,1 13 0-16,-1 13-2 15,-3-7 1-15,4 1-2 16,-1-14 1-16,1-8-8 16,6-10 0-16,4-10-7 15,4-12 1-15</inkml:trace>
  <inkml:trace contextRef="#ctx0" brushRef="#br0" timeOffset="-187258.31">11642 652 69 0,'3'3'34'0,"1"6"-45"0,-4-2 67 16,-7-1-55-16,-4 3 0 15,1 10 1-15,-8 9 0 16,-7 16-3-16,4 10 1 16,-4 11 0-16,1 20 1 15,-1 0-3-15,0-1 0 0,8 1-1 16,2 0 0 0,-2-13-3-16,6-19 1 15,4-9-4-15,7-6 1 0,0-13-3 16,7-16 1-16,11-18-6 15,-4-7 0-15</inkml:trace>
  <inkml:trace contextRef="#ctx0" brushRef="#br0" timeOffset="-186788.84">11508 1223 48 0,'3'22'24'0,"1"-10"-21"0,-1-12 44 16,4 3-44-16,0 3 1 15,4-6 2-15,3 0 1 0,4 0-9 16,10 0 1-16,7-6 5 16,7 3 1-16,1 3-2 15,-8 0 0-15,-3 0-2 16,0 9 1-16,-11 4-2 15,-11 12 1-15,-3 0-2 16,-3 7 1-16,-8 8-2 16,-10 4 0-16,-7-3-3 15,-7-7 1-15,-4-2-2 16,0-13 1-16,4-1-5 16,7-5 1-16,7-7-9 15,7-6 0-15</inkml:trace>
  <inkml:trace contextRef="#ctx0" brushRef="#br0" timeOffset="-186474.8">12199 1266 59 0,'-3'0'29'0,"-12"38"-33"0,8-32 51 16,-3 13-44-16,-4 0 1 16,-7 0 0-16,3 9 0 15,7 0-6-15,1 4 1 0,6-4-1 16,8-12 1-16,6-7-8 16,8-18 1-16,0-7-10 15,3-19 0-15</inkml:trace>
  <inkml:trace contextRef="#ctx0" brushRef="#br0" timeOffset="-186340.07">12259 991 55 0,'7'21'27'0,"4"-8"-26"0,-11-13 44 0,7-6-44 0,0-1 0 0,0-2 0 15,3-3 0-15,1 2-8 16,0-6 0-16,-4 7-9 16,-7 3 0-16</inkml:trace>
  <inkml:trace contextRef="#ctx0" brushRef="#br0" timeOffset="-185741.12">10015 1991 51 0,'-14'9'25'0,"21"1"-17"0,0-10 38 16,4 3-44-16,10-3 0 16,11 0 4-16,10 0 1 15,25-3-8-15,21 0 1 16,25-10 4-16,35-6 1 0,29-6-2 16,13-6 1-16,19 6-5 15,-26-4 1-15,-3-2-7 16,-25 9 1-16,-28-6-14 15,-32 3 0-15,-24 15 0 16,-43 10 0-16</inkml:trace>
  <inkml:trace contextRef="#ctx0" brushRef="#br0" timeOffset="-185471.64">10089 2279 52 0,'22'32'26'0,"55"-29"-14"0,-45-3 50 16,24-3-57-16,36-7 1 15,25-12 1-15,31 0 0 16,14-22-10-16,7 4 0 15,-6-4 4-15,-15 12 0 16,-25 4-9-16,-20 13 0 16,-26 5-15-16,-24 4 1 15</inkml:trace>
  <inkml:trace contextRef="#ctx0" brushRef="#br0" timeOffset="-184943.22">12672 1646 83 0,'-11'9'41'0,"11"4"-43"0,0-13 71 0,7 3-69 16,4 3 0-16,-1-6-8 16,5 3 0-16,-1 4-11 15,-4 2 1-15,1 0-6 16,-4 17 1-16</inkml:trace>
  <inkml:trace contextRef="#ctx0" brushRef="#br0" timeOffset="-179328.39">730 10915 56 0,'0'7'28'0,"11"2"-21"0,-11-12 28 16,0 3-34-16,10 0 1 15,-10 0-1-15,0 0 0 16,0 0-3-16,0 0 1 16,0 3-4-16,0-3 1 15,0 0-13-15,0-6 1 16</inkml:trace>
  <inkml:trace contextRef="#ctx0" brushRef="#br0" timeOffset="-178993.58">1097 10712 57 0,'0'18'28'0,"4"-11"-26"0,-4-7 44 16,0 0-45 0,0 0 0-16,7 0-1 0,-7 0 1 15,3 0-3-15,-3 0 1 16,0 3-6-16,-3 6 0 15,-4 1-10-15,-4 2 0 16</inkml:trace>
  <inkml:trace contextRef="#ctx0" brushRef="#br0" timeOffset="-178429.94">1129 11176 43 0,'0'6'21'0,"0"-3"-13"0,0 0 29 15,0 0-34-15,0 0 1 16,0 4 2-16,0 2 1 0,-18 4-8 15,-13 2 0-15,-12 10 5 16,-6 4 1-16,-18 2-2 16,-7 0 0-16,-11 1-3 15,4-1 0-15,0 0-8 32,24 7 0-32,4 0-10 0,4-4 0 0</inkml:trace>
  <inkml:trace contextRef="#ctx0" brushRef="#br0" timeOffset="-177453.72">1376 10743 28 0,'21'-16'14'0,"-10"16"3"15,-4-12 8-15,-4-4-22 16,-3-6 0-16,0-3 2 16,-3 3 0-16,-4-3-7 15,-4 6 0-15,-10 0 5 16,-7 4 1-16,-11 2-2 16,-4 7 0-16,-6-7-1 15,-7 4 1-15,-8-1 0 16,15 4 0-1,-32 6 0-15,3-3 1 16,11 6-1-16,14 10 1 16,-7-1-1-16,0 4 0 15,11 3 0-15,-1 6 0 16,8 0-2-16,7 3 1 16,3-6 0-16,4 3 0 15,0 7-2-15,-4 2 0 16,11-3-2-16,-8 7 0 15,8 6 0-15,0 6 0 0,3 3-3 16,4 13 1-16,-14-12 1 16,7 5 0-16,3 1 0 15,18-1 1-15,11 4-1 16,-1 3 1-16,1-3 1 16,7-4 1-16,3-2 1 15,7-1 0-15,-14-9 1 16,11-12 1-1,0-1 1-15,13-6 0 0,8-3 0 16,-3-6 0-16,-1-3-1 16,7-4 1-1,8-8-1-15,3-4 1 0,-11-10-1 16,11-12 0-16,11-9 0 16,-1-10 1-16,-3-15-2 15,7-10 1-15,-3-10-1 16,-4-2 0-16,-18-3-1 0,-6-14 0 15,-15 11-1-15,-7-4 0 16,-3 3-4-16,-8 4 1 16,-10 2-7-16,0 10 0 15,-10-6-4-15,-8 3 0 16</inkml:trace>
  <inkml:trace contextRef="#ctx0" brushRef="#br3" timeOffset="-169421.09">2166 15309 42 0,'-14'-7'21'0,"7"7"-4"16,7 0 22-16,0 0-35 16,0 0 1-16,0 0 3 15,0 3 1-15,0 7-11 16,7 6 0-16,-7 9 6 15,3 9 1-15,5 10-4 16,-8 19 1-16,0-1-5 0,0 11 0 16,-8-1-2-16,5 0 0 15,-4-6-3-15,-4-13 0 16,1-15-6-16,-1-13 0 16,1-16-2-16,10-21 0 15</inkml:trace>
  <inkml:trace contextRef="#ctx0" brushRef="#br3" timeOffset="-169047.14">2152 15004 39 0,'0'32'19'0,"11"-1"-16"0,-11-25 33 0,0 1-31 15,0 2 0-15,0-3 3 16,3 4 0-16,4-4-10 16,4 3 1-16,-8-2 7 15,4-1 0-15,11 0-2 16,14 1 1 0,28 5-1-1,7 7 1-15,-4 3-2 16,-6 0 1-16,-4 3-2 15,-15 3 1-15,-9 10-3 0,-15 12 1 16,-7 9-4-16,-18 14 1 16,-10 2-4-16,-7 0 0 15,-11-6-4-15,-3-9 0 16,3-4-6-16,0-12 0 16,0-6-2-16,18-10 1 15</inkml:trace>
  <inkml:trace contextRef="#ctx0" brushRef="#br3" timeOffset="-168743.85">2752 15660 60 0,'0'25'30'0,"-11"0"-32"16,11-22 60-16,0 7-58 16,0-1 0-16,-7 0-3 15,7 1 1-15,-3 2-2 16,3-5 0-16,0-4-12 15,0-13 0-15,3-5-2 16,8-7 0-16</inkml:trace>
  <inkml:trace contextRef="#ctx0" brushRef="#br3" timeOffset="-168281.05">2734 15356 48 0,'-11'9'24'0,"11"-6"-26"0,0-3 45 0,0 0-43 16,0 0 0 0,0 0-1-16,0 0 1 0,0 0 0 15,0 0 0-15,0 0-1 16,0 3 1-16,8 0-3 15,-5 4 1-15,4 2-2 16,4 4 0-16,-1-1-3 16,1 7 0-16,6 0 2 15,-6 3 1-15,3 3 3 16,0 0 0-16,0 3 5 16,-3 0 1-16,0 4 3 15,-4-7 1-15,3 3-1 16,-3-3 1-16,-3 0-2 15,3-9 1-15,-7 0-3 16,3-7 1-16,4-9-2 16,-7-3 1-16,11-10-2 15,-7-9 1-15,10-9-3 0,-4-3 0 16,11-7-5 0,-6-3 0 15,2 0-12-31,1-3 0 15,-15 3-4-15,15 6 0 0</inkml:trace>
  <inkml:trace contextRef="#ctx0" brushRef="#br3" timeOffset="-168029.2">3073 15484 56 0,'-4'44'28'16,"4"16"-33"-16,0-45 51 0,0 4-46 16,0 0 1-16,4 0-1 15,-4-7 1-15,0 1-6 16,0-7 1-16,0-9-7 16,0-10 0-16,0-8-5 15,0-11 0-15</inkml:trace>
  <inkml:trace contextRef="#ctx0" brushRef="#br3" timeOffset="-167858.73">3069 15108 44 0,'0'6'22'0,"0"-9"-26"0,0 0 39 16,-7-3-35-16,7-4 0 15,0-2-5-15,0-1 0 16,7 1-5-16,-7-7 1 16</inkml:trace>
  <inkml:trace contextRef="#ctx0" brushRef="#br3" timeOffset="-167080.1">3373 14942 42 0,'7'59'21'0,"10"26"-21"16,-17-66 32-16,4 12-29 15,3 4 0-15,-7 9 2 16,3-4 0-16,4 4-7 16,-7 0 1-16,0-3 4 15,4-13 0-15,-4-3-2 0,0-3 1 16,0-6-2-16,-4-4 1 16,4-2-1-16,-10-10 0 15,-1-13 0-15,1 1 0 16,-8-1 0-16,0-3 0 15,-3 1 0-15,0 2 1 16,0 4-2 0,-4 3 0-16,11 2 0 0,-7 8 0 15,3 2-1-15,8 6 0 16,-1 4-1-16,1 3 0 16,-1 3 1-16,11 6 0 15,0 3 0-15,0 4 1 16,11-1 1-16,10 1 0 0,-4-4 2 15,8-3 0-15,3-2 0 16,11-11 0-16,0-5 1 16,14-10 1-16,-7-7-2 15,3-5 1-15,11-4-2 16,0-9 1-16,-11-3-1 16,-3 0 0-16,-7-7-1 15,-4 1 0-15,-14-7-1 16,1 0 0-16,-15 7 1 15,-7-1 0 1,-14 7 0-16,-8 3 0 0,1 9-2 16,-10 4 1-16,2 8-1 15,8 11 1-15,-11 2-1 0,8 10 0 16,-1 0 1 0,7 9 0-16,8 0 1 0,-1 4 0 15,11 5 1-15,11 1 1 16,-1-4-1-16,1-6 1 15,17-2-1-15,4-8 0 16,7-8-2-16,0-7 1 16,3-9-6-16,-3-4 0 15,-11-5-9-15,-14 2 1 16</inkml:trace>
  <inkml:trace contextRef="#ctx0" brushRef="#br3" timeOffset="-166705.45">2043 16444 60 0,'-11'19'30'0,"4"-16"-34"0,7-3 53 0,11 0-43 16,6 0 0-16,15-7 4 16,7 1 1-16,38-3-13 0,8-10 0 15,46-9 9-15,24-10 0 16,18-6-5-16,31-6 0 15,-24-6-5-15,-7 5 1 16,-7 4-7-16,-25 0 0 16,-25 13-9-16,-24 2 0 15,-21 7-4-15,-4 7 0 16</inkml:trace>
  <inkml:trace contextRef="#ctx0" brushRef="#br3" timeOffset="-166326.66">4255 15155 71 0,'0'22'35'0,"0"6"-48"0,0-22 69 16,3 1-56-16,4-1 1 15,-7-3-2-15,4 0 1 16,3 3-4-16,-7-2 0 16,0-4-12-16,0 0 1 15,0 3-4-15,0 3 1 16</inkml:trace>
  <inkml:trace contextRef="#ctx0" brushRef="#br3" timeOffset="-166142.78">4138 15619 68 0,'7'47'34'0,"4"-12"-45"0,-8-29 67 0,4-3-58 16,0 0 0-16,4-3-9 16,0-3 1-16,-1-3-2 15,-10-1 0-15</inkml:trace>
  <inkml:trace contextRef="#ctx0" brushRef="#br3" timeOffset="-163485.59">483 15374 53 0,'-3'13'26'0,"3"-10"-14"0,0-3 27 16,0 0-35-16,0 0 0 0,0 0 1 16,0 0 0-16,0 0-7 15,0 0 0-15,0 0 2 16,0 0 0-16,0-3-9 15,3 0 1-15,8-7-11 16,7 1 0-16</inkml:trace>
  <inkml:trace contextRef="#ctx0" brushRef="#br3" timeOffset="-163221.28">709 15186 76 0,'0'13'38'0,"4"-7"-47"0,3-6 69 15,-4 6-60-15,4 1 1 16,4-1-3-16,-11-3 1 15,7 3-3-15,-7-6 0 16,0 0-8-16,-7-9 0 16,7-4-9-16,-4-2 1 15</inkml:trace>
  <inkml:trace contextRef="#ctx0" brushRef="#br3" timeOffset="-162635.78">441 15566 41 0,'-11'15'20'0,"1"10"-11"16,10-21 27-16,-7 2-32 15,3 3 0-15,-3 1 2 16,-3-1 1-16,10 1-9 0,0-1 1 16,-7-3 4-16,3 0 1 15,4 1-2-15,0-1 0 16,4-3-1-16,3-3 0 15,3-3 0-15,8-6 0 16,-4-4-2-16,14-6 1 16,0-3-3-16,11-3 1 15,0-3-2-15,-4 3 1 16,4 0-3-16,-11 3 0 0,1 3 1 16,-8 7 0-16,-11-1 1 15,8 4 0-15,-8 5 1 16,-6 4 1-16,3 7 1 15,-3 8 0-15,3 1 2 16,-7 3 1-16,0 0 1 16,0 6 1-16,0-3 1 15,0-3 0-15,0-4-1 16,0-2 1-16,10-4-2 16,1-6 0-16,-1-6-2 15,1-6 0-15,7-7-5 16,3-6 0-16,-4-9-12 15,12-13 1-15</inkml:trace>
  <inkml:trace contextRef="#ctx0" brushRef="#br3" timeOffset="-161960.45">1037 15146 43 0,'39'-26'21'16,"-18"-17"-14"-16,-17 30 27 0,3-3-31 16,-4 1 0-16,4-4 2 15,-7-3 1-15,0 0-7 16,0 0 0-16,-17 0 4 15,-4 3 0-15,-18 4-2 16,0 8 1-16,-10 10-2 16,-11 7 1-16,-11 2-2 15,0 1 1-15,8 3-1 16,-11-1 1-16,10 4-1 16,22 3 0-16,-4 9-1 15,4 4 1-15,-4-4-2 0,11 10 1 16,-1 3-2-16,-13 12 0 15,10 7-1-15,7 6 1 16,4 3 0-16,7-3 1 16,10 0 0-16,1 0 0 15,3-6 2-15,35-4 0 16,7-5 2-16,-3-14 0 0,21-11 1 16,18-7 1-16,24-19 1 15,4-16 0-15,10-15 1 16,4-10 0-16,7-18-1 15,-11-7 1-15,-21-12-3 16,-17-3 1-16,-22-7-6 16,-10 10 1-16,-25-10-14 15,-14-6 1-15</inkml:trace>
  <inkml:trace contextRef="#ctx0" brushRef="#br3" timeOffset="-160729.99">5810 14402 55 0,'0'3'27'0,"7"7"-18"0,-3-7 28 0,-4 0-35 16,0-3 1-16,0 3 3 15,0 4 0-15,0 5-7 16,7 7 1-16,-7 9 4 16,0 4 0-16,-7 11-2 15,7 11 0-15,-4 5-5 16,8 4 1-16,-4 3-5 15,0-3 1-15,0-7-9 16,0-12 0-16,7-19-4 16,7-9 0-16</inkml:trace>
  <inkml:trace contextRef="#ctx0" brushRef="#br3" timeOffset="-160322.68">6117 14782 59 0,'0'3'29'0,"21"-16"-38"16,-10 7 57-16,7 6-47 15,6-6 0-15,12 3 2 16,-8-4 0-16,14-2-4 16,-3 0 0-16,10 2-3 15,1-5 1-15,-12 6-13 16,5-7 0-16</inkml:trace>
  <inkml:trace contextRef="#ctx0" brushRef="#br3" timeOffset="-160097.95">6350 14518 59 0,'-4'44'29'0,"-6"6"-32"0,10-37 44 15,-7 6-44-15,3 6 1 0,-3 6-7 16,4 10 0-16,-1 6-1 16,4-6 0-16</inkml:trace>
  <inkml:trace contextRef="#ctx0" brushRef="#br3" timeOffset="-159499.15">6735 14384 66 0,'-8'31'33'0,"16"-47"-34"0,-5 19 58 16,4 0-55-16,4 4 0 15,6-1 1-15,-3 0 0 16,8-3-3-16,2 1 0 16,-3-1 2-16,-3-3 1 0,14 0-2 15,-4 0 1-15,-7-3-1 16,0 3 1-16,-3 3-3 16,-7 3 1-16,-11 3-1 15,-14 7 0-15,-1 6-2 16,5 6 1-16,-11-6-2 15,-11 6 0-15,-3 7-1 16,3-1 1-16,0 4 1 16,7 3 1-16,4 3 1 15,7 0 0-15,7-4 1 16,7-2 1-16,7 0 1 16,4-7 1-16,10-6-3 15,-3-6 1-15,3-7-3 16,0-5 0-16,0-4-6 0,7-6 0 15,4-4-11-15,7-5 0 16</inkml:trace>
  <inkml:trace contextRef="#ctx0" brushRef="#br3" timeOffset="-159265.49">7246 14678 64 0,'-14'47'32'0,"-4"-18"-29"0,15-20 52 0,-1 7-54 15,-3 6 0-15,4 3-1 16,-1 3 1-16,4-3-5 16,0-3 0-16,4-10-6 15,3-5 0-15,0-14-10 16,3-14 1-16</inkml:trace>
  <inkml:trace contextRef="#ctx0" brushRef="#br3" timeOffset="-159075.37">7207 14462 60 0,'0'3'30'0,"11"-12"-37"0,-4 2 50 16,3 1-51-16,8 0 1 16,0 0-24-16,3 6 1 15</inkml:trace>
  <inkml:trace contextRef="#ctx0" brushRef="#br3" timeOffset="-158629.12">5345 15324 62 0,'49'-3'31'0,"89"0"-29"0,-82 3 50 16,18-3-51-16,32 0 0 15,35-4 2-15,21-2 1 16,22-7-4-16,6-2 0 16,8-1 2-16,6 0 0 15,-2-3-4-15,-19-3 1 16,-21 6-10-16,-24 7 1 15,-36 2-10-15,-35 7 0 16</inkml:trace>
  <inkml:trace contextRef="#ctx0" brushRef="#br3" timeOffset="-158042.22">5941 15748 56 0,'-64'18'28'0,"25"26"-30"0,29-34 43 16,-11 2-40-16,3 4 1 16,0 0-1-16,4-1 1 15,-7 4-3-15,4 0 0 0,-1-3 0 16,4 2 1-16,0-5-2 16,3-4 0-16,8 1-1 15,3-1 1-15,10 4 1 16,4-4 0-16,11 1 1 15,0 5 1-15,10 1 2 16,-3 0 0-16,-4 6-1 16,-3-1 1-1,-15 5-2-15,-10 2 0 0,-10 0-5 16,-5 0 1-16,-13 4-7 16,-11-7 1-16,-3-6-8 15,3-13 1-15</inkml:trace>
  <inkml:trace contextRef="#ctx0" brushRef="#br3" timeOffset="-157769.35">5881 15726 72 0,'39'6'36'0,"49"-6"-43"0,-49-9 72 0,10-10-64 15,11-6 1 1,0 0-1-16,-7-1 0 0,3 8-6 16,-6 2 0-16,-4 7-9 15,-11-1 0-15,-21 10-7 16,0 6 0-16</inkml:trace>
  <inkml:trace contextRef="#ctx0" brushRef="#br3" timeOffset="-157486.15">6089 16099 68 0,'7'-3'34'0,"32"6"-34"0,-18-3 62 15,7 0-61-15,15 0 1 16,-5-3-3-16,5 0 0 15,3 3-7-15,-11 0 0 16,-7 0-12-16,-21 9 0 16</inkml:trace>
  <inkml:trace contextRef="#ctx0" brushRef="#br3" timeOffset="-155445.33">6689 15748 43 0,'-4'3'21'0,"4"-3"-7"16,0 0 21-16,0 0-32 15,4-3 0-15,3 3 1 16,7 0 1-16,3 3-6 15,5-3 0-15,2-3 6 16,5-4 0-16,-5 1-2 16,4 0 0-16,-6 0 0 15,6-1 0-15,-10 4-1 16,3 3 0-16,-11 3-3 0,-10 4 1 16,-7-1-2-16,4 0 0 15,-8 7-3-15,1-1 1 16,-5 1-2-16,-6-1 0 15,7 1 0-15,0-4 0 16,3 1 1-16,8-1 1 16,-4 0 1-16,7 1 0 15,0 2 3-15,7-2 0 16,3 2 1-16,-2 1 1 16,2-1 0-16,1 1 1 15,-1-1 0-15,4 1 1 16,1 0-1-16,-5-1 0 0,-6 7-1 15,-4 3 1-15,-4 0-2 16,-6 9 0-16,-15 10-4 16,-10-3 0-16,-4-4-5 15,0-6 1-15,0-3-9 16,4-6 1-16</inkml:trace>
  <inkml:trace contextRef="#ctx0" brushRef="#br3" timeOffset="-155160.15">7204 15995 61 0,'-7'32'30'0,"-7"21"-37"0,14-40 54 16,-7 5-46-16,3 7 0 15,4 1-1-15,-7-1 1 16,7 0-3-16,0-6 1 16,0-4-4-16,7-2 0 15,-3-4-12-15,6-9 0 0</inkml:trace>
  <inkml:trace contextRef="#ctx0" brushRef="#br3" timeOffset="-154963.85">7303 15732 72 0,'-11'19'36'0,"14"-13"-43"15,5-9 63-15,-8 3-58 16,7 0 0-16,3-3-11 16,4 0 0-16,4 3 1 15,-15-7 0-15</inkml:trace>
  <inkml:trace contextRef="#ctx0" brushRef="#br3" timeOffset="-141468.08">1118 17802 35 0,'-7'3'17'0,"14"-22"-13"16,4 13 17-16,-4-7-20 16,-4-3 1-16,8-9 1 15,0-6 0-15,6-7-4 16,1-6 1-16,3 1 2 16,0-8 1-16,7 1-2 15,-3-3 1-15,0 3-2 16,-4 0 1-16,0-4-2 0,0 13 1 15,1 7-2-15,-5 3 1 16,1 9-1-16,-8 6 0 16,-6 10-1-16,3 12 0 15,4 6-1-15,-11 10 1 16,0 0 0-16,7 3 0 16,-7 1 1-16,3-4 0 15,-3-4 2-15,0 1 0 16,0-6 2-16,7-7 0 15,-7-3 0-15,0-3 1 16,4-6-1-16,3-4 1 0,3-5-2 16,1 2 0-16,0-6-1 15,-1-3 0-15,1-3 0 16,6-6 0-16,-6 3 0 16,0 3 1-16,-4 3-1 15,7 3 1-15,-4 0-1 16,1 3 1-16,3 4-1 15,-3 2 1-15,-1 4-1 16,-6 0 1-16,3 3-1 16,3 6 0-16,-3 3 0 15,-3 0 1-15,-4 4-1 16,0 6 0-16,0 9 0 16,0 3 1-16,-4 6-1 15,-3 7 0-15,-3 6-1 16,3-3 1-16,-7 6-3 15,3 0 0-15,-7-3-3 0,8 0 0 16,-1-6-4-16,1-3 0 16,3-7 0-16,7 1 0 15</inkml:trace>
  <inkml:trace contextRef="#ctx0" brushRef="#br3" timeOffset="-141137.31">1725 17554 38 0,'0'19'19'0,"4"21"-30"15,-4-30 43-15,0 5-33 16,0-2 1-16,0 0 0 16,0-1 0-16,0-2 0 15,0-1 0-15,7-6 0 16,3-3 0-16,1-6 1 16,6-7 0-16,-2-6 0 15,9-9 0-15,-3-3-1 16,1-13 0-16,-1 6-10 15,0-6 1-15</inkml:trace>
  <inkml:trace contextRef="#ctx0" brushRef="#br3" timeOffset="-140791.8">2205 16739 40 0,'0'12'20'0,"0"16"-19"0,0-18 31 0,0 2-32 15,-4 1 1-15,-3 6-1 16,-3 9 1-16,-8 9-2 16,4 10 1-16,-4 19-1 15,-3 3 1-15,-7 3-5 16,0 1 0-16,7 5-5 16,-1-9 0-16,5-6-2 15,6-4 1-15</inkml:trace>
  <inkml:trace contextRef="#ctx0" brushRef="#br3" timeOffset="-140446.28">2473 16798 43 0,'11'10'21'0,"-4"-4"-28"0,-7-6 46 0,0 3-37 16,0 3 0-16,0 0 0 15,-14 10 0-15,-1 6-4 16,-6 9 1-16,-3 10-1 16,-12 19 1-16,8 6-7 15,-4 6 0-15,8-3-5 16,-1 3 1-16</inkml:trace>
  <inkml:trace contextRef="#ctx0" brushRef="#br3" timeOffset="-140190.21">2025 17372 45 0,'11'25'22'0,"17"-25"-26"0,-18-3 40 16,12 0-34-16,-1-7 0 16,7-5-3-16,11-10 1 0,3-4-7 15,4-5 0 1,-4 3-5-16,-14 5 0 0</inkml:trace>
  <inkml:trace contextRef="#ctx0" brushRef="#br3" timeOffset="-139680.47">2942 16760 49 0,'7'29'24'0,"4"15"-28"15,-8-32 43-15,-3 13-40 16,-3 10 1-16,3 5 0 16,-11 20 0-16,1 6-2 15,-8 3 1-15,0 0-6 16,-3-3 0-16,11-7-6 16,-1-12 0-16</inkml:trace>
  <inkml:trace contextRef="#ctx0" brushRef="#br3" timeOffset="-139380.15">2981 17240 34 0,'53'25'17'0,"3"-6"-14"0,-34-16 24 16,6 4-26-16,0 2 1 15,-3 4 0-15,-1-1 1 16,-13 1-4-16,-8 2 0 0,-6 4 1 16,-8 6 1-16,-13 0-4 15,-1 3 1-15,-3 1-5 16,-4-4 0-16,-3-6-4 15,3-1 1-15</inkml:trace>
  <inkml:trace contextRef="#ctx0" brushRef="#br3" timeOffset="-139039.24">3690 17381 47 0,'-3'38'23'0,"-22"3"-32"0,14-26 45 15,1 11-36-15,-4 11 1 16,-15 13-1-16,-2 0 0 16,-5 4 0-16,-2 2 0 15,2-9-2-15,8-6 0 16,7-10-9-16,0-2 0 16,14-17-1-16,7-9 0 0</inkml:trace>
  <inkml:trace contextRef="#ctx0" brushRef="#br3" timeOffset="-138880.93">3380 17259 40 0,'17'19'20'0,"15"34"-28"0,-21-37 39 0,-4 9-35 15,3 9 0-15,1-2-12 16,-8-4 1-16,4 0 14 15,-14-6 1-15</inkml:trace>
  <inkml:trace contextRef="#ctx1" brushRef="#br3" timeOffset="-175723.92">11934 16215 0,'0'0'16,"0"0"-16,0 0 15,0 0-15,0 0 0,0 0 16,0 0-16,0 0 15,0 0-15</inkml:trace>
  <inkml:trace contextRef="#ctx0" brushRef="#br3" timeOffset="-135057.39">4653 17284 38 0,'0'13'19'0,"-7"-4"-13"0,7-9 19 16,-3 3-20-16,-4 0 0 0,-4 1 3 15,0 2 0-15,-10 0-10 16,4 3 0-16,-5 1 6 16,1 2 1-16,-7 1-3 15,7-1 0-15,0 7-2 16,-4 6 0-16,0 4-1 15,1-1 0-15,9 3 0 16,-2-3 1-16,13-2-1 16,4-5 1-16,11-2-1 15,3-6 0-15,21-10-5 16,-3-3 0-16,7-6-9 16,0-7 1-16</inkml:trace>
  <inkml:trace contextRef="#ctx0" brushRef="#br3" timeOffset="-134757.37">4791 17425 41 0,'10'13'20'0,"1"-10"-18"0,-11-3 29 16,10 3-27-16,-10-3 0 15,0 0 1-15,0 0 1 16,-7-3-8-16,-3 0 0 15,-4 3 5-15,0 0 1 16,3 6-4-16,-3 7 1 16,-4 2-2-16,1 7 0 15,3 3-2-15,3 4 0 0,-3-1-2 16,10 3 0-16,4-3-1 16,7-6 1-16,4-6 1 15,0-7 0-15,10-9-3 16,-4-3 1-16,15-12-4 15,-4-1 0-15</inkml:trace>
  <inkml:trace contextRef="#ctx0" brushRef="#br3" timeOffset="-134395.75">4971 17588 42 0,'0'41'21'0,"0"-10"-24"15,0-24 40-15,0 5-34 16,0-2 0-16,0-1 0 16,3-6 1-16,-3-3-6 0,0 0 1 15,7-6 2-15,4-3 1 16,-1-4-4-16,1-3 1 16,7-3-2-16,-8 1 1 15,11-1 0-15,-3 0 0 16,-4 3 0-16,4 4 0 15,-1 2 2-15,-2 7 1 16,2 3-1-16,-6 0 1 16,-4 3 1-16,3 4 0 15,1 5-1-15,0 1 1 16,-1 2-1-16,-6 1 1 0,6 3-3 16,4 3 0-16,-14 0-7 15,11-3 1-15,-11-4-7 16,11-2 1-16</inkml:trace>
  <inkml:trace contextRef="#ctx0" brushRef="#br3" timeOffset="-134080.4">5394 17485 43 0,'-4'22'21'0,"4"6"-17"0,0-19 36 16,15 10-38-16,-1 9 1 16,-4 7 0-16,4-1 0 15,4 10-4-15,-7 3 1 16,-1 4 2-16,-3-8 0 15,-14 8-2-15,-3 2 1 16,-8 0-3-16,-3-6 0 16,-4-9-8-16,-3-13 1 15,3-12-7-15,4-13 1 0</inkml:trace>
  <inkml:trace contextRef="#ctx0" brushRef="#br3" timeOffset="-133765.16">5673 17522 46 0,'0'16'23'0,"0"9"-30"16,7-15 39-16,-7 5-33 15,7 4 1-15,0 0 0 16,0 6 0-16,0-3 0 16,4-3 0-16,-8-10 1 15,8 4 0-15,-1-4 0 0,4-12 1 16,0-6-2-16,-3-7 1 16,0-3-3-16,-1-3 1 15,4 0-11-15,0-6 1 16,4-6-2-16,3 2 1 15</inkml:trace>
  <inkml:trace contextRef="#ctx0" brushRef="#br3" timeOffset="-133346.1">6071 17557 43 0,'7'19'21'0,"-14"9"-26"0,7-25 42 0,-3 3-38 16,-4 1 0-16,-4-1 0 16,-3 0 1-16,0 4-1 15,0 2 1-15,3 1-5 16,1-1 0-16,-1 1 0 16,4 2 0-16,7-2 0 15,4 0 1-15,10 5 2 16,-4 4 0-16,8 3 5 15,3 4 0-15,0 5 0 16,-10-6 1-16,-1 1-1 16,-3 2 0-16,-7 3-3 15,-7-2 1-15,-3-4-2 16,-11-3 0-16,-8-3 0 0,8-9 1 16,-7-7-1-16,7 0 0 15,0-6 1-15,7-6 0 16,7-7 0-16,7-2 1 15,7-7-2-15,7 6 0 16,7-3-3-16,7-3 1 16,4-3-7-16,7-6 1 15</inkml:trace>
  <inkml:trace contextRef="#ctx0" brushRef="#br3" timeOffset="-132670.54">6565 17585 49 0,'0'6'24'0,"-35"13"-29"16,24-19 47-16,-3 3-42 16,-7 4 0-16,0-1 1 15,3 0 0-15,1 4-1 16,-1 5 0-16,4 1-1 15,-4 0 0-15,8-4-2 16,3 1 1-16,3-4-3 16,4 1 0-16,4-4-1 15,-1 0 1-15,1-12 1 16,6 3 0-16,8-4 2 16,-4-2 0-16,4 0-1 0,-1-1 1 15,1 1-1-15,-4 3 0 16,4-1-2-16,-8 7 1 15,1-3-3-15,-4 6 1 16,0 4 1-16,0 2 0 16,-3 3 1-16,-1-2 0 15,1 2 3-15,3 4 0 16,3 0 2-16,-10-1 1 16,11-2 1-16,-8-4 0 15,8-2 3-15,3-4 0 0,7-3-1 16,0-6 1-16,8-4-1 15,2-12 1-15,1-12-1 16,3-10 1-16,-3-13-3 16,-4-5 0-16,1-10-1 15,-5-1 0-15,1-5-1 16,-11-4 0-16,-3 13 0 16,-4 7 0-16,-7 12 1 15,0 9 0-15,-7 16 0 16,3 18 1-16,-3 17 0 15,-4 24 0-15,1 10-3 16,-1 22 1-16,-6 16-2 16,10 21 1-16,0-3-1 15,3 1 0-15,0-10-1 16,4-19 0-16,0-19-1 16,0-9 0-16,-7-13-9 0,7-12 1 15</inkml:trace>
  <inkml:trace contextRef="#ctx0" brushRef="#br3" timeOffset="-132443.85">6555 17570 47 0,'10'21'23'0,"18"-21"-23"0,-17 4 38 0,10-4-39 16,4 3 0-16,10-3-6 16,4 0 1-16,3-3 1 15,-6-1 0-15,-1-2-8 16,-3 6 0-16</inkml:trace>
  <inkml:trace contextRef="#ctx0" brushRef="#br3" timeOffset="-132099.47">7003 17736 41 0,'21'22'20'0,"28"-32"-15"16,-35 4 36-16,11-7-40 15,-4-2 1-15,-3-1-1 0,3-3 1 16,-7 0-3-16,-3 1 0 15,-4-1 1-15,-4 3 1 32,-17 10-4-32,-7 6 0 15,-4 9 0-15,4 7 0 16,0 9 1-16,3 0 1 16,4 3 1-16,4 7 0 15,10-1 3-15,0 1 0 16,3-7-1-16,8-3 1 0,3-3-4 15,0-13 1 1,4-9-7-16,-8-6 1 0,-6-6-8 16,-8-4 0-16</inkml:trace>
  <inkml:trace contextRef="#ctx0" brushRef="#br3" timeOffset="-131632.99">5539 17215 54 0,'-11'3'27'15,"8"-9"-29"-15,3 6 48 0,0 0-42 16,0 0 1-16,0 0 0 16,7 0 1-16,3 0-11 15,8 0 0-15,-8-3-11 16,8-3 1-16,-4 2-3 15,-3-2 1-15</inkml:trace>
  <inkml:trace contextRef="#ctx0" brushRef="#br3" timeOffset="-129904.97">1080 16839 40 0,'7'3'20'0,"-4"0"-8"16,-3-3 20-16,7 3-30 16,-7 0 1-16,0 1 2 15,0 2 0 1,0 41-7-1,-7 12 1-15,-3 17 3 0,-12 5 0 16,1 7-3-16,4 9 1 16,-5 4-4-16,5 2 1 15,6 4 0-15,-6-20 0 16,6-8-3-16,-3-13 1 16,7-10-7-16,-4-15 0 15,1-19 0-15,3-10 0 16</inkml:trace>
  <inkml:trace contextRef="#ctx0" brushRef="#br3" timeOffset="-128091.02">1270 16582 33 0,'7'3'16'0,"14"-3"-15"16,-10-3 30-16,6-4-31 15,5 1 0-15,-1 0 1 16,7 3 1-16,4 3-2 16,7-3 1-16,10 3 0 15,0-3 1-15,11-7-1 16,0 4 1-16,0 0-1 16,7-1 0-16,4 7-1 15,10 0 1-15,0 3 0 16,7 1 1-16,-10 2 0 15,-8 0 0-15,12 0 0 16,6 4 1-16,-7-1 0 16,0 1 0-16,7-4-1 0,0-3 0 15,-13 0-1-15,9 0 1 16,-3 7-1-16,8-1 0 16,2-3-1-16,1 1 1 31,46-1-1-31,-18 0 1 15,-1 0-1-15,-2-2 1 16,-15 2-1-16,4 0 0 16,0 0 0-16,3 4 1 15,8 5-1-15,-15 1 0 16,4 3 0-16,3 0 0 0,1 0 0 16,-1-4 0-16,-10-2 0 15,-1 3 0-15,8-1 0 16,4-5 0-16,-1-1 0 15,-10 0 0-15,7 4 0 16,-4-1 0-16,4 4 0 16,3 3 1-16,-10-3-2 15,3-7 1-15,-3 4 0 16,-4-4 1-16,4 0-2 16,-4-2 1-16,-7-4 0 15,-6 0 0-15,-12 6 0 16,11-5 0-16,0-1-1 15,-7 3 1-15,-6 3 0 16,-1 1 1-16,-7-1-1 16,-4 1 0-16,-7-1 0 0,-13 4 0 15,-1 2 0-15,-3 4 0 16,-1 3-1-16,-2-3 1 16,-1 3-1-16,-14 3 1 15,4 3-1-15,-1 7 0 16,-13 2 0-16,-1 7 1 15,-3 3-1-15,-3 6 1 16,3 7 0-16,-4-4 0 16,4 7 0-16,-10-3 0 15,10-1 0-15,-7-5 0 16,3-4 0-16,-3 0 0 0,3-6 0 16,1 0 0-16,-1-10-1 15,1-6 1-15,-1-2-1 16,1-4 0-16,-8-7 0 15,-6-2 1-15,-1-7-1 16,-3 0 1-16,-11-6-1 16,4 3 1-16,-7-3 0 15,-11 0 0-15,-7-3 0 16,-7-3 0-16,3 3 0 16,-10 0 0-16,-7 3 0 15,-17 0 0-15,-5 0-1 16,5 0 1-16,-8 6 0 15,-7 3 0-15,-14 4 0 16,0-1 1-16,11 4-1 16,-4 6 0-16,-18-3 0 0,1 0 0 15,10 0 0-15,-7-1 0 16,-4-2-1-16,-6-7 1 16,17 1 0-16,-11-1 0 15,-3 1 0-15,0-1 0 16,14-3 0-16,-7 1 0 15,-3-1 0-15,10 0 0 16,0-3 0-16,10 0 0 16,1 1 0-16,3-4 0 15,4 0 0-15,0-4 0 0,3 1 0 16,4-3 0 0,10 3 0-16,-10 3 1 0,3-3-1 15,0 3 0-15,-7 0 0 16,18-3 0-16,-3 3 0 15,-1-3 0-15,-3-1 0 16,7 1 1-16,-15 6-1 16,5-3 1-16,2 0-1 15,1 0 1-15,-3 0 0 16,-1 0 1-16,-7 0-1 16,7-3 1-16,8 3-1 15,3-3 0-15,-1 3 0 16,-6-3 1-16,7-3-3 15,0-7 1-15,3-3-4 16,8 7 1-16,10-7-8 16,0 1 0-16,0-7-5 15,3 3 1-15</inkml:trace>
  <inkml:trace contextRef="#ctx0" brushRef="#br0" timeOffset="-120253.33">25749 12960 44 0,'-14'16'22'0,"0"6"-10"16,7-10 23-16,0 13-34 15,-4 10 1-15,1 21 0 16,6-6 1-16,-3 22-3 16,-7 26 0-16,3 18 2 15,1 28 0-15,-8 19-1 16,1 22 1-16,-5 16-2 0,8 12 1 15,-3 6-1-15,3 13 0 16,-1 4-1-16,1 21 1 16,0-10 0-16,0 7 0 15,-3-6 0-15,-1-13 0 16,0-9 0-16,1-25 0 16,-1-35 0-16,4-15 0 15,0-29-1-15,3-19 1 16,4-15-6-16,0-19 1 15,0-12-11-15,3-20 1 0</inkml:trace>
  <inkml:trace contextRef="#ctx0" brushRef="#br0" timeOffset="-118993.78">26741 12850 38 0,'-7'-3'19'0,"10"-3"-15"16,-3 6 20-16,4-3-22 0,-4 3 1 16,0 0 2-16,-4 3 0 15,-7 0-6-15,-3 3 0 16,-7 0 3-16,-7 4 1 15,-4-1-3-15,-3 4 0 16,0 2-3-16,-1 1 1 16,5 6 0-16,-1 6 0 0,0 7-1 15,11 6 1-15,7 9 1 16,7 0 0 0,7-12 1-16,7-4 1 15,10-6-1-15,12-6 1 0,10-6-2 16,3-7 0-16,0-6-4 15,-3 1 1-15,-7-1-8 16,-8-10 1-16</inkml:trace>
  <inkml:trace contextRef="#ctx0" brushRef="#br0" timeOffset="-118768.72">26846 13145 26 0,'11'-3'13'0,"0"-7"-2"16,-8 7 17-16,4 3-25 15,-3-3 1-15,-4 3 1 0,0 0 0 16,-4-3-6-16,1-6 1 16,-4 9 3-16,-4-13 1 15,-3 13-3-15,0 0 1 16,0 13-4-16,0-1 1 16,3 10-6-16,0 3 1 15,4 6-6-15,4-5 0 16,-1-4-1-1,1-7 1-15</inkml:trace>
  <inkml:trace contextRef="#ctx0" brushRef="#br0" timeOffset="-118153.14">27129 13289 24 0,'7'16'12'0,"3"28"-12"16,-6-35 23-16,-1 7-20 16,4-1 0-16,0-2 2 15,0 3 0-15,1-10-7 16,-1 0 1-16,3-6 4 15,1-3 0-15,-1-3-2 16,4-4 1-16,-3-2-2 0,0-1 0 16,-1 4 0-16,1 0 0 15,-4 2 0-15,-7 7 0 16,3 3 0-16,4 4 0 16,-7 2 0-16,0 0 1 15,0 4-2-15,0 3 1 16,0-4 0-16,4-2 0 15,-4-1 0-15,0 4 1 16,3-4-1-16,1-3 1 16,0 1-1-16,-1-1 1 0,4-6-1 15,4-3 1-15,-1-4 0 16,4-2 0-16,4-4 0 16,0 1 0-16,-1 3 0 15,1-4 0-15,0 4 0 16,-1 2 0-16,-3-2-1 15,0 6 1-15,1 6-1 16,-5 6 0-16,4 1 0 16,-3 5 0-16,-1 4 0 15,1-3 1-15,0 0-2 16,-1-1 1-16,1 7 0 16,-1 0 0-16,1-3-5 15,3 0 1-15,0-7-8 16,4-5 1-16</inkml:trace>
  <inkml:trace contextRef="#ctx0" brushRef="#br0" timeOffset="-117687.39">27774 13731 38 0,'-7'57'19'0,"-10"15"-15"0,9-53 29 16,-2 9-31-16,-1 3 1 15,-3-3 0-15,4-6 0 0,-1-3-4 16,4-9 0-16,3-10 3 16,4-13 1-16,4-15-2 15,-1 6 1-15,1-9-2 16,0-13 1-16,-1-7-4 15,1-5 1-15,3 3-2 16,0 6 0-16,3 6 0 16,1 3 0-16,3 7 0 15,0 3 1-15,4 9 2 16,-4 10 1-16,0 5 1 16,0 11 1-16,-3-1 0 15,-4 10 0-15,-4 9 0 16,1 0 0-16,-4 3-2 15,-4 0 1-15,-6 0-1 16,-4-2 0-16,-4-1-2 16,0-13 0-16,4-2-7 15,0-7 1-15,3-6-4 0,4-7 1 32</inkml:trace>
  <inkml:trace contextRef="#ctx0" brushRef="#br0" timeOffset="-117432.53">28085 12675 47 0,'0'50'23'0,"-4"12"-22"0,1-27 46 0,-1 9-47 16,1 12 0-16,-1 20 0 15,-3-1 1-15,3 16-1 16,1-7 0-16,3 4 0 16,0-3 0-16,0-13-4 15,3-3 1-15,1-19-9 16,3-12 1-16,4-19-4 16,-1-16 0-16</inkml:trace>
  <inkml:trace contextRef="#ctx0" brushRef="#br0" timeOffset="-117069.95">28162 13593 52 0,'11'16'26'0,"10"-16"-28"0,-10 0 50 16,-1 0-47-16,8 0 1 15,3-3-1-15,4 0 1 16,-4-7-3-16,0 1 0 16,-3-7 1-16,-4 7 1 15,-4-7-2-15,1-6 1 16,-8-3-2-16,5 0 1 0,-8 3-1 16,-4 3 1-16,-3 10-1 15,0 9 0-15,-4 9 0 16,1 10 1-16,-1 3 0 15,1 6 0-15,2 4 0 16,5 2 1-16,3 1-2 16,3-4 0-16,5 0-2 15,6 1 0-15,0-4-10 16,7-16 0-16</inkml:trace>
  <inkml:trace contextRef="#ctx0" brushRef="#br0" timeOffset="-116831.05">28868 13399 27 0,'-4'19'13'0,"-17"9"-3"0,14-19 13 16,-7 4-21-16,-7 6 1 16,-4 0 1-16,-3 9 1 15,-4 3-6-15,-3 4 1 16,3 5 2-16,4-2 1 15,0-4-2-15,6-8 0 16,8-8-6-16,4-8 1 16,6-10-7-16,4-13 0 15,0-9-1-15,4-9 1 16</inkml:trace>
  <inkml:trace contextRef="#ctx0" brushRef="#br0" timeOffset="-116695.14">28554 13440 24 0,'0'-29'12'0,"7"39"-4"16,0 2 23-16,0 4-27 15,4 15 1-15,3 10 2 16,0 3 1-16,3 3-10 16,1 10 0-16,-4-14 3 15,0-5 1-15,-3-3-14 16,-1-10 1-16</inkml:trace>
  <inkml:trace contextRef="#ctx0" brushRef="#br0" timeOffset="-116111.46">30106 13490 44 0,'14'6'22'0,"-10"-6"-13"16,-4 0 32-16,0 0-39 15,0 0 0-15,0 0-1 16,-7-3 1-16,-4 3-3 16,0 3 0-16,-6 3 1 15,-4-2 1-15,-4 14-3 16,-7 4 1-16,0 0-2 0,1 6 0 16,6 1 0-1,7-1 0-15,11 6-2 0,7 4 1 16,11-7-3-16,7-6 1 15,6-6-3-15,4-3 1 16,4-10-4-16,4-6 0 16</inkml:trace>
  <inkml:trace contextRef="#ctx0" brushRef="#br0" timeOffset="-115870.66">30395 13615 40 0,'29'-37'20'0,"2"-7"-21"0,-24 41 40 0,4-4-36 16,-8 1 1-16,-3-3 0 15,-3 2 0-15,-11 1-6 16,0 3 1-16,-4 6 3 16,-3 3 1-16,0-6-3 15,0 7 1-15,3 8-2 16,0 10 1-16,4 4-3 16,4-1 1-16,3-3-2 15,3 3 0-15,8-6-1 16,10 3 0-16,3-12-3 15,4-7 1-15,8-9-5 16,-5-10 1-16</inkml:trace>
  <inkml:trace contextRef="#ctx0" brushRef="#br0" timeOffset="-115481.02">30614 13540 40 0,'0'16'20'0,"-7"37"-23"0,7-40 34 15,0-1-30-15,0 7 1 16,0-3 3-16,0 2 1 16,0-5-7-16,0-1 1 0,0-5 3 15,0-4 0 1,4-9-1-16,-1-4 0 0,4-9-3 15,0 1 1-15,4-8-1 16,3 1 0-16,4 3-1 16,-1 4 1-16,-3-1-1 15,-3 3 1-15,-1 7 0 16,1 2 1-16,0 4 0 16,-4 0 0-16,0 13 0 15,0 2 1-15,-4 7-1 16,1 6 0-16,-1 0-2 15,1 0 0-15,-4 10-5 16,3-1 0-16,1-12-6 16,3-9 1-16</inkml:trace>
  <inkml:trace contextRef="#ctx0" brushRef="#br0" timeOffset="-115134.98">31009 13534 31 0,'-3'3'15'0,"-1"19"-15"0,4-16 22 15,0 0-22-15,0 4 1 0,0-1 5 16,0 7 0-16,4 0-4 15,3 5 0-15,3 8 5 16,4 8 0-16,1-8-1 16,-5 5 1-16,1 7-4 15,-4-10 1-15,-7 13-3 16,-4-3 0-16,-3-10-3 16,-3-3 1-16,-5 1-5 15,1-14 1-15,-3-8-8 16,3-1 0-16,3-12-2 15,4-10 1-15</inkml:trace>
  <inkml:trace contextRef="#ctx0" brushRef="#br0" timeOffset="-114834.64">31179 13534 30 0,'0'9'15'0,"-4"10"-11"0,0-10 26 16,4 4-29-16,-3 6 1 15,3 3 1-15,0 0 0 16,3 0-4-16,1 0 1 16,3 6 2-16,0-6 1 15,4-3-2-15,3-7 1 16,3-9-1-16,5-6 1 0,-1-9-2 15,3-4 0-15,-2-6-2 16,-1-6 0-16,-4-1-10 16,5-2 1-16,-1 3-2 15,0 0 1-15</inkml:trace>
  <inkml:trace contextRef="#ctx0" brushRef="#br0" timeOffset="-114399.7">31672 13509 36 0,'7'22'18'0,"-10"-29"-23"16,3 4 35-16,-4 3-29 16,-3 0 0-16,-3 0 0 15,-1 3 0-15,1 0-2 0,-1 1 1 31,-3 5 0-31,3 0 1 16,4 1-1-16,4 5 0 16,3 1 0-16,7 3 1 15,3 6 0-15,4 3 0 16,4 7 0-16,-4 2 0 16,0-5-1-16,-3 2 1 15,-4 1-1-15,-7 2 0 16,-7 1-1-16,-4-7 1 15,-6-2-1-15,-4-7 1 16,-4-4-1-16,4-8 0 0,0-7 0 16,3-9 0-16,4-4 1 15,7-9 0-15,3 1 0 16,8-4 0-16,6 3-1 16,4 0 1-16,8-6-3 15,-1-3 0-15,0 6-8 16,-3-3 1-16</inkml:trace>
  <inkml:trace contextRef="#ctx0" brushRef="#br0" timeOffset="-113723.59">32043 13596 46 0,'3'13'23'0,"-6"-4"-30"0,-1-5 41 15,-3-1-34-15,-3 3 0 16,-4 0 0-16,-4 4 0 16,0-1 0-16,-6 4 0 15,2-4 1-15,5 4 1 16,6 2-1-16,1-5 0 16,6-1-1-16,8-6 0 15,3-3 0-15,3 0 0 16,4-6-2-16,8-4 0 15,-1-5 0-15,7-1 1 0,-7-3-1 16,-3 4 1-16,-1-1-2 16,-3 3 1-16,-3 1-1 15,0 9 0-15,-4 3-2 16,0 6 1-16,-4 3 0 16,1 4 1-16,-1-1 0 15,1 4 1 1,3 0 0-16,0 0 1 15,0 2 1-15,4-5 0 0,3-7 0 16,0-3 1-16,0-9 1 16,0-7 0-16,7-18 2 15,14-3 0-15,8-10 1 16,-4-13 0-16,-4 1 1 16,0-13 0-16,-7-16-1 15,-3 4 0-15,-4-10-1 16,-10-3 0-16,-8 25-1 0,1 15 0 15,-15-12-1 1,-10 16 0-16,-4 10-1 0,-3 24 0 16,0 10 0-16,3 6 0 15,1 25 0-15,2 15 0 16,1 33 0-16,7 5 1 16,4 25-1-16,3 7 1 15,-1-3-2-15,1-4 1 16,4-21-3-16,3-10 1 15,3-12-4-15,-3-20 0 16,0-8-5-16,4-7 1 16,-1-19-8-16,1-12 1 0</inkml:trace>
  <inkml:trace contextRef="#ctx0" brushRef="#br0" timeOffset="-113512.31">32103 13364 34 0,'0'29'17'0,"7"-1"-7"15,0-25 24-15,0 0-31 16,4 3 0-16,6 4-1 16,4-1 1-16,-3 4-7 15,10-4 1-15,11 1-3 16,0-4 0-16,0 3-7 15,-1-6 0-15</inkml:trace>
  <inkml:trace contextRef="#ctx0" brushRef="#br0" timeOffset="-113167.95">32505 13477 30 0,'7'16'15'0,"21"3"-5"0,-17-19 21 16,6 3-26-16,5-3 1 15,6 0 1-15,7 0 0 16,-3 0-9-16,-4 0 0 16,-3-3 6-16,-4-3 1 0,0-4-4 15,-7-2 1-15,-7-4-2 16,-3 0 1-16,-4 1-1 16,-4 2 0-16,-6 7-1 15,-8 3 1-15,-3 9 0 16,-4 6 0-16,4 7 1 15,0-3 0-15,3 12 0 16,4 7 0-16,7 2 0 16,7 7 0-16,11 3 0 15,6-6 0-15,4-3-3 16,1-10 0-16,-5-9-7 16,-3-13 0-16,-7-19-7 15,-14 1 1-15</inkml:trace>
  <inkml:trace contextRef="#ctx0" brushRef="#br0" timeOffset="-112641.13">31076 13273 55 0,'0'13'27'0,"-3"-22"-19"0,3 9 48 15,0 3-51-15,-4 0 1 16,1-6 0-16,-1 3 1 16,4 0-11-16,0 0 1 15,0 0-5-15,7 6 1 16,-10 0-14-16,-4 7 0 15</inkml:trace>
  <inkml:trace contextRef="#ctx0" brushRef="#br0" timeOffset="-110390.72">26688 14832 29 0,'7'6'14'0,"0"-3"-1"15,-7-3 15-15,3-6-22 0,-3 6 0 16,0 0 3-16,0 0 1 15,0 0-13-15,-3-6 1 16,-4 3 8-16,-4 0 0 16,-3-1-4-16,-7 1 1 15,-4 3-2-15,0 0 0 16,-3 3-3-16,4 7 1 16,-1 2-2-16,0 10 0 15,4 3-2-15,3 0 1 16,-3 1-1-16,11-1 1 0,3 0 1 15,3-3 1-15,4 0 2 16,7-7 0-16,7-2 2 16,7-4 0-16,1-6 0 15,2-3 1-15,4-3-1 16,1-6 0-16,-1-1-2 16,-3-2 1-16,-4-1-1 15,-4 4 1-15,1 0-1 16,-4 2 0-16,-3 1 0 15,-1 3 0-15,-3 6-1 16,0 6 1-16,-3 7 0 16,-1 6 1-16,1 6-1 15,-4-6 1-15,0 6-1 16,0 4 0-16,0 2 0 0,0 1 1 16,4-7-4-16,-4-3 1 15,7-6-8-15,-4-3 0 16,8-10-4-16,3-9 0 15</inkml:trace>
  <inkml:trace contextRef="#ctx0" brushRef="#br0" timeOffset="-110104.18">26995 14982 48 0,'10'-3'24'0,"18"10"-24"16,-17-4 44-16,7 0-43 16,-4 0 0-16,14 0 0 15,4 0 1-15,3 0-3 16,-7 1 0-16,0-4-2 15,4-4 1-15,-7 1-10 16,0-3 0-16,-4 0-3 16,-7-4 0-16</inkml:trace>
  <inkml:trace contextRef="#ctx0" brushRef="#br0" timeOffset="-109879.18">27245 14794 44 0,'-7'25'22'0,"3"29"-27"0,4-35 40 16,-3 2-33-16,-1 5 0 15,-3 8-2-15,-3 4 1 16,-1-1-5-16,1 1 1 0,3 6-9 15,3-7 1-15</inkml:trace>
  <inkml:trace contextRef="#ctx0" brushRef="#br0" timeOffset="-109547.83">27750 14534 43 0,'3'38'21'0,"-10"12"-19"0,0-44 31 15,-4 10-31-15,-3 15 0 16,-3 7 1-16,-5 21 0 16,1-2-6-16,0 12 1 15,3-3 0-15,4-13 0 16,0-6-5-16,4-9 0 16,3-10-7-16,7-16 1 15</inkml:trace>
  <inkml:trace contextRef="#ctx0" brushRef="#br0" timeOffset="-109262.52">27774 14948 31 0,'25'22'15'0,"3"-13"0"15,-21-9 21-15,7 10-31 16,4 2 1-16,3 10-1 16,-3 3 1-16,-4 4-9 15,-7-4 0-15,-7 0 5 16,-7 3 1-16,-7 3-4 16,0-2 0-16,-4-8-2 15,-7-8 0-15,4-4-4 0,0-5 0 16,3-8-7-16,8-11 0 15</inkml:trace>
  <inkml:trace contextRef="#ctx0" brushRef="#br0" timeOffset="-108969.36">28254 15017 55 0,'-7'16'27'0,"-11"15"-34"0,15-18 50 0,-4 2-42 16,0 7 0-16,-4-9 0 15,4 9 1-15,3 3-4 16,4 0 0-16,4-6-2 15,7-4 0-15,3-8-9 16,3-17 0-16,5-5-2 16,-8-14 0-16</inkml:trace>
  <inkml:trace contextRef="#ctx0" brushRef="#br0" timeOffset="-108820.45">28385 14656 52 0,'7'19'26'0,"0"-13"-44"0,-7-6 52 16,3 4-56-16,4-11 0 15,0 7-1-15,4 0 0 16</inkml:trace>
  <inkml:trace contextRef="#ctx0" brushRef="#br0" timeOffset="-104564.89">26356 14092 18 0,'-3'3'9'0,"10"0"-3"0,-7-3 10 16,0 3-14-16,0-3 0 0,3 0 3 16,-3 0 1-16,4-3-6 15,-4 3 0-15,3 0 4 16,1 0 1-16,3 0-1 15,-4 0 1-15,1 0-2 16,3 3 0-16,0 0 0 16,0 1 0-16,0-4-1 15,0 0 1-15,4 0-1 16,-1 0 1-16,4 0-1 16,0-4 0-16,1 4 0 15,2 4 0-15,1-1-1 16,-1 3 1-16,1-3 0 15,0 0 0-15,3 0 0 16,0 1 0-16,0-1-1 16,0-3 1-16,1 0-1 15,-5 0 1-15,1-3-1 16,3-1 1-16,0 4-1 0,4 0 1 16,-4 0-1-16,4 0 0 15,-4 4 0-15,0-4 1 16,0 0-1-16,0 0 0 15,1-4 0-15,9 4 0 16,-2 0 0-16,-1 0 1 16,0 0-1-16,4 4 0 15,-4-1 0-15,0 0 0 16,0 0-1-16,-3 0 1 16,0 0-1-16,-8 0 1 0,1 0-1 15,3 1 0-15,4-1 0 16,-4-3 1-16,7 3-1 15,-3 0 0-15,0 0 0 16,-4-3 1-16,0 3-1 16,0-3 1-16,-3 0-1 15,0 0 1-15,-1 0-1 16,1-3 1-16,3 3-1 16,-3 0 1-16,3 0 0 15,0 0 0-15,0 0-1 16,0 0 1-16,0 3-1 15,-3 0 0-15,0 1 0 16,-1-1 0-16,1 0 0 16,0-3 0-16,-1 3 0 15,-3-3 0-15,4 3 0 16,-4-3 1-16,4 3-1 0,-4-3 0 16,4-3 0-16,-1 3 1 15,1 3-1-15,3-3 1 16,0 3 0-16,0-6 0 15,-3 3-1 1,0 0 0-16,-1 0 0 0,1 0 0 16,-4 0 0-16,4-3 0 15,-1 3 0-15,1-3 1 16,0 3-1-16,-1 0 1 16,1 0 0-16,-1 0 0 0,1 0-1 15,0 0 1-15,-1 0-1 16,1 3 0-16,0 0 0 15,-1-6 0-15,1 3 0 16,0 0 0-16,-1 0 0 16,-3 0 0-16,0 0 0 15,4 0 1-15,0 0-1 16,-1 3 0-16,1 0 0 16,7-3 0-16,-4 4 0 15,0-1 0-15,0 0 0 16,0-3 0-16,-3 0 0 15,0 0 0-15,3 0 0 16,-4 0 0-16,5 0 0 16,-5 0 0-16,1 0 0 15,-1 0 1-15,1 0-1 0,-4 0 0 16,0 0 0 0,-3 0 1-16,0 0-1 0,-4 0 0 15,0 0-1-15,0 0 1 16,0 3-1-16,-7-3 1 15,7 0-2-15,-7 0 1 16,3 0-2-16,-3 0 1 16,4 3-5-16,-4 0 0 15,0-3-14-15,3-6 1 16,-3 0-1-16,0 9 1 16</inkml:trace>
  <inkml:trace contextRef="#ctx0" brushRef="#br0" timeOffset="-100886.3">29235 14964 48 0,'-4'12'24'0,"4"1"-14"0,4-13 25 0,-1 0-33 15,8 0 1-15,-1-3 0 16,8 3 0-16,7-4-5 16,3 4 1-16,4-3 1 15,-1-6 1-15,1-4-8 16,0 7 1-16,3-3-10 15,-10-1 0-15</inkml:trace>
  <inkml:trace contextRef="#ctx0" brushRef="#br0" timeOffset="-100660.79">29090 15211 52 0,'-3'10'26'0,"31"-1"-22"0,-18-12 42 16,12 0-44-16,9 0 0 15,15-3 0-15,7 6 0 16,-4-7-5-16,-6 1 0 0,3 6-4 16,-4 0 0-16,0 0-10 15,-13-6 0-15</inkml:trace>
  <inkml:trace contextRef="#ctx0" brushRef="#br0" timeOffset="-99805.9">30417 15205 23 0,'0'3'11'0,"0"-3"6"15,0 0 5-15,0 0-17 16,-4-3 1-16,0-3 6 16,1-4 0-16,-4 4-14 15,-4-3 1-15,-3-1 9 16,0-2 0-16,-4-1-3 15,1 1 0-15,-1 2-3 16,1 1 1-16,-5 3-3 16,-2-1 1-16,-1 7-2 15,-3 7 0-15,0 5-2 0,6 4 0 16,1 6-1-16,4 3 0 16,2 3 0-16,8-6 0 15,4-3 1-15,3 0 0 16,10-7 4-16,5-5 0 15,6-4 2-15,0-10 0 16,4-5 0-16,-4-1 0 16,3 1-1-16,1-1 1 15,0 1-3-15,3-4 1 16,-3-6-1-16,-1 3 0 16,-2 4 0-16,-5 2 0 0,-3 7 0 15,-3 9 0-15,-4 6 0 16,-7 1 0-16,-7 8 0 15,0 14 1-15,-4-1-1 16,1 4 1-16,3-1-2 16,3 1 1-16,1-1-2 15,3-2 1-15,3-7-7 16,4-3 1-16,4-13-9 16,-1-9 0-16</inkml:trace>
  <inkml:trace contextRef="#ctx0" brushRef="#br0" timeOffset="-99280.33">30805 15186 53 0,'-7'10'26'0,"14"-10"-21"16,-4-7 43-16,4 7-43 16,4 0 0-16,6 0 2 15,5 7 0-15,6-14-9 0,7 14 0 16,7-7 4-16,-3-7 1 16,-7 1-8-16,-7 3 1 15,-4-3-16-15,0-7 1 16</inkml:trace>
  <inkml:trace contextRef="#ctx0" brushRef="#br0" timeOffset="-98754.45">31552 14528 47 0,'-7'15'23'0,"7"14"-16"0,0-20 25 15,-3 4-30-15,-1-1 1 16,-3 10 1-16,-3 9 0 16,-4 7-5-16,-1 15 0 15,-2 7 3-15,-4 12 1 16,3 3-3-16,0-2 0 16,1-5-2-16,3-8 1 0,3-13-5 15,4-16 0-15,3-12-7 16,4-9 0-16,11-20-2 15,3-5 0-15</inkml:trace>
  <inkml:trace contextRef="#ctx0" brushRef="#br0" timeOffset="-98455.63">31436 14995 40 0,'4'13'20'0,"10"-13"-20"16,-7 0 37-16,7 0-33 15,3 3 0-15,5 6 2 16,6 4 1-16,0 5-8 16,0 8 1-16,-3-1 6 0,-4-7 0 15,-10 4-3-15,3 0 0 16,-7 3-2-16,-7 4 0 15,-4-4-2-15,-6 0 1 16,-11-3-4-16,-11 3 1 16,-10-9-3-16,-1-4 0 15,1-6-11-15,0-9 1 16</inkml:trace>
  <inkml:trace contextRef="#ctx0" brushRef="#br0" timeOffset="-98138.38">31905 15064 53 0,'-3'9'26'0,"-8"20"-25"15,8-20 40-15,-4 4-41 16,-8-1 1-16,1-2 0 16,4 5 0-16,-4 4-2 15,7 3 0-15,0-3-4 0,3-4 0 16,8-2-10-16,10-19 0 15</inkml:trace>
  <inkml:trace contextRef="#ctx0" brushRef="#br0" timeOffset="-97935.49">31905 14707 72 0,'4'28'36'0,"3"-13"-47"0,-4-11 65 0,4-1-55 0,4 3 1 0,3-3-12 15,0-3 1-15,7-3-2 16,-7 3 0-16</inkml:trace>
  <inkml:trace contextRef="#ctx1" brushRef="#br4" timeOffset="-132300.21">20295 10890 0,'0'0'16</inkml:trace>
  <inkml:trace contextRef="#ctx0" brushRef="#br4" timeOffset="-92674.22">25873 13822 44 0,'-4'32'22'0,"1"-14"-17"16,3-8 23-16,0 12-26 15,-4 6 1-15,1 0 2 16,-1 10 1-16,1 9-7 16,-4 3 1-16,3 10 4 0,-3 5 0 15,0 17-1-15,-4 3 0 16,4 9-2-16,0 19 1 15,0-4-2-15,0-2 0 16,-4-13-1-16,-3-12 1 16,4-7-2-16,-8-12 1 15,4-7-4-15,0-6 1 16,3-12-6-16,1-19 0 16,6-10-6-16,8-18 0 15</inkml:trace>
  <inkml:trace contextRef="#ctx0" brushRef="#br4" timeOffset="-90888.49">25964 13697 34 0,'0'0'17'0,"15"-10"-18"0,-15 10 24 16,7-3-22-16,0 3 0 15,0 0 1-15,3 0 1 16,1 0-3-16,-1-3 0 16,1 3 2-16,0 0 1 15,3 0 0-15,0 3 1 16,4-6-1-16,-1 3 1 15,4 0-1-15,4-3 1 0,3 3 0 16,11 0 0-16,0-3-2 16,3 0 1-16,1 3-1 15,2-3 1-15,5 3-1 16,6-7 0-16,-3-2 0 16,-3-1 0-16,2 4-1 15,8-3 1-15,0 3-1 16,4-1 1-16,-1 7-1 15,8 10 1-15,-8-7-1 16,-6 9 0-16,-4-2 0 16,7-4 0-16,3 0-1 15,1-3 1-15,-1 1-1 16,4-1 1-16,-3 3-1 16,-1 0 1-16,-10 1-1 15,4-1 1-15,3 6-1 0,3 1 1 16,-3-4-1-16,7 4 0 15,7 3 0-15,-3-7 0 16,-4 0 0-16,-4-2 0 16,8 2 0-16,-1 0 0 15,1 4 0-15,3-1 0 16,-3-2 0-16,-4-7 1 16,-4 3-1-16,-10 1 0 15,3-4-1-15,4 0 1 16,-3 0 0-16,-1 0 0 15,-6 0 0-15,-1-3 0 16,-7 3-1-16,1 1 1 0,-8-1 0 16,0 0 1-16,-3 3-1 15,-4 0 0-15,-7 4-1 16,-3 2 1-16,-4 1-2 16,-3 3 1-16,-4 2-1 15,-7 1 0-15,-4 3-1 16,-6 3 1-16,-4 7-1 15,-4 5 1-15,-3 1 0 16,-4 9 0-16,-3 6 0 16,-4 0 1-16,-3 7-2 15,-4-4 1-15,0-5 0 16,4-1 1-16,7 3 0 16,3 0 1-16,0-2-1 15,4 5 1-15,4 1 0 16,-5-4 0-16,5 6 0 15,-4 4 1-15,-1-10-1 16,1-2 0-16,0-1 0 0,0-6 0 16,3-7 0-16,-3 1 0 15,0-7-1-15,0 1 1 16,0-1 0-16,-1 0 0 16,5 4 0-16,-1-4 0 15,-3 1 0-15,0 2 1 16,3 1-1-16,1-4 1 15,-5-3 0-15,1 0 0 16,0-3 0-16,0 1 0 0,3-8-1 16,1-2 1-16,-1 6 0 15,4 0 0-15,0 0-1 16,0-3 1-16,-4 0-1 16,-7-7 1-16,-3 1 0 15,-7-7 0-15,-7 3-1 16,-11-9 1-16,-18-3 0 15,0-9 0-15,-13-4-1 16,-22-3 1-16,-10-6-1 16,3 0 1-16,-11 0-1 15,-10 3 1-15,-3 3-2 16,10 7 1-16,-7 2-2 16,-4 1 1-16,4 2-3 15,10 1 1-15,-6 3-4 16,-8 0 1-16,4 0-10 0,14-7 1 15</inkml:trace>
  <inkml:trace contextRef="#ctx0" brushRef="#br4" timeOffset="-88787.69">25823 12897 41 0,'11'19'20'0,"3"-19"-15"16,-7-6 20-16,4-4-25 15,3-2 0-15,7-10 1 16,4-3 1-16,6-13-3 15,-2-6 1-15,-1-3 1 16,4-3 0-16,-4 0-1 16,-3 6 1-16,-4 9-1 0,-4 4 0 15,-3 6 0-15,1 9 0 16,-5 1-2-16,-3 5 1 16,-7 13-2-16,-3 10 1 15,-1 6-3-15,-3 6 1 16,0 9-1-16,3 10 1 15,1-3 0-15,3 9 1 16,3 7 1-16,5-7 0 16,-1 3 3-16,0-9 0 15,-4-3 1-15,1-13 1 0,-1-6 0 16,1-3 0-16,-4-10 0 16,0-9 1-16,0 0-2 15,0-6 0-15,0-7-1 16,-7-6 1-16,-4-6-1 15,-3-3 1-15,-11 3-1 16,-6 3 0-16,-8-3-1 16,-7-3 1-16,-3 9-1 15,-11 0 0-15,3 0-1 16,15 7 0-16,3 6-1 16,4 2 1-16,3 11 0 15,7-1 0-15,8 0-1 16,2 1 1-16,8-1 0 15,7-3 1-15,0-3-1 16,7 3 1-16,11-6 1 16,17 0 0-16,1-10-1 0,13 1 1 15,8-7 0 1,2 0 0-16,1 0 1 0,-10 4 0 16,-4-4 0-16,-4 6 0 15,-7 1 0-15,-3 2 1 16,-11 4-1-16,-7 3 0 15,-3 6-1-15,-15 6 1 16,1 10-2-16,-11 6 0 16,-14-3 0-16,-18 10 0 15,-11 5-2-15,-6 7 1 16,-15 3-3-16,4 6 1 0,-7 1-4 16,0 2 0-16,7-12-6 15,21-6 1-15</inkml:trace>
  <inkml:trace contextRef="#ctx0" brushRef="#br4" timeOffset="-87570.42">31119 14989 18 0,'21'-13'9'0,"-11"-21"8"15,1 24 7-15,-1 1-21 16,1-1 1-16,0-2 0 16,-4-1 1-16,-7 1-7 15,-7-4 0-15,0 0 4 16,-8 1 0-16,-9-1-2 0,-12 0 0 16,-9 7 0-1,-12 0 0-15,-17 9 0 16,4 6 0-16,6 10-1 0,1 6 0 15,-1 9-2-15,4-3 1 16,7 10-2-16,7-1 0 16,15 7 0-16,6-6 0 15,14 9 0-15,11 3 1 16,21 0 1-16,8 4 0 16,9-7 2-16,19-3 1 15,3-7 1-15,7-9 1 0,3-15 1 16,-3-13 0-16,-7-6 0 15,-7-13 0-15,-14-13-2 16,-4-2 1-16,-3-4-2 16,-14-6 0-16,-8-9-5 15,-10 6 0-15,-10-9-6 16,-15-4 0-16</inkml:trace>
  <inkml:trace contextRef="#ctx0" brushRef="#br3" timeOffset="-79672.26">26074 16193 48 0,'-4'12'24'0,"-10"-2"-18"16,11-7 24-16,-8 0-30 15,-3 3 1-15,-4 1-1 16,-3-1 1-16,-4 3-1 16,-3 1 0-16,7-1 0 15,3 1 1-15,-3-7-1 16,4 3 0-16,3 3-2 16,3 4 1-16,7-1-1 15,8 4 0-15,7 3 0 16,6 6 0-16,11 3 0 0,8 0 1 15,10 1 2-15,-4-1 0 16,-3 0 0-16,-8-3 0 16,-9-3-2-16,-12 3 1 15,-17 7-2-15,-21 2 1 16,-14 1-6-16,-1-10 1 16,-10-10-7-16,7-15 0 15</inkml:trace>
  <inkml:trace contextRef="#ctx0" brushRef="#br3" timeOffset="-79402.71">25972 16158 67 0,'28'16'33'0,"42"-25"-41"16,-45 2 67-16,7-2-59 15,17-4 0-15,11 4-2 16,7 0 1-16,-3-1-5 16,-8 1 0-16,-10 3-13 15,-14-4 1-15,-15 10-1 16,-10 10 1-16</inkml:trace>
  <inkml:trace contextRef="#ctx0" brushRef="#br3" timeOffset="-79099.02">26289 16497 63 0,'0'9'31'0,"7"-2"-45"0,-3-4 67 0,3 0-53 16,7 0 1-16,3 3-2 15,1 1 0-15,3-7-4 16,4 3 0-16,-4 0-12 16,-3-6 1-16</inkml:trace>
  <inkml:trace contextRef="#ctx0" brushRef="#br3" timeOffset="-77991.51">26776 16158 48 0,'-4'19'24'0,"18"-3"-20"16,-3-13 32-16,0 0-35 16,3 3 1-16,3 1 0 15,5-4 0-15,-1 0-2 16,3 0 0-16,1 3 2 15,7 1 1-15,-4-1-2 16,-7 0 0-16,-3 0-1 0,-8 1 1 16,-10 5-2-16,-7-2 0 15,-3-1-1-15,-4 4 0 16,-4-1-1-16,0-2 0 16,-3 2-1-16,4 1 1 15,2-4 0-15,1 0 0 16,7-2 1-16,0 5 0 15,4-2 1-15,3-1 1 16,7 4 0-16,7-1 1 16,0 1 0-16,4-1 1 15,6 4 0-15,1 0 1 0,-4-4-1 16,0 4 1-16,-7 0-1 16,-10 9 1-16,-11-7-2 15,-11 4 0-15,-3 3-3 16,-7 1 1-16,-11-1-6 15,0 0 0 1,8-6-8-16,6-7 1 0</inkml:trace>
  <inkml:trace contextRef="#ctx0" brushRef="#br3" timeOffset="-77690.69">27309 16638 48 0,'-15'22'24'0,"15"9"-24"0,-3-21 39 16,-1 6-39-16,1 2 1 15,-4 4 1-15,3 0 0 16,1-3-3-16,3 3 1 16,0-6-1-16,3-1 1 15,1-2-7-15,-1-7 0 16,4-6-8-16,4-9 1 0</inkml:trace>
  <inkml:trace contextRef="#ctx0" brushRef="#br3" timeOffset="-77522.79">27425 16246 54 0,'3'22'27'0,"8"3"-33"16,-4-25 47-16,7 0-45 15,-3 3 1-15,-1 1-26 16,5-4 1-16</inkml:trace>
  <inkml:trace contextRef="#ctx0" brushRef="#br3" timeOffset="-76206.54">25696 15823 28 0,'-7'12'14'0,"14"-12"-1"16,-10 0 9-16,3 0-19 15,0 0 0-15,3 0 2 16,-3 0 0-16,7-3-5 16,0 3 0-16,1 0 5 15,2 0 1-15,1-3-2 0,-1 3 0 16,1 0-1-16,3-3 1 16,0 3-3-16,-3 0 1 15,-1 0-1-15,-3 0 1 16,4 0-1-16,-4 3 0 15,4 0 0-15,-4-3 0 16,0 0 0-16,3 0 0 16,1 0 0-16,-1 0 0 15,1 0 0-15,3 3 1 16,0 1 0-16,0-1 0 0,7 0 0 16,1-3 1-16,-1 3 0 15,7 0 0-15,0 0 0 16,0-3 0-16,11 0 0 15,18 6 0-15,10 1 0 16,14-4 0-16,11 0 0 16,10-3 1-16,4-3-1 15,7-3 1-15,0-4-2 16,-8 4 1-16,1 3-1 16,0 0 1-16,0 0-2 15,-7-1 1-15,-4 4-2 16,-14-3 1-16,-14 3-1 15,-11 0 1-15,-6 3-1 16,-8 1 0-16,-7 2-1 16,-10-6 1-16,-4 3 0 15,-7 0 0-15,1-3-1 16,-8 0 1-16,-4 0 0 0,-3 0 0 16,0 3-1-16,0 0 1 15,0 0-1-15,0 1 1 16,-3-1 0-16,3 0 0 15,-4 0 0-15,4-3 0 16,0 3-3-16,0-3 0 16,7 0-8-16,-3-3 1 15,-1-6-14-15,1-1 0 16</inkml:trace>
  <inkml:trace contextRef="#ctx0" brushRef="#br3" timeOffset="-74934.93">28272 16459 49 0,'14'10'24'0,"14"-10"-18"0,-17 0 24 0,3-3-30 15,7 0 0-15,7-1 0 16,11-2 0-16,10 0-1 16,-6 0 1-16,-1 2-7 15,-10 1 1-15,-4 0-8 16,-7 6 1-16</inkml:trace>
  <inkml:trace contextRef="#ctx0" brushRef="#br3" timeOffset="-74732.93">28243 16707 52 0,'29'19'26'0,"20"-6"-30"15,-31-13 46-15,-1-4-42 0,12 1 1 16,9-3-4-16,5 0 0 15,-1-4-9-15,7-2 1 16,-3 2-4-16,-3-5 1 16</inkml:trace>
  <inkml:trace contextRef="#ctx0" brushRef="#br3" timeOffset="-74313.97">29245 16303 58 0,'-3'15'29'0,"-22"-15"-39"16,18 3 58-16,-7 10-48 15,-7 3 0-15,-7 6 0 16,-1 0 1-16,-2-7-2 16,2 1 1-16,5 3-2 15,2 0 1-15,5-4-1 16,3 1 1-16,7 0-1 16,3-4 0-16,1 7 1 15,13 0 0-15,8 0 1 16,10-7 0-16,0 4 0 15,0-1 1-15,-3 1 0 16,-7 6 0-16,-11 6-1 0,-11 4 0 16,-13-4-4-16,-15-3 0 15,4 0-8-15,-8-6 0 16,-2-10-3-16,-1-6 0 16</inkml:trace>
  <inkml:trace contextRef="#ctx0" brushRef="#br3" timeOffset="-74058.49">29125 16171 53 0,'18'6'26'0,"17"-3"-27"16,-21-3 54-16,4 0-49 15,10 0 0-15,11-3 0 16,7 0 1-16,7 0-8 16,17 0 1-16,19 0 1 15,2-4 0-15,-6 4-7 16,-14 0 0-16,-15 3-11 16,-10-3 1-16</inkml:trace>
  <inkml:trace contextRef="#ctx0" brushRef="#br3" timeOffset="-73787.36">29468 16707 53 0,'21'19'26'0,"7"-6"-29"0,-10-10 41 0,10 3-38 15,7 0 0-15,7-3 0 16,8 0 0-16,-1-3-3 16,-6-3 0-16,-5 0-11 15,-6-6 0-15</inkml:trace>
  <inkml:trace contextRef="#ctx0" brushRef="#br3" timeOffset="-73562.2">29626 16463 55 0,'-3'50'27'0,"-8"34"-32"0,4-65 44 16,-3 16-39 0,-5 12 1-16,1 3-6 0,0 6 0 15,4 4 0-15,3-4 0 16,0-15-10-16,-4-13 1 16</inkml:trace>
  <inkml:trace contextRef="#ctx0" brushRef="#br3" timeOffset="-73304.52">30215 16701 44 0,'-3'28'22'0,"6"-18"-29"15,-3-10 36-15,0 0-38 16,0 0 0-16,0 0-13 16,7-10 1-16</inkml:trace>
  <inkml:trace contextRef="#ctx0" brushRef="#br3" timeOffset="-72362.78">30300 16227 45 0,'-10'10'22'0,"2"5"-19"0,8-8 38 15,0-1-40-15,0 3 0 16,4-5 2-16,3 5 1 15,0 0-4-15,4 1 1 16,-1-1 2-16,4 1 1 16,4 2-1-16,3 1 1 15,7-1-1-15,4 1 0 16,3 2-1-16,-3-2 0 0,3-4 0 16,-3 1 0-16,0-1-1 15,-7 4 0-15,-8-4-2 16,-10 10 1-16,-7 0-1 15,-7 0 1-15,-3-1-2 16,-4 1 0-16,-11 0-2 16,-7-3 1-16,-3-7 0 15,0 1 0-15,-1-1 0 16,8 0 1-16,3-2 0 16,4-1 0-16,7 0 2 15,4 0 0-15,2 1 0 16,8 2 1-16,4 1-1 15,7 8 1-15,6 1-1 16,4 0 1-16,1 3 0 16,2 0 0-16,1-3 0 0,-4-4 1 15,-3 4-1-15,-4 6 1 16,-7 3-1-16,-7-2 1 16,-11 2-1-16,-6-3 0 15,-15-3-1-15,-14 3 0 16,-10-9-2-16,-11-7 1 15,3-3-6-15,1-3 0 16,-1-12-10-16,15 3 0 16</inkml:trace>
  <inkml:trace contextRef="#ctx0" brushRef="#br3" timeOffset="-72060.68">30850 16735 57 0,'4'22'28'0,"-11"3"-28"15,3-18 45-15,-3 2-45 16,0 4 1-16,-3-1-1 16,-1 1 0-16,-3 6-1 15,0-1 0-15,3 1-4 16,4-3 1-16,4-4-12 0,13-8 0 16</inkml:trace>
  <inkml:trace contextRef="#ctx0" brushRef="#br3" timeOffset="-71897.39">30833 16463 42 0,'-4'0'21'0,"8"9"-15"0,-4-6 25 0,3 0-32 16,1 0 1-16,3 1-11 15,0-1 1-15,4-6 3 16,-1 3 0-16</inkml:trace>
  <inkml:trace contextRef="#ctx0" brushRef="#br3" timeOffset="-67242.51">1161 16952 25 0,'0'6'12'0,"7"7"-8"16,-7-13 12-16,0 3-12 16,0 0 1-16,3 0 2 15,-3 3 0-15,7-3-9 16,-7 1 1-16,0-1 6 15,0-3 1-15,0 0-2 16,0-7 0-16,11-5-1 0,-4-4 0 16,4-6-1-16,-1 7 0 15,1-7-1-15,-1-4 1 16,1-5-2-16,-1-3 0 16,-3 2 0-16,4 4 1 15,-7-3-2-15,3 6 1 16,3-4-2-16,-10 14 1 15,7 2 0-15,-3 7 0 16,-4 0-1-16,0 6 1 16,7 3-1-16,-7 0 1 0,3 6 0 15,4 4 1-15,-7 3-2 16,11 9 1-16,-7 0 1 16,10 3 0-16,-4 0-1 15,1 4 1-15,-8 2 0 16,8-6 1-16,-4-6-2 15,4 0 1-15,-11-6 0 16,10-4 1-16,-10-2 0 16,7-4 1-16,-7-3-1 15,0-3 1-15,0-3 0 16,-7-3 0-16,-3-4-1 16,-8-2 1-16,-14-1-2 15,0 1 0-15,-6 2-2 16,-1 1 0-16,-3 3-1 15,-4-1 1-15,3 4-2 16,5 3 0-16,6 3 0 16,4 0 0-16,-1 1 1 0,8-1 1 15,11 0 0-15,-1-6 1 16,4 3 1-16,14-7 1 16,4 1 1-16,17 0 1 15,4-3 1-15,17-10 0 16,4-6-1-16,14-7 1 15,-11 1-1-15,-3 0 0 16,4 9-1-16,-11 3 0 16,-8 9-2-16,-9 7 0 0,-12 6-1 15,-6 7 0-15,-11 5 0 16,-11 1 0-16,-6 6 1 16,-5 3 1-16,-9-3-1 15,-19 3 1-15,-6 3-3 16,-4 1 1-16,-4-1-10 15,-3 0 0-15,0-3-3 16,7 3 1-16</inkml:trace>
  <inkml:trace contextRef="#ctx1" brushRef="#br0" timeOffset="-102873.89">1139 12606 0,'0'0'0,"0"0"15,0 0-15,0 0 16</inkml:trace>
  <inkml:trace contextRef="#ctx0" brushRef="#br0" timeOffset="-62317.04">7373 15519 16 0,'0'3'8'0,"7"-6"-2"16,-7 3 9-16,0 0-14 16,0 0 0-16,4-3 2 15,-4-4 0-15,0 1-3 16,-4 0 0-16,1-7 2 15,-1 10 1-15,-3-3-1 0,0 0 0 16,0 2-2-16,-11 1 1 16,1-3 0-16,-5 0 0 15,1-4-1-15,-3 1 1 16,-5-1 0-16,1-2 0 16,-11 3 0-16,8-1 1 15,-8 1-1-15,4 2 0 16,3 1-1-16,0 0 1 15,0 0-1-15,-7-1 0 16,-3 1 0-16,3 0 1 0,-7 0-1 16,4 2 1-16,-11 4-1 15,4-3 1-15,3 6-1 16,4-3 1-16,-4 0-2 16,7 0 1-16,4-3 0 15,-11 0 0-15,3 0 0 16,5 0 0-16,-1 3 0 15,0 3 1-15,0 3-1 16,-3 1 1-16,0-1-1 16,-8 0 0-16,4 3 0 15,8-2 0-15,2 5-1 16,1 4 1-16,-4 0-2 16,4 6 1-16,0-4-2 15,-1 1 1-15,-2 3-1 16,-1 3 1-16,7-3-1 15,-3 0 1-15,3 0 1 0,0 0 0 16,0 0 1-16,4 0 0 16,0-3 0-16,7 0 1 15,-7-1-1-15,-1 1 0 16,8 0 1-16,4 0 1 16,2 0-1-16,5 6 0 15,-1-3 0-15,1-3 1 16,3 2-1-16,0-2 0 15,3 3 0-15,4 3 0 16,-7 0 0-16,7 1 0 16,0-1 0-16,0 0 0 0,0 0 0 15,0 3 0-15,7 6 1 16,7 1 0-16,11-4 0 16,3 1 0-16,7-1 0 15,11-3 1-15,4 1 0 16,-4-1 0-16,3 0 0 15,-3 3 0 1,14 4-1 0,-4-4 1-16,1-3-2 15,-1 1 1-15,-3-7-1 16,-4 3 0-16,1-7-1 16,-1-5 1-16,1 0-2 15,-1-1 1-15,-3 1 0 16,-4-4 1-16,-3 0-1 15,0 1 0-15,7-4-1 0,7 0 1 16,-4 1 0-16,11-4 1 16,7 0-2-16,7-6 1 15,7 0 0-15,11 0 0 16,3-1 0-16,-3 1 1 16,-11 0-2-16,-3 0 1 15,-18-10 0-15,-8-12 1 16,5-9 0-16,-8-13 0 15,1-3-1-15,-4-7 1 16,-8-9 0-16,-2 4 0 0,-22-7-3 16,-7 0 0-16,-11 0-4 15,-3-7 1-15,-10 4-10 16,-5-3 1-16</inkml:trace>
  <inkml:trace contextRef="#ctx0" brushRef="#br0" timeOffset="-61011.51">8311 15055 25 0,'0'3'12'0,"4"-6"3"0,-4 3 8 0,0 0-19 15,0-7 0-15,0 1 3 16,0 0 0-16,0 3-9 15,-4 0 1-15,1-1 5 16,3 1 1-16,-7 3-3 16,3 0 1-16,-6 3-2 15,3 1 0-15,0 2-1 16,-4 3 0-16,0 1-1 16,-3 2 0-16,0 4 0 15,4-1 1-15,-1 1-1 16,8-3 1-16,6-1 0 15,4-2 0-15,4-4 1 16,-1 0 0-16,8-6 0 0,-7-6 0 16,-1 0 0-1,4-4 0-15,0-2 0 0,-3-1 0 16,-8 1-1-16,5-1 1 16,-5-3-1-16,1 1 1 15,-4 2-1-15,0 1 0 16,-4-1 0-16,1 4 0 15,-5 6 0-15,5-1 0 16,-8 4-1-16,1 0 1 16,-1 4-1-16,4 2 0 15,0 0-1-15,0 4 0 16,0-1-1-16,7 0 1 16,0 1 0-16,0 2 0 0,0-2 1 15,0-1 0-15,7 0 1 16,0-2 1-16,0-4 0 15,4 0 1-15,-1-3 0 16,1-3 0-16,-1-3 0 16,1-7 0-16,3 1 0 15,-3-4 0-15,-1 0-1 16,-6 4 1-16,-4 2-1 16,-4 1 0-16,-6 3-2 15,-1 6 0-15,-3 6-9 16,3 0 0-16,8-3-5 15,6 0 1-15</inkml:trace>
  <inkml:trace contextRef="#ctx0" brushRef="#br0" timeOffset="-60126.13">8894 15120 31 0,'-18'13'15'0,"-3"0"-7"0,17-10 20 15,-3 0-27-15,0 0 1 16,0 0 5-16,4 0 0 16,-1-3-7-16,0 0 1 0,4 0 5 15,0 0 1-15,4-6-2 16,3 3 1-16,4-3-2 15,3-1 0-15,7 1-1 16,7-3 0-16,11-4-1 16,3 0 0-16,-6 1 0 15,9-1 0-15,15 1-1 16,0-1 0-16,11 1 0 16,10-1 1-16,0 4 0 15,4 3 1-15,7-4-1 16,10 4 1-16,11-4 0 15,3 1 0-15,4 3-1 16,11 0 0-16,3-7 0 16,-4 0 0-16,4 4-1 15,-3 0 0-15,-4-1 0 0,-14 1 0 16,-11-4-1-16,-10 7 0 16,-11 0 0-16,-7 3 0 15,-14-1-3-15,-11-2 1 16,-6 6-8-16,-15-3 1 15,-14 0-13-15,-14-7 0 16</inkml:trace>
  <inkml:trace contextRef="#ctx0" brushRef="#br0" timeOffset="-59105.02">9342 15415 53 0,'-11'25'26'0,"-7"-9"-19"0,8-7 34 16,-1 1-40-16,-3 2 1 16,0 7 0-16,-14 0 1 0,3 3-4 15,4 6 0-15,-4 3 2 16,-3 1 0-16,3-7-2 15,8 0 0-15,-5 0 0 16,8-3 0-16,7-3-1 16,11 0 0-16,6-7 0 15,5 1 1-15,6-1 1 16,7 1 0-16,4-1 0 16,-1 1 1-16,-2-1 0 15,-12 1 0-15,-6 3-1 16,-15 9 1-16,-10 3-3 15,-7 0 0-15,-7 0-6 16,-7-6 0-16,-4-12-8 16,0-10 0-16</inkml:trace>
  <inkml:trace contextRef="#ctx0" brushRef="#br0" timeOffset="-58836.04">9246 15327 65 0,'29'4'32'0,"38"-8"-34"0,-43-5 59 0,22-4-56 16,14-5 1-16,11-4-1 15,13 3 1-15,5 0-5 16,-8 3 1-16,-11 4-6 16,-10 2 1-16,-21 10-13 15,-21 0 1-15</inkml:trace>
  <inkml:trace contextRef="#ctx0" brushRef="#br0" timeOffset="-58542.21">9638 15926 64 0,'14'3'32'0,"7"1"-32"0,-3-8 51 16,10 1-51-16,14 3 1 15,4-3-4-15,0 0 1 16,0 0-4-16,0-3 0 16,-7 3-13-16,-8-7 1 15</inkml:trace>
  <inkml:trace contextRef="#ctx0" brushRef="#br0" timeOffset="-58306.42">9952 15675 54 0,'-28'63'27'0,"21"-16"-29"15,7-25 39-15,-4 10-38 16,-7 8 1-16,1 4-1 16,-1-6 1-16,-3-1-3 15,4-2 1-15,3-10-11 16,0-6 0-16,7-7-1 16,3-12 0-16</inkml:trace>
  <inkml:trace contextRef="#ctx0" brushRef="#br0" timeOffset="-57649.63">10305 15465 60 0,'0'13'30'0,"10"-10"-37"15,-3-3 62-15,-3 0-51 16,6 0 1-16,1 0 1 15,7 3 0-15,3-3-8 16,0 3 1-16,7-3 5 16,0-3 0-16,-3 0-3 15,-4 3 1-15,-3 3-2 16,0 0 1-16,-11 10-3 16,-7-10 0-16,-4 3-2 0,-3 4 0 15,-4-1-2-15,1 1 1 16,-1-1-1-16,1 0 1 15,3 4 0-15,0-1 0 16,3 1 1-16,1 3 0 31,-1-4 2-31,4 4 0 0,4 0 0 0,3-1 1 16,0 1 1-16,3-4 1 16,4-2 0-16,4-4 1 15,3 7 0-15,0-4 1 16,4 7 0-16,0 3 0 0,-4 6 1 15,-7-3 0-15,-3 3-1 16,-4 3 1-16,-11 0-3 16,-7 7 1-16,-10-4-2 15,-3-3 0-15,-5-3-2 16,1 0 0-16,-4-3-3 16,4-3 0-16,0 3-4 15,7-6 1-15,7-4-9 16,7-2 0-16</inkml:trace>
  <inkml:trace contextRef="#ctx0" brushRef="#br0" timeOffset="-57345.58">11063 15810 57 0,'-18'29'28'0,"-6"5"-30"0,13-21 49 16,-3 9-45-16,0 6 0 15,0 6 1-15,3-6 1 16,4-2-6-16,4-1 1 15,6-3-1-15,8-10 1 0,3-6-10 16,4-2 1-16,6-30-8 16,4-5 0-16</inkml:trace>
  <inkml:trace contextRef="#ctx0" brushRef="#br0" timeOffset="-57182.98">11113 15462 62 0,'-8'44'31'0,"12"-22"-38"16,3-19 58-16,-3-3-51 15,6 3 1-15,4-3-7 16,4-3 0-16,3-9-9 16,-7-20 1-16</inkml:trace>
  <inkml:trace contextRef="#ctx0" brushRef="#br0" timeOffset="-56506.87">9373 13963 52 0,'0'25'26'0,"0"7"-17"0,0-23 35 16,0 1-41-16,-10-1 0 15,-1 10 0-15,-3 3 0 16,-4 0-5-16,1 3 0 16,-1-3 3-16,0 0 0 15,4-3-2-15,0 2 0 16,7-5 0-16,4 3 1 15,6-6 0-15,8 5 0 16,10 7 0-16,0-3 0 16,7-3 1-16,1-6 0 0,2-1 0 15,-13 1 0-15,-4 2-2 16,-3 7 1-16,-22 7-3 16,0 2 1-16,-17 0-6 15,-11-9 0-15,1-3-10 16,2-9 0-1</inkml:trace>
  <inkml:trace contextRef="#ctx0" brushRef="#br0" timeOffset="-56253.73">9359 13941 55 0,'-3'25'27'0,"13"-12"-22"0,-3-13 44 16,4 3-44-16,3-3 0 15,11-6 1-15,10-4 1 16,11-5-10-16,3-1 0 16,15-12 6-16,13 0 0 15,8-10-8-15,0 4 1 16,-8 5-14-16,-13 7 0 15,-22 10-2-15,-3 9 1 16</inkml:trace>
  <inkml:trace contextRef="#ctx0" brushRef="#br0" timeOffset="-55994.15">9779 14333 68 0,'4'19'34'0,"34"-9"-42"16,-27-7 67-16,10-3-59 16,14 0 0-16,15-7-2 15,3-2 0-15,-11 0-2 16,0-1 0-16,-10-2-11 15,-7 2 0-15,-4-12-4 0,-7 4 0 16</inkml:trace>
  <inkml:trace contextRef="#ctx0" brushRef="#br0" timeOffset="-55802.71">10044 14120 60 0,'-22'44'30'0,"-2"12"-40"0,17-40 57 0,0 12-48 16,-4 4 0-16,0 5-5 15,1-2 1-15,-1 6-3 16,1-4 1-16,3-9-9 16,0-9 1-16</inkml:trace>
  <inkml:trace contextRef="#ctx0" brushRef="#br0" timeOffset="-55218.09">10488 13803 55 0,'-18'38'27'0,"18"-16"-28"0,0-19 51 16,0-3-45-16,0 0 0 16,8 3 2-16,-1 0 1 15,3 1-10-15,8-1 1 16,3 0 5-16,4-3 1 15,3 0-2-15,4 0 0 16,-4 0-1-16,-7 3 0 16,-3 0-2-16,-4 6 0 15,-7 7-2-15,-7 3 1 0,-7 0-3 16,-4 0 1-16,-3-1-3 16,0 1 1-1,0-6-1-15,0-4 0 0,3 4 1 16,1-1 1-16,3 4 1 15,7-4 1-15,3 4 1 16,4 0 1-16,4 3 1 16,3-4 1-16,3 1 1 15,5 0 0-15,-1-1 0 16,-7-2 1-16,0 3-1 16,-3-1 0-16,-1 4-1 15,-3 0 0-15,-7 12-3 16,-7-6 1-16,-10 4-2 15,-12 2 1-15,-6 0-4 16,-4 1 1-16,4-4-5 16,7-6 1-16,7 0-10 0,10-10 0 15</inkml:trace>
  <inkml:trace contextRef="#ctx0" brushRef="#br0" timeOffset="-54916.4">11187 14227 52 0,'-4'12'26'0,"-14"13"-25"0,11-12 41 0,-3 3-41 16,-4 12 1-16,-4-9 2 15,0 6 1-15,1 3-6 16,6 3 1-16,1 4 3 16,3-4 0-16,3-6-3 15,8-6 0-15,3-6-4 16,7-7 1-16,0-9-6 16,0-10 0-16,0-6-9 15,4-3 1-15</inkml:trace>
  <inkml:trace contextRef="#ctx0" brushRef="#br0" timeOffset="-54735.11">11148 13894 58 0,'0'-3'29'0,"17"6"-35"0,-10-3 51 15,1 3-45-15,-1 1 0 16,0-1-1-16,0-3 0 15,0-3-4-15,0-4 0 16,3 1-11-16,-10-6 1 16</inkml:trace>
  <inkml:trace contextRef="#ctx1" brushRef="#br1" timeOffset="-81807.58">1863 10012 0</inkml:trace>
  <inkml:trace contextRef="#ctx0" brushRef="#br1" timeOffset="-42063.27">5271 15472 46 0,'-8'3'23'0,"8"-3"-11"16,0 0 24-16,0 3-31 15,0-3 0-15,0 3 4 16,0 10 0-16,0-7-11 15,-3 3 1-15,3 1 7 16,-7 5 1-16,3 4-3 16,-10 6 0-16,0 7-2 15,-4-4 0-15,-3 9-2 16,0 7 1-16,-11 7-1 16,4 11 1-16,0 1-1 0,7 6 0 15,0 0 0-15,7 0 0 16,10-6 0-16,8-4 0 15,13-5-1-15,18-4 1 16,8-6-3-16,6-7 0 16,11-5-5-16,0-10 1 15,-7-7-14-15,3-12 1 16,-6-3-1-16,-11-6 1 16</inkml:trace>
  <inkml:trace contextRef="#ctx0" brushRef="#br1" timeOffset="-41359.97">7461 15171 39 0,'0'9'19'0,"11"0"-14"16,-11-9 35-16,7 7-38 15,3 2 1-15,5 7 3 16,6 9 1-16,3 13-8 16,1 5 1-16,3 4 4 15,1 13 1-15,-8 9-2 16,7 6 1-16,-10 4-3 16,-1 12 0-16,-6 3-1 0,-11 6 0 15,-7 0-2 1,-14-2 1-16,-4-11-3 0,-7-8 0 15,-3-10-11-15,10-13 1 16,-7-21-3-16,11-7 1 16</inkml:trace>
  <inkml:trace contextRef="#ctx0" brushRef="#br1" timeOffset="-40665.85">9317 15083 55 0,'-4'6'27'0,"-6"10"-32"0,6-13 52 0,1 3-45 16,-4 4 0-16,-4-1 3 16,-3 0 1-16,-4 1-7 15,-6-1 1-15,6 7 3 16,-3 9 1-16,-4 0-1 16,-3 6 0-16,-4 4-2 15,-3 9 0-15,0 3 0 16,-4 12 0-16,4 10-1 15,6 4 1-15,-2-4-2 16,6 0 1-16,7 0-3 16,8-4 1-16,3-8-2 15,7-1 0-15,10-2-2 16,11-7 0-16,11 0-7 16,10-10 1-16,-3-12-5 15,4-9 1-15</inkml:trace>
  <inkml:trace contextRef="#ctx0" brushRef="#br1" timeOffset="-40067.83">11388 15105 46 0,'-4'28'23'0,"15"3"-23"16,-8-24 38-16,1 8-38 0,-1 7 1 15,8 3 0-15,-4 4 1 16,4 5-1-16,3 7 1 16,7 0 1-16,-4 9 1 15,5 16 0-15,-1-7 1 16,-4 13-2-16,-2-3 0 0,-8 7-2 15,-11-4 0 1,-3-3-2-16,-14-3 1 0,-7-4-5 16,-11-2 0-16,4-13-12 15,-11-10 1-15,0-2-1 16,7-4 1-16</inkml:trace>
  <inkml:trace contextRef="#ctx0" brushRef="#br1" timeOffset="-39182.92">5673 13910 36 0,'0'0'18'0,"0"3"-13"0,7 0 32 15,-7 4-32-15,0-1 1 16,0 3 3-16,-7 1 1 16,3 2-11-16,-3 4 1 0,4 3 7 15,-15 0 1-15,0 6-3 16,-3 6 0-16,-7 7-2 16,-4 9 0-16,0 12-2 15,-6 7 1-15,6 9-2 16,-3 1 1-16,10 2-1 15,0 3 0-15,15 7-1 16,10-9 0-16,14-7-2 16,17-9 0-16,19-7-5 15,-1-15 0-15,11-10-11 16,-7-18 1-16,4-10-1 16,3-9 1-16</inkml:trace>
  <inkml:trace contextRef="#ctx0" brushRef="#br1" timeOffset="-38642.63">7451 13807 38 0,'0'21'19'0,"0"5"-22"0,3-20 35 0,4-3-28 0,-3 3 1 0,3 4 3 0,-4-1 1 0,11 7-10 0,8 6 1 0,-1 9 6 0,11 7 1 0,3 12-2 0,-3 6 0 0,-1 13-3 16,-2 0 0-16,-19 13-2 0,-3-7 1 16,-7 7-3-16,-10-1 0 15,-8 1-6-15,-7-13 1 16,1-13-10-16,-1-28 0 15</inkml:trace>
  <inkml:trace contextRef="#ctx0" brushRef="#br1" timeOffset="-38026.99">9126 13807 39 0,'0'0'19'0,"0"12"-7"0,0-9 23 15,0 7-32-15,0-1 0 16,-3-3 0-16,-4 7 1 0,-7 9-5 16,-7 6 0-16,-4 3 3 15,-3 1 1-15,-1 9-2 16,5 6 1-16,-5 6-1 15,8 16 0-15,-3-3 0 16,9 12 1-16,8-9-2 16,7 3 1-16,11-3-1 15,10 0 1-15,7-9-4 16,11-10 1-16,0-6-8 16,7-10 0-16,7-18-7 15,7-7 1-15</inkml:trace>
  <inkml:trace contextRef="#ctx0" brushRef="#br1" timeOffset="-37456.88">11631 13424 30 0,'-10'9'15'0,"2"-5"-4"16,8-1 19-16,0 0-25 15,0 3 1-15,0 3 2 0,0 1 1 16,4 6-12-16,3 15 1 16,4 13 8-16,10 25 1 15,11 0-2-15,-1 19 0 16,-2-7-1-16,-5 7 0 15,-3 9-1-15,-7-12 0 16,-14-1-3-16,-10 4 0 16,-11-16-7-16,-15-12 1 15,-6-7-13-15,-11-24 0 0</inkml:trace>
  <inkml:trace contextRef="#ctx1" brushRef="#br3" timeOffset="-72089.2">9077 11950 0,'0'0'16</inkml:trace>
  <inkml:trace contextRef="#ctx0" brushRef="#br3" timeOffset="-32546.02">12569 14838 54 0,'32'3'27'0,"28"-3"-25"16,-39-6 27-16,11 3-28 0,7 0 0 15,0-3-2-15,-4-4 1 16,-3 4-8-16,-8 3 1 16,-6-4-7-16,-11 7 1 15</inkml:trace>
  <inkml:trace contextRef="#ctx0" brushRef="#br3" timeOffset="-32363.47">12594 15120 66 0,'25'22'33'0,"24"-9"-47"0,-21-13 62 0,15 0-49 16,3-3 0-16,-4 0-13 15,0 3 0-15,1-7 5 16,-5 4 0-16</inkml:trace>
  <inkml:trace contextRef="#ctx0" brushRef="#br3" timeOffset="-30940.65">13720 15462 44 0,'0'7'22'0,"21"8"-23"0,-14-15 29 0,7-3-25 15,7 0 1-15,4-3 2 16,6-4 0-16,8 1-7 15,7-1 1-15,-4 1 5 16,4 0 0-16,14-1-1 16,7 1 0-16,7-1-2 15,8-2 1-15,2-1-2 16,15-2 0-16,3-1 1 16,11-3 1-16,0 0-1 15,11 4 0-15,3-1 1 16,14 3 0-16,-4 4-1 15,11 3 1-15,11 3-2 16,-7 3 0-16,17 9-1 16,1-6 1-16,-5 3-1 15,15 4 0-15,-3-1 1 16,-4-2 0-16,-1 2 0 0,1 3 0 16,0 4-1-16,-4 3 1 15,-3 3 0-15,4 0 1 16,-15-3-2-16,-4-1 1 15,-2 1-1-15,-1 0 1 16,-18-6-1-16,-17-1 1 16,-7 1-3-16,-11-4 1 15,-10 1-7-15,-22-7 1 16,-6 0-14-16,-15 0 0 16</inkml:trace>
  <inkml:trace contextRef="#ctx0" brushRef="#br3" timeOffset="-27082.15">13755 14446 54 0,'-4'10'27'0,"4"2"-20"15,0-9 28-15,0 4-34 16,-3-1 0-16,-8 3 1 15,-3 1 0-15,-4 2-3 16,1 1 1-16,-4 2 1 16,-1 1 0-16,5-3-1 0,-1-1 1 15,4-2-2-15,3 2 1 16,4 4-2-16,7-4 1 16,11 4 0-16,3 3 0 15,14 6 0-15,8 0 0 16,-1 3 0-16,0 1 1 15,-3-8-1-15,-7 5 1 16,-18 8-3-16,-14-3 0 16,-15 10-5-16,-13-3 0 15,-7-7-7-15,3-9 0 0</inkml:trace>
  <inkml:trace contextRef="#ctx0" brushRef="#br3" timeOffset="-26810.43">13755 14518 67 0,'25'0'33'0,"45"-22"-38"15,-42 10 65-15,11 2-60 16,0-5 1-16,10-10 0 16,4 6 0-16,0 0-6 0,-7 3 0 15,-11 10-8-15,-7 3 0 16,-10 0-7-16,-11 6 1 16</inkml:trace>
  <inkml:trace contextRef="#ctx0" brushRef="#br3" timeOffset="-26570.67">14058 14779 60 0,'25'12'30'0,"28"-12"-40"16,-21 3 53-16,6-3-44 16,5 0 1-16,-1 0-8 15,0 0 1-15,-6-3-4 16,-5-6 0-16</inkml:trace>
  <inkml:trace contextRef="#ctx0" brushRef="#br3" timeOffset="-26346.29">14312 14634 47 0,'-10'35'23'0,"-8"21"-17"0,7-43 32 16,4 9-38-16,-3 6 1 15,-4 10-3-15,0-1 0 16,-1 1-2-16,5-10 0 16,-1-3-10-16,8-9 0 15</inkml:trace>
  <inkml:trace contextRef="#ctx0" brushRef="#br3" timeOffset="-25820.58">14587 14390 60 0,'11'12'30'0,"10"7"-36"16,-14-19 53-16,7 3-46 16,4-3 0-16,10 3 0 15,4-3 1-15,0 4-3 0,-8-4 1 16,-2 3 1 0,-8 0 0-16,-4 3-2 0,-3 0 1 15,-10 4-2-15,-4 2 0 16,-4 1-2-16,-3-1 1 15,-4 1-1-15,1 0 0 16,-1-1 1-16,4 1 0 16,3-1 1-16,8 1 1 15,-1-1 1-15,4 4 0 16,7 0 0-16,7 6 1 16,1-4 0-16,6 4 1 15,0-6 0-15,-3 6 0 0,-4-3-1 16,-4 0 1-16,-10-1-1 15,0 7 1-15,-10 1-2 16,-4 2 0-16,-4-3-3 16,-3 0 1-16,3-6-6 15,0-4 1-15,4 1-8 16,7-10 0-16</inkml:trace>
  <inkml:trace contextRef="#ctx0" brushRef="#br3" timeOffset="-25534.32">15155 14791 56 0,'-10'25'28'0,"3"0"-28"0,7-18 50 16,0 2-46-16,0 7 0 16,0-1 0-16,0 7 0 15,0-9-6-15,0-1 0 16,3 1 1-16,1-4 0 16,-1-2-6-16,4-4 0 15,-3-9-12-15,-1-16 0 0</inkml:trace>
  <inkml:trace contextRef="#ctx0" brushRef="#br3" timeOffset="-25369.6">15159 14352 53 0,'7'3'26'0,"4"-3"-25"15,-8 7 40-15,-3-1-42 16,0 3 1-16,4-6-9 15,-4 4 1-15,0-4-3 16,-4-6 1-16</inkml:trace>
  <inkml:trace contextRef="#ctx0" brushRef="#br3" timeOffset="-23788.29">15607 14725 44 0,'-14'19'22'0,"0"-22"-11"15,14 3 23-15,0 0-31 16,0 0 1-16,0 0 2 16,7 0 0-16,7 0-8 15,3 0 1-15,5-3 4 16,2 3 0-16,12 3-5 16,9 0 0-16,-2 0-15 15,-1-6 1-15</inkml:trace>
  <inkml:trace contextRef="#ctx0" brushRef="#br3" timeOffset="-23538">15727 14481 58 0,'0'22'29'0,"0"3"-28"0,0-19 43 0,0 10-44 16,3-1 0-16,-3 14 0 15,-7 8 0-15,-3 10-2 16,-4 10 0-16,-8 2-8 16,-2 7 0-16,-1 0-6 15,7-16 0-15</inkml:trace>
  <inkml:trace contextRef="#ctx0" brushRef="#br3" timeOffset="-23223.02">16309 14177 56 0,'0'47'28'0,"0"3"-36"0,0-31 50 15,0 12-42-15,-4-3 0 16,4 13 0-16,-3 9 0 15,-4 10-2-15,0 9 0 0,3 9-3 16,1-9 0-16,-1-12-10 16,4-14 1-16</inkml:trace>
  <inkml:trace contextRef="#ctx0" brushRef="#br3" timeOffset="-22832.49">16669 14581 64 0,'7'-3'32'0,"-11"-16"-40"16,4 13 59-16,-3 0-49 15,-4-1 0-15,-4 1 0 16,-7 3 0-16,-3 3-3 15,-3 6 1-15,-5 10-1 0,-2 3 0 16,-1 12-4-16,0 7 1 16,7 6-3-16,1 9 1 15,10 0-2-15,10 0 1 16,11-5 2-16,7-5 1 16,15-11 4-16,2-13 0 15,12-16 4-15,6-6 0 16,-3-19 3-16,-4-13 1 15,-7-15-2-15,-3-3 1 16,-7-1-6-16,-7-2 0 0,-8-4-12 16,-6 13 1-16,-11-3-8 15,-4 13 0-15</inkml:trace>
  <inkml:trace contextRef="#ctx0" brushRef="#br3" timeOffset="-22547.18">17053 14710 44 0,'4'12'22'0,"3"-12"-23"0,-4 0 35 16,4 3-33-16,1-3 0 15,-1 0-2-15,-4 0 1 16,4 0-9-16,0-3 0 16,4-6-4-16,3-1 1 15</inkml:trace>
  <inkml:trace contextRef="#ctx0" brushRef="#br3" timeOffset="-20579.13">17000 14945 47 0,'-7'25'23'0,"11"-6"-9"0,-4-22 24 15,-4 6-36-15,8 3 1 16,-1 7 0-16,4 2 1 15,0 7-6-15,1 3 1 16,-1-3 1-16,0-3 0 16,0-3-8-16,-4-4 0 15,4-9-9-15,4-9 1 16</inkml:trace>
  <inkml:trace contextRef="#ctx0" brushRef="#br3" timeOffset="-18914.31">17519 14725 63 0,'-4'7'31'0,"15"2"-22"0,-4-9 31 0,4 3-39 16,3 3 0-16,3-2 0 16,8-1 1-16,10-3-4 15,8 0 1-15,-1 0-4 16,0-3 1-16,-6-1-12 16,-5-8 1-16,-2 2-4 15,-8-2 1-15</inkml:trace>
  <inkml:trace contextRef="#ctx0" brushRef="#br3" timeOffset="-18689.36">17688 14500 49 0,'-14'40'24'0,"0"23"-24"0,11-50 44 16,-1 5-45-16,-3 11 1 16,0 2-2-16,0 3 0 15,0 1-2-15,0-1 0 16,0-5-11-16,3-17 1 16</inkml:trace>
  <inkml:trace contextRef="#ctx0" brushRef="#br3" timeOffset="-18164.97">18528 14484 54 0,'0'16'27'0,"-4"-10"-29"16,1-6 45-16,-1 3-44 16,1 0 1-16,-4 3 0 0,-7 1 0 15,-8 2 0-15,-6 4 1 16,-11 2-1-16,-3 4 1 15,0 19-2-15,-1 2 1 16,1 26-2-16,7 3 1 16,7 13-1-16,6-4 1 15,8-9 0-15,14-12 0 16,7-10 1-16,11-16 0 16,7-12 2-16,6-13 0 15,5-6 0-15,-1-3 1 16,-3-10-1-16,-8-5 0 0,-6-4-1 15,-11-3 1-15,-7 3-2 16,-10 0 0-16,-8 6-1 16,-10 7 1-16,-1 2-2 15,-2 4 1-15,-1 3-3 16,0 3 1-16,4 1-6 16,7-1 0-16,7-3-7 15,3 0 1-15</inkml:trace>
  <inkml:trace contextRef="#ctx0" brushRef="#br3" timeOffset="-17891.45">18486 14957 61 0,'-4'38'30'0,"-3"-7"-38"0,3-18 56 16,-3 6-48-16,4 6 1 16,-1-3-1-16,1-7 0 15,-1-2-5-15,8-4 1 16,3 1-12-16,0-16 0 0</inkml:trace>
  <inkml:trace contextRef="#ctx0" brushRef="#br3" timeOffset="-17678.95">18591 14619 62 0,'7'15'31'0,"4"-8"-37"16,-4-7 50-16,4 0-44 16,3 0 0-16,0-3-3 15,4-4 0-15,-1-2-3 16,4-7 0-16,4-12-10 16,-4 6 0-16</inkml:trace>
  <inkml:trace contextRef="#ctx0" brushRef="#br3" timeOffset="-17249.2">18997 14296 66 0,'7'9'33'0,"4"13"-31"0,-4-22 58 16,-4 3-59-16,1 7 1 0,10-1 0 15,0 0 0-15,0 1-3 16,-3 2 1-16,-1-2 1 16,-3-1 0-16,-7-3-1 15,-7 4 0-15,-3 2-1 16,3 1 0-16,-4 3 0 15,-3 2 0-15,-4 4 0 16,1 0 1-16,-1-3-1 16,4 3 1-16,3-6 0 15,1-4 1-15,6 1 1 16,1-7 0-16,6 4 1 16,8-7 1-16,3 0-1 15,0 0 1-15,11-3-4 16,7 3 1-16,-4-3-10 15,0 0 0-15,-7 0-15 0,-7 0 1 16</inkml:trace>
  <inkml:trace contextRef="#ctx0" brushRef="#br3" timeOffset="-6349.48">13187 16071 22 0,'-7'3'11'0,"0"-19"-8"0,7 7 12 16,0 2-9-16,0 1 1 15,-4-3 3-15,4-1 0 0,0 1-13 16,0-1 0-16,4 1 11 16,-1 0 0-16,4 2-3 15,0 4 0-15,4-3 0 16,0 3 0-16,3 0 0 16,7-4 0-16,4 1-2 15,6 0 0-15,1 0-1 16,0-1 0-16,-4 4 0 15,0 3 0-15,-10 3-1 16,-4 7 1-16,-7 2-3 16,-3 7 1-16,-8 6-1 15,-3-6 0-15,-4 0-2 16,-3 3 1-16,-3 0-1 16,3 3 0-16,-1-6 0 15,1-4 1-15,0 1-1 16,7-3 1-16,0-4-1 15,4-3 1-15,-1 0 0 0,4-2 1 16,4-1 0-16,6-3 0 16,4 0 1-16,4-3 1 15,3-1-1-15,4 1 1 16,-8 3 0-16,1 3 1 16,0 4-1-16,-4 5 1 15,0 1 0-15,4 3 0 16,-1-1-1-16,4-2 1 15,4-1-2-15,3 4 1 0,0-3-7 16,1-1 1-16,-5-6-11 16,5-6 1-16</inkml:trace>
  <inkml:trace contextRef="#ctx0" brushRef="#br3" timeOffset="-5898.91">13942 15951 54 0,'-11'29'27'0,"-10"-4"-31"0,18-16 44 16,-5 1-39-16,-2-1 0 15,-4 0 0-15,-4 1 1 16,0-1-3-16,1-6 0 16,-1 4 1-16,1-4 1 15,-1 3-1-15,4-3 0 16,7 7 0-16,0-4 1 15,7-3-1-15,7 3 1 0,3 4 0 16,8-1 0-16,3 4 1 16,4-1 0-16,3 1-1 15,-7-1 1-15,0 1-2 16,-6 2 1-16,-12 4-2 16,-10 0 0-16,-11-3-5 15,-3-7 0-15,-4 1-11 16,4-4 0-16</inkml:trace>
  <inkml:trace contextRef="#ctx0" brushRef="#br3" timeOffset="-5671.73">13889 15886 62 0,'7'22'31'0,"28"-22"-30"16,-24 0 53-16,6-7-50 0,8-2 0 16,3-7 1-16,11-9 0 15,14 6-7-15,14-12 0 16,18-10 0-16,-1 0 0 16,-13 7-18-16,-4 3 0 15</inkml:trace>
  <inkml:trace contextRef="#ctx0" brushRef="#br3" timeOffset="-4108.92">14340 16074 42 0,'-7'19'21'0,"4"-23"-9"0,3 4 22 16,0 0-29-16,0 0 0 15,0 0 2-15,7 0 1 16,0 4-10-16,4-4 0 16,6 3 7-16,11-3 0 15,11 0-4-15,0 0 1 16,-7 0-5-16,0 0 0 15,-1-3-11-15,-3-10 1 32</inkml:trace>
  <inkml:trace contextRef="#ctx0" brushRef="#br3" timeOffset="-3869.66">14577 15926 47 0,'-4'22'23'0,"1"10"-12"16,-1-23 23-16,1 0-32 16,-4 10 0-16,-4-3 0 15,-3 9 1-15,0 10-6 16,3 2 0-16,1 4-4 15,3-16 0-15,7 0-9 16,3-9 1-16</inkml:trace>
  <inkml:trace contextRef="#ctx0" brushRef="#br3" timeOffset="-3570.58">15067 15785 39 0,'-14'28'19'0,"-11"32"-19"15,15-44 28-15,-4 9-27 16,-4 12 1-16,-3 4-1 16,0 6 0-16,3 3-5 15,0-6 1-15,8-9-8 16,6-13 1-16</inkml:trace>
  <inkml:trace contextRef="#ctx0" brushRef="#br3" timeOffset="-3180.7">15226 15807 57 0,'0'16'28'0,"7"6"-34"0,-7-19 51 15,-4 3-45-15,1-3 1 16,-4 4-1-16,0-1 1 15,0 0-1-15,-4 0 0 16,1 1 0-16,-1 2 0 16,4 4-1-16,0-4 1 15,0-3-1-15,3 4 1 16,4-1-1-16,7 4 1 0,0 2 0 16,0 4 0-16,8-3 1 15,2 3 1-15,4-4 1 16,8 1 0-16,-1 0 0 15,-7 6 1-15,-3-4-2 16,-11 4 0-16,-14 4-2 16,-15-1 0-16,1-3-5 15,-3-7 0-15,-5-5-5 16,1-10 0-16,3-10-8 16,8-12 0-16</inkml:trace>
  <inkml:trace contextRef="#ctx0" brushRef="#br3" timeOffset="-2984.66">15219 15738 57 0,'28'0'28'0,"29"-6"-33"0,-40 3 50 15,11-3-45-15,8-4 1 16,10-2-1-16,-1-4 1 15,-2 0-6-15,-4 4 0 16,-8 2-10-16,-13 4 0 16</inkml:trace>
  <inkml:trace contextRef="#ctx0" brushRef="#br3" timeOffset="-2728.8">15568 16008 56 0,'-18'47'28'0,"1"-3"-27"16,13-32 43-16,-3 7-42 15,0 6 0-15,0 0 0 16,4 0 1-16,-1-6-6 15,8-3 0-15,6-7-3 16,8-6 1-16,3-9-12 16,4-13 0-16</inkml:trace>
  <inkml:trace contextRef="#ctx0" brushRef="#br3" timeOffset="-2564.94">15702 15795 39 0,'0'9'19'0,"11"-28"-23"0,-8 13 22 16,1-3-36-16,3 2 1 16</inkml:trace>
  <inkml:trace contextRef="#ctx0" brushRef="#br3" timeOffset="-2234.52">15801 16067 79 0,'11'26'39'0,"20"-20"-54"0,-13-9 78 15,3 0-64-15,7-10 0 16,11 4-7-16,-4-1 1 15,-3-2-3-15,-4 2 1 16,-10-5-12-16,0 2 1 16</inkml:trace>
  <inkml:trace contextRef="#ctx0" brushRef="#br3" timeOffset="-1903.24">16316 15820 58 0,'-18'53'29'0,"11"16"-39"15,7-44 49-15,0 10-41 16,0 9 0-16,0 12-4 0,0-12 0 16,-3 3 0-16,-1-3 1 15,4-13-9-15,-7-12 0 16</inkml:trace>
  <inkml:trace contextRef="#ctx0" brushRef="#br3" timeOffset="-1529.56">16686 15873 55 0,'-14'38'27'0,"-10"-16"-36"0,17-19 52 0,-1 3-43 15,-2 0 0-15,-1 1 0 16,1-1 1-16,-1 0-1 16,1-3 0-16,3 4 1 15,3 5 0-15,4 1 1 16,7 5 0-16,4-5 0 15,6 3 1-15,4 2-1 16,4 4 0-16,0-3 0 16,0 3 0-16,-4 0-1 15,-4 0 0-15,-6 0-2 16,-8 3 1-16,-6-6-3 16,-11-3 0-16,-4-4-4 15,-7-2 0-15,1-4-10 0,3-6 0 16</inkml:trace>
  <inkml:trace contextRef="#ctx0" brushRef="#br3" timeOffset="-1299.03">16672 15801 61 0,'29'12'30'0,"13"-24"-32"0,-25 6 52 0,5-7-48 16,9 4 0-16,15 2 0 16,4-5 0-16,6-4-5 15,-7 4 1-15,-6 2-3 16,-8 4 1-16,-7 3-14 16,-10 0 0-16</inkml:trace>
  <inkml:trace contextRef="#ctx0" brushRef="#br3" timeOffset="-1032.94">17071 15977 69 0,'-4'21'34'0,"-3"20"-36"0,4-31 57 16,-1 2-54-16,1 10 1 16,-1 9 0-16,-3 4 0 15,0-4-3-15,4-2 0 32,3 5-7-32,7-9 0 15,3-9-12-15,8-13 1 16</inkml:trace>
  <inkml:trace contextRef="#ctx0" brushRef="#br3" timeOffset="-852.35">17184 15839 58 0,'-7'43'29'0,"14"-30"-33"16,-4-13 40-16,1 3-40 15,3 0 1-15,0-6-26 16,0-6 1-16,-3 2 29 16,-4 1 1-16</inkml:trace>
  <inkml:trace contextRef="#ctx0" brushRef="#br3" timeOffset="1563.7">17604 15992 45 0,'7'-3'22'0,"14"6"-8"16,-11-6 23-16,1 3-32 15,3-3 0-15,4 0 1 16,6 0 1-16,5-4-10 16,-1 1 1-16,0 3 2 0,0 0 0 15,-3 0-14-15,0-4 1 16,-1-2-5-16,-2 3 0 16</inkml:trace>
  <inkml:trace contextRef="#ctx0" brushRef="#br3" timeOffset="2118.45">18373 15675 56 0,'0'7'28'0,"3"-7"-35"15,-3 0 53-15,0 0-45 16,-3-3 0-16,-4-1 1 16,-7 4 0-16,-4 0-3 15,-7 4 1-15,-3 2 1 16,0 0 0-16,0 4-2 15,-4-1 1-15,4 0-2 16,3 4 1-16,0 3-2 16,8-1 0-16,2 4-1 15,8 0 1-15,4-7 1 0,10-5 0 16,7-4 1-16,4-3 1 16,3-10 2-16,7-2 0 15,0-4-1-15,0 1 1 16,-3-1 0-16,-4 0 0 15,-3 4-1-15,-4 2 0 32,-14 13-1-32,-7 4 1 15,-4 8-1-15,1 10 1 16,-4 13-1-16,0-3 1 0,-4 15-1 16,0 0 1-16,4 6-3 15,0 4 1-15,0-7-6 16,3-12 0-16,4-7-8 15,4-8 0-15</inkml:trace>
  <inkml:trace contextRef="#ctx0" brushRef="#br3" timeOffset="2391.58">18450 16165 60 0,'-3'28'30'0,"-8"19"-34"0,4-38 53 16,0 4-46-16,0-1 0 16,-4 4 0-16,4 3 1 15,4 0-10-15,-1 3 1 16,8-4-6-16,6-5 1 15,5-13-8-15,6-13 0 16</inkml:trace>
  <inkml:trace contextRef="#ctx0" brushRef="#br3" timeOffset="2554.62">18581 15920 59 0,'0'16'29'16,"-4"-16"-37"-16,4 0 53 0,4 0-47 16,3 0 1-16,-7 0-10 15,7-7 0-15,4 1 2 16,-1-3 0-16</inkml:trace>
  <inkml:trace contextRef="#ctx0" brushRef="#br3" timeOffset="3004.22">18835 15641 65 0,'7'22'32'0,"11"-3"-32"0,-11-16 56 15,3 0-54-15,4-3 1 16,4 0 0-16,3-6 0 0,4-1-5 16,-4-2 1-16,-3 3 2 15,-4 3 1-15,-7 3-2 16,-4 3 0-16,-3 3-1 15,-7 7 1-15,-10-1-2 16,-5 1 1-16,-2-1-1 16,-5 1 0-16,5 2 1 15,3 1 0-15,3 0 1 16,7 0 1-16,4-4 1 16,7-3 1-16,7 1 0 15,11-4 0-15,7 0-3 16,3-2 1-16,4-4-11 15,-8 0 1-15,-2-10-12 16,-5 10 0-16</inkml:trace>
  <inkml:trace contextRef="#ctx1" brushRef="#br5" timeOffset="-32204.97">11324 12562 0,'0'0'16,"0"0"-1,0 0 1,0 0 0,0 0-1,0 0 1,0 0-1,0 0 1,0 0 0</inkml:trace>
  <inkml:trace contextRef="#ctx0" brushRef="#br5" timeOffset="7402.95">14616 16485 34 0,'-4'0'17'0,"11"3"-10"15,-7-3 18-15,0 0-22 16,4 0 0-16,-4 3 3 16,0 0 1-16,0-3-8 15,0 0 1-15,10-3 5 16,4 3 0-16,11-6-1 15,7-1 1-15,7 4-2 16,10 0 0-16,14 0-1 16,12 0 1-16,16 3-1 15,22 6 0-15,21 0-1 0,7-3 0 16,15 4-1-16,2-4 0 16,-13-6-1-16,14 0 1 15,-8 6-1-15,-2-3 0 16,-19 0-2-16,-21 6 0 15,-17 3-3-15,-11 4 1 16,-17-1-7-16,-18 4 1 16,-22-3-5-16,-13-4 0 15</inkml:trace>
  <inkml:trace contextRef="#ctx0" brushRef="#br5" timeOffset="7989.33">14707 16811 47 0,'-3'0'23'0,"17"0"-22"0,-7 0 41 16,7 0-40-16,0 0 0 0,7 0 2 15,8-3 1-15,13-1-5 16,11-2 1-16,10-3 3 15,8-1 1-15,10 4-1 16,18 0 0-16,10 3-1 16,4-1 1-16,3 4-2 15,-3 4 0-15,0-1-1 16,-3 0 1-16,-19 0-2 16,-6 3 0-16,-7 1-4 15,-4 2 1-15,-11 0-5 16,-13-2 0-16,-12-1-12 15,-9-6 1-15</inkml:trace>
  <inkml:trace contextRef="#ctx0" brushRef="#br5" timeOffset="11876.82">18715 15509 9 0,'-7'10'4'0,"3"-1"-1"15,4-6 5-15,-3-3-7 16,-1 3 0-16,1-3 3 16,-1 4 1-16,-3-4-5 15,0 0 1-15,-4 0 3 16,1 0 0-16,-1 3-1 16,1 0 1-16,-4 6-2 15,0 1 1-15,-1 2-2 16,1 1 0-16,-3 2 0 0,3 1 1 15,3 0-1-15,0-1 0 16,4 1 0-16,0 0 0 16,-3-1 0-16,-1 4 1 15,1 3-1-15,-1 3 1 16,-3 4-1-16,0-4 0 16,0 0 0-16,3 0 0 15,0 3 0-15,1 0 0 16,-1 0 0-16,4 1 0 15,0-4-1-15,0 0 1 16,-3 3-1-16,2 3 1 0,1 1-1 16,0-4 0-16,0 0-1 15,0 0 1-15,0-9 0 16,4 0 0-16,-4 3 0 16,3 0 0-16,1 0 0 15,-1 3 0-15,4-6 0 16,0 0 1-16,0 3-1 15,0-4 0-15,0-2 0 16,0 3 0-16,4 0 0 16,-1 0 0-16,1-4 0 15,3 4 0-15,0-3 1 16,0-1 0-16,3 1 0 16,1-3 0-16,0-1 0 15,3-2 1-15,0-1 0 16,0-3 0-16,0 0-1 15,4-2 0-15,-1-1 0 0,-6 0 0 16,6-3-1-16,1 3 1 16,3-3-1-16,0-3 0 15,1 0 0-15,2 0 0 16,1-1 0-16,0-2 0 16,-1-3 0-16,1-4 0 15,0 1 1-15,-1-1 0 16,5-2-1-16,-5-4 1 15,1 3 0-15,0 0 0 0,-1 1 0 16,1-1 0-16,-4 0-1 16,0-3 0-16,4-2 0 15,-4-1 0-15,-3 3 0 16,-4 0 0-16,-3-3-1 16,3 0 1-16,0 0 0 15,0-3 0-15,0 0 0 16,-3 0 0-16,-1 3 0 15,1 3 0-15,-1 3 0 16,-2-2 1-16,-1-1-1 16,0 0 1-16,0-3-1 15,-4 6 1-15,1-2-1 16,-1-1 0 0,1 0-1-16,-1 0 1 0,1 3 0 15,-1-2 0-15,1 2 0 16,3 0 1-16,-4-3-1 15,5 1 0-15,-1 2 0 0,0-6 0 16,0 3 0-16,-4 3 0 16,4 4 0-16,-3-7 0 15,-1 0 0-15,-3 0 0 16,0 1 0-16,4-1 0 16,-4 0 0-16,0 0 0 15,-4 4 0-15,1-1 0 16,-4 0-1-16,0-3 1 15,-4 7-1-15,1-1 1 16,-1-6-1-16,0 4 1 16,1-4 0-16,3 0 0 0,0 7 0 15,-4-1 1-15,1 4-1 16,-5 2 0-16,5-2 0 16,-1 3 1-16,1-1-1 15,-1 1 0-15,-3 0 0 16,0 0 0-16,0 2 0 15,-4 4 1-15,0 0-2 16,1 0 1-16,-4 4 0 16,-4-1 1-16,4 0-1 15,-4 0 0-15,4 0 0 16,-4 3 0-16,1 1-2 16,-1-1 1-16,-3 7-2 15,-1-1 1-15,-6 1-4 16,3-4 1-16,1 4-5 15,6-4 0-15,4 4-2 0,-4-1 1 16</inkml:trace>
  <inkml:trace contextRef="#ctx0" brushRef="#br5" timeOffset="19308.47">9853 705 24 0,'-3'-6'12'0,"-1"12"-7"15,4-12 12-15,-7 3-12 16,0 12 1-16,0 4 3 16,-4 12 0-16,-3 9-11 0,-3 10 1 15,-1 9 7-15,0 10 0 16,1 9-3-16,-1 0 1 15,0 16-3-15,1 19 1 16,3-13-4-16,3 3 1 16,-10 0-3-16,3-6 0 15,4-6-6-15,0 0 1 16,0-16-4-16,0-16 1 16</inkml:trace>
  <inkml:trace contextRef="#ctx0" brushRef="#br5" timeOffset="19803.92">9895 357 42 0,'18'13'21'0,"-11"18"-18"0,-7-22 40 15,4 10-42-15,-4-3 0 16,0 15-1-16,-4 19 1 16,-10 23-2-16,0 14 1 0,-4 14 0 15,-3 15 1-15,-4 15-3 16,4 14 0-16,4-1-1 15,-1-3 0-15,7-16-1 16,4-15 1-16,4-6-3 16,-1-23 1-16,1-24-4 15,-4-13 0-15,0-22-2 16,3-16 1-16</inkml:trace>
  <inkml:trace contextRef="#ctx0" brushRef="#br5" timeOffset="20345.62">9698 580 35 0,'3'9'17'0,"19"4"-17"0,-12-13 32 0,4 6-30 15,7-6 0-15,8 6 3 16,2-3 1-16,12 4-6 16,20-7 0-16,1 0 4 15,20 0 0-15,19-10-1 16,24-5 0-16,7-4-2 16,10 0 1-16,19-6-2 15,-8-10 0-15,18 7 0 16,0-6 1-16,-18 5-2 15,4 1 1-15,-15 3-1 16,-6 6 1-16,-8-3-1 16,-24 4 1-16,-7-1-2 15,-7 6 1-15,-8 1-4 16,-10 8 1-16,-14 4-3 16,-10 4 0-16,-11 2-6 0,-11 3 1 15,-11 7-1-15,-6-3 0 16</inkml:trace>
  <inkml:trace contextRef="#ctx0" brushRef="#br5" timeOffset="20735.88">12524 37 24 0,'24'-19'12'0,"12"4"-10"15,-26 12 21-15,1 3-21 16,-1 3 1-16,1 6 0 16,0 7 0-16,-4 3-4 15,-4 6 1-15,1 19 2 16,-4 9 1-16,-4 19-2 15,-3 16 1-15,-4 3-1 16,-3 19 1-16,0 12-1 16,4 13 0-16,-1 0 0 15,0-1 0-15,8 7 0 16,-1-15 0-16,1-13-2 16,-1-10 1-16,4-24-2 15,0-20 0-15,4-21-5 0,-1-13 0 16,1-16-4-16,3-18 1 15</inkml:trace>
  <inkml:trace contextRef="#ctx0" brushRef="#br5" timeOffset="21081.78">12513 276 24 0,'0'9'12'0,"-3"4"-2"16,3-7 17-16,0 6-24 16,0 10 1-16,0 6 0 15,3-2 1-15,-3 11-7 16,0 20 0-16,0 12 4 15,-3 18 1-15,3 4-3 16,0 16 1-16,3 9-1 16,1 3 0-16,3 13 0 15,3-10 1-15,-3-6-2 16,-3-15 1-16,-4-4-3 16,-4-22 0-16,-6 0-9 15,-1-21 1-15</inkml:trace>
  <inkml:trace contextRef="#ctx0" brushRef="#br5" timeOffset="21755.29">9730 2289 20 0,'3'6'10'0,"22"-6"1"0,-15 0 7 0,5-6-14 0,6-4 0 15,7-2 3-15,11-4 0 16,21 0-7-16,7-2 0 15,17-11 7-15,33 1 0 0,24-9-1 16,35-4 0-16,18-6-1 16,25-7 0-16,17 1-3 15,1 0 1 1,-4 0-2 0,-39 15 1-16,-11-3-2 0,-28 19 0 0,-21 0-1 15,-17 13 1-15,-22-1-6 16,-24 1 1-16,-29 6-7 15,-28 12 1-15,-28 10-5 16,-32 0 1-16</inkml:trace>
  <inkml:trace contextRef="#ctx0" brushRef="#br5" timeOffset="22161.29">9895 2637 35 0,'4'12'17'0,"-4"-12"-15"0,0 0 30 16,7 0-30-16,11-6 0 15,-1 0 4-15,15-7 1 0,10 4-7 16,11-10 1 0,18 3 4-16,28-9 1 0,24-3-1 15,36-10 1-15,31-2-2 16,18-7 1 0,22-7-2-16,-1-8 1 0,-3 8-2 15,-25 1 0-15,-32 6-1 16,-17 12 0-16,-21 4-3 15,-22 9 1-15,-10 3-4 16,-18 1 0-16,-14 2-7 16,-18 6 1-16,-17 1-7 15,-14 9 0-15</inkml:trace>
  <inkml:trace contextRef="#ctx0" brushRef="#br3" timeOffset="30509.3">20151 15208 43 0,'3'16'21'0,"11"-10"-14"0,-10-3 21 16,3-3-24-16,3 3 0 15,5-3 1-15,2 0 1 16,8 0-8-16,3-3 1 0,7-3 4 16,8 0 1-16,6 0-4 15,4-1 1-15,-4-2-5 16,-10-4 1-16,-3 4-13 15,-1-4 1-15,-3 4-1 16,-8 3 1-16</inkml:trace>
  <inkml:trace contextRef="#ctx0" brushRef="#br3" timeOffset="30719.49">20154 15506 64 0,'21'35'32'0,"36"-29"-40"15,-36-6 69-15,18-3-61 16,17-7 0-16,8-8-5 0,-1-1 0 16,-17-6-8-16,-4 0 1 15,-6-1-7-15,-5 5 1 16</inkml:trace>
  <inkml:trace contextRef="#ctx0" brushRef="#br3" timeOffset="32925.21">13741 13888 25 0,'0'0'12'0,"3"44"-7"16,-3-35 12-16,0 1-15 16,0 2 0-16,4 1 4 15,-4-4 1-15,3-2-6 16,-3-7 0-16,11-16 7 15,3-9 0-15,7-3-1 16,4-16 0-16,10-16-2 16,15-6 1-16,-1-12-6 15,14-1 0-15,8 14-15 16,3-14 1-16</inkml:trace>
  <inkml:trace contextRef="#ctx1" brushRef="#br3" timeOffset="-5691.24">13374 11401 0,'0'0'15</inkml:trace>
  <inkml:trace contextRef="#ctx0" brushRef="#br3" timeOffset="33887.78">18246 14120 19 0,'7'41'9'0,"10"3"1"0,-10-35 9 16,0 1-15-16,4-4 0 16,0-3 5-16,3-6 0 15,3-13-9-15,8-15 0 16,3-13 7-16,1-16 0 15,16-5-6-15,12-14 1 16,10-12-14-16,3 7 1 0</inkml:trace>
  <inkml:trace contextRef="#ctx0" brushRef="#br3" timeOffset="34713.17">21244 14876 54 0,'0'6'27'0,"18"-15"-30"0,-7 6 43 16,3-1-39-16,3-2 0 0,8 0 0 15,7-4 1-15,3 1-4 16,7 0 1-16,4-4-8 16,-3 1 0-16,-5-7-6 15,-6 3 0-15</inkml:trace>
  <inkml:trace contextRef="#ctx0" brushRef="#br3" timeOffset="35028.8">21967 14252 35 0,'-7'34'17'0,"-17"45"-16"0,20-60 24 16,-10 12-21-16,-4 13 1 15,1 6 3-15,-1 13 0 16,4 12-10-16,3 3 0 15,1 10 6-15,3 0 0 16,0 3-5-16,3-13 1 16,1-2-14-16,3-14 1 0</inkml:trace>
  <inkml:trace contextRef="#ctx0" brushRef="#br3" timeOffset="38571.68">22317 14892 44 0,'0'9'22'0,"10"3"-18"0,-3-5 22 0,-7-4-23 16,7-3 0-16,8-3 1 16,2 3 1-16,11-3-7 15,1-1 1-15,2 4-1 16,1 0 1-16,-4 0-13 16,1-3 1-16</inkml:trace>
  <inkml:trace contextRef="#ctx0" brushRef="#br3" timeOffset="38812.6">22490 14697 47 0,'-15'41'23'0,"1"34"-23"0,11-47 35 16,-4 7-35-16,-7 12 0 16,0 6-1-16,-1-3 1 15,1 4-4-15,4-7 1 16,-1-7-10-16,1-11 0 16</inkml:trace>
  <inkml:trace contextRef="#ctx0" brushRef="#br3" timeOffset="39142.33">23058 14396 42 0,'0'35'21'0,"3"24"-22"16,-6-40 31-16,-4 6-27 15,-8 6 0-15,-2 20 1 16,-4 5 0-16,-1 10-9 0,5 9 1 15,-4 10-7-15,3-13 0 16,0-9-2-16,4-10 1 16</inkml:trace>
  <inkml:trace contextRef="#ctx0" brushRef="#br3" timeOffset="39651.48">23220 14434 56 0,'10'3'28'0,"33"-9"-35"16,-29 6 59-16,4 3-50 15,6 3 0-15,1 3 3 16,0 4 0-16,3-4-6 15,4 1 1-15,-1 2 3 16,-2-2 1-16,-5-1-2 16,-6 1 1-16,-8 2-3 15,-6 4 0-15,-11-4-2 16,-7 4 1-16,0-4-3 16,0 7 1-16,-1-3-2 15,1 0 0-15,-3-4 0 16,-1 1 0-16,8-1 1 0,-1-2 0 15,7-1 1-15,1 1 1 16,3 2 1 0,7 1 1-16,0 2 1 0,7 7 0 15,11 6 0-15,-1 4 0 16,1-1 1-16,-4-6 0 16,-3 0-1-16,-7 0 0 15,-11 1 0-15,-15 5 0 16,-6 3-2-16,-7 1 0 15,-7-7-4-15,-11 3 0 16,4-2-8-16,3-11 1 0,7-8-3 16,14-1 0-16</inkml:trace>
  <inkml:trace contextRef="#ctx0" brushRef="#br3" timeOffset="39922.14">23872 14954 52 0,'-14'22'26'0,"0"-16"-35"15,11-2 52-15,-1 2-43 16,1 3 1-16,-1 4-2 0,4-4 1 16,0 1-7-16,4-7 1 15,10-9-8-15,-4-1 1 16</inkml:trace>
  <inkml:trace contextRef="#ctx0" brushRef="#br3" timeOffset="40133.34">23989 14440 59 0,'0'9'29'15,"7"7"-34"-15,-7-16 52 0,0 0-48 16,0 0 1-16,0 0-11 15,7-3 1-15,0-6-1 16,-7 9 1-16</inkml:trace>
  <inkml:trace contextRef="#ctx0" brushRef="#br3" timeOffset="40792.62">21124 15625 38 0,'-7'13'19'0,"21"-4"-3"0,-3-6 20 16,3 1-33-16,4-1 0 15,10 0 5-15,18 0 0 16,14 0-8-16,28-3 1 16,21-9 6-16,25-4 0 15,32-3-2-15,25-2 1 16,27 2-3-16,15 3 1 15,11 7-4-15,-8 3 0 16,0 3-3-16,-38 3 0 16,-8 7-6-16,-31 2 0 0,-25 1-12 15,-28 2 0-15</inkml:trace>
  <inkml:trace contextRef="#ctx0" brushRef="#br3" timeOffset="42654.1">13490 16773 42 0,'7'16'21'0,"4"6"-10"0,-8-16 21 0,1 3-29 15,-1-2 0-15,1 5 1 0,0 1 1 16,-4 2-7-16,3 1 1 16,-3 0 3-16,0-4 1 15,0 1-2-15,4-4 0 16,-1-9 0-16,8-12 0 15,10-7 0-15,11-22 0 16,10-9-6-16,14-16 1 16,18-19-12-16,8 1 0 15</inkml:trace>
  <inkml:trace contextRef="#ctx0" brushRef="#br3" timeOffset="43765.56">17942 16682 24 0,'0'16'12'0,"-3"9"-11"16,3-16 12-16,0 7-12 16,0 3 1-16,0 0 4 15,3-4 1-15,-3-2-6 16,0-1 1-16,0-5 6 16,0 2 1-16,11-6 0 0,3-9 0 15,11-10-2-15,10-12 0 16,7-3-4-16,15-7 1 15,6-6-18-15,-3-3 1 16,0 6-3-16,4 19 1 16</inkml:trace>
  <inkml:trace contextRef="#ctx0" brushRef="#br3" timeOffset="48524.1">21985 15851 38 0,'-10'6'19'0,"10"-9"-10"16,0 3 20-16,0 3-25 16,0-3 0-16,0 0 3 15,0 0 0-15,7 0-9 16,3-3 1-16,8 3 5 15,3 0 1-15,7 3-3 16,4 0 1-16,0 4-2 16,-4-1 0-16,-3 3-2 15,-8 1 1-15,-3-1-2 0,-10 7 0 16,-8 0-1-16,-6-1 0 16,-4 1-2-16,-4 0 1 15,0-4-1-15,1 4 1 16,-1 0 0-16,4-4 0 15,0-2 2-15,3 2 0 16,4-6 1-16,4 1 1 16,3-1 0-16,3-3 0 15,8 0 1-15,3 7 1 16,4-4 0-16,3 3 1 16,3 4 0-16,-2 2 0 0,-5-2-1 15,-6 3 1-15,-11 2-1 16,-7 4 0-16,-11-3-3 15,-10 0 1-15,0-3-5 16,-1-1 0-16,-2-2-9 16,3-7 1-1</inkml:trace>
  <inkml:trace contextRef="#ctx0" brushRef="#br3" timeOffset="49049.9">22543 15917 53 0,'-8'12'26'0,"-9"10"-32"0,13-15 43 16,-6 2-37-16,-1 7 1 16,1 3 0-16,-5-1 0 15,1 1-1-15,-7 3 0 16,7 6 1-16,0-3 0 16,7 1-1-16,0 2 1 0,7-3-1 15,10-3 0-15,12-6-3 16,6 2 0-16,4-8-3 15,3-7 1 1,4-13-5-16,-1-8 0 0,1-11-3 16,0 1 1-16,-7-9 2 15,-8-7 0-15,-2-3 4 16,-5 12 0-16,-3 4 9 16,-3 6 0-16,-4 9 9 15,-7 10 0-15,-7 12 3 16,-7 16 0-16,-7 6 0 15,-8 16 0-15,-6 19-5 16,-4 0 0-16,-6 12-9 16,-5 16 0-16,4 6-13 15,7 3 1-15,-13-6-7 16,2 16 1-16</inkml:trace>
  <inkml:trace contextRef="#ctx0" brushRef="#br3" timeOffset="50958.66">19576 17109 45 0,'0'6'22'0,"7"9"-11"15,-4-8 23-15,-3-7-31 16,4 3 0-16,3-3 0 16,7 3 1-16,7-3-6 15,11 3 0-15,3 0 1 16,4 0 0-16,3-6-11 16,-3 3 0-16,-7-3-4 15,-7 3 1-15</inkml:trace>
  <inkml:trace contextRef="#ctx0" brushRef="#br3" timeOffset="51138.66">19396 17438 44 0,'-4'19'22'0,"43"-7"-20"0,-21-15 39 16,6 3-41-16,5-6 0 15,9-1-3-15,5 1 0 16,-1 3-9-16,0 0 0 0</inkml:trace>
  <inkml:trace contextRef="#ctx0" brushRef="#br3" timeOffset="51857.98">20218 17237 47 0,'-11'6'23'0,"1"-2"-17"0,10-4 34 16,0 0-38-16,-4 0 1 16,4 0 4-16,0 0 0 15,7-4-7-15,0-2 0 16,7 3 5-16,4-3 0 16,3 3-3-16,-3-1 1 15,3 1-7-15,0 3 0 16,0 0-15-16,4-6 0 15</inkml:trace>
  <inkml:trace contextRef="#ctx0" brushRef="#br3" timeOffset="52233.3">20772 16864 46 0,'0'19'23'0,"-15"-4"-21"15,12-8 26-15,-4 5-27 0,0 4 1 16,0 3-1-16,0 9 0 16,3 0-3-16,1 0 1 15,-1 1-3-15,1-4 1 16,-1-6-10-16,-3-7 0 15</inkml:trace>
  <inkml:trace contextRef="#ctx0" brushRef="#br3" timeOffset="52592.68">20334 17356 44 0,'-7'16'22'0,"18"-4"-15"15,-8-12 34-15,4 0-38 16,7 0 0-16,8 0 2 16,9-3 1-16,15 0-7 0,0-3 0 15,-4-3 4-15,1-4 0 16,6 4-4-16,0-1 0 16,-6 4-11-16,-11 3 1 15,-1-3-6-15,-3 2 0 16</inkml:trace>
  <inkml:trace contextRef="#ctx0" brushRef="#br3" timeOffset="53298.18">20345 17535 39 0,'-7'19'19'0,"7"-10"-10"0,0-6 28 16,0 1-33-16,0-1 0 16,0 6 2-16,0-6 1 15,0 0-9-15,0 0 1 16,3 1 5-16,1-1 1 15,3 0-3-15,3 0 0 16,4 3 0-16,4 1 0 16,0-1-2-16,-1 0 0 15,1-3 0-15,-7 3 0 16,-4 4-2-16,-7-1 1 0,-4 4-2 16,-3-4 1-16,0-2-2 15,-7 2 1-15,3-3-1 16,4 4 1-16,0-1-1 15,0 0 1-15,4-2 1 16,-1-1 1-16,1 0 0 16,-1 4 0-16,4-1 1 15,0 4 0-15,4-1 1 16,-1 4 0-16,1 0 0 16,3-1 0-16,-4 1 1 15,1 0 0-15,-1 2 0 16,-3-2 0-16,-3-3-1 15,-4-1 1-15,-4 1-1 16,1-1 0-16,-1 1-4 16,0-4 0-16,-6 1-8 0,-1-1 0 15,0-6-4-15,8-3 0 16</inkml:trace>
  <inkml:trace contextRef="#ctx0" brushRef="#br3" timeOffset="53658.4">20687 17645 41 0,'-4'22'20'0,"8"-3"-21"0,-4-16 34 0,-4 6-32 16,1 0 0-16,-4 1 0 16,-4-1 1-16,1 1-3 15,-1 2 1-15,0 4 1 16,1 3 1-16,3 3-1 16,3 0 0-16,4-4-2 15,7 1 1-15,4 0-3 16,7-10 0-16,-4-5-4 15,10-8 1 1,19-24-6 0,-4-6 0-16,-4-1 0 15,-3 1 1-15</inkml:trace>
  <inkml:trace contextRef="#ctx0" brushRef="#br3" timeOffset="53824.31">20973 17585 35 0,'-11'3'17'0,"-17"26"-7"0,21-20 36 16,-4 10-42-16,1 6 0 15,-12 0 2-15,-2 9 0 16,-4 10-8-16,-1 0 0 16,5 6 5-16,-1 4 0 15,4-7-4-15,3 3 1 16,4-6-9-16,3-7 0 16,4-11-8-16,-3-11 1 0</inkml:trace>
  <inkml:trace contextRef="#ctx0" brushRef="#br3" timeOffset="54354.32">21368 17566 57 0,'-18'4'28'0,"29"-1"-27"0,-1 0 48 0,1 3-45 15,-1-3 0-15,8 7 0 16,10-7 1-16,15 3-8 16,-1-3 0-16,0 0 0 15,1 0 0-15,-8-6-16 16,-7-6 1-16</inkml:trace>
  <inkml:trace contextRef="#ctx0" brushRef="#br3" timeOffset="54598.18">21608 17388 60 0,'-14'37'30'0,"6"-21"-32"0,5-4 44 15,-8 14-42-15,-3 2 1 16,-3 9-3-16,-5 10 1 16,5-3-5-16,-1 3 0 0,4-6-10 15,0-6 0-15</inkml:trace>
  <inkml:trace contextRef="#ctx0" brushRef="#br3" timeOffset="55130.11">22239 17203 47 0,'-3'31'23'0,"-8"13"-16"15,7-28 34-15,-3 2-39 16,-3 4 1-16,-4-3 0 16,-4 0 0-16,0 0-5 15,1 3 0-15,-1 0 1 16,4-4 1-16,3-2-7 15,4-3 0-15,4-4-9 16,6-6 0-16</inkml:trace>
  <inkml:trace contextRef="#ctx0" brushRef="#br3" timeOffset="55610.75">22327 17215 55 0,'4'-6'27'0,"3"3"-28"0,-7 3 46 16,10-7-42-16,1 1 0 15,7-3 3-15,3 9 0 16,4-3-8-16,-1 6 1 15,-3 0 4-15,1 0 0 0,-5 0-2 16,-6 0 1-16,-1 4-3 16,-6-1 1-16,-4 0-2 15,0 4 0-15,-7-1-2 16,0 0 1-16,-4 1-1 16,1-4 0-16,-1 0-1 15,0 1 1-15,1 5 0 16,3-2 1-16,3-1 1 15,1 0 1-15,3 4 1 16,3-1 1-16,8 4 2 16,-1-3 0-16,5-1 0 15,-1-2 1-15,0 2 0 16,-4 1 0-16,1-1-2 16,-7 1 0-16,-4 2-4 0,0-2 1 15,-22 3-7 1,-6-7 1-16,-4-3-11 0,-6-6 0 15</inkml:trace>
  <inkml:trace contextRef="#ctx0" brushRef="#br3" timeOffset="55927.71">21833 17588 66 0,'4'22'33'0,"49"-19"-36"15,-35 1 59-15,6-1-55 16,22 3 0-16,11-6 0 15,6 0 1-15,-3-6-4 16,-7-1 1-16,-4 1-4 16,-6 3 0-16,-8 3-14 15,-10-3 0-15,-15 6 0 16,-3 0 0-16</inkml:trace>
  <inkml:trace contextRef="#ctx0" brushRef="#br3" timeOffset="56421.01">21830 17808 56 0,'3'9'28'0,"19"-6"-33"0,-15-3 55 0,7 0-47 16,7 4 1-16,-3-1 1 16,3 0 0-16,3 0-7 15,-6 0 0-15,-4 0 4 16,-3 3 1-16,-4 1-4 16,-7 2 1-16,-4 1-4 15,-3-1 1-15,4-3-2 16,-8 0 0-16,1-2-1 15,-1-1 0-15,0 0 0 16,4 3 1-16,-3 0 1 16,6 1 1-16,1 2 1 15,3 1 0-15,3-1 3 16,4 0 1-16,4 4 0 16,-4 3 0-16,0-1 1 15,0 1 0-15,0 0-1 16,-3-1 1-16,-4 1-3 15,-4 0 1-15,-10-1-1 0,-4-2 0 16,-6 3-4-16,2-4 1 16,1 1-9-16,4-4 0 15,6-6-3-15,8 0 1 16</inkml:trace>
  <inkml:trace contextRef="#ctx0" brushRef="#br3" timeOffset="56783.8">22296 18009 59 0,'-18'34'29'0,"-3"-18"-42"15,17-7 61-15,-3 4-48 16,0-1 0-16,0 4 0 15,4 0 1-15,-1 2-3 0,4 1 0 16,4 0-6-16,3-3 0 16,3-10-7-16,1-9 0 15</inkml:trace>
  <inkml:trace contextRef="#ctx0" brushRef="#br3" timeOffset="57636.45">22246 17733 55 0,'-3'15'27'0,"-4"1"-31"15,3-13 47-15,1 3-43 16,-5 4 0-16,1 2 0 15,-3 1 0-15,-8 3 0 16,1-1 0-16,-1-2 0 0,-3-1 0 16,3 4 0-16,4-4 0 15,0 1 0-15,3 0 1 16,4-1 0-16,7 1 1 16,7-4 1-16,7 0 1 15,4-5-1-15,7 2 1 16,3-3-5-16,4 0 0 15,-1-3-13-15,-6-3 0 16,0-6-5-16,-7-1 1 0</inkml:trace>
  <inkml:trace contextRef="#ctx0" brushRef="#br3" timeOffset="57923.16">22373 17726 49 0,'-7'35'24'0,"-11"-7"-25"15,15-15 43-15,-4 5-42 16,-7 11 1-16,-7-4-1 0,-8 15 0 16,-2 4-4-16,-5 7 0 15,1 8-10-15,3-6 0 16</inkml:trace>
  <inkml:trace contextRef="#ctx0" brushRef="#br3" timeOffset="58344.91">22959 17441 42 0,'-28'19'21'0,"3"37"-14"16,18-46 29-16,-4 8-34 16,1 8 0-16,-4 11 0 0,-4-2 1 15,0 5-5-15,1 4 1 16,3 0-1-16,3-6 0 16,7-7-8-16,8-9 0 15,10-12-4-15,-3-10 0 16</inkml:trace>
  <inkml:trace contextRef="#ctx0" brushRef="#br3" timeOffset="58540.8">22962 17231 57 0,'-7'19'28'0,"11"-10"-39"15,3-9 55-15,0 0-47 16,3-3 0-16,1-3-19 16,7-4 0-16,-4-2 20 15,3-1 0-15</inkml:trace>
  <inkml:trace contextRef="#ctx0" brushRef="#br3" timeOffset="60700">23506 16898 14 0,'-25'0'7'0,"0"4"1"0,25-11 1 15,-7 1-8-15,-7 3 1 16,0 3 1-16,-4-3 1 15,-6-4-4-15,-5 1 1 16,-6-3 2-16,-4-1 1 16,0-2-1-16,-3-1 0 15,-4 1-1-15,-7-1 1 16,11 1-2-16,-4 2 1 16,-10-2-2-16,-8-1 1 0,1 1-1 15,-1-4 1-15,1 0-1 16,-4 4 0-16,7-4 0 15,3 7 1 1,-6-1-1-16,-8 4 0 0,-3-7 0 16,7 1 1-16,-3 2-1 15,-5-2 1-15,12 3-1 16,-1 2 1-16,-6-2-1 16,3 3 0-16,-4-4 0 15,4 4 0-15,4-3 0 16,-1 2 1-1,-31 4-1 1,-4 3 0-16,8 3 0 16,6 0 1-16,7 7-1 15,-3-1 0-15,7 7 0 16,4-4 0-16,2 4-1 0,1 3 1 16,0 0 0-16,0 0 0 15,4 2 0-15,14-2 0 16,-8 0 0-16,-6 0 1 15,10 3-1-15,3-3 0 16,1-4 0-16,-1 4 1 16,1 3-2-16,0-3 1 15,3 0-1-15,4 0 1 16,3-4 0-16,0 1 0 16,7 0-1-16,4-1 1 0,3 7-1 15,11-3 1-15,-4 3 0 16,-3 3 0-16,0 0-1 15,0 3 0-15,-4 4 0 16,1-1 0-16,2 4 0 16,5-1 1-16,3 4-2 15,3-4 0-15,1-2 0 16,2 2 0-16,1 4 1 16,4-1 0-16,3 4 1 15,0 0 1-15,7 0 1 16,4 3 1-16,3-7-1 15,7 4 1-15,3 0-1 16,-9-1 0-16,2 4-1 16,4-9 0-16,8 2-1 15,6-2 1-15,4-1 0 16,3 1 0-16,4-1 1 16,3-5 0-16,-3-4 0 15,7 0 1-15,-7 0-1 0,0 0 1 16,0 3 0-16,7-3 0 15,-1 0-1-15,5-6 0 16,-1-3-1-16,4 0 0 16,-14-1-1-16,4 1 0 15,6 0-1-15,-7-1 0 16,4 1 0-16,0-3 0 16,7-1 0-16,4 1 1 15,6-4 0-15,-10 0 0 0,4 1 0 16,3-1 0-16,-7 1 0 15,0-4 0-15,3 0-1 16,4-3 0-16,4 0 0 16,-4 4 0-16,-4-4 1 15,8 0 0-15,-4 0 0 16,3 0 0-16,8-3 0 16,7 0 0-16,-8-3 0 15,-6-3 0-15,10 3 0 16,-7-4 0-16,7 1 0 15,7 0 0-15,-3 0 0 16,-11-4 0-16,0 1-1 16,4-1 1-16,-8 1 0 15,-2-4 0-15,2 1-1 16,-3-1 1-16,0 1 1 16,-3-1 1-16,-8-9 0 0,-3-6 0 15,3-6 0-15,-3-7 1 16,0-6-1-16,-7 3 1 15,-4-9-2 1,-3-13 1-16,-3-9-1 0,-8-7 0 16,-11 4-2-16,-10-1 0 15,-10 10-4-15,-8-3 0 16,-10 0-8-16,-14 0 1 16,-11-10-3-16,-7 1 1 15</inkml:trace>
  <inkml:trace contextRef="#ctx0" brushRef="#br3" timeOffset="62381.04">12728 705 37 0,'-7'0'18'0,"-10"-28"-10"15,13 12 18-15,-3-3-27 16,-7 1 1-16,-11 2-1 0,-17 7 1 15,-1-1 0-15,-16 1 1 16,-19-1-1-16,-17 4 1 16,-4 3 0-16,11-13 0 15,-11 10 0-15,-7 6 0 16,-3-3 0-16,3 3 0 16,14 0 0-16,-3 0 0 15,-4-10-1-15,-3 10 1 16,0 10-1-16,-1-10 0 15,8 3 0-15,-4 3 0 0,-3 4-1 16,7-1 1-16,-1 7-1 16,5 12 1-16,13-12-2 15,0 15 0-15,8 10 0 16,3 6 0-16,3 12 0 16,4 4 1-16,7-6 0 15,8 12 0-15,2-13 1 16,4 7 1-16,4-1 0 15,10 7 1-15,15 10-1 16,6-13 1-16,8 6-1 16,3 6 1-16,11-21-2 15,6 5 1-15,8 1 1 16,3-7 0-16,8 1 0 16,-1-13 0-16,7 0 0 15,18-7 1-15,7 1-1 16,18 3 0-16,3-13-1 15,11 6 1-15,11-15-1 0,17-12 1 16,-7-11-1-16,3 1 1 16,4-16 0-16,4-9 0 15,-4-6 0-15,7-20 0 16,4-5-1-16,6-16 0 16,-24-4-1-16,-3-2 1 15,-8-17-2-15,-13 17 1 16,-12-16 0-16,-17 18 0 15,-14-2 0-15,-14-1 0 16,-14 1 0-16,-11 2 1 16,-17 10-1-16,-15 7 1 0,-17 8-1 15,-18 17 0-15,-7 2-1 16,-28 13 0-16,-32 7 0 16,-10 5 0-16,-29 4-2 15,-24 6 1-15,-15 9-3 16,-17 7 0-16,-4 0-3 15,-6 2 0-15,-1-14-8 16,4-8 1-16</inkml:trace>
  <inkml:trace contextRef="#ctx0" brushRef="#br3" timeOffset="72576.9">840 4189 10 0,'10'28'5'0,"18"13"6"0,-17-35 6 15,0 10-14-15,6 0 0 16,-6 2 4-16,-1-2 0 16,5-3-9-16,2-1 1 15,1-2 4-15,-4-17 1 0,11 1-3 16,-4-10 1-16,0-9-2 15,0-12 0-15,-3-10-1 16,3-22 1-16,-3-10 0 16,-8-12 1-16,1-6-1 15,-8-6 0-15,-3-1 0 16,-3 4 1-16,-8-1-1 16,1 20 0-16,-8 12 0 15,0 13 0-15,4 5-2 16,-3 23 0-16,6 6-1 15,0 16 1-15,11 15-1 16,4 16 1-16,10 13 0 16,0 15 0-16,4 1 2 15,13 11 1-15,1 4 1 16,14 10 1-16,-4-4 0 16,4 0 0-16,4-2-1 15,-4-8 0-15,10 4 0 16,-7-12 1-16,-10-13-2 0,-7-7 1 15,-11-12-2-15,0-3 1 16,-10-3-1-16,-4-16 1 16,-18-3-2-16,-17-9 0 15,-4-4 0-15,1 4 1 16,-19-4 0-16,-17 1 0 16,-14 2 0-16,-18 1 0 15,0 6 0-15,-10 0 1 16,-11 0-1-16,0-4 1 15,18 4-1-15,7 0 1 0,14 3-1 16,14 0 1-16,21 3-1 16,7 0 1-16,21-3-2 15,15 4 1-15,13-4 0 16,15 0 1-16,24 0 0 16,11-13 0-16,18-12 0 15,0-13 0-15,6-15 0 16,22-10 1-16,3 1-1 15,-6-7 0-15,-5 12-1 16,1 4 0-16,-7 3-1 16,-4 9 1-16,-21 9 0 15,-14 7 0-15,-14 13-1 16,-11 2 1-16,-24 20-1 16,-25-4 1-16,-22 25-1 15,-24 13 1-15,-21 19-1 16,-25 6 0-16,-3 13 1 15,3-13 0-15,-7 15 0 16,0-5 0-16,11-13 0 0,24-1 0 16,14-2-2-16,11-10 1 15,18-9-3-15,3-12 1 16,11-14-6-16,17-5 0 16,1-19-2-16,20-10 1 15</inkml:trace>
  <inkml:trace contextRef="#ctx0" brushRef="#br3" timeOffset="72845.59">1277 4264 29 0,'120'0'14'0,"60"-34"-13"16,-131 21 27-16,18-9-25 16,4-6 0-16,3-6 2 15,14-20 1-15,-17 1-6 16,-4-25 0-16,-18-10 4 15,-10 3 0-15,-14-12-2 16,-15-19 1-16,-24 0-2 16,-21 0 1-16,0 3-2 15,-25 9 0-15,-25 17 0 16,-17 2 0-16,-15 19 0 16,-13 19 1-16,-11 22-1 15,-11 16 0-15,-3 27 0 16,3 8 0-16,-7 24 0 15,22 9 0-15,13 29-1 0,-465 304 2 16</inkml:trace>
  <inkml:trace contextRef="#ctx0" brushRef="#br3" timeOffset="73102.7">0 3954 89 0,'194'191'0'0,"-138"-141"3"0,33-3 1 16,24-12 1-16,24-19 1 15,32-16-9-15,15-32 1 16,31-21 4-16,-3-22 1 0,7-13-3 15,-11-3 1-15,-28-6-2 16,-39 9 0-16,-25 19-1 16,-42 3 1-16,-28-12 0 15,-25-7 0-15,-42-12-1 16,-46-19 1-16,-35 0 0 16,-50-32 1-16,-46-8-5 15,-27 5 1-15,-15 7-8 16,0 3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22T00:51:39.167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95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9-22T00:53:23.470"/>
    </inkml:context>
    <inkml:brush xml:id="br2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4463 4042 57 0,'-7'0'28'0,"3"18"-21"16,4-8 28-16,-3-1-35 16,-1 1 1-16,-7 9-1 15,-6 6 0-15,-4 9-1 16,-8 7 1-16,1 9-1 16,-7 6 1-16,7 7-1 0,-4 16 0 15,-3 8 0-15,10 11 1 16,-3 2-1-16,7-3 0 15,10 0 0-15,0-12 0 16,11-7-1-16,4-18 1 16,3-10-5-16,4-15 0 15,3-13-9-15,3-16 0 16</inkml:trace>
  <inkml:trace contextRef="#ctx0" brushRef="#br0" timeOffset="630.47">4667 4249 48 0,'-3'0'24'0,"3"18"-17"16,0-8 38-16,0 6-42 15,0 12 1-15,-7 0 2 16,3 19 0-16,-3 6-8 15,4 10 1-15,-8 3 3 16,11 25 1-16,0-7-5 16,0 11 0-16,4-17-6 15,3-9 1-15,-7-3-12 16,10-35 1-16</inkml:trace>
  <inkml:trace contextRef="#ctx0" brushRef="#br0" timeOffset="1116.21">5002 4775 59 0,'4'10'29'0,"14"-4"-31"16,-11-6 48-16,7 0-46 16,7 0 1-16,7-6 0 0,4 0 0 15,-4 2-5-15,0-8 1 16,4 2-9-16,-4 4 1 15,4-6-6-15,-4-1 1 16</inkml:trace>
  <inkml:trace contextRef="#ctx0" brushRef="#br0" timeOffset="1310.04">5281 4606 57 0,'-10'28'28'0,"2"35"-36"0,8-57 52 0,-3 16-44 16,3 16 0-16,-7 0-2 16,3 2 1-16,-3 1-5 15,4 3 1-15,-1-3-10 16,1-13 0-16</inkml:trace>
  <inkml:trace contextRef="#ctx0" brushRef="#br0" timeOffset="2119.91">5592 4437 55 0,'0'0'27'0,"17"3"-27"0,-6-3 46 15,-1 0-46-15,12-3 0 16,6-4 1-16,3 7 0 16,-2-3-1-16,2 3 1 15,-2 0-1-15,-1-9 1 16,-7 0-1-16,-10 9 1 15,-1 3-2-15,-13 3 0 0,-4 13-2 16,0 0 1 0,-8 15-1-16,-2-6 0 0,-4 7 0 15,0 9 0-15,-1-4 2 16,5 4 0-16,6 7 2 16,1 2 1-16,2-9 1 15,16-13 0-15,-5 0 0 16,8-5 1-16,-1-5-3 15,4-2 1-15,8-3-6 16,-12-7 1-16,11-2-13 16,7-7 1-16,1-7-2 15,6-8 1-15</inkml:trace>
  <inkml:trace contextRef="#ctx0" brushRef="#br0" timeOffset="2344.27">6184 4838 57 0,'-7'53'28'0,"-3"4"-34"0,3-48 59 16,3 4-52-16,4-1 0 15,-7 1-2-15,3-1 1 16,4-8-4-16,0-4 0 0,11-4-7 15,-7-5 1-15,6-13-7 16,1-9 0-16</inkml:trace>
  <inkml:trace contextRef="#ctx0" brushRef="#br0" timeOffset="2523.19">6117 4659 57 0,'-7'16'28'0,"14"-32"-35"0,-7 16 52 0,0 0-46 15,11-9 0-15,-4 0-6 16,7-1 1-16,7 1-6 16,4-7 1-16</inkml:trace>
  <inkml:trace contextRef="#ctx0" brushRef="#br0" timeOffset="2842.08">6406 3866 50 0,'29'28'25'0,"20"26"-23"0,-28-36 37 0,4 1-34 15,0 16 1-15,6 15 4 16,8 6 1-16,4 13-14 16,-5 19 1-16,-6 6 7 15,-7 10 0-15,-11 12-7 16,-18 9 1-16,-24-9-15 15,-7-9 0-15,-11-29-4 16,-3-6 0-16</inkml:trace>
  <inkml:trace contextRef="#ctx0" brushRef="#br0" timeOffset="3739.09">7624 3885 59 0,'0'0'29'0,"-15"6"-34"16,12-3 55-16,-4 13-50 15,-7-4 1-15,0 14 0 16,-11 2 0-16,0 13-2 16,-14 12 1-16,1 10-1 15,-5 12 1-15,-3 10-3 16,8 12 0-16,6 6-1 15,7 10 0 1,8-13-2-16,6-9 0 0,11-18-2 0,11-20 0 16,6-19-6-16,15-21 0 15</inkml:trace>
  <inkml:trace contextRef="#ctx0" brushRef="#br0" timeOffset="4219.68">7691 4324 62 0,'0'12'31'0,"10"4"-38"0,1-13 59 0,3 0-49 15,3 4 0-15,8-7 0 16,7 0 1-16,-4 0-6 16,4-10 1-16,-7 7 3 15,-1 0 0-15,-10 3-3 16,-7 6 1-16,-7 13-3 16,-10-13 1-16,-1 7-3 15,-13 3 1-15,2 2-4 16,1 1 1-16,4 3-1 15,3 0 1-15,3-3 1 16,4 0 1-16,7-4 4 16,7-2 1-16,7 6 4 15,4 3 0-15,3-7 1 0,4 4 1 16,-4 0-1-16,0-10 0 16,-7 7-4-16,-7 3 1 15,-7 0-5 1,-11 6 1-1,-10 3-4 1,-14 3 0 0,0 1-10-16,-1-7 0 0,-6 0 1 0,7-3 0 15</inkml:trace>
  <inkml:trace contextRef="#ctx0" brushRef="#br0" timeOffset="4544.59">8273 4700 44 0,'-11'22'22'0,"11"-22"-31"15,0 0 46-15,0 0-43 0,7 0 0 16,0-6-14-16,0 3 1 16,0-7 20-16,0 1 0 15</inkml:trace>
  <inkml:trace contextRef="#ctx0" brushRef="#br0" timeOffset="4790.39">8322 4669 45 0,'0'0'22'0,"4"22"-25"0,-4-19 46 0,3 0-41 0,-3-3 1 0,4 3 2 15,-1 0 0-15,4 7-6 16,7-10 1-16,-3 3 5 15,7 3 0-15,13-6-1 16,-2 0 1 0,2-6-3-1,12 3 1 1,6-13-3-16,7 0 1 0,-3-2-7 0,-7 5 1 0,-7 0-13 16,-11 7 0-16,-10 0-1 15,-11 3 1-15</inkml:trace>
  <inkml:trace contextRef="#ctx0" brushRef="#br0" timeOffset="5214.06">9193 4133 54 0,'-7'9'27'0,"-7"22"-38"0,7-24 54 0,0 2-42 16,0 7 0-16,0 6 1 15,-7 3 1-15,3 3-4 16,1 3 1-16,3-6 2 16,0 4 0-16,7-4-1 15,0 3 0-15,3-3-1 16,4 0 1-16,-3-9-5 16,6-7 1-16,4-6-6 15,8-6 1-15,-1-6-8 16,7-7 0-16</inkml:trace>
  <inkml:trace contextRef="#ctx0" brushRef="#br0" timeOffset="5391.09">9398 4205 52 0,'-4'28'26'0,"-6"19"-28"0,6-31 46 15,-3 12-43-15,-10-3 0 16,-8 9 0-16,-3 13 1 15,-4 13-3-15,0-7 1 16,4 10-1-16,3 0 0 16,1 6-3-16,6-16 0 15,-3-6-6-15,10-15 1 32,8-1-7-32,3-15 0 15</inkml:trace>
  <inkml:trace contextRef="#ctx0" brushRef="#br0" timeOffset="5659.41">9465 4703 59 0,'-11'35'29'0,"-10"2"-36"16,18-27 56-16,-4 9-47 15,0 6 0-15,-4-10 1 16,8 11 0-16,3-1-6 16,3-7 1-16,8-8-3 15,3-7 0-15,0-12-12 16,4-7 0-16</inkml:trace>
  <inkml:trace contextRef="#ctx0" brushRef="#br0" timeOffset="5795.66">9567 4465 57 0,'11'25'28'0,"-4"-9"-30"0,-3-13 44 0,-1 0-44 0,1 0 1 16,-1-3-9-16,4-3 1 0,0 0-1 15,0-10 0-15</inkml:trace>
  <inkml:trace contextRef="#ctx0" brushRef="#br0" timeOffset="6171.07">9832 3882 48 0,'3'12'24'0,"22"20"-17"0,-14-23 34 15,-1 10-39-15,1 0 1 16,10 3 3-16,0 12 0 15,7 10-6 1,8 9 0-16,3 16 5 0,-4 10 0 16,-3 12-2-16,-4 0 0 15,-7 28-3 17,-7-13 0-32,-17 1-5 0,-19-13 0 0,-20-6-8 0,-21-10 0 15,-12-18-6-15,-13-19 0 0</inkml:trace>
  <inkml:trace contextRef="#ctx0" brushRef="#br0" timeOffset="6964.68">4025 5594 38 0,'25'19'19'0,"42"-7"-14"0,-39-12 26 16,14-3-26 0,15-3 0-16,17 0 4 15,21-7 0-15,8 4-9 16,24-1 1-16,21 4 7 15,25 6 1-15,24 0-3 0,11 0 1 32,32 0-3-32,0-6 1 0,32-1-3 0,13 4 0 15,-2-6-2-15,17-4 1 16,-15-9-1-16,5 0 1 16,-19-12-1-16,22-4 1 15,-14-9-1-15,3-9 0 16,-21 6-4-1,-14 3 1 1,-7 6-9-16,-36 0 1 0,-17 13-10 0,-24 18 0 0</inkml:trace>
  <inkml:trace contextRef="#ctx0" brushRef="#br0" timeOffset="7928.39">5757 5810 55 0,'4'16'27'0,"-18"-10"-25"0,7 0 42 0,-4 4-43 15,1 6 0-15,-15 9 0 16,0 6 1-16,-10 10-3 15,0 12 0-15,-15 4 1 16,1 15 0-16,-1 9-1 16,5 20 0-16,-5-4 0 15,8-6 1-15,10 0 0 16,4-10 0-16,10-6-1 16,15-9 0-16,3-6-4 15,7-13 0-15,14-6-11 16,11-16 0-1</inkml:trace>
  <inkml:trace contextRef="#ctx0" brushRef="#br0" timeOffset="9429.98">6156 6246 53 0,'-7'31'26'0,"18"-31"-29"0,-11 4 41 0,0 8-39 16,-4-2 1-16,-3 2-2 15,-4-2 1-15,1 2-1 16,-8-3 1-16,4 1-1 16,-7-1 0-16,7 1 0 15,0-1 0-15,7 1 0 16,7-1 1-16,7 0 2 15,7 4 1-15,3-1 0 16,12 4 1-16,9 0 1 16,1-1 0-16,4 4 0 15,-12 0 0-15,-2 3-3 16,-15 6 1-16,0-9-5 16,-4 3 1-16,-17 6-6 15,-10 4 0-15,-8-1-8 16,-14-9 1-16</inkml:trace>
  <inkml:trace contextRef="#ctx0" brushRef="#br0" timeOffset="9714.31">6265 6271 64 0,'4'13'32'0,"38"-20"-38"0,-28 7 61 16,7-3-54-16,18-6 0 0,11-4 0 15,20-9 1-15,11-6-3 16,8 6 0-16,2 3-4 15,1 1 1-15,-4 2-15 16,-10 3 1-16</inkml:trace>
  <inkml:trace contextRef="#ctx0" brushRef="#br0" timeOffset="9969.2">6854 6663 64 0,'4'6'32'0,"31"-15"-30"0,-24 6 49 15,10 0-50-15,11 0 0 16,14-4-1-16,-4 4 0 15,7-3-6-15,-3 3 1 16,-3-7-14-16,-5 1 1 16</inkml:trace>
  <inkml:trace contextRef="#ctx0" brushRef="#br0" timeOffset="10224.23">7172 6444 59 0,'-7'28'29'0,"0"28"-32"16,7-40 42-16,-4 9-40 16,-3 3 1-16,0 13-8 15,0-3 0-15,-10 12 2 16,6-6 0-16,4-3-10 15,3-16 1-15</inkml:trace>
  <inkml:trace contextRef="#ctx0" brushRef="#br0" timeOffset="10615.3">7987 6023 66 0,'3'16'33'0,"-13"0"-47"0,-1-7 67 16,-10 1-52-16,-7 8 1 16,-18 11-2-16,7-1 0 0,-3 19-3 15,0 16 1-15,-1 12-1 16,8 6 0-16,7 4-2 15,7-3 1-15,10-7 0 16,7-12 0-16,15-13 1 16,10-13 1-16,4-15 2 15,10-12 0-15,4-13 1 16,-4-4 1-16,-3-8 0 16,-7-7 0-16,-8-3 0 15,-13 3 0-15,-8 3-3 16,-10 6 1-16,-3 7-4 15,-8 6 0-15,-3 3-3 16,3 7 1-16,-7 2-7 16,4 1 0-16,3-4-1 15,11-3 0-15</inkml:trace>
  <inkml:trace contextRef="#ctx0" brushRef="#br0" timeOffset="10916.38">8262 6588 58 0,'-11'31'29'0,"-13"7"-38"0,17-29 63 0,-4 7-53 16,1 6 0-16,-1 0 0 15,-3 3 1-15,7 6-5 16,3-2 0-16,8-1-5 16,3-3 1-16,7-13-10 15,11-12 0-15</inkml:trace>
  <inkml:trace contextRef="#ctx0" brushRef="#br0" timeOffset="11130.26">8308 6331 69 0,'0'28'34'0,"0"-12"-44"0,0-16 62 15,3 3-54-15,5-3 0 16,2-3-5-16,4-7 1 16,4-2 2-16,7-4 0 15,6 0-14-15,-2-2 0 16</inkml:trace>
  <inkml:trace contextRef="#ctx0" brushRef="#br0" timeOffset="11440.41">8629 5820 60 0,'25'44'30'0,"28"-10"-33"0,-29-15 50 0,12 9-43 16,13 7 1-16,7 8 1 15,4 8 1-15,-7 2-10 16,-10 16 1-16,-5 9 5 16,-9 13 0-16,-19 13-5 0,-17 21 0 15,-28 16-11-15,-25 4 1 16,-32-11-8-16,-14 1 1 15</inkml:trace>
  <inkml:trace contextRef="#ctx0" brushRef="#br0" timeOffset="28464.8">10781 5211 42 0,'-14'29'21'0,"14"-8"-9"0,0-17 22 15,0 2-32-15,-4 0 1 16,4 4 3-16,4-4 1 16,-4 3-8-16,7-6 1 0,10 1 4 15,8-8 0-15,18 1-3 16,13-3 1-16,11 3-7 15,7 3 0-15,7-10-13 16,-7 4 0-16</inkml:trace>
  <inkml:trace contextRef="#ctx0" brushRef="#br0" timeOffset="28722.54">10672 5810 67 0,'10'10'33'0,"32"-1"-34"0,-24-6 56 31,60-3-54-31,10-6 1 16,7 0-2-16,-14-4 1 15,-7 7-8-15,-10 0 0 16,-15 9-12-16,-10 4 1 16</inkml:trace>
  <inkml:trace contextRef="#ctx0" brushRef="#br1" timeOffset="36406.75">3895 3910 25 0,'21'-25'12'0,"0"9"6"16,-17 13 12-16,-4 3-28 0,7 6 0 15,0 13 1-15,-7 3 1 16,-7 9-5-16,-4 16 0 16,0 13 1-16,-6 12 0 15,-4 16-5-15,-8 15 1 16,1 13-6-16,3 22 0 16,4 7-3-16,4-7 1 15</inkml:trace>
  <inkml:trace contextRef="#ctx0" brushRef="#br1" timeOffset="37429.61">4099 3882 10 0,'36'3'5'0,"6"-13"2"0,-21 10 4 16,14 0-7-16,1-6 1 15,13 3 5-15,11 3 0 16,14 0-12-16,-3 0 1 16,10-6 7-16,7 3 0 15,14 3-2-15,8-10 1 16,17 4-3-16,17 12 0 15,11-6-1-15,18 0 0 16,18-15 0-16,6 2 0 16,22 0 0-16,-4 1 0 15,15-13-2-15,-1 9 1 0,-10 4 0 16,3-7 0-16,-7 0-1 16,-3-3 1-16,-1 0 0 15,-13-3 1-15,-4-3-1 16,4-4 0-16,-22 10 0 15,0 7 0-15,-6-1 0 16,-12-3 0-16,-20 0-1 16,3-2 1-16,-17-5-1 15,-8 1 1-15,-14 0-1 16,-6 3 1-16,-12 7-2 16,-20-4 1-16,-1 13 0 15,-6-7 1-15,3 0 0 16,0 7 1-16,-4 6 0 15,-3 6 1-15,-4 7 0 16,-3 6 0-16,-7 6-1 0,-7 6 1 16,-4 10-2-1,-3 6 0-15,-4 10-1 0,0 8 1 16,0 7-1-16,0 13 0 16,-3 9 0-16,7 13 0 15,-4-10 0-15,0 16 1 16,0-10 1-16,0 4 0 15,1-7 1-15,-5-6 0 16,-3-3 0-16,-7-25 1 0,-7 3-2 16,-10-9 0-16,-4-7-1 15,-18-3 1-15,-25-9-2 16,-17-6 0-16,-17-7 0 16,-12-13 0 30,-27-8 0-46,-15-7 1 0,-28-3-1 0,-31-4 1 0,-1 4-1 0,-28-3 1 16,4 6-1-16,-18 6 1 0,4 0-2 16,-22 7 0-16,4 6-1 15,-18-3 1-15,8-1-1 16,-19 7 1-16,5 6-2 16,-19-9 0-16,8-3-3 15,-11 0 1-15,-21-1-3 16,7-5 0-16</inkml:trace>
  <inkml:trace contextRef="#ctx0" brushRef="#br0" timeOffset="41407.61">12682 4437 54 0,'-3'6'27'0,"20"22"-17"0,-6-18 27 0,3-7-35 15,7 3 1-15,11-3 2 16,10 0 0-16,-3-3-6 16,4 0 1-16,-1 3 3 15,-7 1 1-15,-7 2-2 16,-6 6 0-16,-15 4-2 15,-7 0 0 1,-22 9-4 0,1-3 1-16,-3 3-1 15,2-6 0-15,5 0 0 16,-1-4 0-16,11 1 1 16,4 3 0-16,10 0 4 15,10-1 1-15,-3 7 2 16,11-3 1-16,3 0-1 15,11 0 1-15,-4 3-1 0,-6 0 1 16,-5-9-2-16,-13 0 0 16,-22 9-3-16,-17 9 1 15,-14 1-3-15,-25 18 1 16,-11-6-6-16,-3-3 0 16,3-6-13-16,4-7 0 15</inkml:trace>
  <inkml:trace contextRef="#ctx0" brushRef="#br0" timeOffset="43558.68">13543 4860 44 0,'18'6'22'0,"28"-24"-17"16,-29 11 23-16,12-2-28 16,9-7 0-16,8 1-3 15,0-7 1-15,0 3-9 16,-7-13 0-16</inkml:trace>
  <inkml:trace contextRef="#ctx0" brushRef="#br0" timeOffset="44378.75">14337 4267 55 0,'0'13'27'0,"7"9"-27"16,-4-22 46-16,5 3-45 16,-5 13 0-16,1-7-1 15,-4 7 1-15,-4-4-2 16,-3 4 1-16,-4-3 0 16,1 5 0-1,-8 20-1 1,4 9 1-16,4-3-1 15,6-13 1-15,4 4-1 16,7-10 1-16,11-9-1 0,3-7 1 16,7 0-4-16,7-15 0 15,8-6-12 1,-5-4 1-16</inkml:trace>
  <inkml:trace contextRef="#ctx0" brushRef="#br0" timeOffset="44603.68">14633 4242 49 0,'-3'10'24'0,"3"24"-15"0,3-27 33 16,-3 11-40-16,-3 4 0 0,-8 0 1 16,-3 13 0-16,-11 12-4 15,-6 6 0-15,-5 10 1 16,1 12 1-16,0-3-6 15,-1 7 1-15,12-7-8 16,6-10 1 0,8-11-6-16,6-17 1 0</inkml:trace>
  <inkml:trace contextRef="#ctx0" brushRef="#br0" timeOffset="44859.54">14683 4760 58 0,'-4'31'29'0,"-17"26"-38"0,17-39 56 16,-3 1-47-16,4 6 0 15,-1 10 0-15,1-4 1 16,3 0-3-16,0-9 1 15,3-6-4-15,8-10 1 16,3-9-10-16,7-9 1 16,7-13-3-16,-3-10 1 15</inkml:trace>
  <inkml:trace contextRef="#ctx0" brushRef="#br0" timeOffset="45029.99">14785 4528 48 0,'-7'28'24'0,"10"-3"-24"0,1-19 47 0,3 4-47 16,-3-10 1-16,6 3-3 15,1-3 0-15,3 0-6 16,7-3 1-16,11-13-8 16,-4 3 1-16</inkml:trace>
  <inkml:trace contextRef="#ctx0" brushRef="#br0" timeOffset="45296.81">15219 4766 74 0,'10'3'37'0,"5"7"-52"0,-5-4 73 15,4-6-59-15,7 0 1 16,8 0-3-16,2-6 1 16,5 2-3-16,-1-5 0 0,4 3-14 15,-8-13 0-15</inkml:trace>
  <inkml:trace contextRef="#ctx0" brushRef="#br0" timeOffset="45537.63">15522 4578 48 0,'-21'31'24'0,"-11"19"-16"16,25-40 30-16,-3 12-38 16,-4 3 1-16,-11 12-1 15,7 14 1-15,-3 2-5 16,-4 3 0-16,4-5-9 0,4-8 1 16,2-8-3-16,8-13 1 15</inkml:trace>
  <inkml:trace contextRef="#ctx0" brushRef="#br0" timeOffset="45986.07">16161 4314 61 0,'0'-3'30'0,"-18"6"-43"0,8-3 62 0,-8 7-49 16,-10-1 1-16,-1 10 0 16,-9-4 0-16,-5 13-2 15,-3 16 0-15,1 6-2 16,6 13 1-16,4 9-1 15,6 15 0-15,8-12-1 16,11 4 0-16,6-14 2 16,4-15 1-16,11-12 2 15,10-13 0-15,14-16 2 16,-3-12 0-16,0 0 1 0,-8-7 0 16,1-3-2-16,-14 1 1 15,-8-1-2-15,-14 7 0 16,-10 2-2-16,-3 11 0 15,-5-1-3-15,8 6 0 16,0 0-3-16,3-2 1 16,4-4-10-16,4 3 0 15</inkml:trace>
  <inkml:trace contextRef="#ctx0" brushRef="#br0" timeOffset="46309.6">16344 4788 45 0,'-17'34'22'0,"-5"-2"-18"0,22-23 35 0,-3 7-37 16,-4 0 1-16,0 6 1 15,0 6 1-15,0 6-7 16,0 4 1-16,7-10 2 16,3 0 1-16,1-15-5 15,3 3 0-15,7-13-8 16,7-10 1-16,4-15-6 0,3 7 1 16</inkml:trace>
  <inkml:trace contextRef="#ctx0" brushRef="#br0" timeOffset="46455.06">16510 4518 77 0,'7'41'38'0,"4"-22"-54"0,-8-19 78 15,4 0-68-15,0-6 1 16,4-1-26-16,-1-5 1 0,1 2 28 15,3 4 0-15</inkml:trace>
  <inkml:trace contextRef="#ctx0" brushRef="#br0" timeOffset="49394.42">16884 4838 46 0,'-11'13'23'0,"18"-13"-7"0,-3 0 24 0,3-3-37 16,4 6 0-16,10-3 2 0,11 0 1 16,3 0-8-16,14 0 0 15,8 3 0-15,-1-3 1 16,-7 0-16-16,-3-10 0 16</inkml:trace>
  <inkml:trace contextRef="#ctx0" brushRef="#br0" timeOffset="49963.4">17893 4380 77 0,'3'10'38'0,"1"2"-50"16,-4-12 65-16,-4 3-54 15,-3 1 1-15,-7-8-1 16,-7 4 0-16,-4 4-1 16,-3 5 0-16,-4 0-3 15,1 7 1-15,-1 3-2 16,4 0 1-16,3-7-3 15,7 4 1-15,1 0 1 16,6 2 1-16,8-8 2 0,6-4 0 16,11 7 3-16,7-1 0 15,11 4 3-15,11 3 0 16,-1 3 1-16,-3 6 0 16,-4-9 0-16,-7 6 0 15,-7 0-2-15,-7 6 1 16,-7 7-3-16,-10-4 0 15,-18-2-2-15,-11-10 0 16,-10-7-1-16,-4-2 1 16,7-13 0-16,0-3 1 15,7-7 1-15,11 1 1 0,14-19 3 16,11 3 1-16,13-13 0 16,19-9 1-16,13 6-1 15,-3-12 1-15,14 3-6 16,7-1 0-16,0 20-12 15,-7 3 0-15,-7 0-7 16,-7-1 1-16</inkml:trace>
  <inkml:trace contextRef="#ctx0" brushRef="#br0" timeOffset="50235.48">18168 4675 61 0,'-7'38'30'0,"-18"12"-35"0,22-44 54 15,-4 10-49-15,0 9 1 16,0 6 0-16,3-6 0 15,1 0-4-15,6-9 1 16,4 0-5-16,4-4 1 16,6-18-11-16,5-16 1 0</inkml:trace>
  <inkml:trace contextRef="#ctx0" brushRef="#br0" timeOffset="50419.6">18256 4409 55 0,'7'9'27'0,"18"-18"-36"16,-14 12 44-16,3-3-44 16,0-10 0-16,0-2-18 15,-3-4 1-15</inkml:trace>
  <inkml:trace contextRef="#ctx0" brushRef="#br0" timeOffset="50895.77">18461 3901 66 0,'7'12'33'0,"4"-3"-39"0,-8-9 60 16,-3 0-54-16,4 4 1 0,6-1 0 15,1-3 0-15,3-3-1 16,0-1 0-16,7 1 1 15,-7 0 0-15,-3 3-1 16,-1 3 0-16,-6 4 0 16,-4 2 0-16,-4 4 0 15,-6 2 0-15,-1-2-1 16,-3-1 0-16,4 1 0 16,-1 3 1-16,4-1 0 15,3 1 1-15,-3 6 0 16,4-3 1-16,-1-10 1 15,4 4 1-15,7-1 0 16,0-2 0-16,4-1-1 16,3-6 0-16,11-3-2 15,3-3 1-15,4-6-8 16,-4-1 1-16,-3 4-17 0,-4-7 0 16</inkml:trace>
  <inkml:trace contextRef="#ctx0" brushRef="#br0" timeOffset="51931.01">12407 5679 42 0,'-3'9'21'0,"3"-6"-3"0,3-3 15 15,1 3-30-15,6 0 1 16,4-3 1-16,8 0 1 15,9 0-7-15,8-3 1 16,18-6 5-16,17-4 0 16,7-2-2-16,18-10 1 15,17 3-1-15,18 3 0 16,18-3-1-16,21-6 1 16,10 9-1-16,25-6 0 15,191 6-1 1,-25 3 1-16,-43 13-2 15,1 6 1-15,-25 7-1 16,-4-1 1-16,-17 7 0 16,0-7 0-16,-25 0-1 15,-11-9 1-15,-10 4-1 16,-35-4 1-16,-4-7-3 16,-18-8 1-16,-20-1-9 15,-29 0 0-15,-18-9-12 16,-24 13 1-16</inkml:trace>
  <inkml:trace contextRef="#ctx0" brushRef="#br0" timeOffset="53161.52">14661 6002 62 0,'-31'25'31'0,"24"25"-29"0,0-47 31 0,-11 3-33 16,-10 4 0-16,-8 2 0 16,1 4 0-16,3 0-1 15,4 2 1-15,0 1-1 16,10-3 1-16,4-4-1 16,7 1 0-16,11-1 0 15,10-5 1-15,11 12 0 16,10-4 1-16,4 4 0 15,-4 0 0-15,0 0 0 16,-3-7 1-16,-7 4-1 16,-11 0 0-16,-14 2-2 15,-7 7 0-15,-15 4-5 16,-13-1 1-16,-7 0-8 16,-4-6 1-16,4-16-4 15,-1-3 0-15</inkml:trace>
  <inkml:trace contextRef="#ctx0" brushRef="#br0" timeOffset="53433.71">14669 6002 80 0,'21'15'40'0,"53"-30"-57"0,-46 11 85 0,18-5-69 15,14-4 1-15,3 1-2 16,-3-4 1-16,-3 1-5 16,-4 5 1-16,-11 4-14 15,-7 6 0-15,-7 3-2 16,-6 3 0-16</inkml:trace>
  <inkml:trace contextRef="#ctx0" brushRef="#br0" timeOffset="53645.07">15028 6466 64 0,'67'6'32'0,"32"-12"-48"0,-64 6 63 15,8-4-53-15,3 1 0 16,-4 0-25-16,-3-6 0 16</inkml:trace>
  <inkml:trace contextRef="#ctx0" brushRef="#br0" timeOffset="53857.49">15261 6193 49 0,'-10'59'24'0,"-8"-2"-23"0,14-35 33 0,1 12-40 15,-4 13 0-15,0 3-19 16,3 1 1-16,1-4 26 16,-1-10 0-16</inkml:trace>
  <inkml:trace contextRef="#ctx0" brushRef="#br0" timeOffset="54286.57">16073 5898 64 0,'10'9'32'0,"-6"13"-46"0,-8-15 69 16,-6 2-55-16,-8 10 1 15,-10 0-1-15,-8 0 0 16,-6 9-1-16,-4 13 1 0,4 6-1 16,-7 15 1-16,6 14-2 15,4 5 1-15,11-9-1 16,11 0 1-16,9-9 0 16,16-7 0-16,2-18 1 15,15-16 1-15,10-16 1 16,4-15 0-16,0 0 1 15,-4-10 0-15,-3-10 0 16,-11-2 0-16,-7-3-2 16,-18 9 1-16,-17 9-4 15,-7 3 0-15,-4 7-3 16,1 6 1-16,-1 6-7 16,4 4 0-16,3 5-8 15,4-2 1-15</inkml:trace>
  <inkml:trace contextRef="#ctx0" brushRef="#br0" timeOffset="54567.58">16337 6362 56 0,'-7'22'28'0,"0"6"-31"0,0-21 49 16,3 5-46-16,-3 4 0 0,-3 12 1 15,-1 10 1-15,1-13-2 16,3 6 0-16,0 0-2 16,7-2 0-16,7-7-8 15,0-13 1-15,14-12-7 16,11-10 0-16</inkml:trace>
  <inkml:trace contextRef="#ctx0" brushRef="#br0" timeOffset="54749.06">16464 6039 67 0,'7'10'33'0,"4"12"-40"16,-4-19 64-16,3 0-58 15,5 0 0-15,2-3-6 16,4-3 0-16,4 6-7 0,0-16 1 16,-8-2-6-16,1-4 1 15</inkml:trace>
  <inkml:trace contextRef="#ctx0" brushRef="#br0" timeOffset="55318.1">18881 5453 65 0,'3'12'32'0,"11"-2"-36"0,-3-13 64 0,3-4-59 15,11 7 1-15,-1-9-1 16,19-4 0-16,10-2-6 16,3-1 1-16,-3 3-6 15,-7 4 1-15,-7-3-11 16,-18 12 1-16</inkml:trace>
  <inkml:trace contextRef="#ctx0" brushRef="#br0" timeOffset="55475.95">18637 5832 69 0,'11'19'34'0,"38"-22"-37"16,-24 0 61-16,21-7-59 15,10-2 1-15,15-1-18 16,13 1 1-16,-2 5 6 16,-5 23 1-16</inkml:trace>
  <inkml:trace contextRef="#ctx0" brushRef="#br0" timeOffset="60156.73">20465 4195 45 0,'3'0'22'0,"8"0"-9"16,-8 3 22-16,1 4-33 15,-4 5 0-15,0 4 2 16,0 3 0-16,-4 6-5 15,1 3 0-15,-1 0 3 16,1 13 1-16,-1 3-3 0,1 12 1 16,-4 4-3-16,3 3 1 15,1-10-5-15,-1-3 1 16,0-6-7-16,4-3 1 16,8-32-5-16,-1-6 1 15</inkml:trace>
  <inkml:trace contextRef="#ctx0" brushRef="#br0" timeOffset="60413.92">20697 4010 43 0,'4'7'21'0,"3"-4"-13"16,-7 3 37-16,0-3-42 15,-3 7 0-15,3 8 2 16,0 14 1-16,-4-7-7 16,0 9 1-16,1 13 4 15,-1 0 0-15,4 16-3 16,0 9 0-16,-3 19-7 16,3 16 1-16,0 2-13 15,-4 8 0-15</inkml:trace>
  <inkml:trace contextRef="#ctx0" brushRef="#br0" timeOffset="63775.36">21068 4462 35 0,'-11'9'17'0,"8"-6"-6"0,3-3 17 15,0 0-22-15,0 0 1 0,0 0 3 16,3 7 0-16,4-7-13 15,4 3 0-15,3 3 8 16,7-3 1-16,4 0-5 16,-4-3 1-16,14-3-5 15,4 0 1-15,4-6-8 16,-5-4 1-16,-2 1-8 16,-1-1 1-16</inkml:trace>
  <inkml:trace contextRef="#ctx0" brushRef="#br0" timeOffset="64017.31">21255 4214 39 0,'-18'28'19'0,"15"-6"-17"0,3-15 27 15,0 5-29-15,0 7 1 16,-4 0-1-16,1 3 1 16,-4 0-2-16,0-4 1 15,-1 11-2-15,1 2 0 16,0 7-10-16,0-16 1 16</inkml:trace>
  <inkml:trace contextRef="#ctx0" brushRef="#br0" timeOffset="64616.06">21452 4073 48 0,'7'25'24'0,"8"-22"-25"0,-8-6 41 16,7 3-39-16,7-3 1 16,7 0 1-16,11 0 0 15,3-4-4-15,1 14 1 16,10-4 2-16,-1 6 1 16,1 1-2-16,-7 5 0 15,-7 1-1-15,-4 0 1 0,-10 6-2 16,-11 3 1-1,-7-3-1-15,-10 9 1 0,-11 4-1 16,-8-4 0-16,-13 10-1 16,10-1 1-16,1-2 0 15,-1 9 0-15,0-3 1 16,4 3 0-16,4-6 0 16,6 0 0-16,4-10 2 15,7 0 0-15,7-9-1 16,0 0 1-16,4-6-1 15,10-7 0-15,7 1-2 16,7-7 0-16,4-3-9 16,3-6 0-16,-3-7-6 15,0 0 0-15</inkml:trace>
  <inkml:trace contextRef="#ctx0" brushRef="#br0" timeOffset="64900.02">22345 4600 54 0,'-4'19'27'0,"4"-7"-32"0,0-6 47 15,-3 7-42-15,-1 6 0 0,1-4 0 16,-1 4 1-16,4 0-3 16,0 0 0-16,0 0-7 15,4-10 1-15,-4-9-7 16,7-6 1-16</inkml:trace>
  <inkml:trace contextRef="#ctx0" brushRef="#br0" timeOffset="65066.92">22338 4383 58 0,'0'22'29'0,"0"-18"-41"15,3-11 53-15,4-2-50 16,1-4 1-16,2 1-21 15,1-7 1-15</inkml:trace>
  <inkml:trace contextRef="#ctx0" brushRef="#br0" timeOffset="65577.63">19946 5249 40 0,'-21'12'20'0,"10"14"-8"16,11-26 25-16,0 0-33 15,7 6 0-15,4-3 3 16,14 3 0-16,10-12-7 0,7 3 1 16,29-7 6-16,31 4 0 15,22-6-3-15,48-1 1 16,26 1-2 0,31-7 1-16,11 6-5 0,14 1 1 15,-21 2-5-15,-14 4 1 16,-18 12-8-16,-28 4 1 15,-36 5-9-15,-34-2 0 16</inkml:trace>
  <inkml:trace contextRef="#ctx0" brushRef="#br0" timeOffset="66357.4">21223 4170 38 0,'4'-3'19'0,"-1"6"-7"0,-3-3 23 16,0 0-30-16,0 3 0 16,0 0 2-16,0 7 1 15,0 2-10-15,0 10 0 16,0 19 6-16,-3 9 0 15,-1 7-4-15,-6 24 1 16,-5 23-8-16,1-4 0 16,-3 7-10-16,-4-16 0 15</inkml:trace>
  <inkml:trace contextRef="#ctx0" brushRef="#br0" timeOffset="67799.92">20359 5679 52 0,'-7'15'26'0,"0"10"-22"16,7-25 26-16,0 3-30 15,-4 7 1-15,1 2 0 16,-1 4 0-16,-3 3-2 16,0 0 1-16,0 3 1 15,0-13 0-15,3 4-1 16,8-1 1-16,3 1-1 15,4 6 1-15,6 2-1 16,8 5 1-16,10-1 0 16,11 6 1-16,-4-12-1 15,-6-4 1-15,-12 1-2 0,-10 3 0 16,-21 9-1-16,-17 4 0 16,-15 2-6-16,-3-12 1 15,-8 0-11-15,4-13 1 16</inkml:trace>
  <inkml:trace contextRef="#ctx0" brushRef="#br0" timeOffset="68026.33">20454 5719 76 0,'21'0'38'0,"29"13"-51"0,-29-16 72 0,7 0-59 16,4-1 0-16,17 1-3 15,15 3 0-15,10-6-3 16,7-3 0-16,-4-4-14 16,-20 1 0-16</inkml:trace>
  <inkml:trace contextRef="#ctx0" brushRef="#br0" timeOffset="68280.07">21107 6114 70 0,'31'7'35'0,"26"-7"-44"0,-43-3 58 15,11-1-53-15,6-2 1 16,5 3-11-16,-5 0 0 0,-2 3 4 16,-5-6 1-16</inkml:trace>
  <inkml:trace contextRef="#ctx0" brushRef="#br0" timeOffset="68507.2">21234 5936 52 0,'0'62'26'0,"3"42"-32"16,-3-70 39-16,-3 7-38 16,-4 12 1-16,0-2-10 15,0-11 1-15,3-5 9 16,0-13 0-16</inkml:trace>
  <inkml:trace contextRef="#ctx0" brushRef="#br0" timeOffset="68986.98">21929 5820 68 0,'-4'3'34'0,"-17"12"-48"0,10-8 69 0,-6 2-56 16,-1 7 0-16,-3 6 2 15,0 9 0-15,-7 7-1 16,-4 9 1-16,0 6-1 16,0 10 1-16,8 9 0 15,10-3 0-15,10-13-1 16,11-5 0-16,11-17 0 15,6-12 0-15,5-13 0 16,2-12 0-16,5-6-1 16,-8-4 1-16,-7-2-1 15,-7-4 0-15,-7 0 0 16,-10 0 0-16,-8 7 0 0,0 5 0 16,-3 7 1-16,-3 0 0 15,-4 4-1-15,-4 2 1 16,4 3-2-16,3 1 0 15,0-1-4-15,8-3 1 16,-1 1-8-16,4-4 1 16,4-13-5-16,3 1 0 15</inkml:trace>
  <inkml:trace contextRef="#ctx0" brushRef="#br0" timeOffset="69243.67">22281 6212 59 0,'-10'44'29'0,"-15"-16"-35"16,15-16 57-16,-5 10-50 15,-2 6 0-15,-1 4 2 16,8-1 0-16,3 1-6 15,3-7 1-15,11-7-3 16,4-14 0-16,6-8-11 16,1-11 1-16,-4-13-3 15,-3-7 1-15</inkml:trace>
  <inkml:trace contextRef="#ctx0" brushRef="#br0" timeOffset="69411.48">22303 5892 56 0,'7'28'28'0,"3"-22"-30"0,-6-3 57 16,-1-3-53-16,1 0 1 15,-4 0-5-15,7-6 0 16,0 0-13-16,4-7 1 16,6 10-3-16,4 6 1 15</inkml:trace>
  <inkml:trace contextRef="#ctx0" brushRef="#br1" timeOffset="75170.16">23484 5246 45 0,'0'25'22'15,"7"-22"-10"-15,1 0 23 0,-1 7-33 16,0-10 1-16,3 6 1 15,8-12 0-15,7 2-5 16,3 1 1-16,11 0 5 16,10 3 0-16,11 0-1 15,3-3 0-15,12 6 0 16,23 3 1-16,15 4-2 16,7-16 1-16,25 2-3 0,28-5 1 15,3-13-1 1,15 3 0-16,-8-6-1 0,0 3 1 15,-3 3-1-15,-3 4 0 16,-33 2 0-16,-6 10 0 16,-22 6-2-16,-20 3 1 15,-15-6-5-15,-21 0 1 16,-25 10-8-16,-21 2 0 16,-21-2-8-16,-18-1 1 15</inkml:trace>
  <inkml:trace contextRef="#ctx0" brushRef="#br1" timeOffset="76180.14">22902 5221 26 0,'7'19'13'0,"-7"-26"3"0,0 14 9 16,0-7-23-16,0 0 1 16,0 0 1-16,0 0 1 15,0 0-6-15,0-7 1 16,-3 1 3-16,3 6 1 16,-4 0-3-16,4-6 1 15,0 6-1-15,-3-3 0 16,-1-1-2-16,4 1 0 0,0 0 0 15,0 3 0-15,0 0-1 16,0-6 1-16,0 9 0 16,0 0 0-16,0 3 1 15,0-2 0-15,4-1 0 16,3 0 0-16,0 3 0 16,4-3 0-16,-1 4 0 15,4-4 0-15,-3 0 0 16,-4 0 0-16,0-3-1 15,-4-3 1-15,-3 3 0 16,0-6 0-16,0-10 1 16,-3 0 0-16,3 7 0 15,-4-1 1-15,-3 1-1 16,0 6 1-16,0 3-1 16,-3 0 0-16,3-10-5 15,3 7 1-15,4 3-10 0,0 0 0 16</inkml:trace>
  <inkml:trace contextRef="#ctx0" brushRef="#br1" timeOffset="77453.4">24021 5832 55 0,'-4'13'27'0,"-3"2"-19"16,7-15 28-16,0 0-34 16,0 4 1-16,-3 2 2 15,-1 0 1-15,0 4-7 16,1-1 0-16,-4 7 3 16,-4-4 1-16,1 7-1 15,-1 6 0-15,-3-3-4 16,7-3 1-16,3-4 0 15,8 1 1-15,10 3 0 0,0 3 0 16,4 3 0-16,10 3 1 16,7-3 1-16,-3-3 1 15,-4-3-2-15,-10-3 1 16,-15 6-2-16,-17 3 0 16,-10 0-1-16,-15 3 0 15,-14-3-5-15,-7-9 1 16,4-7-8-16,6-6 0 15,11-15-6-15,18-4 1 16</inkml:trace>
  <inkml:trace contextRef="#ctx0" brushRef="#br1" timeOffset="77693.17">23989 5798 80 0,'3'25'40'0,"40"-22"-51"15,-19-3 80-15,15-3-69 16,18-7 1-16,20 1-1 16,4-10 1-16,11 3-4 15,-7 7 0-15,-15-3-4 16,-13 2 0-16,-18 4-16 15,-11 0 1-15</inkml:trace>
  <inkml:trace contextRef="#ctx0" brushRef="#br1" timeOffset="77934.9">24261 6187 65 0,'24'21'32'0,"47"-8"-31"0,-43-10 46 0,4-3-52 16,14-3 1-16,7 0-15 15,-8 0 0-15,-2-10 12 16,-1 7 1-16</inkml:trace>
  <inkml:trace contextRef="#ctx0" brushRef="#br1" timeOffset="78473.62">25333 5842 64 0,'0'-4'32'0,"-11"4"-39"0,4 0 56 16,-7 7-48-16,-14-1 0 16,-4 7 0-16,1 5 1 15,-29 29-6 1,7 13 1-16,3 3 0 16,4-7 0-16,11 7-1 15,7 3 0-15,14-4 0 16,10-8 0-16,15-10 3 15,14-16 1-15,3-12 2 16,-4-16 0-16,8-13 0 16,3-12 1-16,-6-3 0 15,-8-1 0-15,-11 1-1 16,-6 0 0-16,-11 3-1 16,-4 3 0-16,-6 13-2 15,-12 12 0-15,-6 6-2 16,0 1 1-16,-4 8-4 15,0-2 0-15,11 3-5 16,7 0 0-16,3-1-5 16,8-11 1-16</inkml:trace>
  <inkml:trace contextRef="#ctx0" brushRef="#br1" timeOffset="78746.57">25499 6230 60 0,'-4'13'30'0,"-20"9"-38"15,13-19 58-15,-7-6-49 16,1 12 0-16,-1 7 2 15,4 6 0-15,3 0-5 16,4 3 0-16,4 0-3 16,10-6 0-16,7-7-12 15,7-8 1-15</inkml:trace>
  <inkml:trace contextRef="#ctx0" brushRef="#br1" timeOffset="78925.25">25626 5929 64 0,'3'16'32'0,"8"-13"-47"0,-11-3 53 16,7-6-66-16,0-3 1 15,7 5-2-15,4 8 0 16</inkml:trace>
  <inkml:trace contextRef="#ctx0" brushRef="#br1" timeOffset="82963.78">23954 4029 44 0,'7'13'22'0,"7"2"-11"16,-7-15 22-16,-4 7-32 0,4-7 1 15,-3 6 1-15,3 3 1 16,-3 1-4-16,-1-1 0 16,-6 4 3-16,3 2 1 15,-4 4-2-15,0 0 0 16,-3-3-1-16,-3-1 0 16,-4-5-2-16,0 5 1 15,-4-2-2-15,7 3 0 16,1-1-1-16,3-2 1 15,3 3-1-15,4 2 0 16,7-2 1-16,7 3 0 0,1 0 1 16,2-1 0-16,-3 8 1 15,4 2 0-15,-4 0 1 16,-3-3 1-16,-1-6-2 16,-10 0 1-16,-3 0-1 15,-8-4 1-15,-14 4-4 16,-17-3 1-16,-4-4-8 15,4-12 1-15,10-3-5 16,14-13 0-16</inkml:trace>
  <inkml:trace contextRef="#ctx0" brushRef="#br1" timeOffset="83232.98">24134 3891 64 0,'17'19'32'0,"15"0"-34"0,-18-19 64 15,18-3-60-15,17-7 0 16,11-2 0-16,14-1 1 15,21-12-6-15,8-9 0 16,-8 5-5-16,-14 11 1 0,-21-1-14 16,-21 9 1-16</inkml:trace>
  <inkml:trace contextRef="#ctx0" brushRef="#br1" timeOffset="86551.88">24543 4446 48 0,'-4'3'24'0,"11"-9"-9"16,-7 6 25-16,0 0-35 16,0 0 1-16,7-3 2 15,15 0 0-15,9 3-11 16,8 0 1-16,14 0 6 16,14-7 0-16,0 7-9 0,-11-3 1 15,-3 3-16-15,-3 0 1 16</inkml:trace>
  <inkml:trace contextRef="#ctx0" brushRef="#br1" timeOffset="87406.83">25883 4017 56 0,'11'-10'28'0,"-4"-2"-23"0,-7 12 37 15,0 0-41-15,0 0 0 0,-4 0 1 16,-3 3 0-16,-3 0-3 16,-1 6 0-16,-17-2 1 15,-7 5 0-15,-1 16-2 16,-2 4 0-16,-5 2-1 16,1 19 0-16,0 1-1 15,3 9 0-15,4 9 1 16,10-19 1-16,11 10 1 15,7-10 0-15,14-9 2 16,7-13 1-16,11-9 1 16,-1-12 0-16,8-10 1 15,7-10 1-15,-4 4-1 16,0-7 1-16,-10-2-3 16,-4-10 1-16,-10 6-2 15,-15 0 0-15,-6 0-1 0,-8 10 1 16,0 2-2-16,-3 11 1 15,-7 2 0-15,-7 3 0 16,-1 7-1-16,1 3 0 16,3-13-2-16,8 0 1 15,3 4-3-15,6 2 1 16,8-2-10-16,14-1 1 16,8-15-4-16,-1 3 1 15</inkml:trace>
  <inkml:trace contextRef="#ctx0" brushRef="#br1" timeOffset="87692.36">26148 4412 62 0,'-4'-7'31'0,"-10"29"-41"16,7-12 61-16,-7 2-49 15,-4 13 1-15,-3 4 0 16,0-7 0-16,0 9-4 16,3 0 0-16,4-2 0 15,7-4 0-15,7-3-6 16,14-13 1-16,7-6-12 0,8-15 0 15</inkml:trace>
  <inkml:trace contextRef="#ctx0" brushRef="#br1" timeOffset="87889.48">26173 4205 79 0,'0'31'39'0,"10"-9"-50"0,-6-16 72 16,3 1-62-16,3-4 1 0,12-3-6 16,6 0 0-16,3-3-4 15,-2-1 1-15,-1-2-12 16,0 9 1-16</inkml:trace>
  <inkml:trace contextRef="#ctx0" brushRef="#br1" timeOffset="95530.51">20567 3637 37 0,'11'-6'18'0,"-11"6"-2"0,0 0 19 15,-8 0-32-15,-6 3 0 16,-10 6 0-16,-8 7 1 16,-10 3-6-16,-15 6 1 15,1 13 3-15,6-4 1 16,-3 19-3-16,-3 10 1 15,3 12 0-15,4 19 0 16,10 16-1-16,11 3 1 16,14 9 0-1,21 1 0-15,14-26-2 0,7-19 0 16,7-15-8-16,15-19 1 0,-1-22-8 16,0-16 1-16</inkml:trace>
  <inkml:trace contextRef="#ctx0" brushRef="#br1" timeOffset="96161.77">22306 3647 36 0,'7'-16'18'0,"4"19"-11"0,-4-3 23 0,-4-3-28 16,1 6 0-16,3 0 4 16,4 3 0-16,3 10-6 15,7 9 0-15,7 13 4 16,4-7 1-16,0 22-1 15,-1 10 0-15,5 22-3 16,2 12 1-16,-6-3-2 16,-7 10 1-16,-15-1-2 15,-13 10 1-15,-11 3-2 16,-7-6 0-16,-15-4-7 0,-2-27 0 16,-1-17-7-16,0-14 1 15</inkml:trace>
  <inkml:trace contextRef="#ctx0" brushRef="#br1" timeOffset="96641.97">23693 3694 38 0,'0'15'19'0,"-18"32"-13"0,14-34 27 15,-3 6-31-15,-3-10 0 16,-4 7 2-16,-8 9 1 16,-9 12-6-16,3 1 0 15,-8 12 3-15,-3 7 1 16,-10 5-1-16,3 14 0 15,4 2-3-15,3 7 1 32,28 62-1-32,22-28 0 15,14-18-4-15,6-14 0 16,22-24-9-16,21-16 0 16</inkml:trace>
  <inkml:trace contextRef="#ctx0" brushRef="#br1" timeOffset="97135.17">26674 3324 46 0,'-4'28'23'0,"4"56"-19"0,0-65 35 0,4 16-37 15,3 6 0-15,10 24 3 16,4 1 1-16,8 19-6 15,6 15 0-15,0 16 4 16,-7 0 0-16,-17 10-2 16,-18 9 1-16,-14 15-8 15,-15-6 1-15,-23-25-14 16,-16-9 0-16</inkml:trace>
  <inkml:trace contextRef="#ctx0" brushRef="#br1" timeOffset="97945.8">20108 5393 48 0,'14'3'24'0,"-14"-6"-12"0,0 6 24 15,0 4-34-15,-3 2 1 0,-8 16 0 16,-6-12 1-16,-8 9-5 15,-10 6 0-15,-11 9 3 16,0 1 0-16,-10 6-3 16,6 6 1-16,1 7-3 15,6 15 1-15,12 3-1 16,10 16 1-16,13 6-1 16,16-3 1-16,16 10 1 15,15-17 0-15,21-18-4 16,7-12 1-16,0-16-10 15,0-10 0-15</inkml:trace>
  <inkml:trace contextRef="#ctx0" brushRef="#br1" timeOffset="98501.7">22356 5437 55 0,'14'38'27'0,"14"-7"-25"16,-10-31 45-16,13 9-44 15,5 17 0-15,6 11 1 0,4 7 1 16,-4 16-7-16,-3 12 1 15,-11-3 3-15,-14 22 1 16,-17 6-4-16,-15 6 0 16,-7 1-6-16,-10-7 0 15,-4-12-12-15,-3-13 1 16</inkml:trace>
  <inkml:trace contextRef="#ctx0" brushRef="#br1" timeOffset="99028.16">23954 5566 49 0,'0'22'24'0,"-4"0"-20"0,-3-13 32 16,-4 10-35-16,-6-7 0 16,-8 13 1-16,-7 10 1 15,-3 3-3-15,0 5 0 16,-4 17 2-16,7-4 0 0,-3 20 0 15,3-1 0-15,4 13-1 16,10 9 1 0,8 0-3-16,13-3 0 0,8-9-3 15,14-10 0-15,17-9-7 16,14-13 1-16,4-18-7 16,11-13 1-16</inkml:trace>
  <inkml:trace contextRef="#ctx0" brushRef="#br1" timeOffset="99448.98">25792 5265 42 0,'-7'-4'21'0,"17"48"-16"0,-3-28 35 16,4 22-36-16,3-4 0 0,14 26 2 15,7 12 1-15,8 28-9 16,10 7 0-16,-11 12 5 16,-10 22 0-16,-11 10-2 15,-21-1 0-15,-28-12-5 16,-18-6 1-16,-32-16-14 15,-10-16 0-15</inkml:trace>
  <inkml:trace contextRef="#ctx1" brushRef="#br0">5740 6434 0,'0'0'15,"0"0"1,0 0 0,0 0-1,0 0 1,0 0 0,0 0-1,0 0-15,0 0 16,0 0-1</inkml:trace>
  <inkml:trace contextRef="#ctx0" brushRef="#br0" timeOffset="104657.88">9966 9150 61 0,'0'16'30'0,"25"-26"-24"0,-11 7 31 15,7 0-35-15,11-7 1 16,3-2 0-16,7-7 0 16,18 7-5-16,7-1 1 15,11-3 0-15,7-2 1 16,-15 2-9-16,-10 0 1 16,-14 0-10-16,-18 10 0 15</inkml:trace>
  <inkml:trace contextRef="#ctx0" brushRef="#br0" timeOffset="104854.1">10216 9429 73 0,'18'13'36'16,"77"-13"-47"-16,-63-7 66 0,14 4-56 15,17-3 1-15,-3-10-12 16,-7 4 0-16,-7 5-1 16,-7 1 0-16</inkml:trace>
  <inkml:trace contextRef="#ctx0" brushRef="#br0" timeOffset="105572.71">11702 9548 52 0,'49'16'26'0,"29"-19"-25"16,-50 0 34-16,25-4-33 0,21 1 1 16,18-3 4-16,13-7 0 15,19 3-7-15,31 1 0 16,4-1 6-16,28-2 0 16,25 2-1-16,34 4 0 15,19-13-2-15,21-3 0 16,28 0-1-16,17-4 1 15,12 1-1 1,31-3 0-16,-1-7 0 0,5 0 0 16,10 7 0-16,-11 0 0 15,-13 6-2-15,-1 12 1 0,-24 1-1 16,-11-4 1-16,-42 0-2 16,-25 4 1-16,-35 2-2 15,-47 4 0-15,-27 6-6 16,-28 0 1-16,-29-3-16 15,-28-10 1-15</inkml:trace>
  <inkml:trace contextRef="#ctx0" brushRef="#br0" timeOffset="106520.61">11673 10373 48 0,'-21'31'24'0,"7"1"-11"0,14-29 24 16,0 3-34-16,0 0 1 15,0 1 2-15,7-4 0 0,4-6-7 16,6-1 1-16,8-2 5 16,7-3 0-16,0-4-1 15,-1-3 0-15,5 7-2 16,-5 3 0-16,-6 0-2 15,-7 2 1-15,-4 4-2 16,-7 10 0-16,-11 2-1 16,-6 10 0-16,-1 0-3 15,-6 0 1-15,-8 3-1 16,-7 7 1-16,0 5 1 16,1 1 0-16,2-4 1 15,5 4 0-15,3 0 2 16,6 9 0-16,8 0 2 15,7 0 0 1,29 3 1-16,6-9 0 16,0-13-2-16,4-12 0 15,10-7-8-15,4-6 0 16,11-12-10-16,-4-4 0 16</inkml:trace>
  <inkml:trace contextRef="#ctx0" brushRef="#br0" timeOffset="106970.63">12379 10621 46 0,'-14'25'23'0,"0"-3"-18"16,14-16 31-16,-4-3-35 15,-3 3 1-15,0 1 1 16,0-1 0-16,4 0-4 15,-1 0 1-15,4 1 4 16,4-4 1-16,3-3 0 16,7 9 0-16,3-3 0 0,5 4 1 15,6 2-1-15,3 1 1 16,-6-1-3-16,-4 4 0 16,-10 0-3-16,-11 3 1 15,-14 6-5-15,-7 0 1 16,-11 0-6-16,-10 0 1 15,-1-9-6-15,4-7 0 16,4-9-6-16,10-9 0 16</inkml:trace>
  <inkml:trace contextRef="#ctx0" brushRef="#br0" timeOffset="107181.75">12421 10392 65 0,'0'3'32'0,"11"-6"-28"16,-4 0 61-16,4-4-62 15,3-5 0-15,14-4 0 16,11-6 1-16,17-9-6 16,22 2 1-16,3-11-4 15,11-4 1-15,-4 3-18 16,-7 3 0-16</inkml:trace>
  <inkml:trace contextRef="#ctx0" brushRef="#br0" timeOffset="109825.25">13032 10633 53 0,'-7'19'26'0,"14"-7"-15"0,-4-12 26 0,1 0-32 15,3 0 1-15,3 0 0 16,8-3 1-16,7 0-10 16,-1-3 1-16,8 0 1 15,7-1 1-15,3 1-14 16,1 0 0-16,-8-4-5 15,-7 1 0-15</inkml:trace>
  <inkml:trace contextRef="#ctx0" brushRef="#br0" timeOffset="110287.67">13677 10169 63 0,'14'6'31'0,"18"4"-34"0,-25-10 58 16,4 6-53-16,6-3 1 15,5 3 1-15,-1-2 0 16,-4-1-5-16,-3 0 0 0,-3 0 2 15,-4 3 1-15,-7 4-2 16,-7-1 0-16,-4 4-1 16,-3-1 0-16,0 1-3 15,-3-1 1-15,-1-2-1 16,0-1 0-16,4 4 0 16,0-1 0-16,7 1 1 15,3-1 0-15,4 1 2 16,8 2 1-16,2 1 2 15,4 0 1-15,4 3 0 16,0 3 1-16,-1-10-1 16,-3 4 0-16,-3 3-1 15,-15 6 0-15,-10 6-5 16,-14 7 1-16,-11-7-6 16,-3-6 0-16,3-3-11 15,-3-6 0-15</inkml:trace>
  <inkml:trace contextRef="#ctx0" brushRef="#br0" timeOffset="110662.33">14358 10160 60 0,'18'6'30'0,"-8"-6"-31"0,-10 0 48 16,0 0-45-16,-3-3 1 0,-8 3-1 16,-6 0 1-16,-15 3-4 15,-7 0 0-15,-3 10 1 16,6 12 0-16,-2 9-3 16,2 16 1-16,5 13-2 15,-1 15 0-15,7-12 0 16,7 0 0-16,11-6 1 15,11-10 1-15,7-9 2 16,3-13 0-16,14-16 2 16,11-18 1-16,3-6 0 15,-3-23 0-15,0 1-1 16,-8-13 0-16,-6-7-4 16,-4 1 0-16,-7 3-15 15,-3-7 1-15</inkml:trace>
  <inkml:trace contextRef="#ctx0" brushRef="#br0" timeOffset="110948.25">14584 10536 72 0,'3'12'36'0,"-13"48"-43"0,3-44 60 0,0 9-53 16,-4-6 0-16,1 3 0 16,2 3 0-16,1 3-4 15,7-6 0-15,4-10-9 16,10-2 1-16,0-17-7 15,4-5 0-15</inkml:trace>
  <inkml:trace contextRef="#ctx0" brushRef="#br0" timeOffset="111113.92">14619 10389 49 0,'4'18'24'0,"13"-8"-34"0,-10-10 39 16,0-7-41-16,4 1 1 16,0-6-12-16,3-1 1 15</inkml:trace>
  <inkml:trace contextRef="#ctx0" brushRef="#br0" timeOffset="111442.9">14982 10523 65 0,'0'10'32'0,"25"5"-37"16,-14-11 64-16,3 2-57 16,7 0 0-16,4 0 0 15,-4-2 1-15,7-4-6 16,11-4 0-16,3-2-5 16,1 0 1-16,-5 3-13 15,-2-7 1-15</inkml:trace>
  <inkml:trace contextRef="#ctx0" brushRef="#br0" timeOffset="111641.02">15198 10241 67 0,'-14'47'33'0,"10"22"-38"0,4-37 55 16,0 5-56-16,4 16 0 0,-4 1-16 15,0 12 0-15,3-7 18 16,-3-5 0-16</inkml:trace>
  <inkml:trace contextRef="#ctx0" brushRef="#br0" timeOffset="112313.93">15656 10141 73 0,'7'12'36'0,"18"4"-46"0,-14-13 70 0,3-6-58 15,7 3 1-15,11 0 0 16,6 3 1-16,-2-3-6 15,-8 0 1-15,-7 0 2 16,-3 0 1-16,-11 6-3 16,-7 4 0-16,-11 6-3 15,-3-1 1-15,-7 4-3 16,-4-3 1-16,4-1-1 16,3 1 0-16,4 0 0 15,4-1 0-15,-1 1 3 16,8 0 0-16,-4 3 3 15,7 9 0-15,7 3 2 16,0-6 0-16,3-6 1 0,1-3 1 16,-4 3-1-1,-4-1 0-15,-3 4-2 0,-10 3 1 16,-1 4-4-16,-3-4 0 16,-11 3-5-16,-6-3 0 15,-5-3-8-15,-2-6 0 16,6 2-2-16,7-8 0 15</inkml:trace>
  <inkml:trace contextRef="#ctx0" brushRef="#br0" timeOffset="112705.89">16457 10178 57 0,'11'-6'28'0,"-4"6"-35"15,-11 3 57-15,-10-3-48 16,-11 0 0-16,-6 0 0 16,2 3 0-16,-6 10-3 15,-7 3 0-15,-4 6 3 16,0 6 0-16,4 9-3 15,-1 14 0 1,5 36-1-16,9-24 0 16,15-10 0-16,14-15 0 15,18-10 0-15,17-6 0 16,4-22 2-16,-7-12 1 16,0-10 0-16,3-19 1 15,-3-6-1-15,-4-3 1 16,-4 0-7-16,-2-4 0 15,-5 10-12-15,-3 4 1 16</inkml:trace>
  <inkml:trace contextRef="#ctx0" brushRef="#br0" timeOffset="112975.26">16641 10345 63 0,'-4'28'31'0,"-3"6"-36"16,3-24 51-16,-3 12-47 15,-3-3 1-15,-1 2 0 16,1 8 1-16,3 2-2 15,0-3 0-15,7-6-5 16,3-9 1-16,8-10-12 16,10-16 1-16</inkml:trace>
  <inkml:trace contextRef="#ctx0" brushRef="#br0" timeOffset="113141.58">16757 10040 63 0,'0'16'31'0,"14"-16"-40"0,-7-6 52 15,4-4-52-15,3 1 1 16,-4 0-24-16,5 2 1 16</inkml:trace>
  <inkml:trace contextRef="#ctx0" brushRef="#br0" timeOffset="114839.6">17106 10439 53 0,'18'12'26'0,"24"-9"-15"16,-24-6 27-16,10-3-37 15,4 0 0-15,0-7-2 16,-1-6 0-16,8 7-10 15,0-1 0-15,0 4-5 16,-4 6 1-16</inkml:trace>
  <inkml:trace contextRef="#ctx0" brushRef="#br0" timeOffset="115331.27">17833 10006 73 0,'14'25'36'0,"25"-3"-45"0,-29-19 71 16,1 0-61-16,7 0 0 0,13-3 1 15,8 0 1-15,-4 0-4 16,1-3 1-16,-8 0 1 16,-7 3 1-16,-7 3-3 15,-10 7 1-15,-11 2-1 16,-11 4 0-16,-7 0-3 16,-3-7 1-16,3 4-3 15,8-7 1-15,-1 0 0 16,4 0 1-16,4 1 1 15,2-1 0-15,5 6 3 16,3 1 1-16,7 0 2 16,7 5 1-16,0 1 0 15,7 3 0-15,-3-6-1 16,-4 3 1-16,-7 3-2 16,-10 6 0-16,-19 6-3 15,-2 1 1-15,-19 9-5 0,-17-4 1 16,1-5-6-16,2-7 1 15,8-6-11-15,6-9 0 16</inkml:trace>
  <inkml:trace contextRef="#ctx0" brushRef="#br0" timeOffset="115842.76">18574 9931 53 0,'-4'6'26'0,"8"-12"-16"16,-4 6 40-16,0 0-46 15,-4 3 1-15,-3 6 2 16,-7-6 0-16,3 4-9 16,-3 8 0-16,-3 7 6 15,-8 10 0-15,-7-4-3 16,-3 16 0 0,-7 59-3-1,10-9 1-15,11-6-2 0,10-9 1 16,11-20-1-16,14-12 1 15,15-12 0-15,2-13 0 16,-3-16 2-16,4-12 0 16,-7-7 0-16,-7-3 0 15,-8 1-1-15,-6-4 1 16,-4 0-2-16,-7 3 0 16,-7 4-1-16,-8 6 0 15,-9 2-1-15,2 8 1 16,-2 5-2-16,-1-3 0 15,4-6-4-15,3 3 1 0,4 4-8 16,3-4 1-16</inkml:trace>
  <inkml:trace contextRef="#ctx0" brushRef="#br0" timeOffset="116144.49">18747 10326 65 0,'-7'31'32'0,"-15"22"-37"0,19-34 60 15,-4 3-54-15,0-3 0 16,0 6 0-16,0 3 0 16,3 1-4-16,4-1 0 15,0-6-3-15,7-7 0 16,4-8-13-16,6-17 0 16</inkml:trace>
  <inkml:trace contextRef="#ctx0" brushRef="#br0" timeOffset="116338.42">18782 10135 48 0,'0'21'24'0,"0"-5"-18"0,0-16 31 0,0 0-37 15,7 0 0-15,4-3-5 16,-1-6 0-16,4-4-6 15,4-6 0-15,0-3-3 16,-4 7 0-16</inkml:trace>
  <inkml:trace contextRef="#ctx0" brushRef="#br0" timeOffset="116774.06">19018 9771 65 0,'4'25'32'0,"6"9"-37"0,-6-27 68 16,3 2-61-16,0 0 1 15,7-2 1-15,4-4 1 16,-1 0-6-16,1-6 0 15,3-3 3-15,-3-1 0 16,-4 4-1-16,-3 0 0 0,-11 3-2 16,3 0 1-16,-6 6-1 15,-8 4 0-15,0 5 1 16,-6 7 0-16,-1-9-1 16,4 3 1-16,-4 6 0 15,1 6 0-15,-1 3 0 16,0 4 1-16,4-13 0 15,4-1 0-15,3 1 1 16,3 0 0-16,8-6 0 16,6-10 1-16,8-3-2 15,21 4 0-15,14-7-8 16,-11 0 0-16,32 0-16 16,-10 12 0-16</inkml:trace>
  <inkml:trace contextRef="#ctx0" brushRef="#br0" timeOffset="122838">11645 8303 46 0,'0'3'23'0,"-3"4"-9"0,3-17 23 15,-4 4-34-15,-3 6 0 16,0 6 1-16,-4 7 0 16,1 2-6-16,-4 14 1 15,-7-4 3-15,-1-3 0 16,1 3-3-16,0 3 1 15,3 0-3-15,4-3 1 16,4 0-1-16,6-3 1 0,11 0-1 16,7-3 0-16,11 0 1 15,3 6 1-15,11-3 0 16,3 6 1-16,-3-3 0 16,-3 3 0-16,-12-9 0 15,-6 3 0-15,-15 10-1 16,-10 2 0-16,-14 4-7 15,-7-7 0-15,0-3-6 16,-8-15 0-16</inkml:trace>
  <inkml:trace contextRef="#ctx0" brushRef="#br0" timeOffset="123095.26">11606 8297 56 0,'29'-9'28'0,"31"24"-32"0,-39-18 51 16,7-13-47-16,4-6 1 15,7 0 0-15,10-9 0 16,11-3-3-16,-11-4 0 15,-10 13-8-15,-7 3 0 16,-7 9-6-16,-1 7 0 16</inkml:trace>
  <inkml:trace contextRef="#ctx0" brushRef="#br0" timeOffset="123452.5">12121 8338 56 0,'-7'31'28'0,"-10"16"-34"16,13-37 50-16,-6 2-45 15,-4-3 1-15,-4 1 0 16,0 6 1-16,1 2-1 15,-1 1 0-15,4 6-1 16,0-3 1-16,7 0 0 16,3 0 0-16,4-3 0 0,11 3 0 15,3-3 0-15,11 3 0 16,3-4 0-16,0 4 1 16,0-3-1-16,0 6 1 15,-6-3-2-15,-5-9 1 16,-6-1-5-16,-11 1 0 15,-7 6-11-15,-11-4 1 16</inkml:trace>
  <inkml:trace contextRef="#ctx0" brushRef="#br0" timeOffset="123850.02">12040 8407 63 0,'14'12'31'0,"22"-12"-29"0,-22 0 54 16,7-6-56-16,14-3 1 15,11-10-1-15,4-3 0 16,9 9-3-16,9-15 0 15,-1-3-6-15,-11 6 1 16,-10 6-11-16,-11 3 0 16</inkml:trace>
  <inkml:trace contextRef="#ctx0" brushRef="#br0" timeOffset="124341.39">12404 8802 58 0,'3'19'29'0,"11"-19"-26"0,-14 0 47 16,14-4-47-16,4-2 0 0,7 6 0 15,7-9 0-15,6-1-6 16,8-2 1-16,0-4-4 15,-4 4 0-15,-3-1-13 16,-11 1 1-16</inkml:trace>
  <inkml:trace contextRef="#ctx0" brushRef="#br0" timeOffset="124804.02">13356 8099 63 0,'0'10'31'0,"-7"15"-37"0,0-13 49 16,-7 7-44-16,-7 13 1 15,-4-14-1-15,-7 11 0 16,-6 5 1-16,-5 10 1 16,4 9-2-16,8 4 1 15,2 9-1-15,12 12 1 16,3 0-1-16,3-12 0 16,4-9-1-16,7-7 1 0,11-16 0 15,6-9 0-15,15-12 2 16,0-10 0-16,0-9-1 15,-1 0 1-15,-3-7-1 16,-6-3 1-16,-8-6-1 16,-7 4 1-16,-11-1-3 15,-10 6 1-15,-7 7-1 16,-7 6 0-16,0 0-3 16,-4 9 1-16,4 4-5 15,6-4 1-15,5-2-7 16,3-1 1-16</inkml:trace>
  <inkml:trace contextRef="#ctx0" brushRef="#br0" timeOffset="125314.73">13677 8234 52 0,'4'3'26'0,"-11"10"-31"0,0-7 47 16,-4 0-40-16,-7-2 1 15,-3 2 1-15,0 6 1 0,-4 10-6 16,-10 10 0-16,-4 5 3 16,0 4 1-16,-3 12-2 15,10 7 1-15,4 15-2 16,7-9 1-16,10-3-1 16,8-10 0-16,10-9-1 15,11-13 1 1,27-27-1-1,5-4 0-15,-8-7 0 16,-3-8 1-16,-11-7-1 16,-7 0 1-16,-7-3-1 15,-10 6 1-15,-8 0 0 16,-6 6 0-16,-1 4-2 0,-6 9 1 16,-12 3-2-1,-6 10 0-15,-4 9-4 0,-6 0 1 16,9-4-10-16,4-2 1 15</inkml:trace>
  <inkml:trace contextRef="#ctx0" brushRef="#br0" timeOffset="125631.77">13843 8542 57 0,'-4'40'28'0,"1"-11"-28"15,-1-20 49-15,1 7-46 16,-1 2 1-16,-3 4 0 15,0 3 0-15,4-3-6 16,-4 7 0-16,3-7 3 16,1-7 1-16,-1-2-8 15,1-4 1-15,6 1-14 16,4-14 1-16</inkml:trace>
  <inkml:trace contextRef="#ctx0" brushRef="#br0" timeOffset="125822.66">13801 8416 56 0,'7'35'28'0,"3"-20"-34"0,-6-12 40 15,3-6-43-15,0-3 1 16,0-7-20-16,0 1 1 0</inkml:trace>
  <inkml:trace contextRef="#ctx0" brushRef="#br0" timeOffset="126638.19">13931 8670 49 0,'-3'13'24'0,"10"-7"-16"0,0-3 38 16,0 0-44-16,7 0 0 0,4 0 0 15,3 1 1-15,0-1-5 16,7-6 1-16,4-4-1 16,3 1 1-16,4-3-6 15,-4-1 0-15,-7 1-10 16,-6-4 0-16</inkml:trace>
  <inkml:trace contextRef="#ctx0" brushRef="#br0" timeOffset="126892.01">14065 8322 69 0,'-7'25'34'0,"4"54"-43"0,-1-61 62 15,-3 17-54-15,0 15 1 16,4 10-4-16,-1-1 1 16,0-6-2-16,1-9 1 15,-4-9-12-15,3-13 1 16,1-7-3-16,-1-11 0 16</inkml:trace>
  <inkml:trace contextRef="#ctx0" brushRef="#br0" timeOffset="127175.74">14566 7943 55 0,'7'22'27'0,"-14"75"-34"0,4-72 54 0,-4 16-47 16,-4-7 1-16,-3 16-1 15,-7 10 1-15,0 12-2 16,-1 6 1-16,1 7-2 16,4-7 0-16,-1-2-8 15,7-14 1-15,8-15-7 16,3-15 1-16</inkml:trace>
  <inkml:trace contextRef="#ctx0" brushRef="#br0" timeOffset="127552.53">14905 8209 58 0,'0'0'29'0,"0"6"-36"0,-4-6 54 16,-3 4-46-16,-7 5 0 0,-11 3 1 15,-6-8 0-15,-5 8-3 16,5 10 1-16,-1 6-1 16,0 19 1-16,0-3-4 15,1 16 0-15,6 6-3 16,7 6 0-16,11 0-2 15,7-9 1-15,7-13 1 16,4-16 1-16,14-12 6 16,10-19 1-16,11-6 6 15,0-25 0 1,-4-10 2-16,0-9 0 16,-3-3-1-16,-11-3 1 0,-3 0-9 15,-11 6 0-15,-10 3-17 16,-4 6 1-16</inkml:trace>
  <inkml:trace contextRef="#ctx0" brushRef="#br0" timeOffset="127839.36">15106 8639 65 0,'-7'34'32'0,"7"26"-34"0,0-41 50 0,3 3-48 16,1-4 1-16,-1 4-1 15,5-3 0-15,-1-3-3 16,3-7 0-16,1-6-7 15,-4-3 1-15,3-22-9 16,1-9 0-16</inkml:trace>
  <inkml:trace contextRef="#ctx0" brushRef="#br0" timeOffset="128007.27">15127 8309 73 0,'4'19'36'0,"6"3"-46"0,-3-19 67 16,0 1-61-16,0-8 1 16,4 1-14-16,3-3 1 15,0-7 6-15,0 13 1 16</inkml:trace>
  <inkml:trace contextRef="#ctx0" brushRef="#br0" timeOffset="129624.99">16006 8513 49 0,'-11'3'24'0,"25"19"-4"0,-7-22 25 15,4 4-40-15,3-1 1 16,3-3 2-16,12-7 0 15,6-2-11-15,0 3 0 16,4-7 5-16,14-3 0 16,3-5-11-16,1 5 1 15,-4 0-13-15,-4 4 0 0</inkml:trace>
  <inkml:trace contextRef="#ctx0" brushRef="#br0" timeOffset="129939.15">16838 7977 58 0,'-7'41'29'0,"0"31"-33"15,3-44 42-15,1 7-38 0,-8 15 0 16,-3 13-1-16,-7 15 1 16,0 0-1-16,3-2 0 15,4-11-6-15,0-8 1 16,7-10-9-16,7-25 0 15</inkml:trace>
  <inkml:trace contextRef="#ctx0" brushRef="#br0" timeOffset="130344.05">17029 8262 50 0,'14'47'25'0,"7"-47"-15"16,-14 4 40-16,7-4-46 15,4 0 1-15,3-7 1 16,7 4 0-16,4-6-8 16,3 3 1-16,-3-1 5 15,-4 7 0-15,-7-6-3 16,-3 12 1-16,-8-9-2 15,-10 6 0-15,-7 13-1 16,-14 6 1-16,-7 12-2 16,-4-2 1-16,1 5 0 15,2 4 0-15,5 3 1 16,6 0 0-16,7-3 0 0,4-4 0 16,11 1 0-16,6-13 1 15,12-6-2-15,6-10 1 16,7-6-5-16,0-3 0 15,1-6-9-15,-1 0 1 16,4-13-7-16,3-3 0 16</inkml:trace>
  <inkml:trace contextRef="#ctx0" brushRef="#br0" timeOffset="130601.47">17776 8394 73 0,'-3'22'36'0,"-15"19"-47"0,15-29 70 0,-4 4-58 16,-4 6 1-16,4 9 0 15,4 1 0-15,3-4-5 16,0-3 0-16,3 0-3 15,4-12 0-15,4-10-12 16,3-19 1-16,0-15-4 16,0-7 1-16</inkml:trace>
  <inkml:trace contextRef="#ctx0" brushRef="#br0" timeOffset="130781.43">17801 8055 58 0,'4'26'29'0,"-1"-14"-36"0,-3-12 57 16,4 0-50-16,3 0 0 15,0-3-5-15,3-3 1 16,1-1-2-16,3-2 0 16,0-13-10-16,-7-3 0 0</inkml:trace>
  <inkml:trace contextRef="#ctx0" brushRef="#br0" timeOffset="131201.43">17974 7811 72 0,'11'16'36'0,"3"-4"-40"16,-7-12 68-16,7 3-61 16,4 4 1-16,3-4 1 15,3 0 0-15,5 0-7 16,-5 0 0-16,-3-3 4 16,-3 3 0-16,-4 0-4 0,-7 4 1 15,-7-1-1-15,-7 3 0 16,0 1-1-16,-7-4 1 15,-4 13-1-15,1 6 1 16,-1 0 1-16,4 6 0 16,3-2 1-16,4 2 0 15,7-3 1-15,7-6 0 16,4 0 0-16,7-9 0 16,3-7 0-16,11-3 0 0,6-3-3 15,5-3 1-15,-4 3-9 16,-4 3 0-16,-14 0-12 15,-10 19 1-15</inkml:trace>
  <inkml:trace contextRef="#ctx0" brushRef="#br2" timeOffset="137476.13">12968 9975 35 0,'7'-22'17'0,"-7"31"-6"0,0-9 17 0,4 6-24 15,-1 4 0-15,1 9 1 16,-1 9 0 0,-3 69-7-1,0 6 1-15,-7 7 3 16,-3 13 1-16,3 2-6 15,3-6 1-15,4 3-5 16,4-18 0-16,-1-1-7 16,4-24 0-16</inkml:trace>
  <inkml:trace contextRef="#ctx0" brushRef="#br2" timeOffset="138436.57">13074 9946 26 0,'7'13'13'0,"32"-16"-4"15,-25 0 16-15,4 3-24 16,3-3 0-16,7-4 0 16,7 7 0-16,11 0-1 0,7 0 1 15,7-3 1-15,21 6 1 16,14-6 0-16,15 0 0 15,10-3 0-15,21-4 1 16,10 4-1-16,-2-3 0 16,9-4-1-16,12 1 1 15,-12-1-1-15,15 0 0 16,7 1-1-16,-10-1 0 16,13-2 0-16,0-1 0 15,-10 0-1-15,4-6 0 16,-8-3-1-16,-14 0 1 0,-24 3-1 15,-15 0 1-15,-10 0 0 16,-14 0 0-16,-15 4 0 16,-13 2 0-16,-8 3 0 15,-10 7 0-15,-7 6-1 16,-11 3 1-16,-7 7-2 16,-3-1 0-16,-7 4-1 15,-4 2 1-15,-4 7 0 16,1 10 1-16,-1 2-1 15,1 4 1-15,3 6 1 16,0-10 0-16,0 13 0 16,4 10 1-16,3-1-1 15,3 10 0-15,1 6-1 16,0 13 1-16,-1-13 0 16,-6 9 0-16,-4 4-1 15,-7-16 0-15,-7 0 0 0,-4-6 1 16,1-7-1-16,-4 4 1 15,-8-10 0-15,-2 0 1 16,-12-9 1-16,-13 0 0 16,-7-7 0-16,-26 1 1 15,-38-1 0-15,-17-6 1 16,-43-3-1-16,-25-9 1 16,-38 0-2-16,-25-1 0 15,-29 4-5-15,-16 13 0 16,-26 15-12-16,-25 22 0 15</inkml:trace>
  <inkml:trace contextRef="#ctx0" brushRef="#br2" timeOffset="140913.76">19639 9558 21 0,'21'-32'10'0,"-24"4"4"16,-1 19 10-16,-3-4-23 0,0 0 1 15,-7 7 0-15,-11 0 1 16,-13 3-3-16,-15 0 0 16,-11 6 2-16,-17 9 0 15,3 10-2-15,-6 6 1 16,-12 13-4-16,-6 9 1 15,-4 13-2-15,15 12 1 16,-1 23-2-16,-3-4 1 16,3 9 0-16,11 10 1 15,7 3 2-15,21-9 0 0,14 6 1 16,18-7 0-16,17-5 3 16,22-7 1-16,17-19 1 15,11-12 0-15,25-10 0 16,27-15 0-16,19-10 0 15,20-19 0-15,22-21-3 16,-7-26 0-16,-4-15-2 16,-10-10 0-16,-15-15-1 15,-21-20 0-15,-21-5 0 16,-21-4 1-16,-24-12-5 16,-26 3 0-16,-24 3-6 15,-25 3 0-15</inkml:trace>
  <inkml:trace contextRef="#ctx1" brushRef="#br0" timeOffset="42079.14">16034 7177 0,'0'0'15,"7"-18"1,3-11-1,1-8 1,-7-7 0,-8 9-1,-7 1 1,4 21 0,-3 4-1</inkml:trace>
  <inkml:trace contextRef="#ctx0" brushRef="#br0" timeOffset="146769.88">20539 9034 43 0,'-11'34'21'0,"18"-31"-4"16,-3-6 21-16,3 3-36 15,3-3 0-15,4 0 1 16,8 0 1-16,-1-6-5 16,0-4 0-16,11 0 1 0,10 1 1 15,4 2-8-15,3 1 0 16,1 0-10-16,-4 9 1 16</inkml:trace>
  <inkml:trace contextRef="#ctx0" brushRef="#br0" timeOffset="146981.51">20563 9382 46 0,'11'31'23'0,"24"-21"-19"16,-21-10 34-16,1-10-40 15,6 4 1-15,7-3-15 16,4-1 0-16,3-2 11 16,0 2 0-16</inkml:trace>
  <inkml:trace contextRef="#ctx0" brushRef="#br0" timeOffset="147669.78">21597 9304 46 0,'-11'6'23'0,"15"16"-19"16,0-19 38-16,6 3-39 16,8-3 1-16,6 0 4 15,8 1 1-15,3-4-10 16,18 3 1-16,14-3 7 15,22 0 0-15,9-3-1 16,19 3 0-16,20-4-3 16,8 1 1-16,28-3-2 0,21 0 1 15,11-4-2 1,17-2 0-16,4-1-1 0,35 4 1 16,10-1-1-1,15 4 0-15,14 6 0 0,-4-6 1 16,25 0-2-16,-3-1 1 15,-1-5-1-15,-3 6 1 16,-14-1 0-16,-4 7 0 16,-10 0-2-16,-18 7 0 15,-3-7-1-15,-25-7 0 16,-4 7-3-16,-24 7 0 0,-36-4-6 16,-17 6 1-16,-25 0-10 15,-21 4 1-15</inkml:trace>
  <inkml:trace contextRef="#ctx1" brushRef="#br0" timeOffset="44318.35">19466 4462 0</inkml:trace>
  <inkml:trace contextRef="#ctx0" brushRef="#br0" timeOffset="149261.06">21893 9849 60 0,'15'3'30'0,"-1"7"-23"16,-4-10 31-16,8 3-35 15,3 0 0-15,11 3 2 16,10 1 0-16,7-4-6 16,1 3 0-16,-8-3 4 0,-3 0 0 15,-4-3-2-15,-3 6 1 16,-11 1-3-16,-7-4 1 15,-10 6-2-15,-1 1 1 16,-10-1-1-16,-7-3 0 16,-7 4-1-16,-7 5 1 15,-7 7-1-15,-4 7 1 16,3 5 0-16,5-3 0 16,2 10 1-16,1 0 0 15,7 0 1-15,7 0 1 16,3-1 1-16,4-2 0 0,11 0 0 15,10-4 0-15,11-3-1 16,6-9 1-16,12-3-5 16,-1-13 1-16,-7-2-12 15,8-14 0-15,3-5-4 16,-1-4 0-16</inkml:trace>
  <inkml:trace contextRef="#ctx0" brushRef="#br0" timeOffset="149606.04">22772 10066 61 0,'-21'12'30'0,"-25"4"-36"0,35-10 57 16,-3 3-50-16,-4 4 1 15,1 0 0-15,-1-4 0 16,4 7-4-16,3-4 0 16,4 7 2-16,4 0 0 15,3 3-1-15,7 3 0 16,7 0 0-16,7 3 0 16,4 0 1-16,0 1 0 15,-1-4 0-15,-6 0 0 16,-7 3-1-16,-15-9 0 15,-10-4-4-15,-11 1 0 0,-3-6-8 16,-4-4 0-16,-3-12-4 16,7-10 1-16</inkml:trace>
  <inkml:trace contextRef="#ctx0" brushRef="#br0" timeOffset="149831.9">22804 9918 65 0,'14'0'32'0,"14"0"-31"15,-18 3 65-15,1-3-63 16,7 3 0-16,10-3 0 16,21-6 1-16,15-3-6 15,20-7 0-15,1 0-2 0,10-6 0 16,-6 4-11-16,-8-1 0 15,-18 3-7-15,-6 7 0 16</inkml:trace>
  <inkml:trace contextRef="#ctx0" brushRef="#br0" timeOffset="150192.87">23562 10241 74 0,'28'19'37'0,"50"-10"-50"16,-46-6 70-16,13 1-58 16,8-4 1-16,7 0-9 15,4-4 1-15,-4 1-2 0,-11-3 0 16,-10-3-9-16,3-1 0 15</inkml:trace>
  <inkml:trace contextRef="#ctx0" brushRef="#br0" timeOffset="150403.31">23961 10087 63 0,'-18'41'31'0,"-10"-9"-42"0,17-20 58 0,-3 13-48 15,-7 7 0-15,3 8-9 16,1 11 1-16,3-8-2 16,3-2 1-16</inkml:trace>
  <inkml:trace contextRef="#ctx0" brushRef="#br0" timeOffset="151003.79">24402 9702 60 0,'10'31'30'0,"18"-12"-30"0,-13-16 48 16,-5 0-45-16,4 3 0 15,0 1 1-15,-3-4 1 16,7 0-6-16,-1 0 0 15,4 0 4-15,1 0 0 0,-1 4-2 16,-4-1 0 0,-3-3-1-16,-6 7 1 0,-5 8-2 15,-6 1 0-15,-8 6-1 16,-7-3 0-16,4-3-2 16,0-3 0-16,-7 3-1 15,0-1 0-15,-4 1 0 16,0 3 0-16,4 0 1 15,4 0 0-15,2-3 3 16,8 0 0-16,7-4 1 16,7-2 0-16,11 3 2 15,0-4 0-15,-1 4 0 16,8 3 1-16,0 3-1 16,-1-4 1-16,-2 1-1 15,-5 3 0-15,-10-3-2 16,-10 6 1-16,-8 9-2 0,-10 7 0 15,-11-9-1-15,-14-1 1 16,-10-6-3-16,7-3 1 16,3-6-6-16,3-4 1 15,12-6-8-15,6 1 0 16</inkml:trace>
  <inkml:trace contextRef="#ctx0" brushRef="#br0" timeOffset="151498.31">25633 9683 48 0,'17'13'24'0,"-13"-13"-19"16,-4 0 40-16,-4 3-44 15,-3 3 1-15,-10 6 0 16,-15 4 1-16,-14 6-4 16,-7 6 0-16,-17 7 2 15,3 6 1-15,-4-4-1 16,-6 17 1-16,-1-1-1 16,7 16 0-16,8 15 0 15,6 4 0-15,19-9-1 16,13-7 1-16,14-9-1 15,18-13 0-15,18-16-1 16,14-15 0-16,14-19 2 0,10-6 0 16,4-23 0-16,-7-2 0 15,-10-3 1-15,-12-1 0 16,-9 1 0-16,-12 2 0 16,-17 4-2-16,-24 12 1 15,-15 7 0-15,-3 6 0 16,-15 9-1-16,-13 7 1 15,-5 5-4-15,-6 4 1 16,4 7-7-16,13 5 1 16,4-6-11-16,0 7 0 15</inkml:trace>
  <inkml:trace contextRef="#ctx0" brushRef="#br0" timeOffset="155041.37">11769 7645 28 0,'3'19'14'0,"-3"-32"-2"0,0 13 14 16,0 0-24-16,0 0 1 16,0 0 3-16,0 3 1 15,0 3-8-15,4 7 0 16,-1 3 5-16,4-10 1 0,0 0-3 15,-3 0 1-15,-1 1-2 16,4-7 1-16,1 6-1 16,-1-19 1-16,3-15 0 15,4-19 0-15,15-19-1 16,20-15 0-16,7 2-10 16,18-8 0-16,1-14-6 15,13 13 0-15</inkml:trace>
  <inkml:trace contextRef="#ctx1" brushRef="#br0" timeOffset="51232.28">12393 5011 0,'0'0'15</inkml:trace>
  <inkml:trace contextRef="#ctx0" brushRef="#br0" timeOffset="155957.37">17328 7337 23 0,'0'38'11'0,"4"-3"4"16,0-23 11-16,-1 4-23 15,1 6 1-15,-1-10 6 16,1-2 1-16,3-7-12 16,0-13 0-16,3-8 7 15,11-11 1-15,22-8-3 16,6-4 1-16,18-25-13 0,11-6 0 15,-15-13-8 1,11 10 1-16</inkml:trace>
  <inkml:trace contextRef="#ctx0" brushRef="#br0" timeOffset="159485.5">22338 8222 54 0,'-4'-3'27'0,"4"-1"-20"0,0 4 28 0,0 0-34 15,0 0 1-15,-3 4 0 16,-4 2 1-16,-7 6-4 16,-7 4 0-16,-8-3 2 15,-6 9 1-15,-4 9-2 16,0 13 0-16,4-3 0 16,0 9 0-16,3 0-1 15,7 6 1-15,8-5 0 16,10-8 0-16,7-8 0 15,7-10 1-15,10-12 0 16,8-10 1-16,3-6 0 16,1-7 0-16,-5-6-1 15,-3-5 1-15,-6 2-3 0,-8-3 1 16,-7-3 0 0,-7 0 0-16,-11 9-2 0,-7 0 1 15,-3 7-1-15,-4-1 0 16,-7 1 0-16,1 3 0 15,2 3-4-15,5 6 1 16,6 0-7-16,7 0 0 16,1-3-4-16,10-6 1 15</inkml:trace>
  <inkml:trace contextRef="#ctx0" brushRef="#br0" timeOffset="159980.54">22426 8137 56 0,'0'13'28'0,"7"-1"-31"0,-7-12 53 16,4 0-47 0,10 0 1-16,0-6 2 0,7 0 0 15,0-1-8-15,4 4 1 16,3-3 4-16,4 3 0 15,-4 0-2-15,4 3 1 16,-4 0-2-16,-7 3 0 16,-3 6-1-16,-8 7 1 15,-10 3-1-15,-7 9 0 16,-10-6-1-16,-8 9 1 16,-3 10-2-16,-7 3 0 15,-4 6 0-15,0 3 1 0,4 4-1 16,6-1 0-16,5 1-1 15,-1-4 0-15,15-12-3 16,-1-13 0-16,11-6-9 16,0-16 0-16</inkml:trace>
  <inkml:trace contextRef="#ctx0" brushRef="#br0" timeOffset="160207.74">22348 8516 61 0,'-7'16'30'0,"11"9"-29"15,-1-22 53-15,-3-3-52 16,8 0 1-16,2 0 1 16,11-3 0-16,15 0-5 15,16 0 0-15,8-6-2 0,7-1 1 16,-3 4-15-16,-11 0 0 15,-7 9-3-15,0 22 0 16</inkml:trace>
  <inkml:trace contextRef="#ctx0" brushRef="#br0" timeOffset="163389.56">23559 8501 56 0,'-8'3'28'0,"19"9"-19"0,-4-8 29 16,0 2-35-16,4 3 1 15,3 1 0-15,3-4 1 16,8-3-7-16,10-6 1 16,11-3-1-16,4-4 1 0,-1 4-15 15,-10-3 0-15,3-1-3 16,-3 1 1-16</inkml:trace>
  <inkml:trace contextRef="#ctx0" brushRef="#br0" timeOffset="163779.31">24472 8237 63 0,'-10'19'31'0,"-19"6"-43"15,22-15 62-15,-7-10-50 16,-3 6 1-16,-5 3 0 16,-2 7 1-16,-4 3-4 15,3 0 1-15,4-7 0 0,3 4 1 16,4-4-1-16,3 4 0 16,8-3 0-16,6 2 0 15,8-2 1-15,7-1 1 16,10 7-1-16,4 0 1 15,-1 3-1-15,-3 0 0 16,-6 0 0-16,-8 0 1 16,-7 0-2-16,-14 9 1 0,-11-3-3 15,-7 1 1 1,-6-7-6-16,-1-7 1 0,4-12-9 16,3-9 0-16</inkml:trace>
  <inkml:trace contextRef="#ctx0" brushRef="#br0" timeOffset="164004.37">24462 8121 72 0,'45'-9'36'0,"1"-7"-45"16,-28 10 68-16,10 3-58 15,4 0 0-15,3 0-1 16,4-4 1-16,0 4-6 16,0-3 1-16,-4-4-7 15,-7 4 1-15,0-13-11 0,-10 10 1 16</inkml:trace>
  <inkml:trace contextRef="#ctx0" brushRef="#br0" timeOffset="164363.84">25061 8153 54 0,'-7'28'27'0,"-21"16"-32"0,17-29 43 0,-6 1-39 15,-4-3 1-15,0 2 0 16,-8 7 0-16,8 3 0 16,3 4 0-16,4-4 0 15,4 0 1-15,6-6 0 16,8-4 0-16,10 7 0 16,4 0 0-16,3 3 1 15,0 0 0-15,4 0-1 16,-11 1 0-16,-4 2-1 15,-10 6 1-15,-10 1-2 16,-15-1 1-16,-14-2-6 16,4-14 1-16,-4-8-11 0,0-16 0 15</inkml:trace>
  <inkml:trace contextRef="#ctx0" brushRef="#br0" timeOffset="164575.9">25058 8099 65 0,'28'4'32'0,"32"8"-37"0,-35-15 57 0,10 0-53 16,4-7 1-16,3-2-3 15,4-7 1-15,0 3-3 16,-4-9 1-16,-7 10-14 15,-6-1 1-15</inkml:trace>
  <inkml:trace contextRef="#ctx0" brushRef="#br0" timeOffset="164862.12">25333 8516 60 0,'-14'32'30'0,"-14"24"-38"0,21-40 47 15,-4 9-39-15,0 0 0 16,1 3 0-16,-1-6 0 15,4-3-2-15,7-6 1 16,11-7-6-16,6-12 1 16,8-10-9-16,7-15 0 15</inkml:trace>
  <inkml:trace contextRef="#ctx0" brushRef="#br0" timeOffset="165041">25506 8237 64 0,'10'41'32'0,"8"-16"-40"0,-11-25 58 0,4 0-51 16,3-6 1-16,0-3-7 16,0-4 1-16,-3 4-8 15,-11-7 0-15</inkml:trace>
  <inkml:trace contextRef="#ctx0" brushRef="#br0" timeOffset="166123.66">9345 13427 61 0,'-7'16'30'0,"11"-10"-18"0,-4-6 30 15,7 3-39-15,3 0 0 0,8 0 3 16,10 1 0-1,14-4-7-15,8-4 0 0,10-2 2 16,14 0 1-16,0 0-9 16,0 3 1-16,-7 3-15 15,-18 3 1-15</inkml:trace>
  <inkml:trace contextRef="#ctx0" brushRef="#br0" timeOffset="166318.67">9320 13985 64 0,'53'32'32'0,"92"-45"-38"16,-103 1 48-16,25-4-44 15,11-3 1-15,3 3-15 0,-7 4 0 16,-10 2 8-16,-18 1 1 15</inkml:trace>
  <inkml:trace contextRef="#ctx0" brushRef="#br0" timeOffset="173957.12">10788 14202 35 0,'32'9'17'0,"38"4"-9"16,-38-17 18-16,7 1-21 16,14-3 0-16,14-3 3 15,10-10 1-15,19-3-11 16,31 3 0-16,7-3 7 15,24 3 1-15,19-3-2 16,24 7 0-16,25 2-2 16,7 4 0-16,17-1-1 15,4 4 1-15,11-6-1 16,-1-7 0-16,8-3-1 16,-4-6 1-16,0 2-2 15,-14-5 1-15,-14 0-2 16,-21-1 1-16,-36 14-6 15,-17 8 0-15,-29 13-10 0,-31 10 0 16</inkml:trace>
  <inkml:trace contextRef="#ctx0" brushRef="#br0" timeOffset="177501.07">12778 14634 54 0,'3'-9'27'0,"-3"0"-24"0,0 9 28 0,-3 0-30 16,-8 0 1-16,-7 6-1 16,-6-6 1-16,-15 9-3 15,-7 4 1-15,0 6 0 16,-3 3 0-16,-1 6-2 16,1 6 0-16,-4 13-3 15,7 3 1-15,7 16-1 16,8-6 1-16,6 3 1 15,11-4 1-15,10-9 4 16,11-6 1-16,11-15 2 16,14-17 0-16,7-15 0 15,6-6 1-15,5-7-3 16,-8-9 1-16,-7 0-3 0,-10 0 0 16,-11-1-1-16,-14 5 1 15,-7 2-1-15,-10 3 0 16,-5 10-1-16,-9 9 0 15,-12 9-1-15,-10 7 1 16,0 6-4-16,1-6 0 16,2 6-6-16,8 7 0 15,7-4-5-15,13-9 1 16</inkml:trace>
  <inkml:trace contextRef="#ctx0" brushRef="#br0" timeOffset="177786.51">13349 14500 61 0,'-3'25'30'0,"-12"28"-41"16,8-44 61-16,-3 23-48 16,-1 5 0-16,-3 14 1 15,-3 8 0-15,-1 13-4 16,0 7 1-16,-3 5-2 16,3-2 0-16,4-10-15 15,4-3 0-15</inkml:trace>
  <inkml:trace contextRef="#ctx0" brushRef="#br0" timeOffset="178507.95">11529 12860 58 0,'-4'15'29'0,"-24"10"-34"0,17-18 41 16,-6 2-36-16,-4 4 1 16,-1 5-1-16,-9 14 1 15,-1 2-2-15,-7 13 1 16,-3 10-2-16,3 12 1 0,4 3-2 15,7 3 0-15,6 0 1 16,12-6 0-16,6-9 0 16,11-13 1-16,11-19 2 15,10-9 1-15,0-13 1 16,4-12 0-16,3-13-1 16,1-3 1-16,-5 3-1 15,-6-3 1-15,-11-3-2 16,-10 0 0-16,-8 3 0 15,-10 3 0-15,0 10-2 16,-7 6 1-16,-11 6-3 16,-3 3 1-16,0 7-4 15,3-4 1-15,4-2-11 16,3-1 0-16</inkml:trace>
  <inkml:trace contextRef="#ctx0" brushRef="#br0" timeOffset="178973.6">11684 12856 54 0,'0'10'27'0,"14"9"-25"0,-7-19 44 0,0 3-44 15,4-3 0-15,3 0 1 16,4-7 1-16,3-2-5 15,3 0 1-15,-6-1 2 16,3 1 1-16,4 3-2 16,-4 2 0-16,-3 8-2 15,-4 5 1-15,-11 7-1 16,-13 2 0-16,3 11-2 16,-7 5 0-16,-8 13-2 15,-2 13 1-15,-4 3-2 16,-1-1 1-16,1-2-3 15,7-10 1-15,3-9-8 0,4-10 0 16,7-18 1-16,4-7 1 16</inkml:trace>
  <inkml:trace contextRef="#ctx0" brushRef="#br0" timeOffset="179184.16">11557 13198 64 0,'4'6'32'0,"10"13"-44"0,-7-16 71 0,7 4-59 16,11-1 1-16,13-9-2 16,5 0 0-16,-5-4-3 15,5 1 0-15,-1 0-14 16,4-4 0-16</inkml:trace>
  <inkml:trace contextRef="#ctx0" brushRef="#br0" timeOffset="179611.07">12485 13336 66 0,'-7'10'33'0,"7"-4"-30"0,7-6 52 0,3 6-53 16,8 0 0-16,10 1 1 15,11-1 0-15,10 0-6 16,11-3 1-16,-3 0-3 15,-8-3 0-15,-10 0-16 16,-7-3 1-16,-7 0-1 16,3 3 0-16</inkml:trace>
  <inkml:trace contextRef="#ctx0" brushRef="#br0" timeOffset="179978.18">13518 13041 72 0,'-10'29'36'0,"-18"-1"-54"0,21-16 75 16,-8 4-57-16,-2 3 0 15,-1 0-3-15,-3 6 0 16,3 3 1-16,4-9 1 16,4 0-1-16,3-1 0 0,7 4-1 15,7-3 1-15,10 3 1 16,8 3 0 0,14 7 1-1,-11-1 1-15,-3 0-4 16,-15 1 1-16,-6-4-5 15,-11 3 1-15,-18 1-9 16,-17-4 0-16,-11-12-1 16,-4-10 0-16</inkml:trace>
  <inkml:trace contextRef="#ctx0" brushRef="#br0" timeOffset="180235.83">13515 13048 66 0,'14'0'33'0,"-14"18"-43"0,0-18 73 16,7 0-63-16,0-6 1 16,4 3 0-16,6-6 1 15,8-1-3-15,10-2 1 16,4-4-2-16,11 7 0 15,6-4-3-15,0-3 0 16,-6-2-15-16,-8-4 1 16,-10 9 0-16,-4 4 0 15</inkml:trace>
  <inkml:trace contextRef="#ctx0" brushRef="#br0" timeOffset="180640.74">14005 13088 62 0,'-10'22'31'0,"-4"7"-44"16,7-20 63-16,-1 7-50 0,-2-1 0 16,-1 4-1-16,1-3 1 15,-1 6-1-15,-3-6 0 16,7-4 0-16,3-3 1 16,4 4-1-16,4 3 1 15,7 2-1-15,6 8 1 16,1-1 1-16,3 0 0 15,-3 3 0-15,-1-6 0 16,-6-6-1-16,-1-4 0 16,-6 4-2-16,-8 6 1 15,-6 0-4-15,-11 0 0 0,-8-4-11 32,1-8 0-32</inkml:trace>
  <inkml:trace contextRef="#ctx0" brushRef="#br0" timeOffset="180863.65">14037 13032 58 0,'46'9'29'0,"81"-31"-35"16,-85 16 47-16,22-6-42 15,6-1 1-15,1-6-7 16,-4-3 0-16,-7 7 0 16,-11 2 1-16,-10 4-9 0,-14 6 0 15</inkml:trace>
  <inkml:trace contextRef="#ctx0" brushRef="#br0" timeOffset="181120.8">14640 13214 68 0,'11'47'34'0,"-1"-13"-40"0,-10-30 68 0,-3 8-61 16,-1 10 1-16,1 6-1 15,-1 7 0-15,-3-1-2 16,-3 1 1-16,-1 6 0 15,4-7 1-15,4-3-5 16,6-6 1-16,1-3-7 16,6-12 1-16,8-10-11 15,10-16 0-15</inkml:trace>
  <inkml:trace contextRef="#ctx0" brushRef="#br0" timeOffset="181270.94">14877 13070 53 0,'7'3'26'0,"17"-13"-31"15,-13 4 39-15,7 0-42 0,-1 0 0 16,4-1-19-16,-3-2 1 16</inkml:trace>
  <inkml:trace contextRef="#ctx0" brushRef="#br0" timeOffset="181872.28">16496 13876 57 0,'-4'9'28'0,"4"-15"-26"0,7 6 48 0,4-3-47 15,7 6 0-15,10-6 1 16,7 3 1-16,11-7-7 15,-4-8 0-15,11-1 0 16,18 0 0-16,-8 1-12 16,-6-1 0-16,-8 6-5 15,-14 7 0-15</inkml:trace>
  <inkml:trace contextRef="#ctx0" brushRef="#br0" timeOffset="182038.1">16390 14230 77 0,'0'22'38'0,"53"-22"-52"15,-28 0 77-15,17-6-64 0,18-4 1 16,3 1-10-16,22-4 1 16,0-9-7-16,-4-3 1 15</inkml:trace>
  <inkml:trace contextRef="#ctx0" brushRef="#br0" timeOffset="183115.87">18468 13342 46 0,'0'0'23'0,"-7"-12"-12"0,3 9 23 16,-10 3-32-16,-14-7 1 15,-7 7 1-15,-8 4 0 16,1 5-5-16,-11 10 0 16,0 9 3-16,0 7 0 15,7 5-2-15,8 11 0 0,6 11-1 16,7 10 0-16,8 7 0 15,10-4 1 1,38-12 2 0,8-16 0-16,7-10 1 15,7-15 1-15,0-12-1 16,-7-13 0-16,-11-7 0 16,-10-5 0-16,-15-1-4 15,-13 0 1-15,-15 0-2 16,-10 4 0-16,-11 9-1 15,-7 0 0-15,0 6-4 16,11 3 1-16,3 7-10 16,4 2 0-16,0 1-1 15,3 0 1-15</inkml:trace>
  <inkml:trace contextRef="#ctx0" brushRef="#br0" timeOffset="183745.93">18613 13437 53 0,'7'15'26'0,"14"-12"-29"15,-11-3 51-15,1 0-46 0,0-3 1 16,3 0 3-16,3-3 0 15,8-4-7-15,7-2 0 16,7-1 4-16,-4 1 1 16,-3 2-2-16,-4 4 0 15,-7 6-2-15,0 3 1 16,-10 10-2-16,-15 9 0 16,-13 3-2-16,-8-6 1 15,-7 9-2-15,-7 3 0 16,-3 7-1-16,3 3 0 0,0 6-1 15,4 3 1-15,7 3-1 16,7-6 0 0,3-9-8-16,7-10 0 0,8-12 0 15,3-7 1-15</inkml:trace>
  <inkml:trace contextRef="#ctx0" brushRef="#br0" timeOffset="183973.72">18486 13650 53 0,'-4'9'26'0,"8"-15"-31"16,-4 6 55-16,7 0-48 16,3-6 0-16,8-1 3 15,14 1 0-15,6 0-6 0,12-4 0 16,3 1 0-16,-4 3 1 15,-3-1-15-15,-11 1 1 16,-14 9-4-16,-10 4 1 16</inkml:trace>
  <inkml:trace contextRef="#ctx0" brushRef="#br0" timeOffset="184272.08">17508 14189 74 0,'60'28'37'0,"103"-21"-48"0,-114-14 77 0,39 1-66 16,39-3 1-16,0-4-3 16,11-3 0-16,-4 1-3 15,-11 2 0-15,-20 10-10 16,-26 3 0-16,-27 0-6 16,-19 6 0-16</inkml:trace>
  <inkml:trace contextRef="#ctx0" brushRef="#br0" timeOffset="184796.99">17953 14631 53 0,'14'-15'26'0,"0"-11"-26"0,-10 20 45 0,-4 6-43 16,-4-6 0-16,-3 3 0 15,0 3 1-15,-11 3-4 16,-13 3 0-16,-12 10 2 15,-3-10 1-15,-3 13-3 16,-7 6 0-16,-1 10-2 16,8 5 0-16,-1 14-1 15,15-1 0-15,14 3 1 16,14 1 0-16,14-10 3 31,14-9 0-31,14-7 4 0,15-12 0 0,3-13 0 16,0-6 1-16,-8-9-1 15,-6-4 1-15,-11 0-3 0,-6 1 1 16,-8-4-3-16,-14 4 0 16,-14-1-3-16,-8 7 1 15,-6-4-2-15,-7 1 0 16,0 3-3-16,6 3 1 16,1 3-7-16,7 3 1 15,7 3-4-15,10-6 1 16</inkml:trace>
  <inkml:trace contextRef="#ctx0" brushRef="#br0" timeOffset="185039.86">18461 14553 57 0,'-4'37'28'0,"-13"11"-26"16,6-30 55-16,1 11-56 15,-1 14 1-15,4 8-1 16,-4 8 1-16,4 16-7 16,0-12 1-16,0 0-14 15,0-10 0-15</inkml:trace>
  <inkml:trace contextRef="#ctx0" brushRef="#br0" timeOffset="186015.31">19569 14086 57 0,'-4'9'28'0,"15"7"-12"0,-4-16 28 16,0 3-41-16,7 0 1 15,11 0 0-15,10-3 1 16,14 0-10-16,11 3 1 16,7 0-5-16,-7 1 0 15,-7-4-11-15,-11 0 0 16</inkml:trace>
  <inkml:trace contextRef="#ctx0" brushRef="#br0" timeOffset="186465.6">21047 13283 58 0,'-53'44'29'0,"-14"-13"-32"0,53-15 46 15,-11 3-43-15,0 6 0 16,-3-3 0-16,3-7 0 15,4-2 0-15,4-1 0 16,2-2 1-16,12 2 0 16,6-2 1-16,12 9 1 15,9-1 0-15,8 1 0 0,10 0 0 16,4 3 0-16,-3 0-1 16,-12 3 0-16,-10 3-2 15,-17 13 0-15,-18-6-5 16,-11 2 1-16,-10-2-7 15,-11-7 1-15,7-9-9 16,0-10 1-16</inkml:trace>
  <inkml:trace contextRef="#ctx0" brushRef="#br0" timeOffset="186705.63">20863 13324 74 0,'36'3'37'0,"38"6"-47"0,-46-9 71 16,18-3-62-16,0 3 1 16,17-3-3-16,4-3 1 15,4-4-2-15,-4 4 0 16,-7-3-8-16,-7 5 1 15,-11-5-9-15,-14 9 1 16</inkml:trace>
  <inkml:trace contextRef="#ctx0" brushRef="#br0" timeOffset="187049.37">21452 13421 47 0,'-21'37'23'0,"4"1"-20"16,10-32 35-16,0 4-37 16,-8 5 0-16,5 4 1 15,-1 0 0-15,1-3-3 16,-1 3 1-16,4-4 1 16,0 4 1-16,3-3-1 15,4 3 1-15,7 3 0 16,11 6 1-16,3 3 0 15,11-6 1-15,10 0 0 16,4 0 0-16,-3 0-1 16,-8 1 0-16,-10-1-2 0,-18 3 0 15,-14 0-2-15,-15-3 0 16,-6 0-4-16,-7-12 0 16,0-10-7-16,-4-9 1 15,7-7-7-15,7-6 0 16</inkml:trace>
  <inkml:trace contextRef="#ctx0" brushRef="#br0" timeOffset="187260.74">21438 13418 63 0,'29'-7'31'0,"41"4"-26"0,-42-3 56 0,15 0-59 15,-1-7 0-15,25 1 0 16,14-4 0-16,14-9-5 16,4-3 0-16,-21-4-4 15,-11 7 1-15,-11 3-15 16,-17 10 0-16</inkml:trace>
  <inkml:trace contextRef="#ctx0" brushRef="#br0" timeOffset="188205.37">20451 14468 61 0,'-4'0'30'0,"15"-3"-14"16,-1 3 30-16,8 0-41 15,14-3 0-15,6 0 2 16,15-3 0-16,21-1-10 0,25-5 1 16,11-13 4-16,24 3 1 15,14-3-7-15,-4-7 0 16,-13 7-8-16,-8-6 0 15,-20 6-11-15,-22 0 1 16</inkml:trace>
  <inkml:trace contextRef="#ctx0" brushRef="#br0" timeOffset="188715.69">20860 14659 68 0,'39'26'34'0,"-22"-1"-38"16,-13-25 58-16,-1 3-54 15,-3 0 1-15,-10 0-1 16,-8 0 1-16,-7 0-2 15,-6 0 1-15,-1 1 0 16,-3 5 1-16,-11 10-1 16,-14 12 0-16,-11 10-3 15,1 6 1-15,-4 13-2 16,3-4 0-16,18 4 0 0,11-7 1 16,10 0 0-16,14 1 0 15,18-7 3-15,22-7 1 16,13-11 1-16,18-14 1 15,10-12 0-15,4-9 0 16,-17-6-1-16,-12-4 1 16,-6 3-1-16,-11-5 0 15,-3-1-2-15,-14 3 1 16,-19 10-1-16,-13-1 0 16,-11 11-1-1,-3 2 0-15,-4-3-1 0,-7 3 0 0,0 4-3 16,7 2 0-16,11 1-3 15,7 2 0-15,7 1-10 16,10-10 1-16</inkml:trace>
  <inkml:trace contextRef="#ctx0" brushRef="#br0" timeOffset="189033.1">21227 14779 67 0,'-4'12'33'0,"1"41"-34"0,3-34 58 16,-4 6-56-16,-7 13 0 15,-3 9 1-15,-7-3 0 16,-3 19-3-16,-1 6 0 16,4 6-2-16,-1-6 0 15,8-10-12-15,7-8 1 16,4-11-7-16,6-11 1 16</inkml:trace>
  <inkml:trace contextRef="#ctx0" brushRef="#br0" timeOffset="189545.67">22490 14349 64 0,'-11'28'32'0,"-14"26"-41"0,11-42 59 0,0 7-48 16,0 12 1-16,0 1 0 16,-4 5 0-16,1 13-4 15,6 1 0-15,4 5 0 16,7-3 0-16,3-6-5 16,12-12 0-16,13-10-13 15,14-28 1-15</inkml:trace>
  <inkml:trace contextRef="#ctx0" brushRef="#br0" timeOffset="189722.63">22652 13747 91 0,'3'13'45'0,"15"-7"-58"0,-7-3 85 16,6-3-79-16,8-3 1 15,7 3-19-15,-4 3 0 16,-3-6 16-16,-1 15 1 16</inkml:trace>
  <inkml:trace contextRef="#ctx0" brushRef="#br1" timeOffset="196373.21">23509 14594 44 0,'-10'31'22'0,"24"-25"-9"0,-7-6 22 15,3-3-34-15,11 3 1 16,1-6 0-16,6 0 1 15,11-4-4-15,14-2 1 16,7-1 0-16,0 1 0 0,7-1-9 16,3 7 1-16,-17-4-8 15,-11 10 1-15</inkml:trace>
  <inkml:trace contextRef="#ctx0" brushRef="#br1" timeOffset="196554.76">23386 15011 74 0,'7'19'37'0,"24"-4"-49"16,-6-15 73-16,14 0-61 16,21-6 0-16,18-3-8 15,3-1 1-15,-4 4-9 16,-6 0 0-16</inkml:trace>
  <inkml:trace contextRef="#ctx1" brushRef="#br1" timeOffset="92927.28">21371 11132 0,'0'0'15,"0"0"1,0 0 0,0 0-1,0 0 1</inkml:trace>
  <inkml:trace contextRef="#ctx0" brushRef="#br1" timeOffset="197753.72">25587 14920 45 0,'39'3'22'0,"-22"-25"-8"0,-13 13 22 15,-1 2-32-15,-3 7 0 16,0-6 1-16,-3 0 0 15,-11-1-7-15,-11 4 0 16,-14 0 5-16,-7 0 0 16,-6 6-3-16,-8 7 0 15,3 5-2-15,4 10 0 0,7 0-1 16,8 10 0-16,2 3 0 16,8-1 0-16,10-9 0 15,11 4 1-15,4-7 1 16,13-6 1-16,12-4 2 15,13-8 1-15,7-4-1 16,8-6 1-16,-1-7-1 16,0-9 1-16,-6-3-2 15,-4-3 1-15,-11 3-3 16,-7 0 1-16,-7 10-1 16,-7-1 1-16,-7 13 0 15,-7 10 0-15,-4 12 0 16,-3 6 1-16,0 10-1 15,4 9 1-15,6 18 1 16,11 1 0-16,7 0-2 16,7-3 1-16,4-7-6 15,0-9 1-15,-4-15-13 0,0-13 0 16</inkml:trace>
  <inkml:trace contextRef="#ctx0" brushRef="#br1" timeOffset="198174.09">26106 15133 37 0,'-29'13'18'0,"-2"5"-2"16,24-15 17-16,3 4-27 15,0-4 0-15,4 0 6 16,0-3 0-16,15 6-13 0,6 4 0 16,7-4 9-1,4-3 0-15,17 7-5 0,11-4 1 16,11 6-9-16,-4-2 0 16,-7-1-12-16,-7 1 0 15,-22-10-4-15,-6 3 0 16</inkml:trace>
  <inkml:trace contextRef="#ctx0" brushRef="#br1" timeOffset="198387.95">26391 15026 69 0,'-17'51'34'15,"-26"21"-47"-15,29-47 68 0,-7 16-55 16,3 12 0-16,-3 10-6 16,0 9 1-16,0-3-3 15,0-10 0-15,3-15-10 16,4-19 0-16</inkml:trace>
  <inkml:trace contextRef="#ctx0" brushRef="#br1" timeOffset="198669.29">27407 14170 53 0,'0'38'26'0,"-17"43"-24"0,10-49 43 16,-11 15-45-16,4 6 1 15,-7 22 0-15,-8 19 0 16,-6 19-4-16,-7 3 1 16,-4 16-4-16,11-38 1 0,-4 32-11 31,11-23 0-31</inkml:trace>
  <inkml:trace contextRef="#ctx0" brushRef="#br1" timeOffset="198971.98">27136 15252 56 0,'46'32'28'0,"109"5"-17"15,-113-24 46-15,0 5-57 0,-3 1 1 16,-14 10-2-16,-11-1 1 16,-14 3-2-16,-18 10 0 15,-20-3-1-15,2 2 1 16,-13-5-3-16,-4-10 0 15,-3-6-4-15,3-10 0 16,10-6-8-16,12-9 0 16</inkml:trace>
  <inkml:trace contextRef="#ctx0" brushRef="#br1" timeOffset="199241.52">27894 15334 58 0,'-25'37'29'0,"8"39"-35"15,13-54 50-15,-3 15-43 16,0 10 0-16,-3-3 0 15,-1 0 0-15,4 0-4 16,7-6 0-16,3-10-12 16,8-19 1-16,7-15-2 15,10-10 0-15</inkml:trace>
  <inkml:trace contextRef="#ctx0" brushRef="#br1" timeOffset="199391.54">27986 14656 57 0,'28'-22'28'0,"14"29"-40"0,-24-10 56 15,7-1-54-15,7-2 1 16,3 0-20-16,-11-7 1 16</inkml:trace>
  <inkml:trace contextRef="#ctx0" brushRef="#br1" timeOffset="201296.98">17304 15694 31 0,'14'16'15'0,"18"-10"-10"0,-22-6 16 16,-3 0-16-16,11 0 0 15,10-3 5-15,18-3 0 16,17-4-11-16,22-5 0 15,10-4 8-15,18 0 0 0,18 0-3 16,-8 4 1-16,-20 2-3 16,-19 1 1-16,-17 5-3 15,-24 1 1-15,-15 6-1 16,-21 6 0-16,-32 7 0 16,-17 2 0-16,-18 1 0 15,-11 3 0-15,-10 3-1 16,-7 0 0-16,-4-6 0 15,1-1 0-15,2 7 0 16,8 0 1-16,11 3-1 16,6 7 0-16,11-4 1 15,7-3 1-15,11-3-1 16,10-6 1-16,15-4 0 16,10-6 0-16,10-6 2 15,22-6 0-15,32-3 1 16,20-7 1-16,12-6-1 0,16 0 0 15,1 0-1-15,-3 3 1 16,-26 7-3-16,-17-1 0 16,-21 7-2-16,-25 0 1 15,-21-1-2-15,-17 7 1 16,-26 10-3-16,-6 6 0 16,-18-4-6-16,-18 4 0 15,-17-1-10-15,3 14 1 16</inkml:trace>
  <inkml:trace contextRef="#ctx0" brushRef="#br1" timeOffset="201912.57">17681 16836 55 0,'18'0'27'0,"-11"-3"-28"0,-7 3 45 16,-7 0-43-16,-7 0 0 16,-4 3 0-16,-10 0 1 15,-7 0-3-15,-4 0 0 16,4 3 2-16,-1 4 0 16,1 2-1-16,0 1 1 15,6-1-1-15,8 4 0 16,4-3 0-16,6-1 1 15,11 1-2-15,7-4 1 16,7-6-1-16,11-6 1 0,10 0 0 16,8-10 0-16,-12-2 0 15,1 2 0-15,-4 4-1 16,-3-1 1-16,-4 1 0 16,-3 0 0-16,-4 2 0 15,-4 4 0-15,-2 3 0 16,-1 0 1-16,-7 3 0 15,0 7 0-15,-4 9 0 16,1 3 0-16,-5 9-1 16,-2 16 1-16,3 0-1 15,0 6 0-15,3 1-7 16,1-1 1-16,6-12-11 16,11-16 1-1</inkml:trace>
  <inkml:trace contextRef="#ctx0" brushRef="#br1" timeOffset="203143.46">19293 15813 38 0,'4'26'19'0,"42"-17"-13"0,-21-6 20 0,13 3-20 15,15-3 0-15,18 7 3 0,24-4 0 16,18-6-12-16,17-3 1 16,15-3 7-16,7-1 0 15,-1 4-4-15,1 0 1 16,-18 0-2-16,-21 3 1 16,-21 0-1-16,-25 3 0 15,-25 7-1-15,-28-1 0 16,-24 7-1-16,-33-4 1 15,-13 7 0-15,-32 3 0 16,-25-3-1-16,0 3 0 16,-14 0 1-16,0 0 0 0,7-7 0 15,4-5 1-15,17-1-2 16,14 1 1-16,11-4 1 16,18 0 0-16,10 4 0 15,18-7 0-15,13 0 2 16,15-3 0-16,29 0 3 15,24 0 0-15,31 0 1 16,19-10 0-16,34-8-1 16,22-7 0-16,0-1-1 15,6-2 0-15,-16 0-3 16,-26 3 1-16,-31 9-2 16,-18 1 1-16,-39 8-2 15,-35 10 1-15,-35 7-1 16,-25 5 1-16,-28 7-1 15,-25 0 0-15,-11 0 0 16,-13 0 1-16,-1-6-1 0,11 0 0 16,14-1-2-16,18-2 1 15,14 3-5-15,24-4 0 16,22-3-12-16,18-5 1 16</inkml:trace>
  <inkml:trace contextRef="#ctx0" brushRef="#br1" timeOffset="203864.12">20144 16619 49 0,'-7'7'24'0,"10"2"-16"16,1-6 33-16,-4 3-39 16,0 7 1-16,-7 9 0 15,0 12 0-15,-8-2-4 16,-2 12 0-16,-4 6 2 15,-4 16 0-15,0 3-3 16,1 0 1-16,6-16-5 16,7-15 0-16,8-13-11 0,10-16 0 15</inkml:trace>
  <inkml:trace contextRef="#ctx0" brushRef="#br1" timeOffset="204134">19925 16826 34 0,'3'7'17'0,"22"15"-10"0,-18-22 18 16,4 6-19-16,3 3 1 15,4 4 4-15,3 2 1 16,3 1-13-16,8 6 0 0,10 0 11 16,11 0 0-16,0 9-3 15,0-6 0-15,-3 1-2 16,-12-5 0-16,-9 1-4 15,-22-3 1-15,-18 3-3 16,-21 3 1-16,-14 3-2 16,-21 1 0-16,-17-1-7 15,-11 0 0-15,-4-15-11 16,-7-7 0-16</inkml:trace>
  <inkml:trace contextRef="#ctx0" brushRef="#br1" timeOffset="206626.57">24987 14202 41 0,'7'3'20'0,"-3"3"-19"16,-4-3 21-16,-4 7-21 15,1 5 1-15,-4 10 5 16,-7 13 0-16,-11 12-7 16,-7 10 1-16,-10 21 4 15,-15 26 0-15,-3 15-1 16,-7 16 0-16,0 25-3 0,0 3 1 15,4 4-2-15,6 5 0 16,15-24-1-16,10-19 0 16,8-35-6-16,10-34 0 15,6-38-9-15,16-44 1 16</inkml:trace>
  <inkml:trace contextRef="#ctx0" brushRef="#br1" timeOffset="207242.1">24638 13919 47 0,'42'44'23'0,"32"35"-20"15,-45-64 37-15,17 17-40 16,13 2 1-16,33 10 0 16,21 9 0-16,14-9-1 15,28-3 0-15,32-13 1 16,11-18 0-16,17-20-1 16,4-18 1-16,21-3 0 15,0-16 0-15,-1 0-1 16,-9-19 1-16,-26 0 0 0,-10-16 0 15,-14 1-1-15,-21-4 0 16,-21 19-1-16,-8 10 1 16,-17 12-2-16,-7 10 0 15,-4 12-1-15,-14 6 1 16,-10 10-1-16,-15 15 1 16,-10 16 0-16,-7 16 1 15,4 19 0-15,3 24 1 16,-4 10 0-16,7 25 0 15,-3 16-1-15,-7 10 1 0,-3 27 0 16,-5 10 1-16,-2 12-1 16,-1 10 0-16,0-6 0 15,-7-13 0-15,-10-7 0 16,-22-11 1-16,-24-23 0 16,-35-22 1-16,-29-6 2 15,-60-19 0-15,-63-21 1 16,-71-23 1-16,-98-28-1 15,-82-41 1-15,-56-24-6 16,-46-39 1-16,-39-24-11 16,11-4 1-1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22T00:55:27.069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58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9-22T00:56:21.254"/>
    </inkml:context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17494 2634 45 0,'-7'0'22'0,"0"-29"-11"0,4 14 23 16,-4 5-33-16,-4-5 1 15,-3 2 1-15,-7 1 0 16,-11 5-4-16,-10 4 0 15,-8 6 3-15,-10 7 0 16,-3 9-2-16,-8 6 1 16,11 12-3-16,4 7 1 15,3 9-3-15,-4 10 0 16,12 9 0-16,9 7 0 16,15 5 0-16,18 1 1 0,10-10 2 15,7-18 0-15,14-16 4 16,18-29 1-16,17-21 0 15,4-29 1-15,0-15 0 16,-7-4 0-16,-7-15-1 16,-14 6 0-16,-11-9-5 15,-10 3 1-15,-4 9-7 16,-7 4 0-16,-3 12-10 16,-8 6 1-16</inkml:trace>
  <inkml:trace contextRef="#ctx0" brushRef="#br0" timeOffset="391.2">17004 3044 47 0,'0'44'23'0,"25"10"-20"0,-18-36 35 0,0 17-38 15,0-7 1-15,0 7-1 16,3 2 1-16,1-2-5 16,0-13 0-16,-1-7-10 15,4-8 1-15</inkml:trace>
  <inkml:trace contextRef="#ctx0" brushRef="#br0" timeOffset="765.94">17381 3123 54 0,'-3'9'27'0,"3"1"-31"0,3-7 44 16,-3 6-39-16,4 4 0 0,-4 9 1 15,3 3 1-15,1-3-4 16,-1-7 1-16,8 1 1 16,3-6 0-16,7-10-1 15,1-19 0-15,-1-6-3 16,3 0 1-16,1-1-7 16,-4-2 1-16,0 0-8 15,1 0 1-15</inkml:trace>
  <inkml:trace contextRef="#ctx0" brushRef="#br0" timeOffset="1230.77">17801 3026 43 0,'14'12'21'0,"-7"7"-17"0,-7-16 33 16,0 0-36-16,-3 0 1 15,-4 1 0-15,-4-1 1 16,-6 3-4-16,-1 3 0 16,-3 1 2-16,3-4 1 15,0 7-2-15,1 5 1 16,-1 1-2-16,4 6 1 16,0 0-3-16,3-6 1 15,4-3-1-15,4 3 0 16,3-7 0-16,7-2 0 15,7-4 2-15,4-9 0 16,-1-3 1-16,1-4 1 0,0-9 0 16,-1 4 0-16,-3-4 0 15,0 0 0-15,0 0-2 16,-3 3 1-16,0-2-1 16,-1 2 1-16,-3 7-1 15,0 2 0-15,0 7 1 16,0 3 0-16,-3 4 0 15,3 8 1-15,0 1-1 16,0 9 1-16,0 3-2 16,0-6 0-16,0 0-5 15,4-9 0-15,-1 3-7 16,1-13 1-16</inkml:trace>
  <inkml:trace contextRef="#ctx0" brushRef="#br0" timeOffset="1680.73">18281 2562 34 0,'3'12'17'0,"8"48"-12"0,-7-45 26 15,-4 14-31-15,0 5 1 16,0 13 1-16,0 0 1 15,0 6-3-15,-4 7 1 0,4-4 2 16,0 4 0-16,0-3-1 16,4-14 1-16,-4-5-2 15,3-7 0-15,-3-21-2 16,-3-7 1-16,-1-6-2 16,-7-7 1-16,-3-5-1 15,0-1 0-15,-7-3 0 16,-4 0 0-16,-3 4 0 15,-4 2 1-15,1 4-1 16,2-1 1-16,1 14 0 16,4 5 0-16,6 7 2 15,4 9 0-15,3 0 1 16,4 3 0-16,7-6 1 16,4 0 0-16,6-3 0 15,4 0 0-15,0-4-4 16,8-2 1-16,-1-7-9 15,0-6 1-15,4 0-6 0,6-16 1 16</inkml:trace>
  <inkml:trace contextRef="#ctx0" brushRef="#br0" timeOffset="1951.42">18479 3377 40 0,'3'16'20'0,"4"-42"-22"0,-3 17 35 0,-4-7-32 15,0-6 1-15,0-12 1 16,0-1 0-16,0 1-4 16,0 3 1-16,0 5 2 15,0-2 0-15,3 13-2 16,8 2 0-16,3 7-3 15,0 6 1-15,7 0-7 16,4 3 1-16,3 3-5 16,0 0 0-16</inkml:trace>
  <inkml:trace contextRef="#ctx0" brushRef="#br0" timeOffset="2551.4">18905 3195 37 0,'0'3'18'0,"-3"-6"-16"0,-1 3 31 16,1 3-33-16,-4 3 0 16,-4-6 1-16,-3 4 0 15,-4 2-1-15,1 0 0 16,-1 3 1-16,4 10 0 16,0-9-2-16,3 2 1 15,4 1-2-15,4-1 0 16,6 4-1-16,4-7 0 15,7 4-1-15,1-4 1 0,2 1 0 16,-3-4 1 0,4-6 1-16,-4 0 0 0,0-3 1 15,-3 0 0 1,-1 0 0-16,1 0 1 0,-1 3-1 16,-2 3 0-1,6 12 0 1,0-2 0-16,0 3 1 15,0-10 0-15,0 0 0 16,4-3 1-16,6-9 1 16,8-10 0-16,7-6 0 15,0-22 0-15,0-6-1 16,3-22 1-16,-3-3-1 16,-8-10 1-16,-9-18 0 15,-8 6 0-15,-7-10-1 16,-4 10 0-16,-6 9-1 15,-4 16 1-15,-4 15-2 16,-3 23 1-16,-4 15-1 16,-3 22 0-16,-3 32 0 0,-1 9 1 15,4 28-1-15,3 25 1 16,11 19-1-16,7 12 1 16,4-5-2-16,3-17 0 15,0-24-3-15,3-16 0 16,-3-16-9-16,0-22 1 15,-3-22-2-15,-11-12 1 16</inkml:trace>
  <inkml:trace contextRef="#ctx0" brushRef="#br0" timeOffset="2748.93">18962 3066 39 0,'14'32'19'0,"11"-13"-17"15,-15-16 37-15,1-3-36 16,6 0 1-16,8 0-1 16,7 0 0-16,3 0-8 15,0 0 1-15,1 0-6 16,3 0 0-16,-4-7-4 16,-3 4 1-16</inkml:trace>
  <inkml:trace contextRef="#ctx0" brushRef="#br0" timeOffset="2943.67">19509 3195 41 0,'7'56'20'0,"-7"4"-21"0,0-47 38 16,0 2-37-16,0 1 1 15,0 3-1-15,0-10 0 16,-4 1-3-16,4-10 0 15,0-16-5-15,0 3 0 16,0-9-4-16,0-9 0 16</inkml:trace>
  <inkml:trace contextRef="#ctx0" brushRef="#br0" timeOffset="3151.81">19509 3073 24 0,'3'-13'12'0,"11"16"-3"0,-10-3 16 0,3 3-24 15,0 4 0-15,3 2 0 16,1 7 1-16,3-7-2 15,0 7 0-15,4-4 1 16,3 4 1-16,11-7-1 16,0-5 1-16,6 2-2 15,1-9 1-15,-4 0-1 16,1-1 1-16,-8-5-3 16,-3 0 1-16,-4-7-8 15,0 7 0-15,-10-7-2 16,-4 7 1-16</inkml:trace>
  <inkml:trace contextRef="#ctx0" brushRef="#br0" timeOffset="3812.7">20122 3214 56 0,'0'6'28'0,"-7"0"-42"0,4-6 61 16,-8 7-47-16,-3 2 0 16,-3 7 0-16,-8 3 0 15,-3-7 0-15,-1 10 0 0,1 0 0 16,0 9 0-16,7-2 1 16,10-8 0-16,8 1-1 15,10-6 1-15,10-6-2 16,19-7 1-16,2-6-9 15,1-10 1-15,4-6-7 16,2 3 0-16</inkml:trace>
  <inkml:trace contextRef="#ctx0" brushRef="#br0" timeOffset="4833.76">21230 3440 42 0,'-7'9'21'0,"11"-3"-11"0,-4-6 33 0,3 3-40 16,1-3 0-16,-4 0 2 15,10-6 1-15,8 0-8 16,7-4 1-16,6-5 4 15,-2-1 1-15,-1 4-3 16,0-7 1-16,-3 9-3 16,-1-2 1-16,-9-1-2 15,-8 4 0-15,-4-1-2 16,-6 4 1-16,-4 3-3 16,-8 6 1-16,-6 3-3 15,-3 4 0-15,-1 2-1 16,0 10 1-16,4 0 0 15,3 0 1-15,4 6 2 16,4-2 0-16,3 2 3 16,3 0 1-16,11-3 3 0,4-6 0 15,6-7 0 1,8-5 1-16,7-1-2 0,7-9 1 16,6-7-1-16,-6-2 0 15,0-4-2-15,-4 7 1 16,-3-4 0-16,-4-2 1 15,-6-1 0-15,-1 3 0 16,-7-5 0-16,0 5 1 16,-4 4-1-16,-2 5 0 15,-5-5-1-15,-3 9 1 16,0 3 0-16,-3 3 0 16,-5 4 1-16,-2-7 0 0,-4 3-1 15,0 4 1-15,0-7 0 16,3-3 0-16,0 0-2 15,4 6 1-15,0 0-1 16,4 4 1-16,-1-7 0 16,4 3 0-16,4 4-1 15,3-10 0-15,3 0 0 16,5-7 1-16,2 4 0 16,4 3 0-16,-3-9 0 15,0 9 0-15,-4 0 0 16,-4 0 0-16,-3 0-1 15,-3 9 0-15,-8 7 0 16,-3 6 0-16,-3 3-1 16,-4 9 0-16,-4-5 1 15,0-1 0-15,-3 9 1 16,0 4 1-16,0-9-1 0,3 2 1 16,4 7-1-16,3-7 1 15,4-2 0-15,7-4 0 16,7-3-1-16,8-9 0 15,9-7-2-15,8-9 1 16,0-9-5-16,-4-10 1 16,7-9-11-16,1-7 1 15</inkml:trace>
  <inkml:trace contextRef="#ctx0" brushRef="#br0" timeOffset="5224.89">21971 3499 54 0,'-11'10'27'0,"8"33"-33"16,3-33 44-16,-4 2-37 15,1-2 0-15,-1 2 0 16,4-2 1-16,0-7-3 16,4 3 0-16,-4-6 1 15,10-6 0-15,1-7-2 0,0-5 1 16,-1-4-3 0,1 9 1-16,-1-9 0 15,1 0 1-15,0-3-1 0,-1 3 1 16,1 6 1-16,3 1 0 15,-4 12 0-15,4 6 1 16,-3 6-2-16,0 7 1 16,-1-7-5-16,4 10 0 15,0 6-6-15,4-3 1 16</inkml:trace>
  <inkml:trace contextRef="#ctx0" brushRef="#br0" timeOffset="5538.86">22518 3427 35 0,'42'-44'17'0,"-14"3"-11"16,-24 35 27-16,-4 3-32 15,-7 0 0-15,-4 3 0 16,-6 3 1-16,-5 3-3 16,-2 1 0-16,-4 2-1 15,3 10 1-15,0 0-1 16,8-4 0-16,2 4-1 15,5-6 1-15,-1 5 2 16,8 4 0-16,6-3 4 16,8 0 0-16,10 0 1 15,14 0 0-15,-3 3 0 16,-4-4 0-16,-7 1-2 16,-3-9 0-16,-11 2-3 15,-10 4 1-15,-12-1-5 0,-6 4 1 16,-7-3-12-16,0 3 1 15</inkml:trace>
  <inkml:trace contextRef="#ctx0" brushRef="#br0" timeOffset="5723.36">22892 3741 57 0,'0'44'28'0,"3"-4"-34"0,1-27 45 0,-4-13-50 16,-4-6 0-16,-10-7-18 15,-7-3 0-15</inkml:trace>
  <inkml:trace contextRef="#ctx0" brushRef="#br0" timeOffset="9067.19">3387 4587 45 0,'-7'0'22'0,"7"-9"-7"15,0 9 22-15,0 0-34 16,0 0 0-16,0 0 0 16,-11 3 1-16,0 6-6 15,-6 17 1-15,-11 2 2 16,3 3 0-16,-10 7-3 16,10 2 1-16,-3 11-1 15,-1-14 0-15,12 4 0 16,6-3 0-16,11-4 1 15,11-9 0-15,14 3 2 16,6-9 0-16,8-3 0 16,21 3 1-16,0-4 0 0,-7 1 0 15,-7-3-1-15,-18 6 0 16,-3 2-1-16,-15 14 1 16,-13 6-2-16,-25 15 1 15,-4 1-5-15,-7 5 1 16,-10-5-4-16,6-4 1 15,4-9-6-15,4-6 0 16,14-1-2-16,7-12 0 16</inkml:trace>
  <inkml:trace contextRef="#ctx0" brushRef="#br0" timeOffset="9383.44">3835 5456 48 0,'21'-10'24'0,"-7"-11"-26"16,-7 14 48-16,-3-5-44 15,-4-1 0-15,-4 4 0 16,-3-1 1-16,-7 1-4 16,-11 3 0-16,0 9 2 15,4 3 1-15,-7 7-3 16,7 9 0-16,3 3-1 15,-3 0 0-15,11 0-1 16,-1 0 0-16,14-3 0 16,5-6 0-16,13-10 2 0,7-9 0 15,4 0 1-15,-1-10 0 16,-2-9-3 0,-1 0 1-16,-7 0-11 0,0-3 0 15</inkml:trace>
  <inkml:trace contextRef="#ctx0" brushRef="#br0" timeOffset="9773.79">4283 4490 64 0,'-4'25'32'0,"8"28"-33"15,-1-40 56-15,-3 12-55 16,0 10 1-16,0 12-1 16,7 18 0-16,-7 14-2 0,0 9 0 15,-7 9-1 1,0 0 0-16,4-3-3 16,-8-22 0-16,11-12-5 15,0-10 1-15,0-15-7 0,11-14 0 16</inkml:trace>
  <inkml:trace contextRef="#ctx0" brushRef="#br0" timeOffset="10119.09">4593 5180 44 0,'0'9'22'0,"4"13"-17"15,3-12 33-15,-7 9-35 16,0-1 0-16,10 7 2 16,-6 7 1-16,3-4-8 15,0 10 1-15,4-7 5 16,-8-6 0-16,4-3 0 15,4-6 0-15,-8-7-1 16,8-12 0-16,3-13-1 16,-3-9 1-16,13-6-3 15,12-10 0-15,-5-6-9 16,8 9 1-16,-7 1-11 16,3 2 0-16</inkml:trace>
  <inkml:trace contextRef="#ctx0" brushRef="#br0" timeOffset="10495.47">4981 5393 57 0,'14'13'28'0,"25"-20"-30"0,-21 1 43 0,3-3-41 15,0-7 1-15,0-6-2 16,4 0 1-16,-11 0-1 16,4-6 1-16,-15 3-3 15,1 6 1-15,-4 3-2 16,-4 7 0-16,1 0-1 16,-8 9 0-16,-6 12 1 15,-1 4 0-15,4 12 2 16,-4 7 1-16,8-1 3 15,6 13 1-15,-3-9 1 16,14-7 0-16,4-3 1 16,3-9 0-16,10-6-2 15,8-4 0-15,-4-18-6 16,4-1 0-16,7-5-12 0,-4-11 0 16</inkml:trace>
  <inkml:trace contextRef="#ctx0" brushRef="#br0" timeOffset="10989.35">7535 5553 53 0,'-3'-6'26'0,"3"-79"-26"16,-4 51 41-16,8-16-40 16,3-19 0-16,-4-7 0 0,1-18 1 15,3-6-3-15,4 6 1 16,6 3 1-1,1 6 0-15,7 10 0 0,-1 12 1 16,1 13-1-16,3 12 1 16,0 16-2-16,1 4 0 15,2 11-5-15,-13 14 1 16,0 5-13-16,-11 7 1 16</inkml:trace>
  <inkml:trace contextRef="#ctx0" brushRef="#br0" timeOffset="11425.23">7257 5315 61 0,'10'19'30'0,"43"9"-30"15,-32-25 48-15,0-3-47 16,8-3 1-16,13 0-1 15,4 0 1-15,7-4-4 16,0-2 0-16,3-1-1 16,-6-2 0-16,-1-1-2 15,-7 1 0-15,-3-13-1 16,-7 3 1-16,-7 0 0 0,-4 9 1 16,0 1 1-16,-7-1 1 15,-7 4 1-15,-3-1 1 16,-8 4 0-16,-7 3 1 15,1 0-1-15,-18 6 1 16,6 10-2-16,1 5 1 16,0 4-1-16,4 0 0 15,6 0-2-15,0-3 0 16,1 9 0-16,10-9 1 16,10-3-1-16,1-7 1 15,10-6 0-15,0-3 1 16,4-6-8-16,0 0 0 15,3-13-1-15,-14 3 0 0</inkml:trace>
  <inkml:trace contextRef="#ctx0" brushRef="#br0" timeOffset="11682.95">8096 5459 49 0,'4'6'24'0,"-8"-53"-29"16,4 38 50-16,0-4-41 15,0 1 1 1,18-4 6 0,10-6 1-16,7 3-15 15,8-3 1-15,10 0 5 16,3 0 0-16,-3 1-10 0,-4 2 1 15,-3 3-14-15,-3 3 1 16</inkml:trace>
  <inkml:trace contextRef="#ctx0" brushRef="#br0" timeOffset="12221.9">11148 5045 61 0,'-7'16'30'0,"-11"6"-25"0,8-13 49 16,-8 4-53-16,-7 6 1 15,-10-1-1-15,-11 17 1 16,0-4-4-16,-7 16 1 15,-3 10-3-15,-4-1 1 0,3-3-5 16,4-9 1-16,11-9-8 16,7-13 0-16,10-16-4 15,11-9 0-15</inkml:trace>
  <inkml:trace contextRef="#ctx0" brushRef="#br0" timeOffset="12432.24">10576 4986 53 0,'14'21'26'0,"22"45"-24"16,-26-50 49-16,8 19-48 15,3 5 0-15,4 14-2 16,14 15 1-16,10 15-10 0,4 4 1 15,3 6-9 1,8 13 0-16</inkml:trace>
  <inkml:trace contextRef="#ctx0" brushRef="#br0" timeOffset="13226.51">11663 4982 64 0,'-7'16'32'0,"10"-25"-21"15,4 9 33-15,0 0-44 16,0 0 0-16,4 6-2 0,0 6 1 16,-1-2-3-16,-3-1 0 15,0 1-15-15,-3-4 1 16</inkml:trace>
  <inkml:trace contextRef="#ctx0" brushRef="#br0" timeOffset="13392.91">11575 5472 52 0,'7'37'26'0,"14"-9"-59"0,-14-31 33 0,4 3-11 15,3 7 0-15</inkml:trace>
  <inkml:trace contextRef="#ctx0" brushRef="#br0" timeOffset="16742.8">15138 5616 65 0,'0'16'32'0,"14"-10"-35"0,-7-6 55 16,0-3-50-16,11-4 0 15,10-2 1-15,7-4 0 16,0 1-5-16,4-1 1 16,3 7-2-16,-3-3 1 15,0 2-10-15,-11 7 0 16,-14 7-8-16,-7 5 1 16</inkml:trace>
  <inkml:trace contextRef="#ctx0" brushRef="#br0" timeOffset="16941.68">15078 6061 60 0,'42'28'30'0,"11"-46"-37"0,-32 14 53 0,11-5-48 0,7 3 1 0,3-7-12 0,0 4 1 0,1-4 3 16,-1-2 0-16</inkml:trace>
  <inkml:trace contextRef="#ctx0" brushRef="#br0" timeOffset="19442.48">16930 5108 59 0,'-7'-6'29'0,"21"-10"-24"0,-18 13 30 0,-6 3-35 15,-1 0 1-15,-3 3 1 16,3 0 0-16,1 6-2 15,-1 1 1-15,-6-1 2 16,-4 4 0-16,-8 6-1 16,-6 9 1-16,-4 9-1 15,-3 17 0-15,0 8-2 16,-4 26 0-16,-4 3-1 16,11 10 1-16,11 11 0 15,7-2 0-15,18-16-1 16,10-6 1-16,10-16 1 0,11-15 1 15,11-23 0 1,11-15 0-16,-1-19 0 16,-7-19 1-16,-6-3-1 0,-8-15 1 15,-7-1-2-15,-7-3 1 16,-10 7-2-16,-11 5 1 16,-11 7-3-16,-14 7 1 15,-7 12-2-15,-13 12 0 16,-8 16-3-16,0 3 0 15,10-3-6-15,8 10 0 16,3-4-7-16,7-2 0 0</inkml:trace>
  <inkml:trace contextRef="#ctx0" brushRef="#br0" timeOffset="19880.37">17459 5732 69 0,'-7'16'34'0,"35"-10"-34"0,-10-9 63 15,6 3-61-15,15-7 1 16,18 1 0-16,10 3 0 0,-11-6-7 16,1-1 0-16,-4 4-6 15,-4 3 1-15,0-7-13 16,-13 1 1-16</inkml:trace>
  <inkml:trace contextRef="#ctx0" brushRef="#br0" timeOffset="20271">18944 4907 73 0,'0'19'36'0,"7"12"-45"0,-7-18 61 16,0 15-53-16,0 0 1 15,-3 19-1-15,-4 7 0 0,3 5-2 16,-3 1 0-16,7 3-6 16,0-13 1-16,7-10-11 15,0-11 1-15</inkml:trace>
  <inkml:trace contextRef="#ctx0" brushRef="#br0" timeOffset="20763.84">19248 4873 65 0,'10'3'32'0,"22"-3"-34"0,-22 3 56 15,8 0-51 1,3-3 0-16,4 3 1 0,-4 3 0 16,-3-6-6-16,-4 0 0 15,-4 10 3-15,-6 2 1 16,-4 1-4-16,-7-1 0 15,-4-5-3-15,1 2 1 16,-4-3-3-16,0 1 1 16,-1 2 0-16,5 1 0 15,3-1 2-15,3 3 1 0,4-2 2 16,4-1 0-16,3 4 2 16,7 9 1-16,0-10 1 15,4 4 0-15,3 0 1 16,7-4 0-16,-7-5 0 15,0-1 1-15,-3 0-2 16,-4 0 1-16,-3 4-3 16,-8 5 1-16,-10 4-3 15,-7 3 1-15,-7 0-3 16,-7-3 1-16,-4-3-4 16,0-4 0-16,1 4-13 15,-1-7 1-15</inkml:trace>
  <inkml:trace contextRef="#ctx0" brushRef="#br0" timeOffset="21139.59">18609 5704 55 0,'-32'3'27'0,"22"9"-14"0,10-12 39 0,0 3-46 15,0-3 1-15,10 0 5 16,11 0 0-16,11 0-14 15,18-3 0-15,24 0 10 16,14-9 1-16,25-7-4 16,21-6 0-16,-11-3-5 15,4 6 1-15,-10 6-8 16,-15 0 1-16,-17 4-9 16,-15 5 1-16,-13 4-13 15,-22 3 1-15</inkml:trace>
  <inkml:trace contextRef="#ctx0" brushRef="#br0" timeOffset="21543.25">19452 6008 61 0,'4'-10'30'0,"-4"26"-28"0,-4-3 44 0,-6 2-45 16,-15 7 0-16,-3 10 0 15,-8 2 1-15,-17 10-3 16,-3 6 1 0,-22 54-4-1,11-17 1-15,18-11-9 16,10-17 0-16,22-24-6 15,10-20 1-15</inkml:trace>
  <inkml:trace contextRef="#ctx0" brushRef="#br0" timeOffset="21756.46">19043 5958 48 0,'-4'28'24'0,"8"50"-17"0,-1-56 41 16,5 13-46-16,6 18 1 16,7 13 3-16,14 28 0 15,7 19-8-15,15 9 1 16,10 4-1-16,3 5 1 16,-10 4-16-16,4 3 0 0</inkml:trace>
  <inkml:trace contextRef="#ctx0" brushRef="#br0" timeOffset="26541.95">14601 5365 34 0,'15'-28'17'0,"-5"-4"0"0,-6 29 12 0,-4 3-23 15,0 0 1-15,0 0 2 16,0 3 1-16,-7 10-13 15,-7 12 0-15,-11 13 8 16,-7 2 0-16,-10 23-3 16,-11 25 0-16,-4 15-2 15,4-2 1-15,4 5-1 16,3-5 0-16,7-10-2 16,11-19 1-16,7-13-5 15,3-12 0-15,8-22-8 16,3-18 0-16,3-17-4 15,1-12 1-15</inkml:trace>
  <inkml:trace contextRef="#ctx0" brushRef="#br0" timeOffset="26768.52">14076 5406 26 0,'3'-13'13'0,"1"29"-2"0,-1-7 18 15,4 4-22-15,1 2 1 16,6 11 5-16,3 11 0 16,12 7-15-16,9 28 0 15,19 22 11-15,17-3 0 16,0 13-5-16,11 21 0 0,10 16-11 16,0 4 0-16,-7 8-12 15,0 29 1-15</inkml:trace>
  <inkml:trace contextRef="#ctx0" brushRef="#br1" timeOffset="31649.19">26155 2954 46 0,'7'-7'23'0,"4"1"-15"0,-11 6 24 0,0-6-32 16,-7-1 0-16,-8 1 3 16,-13 3 0-16,-11-3-3 15,1 6 0 1,-22 6 0 0,-4 7 1-16,11 9-2 15,7 6 1-15,11 0-4 16,7 6 1-16,7 1-1 15,7-1 1-15,14 4 0 16,10-13 1-16,8 3 2 16,3-15 1-16,7-4 1 15,4-6 1-15,3-12-1 16,0-7 1-16,-3-9-1 16,0 0 0-16,-7 3-3 15,-1-6 1-15,-2 3-1 16,-5 6 0-16,-3 3 1 15,-3 7 0-15,-1 0-1 0,-2 9 1 16,-8 9 1-16,-4 7 0 16,0 3 0-16,1 9 0 15,-4 6-1-15,0 4 1 16,3-13-4-16,4-3 0 16,0 0-10-16,7-3 0 15,0-19-1-15,0 3 0 16</inkml:trace>
  <inkml:trace contextRef="#ctx0" brushRef="#br1" timeOffset="31903.32">26649 2922 55 0,'-14'16'27'0,"-32"28"-37"16,32-29 56-16,-7 7-46 16,-4 7 1-16,-3 5 0 15,-4 16 1-15,0-6-3 16,4 0 0-16,7-3-3 16,3-4 0-16,8-5-11 15,6-20 1-15,4-12-1 16,11-9 0-16</inkml:trace>
  <inkml:trace contextRef="#ctx0" brushRef="#br1" timeOffset="32098.79">26458 2997 46 0,'11'38'23'0,"7"0"-26"0,-11-29 46 16,3 10-43-16,4 12 0 15,0 7 0-15,4-4 0 16,0 1-3-16,-1 9 1 16,1-3-9-16,-4-7 0 0,-3-15-2 15,-4-10 0-15</inkml:trace>
  <inkml:trace contextRef="#ctx0" brushRef="#br1" timeOffset="32534.01">26741 2483 58 0,'3'19'29'0,"11"-13"-36"16,-3-12 58-16,-4 6-48 0,10-3 1 16,1-3 2-16,7 2 1 15,0-5-9-15,-4 6 0 16,0 0 5-16,-4 3 0 16,-6 0-2-16,-4 3 0 15,-3 3-3-15,-8 4 1 16,-3-1-2-16,-7 7 1 15,-4-7 0-15,4 10 1 16,0 6 0-16,4 0 1 16,-1 3 0-16,4-6 1 15,0 10 0-15,10-14 1 16,4 1-2-16,8 0 1 0,2-3-2 16,4-13 0-16,4 3-6 15,0-12 1-15,3 6-12 16,0 0 0-16</inkml:trace>
  <inkml:trace contextRef="#ctx0" brushRef="#br1" timeOffset="32773.68">26995 3044 54 0,'14'13'27'0,"28"-4"-27"0,-24-9 39 15,6-3-39-15,8 0 0 16,0-6-4-16,0 2 0 16,-8-8-5-16,-3 2 0 15,1-9-6-15,-5 10 1 16</inkml:trace>
  <inkml:trace contextRef="#ctx0" brushRef="#br1" timeOffset="32987.24">27252 2778 54 0,'-3'47'27'0,"-26"28"-35"15,19-56 51-15,-8 19-44 16,0 15 1-16,-3 10-6 16,4-4 0-16,3 4 0 15,3 0 1-15,4-16-10 16,7-19 1-16</inkml:trace>
  <inkml:trace contextRef="#ctx0" brushRef="#br1" timeOffset="33238.36">27584 2530 48 0,'-11'75'24'0,"-7"32"-33"0,15-69 43 16,-4 15-35-16,-4 13 1 16,4 9-2-16,-7 7 1 15,0-16-3-15,0-13 0 16,3-12-8-16,1-13 0 0</inkml:trace>
  <inkml:trace contextRef="#ctx0" brushRef="#br1" timeOffset="33492.61">27555 2957 29 0,'15'25'14'0,"9"-13"-6"16,-13-9 17-16,-1 4-23 15,5-4 1-15,6-3 4 16,0 3 0-16,0 3-8 15,0-6 1-15,-7 10 4 16,-3-1 1-16,-11 7-3 16,-7 6 1-16,-11 9-6 15,-10 7 1-15,-7-4-7 0,-1-6 1 16,-2 1-6-16,2-1 1 16</inkml:trace>
  <inkml:trace contextRef="#ctx0" brushRef="#br1" timeOffset="33780.15">28254 3029 56 0,'-42'50'28'0,"-25"13"-39"16,45-45 55-16,-6 17-44 15,-4-4 0-15,-3 13 0 16,0 6 1-16,7-18-3 16,-1-1 0-16,12-6-5 15,10-6 0-15,7-10-8 16,7-18 1-16</inkml:trace>
  <inkml:trace contextRef="#ctx0" brushRef="#br1" timeOffset="33975.15">28028 2947 50 0,'7'38'25'0,"11"28"-23"0,-11-51 43 16,0 11-45-16,4 14 1 15,3-5-1-15,3 12 0 16,5 6-3-16,-1 0 1 16,0-15-4-16,0 0 0 15,0-4-9-15,-3-9 0 16</inkml:trace>
  <inkml:trace contextRef="#ctx0" brushRef="#br1" timeOffset="34259.49">28646 3098 67 0,'3'9'33'0,"11"4"-42"16,-7-13 62-16,4 3-52 16,3-3 0-16,7 3 0 15,4-6 0-15,7 0-4 16,3 0 0-16,-3-7-6 0,-1 1 0 16,-2-10-10-16,-1 0 1 15</inkml:trace>
  <inkml:trace contextRef="#ctx0" brushRef="#br1" timeOffset="34470.75">28808 3035 62 0,'-21'116'31'0,"7"-19"-49"0,10-75 54 0,4 6-49 16,-3 4 0-16,3-13-14 15,0-4 0-15</inkml:trace>
  <inkml:trace contextRef="#ctx0" brushRef="#br1" timeOffset="35130.37">29820 2765 30 0,'18'-12'15'0,"10"-1"-3"15,-21 7 16-15,0 3-22 16,-3 3 0-16,-1-6 4 16,-3 12 0-16,-3-6-13 15,-11 0 1-15,-11 9 8 16,-10-18 0-16,-11 12-4 16,-11 6 1-16,12 13-2 15,-1 16 1-15,-7-3-3 0,3 12 1 16,5 9-1-1,6 19 1-15,14-3 0 0,14 0 0 16,11-6-1-16,15-3 1 16,6-19 0-16,14-13 1 15,18-12-3-15,10-9 1 16,8-20-7-16,-4-6 0 16,-7 7-8-16,-18-13 0 15</inkml:trace>
  <inkml:trace contextRef="#ctx0" brushRef="#br1" timeOffset="35536.46">30290 2938 64 0,'3'0'32'0,"15"16"-36"0,-8-16 58 15,4-7-54-15,4 7 1 16,7 0-1-16,6-6 0 16,5 0-2-16,3 6 0 15,-11-3-5-15,-4-1 1 16,-2 4-13-16,-12-9 1 0</inkml:trace>
  <inkml:trace contextRef="#ctx0" brushRef="#br1" timeOffset="35718.67">30071 3314 59 0,'21'10'29'0,"57"5"-32"15,-54-15 46-15,19 0-45 16,13-6 1-16,4-3-11 16,-4 5 1-16,-3 4 1 15,4-9 1-15</inkml:trace>
  <inkml:trace contextRef="#ctx0" brushRef="#br1" timeOffset="36104.98">31591 2869 44 0,'7'-3'22'0,"-31"-16"-22"0,10 13 31 16,-15 6-31-16,-13 0 0 15,-18 6 0-15,4 13 1 0,-4 0 0 16,-11 18 0-16,0 16 0 16,4 10 1-16,11 0-1 15,10 15 1-15,7-9 0 16,22 13 0-16,13-16-1 16,15-13 0-16,20-12-1 15,5-19 1-15,24-13 0 16,21-18 1-16,18-23-1 15,-4-12 0-15,-17-9-1 16,-19-6 1-16,-20-7-2 16,-21-3 0-16,-29 15-10 15,-24 1 0-15,-28 6-4 16,3 3 0-16</inkml:trace>
  <inkml:trace contextRef="#ctx0" brushRef="#br1" timeOffset="52667.55">16559 4669 33 0,'4'19'16'15,"-4"9"-1"-15,0-19 16 0,0-2-26 16,0-1 0-16,-4 3 3 16,-6 7 1-16,-8 6-12 15,-3 6 1-15,-4 3 6 16,-3 16 1-16,-7 7-4 15,7 18 1-15,3 22-2 16,4 6 1-16,0 19-1 16,3 23 1-16,4 21-1 15,3 6 0-15,8 7-2 16,6-10 1-16,4-6-3 16,11-25 0-16,10-10-4 15,18-25 0-15,18-18-5 16,13-19 0-16,1-23-2 0,6-8 1 15</inkml:trace>
  <inkml:trace contextRef="#ctx0" brushRef="#br1" timeOffset="53265.99">20017 4070 29 0,'-11'31'14'0,"0"32"-3"0,11-47 24 16,0 9-30-16,4 12 0 15,3-8 0-15,4 21 0 16,3 12-8-16,3 45 1 31,26 153 5-31,-4 1 0 0,-8 8-3 16,-13-21 0-16,-18-22 0 15,-7-16 0-15,-11-28-3 16,-14-22 1-16,-3-25-7 16,-4-19 1-16,4-25-6 15,10-26 1-15</inkml:trace>
  <inkml:trace contextRef="#ctx0" brushRef="#br1" timeOffset="53600.42">21311 5387 44 0,'-3'16'22'0,"-22"53"-27"0,18-63 39 15,-4 13-35-15,-6 12 1 16,-11 7 0-16,-11 18 0 15,-4 16-2-15,1 3 0 16,3-6-2-16,8-15 0 16,-1-10-7-16,7-10 0 0,4-12-1 15,0-25 1-15</inkml:trace>
  <inkml:trace contextRef="#ctx0" brushRef="#br1" timeOffset="53763.11">20807 5164 42 0,'-4'16'21'0,"22"97"-30"16,-4-69 45-16,7 12-36 15,4 13 0-15,10 32-3 16,18 18 1-16,4 12-1 16,-8-11 0-16,-7-4-8 15,-6-19 0-15</inkml:trace>
  <inkml:trace contextRef="#ctx1" brushRef="#br1">8019 4264 0,'0'0'16,"0"0"-1</inkml:trace>
  <inkml:trace contextRef="#ctx0" brushRef="#br1" timeOffset="54514.59">13702 5754 54 0,'14'25'27'0,"0"-13"-22"16,-10-12 28-16,3 4-32 15,-4-1 1-15,1 0-2 16,-1-3 1-16,1 3-6 16,-4-3 0-16,0 0-10 15,-4-6 0-15</inkml:trace>
  <inkml:trace contextRef="#ctx0" brushRef="#br1" timeOffset="55007.63">13173 5528 40 0,'3'-6'20'0,"8"18"-10"16,-8-24 24-16,-6 9-33 15,-4 12 1-15,-11 13 0 16,-3 16 0-16,-7 2-3 16,0 20 0-16,-1 3-1 15,1 6 1-15,0 3-5 0,0 9 1 16,3-5-8-16,0-11 1 16,1 1-2-16,6-16 1 15</inkml:trace>
  <inkml:trace contextRef="#ctx0" brushRef="#br1" timeOffset="55204.02">12795 5519 35 0,'25'0'17'0,"17"91"-21"0,-28-66 34 0,4 19-30 15,7 18 0-15,3 17-8 16,-3-26 1-16,28 72 1 16,7 1 0-16</inkml:trace>
  <inkml:trace contextRef="#ctx1" brushRef="#br1" timeOffset="19756.22">15095 2480 0,'0'0'0,"0"0"15</inkml:trace>
  <inkml:trace contextRef="#ctx0" brushRef="#br1" timeOffset="74453.66">21251 5446 22 0,'14'0'11'0,"8"13"2"0,-22-19 11 15,0-4-21-15,-4-5 0 0,1-7 2 16,-4-19 1-16,-1-6-8 16,-6-16 1-16,-7-6 4 15,-18-19 1-15,-17-9-3 16,-15 0 1-16,-10-6-1 16,-14 15 0-16,-25-6 0 15,-21 9 1-15,3 13-2 16,-13 6 0-16,-1 13-1 15,14 3 1-15,4 9-4 16,14 6 1-16,11 13-10 16,24 3 0-16</inkml:trace>
  <inkml:trace contextRef="#ctx0" brushRef="#br1" timeOffset="75018.97">21213 4891 31 0,'0'-43'15'0,"-11"-30"-8"16,7 45 18-16,-13 3-25 15,-18-6 0-15,-96-48 2 16,50 39-2 0,-14-7 1-16,-18-4 0 15,-18-5 1-15,1 12-1 16,-19 6 1-1,-115 29-1-15,10 22 0 16,14 12-3 0,11-10 0-16,31 7-1 0,22 3 1 15,3 10-2-15,18-4 0 16,10 13-2-16,18 3 1 16,21 0-2-16,11-6 0 15,10-7-2-15,18-5 1 0</inkml:trace>
  <inkml:trace contextRef="#ctx1" brushRef="#br0" timeOffset="25876.67">5588 6299 0,'0'0'15,"-25"4"1,-17 5 0,0 7-1,-4-4-15,14-2 16,14-1 0,4-3-1,14-3 1,-7 1-1,4-1 1</inkml:trace>
  <inkml:trace contextRef="#ctx0" brushRef="#br0" timeOffset="93201.11">15625 7341 48 0,'7'3'24'0,"-4"0"-13"0,-3 0 24 16,0 6-34-16,-3 4 1 15,-1 28-1-15,1 34 0 16,3 10-2-16,-4 37 1 16,4 22 1-16,-4 44 0 15,4 38-1-15,0 44 1 16,4 21 0-16,10 54 0 15,4 41 0-15,6 50 0 16,-2 50 0-16,2 34 0 0,8 45 1 16,3 24 1-1,1 17-1-15,-1-4 0 16,-3 461 0 0,-15-279 1-16,-6-173-3 15,3-100 0-15,-7-59-1 16,0-79 0-16,-3-50-1 15,-1-47 1-15,1-57-4 16,3-49 0-16,0-45-12 16,10-62 0-16</inkml:trace>
  <inkml:trace contextRef="#ctx1" brushRef="#br0" timeOffset="39601.8">0 6613 0,'0'0'0,"0"0"0,0 0 0,0 0 0,0 0 0,0 0 0,0-317 0,0 317 0,0 0 0</inkml:trace>
  <inkml:trace contextRef="#ctx0" brushRef="#br0" timeOffset="94238.14">3090 7927 65 0,'0'3'32'0,"-7"6"-28"0,7 1 32 16,-3 12-37-16,-8 12 1 15,-10 10-1-15,-14 10 1 16,-8-1-2-16,-2 3 0 16,-26 7-9-1,18-16 0-15,21-9-6 16,8-23 0-16</inkml:trace>
  <inkml:trace contextRef="#ctx0" brushRef="#br0" timeOffset="94466.61">2921 8074 46 0,'18'60'23'0,"13"9"-21"15,-20-44 37-15,7 0-39 16,-4 10 0-16,3-1 0 15,1 4 1-15,3-7-4 16,0-3 0-16,-3-6-8 16,3-9 1-16,-10-10-4 15,3-9 1-15</inkml:trace>
  <inkml:trace contextRef="#ctx0" brushRef="#br0" timeOffset="94914.47">3387 7595 56 0,'0'-4'28'0,"14"4"-30"0,-7-3 57 0,3 3-51 16,1 0 1-16,7 0 2 15,3 3 0-15,0 1-9 16,-3-1 0-16,3 0 5 16,-11 3 0-16,1 0-3 15,0 7 1-15,-4 3-3 16,-14 6 0-16,3-4-1 15,-10-2 1-15,0 0-1 16,3 2 1-16,-6 8 0 16,6-4 1-16,4-1 1 15,3-2 0-15,4-3 1 16,4 0 0-16,7-7 0 0,3-3 1 16,7-3-1-16,0-3 0 15,7-6-6-15,4 0 1 16,7 0-15-16,10-1 0 15</inkml:trace>
  <inkml:trace contextRef="#ctx0" brushRef="#br0" timeOffset="95382.03">4015 8193 61 0,'0'10'30'0,"10"-4"-25"0,1-3 43 15,-1 0-47-15,1 1 1 16,0-1 1-16,6-3 0 16,4-7-4-16,8 1 0 15,2 0-1-15,8-4 0 16,0 1-5-16,0 0 0 16,-8 2-13-16,-9 4 1 15</inkml:trace>
  <inkml:trace contextRef="#ctx0" brushRef="#br0" timeOffset="95603.26">3969 8507 58 0,'-4'22'29'0,"36"-9"-23"16,-21-13 46-16,10 3-50 15,14-3 0-15,7-7 0 16,11 4 1-16,7 0-8 16,7 0 1-16,0-3-6 15,4 6 1-15,-22 0-10 16,-6 0 0-16</inkml:trace>
  <inkml:trace contextRef="#ctx0" brushRef="#br0" timeOffset="96070.31">5450 7786 64 0,'0'6'32'0,"-28"16"-40"0,18-13 56 0,-12 7-49 16,1 6 1-16,-3 0 0 15,-8 9 0-15,-7 10-1 16,0 6 0-16,4 10-2 16,-4-1 1-16,4 10-1 15,10 3 0-15,8 0 0 16,13-6 0-16,4-13 1 15,11-13 1-15,13-15 1 16,12-12 0-16,-12-10 2 16,12-10 1-16,2-8-1 15,-6-4 1 1,-11 0-1 0,-3 3 0-16,-18 3-1 15,-7 7 0-15,-7 9-2 0,-4 6 0 0,-14 7-2 0,-6 2 0 16,-1 1-3-16,7 0 0 15,4-7-7 1,7 0 1-16,10 1-3 0,4-4 0 16</inkml:trace>
  <inkml:trace contextRef="#ctx0" brushRef="#br0" timeOffset="96313.17">5891 8181 56 0,'-21'44'28'0,"-18"9"-38"16,29-47 58-16,-15 7-47 16,-10 9 0-16,-7 9 0 15,3 4 1-15,-7-13-7 16,11 3 1-16,-1-6-8 15,15-10 0-15,7-6-4 16,7-15 0-16</inkml:trace>
  <inkml:trace contextRef="#ctx0" brushRef="#br0" timeOffset="96488.25">5570 8156 47 0,'11'16'23'0,"31"78"-20"0,-28-88 44 16,8 16-45-16,2 22 0 15,1-4-1-15,0 11 1 16,3 2-5-16,4-9 1 16,-4-7-5-16,4-8 0 15,3-14-9-15,-7-11 0 16</inkml:trace>
  <inkml:trace contextRef="#ctx0" brushRef="#br0" timeOffset="96820.04">6421 8313 71 0,'7'-4'35'0,"21"17"-40"0,-21-13 66 15,14 0-61-15,11-6 0 16,7 6-3-16,3 0 0 15,7-10-3-15,-3 1 1 16,-3-4-15-16,-12 1 0 16</inkml:trace>
  <inkml:trace contextRef="#ctx0" brushRef="#br0" timeOffset="97131.23">7355 7798 62 0,'-14'57'31'0,"-24"40"-35"16,27-66 46-16,-10 13-42 15,0 19 0-15,3 0-4 16,-7 9 0-16,11 6 1 16,-3 7 1-16,13-13-12 31,4-12 1-31,4-23-4 16,13-18 1-16</inkml:trace>
  <inkml:trace contextRef="#ctx0" brushRef="#br0" timeOffset="97539.99">7542 7758 60 0,'15'22'30'0,"16"6"-33"0,-17-25 62 15,15 9-55-15,-1 1 0 16,4 0 2-16,6-1 0 0,5-3-8 15,3 1 0-15,-4-4 5 16,-7 0 0-16,-3 1-2 16,-7-1 0-16,-8 3-2 15,-6-2 1-15,-4 11-3 16,-14 8 0-16,-11 2-2 16,-6 3 1-16,-5 4-2 15,-6-4 0-15,3 0 0 16,8 1 1-16,6-1 1 31,7-15 0-31,4 3 5 0,18-1 0 0,14 1 4 16,10 3 0-16,0-3 2 15,7 3 0-15,1 3-1 16,3 3 1-16,-18-3-3 16,-10 10 1-16,-18 9-6 15,-15 9 1 16,-27 19-7-15,-21 0 1-16,-33-3-16 0,-10-9 1 0</inkml:trace>
  <inkml:trace contextRef="#ctx0" brushRef="#br0" timeOffset="100680">3048 10197 55 0,'-18'35'27'0,"-10"15"-25"0,18-34 28 16,-12 9-30-16,-6 6 1 16,-4 13-2-16,-13 6 1 15,2-3-3-15,1-3 1 16,7-6-5-16,3-10 0 15,11-6-7-15,0-13 0 16</inkml:trace>
  <inkml:trace contextRef="#ctx0" brushRef="#br0" timeOffset="100905.99">2681 10119 44 0,'11'22'22'0,"17"12"-27"0,-17-24 37 0,-1 5-31 16,1 7 0-16,6 3 0 15,-3 0 0-15,15 4-2 16,-1 8 1-16,14 1-1 16,-3 0 1-16,-7 2-6 15,0-2 1-15,-8-7-7 16,1-2 0-16</inkml:trace>
  <inkml:trace contextRef="#ctx0" brushRef="#br0" timeOffset="101400.11">3330 9545 47 0,'-7'6'23'0,"14"13"-21"0,-7-16 42 0,11 3-42 0,-1 1 0 0,8-4 1 16,10 3 0-16,-3-3-3 16,10 0 0-16,-3-3 2 15,-4 0 1-15,-7 0-2 16,-3 0 1-16,-4 0-1 16,-3 4 1-16,-11 5-3 15,-4 4 1-15,-6 2-2 16,-8 1 1-16,-3 3-1 15,0-4 0-15,3 4 1 16,7-3 0-16,1 3 0 16,3-1 1-16,14-2 1 15,-4-3 0-15,15-4 0 0,3-3 1 16,0-2-3-16,4-4 0 16,10 0-12-16,4-4 0 15,7 4-4-15,-4 4 1 16</inkml:trace>
  <inkml:trace contextRef="#ctx0" brushRef="#br0" timeOffset="101734.14">3856 10373 62 0,'3'12'31'0,"26"-5"-36"15,-12-7 60-15,15-3-54 16,7-4 1-16,0-5-1 16,21-1 0-16,10-6-7 15,1 4 0-15,-11 2-12 16,-11-6 0-16</inkml:trace>
  <inkml:trace contextRef="#ctx0" brushRef="#br0" timeOffset="102344.92">5179 9636 58 0,'-4'-6'29'0,"-10"6"-28"16,4 3 41-16,-1 6-42 15,-7 7 0-15,-10 3 1 16,3 6 0-16,-3 6-2 16,-11 10 1-16,-6 3-2 0,2 12 0 15,1 10-1-15,7 3 0 16,10 6-1-16,7 10 1 15,8-7 1-15,-1-12 0 16,11-12 1-16,11-14 1 16,17-8 2-16,-3-13 0 15,10-16 1-15,4-13 0 16,-4-5 0-16,0-11 0 16,-14 1-1-16,-6 7 1 15,-8-4-2-15,-11 6 0 16,-7 7-2-16,-6 5 1 0,-15 4-3 15,4 4 0 1,-11-1-2-16,7 3 0 0,4 0-8 16,0 0 1-16,10 1-4 15,8 2 1-15</inkml:trace>
  <inkml:trace contextRef="#ctx0" brushRef="#br0" timeOffset="102617.61">5761 10097 56 0,'-42'56'28'0,"-68"-12"-34"0,75-25 56 15,-7 6-50-15,-8 13 1 16,8 6-1-16,-4 3 1 16,7 3-5-16,7-3 0 15,8-9-8-15,6-13 0 16,8-16-4-16,2-12 0 16</inkml:trace>
  <inkml:trace contextRef="#ctx0" brushRef="#br0" timeOffset="102796.93">5341 9987 57 0,'28'16'28'0,"11"56"-31"0,-25-56 54 0,4 15-49 16,-4 13 0-16,11 6 0 16,-4 13 1-16,11-1-8 15,10 7 0-15,4 0-7 16,3-12 1-16,-17-19-7 15,7-10 1-15</inkml:trace>
  <inkml:trace contextRef="#ctx0" brushRef="#br0" timeOffset="103187.1">6287 10263 59 0,'-11'19'29'0,"11"6"-30"0,11-22 54 0,-1 3-51 16,1-6 1-16,17 0 0 15,7-3 0-15,22-3-7 16,-4-3 1-16,-1-1-6 15,-2-2 0-15,-8-1-10 16,-10 4 1-16</inkml:trace>
  <inkml:trace contextRef="#ctx0" brushRef="#br0" timeOffset="103384.66">6463 9987 55 0,'-4'41'27'0,"1"40"-31"0,3-59 43 15,0 13-43 1,-7 12 1-16,7 19-13 0,-4 3 1 16,4 3 10-16,0 0 0 15</inkml:trace>
  <inkml:trace contextRef="#ctx0" brushRef="#br0" timeOffset="103666.86">7327 9780 53 0,'-17'97'26'0,"-8"19"-35"16,21-78 47-16,-10 12-43 16,0 19 1-16,4 13-5 15,-1 2 1-15,0 4 1 0,8-16 0 16,6-12-6-16,8-13 0 15</inkml:trace>
  <inkml:trace contextRef="#ctx0" brushRef="#br0" timeOffset="104116.99">7511 9924 57 0,'3'7'28'0,"18"5"-33"0,-17-5 62 16,10-4-54-16,4-3 1 0,6 3 2 15,5 3 0-15,6 0-7 16,4-3 0-16,6-3 5 16,5-3 1-16,-4 0-2 15,-7-3 0-15,-4 3-1 16,-10 3 0-16,-4 6-2 15,-11 7 1-15,-10 5-3 16,-10 7 1-16,-11 4-4 16,-4-1 0-16,-7-9-1 15,4 0 0-15,7 6 1 16,3 0 1-16,7 0 0 16,8-3 1-16,10 0 4 15,7 0 0-15,7 0 2 0,7-4 1 16,11 8 0-1,-18 2 0-15,1 0 0 0,-5-6 0 16,-6 12-3-16,-8 7 1 16,-17 9-6-16,-17-6 1 15,-19 3-9-15,1-6 1 16,-1-6-9-16,1-10 0 16</inkml:trace>
  <inkml:trace contextRef="#ctx0" brushRef="#br0" timeOffset="104491.1">8573 10160 64 0,'3'22'32'0,"-6"-22"-29"16,10 0 55-16,3 0-57 15,1 0 1-15,24 0-1 0,4 0 1 16,3-4-3-16,8 1 0 16,-1 3-4-16,-14 0 1 15,-3 3-14-15,-14-6 0 16,-8 3-2-16,-10 13 0 16</inkml:trace>
  <inkml:trace contextRef="#ctx0" brushRef="#br0" timeOffset="104659.54">8481 10542 62 0,'32'10'31'0,"3"5"-42"0,-25-15 60 16,12 0-50-16,6-3 0 0,11-3-11 15,-1 0 1 1,8 2 1-16,4-5 0 0</inkml:trace>
  <inkml:trace contextRef="#ctx0" brushRef="#br0" timeOffset="105091.52">10100 9968 64 0,'18'16'32'0,"-22"-29"-41"0,-3 10 54 16,-7-3-44-16,-18 9 0 16,-21-6 0-16,-17 6 1 15,-4 7-3-15,-15 8 1 16,-2 11-1-16,-12 2 0 15,12 16-4-15,6 16 0 16,22 15-1-16,13 4 0 0,11 2-1 16,18-12 1-1,18-9 2-15,20-6 0 0,22-17 6 16,21-11 0-16,18-17 3 16,13-12 0-16,15-25 2 15,-3-3 1-15,-12-29-2 16,-17-8 1-16,-14-8-3 15,-24 8 1-15,-22-1-3 16,-21-3 1-16,-25 12-9 16,-21 4 1-16,-3 12-13 15,-4 7 0-15</inkml:trace>
  <inkml:trace contextRef="#ctx0" brushRef="#br1" timeOffset="114174.74">1933 11925 48 0,'0'3'24'0,"0"-3"-11"15,0 0 24-15,0 0-36 16,0 0 1-16,0-6 0 0,-7 6 1 16,-10 3-5-16,-19 3 1 15,-10 7 1-15,-3 3 0 16,-4 2-2-16,-3 7 0 15,3 7-3-15,7 9 1 16,4 6-1-16,-1 9 1 16,8 4 3-16,10-4 0 15,8-3 3-15,6 1 0 16,15-14 3-16,10-5 0 16,10-13-1-16,22-3 1 0,7-16-4 15,14-9 0 1,-3-13-15-16,3-3 1 0,-14-10-3 15,3-2 0 1</inkml:trace>
  <inkml:trace contextRef="#ctx0" brushRef="#br1" timeOffset="114850.05">2053 11787 59 0,'-10'19'29'0,"10"25"-39"15,-7-29 56-15,-4 7-45 16,0 7 0-16,1 2 1 16,-1 4 0-16,1 5-3 0,-8 1 1 15,7 0 1-15,1-4 0 16,-1-5-1-16,4-7 1 15,7-3-2-15,0-6 0 16,7-10-2-16,4-6 0 16,-8-10-2-16,4-5 1 15,4-1-2-15,7 0 0 16,-8 1 1-16,4 5 1 16,4 4 1-16,-7 3 1 15,-1 6 1-15,-3 6 1 16,4 4 0-16,-11 6 1 0,0 6 0 15,0 0 0-15,-7 0 1 16,3-3 0-16,4-3 1 16,-7-4 1-16,7-2 0 15,7-4 0-15,4-2 1 16,10-4 0-16,7-3-2 16,-7-3 0-16,0-7-1 15,8-2 0-15,-8-4-2 16,7-3 0-16,-7-3-1 15,0-3 1-15,-3 0-1 16,-7 0 0-16,-1 3-1 16,-10 6 1-16,0 7-1 15,-10 3 0-15,-1 6 0 16,0 3 0-16,-6 0 0 16,6 10 1-16,1 2 0 15,-8 4 0-15,4 9 2 16,7 0 0-16,3 1 0 0,4-7 1 15,4 3-1-15,3 0 0 16,4-6-1-16,3-10 0 16,10-6-5-16,-3-3 1 15,4-3-11-15,3-10 0 16</inkml:trace>
  <inkml:trace contextRef="#ctx0" brushRef="#br1" timeOffset="115376.9">2783 12013 48 0,'7'12'24'0,"-3"-15"-18"0,-4 6 37 15,0 1-42-15,-4-1 0 16,-13 3 0-16,-4 6 1 16,-11-2-3-16,4 6 1 15,-4 2 0-15,4 11 1 16,0 2-1-16,6 7 1 15,1 6 0-15,4-7 0 0,6-2-1 16,11-1 1-16,0 1-1 16,0-10 0-16,11-6-2 15,6-7 0-15,4-9-5 16,18-12 0-16,0-4-9 16,3-18 0-16</inkml:trace>
  <inkml:trace contextRef="#ctx0" brushRef="#br1" timeOffset="115646.86">2999 11737 42 0,'-7'50'21'0,"-11"10"-19"15,14-45 29-15,-13 10-28 16,3 13 1-16,-11 3 0 0,0 12 1 15,-3 4-7-15,7-1 0 16,3-3 2-16,8-9 0 16,-1-9-3-16,4-7 0 15,7-6-1-15,7-6 0 16,4-10-3-16,6-9 1 16,4-10-4-16,1-6 0 15,6-6-1-15,-7-6 0 16</inkml:trace>
  <inkml:trace contextRef="#ctx0" brushRef="#br1" timeOffset="115899.89">3048 12050 45 0,'14'-3'22'0,"-7"6"-20"0,-3 1 47 0,3 2-48 15,-7 10 1-15,0-1 0 16,-7 7 1-16,-4 0-4 16,-3 0 0-16,-11 0 2 15,1 0 0-15,-5 0-2 16,8-3 1-16,-7 0 0 15,10-1 0-15,4 1 0 16,7 0 1-16,7-3-1 16,18-1 1-16,-4 1 1 15,11 0 0-15,-4 6-1 16,4-7 0-16,-8-2-2 16,4-1 0-16,4-2-7 15,-11-4 1 1,7-6-10-16,-3 0 0 0</inkml:trace>
  <inkml:trace contextRef="#ctx0" brushRef="#br1" timeOffset="116294.67">4554 12580 47 0,'-7'44'23'0,"4"13"-23"16,3-45 34-1,0 1-43 1,0-7 1-16,0-6-17 15,3-16 0-15</inkml:trace>
  <inkml:trace contextRef="#ctx0" brushRef="#br1" timeOffset="116459.01">4516 12201 41 0,'7'0'20'0,"7"19"-13"0,-7-16 30 15,3 0-37-15,-3 0 0 16,8 0-7-16,2-3 1 16,4 0-4-16,-3 0 1 0</inkml:trace>
  <inkml:trace contextRef="#ctx0" brushRef="#br1" timeOffset="116759.85">4925 12537 55 0,'10'0'27'0,"-24"-54"-30"16,14 39 46-16,0-17-43 15,-7-12 0-15,4-6 0 16,-4-13 0-16,3-2 0 15,4-4 0-15,11 6 1 16,-8 13 0-16,8 9 0 16,6 6 1-16,12 7-1 0,-5 3 0 15,5 9-3 1,-1 10 0-16,-7-3-8 0,-3 15 0 16,-18 3-7-16,-11 7 1 15</inkml:trace>
  <inkml:trace contextRef="#ctx0" brushRef="#br1" timeOffset="116927.49">4717 12304 54 0,'7'35'27'0,"0"-16"-23"0,7-16 49 0,7 0-50 16,14 0 0-16,1-3-3 15,9 0 0-15,5-3-8 16,-11 0 0-16,3-6-9 15,-10 2 0-15</inkml:trace>
  <inkml:trace contextRef="#ctx0" brushRef="#br1" timeOffset="117431.88">7049 12308 62 0,'3'3'31'0,"-3"0"-31"0,0-3 51 0,0 0-50 16,-3 0 0-16,-5 0 0 15,-6 0 0-15,0 3-2 16,-3 6 1-16,-1 7 0 16,-3-3 0-16,-4 9-2 15,0 3 1-15,-3 6-2 16,3 4 1-16,8 2-2 16,6 4 1-16,8-7-1 15,13-2 0-15,1-7-3 16,10-9 1-16,11-10-3 15,14-9 0-15,3-10-6 16,8-3 0-16</inkml:trace>
  <inkml:trace contextRef="#ctx0" brushRef="#br1" timeOffset="117657.75">7422 12455 42 0,'29'-28'21'0,"-19"6"-12"0,-10 22 35 16,0 0-41-16,0 0 1 15,-7 0 1-15,4-3 0 16,-18 3-7-16,-4 3 1 15,-10 0 4-15,6 10 1 16,-9 5-3-16,6 4 1 16,4 3-3-16,-8 7 0 15,15-4-3-15,7 3 1 0,-4-6-3 16,15-6 0-16,10-6-3 16,7-7 1-16,14-9-2 15,7-10 1-15,4-2-5 16,-3-14 1-16</inkml:trace>
  <inkml:trace contextRef="#ctx0" brushRef="#br1" timeOffset="118199.07">7511 12511 52 0,'-11'29'26'0,"8"-11"-29"16,3-11 50-16,0-4-46 15,-4 0 1-15,4 0 0 16,0-6 1-16,4-3-4 0,-1-4 1 16,8-2 1-16,-1-4 0 15,1 0 0-15,3-5 0 16,0 2 0-16,0 3 0 16,0 7-1-16,0 5 1 15,-3 11-1-15,-4 2 1 16,4 4-1-16,-11-1 0 15,3 1-1-15,4 2 0 16,-7-5-1-16,0-1 0 16,0-6 0-16,4 1 0 15,3-1 0-15,0 0 0 16,3 0 0-16,1 0 1 16,0-3-1-16,-4-6 1 0,7-4 0 31,0-5 1-31,0-4-1 0,4 0 1 0,3 0 0 15,0 10 0-15,4-1 0 16,-1 1 1-16,-6 0-1 16,3 2 0-16,0 4 0 15,-7 0 1-15,1 3-1 16,-5 0 1-16,1 0-2 16,-1-3 1-16,-6 0 0 15,3 6 0-15,0 3 0 16,0-3 0-16,-4 7 0 15,5-1 0-15,-5 4-4 16,1-4 0-16,6 4-11 16,4-13 1-16</inkml:trace>
  <inkml:trace contextRef="#ctx0" brushRef="#br1" timeOffset="118649.82">8259 12593 50 0,'-11'72'25'0,"-7"16"-22"0,15-63 38 16,-4 13-39-16,0-10 0 15,-4 0 0-15,8-9 1 0,-4-3-4 16,3-7 0-16,4-15 2 15,0-16 0-15,0-10-1 16,0-18 0-16,0-6-2 16,0-7 1-16,4-3-4 15,3-6 1-15,-7-6-1 16,7 18 1-16,3 10 0 16,4 3 0-16,4 3 2 15,10 13 0-15,7 9 4 16,4 9 0-16,4 13 1 15,-5-3 1-15,-9 16-1 16,-8 5 1-16,-11 11-2 16,-17-4 1-16,-17 15-4 15,-12 4 0-15,-10 0-2 0,4-3 0 16,3-3-3 0,-7-7 0-16,11-12-6 0,7-7 0 15,10-9-2-15,15-12 1 16</inkml:trace>
  <inkml:trace contextRef="#ctx0" brushRef="#br1" timeOffset="118933.65">8703 11577 49 0,'0'28'24'15,"7"0"-24"-15,-3-12 49 0,-4 15-46 16,0 4 0-16,-4 18 0 16,-3 7 1-16,0 18-6 15,0 7 1-15,0 9 3 16,-4-3 0-16,8 0-3 16,-4-10 1-16,3-12-5 15,4-9 1-15,4-13-4 16,3-22 1-16,0-12-8 15,3-10 0-15,5-16-1 16,9-12 0-16</inkml:trace>
  <inkml:trace contextRef="#ctx0" brushRef="#br1" timeOffset="119309.37">8858 12455 62 0,'0'25'31'0,"18"-3"-41"0,-11-19 66 16,4 7-52-16,10-7 0 15,3-3 1-15,5 0 0 16,-1-3-8-16,0-10 1 16,-7 1 4-16,0-7 0 15,-3 6-3-15,-4-3 0 16,-3-2-3-16,-4-4 1 0,-7 0-2 15,3 3 0-15,-3 6-1 16,-3 13 0-16,-4 7 0 16,-4 2 1-16,1 7 2 15,-1 3 1-15,0 6 1 16,4 3 0-16,7 0 2 16,0 3 0-16,7-2-1 15,4-1 0-15,0-3-4 16,6 0 1-1,4-12-7-15,11-7 1 16</inkml:trace>
  <inkml:trace contextRef="#ctx0" brushRef="#br1" timeOffset="119518.24">9977 12116 43 0,'3'25'21'0,"-28"19"-18"0,15-28 26 15,-11 15-26-15,-11 7 0 16,-3 3 0-16,-1 9 1 16,-6 3-5-16,3 10 0 15,0 0 3-15,4-1 0 16,7-2-5-16,7-10 1 16,3-15-6-16,8-17 1 15,6-14-7-15,8-14 0 16</inkml:trace>
  <inkml:trace contextRef="#ctx0" brushRef="#br1" timeOffset="119701.13">9659 12279 46 0,'11'25'23'0,"-8"29"-21"0,8-39 40 0,3 17-41 15,0 2 1-15,7 10 0 16,4 10 0-16,3-4-3 15,0-13 0-15,4 4-3 16,3-3 1-16,4-7-12 16,-7-15 0-16</inkml:trace>
  <inkml:trace contextRef="#ctx0" brushRef="#br1" timeOffset="120321.17">10453 12787 78 0,'-14'16'39'0,"0"0"-47"0,14-13 72 15,0 0-63-15,3 0 1 16,1 3-8-16,3-2 1 0,3-1-10 15,8 0 1-15,3 0-8 16,0 0 1-16</inkml:trace>
  <inkml:trace contextRef="#ctx0" brushRef="#br1" timeOffset="126382.15">1894 14199 39 0,'-10'12'19'0,"20"1"-9"15,-10-13 19-15,4 3-26 16,3 3 1-16,-7 7 0 15,4 5 1-15,-4 7-8 0,0 10 1 16,-4 3 4-16,4 12 0 16,-11 0-4-16,-6 3 1 15,6 1-3-15,-6-1 0 16,2-12-4-16,5-10 1 16,3-9-7-16,3-13 1 15</inkml:trace>
  <inkml:trace contextRef="#ctx0" brushRef="#br1" timeOffset="126787.13">1845 14079 33 0,'-7'3'16'0,"7"7"-9"16,7-7 25-16,-7 0-28 15,4 0 0-15,3 0 2 16,-7-3 1-16,10 0-9 16,1-9 0-16,6 3 5 15,5-1 1-15,-5-2-1 16,15 3 0-16,7 3-1 15,0 3 1-15,3 3 0 0,-10 6 0 16,3 10-1-16,-14 3 0 16,0 9-2-16,-10 10 1 15,-11 9-3-15,-4 4 0 16,-13 8-3-16,-4-5 0 16,-8-1-2-16,-2-6 1 15,2-6-5-15,-2-6 1 16,2-10-5-16,1-18 0 15</inkml:trace>
  <inkml:trace contextRef="#ctx0" brushRef="#br1" timeOffset="131366.81">2357 14421 52 0,'-4'6'26'0,"-3"4"-25"15,7-10 41-15,0 6-41 0,0 4 1 16,0 5-1-16,-4 7 1 15,-3 3-3-15,4-3 0 16,-8 0 0-16,4 0 0 16,0 0-4-16,4-9 1 15,-4-1-6-15,3-6 1 16,4-6-7-16,11-6 1 16</inkml:trace>
  <inkml:trace contextRef="#ctx0" brushRef="#br1" timeOffset="131590.6">2342 14205 58 0,'4'19'29'0,"3"-7"-40"16,-7-12 55-16,4 3-44 15,3 0 0-15,-7 1-6 16,10-4 0-16,-3 0-1 16,-3-4 0-16,13-5-8 15,-13-4 1-15</inkml:trace>
  <inkml:trace contextRef="#ctx0" brushRef="#br1" timeOffset="131950.46">2582 14252 56 0,'0'63'28'0,"-21"-26"-41"0,11-34 53 16,10 7-41-16,-7 2 1 15,7 1-6-15,-11-4 0 16,4 1 4-16,3-1 1 15,4-3-5-15,-7 1 1 0,4-1 0 16,3 0 0-16,3 4 4 16,-3-1 0-16,0 0 2 15,7 1 1-15,4-4 1 16,0 0 1-16,6 1-1 16,-13-1 1-16,6 0-2 15,-10 4 0-15,-3 2-2 16,-4 4 0-16,3-1-4 15,-6 1 1-15,-8 6-7 16,7-6 1-16,-6-4-2 16,3-5 0-16</inkml:trace>
  <inkml:trace contextRef="#ctx0" brushRef="#br1" timeOffset="132313.13">2850 14277 53 0,'-7'6'26'0,"-7"13"-37"0,14-13 55 15,-7 1-44-15,-3-1 0 0,-8 6 0 16,-3 7 0-16,3-3 0 16,-3 3 0-16,0 6 0 15,3 0 1-15,4 3-1 16,4 0 0-16,-1-3 0 16,11-3 1-16,0-3-2 15,14-3 0-15,4-4-4 16,3-5 1-16,0-7-8 15,7-10 0-15,-7-12-2 32,8-6 0-32</inkml:trace>
  <inkml:trace contextRef="#ctx0" brushRef="#br1" timeOffset="132644.34">2953 14531 48 0,'7'41'24'0,"-7"-10"-30"0,0-28 48 16,0 0-42-16,-7-3 0 15,3 0 1-15,4-6 0 16,-7-10-1-16,4 1 0 15,3-7 1-15,-7 0 1 0,7 0-1 16,0-6 0-16,7-1-1 16,-4 4 0-16,4 3-1 15,4 4 1-15,-1 2-3 16,5 3 1-16,-1 4-4 16,0-1 0-16,-4 1-8 15,1-7 1-15</inkml:trace>
  <inkml:trace contextRef="#ctx0" brushRef="#br1" timeOffset="132866.57">3154 14440 56 0,'0'41'28'0,"7"-4"-37"0,-7-27 49 16,0-1-41-16,0-3 1 16,0 1-8-16,0-7 1 15,0-7 0-15,0-2 1 16,0-13-8-16,7-3 0 16</inkml:trace>
  <inkml:trace contextRef="#ctx0" brushRef="#br1" timeOffset="133030.81">3140 14180 49 0,'3'22'24'0,"15"-10"-30"0,-11-9 47 0,-4 0-44 16,5 1 0-16,2-1-10 15,4-3 1-15,0-3 6 16,8-4 1-16</inkml:trace>
  <inkml:trace contextRef="#ctx0" brushRef="#br1" timeOffset="133587.25">3313 14484 42 0,'0'31'21'0,"7"-12"-25"15,-7-16 34-15,0-3-31 0,0 0 0 16,0 0 1-16,0-6 0 16,0-3 0-16,0-4 1 15,0 0-1-15,3 4 1 16,4-4-1-16,0 1 1 16,4-1-1-16,-1 1 0 15,1-1-1-15,0 4 1 16,-4-4 0-16,3 7 0 15,1 0 0-15,-1 3 0 16,-6 3 0-16,3 6 0 16,4 0-1-16,-4 4 0 0,-4-4-2 15,4 3 1-15,-7-2-1 16,0-1 1-16,0-3-2 16,0 0 1-16,0 0 0 15,0-3 1-15,0 0 1 16,11-3 0-16,-8-3-1 15,4-4 1-15,4 1 0 16,-7-4 1-16,3 1-1 16,0-1 0-16,3-2 0 15,-6 2 0-15,3 1 1 16,-4 2 0-16,4 1 0 16,4 6 1-16,-4 3 0 15,-3 0 0-15,3 6 0 16,3 3 1-16,-6 1 0 15,3 5 0-15,3-2-1 16,-6 0 0-16,3-7-4 0,0 0 0 16,-7 3-6-16,0-5 1 15</inkml:trace>
  <inkml:trace contextRef="#ctx0" brushRef="#br1" timeOffset="134023.22">3859 14318 34 0,'22'15'17'0,"-15"-18"-16"0,-7 3 30 0,0 0-31 16,0 3 1-16,0-3 0 16,-11 3 0-16,0 4-2 15,-6 2 1-15,3 4 1 16,-4 2 0-16,7 7-1 15,-6 0 1-15,6 3-1 16,1-3 0-16,-1 0-1 16,1-3 0-16,10-3 0 15,-8-4 0-15,8-5 0 16,8-4 0-16,2-6 0 16,1-4 0-16,-1-2-1 15,8-4 1-15,-8 1-2 16,1-1 0-16,-7 1 0 15,3 2 1-15,0 4-1 16,-4 0 1-16,4 3 0 16,-3 3 1-16,3 3 1 0,-7 3 1 15,10 0-1-15,-10 4 1 16,11-1-1-16,-11 1 0 16,4 2-2-16,3-2 1 15,-7-1-7-15,7 0 1 16</inkml:trace>
  <inkml:trace contextRef="#ctx0" brushRef="#br1" timeOffset="134729.23">3986 14590 19 0,'0'10'9'16,"0"-16"-2"-16,0 6 10 0,0 0-15 16,0 0 1-16,0 0 1 15,4-4 0-15,3-2-5 16,-7-3 0-16,7-1 3 16,-3-5 0-16,3-1-2 15,3-3 0-15,1 4-3 16,-8-4 1-16,8 3-2 15,-4 7 1-15,4-1-2 16,-4 10 1-16,3 0 1 0,-6 3 0 16,3 4 1-16,3-1 1 15,-10 3 0-15,4 1 0 16,-1-1 1-16,8 1 0 16,-7-1 0-16,3 0 1 15,3-2-1-15,-6 2 0 16,6-3 0-16,1 1 1 15,6-4-1-15,5-6 1 16,2-7 0-16,1-2 0 16,10-4 1-16,-10-6 1 0,10-9 0 15,-3-10 0-15,-4-6 0 16,4-6 0-16,0-7-1 16,-4-6 0-16,-7-3 0 15,-3-6 0-15,-15-7-1 16,-3-2 1-16,-3 5-1 15,-15 7 1-15,1 3 0 16,-5 13 0-16,1 9-1 16,0 15 1-16,0 17 0 15,3 15 1-15,1 12-1 16,6 16 0-16,7 13 0 16,4 22 1-16,0 22-2 15,0 5 0-15,0 1-3 16,4 0 1-16,-4-15-4 15,0-7 0-15,0-13-1 16,7-9 0-16,-7-12-4 16,4-10 0-16,10-19 0 0,-4-9 0 15</inkml:trace>
  <inkml:trace contextRef="#ctx0" brushRef="#br1" timeOffset="135014.75">4156 14092 43 0,'3'12'21'0,"4"-12"-22"0,4 0 46 0,7 4-44 16,13-1 1-16,8 0 0 16,3-3 0-16,15 3-3 15,13-3 0-15,-6 0-2 16,-8 0 0-16,4 0-6 16,-10 0 0-16,-11 0-5 15,-8 3 0-15</inkml:trace>
  <inkml:trace contextRef="#ctx0" brushRef="#br1" timeOffset="135314.34">5105 14318 54 0,'7'9'27'0,"3"-3"-38"0,-6-3 51 0,3 1-43 15,0-1 0-15,4 0-6 16,-11 3 1-16,3-3 1 15,-3 0 1-15,0-3-7 16,-3 0 0-16</inkml:trace>
  <inkml:trace contextRef="#ctx0" brushRef="#br1" timeOffset="135478.9">5017 14550 60 0,'14'28'30'0,"10"-16"-50"16,-17-8 64-16,0 2-59 15,4-6 1-15,-11 0-14 16,0-13 0-16</inkml:trace>
  <inkml:trace contextRef="#ctx0" brushRef="#br1" timeOffset="136130.94">6325 13904 46 0,'0'19'23'0,"4"65"-22"0,-4-68 24 0,-4 22-25 16,-3 9 0-16,0 12-1 16,-3-2 1-16,-4 5-1 15,3 7 0-15,0-9-2 16,-3-13 0-16,7-9-9 16,4-16 1-16</inkml:trace>
  <inkml:trace contextRef="#ctx0" brushRef="#br1" timeOffset="136404.79">6325 14224 48 0,'21'15'24'0,"18"7"-21"0,-18-15 40 0,8 2-43 0,-5 7 1 15,1 12 0-15,-4-6 0 16,-10 6-2-16,-18 3 1 16,-7 4-1-16,-8-1 0 15,5-2-4-15,-4-10 1 16,-8-7-10-16,8-8 0 16,0-17-1-16,7-5 1 15</inkml:trace>
  <inkml:trace contextRef="#ctx0" brushRef="#br1" timeOffset="136783.76">6668 13763 60 0,'0'12'30'0,"17"1"-40"16,-10-13 63-16,7 0-52 15,7 0 0-15,8-3 2 16,-1 3 0-16,-3 0-4 0,-1 0 0 16,-10 0 2-1,1 6 0-15,-8 6-2 0,-11 1 0 16,-3-4-2-16,-7 4 0 15,-7 3-1-15,0 2 1 16,-4 1 0-16,4 3 0 16,3 3 2-16,4 0 0 15,3 0 1-15,8-3 1 16,3-9 0-16,7-4 1 16,11 1-3-16,6-4 1 15,4-3-10-15,1 0 1 16,-8-9-7-16,4-3 1 0</inkml:trace>
  <inkml:trace contextRef="#ctx0" brushRef="#br1" timeOffset="137062.96">6904 14330 62 0,'7'13'31'0,"0"-7"-41"16,-3-3 58-16,6-3-49 15,11 0 1-15,-3 0-7 0,14-3 1 16,-4-3-6-16,7-7 1 15,-3 4-5-15,3-1 0 16</inkml:trace>
  <inkml:trace contextRef="#ctx0" brushRef="#br1" timeOffset="137474.73">7557 13850 29 0,'-4'35'14'0,"-7"-57"-8"15,11 19 21-15,-7 3-24 16,4 3 0-16,-1 0 4 15,-3 0 1-15,0 0-8 16,4 1 0-16,-8 2 5 16,8 0 1-16,-1 0-1 15,0 4 0-15,4-1-3 16,0 4 1-16,0 2-3 16,0 7 1-16,0 0-2 15,-3 7 1-15,-1-1-1 0,1 3 0 16,-4 0-1-16,7-2 1 15,-7-4-1-15,14-6 1 16,-7-4-2-16,10-5 0 16,8-7-3-16,7-3 1 15,10-10-10-15,4-8 1 16</inkml:trace>
  <inkml:trace contextRef="#ctx0" brushRef="#br1" timeOffset="137716.03">7811 13835 56 0,'0'53'28'0,"-22"-31"-31"16,15-3 50-16,-3 15-47 15,-1 7 1-15,-7 12-1 16,1 7 0-16,-1 9-2 15,1 13 0-15,6-1-2 16,-3-3 0-16,3-2-7 16,8-17 1-16,-4-15-6 15,7-16 0-15</inkml:trace>
  <inkml:trace contextRef="#ctx0" brushRef="#br1" timeOffset="138210.44">8192 14362 60 0,'-11'18'30'0,"4"-11"-38"0,-4-4 59 15,-3 3-51-15,-7 0 0 0,0-3 0 16,3 4 0-16,-10 8 0 16,0 7 1-16,0 7-1 15,3-1 0-15,4-3-1 16,0-3 0-16,6 0-2 16,12-7 0-16,3 4-2 15,7-12 0-15,11-4 0 16,-1 0 0-16,11-9 1 15,1-7 1-15,-1-9 0 16,4-3 1-16,-11 0 1 16,0 0 0-16,0 12 0 15,-7-9 1-15,0 10 2 16,4-1 0-16,-7 7 0 16,-4 6 0-16,3 9 0 15,-3 7 1-15,-7 3-1 0,4 6 1 16,-8 0-5-16,1 0 1 15,6 3-3-15,1 4 0 16,3-10-9-16,0-7 1 16,7-12-1-16,7-9 0 15</inkml:trace>
  <inkml:trace contextRef="#ctx0" brushRef="#br1" timeOffset="138525.84">8784 14195 42 0,'11'-3'21'0,"-11"10"-20"0,-7-11 43 0,-4 4-41 16,-7 4 1-16,-6 5 0 16,-8 3 1-16,4 7-7 15,7 10 1-15,3 5 4 16,-7-6 0-16,8 10 0 15,3 6 1-15,3 3-1 16,7-10 1-16,4-2 0 16,4-1 1-16,14 1-2 15,10-16 1-15,14-7-3 16,15-12 0-16,10 0-4 16,-4-6 0-16,-6-10-9 15,-12-9 1-15,-16-6-9 16,-15 0 1-16</inkml:trace>
  <inkml:trace contextRef="#ctx0" brushRef="#br1" timeOffset="147264.19">9797 14130 29 0,'-7'3'14'0,"-11"-19"1"0,18 16 15 0,0 0-26 15,-4-3 1-15,4-3 3 16,0 6 1-16,0 0-10 15,11 3 0-15,3 0 7 16,7 0 0-16,8 0-2 16,6 0 0-16,11-3-3 15,-4 0 0-15,0 3-7 16,-6 1 1-16,-8-1-12 16,-11 0 0-16,-9-3 0 15,-8 3 0-15</inkml:trace>
  <inkml:trace contextRef="#ctx0" brushRef="#br1" timeOffset="147459.75">9617 14459 57 0,'-7'19'28'0,"24"-4"-31"0,-10-15 59 15,4 0-51-15,10-3 0 16,14-3 1-16,8-4 0 15,-1 4-10-15,4-3 1 16,0-1-6-16,-4 7 0 16,-17 6-11-16,-11 7 1 15</inkml:trace>
  <inkml:trace contextRef="#ctx0" brushRef="#br1" timeOffset="149590.67">10788 13807 52 0,'28'-19'26'0,"-17"-6"-18"0,-8 18 27 0,-3 1-32 16,0 6 0-16,-3-3 1 16,-8 9 0-16,-3 13-5 15,-4 6 1-15,-6 10 3 16,-4 9 0-16,-4-4-2 16,-4 14 1-16,5 8-3 15,-5 10 1-15,5 13-2 16,6 6 1-16,7-3-1 15,8-3 1-15,10-13-3 16,7-13 1-16,10-12-4 16,8-19 0-16,3-15-10 15,-3-19 1-15</inkml:trace>
  <inkml:trace contextRef="#ctx0" brushRef="#br1" timeOffset="149818.4">10717 14336 60 0,'11'10'30'0,"24"-13"-38"0,-17 0 50 16,10-7-43-16,7 1 1 15,4-1-10-15,4-5 0 16,-8-1 0-16,-10-3 0 0</inkml:trace>
  <inkml:trace contextRef="#ctx0" brushRef="#br1" timeOffset="150281.56">11483 13891 58 0,'-7'28'29'0,"-21"-12"-35"16,17-10 47-16,-7 4-40 15,-3 5 0-15,0 4 0 0,-7 0 1 16,-7 6-3-16,-4 13 0 16,0 9 2-16,0 12 0 15,7 4-2-15,8 6 1 16,6-9-1-16,11-7 1 16,11-12-1-16,13-10 0 15,15-15 1-15,3-16 0 16,-3-10 0-16,3-5 1 15,-3-7-1-15,-7 0 1 0,-8-6 0 16,-6 6 0-16,-11 3-1 16,-7 3 1-16,-4 7-1 15,-6 6 0-15,-5 3-1 16,-6 9 1-16,-3-3-3 16,-1 7 1-16,4-1-9 15,3 1 1-15,0-1-6 16,11-2 0-16</inkml:trace>
  <inkml:trace contextRef="#ctx0" brushRef="#br1" timeOffset="150642.01">11606 13553 44 0,'11'21'22'0,"3"17"-21"0,-10-32 36 15,3 7-37-15,-4-1 1 16,4 4 2-16,-3 3 1 15,3 3-3-15,-4 19 0 16,4-4 3-16,-3 13 0 0,-4 1-1 16,-4 18 1-16,-3 15-3 15,-7 7 0-15,-3 0-5 16,-5 0 0-16,-6-22-7 16,0-12 0-16,-4-17-6 15,1-11 1-15</inkml:trace>
  <inkml:trace contextRef="#ctx0" brushRef="#br1" timeOffset="151077.19">11822 13524 47 0,'7'10'23'0,"0"5"-19"0,0-15 41 15,0 0-42-15,0 0 1 16,3 0 2-16,5-6 1 16,2 0-8-16,8 6 0 15,-4-3 5-15,0-4 1 16,-3 7-3-16,-8 4 1 15,-6 2-2-15,-8 3 1 16,-3 1-2-16,-7 2 0 16,-3 1-1-16,3 2 1 0,-4-2 0 15,0 0 0-15,8 8 0 16,-1 5 0 0,4-8 0-16,4 7 1 0,3-3 0 15,3 0 0-15,1-9-1 16,10-1 0-16,10-2-2 15,5-7 0-15,-1-3-8 16,4 0 0-16,-8 0-10 16,1 0 1-16</inkml:trace>
  <inkml:trace contextRef="#ctx0" brushRef="#br1" timeOffset="151348.17">11945 14170 81 0,'7'19'40'0,"14"-13"-52"0,-7-2 75 15,8-4-64-15,6 0 1 16,4 0-5-16,6 0 0 16,1 0-2-16,0 0 0 15,-4-4-15-15,-7-5 1 0</inkml:trace>
  <inkml:trace contextRef="#ctx0" brushRef="#br1" timeOffset="151873.94">12672 13675 55 0,'-14'37'27'0,"-7"4"-28"16,17-31 39-16,-7 5-38 16,-3 4 0-16,-3 3 2 0,-1 0 0 15,0 3-2-15,1 0 1 16,3 3 1-16,0-2 1 16,10-1-1-16,4-7 0 15,7 8-2-15,7-11 0 16,4-5-6-16,6-1 0 15,5-9-6-15,-1-9 1 16,0-13-6-16,0-10 1 16,-3-2 0-16,0-4 1 15,-4-3 4 1,-53 85 11-16,89-135 5 16,-40 57 0-16,-6 12 9 15,-1 13 0-15,-6 15 2 16,-8 16 0-16,-6 3-4 15,-8 12 1-15,-6 10-5 16,-5 4 0-16,-6 15-4 16,-4 15 0-16,0 7-7 15,4 3 1-15,3-10-11 16,8-15 1-16,-1-9-6 16,18-17 0-16</inkml:trace>
  <inkml:trace contextRef="#ctx0" brushRef="#br1" timeOffset="152174.76">12905 14274 67 0,'-11'19'33'0,"8"6"-39"0,3-22 64 16,0 0-58-16,0 0 1 0,3-3-1 16,4-3 0-16,0-3-5 15,7-4 0-15,-7-5-14 16,-3 2 1-16,-4 1-1 15,3-1 0-15</inkml:trace>
  <inkml:trace contextRef="#ctx0" brushRef="#br1" timeOffset="152458.54">13356 13794 58 0,'4'41'29'0,"-15"21"-32"0,4-40 58 16,-4 10-53-16,-6 9 0 15,-4 18-1-15,0 13 1 16,-4 13-3-16,0 12 0 15,0-6-2-15,4 0 0 32,7 9-15-32,4-21 0 15</inkml:trace>
  <inkml:trace contextRef="#ctx0" brushRef="#br1" timeOffset="152730.18">13494 14512 68 0,'0'38'34'0,"3"-23"-38"16,-3-15 52-16,0 0-51 16,4-6 1-16,-1-3-7 15,1-4 0-15,-1-2-3 0,-3-1 0 16</inkml:trace>
  <inkml:trace contextRef="#ctx0" brushRef="#br1" timeOffset="153043.74">14009 13916 60 0,'3'41'30'0,"-13"31"-29"16,6-62 45-16,-6 12-45 15,-4 12 1-15,-8 13 0 16,-2 16 0-16,-8 0-3 16,4 15 0-16,3-15-1 15,4 2 1-15,0-11-8 16,7-13 1-16,7-7-10 15,7-25 0-15</inkml:trace>
  <inkml:trace contextRef="#ctx0" brushRef="#br1" timeOffset="153524.6">14333 13794 67 0,'18'19'33'0,"7"9"-33"0,-18-22 59 16,0-3-57-16,0 1 1 15,0 2 1-15,4-3 0 16,3 0-5-16,-4 0 0 16,4-3 3-16,0 0 0 0,4 0-1 15,0 0 1-15,-1 0-3 16,1 0 1-16,0-6 0 15,-4 9 0-15,-4 0-1 16,-10-3 1-16,-3 7-2 16,-8 2 1-16,-10 3-2 15,-4 4 0-15,-6 3-3 16,-1 0 1-16,4 0-1 16,-1-1 1-16,8 1 0 15,7-6 1-15,4 9 2 16,10 3 0-16,7 0 2 15,7 3 1-15,7 0 2 16,11 1 0 0,-1-4 0-16,5 3 1 0,-8-3-1 15,-3 0 1-15,-8 3-2 16,-3 0 1-16,-21 10-3 16,-28 12 1-16,-25-6-7 0,-32 6 0 15,-14 4-14-15,-28-1 1 16</inkml:trace>
  <inkml:trace contextRef="#ctx0" brushRef="#br1" timeOffset="155820.15">7077 15726 35 0,'-4'6'17'0,"-13"-3"-14"16,13-3 18-16,1 0-19 16,-1 3 0-16,-3-3 6 15,3 0 1-15,1 3-8 16,3 0 0-16,3 4 6 16,15-4 0-16,3-3-1 15,18 3 0-15,14 0-4 16,14-3 1-16,-4-3-5 0,4 0 0 15,-7 0-8-15,-10 0 1 16,-18 3-8-16,-15 3 1 16</inkml:trace>
  <inkml:trace contextRef="#ctx0" brushRef="#br1" timeOffset="156027.37">7003 16108 52 0,'28'13'26'0,"53"-20"-32"0,-60 4 45 0,18 0-40 16,14-3 1-16,-4-3-16 16,4-4 1-16,-14-3 9 15,7 4 1-15</inkml:trace>
  <inkml:trace contextRef="#ctx0" brushRef="#br1" timeOffset="156541.9">8029 15563 60 0,'11'22'30'0,"14"-13"-34"0,-18-6 55 16,10 3-48-16,-3 1 1 15,11-1 1-15,0-3 0 16,10 0-7-16,-3-3 1 15,7 0 3-15,-8 0 1 16,1 0-2-16,-11 0 0 16,-7 6-2-16,-14 7 1 0,-10 3-1 15,-11-1 0-15,-4-2-4 16,-7-1 1-16,0 4-2 16,1-3 1-16,6 2-1 15,0 1 1-15,11 0 0 16,11 3 1-16,3-4 3 15,7 1 0-15,7 0 3 16,7-1 0-16,4-2 1 16,3 6 0-1,0-4-1-15,-3 4 1 0,-4 3-2 16,-14 3 1-16,-11 0-3 16,-10 3 1-16,-21 4-7 15,-14-1 0-15,-4 4-9 16,-11-7 1-16,1-9-1 15,10-7 0-15</inkml:trace>
  <inkml:trace contextRef="#ctx0" brushRef="#br1" timeOffset="156991.51">9183 15575 45 0,'-4'6'22'0,"-31"4"-30"0,14-7 45 0,-7 3-37 16,-25 10 0-16,-4 3 1 15,-13 0 0-15,-8 6-2 16,4 9 1-16,7 10 0 15,7 9 0-15,-3 7-1 16,17 3 0-16,3 2 0 16,26-2 0-16,6-10-1 15,22-9 1-15,6-9 1 16,19-10 0-16,20-9 2 16,8-10 1-16,6-12 1 15,-3-10 0-15,-10-3 1 16,-12-3 0-16,-6 3-1 15,-14-6 1-15,-18 0-3 0,-14 6 1 16,-11 1-2 0,-24 5 0-16,-4 13-3 0,-3 9 1 15,-1 4-7-15,1 3 1 16,7-1-9-16,-8-2 0 16</inkml:trace>
  <inkml:trace contextRef="#ctx0" brushRef="#br1" timeOffset="157455.24">9384 15961 58 0,'-4'0'29'0,"8"3"-24"0,-1-3 50 16,4 3-51-16,11 7 1 16,7-4 1-16,10 0 1 15,7-6-10-15,1 0 0 16,-1 0 2-16,0 3 0 15,-3 0-13-15,-7 0 0 16,-21 1-7-16,-4-4 0 16</inkml:trace>
  <inkml:trace contextRef="#ctx0" brushRef="#br1" timeOffset="158793.66">10478 15522 51 0,'0'22'25'0,"-8"-16"-29"0,5-3 39 31,-25 7-35-31,-4-1 0 16,4 4 0-16,0-4 1 16,3 3-1-16,4 1 0 15,3 3 0-15,4-4 1 0,7 4-1 16,7-4 0-16,10 1 0 15,8 0 1-15,10 5-1 16,1 4 1-16,2 0-1 16,1 0 1-16,-7 3-1 15,-8 0 0-15,-10 4 0 16,-7-1 0-16,-14 3-3 16,-10 1 1-16,-12-4-3 15,5-3 0-15,2-9-6 16,5-1 0-16,-5-12-3 15,5-3 1-15</inkml:trace>
  <inkml:trace contextRef="#ctx0" brushRef="#br1" timeOffset="159050.19">10463 15553 60 0,'11'6'30'0,"21"-18"-40"0,-15 9 63 16,12-3-52-16,9-7 0 16,8-9 0-16,14-6 1 0,7 0-6 15,-3 2 1-15,-4 1-8 16,0 7 1-16,-18 2-7 15,-7 10 0-15</inkml:trace>
  <inkml:trace contextRef="#ctx0" brushRef="#br1" timeOffset="159439.01">11024 15528 60 0,'11'35'30'0,"7"-17"-34"15,-8-11 56-15,4-1-49 16,4 0 1-16,7 0 0 16,6-2 1-16,1-4-7 0,0 0 1 15,-11 0 3-15,0 0 1 16,-7 3-3-16,-3 6 1 15,-11 4-2-15,-11 2 1 16,-10 4-2-16,-7-6 1 16,-4 6-1-16,0 6 1 15,1 3 0-15,2 3 1 16,5 7-1-16,6 3 1 16,7-1 0-16,4 1 1 15,11-9-1-15,10-4 1 0,11-6-1 16,10-3 0-16,7-10-6 15,-6-9 0-15,-1-6-13 16,-7-10 1-16</inkml:trace>
  <inkml:trace contextRef="#ctx0" brushRef="#br1" timeOffset="160730.65">12354 15807 40 0,'21'-12'20'0,"-6"-4"-7"0,-15 16 21 15,0 0-30-15,3 3 0 16,-3 10 2-16,-3-1 1 15,-12 7-9-15,-9 3 0 0,-8 3 5 16,-7 3 1-16,0-3-3 16,-3 0 1-16,0-6-2 15,-1 3 0-15,8-3 0 16,3 0 1-16,4-7-1 16,11 1 1-16,6-4 0 15,11 1 1-15,11-1 0 16,10 4 1-16,7-4-2 15,11 0 1-15,3 4-1 16,4 0 1-16,-4 2-2 16,-3 1 1-16,-7 3-8 15,-8 3 0-15,-6-3-12 16,-18-4 1-16</inkml:trace>
  <inkml:trace contextRef="#ctx0" brushRef="#br1" timeOffset="161136.5">13487 15738 52 0,'42'-3'26'0,"-7"-19"-22"0,-28 13 34 15,-3-4-37-15,-8-3 1 0,-6 1 0 16,-15 2 0-16,-17 4-3 16,-15 3 0-16,-10 9 3 15,-7 9 0-15,7 10-3 16,0 16 1-16,4 18-3 16,3 20 1-16,14 11-1 15,14-2 0-15,18 0-1 16,17-10 1-16,19-15 2 15,24-20 0-15,21-15 4 16,24-21 0-16,15-11 2 16,11-15 1-16,-1-15-1 15,-21-14 0-15,-21-8-1 16,-28-7 0-16,-28 0-9 16,-22 7 0-16,-38 2-13 15,-15 4 0-15</inkml:trace>
  <inkml:trace contextRef="#ctx0" brushRef="#br1" timeOffset="164604.06">11832 17557 40 0,'4'25'20'0,"10"3"-13"0,-11-18 20 0,1-4-23 15,-1 6 0-15,4-2 5 16,4-4 0-16,3-6-9 15,4-6 1-15,10-7 7 16,14-12 0-16,18-22-2 16,21-15 0-16,15-33-8 15,27-24 0-15,29-19-17 16,7-15 1-16</inkml:trace>
  <inkml:trace contextRef="#ctx0" brushRef="#br2" timeOffset="170686.56">19445 8617 41 0,'-3'19'20'0,"-15"3"-13"0,7-13 20 0,-6 10-27 16,-8 12 1-16,-10 7 2 15,-15 9 0-15,-6 6-4 16,-4 13 1-16,-7 6 1 16,0-3 1-16,7-6-1 15,3 0 1-15,12-7-5 16,9-15 0-16,8-10-8 15,10-9 0-15,8-13-2 16,6-18 0-16</inkml:trace>
  <inkml:trace contextRef="#ctx0" brushRef="#br2" timeOffset="170924.27">18891 8645 48 0,'18'41'24'0,"14"34"-26"0,-25-56 48 15,3 15-45-15,4 10 0 16,1 6 0-16,2 10 0 16,4 6-2-16,8 9 1 15,6-3-1-15,0 0 1 16,-3-6-8-16,0-12 0 0,-8-14-7 15,1-15 0-15</inkml:trace>
  <inkml:trace contextRef="#ctx0" brushRef="#br2" timeOffset="171302.44">19749 8774 62 0,'3'12'31'0,"15"7"-38"0,-11-16 58 16,0 0-50-16,3-6 1 16,8-6 0-16,7-4 0 15,6 1-5-15,5-4 0 16,3 0-6-16,-8 4 1 15,-6 5-10-15,-11 7 1 0</inkml:trace>
  <inkml:trace contextRef="#ctx0" brushRef="#br2" timeOffset="171481.07">19720 9034 59 0,'18'37'29'0,"21"-27"-30"15,-25-7 49-15,7 0-48 16,11 0 1-16,3-3-2 16,4-3 1-16,3 3-8 15,-7 0 1-15,-13-6-10 16,-8 0 1-16</inkml:trace>
  <inkml:trace contextRef="#ctx0" brushRef="#br2" timeOffset="171932.69">20659 8438 67 0,'10'6'33'0,"4"4"-39"16,-7-10 58-16,8-3-53 15,6-1 0-15,10-2-5 0,-6 0 0 16,14-7-4-16,-4 1 1 15,-3-1-9-15,-4 7 0 16</inkml:trace>
  <inkml:trace contextRef="#ctx0" brushRef="#br2" timeOffset="172201.12">21318 7880 58 0,'7'41'29'16,"-7"12"-32"-16,-3-37 52 0,-4 9-50 16,0 12 1-16,-4 14-1 15,-3 2 1-15,4 6 0 16,-1 1 1-16,-3 6-4 15,3-7 1-15,4-5-6 16,0-10 1-16,4-16-9 16,-4-12 0-16</inkml:trace>
  <inkml:trace contextRef="#ctx0" brushRef="#br2" timeOffset="172472.51">21227 8350 40 0,'7'16'20'0,"0"-10"-17"0,-4-6 28 16,4-3-29-16,4 3 0 15,0 0 4-15,6 0 1 16,8 0-7-16,0 6 1 16,3 4 4-16,7 2 1 15,0 4-2-15,1 0 1 16,-8-1-3-16,-11-5 1 15,-9 5-3-15,-16 4 0 16,-6 3-6-16,-10-3 1 0,-5-6-10 16,-6-4 0-16,3-6-2 15,4-3 0-15</inkml:trace>
  <inkml:trace contextRef="#ctx0" brushRef="#br2" timeOffset="172773.45">21936 8275 62 0,'3'19'31'0,"18"-10"-42"0,-14-9 63 16,4 0-52-16,0 0 0 15,6-6 0-15,4 0 0 16,8-7-2-16,2 1 0 16,5-7-7-16,-5 0 0 15,-6-3-8-15,-7 3 1 16</inkml:trace>
  <inkml:trace contextRef="#ctx0" brushRef="#br2" timeOffset="173012.41">22126 8065 57 0,'4'41'28'0,"3"-4"-33"16,-7-21 49-16,0 9-45 15,-4 0 1-15,-3 3-5 16,-3 4 0-16,-1-1-4 16,-3 7 0-16,-4-16-6 15,4-4 0-15</inkml:trace>
  <inkml:trace contextRef="#ctx0" brushRef="#br2" timeOffset="173327.75">21763 8604 68 0,'7'22'34'0,"67"6"-32"0,-39-28 69 0,11-3-72 16,14-3 0-16,4-3-10 15,-4-7 0-15,-11 7 0 16,-14 2 1-16,-17 1-12 16,0 3 1-16</inkml:trace>
  <inkml:trace contextRef="#ctx0" brushRef="#br2" timeOffset="174243.57">22595 8661 53 0,'18'50'26'0,"-4"9"-27"16,-10-37 44-16,3 0-42 0,0-3 0 15,0 0 1-15,3-6 1 16,5-7-4-16,2-3 1 16,1-12 1-16,-1-10 1 15,1-6-2-15,-4-4 1 16,0-2-1-16,-3-7 0 15,0-12-1-15,-4-3 1 16,-4-10 0-16,-3-9 0 16,-3-13-1-16,-1-9 1 0,1 10 0 15,-5-7 0-15,-2 12 0 16,-1 4 1-16,1 6-1 16,-1 6 0-16,4 13 0 15,4 9 0-15,-1 7 0 16,4 12 1-16,0 9-1 15,11 4 1-15,3 9-1 16,7 0 0-16,4 0 2 16,10 0 0-16,25 0 1 15,21 0 1-15,18-3 0 16,21-6 1-16,24-7 0 16,22-12 0-16,21-1-2 15,18-8 1-15,10-4-3 16,4 10 1-16,-11-4-2 15,3-2 0-15,-2 2-2 16,-26-3 1-16,-14 4-2 0,-17 6 0 16,-28 3-4-16,-26 6 0 15,-20 6-8 1,-25 7 0-16,-32 6-5 0,-17 0 0 16</inkml:trace>
  <inkml:trace contextRef="#ctx0" brushRef="#br2" timeOffset="174783.97">23301 8319 49 0,'14'31'24'0,"-3"26"-29"0,-8-42 41 15,-3-2-36-15,0 9 0 16,-3 6-1-16,-1 0 0 16,-3 1-2-16,0-4 0 0,4-10-10 15,-1-5 1-15,-3-10-1 16,3-10 0-16</inkml:trace>
  <inkml:trace contextRef="#ctx0" brushRef="#br2" timeOffset="175055.21">23280 8516 34 0,'17'7'17'0,"19"-1"-10"16,-22-6 33-16,3-3-36 16,1 0 0-16,0 3 2 15,-1 3 1-15,-6 6-9 0,-7 7 0 16,-8 3 5-16,-7 3 0 16,-10 3-3-16,-7 3 1 15,-4-6-5-15,-3 0 0 16,3-10-7-16,4-5 1 15,3-4-6-15,11-13 1 16</inkml:trace>
  <inkml:trace contextRef="#ctx0" brushRef="#br2" timeOffset="175474.43">23481 7986 61 0,'14'22'30'0,"25"-6"-36"15,-29-19 60-15,8 6-51 16,3-6 1-16,7 0 1 15,4-3 1-15,3-4-8 16,-3 1 0-16,-4 2 5 16,-6-2 0-16,-8 9-2 15,-11 3 0-15,-6 7-1 16,-8 2 0-16,-7 4-2 0,-3 0 0 16,-3 5 0-16,-1-2 0 15,4 0 0-15,7 6 0 16,3 3 0-16,4 1 0 15,7-1 1-15,7-6 1 16,4-10-1-16,6-2 0 16,12-10-4-16,2-3 0 15,8-10-13-15,-7 1 1 16</inkml:trace>
  <inkml:trace contextRef="#ctx0" brushRef="#br2" timeOffset="175744.41">23894 8344 58 0,'10'16'29'0,"4"-4"-29"15,-7-12 42-15,0 0-42 16,1 0 0-16,2-3 0 16,1 0 0-16,-4-3 0 15,7-1 0-15,7 1-3 16,7 0 1-16,4-7-14 0,-7 1 0 16</inkml:trace>
  <inkml:trace contextRef="#ctx0" brushRef="#br2" timeOffset="176178.67">24486 7949 44 0,'14'-3'22'0,"1"9"-15"0,-15-6 25 0,0 0-31 16,0 0 0-16,0-6 0 15,0 6 0-15,-4 3-1 16,-3 6 0-16,-4 4 1 16,-3 2 0-16,0 7-1 15,0 4 1-15,-4 5-1 16,8 0 1-16,-1 4-1 0,4-1 1 16,7-6-3-16,4-2 1 15,6-8-3-15,8-11 0 16,7-7-5-16,-4-13 0 15,0-3-5-15,4-9 0 16</inkml:trace>
  <inkml:trace contextRef="#ctx0" brushRef="#br2" timeOffset="176376.92">24747 7908 47 0,'-24'35'23'0,"-33"46"-28"15,40-59 44 1,-15 44-38 0,4 3 0-16,-1-3-6 15,5 0 1-15,3 3-2 16,3-16 1-16,4-9-8 16,3-13 1-16</inkml:trace>
  <inkml:trace contextRef="#ctx0" brushRef="#br2" timeOffset="176809.59">24963 8278 48 0,'17'10'24'0,"-13"-14"-25"0,-8 4 43 16,-3 4-42-16,-10-1 1 15,-12-3 0-15,1 3 1 16,0 6-3-16,0 4 1 16,-1 2 1-16,-2 7 0 15,-1-3-1-15,4 0 1 16,7 0-1-16,3 0 0 16,11-7 0-16,3 4 1 0,11-10-2 15,7 4 1-15,8-7-1 16,-1-3 1-16,3-7-1 15,5-2 1-15,-5-4-1 16,1-2 0-16,-4-1 0 16,0 0 0-16,-3 7-1 15,-4 6 1-15,-3 3 0 16,-4 9 0-16,-4 4 0 16,-3 3 1-16,0-4 0 15,0 1 0-15,-3-1-2 16,-1 1 0-16,4-4-7 15,4-3 1-15,3 1-6 16,0-11 1-16</inkml:trace>
  <inkml:trace contextRef="#ctx0" brushRef="#br2" timeOffset="177109.78">25495 8062 48 0,'14'3'24'0,"-17"16"-26"0,-4-16 45 16,-7 6-42-16,-7 4 0 16,-11 6 1-16,-7 3 0 15,-3 3-2-15,-4 6 0 16,3-3 2-16,8 7 0 16,7 2 2-16,3 7 0 15,8 0 0-15,6-6 1 0,4-4-1 16,7-6 1-16,18 1-1 15,17-10 0-15,11-4-3 16,10-12 1-16,8-12-3 16,-4 0 0-16,-7-7-7 15,-15-3 0-15,-9-3-12 16,-22 3 0 0</inkml:trace>
  <inkml:trace contextRef="#ctx0" brushRef="#br2" timeOffset="177920.66">20662 9467 45 0,'0'15'22'0,"11"-8"-10"0,-11-7 25 16,10 0-35-16,15-4 1 15,14 1 4-15,10-3 1 16,22-3-8-16,13-4 1 16,26-6 6-16,27-3 0 15,22-6-1-15,35-3 0 16,14-1-1-16,36-2 0 15,6-7-2-15,32 0 1 16,1 4-3-16,13-1 0 0,-7 0-1 16,8-2 1-16,-1 8-3 15,-14 4 1-15,-3 16-3 16,-18 8 0-16,-32 8-2 16,-31 8 1-16,-29 4-4 15,-28-7 1 1,-35 1-7-16,-35 5 0 0,-40-2-4 15,-31-7 0-15</inkml:trace>
  <inkml:trace contextRef="#ctx0" brushRef="#br2" timeOffset="178565.58">22204 9705 51 0,'3'3'25'15,"4"3"-25"-15,-7-6 44 0,7 0-40 16,4 3 1-16,3 1 4 16,4-4 1-16,7 0-12 15,10 0 1-15,11 3 7 16,3-3 1-16,0 3-4 16,-10 3 1-16,-11 4-3 15,-13 5 0-15,-15 13-2 16,-15 4 1-16,-13 5-3 0,-4-5 1 15,-6 2-1-15,-1 1 0 16,-3-1-1-16,3 4 1 16,0-10 1-16,4 3 0 15,10 4 1-15,7 3 1 16,11-7 1-16,11-3 0 16,10-6 0-16,11 0 0 15,10-6-2-15,11-4 0 16,7-5-5-16,3-4 0 15,8-10-12-15,-15-2 0 16,-3-7 0-16,-7-2 0 16</inkml:trace>
  <inkml:trace contextRef="#ctx0" brushRef="#br2" timeOffset="179077.87">23089 10084 56 0,'7'3'28'0,"-10"-3"-40"15,-4-3 58-15,-7 3-45 0,3 0 0 16,-21 0 0-16,1 7 0 16,-5 2-1-16,-6 7 0 15,0-1 1-15,3 7 1 16,0 7-2-16,7-4 1 16,8 0-2-16,6-3 0 15,11-4-1-15,7-2 0 16,10-6 0-16,8-7 0 15,7-3 0-15,0-7 0 16,6-2 1-16,1-7 0 16,3 1 1-16,4-1 0 15,0 3-1-15,-11 1 1 0,-3 3 0 16,-4 2 1 0,-7 4-1-16,-3 0 0 0,-1 3 0 15,-3 3 0-15,-3 10 1 16,-4 2 0-16,0 7-1 15,0-6 0-15,3 0-5 16,4-4 1-16,8-2-10 16,-5-4 0-16</inkml:trace>
  <inkml:trace contextRef="#ctx0" brushRef="#br2" timeOffset="181016.57">3570 15939 47 0,'0'0'23'0,"7"6"-10"0,-7-6 24 0,0 0-31 16,0 0 1-16,0 0 3 15,0-3 1-15,0 3-14 16,4 0 0-16,-4 0 9 16,7 0 0-16,-7 0-4 15,10 3 0-15,-10-3-4 16,0 3 1-16,0 0-8 16,0-3 1-16,0 0-13 15,-10-6 1-15</inkml:trace>
  <inkml:trace contextRef="#ctx0" brushRef="#br2" timeOffset="181361.42">3877 15735 52 0,'0'9'26'0,"0"-12"-21"0,0 3 35 0,0 0-39 16,0 0 1-16,0 0 1 15,0 0 0-15,4 0-4 16,3 0 0-16,0 0-1 16,-7 0 0-16,0 0-8 15,0-3 0-15,-14 3-7 16,3 0 1-16</inkml:trace>
  <inkml:trace contextRef="#ctx0" brushRef="#br2" timeOffset="182754.89">4096 16030 29 0,'3'6'14'0,"4"-3"-4"0,-7-3 16 0,0 0-23 16,4 3 1-16,-1 1 2 15,1-1 1-15,3 0-8 16,-7 6 0-16,0 1 6 16,0-1 0-16,0 4-2 15,0-7 1-15,0 0-1 16,0 0 0-16,0 1-1 15,0-4 0-15,0 3-1 16,0-3 1-16,0 0-1 16,0 0 1-16,0 1-1 15,0-1 0-15,0 0-1 16,-7 0 1-16,3 0-1 16,-3 0 1-16,-3 4-1 15,-11 2 1-15,-8 7-1 16,-16 2 0-16,-15 8 0 15,-15 5 1-15,-2 7-1 0,-4 2 1 16,0 10-1-16,3 1 0 16,0 2-1-16,15-3 0 15,3 0-2-15,10-6 0 16,5-3-5-16,13-7 0 31</inkml:trace>
  <inkml:trace contextRef="#ctx0" brushRef="#br2" timeOffset="183700.84">4353 15835 28 0,'25'-31'14'0,"0"-22"6"0,-25 37-3 0,3-3-14 16,4-3 1-16,-7-6 4 15,-7 0 0-15,4 0-10 16,3 3 1-16,-18 3 6 16,-3 3 1-16,-7 6-3 15,-4 13 0-15,-14 0-2 16,-7 3 1-16,-14 4-2 15,-3-1 1-15,-8 3-1 16,4 7 0-16,-7 3 0 16,3 9 0-16,-3 0-2 15,3 7 1-15,1 6-2 16,3 2 0-16,-4 11-1 16,11 5 1-16,7-2 0 15,7 2 0-15,4 4 3 16,-1-7 0-16,1 4 1 15,10 0 0-15,7-1 1 0,4 7 0 16,7-3-1-16,10-4 1 16,1-2-2-16,10-7 1 15,10-3 0-15,12-3 1 16,9-6 0-16,15-10 0 16,4-3 0-16,20-6 1 15,11-10-1-15,7-9 0 16,22-9-1-16,3-10 1 0,14-12-2 15,-7-10 0-15,10-13 0 16,1-2 0-16,-4 0-1 31,-14 2 1-31,-15-2-1 0,-16-7 1 0,-22 0-1 16,-11-6 0-16,-14-3 0 16,-14-6 1-16,-10 6 0 15,-15 0 1-15,-13-4 0 16,-26-5 0-16,-13-1-2 15,-15 4 0-15,-6 6-6 16,3 9 1-16,7 13-10 16,0 15 0-16</inkml:trace>
  <inkml:trace contextRef="#ctx0" brushRef="#br2" timeOffset="188194.84">1238 14079 29 0,'7'13'14'0,"-14"25"-1"16,7-29 14-16,0 0-24 15,0 1 1-15,-7-1 2 16,4 1 0-16,3 2-7 16,0 1 0-16,0-1 5 15,0 4 0-15,10 0-2 16,-3 2 1-16,4 1-2 16,-1 3 1-16,1-6-1 15,0-7 0-15,-1-15 0 0,8-13 1 16,-8-12-1-16,5-13 1 15,2 0-1-15,-6-9 0 16,-4-10 0-16,3 0 0 16,-6-3-1-16,-4 7 0 15,0 9-1-15,0 3 0 16,0 6-1-16,7 9 1 16,-7 7-1-16,0 7 1 0,4 8-1 15,-4 10 0-15,7 3 1 16,-7 4 1-16,7 8-1 15,-7 17 1-15,3 5 0 16,4 7 0-16,4 6-1 16,-1-3 1-16,1 10 0 15,7 2 0-15,3 1 0 16,7 6 1-16,4 0 0 16,-11-16 0-16,0-9 0 15,-3-7 1-15,-8-15 0 16,-6-10 1-16,-8-15-1 15,-6-10 1-15,-18 1-1 16,-4-7 1-16,-7 6-2 16,-10 0 0-16,-11 1-2 15,0-1 0-15,-7 7-4 16,3 2 0-16,4 7-2 16,4 3 0-16,6 7-2 15,8 2 0-15,10 4 2 0,4 3 1 16,10-7 3-16,8 7 1 15,6-9 4-15,15-7 0 16,14-3 2-16,20-10 1 16,15-12-1-16,11-9 1 15,10-13-1-15,25-9 0 16,-4-13-3-16,-10-12 1 16,-7-1-1-16,-25 17 0 15,-8 8 0-15,-23 17 0 0,-12 18 1 16,-31 22 1-16,-21 25 0 15,-32 25 1-15,-32 13-2 16,-38 22 1-16,-36 25-8 16,-25 12 1-16,-14 17-12 15,-606 403 32-15</inkml:trace>
  <inkml:trace contextRef="#ctx0" brushRef="#br2" timeOffset="194407.49">26508 9050 49 0,'0'6'24'0,"14"-3"-15"0,-7-3 25 0,3-3-33 15,12 0 0-15,6-4 1 16,4 1 1-16,3-3-4 16,14-1 0-16,1 1-3 15,-1 3 0-15,-7 2-11 16,-10 4 0-16</inkml:trace>
  <inkml:trace contextRef="#ctx0" brushRef="#br2" timeOffset="194602.33">26285 9291 53 0,'22'9'26'0,"27"-15"-28"0,-28 3 41 16,11-3-39-16,17-4 1 16,4 1-8-16,0-1 1 15,-3 1-6-15,-5 0 1 16</inkml:trace>
  <inkml:trace contextRef="#ctx0" brushRef="#br2" timeOffset="195666.67">28123 8146 17 0,'18'-18'8'0,"-4"11"2"16,-14 7-4-16,0 0-6 15,0 0 0-15,0 0-2 16,-3 3 0-16,-1 4 1 16,1-4 0-16,-4 3 0 15,0 7 1-15,-1-7 1 16,5 0 0-16,-1 1 4 15,1-4 0-15,-1 0 3 16,4 0 0-16,-3 0 1 0,3-3 1 16,-4 0-1-16,4 0 1 15,0 3-3-15,0 0 1 16,0 4-1-16,-3-4 0 16,-4 3-3-16,-4 0 1 15,-3 7-2-15,-11-1 0 16,-6 4-1-16,-1-3 0 15,-3 5-2-15,-1 7 1 16,-6 16-2-16,-7-3 1 0,-1 15-2 16,1 13 1-16,3 12-1 15,7 10 0-15,7-6 0 16,11-7 0-16,11-6 0 16,10-13 1-16,14-15 0 15,14-13 0-15,14-18 1 16,1-13 1-16,6-22-1 15,4-13 1-15,-4-12-1 16,-13 0 0-16,-12 3 1 16,-13 6 0-16,-11 9-1 15,-11 7 0-15,-6 10 0 16,-12 12 0-16,-6 9-1 16,-7 6 1-16,-4 10-3 15,0 0 0-15,7 3-4 16,8-3 0-16,6 0-10 15,7-3 0-15</inkml:trace>
  <inkml:trace contextRef="#ctx0" brushRef="#br2" timeOffset="196024.55">28113 8598 57 0,'7'6'28'0,"28"-18"-28"16,-21 5 47-16,7 1-46 16,11-3 1-16,4-1 0 15,-1 1 0-15,7 3-6 16,0-4 0-16,1 4-11 16,-11 3 1-16,-8 0-3 15,-6-4 0-15</inkml:trace>
  <inkml:trace contextRef="#ctx0" brushRef="#br2" timeOffset="196226.4">28374 8350 57 0,'0'25'28'0,"-4"29"-36"0,4-36 55 15,-7 4-48-15,-3 10 1 16,-4 5-6-16,0 7 0 0,-4 3-2 16,4 4 1-16,-7-8-9 15,3-11 1-15</inkml:trace>
  <inkml:trace contextRef="#ctx0" brushRef="#br2" timeOffset="196508.24">27901 8977 61 0,'7'19'30'0,"36"0"-31"0,-22-16 60 16,7 3-58-16,18-6 0 15,14-3-2-15,0-6 1 16,3-4-7-16,-3 1 1 16,-7 2-13-16,-18 4 1 15</inkml:trace>
  <inkml:trace contextRef="#ctx0" brushRef="#br2" timeOffset="197241.91">28864 9078 43 0,'0'41'21'0,"4"34"-10"0,-1-63 23 31,8-5-31-31,-4-4 0 16,4-10 0-16,-1-11 0 0,1-14-5 15,-1-2 1-15,1-13 2 16,-4-13 1-16,-4-12-2 16,-3-9 0-16,0 2 0 15,0 7 0-15,0 0 0 16,-3 0 0-16,-1 12 0 15,1 1 0-15,-1 8 0 16,1 4 1-16,3 7-1 16,3 15 1-16,1 6 0 15,6 12 0-15,15 11 0 16,7 8 1-16,7-6 1 16,14 1 1-16,21-1 1 15,7-3 0-15,32-3 0 16,35 3 0-16,18-9-1 15,21-7 1-15,10 1-3 16,8 6 0-16,3-4-4 16,-14 7 1-16,-3 3-5 15,-12 9 0-15,-34-5-8 0,-32 2 1 16,-35 3-8-16,-36 1 0 16</inkml:trace>
  <inkml:trace contextRef="#ctx0" brushRef="#br2" timeOffset="198984.42">8001 16764 31 0,'18'-4'15'0,"63"-24"-2"0,-53 19 16 16,11-10-23-16,21-3 1 15,14-9 3-15,35-4 0 16,22-2-13-16,17-7 0 16,28-3 8-16,18 6 1 15,14 10-4-15,15-7 0 0,-15 0-3 16,-4 1 0-16,-6-1-2 15,-32 7 0-15,-11 2-1 16,-21 4 1-16,-28 3-2 16,-21 4 1-16,-22 8-3 15,-24 4 1-15,-32-7-7 16,-25 1 0-16</inkml:trace>
  <inkml:trace contextRef="#ctx0" brushRef="#br2" timeOffset="199360.78">7945 16930 62 0,'56'9'31'0,"89"-15"-39"0,-92 0 57 16,24-4-46-16,43-2 1 15,32-1 1-15,17-9 1 16,39-6-8-16,-3-6 1 0,14-1 4 15,-4 1 0-15,0 12-2 16,-14 0 1-16,-17 0-6 16,-26 9 1-16,-13 7-7 15,-22 6 0-15,-24 3-10 16,-32 6 1-16</inkml:trace>
  <inkml:trace contextRef="#ctx0" brushRef="#br2" timeOffset="200680.63">29274 8582 44 0,'14'0'22'0,"21"0"-18"0,-21-3 23 16,7 0-23-16,4 0 0 15,-4 0 1-15,7 0 1 0,-3-4-8 16,0 1 0-16,-8 3 5 16,-10 6 0-16,-3 6-3 15,-8 4 1-15,-3 0-2 16,-7 2 0-16,-3 1-2 16,-5 0 0-16,5-7-1 15,3 0 0-15,3 1 0 16,4-1 0-16,3-2 1 15,8-1 1-15,7 0 2 16,3 3 0-16,0 4 3 16,3 3 1-16,8-1 0 15,-7-2 0-15,10 9 0 16,-3-3 0-16,-8 3-1 16,-10 0 1-1,-14 6-4-15,-7 3 1 0,-10 4-5 16,-12-10 1-16,-10-6-9 15,1-7 0-15,2 1-3 0,15-4 0 16</inkml:trace>
  <inkml:trace contextRef="#ctx0" brushRef="#br2" timeOffset="201146.61">30039 8601 43 0,'0'-3'21'0,"-7"0"-25"0,3 3 39 0,-6 0-35 15,-11 3 0-15,-8 3 0 16,-6 4 1-16,0 5-1 15,-4 7 0-15,4 3 0 16,-4 13 1-16,4 3-1 16,3 3 0-16,7 0 0 15,11-4 1-15,11-8-1 16,6-1 0-16,11-9 1 16,11-6 1-16,7-10-1 15,7-9 1-15,-4-7-1 16,-3-2 1-16,-11-1-1 15,-7 1 0-15,-7-1-1 0,-11 4 0 16,-6 3 0-16,-4-1 1 16,-7 4-2-16,-4 0 1 15,0 3-2-15,0 3 0 16,1 0-3-16,-1 0 1 16,0 4-9-16,8-1 0 15,-1 0 0-15,4 4 0 16</inkml:trace>
  <inkml:trace contextRef="#ctx0" brushRef="#br2" timeOffset="201432.5">30078 8764 53 0,'7'19'26'0,"18"-6"-34"16,-11-10 57-16,3 3-49 15,5-3 0-15,6 0-1 16,3-6 1-16,5-3-8 15,-1-4 0-15,-10 4-7 0,-4 0 1 16</inkml:trace>
  <inkml:trace contextRef="#ctx0" brushRef="#br2" timeOffset="201792.28">30674 8554 59 0,'-14'35'29'0,"-28"-4"-37"16,35-22 53-16,-8 7-45 15,1 0 0-15,-3-1 0 16,-4 7 1-16,3 7-3 15,4-4 1-15,3-3-1 16,4-4 0-16,11 1 0 16,6-3 0-16,4 0 0 15,4-4 0-15,7 1 1 16,3-1 0-16,0 1 1 16,-3-1 0-16,-8 4-1 15,-6 3 1-15,-11-4-5 16,-11 1 1-16,-3 0-10 15,-7-4 1-15</inkml:trace>
  <inkml:trace contextRef="#ctx0" brushRef="#br2" timeOffset="202063.34">30667 8535 53 0,'21'19'26'0,"36"-10"-21"0,-40-5 44 0,4-4-46 16,11 0 0-16,7-7 0 16,3-2 1-16,4-4-6 15,0 4 0-15,-14 0-1 16,-4 2 0-16,0-2-13 15,-7 3 0-15,-3-4-2 16,-4 1 0-16</inkml:trace>
  <inkml:trace contextRef="#ctx0" brushRef="#br2" timeOffset="202452.97">31048 8623 55 0,'14'19'27'0,"14"-10"-27"0,-17-9 54 16,3 3-51-16,11-3 1 15,3 0 0-15,4 4 0 16,-8-1-6-16,1 0 0 15,-4 0 4-15,-10 0 0 16,-11 3-2-16,-11 7 0 16,-6 3-1-16,-5 2 0 15,1 4 0-15,-3 7 0 0,-5-4 0 16,5 3 1-16,2 3-1 16,5-3 1-16,6 1 1 15,8-1 0-15,6-9 1 16,8-4 0-16,3-5-1 15,18-4 1-15,7-3-6 16,-1-3 0-16,-2-3-15 16,-8 0 0-16</inkml:trace>
  <inkml:trace contextRef="#ctx0" brushRef="#br2" timeOffset="203248.11">27019 9771 43 0,'-3'15'21'0,"38"-15"-5"0,-14 0 20 16,14 0-33-16,11-6 0 16,21 3 5-16,25 0 1 15,24 0-10-15,33 0 0 0,27-7 6 16,32 1 1 0,21-4-2-16,8-9 0 15,211-12-3 1,-64 2 1-16,-31 4-1 15,-35 3 0-15,-8 0-1 16,-24 6 0-16,-22 0-3 16,-38 1 0-16,-18 8-4 15,-31 7 0-15,-29 9-11 16,-42 13 0-16,-36 0-2 16,-27 6 1-16</inkml:trace>
  <inkml:trace contextRef="#ctx1" brushRef="#br2" timeOffset="149878.31">24130 7588 0</inkml:trace>
  <inkml:trace contextRef="#ctx0" brushRef="#br2" timeOffset="204660.33">28624 10204 39 0,'-3'21'19'0,"13"5"-5"16,-2-20 20-16,6 3-29 16,3 4 0-16,11-4 2 15,8 4 0-15,6 2-8 16,0 1 1-16,11 0 6 15,4-1 0-15,3-2-2 16,-7 3 0-16,-7-7-2 16,-8 7 1-16,-9-1-3 15,-12 7 1-15,-13-3-2 16,-11-3 1-16,-11 3-1 16,-10-1 1-16,-7 1-1 0,-1 6 0 15,1 0 0-15,-4 4 1 16,0-10-1-16,4 6 1 15,3 6 0-15,4 3 1 16,10 1 0-16,8-4 0 16,13 1 0-16,12-7 1 15,9-3 0-15,12-7 0 16,16 1-3-16,23 3 0 16,6 6-9-16,3 0 1 15,-20 10-12-15,10 18 1 0</inkml:trace>
  <inkml:trace contextRef="#ctx0" brushRef="#br2" timeOffset="207032.7">19011 12016 55 0,'18'-16'27'0,"45"26"-21"0,-41-13 28 0,13 3-34 16,11 0 0-16,7-4-2 16,3-2 1-16,-7 0-8 15,-6 3 1-15,-15 3-7 16,-7 6 1-16</inkml:trace>
  <inkml:trace contextRef="#ctx0" brushRef="#br2" timeOffset="207229.28">18955 12424 59 0,'28'22'29'0,"50"-13"-37"0,-43-6 52 16,11-3-46-16,10 0 0 16,4 0-18-16,-7 3 0 15,-11-3 16-15,-13 7 0 16</inkml:trace>
  <inkml:trace contextRef="#ctx0" brushRef="#br2" timeOffset="207962.29">20740 11633 47 0,'3'-3'23'0,"-27"-6"-28"0,20 12 38 16,-6 0-31-16,-12 3 1 16,-9 7 0-16,-12 6 1 0,-6 3-5 15,0 3 0-15,-8 0 2 16,-3 3 1-16,4 10-2 16,10 3 0-16,7 2 0 15,11 11 0-15,10-10 0 16,8-7 0-16,10-9 0 15,14-6 1-15,14-6 1 16,11-13 1-16,7-9-1 16,3-7 1-16,-3-2-1 15,-4-1 1-15,-14 0-1 16,-10 1 1-16,-11 2-3 16,-14 4 0-16,-7 3 0 15,-11 2 0-15,-10 4-1 16,0 4 1-16,-4-1-3 15,0 3 1-15,0 3-4 16,7 1 1-16,4 2-9 0,7-2 1 16,0-1-3-16,0-3 1 15</inkml:trace>
  <inkml:trace contextRef="#ctx0" brushRef="#br2" timeOffset="208263.04">19833 12254 65 0,'11'25'32'0,"52"-3"-34"16,-31-19 67-16,10-3-63 16,11-6 1-16,18-6-1 15,17-4 1-15,14-3-6 16,-6 4 1-16,-5-4-5 16,-13 3 0-16,-15 10-14 15,-27 9 0-15</inkml:trace>
  <inkml:trace contextRef="#ctx0" brushRef="#br2" timeOffset="208820.13">20048 12590 48 0,'7'12'24'0,"4"-5"-13"16,-4-7 28-16,0 3-34 15,4 3 1-15,-1-3 3 16,4 3 0-16,11-2-12 16,7 5 1-16,-4 4 6 15,-3-1 1-15,-4-2-3 16,-10 5 0-16,-11 1-2 15,-15 0 0-15,-6 6-3 16,0-1 0-16,-7 5-2 16,-7 5 1-16,-1-3 0 15,5-6 0-15,2-6 1 0,8 6 1 16,7 0 3-16,7-4 0 16,14 1 3-16,7 0 0 15,7-6-1-15,15-4 1 16,17 0-4-16,6-2 0 15,9-7-12-15,2-3 1 16,-10-7-8-16,-14 7 0 16</inkml:trace>
  <inkml:trace contextRef="#ctx0" brushRef="#br2" timeOffset="209269.92">21163 12301 56 0,'14'7'28'0,"18"-7"-31"0,-21-4 46 15,6-2-42-15,8 0 0 16,14 0-1-16,-4-1 0 0,4-2-6 16,-7 3 1-16,-4 3-11 15,-4-1 1-15</inkml:trace>
  <inkml:trace contextRef="#ctx0" brushRef="#br2" timeOffset="209556.9">21301 12069 52 0,'-7'19'26'0,"3"25"-27"15,1-31 40-15,-1-1-39 0,-3 1 0 16,0 2-1-16,0 4 0 16,3 6-3-16,1 0 1 15,-1 0-9-15,-3 0 1 16,-7-9-4-16,0 0 1 15</inkml:trace>
  <inkml:trace contextRef="#ctx0" brushRef="#br2" timeOffset="209824.69">20948 12558 72 0,'18'16'36'0,"45"-3"-52"16,-35-13 77-16,8 0-61 15,13-3 0-15,11 3-10 16,0 0 1-16,-7 0-5 16,-11 3 0-16</inkml:trace>
  <inkml:trace contextRef="#ctx0" brushRef="#br2" timeOffset="-213276.83">22296 11828 28 0,'-4'19'14'0,"4"9"1"16,0-22 14-16,0 10-24 15,0 3 1-15,0-1 2 16,0 1 0-16,4 3-10 16,-1 0 0-16,1 0 7 15,3 3 0-15,0 0-3 16,0-6 1-16,-4 0-2 15,4-7 0-15,4-2-1 16,3-10 1-16,0-6-1 16,0-10 1-16,0-3-1 15,1-9 0-15,-1-10 0 16,-4 1 0-16,1-7-1 16,-8-10 1-16,-3-2-1 0,-3-4 1 15,-8-2-1-15,4 2 1 16,-3-3-1-16,-1 7 1 15,4 12 0-15,0 3 0 16,3 13 0-16,4 9 1 16,7 7-1-16,4-1 1 15,7 7 0-15,10 3 0 16,4-4-1-16,10 1 1 16,18-3 0-16,10-4 0 15,26-2 1-15,20 2 0 0,18-3 0 16,14 1 1-16,18-1-3 15,-7 0 0-15,-7 4-2 16,-11 2 1-16,-18 1-8 16,-13 3 0-16,-29-1-9 15,-32 11 0-15</inkml:trace>
  <inkml:trace contextRef="#ctx0" brushRef="#br2" timeOffset="-212794.84">22722 11737 45 0,'11'12'22'0,"21"14"-23"15,-18-23 31-15,4 3-28 16,3-3 1-16,7 0-3 15,7-3 0-15,4 0-7 16,3-3 0-16,-10-3-5 16,-7-4 1-16</inkml:trace>
  <inkml:trace contextRef="#ctx0" brushRef="#br2" timeOffset="-212494.01">23389 11395 48 0,'0'16'24'0,"-7"9"-24"0,7-16 42 0,-3 4-43 15,-4 12 1-15,-1 9-1 16,-6 4 1-16,-3 15-1 16,-1 4 1-16,-3 2-4 15,3 4 1-15,4-10-5 16,4-2 0-16,3-8-6 16,3-8 1-16</inkml:trace>
  <inkml:trace contextRef="#ctx0" brushRef="#br2" timeOffset="-212076.15">23770 11533 47 0,'35'9'23'0,"-20"7"-21"16,-12-13 41-16,-3 0-43 0,-3 10 1 15,-8 3 0-15,-7-7 0 16,-3 7-2-16,-4 3 1 16,1 3 0-16,-4 6 1 15,-4 3-1-15,0 4 0 16,4 5 0-16,3 1 0 16,8 3-1-16,6 0 1 15,7-6 0 1,15-10 0-16,7-9 0 0,6-7 0 15,8-12 0-15,3-3 0 0,1-6 0 16,-5-4 1-16,-9 1-1 16,-5-1 0-16,-10 4 0 15,-10-4 0-15,-8 7 0 16,-7-1 0-16,1 7-1 16,-11 0 1-16,-1 4-4 15,-6-1 1-15,3 0-11 16,-3 13 0-16,-7-1-1 15,3 1 1-15</inkml:trace>
  <inkml:trace contextRef="#ctx0" brushRef="#br2" timeOffset="-211596.42">22091 12389 29 0,'-11'6'14'0,"-3"7"-5"0,11-13 24 0,-1-3-26 16,4 3 0-16,0 0 3 15,7 0 0-15,11 0-11 16,14-3 1-16,14 3 9 16,21 0 0-16,31 0-3 15,33 0 0-15,21-3-2 16,27 3 0-16,8 0-7 16,-10 3 1-16,-11 3-6 15,-22 3 0-15,-31 1-12 16,-32 2 0-16</inkml:trace>
  <inkml:trace contextRef="#ctx0" brushRef="#br2" timeOffset="-210801.3">22567 12960 41 0,'0'16'20'0,"4"-26"-14"0,-1 7 23 16,4 3-25-16,4-3 0 16,10 3 4-16,7 3 0 0,8-3-9 15,6 3 0-15,0-9 7 16,4 3 0-16,0 3-2 16,-7 3 0-16,-7 0-3 15,-8-3 0-15,-17 6-1 16,-10 4 0-16,-11 2-2 15,-4-2 0-15,-7 2-2 16,-3 4 1-16,-11 6 0 16,-7 9 1-16,1 10 0 15,2 0 0-15,11-4 1 16,4 1 0-16,7 0 2 16,7-4 0-16,7-6 2 15,14-3 0-15,14-3 0 16,21-6 1-16,8-7-1 31,17-5 1-31,7-1-7 0,4-3 1 0,-4 3-15 0,-18 3 1 16</inkml:trace>
  <inkml:trace contextRef="#ctx0" brushRef="#br2" timeOffset="-209252.46">24313 12458 41 0,'18'3'20'0,"35"-6"-16"15,-35 0 20-15,10 3-22 16,11-6 0-16,3 3 0 16,7-1 1-16,-3 1-6 0,-3 3 0 15,-8 0-5-15,-10 0 0 16,-15 7-4-16,-13 2 0 16</inkml:trace>
  <inkml:trace contextRef="#ctx0" brushRef="#br2" timeOffset="-209071.05">24222 12844 49 0,'-4'25'24'0,"18"-16"-24"0,0-9 47 0,11-6-46 16,14-3 1-16,7-4-1 15,3-3 0-15,11 4-12 16,-3 2 0-16,-8 10-4 15,-17 4 1-15</inkml:trace>
  <inkml:trace contextRef="#ctx0" brushRef="#br2" timeOffset="-208337.48">25435 12267 48 0,'0'12'24'0,"25"17"-19"16,-21-26 39-16,10 3-41 15,3 0 1-15,4 1 4 16,4-4 1-16,-4 0-10 16,11-3 0-16,7 0 6 15,0 3 0-15,-4 0-2 16,-7 0 1-16,-7 0-4 15,-3 7 1-15,-11-1-2 16,-14-3 1-16,-7 1-2 16,-11 2 0-16,0 4-3 15,-3-1 1-15,-4 4-2 16,4 0 0-16,0-1 1 0,7 4 0 16,3 0 1-16,8 3 1 15,6-6 2-15,8 2 0 16,6 1 2-16,4 0 0 15,4 0 0-15,3 3 1 16,11 3 0-16,3-3 1 16,0 3-1-16,-6 0 1 15,-5 3 0-15,-2 4 0 16,-12 5-2-16,-13-5 0 16,-22 5-2-16,-14 10 1 0,-28 16-5 15,-28 6 1-15,-32 19-14 16,-25 3 0-16</inkml:trace>
  <inkml:trace contextRef="#ctx0" brushRef="#br2" timeOffset="-206275.49">26300 12621 38 0,'3'0'19'0,"18"10"-9"15,-10-7 20-15,3 3-26 16,4 0 0-16,3-3 0 15,11 1 1-15,10-1-8 16,-3-3 1-16,3 0 0 16,-3-7 0-16,-7-2-12 15,-11 0 0-15</inkml:trace>
  <inkml:trace contextRef="#ctx0" brushRef="#br2" timeOffset="-206039.95">26522 12442 53 0,'0'38'26'0,"-11"12"-28"0,8-37 42 16,-1 9-41-16,-3 12 1 15,0 4-4-15,0 3 1 0,4-1-3 16,-1-2 0 0,0-3-9-16,1-7 1 0</inkml:trace>
  <inkml:trace contextRef="#ctx0" brushRef="#br2" timeOffset="-205679.05">26151 13164 53 0,'4'12'26'0,"10"-15"-27"0,-7 3 47 16,11 0-44-16,10 0 0 15,11 0 0-15,10-3 0 16,15 0-5-16,6-3 0 15,-3 2-7-15,-17 8 1 16,-15 5-7-16,-10 4 0 0</inkml:trace>
  <inkml:trace contextRef="#ctx0" brushRef="#br2" timeOffset="-204674.72">27273 12226 42 0,'0'28'21'0,"-3"38"-15"0,3-50 32 16,0 3-36-16,-4 9 0 15,1 3 3-15,3-3 0 16,0 4-6-16,3-4 0 16,1 0 4-16,-1-3 0 15,1-9-2-15,6-3 1 16,1-10-2-16,3-10 0 15,4-2 0-15,6-13 0 16,5-9-1-16,-5-4 1 16,1-6-1-16,-4-9 1 0,4-3 0 15,-7-3 0-15,-4-4 0 16,-4 4 0-16,1 2 0 16,-4 7 0-16,0 3 0 15,-4 7 0-15,1 8-1 16,-4 7 1-16,0 4 0 15,0-1 0 1,0 6 0-16,3 4 0 0,1 3 0 16,0-1 0-16,3 4 0 15,3 0 1-15,4 3-1 16,7 0 1-16,11-3 0 16,7 3 1-16,0 0-1 15,21 0 0-15,7-3 0 16,14 0 1-16,11-4-4 15,-11 1 1-15,-18 6-10 16,-10 0 1-16,-21 0-7 0,-14 13 0 16</inkml:trace>
  <inkml:trace contextRef="#ctx0" brushRef="#br2" timeOffset="-204132.55">27594 12405 44 0,'-3'3'22'0,"3"0"-17"0,0-3 34 16,7 0-37-16,3-3 1 15,5 0 0-15,2 0 1 16,4 0-5-16,0-1 0 16,4 4 1-16,-4-3 0 15,1 0-12-15,-5 0 0 0,-6-6-4 16,-1-1 1-16</inkml:trace>
  <inkml:trace contextRef="#ctx0" brushRef="#br2" timeOffset="-203893.84">28025 12116 59 0,'-4'35'29'0,"-21"28"-39"15,18-51 57-15,0 10-48 16,-3 6 1-16,-8 0-1 16,8 10 1-16,-1 0-3 0,4 6 0 15,0 0-13-15,-7 3 1 16</inkml:trace>
  <inkml:trace contextRef="#ctx0" brushRef="#br2" timeOffset="-203067.3">28268 12442 47 0,'-10'29'23'0,"-1"21"-20"0,11-34 31 0,3 9-33 16,5 15 0-16,2-5 1 15,1 3 1-15,3-4-3 16,0 1 0-16,0-7 2 15,4-6 1-15,-4-4-2 16,0-11 1-16,0-7-2 16,7-13 1-16,0-12-1 15,0-16 0-15,1-6-1 16,-5-12 1-16,1 2-1 16,-4-15 0-16,-3 0 1 15,-8 0 0-15,-3 0 0 16,0 9 0-16,0 4 0 15,0 11 0-15,4 8 0 16,3 11 1-16,0 4-1 16,3 7 1-16,4 5-1 0,4 1 1 15,7 2 0-15,7 4 1 16,10-4 0-16,7 1 0 16,11-7-1-16,18 1 1 15,10-4-2-15,11 9 0 16,-4 1-7-16,-14 6 1 15,-10 3-11-15,-29 6 0 16</inkml:trace>
  <inkml:trace contextRef="#ctx0" brushRef="#br2" timeOffset="-202317.73">28868 12298 11 0,'-7'10'5'0,"3"-1"19"16,4-6-13-16,0 0-6 16,-3 0 1-16,-1 4 3 15,1-1 1-15,-1 3-13 16,-3 1 1-16,4-1 7 16,-5-3 0-16,5 1-3 15,-4-1 1-15,3 0-3 16,1-3 1-16,-1 1-1 15,1-4 1-15,-1 0-1 16,-3 0 0-16,0 6 0 16,0 0 1-16,-3 4-1 15,-1 8 0-15,0 4 0 0,-3 7 1 16,-3 14 0 0,-1 4 0-16,4-3-1 0,0 0 0 15,3-9-1-15,1-7 1 16,3-6-6-16,3-10 0 15,0-2-7-15,12-7 1 16</inkml:trace>
  <inkml:trace contextRef="#ctx0" brushRef="#br2" timeOffset="-201746.95">29125 12248 41 0,'18'0'20'0,"-11"-6"-19"16,-7 6 34-16,0 0-34 15,0 0 1-15,0 0 1 16,-3 3 1-16,-1 6-5 0,-10 4 0 16,-4 6 3-16,-6 3 0 15,-5 0-2-15,5 9 1 16,-1 7-3-16,0 5 0 15,4 11 0-15,0 8 1 16,10-8-1-16,4-1 0 16,7-6 2-16,4-6 0 15,3-10 1-15,7-9 1 16,14-6 0-16,4-10 0 16,-4-6-1-16,0-6 1 15,-3-10-1-15,-4 7 0 16,-7-1-1-16,-3 1 0 0,-8-4-1 15,-6 1 1-15,-8 3 0 16,-10 5 0-16,-11 4 0 31,4 7 1-31,-4-1-4 0,-3-3 1 16,-4 3-8-16,8 4 1 0,-1 2-5 16,7 1 0-16</inkml:trace>
  <inkml:trace contextRef="#ctx0" brushRef="#br2" timeOffset="-201281.7">27291 12922 43 0,'-4'13'21'0,"4"2"-24"0,0-11 38 0,0-4-30 16,0 0 1-16,7 0 3 15,8 3 0-15,16 0-9 16,8 0 0-16,18 0 8 16,24 0 0-16,21-3-3 15,25 0 1-15,25 0-3 16,17-3 1-1,14 0-6-15,-13 3 0 0,-4 0-6 16,-32 9 0-16,-25 4-7 16,-24 6 1-16,-22 0-6 15,-35 3 1-15</inkml:trace>
  <inkml:trace contextRef="#ctx0" brushRef="#br2" timeOffset="-200800.98">27919 13377 45 0,'0'9'22'0,"21"-2"-16"0,-14-4 38 0,7 0-41 16,4 0 1-16,3 6 3 15,11 1 0-15,10-4-8 16,15-3 1-16,-5 0 5 16,-6-3 1-16,-7 0-3 15,-11 0 1-15,-3 0-3 16,-7 7 1-16,-11 2-3 15,-14 4 1-15,-11-1-2 16,-10-2 1-16,-11-1-2 16,-3 4 0-16,-1 5 0 15,1 4 0-15,3 0 0 16,7 6 1-16,11 4 1 16,7 2 1-16,11 4 2 15,10 3 0-15,14-10 0 0,18-6 0 16,17-3 0-16,4-6 1 15,18-1-8-15,-8-2 1 16,-13 6-15-16,3 3 1 16</inkml:trace>
  <inkml:trace contextRef="#ctx0" brushRef="#br2" timeOffset="-198563.18">18514 14672 53 0,'-21'16'26'0,"10"-4"-18"16,11-9 27-16,4 1-33 15,-4-4 0-15,7 0 2 16,10 0 0-16,15-4-5 16,10 1 1-16,11 3 1 15,14 0 1-15,4-6-6 16,-4 0 0-16,0-1-13 15,-14 4 1-15,-21 0-2 16,-11 6 1-16</inkml:trace>
  <inkml:trace contextRef="#ctx0" brushRef="#br2" timeOffset="-198367.82">18486 15030 48 0,'0'25'24'0,"31"-7"-26"0,-10-14 48 16,11 2-45-16,11 0 0 0,13-3-3 15,8-6 1 1,-5-3-13-16,-9 0 0 0,-11 2 0 16,-1 4 0-16</inkml:trace>
  <inkml:trace contextRef="#ctx0" brushRef="#br2" timeOffset="-197227">19565 14547 46 0,'-11'15'23'0,"8"-5"-10"15,3-10 23-15,0 0-34 16,3 0 1-16,5 0 5 16,-1-3 0-16,14 3-8 15,11 0 1-15,6 3 5 16,12 0 1-16,10 0-2 16,3 0 1-16,-3 0-4 15,-3 0 0-15,-15 0-1 16,-10 7 0-16,-11-1-3 15,-14 1 1-15,-14 5-3 16,-11 1 1-16,-6 3-3 16,-5 0 1-16,1-4-2 15,-4 4 1-15,8 0 0 0,6-3 0 16,4 3 2-16,3-4 1 16,4 1 2-16,7 3 0 15,11-1 2-15,10 8 0 16,4 2 1-16,6-6 1 15,5 3-1-15,-5 3 1 16,-6 0 0-16,-4 4 0 16,-7-1-2-16,-7-6 1 15,-14 10-2-15,-17-1 1 16,-12 10-2-16,-6-10 1 0,-14-2-6 16,-4-4 1-16,7-3-12 15,3-3 0-15</inkml:trace>
  <inkml:trace contextRef="#ctx0" brushRef="#br2" timeOffset="-196942.29">20369 14873 56 0,'18'15'28'0,"35"-5"-27"0,-32-7 42 16,14 0-43-16,8-3 0 15,-8 3-1-15,4-3 1 16,0-3-4-16,-4 0 1 15,-7 0-13-15,-14-3 0 16</inkml:trace>
  <inkml:trace contextRef="#ctx0" brushRef="#br2" timeOffset="-196731.61">20570 14735 59 0,'-14'41'29'0,"-7"18"-33"0,14-34 45 0,-3 0-42 16,-1 7 0-16,-3-1-12 16,0 3 1-16,0-5 3 15,3-7 1-15</inkml:trace>
  <inkml:trace contextRef="#ctx0" brushRef="#br2" timeOffset="-196355.55">20257 15315 72 0,'28'12'36'0,"42"-5"-42"0,-41-4 66 0,13 0-61 15,11-3 1-15,-7 0-8 16,-1 0 0-16,-6 3-3 16,-14 3 0-16,-11 1-9 15,-14-1 0-15</inkml:trace>
  <inkml:trace contextRef="#ctx0" brushRef="#br2" timeOffset="-195786.46">21629 14365 62 0,'7'28'31'0,"-4"-16"-41"15,-3-5 57-15,-3-1-47 16,-4 3 1-16,-4 4 0 16,-3 3 1-16,-4 2-3 0,1 4 1 15,-1 4 0-15,4-5 1 16,4-5-1-16,6 3 1 15,4-3-2-15,11-4 0 16,10-2-5-16,7-7 0 16,4 0-11-16,-4-13 1 15</inkml:trace>
  <inkml:trace contextRef="#ctx0" brushRef="#br2" timeOffset="-195606.88">21858 14180 54 0,'-14'25'27'16,"-7"28"-24"-16,17-28 41 0,-6 10-40 16,-4 2 0-16,-8 10 1 15,-6 0 0-15,-7 13-7 16,0 9 0-16,-1 9-1 16,5-6 1-16,6-12-16 15,0-7 0-15</inkml:trace>
  <inkml:trace contextRef="#ctx0" brushRef="#br2" timeOffset="-195275.29">21107 15089 67 0,'0'22'33'0,"17"3"-29"0,-6-19 52 16,7 1-53-16,3-4 0 0,18-3 0 15,10 0 1 1,18-6-8-16,11-4 1 0,6-2-4 16,-17-4 0-16,-10 6-14 15,-18 4 0-15</inkml:trace>
  <inkml:trace contextRef="#ctx0" brushRef="#br2" timeOffset="-194826.08">21209 15321 59 0,'4'16'29'0,"10"-13"-21"0,-4-3 40 15,8 0-43-15,7 0 0 16,6 3 3-16,5 0 1 16,2 0-12-16,1-3 1 15,0 0 6-15,-11-3 0 16,-7 6-3-16,-6-3 1 16,-8 3-2-16,-11 7 0 15,-7-1-2-15,-3 1 1 16,-10 2-1-16,6-2 1 15,-21 15-1-15,11-6 1 16,-4 15-1-16,4 10 1 0,3 0 1 16,8-3 0-16,6-7 1 15,8-6 1-15,13 1 0 16,15-7 0-16,10-1-1 16,18-2 1-16,11-3-4 15,-4-3 0-15,-8-4-10 16,-2-3 1-16,-11 4-12 15,-8-1 1-15</inkml:trace>
  <inkml:trace contextRef="#ctx0" brushRef="#br2" timeOffset="-192930.77">22239 15023 41 0,'4'10'20'0,"-1"5"-11"0,-3-12 21 15,0 4-26-15,0 2 0 16,-3 1 2-16,-4 2 0 16,-4 4-7-16,-3 3 0 0,-7-4 5 15,0 10 0-15,-1 10-2 16,1-4 1-16,4 4-2 16,2 2 0-16,8-2-3 15,14-4 0-15,11-12-7 16,14-13 0-16,0-12-8 15,-1-10 1-15</inkml:trace>
  <inkml:trace contextRef="#ctx0" brushRef="#br2" timeOffset="-192783.39">22373 14631 66 0,'0'13'33'0,"11"12"-38"15,-8-22 61-15,1 3-58 16,3 1 1-16,0-1-10 16,0-6 0-16,-7 0-1 0,4 3 0 15</inkml:trace>
  <inkml:trace contextRef="#ctx0" brushRef="#br2" timeOffset="-191761.67">23290 15164 37 0,'4'3'18'0,"7"-6"-2"0,-8 0 19 0,4 0-31 15,0 0 1-15,4 0 3 16,3 0 0-16,0 0-10 15,4-1 1-15,13 1 6 16,19 3 0-16,-8 3-7 16,7 1 1-16,1-1-12 15,-8 3 0-15,-14-3-5 16,-10 6 0-16</inkml:trace>
  <inkml:trace contextRef="#ctx0" brushRef="#br2" timeOffset="-191596.55">23252 15494 45 0,'35'15'22'0,"39"-2"-29"0,-53-10 39 16,11 0-41-16,17-3 1 15,-3 0-15-15,4-3 0 16</inkml:trace>
  <inkml:trace contextRef="#ctx0" brushRef="#br2" timeOffset="-190982.23">24529 14857 65 0,'0'19'32'0,"3"3"-40"16,-3-19 62-16,7-3-52 16,7 6 0-16,8 0 2 15,9 4 0-15,5-1-4 0,9 1 0 16,8-1 2-16,4-3 1 16,-8 1-1-16,-7 2 0 15,-10 0-2-15,-14 4 0 16,-18 6-2-16,-14 3 1 15,-11 3-3-15,-3 0 0 16,0-3-3-16,-4-3 1 16,-3 3-1-16,3 3 1 15,4 0 1-15,6-3 1 16,8 3 1-16,4-3 1 16,10 3 2-16,10 0 1 0,4 6 1 15,8 7 1-15,6-4 1 16,7-5 0-16,4-1 1 15,-4 3 0-15,-10-2-1 16,-15 2 1-16,-17 6-2 16,-17-2 0-16,-15 3-6 15,-14-1 1-15,-3 1-6 16,-4-7 0-16,-4 1-7 16,4-10 0-16,4-7-4 15,13-5 1-15</inkml:trace>
  <inkml:trace contextRef="#ctx0" brushRef="#br2" timeOffset="-190666.83">25333 15384 62 0,'7'16'31'0,"11"-16"-37"0,-8 3 62 0,8-3-55 15,10 0 1 1,7-3-1-16,11-1 1 0,0 4-6 15,4 4 0-15,-8-4-7 16,0 6 1-16,-14-3-9 16,-10 3 1-16</inkml:trace>
  <inkml:trace contextRef="#ctx0" brushRef="#br2" timeOffset="-190456.59">25601 15164 59 0,'14'25'29'0,"-21"38"-31"16,4-47 50-16,-4 6-48 0,0 9 0 16,-8 10-5-16,1 6 1 15,4 3-2-15,-4 7 0 16,3-10-11-16,-3-10 1 15</inkml:trace>
  <inkml:trace contextRef="#ctx0" brushRef="#br2" timeOffset="-190186.47">25054 15923 77 0,'11'22'38'16,"35"-3"-45"-16,-15-13 73 0,12 1-67 15,24-1 1-15,14-3-7 16,7-3 1-16,4 3-3 15,-18 0 1-15,-11 3-14 16,-6 1 0-16</inkml:trace>
  <inkml:trace contextRef="#ctx0" brushRef="#br2" timeOffset="-189481.7">26458 15167 63 0,'11'16'31'0,"35"-10"-30"16,-29-6 51-16,8 13-50 15,7 0 1-15,3-1 0 0,11 4 1 16,7-1-6-16,-4 4 1 15,-10-6 2-15,-7 2 0 16,-11 1-2-16,-10 3 1 16,-18 6-2-16,-11 3 0 15,-7 4-2-15,-3-4 0 16,-7 3 0-16,-4 4 0 16,-3-1 0-16,-1 4 1 15,4-7 0-15,4 7 1 16,3-1 1-16,8 7 1 15,3 0 1-15,6 3 0 0,8-6 0 16,4 0 0-16,10-7 0 16,14-2 0-16,7-4 0 15,11-6 1-15,3-3-4 16,4-4 1-16,7-5-8 16,0-4 0-16,-3-3-8 15,-1-6 1-15</inkml:trace>
  <inkml:trace contextRef="#ctx0" brushRef="#br2" timeOffset="-189238.93">27372 15766 62 0,'-7'19'31'0,"-11"9"-39"0,15-18 56 16,-4 2-48-16,0 4 1 16,0 6 0-16,0 6 0 15,0-3-5-15,3-3 1 16,4-6-8-16,0-13 1 16,0-9-7-16,11-13 1 15</inkml:trace>
  <inkml:trace contextRef="#ctx0" brushRef="#br2" timeOffset="-189105">27340 15327 64 0,'11'19'32'0,"-4"9"-44"16,0-15 60-16,0 3-54 16,0-1 1-16,0 1-28 15,-7-3 1-15</inkml:trace>
  <inkml:trace contextRef="#ctx0" brushRef="#br2" timeOffset="-180143.44">17364 16494 57 0,'3'3'28'0,"1"3"-19"0,-4-3 28 15,-4 7-36-15,-6 6 0 16,-11 6 0-16,-8 3 0 0,-6 3-2 16,0 6 1-16,-1 1 0 15,5 6 0-15,-1-13-1 16,0 3 0-16,11 1 0 15,0-1 0-15,7 0 0 16,7-6 0-16,7 4 0 16,7 2 0-16,3 7 0 15,8-1 1-15,7-2 0 16,3-4 0-16,4-3 0 16,-1 0 1-16,1-2-1 15,-7-1 1-15,-4 3-1 16,-10 3 0-16,-11 7-1 15,-7-13 1-15,-15 6-2 16,-6 4 0-16,-4-1-4 16,-6-2 0-16,-8-4-8 15,-4-6 0-15,-3-7-1 16,4 1 0-16</inkml:trace>
  <inkml:trace contextRef="#ctx0" brushRef="#br2" timeOffset="-179767.37">17611 17297 47 0,'7'3'23'0,"0"-13"-33"0,-7 10 46 0,-4-6-36 16,-3 0 1-16,-10 6-1 16,-8 6 0-16,-7 0-2 15,4 7 1-15,-4 6-2 16,0 0 1-16,1-1-4 16,6 7 1-16,4 4-3 15,10-1 1-15,8-3 3 16,10-6 1-16,14-3 5 15,18-16 0-15,10-13 5 16,-3 4 0-16,0-10 2 16,-7-6 0-16,-8-10-10 15,-9-2 0-15,-12-1-10 16,1-3 1-16</inkml:trace>
  <inkml:trace contextRef="#ctx0" brushRef="#br2" timeOffset="-179315.69">19368 17030 52 0,'-18'13'26'0,"-3"21"-28"16,10-24 46-16,-3 5-42 15,-7 7 0-15,-14 3 0 16,-8 7 1-16,-3 8-5 16,-10 4 0-16,-4-3 0 0,4-3 0 15,6-4-4-15,4-6 0 16,15-2-8-16,6-17 1 15,11-12-2-15,10-13 0 16</inkml:trace>
  <inkml:trace contextRef="#ctx0" brushRef="#br2" timeOffset="-179106.49">18972 16842 48 0,'15'22'24'0,"-5"25"-24"0,-6-28 48 0,3 9-47 16,0 16 1-16,7 9 0 16,7 7 0-16,11 3-3 15,7-4 0-15,-1 4 1 16,1-13 0-16,-4-9-5 16,-3-13 1-16,-4-9-12 15,-6-13 0-15</inkml:trace>
  <inkml:trace contextRef="#ctx0" brushRef="#br2" timeOffset="-178782.33">19819 17014 62 0,'0'7'31'0,"7"-1"-35"0,0-6 53 15,0 0-47-15,4-3 1 16,6 0 0-16,5 0 0 0,2-1-7 15,8 1 1-15,-7 0-4 16,-1 3 0-16,-6 0-12 16,-11 0 1-16</inkml:trace>
  <inkml:trace contextRef="#ctx0" brushRef="#br2" timeOffset="-178625.68">19741 17312 53 0,'18'19'26'0,"21"-6"-32"15,-25-13 40-15,11 0-41 16,6-3 1-16,5-7-21 16,-1-2 1-16</inkml:trace>
  <inkml:trace contextRef="#ctx0" brushRef="#br2" timeOffset="-178011.25">20511 16748 67 0,'3'9'33'0,"11"4"-38"15,-7-10 60-15,4 0-54 16,-1 0 1-16,4 0 2 16,4 4 0-16,-4-4-5 15,4 0 1-15,-4 3 2 16,-3 1 0-16,-4-1-1 16,0 3 0-16,-7 1-3 15,-7-7 0-15,-4 6-2 0,-7-3 0 16,-3 4-2-16,-3-1 0 15,-1 1-4-15,4 2 1 16,3 1 2-16,4 2 0 16,0 1 1-16,7 3 1 15,3-3 3-15,8 9 1 16,6-3 5-16,8 3 0 16,3 0 1-16,0 3 0 15,-3-3 0-15,0 0 0 16,-4 0-2-16,-7 3 0 0,-11 1-3 15,-10 5 1-15,-11 1-4 16,-6-10 0-16,-5-3-3 16,5-7 0-16,-5-2-10 15,5-4 0-15,6-6 1 16,11-3 0-16</inkml:trace>
  <inkml:trace contextRef="#ctx0" brushRef="#br2" timeOffset="-177769.79">20839 17074 60 0,'17'22'30'0,"22"-25"-46"0,-25 3 64 16,7-3-49-16,8 0 0 16,-1-1-10-16,0-2 1 15,-3 0 1-15,-11 0 0 16</inkml:trace>
  <inkml:trace contextRef="#ctx0" brushRef="#br2" timeOffset="-177560.7">21029 16986 60 0,'-10'32'30'0,"-15"8"-39"0,18-27 50 0,-4 9-43 16,1 3 1-16,-1 6-12 15,0 4 0-15,-6-1 5 16,6-9 0-16</inkml:trace>
  <inkml:trace contextRef="#ctx0" brushRef="#br2" timeOffset="-176900.12">21410 16833 61 0,'11'15'30'0,"13"-8"-35"16,-13-7 52-16,3 3-44 16,11 0 1-16,3 0 1 15,7 0 1-15,1-3-8 16,-8 3 1-16,-4 0 4 15,-2-3 0-15,-8-3-2 0,-7 6 0 16,-11 10-2-16,-6 3 0 16,-11 2-3-16,-4 1 1 15,-3 3-2-15,-4 10 1 16,0-4 0-16,0 6 1 16,1 4 0-16,2 3 1 15,1-1 2-15,7 1 0 16,7-3 1-16,3-1 0 15,8-11 0-15,6-5 1 16,8-2-2-16,7-3 1 0,3 0-6 16,14-10 1-16,4 0-12 15,3-6 0-15</inkml:trace>
  <inkml:trace contextRef="#ctx0" brushRef="#br2" timeOffset="-176673.68">21883 17184 61 0,'-14'44'30'0,"-22"-10"-34"0,29-24 49 0,0 5-44 15,4 4 0-15,-1 0 0 16,1 0 0-16,-1-4-6 15,4-5 1-15,11-7-10 16,3-6 1-16,7-13-4 0,0-3 0 16</inkml:trace>
  <inkml:trace contextRef="#ctx0" brushRef="#br2" timeOffset="-176534.52">22003 16855 35 0,'7'15'17'0,"14"-15"-47"0,-14-3 27 16,4-6-2-16,3-4 1 0</inkml:trace>
  <inkml:trace contextRef="#ctx0" brushRef="#br2" timeOffset="-175458.78">23114 16742 42 0,'-11'31'21'0,"4"7"-9"0,4-29 21 0,-1-3-29 16,1 10 0-16,-4 3 1 16,0 9 1-16,0 10-8 15,0 12 1-15,0 9 4 16,-4 4 0-16,4 0-2 15,3-10 1-15,1-6-2 16,3-12 0-16,7-10 0 16,0-10 0-16,4-15 0 15,-4-18 1-15,0-17-1 16,-4-15 1-16,-6 0-1 16,-11-7 1-16,-8 4-3 15,-6 9 0-15,7 10-2 16,-4-1 1-16,-6 13-1 15,-5 7 0-15,-3 2 0 16,1 10 1-16,2 12 2 16,5 4 1-16,6 9 3 0,11 0 0 15,10 3 3-15,18-3 1 16,15-7-1-16,6-5 1 16,25-7-2-16,14-6 1 15,14-7-9-15,-3-5 1 16,-11-4-18-16,-4-6 1 15</inkml:trace>
  <inkml:trace contextRef="#ctx0" brushRef="#br2" timeOffset="-174887.07">24564 16873 59 0,'3'7'29'0,"-17"-4"-29"0,11 6 39 0,-8 7-39 16,-10 6 0-16,-11 12 1 15,-14 13 0-15,-6 4-3 16,-1 5 0-16,0-3-3 16,7-6 0-16,7-9-9 15,7-7 0-15,8-15-2 16,17-13 0-16</inkml:trace>
  <inkml:trace contextRef="#ctx0" brushRef="#br2" timeOffset="-174677.38">24243 16823 46 0,'-4'60'23'0,"18"-19"-24"0,-6-29 46 16,-1 10-45-16,7 9 0 15,3 7 0-15,12 6 1 16,2 6-3-16,5 3 1 15,-5-2-5-15,-2-11 0 16,-5-2-8-16,-6-13 0 16</inkml:trace>
  <inkml:trace contextRef="#ctx0" brushRef="#br2" timeOffset="-174345.8">24776 17036 59 0,'0'0'29'0,"14"10"-32"16,-7-10 53-16,3-3-48 15,4 3 1-15,4 0 0 16,7-3 1-16,7 3-8 0,-1 0 1 16,5 0-3-16,-8-4 1 15,-7 1-13-15,-14 3 1 16</inkml:trace>
  <inkml:trace contextRef="#ctx0" brushRef="#br2" timeOffset="-174181.8">24786 17350 49 0,'18'16'24'0,"38"-13"-28"0,-35-6 33 0,11-4-38 15,7 1 0-15,-7-6-15 16,-4-1 0-16</inkml:trace>
  <inkml:trace contextRef="#ctx0" brushRef="#br2" timeOffset="-173597.72">25425 16864 57 0,'-4'6'28'0,"8"0"-32"0,3-9 51 16,3 3-45-16,4-3 1 16,4 6 1-16,3 0 1 0,4 4-6 15,-4-1 1-15,0 0 2 16,-3 4 1-16,-4-1-2 15,-3-3 0-15,-4 4-1 16,-7 2 0-16,-4 4-2 16,-3 0 0-16,0-1-2 15,-4-2 1-15,1-1-1 16,-4 4 0-16,3 0-1 16,1 0 0-1,3 2 2-15,3 1 0 0,4 0 2 16,4 0 0-16,3 0 2 15,7 3 1-15,0-4 1 16,0 4 1-16,0 0 1 16,-3 0 0-16,-4 0-1 15,0 0 0-15,-7 0-2 16,-7 0 1-16,-14 0-6 16,-8-3 0-16,-6 0-7 0,-4-4 0 15,-3-5-8-15,7-4 0 16</inkml:trace>
  <inkml:trace contextRef="#ctx0" brushRef="#br2" timeOffset="-172977.85">25883 17196 59 0,'0'19'29'0,"14"-16"-32"0,-7 0 52 0,4 1-46 16,7-4 0-16,6 0 0 15,5 0 0-15,2-7-7 16,5 1 0-16,-5-7-3 16,1-2 1-16,-7 2-12 15,-4 4 0-15</inkml:trace>
  <inkml:trace contextRef="#ctx0" brushRef="#br2" timeOffset="-172381.48">26462 16876 61 0,'7'7'30'0,"14"-10"-33"0,-10-1 51 0,-1-2-44 15,8 6 0-15,3 0 1 16,0 3 1-16,4 0-8 15,-4 1 0-15,-3-1 4 16,-4-3 1-16,-4 6-3 16,-6 0 1-16,-11 7-3 15,-7 3 0-15,-7 5-2 16,-8 1 1-16,-2 7-2 16,-1 2 0-16,4 0 0 15,3 1 1-15,-3-4 1 0,10 0 0 16,4 0 2-16,7-3 1 15,3 1 0-15,4-4 1 16,7-4-1-16,8 1 1 16,6-6-1-16,11-4 0 15,3-3-8-15,0-6 0 16,-3-6-7-16,-7-3 0 16</inkml:trace>
  <inkml:trace contextRef="#ctx0" brushRef="#br2" timeOffset="-172154.49">26931 17109 60 0,'0'34'30'0,"0"1"-37"0,4-29 54 0,-4 3-46 15,-4 1 0-15,1 2 0 16,-1 1 0-16,-3-1-7 16,3-2 1-16,1-4-11 15,-1-3 0-15</inkml:trace>
  <inkml:trace contextRef="#ctx0" brushRef="#br2" timeOffset="-171991.59">26973 16930 44 0,'0'9'22'15,"4"4"-21"-15,-4-13 27 0,0 0-28 0,3 0 0 16,-3 0-6-16,0 0 0 16,0 0-3-16,4 3 0 15</inkml:trace>
  <inkml:trace contextRef="#ctx0" brushRef="#br1" timeOffset="-164694.66">18514 16622 25 0,'32'0'12'0,"28"-18"-6"16,-46 11 13-16,3 1-15 15,1 0 0-15,0 0 4 16,-1 2 1-16,-3 8-9 15,0 8 0-15,-3 4 7 16,-4 12 0-16,-7 16-2 0,-3 12 0 16,-1 17-2-16,-3 14 0 15,-4 23-3-15,-6-3 1 16,-1 12-1-16,4 3 0 16,3-3-1-16,1-3 0 15,-1-25-5-15,4-6 1 16,4-16-10-16,3-13 1 15,3-24-1-15,15-20 1 16</inkml:trace>
  <inkml:trace contextRef="#ctx0" brushRef="#br1" timeOffset="-163913.54">18711 16353 29 0,'0'6'14'0,"4"-28"-14"16,-1 22 26-16,4-3-24 15,1 3 1-15,6 3 2 16,3 0 0-16,8 7-6 0,3 2 0 16,7 4 3-16,4 3 1 15,18-7-1-15,10 1 0 16,14-1-1-16,18-5 1 16,14-4-1-16,24-3 1 15,15 0 0-15,-4-3 1 16,11 3-2-16,14-7 1 15,-15 1-2-15,5-3 1 16,2-1-1-16,-9-2 1 16,-15-7-2-16,0 3 1 15,-11 4-1-15,-3-4 1 0,-14 0 0 16,-10 4 0-16,-26 2-1 16,-6 7 1-16,-8 6 0 15,-10 1 0-15,-7 8-1 16,-11-3 1-16,-10 7-2 15,-7 6 1-15,-4 0 0 16,-4 0 0-16,-6 3 0 16,3 3 0-16,0 7 0 15,4-1 1-15,-1-2 0 16,4 5 1-16,4 4-1 16,-4 3 0-16,4 0 0 15,6 0 0-15,1 3 0 16,3 6 1-16,4 7-1 15,7 2 1-15,-4-2-1 16,-3 6 0-16,-4 0 0 16,-7 0 0-16,-7 9-1 0,-10-6 1 15,-11 12-1 1,-21-12 1-16,-22 3-1 0,-31-3 0 16,-11-3 0-16,-38-16 1 15,-25 4-1-15,-36-4 1 16,-28-9-1-16,-21-1 1 15,-28-5-1-15,-14-7 1 16,11-6-2-16,9-9 1 16,12 9-10-16,21-7 0 15</inkml:trace>
  <inkml:trace contextRef="#ctx0" brushRef="#br1" timeOffset="-163284.15">23901 16321 28 0,'-21'19'14'0,"-1"41"-2"15,15-48 14-15,0 13-24 16,-3 7 0-16,-4 5 0 16,-4 11 1-16,-3 11-4 15,0 7 1-15,-1 19 2 16,-2 12 0-16,3 9-2 15,-1-5 1-15,1-1-3 16,7-9 1-16,4-16-6 16,2-18 1-16,5-23-6 15,6-24 0-15</inkml:trace>
  <inkml:trace contextRef="#ctx0" brushRef="#br1" timeOffset="-162563.12">23922 16296 28 0,'14'13'14'0,"18"9"-16"0,-25-13 21 0,7 4-17 15,11-1 0-15,10 4 1 16,11 3 1-16,14-3-4 16,10-1 0-16,8-2 3 15,24-1 1-15,25 1-1 16,4-10 0-16,17 3-1 16,14-6 0-16,-3-3-1 15,7-6 1-15,3-1-1 16,-3-5 0-16,-7 2-1 15,6-6 0-15,-2 0 0 16,-15-3 1-16,4 7-2 16,-4 2 1-16,-7 1 0 15,-11-7 0-15,-17-3 0 16,-3 3 0-16,-12 3 0 0,-9 4 0 16,-8 3 0-16,-7 2 0 15,-7 7 0-15,-11 7 0 16,-10 5 0-16,-11 1 0 15,-10 9-1-15,-11 6 1 16,-14 6-2-16,-3 7 1 16,-11 15 0-16,-4-5 0 15,-3 8 0-15,-4 7 1 16,-7-3-1-16,1 9 1 16,2-3 0-16,-2 16 1 0,6 2-1 15,0 4 1-15,8-6-1 16,-1 0 1-16,4-1-1 15,0-8 1-15,-4-4-1 16,-3-10 0-16,-14-2 0 16,-18-7 1-16,-18-3 0 15,-21-2 0-15,-42-1 0 16,-31-10 0-16,-47-5 0 16,-39-4 1-16,-52-3-3 15,-32-3 1-15,-18 0-3 16,-3 3 0-16,-4 0-8 15,11 0 0-15,10-6-1 16,32-10 0-16</inkml:trace>
  <inkml:trace contextRef="#ctx0" brushRef="#br1" timeOffset="-160084.12">20010 16105 35 0,'-11'0'17'0,"-45"-3"-15"15,31 0 18-15,-3-7-20 16,-18-12 1-16,-7-3 0 16,-7-3 1-16,-7-3-2 15,-14-10 1-15,-7-6 1 16,-15-3 0-16,8-3 0 0,-18-7 0 15,-10-6-1 1,-11 0 0-16,7 0-1 0,-15-6 1 16,-9 6-1-16,3 1 1 15,-4-4-1-15,4 3 0 16,-4-6 0-16,21-4 0 16,12 4 0-16,2-3 1 15,4 0 0-15,14-4 0 16,4-2 0-16,3-16 1 15,-6-70 1 1,13-5 0-16,14 6 0 16,26-7 0-16,13 1 0 15,18-13 0-15,14 3-1 16,3 0 0-16,8-9-2 16,10-4 1-16,4-2-1 15,10-7 1-15,11 3-1 16,-4-3 1-16,8 1-1 15,3-1 0-15,-1 6 0 16,1 4 1-16,-10 2-1 16,-5-2 0-1,-6-113-1 1,-11 40 1-16,-10 26-1 16,-7 12 1-16,-12 31-1 15,-13 10 1-15,-14 9 0 16,-14 13 0-16,-18 0 0 0,-11 3 0 15,-7 9-1-15,-13 16 1 16,-5-3 0-16,-3 22 0 16,11 0 0-16,10 15 0 15,11 10 0-15,4 6 1 16,6 13-1-16,4 9 0 16,4 1-1-16,7-1 1 15,6-3-9-15,8 22 0 16,0-4-6-16,13 8 0 15</inkml:trace>
  <inkml:trace contextRef="#ctx0" brushRef="#br1" timeOffset="-159380.28">15501 8081 45 0,'0'18'22'0,"4"4"-16"15,-1-19 36-15,1 1-41 0,3-4 1 16,0 0 0-16,3-7 1 16,4-8-4-16,8-17 0 15,-1-8 2-15,3-14 1 16,-2 7-2-16,-5-19 0 16,1-9 0-16,-4-19 0 15,-3 0 0-15,-4-3 0 16,-7 15-1-16,-4 4 1 15,-3-1-1-15,0-2 0 16,-7-1-1-16,-4 23 1 0,1 5-1 16,-1 11 0-16,4 11-2 15,3 13 0-15,4 4-1 16,4 12 0-16,10 12 0 16,7 7 0-16,4 9 0 15,6 6 1-15,4 0 2 16,11 7 1-16,11 0 1 15,3-19 0-15,7 2 1 16,7-2 0-16,0-6 2 16,-7-4 0-16,0-9 1 15,0 10 0-15,-11-7 0 16,0-3 0-16,-6-6 0 16,-8-1 1-16,-3 4-4 15,-11-6 1-15,-7 6-3 16,-14 18 1-16,-14-15-1 15,-11 13 1-15,0 15-1 16,-20 13 0-16,-30 31-1 0,-27 22 1 16,0 3 1-16,-25 10 0 15,-7 6-4-15,-4-7 1 16,15-2-10-16,-1-13 1 16</inkml:trace>
  <inkml:trace contextRef="#ctx0" brushRef="#br1" timeOffset="-158778.08">14721 10263 49 0,'4'0'24'0,"-15"9"-25"0,8-5 38 16,-11 5-37-16,-4 4 1 16,-10 2-1-16,-14 7 1 0,-11 3-1 15,-4 13 1-15,-6 0 0 16,-11 2 0-16,17 7 0 16,4-3 0-16,7 13 0 15,8 2 1-15,9 7-1 16,15-3 0-16,4-4 0 15,10-8 0-15,17-11-1 16,22-11 0-16,18-23-5 16,17-22 0-16,0-12-11 15,14-22 1-15</inkml:trace>
  <inkml:trace contextRef="#ctx0" brushRef="#br1" timeOffset="-158117.42">14912 10053 53 0,'-21'75'26'0,"-18"13"-26"0,28-57 41 16,-3 10-41-16,0 12 1 15,0 7 0-15,3 6 0 16,-3-13-1-16,4 4 0 15,3-7 0-15,3-6 1 16,1-13-2-16,-1-3 1 16,8-12-1-16,3-7 0 15,3-5-2-15,4-11 1 16,1 1-1-16,-1-7 0 16,0-8 0-16,0-5 1 0,3 1 0 15,1 3 0-15,-4 4 1 16,4 2 1-16,-4 6 1 15,7 10 0-15,-7 10-1 16,0 9 1-16,0 3 0 16,-3 3 0-16,-4 6-2 15,0 4 1-15,-3-7-1 16,3-3 0-16,0 0 0 16,0 0 0-16,3-3 0 15,5-6 0-15,-1-4 0 16,3-5 1-16,1-4 1 15,0-6 0-15,-4-4 1 16,3-5 0-16,1-4 0 16,0-9 0-16,3 0 0 0,0 0 0 15,0 0-1-15,-7-4 0 16,-3 1-1-16,-4 6 0 16,-7 3-2-16,-4 7 1 15,-6 6-1-15,-4 9 0 16,0 9-1-16,-1 4 1 15,-2 6-1-15,-1 9 0 16,4 1 1-16,3-4 0 16,4 0 1-16,7 0 0 15,4-3 0-15,3 1 1 16,7-11-6-16,7-5 1 0,4-7-6 16,3-10 0-16</inkml:trace>
  <inkml:trace contextRef="#ctx0" brushRef="#br1" timeOffset="-157848.28">15614 10643 48 0,'11'0'24'0,"-8"0"-28"15,-6 0 45-15,-5 3-41 16,-6 3 1-16,-3 0 0 15,-4 7 0-15,-4-1-1 16,0 4 0-16,0 9 1 16,1 3 0-16,6 4 0 0,4-1 0 15,7 7-1-15,7 2 1 16,7-2-2-16,11-7 0 16,10-15-5-16,7-13 1 15,4-15-10-15,0-17 0 16</inkml:trace>
  <inkml:trace contextRef="#ctx0" brushRef="#br1" timeOffset="-157608.58">15956 9997 28 0,'0'18'14'0,"-3"61"-1"0,-1-67 14 0,-3 26-24 15,-14 6 0-15,7 9 1 16,-4 10 1-16,-3 9-6 16,3 6 0-16,1-2 2 15,-1-1 1-15,7-6-4 16,4-6 0-16,4-16-5 16,-1-10 1-16,8-15-7 15,3-12 1-15</inkml:trace>
  <inkml:trace contextRef="#ctx0" brushRef="#br1" timeOffset="-157321.47">16023 10633 39 0,'32'-34'19'0,"7"2"-20"15,-29 26 34-15,-3 0-30 0,0 6 0 16,-7 6-1-16,-3 10 1 16,-8 2-5-16,-10 4 0 15,-4 0 3-15,-3-3 0 16,-4 3-2-16,-6 3 1 15,-5 7 0-15,8-1 0 16,7 0 0-16,7 4 1 16,10-1 1-16,8 4 0 15,6 0 0-15,11-10 1 16,46 0-1 0,4-3 1-16,-8-9-3 15,-10-4 0-15,-7 1-9 16,-15-7 0-16,-9 0-6 15,-15 4 1-15</inkml:trace>
  <inkml:trace contextRef="#ctx0" brushRef="#br1" timeOffset="-156977.45">14083 11361 47 0,'-11'9'23'0,"18"-9"-16"15,-7 0 40-15,7 0-41 0,8-3 1 16,13 3 2-16,21 0 1 15,29 0-14-15,13 3 1 16,36 3 8-16,32-6 0 16,28-3-4-16,32 0 0 15,7-6-3-15,10-1 1 16,-35 7-4-16,-14 3 0 16,-28 6-7-16,-32 4 1 15,-21-4-9-15,-22-3 0 0</inkml:trace>
  <inkml:trace contextRef="#ctx0" brushRef="#br1" timeOffset="-155896.78">17480 4390 34 0,'-7'-3'17'0,"18"18"-8"15,-8-12 20-15,-3 1-25 16,0-4 1-16,4-4 4 15,3 8 0-15,0 5-10 16,3 0 0-16,1 10 7 16,3 6 1-16,0 0-2 15,0-3 0-15,-3-6-1 16,0 3 0-16,-1 0-1 16,1-7 0-16,-1 1 1 15,1-4 0-15,3-9-1 16,7-9 0-16,11-26 0 0,10-15 0 15,8-35-1-15,20-40 0 16,22-19-7-16,24-32 1 16,4-9-13-16,32-34 0 15,-4 18-6-15,11 3 1 16</inkml:trace>
  <inkml:trace contextRef="#ctx0" brushRef="#br1" timeOffset="-154785.65">14058 4600 34 0,'7'0'17'0,"4"22"-8"15,-11-13 18-15,3 4-23 16,-3 2 0-16,4-5 2 16,-1-4 1-16,4 7-8 15,-3-1 1-15,3 1 5 16,0-1 0-16,4-2-2 16,6-1 1-16,1-6-1 15,7-9 0-15,10-22 0 16,11-16 1-16,7-19-1 15,10-53 1-15,1-41-3 16,6-28 0-16,18-19-10 0,11-9 1 16,4-19-11-1,24 25 0-15</inkml:trace>
  <inkml:trace contextRef="#ctx0" brushRef="#br1" timeOffset="-150460.78">21957 16174 19 0,'14'3'9'0,"18"-18"-5"0,-18 8 10 15,4-2-11-15,6-1 0 0,8 1 2 16,7-7 1-16,3-6-7 15,0-6 0-15,11-3 5 16,11 3 0-16,6-4-1 16,22-5 0-16,-4-1-1 15,18 3 0-15,4 1 0 16,17-7 1-16,0 4-1 16,10-1 0-16,11 0 0 15,11 4 1-15,7-7 0 16,3 0 0-16,4-9-1 15,10 0 0-15,8 0 0 16,-4 0 0-16,7 12-1 16,14 0 0-16,-10 1 0 15,-4-1 1-15,7-3-2 16,-11 4 1-16,1 5 0 16,3 4 0-16,-7-3-1 15,3-1 1-15,1-5-1 16,-4-1 1-16,10-6-1 0,-13 0 1 15,10 4-1-15,-4-1 1 16,-13 0-1-16,3-6 1 16,-11-6-1-16,-3-7 0 15,-22-6 0-15,-3-6 0 16,-6 0-1-16,-8 3 1 16,-4-6-3-16,-17 0 0 15,-22 6-7-15,-16-4 0 0,-12 11-5 16,-17 15 1-16</inkml:trace>
  <inkml:trace contextRef="#ctx0" brushRef="#br1" timeOffset="-149215.21">25033 16428 12 0,'11'13'6'0,"13"-13"5"0,-13-4-2 0,3 1-6 15,4 0 1-15,6-3 1 16,5 3 0-16,-1 0-6 16,4 0 0-16,6-1 4 15,8-5 1-15,7 3-2 16,7-4 1-16,4-9-1 15,10 7 0-15,0-1-1 16,11-9 1-16,6-9-1 16,-3-7 1-16,8-5 0 15,-5-1 0-15,1-3-1 16,0-7 0-16,0 7 0 16,-4 0 0-16,0-3 0 15,0 6 0-15,-3-6 0 16,3-13 0-16,-3 4 1 0,3-7 0 15,-14 0 0-15,-3 0 0 16,-4 3-1-16,3 10 1 16,-6 6 0-16,3-3 0 15,0-3 0-15,0-4 0 16,-4-2-1-16,-6-7 1 16,-8 0-1-16,0 0 1 15,1-3-2-15,-1 16 1 16,-3 3-1-16,0-1 1 15,3 4-1-15,1 3 1 0,6 4-1 16,1 5 1-16,-1 1 0 16,4 2 0-16,7-2-1 15,7 2 1-15,14 1-1 16,-7 0 0-16,-6-4-1 16,-8-5 1-16,-15 2-4 15,-6 0 0-15,-14-6-11 16,-11-6 0-16</inkml:trace>
  <inkml:trace contextRef="#ctx0" brushRef="#br1" timeOffset="-146738.06">25382 2170 42 0,'4'12'21'0,"-15"1"-16"16,8-23 22-16,-4 13-25 15,-4 13 1-15,1 12 1 16,-5 7 0-16,-2 18-5 15,-4 29 0-15,-1-4 3 16,-2 22 1-16,-4 20-2 16,-1 18 1-16,8 6-2 15,0-9 0-15,0 6-3 0,3-3 0 16,4-19-5-16,4-9 1 16,2-32-7-16,-6-22 0 15</inkml:trace>
  <inkml:trace contextRef="#ctx0" brushRef="#br1" timeOffset="-145807.71">25097 2248 39 0,'3'-6'19'0,"43"-13"-20"16,-28 13 30-16,10-4-28 15,7 1 1-15,15 9-1 16,10-3 1-16,7-10-3 16,10 1 1-16,11-7 1 15,15-6 1-15,13-4-1 16,15-2 1-16,20 3 0 0,5-3 0 16,-1 5 0-16,14-8 0 15,0 6-1-15,-3 3 0 16,14 9 0-16,4-3 0 15,-5 0-1-15,19 4 0 16,-11-4-1-16,11 6 1 16,6 4 0-16,-13-4 0 15,13 13-1-15,8 3 1 16,0 16-1-16,6-16 1 0,-6 13-1 16,10 9 1-16,1 3-1 15,13 7 1-15,0-4-1 16,-3 4 0-16,3-1 0 15,-17 1 1-15,0-4-1 16,-4 0 0-16,-39-5 0 16,-10-8 1-16,-11-5 0 15,-20-7 0-15,-19 4-1 16,-14-7 1-16,-17-3-1 16,-15-3 1-16,-17-4-1 15,-10-2 0-15,-15 6 0 16,-7-7 0-16,-10 4 0 15,-8 12 1-15,-3 7-1 16,0-4 1 0,-3 41 1-16,-1-2-1 15,-3 21 1-15,0 12-1 16,-4-3 1-16,-10 23-2 16,-10 9 1-16,-12 9 0 15,-3 6 0-15,-7 1 0 0,11-10 0 16,-4-10-1-16,0-15 1 15,-10-19 1-15,-8-9 0 16,-17-7 0-16,-10-15 1 16,-29-6-2-16,-32-13 1 15,-17-13 0-15,-54-9 0 16,-20-3 0-16,-39-16 0 31,-396-50 0-31,65 6 0 0,20 10-2 16,11 6 0-16,10 19-5 15,8 12 1-15,10 26-8 16,11 8 0-16</inkml:trace>
  <inkml:trace contextRef="#ctx0" brushRef="#br1" timeOffset="-145722.78">22543 3803 29 0,'-611'98'14'0,"-183"-95"-19"16,516-6 19-16,-107-26-27 15,-66 7 1-15</inkml:trace>
  <inkml:trace contextRef="#ctx0" brushRef="#br1" timeOffset="-138195.72">30635 13568 54 0,'4'-6'27'0,"-25"0"-26"16,21-1 28-16,-7 7-28 15,-8 4 0-15,-9 2 0 16,-8 3 1-16,-7 4-3 0,-10 9 0 15,3 0 2-15,-3 3 0 16,-4 3-2-16,0 13 1 16,7 0-1-16,7 2 1 15,4 4 0-15,7-3 0 16,6-9 0-16,12-4 1 16,6 1-1-16,11-4 1 15,7-9-1-15,15-7 0 16,-1-6-6-16,0-2 0 15,4-1-9-15,3-13 1 0</inkml:trace>
  <inkml:trace contextRef="#ctx0" brushRef="#br1" timeOffset="-137851.05">30515 14039 45 0,'11'12'22'0,"-11"-12"-20"16,0 0 33-16,0 0-37 16,0 0 1-16,0 0 0 15,-4-3 0-15,-6-3 2 16,-4-1 0-16,-4 1-2 16,-3 3 1-16,0 0-2 15,-4 3 1-15,0 3-3 0,1 3 1 16,-1 1-3-16,4 2 0 15,3 7-1-15,4-1 1 16,3 1 1-16,8-3 1 16,10 2 3-16,7-5 1 15,7-10 3-15,4-10 0 16,3-2 0-16,4-1 1 16,0-6-6-16,-1-6 1 15,-2-3-7-15,-12 0 0 16</inkml:trace>
  <inkml:trace contextRef="#ctx0" brushRef="#br1" timeOffset="-137324">30596 14114 29 0,'-3'31'14'0,"-11"1"-8"0,10-23 21 15,1 0-24-15,-1 1 0 16,1-1 3-16,-1 4 0 16,1-4-6-16,-1 1 0 15,4-4 4-15,0-6 1 16,7-3-2-16,4-4 1 16,-4-2-3-16,3-4 1 15,4 1-3-15,4-7 1 16,3 3-1-16,0 1 1 15,-3-1-1-15,0 4 1 16,-4 2 0-16,0 7 0 0,-3 6 0 16,-4 3 0-16,0 4 0 15,-7 5 1-15,3 1-1 16,1 3 0-16,-1 6-2 16,1 3 0-16,-1 1-4 15,-3 8 0-15,4-12-6 16,3-6 1-16,3-3-3 15,5-4 1-15</inkml:trace>
  <inkml:trace contextRef="#ctx0" brushRef="#br1" timeOffset="-137010.28">30942 14333 9 0,'21'-25'4'0,"8"-15"-2"16,-22 27 2-16,0 0-4 16,0-2 0-16,0 2 3 15,-4 1 1-15,-3 2-3 16,-3 4 0-16,-1 3 2 15,-3 3 1-15,-3 6-1 0,-1 0 1 16,-3 7-2-16,0-1 1 16,3 4 0-16,1 6 1 15,3 3 1-15,0 10 1 16,3-1 0-16,4 7 0 16,0 6 1-16,0-3 0 15,-4 3-2-15,1 3 1 16,-8 3-3-16,-3-9 0 15,-3-3-1-15,-5 0 0 16,-6-7-2-16,-7-2 1 16,0-7-3-16,6-6 1 0,1-16-4 15,4-6 1-15,6-10-10 16,4-6 1-16</inkml:trace>
  <inkml:trace contextRef="#ctx0" brushRef="#br1" timeOffset="-136690.65">31143 14271 29 0,'4'18'14'0,"-11"17"-8"16,7-26 13-16,-4 7-16 16,1 3 1-16,-1 0 1 0,4 3 0 15,0 3-6-15,4 0 0 16,-1-3 5-16,1-7 1 16,6-5-2-16,8-7 0 15,3-3-2-15,4-6 1 31,7-7-14-31,-1-9 1 16</inkml:trace>
  <inkml:trace contextRef="#ctx0" brushRef="#br1" timeOffset="-136212.93">31542 14462 34 0,'3'28'17'0,"-3"-3"-7"15,0-22 18-15,-3 4-26 16,-4-1 0-16,-4 0 2 16,-3 0 1-16,-4 1-6 15,-3-1 0-15,-3-3 3 16,-1 0 0-16,4 0-4 16,0 1 1-16,3-1-3 15,4 0 0-15,0 3 0 16,7 0 0-16,3 1 0 15,4 2 0-15,4-3 3 16,3 7 1-16,3 3 1 0,4-1 0 16,1 7-1-16,-1 0 1 15,-4 6-1-15,-3 4 1 16,-10 2-1-16,-4 4 1 16,-4-7-2-16,-3 1 1 15,-7-1 0-15,-4-6 0 16,0-6-1-16,1-7 1 15,-1-2 0-15,7-7 0 16,4-3 1-16,0-6 0 16,4-4 0-16,6 1 0 0,4-4 0 15,4 4 1-15,6-4-1 16,4 7 1-16,11 0-4 16,3-1 0-16,4 7-3 15,7-3 0-15,0-3-6 16,3-10 0-16</inkml:trace>
  <inkml:trace contextRef="#ctx0" brushRef="#br1" timeOffset="-135568.79">31849 14694 34 0,'3'19'17'0,"-10"-10"-17"16,7-9 28-16,-3 0-27 15,-4-6 1-15,-7 3-1 16,-8-3 1-16,5 6-3 16,-4 0 1-16,-1 3 1 0,-2 0 1 15,3 6-2-15,-1 1 1 16,5-1-1-16,3 0 0 16,7 1-1-16,3-4 0 15,4 4-1-15,7-4 1 16,4-3-1-16,-1 0 0 15,1-3 1-15,-1 0 0 16,1-3-1-16,0-6 1 16,-1 2-1-16,1 1 0 15,-1 3 1-15,-3 3 0 0,0 6-2 16,-3 0 1-16,0 7 0 16,-1-1 1-16,-3 1 0 15,4 0 0-15,3-1-1 16,3-3 1-16,4 1 1 15,4-4 0-15,3-3 1 16,4-3 0-16,3-6-1 16,7-7 1-16,8-5 2 15,10-14 1-15,0-2 0 16,-4-13 0-16,7-13 0 16,1-15 1-16,-4-3-2 15,-7-13 1-15,-8 6-3 16,-6-3 0-16,-11 13-1 15,-7 15 0-15,-10 10 0 16,-8 19 1-16,-10 18-1 16,-10 20 1-16,-5 11-2 15,-2 23 1-15,-1 25-1 0,-3 22 1 16,-4 15-1-16,0 13 1 16,4 3-1-16,3-9 0 15,7-22-1-15,4-19 1 16,7-22-6-16,3-16 1 15,8-15-5-15,3-25 0 16</inkml:trace>
  <inkml:trace contextRef="#ctx0" brushRef="#br1" timeOffset="-135358.15">31895 14653 47 0,'3'10'23'0,"18"2"-27"16,-10-9 45-16,10 4-41 15,14 2 0-15,4 0-3 16,4 4 0-16,-5 3-3 16,1-1 0-16,-4-5-7 15,-3 2 0-15</inkml:trace>
  <inkml:trace contextRef="#ctx0" brushRef="#br1" timeOffset="-135028.22">32258 14967 44 0,'11'12'22'0,"31"-2"-22"0,-24-10 38 16,3-7-38-16,0-2 0 15,0-7 0-15,-3-2 0 16,-1 2-1-16,-6-6 0 16,-4-3 0-16,-7 6 0 15,-11 0-1-15,-3 4 1 16,-10 2-1-16,-5 13 1 16,1 3 1-16,3 16 0 0,-3 9 1 15,4 4 0-15,-1 11 2 16,4 4 0-16,7-3 0 15,7-6 0-15,7-7-2 16,10-6 1-16,1-9-8 16,-1-6 1-16,1-10-9 15,-4-13 0-15</inkml:trace>
  <inkml:trace contextRef="#ctx0" brushRef="#br1" timeOffset="-134591.93">31207 13885 64 0,'3'0'32'0,"11"3"-42"16,-7-3 60-16,0 0-53 16,4-3 1-16,-4 3-24 15,0 0 1-15,-3-6 22 16,-4 6 0-16</inkml:trace>
  <inkml:trace contextRef="#ctx0" brushRef="#br1" timeOffset="-133946.72">29944 15152 46 0,'-4'25'23'0,"-24"-6"-29"16,17-13 39-16,-6 7-33 16,-8 8 0-16,-3 8 0 15,-4 8 0-15,-3 7 0 16,-7 6 0-16,-1 1 0 15,8-4 1-15,7-10-2 16,7-12 1-16,3-12-1 16,11-13 1-16,10-10-1 15,11-11 1-15,4-11-1 16,0-9 1-16,-1-3-1 16,5-6 1-16,6 3-3 15,7-6 1-15,4-3-1 16,3 5 0-16,-3 7-1 0,0 10 0 15,-4 9 2-15,-3 9 1 16,10 7 4-16,1 9 0 16,-5 6 4-16,-2 7 0 15,-5 5 1-15,-6 4 1 16,-11-3-2-16,-10 0 0 16,-18 3-4-16,-11 6 1 15,-14 0-5-15,-14-6 0 0,-10 0-6 16,-1-9 0-16,11-4-9 15,11-6 0-15</inkml:trace>
  <inkml:trace contextRef="#ctx0" brushRef="#br1" timeOffset="-133527.72">30237 15356 38 0,'0'-4'19'0,"-4"11"-17"15,4-7 24-15,-7-3-26 16,0-1 1-16,-7 1 0 0,0 0 1 16,-7 3-3-1,-1 0 1-15,5 3 1 0,-1 0 0 16,4 4-1-16,3-1 1 15,1 0-1-15,3-3 1 16,7 1-1-16,10-1 0 31,12-3 0-31,2 0 0 16,-3 0 0-16,-3 3 0 16,-4 0 0-16,-3 3 0 15,-4 4 0-15,-7 2 1 16,0 4 0-16,0 0 1 0,-4-1 0 15,1 1 0-15,-1 0-1 16,4-7 1-16,0 0-3 16,4-2 1-16,3-1-13 15,3-9 0-15</inkml:trace>
  <inkml:trace contextRef="#ctx0" brushRef="#br1" timeOffset="-133248.87">30307 15572 48 0,'-10'25'24'0,"-5"13"-22"0,12-29 36 16,-1 1-39-16,1 2 1 16,-1-3-5-16,1-2 1 15,3-7-2-15,0-7 0 16,7-8-8-16,7-7 1 16</inkml:trace>
  <inkml:trace contextRef="#ctx0" brushRef="#br1" timeOffset="-133090.96">30374 15284 29 0,'4'28'14'0,"3"9"-4"0,-4-30 18 0,1 2-28 16,3 0 1-16,0-2-1 16,4-4 0-16,-1 0-9 15,4-3 0-15,0-6-1 16,0 3 0-16</inkml:trace>
  <inkml:trace contextRef="#ctx0" brushRef="#br1" timeOffset="-132821.04">30519 15688 28 0,'-7'16'14'0,"7"-16"-7"0,3-7 24 16,1-2-29-16,3-4 0 16,0-5 1-16,4-1 1 15,-1 0-4-15,1 3 1 16,-1-2 2-16,4 2 1 16,4 0-1-16,7 7 1 15,3 6-2-15,0 3 1 16,0 0-6-16,1 3 1 15,-5-3-12-15,-3 0 1 16</inkml:trace>
  <inkml:trace contextRef="#ctx0" brushRef="#br1" timeOffset="-132355.31">31168 15581 39 0,'28'-15'19'0,"-14"-1"-16"0,-14 7 25 15,-7-4-29-15,-3-3 1 16,-1 1 0-16,-7-4 1 16,-6 6-2-16,-8 10 1 15,-7 3-4-15,0 10 0 16,1 2-1-16,-1 1 0 16,11-1 1-16,6 4 0 15,8 3 3-15,11 3 1 16,10 3 6-16,7 3 0 0,11-3 3 15,6 3 0 1,8 10 0-16,-7 0 0 0,-4-4-3 16,-3 1 0-16,-11-7-3 15,-4-3 0-15,-20-3-3 16,-25-3 0-16,-25-7-9 16,-32-12 1-16,-7-15-9 15,0-7 1-15</inkml:trace>
  <inkml:trace contextRef="#ctx0" brushRef="#br1" timeOffset="-130718.39">25816 16914 40 0,'-10'16'20'0,"-1"9"-16"16,8-16 20-16,-4 4-24 16,-4 18 1-16,0 4-1 15,-6 15 0-15,-1 9-2 16,4 1 1-16,0 3-1 16,0 3 0-16,7-10-3 15,0-9 0-15,0-9-6 16,3-13 0-16</inkml:trace>
  <inkml:trace contextRef="#ctx0" brushRef="#br1" timeOffset="-130193.52">25855 16873 26 0,'7'0'13'0,"11"0"-6"0,-11 0 17 0,0 0-22 16,3 3 0-16,1-6 4 16,0 6 0-16,3-6-6 15,7 3 1-15,4 0 4 16,6-3 1-16,5-3-2 15,-5-7 1-15,8 1-2 16,11 2 0-16,-1 1-2 16,-3 3 0-16,-7 3-2 15,-11 0 0-15,-7 3-2 16,-7 6 1-16,-3 3-2 16,-4 1 0-16,-7-1-1 15,-4 10 1-15,-6 6-1 16,-4 0 1-16,-1 9 0 15,1 10 1-15,0 7 1 16,0 2 0-16,4 6 1 16,-1 7 1-16,4 6 1 0,3-3 1 15,8-6 0-15,-1-3 1 16,1-10-1-16,-4-12 1 16,-4-4-1-16,-10-12 0 15,-7-3-1-15,-28 0 0 16,-22-7-6-16,-24-6 1 15,-11-2-8-15,-14-14 1 16</inkml:trace>
  <inkml:trace contextRef="#ctx0" brushRef="#br1" timeOffset="-129308.09">20750 16644 31 0,'4'10'15'0,"-1"-1"-7"0,-3-2 22 15,-3 5-28-15,-4 13 0 16,-4 3 0-16,4 7 0 0,-3 9-4 16,-1 12 1-16,-3 16 1 15,0 13 1-15,-4 3-3 16,1-13 1-16,2-6-3 15,1-3 0-15,7-16-7 16,4-9 0-16</inkml:trace>
  <inkml:trace contextRef="#ctx0" brushRef="#br1" timeOffset="-128797.98">20789 16823 34 0,'14'16'17'0,"0"-10"-17"0,-7-6 26 16,8 0-27-16,-1 0 1 15,0 0 0-15,3-3 1 16,8-3-1-16,10-4 1 15,1 1 1-15,6 3 0 16,0-1 1-16,-3 1 0 16,4 3 0-16,2-3 0 15,5-1 0-15,-8 1 0 16,-3 0-2-16,-4 0 1 0,-7 2-1 16,-6 1 0-1,-5 3-2-15,-6 3 0 0,-8 4-1 16,-3 5 1-16,-7 1-2 15,-7-1 0-15,-7 7-1 16,0 9 0-16,0 7 1 16,-1 15 1-16,5 16 1 15,3 6 1-15,7 0 2 16,0 7 0-16,0 2 1 16,0-9 1-16,-4 0-2 15,-7-9 1-15,-10-10-2 16,-18-9 0-16,-14-12-2 15,-17-17 0-15,-5-8-10 16,-13-7 1-16,0-16-2 16,10-3 0-16</inkml:trace>
  <inkml:trace contextRef="#ctx0" brushRef="#br1" timeOffset="-127416.63">28078 8266 38 0,'0'40'19'0,"7"-37"-19"0,-7 4 34 16,0 5-30-16,-4 20 0 16,-3-4 0-16,-4 16 1 15,-6 12-7-15,-1 16 0 16,-3 16 2-16,-7 0 1 0,-4 9-4 15,7-6 1 1,11-9-5-16,4-10 0 0,-1-13-7 16,4-12 1-16</inkml:trace>
  <inkml:trace contextRef="#ctx0" brushRef="#br1" timeOffset="-126876.03">28049 8219 39 0,'0'0'19'0,"14"-7"-21"0,-6 4 31 16,2 0-27-16,4 0 1 15,4 3 2-15,10 0 0 16,7 0-6-16,4 3 0 16,0 0 4-16,0 3 0 15,3 1-2-15,0-1 1 16,1-6-2-16,-1 0 1 16,-7-3-1-16,-6-3 0 15,-5 6-1-15,-6 0 1 16,-4 0-2-16,-3 6 1 15,-8 6-1-15,-3 7 0 0,-3-9-1 16,-4 8 1-16,-8 7-2 16,1 13 1-16,-3 0 0 15,3 6 1-15,3 3 0 16,8 6 0-16,6 16 0 16,8 6 1-16,3 7 1 15,0-1 0-15,0 4 1 16,0 3 1-16,-7-7 0 15,-7-5 0-15,-14-1 0 16,-21-6 0-16,-4-3 0 16,-32-13 1-16,-20-3-2 15,-22-15 1-15,-28-4-4 16,-25-15 1-16,0-4-11 16,-3-12 1-16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22T01:00:43.72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9-22T01:00:45.007"/>
    </inkml:context>
  </inkml:definitions>
  <inkml:trace contextRef="#ctx0" brushRef="#br0">10446 5214 44 0,'-7'4'22'0,"3"-4"-16"0,4 6 22 16,-3 13-27-16,-1 6 1 15,1 9 1-15,-4 13 1 16,-4 10-5-16,4 9 1 16,-4 12 2-1,4 29 1-15,4 5-2 0,6 8 0 16,4 11-1-16,4 4 1 0,3-19-2 16,-3-19 0-16,-4-18-6 15,0-23 1-15,0-21-9 16,-7-29 1-16</inkml:trace>
  <inkml:trace contextRef="#ctx0" brushRef="#br0" timeOffset="751.76">9917 5258 41 0,'17'3'20'0,"40"29"-18"0,-29-32 30 15,14 3-31-15,18 3 0 16,28-6 4-16,29 0 0 15,20 0-6-15,22-15 1 16,14 8 3-16,28-8 0 16,14-1-1-16,15 0 1 15,9 4-3-15,8-1 0 16,11-3 0-16,-1 4 0 16,12-7 0-16,-8-3 0 15,0 0-1-15,-18 0 1 16,-3-3-1-16,-11-6 1 15,-3-1 0-15,-7 4 0 0,-15 3-1 16,-2-3 1-16,-8 9-1 16,-22 7 1-1,58 27-1 1,-29-2 0-16,-42 9-1 16,-32 9 1-16,-8 10-1 15,-9 3 0-15,-11 0 0 16,-15 6 0-16,-6 9 1 15,-4 4 0-15,-7 0 1 16,-7 15 0-16,-11-6 0 16,-6 13 0-16,-8 6 0 15,-3 0 0-15,-11 9 0 16,-7 1 1-16,-14 8 0 16,-14-5 0-16,-11 6 0 0,-14-7 0 15,-21-6 0-15,-14-3 0 16,-24-3 0-16,-29-9 0 15,-22-16 0-15,-23-7 0 16,-37-9 0-16,-34-3 1 16,-25-3-1-16,-36 7 1 15,-17-11-2-15,0 1 0 16,-10 0-1-16,3 3 0 16,-7-7-3-16,7-5 0 15,-4-7-6-15,-10-9 0 16,3-7-4-16,-14 7 0 0</inkml:trace>
  <inkml:trace contextRef="#ctx1" brushRef="#br0">16820 7990 0</inkml:trace>
  <inkml:trace contextRef="#ctx0" brushRef="#br0" timeOffset="1727.16">21738 11411 59 0,'4'66'29'0,"13"-1"-22"16,-10-49 30-16,0 0-34 15,11-7 1-15,17-12 3 16,15-22 1-16,31-28-9 16,11-32 0-16,28-40 6 15,21-32 0-15,7-22-6 16,18-15 0-16,17-1-15 16,1 35 1-16,10-3-6 15,-32 38 0-15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22T01:00:52.9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2085 16613 47 0,'28'22'23'0,"43"-44"-15"0,-54 10 24 15,15-17-31-15,7-8 0 16,10-13 0-16,4-19 1 15,4-16-3-15,-4-12 0 16,7-16 1-16,-11-13 1 16,-10-2-1-16,-8-7 0 15,-13 6-1-15,-14-2 1 16,-8 18 0-16,-3 6 0 31,7 10-1-31,7 34 0 16,7 29-2-16,4 27 0 15,0 26-2-15,3 16 1 0,-4 27-2 16,-6 23 1-16,3 9 1 16,4 3 0-16,3 10 3 15,7-7 1-15,11 1 2 16,-7-7 1-16,-1-13 2 16,8-12 0-16,7-9 0 15,14-10 0-15,-7-15-2 16,7-17 1-16,7-18-1 15,-14-12 0-15,-7-13-1 16,-11-13 1-16,-17 1-1 16,-18-1 0-16,-18 0-1 15,-24 7 0-15,-25 0 0 16,-15 5 0-16,-20 11-1 16,-35 5 1-16,-1 17-1 15,-3 8 0 1,-32 70-2-16,39 0 0 15,32 6 0-15,35-10 0 16,24 1 1-16,22-10 0 16,25-10 1-16,13-18 0 15,26-25 2-15,17-28 0 16,24-29 0-16,26-25 0 16,10-37-2-16,-8-22 1 15,5-22-3-15,-15 6 1 16,-10 3-1-16,-18 25 1 15,-14 10-1-15,-18 28 1 0,-21 28 0 16,-24 28 0 0,-25 44 0-16,-43 41 0 0,-49 44-14 15,-74 63 1-15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90474-87AB-4A6B-83FA-DFCC2487ACF8}" type="datetimeFigureOut">
              <a:rPr lang="en-US"/>
              <a:t>9/21/2020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28C09-3979-4877-84C6-8AFB987FBD6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3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x^2 = -1 not solvable with real numbers. Extending our real number systems allows for a solution. </a:t>
            </a:r>
          </a:p>
          <a:p>
            <a:r>
              <a:rPr lang="en-US">
                <a:cs typeface="Calibri"/>
              </a:rPr>
              <a:t>Imaginary number: </a:t>
            </a:r>
            <a:r>
              <a:rPr lang="en-US" err="1">
                <a:cs typeface="Calibri"/>
              </a:rPr>
              <a:t>i</a:t>
            </a:r>
            <a:r>
              <a:rPr lang="en-US">
                <a:cs typeface="Calibri"/>
              </a:rPr>
              <a:t> = \sqrt{-1}, powers of </a:t>
            </a:r>
            <a:r>
              <a:rPr lang="en-US" err="1">
                <a:cs typeface="Calibri"/>
              </a:rPr>
              <a:t>i</a:t>
            </a:r>
            <a:r>
              <a:rPr lang="en-US">
                <a:cs typeface="Calibri"/>
              </a:rPr>
              <a:t>, I^2, I^7,...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39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Real numbers, imaginary numbers, add to get complex numbers in complex plane. Real and imaginary part</a:t>
            </a:r>
          </a:p>
          <a:p>
            <a:r>
              <a:rPr lang="en-US">
                <a:cs typeface="Calibri"/>
              </a:rPr>
              <a:t>Think of an extension of real numbers to allow more room. </a:t>
            </a:r>
          </a:p>
          <a:p>
            <a:r>
              <a:rPr lang="en-US">
                <a:cs typeface="Calibri"/>
              </a:rPr>
              <a:t>Complex conjugate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4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Add / subtract</a:t>
            </a:r>
          </a:p>
          <a:p>
            <a:r>
              <a:rPr lang="en-US">
                <a:cs typeface="Calibri"/>
              </a:rPr>
              <a:t>Multiply</a:t>
            </a:r>
          </a:p>
          <a:p>
            <a:r>
              <a:rPr lang="en-US">
                <a:cs typeface="Calibri"/>
              </a:rPr>
              <a:t>Divide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04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(1+2i)(3-4i)/(5+6i)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05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Solve for x: x=6-13/x</a:t>
            </a:r>
          </a:p>
          <a:p>
            <a:r>
              <a:rPr lang="en-US">
                <a:cs typeface="Calibri"/>
              </a:rPr>
              <a:t>Note a quadratic, check the </a:t>
            </a:r>
            <a:r>
              <a:rPr lang="en-US" err="1">
                <a:cs typeface="Calibri"/>
              </a:rPr>
              <a:t>discrimant</a:t>
            </a:r>
            <a:r>
              <a:rPr lang="en-US">
                <a:cs typeface="Calibri"/>
              </a:rPr>
              <a:t> for them to know expect complex.</a:t>
            </a:r>
          </a:p>
          <a:p>
            <a:r>
              <a:rPr lang="en-US">
                <a:cs typeface="Calibri"/>
              </a:rPr>
              <a:t>Verify one of the solutions, can see where conjugate comes from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108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DF66-721C-49F8-8A3B-ECA7E09435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>
                <a:cs typeface="Calibri Light"/>
              </a:rPr>
              <a:t>Section 1.5</a:t>
            </a:r>
            <a:br>
              <a:rPr lang="en-US">
                <a:cs typeface="Calibri Light"/>
              </a:rPr>
            </a:br>
            <a:r>
              <a:rPr lang="en-US">
                <a:cs typeface="Calibri Light"/>
              </a:rPr>
              <a:t>Complex Numbers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1EB2E-E81E-49DE-9DE5-B6326661C5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Lecture 1</a:t>
            </a:r>
          </a:p>
          <a:p>
            <a:r>
              <a:rPr lang="en-US">
                <a:cs typeface="Calibri"/>
              </a:rPr>
              <a:t>Complex Number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96CF6C-6898-4E86-A6C4-DA022E11A964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1307457-0E01-4C7D-AF5C-8F7960186988}"/>
                  </a:ext>
                </a:extLst>
              </p14:cNvPr>
              <p14:cNvContentPartPr/>
              <p14:nvPr/>
            </p14:nvContentPartPr>
            <p14:xfrm>
              <a:off x="2594520" y="4556160"/>
              <a:ext cx="1039320" cy="632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1307457-0E01-4C7D-AF5C-8F79601869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85160" y="4546800"/>
                <a:ext cx="1058040" cy="65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731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1731-004D-47EF-B477-97CEF7BB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Section 1.5 Homework Submission to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F44C5-F812-43C9-91CB-EF4235E70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Preview of section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Skim the section in text and write a short paragraph summary. </a:t>
            </a:r>
          </a:p>
          <a:p>
            <a:pPr lvl="1"/>
            <a:r>
              <a:rPr lang="en-US">
                <a:ea typeface="+mn-lt"/>
                <a:cs typeface="+mn-lt"/>
              </a:rPr>
              <a:t>Give a bulleted list of all important definitions, theorems, and formulas without details.</a:t>
            </a:r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Notes on video lectures</a:t>
            </a:r>
          </a:p>
          <a:p>
            <a:pPr lvl="1"/>
            <a:r>
              <a:rPr lang="en-US">
                <a:ea typeface="+mn-lt"/>
                <a:cs typeface="+mn-lt"/>
              </a:rPr>
              <a:t>Take notes on everything written on slides including all details, worked examples, on-own activities, as well as your own thoughts and questions.</a:t>
            </a:r>
          </a:p>
          <a:p>
            <a:pPr lvl="1"/>
            <a:r>
              <a:rPr lang="en-US">
                <a:ea typeface="+mn-lt"/>
                <a:cs typeface="+mn-lt"/>
              </a:rPr>
              <a:t>Try on-own activities first, then write down provided solution next to it for comparison.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Worked examples from the text</a:t>
            </a:r>
          </a:p>
          <a:p>
            <a:pPr lvl="1"/>
            <a:r>
              <a:rPr lang="en-US">
                <a:ea typeface="+mn-lt"/>
                <a:cs typeface="+mn-lt"/>
              </a:rPr>
              <a:t>Write down the problem and attempt without looking at the solution. </a:t>
            </a:r>
          </a:p>
          <a:p>
            <a:pPr lvl="1"/>
            <a:r>
              <a:rPr lang="en-US">
                <a:ea typeface="+mn-lt"/>
                <a:cs typeface="+mn-lt"/>
              </a:rPr>
              <a:t>Use the solution to write the best explanation you can.</a:t>
            </a:r>
            <a:endParaRPr lang="en-US"/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Solutions to textbook exercises</a:t>
            </a:r>
          </a:p>
          <a:p>
            <a:pPr lvl="1"/>
            <a:r>
              <a:rPr lang="en-US">
                <a:ea typeface="+mn-lt"/>
                <a:cs typeface="+mn-lt"/>
              </a:rPr>
              <a:t>Model approaches and explanations given in the video lectures and textbook examples.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Final reflection of section</a:t>
            </a:r>
          </a:p>
          <a:p>
            <a:pPr lvl="1"/>
            <a:r>
              <a:rPr lang="en-US">
                <a:ea typeface="+mn-lt"/>
                <a:cs typeface="+mn-lt"/>
              </a:rPr>
              <a:t>List the key takeaways to remember as a bulleted list.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7FA8752-9866-4CCC-ABD7-3981AB3E86B0}"/>
                  </a:ext>
                </a:extLst>
              </p14:cNvPr>
              <p14:cNvContentPartPr/>
              <p14:nvPr/>
            </p14:nvContentPartPr>
            <p14:xfrm>
              <a:off x="830520" y="1619640"/>
              <a:ext cx="479160" cy="1436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7FA8752-9866-4CCC-ABD7-3981AB3E86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1160" y="1610280"/>
                <a:ext cx="497880" cy="145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1778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B725B-B860-42BD-9ECB-627D7D08A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Imaginary Solutions to Quadratics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0B308-F667-43C6-A5CA-D7D710264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61E9C64-D7CA-498F-A6C1-8BFF1190293D}"/>
                  </a:ext>
                </a:extLst>
              </p14:cNvPr>
              <p14:cNvContentPartPr/>
              <p14:nvPr/>
            </p14:nvContentPartPr>
            <p14:xfrm>
              <a:off x="654120" y="109440"/>
              <a:ext cx="11147040" cy="6192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61E9C64-D7CA-498F-A6C1-8BFF1190293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4760" y="100080"/>
                <a:ext cx="11165760" cy="621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541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608A2-FA5E-4539-B9D3-D4242808F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Complex Numbers and the Complex Plane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8F4A7-4D91-4215-8B9E-391EC6F35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E417D00-D968-4B51-983B-983209AD334F}"/>
                  </a:ext>
                </a:extLst>
              </p14:cNvPr>
              <p14:cNvContentPartPr/>
              <p14:nvPr/>
            </p14:nvContentPartPr>
            <p14:xfrm>
              <a:off x="127080" y="1348920"/>
              <a:ext cx="11647440" cy="5419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E417D00-D968-4B51-983B-983209AD334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7720" y="1339560"/>
                <a:ext cx="11666160" cy="543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0201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D754E-01E1-4674-8364-843D08310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Complex Arithmetic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E6286-FBDA-4BB3-B3A3-5CF5F24E7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14897B9-525A-4BBA-A834-C918CC87B1D5}"/>
                  </a:ext>
                </a:extLst>
              </p14:cNvPr>
              <p14:cNvContentPartPr/>
              <p14:nvPr/>
            </p14:nvContentPartPr>
            <p14:xfrm>
              <a:off x="0" y="0"/>
              <a:ext cx="11810160" cy="6656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14897B9-525A-4BBA-A834-C918CC87B1D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360" y="-9360"/>
                <a:ext cx="11828880" cy="667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775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22296-EA1E-4B05-A7CB-60448FEE8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Try on Own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7598A-76CD-4F45-92B7-835373A1F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748B723-E721-4774-915C-435218324BC0}"/>
                  </a:ext>
                </a:extLst>
              </p14:cNvPr>
              <p14:cNvContentPartPr/>
              <p14:nvPr/>
            </p14:nvContentPartPr>
            <p14:xfrm>
              <a:off x="1356480" y="1185120"/>
              <a:ext cx="9205200" cy="5044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748B723-E721-4774-915C-435218324BC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47120" y="1175760"/>
                <a:ext cx="9223920" cy="506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0113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98EEB-E1FA-43F5-88AE-C74120A5F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Try on Own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6091D-3E18-4496-95D2-915E37EA8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9CB11E5-51B1-4686-AF8D-0CFD1017740C}"/>
                  </a:ext>
                </a:extLst>
              </p14:cNvPr>
              <p14:cNvContentPartPr/>
              <p14:nvPr/>
            </p14:nvContentPartPr>
            <p14:xfrm>
              <a:off x="0" y="637560"/>
              <a:ext cx="11760480" cy="5957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9CB11E5-51B1-4686-AF8D-0CFD1017740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360" y="628200"/>
                <a:ext cx="11779200" cy="597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9531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2C0D7-B8F7-4D2E-8918-DF67C9DF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Section 1.5: Textbook Examples and Exercises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BB11B-49A7-4A14-AC67-AC50FA0F8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Rework examples 1, 2, 3, 4, 5, 6 in the text. Steps:</a:t>
            </a:r>
          </a:p>
          <a:p>
            <a:pPr lvl="1"/>
            <a:r>
              <a:rPr lang="en-US">
                <a:cs typeface="Calibri"/>
              </a:rPr>
              <a:t>Write down a problem.</a:t>
            </a:r>
          </a:p>
          <a:p>
            <a:pPr lvl="1"/>
            <a:r>
              <a:rPr lang="en-US">
                <a:cs typeface="Calibri"/>
              </a:rPr>
              <a:t>Close the book and attempt on own. </a:t>
            </a:r>
          </a:p>
          <a:p>
            <a:pPr lvl="1"/>
            <a:r>
              <a:rPr lang="en-US">
                <a:cs typeface="Calibri"/>
              </a:rPr>
              <a:t>Check / correct your solution against the text solution.</a:t>
            </a:r>
          </a:p>
          <a:p>
            <a:pPr lvl="1"/>
            <a:r>
              <a:rPr lang="en-US">
                <a:cs typeface="Calibri"/>
              </a:rPr>
              <a:t>If needed, rewrite the problem to be of the quality of the text solution.</a:t>
            </a:r>
          </a:p>
          <a:p>
            <a:r>
              <a:rPr lang="en-US">
                <a:cs typeface="Calibri"/>
              </a:rPr>
              <a:t>Complete exercises 15, 23, 31, 33, 41, 57, 71</a:t>
            </a:r>
          </a:p>
          <a:p>
            <a:pPr lvl="1"/>
            <a:r>
              <a:rPr lang="en-US">
                <a:cs typeface="Calibri"/>
              </a:rPr>
              <a:t>Write solutions of the same quality as in lecture and text solutions.</a:t>
            </a:r>
          </a:p>
          <a:p>
            <a:pPr lvl="1"/>
            <a:r>
              <a:rPr lang="en-US">
                <a:cs typeface="Calibri"/>
              </a:rPr>
              <a:t>Check your solution against the answer in the back of the book.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70F8980-37A7-4489-9A64-9390013B01D1}"/>
                  </a:ext>
                </a:extLst>
              </p14:cNvPr>
              <p14:cNvContentPartPr/>
              <p14:nvPr/>
            </p14:nvContentPartPr>
            <p14:xfrm>
              <a:off x="3570120" y="1762200"/>
              <a:ext cx="4835160" cy="2408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70F8980-37A7-4489-9A64-9390013B01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0760" y="1752840"/>
                <a:ext cx="4853880" cy="242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8641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1731-004D-47EF-B477-97CEF7BB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Section 1.5 Homework Submission to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F44C5-F812-43C9-91CB-EF4235E70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Preview of section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Skim the section in text and write a short paragraph summary. </a:t>
            </a:r>
          </a:p>
          <a:p>
            <a:pPr lvl="1"/>
            <a:r>
              <a:rPr lang="en-US">
                <a:ea typeface="+mn-lt"/>
                <a:cs typeface="+mn-lt"/>
              </a:rPr>
              <a:t>Give a bulleted list of all important definitions, theorems, and formulas without details.</a:t>
            </a:r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Notes on video lectures</a:t>
            </a:r>
          </a:p>
          <a:p>
            <a:pPr lvl="1"/>
            <a:r>
              <a:rPr lang="en-US">
                <a:ea typeface="+mn-lt"/>
                <a:cs typeface="+mn-lt"/>
              </a:rPr>
              <a:t>Take notes on everything written on slides including all details, worked examples, on-own activities, as well as your own thoughts and questions.</a:t>
            </a:r>
          </a:p>
          <a:p>
            <a:pPr lvl="1"/>
            <a:r>
              <a:rPr lang="en-US">
                <a:ea typeface="+mn-lt"/>
                <a:cs typeface="+mn-lt"/>
              </a:rPr>
              <a:t>Try on-own activities first, then write down provided solution next to it for comparison.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Worked examples from the text</a:t>
            </a:r>
          </a:p>
          <a:p>
            <a:pPr lvl="1"/>
            <a:r>
              <a:rPr lang="en-US">
                <a:ea typeface="+mn-lt"/>
                <a:cs typeface="+mn-lt"/>
              </a:rPr>
              <a:t>Write down the problem and attempt without looking at the solution. </a:t>
            </a:r>
          </a:p>
          <a:p>
            <a:pPr lvl="1"/>
            <a:r>
              <a:rPr lang="en-US">
                <a:ea typeface="+mn-lt"/>
                <a:cs typeface="+mn-lt"/>
              </a:rPr>
              <a:t>Use the solution to write the best explanation you can.</a:t>
            </a:r>
            <a:endParaRPr lang="en-US"/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Solutions to textbook exercises</a:t>
            </a:r>
          </a:p>
          <a:p>
            <a:pPr lvl="1"/>
            <a:r>
              <a:rPr lang="en-US">
                <a:ea typeface="+mn-lt"/>
                <a:cs typeface="+mn-lt"/>
              </a:rPr>
              <a:t>Model approaches and explanations given in the video lectures and textbook examples.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Final reflection of section</a:t>
            </a:r>
          </a:p>
          <a:p>
            <a:pPr lvl="1"/>
            <a:r>
              <a:rPr lang="en-US">
                <a:ea typeface="+mn-lt"/>
                <a:cs typeface="+mn-lt"/>
              </a:rPr>
              <a:t>List the key takeaways to remember as a bulleted list.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B6A553F-4053-4909-8D29-E31E2EB1C7C3}"/>
                  </a:ext>
                </a:extLst>
              </p14:cNvPr>
              <p14:cNvContentPartPr/>
              <p14:nvPr/>
            </p14:nvContentPartPr>
            <p14:xfrm>
              <a:off x="750600" y="5418360"/>
              <a:ext cx="488160" cy="570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B6A553F-4053-4909-8D29-E31E2EB1C7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1240" y="5409000"/>
                <a:ext cx="506880" cy="58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4417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9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Section 1.5 Complex Numbers</vt:lpstr>
      <vt:lpstr>Section 1.5 Homework Submission to Canvas</vt:lpstr>
      <vt:lpstr>Imaginary Solutions to Quadratics</vt:lpstr>
      <vt:lpstr>Complex Numbers and the Complex Plane</vt:lpstr>
      <vt:lpstr>Complex Arithmetic</vt:lpstr>
      <vt:lpstr>Example: Try on Own</vt:lpstr>
      <vt:lpstr>Example: Try on Own</vt:lpstr>
      <vt:lpstr>Section 1.5: Textbook Examples and Exercises</vt:lpstr>
      <vt:lpstr>Section 1.5 Homework Submission to Canvas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2020-03-23T15:50:16Z</dcterms:created>
  <dcterms:modified xsi:type="dcterms:W3CDTF">2020-09-22T01:01:08Z</dcterms:modified>
</cp:coreProperties>
</file>