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57" r:id="rId2"/>
    <p:sldId id="263" r:id="rId3"/>
    <p:sldId id="265" r:id="rId4"/>
    <p:sldId id="264" r:id="rId5"/>
    <p:sldId id="26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2D4CB8-6A1F-4B55-858A-19EB20622BEA}" v="1" dt="2020-09-28T14:57:02.452"/>
    <p1510:client id="{57D7C3B4-BF7E-2250-135B-51DE47C324BE}" v="201" dt="2020-09-28T02:26:58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7D7C3B4-BF7E-2250-135B-51DE47C324BE}"/>
    <pc:docChg chg="addSld delSld modSld">
      <pc:chgData name="Chad Vidden" userId="S::cvidden@uwlax.edu::fa919fd6-03f8-48d0-9b95-10ac8c9672df" providerId="AD" clId="Web-{57D7C3B4-BF7E-2250-135B-51DE47C324BE}" dt="2020-09-28T02:46:06.039" v="415"/>
      <pc:docMkLst>
        <pc:docMk/>
      </pc:docMkLst>
      <pc:sldChg chg="modSp">
        <pc:chgData name="Chad Vidden" userId="S::cvidden@uwlax.edu::fa919fd6-03f8-48d0-9b95-10ac8c9672df" providerId="AD" clId="Web-{57D7C3B4-BF7E-2250-135B-51DE47C324BE}" dt="2020-09-28T02:21:57.333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D7C3B4-BF7E-2250-135B-51DE47C324BE}" dt="2020-09-28T02:21:57.333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57D7C3B4-BF7E-2250-135B-51DE47C324BE}" dt="2020-09-28T02:20:27.394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D7C3B4-BF7E-2250-135B-51DE47C324BE}" dt="2020-09-28T02:20:27.394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D7C3B4-BF7E-2250-135B-51DE47C324BE}" dt="2020-09-28T02:25:30.218" v="354"/>
        <pc:sldMkLst>
          <pc:docMk/>
          <pc:sldMk cId="105748033" sldId="264"/>
        </pc:sldMkLst>
        <pc:spChg chg="mod">
          <ac:chgData name="Chad Vidden" userId="S::cvidden@uwlax.edu::fa919fd6-03f8-48d0-9b95-10ac8c9672df" providerId="AD" clId="Web-{57D7C3B4-BF7E-2250-135B-51DE47C324BE}" dt="2020-09-28T02:22:30.490" v="113" actId="20577"/>
          <ac:spMkLst>
            <pc:docMk/>
            <pc:sldMk cId="105748033" sldId="264"/>
            <ac:spMk id="2" creationId="{FB8294AF-A246-4CF2-806D-BD6995907D7F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6"/>
        <pc:sldMkLst>
          <pc:docMk/>
          <pc:sldMk cId="456220285" sldId="264"/>
        </pc:sldMkLst>
      </pc:sldChg>
      <pc:sldChg chg="modSp new modNotes">
        <pc:chgData name="Chad Vidden" userId="S::cvidden@uwlax.edu::fa919fd6-03f8-48d0-9b95-10ac8c9672df" providerId="AD" clId="Web-{57D7C3B4-BF7E-2250-135B-51DE47C324BE}" dt="2020-09-28T02:23:50.059" v="215"/>
        <pc:sldMkLst>
          <pc:docMk/>
          <pc:sldMk cId="2055896135" sldId="265"/>
        </pc:sldMkLst>
        <pc:spChg chg="mod">
          <ac:chgData name="Chad Vidden" userId="S::cvidden@uwlax.edu::fa919fd6-03f8-48d0-9b95-10ac8c9672df" providerId="AD" clId="Web-{57D7C3B4-BF7E-2250-135B-51DE47C324BE}" dt="2020-09-28T02:23:03.350" v="161" actId="20577"/>
          <ac:spMkLst>
            <pc:docMk/>
            <pc:sldMk cId="2055896135" sldId="265"/>
            <ac:spMk id="2" creationId="{B3F59E98-ABC8-4AE5-A133-5198CE43DCAF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5"/>
        <pc:sldMkLst>
          <pc:docMk/>
          <pc:sldMk cId="4022419034" sldId="265"/>
        </pc:sldMkLst>
      </pc:sldChg>
      <pc:sldChg chg="del">
        <pc:chgData name="Chad Vidden" userId="S::cvidden@uwlax.edu::fa919fd6-03f8-48d0-9b95-10ac8c9672df" providerId="AD" clId="Web-{57D7C3B4-BF7E-2250-135B-51DE47C324BE}" dt="2020-09-28T02:20:32.019" v="4"/>
        <pc:sldMkLst>
          <pc:docMk/>
          <pc:sldMk cId="967921158" sldId="266"/>
        </pc:sldMkLst>
      </pc:sldChg>
      <pc:sldChg chg="modSp new modNotes">
        <pc:chgData name="Chad Vidden" userId="S::cvidden@uwlax.edu::fa919fd6-03f8-48d0-9b95-10ac8c9672df" providerId="AD" clId="Web-{57D7C3B4-BF7E-2250-135B-51DE47C324BE}" dt="2020-09-28T02:46:06.039" v="415"/>
        <pc:sldMkLst>
          <pc:docMk/>
          <pc:sldMk cId="968103533" sldId="266"/>
        </pc:sldMkLst>
        <pc:spChg chg="mod">
          <ac:chgData name="Chad Vidden" userId="S::cvidden@uwlax.edu::fa919fd6-03f8-48d0-9b95-10ac8c9672df" providerId="AD" clId="Web-{57D7C3B4-BF7E-2250-135B-51DE47C324BE}" dt="2020-09-28T02:26:56.485" v="392" actId="20577"/>
          <ac:spMkLst>
            <pc:docMk/>
            <pc:sldMk cId="968103533" sldId="266"/>
            <ac:spMk id="2" creationId="{8A0DA9B5-0A85-4CE0-830A-6F687F6F604E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3"/>
        <pc:sldMkLst>
          <pc:docMk/>
          <pc:sldMk cId="4219142923" sldId="267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5759E412-0F63-0784-54D0-D4CF7707BAA4}"/>
    <pc:docChg chg="addSld delSld modSld">
      <pc:chgData name="Chad Vidden" userId="S::cvidden@uwlax.edu::fa919fd6-03f8-48d0-9b95-10ac8c9672df" providerId="AD" clId="Web-{5759E412-0F63-0784-54D0-D4CF7707BAA4}" dt="2020-09-04T15:18:40.203" v="773"/>
      <pc:docMkLst>
        <pc:docMk/>
      </pc:docMkLst>
      <pc:sldChg chg="modSp">
        <pc:chgData name="Chad Vidden" userId="S::cvidden@uwlax.edu::fa919fd6-03f8-48d0-9b95-10ac8c9672df" providerId="AD" clId="Web-{5759E412-0F63-0784-54D0-D4CF7707BAA4}" dt="2020-09-04T15:00:26.804" v="4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59E412-0F63-0784-54D0-D4CF7707BAA4}" dt="2020-09-04T14:41:22.592" v="6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759E412-0F63-0784-54D0-D4CF7707BAA4}" dt="2020-09-04T15:00:26.804" v="4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6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5759E412-0F63-0784-54D0-D4CF7707BAA4}" dt="2020-09-04T14:50:49.760" v="11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59E412-0F63-0784-54D0-D4CF7707BAA4}" dt="2020-09-04T14:50:49.760" v="11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6:54.649" v="265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5759E412-0F63-0784-54D0-D4CF7707BAA4}" dt="2020-09-04T14:51:18.838" v="153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8:35.570" v="367"/>
        <pc:sldMkLst>
          <pc:docMk/>
          <pc:sldMk cId="2576273012" sldId="265"/>
        </pc:sldMkLst>
        <pc:spChg chg="mod">
          <ac:chgData name="Chad Vidden" userId="S::cvidden@uwlax.edu::fa919fd6-03f8-48d0-9b95-10ac8c9672df" providerId="AD" clId="Web-{5759E412-0F63-0784-54D0-D4CF7707BAA4}" dt="2020-09-04T14:57:40.180" v="319" actId="20577"/>
          <ac:spMkLst>
            <pc:docMk/>
            <pc:sldMk cId="2576273012" sldId="265"/>
            <ac:spMk id="2" creationId="{33FE3B21-8709-4B59-A3CF-4162C9BEFA3B}"/>
          </ac:spMkLst>
        </pc:spChg>
      </pc:sldChg>
      <pc:sldChg chg="modSp add replId modNotes">
        <pc:chgData name="Chad Vidden" userId="S::cvidden@uwlax.edu::fa919fd6-03f8-48d0-9b95-10ac8c9672df" providerId="AD" clId="Web-{5759E412-0F63-0784-54D0-D4CF7707BAA4}" dt="2020-09-04T15:13:52.205" v="680"/>
        <pc:sldMkLst>
          <pc:docMk/>
          <pc:sldMk cId="717581155" sldId="266"/>
        </pc:sldMkLst>
        <pc:spChg chg="mod">
          <ac:chgData name="Chad Vidden" userId="S::cvidden@uwlax.edu::fa919fd6-03f8-48d0-9b95-10ac8c9672df" providerId="AD" clId="Web-{5759E412-0F63-0784-54D0-D4CF7707BAA4}" dt="2020-09-04T14:59:00.554" v="389" actId="20577"/>
          <ac:spMkLst>
            <pc:docMk/>
            <pc:sldMk cId="717581155" sldId="266"/>
            <ac:spMk id="2" creationId="{33FE3B21-8709-4B59-A3CF-4162C9BEFA3B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5:18:40.203" v="773"/>
        <pc:sldMkLst>
          <pc:docMk/>
          <pc:sldMk cId="3609057896" sldId="267"/>
        </pc:sldMkLst>
        <pc:spChg chg="mod">
          <ac:chgData name="Chad Vidden" userId="S::cvidden@uwlax.edu::fa919fd6-03f8-48d0-9b95-10ac8c9672df" providerId="AD" clId="Web-{5759E412-0F63-0784-54D0-D4CF7707BAA4}" dt="2020-09-04T15:05:49.958" v="506" actId="20577"/>
          <ac:spMkLst>
            <pc:docMk/>
            <pc:sldMk cId="3609057896" sldId="267"/>
            <ac:spMk id="2" creationId="{FF57FDFF-0AB0-4654-B8D7-27221219DBD7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5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5759E412-0F63-0784-54D0-D4CF7707BAA4}" dt="2020-09-04T15:14:32.174" v="737"/>
        <pc:sldMkLst>
          <pc:docMk/>
          <pc:sldMk cId="438467922" sldId="268"/>
        </pc:sldMkLst>
        <pc:spChg chg="mod">
          <ac:chgData name="Chad Vidden" userId="S::cvidden@uwlax.edu::fa919fd6-03f8-48d0-9b95-10ac8c9672df" providerId="AD" clId="Web-{5759E412-0F63-0784-54D0-D4CF7707BAA4}" dt="2020-09-04T15:14:15.314" v="709" actId="20577"/>
          <ac:spMkLst>
            <pc:docMk/>
            <pc:sldMk cId="438467922" sldId="268"/>
            <ac:spMk id="2" creationId="{65DA593A-29BE-4C07-8E94-AFFEAB138614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4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60C07494-8DD9-98A2-B7E5-D922C082CC76}"/>
    <pc:docChg chg="modSld">
      <pc:chgData name="Chad Vidden" userId="S::cvidden@uwlax.edu::fa919fd6-03f8-48d0-9b95-10ac8c9672df" providerId="AD" clId="Web-{60C07494-8DD9-98A2-B7E5-D922C082CC76}" dt="2020-09-10T15:01:34.373" v="36" actId="20577"/>
      <pc:docMkLst>
        <pc:docMk/>
      </pc:docMkLst>
      <pc:sldChg chg="modSp">
        <pc:chgData name="Chad Vidden" userId="S::cvidden@uwlax.edu::fa919fd6-03f8-48d0-9b95-10ac8c9672df" providerId="AD" clId="Web-{60C07494-8DD9-98A2-B7E5-D922C082CC76}" dt="2020-09-10T15:01:34.373" v="3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0C07494-8DD9-98A2-B7E5-D922C082CC76}" dt="2020-09-10T15:01:34.373" v="35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B63BD1A-70E7-E161-20A1-94BF76B897E1}"/>
    <pc:docChg chg="addSld delSld modSld">
      <pc:chgData name="Chad Vidden" userId="S::cvidden@uwlax.edu::fa919fd6-03f8-48d0-9b95-10ac8c9672df" providerId="AD" clId="Web-{EB63BD1A-70E7-E161-20A1-94BF76B897E1}" dt="2020-09-10T19:09:07.315" v="600"/>
      <pc:docMkLst>
        <pc:docMk/>
      </pc:docMkLst>
      <pc:sldChg chg="modSp">
        <pc:chgData name="Chad Vidden" userId="S::cvidden@uwlax.edu::fa919fd6-03f8-48d0-9b95-10ac8c9672df" providerId="AD" clId="Web-{EB63BD1A-70E7-E161-20A1-94BF76B897E1}" dt="2020-09-10T18:37:52.995" v="5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63BD1A-70E7-E161-20A1-94BF76B897E1}" dt="2020-09-10T18:37:52.995" v="5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EB63BD1A-70E7-E161-20A1-94BF76B897E1}" dt="2020-09-10T16:17:46.501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B63BD1A-70E7-E161-20A1-94BF76B897E1}" dt="2020-09-10T16:17:46.501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B63BD1A-70E7-E161-20A1-94BF76B897E1}" dt="2020-09-10T18:41:32.558" v="199"/>
        <pc:sldMkLst>
          <pc:docMk/>
          <pc:sldMk cId="456220285" sldId="264"/>
        </pc:sldMkLst>
        <pc:spChg chg="mod">
          <ac:chgData name="Chad Vidden" userId="S::cvidden@uwlax.edu::fa919fd6-03f8-48d0-9b95-10ac8c9672df" providerId="AD" clId="Web-{EB63BD1A-70E7-E161-20A1-94BF76B897E1}" dt="2020-09-10T18:38:15.229" v="55" actId="20577"/>
          <ac:spMkLst>
            <pc:docMk/>
            <pc:sldMk cId="456220285" sldId="264"/>
            <ac:spMk id="2" creationId="{08F07575-56EF-47F1-8A25-DCECC12556E1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45" v="6"/>
        <pc:sldMkLst>
          <pc:docMk/>
          <pc:sldMk cId="3472711696" sldId="264"/>
        </pc:sldMkLst>
      </pc:sldChg>
      <pc:sldChg chg="del">
        <pc:chgData name="Chad Vidden" userId="S::cvidden@uwlax.edu::fa919fd6-03f8-48d0-9b95-10ac8c9672df" providerId="AD" clId="Web-{EB63BD1A-70E7-E161-20A1-94BF76B897E1}" dt="2020-09-10T16:17:57.329" v="3"/>
        <pc:sldMkLst>
          <pc:docMk/>
          <pc:sldMk cId="1735053752" sldId="265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4:41.934" v="376"/>
        <pc:sldMkLst>
          <pc:docMk/>
          <pc:sldMk cId="4022419034" sldId="265"/>
        </pc:sldMkLst>
        <pc:spChg chg="mod">
          <ac:chgData name="Chad Vidden" userId="S::cvidden@uwlax.edu::fa919fd6-03f8-48d0-9b95-10ac8c9672df" providerId="AD" clId="Web-{EB63BD1A-70E7-E161-20A1-94BF76B897E1}" dt="2020-09-10T18:41:56.214" v="228" actId="20577"/>
          <ac:spMkLst>
            <pc:docMk/>
            <pc:sldMk cId="4022419034" sldId="265"/>
            <ac:spMk id="2" creationId="{EE79D180-0E68-4E74-B595-31DAB36269FD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5"/>
        <pc:sldMkLst>
          <pc:docMk/>
          <pc:sldMk cId="40794291" sldId="266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6:50.481" v="448"/>
        <pc:sldMkLst>
          <pc:docMk/>
          <pc:sldMk cId="967921158" sldId="266"/>
        </pc:sldMkLst>
        <pc:spChg chg="mod">
          <ac:chgData name="Chad Vidden" userId="S::cvidden@uwlax.edu::fa919fd6-03f8-48d0-9b95-10ac8c9672df" providerId="AD" clId="Web-{EB63BD1A-70E7-E161-20A1-94BF76B897E1}" dt="2020-09-10T18:43:45.715" v="336" actId="20577"/>
          <ac:spMkLst>
            <pc:docMk/>
            <pc:sldMk cId="967921158" sldId="266"/>
            <ac:spMk id="2" creationId="{DA024803-04FE-4529-9442-88008B06E36A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4"/>
        <pc:sldMkLst>
          <pc:docMk/>
          <pc:sldMk cId="1101782656" sldId="267"/>
        </pc:sldMkLst>
      </pc:sldChg>
      <pc:sldChg chg="modSp new modNotes">
        <pc:chgData name="Chad Vidden" userId="S::cvidden@uwlax.edu::fa919fd6-03f8-48d0-9b95-10ac8c9672df" providerId="AD" clId="Web-{EB63BD1A-70E7-E161-20A1-94BF76B897E1}" dt="2020-09-10T19:09:07.315" v="600"/>
        <pc:sldMkLst>
          <pc:docMk/>
          <pc:sldMk cId="4219142923" sldId="267"/>
        </pc:sldMkLst>
        <pc:spChg chg="mod">
          <ac:chgData name="Chad Vidden" userId="S::cvidden@uwlax.edu::fa919fd6-03f8-48d0-9b95-10ac8c9672df" providerId="AD" clId="Web-{EB63BD1A-70E7-E161-20A1-94BF76B897E1}" dt="2020-09-10T18:49:33.498" v="529" actId="20577"/>
          <ac:spMkLst>
            <pc:docMk/>
            <pc:sldMk cId="4219142923" sldId="267"/>
            <ac:spMk id="2" creationId="{0113112A-1A39-48A2-B85F-9C50B32C55C3}"/>
          </ac:spMkLst>
        </pc:spChg>
      </pc:sldChg>
    </pc:docChg>
  </pc:docChgLst>
  <pc:docChgLst>
    <pc:chgData name="Chad Vidden" userId="fa919fd6-03f8-48d0-9b95-10ac8c9672df" providerId="ADAL" clId="{432D4CB8-6A1F-4B55-858A-19EB20622BEA}"/>
    <pc:docChg chg="modSld">
      <pc:chgData name="Chad Vidden" userId="fa919fd6-03f8-48d0-9b95-10ac8c9672df" providerId="ADAL" clId="{432D4CB8-6A1F-4B55-858A-19EB20622BEA}" dt="2020-09-28T14:57:02.452" v="0"/>
      <pc:docMkLst>
        <pc:docMk/>
      </pc:docMkLst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3637318454" sldId="257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3637318454" sldId="257"/>
            <ac:inkMk id="5" creationId="{7C15F0BB-5F47-4117-BF27-CF0DCA50B1C5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541778303" sldId="263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541778303" sldId="263"/>
            <ac:inkMk id="4" creationId="{7B290D59-9C73-4BC1-A068-D77230249CE0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105748033" sldId="264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105748033" sldId="264"/>
            <ac:inkMk id="4" creationId="{96B0755E-D993-4571-81B8-EF0210903234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2055896135" sldId="265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2055896135" sldId="265"/>
            <ac:inkMk id="4" creationId="{FDB0128D-C65B-451B-9B0B-56DB28BD848F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968103533" sldId="266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968103533" sldId="266"/>
            <ac:inkMk id="4" creationId="{34486916-756C-41F5-8478-E8DFCB9F8549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4FC9A03D-6396-6E8D-C976-02B4D0F6D07F}"/>
    <pc:docChg chg="modSld">
      <pc:chgData name="Chad Vidden" userId="S::cvidden@uwlax.edu::fa919fd6-03f8-48d0-9b95-10ac8c9672df" providerId="AD" clId="Web-{4FC9A03D-6396-6E8D-C976-02B4D0F6D07F}" dt="2020-09-18T19:41:45.743" v="42" actId="20577"/>
      <pc:docMkLst>
        <pc:docMk/>
      </pc:docMkLst>
      <pc:sldChg chg="modSp">
        <pc:chgData name="Chad Vidden" userId="S::cvidden@uwlax.edu::fa919fd6-03f8-48d0-9b95-10ac8c9672df" providerId="AD" clId="Web-{4FC9A03D-6396-6E8D-C976-02B4D0F6D07F}" dt="2020-09-18T19:41:45.743" v="4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FC9A03D-6396-6E8D-C976-02B4D0F6D07F}" dt="2020-09-18T19:41:43.024" v="3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FC9A03D-6396-6E8D-C976-02B4D0F6D07F}" dt="2020-09-18T19:41:45.743" v="41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4FC9A03D-6396-6E8D-C976-02B4D0F6D07F}"/>
    <pc:docChg chg="modSld">
      <pc:chgData name="" userId="" providerId="" clId="Web-{4FC9A03D-6396-6E8D-C976-02B4D0F6D07F}" dt="2020-09-18T19:41:32.602" v="3" actId="20577"/>
      <pc:docMkLst>
        <pc:docMk/>
      </pc:docMkLst>
      <pc:sldChg chg="modSp">
        <pc:chgData name="" userId="" providerId="" clId="Web-{4FC9A03D-6396-6E8D-C976-02B4D0F6D07F}" dt="2020-09-18T19:41:32.602" v="2" actId="20577"/>
        <pc:sldMkLst>
          <pc:docMk/>
          <pc:sldMk cId="3637318454" sldId="257"/>
        </pc:sldMkLst>
        <pc:spChg chg="mod">
          <ac:chgData name="" userId="" providerId="" clId="Web-{4FC9A03D-6396-6E8D-C976-02B4D0F6D07F}" dt="2020-09-18T19:41:32.602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4B1E4F0-0AD6-91E3-2D5E-825843202D1B}"/>
    <pc:docChg chg="addSld modSld sldOrd">
      <pc:chgData name="Chad Vidden" userId="S::cvidden@uwlax.edu::fa919fd6-03f8-48d0-9b95-10ac8c9672df" providerId="AD" clId="Web-{74B1E4F0-0AD6-91E3-2D5E-825843202D1B}" dt="2020-09-10T14:05:01.093" v="462"/>
      <pc:docMkLst>
        <pc:docMk/>
      </pc:docMkLst>
      <pc:sldChg chg="ord modNotes">
        <pc:chgData name="Chad Vidden" userId="S::cvidden@uwlax.edu::fa919fd6-03f8-48d0-9b95-10ac8c9672df" providerId="AD" clId="Web-{74B1E4F0-0AD6-91E3-2D5E-825843202D1B}" dt="2020-09-10T13:39:34.913" v="377"/>
        <pc:sldMkLst>
          <pc:docMk/>
          <pc:sldMk cId="3472711696" sldId="264"/>
        </pc:sldMkLst>
      </pc:sldChg>
      <pc:sldChg chg="modSp modNotes">
        <pc:chgData name="Chad Vidden" userId="S::cvidden@uwlax.edu::fa919fd6-03f8-48d0-9b95-10ac8c9672df" providerId="AD" clId="Web-{74B1E4F0-0AD6-91E3-2D5E-825843202D1B}" dt="2020-09-10T13:40:45.069" v="409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74B1E4F0-0AD6-91E3-2D5E-825843202D1B}" dt="2020-09-10T13:39:59.929" v="390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modSp new ord modNotes">
        <pc:chgData name="Chad Vidden" userId="S::cvidden@uwlax.edu::fa919fd6-03f8-48d0-9b95-10ac8c9672df" providerId="AD" clId="Web-{74B1E4F0-0AD6-91E3-2D5E-825843202D1B}" dt="2020-09-10T13:41:05.318" v="425"/>
        <pc:sldMkLst>
          <pc:docMk/>
          <pc:sldMk cId="40794291" sldId="266"/>
        </pc:sldMkLst>
        <pc:spChg chg="mod">
          <ac:chgData name="Chad Vidden" userId="S::cvidden@uwlax.edu::fa919fd6-03f8-48d0-9b95-10ac8c9672df" providerId="AD" clId="Web-{74B1E4F0-0AD6-91E3-2D5E-825843202D1B}" dt="2020-09-10T13:33:55.373" v="17" actId="20577"/>
          <ac:spMkLst>
            <pc:docMk/>
            <pc:sldMk cId="40794291" sldId="266"/>
            <ac:spMk id="2" creationId="{4EADB255-A5D2-466F-A25E-4209A8ADAB3A}"/>
          </ac:spMkLst>
        </pc:spChg>
      </pc:sldChg>
      <pc:sldChg chg="modSp new modNotes">
        <pc:chgData name="Chad Vidden" userId="S::cvidden@uwlax.edu::fa919fd6-03f8-48d0-9b95-10ac8c9672df" providerId="AD" clId="Web-{74B1E4F0-0AD6-91E3-2D5E-825843202D1B}" dt="2020-09-10T14:05:01.093" v="462"/>
        <pc:sldMkLst>
          <pc:docMk/>
          <pc:sldMk cId="1101782656" sldId="267"/>
        </pc:sldMkLst>
        <pc:spChg chg="mod">
          <ac:chgData name="Chad Vidden" userId="S::cvidden@uwlax.edu::fa919fd6-03f8-48d0-9b95-10ac8c9672df" providerId="AD" clId="Web-{74B1E4F0-0AD6-91E3-2D5E-825843202D1B}" dt="2020-09-10T13:37:02.994" v="248" actId="20577"/>
          <ac:spMkLst>
            <pc:docMk/>
            <pc:sldMk cId="1101782656" sldId="267"/>
            <ac:spMk id="2" creationId="{04DCDD58-6CD3-4D9B-80C9-85FC311F5040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9449F0B9-1BAD-9C78-DB8A-F69A7DFDA621}"/>
    <pc:docChg chg="addSld delSld modSld">
      <pc:chgData name="Chad Vidden" userId="S::cvidden@uwlax.edu::fa919fd6-03f8-48d0-9b95-10ac8c9672df" providerId="AD" clId="Web-{9449F0B9-1BAD-9C78-DB8A-F69A7DFDA621}" dt="2020-09-05T11:50:11.505" v="207"/>
      <pc:docMkLst>
        <pc:docMk/>
      </pc:docMkLst>
      <pc:sldChg chg="modSp">
        <pc:chgData name="Chad Vidden" userId="S::cvidden@uwlax.edu::fa919fd6-03f8-48d0-9b95-10ac8c9672df" providerId="AD" clId="Web-{9449F0B9-1BAD-9C78-DB8A-F69A7DFDA621}" dt="2020-09-05T11:22:31.340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449F0B9-1BAD-9C78-DB8A-F69A7DFDA621}" dt="2020-09-05T11:22:23.137" v="1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449F0B9-1BAD-9C78-DB8A-F69A7DFDA621}" dt="2020-09-05T11:22:31.340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449F0B9-1BAD-9C78-DB8A-F69A7DFDA621}" dt="2020-09-05T11:22:37.215" v="2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449F0B9-1BAD-9C78-DB8A-F69A7DFDA621}" dt="2020-09-05T11:22:37.215" v="2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9449F0B9-1BAD-9C78-DB8A-F69A7DFDA621}" dt="2020-09-05T11:48:32.158" v="177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9449F0B9-1BAD-9C78-DB8A-F69A7DFDA621}" dt="2020-09-05T11:27:17.411" v="59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9449F0B9-1BAD-9C78-DB8A-F69A7DFDA621}" dt="2020-09-05T11:50:11.505" v="207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9449F0B9-1BAD-9C78-DB8A-F69A7DFDA621}" dt="2020-09-05T11:41:43.156" v="118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del">
        <pc:chgData name="Chad Vidden" userId="S::cvidden@uwlax.edu::fa919fd6-03f8-48d0-9b95-10ac8c9672df" providerId="AD" clId="Web-{9449F0B9-1BAD-9C78-DB8A-F69A7DFDA621}" dt="2020-09-05T11:27:25.520" v="65"/>
        <pc:sldMkLst>
          <pc:docMk/>
          <pc:sldMk cId="2576273012" sldId="265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4"/>
        <pc:sldMkLst>
          <pc:docMk/>
          <pc:sldMk cId="717581155" sldId="266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2"/>
        <pc:sldMkLst>
          <pc:docMk/>
          <pc:sldMk cId="3609057896" sldId="267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3"/>
        <pc:sldMkLst>
          <pc:docMk/>
          <pc:sldMk cId="438467922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4:42:11.4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13857 7315 19 0,'-18'-3'9'0,"-49"10"-3"16,43-7 16-16,-19 0-21 16,-6-4 1-16,-25-2 1 15,-14-3 1-15,-25-4-5 16,4-2 0-16,-18-1 3 15,-4 6 0-15,-7 4 0 16,4-3 0-16,-7 6-1 16,-7-4 0-16,3 7 0 15,-3 3 1-15,0 1-1 16,-11-1 1-16,8-3 0 16,-8 0 1-16,-3 3-1 15,6-3 0-15,-6-3 0 16,3 3 1-16,4 0-1 15,11 0 0-15,-5 0-1 16,8 0 1-16,7 3-1 16,14 0 1-16,7 0-2 15,-3 0 1-15,10 4-1 0,4-1 0 16,-1 0 0-16,15-3 1 16,0 0-1-16,10 1 1 15,8-1-1-15,10 0 1 16,7-3 0-16,7 0 0 15,11 0-1-15,7 0 1 16,3 0-1-16,7 0 1 16,4 0 0-16,-3 0 0 15,6-3-1 1,4 0 0-16,0-4 0 16,3 4 0-16,1 0-1 15,-1 0 1-15,4 3-2 16,-7 0 0-16,7 0-3 15,0 0 1-15,0 0-9 16,0 0 0-16,11 6-1 16,10-3 1-16</inkml:trace>
  <inkml:trace contextRef="#ctx0" brushRef="#br0" timeOffset="1096.3">19918 9219 16 0,'-25'-28'8'0,"-35"3"-3"0,46 15 10 15,-11 1-14-15,-10-4 0 16,0-6 1-16,-4 7 1 16,-10-1-4-16,-11 7 1 0,-7 6 1 15,-4 6 1-15,-10 7-1 16,3 3 0-16,-3-4 1 16,-7 4 1-16,-7 3 0 15,-11 3 0-15,7-4 1 16,-7 4 0-16,-7 0-1 15,-10-3 1-15,-1 0-2 16,5 3 0-16,-12-3-1 16,-7-1 0-16,1-2 0 15,-4 0 0-15,-7-4-1 16,-15-2 0-16,5-1 0 16,-8-3 0-16,-11-12 0 15,8 6 0-15,-4 0-1 16,-10-3 1-16,10-3 1 15,-4-1 0-15,-6 1 0 16,10-6 0-16,0-1 1 16,0 4 0-16,11-1 0 15,3 4 1-15,1 0-1 0,2 3 0 16,19-1-1-16,3 4 1 16,3 0-2-1,11 0 1-15,4 4-1 0,7-4 1 16,17 0-1-16,11 3 1 15,10 0-1-15,8 0 1 16,6 0-1-16,11 3 1 16,7 1 0-16,8-1 0 15,-1-3-1-15,7 0 1 16,4 0 0-16,3-3 0 0,4-3-2 16,4 0 1-16,-1 0-4 15,1 0 0-15,3-7-10 16,0-2 1-16,7 2-2 15,10-5 1-15</inkml:trace>
  <inkml:trace contextRef="#ctx0" brushRef="#br0" timeOffset="1863.06">18740 5766 18 0,'14'10'9'0,"10"-20"-4"0,-13 10 10 16,0 0-13-1,-1 0 1-15,4 7 0 0,0 5 0 16,-3 10-5-1,0 6 1-15,-1 13 2 0,1 6 1 16,-4 28-3-16,0 7 1 16,-4 12-1-16,1 16 1 15,-4 0 0-15,-7 2 1 16,-4 11-1-16,-3 2 0 16,0-6 1-16,0-9 0 15,0 3-1-15,0-3 1 0,0-10-1 16,-1-6 0-16,1-9-6 15,0-16 1-15,-3-7-2 16,-1-14 0-16</inkml:trace>
  <inkml:trace contextRef="#ctx0" brushRef="#br0" timeOffset="3409.98">19248 5886 23 0,'38'-4'11'0,"-20"4"-4"0,-18 0 20 15,0 0-26-15,0-9 1 16,-7 3 0-16,-7-1 1 16,-11 4-4-16,-10-3 0 15,-4 0 2-15,-10 3 1 0,-18-1-2 16,-14 1 0-16,-18 0 0 15,3 3 0-15,-16 0-1 16,-8 3 1-16,-18 4-1 16,4-7 0-16,-11 0 0 15,-6 0 0-15,3-4-1 16,-4-8 1-16,0-4 1 16,-14 4 0-16,22-7 0 15,-12 0 0-15,-9 3 0 16,16 1 0-16,-6-4 0 15,0 3 1-15,-11 1-1 16,18-1 0-16,-7-3-1 16,0 3 0-16,6 1 0 15,5-4 1-15,-4 6-1 16,10-2 1-16,8-1 0 16,17 0 0-16,3-3 0 15,15 10 1-15,7 3-1 0,10 0 0 16,11 2 0-16,4 8 0 15,3-1 0-15,3 3 0 16,11-3 0-16,4 3 0 16,7 1 0-16,3-1 1 15,4 3-1-15,7-2 0 16,3 5 0-16,4 4 0 16,10 6 0-16,4 3 0 31,22 34 0-31,-1-5 0 0,3-4 0 15,-2 3 0-15,-5 1-1 16,1 5 0-16,-4 13 0 16,-3 3 0-16,-4 7 0 15,-4 9 0-15,-3-6-1 16,0-1 1-16,-3-2 1 16,-4 9 0-16,-8-3-1 15,5-7 1-15,-1 4-1 16,4-13 1-16,0-6 0 15,4-4 0-15,-1-2 0 16,4-4 0-16,0-5 0 16,4-7 0-16,3-1 0 15,3-5 1-15,4-3 0 16,8-4 1-16,6-6-1 16,11-3 1-16,6-3-1 15,8 0 1-15,4-7-1 16,10-2 0-16,7-1-1 0,14-3 0 15,4 0 0-15,14 1 0 16,7-4-1-16,10 6 1 16,4 1-1-16,11 2 0 15,3 7 1-15,10 6 0 16,-9 0 0-16,9-3 1 16,4 0 0-16,-3-3 1 15,0 3 1-15,-4-10 0 0,4-5 0 16,-8-4 0-16,1-3 0 15,3-3 0-15,4 0-1 16,-11-1 1-16,4-2-3 16,-4 6 0-16,3-3-5 15,-20 9 0-15,6 10-7 16,4 12 1-16</inkml:trace>
  <inkml:trace contextRef="#ctx0" brushRef="#br0" timeOffset="17625.96">14048 12615 36 0,'-18'-13'18'0,"4"13"-18"15,10-3 19-15,1-3-19 16,-1 3 0-16,1 0-1 16,3-4 1-16,3 4 0 15,4-3 0-15,4 6 0 16,10 0 1-16,11-3-1 15,10 3 1-15,8 0 0 16,10 3 1-16,14-3 0 16,10 0 0-16,19 0 0 15,2-3 1-15,12 3 1 0,10-3 0 16,14 0 0-16,18-1 0 16,10-2-1-16,18 0 0 15,4 3-1-15,13 0 0 16,18 0-2-16,8 6 1 15,10 3-2-15,-4 6 1 16,7 4-1-16,-3 3 1 16,0 6-1-16,-7 6 0 15,0-2 0-15,-11-1 1 16,-14 3-1-16,-14 1 1 0,-14-1-1 16,-3 3 0-16,-29-8 0 15,-14-8 0-15,-18-2-1 16,-14-3 0-16,-17-7-2 15,-14-3 1-15,-8-3-7 16,-10-3 0-16,-4-7-2 16,-6-5 0-16</inkml:trace>
  <inkml:trace contextRef="#ctx0" brushRef="#br0" timeOffset="18961.57">21135 12659 24 0,'63'-10'12'0,"50"23"-12"0,-77-10 12 0,17 3-13 16,17 4 1-16,11-1 1 15,11 10 0-15,10-6 1 16,18 9 0-16,11 3 1 15,3 3 1-15,10 6 0 16,1-5 0-16,14 2-1 16,0-6 1-16,3 3-2 15,7-6 0-15,-3-6-1 16,7-4 1-16,7 1-1 16,3-7 1-16,8 4-1 15,6-4 0-15,11 6-1 16,11 7 0-16,10 0-1 15,4 6 1-15,-7 3-1 16,0 4 0-16,-15-1-1 16,-6 0 1-16,-7-5 0 15,-18-1 1-15,-11-3-1 16,-14-1 0-16,-10 1 0 0,-22 0 1 16,-10-3-3-16,-11-3 1 15,-10-4-4-15,-14-5 0 16,-18-4-4-16,-21-13 1 15</inkml:trace>
  <inkml:trace contextRef="#ctx0" brushRef="#br0" timeOffset="19503.38">22317 13496 42 0,'42'-6'21'0,"67"-29"-32"0,-73 23 41 15,17-7-31-15,17-6 1 16,11 9 1-16,15 1 1 16,16 2-1-16,15 7 0 15,11-1 2-15,14 4 1 16,10 10-1-16,7 11 1 16,18 4-1-16,11 10 0 0,3-1-2 15,7 7 0-15,4-4-5 16,-1-2 0-1,-2-1-6-15,-12 0 0 0,1-9-4 16,-8-3 0 0</inkml:trace>
  <inkml:trace contextRef="#ctx0" brushRef="#br0" timeOffset="23917.85">5461 12000 12 0,'18'3'6'0,"3"-6"4"16,-11 3 7-16,-6 0-14 0,7-6 0 15,3 6 1-15,-4-6 0 16,1-7-5-16,-1-12 1 16,-6 0 4-16,-1-16 0 15,-3-9-2-15,-3-6 1 16,-1-7-1-16,-3-6 1 15,4-9-3-15,-8 12 1 16,1 0-1-16,-12 0 1 16,5 6-1-16,-1 17 0 0,4 8 0 15,0 7 0-15,3 6 0 16,8 6 0-16,3 7 0 16,3 12 0-16,11 16-1 15,8 6 1-15,-1 16-1 16,-4 6 1-16,8 9-3 15,3 7 0-15,-6-7 0 16,6 7 0-16,0 3-1 16,4-3 0-16,-11-1 0 15,0-2 0-15,-3-7 1 16,-1-6 1-16,-3-3 0 16,-3-13 1-16,-4-9 0 15,-3-6 0-15,-4-7 1 16,0-9 0-16,-4-9 0 15,4-13 1-15,-10-6 0 16,-1 0 1-16,0-10 0 16,-10 0 1-16,4 1-2 15,-12 2 1-15,1 10 0 0,-4 6 0 16,1 7-2 0,-15-1 1-16,3 7-1 0,-10 6 0 15,8 6 0-15,-8 7 0 16,-4 3 0-16,-6 5 1 15,3 1 0-15,7 0 0 16,7 3 0-16,7 1 0 16,7-8 0-16,4-2 1 0,18-3 0 15,-4-4 0-15,14-3-1 16,7-6 1-16,14-6-1 16,7-10 0-16,11 7 0 15,10-10 0-15,-10-3-1 16,14-6 0-16,14-7-1 15,-4 7 1-15,8-9-1 16,3-4 1-16,-3 3-1 16,-11-6 1-16,-11 7-1 15,-7 2 1-15,1 4 0 16,-8 6 0-16,-7 3 0 16,-7 3 1-16,0 3-1 15,-10 16 1-15,0 7-1 16,-8 8 0-16,-6 10 0 15,-4 10 0-15,-4 2 0 16,-10 14 0-16,-11 8-1 16,-14 7 1-16,-14 3-1 0,-10 0 1 15,-4 6-3-15,7-9 1 16,0 0-7 0,-8-6 1-16</inkml:trace>
  <inkml:trace contextRef="#ctx0" brushRef="#br0" timeOffset="24722.01">5877 11539 19 0,'25'-44'9'0,"3"-18"2"16,-17 40 8-16,-1-6-15 15,1-7 0-15,-4-9 2 16,-7 0 1-16,-7-3-8 16,-4 3 0-16,-3 0 6 0,-3 1 0 15,-1-1-2-15,-3 3 0 16,7 6-1-16,0 7 0 15,-8 3-1-15,-2 6 1 16,-4 7-1-16,-18 12 0 16,-7 12-1-16,-7 10 1 15,-11 19-1-15,1 12 0 16,-19 13 0-16,-2 22 1 0,-5 9-3 16,8 3 1-16,14 1-1 15,4-4 1-15,20 7-1 16,1-10 1-16,21 0-2 15,10-7 1-15,14-8-1 16,4-7 1-16,4-6-1 16,21-13 1-16,6 4-1 15,19-7 0-15,10-6 0 16,0-7 0-16,14-12 1 16,21-12 0-16,4-16 2 15,10-10 0-15,-21-18 1 16,4-16 1-16,7-19 1 15,-11-12 1-15,4-7-1 16,-15-9 1-16,-17 9-2 16,-17-6 0-16,-15 3-1 15,-24-2 0-15,-8-1-1 0,-24 3 0 16,-22 3 0 0,-3-6 0-16,-24 3 0 15,-29 1 1-15,-7 2-6 16,-31 0 1-16,-40-6-7 0,-6 7 0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4:42:41.22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2932 4986 29 0,'7'6'14'0,"3"3"-8"16,-10-3 15-16,11-6-20 16,-8 10 1-16,4-7 1 15,4 3 0-15,-7 1-3 16,3-1 0-16,-7 0 3 16,7 10 0-16,-4-7-1 15,4-3 1-15,-3 4-1 16,3-1 0-16,-7 1-1 15,3-1 0-15,4 1-1 16,-3-7 1-16,3 0 0 16,0 0 0-16,-7 3 0 15,4-3 1-15,3 7 0 0,-4-10 0 16,-3 0 0-16,7-3 0 16,-7 3 0-16,0 0 1 15,4-10-2-15,6-5 1 16,1-20-1-16,3-6 0 15,7-15-2-15,0-16 1 16,18 0-6-16,11-16 0 16,-8-3-9-16,-3 3 1 15</inkml:trace>
  <inkml:trace contextRef="#ctx0" brushRef="#br0" timeOffset="2632.71">2970 7701 24 0,'4'3'12'0,"7"16"2"15,-4-16 7-15,-7-3-19 16,7 3 0-16,-4 0 1 16,-3-3 0-16,7 0-4 15,-7 0 1-15,4 4 2 16,3 2 1-16,-7-3-1 15,3 0 1-15,4 0-1 16,-7-3 1-16,0 3 0 16,4 1 0-16,3 2-1 15,-7 0 0-15,7-3 0 16,-7 0 0-16,4 1 0 16,3-4 0-16,-7 0 0 0,0 0 0 15,0-16 0 1,10-12 0-16,1-7 0 15,-1-9 0-15,12-18-2 16,16-17 0-16,1-15-7 0,0 3 1 16,-4-3-10-16,0-3 1 15</inkml:trace>
  <inkml:trace contextRef="#ctx0" brushRef="#br0" timeOffset="4474.87">1958 10693 42 0,'7'34'21'0,"4"26"-17"0,-1-38 21 0,-3 9-25 16,4 19 1-16,-8 7-1 15,4 12 0-15,-7 22 0 16,0 15 0-16,-10 23 0 16,3 18 0-16,3 23 0 15,-6 21 0-15,-4 31 0 16,3-2 0-16,-3 9 0 15,3 12 1-15,-17-9-1 16,0-3 0-16,-4-9-1 16,4-20 0-16,7-5-2 15,-8-4 1-15,8-18-1 16,4-10 0-16,3-19 0 16,3-6 1-16,0-16-1 15,-3-12 0-15,4-10-1 16,-1-18 1-16,0-10-3 15,8-16 0-15,-4-2-3 16,-4-7 0-16</inkml:trace>
  <inkml:trace contextRef="#ctx0" brushRef="#br0" timeOffset="5332.02">1725 10655 40 0,'39'38'20'0,"24"-7"-23"15,-45-31 41-15,10 3-37 16,-3 0 0-16,14 0-1 15,10-3 1-15,11 0-3 16,18-6 1-16,10-9-1 16,-7-4 1-16,11-6-2 15,7-4 1-15,-11 1-1 0,0 0 1 16,-14-7 0-16,-7 1 1 16,-7 3 1-16,-11-1 1 15,1 1 0-15,-11 0 0 16,3 5 0-16,-3 4 0 15,0 4-1-15,3 5 1 16,-3 10-1-16,0 9 1 0,-8 13-1 16,1 19 1-1,-4 6-1-15,-10 21 0 16,-18 17 0-16,-7 18 0 0,-14 29-1 16,-11 18 1-1,-14 26-2-15,4 15 0 0,10 22 1 16,7 6 1-16,4 16-1 15,18 19 0-15,3 28 1 16,10 4 1 0,15 193 0-1,0-87 0-15,-4-41 0 16,-4-34 0-16,-3-23 0 16,4-12 0-16,-7-12-1 15,-1 0 0-15,1-13-1 16,-4-10 1-16,3-21 0 15,-10-32 0-15,0-22 1 16,-10-21 0-16,-1-23 1 16,-6-21 1-16,-22-23 0 0,0-9 0 15,-14-18-2 1,-28-17 0-16,-18-18 0 16,-21-22 0-16,-14-22-3 0,-28-25 0 15,-7-19-4-15,-32-22 0 16,-4-22-6-16,-17-16 1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4:42:54.5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9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4:46:09.646"/>
    </inkml:context>
  </inkml:definitions>
  <inkml:trace contextRef="#ctx0" brushRef="#br0">3725 4713 44 0,'22'-16'22'0,"-22"7"-7"0,0 9 22 16,0 0-34-16,0 0 0 15,-8 3 2-15,5 3 0 16,-15 10-7-16,-3-4 1 16,0 7 3-16,3 12 1 0,-3-12-2 15,-7 16 0-15,7-13-2 16,0 6 1-16,-4-6 0 15,11-3 0-15,-4-1 0 16,15 1 0-16,-4 0 0 16,14-3 0-16,3-1 1 15,11-2 0-15,-3-4 0 16,7-2 0-16,10-4 0 16,-3 3 0-16,-4 0 0 15,-3 4 1-15,-8-1-2 16,1 4 1-16,-18-1-1 15,-7 7 0-15,3 9-2 16,-20-3 1-16,2 4-2 16,1 2 1-16,0-3-3 15,0-3 0-15,3-3-4 16,1-6 1-16,13 3-8 16,-3-7 0-16,4-2 0 0,3-10 0 15</inkml:trace>
  <inkml:trace contextRef="#ctx0" brushRef="#br0" timeOffset="330.31">3941 5171 42 0,'24'-4'21'0,"-3"-5"-16"0,-10 9 42 16,-7-3-43-16,3 6 0 15,0-3 1-15,-4 0 1 16,-3 0-9-16,-3-3 1 0,-8 0 4 15,-3 3 1-15,0 0-3 16,-7 0 1-16,3 6-1 16,0 7 0-16,4 5 0 15,-3 4 0-15,6 7-1 16,0-14 1-16,11 7 0 16,4 3 0-16,3-12-1 15,4-10 1-15,10 3-2 16,-4-9 1-16,1 0-3 15,3-3 1-15,-7-4-4 16,4-9 0-16,-7 1-8 16,-1-4 1-16,-3 0-1 15,-3-7 0-15</inkml:trace>
  <inkml:trace contextRef="#ctx0" brushRef="#br0" timeOffset="617.28">4128 4675 49 0,'7'19'24'0,"-4"9"-25"0,-3-15 50 15,7 5-48-15,-7 14 1 16,0 12 0-16,4-7 0 0,-4 14-3 15,7-1 0 1,-7 0 2-16,0 6 0 0,0-12-2 16,0-3 1-16,0-7-4 15,0-8 1-15,0-4-5 16,0-13 1-16,10-3-9 16,-6-6 0-16</inkml:trace>
  <inkml:trace contextRef="#ctx0" brushRef="#br0" timeOffset="935.31">4329 5130 34 0,'7'19'17'0,"-4"18"-9"15,1-34 21-15,-4 4-25 16,3 5 0-16,-3 4 4 0,7 3 1 15,-7-4-10 1,0 4 0-16,11-9 6 0,-8-1 1 16,4 0-2-16,4-9 0 15,7-3-2-15,-8-12 1 16,1-4-1-16,10-3 0 16,-3 3-4-16,3 0 1 15,0-3-6-15,-3 0 1 16,3 0-12-1,-11 4 1-15,1-4-1 0,-4 6 0 16</inkml:trace>
  <inkml:trace contextRef="#ctx0" brushRef="#br0" timeOffset="1247.04">4674 5186 49 0,'18'22'24'0,"-4"-9"-29"15,-7-16 51-15,4-7-46 16,6 1 0-16,-6-4 0 16,0 4 1-16,-1-10-1 15,1 0 0-15,-11 4 0 16,3-7 0-16,-6 3 0 16,-4 6 0-16,-4 4 0 15,0 9 0-15,8 3 0 16,-8 13 0-16,4 2 0 15,4 8 1-15,-1 2-1 0,1-3 1 16,3 3 0-16,7-3 1 16,3-6-1-16,4-3 0 15,4-10-1-15,10-3 1 16,-7 0-7-16,1-12 0 16,-5-1-9-16,4-8 0 15</inkml:trace>
  <inkml:trace contextRef="#ctx0" brushRef="#br0" timeOffset="1919.36">6586 5425 48 0,'4'28'24'0,"-1"-19"-19"0,-3-15 37 0,-3-10-40 15,-1-12 0-15,-3-10 0 16,4-9 0-16,-15-9-3 15,1-4 0-15,2-6 2 16,5-9 1-16,-1-3-1 16,4 3 0-16,7 2-1 15,7 4 1-15,-3 7-1 16,10-1 1-16,4 19-2 16,-1 0 1-16,1 19-3 15,-1 13 1-15,5 12-5 16,-12 12 1-16,4 4-9 15,-7 6 0-15,-10 12-1 16,-8 7 1-16</inkml:trace>
  <inkml:trace contextRef="#ctx0" brushRef="#br0" timeOffset="2325.17">6301 5221 42 0,'3'19'21'0,"22"-19"-23"0,-18 0 41 16,7 0-37-16,11 0 0 16,10 3 0-16,4 0 1 0,0-3-4 15,3 0 1-15,7-6 2 16,1-4 0-16,-1 1-2 16,-3-4 0-16,-11 1 0 15,1 2 1-15,-15 1-1 16,-4 3 0-16,-3-1 0 15,-7 1 1-15,-7 6 0 16,0 0 0-16,-10-3 0 16,-1 3 1-16,1 9-1 15,-1 4 0-15,-3 9-2 16,3 0 1-16,8-3 0 16,-8 2 0-16,11-2-1 15,0 3 0-15,11-9 0 16,0-1 0-16,-1-5 0 15,4-7 0-15,0-4-2 16,0-2 0-16,1-3-4 0,-1-4 1 16,3-2-8-16,-6-4 0 15</inkml:trace>
  <inkml:trace contextRef="#ctx0" brushRef="#br0" timeOffset="2597.17">7073 5349 40 0,'0'0'20'0,"4"-15"-20"0,-4 8 31 0,3 1-29 16,-3-6 0 0,0-1 5-16,0 4 0 0,0-1-6 15,4 1 0-15,6-1 6 16,8 1 1-16,-4 3-1 15,11-4 1-15,7-2-4 16,-1-1 0-16,8 4-4 16,0-1 1-16,-4 7-9 15,-7-6 1-15,-3-4-13 16,-11 1 1-16</inkml:trace>
  <inkml:trace contextRef="#ctx0" brushRef="#br0" timeOffset="3067.96">9137 5083 56 0,'-18'34'28'0,"4"16"-31"16,7-37 41-16,-10 12-38 16,-8 3 0-16,-3 4 0 15,-1 5 0-15,5-2-1 16,-1 6 1-16,4-10-4 15,3-9 0-15,4-3-8 16,7-13 0-16,0-22-3 0,3-6 0 16</inkml:trace>
  <inkml:trace contextRef="#ctx0" brushRef="#br0" timeOffset="3259.66">9021 5105 43 0,'42'40'21'0,"0"1"-21"0,-24-28 41 16,3 9-41-16,0 9 1 15,7 10-2-15,-3-4 1 0,0 4-3 16,-4-3 1-16,-3-13-5 16,-1-13 0-16,-3-12-7 15,-3-15 1-15</inkml:trace>
  <inkml:trace contextRef="#ctx0" brushRef="#br0" timeOffset="3530.19">9599 4995 61 0,'4'6'30'0,"3"10"-40"16,-4-13 60-16,1 0-51 16,3 0 0-16,0 0-6 0,0 1 1 15,-7-4-6-15,0 0 1 16,-4-7-6-16,1 1 1 15</inkml:trace>
  <inkml:trace contextRef="#ctx0" brushRef="#br0" timeOffset="3662.89">9631 5218 40 0,'7'25'20'0,"7"-10"-29"16,-14-8 36-1,4-4-47-15,-8-13 1 0</inkml:trace>
  <inkml:trace contextRef="#ctx0" brushRef="#br0" timeOffset="6019.96">11832 4543 43 0,'25'10'21'0,"10"-4"-10"15,-17-3 21-15,6 0-31 16,1 0 0-16,-4 1 0 16,-3-1 0-16,-4 0-2 15,-7 0 1-15,-7 0 0 16,-3 0 0-16,-4 7 0 0,0-1 0 15,-4 7-1-15,-3-4 1 16,0 7-1-16,0 0 1 16,3 0-2-16,0 3 0 15,4-10 0-15,-3 4 0 16,10-4 1-16,7 10 0 16,0-9 1-16,3 3 0 15,8 2 2-15,3 1 0 16,4 0 0-16,0 6 1 0,-1-6-1 15,-2-6 1-15,-5-1-2 16,-6 7 1-16,-4 6-1 16,-7 9 0-16,-18-2-1 15,-7 12 1-15,-10 0-2 16,-4 6 1-16,-3-3-5 16,-7-6 1-16,3-1-8 15,0 11 0-15,0-11-2 16,14-5 0-16</inkml:trace>
  <inkml:trace contextRef="#ctx0" brushRef="#br0" timeOffset="6381.01">12679 5001 43 0,'7'6'21'0,"0"-2"-20"0,-7-4 41 0,0 6-42 15,-7 6 0-15,-7 4 0 16,-11 9 0-16,-7 10 0 16,-10 2 0-16,0 7-2 15,-1 10 1-15,5-1-2 16,-1-3 1-16,11-3-5 16,3-12 0-16,4-10-6 15,3-10 0-15</inkml:trace>
  <inkml:trace contextRef="#ctx0" brushRef="#br0" timeOffset="6574.22">12340 5039 47 0,'28'59'23'0,"-3"35"-24"0,-11-68 42 16,7 8-41-1,4 16 0-15,0-9-4 0,7 6 1 16,-4-12-4-16,-4-4 1 16,-6-12-8-16,3-4 1 15</inkml:trace>
  <inkml:trace contextRef="#ctx0" brushRef="#br0" timeOffset="7368.76">13007 4189 40 0,'-4'-3'20'16,"4"3"-8"-16,0 0 32 0,4 0-40 15,3 0 0-15,0 3 3 16,4 3 0-16,3 4-9 16,7-4 0-16,0 0 5 15,4 1 1-15,-4-4-2 16,-3 0 0-16,-4 0-2 15,-4 3 1-15,-3-3-1 16,-3 4 0-16,-8 2-1 16,-3 4 1-16,-3 2-2 15,-4 1 0 1,-8 3-1 0,5-10 0-16,3 1 0 15,3 2 1-15,4 1 0 16,7-4 0-16,7 4 1 0,7-13 1 15,0 3 1 1,7 0 0-16,1 3 0 16,-5 0 0-16,1 7 0 0,-8-4 0 15,-2 10-1-15,-12 9 0 16,-14 4-6-16,-13 5 0 16,-8-2-11-16,-14 9 1 15</inkml:trace>
  <inkml:trace contextRef="#ctx0" brushRef="#br0" timeOffset="9189.65">13212 5553 57 0,'0'0'28'0,"3"-6"-29"16,1 3 45-16,3 3-43 16,3 0 1-16,4 0-1 15,8-3 1-15,2-4-3 16,11-2 0-16,4 3-2 15,4-1 0-15,6 1-12 16,-7 0 0-16,1 0-2 16,-5 2 1-16</inkml:trace>
  <inkml:trace contextRef="#ctx0" brushRef="#br0" timeOffset="9624.09">14273 4976 58 0,'22'3'29'0,"-40"35"-35"0,11-29 58 0,-4 7-52 16,-3 6 1-16,0-3 0 16,-4 0 0-16,4 6-2 15,-3-3 1-15,3-4 0 16,3 7 1-16,4-3-1 16,3 4 0-16,4-11-1 15,4 7 1-15,3-3 0 16,7 0 0-16,7 3 0 15,7 6 0-15,4 0 0 16,-4 4 1-16,1-14-1 16,-8 4 0-16,-7 0-1 15,-7 6 1-15,-7 1-1 16,-11-1 0-16,-3-3-6 16,-14-6 0-16,0-3-10 0,-7-10 1 15</inkml:trace>
  <inkml:trace contextRef="#ctx0" brushRef="#br0" timeOffset="9912.43">14326 4995 52 0,'25'0'26'0,"17"-6"-19"0,-24 3 39 16,14-7-43-16,-1 7 1 0,8-6 0 15,11-1 0-15,6 1-6 16,8-10 0 0,-4-3 1-16,-4 3 1 0,-7 4-7 15,-3-1 1-15,-7 6-9 16,-11 4 0-16,-10-3-3 15,-7-1 0-15</inkml:trace>
  <inkml:trace contextRef="#ctx0" brushRef="#br0" timeOffset="10136.58">15000 5302 48 0,'4'54'24'0,"-47"-7"-24"0,29-22 45 16,-7 0-45-16,-11 6 1 15,-3 10-1-15,0 0 1 16,-4-1-3-16,4 4 1 16,6-6-6-16,5-10 1 0,6-9-9 15,0-19 0-15</inkml:trace>
  <inkml:trace contextRef="#ctx0" brushRef="#br0" timeOffset="10360.07">14683 5418 38 0,'14'54'19'0,"14"-7"-9"16,-17-32 26-1,10 20-35 1,0 9 1-16,0 0-2 16,0-7 1-16,0-5-6 15,-3-10 1-15,-4-10-7 0,0-6 0 16,-3-15-3 0,3-4 1-16</inkml:trace>
  <inkml:trace contextRef="#ctx0" brushRef="#br0" timeOffset="10779.67">15215 4785 48 0,'11'12'24'0,"10"1"-23"0,-14-13 50 0,4 3-49 16,-1-3 0-16,4 0 1 15,4-3 1-15,-4 0-4 16,7 0 0-16,-3 0 3 16,-4-1 0-16,-3 1-2 15,-8 10 1-15,-6-1-2 16,-4 3 0-16,-4 7 0 15,-3 6 0-15,0 0 0 16,0-7 0-16,3 4 0 16,4 0 0-16,4 6 2 15,3-9 0-15,3-4-1 16,4-2 1-16,4-1-1 16,6-3 1-16,4-6-3 15,4 0 1-15,-4 0-8 0,4 0 0 16,-11 0-11-16,-14 0 0 15</inkml:trace>
  <inkml:trace contextRef="#ctx0" brushRef="#br0" timeOffset="13391.83">15752 5556 41 0,'-15'0'20'0,"5"13"-5"16,10-13 21-16,0 3-33 16,0 0 0-16,3 0 2 15,4 0 0 1,25 4-7 0,7-1 0-16,3 0-1 15,1 0 0-15,3 1-12 16,-15-7 0-16</inkml:trace>
  <inkml:trace contextRef="#ctx0" brushRef="#br0" timeOffset="13706.28">16355 5155 44 0,'7'31'22'0,"-18"41"-21"0,11-50 29 0,-7 13-30 15,0 15 0-15,-3 3 0 16,-1 7 0-16,0 12 0 15,-3 3 0-15,0-3-2 16,0-15 1-16,3-13-7 16,4-10 1-16,0-12-5 15,0-12 1-15</inkml:trace>
  <inkml:trace contextRef="#ctx0" brushRef="#br0" timeOffset="14129.78">16471 5171 48 0,'25'18'24'0,"0"4"-24"0,-18-25 46 15,3-3-46-15,8-4 1 16,7 4 1-16,3-3 0 15,4-1-2-15,3 1 1 16,-7 3 1-16,-3 3 1 16,-4 3-1-16,-3 3 1 0,-8 9-2 15,-6 10 1-15,-8 10-2 16,-6 2 1-16,-8 1-1 16,0 5 0-16,-3 11-1 15,0-17 0-15,3 4 1 16,4 2 0-16,0 4 1 15,7-6 0-15,3-7 0 16,4-6 0-16,8 4 0 16,6-11 0-16,3-2-3 15,4-3 1-15,4-7-6 16,0-6 0-16,3 0-10 16,0-3 1-16,-3-13-2 15,0-3 0-15</inkml:trace>
  <inkml:trace contextRef="#ctx0" brushRef="#br0" timeOffset="14373.03">17152 5318 46 0,'7'38'23'0,"-10"-7"-21"0,-1-19 46 16,-3 7-47-16,-4 6 1 15,-3-3 0-15,-7 7 1 16,-4 5-4-16,-3 4 0 16,0-1 2-16,3 4 1 15,4 0-6-15,-4-13 1 0,8-6-7 16,-4-16 1-16,7-6-7 16,-1-15 0-16</inkml:trace>
  <inkml:trace contextRef="#ctx0" brushRef="#br0" timeOffset="14547.96">16835 5421 35 0,'14'25'17'0,"17"38"-9"15,-13-38 25-15,3 4-30 16,7 8 1-16,-3 4 0 16,0 3 1-16,0-10-7 15,-1 1 0-15,1-10 2 16,-4-6 0-16,-3-7-12 15,-4-2 1-15,-4-20-3 16,1-5 0-16</inkml:trace>
  <inkml:trace contextRef="#ctx0" brushRef="#br0" timeOffset="15001.02">17522 5528 47 0,'0'28'23'0,"18"-34"-20"15,-14 3 46-15,3 0-47 16,3 3 0-16,8 0 1 16,7 0 0-16,10 0-5 0,7 0 1 15,1 0 0-15,-1 0 0 16,-7 0-8-16,-7-3 0 16,-6-1-8-16,-12-5 1 15</inkml:trace>
  <inkml:trace contextRef="#ctx0" brushRef="#br0" timeOffset="15209.9">17717 5271 41 0,'-4'50'20'0,"0"19"-13"15,4-41 29-15,0-3-35 16,0 16 0-16,-3 9 0 15,-1-6 0-15,4 16-2 16,-3-7 0-16,3-6-4 16,0-9 1-16,0-10-10 15,-4-12 1-15</inkml:trace>
  <inkml:trace contextRef="#ctx0" brushRef="#br0" timeOffset="15673.62">18175 5020 57 0,'18'6'28'0,"17"-6"-29"0,-21 0 50 16,4 0-47-16,6-3 1 16,8-3 1-16,0 6 0 15,-4 0-6-15,0 0 1 0,4 3 3 16,-7 6 0 0,-7 7-2-16,-11 9 1 15,-7-6-2-15,-4 16 1 0,-10-4-1 16,-11 6 0-16,-7 4 0 15,1 0 0-15,-1 6 0 16,0-3 0-16,4 0 0 16,7 6 1-16,3 0 0 15,8-9 0-15,6 0 0 16,8-10 0-16,10-3-1 16,7-3 1-16,7-9-2 15,4-3 1-15,0-10-4 16,-1-3 0-16,1-3-4 15,7-7 1-15,-7-5-9 16,-8-7 0-16</inkml:trace>
  <inkml:trace contextRef="#ctx0" brushRef="#br0" timeOffset="16048.41">19046 5073 47 0,'18'7'23'0,"0"-17"-19"0,-15 10 38 15,-3-9-42-15,-7-4 0 16,-3 4 0-16,-4 3 1 16,-15 2-1-16,-9 4 0 0,-8 10 0 15,-4 12 1-15,8 3 0 16,-4 16 0-16,7 12-1 15,4 7 1-15,7 2-2 16,14-5 0-16,7-4 0 16,7-6 1-16,7-9-1 15,7-16 0-15,14-13 0 16,7-15 0-16,8-7 1 16,-5-15 0-16,-2-10 0 15,-5-9 1-15,-2-9-2 16,-8 9 0-16,-7-6-13 15,-7-1 0-15,-14 7-1 16,0-3 1-16</inkml:trace>
  <inkml:trace contextRef="#ctx0" brushRef="#br0" timeOffset="16531.45">19382 5186 56 0,'17'28'28'0,"11"-18"-35"16,-13-7 57-16,2-3-50 15,8 6 1-15,3 1 0 16,11-4 0-16,3 3-2 16,4 0 0-16,-4-3-3 15,-6 0 1-15,-8 1-8 0,-7-1 0 16,-17-3-5-16,-8-7 0 15</inkml:trace>
  <inkml:trace contextRef="#ctx0" brushRef="#br0" timeOffset="16727.09">19438 5522 45 0,'21'28'22'0,"25"-12"-22"0,-32-13 38 0,4 3-40 16,10 0 0-16,7 1-1 16,8-14 0-16,3 1-1 15,3 0 0-15,0-4-9 16,-10-12 0-16</inkml:trace>
  <inkml:trace contextRef="#ctx0" brushRef="#br0" timeOffset="17130.38">20595 5130 41 0,'21'-6'20'0,"-3"-16"-19"0,-14 15 33 15,-1 1-32-15,-3 0 1 16,-3-1-1-16,-8 1 1 15,-10 0-4-15,-11 6 0 16,-7 6 2-16,-3 0 1 16,-8 7-2-16,-6 3 1 15,7 12-1-15,6 10 1 16,8 9-1-16,10 9 1 16,8 4-3-16,3 9 1 15,10-7-1-15,11-8 0 16,7-14 0-16,14-5 0 15,4-13 1-15,11-16 0 0,9-15 2 16,5-13 1-16,-1-3 1 16,-17 3 1-16,-7-25-1 15,-4-7 1-15,-10 7-1 16,-8-3 0-16,-6 6-6 16,-11 0 0-16,-11-6-12 15,-10 3 0-15</inkml:trace>
  <inkml:trace contextRef="#ctx0" brushRef="#br1" timeOffset="23945.51">11652 5851 38 0,'7'3'19'0,"14"10"-15"0,-10-20 19 15,3 4-21-15,4-3 0 16,3-3 4-16,4-1 0 16,6 1-6-16,12-4 1 15,10 7 4-15,10-7 0 16,8 7-1-16,6-3 0 16,1 2-2-16,-4-5 0 15,-7 3-2-15,-7-1 1 16,-7 4-2-16,-14 0 0 15,-7 2-4-15,-15 1 1 0,-13 10-8 16,-18 5 1-16,-18 1-4 16,-14 2 0-16</inkml:trace>
  <inkml:trace contextRef="#ctx0" brushRef="#br1" timeOffset="24262.49">11448 6077 39 0,'10'22'19'0,"8"-19"-19"16,-8-3 34-16,5-6-30 16,-1 6 1-16,3 0 1 15,8-7 1-15,10 4-9 16,8-3 1-16,2 3 6 15,1-7 0-15,11 4-3 0,10-3 1 16,7-1-2-16,0 1 0 16,0-4-1-16,-3-2 0 15,-8 2-1-15,-10 4 0 16,-4-1-4-16,-10 10 1 16,-7-3-6-16,-11 6 1 15,-10 7-7-15,-15 5 1 16</inkml:trace>
  <inkml:trace contextRef="#ctx0" brushRef="#br1" timeOffset="24531.64">11621 6309 41 0,'-11'19'20'0,"18"-13"-10"0,0-6 34 0,7 0-41 16,7-3 1-16,11 0 4 16,7-4 1-16,14-2-10 15,17 3 0-15,15-7 5 16,7-3 1-16,-8-2-3 16,-13-1 1-16,-4 9-8 15,-14 1 0-15,-11 6-10 16,-14 3 1-16,-13 0-5 15,-15 0 0-15</inkml:trace>
  <inkml:trace contextRef="#ctx0" brushRef="#br1" timeOffset="27308.16">24250 4619 38 0,'0'6'19'0,"0"-9"-8"15,0 0 19-15,-4 0-27 16,-3-1 1-16,-3 1 0 16,-4 6 1-16,-11-3-7 15,-3 0 1-15,0 10 3 16,-4 5 1-16,0 7-2 15,-3-3 0-15,-4 16-1 16,-3 2 1-16,-8 17-1 16,4-4 1-16,4 9-1 15,7-8 0-15,3 5 0 16,7 0 0-16,8 1 0 0,10-4 1 16,7-15-1-1,14 3 1-15,10-13-1 0,12 0 0 16,3-6-5-16,3-6 0 15,4-4-10-15,3-5 1 16,-10-11-2-16,-4-2 1 16</inkml:trace>
  <inkml:trace contextRef="#ctx0" brushRef="#br1" timeOffset="27577.25">24271 5218 31 0,'0'15'15'0,"-7"-2"-10"15,7-10 28-15,-3 3-31 16,-1 0 0-16,-3 4 1 16,3-1 0-16,1 4-3 15,-1 3 0-15,1 9 3 16,3 3 1-16,0 0-1 16,7 3 0-16,3-9-1 15,5 0 0-15,6-12-1 16,0-7 0-16,4-9-2 15,-4-10 1-15,-4-3-1 16,-2 0 0-16,-1-3-9 16,-4-3 0-16,-3-9-4 15,-3 2 0-15</inkml:trace>
  <inkml:trace contextRef="#ctx0" brushRef="#br1" timeOffset="28090.19">24613 4819 40 0,'-3'72'20'0,"-11"1"-26"0,10-58 33 0,-3 17-27 15,-3 5 0-15,-1 17-1 16,0-4 1-16,1-3 0 16,3-6 0-16,0-10-3 15,3-9 0-15,4-10-3 16,0-8 0-16,0-4-3 16,0-7 1-16,4-2-1 15,-4-7 1-15,0-3 3 16,3 4 0-16,-3-4 2 15,4 6 1-15,-1 1 2 16,1 2 1-16,3 1 0 16,0 6 0-16,0 6 3 15,4-3 1-15,-1 0 3 16,4 6 0-16,4 0 2 16,-1 1 1-16,1 5 0 15,-4 1 0-15,-3 3-4 0,-4-7 1 16,-7 7-4-16,-4-1 0 15,1 7-3-15,-4-6 1 16,-4 0-4-16,1-4 0 16,-1 1-5-16,4-4 1 15,0-3-8-15,3-6 1 16</inkml:trace>
  <inkml:trace contextRef="#ctx0" brushRef="#br1" timeOffset="28287.45">24850 5252 30 0,'0'28'15'0,"0"-3"-8"16,0-21 19-16,-4-1-26 16,1 3 1-16,-4 3-1 15,3 1 1-15,-3-1-2 16,3-9 0-16,1-3-9 15,-1-3 1-15</inkml:trace>
  <inkml:trace contextRef="#ctx0" brushRef="#br1" timeOffset="28449.62">24779 5023 24 0,'7'22'12'0,"7"3"1"0,-7-19 11 15,0 1-24-15,0 2 1 16,4-3-1-16,0 1 0 16,3-4-10-16,-4 0 1 15</inkml:trace>
  <inkml:trace contextRef="#ctx0" brushRef="#br1" timeOffset="28854.1">25234 5145 53 0,'14'4'26'0,"-10"2"-31"15,-4-6 48-15,-4-3-43 16,-3 3 0-16,-3-3-1 16,-8 3 1-16,0 9 0 15,-3 0 1-15,0 13-1 0,0 3 0 16,7 1 1-16,0-1 1 15,7 3 0-15,3 3 0 16,4-6 0-16,7-3 0 16,14-6-3-16,11-10 1 15,0 0-9-15,0-9 1 16,-4-3-9-16,0-3 1 16</inkml:trace>
  <inkml:trace contextRef="#ctx0" brushRef="#br1" timeOffset="29542.75">26635 5349 54 0,'21'19'27'0,"11"6"-25"0,-22-19 47 15,4 1-47-15,4-4 1 0,10 0 1 16,4 3 1-1,3-6-7-15,1 0 1 0,-5-6 3 16,-3 0 0-16,-3-4-2 16,-4-2 0-16,-7 2-1 15,-3-2 1-15,-7-4-1 16,-4 7 0-16,-7-4 0 16,-4 1 0-16,-3 2-1 15,-11 4 1-15,4 3-1 16,-4-3 1-16,1 12-2 15,-1-3 1-15,4 10 0 16,3 2 0-16,0 4 0 16,4 12 0-16,0 4 0 15,4-1 0-15,3 1 0 16,3-1 0-16,4 1 0 16,0-7 1-16,7-9-2 15,11-7 0-15,10-5-3 16,4-7 1-16,7-7-7 0,-1-2 1 15,1 0-2-15,0-16 0 16</inkml:trace>
  <inkml:trace contextRef="#ctx0" brushRef="#br1" timeOffset="30011.78">27249 5406 25 0,'14'-7'12'0,"0"17"-7"0,-11-13 21 15,-3 3-23-15,4 3 1 0,-4-3 2 16,0 3 0-16,-4-3-7 15,-3 6 0-15,-7 1 4 16,-3 8 1-16,-5-5-1 16,1 12 0-16,-4-13-2 15,4 4 1-15,4 2-1 16,3 1 0-16,3 0 0 16,4-1 0-16,7-2-1 15,7-1 1-15,7-2-1 16,7-7 0-1,11-9 0 1,-7-1 1-16,-8 1-1 16,1 0 0-16,-4 3 0 15,-3-4 1-15,-1 7-1 16,-3 4 0-16,0 5 0 16,-3 7 0-16,-4-4 0 15,3 10 0-15,-3-3 0 16,-3 3 1-16,-4 0-1 15,0 6 0-15,0 0 0 16,0 0 1-16,0 7-1 16,3-7 0-16,1 0 0 15,-1-2 0-15,4-1 0 0,0 0 0 16,4-7-1-16,3-5 1 16,0 0-4-16,3-7 1 15,4-6-11-15,0-10 1 16</inkml:trace>
  <inkml:trace contextRef="#ctx0" brushRef="#br1" timeOffset="30490.7">27601 5632 42 0,'-7'28'21'0,"0"-13"-23"16,7-11 30-16,0-4-27 15,0 0 0-15,0 0 3 16,0 0 0-16,4-10-6 16,-1 1 1-16,4-7 3 15,0 0 0-15,0-2-2 16,4 2 1-16,0-9-2 15,-1-3 0-15,1 2 0 0,-1 1 0 16,4 7 0-16,1 2 0 16,-1 3 1-16,0 7 0 15,0 0-1-15,0 6 1 16,0-3 0-16,0 9 1 16,-3 0-1-16,-1 0 0 15,1-6 0-15,-4 13 0 16,0 3 0-16,-3-4 0 15,-1 4 0-15,1 0 0 16,-1 2 0-16,1 1 1 16,-4-3-1-16,0 0 0 0,3-4 0 15,4 1 0-15,4-7-5 16,0-3 1-16,-1 0-8 16,1-9 0-16</inkml:trace>
  <inkml:trace contextRef="#ctx0" brushRef="#br1" timeOffset="30745.94">28258 5675 46 0,'7'29'23'0,"-4"-26"-32"0,-3 0 38 16,0-3-45-16,-7-6 1 16,0-7-7-16,0-3 0 15</inkml:trace>
  <inkml:trace contextRef="#ctx0" brushRef="#br1" timeOffset="31439.97">30237 4891 51 0,'-11'16'25'0,"15"6"-26"0,-4-16 50 0,3 4-47 16,1-1 0-16,-1-6 1 15,1 0 1-15,-1 4-5 16,1-4 0-16,3 0 3 15,0 0 0-15,3 0-7 16,1-3 0-16,0 0-12 16,-4 0 0-16</inkml:trace>
  <inkml:trace contextRef="#ctx0" brushRef="#br1" timeOffset="31693.14">30582 4957 53 0,'4'13'26'0,"-1"-1"-22"0,-3-12 38 0,0 0-42 16,0 0 1-16,0 0-3 15,0 0 0-15,0 4-7 16,0-1 0-16,-7 0-7 16,-3 3 1-16</inkml:trace>
  <inkml:trace contextRef="#ctx0" brushRef="#br1" timeOffset="33311.5">30060 5396 28 0,'-3'25'14'0,"17"-21"-5"16,-11-1 15-16,1-13-22 15,-1 10 0-15,1-12 1 16,3-1 1-16,0 4-5 16,0-4 1-16,0 4 3 15,0-7 0-15,4 7 0 16,3-4 0-16,0 4-1 0,4-4 1 16,-1 4-2-16,1 3 1 15,0-4-1-15,-1 4 0 16,1 6-1-16,-1 3 0 15,-2-3 0-15,-1 3 0 16,-4 3-2-16,1 4 1 16,-1 2-1-16,1 4 1 15,-4 3-1-15,0 9 1 16,0-3-1-16,4 0 0 16,-1-6 2-16,-3-3 0 15,4-7-1-15,0 1 1 0,3-10 0 16,3-10 0-16,4 4 0 15,-3-4 1-15,0 1-1 16,-1 0 0-16,-2-1 0 16,-1-2 1-16,0 5-1 15,-4 1 0-15,1 0 0 16,3 3 0-16,-3 0 0 16,-1 0 0-16,4 3 0 15,-3 0 0-15,3 3 0 16,0 3 0-16,4 0-1 15,3 7 1-15,0-10-4 16,0 6 0-16,-3-6-8 16,0-6 1-16</inkml:trace>
  <inkml:trace contextRef="#ctx0" brushRef="#br1" timeOffset="34078.49">31182 5136 25 0,'35'-31'12'0,"-6"-29"0"15,-19 48 11-15,-3-10-19 16,-7-7 0-16,-3 1 1 16,-11-13 0-16,-4 1-6 15,-3 5 0-15,-7-12 5 16,-15 3 0-16,-13 10-2 15,-8-1 0-15,-17 7 0 0,7 3 0 16,-4 9-1-16,-6 13 0 16,-4-3-1-16,6 6 1 15,-2 6-3-15,3 10 1 16,7 6-2-16,3 6 1 16,7 13-2-16,4 9 1 15,4 9 0-15,7 14 0 16,3 14 0-16,18 17 1 15,10 2 1-15,14 11 0 0,15-8 1 16,14-12 0-16,6-9 1 16,22-12 0-16,7-11 2 15,14-18 1-15,15-12 0 16,-1-19 0-16,18-16 0 16,10-16 0-16,4-15-1 15,-7-20 0-15,-18-11-3 16,-14-14 1-16,-10 4-1 15,-15-12 0-15,-17 15-3 16,-18-3 1-16,-17 3-11 16,-15 15 0-16,-24-8-1 15,-4 2 0-15</inkml:trace>
  <inkml:trace contextRef="#ctx0" brushRef="#br1" timeOffset="43342.84">14817 3474 16 0,'0'6'8'0,"0"-6"-1"0,0 0 9 0,0 0-13 16,0 0 0-16,0 0 3 16,3 0 0-1,4 0-7-15,-3 3 1 0,-4-3 4 16,7 0 1-16,0 0-1 16,0-3 0-16,0 3-2 15,0 0 1-15,0 0 0 16,4 0 0-16,3 0 0 15,0 0 1-15,7 0-2 16,-3 0 1-16,3-6-1 16,0 0 1-16,0 0-2 15,0 2 1-15,1 1-1 16,-1 0 0-16,0-3-1 16,-3 0 1-16,-1 2-1 15,1-5 1-15,3 3-1 16,-3-1 1-16,3 4 0 15,0 0 0-15,0 0-1 16,4 0 1-16,0 0 0 16,-4 0 0-16,3 0 0 0,1-4 1 15,0 4-2-15,7-6 1 16,-4 2-1-16,0 4 1 16,0-6-1-16,4 0 1 15,0 2-1-15,-1 1 0 16,-6 3 0-16,3 3 0 15,4 0 0-15,0 0 1 16,7-10-1-16,-1 10 0 16,5 0 0-16,3 0 0 0,7 0 0 15,-1 0 0 1,1 0-1-16,-3 0 1 0,3 0 0 16,0 4 0-16,7 2 0 15,0-6 1-15,0 3-1 16,3 3 0-16,4 4 0 15,-3-1 0-15,-8 0 0 16,0 1 0-16,4-4 0 16,0 4 0-16,0-7 0 15,4 3 0-15,-4 0 0 16,3 0 0-16,1 1 0 16,-4-1 0-16,-11 3 0 15,4 1 0-15,4-4 0 16,-1 4 0-16,4-7 0 15,0 3 0-15,0-3 0 16,0 3 0-16,0-6 0 16,-7 0 0-16,-4 0 0 15,4 0 0-15,4 0 0 0,-1 0 0 16,-3 3 0-16,3-3 1 16,1 0-1-16,3 0 0 15,-4 0-1-15,-3 0 1 16,-3-3 0-16,2 3 0 15,8 0 0-15,-3 3 0 16,3 4 0-16,0-7 0 16,3 0 0-16,1 0 1 15,-8-7-1-15,-3 7 0 0,7 7 0 16,0-7 0-16,0 9 0 16,0-9 0-16,4 0 0 15,3 0 1-15,0 10-2 16,-7-10 1-16,10 6 0 15,8 3 1-15,-1 1-1 16,8-1 0-16,3 0 0 16,-7 1 0-16,8-4 0 15,-1 0 1-15,0 1-2 16,4-4 1-16,-1 0 0 16,-9 0 0-16,-8 7 0 15,-11-4 0-15,-3-3 0 16,-3 3 0-16,-5-3-1 15,-6 4 1-15,-7-1-1 16,-4-3 0-16,-6 0-3 16,-8-3 0-16,-4 0-5 0,-6 0 0 15,-4-6-7-15,-3-7 0 16</inkml:trace>
  <inkml:trace contextRef="#ctx0" brushRef="#br1" timeOffset="44366.23">18496 1812 29 0,'4'0'14'0,"3"22"-5"0,-4-19 17 16,-3 7-24-16,7-1 1 16,-7 0 1-16,4-5 1 15,-1 2-6-15,1-3 0 16,-1 3 4-16,4 4 1 16,-3-4-1-16,3 3 0 0,0 1 0 15,0-1 0-15,4 1 0 16,-1-1 1-16,1-9-1 15,7-6 1-15,3-13 1 16,3-9 0-16,12-16-2 16,10-13 1-16,10-18-4 15,4-10 1-15,21-6-7 16,0-6 0-16,-3 19-13 16,-11-10 1-16</inkml:trace>
  <inkml:trace contextRef="#ctx0" brushRef="#br2" timeOffset="50684.25">11384 6616 25 0,'0'10'12'0,"21"8"4"0,-10-14 12 16,-4-4-25-16,4 0 0 16,-1-4 3-16,4 4 1 15,0-3-8-15,0 0 0 16,1 0 5-16,2 0 0 16,4 0-1-16,4 0 1 0,3-4-2 15,4 1 0-15,7 0 0 16,0-1 1-16,-4 1-1 15,4-3 0-15,3-1 0 16,4-2 0-16,10 2 0 16,4 1 0-16,4 3-1 15,6-1 0-15,-3 1-1 16,11 3 1-16,7 0-1 16,10 3 1-16,7-3 0 15,1 0 0-15,9 0 0 16,8-4 1-16,14-2 0 15,-7 6 0-15,11-4 0 16,10 1 1-16,0 0-2 16,-7 0 0-16,8 2 0 15,2 1 0-15,-10 3-1 16,-14-3 1-16,0 0-1 16,-10 3 1-16,-15-3-2 15,-10 3 1-15,-14 0-1 0,-15 0 1 16,-14 0-4-16,-6 0 0 15,-19 0-6-15,-13-6 1 16,-7-1-10-16,-8-8 0 16</inkml:trace>
  <inkml:trace contextRef="#ctx0" brushRef="#br2" timeOffset="51870.65">16051 6368 29 0,'-3'4'14'0,"-1"2"-3"0,4-6 10 16,0 3-19-16,0 0 0 0,0 0 1 15,0 0 1-15,0 1-5 16,4-1 1-1,-1 0 4-15,1 0 0 0,3 0-1 16,4-3 1-16,3 0-1 16,3 0 0-16,4 0-1 15,1 0 1-15,2 0-1 16,1-3 1-16,7 3-1 16,3-9 0-1,11-1 0-15,3-6 0 0,11 1-1 16,14-4 0-16,-3 3 0 15,3 1 0-15,11-1 0 16,6-3 0-16,12-6 0 16,3 3 1-16,-4 3 0 15,7 4 0-15,8 2-1 16,13 7 1-16,-10 3-1 16,4 3 1-16,6 3-1 15,8 3 0-15,-18 0-1 16,3 4 1-16,-10-1 0 15,3 0 1-15,-10 1-1 0,-7 2 0 16,-18-12 0-16,-10 4 0 16,-8-1-1-16,1 0 0 15,-11 0-3-15,-11-3 0 16,-3-3-6-16,-7-3 1 16,-8-4-11-16,-10-2 0 15</inkml:trace>
  <inkml:trace contextRef="#ctx0" brushRef="#br2" timeOffset="64526.55">14623 5898 11 0,'0'0'5'0,"0"-3"0"0,0 3 5 0,0 0-8 15,3 3 0-15,1-3 1 16,-4 0 1-16,7 6-5 16,0 1 1-16,0-4 3 15,0 0 0-15,4 0-1 16,3-3 0-16,0 0-1 15,3 3 0-15,8-3 0 16,3-3 0-16,1 0-1 16,2-7 0-16,1-2-1 15,3-1 1-15,4-9 0 16,-4 0 0-16,1 4 0 16,-5-11 0-16,-2 14 0 15,-5-4 1-15,-3-3 0 16,-3-3 0-16,3 0 0 15,4-3 0-15,0-4 0 0,-1 10 0 16,1 0-1-16,0 0 1 16,-1-3-1-1,-2 0 0-15,-5-3-1 0,1 0 1 16,-4-4 0-16,0 1 0 16,-3-3-1-16,-1-7 1 15,1 3-1-15,3 10 1 16,-3-3 0-16,-1 2 0 0,1 1-1 15,-4 0 1 1,0 0-1-16,0 3 1 16,0 6-1-16,-4-3 1 0,1 3-1 15,0-3 1-15,-4-6 0 16,0 3 0-16,0-3 0 16,-4 2 0-16,0 5 0 15,1-1 0-15,-1 3 0 16,1 6 0-16,-1 1 0 15,1-1 0-15,-4 1 0 16,0-1 0-16,0-3 0 16,-4 1 0-16,-3 2 0 15,0 4 0-15,-4-7 0 16,4 3 0-16,-4 7 0 16,-6 6 0-16,-1-3 0 15,0 6 0-15,4-3 0 16,4 0 0-16,-5 3 0 15,5 0 0-15,-1 4 0 0,-3-7 0 16,0 6-1-16,-4 0 1 16,0 4-1-16,1 2 0 15,-1 1 0-15,-3-1 0 16,0 7-1-16,-1 0 0 16,1 0-2-16,-7 3 0 15,3 6-1-15,0-3 0 16,4-3-1-16,0 3 1 15</inkml:trace>
  <inkml:trace contextRef="#ctx0" brushRef="#br2" timeOffset="64633.9">14534 5330 2 0,'-14'38'1'0,"-3"25"-1"16,13-44 0-16,1 3-1 15,-4 0 1-15</inkml:trace>
  <inkml:trace contextRef="#ctx0" brushRef="#br2" timeOffset="64734.84">14436 5729 12 0,'0'15'6'0,"17"17"-10"0,-10-23 13 0,7 4-13 15,4-4 1-15,3 4-3 16,0-10 1-16</inkml:trace>
  <inkml:trace contextRef="#ctx0" brushRef="#br2" timeOffset="66088.62">13437 4089 20 0,'0'-29'10'16,"-7"23"-8"-16,4 3 21 16,-8 0-22-16,1 0 0 0,-8 0 0 15,-3 0 0-15,-4-1-2 16,0 1 0-16,1 0 1 15,-1 3 1-15,-3-3-1 16,-4 3 0-16,-3 0 0 16,-1 3 0-16,5 7 0 15,2 2 0-15,1 7-2 16,-3 0 1-16,-1 3-2 16,0 9 1-16,4-3-2 15,0 7 1-15,3-1 0 16,4 4 0-16,3 6 1 15,4 0 1-15,0 3-1 16,7-13 1-16,3 10-1 16,8 0 1-16,3-10 0 15,7 4 0-15,4-10 1 0,6-3 1 16,1-9 1-16,10 0 1 16,4-7 1-16,10-6 0 15,4-9 1-15,4-7 0 16,-4-2 0-16,0-10 0 15,-4-10-1-15,-3-6 0 16,-7-2-2-16,-11-8 1 16,-7 4-6-16,0-6 1 15,-14 6-7-15,-7-3 0 0</inkml:trace>
  <inkml:trace contextRef="#ctx0" brushRef="#br2" timeOffset="67198.66">10566 8576 48 0,'-4'-3'24'0,"8"22"-15"0,-4-16 25 15,-4 6-34-15,-3 4 1 16,-3 6 1-16,-5 3 0 16,-2 9-3-16,-4 7 1 15,-8 2 1-15,1 10 1 16,-4 4-3-16,4-1 1 15,4 7-5-15,6-10 1 16,4-6-7-16,0-7 1 16,7-8-6-16,0-14 1 15</inkml:trace>
  <inkml:trace contextRef="#ctx0" brushRef="#br2" timeOffset="67469.37">10213 8670 40 0,'0'28'20'0,"7"26"-20"15,0-39 34-15,4 10-34 16,3 4 1-16,3 8 0 15,1 4 0-15,7 6-2 16,6-3 1-16,1-3-1 16,0-7 0-16,0-6-6 15,-8-2 1-15,-2-11-6 16,-8-5 0-16</inkml:trace>
  <inkml:trace contextRef="#ctx0" brushRef="#br2" timeOffset="68369.34">10703 8008 36 0,'4'0'18'0,"-1"7"-8"0,1-4 29 0,-1 0-36 16,4 0 1-16,1 3 2 15,-1-2 0-15,0 8-7 16,0-9 1-16,3 0 5 16,4 4 0-16,0-4-2 15,8-3 1-15,-1 0-2 16,4-3 0-16,-4-1-1 15,0 4 0-15,-4 0-2 16,-6 4 0-16,-7 2 0 16,-4 3 1-16,-4 1-1 15,-3-1 0-15,-7 4 0 16,0-4 0-16,3 4 0 16,-3-1 0-16,0-2 0 0,0 5 1 15,3 7 0 1,1-3 0-16,3-3 0 0,0 6 1 15,7-7-1-15,3-5 1 16,4-1 0-16,4-3 1 16,3 1-1-16,4-4 0 15,3 0-1-15,3-3 1 16,5 0-5-16,-5 3 0 16</inkml:trace>
  <inkml:trace contextRef="#ctx0" brushRef="#br2" timeOffset="69045.63">11543 8121 42 0,'-11'13'21'0,"-3"-10"-2"0,14-3 5 0,-3 3-22 16,-4-3 1-16,0 6 1 15,-4 4 0-15,-3 6-5 16,-7 9 1-16,0 3 3 16,-4 6 0-16,7 10-2 15,1 16 1-15,-5 6-1 16,8 15 1-16,4 10-2 16,3 6 1-16,0-18-1 15,7-4 1-15,0-9-3 16,3-7 0-16,8-12-5 15,6-15 1-15,8-13-10 0,7-13 0 16</inkml:trace>
  <inkml:trace contextRef="#ctx0" brushRef="#br2" timeOffset="69539.67">11656 8350 61 0,'14'16'30'0,"25"0"-31"16,-25-13 51-16,3-3-48 15,8 0 1-15,0-7 0 16,-4 1 1-16,-3 3-5 16,-4 0 0-16,0 3 3 15,-4 0 0-15,-6 6-2 16,3 7 0-16,-7 2-1 16,-3 4 0-16,-5-3-2 15,-2-4 0-15,-1 4-1 16,-3-6 0-16,0 2 0 0,0 1 1 15,3 2 0 1,4 1 1-16,7 0 1 0,7-1 1 16,4 1 0-16,3 3 1 15,0-3 0-15,4-4 1 16,-1 4-1-16,1-4 0 16,-7 7-1-16,-4 6 1 15,-11 7-1-15,1-1 0 16,-11 7-6-16,-11-4 1 15,-7 1-12-15,-3-7 1 16</inkml:trace>
  <inkml:trace contextRef="#ctx0" brushRef="#br2" timeOffset="69933.39">12517 8686 56 0,'-7'15'28'0,"-29"26"-34"0,29-25 44 16,-3 3-38-16,-8 3 0 15,-3 6-1-15,-7 3 0 16,-1 7-2-16,5-7 1 15,2 10-5-15,5-7 0 16,3-2-7-16,3-10 0 16</inkml:trace>
  <inkml:trace contextRef="#ctx0" brushRef="#br2" timeOffset="70247.53">12160 8639 50 0,'4'37'25'0,"20"48"-23"15,-13-63 43-15,3 6-43 16,11 10 0-16,3 6 0 0,4-3 1 16,0-1-5-16,3-2 1 15,0-7-1-15,-3-3 1 16,-7-6-14-16,-4-6 1 16,-7-3-2-16,-4-7 0 15</inkml:trace>
  <inkml:trace contextRef="#ctx0" brushRef="#br2" timeOffset="70755.61">12905 8808 41 0,'3'9'20'0,"-6"4"-11"0,3-13 35 16,0 0-41-16,0 3 1 16,3-3 0-16,11 0 1 0,-3 0-7 15,3-3 1-15,4 0 0 16,6 0 0-16,8-4-11 16,3 1 1-16,-3-6-5 15,3-4 0-15</inkml:trace>
  <inkml:trace contextRef="#ctx0" brushRef="#br2" timeOffset="71160.37">13617 8397 50 0,'-3'32'25'0,"-11"5"-29"16,7-30 45-16,-1 5-40 0,-2 4 1 15,-1 3 0-15,1-1 0 16,-4 4-3-16,3 0 0 16,0-6 2-16,4 3 0 15,0 3 0-15,4-7 0 16,3 1-1-16,3-3 1 15,4-1 1-15,4 1 0 16,7 2 0-16,6 4 0 0,8-3 0 16,0 3 0-16,-4 0-1 15,-3-7 1-15,-8 7-2 16,-6 3 0-16,-15 6-1 16,-13-3 0-16,-4 0-5 15,-8-3 0-15,5-6-11 16,-5-7 1-16,-6-9-1 15,3-3 1-15</inkml:trace>
  <inkml:trace contextRef="#ctx0" brushRef="#br2" timeOffset="71420.23">13501 8369 55 0,'21'-6'27'0,"50"-13"-34"0,-43 6 56 15,11 7-49-15,10 3 0 16,7-3-1-16,1-7 1 16,-4-2-4-16,-11 5 1 15,-3 1-11-15,-11 2 1 16,-7-2-3-16,-3-4 1 31</inkml:trace>
  <inkml:trace contextRef="#ctx0" brushRef="#br2" timeOffset="71746.88">14093 7820 38 0,'-7'32'19'0,"14"21"-17"16,1-37 35-16,-1 12-32 15,7 9 0-15,3 7 4 16,12 16 1-16,2-10-10 15,5 13 0-15,2 0 8 16,5 12 0-16,-1 0-3 16,-3 0 0-16,-4 10-3 0,-14 0 1 15,-14-1-6 1,-14 4 1-16,-17 3-8 0,-26 6 1 16,-13-12-11-16,-8-7 1 15</inkml:trace>
  <inkml:trace contextRef="#ctx0" brushRef="#br2" timeOffset="76041.17">14944 8626 39 0,'3'10'19'0,"-3"2"-8"0,0-12 19 16,0 0-27-16,4 0 1 16,3-3 3-16,3 0 0 15,4 0-8-15,4-10 0 16,3 4 5-16,8-4 1 16,-1 4-2-16,3-4 0 15,1 7-4-15,4 0 1 16,-5 3-8-16,-3 3 0 15,-6 3-9-15,-12 0 1 16</inkml:trace>
  <inkml:trace contextRef="#ctx0" brushRef="#br2" timeOffset="82557.14">15812 8049 43 0,'3'-9'21'0,"1"-1"-7"15,-4 10 21-15,0 4-34 16,-4 5 1-16,1 0-1 15,-5 4 1-15,1-4-3 16,-3 7 1-16,-1 6 1 0,4 9 0 16,0 4-1-16,4-1 0 15,-4 1 0-15,3 2 1 16,4-2-1-16,-4-1 1 16,8-9-1-16,3-3 1 15,7-6-2-15,7 3 0 16,4-7-5-16,3-5 1 15,-3-7-9-15,0-7 0 16,-4-8-1-16,4-7 0 16</inkml:trace>
  <inkml:trace contextRef="#ctx0" brushRef="#br2" timeOffset="82766.11">16069 7952 41 0,'11'-13'20'0,"-1"35"-14"16,-6-12 39-16,-1 9-44 15,-3 3 1-15,0 9 0 16,-3 10 1-16,-4 6-4 16,0 9 0-16,-7 10 2 15,-4 9 0-15,-3 13-1 16,-4 12 1-16,-3 1-5 16,0-1 0-16,-4-15-10 15,4-10 0-15,-1-15-1 16,15-16 1-16</inkml:trace>
  <inkml:trace contextRef="#ctx0" brushRef="#br2" timeOffset="83398.2">16902 7830 58 0,'-4'15'29'0,"-14"1"-42"0,15-10 60 15,-4 1-47-15,0 5 0 16,-7-2 0-16,-4 12 1 15,-7 9-1-15,-6 6 0 16,-5 23 0-16,-2 6 1 16,-1 19 0-16,0 6 0 15,7 12 0-15,11 4 0 16,3 2 2-16,8-5 1 16,6-13-4-16,11-10 0 0,7-5-5 15,4-17 1-15,0-9-12 16,-1-9 0-16</inkml:trace>
  <inkml:trace contextRef="#ctx0" brushRef="#br2" timeOffset="85861.22">17071 8146 47 0,'0'4'23'0,"3"8"-15"0,-3-12 24 16,4 0-29-16,0 3 1 15,3-3 2-15,0 0 1 16,3 0-9-16,4 0 1 16,4-3 6-16,7-3 0 15,-1 0-2-15,-2 2 0 16,-1 1-2-16,-7 3 1 16,-4 3-1-16,-3 4 1 15,-7 5-3-15,-7 7 1 0,-3 3-1 16,-4 0 1-16,-7-3-2 15,3 0 0-15,0 3-1 16,1-1 1-16,2 1 0 16,5 4 0-16,6-8 0 15,4 4 1-15,7-6 1 16,8 3 0-16,2-4 1 16,4-5 0-16,4-4 0 15,0 0 1-15,-4 4-1 16,-3-1 1-16,-4 10-1 15,-7 3 0-15,-11 9-1 16,-10 7 0-16,-11 9-2 16,-6 3 1-16,-5-9-5 15,-2 0 0-15,-5-4-9 16,4-5 1-16,8-4-3 16,2-6 0-16</inkml:trace>
  <inkml:trace contextRef="#ctx0" brushRef="#br2" timeOffset="86132.22">17681 8523 50 0,'0'15'25'0,"-14"26"-31"0,7-28 48 0,-7 6-42 16,-7 9 0-16,-4 6 0 15,0 4 0-15,1-1-4 16,-1-5 1-16,4-1-11 16,3-3 1-16,1-6-1 15,6-6 1-15</inkml:trace>
  <inkml:trace contextRef="#ctx0" brushRef="#br2" timeOffset="86339.68">17395 8407 45 0,'22'28'22'0,"16"31"-22"0,-23-37 46 16,2 13-45-16,11 18 1 15,4 16-1-15,7 10 1 16,3-4-4 0,1 3 1-16,-1-2-11 0,-3-7 1 15,-11 3-4-15,18 3 1 16</inkml:trace>
  <inkml:trace contextRef="#ctx0" brushRef="#br2" timeOffset="88486.79">18143 8504 48 0,'0'-3'24'0,"11"3"-16"16,-4-3 24-16,4 6-30 15,6-3 1-15,4 0 0 16,11 0 0-16,3 0-5 16,1 0 1-16,-5-3-1 15,1 3 1-15,-11-7-14 16,-3 1 0-16,7-6-1 16,-4-1 1-16</inkml:trace>
  <inkml:trace contextRef="#ctx0" brushRef="#br2" timeOffset="88905.68">19036 8281 54 0,'0'35'27'0,"-4"-26"-37"0,1-3 55 16,-1 7-45-16,-3 0 1 15,-7 2-1-15,-3 4 0 0,-5 0-1 16,1 0 1-16,0-7 0 16,0-2 1-16,3 2-2 15,4 4 1-15,4-1-1 16,2-2 1-16,5 3-1 15,6-4 1-15,8 4 0 16,7 3 0-16,6 0 0 16,8-1 0-16,-7 4 1 15,0 0 0-15,-8 3-1 16,-3-3 1-16,-7 0-1 16,-3 6 0-16,-8 1-1 15,-10-4 0-15,-10 0-6 16,-12-6 1-16,-3-4-9 15,4-8 1-15</inkml:trace>
  <inkml:trace contextRef="#ctx0" brushRef="#br2" timeOffset="89164.7">18983 8294 59 0,'25'3'29'0,"10"-38"-37"0,-17 20 52 16,13-1-44-16,15-6 0 16,11 0-3-16,6 0 1 0,1 0-2 15,-8 3 0-15,-7 7-11 16,1-4 0-16,-4 1 0 15,-4-4 0-15</inkml:trace>
  <inkml:trace contextRef="#ctx0" brushRef="#br2" timeOffset="89493.65">19569 7654 44 0,'10'53'22'15,"4"4"-20"-15,-3-38 44 0,3 9-44 0,11 6 0 16,3 13 2-16,7 7 1 15,0 12-6-15,1 6 1 16,-8 12 3-16,-7 4 0 16,-14 19-1-16,-10 6 0 15,-11 0-4-15,-15-7 1 16,-9-15-8-16,-1-6 0 16,-4-13-8-16,1-19 0 15</inkml:trace>
  <inkml:trace contextRef="#ctx0" brushRef="#br2" timeOffset="90058.21">20352 8325 62 0,'0'6'31'0,"10"4"-37"0,-3-10 55 0,4-3-49 16,10-4 1-16,7 4 0 15,18 0 0-15,0-6-3 16,-7 6 0-16,7-7-3 15,-4 4 0-15,-3 6-13 16,-11 0 1-16</inkml:trace>
  <inkml:trace contextRef="#ctx0" brushRef="#br2" timeOffset="90245.95">20345 8626 43 0,'28'13'21'0,"39"-16"-22"0,-42 3 27 16,6 0-31-16,8-7 0 16,4 1-17-16,2-3 0 15</inkml:trace>
  <inkml:trace contextRef="#ctx0" brushRef="#br2" timeOffset="90723.23">21886 8256 42 0,'29'-12'21'0,"-5"-26"-18"16,-13 32 34-16,-4-7-34 15,0 4 0-15,0-7 2 16,-7 4 0-16,-7-1-7 16,-7 0 0-16,-21 1 4 15,-1 3 1-15,-17 9-2 0,-10 3 0 16,-4 6-1-16,-11 7 1 15,4 12-2-15,11 13 0 16,-1 12-2-16,11 10 0 16,7 18-2-16,15 13 0 15,9 4 0-15,15-4 0 16,4-13 0-16,13-12 1 16,19-12 1-16,13-20 1 15,18-9 2-15,25-15 0 16,-1-19 2-16,19-16 0 15,2-25 1-15,-9-3 1 0,-8-10 0 16,-21 0 0-16,-18-5 0 16,-20-8 0-16,-22 14-7 15,-18-7 1-15,-17-3-11 16,-15-3 0-16</inkml:trace>
  <inkml:trace contextRef="#ctx0" brushRef="#br0" timeOffset="96972.06">11553 9605 13 0,'8'9'6'0,"-1"-15"5"0,-7 6 7 16,3 3-13-16,1 0 0 16,-1-3 3-16,4 0 1 15,-3 0-10-15,-1 0 0 16,4 0 6-16,-7 0 1 16,4 3-3-16,-1 3 1 0,4 1-2 15,-3 2 0-15,0 0-2 16,-1-2 0-16,4-1 1 15,0-3 1-15,4-3 0 16,-1-6 0-16,8-4 0 16,3 4 1-16,4 0 0 15,3-3 0-15,0-4-2 16,-7-3 0-16,4 1-1 16,0 2 1-16,3 1-1 15,0-1 0-15,0 0 0 16,-3 1 0-16,0 2-1 15,-4 4 1-15,0 6-1 16,-3 3 1-16,-4 10-1 16,-3 9 1-16,-1-6-1 15,-3 2 1-15,0 1-1 16,0-3 0-16,0 3 0 16,0-10 0-16,0 0 0 0,1-5 0 15,2-1 0-15,4-3 1 16,0-3 0-16,7-7 0 15,1 4 0-15,-1 0 0 16,0 6 0-16,0-3 1 16,0 3-2-16,0 0 0 15,-3 3-1-15,0 0 1 16,-4 3-1-16,0 0 1 16,0 1 0-16,0-1 0 15,7 6 0-15,-7 4 1 16,1-3 0-16,-1 5 0 0,-4-2 0 15,1 0 1-15,-4-1 0 16,0-2 0-16,4-4 0 16,-1-2 1-16,4-1-1 15,-3-3 1-15,3-6 0 16,4-3 0-16,-1-4-1 16,4 1 1-16,4-4-1 15,3-2 0-15,4-1-1 16,0 0 1-16,0 1-1 15,-4 2 1-15,0 7-1 16,0 0 1-16,-7-1-1 16,1 4 0-16,-1 3 0 15,-7-3 0-15,-4 3 0 16,-3 0 0-16,4 3 0 16,0 0 0-16,-4 0-1 15,0 1 1-15,0-1-1 0,0-3 1 16,3 0-1-16,1-3 1 15,3-1 0-15,0-2 0 16,4 3 0-16,3-6 0 16,4 2 0-16,-1 1 0 15,8 0 0-15,3-4 0 16,8 1 0-16,-1-4 0 16,0 1 0-16,-3 2 0 15,-7 1 0-15,0 0 0 0,-8-1 0 16,1 4 1-1,-4 3-1-15,1 6 0 0,-1 0 0 16,-4 7 0-16,1-1 0 16,-4 0 0-16,-3 1-1 15,-1-4 1-15,1 0-1 16,-1-3 1-16,1 4 0 16,0 2 0-16,-4 4 0 15,0-7 0-15,3 0 0 16,4-6 0-16,0-6 0 15,4 0 0-15,3 3 0 16,8-7 0-16,2 4 0 16,15-4 1-16,4 4-4 15,9 0 0-15,9 3-11 16,2-4 1-16</inkml:trace>
  <inkml:trace contextRef="#ctx0" brushRef="#br0" timeOffset="98201.07">17053 9394 44 0,'7'41'22'0,"4"16"-17"0,-4-42 30 0,0 4-34 15,4 0 1 1,3-3 1-16,0-1 0 0,0-2-4 16,4-4 1-16,3-2 2 15,7-4 0-15,0-3-2 16,4 0 1-16,-4-10-1 16,-7-2 0-16,-3-4-1 15,-4-3 1-15,0 4-1 16,4-1 1-16,-1 6-1 15,1 7 0-15,3 6-1 16,0 10 1-16,4 9-2 16,0-3 1-16,0 6 0 15,-4-3 0-15,0 0 0 16,0 0 0-16,0-3 1 16,0-4 1-16,1 1-1 0,-1-4 1 15,3-2 0-15,1-10 1 16,0 0 0-16,3-6 0 15,0-7 0-15,0-3 1 16,-3 1 0-16,3-4 0 16,4-3 0-16,3 0 0 15,-3 3-1-15,0 7 0 16,-4 2-1-16,0 10 1 16,4 6-1-16,0 1 0 15,0 12 0-15,-1 6 1 16,1 0-1-16,-4 0 0 0,1-3-1 15,-1-3 1 1,0-10 0-16,-3-3 0 0,-1-6 0 16,-2-12 0-1,2-7 0-15,1-3 0 0,3 3 0 16,4-3 0-16,0-3 0 16,-1 0 0-16,1 3 0 15,3 0 0-15,4-3 0 16,4 6 0-16,2 0-1 15,1-3 1-15,0 4 0 16,-7 2 0-16,7 3 0 16,3 7 0-16,1 6 0 15,-1 6 0-15,4 1 1 16,3 2 0-16,4 4-1 16,4 5 1-16,-11 4 0 15,14 3 0-15,7 7 0 16,3 5 1-16,8 7-1 15,3-3 1-15,-10 6-1 0,3 3 1 16,-10-3-6-16,-8-3 1 16,-10-6-13-16,-25-7 0 15</inkml:trace>
  <inkml:trace contextRef="#ctx0" brushRef="#br0" timeOffset="99327.24">14101 7780 30 0,'7'6'15'0,"7"-9"-10"0,-7 0 15 0,3-4-19 16,1 4 0 0,3-6 2-16,4-1 0 0,3-9-3 15,7 4 0-15,4-7 2 16,7-3 1-16,10 0-1 16,7-4 1-16,8-2-1 15,7-3 0-15,10-1 0 16,10 1 1-16,8-1-1 15,-4-6 1-15,15 4-2 16,-1-1 1-16,8 13-1 16,-5-6 1-16,15 2-1 15,7 11 0-15,11 5-1 16,0 4 0-16,17 12 0 16,4-3 1-16,-22 6 0 15,-2 10 0-15,-15 6-1 16,-7 6 0-16,-11 6 0 15,-10 10 0-15,-18 3-3 16,-11 7 1-16,-13 2-5 16,-15-3 1-16,-10-9-8 0,-18-9 0 15</inkml:trace>
  <inkml:trace contextRef="#ctx0" brushRef="#br0" timeOffset="100046.6">15854 6710 43 0,'-11'0'21'0,"-24"6"-25"0,24-2 34 16,-3 2-30-16,0 3 1 16,-7 4-1-16,-4-1 1 0,-3 1-2 15,0-1 1-15,0-2 0 16,3-4 1-16,4 4 0 15,7-4 0-15,3 3 0 16,8 1 0-16,6 5 0 16,4-2 1-16,7-1 0 15,7 4 0-15,1 3-1 16,-1-3 1-16,-4-4-1 16,-2 1 0-16,-5-1-1 15,-6 1 0-15,-8 2-1 16,-21 14-7-1,4-17 2-15,-3-2-8 16,2-4 0-16</inkml:trace>
  <inkml:trace contextRef="#ctx0" brushRef="#br0" timeOffset="100543.67">15995 6949 47 0,'-7'6'23'0,"-32"-9"-29"0,25 6 39 0,-11-3-33 15,1 3 1-15,-1 3-1 16,0 0 1-16,1 4-1 16,6 2 1-16,0 1 0 15,4 0 0-15,4-1 0 16,2 1 0-16,5-1 0 16,3-6 0-16,11-6-2 15,6 0 1-15,1-3-1 16,3 0 0-16,0 0 0 15,0 3 0-15,0 0 0 16,1 3 1-16,-5 0 0 16,1 0 0-16,-4 1 0 15,0 2 0-15,0 3 0 0,-3-2 1 16,-1 5-1 0,1 1 0-16,-4 5 0 0,0 1 1 15,0-6-3 1,0-4 1-16,-3-3-10 0,-1 1 0 15,1-14-2-15,6-5 1 16</inkml:trace>
  <inkml:trace contextRef="#ctx0" brushRef="#br0" timeOffset="101308.9">16189 7014 30 0,'7'25'15'0,"4"-9"-11"15,-11-16 25-15,0 0-26 16,0 0 0-16,0 0 2 16,0 0 1-16,0-6-7 15,0-4 0-15,0 1 5 16,3 0 0-16,1-1-2 16,3-2 0-16,0-1 0 15,3 1 0-15,1 2-2 16,-4 10 1-16,0 0-1 15,0 3 0-15,0 4 0 16,0 2 0-16,0 4-2 16,-3-1 1-16,3-2-2 15,-4-4 1-15,-3-3-1 16,0-3 1-16,4-3 0 0,-4 3 0 16,3-6 1-1,1-1 0-15,0 1-1 0,3-3 1 16,0 2-1-16,0 7 1 15,-4-3-2-15,8 0 1 16,-1 3-1-16,1 0 0 16,0-3 1-16,-1 0 1 15,4 3-1-15,4 0 1 0,-8 3 1 16,-2 0 1 0,-1 0-1-16,0 7 0 15,0-4 0-15,-4 3 0 0,4 1 0 16,0-1 0-16,0-3 1 15,0-3 0-15,4 4 1 16,0-4 1-16,-1 0 0 16,4 0 1-16,7-6 0 15,4 0 0-15,3-3 0 16,1-1 0-16,-1-2-2 16,-3-4 1-16,-1 4-1 15,-3-7 0-15,-3 1-1 16,-4-1 1-16,0-3-2 15,-3 3 0-15,-4 4-1 16,0-1 1-16,-7 7-1 16,-4 6 1-16,-6 6-1 15,-4 7 1-15,0 6 0 0,-1 3 1 16,5 3 0-16,3 3 1 16,3-3-1-16,4 0 1 15,7 0 0-15,4 0 0 16,3-6-1-16,4-3 0 15,3 0-7-15,7-7 1 16,4-3-11-16,0 0 1 16</inkml:trace>
  <inkml:trace contextRef="#ctx0" brushRef="#br0" timeOffset="105647.77">13120 7993 23 0,'3'-22'11'0,"-6"12"-7"0,3 10 11 0,0-6-15 16,0 0 1-16,-4 3 0 16,1 0 0-16,-4-4-2 15,-4-2 1-15,1 0 1 16,-5-4 0-16,-2 0 1 15,3-2 0-15,0-4 0 16,-4 0 0-16,-7 3 0 16,-7-9 0-16,-13-3-1 15,-1 0 1-15,-7-3-2 16,-7-1 1-16,0-2-1 16,0 2 0-16,0 1 0 15,-7-10 0-15,-7 7 0 16,-11-1 1-16,-3-2-1 15,7 2 0 1,-57-12 1-16,8 13 1 16,6 2-1-1,18 4 1-15,-3-3 0 16,-4 9 0-16,-7-3 0 0,0 9 1 16,7 0-2-16,-10 4 0 15,-1 5 0-15,-3 1 0 16,11 6-1-16,-4 6 1 15,-7 10-1-15,7-3 0 16,-3 9 0-16,13 9 1 16,-6 7-1-16,7 2 0 15,3 11 1-15,7-4 0 16,4 0-2-16,10-4 1 16,11-2-2-16,3 0 0 0,8-6-4 15,6-1 0-15,12-12-6 16,13-9 0-16</inkml:trace>
  <inkml:trace contextRef="#ctx0" brushRef="#br0" timeOffset="107283.3">17498 8250 7 0,'0'3'3'0,"0"-12"8"15,0 9-7-15,0 0-2 16,-4 0 0-16,1-4 2 16,-4 1 0-16,0 0-5 15,-4 0 0-15,0 0 3 0,1-3 1 16,-1 3-1 0,1-4 0-16,-1 1-1 15,1 0 0-15,-5-1 0 0,-2-2 0 16,-4-3 0-16,-4-1 0 15,-3 0 0-15,-4-2 0 16,-3-7-1-16,-4 0 1 16,-3 0-1-16,-8-3 1 15,-3 3-1-15,4 0 1 16,-8-3-1-16,-10-7 1 16,-3-2 0-16,-4 3 0 15,-11-10-1-15,7-3 1 0,-3 0-1 16,-14-6 1-16,0 0-1 15,-7-7 1-15,-1 4 0 16,1-4 0-16,-11-2 0 16,0 6 1-16,-7-10-1 15,4 0 1-15,-11 4-1 16,3-1 0-16,-6 0-1 16,10 7 1-16,-7 9-1 15,-4-3 0-15,-3 0 0 16,7-3 0-16,-7 9 0 15,-3 7 0-15,-5-1 0 16,12 4 1-16,-11 6-1 16,0 3 0-16,-4 0 0 15,8 6 1 1,-75-6-1 0,28 10 0-16,8 5 0 0,14-2 1 15,3 6-1-15,11 3 0 16,10 9 0-16,-3 4 1 15,7-1-1-15,-4 4 0 16,15 0 0-16,-4-1 1 16,0 4-1-16,-4 0 1 15,12 3-1-15,2 3 0 16,-3 0 0-16,4-6 0 16,-1-3 0-16,8 6 1 0,3 0-1 15,-3 3 1-15,6 3 0 16,5 0 0-16,2 0 0 15,5 7 0-15,13 2-1 16,-3 4 0-16,3-3 0 16,1-10 1-16,6 3-1 15,8 1 1-15,3-7-1 16,0 0 1-16,7-3-1 16,7 0 0-16,11-3-4 15,3-1 0-15,7-2-4 16,8 0 0-16,3-10-3 15,10-3 0-15</inkml:trace>
  <inkml:trace contextRef="#ctx0" brushRef="#br2" timeOffset="113003.05">8516 11100 45 0,'11'0'22'0,"-1"-22"-12"0,-10 22 23 16,0-6-30-16,0 6 1 16,0 0 3-16,0 0 0 15,0 3-8-15,0 0 0 16,0 4 5-16,-7 2 1 16,4 10-2-16,-11 6 0 0,-1 6-2 15,-6 4 0-15,-3 12-1 16,-1 6 1-16,-3 16-1 15,3-3 1-15,7 12-1 16,-3-5 1-16,11 5-1 16,3-6 0-16,7-9-3 15,7-7 0-15,3-12-4 16,11-3 0-16,-3-13-10 16,7-12 0-16,-1-13-2 15,-10-6 1-15</inkml:trace>
  <inkml:trace contextRef="#ctx0" brushRef="#br2" timeOffset="113587.87">8738 11295 54 0,'0'19'27'0,"11"-13"-32"0,-4-6 54 16,0 3-47-16,4 3 0 15,-1-3 1-15,4 1 0 16,4-1-3-16,-7-3 1 0,3 0 2 15,-4 0 1-15,4 3-2 16,-10 0 0-16,-1 6 0 16,-3 1 0-16,-3 2-3 15,-1 4 1-15,4 0-1 16,-10-1 1-16,3 1-2 16,0 3 0-16,0 0 0 15,0-4 0-15,-1 4 0 16,5-3 0-16,3-4 0 15,-7 1 1-15,7-4 0 16,0 1 1-16,7 2 0 16,-4-5 0-16,5-1 0 15,2 3 1-15,4-3-1 16,0 4 1-16,4-4-1 16,0-3 1-16,-1 0-1 15,-6 4 0-15,-4 2-1 16,-7 7 1-16,-7 3-1 0,-7 9 1 15,-11-3-2-15,-7 0 1 16,-3 3-4-16,0 0 1 16,3-2-8-16,-3-1 1 15,10-7-5-15,-3-2 0 16</inkml:trace>
  <inkml:trace contextRef="#ctx0" brushRef="#br2" timeOffset="113997.68">9306 11568 59 0,'-3'15'29'0,"-11"35"-39"0,7-43 56 15,-4 5-46-15,-3 10 0 16,-4 3 0-16,1 4 1 16,-1-4-1-16,0 3 0 15,8-3-1-15,-1 0 1 16,4-6-5-16,0-7 0 16,0-5-11-16,0-14 1 15</inkml:trace>
  <inkml:trace contextRef="#ctx0" brushRef="#br2" timeOffset="114221.63">9151 11571 48 0,'18'50'24'0,"-1"-12"-18"15,-10-26 34-15,4 10-38 16,3 6 1-16,0 0-1 15,4 4 1-15,-1 5-5 16,1-2 1-16,0-1 0 16,-4-5 1-16,0-11-9 15,0-5 1-15,0-13-8 16,0-6 0-16</inkml:trace>
  <inkml:trace contextRef="#ctx0" brushRef="#br2" timeOffset="114703.42">9634 11659 57 0,'0'6'28'0,"11"-6"-27"0,-4 3 50 15,-7 0-48 1,7 0 1-16,-3 0 0 15,3 0 0-15,7 1-7 0,7-4 0 16,7 0-2-16,7-4 1 16,-3 1-15-16,-4-6 1 15</inkml:trace>
  <inkml:trace contextRef="#ctx0" brushRef="#br2" timeOffset="115073.87">10262 11495 59 0,'-10'38'29'0,"-8"9"-34"0,18-37 42 0,-3 2-37 15,-4-3 0-15,-1 7-1 16,-2-3 1-16,-1-1 0 16,4 1 0-16,-3-4-1 15,3 1 0-15,3-1 0 16,4 0 0-16,7 1 1 16,4-1 0-16,3 4 1 15,7-1 1-15,4 4 0 0,6 3 0 16,-2-7 0-16,-1 4 0 15,-10 6-2-15,-8 0 0 16,-13 6-6-16,-15 7 0 16,-7-7-10-16,-7-6 0 15</inkml:trace>
  <inkml:trace contextRef="#ctx0" brushRef="#br2" timeOffset="115374.72">10220 11433 54 0,'0'19'27'0,"7"-7"-25"16,-7-9 44-16,7 4-41 15,0-7 0-15,4 3 1 16,10 0 1-16,7-6-10 16,14-7 1-16,11-5 2 15,14-11 1-15,0-2-5 16,-10 3 0-16,-4 0-6 16,-7 0 0-16,-8 0-9 15,-6 6 0-15</inkml:trace>
  <inkml:trace contextRef="#ctx0" brushRef="#br2" timeOffset="115767.38">10777 10868 38 0,'-7'25'19'0,"18"13"-8"0,-8-25 25 0,4 5-30 15,4 7 1-15,10 13 5 16,7 9 1-16,4 6-15 16,7 13 1-16,-4 19 10 15,4 9 1-15,-7 13-5 16,-7 18 1-16,-15 13-4 16,-13-6 0-16,-12-10-8 15,-16-9 0-15,-12-6-17 16,-6-26 1-16</inkml:trace>
  <inkml:trace contextRef="#ctx0" brushRef="#br2" timeOffset="117040.24">11878 10705 56 0,'-3'7'28'0,"-1"5"-22"16,8-9 35 0,-4 0-38-16,-4 7 1 0,-3 5 1 15,-4 7 1-15,-6 7-8 16,-4 5 1-16,-4 13 3 15,-3 10 1-15,-4 15-2 16,0 19 1-16,4 6-1 16,3 3 0-16,4 7-1 0,7-13 1 15,7 6-1-15,7 1 1 16,10-4-2-16,12-6 0 16,6 3-3-16,4-6 1 15,-1-19-5-15,-2-13 1 16,-5-3-12-16,-3-21 1 15,-6-14-1-15,2-5 1 16</inkml:trace>
  <inkml:trace contextRef="#ctx0" brushRef="#br2" timeOffset="118361.7">10111 9554 37 0,'7'35'18'0,"7"-13"-21"0,-7-10 32 15,0 1-29 1,0 3 1-16,0 2 0 0,0 1 0 15,-3-6-1-15,-1-1 1 16,1-2 1-16,-1-10 0 16,1-3-1-16,3-10 1 15,-4-6-1-15,4 4 1 16,0-4-2-16,0 0 0 0,-7 0 0 16,4 3 0-16,0 4-1 15,3 6 1-15,0 6-2 16,0 6 1-16,3-3-2 15,-3 10 1-15,4 2-1 16,-4 4 0-16,4 3 1 16,-4-6 0-16,-4-1 0 15,4-2 1-15,-7-4 1 16,4-6 1-16,3 1-1 16,0-1 1-16,0-3-1 15,-4-10 1-15,4 4-1 16,1-3 1-16,2-4-1 15,4-3 0-15,-3 7 0 16,3 0 0-16,0 2 0 16,-3-2 0-16,-1 12 0 15,1 3 0-15,-1 1 0 16,-3 5 1-16,0 1-2 0,1-4 1 16,-1 1-1-16,0-1 1 15,0-3 0-15,0 0 0 16,-4-2 0-16,1-1 0 15,-1-6 0-15,4-4 0 16,0-2 0-16,0-4 1 16,4-2 0-16,3 2 0 15,0 4 0-15,0-4 0 16,1 1 0-16,-1-1 0 16,0 1-1-16,0-1 1 0,0 0-1 15,0-2 0-15,-3-1-1 16,-1-6 1-16,1 6 0 15,3 1 0-15,0 2 0 16,-7 7 1-16,11 6 1 16,6 9 0-16,8 7-1 15,7 3 1-15,-4 3-3 16,1-3 0-16,-5-10-10 16,-2-3 1-16</inkml:trace>
  <inkml:trace contextRef="#ctx0" brushRef="#br2" timeOffset="118995.51">12428 11357 47 0,'0'0'23'0,"-3"4"-22"0,6-1 38 16,-3 3-38-1,-3 7 1-15,-11 5 0 0,0 7 1 16,-8 7-5-16,-6 5 1 16,0 10 1-16,-4 7 0 15,4 2-4-15,3-18 0 16,4-4-10-16,7-9 0 16,3-6-1-16,8-12 1 0</inkml:trace>
  <inkml:trace contextRef="#ctx0" brushRef="#br2" timeOffset="119202.55">12196 11461 31 0,'31'56'15'0,"22"17"-12"16,-39-58 27-16,7 17-28 15,1 5 1-15,-1-2-1 16,0 2 0 0,4 4-14-1,-1-22 0-15</inkml:trace>
  <inkml:trace contextRef="#ctx0" brushRef="#br2" timeOffset="119640.2">12605 10966 59 0,'7'12'29'0,"21"7"-34"0,-21-16 52 0,4 0-46 16,6 0 0-16,8 4 1 15,3-4 0-15,4-3-3 16,-4 0 1-16,-3 0 1 16,-7 0 0-16,-1 0-1 15,-6 12 0-15,-4 4-1 16,-11-7 1-16,-3 4-1 15,-3 3 0-15,-1-1 0 16,-3 4 1-16,3 0 1 16,4 0 1-16,4-1 0 15,3-2 1-15,10-3 0 16,8-4 0-16,7-6-4 16,3-3 1-16,0-3-8 0,7 3 0 15,1-3-11-15,-1 6 0 16</inkml:trace>
  <inkml:trace contextRef="#ctx0" brushRef="#br2" timeOffset="121742.72">15251 9150 52 0,'0'34'26'0,"10"10"-19"0,-3-31 27 0,-3 6-33 15,3 6 1-15,0 6-1 16,0-6 1 0,4 3-2-16,-1-6 0 0,1-3 1 15,-1-6 0-15,1-10-1 16,-1 0 1-16,1-16-1 16,0-5 0-16,-1-7-1 15,4-1 1-15,-3 1 0 16,7 0 0-16,-8 6-1 15,4 1 1-15,0 5-1 16,0 1 1-16,1 2-1 16,-1 10 0-16,0 0-1 15,0 10 1-15,-4 2-1 16,1 7 1-16,0 3 0 16,-4 3 0-16,0-3 0 15,0-3 0-15,-4-4 0 16,1-2 0-16,-1-4-1 15,1-6 0-15,-4-3 0 16,7-3 1-16,0-3-1 16,4-3 1-16,-1-4 1 0,4-3 1 15,0 1-1-15,1-4 1 16,-5 3-1 0,4-3 1-16,0 4-1 15,0 2 0-15,1 4 0 0,-5-7 0 16,1 0-1-16,-1 4 1 15,4-1 0-15,1 4 1 16,2 6 0-16,4 3 0 16,8 6 0-16,-1 0 0 0,7 4 0 15,0-4 1 1,4-3-3-16,0-6 1 0,-4-6-14 16,-7-7 1-16</inkml:trace>
  <inkml:trace contextRef="#ctx0" brushRef="#br2" timeOffset="122373.96">13624 11480 57 0,'-3'12'28'0,"-4"-12"-26"16,10-3 43-16,4-3-42 16,4 0 0-16,14 3 0 0,6-1 0 15,12 1-9-15,6 0 1 16,0 3-7-16,-3 0 1 16,-10-6-7-16,-5 6 1 15</inkml:trace>
  <inkml:trace contextRef="#ctx0" brushRef="#br2" timeOffset="122731.85">14347 11220 44 0,'-10'25'22'0,"-8"6"-28"0,15-28 36 0,-8 10-30 16,-3 2 0-16,-4 10 1 15,4-3 0-15,0 3 0 16,4 4 1-16,6-4 0 15,4 3 1-15,7-3-1 16,7 0 1-16,7-9-3 16,8-7 0-16,2-6-6 15,5-9 0-15,-1-6-5 0,0-7 0 16,-3-3-3-16,0-16 0 16</inkml:trace>
  <inkml:trace contextRef="#ctx0" brushRef="#br2" timeOffset="122926.27">14623 11194 40 0,'0'47'20'0,"-7"10"-21"0,3-32 40 0,-3 6-36 16,-4 7 1-16,-3 12 1 16,-3 0 0-16,-4 13-7 15,-4 0 0-15,0 6 3 16,4-3 0-16,3-7-10 15,4-6 0-15,4-9-5 16,10-3 0-16</inkml:trace>
  <inkml:trace contextRef="#ctx0" brushRef="#br2" timeOffset="123331.2">14933 10498 48 0,'4'54'24'0,"13"24"-22"0,-10-59 43 15,7 12-41-15,4 22 0 16,10 16 4-16,8 13 1 0,-5 15-9 16,1 16 0-16,3 13 6 15,-3 5 0-15,-14-5-2 16,-15-4 1-16,-6 13-5 15,-8-10 1-15,-10-2-6 16,-14-29 0-16,-8-10-10 16,12-15 0-16,-5-19-6 15,15-12 0-15</inkml:trace>
  <inkml:trace contextRef="#ctx0" brushRef="#br2" timeOffset="123981.02">16231 11480 49 0,'-14'19'24'0,"7"-7"-21"0,7-12 39 16,0 0-38-16,0 0 1 15,4-3 3-15,3 0 1 16,3-3-11-16,4-1 1 15,8 4 6-15,20 3 0 16,14 0-4-16,8-3 1 16,-4 0-7-16,-7 3 1 15,-7 0-11-15,-11 0 0 16,-14 3-5-16,-14 0 0 16</inkml:trace>
  <inkml:trace contextRef="#ctx0" brushRef="#br2" timeOffset="124161.75">16154 11881 49 0,'7'19'24'0,"25"6"-26"16,-18-25 43-16,3 3-41 15,15-3 0-15,14 0-5 16,14-3 0-16,14-3-7 15,0-16 1-15</inkml:trace>
  <inkml:trace contextRef="#ctx0" brushRef="#br2" timeOffset="124564.75">17985 11527 47 0,'45'-3'23'0,"-20"6"-17"0,-18-6 34 15,-7 3-39-15,0 0 1 16,-7-3-1-16,-7-1 1 16,-11 4-3-16,-13 4 1 0,-26 2 0 15,-6 3 1-15,-8 4-2 16,0 12 1-16,15 6-2 15,6 19 0-15,4 4-2 16,11 12 0-16,14 6-1 16,17 9 1-16,4-15 0 15,25-6 1-15,17-13 2 16,18-16 1-16,25-15 3 16,3-7 1-16,14-21 0 15,0-14 0-15,-3-5 0 16,-14-13 0-16,-15-3-4 15,-21-6 1-15,-24-10-14 16,-14 0 1-16,-22-6-3 16,-10 0 0-16</inkml:trace>
  <inkml:trace contextRef="#ctx0" brushRef="#br0" timeOffset="128196.43">8340 12461 35 0,'-18'13'17'0,"22"-10"-6"16,-4-3 17-16,3 0-27 16,4 3 1-16,4 0 2 15,10-3 1-15,4 3-5 16,13-3 0-16,8 4 4 16,4-1 1-16,17 0-1 15,14 0 1-15,14 3-2 16,7 4 1-16,22-4-2 15,10 0 1-15,0-3-2 16,14-3 1-16,0-3-1 16,4-3 0-16,-7 3-1 15,6 3 0-15,-6 6 0 0,-11 0 0 16,-18 7-1-16,-13 2 1 16,-19-2-1-16,-13 3 1 15,-15-4-1-15,-10-2 0 16,-14-4-1-16,-7 0 1 15,-11-3-2-15,-7 4 1 16,-7-4-5-16,-11-3 0 0,-3 0-9 16,-7-10 0-1</inkml:trace>
  <inkml:trace contextRef="#ctx0" brushRef="#br0" timeOffset="129232.19">10128 10796 28 0,'0'3'14'0,"7"0"-4"16,-7-3 12-16,4-6-20 0,3-3 1 15,0-1 2-15,0 4 1 16,4 0-6-16,-1 0 0 16,1-1 5-16,-1 1 0 15,8-3-2-15,7-10 1 16,6 0-2-16,8-6 0 15,0-3-1-15,3 3 0 16,4-7 0-16,0 7 0 16,0 0 0-16,3 0 1 15,-3 3-1-15,4 3 1 16,3 4-1-16,6-1 1 16,5 0-1-16,10 0 0 0,0 4-1 15,-3-1 1-15,-4 1-1 16,0 6 1-1,3-1-1-15,1 7 1 0,-1 0-1 16,-3 3 0-16,0 1 0 16,-3-1 1-16,-8 3-1 15,-3 0 1-15,4 1-1 16,6 5 0-16,1-3 0 16,-1 7 0-16,-6 3 0 15,-4-3 0-15,-4 6 0 16,-3 6 0-16,-7 6 0 15,-4 1 0-15,-7-7-1 16,-7-3 1-16,-3 0-1 0,-4-3 0 16,-3-6-5-1,-4-4 1-15,-4-2-10 0,-10-4 0 16,-7-6-1-16,0-9 1 16</inkml:trace>
  <inkml:trace contextRef="#ctx0" brushRef="#br0" timeOffset="130402.35">10160 10677 29 0,'4'6'14'0,"-1"1"-9"0,-3-7 23 0,0 0-27 16,4 0 1-16,-4 0 1 15,0 0 1-15,7 0-4 16,0 0 0-16,0-4 3 16,0 1 1-16,-4 0-1 15,4-3 1-15,4 0-1 16,3-4 1-16,7 1-2 15,4-4 1-15,7-2-1 16,3-1 1-16,4 3-1 16,14 1 0-16,0-4-1 15,3-3 1-15,-3 0 0 16,7 1 0-16,3-1-1 16,8 3 0-16,3 1 0 0,11-1 0 15,-4 3-1-15,-3-2 1 16,-1 2-1-16,8 1 0 15,-4-4 1-15,-3 3 0 16,-4 1 0-16,-7-1 1 16,-7 4-1-16,-7 3 0 15,-1-4 0-15,1 4 1 16,0 3-1-16,7-4 1 16,4 1-2-16,-1 0 1 0,1 3-1 15,-1 3 0-15,-6 0 0 16,3 0 1-16,-4 3-1 15,4 0 0-15,7 3 1 16,-3 4 0-16,-4-4-1 16,3 3 1-16,1 1-1 15,-8 2 1-15,4 1-1 16,0 3 1-16,14 2-1 16,-7 7 0-16,-3 1 0 15,-1-1 0-15,-3-13 0 16,-3 4 0-16,-8 3-1 15,-3 3 1-15,-11 0 0 16,-3 0 0-16,-4 3-1 16,-3-3 1-16,-4-4-1 15,-3-2 1-15,3-3 0 16,-4-1 0-16,-3-2-1 0,-3 2 1 16,0-2-3-16,-1-4 0 15,-3 0-5-15,-3-3 0 16,-8 0-11-16,-6-6 1 15</inkml:trace>
  <inkml:trace contextRef="#ctx0" brushRef="#br0" timeOffset="138886.81">21668 5769 45 0,'24'29'22'0,"12"8"-11"16,-26-24 23-16,4 3-32 15,7 2 1-15,8 1 1 16,13 16 0-16,7-4-5 16,15 7 0-16,6 12 3 15,1 9 0-15,-7 7-2 16,3 13 1-16,-4 8-1 0,-3 11 0 15,-11 11-1-15,-13 7 0 16,-12 4 0 0,-17-1 0-16,-14-9 0 0,-14-7 0 15,0-6-1-15,3-15 1 16,-3-13-4-16,4-19 1 16,-1-6-10-16,-3-22 1 15,0-22-2-15,3-7 0 16</inkml:trace>
  <inkml:trace contextRef="#ctx0" brushRef="#br0" timeOffset="139351.66">22006 7140 53 0,'7'44'26'0,"-3"-4"-36"16,-4-24 55-16,-4 9-45 15,1 0 1-15,-4 10-1 16,-4-1 1-16,-6 7-2 16,2-6 1-16,1-1 0 15,-3-3 1-15,6-2-1 16,1-4 0-16,-1-3 0 15,4-7 1-15,3 1-1 16,11-10 1-16,8 1-1 0,9-1 1 16,11-3 0-16,8 0 0 15,3-6 0-15,3-3 1 16,-3-4-1-16,-4-5 0 16,-6-4 0-16,-1 0 0 15,-10 3-1-15,-4 1 1 16,-7 2-2-16,-7 4 0 15,-7-4 0-15,-4-3 0 16,-10-5-1-16,-10-5 1 0,-8-5 0 16,-4-10 1-1,1-6-7-15,0-6 1 0,0-13-9 16,6-6 0-16</inkml:trace>
  <inkml:trace contextRef="#ctx0" brushRef="#br0" timeOffset="143406.25">22962 6212 42 0,'4'-13'21'0,"-1"-3"-11"0,-3 16 21 0,4-6-27 16,-4 6 0-16,0 0 3 16,0 0 0-16,0 3-9 15,0 4 1-15,-4 2 5 16,-3 3 1-16,0 4-2 16,-7 19 0-16,4 2-2 15,-5 4 1-15,1 9-2 16,0 4 1-16,0-7 0 15,4 3 1-15,-1 3-1 16,4-3 1-16,3-15 0 16,8-4 1-16,3 0 0 15,4-2 0-15,3-4 0 16,10-6 0-16,8-7-2 16,7-6 0-16,-7 4-4 15,-1-7 0-15,-2 6-8 16,-8-2 0-16,-4-4-10 15,-2 0 0-15</inkml:trace>
  <inkml:trace contextRef="#ctx0" brushRef="#br0" timeOffset="144037.18">23312 6695 41 0,'0'6'20'0,"0"-9"-15"0,0 3 24 15,0 0-28-15,0 0 0 16,3 3 3-16,1 6 0 15,-1 4-5-15,4 6 1 16,0-1 2-16,0-2 1 16,4 3-1-16,-1-3 0 0,1-1-2 15,0-2 1-15,-1-10-1 16,1-3 1-16,-4-3-2 16,0 0 1-16,0-10-1 15,-3-3 1-15,-1-6-7 16,4-3 0-16,4 3-7 15,-8-6 0-15</inkml:trace>
  <inkml:trace contextRef="#ctx0" brushRef="#br0" timeOffset="144529.63">23753 6817 44 0,'3'0'22'0,"1"-6"-23"0,-4 6 35 0,0-4-33 16,-4 4 0-16,-3-3 0 15,-4 3 1-15,1 0-3 16,-1 3 1-16,-3 4 1 15,0-4 0-15,-4 6-1 16,1 7 1-16,3 9 0 16,0 0 0-16,3 0 0 15,7 0 1-15,4 0-1 16,4 0 1-16,7 1-1 16,3-11 1-16,7-2-4 15,7-10 1-15,4-13-9 16,3-8 0-1</inkml:trace>
  <inkml:trace contextRef="#ctx0" brushRef="#br0" timeOffset="144789.21">24074 6306 48 0,'0'31'24'0,"-11"29"-20"0,7-48 28 0,1 13-32 16,-4 13 0-16,-4 3 0 15,4 15 0 1,0-3 0-16,0 1 0 0,-3-7 0 16,-1-6 0-16,4-4-5 15,0-9 1-15,3 1-5 16,4-14 0-16,0-2-5 15,0-13 1-15</inkml:trace>
  <inkml:trace contextRef="#ctx0" brushRef="#br0" timeOffset="145134.96">24088 6738 27 0,'24'-18'13'0,"12"2"-2"16,-26 16 20-16,1 3-28 15,-4 3 0-15,0 4 4 16,-4 2 0-16,-6 1-8 15,-8 3 0-15,-3-4 5 16,-3-3 0-16,-1 1-1 0,-3-4 0 16,0-3-3-16,7 0 1 15,-1 1-1-15,1-1 0 16,4 0 0-16,-1-3 0 16,1 0 0-16,2 3 1 15,5-3-1-15,3 0 1 16,0 0 0-16,3 3 0 15,8-3 0-15,3 0 0 16,0 10 0-16,4-1 0 16,0 13 0-16,3-3 0 15,0 3-1-15,-3 0 1 0,-1 3-1 16,1-3 0-16,-4-4-6 16,0 1 1-16,4-9-11 15,-1-4 1-15</inkml:trace>
  <inkml:trace contextRef="#ctx0" brushRef="#br0" timeOffset="145432.7">24730 6795 40 0,'7'25'20'0,"-7"-12"-10"0,-4-10 25 16,-3 9-33-1,-10 7 1-15,-8 6 0 16,-3 6 1-16,-1 10-5 0,-6 9 0 16,-11 7 3-1,-7 9 0-15,-3 6-1 0,7-3 0 16,-1 3-2-16,11-6 0 15,8-4-5-15,6-14 1 16,11-14-10-16,7-21 1 16</inkml:trace>
  <inkml:trace contextRef="#ctx0" brushRef="#br0" timeOffset="145630.31">24310 6923 26 0,'18'-21'13'0,"13"49"4"15,-24-19 9-15,4 10-20 16,0 6 0-16,-4 6 4 16,0 10 0-16,-4-9-13 15,1 2 1-15,-1 4 8 16,-3-4 0-16,4-3-10 16,-4-2 1-16,-4-10-12 15,1-7 0-15</inkml:trace>
  <inkml:trace contextRef="#ctx0" brushRef="#br0" timeOffset="146108.04">24754 7341 56 0,'7'15'28'0,"1"-2"-39"0,-8-13 29 16,3 6-41-16,8 3 1 16</inkml:trace>
  <inkml:trace contextRef="#ctx0" brushRef="#br0" timeOffset="150748.59">25344 7403 39 0,'-7'32'19'0,"-1"-4"-8"0,8-25 19 16,0-3-27-16,0 0 1 16,8-9 2-16,6-10 1 15,3-3-8-15,8-13 1 16,7-2 4-16,10-10 1 16,-3-10-2-16,0 1 0 15,7-1-2-15,-1 4 1 16,-2 6-2-16,-8 6 1 15,-7 13-1-15,-3 6 1 16,-7 6-2-16,-4 4 0 0,-4 9-1 16,1 9 1-16,-4 6-1 15,0 4 0-15,0 0 0 16,-3-1 1-16,-1 1 0 16,4-6 0-16,4-7 1 15,-1-6 1-15,4-4-1 16,4-2 1-16,0-4-1 15,-1 1 1-15,4-4-1 16,-3-3 1-16,3 1-1 16,0 2 1-16,-3 6-1 15,0-2 0-15,-1-1 0 16,-3 1 1-16,-3 6-1 16,-4 6 1-16,-3 3-1 15,-4 12 1-15,-7 10-1 16,-4 4 1-16,0 5-1 15,-3 10 1-15,-3 3-1 16,-1 6 0-16,-3 4-1 16,0-4 1-16,3-3-2 15,4 0 1-15,0-6-6 0,7-9 0 16,7-7-10-16,3-9 0 16,11-10 0-16,-3-2 1 15</inkml:trace>
  <inkml:trace contextRef="#ctx0" brushRef="#br0" timeOffset="151021.47">26194 7447 39 0,'3'-16'19'0,"1"-5"-22"0,-4 14 40 0,0 1-36 16,0 0 1-16,0 3 2 15,-4-1 0-15,-3 8-5 16,-3 5 1-16,-4 7 2 15,-1 6 1-15,1 6-1 16,0-3 0-16,0-3-2 16,4 0 1-16,2-7-1 15,5-2 0-15,6-7-1 16,8-6 1-16,3-3-2 16,4-3 0-16,-4-4-8 15,0-2 1-15,4-7-5 16,-1 0 1-16</inkml:trace>
  <inkml:trace contextRef="#ctx0" brushRef="#br0" timeOffset="151423.01">26497 7397 52 0,'7'9'26'0,"-7"-9"-32"0,0 0 48 0,-7 4-42 15,-3-4 1 1,-5 3 0-16,-6 3 1 0,4-3-3 16,-5 0 1-16,1 0 1 15,0 0 0-15,4 4-1 16,-1 5 1-16,4-2-1 15,7-1 1-15,3 4 0 16,4 2 0-16,7 1-1 16,7 0 1-16,4-4-1 15,3 1 1-15,-3-1-1 16,-1-5 0-16,-2-1-1 16,-5 3 1-16,-10 1-2 15,-7 2 1-15,-11 4-5 16,-6 3 1-16,-8-7-9 15,4-2 0-15,-4 2-1 16,0-9 0-16</inkml:trace>
  <inkml:trace contextRef="#ctx0" brushRef="#br0" timeOffset="151695.79">26966 6927 31 0,'29'9'15'0,"-5"10"-5"0,-17-19 28 0,-3 6-34 15,-4 3 0-15,-7 4 2 16,-4 6 0-16,-10 6-8 16,-7 13 0-16,-11 9 5 15,0 15 1-15,4 17-3 16,3-4 1-16,4-9-5 15,3-7 1-15,4-18-9 16,3-19 1-16,8-9-5 16,3-16 0-16</inkml:trace>
  <inkml:trace contextRef="#ctx0" brushRef="#br0" timeOffset="151877.28">26462 7237 48 0,'0'31'24'0,"32"16"-17"16,-18-37 44-16,7-1-48 16,11-2 0-16,6-4 1 0,1-6 0 15,18-4-6-15,6-2 0 16,4-4-2-16,-7 4 1 16,-10-1-15-16,-8-2 1 15</inkml:trace>
  <inkml:trace contextRef="#ctx0" brushRef="#br0" timeOffset="152352.04">28063 7478 58 0,'-10'32'29'0,"-15"-13"-32"15,18-13 42-15,-3 3-39 16,-8 7 1-16,-3 3 0 16,0 6 0-16,-1 6-1 0,5-2 1 15,3 5 0-15,3 4 0 16,1 2 0-16,6-2 1 15,0-13-1-15,8-3 0 16,10-6-1-16,14-4 1 16,1-5-3-16,6-11 0 15,-3-2-8-15,-1-6 1 16,1-10-8-16,-4 6 1 16</inkml:trace>
  <inkml:trace contextRef="#ctx0" brushRef="#br0" timeOffset="152686.62">28300 7805 39 0,'-7'34'19'0,"-4"7"-16"16,8-32 27-16,-1 4-29 16,1-4 0-1,3 10 6-15,0 0 1 16,7-3-9-16,3-10 1 16,8 0 4-16,3-15 0 15,0 2-1-15,0-5 0 16,4-7-4-16,-4-3 1 15,-3-3-6-15,-4 3 1 16,0-6-10-16,-7-4 0 16</inkml:trace>
  <inkml:trace contextRef="#ctx0" brushRef="#br0" timeOffset="153061.97">28878 7231 45 0,'4'31'22'0,"-22"48"-19"16,11-54 31-16,-10 9-36 16,-5 13 1-16,-2 10-1 0,-8 5 0 15,0 10 2-15,4-3 1 16,7-15-2-16,3-10 0 15,4-4-6-15,4-15 0 16,6-9-5-16,4-13 1 16</inkml:trace>
  <inkml:trace contextRef="#ctx0" brushRef="#br0" timeOffset="153300.04">28744 7883 39 0,'29'19'19'0,"16"-10"-11"15,-30-6 31-15,2-3-38 16,-3 4 1-16,-3-1-1 16,-1 0 1-16,-6 3-3 15,-11 0 0-15,-11 10-1 16,-10 3 1-16,-7 6-7 15,0-6 1-15,-1 0-7 16,1-1 1-16</inkml:trace>
  <inkml:trace contextRef="#ctx0" brushRef="#br0" timeOffset="153674.93">29097 8131 60 0,'-3'22'30'0,"3"6"-41"0,0-19 57 0,-4 10-46 15,-3 3 0-15,0-3-1 16,0 0 1-16,0-4-4 15,0-2 0-15,3-7-11 16,8-12 0-16</inkml:trace>
  <inkml:trace contextRef="#ctx0" brushRef="#br0" timeOffset="153857.38">29143 7983 36 0,'14'38'18'0,"0"-29"-14"0,-10-5 19 16,3 2-23-16,0-6 0 15,3 3-11-15,1 3 0 16,7-3 6-16,-1-3 1 16</inkml:trace>
  <inkml:trace contextRef="#ctx0" brushRef="#br0" timeOffset="154110.67">29510 7983 36 0,'7'16'18'0,"7"0"-16"0,-14-13 30 0,0 3-33 15,-3 4 1-15,-5 2-1 16,1-3 0-16,-7 4 1 16,-3 0 1-16,-1 2-2 15,-7 10 1-15,4 0 1 16,0 7 1-16,3-7 1 15,8 3 0-15,3-3 0 16,7 3 1-16,10-6-1 16,4 0 1-16,8-3-4 15,-1-6 0-15,-4-7-10 16,5-3 0-16,-5-6-4 16,8-6 0-16</inkml:trace>
  <inkml:trace contextRef="#ctx0" brushRef="#br0" timeOffset="154410.75">29856 8140 44 0,'3'16'22'0,"-35"18"-26"0,25-27 39 16,-7 2-35-16,-3 4 0 15,2-1 3-15,1 7 1 0,-3-7-4 16,3-2 1-1,-1 6 4-15,8-1 0 0,4 4 1 16,3 3 1-16,7 0-1 16,4 3 0-16,6-3-1 15,4 0 0-15,-3 3-3 16,-4 3 1-16,-7-3-4 16,-10 0 1-16,-8 0-5 15,-14-3 1-15,-10-6-13 16,-4-13 1-16,4-12-3 15,7-4 0-15</inkml:trace>
  <inkml:trace contextRef="#ctx0" brushRef="#br0" timeOffset="155354.31">31567 8087 44 0,'-4'31'22'0,"-10"16"-20"16,10-31 38-16,-3 9-40 16,-7-3 1-16,-3 6 1 15,-1 10 0-15,0 9-1 16,-3-3 1-16,7 6 3 16,3-3 0-16,1-3 0 15,3-3 0-15,3-7-1 16,1-9 0-16,-1-6-2 0,1-10 0 15,-1-2-4-15,-3-10 1 16,-7-4-1-16,-4-2 1 16,1-4 0-16,-8 1 1 15,0 2 0-15,-3 4 0 16,7 9 0-16,0 4 1 16,0 2-1-16,3 10 1 15,4 0-1-15,3 3 0 16,4 6 0-16,4 6 1 15,3-2 0-15,3-7 0 16,1 3-2-16,3-3 0 16,10 0-2-16,8-9 0 0,7-4-5 15,0-5 0-15,3-1-3 16,7-9 0-16,1-4 1 16,2 1 1-16,5-3 3 15,-8 6 0-15,-3-7 5 16,-7 4 1-16,-8-3 3 15,-2-1 0-15,-5-2 1 16,1 2 0-16,-4 1 1 16,-7-1 0-16,-3 1-1 15,3 0 0-15,-7 2 0 16,-4 4 0-16,-3 3-2 16,-4 10 1-16,-6-1-1 15,-1 3 0-15,-3 7-1 16,0 0 0-16,3 6-1 15,4-3 0-15,4 0 0 0,6-3 0 16,11-7 0-16,7-5 0 16,4-7-2-16,-1-7 1 15,1-2-7-15,0-3 1 16,-8-14-8-16,1 8 1 16</inkml:trace>
  <inkml:trace contextRef="#ctx0" brushRef="#br0" timeOffset="155715.99">31814 8949 54 0,'14'19'27'0,"7"-10"-29"15,-14-9 47-15,3 0-44 16,5-3 0-16,2 0 0 15,1-3 1-15,-1-4-3 16,-2 1 0-16,-5 0 1 16,-6-7 1-16,-4 7-1 15,-4-1 0-15,-6 7-1 16,-1 3 1-16,-3 6 0 16,-4 7 0-1,-14 21 0 1,8-9 0-16,3 0 0 15,7 1 1-15,6-1-1 16,5-3 1-16,6-4-4 0,8-2 1 16,7-6-7-16,3-4 1 15,4-9-8-15,3-10 0 16</inkml:trace>
  <inkml:trace contextRef="#ctx0" brushRef="#br0" timeOffset="156359.79">32202 8965 24 0,'-4'0'12'0,"-7"6"-8"0,8-6 9 0,-8 3-13 16,1 0 1-16,-4 1 4 15,0 2 1-15,-4 0-6 16,4 0 0-16,0 4 4 16,0-1 0-16,3 1 0 15,4-4 0-15,0 0-2 16,3-3 1-16,4 7-1 15,4-4 0-15,-1 6-1 16,1-2 1-16,-1 2-2 16,1-2 1-16,0-1-2 15,-1-2 1-15,1-1 0 16,-1 0 0-16,-3 3 0 16,0 4 1-16,0 0-1 15,-3-1 0-15,-4 4 0 16,-1-4 1-16,1 1-1 15,-3 3 1-15,-1-4-1 16,1-3 0-16,-1-2-1 0,0 2 1 16,4-3 0-16,0 1 1 15,4-1-1-15,3-3 0 16,7 0 0-16,7-6 0 16,7 0 0-16,7-6 0 15,4-7 0-15,3-9 0 16,8-10 0-16,13-2 0 15,8-17-1-15,3-8 1 0,0-17-1 16,3-9 1 0,-10 1-1-16,-7 5 0 0,-10 7 1 15,-8 0 0-15,-10 24 0 16,-8 4 0-16,-6 10 1 16,-8 9 0-16,-6 6 1 15,-11 15 0-15,-4 14 0 16,-10 15 0-16,-4 6-1 15,-3 16 1-15,-1 12-1 16,5 19 1-16,-5 7-2 16,-2-1 1-16,-1-5-1 15,7-7 0-15,4-7-5 16,10-15 0-16,4-12-9 16,7-16 1-16</inkml:trace>
  <inkml:trace contextRef="#ctx0" brushRef="#br0" timeOffset="156574.22">32247 8886 52 0,'-3'7'26'0,"13"-7"-26"0,-2 0 44 16,6 0-44-16,7-7 1 15,11 4-1-15,3-3 0 16,-3 3-6-16,-1 0 1 16,-9 0-10-16,-5-7 0 0</inkml:trace>
  <inkml:trace contextRef="#ctx0" brushRef="#br0" timeOffset="156828.2">32385 8300 44 0,'0'25'22'0,"-7"28"-23"16,7-37 30-16,-4 3-32 16,1 0 1-16,-1 3-21 15,-3-3 0-15</inkml:trace>
  <inkml:trace contextRef="#ctx0" brushRef="#br0" timeOffset="158464.1">27097 8717 57 0,'18'16'28'0,"13"-7"-31"15,-20-6 50-15,-1 7-43 16,1 5 0-16,-4 7 1 16,-7 7 0-16,-3 11-7 15,-8-2 0-15,-3 6 4 16,0-6 1-16,3-4-3 16,1-3 0-16,3-9-1 15,-1-6 1-15,8-7-1 16,11-9 1-16,3-9-1 15,7 3 1-15,0-4-2 16,1 4 1-16,-5 0-2 16,1 6 0-16,-4 0-1 15,-3 6 1-15,-1 7-1 16,-3 5 0-16,0 1 1 0,0 0 0 16,0-3 1-16,4-7 1 15,7 1 0-15,6-7 0 16,5-6 0-16,-1-10 1 15,4-6 0-15,3 4 0 16,-3-4 0-16,-1-6 0 16,-2 0-7-16,-5-4 1 15,1 1-8-15,-7 6 1 16</inkml:trace>
  <inkml:trace contextRef="#ctx0" brushRef="#br0" timeOffset="158764.31">27817 9068 46 0,'10'13'23'0,"-3"-7"-23"16,-7-6 38-16,0 3-38 15,0-9 0-15,-3-3 1 16,-4 5 0-16,-4 1-1 15,-7 0 0 1,-20 13 1 0,2-1 1-16,5 7-3 15,6-1 1-15,4 7-5 16,7 0 1-16,7 0-3 16,7-3 1-16,10-6-2 0,8-7 0 15,6-6-5-15,5-6 1 16</inkml:trace>
  <inkml:trace contextRef="#ctx0" brushRef="#br0" timeOffset="159048.9">27936 9256 44 0,'11'7'22'0,"-11"-14"-23"0,0-2 42 0,4-13-40 15,-1 0 0-15,4-6 2 16,-3 0 0-16,-1 6-3 16,1 0 0-16,3 3 4 15,0 3 0-15,3 4-1 16,5 2 1-16,2 4-1 16,8 3 0-16,3 0-3 15,4 0 0-15,0 3-5 16,-1-3 0-16,-2-1-10 15,-5 1 0-15,-6-6-3 16,-4-1 1-16</inkml:trace>
  <inkml:trace contextRef="#ctx0" brushRef="#br0" timeOffset="159559.26">28533 8695 53 0,'3'47'26'0,"-27"35"-32"0,13-67 52 15,-3 11-46-15,0 5 0 16,-7 10 0-16,3 6 1 16,-3 3-2-16,3 3 1 15,4-3-2-15,3-12 1 16,1-7-5-16,6-15 0 0,8-3-3 15,3-13 1-15,0-10 0 16,7-2 0-16,4-7 2 16,6-3 1-16,8 3 5 15,-4 0 0-15,-6 4 3 16,-5 2 1-16,-3 4 0 16,-3-1 0-16,-11 10 0 15,0 6 0-15,-11-2-2 16,-6-1 1-16,-1 0-2 15,-3 0 1-15,3 0-2 16,1 0 1-16,-1 0 0 16,4 7 1-16,0-1 1 15,3 4 1-15,4-1 0 16,4 4 1-16,3 3 0 16,7 6 0-16,-4 9-2 0,8 1 1 15,-1-4-2-15,1-3 0 16,3-2-3-16,7-1 1 15,-3-7-9-15,3-8 1 16,0-10-9-16,11-10 1 16</inkml:trace>
  <inkml:trace contextRef="#ctx0" brushRef="#br0" timeOffset="159709.01">28850 9385 52 0,'7'50'26'0,"0"-22"-37"0,-7-24 42 0,-3-4-54 16,-1-10 1-16,-6 4-2 15,-1-7 0-15</inkml:trace>
  <inkml:trace contextRef="#ctx0" brushRef="#br2" timeOffset="166078.07">11331 11633 25 0,'0'7'12'0,"4"-7"1"15,-4 0 13-15,0 0-22 16,0 0 0-16,0 0 3 16,0 0 0-16,0 0-9 15,0 0 1-15,0 0 6 0,0-7 0 16,0 4-2-16,0-3 1 15,-4 0-3-15,1-4 1 16,-1 20-1-16,1-7 1 16,-4 0-2-16,3-9 1 15,1-1-1-15,-1 7 0 16,0 7 0-16,4-4 0 16,0 0 0-16,4 0 0 15,-4 0 0-15,4 0 0 16,-1 1 0-16,1-4 0 0,-1 0 1 15,1 0 0 1,-4 0 0-16,7-4 0 0,0 1 0 16,-4 0 1-16,1 0-1 15,3-3 1-15,-4 9-1 16,-3-3 1-16,4 3-2 16,-8-6 1-16,1-7-1 15,-1 1 0-15,-3 3 0 16,4 0 1-16,-4-1-1 15,3 4 0-15,-3 3 0 16,0 3 1-16,4 0-1 16,-1 7 1-16,0-1-1 15,4-9 1-15,0 3-1 16,0 0 0-16,4 7 0 16,0-4 0-16,-1 4 0 0,4-1 0 15,-3 0 0-15,-1-5 1 16,4-1 0-16,-3-3 0 15,-1-3 0-15,1-4 0 16,-1 1-4-16,1-3 0 16,-4 9-15-16,-7-4 1 15</inkml:trace>
  <inkml:trace contextRef="#ctx0" brushRef="#br2" timeOffset="166779.07">12545 12794 37 0,'-4'6'18'0,"11"-3"-8"0,-7-3 15 16,0 0-20-16,7 0 0 15,7-3 4-15,1-3 1 16,6-1-10-16,7 1 0 16,18 3 9-16,14-3 0 0,7 3-2 15,18-4 0-15,20 4-3 16,12 3 1-16,3-12-3 15,7-7 0-15,10-3-3 16,-6 3 1-16,-8-3 0 16,-31 6 0-16,46-6-1 15,-18 10 1-15,-15 6 0 16,-20 6 0-16,-18 3-1 16,-18 0 1-16,-6 0-4 15,-22 6 1-15,-18 1-5 16,-20 2 0-16,-15-5-13 15,-28-4 1-15</inkml:trace>
  <inkml:trace contextRef="#ctx0" brushRef="#br2" timeOffset="168147.31">4050 13844 59 0,'7'44'29'0,"11"-53"-19"15,-8 9 30-15,1 0-38 16,3 3 1-16,0 0 1 16,7-3 0-16,7-6-5 15,8 3 0-15,2 3 3 16,-2-4 1-16,-5 1-2 16,-2 0 0-16,-8 3-1 15,-7 0 0-15,-7 10-2 16,-7 5 1-16,-7 4-3 15,-4 3 1-15,-3 0-1 0,-3-3 0 16,-1 0 0 0,4 3 0-16,3-4 2 15,4 1 0-15,4-3 1 0,3-1 0 16,3 1 1-16,4-3 1 31,25 2-1-31,-4 1 1 16,-3-3-1-16,10-1 1 15,-10 1-1-15,3-4 1 16,-7 4-1-16,-3-1 0 16,-7 7 0-16,-4 3 0 15,-14 12 0-15,-4-2 0 16,-7 9-2-16,-6 6 1 0,-15 0-5 16,-11-7 1-16,12 1-7 15,-5-9 1-15,-3-11-5 16,15-2 1-16</inkml:trace>
  <inkml:trace contextRef="#ctx0" brushRef="#br2" timeOffset="168462.99">4812 14202 62 0,'-18'18'31'0,"-3"23"-43"0,14-22 63 15,4 12-51-15,-8-6 0 16,4 10 0-16,-4 9 0 15,1 3-1-15,-8-6 1 16,4-1-2-16,-4-5 1 16,8-1-6-16,-1-12 1 15,1-9-10-15,-1-19 0 0</inkml:trace>
  <inkml:trace contextRef="#ctx0" brushRef="#br2" timeOffset="168675.91">4565 14233 30 0,'28'3'15'0,"4"22"-3"0,-14-18 14 0,-8 8-21 15,4 13 1-15,-3-6 2 16,3 3 0-16,0 7-10 16,7 5 0-16,4 1 6 15,-4-3 1-15,-3-4-4 16,3-6 1-16,0-3-7 15,-3-13 0-15,3-6-10 16,-11-12 0-16</inkml:trace>
  <inkml:trace contextRef="#ctx0" brushRef="#br2" timeOffset="169095.79">5373 14412 62 0,'7'44'31'0,"3"-29"-33"16,-6-12 55-16,10 1-51 15,7-1 1-15,0-3-1 16,11-7 1-16,7-2-8 16,3 0 1-16,4 2-7 0,-7-5 1 15,-14-13-9-15,-1 0 0 16</inkml:trace>
  <inkml:trace contextRef="#ctx0" brushRef="#br2" timeOffset="169438.07">6047 14161 49 0,'-11'38'24'0,"-14"2"-30"15,22-33 37-15,-8 2-31 16,1 4 0-16,-4 2 3 15,3 4 0-15,7-3-3 16,-6 2 1-16,10-2 2 16,0 0 1-16,10 3 2 15,12 3 0-15,6 6-1 16,-3 3 1-16,13 1 0 16,1-4 0-16,-4-6-2 15,-3-3 0-15,-7-4-3 16,-8 7 1-16,-9 0-3 15,-19 6 0-15,-14 1-6 16,-6-1 0-16,-8-6-13 16,0-13 0-16</inkml:trace>
  <inkml:trace contextRef="#ctx0" brushRef="#br2" timeOffset="169706.59">6100 14017 59 0,'7'28'29'0,"7"-9"-27"0,-7-16 43 16,-4 6-40-16,4 1 0 0,4-1 3 16,7-6 0-1,3 0-11-15,7-6 0 0,4 0 7 16,17-10 0-16,11-5-5 15,18-11 1-15,3-11-6 16,0 5 1-16,-10 7-9 16,-4 3 0-16,-18-3-7 15,-7 6 1-15</inkml:trace>
  <inkml:trace contextRef="#ctx0" brushRef="#br2" timeOffset="170041.18">6907 14409 55 0,'0'-4'27'0,"0"14"-27"0,4-10 48 15,-4 0-44-15,3 0 0 16,1 0 0-16,3 0 1 0,11 3-7 16,3-9 0-16,4 6 4 15,13-7 0-15,8-8-8 16,-7-1 0-16,0 4-13 15,-7-7 1-15</inkml:trace>
  <inkml:trace contextRef="#ctx0" brushRef="#br2" timeOffset="170233.52">6985 14638 38 0,'39'0'19'0,"10"-13"-22"15,-31 4 17-15,7-7-23 0,6-9 1 16,8 0-9 0,7-3 1-16</inkml:trace>
  <inkml:trace contextRef="#ctx0" brushRef="#br2" timeOffset="170608.23">8029 14321 40 0,'28'6'20'0,"-6"-9"-21"0,-19-3 37 16,4-1-33-16,0-2 1 0,-3-4 0 15,-4 4 1-15,-7 3-7 16,-7 0 1-16,-4 2 4 15,-10 4 1-15,-15 4-3 16,-6 2 1-16,-4 9-1 16,4 14 1-16,-1-7-3 15,4 12 1-15,8 13-3 16,2-3 0-16,12 13-1 16,13-4 1-16,11 3-1 15,14-12 1-15,11-12 2 16,14-14 0-16,10-15 3 15,8-18 1-15,10-4 1 16,7-12 1-16,-14-10-1 16,-22-6 1-16,-6 6-3 15,-25 13 1-15,-7-4-11 16,-7-5 1-16,-17-4-9 16,2 0 0-16</inkml:trace>
  <inkml:trace contextRef="#ctx0" brushRef="#br2" timeOffset="171118.15">10777 14449 61 0,'-3'13'30'0,"-1"-22"-35"15,4 9 53-15,-7-4-46 16,-3 1 0-16,-8 3 1 0,-3 7 0 16,-4 5-4-1,-3 4 0-15,0 6 1 0,3 3 1 16,4-6-2-16,3 9 0 31,11 16-1-31,7-13 0 16,11-12 0-16,10-10 0 15,7-6 0-15,4-12 0 16,0-4-4-16,-1-5 0 16,5-7-10-16,-5-10 0 15</inkml:trace>
  <inkml:trace contextRef="#ctx0" brushRef="#br2" timeOffset="171629.95">11056 14565 39 0,'-7'76'19'0,"3"-29"-11"16,4-32 22-16,0 7-26 15,-3 0 1-15,-1 0 2 16,1-3 0-16,-1-6-9 15,1-1 1-15,-1-6 5 16,1-6 0-16,-1-6-2 16,1-10 0-16,-1-5-2 15,1-8 1-15,-1 1-1 16,4-13 0-16,0-3 0 16,4-6 0-16,3 16 0 15,7 2 1-15,7-2 1 0,4 12 1 16,6 9 0-16,1 4 0 15,0 9-1-15,-4 9 1 16,-7 10-3-16,-7 9 0 16,-10-2-3-16,-11-1 1 15,-7 0-2-15,-7-3 1 16,-4 0-1-16,-3-10 1 16,3 1 1-16,4-7 0 15,0-3 1-15,7-3 1 16,-1-3 1-16,8 3 1 15,11 3 1-15,7 6 1 0,6 4 0 16,11 6 0-16,8 3 0 16,2 0 1-16,-2 3-3 15,-1 3 1-15,0 7-6 16,-3-7 0-16,-4-3-12 16,-7-16 1-16,-10-2-6 15,3-11 1-15</inkml:trace>
  <inkml:trace contextRef="#ctx0" brushRef="#br2" timeOffset="172110.13">14210 14547 60 0,'-14'34'30'16,"-14"19"-36"-16,17-37 54 0,-3 9-45 15,-4 7 0-15,-3 5 0 16,-7 10 1-16,-4-6-6 16,-3 6 1-16,0 3 1 15,3-3 0-15,0-6-7 16,11-7 1-16,7-8-12 16,7-23 0-16</inkml:trace>
  <inkml:trace contextRef="#ctx0" brushRef="#br2" timeOffset="172351.3">13931 14569 46 0,'39'72'23'0,"0"-10"-18"0,-25-43 31 16,4 9-35-16,6 4 0 15,8 9-1-15,0-7 1 16,0 7-3-16,-4-10 1 0,-7-6-4 16,-3-9 1-16,-8-10-10 15,1-6 1-15,-8-25-1 16,1-6 0-16</inkml:trace>
  <inkml:trace contextRef="#ctx0" brushRef="#br2" timeOffset="172755.31">14429 13948 58 0,'21'31'29'0,"18"-25"-40"15,-25-9 63-15,3-3-47 16,5 0 1-16,-1-1 1 16,-4-2 0-16,4 3-10 0,-3-1 1 15,0 4 6-15,-4 3 1 16,-4 7-4-16,-6 2 0 16,-4 3-2-16,-4 4 1 15,-3 6-2-15,0-6 1 16,0 3-1-16,-3 3 1 15,-1-4 0-15,4 1 0 16,0 3 1-16,7-3 0 16,0 0 1-16,7-4 1 0,7 1-1 15,7-3 0-15,4-7-4 16,7 0 0-16,0-3-8 16,-4-3 0-16,-4-12-9 15,5-1 1-15</inkml:trace>
  <inkml:trace contextRef="#ctx0" brushRef="#br2" timeOffset="173131.37">15102 14866 48 0,'-10'0'24'0,"13"-9"-14"0,-3 9 36 15,7 0-40-15,4 6 0 16,3-3 3-16,4 1 1 0,10 2-13 16,14 0 0-16,11-3 7 15,7 4 0-15,4-1-8 16,-1-12 0-16,-10-1-12 16,-7-2 0-16,-7-10-5 15,0-9 1-15</inkml:trace>
  <inkml:trace contextRef="#ctx0" brushRef="#br2" timeOffset="173597.78">15956 14405 57 0,'-7'16'28'0,"-7"31"-36"16,10-34 51-16,-10 6-43 16,0 6 1-16,0-3-1 0,0 6 1 15,0 9-2-15,3-2 1 16,8-1-3-16,3-2 1 16,7-4-5-16,3-6 1 15,12-9-4-15,-1-10 1 16,7-13-4-16,0-15 0 15,-3 0 1-15,0-6 0 16,-4-10 4-16,-7-3 0 16,-4 0 8-16,-2 16 1 15,-5 6 7-15,4 3 1 0,0 3 4 16,0 7 0-16,4 15 1 16,-4 16 0-16,0 7-4 15,-7 14 1-15,-7 17-5 16,-4 9 1-16,-6 0-5 15,-5 9 1-15,1 1-3 16,-3-4 0-16,-1-3-5 16,4-12 0-16,3-10-11 15,11-12 0-15,0-20 0 16,14-8 0-16</inkml:trace>
  <inkml:trace contextRef="#ctx0" brushRef="#br2" timeOffset="173913.81">16644 14741 66 0,'-11'6'33'0,"15"10"-41"0,0-13 71 15,6 0-63-15,8 0 1 16,6 1-1-16,5-1 1 0,2-3-2 16,1-3 1-16,7-4-4 15,0-2 0-15,-7 3-9 16,-11-4 1-16,-7-6-8 15,-14 7 1-15</inkml:trace>
  <inkml:trace contextRef="#ctx0" brushRef="#br2" timeOffset="174106.92">16404 15045 52 0,'14'57'26'0,"29"-17"-25"15,-29-30 44-15,10-4-43 0,12 0 1 16,13 4-1 0,4-7 0-16,3-6-5 0,11-4 1 31,29-21-14-31,-8-6 1 16</inkml:trace>
  <inkml:trace contextRef="#ctx0" brushRef="#br2" timeOffset="174497.51">18023 14747 57 0,'46'0'28'0,"-14"-3"-25"15,-21 0 40-15,-1 0-40 16,-3-3 1-16,-3-1 1 15,-1 1 0-15,-17 9-8 16,-14 3 1-16,-7 10 4 16,-11 3 1-16,-11 6-3 15,-10 16 0-15,7-13-2 16,4 16 0-16,7 9 0 16,10-3 1-16,14 16-2 15,18 0 1-15,14-3 0 16,18-10 0-16,14-12 1 15,6-13 1-15,19-15 0 16,14-10 0-16,3-16 1 0,-4-15 1 16,-6-6-2-16,-18-17 1 15,-18-8-2 1,-17-1 1-16,-22-9-6 0,1 16 0 16,-54-47-12-16,-17 12 0 15</inkml:trace>
  <inkml:trace contextRef="#ctx0" brushRef="#br2" timeOffset="179497.57">4794 15782 47 0,'21'-16'23'0,"-3"1"-14"16,-11 12 23-16,4-1-29 16,-1 1 1-16,1 3 4 15,-1 3 1-15,-10 7-10 16,0-4 1-16,-7 10 6 0,-3 6 1 15,-1 0-3-15,-10 9 1 16,0 10-3 0,0 3 0-16,-7 9-2 0,-4 4 1 15,-4-1-5-15,5-12 1 16,-1 0-5-16,7-10 0 16,4 1-12-16,7-20 1 15</inkml:trace>
  <inkml:trace contextRef="#ctx0" brushRef="#br2" timeOffset="179785.23">4586 15729 49 0,'0'0'24'0,"0"3"-21"15,0-3 32-15,7 6-33 16,-3 4 0-16,3 12 2 16,3 9 0-16,8 3-5 15,3 13 1-15,0 4 2 16,8 2 1-16,-5 3-2 16,4 4 0-16,1-7-5 15,-1-6 0-15,-3-6-10 16,-8-6 1-16,-6-17-3 15,-1-14 0-15</inkml:trace>
  <inkml:trace contextRef="#ctx0" brushRef="#br2" timeOffset="180099.22">5140 15920 58 0,'4'9'29'0,"13"1"-37"0,-6-10 58 0,-4 0-49 15,7 0 0-15,4 0 0 16,3-3 1-16,0 0-3 15,7 3 0-15,0-4-1 16,-7 1 0-16,-10 3-6 16,0 0 0-16,-8 3-8 15,-6 7 1-15,-4-4-1 16,-8 0 0-16</inkml:trace>
  <inkml:trace contextRef="#ctx0" brushRef="#br2" timeOffset="180253.67">5179 16130 42 0,'3'10'21'0,"15"-4"-26"0,-15-6 43 16,5 0-35-16,2 0 1 15,1-3 0-15,6 0 0 16,-3-4-10-16,8 4 1 16,2-6-7-16,1-7 1 15</inkml:trace>
  <inkml:trace contextRef="#ctx0" brushRef="#br2" timeOffset="180654.81">5853 15503 47 0,'-15'19'23'0,"5"-10"-19"0,10-6 35 0,-7 7-38 15,3 5 1-15,-6 4 0 16,-1 6 0-16,4 0-2 16,-3-3 0-16,-1 0 1 15,0-3 1-15,4 0-1 16,0-3 1-16,7 2-1 15,4-2 0-15,6 3 2 16,1 0 0-16,0-4-1 0,10 1 1 16,7 0 0-1,4 3 0-15,-1-4-1 16,-2 4 0-16,-12 3-4 0,-6 6 1 16,-11-3-4-16,-18 0 1 15,-3-9-9-15,0-3 0 16,-7-20-5-16,-1-5 0 15</inkml:trace>
  <inkml:trace contextRef="#ctx0" brushRef="#br2" timeOffset="181104.36">5810 15572 46 0,'7'16'23'0,"14"-1"-23"15,-10-15 38-15,-4 0-37 16,7 0 0-16,7-3 0 16,15-3 1-16,-1-3-3 15,11-1 1-15,14-2 0 16,0-10 1-16,3-3-3 16,1-7 1-16,-1 7-2 15,4 0 1-15,-7 3-1 16,-10 3 0-16,-8 7-1 15,-3-4 1-15,-11 7 2 16,-3 2 0-16,-4 4 0 16,-3 0 1-16,-8 9 0 15,-3 4 1-15,-7 9-1 0,-10 12 1 16,-1-6-1 0,-21 13 1-16,-7 15 1 0,-6 3 0 15,-8 20 0-15,-7 15 0 16,-14 6 0-16,3 6 0 15,-3-5-1-15,-7-1 1 16,14-9-2-16,7-4 0 16,0-9-3-16,10-18 0 15,8-10-8-15,14-6 0 16,7-16-2-16,10-13 0 16</inkml:trace>
  <inkml:trace contextRef="#ctx0" brushRef="#br2" timeOffset="181686.46">6396 16177 56 0,'-7'22'28'0,"24"-9"-33"16,-17-10 58-16,8 0-50 16,2 0 1-16,4-3 0 15,7 0 1-15,8 0-6 0,-1 0 0 16,0 0 4-16,4 0 0 15,-4 3-2 1,-3 0 0-16,-8 1-1 0,1-1 0 16,-14 3-1-16,3 3 0 15,-7 1 0 1,-7 2 0-16,3-2-2 0,-10-4 1 16,7 3 0-16,0 4 0 15,0-1 0-15,3 1 1 16,-6 3-1-16,10-1 1 0,3 1 1 15,4 3 0-15,-3-3 0 16,6-1 1-16,4 1 1 16,8 0 0-16,-1 2 1 15,10 1 1-15,1-6-1 16,4 6 1-16,-15-1-1 16,-4 1 0-16,-6 0-3 15,-11 6 1-15,-18 3-3 16,-10 1 1-16,-11 2-5 15,-21-6 0-15,-7 0-9 16,0-3 1-16,-17-13-6 16,17-9 1-16</inkml:trace>
  <inkml:trace contextRef="#ctx0" brushRef="#br2" timeOffset="182770.87">9804 16475 56 0,'-4'0'28'0,"8"-12"-23"0,-4 5 29 15,0 1-32-15,0 3 1 16,-4-3 2-16,-3-7 0 16,-3 1-6-16,-5-1 0 15,1-3 4-15,0 4 0 16,-3 5-1-16,-5 7 0 15,-2 7-3-15,-1 5 1 0,4 7-3 16,3 9 1-16,4 10-2 16,7-4 0-1,4 1-1-15,6-1 0 0,8-5 1 16,6-11 0-16,1-8 2 16,7-7 0-16,-1-6 0 15,1-10 0-15,0-5-11 16,-1-11 0-16</inkml:trace>
  <inkml:trace contextRef="#ctx0" brushRef="#br2" timeOffset="183355.51">10142 16651 47 0,'-10'40'23'0,"-4"4"-20"0,10-34 32 16,1-1-34-16,-4-3 1 15,0-2 1-15,-4-8 1 16,0-5-5-16,4-10 1 0,0-3 2 15,0-12 1-15,4-4-2 16,-1-6 1-16,4 4-1 16,7-8 0-16,4 8-1 15,6 5 1-15,8 4 0 16,0-1 0-16,3 11 0 16,7 8 0-16,1 7 0 15,-1 6 1-15,-7 9-2 16,-3 7 1-16,-11 6-2 15,-7 6 1-15,-7 0-1 16,-7 0 0-16,-7-6-1 16,-4 0 1-16,0-3-1 15,4-6 1-15,-3-1 0 16,3-5 1-16,0-4 0 16,3 0 1-16,4 0 1 15,7 6 1-15,3 1 0 0,4 5 0 16,4 4 1-1,10 3 0-15,7 6 0 0,8 10 0 16,-1-7-3-16,0-2 1 16,1-1-5-16,-8-3 0 15,-4-6-15-15,-6-13 1 16,-4-6-3-16,0-6 1 16</inkml:trace>
  <inkml:trace contextRef="#ctx0" brushRef="#br2" timeOffset="184722.09">15166 16513 30 0,'3'-35'15'0,"-3"4"-3"0,0 25 15 16,0-1-24-16,0 7 1 16,0-6 5-16,-3 3 1 0,-1 3-11 15,-3 3 1-15,0 3 6 16,-3 7 1-16,-8 3-3 16,-7 12 1-16,-3 3-3 15,-7 4 0-15,0 12-2 16,-1 6 1-16,-10-3-1 15,8 0 1-15,2-3-2 16,8-12 0-16,3-7-6 16,8-9 1-16,6-10-10 15,8-15 0-15,3-16-1 16,7-6 0-16</inkml:trace>
  <inkml:trace contextRef="#ctx0" brushRef="#br2" timeOffset="184932.62">14947 16450 40 0,'14'47'20'0,"11"31"-22"0,-18-65 38 16,4 6-32-16,3 6 0 15,0 6 0-15,4 10 1 16,-4-10-9-16,0 1 0 15,0-1-2-15,-4-6 1 16,1-15-9-16,-4-7 1 16</inkml:trace>
  <inkml:trace contextRef="#ctx0" brushRef="#br2" timeOffset="185383.05">15378 15810 47 0,'10'19'23'0,"-6"-9"-16"15,-4-10 41-15,0 0-44 16,7-7 1-16,0 7 3 15,3 0 0-15,8 3-10 16,0 1 1-16,-1 2 6 0,4-3 1 16,-3 6-3-16,-4 1 0 15,4 12-1 1,-18-10-3-16,-4 1 1 16,-6 2-2-16,-4 4 1 15,-4 0 0-15,0 6 0 16,1-3 0-16,-4-3 1 15,-1 3 0-15,12 0 0 16,-1 3 0-16,4-6 1 16,11 0 0-16,-1-4 0 15,8 1-1-15,10-7 0 16,7 1-2-16,7-4 1 16,1-3-8-16,-1 0 0 0,-3-3-12 15,-11-6 1-15</inkml:trace>
  <inkml:trace contextRef="#ctx0" brushRef="#br2" timeOffset="185865.74">15960 16325 45 0,'0'12'22'0,"3"-6"-13"0,-3-6 27 0,7 0-32 16,0-3 0-16,7 0 2 15,8 0 0-15,9 0-8 16,5 0 0-16,-1-4 5 16,0 4 1-16,-7-3-6 15,-6 3 0-15,-5 3-9 16,-3 0 1-16,-7 0-7 16,-14 6 0-16</inkml:trace>
  <inkml:trace contextRef="#ctx0" brushRef="#br2" timeOffset="186028.7">15942 16629 45 0,'11'12'22'0,"24"7"-25"0,-14-19 36 16,11 0-34-16,10 0 0 15,0-6-18-15,8-7 1 16,6-9 16-16,4 0 0 15</inkml:trace>
  <inkml:trace contextRef="#ctx0" brushRef="#br2" timeOffset="186522.64">17000 16105 47 0,'-14'13'23'0,"-3"21"-30"16,6-24 44-16,-3 8-36 16,-7 4 0-16,3 0-1 15,0 3 1-15,1 7-1 16,-4 5 0-16,3 1 0 15,0 6 1-15,8-3-3 16,3-4 0-16,7-5-4 16,7-4 1-16,3-12-7 15,8-13 0-15,7-10-1 0,6-8 0 16,12-14 10 0,-43 102 3-1,70-224 3-15,-17 82 1 16,-10 13 7-16,-12 12 0 15,-9 9 2-15,-12 13 0 16,-10 16-8-16,-7 15 0 16,-7 10-1-16,-7 13 1 15,-11 15-1-15,-7 18 0 16,-3 14-1-16,3 12 0 16,-7 3-3-16,4-3 0 0,0 0-13 15,3-10 0-15,3-9-3 16,12-3 1-16</inkml:trace>
  <inkml:trace contextRef="#ctx0" brushRef="#br2" timeOffset="189063.23">13938 17488 46 0,'4'16'23'0,"3"-4"-12"15,-7-9 23-15,-4 7-33 16,-6 5 1-16,-11 4 0 16,6 0 0-16,-23 16-3 0,-8 2 0 15,-7 10 2-15,3 7 0 16,1-4-3-16,-4 6 1 15,7 1-5-15,8-14 0 16,6-11-9-16,7-13 0 16</inkml:trace>
  <inkml:trace contextRef="#ctx0" brushRef="#br2" timeOffset="189302.28">13575 17544 39 0,'14'57'19'0,"21"-7"-19"15,-28-37 25-15,4 5-23 16,3 7 0-16,4 4 4 16,-1 5 1-16,1 7-8 15,3-3 1-15,0-1 3 16,0-2 1-16,-6-4-7 15,-1-9 1-15,0-6-11 16,0-16 0-16</inkml:trace>
  <inkml:trace contextRef="#ctx0" brushRef="#br2" timeOffset="189557.56">14189 17642 58 0,'0'-10'29'0,"14"26"-32"0,-4-16 49 16,1 6-41-16,7-3 0 15,3 4-1-15,7-1 1 16,4-3-10-16,0-3 1 15,-4 0-1-15,-4 0 0 16,-6 0-14-16,-7-6 1 0</inkml:trace>
  <inkml:trace contextRef="#ctx0" brushRef="#br2" timeOffset="189737.62">14150 17824 55 0,'0'28'27'0,"21"-13"-23"15,-14-11 40-15,7 5-40 16,7-3 0-16,1 0 0 16,6 1 1-16,4-4-10 15,3-3 0-15,-3 0-2 16,-1-3 1-16,5-7-12 16,-15-5 0-16</inkml:trace>
  <inkml:trace contextRef="#ctx0" brushRef="#br2" timeOffset="191207.83">15134 17573 41 0,'-3'0'20'0,"6"0"-10"16,-3 0 25-16,0 0-31 15,7-7 1-15,0 1 5 16,0-3 0-16,4 6-11 16,3-4 0-16,7 4 8 15,11 3 0-15,7 6-2 16,3 7 1-16,0 0-4 15,1 8 1-15,-4 5-2 16,-11 5 0-16,-11-3-2 0,-13 7 1 16,-15 5-2-1,-6 4 1-15,-22-6-3 0,-7-4 0 16,4 4-1-16,-4-10 0 16,0-6 0-16,0-6 1 15,4-10 0-15,7-6 0 16,6 0 2-16,8-3 1 15,7-10 1-15,3-2 0 16,8-7 0-16,3 3 0 16,11 0 1-16,3-3 0 15,3 10-1-15,4 2 1 0,-3 4 0 16,10 9 0 0,4 10 0-16,7 9 0 0,0 0-1 15,-4 6 1-15,0 9-1 16,-3 4 1-16,-4-3-1 15,0 0 0-15,4-7-2 16,-4-6 0-16,1-6-8 16,-1-10 1-16,0-15-7 15,-7-4 0-15</inkml:trace>
  <inkml:trace contextRef="#ctx0" brushRef="#br2" timeOffset="191447.11">15981 18074 67 0,'-4'44'33'0,"-13"32"-41"0,13-55 62 15,-6 5-54-15,-5 2 0 16,-9 3-3-16,-1 1 1 15,-3-4 0-15,3-3 0 16,4-6-15-16,3-13 0 16,-3-6-1-16,14-3 0 15</inkml:trace>
  <inkml:trace contextRef="#ctx0" brushRef="#br2" timeOffset="191959.46">16725 17946 46 0,'-10'19'23'0,"10"-16"-20"0,0-3 41 15,0 0-40-15,0 0 1 0,7 0 2 16,3-3 1-16,8 3-10 15,0 0 0-15,10 0 2 16,11 3 0-16,-1-3-11 16,1 0 1-16,4-10-8 15,-5-2 1-15</inkml:trace>
  <inkml:trace contextRef="#ctx0" brushRef="#br2" timeOffset="192557.62">17230 17573 42 0,'7'12'21'0,"21"-9"-19"0,-21-3 31 16,4 0-28-16,3-3 1 15,3 6 3-15,1 0 1 16,7 4-11-16,-1-1 0 0,5 0 8 16,2 4 0-16,-2 2-3 15,-5 7 1-15,-3 0-3 16,-6 3 0-16,-5 9-2 15,-6 10 0-15,-11 0-1 16,-11 3 0-16,-10 12-2 16,-8 0 0-16,-9 7-1 15,-5-9 0-15,-3-11-1 16,0-5 0-16,4-3 0 16,3-14 1-16,7-8 1 15,4-7 1-15,10-9 1 16,4-9 0-16,7-7 1 15,7-3 1-15,7-3-1 16,7 3 0-16,4 3 1 16,6 0 0-16,4 10-1 15,8 3 1-15,2 9 1 0,5 9 0 16,3 7 0-16,-1 6 1 16,5 3 0-16,-1 7 1 15,4-4-1-15,0 1 1 16,3-4-3-16,0-3 0 15,-3-6-5-15,-3-7 1 16,-5-9-15-16,-16-3 0 16</inkml:trace>
  <inkml:trace contextRef="#ctx0" brushRef="#br2" timeOffset="193775.67">4233 15390 26 0,'0'16'13'0,"0"-35"-3"16,0 19 13-16,0 0-18 16,0 0 1-16,0 3 4 15,0 7 0-15,4 5-13 0,-4 10 1 16,0 7 7-16,-4 18 1 15,-3 6-3-15,-10 16 0 16,6 10-3-16,-3 15 0 16,-4 7-2-16,-13 5 0 15,2 4-2-15,1 0 1 16,0-3-1-16,3 0 0 16,-3-26-1-16,7-8 0 15,0-11-2-15,7-14 0 16,10-11-4-16,-3-18 0 15</inkml:trace>
  <inkml:trace contextRef="#ctx0" brushRef="#br2" timeOffset="194494.99">4703 15130 28 0,'10'0'14'0,"40"6"-15"0,-29-3 21 15,7 0-18-15,11 4 0 16,14-1 4-16,14-3 0 16,-4 0-5-16,4-6 1 15,18-3 4-15,17-10 0 16,18-3-1-16,11-6 0 16,10 0-2-16,17 3 0 15,12 0-3-15,10 0 1 16,-4-6-1-16,8 6 0 15,-15 0 0-15,-10 0 0 16,-18-3 0-16,-21 0 0 0,-14 3 0 16,-18 3 0-16,-7 7-1 15,-21 2 1-15,-11 4-3 16,-21 6 0-16,-13 13-1 16,-15 9 0-16,-11 12 0 15,-3 10 1-15,-4 12-1 16,-17 13 1-16,0 22 2 15,3 22 0-15,4 19 0 16,14 22 1-16,7 5 1 16,7 1 1-16,3-3 1 15,4-3 1-15,0 0 0 16,-7-10 1-16,-3-9-1 0,-4 6 1 16,-4-19-3-1,-3-15 0-15,-18-13-2 16,-7-19 1-16,-17-15-1 15,-11-13 0-15,-25-10 0 0,-21-5 1 16,-42-7 0-16,-18-7 1 16,-31-8-1-16,-19-7 1 15,-6-9-2-15,-18-4 1 16,4-8-6-16,3-4 1 16,3-10-11-16,-2 1 0 15</inkml:trace>
  <inkml:trace contextRef="#ctx1" brushRef="#br2">9303 13625 0,'0'0'0,"0"0"15,0 0 1,-7 6-16,-7 6 16,-4 1-1,0 6-15,-10 3 16,3 0-16,8-3 16,-1-7-1,4-2-15,3-1 16,4 0-1,0-6-15,0 4 16,4-1 0,-1 0-16,4-6 15,-3 7 1,3-4-16,0 0 16,0 3-16</inkml:trace>
  <inkml:trace contextRef="#ctx0" brushRef="#br2" timeOffset="195299.86">13208 17268 52 0,'0'0'26'0,"-39"101"-25"0,29-73 26 16,-4 16-27-16,-4 19 0 16,-3 6-3-16,0 9 0 15,-1-6-2-15,8-3 1 16,0 0-9-16,4-9 0 16,3-20 0-16,7-11 0 15</inkml:trace>
  <inkml:trace contextRef="#ctx0" brushRef="#br2" timeOffset="196372.92">13564 17243 24 0,'4'22'12'0,"28"10"-14"16,-18-26 22-16,3 0-16 16,8 1 1-16,3 2 4 15,4-3 1-15,10-3-11 16,8-6 1-16,3-3 6 0,0-3 1 15,14-4-2-15,3-3 0 16,4-3-3-16,11 4 0 16,3-4-2-16,4 0 1 15,7-3 0-15,-1 0 0 16,5 0 0-16,-1-3 0 16,0 3 0-16,8 0 1 15,-1 7-1-15,0 2 0 16,-3 4-1-16,0 2 1 15,-4 1-1-15,1 0 0 16,-15 3 0-16,-7 3 0 16,-7 0 0-16,-3 3 0 0,-11 0 0 15,-7 3 0-15,-11 4-1 16,-3-1 1-16,-11 7-1 16,-3 3 1-16,-8 3-1 15,-3-1 1-15,-7 8-1 16,-10-1 0-16,-11 6 0 15,-14 7 0-15,-11 6 0 16,-4 3 0-16,-2 7-1 16,2 9 0-16,4 3 1 15,8 9 1-15,6-3-1 16,4-9 1-16,3 0 0 16,8-3 0-16,2-10 0 15,1 4 1-15,-3-1-1 16,-4-3 0-16,0 1 0 15,-4-1 0-15,0-3-1 16,1 0 0-16,-4-9 0 0,-1-7 0 16,-6-2 0-16,0-4 1 15,-4 3-1-15,0-2 0 16,1-4 1-16,-5 3 0 16,-9-3 0-16,-5 0 1 15,-10 0 0-15,-10 3 1 16,-15-2 1-16,-14-11 0 15,-10-9-1-15,-4-2 1 16,-11-11-2-16,-13 1 1 16,3-6-1-16,-14-1 0 0,-11 0-1 15,-3 1 0-15,-11-1-1 16,0 4 1-16,0-7 0 16,4 1 1-16,3-1-1 15,4 0 0-15,6 4 0 16,8-7 0-16,7-9 0 15,14-10 0-15,7-12-1 16,18-3 0-16,21-7-4 16,17 0 1-16,18 1-4 15,11 2 0-15,17 1 0 16,15 3 1-16,6 6 1 16,12 3 1-16,2 6 4 15,4-6 0-15,4 3 4 16,3 1 0-16,4-1 1 15,3 0 0-15,4 3-1 0,3-5 0 16,-3-4 0-16,7-1 1 16,0-2-1-16,7-6 0 15,-4-10-2-15,1-9 1 16,-4-4-7-16,-1 4 1 16,1-16-9-16,-7 3 0 15</inkml:trace>
  <inkml:trace contextRef="#ctx0" brushRef="#br2" timeOffset="197436.84">16235 17024 46 0,'21'9'23'0,"21"13"-29"0,-13-19 40 16,13 1-31-16,25 5 0 15,14 0 1 1,21-2 0-16,15-4-6 0,17-3 1 16,0-3 3-16,0-4 1 15,0 1-3-15,0 3 1 16,-3 0-1-16,-11 3 1 15,-1 3-1-15,-6 3 0 16,4 0 0-16,-15-2 0 16,-21-1-1-16,-14-6 1 15,-7-1-1-15,-10 4 1 16,-12 0-1-16,-2 0 1 0,-12 7-1 16,-13 5 1-16,-4 13-1 15,-7 7 1-15,0 8-1 16,-3 4 1-16,-5 10 0 15,-2 5 0-15,-1 7 0 16,1 9 0-16,-4 19 0 16,3-6 0-16,-3 9 0 15,0 7 0-15,-7-4 1 16,-15 1 0-16,-13-4-1 16,-18-19 1-16,-14-9-1 15,-22-3 0-15,-24-19 0 16,-7-16 1-16,-28-15-2 15,-28-16 1-15,-33-31-5 16,-27-23 1-16,-46-40-10 16,3-12 1-16</inkml:trace>
  <inkml:trace contextRef="#ctx0" brushRef="#br2" timeOffset="209508.56">25813 12402 55 0,'14'3'27'0,"-11"-25"-20"16,1 12 28-16,-4 1-34 16,-4 0 0-16,-13-1 0 15,-15 4 1-15,-3 6-3 0,-15 6 1 16,-13 7 0-16,-4 6 1 16,0 9-1-16,-14 13 0 15,7 6-1-15,10 15 1 16,1 4 0-16,6 9 1 15,4 1 1-15,11 5 0 16,14-5 0-16,17-4 1 16,15-10 0-16,13-11 0 15,22-8-1-15,10-11 0 16,11-13-5-16,7-7 0 16,0-12-10-16,-7-19 0 15,-10-12-6-15,6-16 1 0</inkml:trace>
  <inkml:trace contextRef="#ctx0" brushRef="#br2" timeOffset="210091.7">25816 12427 47 0,'-10'56'23'0,"-8"35"-24"15,7-66 37-15,-6 16-35 16,-8 19 0-16,-3 5 1 16,-4 8 1-16,0-4-4 15,1-7 1-15,2-12 1 0,8-12 1 16,4-16-1-16,6-9 1 16,11-7-1-1,7-6 0-15,4-10-1 0,6 1 1 16,1-4-1-16,0 1 0 15,-1 6-2-15,1-1 0 16,0 7-1-16,-4 4 0 16,0 5-1-16,-4 3 0 15,1 10 1-15,-4 4 0 16,0-5 1-16,0 5 1 16,4-1 3-16,-1-3 0 15,4 0 1-15,0-7 1 16,4-2 0-16,3-7 1 0,4-9-1 15,3-3 1 1,4-4-3-16,-4-9 0 0,4-3-1 16,-7 1 0-16,-8 2-1 15,-3-3 0-15,0 9 0 16,-6-6 0-16,-5 7-1 16,-3 2 0-16,-3 10-2 15,-5 7 1-15,-2 12 0 16,-4 2 0-16,-4 11-1 15,4 2 1-15,3-9 0 16,4-3 1-16,0 0-2 16,14-3 0-16,4-3-5 15,7-7 0-15,6-6-5 16,5-9 0-16</inkml:trace>
  <inkml:trace contextRef="#ctx0" brushRef="#br2" timeOffset="210336.04">26324 13186 30 0,'29'-3'15'0,"-5"-16"-13"0,-17 16 22 16,0-1-25-16,-7 4 1 16,-3 0 0-16,-4 0 1 15,-7 7-1-15,-8 2 0 16,-2 4 0-16,-1 2 1 16,0 7 0-16,1 0 0 0,-1 6 1 15,-3 7 0-15,3 3 2 16,0-4 0-16,8 4 0 15,3-4 0-15,10-2-2 16,8-7 1-16,6-3-5 16,4-13 1-16,7-12-12 15,4-7 1-15</inkml:trace>
  <inkml:trace contextRef="#ctx0" brushRef="#br2" timeOffset="210844.63">26762 12756 41 0,'17'22'20'0,"-27"38"-20"16,6-42 30-16,-10 1-30 0,-11 19 1 16,-10 6-1-16,-7 6 1 15,-4 13-2-15,0-4 1 16,4-5 0-16,7-7 0 15,-1-7 0-15,12-8 0 16,2-10 0-16,12-10 0 16,10-9 0-16,3-6 0 15,11-3 1-15,8-10 0 16,9-6-1-16,1 0 1 16,0 0-1-16,0 7 1 15,-4 2 0-15,-3 4 0 16,-4 9-1-16,-7 6 0 15,-4 10-1-15,-10 3 1 16,-3-4 0-16,-8 4 0 0,-3 0-1 16,0-4 1-16,-4-2-1 15,1 0 1-15,3-4 0 16,0 0 0 0,3 1 2-16,4-1 0 15,7 4 1-15,3 2 0 0,8 1 3 16,7 3 0-16,3-3 0 15,4 2 1-15,-1 1-3 16,1 0 1-16,-7 0-3 16,-1 0 1-16,-6-4-9 15,-4 4 0-15,-4-6-13 16,-10-7 1-16</inkml:trace>
  <inkml:trace contextRef="#ctx0" brushRef="#br2" timeOffset="211714.2">28628 12954 57 0,'11'-7'28'0,"10"4"-27"15,-18 3 43-15,4 3-41 16,-3 7 1-16,-8 9 0 16,-3 6 1-16,-3 6-7 15,-12 16 1-15,-6 16 2 16,-7 9 1-16,-4 3-4 0,-3 13 0 15,3 3-2-15,7-10 0 16,4-12-4-16,10-15 0 16,8-17-6-16,6-24 0 15,4-13-2-15,4-10 1 16</inkml:trace>
  <inkml:trace contextRef="#ctx0" brushRef="#br2" timeOffset="211971.44">28377 13474 11 0,'-3'-34'5'0,"6"15"-10"0,-3 19 0 15,4 3 4-15,0 3 0 16,-1 4 22 0,78 30-21-16,-137-68 3 15,87 41 1-15,8-4 8 16,0 1 0-16,7-1 2 16,3 7 1-16,1 2-6 15,-8 1 0-15,-10 0-4 16,-11 3 1-16,-10 3-4 15,-18 3 1-15,-15 4-4 16,-9 8 1-16,-19 4-4 16,-6-3 1-16,3-3-5 15,3-4 1-15,1-2-8 16,7-7 1-16</inkml:trace>
  <inkml:trace contextRef="#ctx0" brushRef="#br2" timeOffset="212211.73">29178 13669 41 0,'-10'28'20'0,"-26"28"-19"0,22-34 32 16,-14 6-32-16,-4 10 0 15,-10 12 0-15,-18 0 0 16,-7 16-1-16,0-3 0 0,3 0-2 16,12-16 1-16,9-13-11 15,15-15 0-15</inkml:trace>
  <inkml:trace contextRef="#ctx0" brushRef="#br2" timeOffset="212393.6">28766 13587 12 0,'24'-13'6'0,"4"39"11"0,-21-11-7 0,1 13-1 15,-1 20 0-15,-4 2 3 16,-3 3 1-16,0 3-18 16,-3-9 1-16,-1-3 6 15,1-6 1-15,-1-7-13 0,0-21 0 16</inkml:trace>
  <inkml:trace contextRef="#ctx0" brushRef="#br2" timeOffset="212915.81">30773 13744 36 0,'-43'0'18'0,"-20"16"-13"16,49-7 25-16,-11 3-29 15,-3 7 1-15,-7 0 1 16,-1 6 1-16,-2 3-5 16,-1 7 0-16,7-1 3 15,4-5 1-15,7 5-2 16,10-6 1-16,8-3-1 15,6 4 1-15,11-4 0 16,11-6 0-16,3-1 0 0,4-5 0 16,0 3 0-16,-8-7 0 15,-6-3-1 1,-4 4 1-16,-10-1-1 0,-8 4 0 16,-7 5-1-16,-13 8 0 15,-8 8-5-15,-7-9 0 16,7-3-10-16,4-3 1 15,4-7-2-15,9 4 1 16</inkml:trace>
  <inkml:trace contextRef="#ctx0" brushRef="#br2" timeOffset="213201.68">30790 14220 26 0,'8'22'13'0,"-16"4"-15"16,5-17 20-16,-4 7-18 16,-4 2 0-16,-3 7 0 15,-7-3 1-15,0 4 1 16,0-1 0-16,7 0 1 16,3-3 1-16,7-4 1 15,8-5 1-15,10-7 1 16,7-9 0-16,4-6-2 15,0-4 1-15,-1-2-3 16,5-7 1-16,-5-4-11 16,-3-2 1-16,1-6-8 0,-1 2 0 15</inkml:trace>
  <inkml:trace contextRef="#ctx0" brushRef="#br2" timeOffset="213531.65">31450 13581 44 0,'-25'59'22'0,"-24"13"-24"16,31-40 35-16,-6 9-32 15,-12 18 1-15,1 7 0 16,-4 9 1-16,4 7-4 16,3-4 0-16,8-18-2 15,2-13 0-15,12-16-8 16,6-12 0-16,1-19-3 15,-1-19 1-15</inkml:trace>
  <inkml:trace contextRef="#ctx0" brushRef="#br2" timeOffset="213772.62">31143 14173 34 0,'28'29'17'0,"43"-1"-14"0,-46-25 33 15,6 3-32-15,5 1 1 16,-5-1 2-16,-2 6 0 0,-12 1-9 16,-13 3 0-16,-15 12 5 15,-10-6 1-15,-21 3-3 16,-1-3 0-16,1 0-4 16,-4-3 0-16,4-4-6 15,3-2 1-15,7-4-7 16,11-9 1-16</inkml:trace>
  <inkml:trace contextRef="#ctx0" brushRef="#br2" timeOffset="214447.83">31746 14167 46 0,'18'28'23'0,"-25"10"-26"16,4-32 40-16,-5 4-36 15,-2 5 0-15,-1-2-1 16,1-1 1-16,-8 1-2 0,-3-4 1 16,-4 1 0-16,-3 2 0 15,0-2-1-15,0 5 1 16,6 1 0-16,5-3 0 16,6-4 0-16,8 0 0 15,6 4 0-15,8 3 1 16,6-1 0-16,8 1 0 15,0 0 0-15,-4-4 0 16,-3 1-1-16,-4-1 0 16,-7 1-1-16,-7 3 1 15,-7 2-1-15,-7-5 1 16,-8-1-3-16,-2 4 1 0,-4 0-2 16,3 0 0-16,4-1-1 15,3-5 1-15,7 2-1 16,4-6 1-16,11 1 1 15,10-7 0-15,11-3 2 16,6-7 1-16,1-2 1 16,18-10 1-1,62-60 0 1,-2-6 1-16,-11-3-1 16,6 0 1-16,-9-3-1 15,-15-3 1-15,-7 6-2 16,-11 3 0-16,-10 13 0 15,-7 9 0-15,-14 13-1 16,-11 9 1-16,-10 13 0 16,-15 15 0-16,-6 13 1 15,-12 12 1-15,-6 7-1 16,-14 25 0-16,0 15 0 0,-1 10 0 16,-10 16 0-1,-7 5 0-15,4 17-2 0,3-13 1 16,7-6-1-16,11-7 0 15,7-15-3-15,10-16 1 16,7-13-5-16,4-6 0 16,4-9-7-16,-1-9 1 15</inkml:trace>
  <inkml:trace contextRef="#ctx0" brushRef="#br2" timeOffset="214661.31">31817 14289 59 0,'18'35'29'0,"38"-35"-39"16,-35 0 56-16,15 0-46 15,13-3 1-15,4 0-4 16,7 3 0-16,-4 9-11 15,-6 4 0-15</inkml:trace>
  <inkml:trace contextRef="#ctx0" brushRef="#br2" timeOffset="-214651.53">32244 14697 49 0,'3'53'24'0,"-3"-37"-35"0,0-13 32 0,-3-3-42 0,-8-6 1 16</inkml:trace>
  <inkml:trace contextRef="#ctx0" brushRef="#br2" timeOffset="-214131.28">25396 15070 60 0,'-14'72'30'0,"-10"-25"-28"0,20-28 31 0,1 3-34 16,-1 0 1-16,1-3-10 15,3-6 1-15,0-10-1 16,3-16 1-16,4-12-7 16,0-9 1-16</inkml:trace>
  <inkml:trace contextRef="#ctx0" brushRef="#br2" timeOffset="-213938.38">25315 14669 23 0,'18'-16'11'0,"10"22"-7"15,-17-6 16-15,3 4-20 16,4-4 1-16,6 3-9 0,8 0 1 16,-4-6 3-16,-7 9 1 15</inkml:trace>
  <inkml:trace contextRef="#ctx0" brushRef="#br2" timeOffset="-213400.07">25612 15208 43 0,'-4'13'21'0,"8"2"-28"0,-4-15 42 0,7-3-35 0,0-6 1 0,3 0-1 16,4-7 0-16,8-6-1 15,2-3 1-15,1-3-2 16,-4 2 1-16,0 5-4 16,-3 2 1-16,0 6-1 15,-4 1 0-15,0 5 0 16,-4 7 0-16,1 7 1 16,-4 5 0-16,0 7 3 15,0 6 0-15,-3-6 1 16,-1 3 1-16,1 6-1 15,-1 0 1-15,1 4 0 16,3-7 0-16,3-3 0 16,5-3 0-16,6-7 2 15,11-6 1-15,3-12 0 16,7-13 1-16,0-9 0 16,11-25 0-16,0-23 0 0,-3-11 0 78,-8-7-2-78,-10-19 1 31,-8 0-2-15,-6 0 1-16,-11 6-1 0,-7 16 1 15,-7 10-1-15,-7 9 0 16,-4 18-3 15,1 20 0-31,-4 15 0 0,3 22 0 0,-3 19-2 16,0 22 1-1,-1 22-1-15,-6 19 1 0,0 18 0 16,3 13 0 0,4 13-1-16,7-26 1 0,7-6-4 0,7-25 0 0,7-18-6 0,7-23 1 15</inkml:trace>
  <inkml:trace contextRef="#ctx0" brushRef="#br2" timeOffset="-212962.61">25890 14816 41 0,'4'38'20'0,"21"6"-18"0,-15-35 34 0,8 4-32 15,10-1 0-15,4 7-1 16,7 3 1-16,3 3-6 0,11 7 0 16,7 2 0-16,3-6 0 15,4 4-6-15,-3-1 1 16,-8-3-1-16,1-3 1 15,-15-9 0-15,-3-7 1 16,-7-2 5-16,-4-7 1 16,-3-4 4-16,-4-5 1 15,-7 0 0-15,-4 2 1 16,-6 4-2-16,-4-3 1 16,-7 6-3-16,-7 0 1 15,-7 9-2-15,-4 1 0 16,-3 9 0-16,-1 9 1 0,1 9-2 62,4 10 0-62,6-6 0 16,11 0 1-16,10-6-1 0,15-4 1 0,10-15 0 31,11-10 1-31,0-16 0 0,-4-8 0 16,-3-11-1 15,-4-2 0-31,-7-3-9 0,-10-7 1 0,-8-3-8 0,1 0 1 16</inkml:trace>
  <inkml:trace contextRef="#ctx0" brushRef="#br2" timeOffset="-212048.86">28335 15936 57 0,'21'22'28'0,"25"-29"-30"0,-21-2 52 0,17-7-50 0,15-12 0 0,17-6 1 0,0-13 1 0,-7-13-3 0,-4 0 1 0,-6-2 0 16,-8 2 1-16,-7 7-1 15,-6 3 1-15,-12 15-3 16,-9 10 1-16,-5 13-3 16,-3 12 1-16,-7 25-1 15,-3 12 1-15,-4 20 0 16,-7 5 0-16,-1 17 1 0,5 15 1 15,-1 6 2-15,4-3 1 16,7-12 0-16,7-3 0 16,7-20 0-16,8-15 1 15,-5-15-1 1,1-20 0-16,-1-5-2 0,-10-7 1 16,-10-13-1-16,-22-9 1 15,-6-6-1-15,-22 0 1 16,-21-10 0-16,-4-3 0 15,-10-3-1-15,3 4 1 0,0 5-1 16,4 4 1 0,4 6-2-16,13 9 1 0,11 7 0 15,14 2 1-15,11 4 0 16,18 6 0-16,20 4 0 16,25 2 1-1,110-3 1 1,10-12 1-16,4-7-1 15,14-12 1-15,-11-9-2 16,-14 2 1-16,-24-2-1 16,-18 6 1-1,-18 3-3-15,-21 6 1 0,-18 6-2 16,-20 10 1-16,-19 9-1 16,-24 4 0-16,-18 6 0 0,-21 5 1 15,-31 11-2-15,-36 12 1 16,-14 12-3-16,-29 4 0 15,-13 9-6-15,-7 3 1 16,10-9-8-16,14-10 1 16,25-6-3-16,25-13 0 15</inkml:trace>
  <inkml:trace contextRef="#ctx0" brushRef="#br2" timeOffset="-211509.13">29369 16080 45 0,'95'25'22'0,"-7"-53"-28"15,-56 9 42-15,7-6-31 16,7-6 1-16,3-4 2 15,4-12 0-15,0 0-9 16,-4-13 0-16,-10-9 8 16,-7-9 0-16,-18 3-3 15,-18-10 0-15,-27 10-1 16,-26-4 0-16,-24 1-2 16,-25 12 0-16,-17 0-1 15,-18 19 0-15,-4 13-4 16,-10 18 1-1,-11 13-5-15,14 19 1 0,1 18-2 0,17 13 0 16,10 25 1-16,18 19 0 16,14 10 4-16,22 18 0 31,24 13 6-31,25-4 1 0,21 1 2 0,28-7 0 16,36-19 0-1,34-18 1-15,33-22-1 0,31-26 0 16,29-24-1 46,17-29 1-46,32-31-1-16,-18-28 0 0,-21-22-1 0,-46-10 0 0,-38-6-3 0,-43-18 0 16,-35-4-17-1,-39-25 1-15,-32 6-3 0,-18 4 0 16</inkml:trace>
  <inkml:trace contextRef="#ctx0" brushRef="#br2" timeOffset="-209900.8">10259 5340 30 0,'7'9'15'0,"3"-9"-6"0,-10 0 16 16,4 10-22-1,3-7 1-15,0 3 4 0,-3-3 0 16,3-3-8-16,3-3 0 16,4-3 6-16,8-10 0 15,6-9-1-15,11-3 0 16,6-22-2-16,12-13 0 15,-1 7-2-15,-3-20 0 16,0 1-1-16,-3-7 1 16,-8 13-2-16,-10 13 1 15,-8 12-1-15,-6 6 1 0,-7 17-1 16,-8 8 1-16,1 32-1 16,-4 6 0-16,0 13-1 15,-4 5 1-15,4 11-3 31,0 8 0-31,0 23-1 0,4 15 0 0,3-5 1 16,10 2 1-16,1-3 1 16,3-19 0-16,-3-12 2 15,-1-13 1-15,-3-12 0 16,1-23 1-16,-5-15 0 16,-6-15 0-16,-8-17-1 15,-13-5 0-15,-15-4 0 16,-14 3 1-16,-11 7-1 15,-17 3 0-15,-7 6-1 16,-7 3 1-16,3 6-1 16,1 10 1-16,-4 0-2 0,10 6 1 15,7 3-2-15,11 7 0 16,7 12 0-16,15-3 0 16,9 6-1-16,15-3 1 15,14-3 1-15,18-6 0 16,17-3 2-16,11-20 1 15,25-8 0-15,13-20 1 16,22-12-1-16,14-13 0 16,7 1 0-16,4-4 1 0,-11 4-2 15,-18 18 0 17,-25 9 0-32,-13 1 0 0,-18 3 0 0,-18 12 1 0,-17 7 0 15,-15-4 0-15,-24 23-1 16,-14 24 1-16,-22 23-1 15,-10 5 0-15,-18 23-1 16,-7-3 1-16,-6 12-4 16,-5 0 0-16,1 0-7 15,0 0 0 1,13-10-7-16,8-11 1 0</inkml:trace>
  <inkml:trace contextRef="#ctx0" brushRef="#br2" timeOffset="-209405.63">11130 5098 39 0,'78'-59'19'0,"-1"6"-13"0,-59 27 30 15,7-8-30-15,-1-13 0 16,1-16 4-16,-7 0 0 16,-15 1-12-16,-10-1 0 15,-7 22 8-15,-18 10 1 16,-28 0-4-16,-28 12 1 0,-18 19-2 16,-21 19 0-16,-10 9-1 15,-1 19 1-15,8 6-4 16,3 22 1-16,7 4-3 15,17 5 0 32,19 23-4-47,24 22 0 0,24 5-1 0,26 11 1 0,28 2 4 0,20-9 0 0,15-16 5 16,18-21 0 0,13-17 4-16,22-46 1 0,14-38 1 15,11-38 0-15,17-56-2 16,-10-31 0-16,-11-44-2 15,-25-10 0-15,-39-9-1 16,-34 18 0-16,-22 17-5 16,-39 12 1-16,-32 15-11 0,-31 26 1 31,-14 18-7-31,3 13 0 16</inkml:trace>
  <inkml:trace contextRef="#ctx0" brushRef="#br2" timeOffset="-96941.45">26815 9366 11 0,'7'-9'5'0,"-14"12"2"0,7-3 5 16,7-6-11-16,0 6 1 0,0-7-1 15,0 7 0-15,7 4-3 16,4 2 1-16,3 0 0 16,0 7 1-16,7-4-3 15,7 0 1-15,1 4 0 16,3 0 1-16,3 5-1 15,0 1 1-15,1 0 1 16,6 0 1-16,4 0 1 16,3 3 1-16,8-4-1 15,10-5 1-15,0-4 0 16,0 4 1-16,4-1-3 16,3-2 1-16,3-7-1 15,15 6 0-15,-4 4-1 16,8-7 0-16,-4-6-1 15,3-3 1-15,7 0-1 16,-6-3 0-16,-8-1 1 16,0-2 0-16,-7-7 0 0,4-3 0 15,0-6 0-15,-8-6 1 63,-6 9 1-63,-15-9 0 0,-3-4-1 0,-10 1 1 15,-8-4 0-15,-3 0 0 0,-4-5 0 0,-10-11 0 16,-7 7-2-16,-15-3 1 0,-6 0-1 0,-4 3 0 0,-11-6 0 16,-14-4 0-16,-17 4 0 15,-8-1 1 1,-6 1-1-16,-15 0 1 0,4 0 0 16,-14 2 0-16,-11 4-1 15,0 10 1-15,-6 2-1 16,6 7 0-16,-11 3 0 15,-10 9 0-15,0 7 0 16,8 3 0-16,-12-1 0 16,-10 4 0-16,4 3 0 15,6 3 0-15,1-3-1 16,-11 7 0-16,14-1-1 16,-4 6 0-16,15 1-1 15,3 6 0-15,0 9-1 16,11 6 1-16,10 4-1 15,8 6 0-15,10 12 0 16,7-2 1-16,10 8 0 16,15 1 0-16,7 9 2 15,14 0 0-15,14-12 2 16,14 0 1-16,7-1 2 0,18-6 0 16,21-2 0-16,7-4 1 15,21 0-2-15,25 0 1 16,14 0-2-16,24 0 0 15,19 9-5-15,10-6 0 16,17 4-5-16,15-1 1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4:48:43.66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4:49:48.637"/>
    </inkml:context>
  </inkml:definitions>
  <inkml:trace contextRef="#ctx0" brushRef="#br0">12411 2198 8 0,'7'6'4'0,"-7"3"-3"0,0 1 5 15,0-1-6-15,3 4 1 16,-3 9 1-16,0 6 0 16,0 7-2-16,-3 2 1 15,-8 13 1-15,8 7 0 16,-1 2 0-16,1 13 1 15,-1 1 0-15,1 8 0 16,-4-2-2-16,3-7 1 0,0 12-1 16,4-8 1-16,0-1-1 15,0-6 0-15,0-3-2 16,0-7 1-16,0-2-3 16,0-7 0-1,-3-13-3-15,-1-5 1 16</inkml:trace>
  <inkml:trace contextRef="#ctx0" brushRef="#br0" timeOffset="2667.65">12785 2144 5 0,'0'0'2'0,"3"-3"3"0,-3 3-3 0,0 0-3 16,0 0 1-16,0-6-1 15,-3 0 0-15,-1 0 1 16,1-1 0-16,-1-2-1 16,1 3 0-16,3 2 0 15,0-5 1 1,3 3 2-1,4 3 0-15,0-7 1 16,4 7 1-16,3 0 0 16,4 3 1-16,-1-9-1 15,4 2 1-15,1-2-2 16,-5-1 0-16,8 7-2 0,0-6 1 16,3 6-2-16,7-3 1 46,0 2-1-46,4 1 1 0,0 6-1 16,3 1 0-16,4 2-1 0,4-3 1 0,-1 0 1 0,-3 3 0 16,10 7 0-16,4 3 0 15,7-4 0-15,4 10 1 16,3-9-1-16,3 5 1 0,-10 4-1 16,4-9 1-1,10 3-1-15,0-7 1 0,0-3-1 16,4 4 1-16,0-1-1 15,-11-6 1-15,11 3-2 16,-4-6 0-16,3 0 0 16,5 0 1-16,-1 0-1 15,-7 0 0-15,4 0 0 16,3 0 0-16,-4-9 0 16,5 0 0-16,2-7-1 15,-2 0 1-15,-1 4-2 16,3-10 1-16,1 0 0 15,3 3 0-15,-3-6 0 16,-4 6 0-16,-3 0 0 16,7 1 1-16,-1 2 0 15,5-3 0-15,2 0 0 16,-9 4 0-16,-5 5 0 0,8-6 0 16,-4 7 1-16,4 0 0 15,3-1-1-15,-7 4 0 16,-6 6 0-16,-5-3 0 15,4 3-1-15,0 0 1 16,8 0-1-16,-5 0 0 16,-3 3 1-16,-10 3 0 15,3-6 0-15,0 0 0 16,4 3 0-16,-4 0 1 16,-4 1-1-16,1 2 0 0,-4 3 0 15,-7-9 0-15,0 3 0 16,0-3 0-16,7 7-1 15,-7-7 1-15,-4 3 0 16,1 3 0-16,-1-6 0 16,1 0 0-16,-4 0 0 15,-4 0 0-15,-7 0 0 16,8 0 0-16,-4 3 0 16,-1-6 1-16,1 6-1 15,-3 4 0-15,-5 2 0 16,1-6 0-16,0 10-1 15,0-10 1-15,-4 12-1 16,0-2 1-16,1 3-1 16,-5-1 1-16,5 7-1 15,-8 10 1 1,4 8 0-16,-8 1 0 16,1 3-1-16,-4 0 1 15,-3 3-1-15,-4 6 1 16,-3 4-1-16,3-4 1 15,-4 10 0-15,4-4 0 16,-3-2 0-16,0 9 0 16,-1-10 0-16,1 1 0 15,-4-4 0-15,0-3 1 16,0-12-1-16,0-1 0 16,0-2 0-16,4-4 0 0,-1-3 0 15,1-3 1-15,-4 4-1 16,0-11 0-16,-4 4 0 15,1 0 0-15,-1-9 0 16,-3-4 0-16,-3 4-1 16,-4-4 1-16,-4 1-1 15,-3-1 1-15,-3-6 0 16,-5-3 0-16,-2 7 0 16,-1-7 0-16,4 0 0 15,-4 0 0 32,-3 0 0-47,-4 3 1 0,-3-3-2 0,-4 3 1 16,0 0 0-16,-3 3 1 0,0-3-1 0,-1 4 0 0,-3 2 1 15,-3 0 0-15,7 1-1 16,-1 2 1-16,-3 10-1 0,-6-3 1 16,-8 6-1-16,-7-6 0 15,0 3 0-15,-8 9 0 16,8-2 0-16,-3-4 0 15,-8-3 0-15,-3 3 0 16,-18-6-1-16,8 6 1 16,2-10 0-16,-6 4 0 15,-4-6 0-15,-10 2 0 16,0 1-1-16,6-3 1 0,-6 5 0 16,-7-5 0-16,-11-7 0 15,10 4 0 1,4-7 0-16,-10 0 1 0,-8 3-1 15,4-6 0-15,11-6 0 16,-8 0 0-16,-6-4 0 16,3 1 1-16,7-4-1 15,-4 4 0-15,-3-10 0 16,-3 3 0-16,3 1 0 16,7-4 1-16,-7-3-1 15,3 0 0-15,1-3 0 16,14 3 0-16,-4 3 0 15,0-9 0-15,0 3 0 16,0-3 1-16,7 2 0 16,4-5 0-16,3 9-1 15,-3-6 0-15,-4 3 0 16,7 0 0-16,4 0 1 0,10 3 0 16,1-3-2-16,-1 6 1 15,4 0 1-15,0 6 0 16,-4 1-1-16,7 2 0 15,11 1 0-15,0 3 0 16,-3 3 0-16,-1 3 1 16,4 0-1-16,-7 9 1 15,0 0 0-15,7 4 0 16,7 0-1-16,4 5 1 16,-1-2-1-16,1 0 1 15,-1-1 0-15,1 1 0 0,6-3 0 16,5-4 0-16,-1 4-10 15,3-1 0-15</inkml:trace>
  <inkml:trace contextRef="#ctx0" brushRef="#br0" timeOffset="11089.42">15642 4396 25 0,'14'-3'12'0,"-7"9"-11"16,-3-3 12-16,-1 0-14 15,1 10 1-15,-1 6-1 16,1 12 1-16,-4 0 0 16,0 13 0-16,0 10-1 15,0 8 1-15,0 7-1 16,0 19 1-16,0 6 0 16,0 7 0-16,4 21 0 15,3-3 1-15,0 13 0 16,0 3 0-16,3-4 2 0,4 10 0 15,0-3 0-15,1 7 1 16,-1-4-1-16,3 9 0 16,-3 1-1-16,4 12 0 15,0-6-2-15,-1 15 1 16,5 10-1-16,-1-3 0 16,0 3 0-16,0-4 0 15,0 4 0-15,-3 6 1 16,3 1-1-16,-3-4 0 15,-1 6 0-15,1-6 0 0,3 3-1 16,-3 0 1-16,3 3 0 16,0 1 0-16,-3-1 0 15,3 0 1-15,-3-6-1 16,-4-3 0-16,3-3 0 16,-3-7 1-16,-7-5-1 15,4-4 1-15,-7-13-1 16,3 1 0-16,-4-4-1 15,1 4 1-15,-1-4 0 16,1-3 1-16,-4-3-1 16,0-3 0-16,0 3 0 15,0-6 1-15,0 6-1 16,0-6 1-16,3 0-1 16,-3-6 0-16,4-1 0 15,-1-6 0-15,4 1-1 16,4 5 1-16,3-5 0 15,-3 5 0-15,-1 1 0 16,1 9 1-16,-1-3 0 16,-6 3 0-16,-1-13 0 0,1 4 0 15,-1-1 0-15,-3-9 1 16,0 4-1-16,-3-11 0 16,3-2 0-16,0 0 1 15,-4-7-1-15,4 1 0 63,-3 6-1-63,-1 6 1 0,1-3 0 0,-4-7 0 0,7-5-2 0,-7-1 0 15,0-9-2-15,0 0 1 0,7 0-5 0,0-10 1 0,-4-5-6 16,-3-17 0 0</inkml:trace>
  <inkml:trace contextRef="#ctx0" brushRef="#br0" timeOffset="14814">3143 4007 43 0,'7'0'21'0,"-7"0"-10"0,0 0 21 16,-10 0-31-16,-1 0 1 15,1 10-1-15,-8-10 0 16,-3 9-2-16,-11 7 1 16,-3 2 0-16,-4 4 0 15,4 0-4-15,-4 0 1 0,-11 0-2 16,15 0 1-16,0-3-1 15,7 0 0-15,7-3 0 16,-1-1 1-16,5-2 1 16,6-4 1-16,4-6 0 15,4 4 0-15,3-1 0 16,10 6 1-16,-6 1 0 16,3 6 0-16,3 3 0 15,-10 3 0-15,0 9 1 16,7 4 1-16,-7 12-1 15,-7-6 0-15,7 3 2 16,0-3 0-16,0 0 1 16,0 0 1-16,11 3 1 15,-4 0 0-15,4-10 1 16,3-8 1-16,3-1-2 16,1-9 1-16,3-1-2 15,7-2 1-15,-3-6-3 0,10-4 1 16,-3-3-4-16,0-6 1 15,-4 3-7-15,0-3 0 16,-7-10-8-16,-3-3 0 16</inkml:trace>
  <inkml:trace contextRef="#ctx0" brushRef="#br0" timeOffset="15027.12">2671 4794 48 0,'-11'7'24'0,"32"-11"-22"0,-10 4 38 0,10 0-40 16,7-3 1-16,0-3-3 15,15 3 1-15,-5 3-4 16,5-6 0-16,-4 6-9 15,-11-10 0-15</inkml:trace>
  <inkml:trace contextRef="#ctx0" brushRef="#br0" timeOffset="15249.54">3429 4499 42 0,'-7'38'21'0,"-53"62"-23"0,46-68 31 16,-11-7-30-16,0 9 1 16,4 1-8-16,4-1 1 15,-4-9 0-15,-1-9 0 16</inkml:trace>
  <inkml:trace contextRef="#ctx0" brushRef="#br0" timeOffset="15464.94">3108 4575 28 0,'21'25'14'0,"18"28"-5"15,-25-37 17-15,4 9-23 16,10 3 0-16,-7-6 1 15,7 13 1-15,-3-1-7 16,10 1 1-16,1-4 1 16,-1-9 0-16,-10-3-9 15,-1-7 0-15,-13-15-3 16,-8-6 0-16</inkml:trace>
  <inkml:trace contextRef="#ctx0" brushRef="#br0" timeOffset="15774.19">2501 5171 50 0,'0'47'25'0,"11"6"-25"0,-8-47 52 16,15 4-50-16,21-4 1 0,10 3 2 16,22-9 0-1,10-6-7-15,11 3 1 0,13-7 3 16,-6-2 0-16,-7-1-4 16,-4-2 1-16,-7 2-6 15,-14-3 1 1,-17 4-10-16,-4-10 1 0,-8-9-3 15,1-4 1-15</inkml:trace>
  <inkml:trace contextRef="#ctx0" brushRef="#br0" timeOffset="16186.54">3676 3904 52 0,'-7'-3'26'0,"14"21"-30"0,4-8 52 16,-1 9-47-16,-6 9 1 15,3 16-1-15,-4 15 0 0,4 13-2 16,0 26 1-16,-7 8-2 16,0 23 0-16,0-1-3 93,-7 4 0-93,0-13-10 0,4-18 0 16,-8-20-1-16,1-2 0 47</inkml:trace>
  <inkml:trace contextRef="#ctx0" brushRef="#br0" timeOffset="18869.39">5711 4644 46 0,'0'6'23'0,"0"19"-15"0,-3-16 24 0,-4 7-32 16,-4 6 1-16,-10 0-1 15,0 22 1-15,-14-3-2 16,-8 6 1-16,-2 6 0 16,-1-3 1-16,7 0-1 15,0-3 1-15,7-6-2 16,11-9 0-16,3-4-6 16,8-9 1-16,-1-10-8 15,11-9 0-15</inkml:trace>
  <inkml:trace contextRef="#ctx0" brushRef="#br0" timeOffset="19134">5288 4732 39 0,'-3'12'19'0,"10"4"-10"0,-7-16 28 15,0 6-33-15,7 3 0 16,3 7 2-16,1 9 0 16,3 10-7-16,14 5 0 15,4 1 5-15,14 3 1 0,-7 0-3 16,3 6 0 0,0-12-3-16,-6-4 0 15,-8 4-5-15,-3-13 1 0,-8-6-13 16,1-13 1-16</inkml:trace>
  <inkml:trace contextRef="#ctx0" brushRef="#br0" timeOffset="19483.41">5951 4788 46 0,'-10'19'23'0,"17"-10"-13"0,-7-9 31 15,3 0-38-15,4 0 0 16,4-3 1-16,7 0 1 15,3 0-6-15,0-3 1 16,11-1 3-16,3 4 1 16,0-3-4-16,1 6 0 15,-8-6-4-15,-4 6 0 16,-2 0-11-16,-8 6 1 16,-14-6-4-16,-4 0 0 15</inkml:trace>
  <inkml:trace contextRef="#ctx0" brushRef="#br0" timeOffset="19697.3">5990 5061 49 0,'11'15'24'0,"10"-2"-23"16,-14-10 44-16,4-3-44 15,6 0 1-15,1-6-1 16,14 0 1-16,-4-4-3 15,14 1 0-15,-10-10-1 16,0 6 1-16,-4 1-9 16,-7 6 1-16,0-10-6 15,-3-3 0-15</inkml:trace>
  <inkml:trace contextRef="#ctx0" brushRef="#br0" timeOffset="20201.03">6911 4114 37 0,'0'22'18'0,"0"18"-11"15,0-27 27-15,0 6-31 16,0 9 1-16,-4 7 1 15,4-4 0-15,-3 10-6 16,-4 12 0-16,3 13 4 16,4 6 0-16,0 10-2 15,0-7 1-15,0 13-1 94,0-10 0-94,-7 3-1 0,4-2 0 16,-4-7-1-16,3-12 1 0,1-17 0 0,-1-11 0 0,1-4 0 15,3-6 1-15,0-3 0 0,7-10 0 0,0-6-2 0,3 4 1 0,-3-1-10 0,-3-6 1 16,-8-6-7-16,15 3 0 0</inkml:trace>
  <inkml:trace contextRef="#ctx0" brushRef="#br1" timeOffset="32169.27">5771 4176 34 0,'8'-9'17'0,"2"-3"-8"16,-3 5 17-16,-3 4-22 16,3 0 1-16,7 3 2 15,3-9 0-15,-2 9-9 16,2-7 1-16,1 4 5 16,0-3 1-16,-4 3-3 0,-4-3 0 15,-3 9-2-15,-7 3 1 16,-7 0-1-16,4 4 0 15,-4-1-1-15,-4-3 1 16,0 10-1-16,-6 0 1 16,6 2 0-16,1-2 0 15,3 3 0-15,3 6 0 16,-3-9 0-16,3-1 1 16,4-2-1-16,0-1 1 15,11 1-1-15,-7 0 1 16,13-10 0-16,1 3 0 0,7-3-6 15,-1 3 0 1,-3 1-10-16,1-14 0 0</inkml:trace>
  <inkml:trace contextRef="#ctx0" brushRef="#br1" timeOffset="33083.18">7292 3926 41 0,'-7'12'20'0,"7"4"-14"16,7-16 26-16,-7 3-28 0,3 3 0 15,5-6 2-15,-1 3 1 16,0-3-9-16,3 0 1 16,4 0 5-16,-3 0 1 15,3 7-3-15,0-7 1 16,-3 0-3-16,3 3 1 16,-7 3-2-16,-4 3 1 15,-6 1-2-15,3-4 1 16,-11 7-1-16,-3-1 1 0,0 4-1 15,0 6 1-15,-4 0-1 16,4-3 1 0,0-4-1-16,4 1 1 0,-1-3 1 15,0 5 0-15,1-5 0 16,3-4 0-16,3 1 1 16,1-4 0-16,6 3 0 15,1-2 0-15,3-4 0 16,3-3 1-16,4 0 0 15,4 0 0-15,0 0-1 16,3-3 1-16,-11 0-2 16,5 3 0-16,-5 3-6 15,4-3 1-15,-3 6-11 16,-11 3 0-16</inkml:trace>
  <inkml:trace contextRef="#ctx0" brushRef="#br0" timeOffset="37483.35">5369 7870 58 0,'-10'10'29'0,"-8"15"-25"0,18-19 29 15,-11 4-33-15,1 12 0 16,-1 6-1-16,-6 3 1 16,-1 7 0-16,-3 3 0 15,0 2-2-15,-8-5 0 16,8 0-5-16,4-4 0 16,3-6-8-16,3-9 0 15</inkml:trace>
  <inkml:trace contextRef="#ctx0" brushRef="#br0" timeOffset="37715.68">5101 7814 43 0,'21'38'21'0,"22"24"-15"0,-29-43 31 0,0 13-36 15,4 5 1-15,3 13-1 16,7 7 1-16,-3-13-3 16,10-4 0-16,-7-5-3 15,4-7 0-15,-7-9-10 16,-1-13 1-16</inkml:trace>
  <inkml:trace contextRef="#ctx0" brushRef="#br0" timeOffset="38161.65">5719 7181 56 0,'3'6'28'0,"15"6"-29"16,-11-12 48-16,3 4-43 16,-6-1 1-16,6 0 1 15,8 0 1-15,-14 0-9 16,6 0 1-16,4 0 4 16,0 0 1-16,-3 4-3 15,-4-1 0-15,-7 7-2 16,0 5 1-16,-7 4-2 15,7 3 1-15,-4 10-1 16,-6-1 0-16,-1 1 1 16,1 3 0-16,3-7 0 15,0-3 0-15,3-3 0 16,4-3 1-16,4-9 1 0,3-4 1 16,0 1-2-1,3-7 1 32,11-6-1-47,-3-4 0 0,14-2-6 16,0-1 1-16,-4 4-14 0,-3-6 1 0</inkml:trace>
  <inkml:trace contextRef="#ctx0" brushRef="#br0" timeOffset="38492.9">6011 7892 49 0,'-3'22'24'0,"3"-9"-11"0,0-10 29 0,3 0-38 16,4 0 1-16,0 0 1 16,4-6 0-16,3 6-9 15,7-3 1-15,4 0 2 16,7 0 1-16,0 4-9 16,-4-4 1-16,0-4-12 15,-17-5 0-15</inkml:trace>
  <inkml:trace contextRef="#ctx0" brushRef="#br0" timeOffset="38682.86">5930 8206 48 0,'18'34'24'0,"21"-15"-17"0,-29-19 33 0,8 0-40 16,-4 0 1-16,25-6-5 31,0-7 1-31,-1-2-4 0,1-4 0 0,-7-3-8 16,-7-3 1-16</inkml:trace>
  <inkml:trace contextRef="#ctx0" brushRef="#br0" timeOffset="38999.1">6918 7353 43 0,'7'13'21'0,"-7"-4"-15"16,0 0 34-16,0 17-37 15,-3 17 0-15,-5 4 1 0,1 0 1 16,-3 13-6-16,6 12 1 16,-3 22 3-16,7 3 1 15,7 1-2-15,7 11 0 16,-7-8-2-16,1-7 0 16,-5-9-6-16,4-20 1 15,-3-8-12-15,-8-13 0 16</inkml:trace>
  <inkml:trace contextRef="#ctx0" brushRef="#br0" timeOffset="42046.9">5285 10417 55 0,'-4'28'27'0,"-3"38"-26"0,4-63 28 16,-8 13-30-16,-7 15 1 16,-3 10-1-16,-14-4 1 15,0 10-1-15,-1 0 1 16,5-3-4-16,2-6 1 15,5-7-5-15,6 1 0 16,7-10-6-16,1-13 1 16</inkml:trace>
  <inkml:trace contextRef="#ctx0" brushRef="#br0" timeOffset="42317.93">5024 10382 48 0,'7'10'24'16,"3"24"-22"-16,1-24 44 0,-1 8-46 16,1 1 1-16,7 13-1 15,3 8 1-15,7 7-2 16,-3 4 1-16,-4 2 0 15,4 0 0-15,3-9-4 16,-4-13 0-16,1-6-10 16,0-6 0-16,-8-12-1 15,5-11 0-15</inkml:trace>
  <inkml:trace contextRef="#ctx0" brushRef="#br0" timeOffset="42634.59">5613 10526 63 0,'0'19'31'16,"7"-28"-38"-16,0 6 66 0,3 6-59 16,1 0 1-16,10-6-1 15,-3 3 1-15,3-6-2 16,4 2 0-16,-8-2-3 16,1-3 0-16,-7 9-6 15,-1 0 0-15,-6 6-8 16,-4-6 0-16</inkml:trace>
  <inkml:trace contextRef="#ctx0" brushRef="#br0" timeOffset="42812.25">5588 10643 52 0,'0'25'26'0,"14"0"-23"16,-7-22 43-16,7 0-44 0,4 3 1 15,3 1 2-15,7-1 0 16,1 0-7-16,-8 0 1 15,7-6-1-15,-7 0 1 16,-3 0-11-16,3-3 0 16,-7-9-6-16,4-1 0 15</inkml:trace>
  <inkml:trace contextRef="#ctx0" brushRef="#br0" timeOffset="43325.13">6308 10426 58 0,'7'28'29'0,"7"-9"-32"0,-4-16 53 15,1-6-46-15,7-3 1 0,10-3 0 16,4-4 0-16,6 4-8 15,1-7 1-15,-11 6 1 16,4 1 0-16,0 3-16 16,0-4 0-16,-8-2-2 15,-2-1 0-15</inkml:trace>
  <inkml:trace contextRef="#ctx0" brushRef="#br0" timeOffset="43565.84">6445 10197 59 0,'-10'38'29'0,"20"31"-36"15,1-53 56-15,-4 9-49 0,3 9 1 16,1 1-2-16,0-4 1 15,-1-3-4-15,1-3 0 16,-8 0-8-16,1-6 0 16,-4-6-5-16,0-4 1 15</inkml:trace>
  <inkml:trace contextRef="#ctx0" brushRef="#br0" timeOffset="43851.91">6241 10909 63 0,'3'19'31'0,"22"-3"-36"15,-7-13 62-15,-4-3-56 16,10 3 0-16,12-6 0 16,13 0 0-16,0-4-3 15,1-2 0-15,-1-1-6 16,1-2 1-16,-5-7-12 16,-6-3 1-16</inkml:trace>
  <inkml:trace contextRef="#ctx0" brushRef="#br0" timeOffset="44253.89">7183 9997 57 0,'-11'31'28'0,"15"35"-27"0,-4-51 43 0,7 7-43 15,-7 3 1-15,3 10 3 16,4 3 0-16,0 2-5 15,0 7 1-15,0-3 3 16,0 6 1-16,4 10-1 16,-8-4 0-16,5 1-2 15,-8-1 0-15,3 1-3 16,1-4 1-16,-1-9-6 16,1-3 1-16,-1-7-8 15,1-5 0-15,-4-14-8 16,3 1 0-16</inkml:trace>
  <inkml:trace contextRef="#ctx0" brushRef="#br0" timeOffset="46580.83">10643 4606 45 0,'4'0'22'0,"-8"0"-11"15,1 0 22-15,-4 0-31 16,-4 3 0-16,-6-3-1 16,-8 0 1-16,0 0-3 15,0-3 1-15,-6 3 1 16,-1 10 0-16,4 8-1 16,3-2 1-16,-3 22-2 15,10-1 1-15,4 13-1 16,11-12 0-16,-1-7 0 15,11-5 0-15,7-17-1 16,7-9 1-16,8-6-1 16,-5-7 1-16,1 1-7 0,3-4 1 15,0-9-7 1,-3 3 1-16</inkml:trace>
  <inkml:trace contextRef="#ctx0" brushRef="#br0" timeOffset="46941.74">10710 4873 46 0,'4'31'23'0,"-8"-9"-23"0,4-19 38 0,0 0-37 16,0-3 1-16,0-9-1 15,4-4 1-15,-1-2-3 16,4-4 1-16,1 0 1 15,-1 0 0-15,3 0-1 16,1 1 0-16,-1 2-1 16,4 0 1-16,1 7-1 15,-5-4 1-15,4 4-1 16,-3 6 1-16,3 0-1 16,-3 6 0-16,-1 3 1 15,1 3 1-15,-4 10-1 16,3-3 0-16,1 0-1 15,-1 2 1-15,-2 1-2 16,-1-3 1-16,-4 0-6 16,1-1 0-16,3-9-7 15,-7-6 1-15</inkml:trace>
  <inkml:trace contextRef="#ctx0" brushRef="#br0" timeOffset="47300.68">11035 4829 30 0,'7'12'15'0,"7"7"-2"0,-7-16 19 16,0-3-28-16,0 7 1 0,0-4 2 15,4 0 0-15,3-6-8 16,4-4 0-16,-1-2 6 16,1 0 0-16,0-1-2 15,-1-6 0-15,-3 1-2 16,0-1 1-16,-3 0-2 15,-4 1 0-15,-3-4 0 16,-4 10 0-16,-4 5 0 16,-3 8 0-16,-4 5-1 15,1 10 1-15,-4 6 0 16,7 6 1-16,0 4-1 16,7-10 1-16,3 0-1 15,4-6 1-15,7-7-2 16,7-6 1-16,1 1-5 15,-1-14 1-15,3-5-11 16,5-7 1-16,-5-6-2 16,5-3 0-16</inkml:trace>
  <inkml:trace contextRef="#ctx0" brushRef="#br0" timeOffset="47826.87">13056 4769 44 0,'-24'10'22'0,"-15"5"-26"0,35-12 41 0,1 7-35 15,-4 5 1-15,-4 4 1 16,1 0 0-16,-1 6-6 15,0-6 1-15,4-3 3 16,4-1 1-16,-1 4-2 16,8 0 1-16,3 3-1 15,3 0 1-15,1-3 0 0,3 6 0 16,11-10 0 0,3 4 0-16,7-9-1 15,-3 2 1-15,-4-5-1 0,-7 2 1 16,-6 3-3-16,-12 7 1 15,-10 3-1-15,-7 3 0 16,-7-6-3-16,0 3 1 16,-1-9-8-16,5-1 1 15,6-6-6-15,4-9 0 16</inkml:trace>
  <inkml:trace contextRef="#ctx0" brushRef="#br0" timeOffset="48124.28">13448 5051 43 0,'3'13'21'0,"-6"-7"-22"16,3-6 34-16,-4 0-32 16,-3 0 0-16,-3 0 1 15,-8 0 0-15,0 6-2 16,1 4 0-16,-1 2 1 15,4 1 0-15,0 6 0 16,7 3 0-16,0-3-1 16,7-1 0-16,7 1-1 15,7-9 1-15,4-7-2 16,3-10 1-16,0-8-1 0,0 2 0 16,4-6-4-1,-8-9 0-15,-2-3-7 0,-5-7 0 16</inkml:trace>
  <inkml:trace contextRef="#ctx0" brushRef="#br0" timeOffset="48367.87">13593 4261 40 0,'14'41'20'0,"0"25"-14"0,-11-47 32 0,1 15-36 15,-1 19 1-15,-3 16 0 16,7 7 0-16,-3 8-5 16,-1 7 1-16,-3-9 2 15,0-10 1-15,0-13-7 16,0-5 1-16,0-17-9 16,0-5 1-16,4-26-3 15,3-3 1-15</inkml:trace>
  <inkml:trace contextRef="#ctx0" brushRef="#br0" timeOffset="48743.73">13917 5124 62 0,'0'21'31'0,"0"-5"-37"0,0-16 66 0,0 0-60 15,0 0 1-15,7 0-5 16,-7 0 0-16,4-3-10 16,-4-6 1-16,-4-4-5 15,-3 1 0-15</inkml:trace>
  <inkml:trace contextRef="#ctx0" brushRef="#br0" timeOffset="49567.21">5002 4230 36 0,'0'37'18'0,"-10"10"-9"16,10-28 18-16,-7 3-26 15,3 13 0-15,4 5-1 16,-7 23 1-16,4 12-2 15,3 20 1-15,-11 2-1 16,4-13 1-16,-4 4-6 16,1-22 0-16,-1 6-5 15,1-18 0-15</inkml:trace>
  <inkml:trace contextRef="#ctx0" brushRef="#br0" timeOffset="50395.99">4957 4405 31 0,'14'13'15'0,"46"-4"-4"0,-39-9 23 0,18 0-31 15,-1 0 1-15,8 0 1 16,11 0 0-16,13-6-6 15,18-13 0-15,4-3 4 16,0 0 0-16,7 0-2 16,7 7 1-16,3-10-1 15,4 9 0-15,-7-6-1 16,-4 3 1-16,7 0-1 16,11-12 1-16,-10 6 0 15,-22 3 0-15,0 6 0 16,-7 1 0-16,0 8 0 15,0 7 0-15,-10 0-1 16,-4 7 0-16,-7-1-1 0,-7 0 1 16,-4 4 0-16,-6-1 0 15,-12-3-1-15,-2 10 0 16,-12 6 0-16,1 0 0 16,-8 6 0-16,-10 13 0 15,-3-7 0-15,-8 4 0 16,-6 9-1-16,-1 0 1 15,4 13 0-15,3-1 1 16,11 4 0 15,0 12 0-15,11 0 0-16,7 4 0 0,-1 2 0 0,8 1 1 0,-11-1 0 0,11 1 0 16,-4-10-1-16,-11-12 0 0,5-7 0 15,-8-12 1-15,-7-4-2 16,-4-5 1-16,-7-1-1 15,-17 0 0-15,-32 4 1 16,-24-7 0-16,-15-3-1 16,-32 0 1-16,-20-15 0 15,-19-4 1-15,-20-15-1 16,-11-10 1-16,-7 0-1 16,-8 0 1-16,22 7-2 15,7-1 0-15,7 7-11 16,25-7 1-16,21 4-3 0,25 15 0 15</inkml:trace>
  <inkml:trace contextRef="#ctx0" brushRef="#br0" timeOffset="52270.14">9885 9670 45 0,'3'10'22'0,"-10"31"-13"0,7-32 22 0,0 10-30 15,0 9 0-15,-3 13 1 16,-1 0 1-16,-3 9-4 16,-7 6 1-16,0 23 1 15,0 8 1-15,3 7-1 16,1 1 0-16,3-11-2 16,-4-15 0-1,4-22-13 1,-4-22 1-16,1-22-2 15,-11-12 0-15</inkml:trace>
  <inkml:trace contextRef="#ctx0" brushRef="#br0" timeOffset="52479.27">9469 10332 49 0,'14'22'24'0,"10"-13"-24"0,-10-9 46 16,8-3-44-16,-1 3 1 15,11-6 1-15,6 0 0 16,8-1-6-16,4 1 1 16,-1 0 1-16,-3 0 1 15,-4-1-7-15,-3 1 1 16,0 3-11-16,-7-6 0 0,-8-10-1 16,-6 3 1-16</inkml:trace>
  <inkml:trace contextRef="#ctx0" brushRef="#br0" timeOffset="52856.77">10097 10354 46 0,'10'41'23'16,"-3"40"-29"-16,-3-71 47 0,3 9-40 16,0 2 1-16,-4 5 1 15,1-4 1-15,-1-4-4 16,4-2 1-16,4-7 1 15,-7-5 1-15,6-4-1 16,1-7 0-16,-1-2-1 16,-3 3 0-16,0-1-2 15,0 1 1-15,-3 0-1 16,3 3 0-16,0 6 0 0,0 3 1 16,4 3-1-16,3 4 1 15,0 0-1-15,4-4 1 16,-1-3-1-16,4-6 1 15,-3-9 0-15,0-4 1 16,-1-2 0-16,-3-4 0 16,1 9 0-16,-5-2 0 15,1-1-3-15,-1-2 0 16,1-1-9-16,-1-6 0 16,-2-6-5-16,2 0 1 15</inkml:trace>
  <inkml:trace contextRef="#ctx0" brushRef="#br0" timeOffset="53199.3">10756 10407 47 0,'4'10'23'0,"-4"-17"-24"16,3 4 41-16,-3 3-40 15,-3-3 1-15,-4 6-1 16,-4 0 1-16,1-3-1 16,-5 10 0-16,1 9 0 0,0 0 1 15,4-7-2-15,3 7 1 16,3 0-1 0,4-1 0-16,4 1 0 0,6-3 1 15,4-3 0-15,4-7 0 16,0-6 0-16,-1-6 1 15,4-4 0-15,-3 1 0 16,-7-4-1 31,-4-9 0-47,-4-3-3 16,-3-3 1-16,-7-3-12 0,4-10 0 0</inkml:trace>
  <inkml:trace contextRef="#ctx0" brushRef="#br0" timeOffset="53712.65">12171 10103 48 0,'-32'38'24'0,"-24"-13"-19"0,38-22 36 15,-3 0-40-15,-4 7 1 16,4 2 0-16,0 1 0 16,3-1-3-16,4 1 0 15,0-1 2-15,7 1 1 16,3 2-1-16,8 1 1 16,6 0 0-16,8 0 1 0,3-1-1 15,11 1 1-15,0 3-1 16,-4-4 1-16,-3 1-2 15,-8 3 1-15,-6 6-3 16,-11-9 0-16,-11 6-3 16,-10 3 1-16,-11-3-6 15,-3-4 1-15,7-2-11 16,0-6 1-16</inkml:trace>
  <inkml:trace contextRef="#ctx0" brushRef="#br0" timeOffset="53982.41">12383 9601 44 0,'7'35'22'0,"-4"15"-16"0,-3-31 31 16,4 6-35-16,-1 19 0 15,-3 3 0-15,-3 22 0 16,-4 6-3-16,-4 10 0 16,4 3 2-16,-4-4 0 15,4-15-2-15,0-19 1 16,4-9-6-16,3-9 1 16,3-4-10-16,4-22 1 15</inkml:trace>
  <inkml:trace contextRef="#ctx0" brushRef="#br0" timeOffset="54356.28">12534 10404 48 0,'-3'54'24'16,"13"-4"-22"-16,-3-41 37 0,-3-6-38 16,-1 0 1-16,1 0-1 15,-1-3 1-15,4-9-3 16,4-3 1-16,-4-10 0 16,4-3 1-16,-1 3-2 0,1-10 1 15,-1 1-1-15,-2-1 1 16,2 4-2-16,4 6 1 15,0 7 0-15,4 5 0 16,3 10 0-16,0 10 0 16,-3 5 0-16,0 4 1 15,-1 3-2-15,1 3 0 16,-1-3-5-16,-2-3 0 16,-1-10-6-16,-4-6 0 15</inkml:trace>
  <inkml:trace contextRef="#ctx0" brushRef="#br0" timeOffset="54687.18">13381 10122 41 0,'21'6'20'0,"-14"4"-14"15,-7-7 32-15,-3 3-37 16,-8-3 0-16,-3 0 0 15,-7 4 0-15,-4-1-2 16,0 0 0-16,1 0 1 16,-5 4 1-16,5 6-1 15,3-4 1-15,3 7 0 16,4 0 0-16,10-1 1 16,15 4 0-16,3 4 0 0,7-1 1 15,4-3 0-15,0 0 0 16,-4-4-1-16,-7 4 0 15,-7-6-3-15,-14-3 1 16,-14-1-7-16,-15 1 0 16,-13-10-10-16,-11 0 1 15</inkml:trace>
  <inkml:trace contextRef="#ctx0" brushRef="#br0" timeOffset="55258.61">12277 10188 46 0,'-7'0'23'0,"-11"-10"-22"0,14 10 34 16,-3 0-35-16,-3-3 0 16,-4 10 1-16,0 5 0 15,-1 7-1-15,5 6 0 16,-1 3 0-16,1 4 1 15,6 2-1-15,4 4 0 0,4-7 0 16,6-3 0-16,4-12 0 16,4-10 1-16,3-15 0 15,-3-4 0-15,-4-9 0 16,-3 0 0-16,-4-3-6 16,-7-3 0-16,-4-3-9 15,-3-4 0-15</inkml:trace>
  <inkml:trace contextRef="#ctx0" brushRef="#br0" timeOffset="55790.74">13712 10436 59 0,'11'9'29'0,"7"4"-41"0,-15-10 30 0,-10 0-41 0,-3 3 0 0</inkml:trace>
  <inkml:trace contextRef="#ctx0" brushRef="#br0" timeOffset="57388.25">3348 12389 44 0,'0'-9'22'0,"10"-1"-7"15,-10 10 23-15,0 0-34 16,0 0 0-16,-7 0 3 16,4 3 1-16,-15 10-10 15,-10 15 1-15,-4 10 5 0,-10 12 1 16,3 13-4-16,0 9 1 16,-3 0-6-16,-4 0 1 31,-3 0-16-31,10-18 0 15</inkml:trace>
  <inkml:trace contextRef="#ctx0" brushRef="#br0" timeOffset="57647.95">2882 12427 44 0,'32'37'22'0,"17"-11"-11"0,-31-14 21 0,0 13-31 16,3 6 1-16,0 13 0 15,11 7 0-15,3 8-3 16,7 4 0-16,-3 0 1 16,-7-10 1-16,0-9-5 15,-4-10 0-15,0-9-8 16,-7-12 1-16,-3-16-4 15,-4-10 1-15</inkml:trace>
  <inkml:trace contextRef="#ctx0" brushRef="#br0" timeOffset="57933.74">3570 12662 53 0,'0'22'26'0,"7"-10"-31"0,-3-8 53 0,3-4-46 16,3 3 0-16,-6-10 0 15,10 4 1-15,0-3-5 16,7-3 1-16,4-1-1 15,7 1 0-15,-11 3-8 16,-3 2 0-16,-8-2-7 16,-10 6 1-16</inkml:trace>
  <inkml:trace contextRef="#ctx0" brushRef="#br0" timeOffset="58110.67">3609 12850 51 0,'0'31'25'0,"7"-18"-22"16,-7-13 44-16,0 3-46 16,11-3 0-16,-1 0 0 0,11 0 1 15,8-3-5-15,2-3 1 16,1-1-4-16,-4 1 0 16,0-3-10-16,-6-7 0 15</inkml:trace>
  <inkml:trace contextRef="#ctx0" brushRef="#br0" timeOffset="58399.24">4145 12772 48 0,'4'3'24'0,"6"-16"-21"0,-10 13 35 0,7 0-38 15,0 0 1-15,15 0-1 16,-1 0 1-16,7 0-2 16,4-9 1-1,17-13-10 1,-10 0 1-16,0-9-5 15,-8-1 0-15</inkml:trace>
  <inkml:trace contextRef="#ctx0" brushRef="#br0" timeOffset="58651.34">4731 12167 45 0,'0'53'22'0,"-4"-47"-18"0,4 7 38 15,0 12-40-15,0 6 0 16,0 19 2-16,0 10 1 0,0 15-6 16,0 3 0-16,4 7 3 15,-1 12 0-15,4 4-7 16,-7-7 1-16,0-10-12 15,-7-21 0-15</inkml:trace>
  <inkml:trace contextRef="#ctx0" brushRef="#br0" timeOffset="59610.05">6548 12590 54 0,'7'16'27'0,"7"-1"-22"0,-7-9 41 0,-7 1-42 15,7-1 1-15,0 3 0 16,-4 7 1-16,1-3-9 16,-4-1 1-16,-7 1 4 15,-7-10 0-15,-4 6-2 16,-7 4 0-16,-3 3-1 15,0 5 1-15,7 5 0 16,3 8 0-16,1-6 0 0,6 7 0 16,7 6 0-1,-6-1 0-15,10-5-2 16,18-1 1-16,3-9-3 0,10-3 0 16,8-9-5-16,-3-1 0 15,6-5-7-15,0-7 1 16,1-3-1-16,-5-13 1 15,1 3 5-15,-11-9 0 16,1 4 8-16,-5-1 1 16,-6 0 8-16,0 0 1 15,-8 0 2-15,-3 4 1 16,-3 2-3-16,-4 4 1 0,-4 2-4 16,-3 7 1-16,-3 7-3 15,-5 2 1 1,1 0-2-16,0 7 1 0,0 0-2 15,4 3 0-15,-1-1-1 16,0 1 1-16,1 0-1 16,6-3 1-16,4-1-1 15,7-5 1-15,4 2-1 16,7-8 0-16,-4-4 0 16,3-10 1-16,1 4-2 15,0-4 1-15,-8-5 0 16,1 2 0-16,-1 1 0 15,4 5 0-15,-3-2 0 16,3 9 0-16,0 6 0 16,4 4 1-16,-8-1-1 15,5 4 1-15,-1-4-3 0,-4 0 0 16,1-2-8 0,3-1 1-16,0-19-6 0,0-2 0 15</inkml:trace>
  <inkml:trace contextRef="#ctx0" brushRef="#br0" timeOffset="60002.67">7207 12976 44 0,'11'9'22'0,"-8"22"-20"0,1-24 38 0,-4 2-39 15,0-3 0-15,0 7 0 16,0-1 1-16,0-5-3 15,0 2 0-15,0-3 1 16,-4-3 1-16,1-9-1 16,3-3 0-16,0-7 0 15,3 0 1-15,1-2-1 16,6 8 1-16,1-5 0 16,3-1 0-16,7-3-2 15,1-6 1-15,-5 0-2 16,4 0 1-16,-7 3-1 15,4 3 1-15,0 3-1 16,3 4 1-16,-11 9 0 16,5 6 1-16,-1 6-1 15,-11 4 1-15,4 2-1 16,-3 4 0-16,-4-3-3 16,0 0 0-16,7-1-7 0,-7-5 1 15,3-4-3 1,-3-3 1-16</inkml:trace>
  <inkml:trace contextRef="#ctx0" brushRef="#br0" timeOffset="60406.21">7669 12772 23 0,'11'6'11'0,"0"28"-2"0,-8-21 16 0,1 6-21 16,-4 3 1-16,0-7 5 15,0 4 1-15,0 6-12 16,0-3 1-16,0 3 7 16,3 1 1-16,-3-1-3 15,4-3 1-15,-1-4-4 16,-3-2 1-16,0-3-3 16,4-7 1-16,-4-6-3 15,0 0 1-15,0-10-2 16,3-5 0-16,1-4 0 15,3 0 1-15,0 7-1 16,3-4 1-16,1 0 0 16,3 1 1-16,0 2-1 15,4 0 1-15,-7 4-2 16,3 0 0-16,0 2-2 0,-4 7 0 16,1 0-3-16,-1 4 1 15,1 2-1-15,-4-3 1 16,4 0-2-16,3 3 1 15,-4-3 0-15,5-9 1 16</inkml:trace>
  <inkml:trace contextRef="#ctx0" brushRef="#br0" timeOffset="60708.44">8287 12922 29 0,'10'13'14'0,"-6"-10"-10"15,-4-3 30-15,0 0-31 16,0 0 0-16,-4 3 1 16,-3 0 1-16,0 3-6 15,-3-2 0-15,-1 5 3 16,-3 7 1-16,-4 12-2 16,1-3 1-16,3-3-4 15,3-3 1-15,11-4-1 16,-7 1 0-1,14-3-1-15,4-7 1 0,-1-12-1 16,4-10 1-16,4-3 1 16,3-6 0-16,7-3-6 15,1-10 0-15,-1-9-3 16,-4 6 0-16</inkml:trace>
  <inkml:trace contextRef="#ctx0" brushRef="#br0" timeOffset="60933.15">8467 12010 53 0,'10'31'26'0,"-3"19"-38"0,-3-25 52 16,-1-9-40-16,-3 22 0 15,0 18-1-15,-3 16 1 0,-1 19 0 16,4-6 1-1,0 15-3-15,-3-15 1 16,-1-7-4-16,4-9 1 0,-7-15-9 16,4-26 0-16</inkml:trace>
  <inkml:trace contextRef="#ctx0" brushRef="#br0" timeOffset="61128.96">8213 12590 52 0,'24'37'26'0,"19"23"-28"16,-26-47 44-16,8-4-39 15,10-3 0-15,8 4 0 16,3-10 0-16,13-10-6 0,16-5 0 16,2-7-4-16,-6-3 1 15,-4-4-10-15,-11-8 0 16</inkml:trace>
  <inkml:trace contextRef="#ctx0" brushRef="#br0" timeOffset="61623.39">10160 12606 54 0,'4'-16'27'0,"13"-34"-31"0,-13 40 45 0,-8 4-42 15,-3 6 1-15,-3 3 0 16,-8 3 0-16,0 7 0 16,-3 3 1-16,3-1-1 15,-3 4 0-15,7 6-1 16,0-3 1-16,7-6 0 0,7 6 0 15,7-16 0-15,11 3 0 16,6 4 0-16,5-4 1 16,-5 4-1-16,1 0 1 15,-11-1-1-15,0 4 0 16,-3-1-1-16,-4 4 1 16,-4 3-5-16,-3-3 1 15,-7-3-11-15,-3-13 1 16</inkml:trace>
  <inkml:trace contextRef="#ctx0" brushRef="#br0" timeOffset="61953.83">10566 12709 53 0,'21'28'26'0,"-3"-21"-28"0,-15-11 42 0,-3 4-40 16,0 4 1-16,-3 5-2 16,-8 3 1-16,-7 4-1 15,-3 3 1-15,0 3-1 16,0 0 0-16,0 0-2 16,3-7 1-16,0-2-1 15,11 3 0-15,7-7 0 16,7-3 0-16,4 1 0 0,7-10 0 15,3-10 1-15,3-12 1 16,1-3-2-16,0 3 1 16,-4-10-8-16,0-9 1 15,-3-9-2-15,-4-10 1 16</inkml:trace>
  <inkml:trace contextRef="#ctx0" brushRef="#br0" timeOffset="62208.8">10728 11872 47 0,'4'19'23'0,"3"93"-29"16,0-77 48-16,0-4-42 16,0 19 0-16,0 13 1 15,-7 19 1-15,0 6-3 16,0-1 1-16,3 7 0 15,4-3 1-15,0-15-1 16,0-7 1-16,1-7-4 16,-1-21 1-16,0-16-4 15,3-9 0-15,1-10-8 16,-1-9 1-16</inkml:trace>
  <inkml:trace contextRef="#ctx0" brushRef="#br0" timeOffset="62450.71">11035 12856 49 0,'10'54'24'0,"1"-14"-22"0,-4-40 43 16,0 0-43-16,4 4 1 15,-1-4 1-15,8-7 1 16,3-5-7-16,4-7 0 15,0-3 3-15,3-3 1 16,-4-3-5-16,-2-1 0 16,-5 8-5-16,-3-5 0 0,-7-2-9 15,0 3 1-15</inkml:trace>
  <inkml:trace contextRef="#ctx0" brushRef="#br0" timeOffset="62841.21">11321 12922 46 0,'10'41'23'0,"-10"-16"-18"16,7-22 35-16,4-3-39 16,7-3 1-16,6-3 0 15,11-4 0-15,-3-8-3 16,0-4 0-16,-4-7 2 15,-3-2 0-15,-4 3-2 0,-7 12 1 16,-7-6-1-16,-7-3 1 16,-7 0-4-16,-10 6 1 15,-8 4-1-15,-7 11 0 16,4 8 1-16,0-4 0 16,3 9 0-1,4 10 1-15,10 9 4 0,8 10 0 16,10-1 1-16,14 4 1 15,4-6-1-15,6-7 1 16,5-6-1-16,2-10 0 16,8-12-3-16,0-6 0 15,-4-7-6-15,-6-15 0 0,-12-16-9 16,-16 0 1-16</inkml:trace>
  <inkml:trace contextRef="#ctx0" brushRef="#br0" timeOffset="64071.47">3870 5224 49 0,'11'16'24'0,"13"-16"-12"0,-13 0 24 15,-1 6-34-15,1-3 0 16,7 3 2-16,-4-6 1 16,7 0-6-16,4-15 0 15,6-7 3-15,-2-10 0 16,-5-9 0-16,12-2 0 15,-12-8-2-15,1 7 0 16,-11-6-1-16,4 10 1 0,-8 5 0 16,-3 7 0-1,4 6-1-15,-11 6 0 0,3 7 0 16,-3 9 0 0,8 6-1-16,-8 13 1 0,10 12-2 15,1 10 1-15,-4 12-1 16,7 13 0-16,3 3 1 15,5-3 0-15,-1-3 1 16,7 3 1-16,0-13 0 16,-7-9 1-16,8-10 0 15,-8-9 1-15,-7-9-2 16,0-10 1-16,-3-12 0 16,-11-3 0-16,-11-7-1 15,-3 0 1-15,-11 1-1 16,-14-1 0-16,-17 7 0 15,3-1 0-15,-7 4 0 16,0 0 0-16,-10-4 0 16,10 7 0-16,-14-3 0 15,10 3 0-15,8-4 0 0,13-2 1 16,11 6 0-16,11 0 0 16,4 0 0-16,17-1 1 15,17 1-1-15,8-6 1 16,21 3-1-16,14-7 1 15,0-3-2-15,10-9 1 16,8-9-1-16,3-7 0 16,-7 7-1-16,4-1 1 15,-8-6-1-15,-10 10 1 0,-14-4-1 16,-7 13 1-16,-14 10-1 16,-8 9 0-16,-6 12 0 15,-15-3 0-15,-13 20-1 16,-22 11 1-16,-17 20 0 15,-15-1 0-15,-3 7-1 16,-14 6 1-16,-4-7-7 16,-7 1 1-16,4-6-8 15,10-10 0-15</inkml:trace>
  <inkml:trace contextRef="#ctx0" brushRef="#br0" timeOffset="64595.47">4533 5186 48 0,'50'-75'24'0,"-15"-3"-17"0,-28 52 37 16,0-8-43-16,-7-4 1 16,0-2 1-16,0-1 0 15,-11 3-4-15,-3 7 0 0,-10 9 2 16,-15 0 1 0,-11 19-2-16,-10 3 1 0,0 6-1 15,-10 3 0-15,-8 13 0 16,-3 0 0-1,-7 13-1-15,10 9 1 0,4 9-2 16,14 7 0-16,11 15-2 16,10 3 1-16,29 13 0 15,10 6 0 1,59 45 1 0,5-48 0-16,3-25 3 15,0-22 0-15,14-35 1 16,7-27 1-16,15-29-1 15,-1-19 1-15,-7-19-2 16,-24-5 0-16,-11-7-1 16,-21 6 0-16,-18 3-1 15,-11 10 0-15,-20 3-6 16,-22 12 0-16,-14 4-9 0,-3 12 1 16</inkml:trace>
  <inkml:trace contextRef="#ctx1" brushRef="#br0">7743 10774 0,'0'0'16,"0"0"-1</inkml:trace>
  <inkml:trace contextRef="#ctx0" brushRef="#br0" timeOffset="65375.68">12905 12750 42 0,'-7'3'21'0,"7"-9"-15"15,0 6 22-15,-4-7-25 16,-7 1 0-16,-3 0 0 16,-3 0 0-16,-4 2-4 15,-4 8 0-15,0 2 3 16,4 3 0-16,0 13-2 15,7 16 1-15,7 9-1 16,7 3 1-16,7 0-1 16,3-6 1-16,8-6-2 15,7-7 1-15,3-9-1 16,-3-9 1-16,-1-7-3 0,1-12 1 16,-7-10-6-16,3-6 1 15,-4-6-7-15,-3-10 1 16</inkml:trace>
  <inkml:trace contextRef="#ctx0" brushRef="#br0" timeOffset="65632.07">13085 12991 39 0,'-11'0'19'0,"0"-22"-15"0,8 16 30 0,-1-7-31 15,-3-8 1-15,4-5 2 16,-1 4 0-16,4 1-7 16,0 2 0-16,11 0 5 15,6 0 0-15,5 3-3 16,2 4 0-16,1 2-5 16,0 4 1-16,-1 0-8 15,1 3 0-15,0 3-5 16,-4 0 0-16</inkml:trace>
  <inkml:trace contextRef="#ctx0" brushRef="#br0" timeOffset="65844.75">13483 12966 39 0,'4'3'19'0,"-1"0"-36"0,-3-3 33 16,0 0-30-16,0-15 0 16</inkml:trace>
  <inkml:trace contextRef="#ctx0" brushRef="#br0" timeOffset="66320.93">13353 12577 26 0,'17'19'13'0,"19"22"-9"0,-19-32 26 0,1 4-29 0,3 6 0 0,-3-1 0 0,3-2 1 0,4-3-3 15,6-7 1-15,12-3 1 16,-1-6 1-16,4-6 0 16,0-1 0-16,-4-2 0 15,-3-1 0-15,-7 1-1 16,-8-4 1-16,-3 3-2 15,-3 7 1-15,-4 0-1 16,-10 9 1-16,-8 9-1 16,-10 7 0-16,0-3-1 15,-4-4 0-15,-3 4-2 16,0 6 0-16,-4 3-4 0,4 7 1 16,0 5 0-1,7-2 0-15,7 2 6 0,7 7 0 16,7 6 5-16,7-3 0 15,4 4 4-15,3-1 0 16,3-16 0 0,-2 4 0-16,-8 0-4 0,-7 2 0 15,-4-2-3-15,-6 0 1 16,-8-4-2-16,-3-9 1 16,-4-3-2-1,1-9 1 1,-1-4-1 31,1-3 0-47,6-6-2 0,4-6 0 15,7-10-4 1,3-6 0-16,4-3-9 0,8-12 0 0,6-10-1 0,3-4 1 16</inkml:trace>
  <inkml:trace contextRef="#ctx0" brushRef="#br0" timeOffset="66531.85">14143 12938 51 0,'-7'22'25'0,"-4"6"-32"16,8-22 53-16,3 4-46 16,0-4 1-16,-4 0-1 15,1 1 0-15,3-7-4 0,0-4 1 16,0-11-7-16,0 2 0 15,-4-6-4-15,1-12 0 16</inkml:trace>
  <inkml:trace contextRef="#ctx0" brushRef="#br0" timeOffset="66714.08">14150 12649 26 0,'14'7'13'0,"-3"12"-10"0,-4-19 17 0,0 3-21 16,3 3 1-16,4 3-1 16,1 4 0-16,2-1-3 15,-3-5 1-15,-3-4-5 16,-1 6 1-16</inkml:trace>
  <inkml:trace contextRef="#ctx0" brushRef="#br0" timeOffset="66981.39">14309 12979 30 0,'3'9'15'0,"4"10"-13"0,-7-19 27 0,4-6-29 15,3-4 0-15,0 4 0 16,0-3 0-16,0-7-1 0,0-3 1 16,0-3 0-16,0-3 0 15,-3 3-1-15,3 3 1 16,0 4 0-16,3 5 0 15,1 4 0-15,7 9 0 16,-1 10 0-16,1 5 1 16,0 4-1-16,-4-6 0 15,0 6-1-15,-4 0 1 16,1 0-3-16,-4-6 1 16,0-4-8-16,0 1 1 15</inkml:trace>
  <inkml:trace contextRef="#ctx0" brushRef="#br0" timeOffset="67567.75">14721 12925 29 0,'25'4'14'0,"-4"-8"-7"0,-14 4 21 0,-7 0-26 16,7-6 0-16,-7 0 0 15,-3 0 0-15,-4 6-3 16,-4 0 0-16,-6 6 2 15,-1 3 1-15,4-2-2 16,0 5 0-16,3 4 0 16,1 3 1-16,3 3-2 15,3-1 1-15,8 1-1 16,3-3 0-16,7 3-1 16,3-3 1-16,1 0-1 15,3-7 1-15,7-2-1 16,-3-1 0-16,0-3-2 0,3 1 1 15,-3-7-1-15,3 0 1 16,4 0-1 31,-4-3 1-16,4-4 2-15,-1-8 0-16,1-7 3 0,-4-16 1 15,1 0 1-15,-5-9 0 16,1-9 2-16,-7 3 1 0,-4-16 1 0,0-22 0 47,-7 3-1-47,-4-6 0 16,-6 19-1-16,-4 2 0 0,0 4-3 15,-4 10 0-15,-6 9-3 0,-8 12 0 16,-3 19-2-1,-8 26 1-15,-2-1-2 0,-1 22 1 0,-4 25-1 0,5 19 1 0,2 26 0 0,19 5 1 0,24 79-2 0,7-16 1 16,7-28-2-16,7-25 1 0,-3-31-10 16,0-29 0-16,-11-25 0 15,-7-9 0 1</inkml:trace>
  <inkml:trace contextRef="#ctx0" brushRef="#br0" timeOffset="68769.5">4703 14346 52 0,'14'28'26'0,"21"-47"-23"0,-24 7 27 15,-1-7-29-15,11-16 1 0,7-8 0 16,-3-8 1-16,0-11-4 16,-4-1 0-16,-3 0 2 15,-8-6 1-15,1 7-2 16,-1 5 0-16,-6 10-1 15,3 6 1-15,-3 10-2 16,3 12 1-16,3 13-3 16,1 15 1-16,-1 19 0 15,4 7 1-15,8 18-1 16,-1 7 1 31,-4 12 3-32,8 6 1-15,3-2 2 16,-6-1 0-16,-1-19 0 31,-4-9 1-31,1-3-2 16,-7-9 1 0,-11-7-3-16,0-6 0 15,-11-6-2-15,-14-7 1 16,-6-6-1-16,-8-3 1 0,-4-3-1 0,-6-13 0 0,-4-6 1 15,4 4 0-15,-1-1 0 0,1 3 0 0,3 0-1 0,4 7 1 0,3-4-1 0,7 7 0 0,-3 0-1 0,10 3 1 16,15 3-1-16,3 3 1 0,14 0 0 16,14 3 0-16,-4-6 2 15,15 0 0-15,18-6 1 16,20-6 0 15,8-7 0-31,17-19 0 0,-7 0 0 16,4-2 0-16,-15-4-2 0,-9 3 0 0,-19 3-1 15,-14 4 1 1,-10 15-1-16,-22 0 1 0,-6 10-1 16,-18 6 1-16,3 12-1 15,-21 13 1-15,-10 3-1 16,-11 19 0-16,-11 9-3 16,1 10 1-16,-1 3-6 15,1 6 1-15,3 0-7 16,7-12 1-16,7-13-1 15,7-10 1-15</inkml:trace>
  <inkml:trace contextRef="#ctx0" brushRef="#br0" timeOffset="69344.89">5493 13926 54 0,'49'-35'27'0,"-17"1"-37"0,-18 15 61 0,-10-6-49 15,3-7 1-15,-7-2 3 16,-7-7 0-16,-11-3-8 15,-7 10 1-15,-24-1 4 16,-1 7 1-16,-20 3-2 16,-15 9 0-16,1 7-2 15,-12 6 1-15,12 3-1 16,-12 3 0-16,-2 9-3 16,13 14 1-16,-3 5-4 15,7 16 1-15,7 13-2 31,14 12 1-31,14 9-1 32,17 13 0-32,19 22 2 15,20 7 1 1,22-4 2 15,11-6 0-31,13-22 2 0,4-26 0 16,21-14 2-16,14-29 0 0,11-19 3 0,-7-16 0 0,-4-21 2 15,-3-4 0-15,-11-22-1 0,-7-15 1 0,-14-3-3 0,-3-19 1 0,-19 2-4 0,-9-5 1 16,-12 3-6-16,-6 6 1 16,-18 13-8-16,-7 5 1 0,0 8-9 15,-1 14 1 1</inkml:trace>
  <inkml:trace contextRef="#ctx0" brushRef="#br0" timeOffset="70014">5881 14590 81 0,'-4'10'40'0,"4"-10"-56"0,4-6 79 16,3 6-64-16,-4 0 1 15,12 0-13-15,-8 6 1 16,-4-3-3-16,-6-3 1 15</inkml:trace>
  <inkml:trace contextRef="#ctx0" brushRef="#br0" timeOffset="71713.61">6989 13888 54 0,'0'0'27'0,"-8"0"-18"0,8 3 28 0,0 7-35 16,0 5 1-16,4 14 2 15,0 2 0-15,-1 19-7 16,1 3 1-16,3 10 3 16,-7-3 1-16,3-4-2 15,4 1 1-15,-7-14-3 16,0-5 1-16,4-7-1 16,3-9 1-16,-7-6-2 0,7-7 1 15,0-5-3-15,4-8 1 16,3 1-2-16,-4 0 1 15,1 6-3-15,3 4 1 16,0 2 0-16,7 0 1 16,-7 1 0-16,11-4 1 15,-4 0 2-15,0-6 0 16,8-3 2-16,-8-6 1 16,7-4 0-16,0 1 1 15,-3-1-1-15,-4 1 1 16,-3-7-1-16,-1-6 0 0,-6-7-2 15,-8-2 1-15,1-7-1 16,-4-12 0-16,-4 9 0 16,1-6 1-16,-18 0-1 15,3-1 1-15,-3 14-12 16,0-10 1-16</inkml:trace>
  <inkml:trace contextRef="#ctx0" brushRef="#br0" timeOffset="72581.77">7684 13640 35 0,'7'22'17'0,"3"-6"-7"0,-6-10 21 16,-1 7-27-16,-3 15 1 16,0 3 3-16,0 10 0 15,-3 16-10-15,-1 5 1 0,-6 10 6 16,3 13 1-1,-4-13-3-15,4-6 0 0,0-9-2 16,0-7 0-16,3-13-2 16,4-12 1-16,-3-9-2 15,3-10 1-15,7-3-1 16,-4-15 0-16,4-7 0 16,4 0 1-16,0-3-1 15,3 4 1-15,0-1-2 16,0 9 0-16,3 1-1 15,1 9 1-15,0 6-2 16,-4 0 1-16,4 13-2 16,-1 3 0-16,4-3-5 15,-7-3 0-15,1-4 0 16,-5 7 0-16</inkml:trace>
  <inkml:trace contextRef="#ctx0" brushRef="#br0" timeOffset="73078.98">8103 14421 44 0,'11'25'22'0,"17"-34"-23"16,-17 9 46-16,3 0-43 15,7-6 0-15,-7 6 1 16,4-7 1-16,3-8-5 15,-3-7 0-15,-1-3 3 16,-3-4 0-16,-3 1-1 16,-4-3 1-16,-4 6-2 15,-3 0 0-15,-3 0 0 16,3 6 1-16,-11 9-2 16,4 10 1-16,4 7-2 15,-1 5 1-15,-3 10-1 16,4 3 1-16,-1 7-1 0,1 2 1 15,3-6-1-15,3 4 1 16,8-1-1-16,6 0 0 16,-3-2-8-16,8-11 1 15,2-11-5-15,-6-7 0 16</inkml:trace>
  <inkml:trace contextRef="#ctx0" brushRef="#br0" timeOffset="73363.28">8573 14427 39 0,'-4'-9'19'0,"4"0"-19"16,0-1 31-16,0-12-30 16,0 3 1-16,0 1 1 15,0-4 1-15,0-3-3 16,0 3 0-16,4 3 4 15,10 6 0-15,-4 1 0 16,4 5 0-16,11 1-2 16,-4 0 1-16,4 0-3 15,3-1 1-15,-3 4-4 16,-1 0 0-16,-2 0-6 16,-5 0 1-1,1 0-9-15,-7 0 0 16</inkml:trace>
  <inkml:trace contextRef="#ctx0" brushRef="#br0" timeOffset="73724.56">8865 14396 54 0,'18'35'27'0,"24"-13"-29"0,-31-19 45 15,7-3-42-15,6-3 1 16,1-7-1-16,0 1 1 15,-4-10-3-15,-7-3 1 0,-4-3 1 16,1-3 0 0,0 3-1-16,-11-4 0 0,-7 7 0 15,-4 4 1-15,-3 5-2 16,-4 10 0 0,-3 37 0-1,3-2 1-15,8 5-1 16,6 7 1-16,11 0 0 15,7-3 0-15,8-10 0 16,-1-6 0-16,0-12 0 16,7-7 0-16,11-9-4 15,-7-9 0-15,3-7-7 16,-3 0 1-16,3-12-6 16,7-7 1-16</inkml:trace>
  <inkml:trace contextRef="#ctx0" brushRef="#br0" timeOffset="74294.17">10534 13945 58 0,'-7'59'29'0,"0"-9"-37"0,7-34 56 0,0 12-46 16,3 7 1-16,4 2 0 16,0 4 0-16,4-3-3 15,0-7 1-15,-4-3 2 16,0-9 0-16,-7-10-2 16,-4-5 1-16,-6-8-1 15,-4-8 0-15,-8-1-2 16,-6-5 0-16,-11 5-1 15,-3 1 0-15,0-1-1 16,6 7 1-16,1 3 0 0,3 6 1 16,8 6-1-16,3 10 0 15,6 0 2-15,8 12 1 16,4-9 0-16,10 0 0 16,3 3-1-16,15-3 0 15,7 0-2-15,3 0 0 16,4 0-5-16,3-6 1 15,4-4-10-15,4-12 0 16,-8-9-1-16,-7-4 1 16</inkml:trace>
  <inkml:trace contextRef="#ctx0" brushRef="#br0" timeOffset="74477.43">10844 14352 40 0,'4'66'20'0,"-4"-38"-24"16,0-18 39-16,0 2-35 16,-4 1 0-16,4-1-1 15,-3-2 0-15,-1-4-2 16,1-6 0-16,3-6-8 16,0-10 0-16</inkml:trace>
  <inkml:trace contextRef="#ctx0" brushRef="#br0" timeOffset="77657.93">11331 13797 45 0,'7'-9'22'0,"-10"9"-11"0,6 3 22 16,-3-3-31-16,0 9 1 15,-3-6 0-15,3 10 1 16,0-1-5-16,0 7 0 16,-4 10 3-16,1 8 0 15,-4-2-1-15,0 12 0 0,0 6-1 16,3 0 1-16,4 1 0 31,0-4 0-31,0-13 1 16,4-8 1-16,-1-14-1 0,4-5 1 15,-3-17-1-15,-4-2 0 0,-4-7-2 16,1 1 1-16,-4-7-2 16,-4-3 1-16,0 3-1 15,-6-3 0-15,-4 9-2 16,-1 3 1-16,1 4 0 15,0 9 0-15,3 6-1 16,4 10 0-16,0 9 1 16,7 3 0-16,4 13 1 15,10 0 1-15,3 3 1 16,11-10 1-16,4-2 0 16,0-11 0-16,0-8-1 15,-4-7 1-15,-4-6-5 0,-3 0 0 16,1-9-9-16,-8-7 1 15,-7-3-6-15,-7-9 1 16</inkml:trace>
  <inkml:trace contextRef="#ctx0" brushRef="#br0" timeOffset="77897.28">10883 13872 64 0,'-3'10'32'0,"10"-13"-47"15,-4 3 62-15,4 3-60 16,4-3 1-16,-1 3-20 15,1 0 1-15</inkml:trace>
  <inkml:trace contextRef="#ctx0" brushRef="#br0" timeOffset="78381.03">12344 14355 56 0,'0'66'28'0,"3"-16"-35"16,1-31 44-16,-1 9-40 16,4-3 1-16,0-6-8 15,-3-6 1-15,-1-1 1 16,1-9 0-16</inkml:trace>
  <inkml:trace contextRef="#ctx0" brushRef="#br0" timeOffset="78538.1">12379 13941 18 0,'14'4'9'0,"18"-26"-20"0,-22 12 0 15,12-6 10-15,2-15 0 0</inkml:trace>
  <inkml:trace contextRef="#ctx0" brushRef="#br0" timeOffset="78783.07">12742 13402 23 0,'7'78'11'0,"0"4"-5"15,-3-54 22-15,-4 22-24 16,0 7 1-16,0 21 1 16,-4 4 0-16,1 18-9 15,-1 7 0-15,4-1 5 16,4-12 0-16,-1-12-4 16,1-23 1-16,0-15-3 0,-1-19 0 15,-6-18-2-15,-8-17 1 16,-3 1-4-16,-4-16 0 15,-7-7 0-15,-6-2 0 16</inkml:trace>
  <inkml:trace contextRef="#ctx0" brushRef="#br0" timeOffset="78949.89">12432 14126 30 0,'-14'-12'15'0,"17"43"-10"0,1-25 31 16,3 4-32-16,3 2 1 15,5 1 3-15,2-4 1 16,8 1-11-16,10-4 1 0,4-3 6 15,10 0 0-15,11-3-4 16,4-3 0-16,-4 0-6 16,-4 0 0-16,4 3-11 15,-3-3 1-15</inkml:trace>
  <inkml:trace contextRef="#ctx0" brushRef="#br0" timeOffset="79639.5">14072 14427 56 0,'4'4'28'0,"-4"-4"-32"0,0 0 46 16,-4-4-42-16,1 1 0 16,-4 0 1-16,-7 3 0 0,0 6-1 15,-4 7 1-15,0 6-1 16,-3 6 1-16,3 6-2 16,1-6 1-16,3 10-2 15,0 6 1-15,10-4-2 16,4-2 0-16,14-1-2 15,4-6 0-15,6-6-3 16,1-9 1-16,3-10-1 16,1-3 0-16,-1-3 1 15,0-3 1-15,-3-7 4 16,-1 1 0-16,-2-1 4 16,2-9 1-16,-3 3 2 15,-3 4 0-15,0-1 2 16,-4 0 0-16,-4 1-2 0,-2-1 0 15,-5 0-1-15,-3-3 1 16,-3 7-1-16,-8-1 0 16,-3 4-3-16,0 6 0 15,3 3-3-15,-3 6 1 16,3 3-4-16,1 1 1 16,3-1-4-16,3 1 0 15,4 5-4-15,4-2 0 16,6-7 0-16,4 0 0 15</inkml:trace>
  <inkml:trace contextRef="#ctx0" brushRef="#br0" timeOffset="80541.27">14330 14826 44 0,'-4'15'22'0,"8"10"-30"16,-4-18 46-16,0-1-38 15,0 0 1-15,0-6-1 16,0 0 1-16,7-6-1 16,-4-3 1-16,1-4 0 15,3-3 1-15,0-2 0 16,0-4 0-16,4 0-1 15,3-3 1-15,0 3-2 0,7 3 1 16,-3 6-2-16,-1 4 1 16,1 9-2-16,0 3 1 15,-4 6-2-15,-4 1 1 16,-3-1 0-16,0 1 1 16,-3-4-1-16,0 3 1 15,-1-2 0-15,-3-1 0 16,0 0 0-16,0-3 0 15,0-3 0-15,0 0 0 16,4 3 0-16,-4-3 1 16,0 0-1-16,7-6 0 15,0 0-1-15,3 0 1 0,-3-4-1 16,4 1 1-16,-1-7-2 16,-2 7 1-16,-1-1 0 15,0 1 0-15,-7-1 0 16,3 4 0-16,-3 6 0 15,4-3 1-15,-4 3-2 16,3 3 1-16,1 0-1 16,-1 4 1-16,1-1 1 15,-1 0 0-15,1 4 0 16,-1-1 1-16,1 0 0 16,-1 1 1-16,1-1-1 15,3-3 1-15,0 4 1 16,4-4 1-16,3 0-1 15,0-2 1-15,4-4 0 0,-1-4 1 16,8-5 1-16,0-4 0 16,-1 1-2-16,4-10 1 15,-3 6-2-15,-4 7 1 16,4-4-1-16,-4 1 0 16,-3-1-2-16,-4 1 1 15,0-4-1-15,-3 0 0 31,-4-3-2-15,-4 7 1-16,-6 6-1 0,-4 6 0 0,0 6 0 0,0 6 0 16,-1 1 0-16,1 3 1 15,4 9 2-15,3 3 0 0,3 0 2 16,4 4 0-16,8-1 1 16,2-6 1-16,4-3-1 15,4-3 0-15,0-13-2 16,-4-6 1-16,4-6-7 15,-4-10 1-15,-7 0-11 16,-14-12 0-16</inkml:trace>
  <inkml:trace contextRef="#ctx0" brushRef="#br0" timeOffset="80961.23">13645 13885 41 0,'8'3'20'0,"-1"16"-18"15,-7-13 26-15,0 7-28 16,-4-1 0-16,4 7-3 16,-3 0 1-16,-1-3-3 15,4 2 1-15,4-5-8 16,-1-10 1-16</inkml:trace>
  <inkml:trace contextRef="#ctx0" brushRef="#br0" timeOffset="81109.39">13808 13794 49 0,'7'16'24'0,"3"24"-30"0,-6-36 45 15,-1 5-39-15,1 7 0 16,-1 2-12-16,-3 8 1 16,0-4 3-16,0-4 1 15</inkml:trace>
  <inkml:trace contextRef="#ctx0" brushRef="#br0" timeOffset="81699.08">15177 13734 46 0,'-8'-9'23'0,"16"28"-21"0,-5-13 38 16,1 10-38-16,-4 3 0 0,3-10 0 15,-3 0 0-15,0 7-3 16,4 3 0-16,-4 0 1 15,0 0 0-15,3-1-4 16,1-2 0-16,-1 0-8 16,1-4 1-16,-1-5-4 15,-3-7 0-15</inkml:trace>
  <inkml:trace contextRef="#ctx0" brushRef="#br0" timeOffset="81875.1">15402 13725 30 0,'11'3'15'0,"3"41"-9"0,-10-25 23 0,-1-10-27 0,1 10 0 15,-1 9-1-15,-3 10 1 16,-3 0-4-16,-4-1 1 16,-8 10-2-16,5-9 0 15,-8-7-8-15,-3-18 0 16</inkml:trace>
  <inkml:trace contextRef="#ctx0" brushRef="#br0" timeOffset="82926.8">4487 16252 54 0,'-38'-34'27'0,"34"-63"-23"16,4 65 27-16,0-18-30 15,0-9 0-15,4-4 0 16,-1-12 0-16,8-1-2 16,-1 1 1-16,1 6 1 15,10 3 0-15,7 10-1 16,-3 6 1-16,10 12-2 15,-10 13 0-15,3 12-7 16,0 7 0-16,-7 6-7 16,-3 10 0-16</inkml:trace>
  <inkml:trace contextRef="#ctx0" brushRef="#br0" timeOffset="83139.05">4339 16218 68 0,'50'9'34'0,"10"-27"-45"0,-36 8 65 16,8 1-59-16,0-4 1 15,3 4-12-15,-10-1 0 0,-1 1 8 16,-9 6 1-16</inkml:trace>
  <inkml:trace contextRef="#ctx0" brushRef="#br0" timeOffset="83647.92">4801 16365 59 0,'0'16'29'0,"-7"-25"-35"0,14-1 47 0,-7-2-41 16,4-1 1-16,3-6 0 15,-7-6 0-15,0-3-1 16,0 0 1-16,3 0 1 16,4 2 0-16,4 5 0 15,0-1 1-15,6 6-1 16,4 3 1-16,8 4-3 16,-8 3 0-16,4 6-4 15,-1-3 1-15,1 3-14 16,0-4 0-16,-4-2-2 15,-7 3 1-15</inkml:trace>
  <inkml:trace contextRef="#ctx0" brushRef="#br0" timeOffset="83932.2">5242 16155 55 0,'18'22'27'0,"-7"-19"-34"16,-11-3 53-16,0 0-46 0,0-3 1 15,0 3-1-15,0-6 1 16,0 3-1-16,-8 3 0 16,5 3 0-16,-8 3 1 15,4 4-1-15,0 5 0 16,4 1-1-16,3 3 0 16,0-4-1-16,0-2 1 15,0-4 0-15,3 1 1 16,4-7 0-16,0 0 1 0,-3-9-1 15,3-7 1-15,4-6-5 16,-1-2 1-16,-6-5-12 16,10 4 1-16</inkml:trace>
  <inkml:trace contextRef="#ctx0" brushRef="#br0" timeOffset="84489.59">5429 16300 60 0,'11'28'30'0,"-11"0"-33"16,0-22 49-16,0-3-43 16,0 4 1-16,-7-1 0 15,7-6 1-15,0 0-7 0,7-10 1 16,-7-2 3-16,10 3 1 15,1-4-3-15,0-3 0 16,6-2-1-16,-6 2 0 16,3 3-1-16,4 4 1 15,3 6-2-15,0 3 1 16,4 3 0-16,-11 3 0 16,3 0 0-16,1-2 0 15,-7-4 0-15,3 0 1 16,0-4-1-16,-4 1 1 15,1-6-2-15,3-1 1 0,-3 1-3 16,3 0 1-16,0-4-2 16,4 1 1-16,-8-4 0 15,-6 3 1-15,10-2 0 16,0-1 1-16,3 3 2 16,-2 1 1-16,2 9 1 15,1-4 0-15,3 4 0 16,-3 3 0-1,3 7 0-15,-7 5 0 16,0 1 0-16,0 2 0 0,4 1-1 16,-8 0 1-16,1-4 0 15,-4 1 1-15,4-4-2 16,-8-2 1-16,8-4-6 16,-1-10 1-16,4-8-8 15,1-10 0-15</inkml:trace>
  <inkml:trace contextRef="#ctx0" brushRef="#br0" timeOffset="84849.77">6290 15155 52 0,'28'28'26'0,"8"-34"-31"0,-26 0 46 16,11-1-40-16,0 1 1 0,18-3 1 15,-3-1 1-15,2 4-5 16,8 6 1-16,-7 3 2 16,3 3 1-16,-3 4-2 15,-11-4 0-15,-3 13-1 16,-7 9 1-16,-8 3-2 15,-3 4 1-15,-14 6-2 16,0-4 1-16,-3 4-2 16,-1 9 0-16,0 10-2 15,-3-7 1-15,4-6-5 16,-1-6 0-16,4-16-6 16,7-9 1-16</inkml:trace>
  <inkml:trace contextRef="#ctx0" brushRef="#br0" timeOffset="85047.8">6608 16231 57 0,'0'40'28'0,"7"-33"-52"0,-7-7 52 16,10-10-50-16,-6-9 0 16</inkml:trace>
  <inkml:trace contextRef="#ctx0" brushRef="#br1" timeOffset="92640.67">4593 5920 30 0,'11'16'15'0,"-1"-10"-6"0,-6-3 16 15,-1 6-23-15,1-5 0 16,3 2 2-16,-7 0 0 15,0 4-6-15,-11 8 1 16,4-5 3-16,-3 6 0 16,-11 6-2-16,-1 6 1 15,5 7-2-15,-11-1 1 0,-1 10 0 16,-9 7 0-16,-5-1 0 16,1 7 0-16,-8 2 0 15,1 14 0-15,-7-1 0 16,-8 10 1-16,4 6-1 31,-10 12 1-15,3 0 0-16,0 4 0 0,7 9-1 0,10 3 0 0,4 4 0 15,-3 2 1-15,3 7-1 16,4 9 1-16,3-3-1 16,-3 3 0-16,6-3 0 15,5 12 0-15,2-2 0 16,5 5 0-16,6-5 0 15,0-1 0-15,4-6 0 16,7 4 0-16,0-11 0 16,4 4 0-16,3 0 0 15,10-6 0-15,1-3 1 0,17 5 0 16,4-5-1-16,7-16 0 16,-8 3-1-16,5-9 0 15,-12-1-5-15,5-2 1 16,-1-10-8-16,0-6 1 15</inkml:trace>
  <inkml:trace contextRef="#ctx0" brushRef="#br1" timeOffset="93271.58">2854 10624 37 0,'7'59'18'0,"21"-18"-15"15,-17-32 28-15,3 7-31 16,4 6 1-16,3 0 1 16,7 3 0-16,0 3-2 0,-3 4 1 15,10 8 1-15,4 1 0 16,-7 9 0-16,-1 4 0 16,-2-7-1-16,-1-6 0 15,-7-1-2-15,-10-5 0 16,-1-7 1-16,1-6 0 15,-4-3 0-15,3-4 1 16,-6 1 1-16,7-13 0 16,6-6 1-16,11-9 1 15,11-4-2-15,11-12 1 16,3-10-1-16,14-6 0 16,3 0-1-16,-6 0 0 15,-4 0-1-15,-11 4 0 16,-3 8 0-16,-4 1 0 0,-14 6-1 15,-6 3 1-15,-5 3-1 16,-24 7 0-16,-10 2 0 16,-26 10 0-16,-20 3 0 15,-4 4 0-15,-14-1 0 16,-8-6 0-16,-2 0-2 16,2-3 0-16,8 0-12 15,14-10 1-15,0 0-1 16,14 1 1-16</inkml:trace>
  <inkml:trace contextRef="#ctx0" brushRef="#br1" timeOffset="97503.96">2632 12035 44 0,'0'6'22'0,"10"13"-11"0,-6-16 22 0,3 6-30 16,-7 1 0-16,7 6 2 16,-7-4 1-16,0 4-8 15,0-1 1-15,0 7 4 16,-7 10 0-16,7 12-2 15,-11 6 1-15,4 9-2 16,4 20 1-16,3 18-1 16,-11 3 1-16,1 10-2 15,-1 0 1-15,4-10 0 16,-4-12 0-16,11-6-4 16,-7-13 1-16,7-13-9 15,7-9 0-15,-7-16-5 16,11-12 1-16</inkml:trace>
  <inkml:trace contextRef="#ctx0" brushRef="#br1" timeOffset="98541.03">2642 12126 38 0,'29'6'19'0,"31"-9"-16"15,-46 0 30-15,14-7-32 16,11-5 0-16,3-4 0 15,7-3 0-15,8 0 0 16,6-3 0-16,15-3 1 16,0-4 0-16,6 7 0 15,1-3 0-15,7 3 0 0,-1 0 0 16,8 0-1 0,0 0 0-16,0 0 0 0,-11 3 0 15,0 0-1-15,4 6 1 16,-11 3-1-16,0 1 1 15,0-1-1-15,4 4 0 16,-15-4-1-16,-10 7 1 16,-7 0 0-16,4 9 0 15,3 0 0-15,-11 0 0 16,-10 4-1-16,0 5 1 16,-4 7-1-16,0 9 1 0,-3 0-2 15,-14 7 1-15,3 9-1 16,-7 6 0-16,4 16 0 15,-1-4 0-15,4 7 0 16,-3-3 1-16,-7 10 0 16,3 5 1-16,3 1 1 15,-6 2 1-15,7 4-2 16,-8-3 1-16,1-16 0 16,-4-3 0-16,-7 3-2 15,-7-10 0-15,-4-6 0 16,-10-5 0-16,3-5 0 15,-13-2 0-15,2 0-1 16,-2-3 1-16,-8-10 2 16,-11 0 0-16,8-6 1 15,-7-6 1-15,-15-4 0 16,-6-9 0-16,-15-3 0 16,-21-6 1-16,4-3-3 0,-29-7 1 31,-87-12-1-31,-1 6 0 15,28-3-1 32,15 9 0-47,7-6 0 0,10 6 0 16,7-2 0-16,15 8 1 0,10-2-1 0,14 8 1 0,7 1-1 0,14 3 1 16,11 3 0-16,21 1 0 0,11-1 0 15,6 3 0-15,15-3-1 16,0 0 1-16,10-3-4 15,8-3 1-15,6-6-14 16,4-13 0-16</inkml:trace>
  <inkml:trace contextRef="#ctx0" brushRef="#br1" timeOffset="100523.25">720 11652 29 0,'10'0'14'0,"8"7"1"16,-18-7 15-16,0 0-24 15,-7 0 0-15,7-4 5 16,-11 4 0-16,1 4-14 16,-11-4 0-16,-1 6 8 15,-6 3 1-15,0 4-4 16,-4 2 1-16,-7 1-3 16,11 3 1-16,-4 0-1 15,11 0 0-15,-3-7-2 16,2-3 0-16,8 1-1 15,-3-4 1-15,-1 4-1 0,7-1 0 16,8-3 0-16,-4 4 1 16,7-1 1-16,0 0 0 15,-4 4 1-15,4 0 0 16,0-1-1-16,-7 4 1 16,7-1 0-16,-3 7 0 15,-4 4 0-15,7 2 0 16,0 3 0-16,-7 4 0 0,3-1 1 15,4 4 0 32,0-1 0-47,0-5 1 0,4 2-1 0,3-2 1 0,0-11 0 0,-4-2 0 0,8-3 0 16,-1-3 0-16,-3-7-2 16,15-3 1-16,-12-3-3 15,8-6 1-15,3-4-9 16,0-5 1-16,-3-11-7 15,3-2 0-15</inkml:trace>
  <inkml:trace contextRef="#ctx0" brushRef="#br1" timeOffset="100762.77">360 12138 52 0,'0'3'26'0,"25"-9"-33"0,-18 3 46 16,3-3-39-16,8-1 0 16,7-5-1-16,3 3 1 15,0-4-7-15,-7-3 1 16,0 1-8-16,4-4 1 0</inkml:trace>
  <inkml:trace contextRef="#ctx0" brushRef="#br1" timeOffset="101001.8">751 12013 45 0,'-10'19'22'0,"-18"12"-25"0,24-22 35 0,-6 7-32 15,-8 3 0-15,0 3 0 16,4-3 1-16,-4-4-2 16,8 1 1-16,-1 0-3 15,1-7 1-15,-1 1-10 16,4-10 0-16</inkml:trace>
  <inkml:trace contextRef="#ctx0" brushRef="#br1" timeOffset="101216.49">490 12025 29 0,'22'16'14'0,"34"12"-7"0,-45-21 15 15,-1 2-19-15,11 4 0 0,-3-4 2 16,-4 3 0-1,-3 1-7-15,6 0 1 0,-6 2 3 16,-1-2 1-16,1 2-3 16,0 1 0-16,-1 0-6 15,-3-4 1-15,4-5-7 16,-4-7 1-16</inkml:trace>
  <inkml:trace contextRef="#ctx0" brushRef="#br1" timeOffset="101535.66">878 11640 43 0,'0'37'21'0,"0"1"-19"0,0-22 37 15,0 9-37 1,-7 0 1-16,7 12 0 16,-3 4 0-16,3 6-4 0,0-6 0 15,0 15 3-15,0-12 0 16,0-6-4-16,0-10 1 16,0-9-6-16,0-6 0 15,0-17-8-15,-7-8 0 16</inkml:trace>
  <inkml:trace contextRef="#ctx0" brushRef="#br1" timeOffset="101681.97">702 11928 41 0,'7'6'20'0,"14"7"-18"16,-14-13 31-16,4-3-32 15,-1 0 1-15,5 0 0 16,2-1 1-16,4 1-6 15,-3 0 1-15,3 3-8 16,-3 0 1-16,7-9-4 16,-8-7 0-16</inkml:trace>
  <inkml:trace contextRef="#ctx0" brushRef="#br1" timeOffset="101964.8">1051 12091 33 0,'-3'13'16'0,"6"-13"-12"0,-6-6 28 15,-4-4-30-15,3-2 1 16,-3-1 1-16,-3 0 1 16,6 1-5-16,-3-1 0 15,-4 1 3-15,11 2 1 16,0 1-1-16,4 3 0 15,3 3-1-15,11 3 1 16,-8 3-2-16,11-3 0 0,-3 0-4 16,-4-3 1-16,4-4-8 15,3 1 0-15,-3-10-5 16,3-6 0-16</inkml:trace>
  <inkml:trace contextRef="#ctx0" brushRef="#br1" timeOffset="102356.59">1319 11878 38 0,'7'13'19'0,"-7"2"-22"15,0-12 32-15,0 7-30 16,-7-4 0-16,-3 0 0 16,-1 1 0-16,1 2 1 15,-8 0 1-15,7 4-1 16,1 3 1-16,6 2-1 15,-3 1 0-15,0-3 0 16,4 3 0-16,3-7 0 16,0-2 0-16,3-7-1 0,-3-3 1 15,7-6 0-15,0 2 0 16,-3-8 0-16,3-1 1 16,-4 4 0-16,4 0 0 15,-3 2-1-15,3 4 1 16,-3-3-1-16,3 3 1 15,3 3-1-15,-3 3 1 16,-3 0-1-16,3 3 1 16,-4 1-1-16,4 2 0 15,-3-3-1-15,3 7 0 0,-7-1-6 16,4-2 1-16,3-4-5 16,-7-6 0-16</inkml:trace>
  <inkml:trace contextRef="#ctx0" brushRef="#br1" timeOffset="102791.69">1401 12076 26 0,'-4'6'13'0,"4"-9"-4"15,0 3 18-15,0 0-25 0,0-3 1 16,0 3 1 0,0-4 1-16,0-5-6 15,0 3 0-15,0-4 4 16,4-2 0-16,3-1-1 0,-7-2 0 16,10-4-2-16,-3-3 0 15,-3 6 0-15,3-6 1 16,3 0-1-16,1 10 0 15,0-1 0-15,-4 7 1 16,3 6-1-16,-6 6 0 16,3 4 0-16,3-1 1 0,-6 10-2 15,3-7 1-15,-7 4-1 16,0-3 1-16,7-1 0 16,-3 4 0-16,-4-7-2 15,0 1 1-15,0-4-5 16,0 0 0-16,0-3-6 15,0-3 0 1</inkml:trace>
  <inkml:trace contextRef="#ctx0" brushRef="#br1" timeOffset="103151.4">1605 11972 39 0,'0'16'19'0,"21"-1"-17"15,-17-15 31-15,10 0-30 0,-3 0 0 16,-1-3 1-16,11-3 0 16,0 0-6-16,8-4 1 15,-1 1 3-15,-7 0 1 16,0-4-4-16,-3 0 1 16,-8 1 0-16,1-4 0 15,-7 7-2-15,-4-1 1 16,-4 4-1-16,-3 3 0 15,-4 3 0-15,1 3 1 16,-1 3-1-16,1 4 1 16,-1-1 0-16,0 10 1 0,1-3 0 15,3-1 1 1,3 4-1-16,-3 3 1 0,7 0-1 16,7 3 0-1,-3-6-2-15,3 0 1 0,3-10-5 16,5-6 0-16,2-9-6 15,-6-3 0-15</inkml:trace>
  <inkml:trace contextRef="#ctx0" brushRef="#br1" timeOffset="103434.86">1947 11900 17 0,'-3'-3'8'0,"3"3"1"15,0 6 5-15,-7 0-13 16,3 7 1-16,4-1 3 0,-7 4 0 16,7 3-6-1,7 0 1-15,-7 3 3 0,11 0 1 16,-11-7-1-16,10-2 1 16,-10-4-2-16,4-6 0 15,3-6 0-15,4-3 0 16,-4-7-1-16,-4 1 0 15,4-4-1-15,4-3 0 16,-1-2-9-16,1-1 1 16,-4-4-3-16,4-5 1 31</inkml:trace>
  <inkml:trace contextRef="#ctx0" brushRef="#br1" timeOffset="103796.66">2166 11787 34 0,'-3'6'17'0,"3"1"-14"16,0-4 31-16,0 3-32 15,0 0 0-15,0 1 3 16,3 2 0-16,4 0-6 15,-3 7 1-15,3 0 3 16,3-1 0-16,-3-2-2 16,-3-4 1-16,-4 1-2 0,7-7 1 15,-7-3-2-15,0 0 1 16,0-3-1-16,3-7 1 16,5 4-1-16,-8-6 1 15,3 2-1-15,4 1 1 16,-7-4-3-16,0-6 0 15,4-3-9-15,3-3 1 16,-7-6-2-16,10 0 0 16</inkml:trace>
  <inkml:trace contextRef="#ctx0" brushRef="#br1" timeOffset="104470.71">2462 11668 39 0,'15'3'19'0,"-8"10"-18"0,0-10 36 0,-7 0-34 15,0 0 1-15,0 0 0 16,0 3 0-16,-7 1-6 15,0 2 0-15,-4 1 4 16,-3 2 1-16,3 1-3 16,-6-4 1-16,6 0-1 15,-7 1 0-15,4-4 0 16,7 0 0-16,4-3 1 16,3 4 0-16,3-1 1 15,4-3 0-15,14 3 1 16,-10-2 1-16,10-1-1 15,-10 0 0-15,-1 0-2 16,-3-3 1-16,-7 0-3 16,-7 3 1-16,-14 7-5 15,-11-1 0-15,-13 3-11 16,-8 1 1-16,-28 0-2 16,10 5 1-16</inkml:trace>
  <inkml:trace contextRef="#ctx0" brushRef="#br1" timeOffset="104999.32">758 12389 59 0,'39'-12'29'0,"-14"-13"-34"0,-18 21 60 0,-3 4-51 16,3 4 0-16,-7 2 0 15,-7 3 0-15,3 1-6 16,-14 2 0-16,-3 7 4 16,0 0 0-16,0-4-2 15,-4 4 0-15,4 0-1 0,10-3 1 16,-3-1-2 0,0-2 1-16,11 0 0 0,-4-1 1 15,14-3-1 1,3 1 1-16,1-1 0 0,7 4 0 15,3-4 0-15,0 10 1 16,-11-3-1-16,1 9 1 16,-4-3-2-16,-18 6 1 15,1 7-2-15,-15 2 0 16,4 1-4-16,0-7 1 0,0-9-7 16,3-6 0-16,7-4-6 15,8-5 0-15</inkml:trace>
  <inkml:trace contextRef="#ctx0" brushRef="#br1" timeOffset="105299.35">970 12687 43 0,'28'9'21'0,"4"-9"-15"16,-21 0 34-16,-4-3-38 15,3 3 1-15,-6 0 0 16,3 0 0-16,-7 0-5 15,7 3 1-15,-7 1 2 16,-7 2 1-16,-4 0-3 16,1 4 1-16,-1 2 0 15,-6 1 0-15,6-1-1 16,0 4 0-16,4 0 0 16,4-4 0-16,3 1 0 0,10-10 0 15,1-6-1-15,7-10 1 16,-4 1-2-16,3-4 0 15,1-9-9-15,-4-3 0 16,4-4-2-16,3 4 1 16</inkml:trace>
  <inkml:trace contextRef="#ctx0" brushRef="#br1" timeOffset="105642.6">1277 12342 57 0,'4'38'28'0,"3"-10"-35"16,-7-15 57-16,0 5-50 16,0 7 0-16,0 10 0 15,0 6 1-15,-7 3-1 16,3-1 0-16,4 5 0 16,-7-5 0-16,3-8-5 15,-3-10 0-15,7-9-8 16,0-10 0-16,7-12-3 0,4-7 0 15</inkml:trace>
  <inkml:trace contextRef="#ctx0" brushRef="#br1" timeOffset="105986.93">1408 12675 33 0,'-7'43'16'0,"21"-2"-10"0,-14-38 26 0,0 4-30 16,0-1 1-16,0 3 2 16,0-2 1-16,0-4-8 15,0-3 1 1,3-22 3 0,8-3 1-16,-1-4-3 15,1 1 0-15,7 3-1 16,-8 0 1-16,-3 6 0 15,7 0 0-15,4 4 0 16,-7 5 0-16,6 7 2 16,-6 3 0-16,3 3-2 15,4 7 0-15,-8 2-2 16,1 1 0-16,-1 2-3 16,-3 1 0-16,4-3-8 0,-1-10 0 15</inkml:trace>
  <inkml:trace contextRef="#ctx0" brushRef="#br1" timeOffset="106169.45">1834 12675 60 0,'-7'28'30'0,"4"-19"-43"0,3-9 55 0,0-3-58 15,0-3 1-15,-7-7-14 16,7-6 0-16</inkml:trace>
  <inkml:trace contextRef="#ctx0" brushRef="#br1" timeOffset="110085.72">4911 7331 37 0,'-18'28'18'0,"11"1"-12"0,7-17 19 0,-4 7-24 15,-3 12 0-15,4 7 1 16,-8 9 1-16,1 9-4 16,-4 13 1-16,-1 13 2 15,-6 3 0-15,4 6-2 16,6 3 1-1,-7 3-1-15,4-9 0 0,0-7-1 16,0-9 1-16,4-18-4 16,-1-11 1-16,0-11-8 15,4-13 0-15,7-13-1 16,-7-16 0-16</inkml:trace>
  <inkml:trace contextRef="#ctx0" brushRef="#br1" timeOffset="110929.47">4882 7259 11 0,'22'-13'5'0,"6"-9"4"0,-18 16 3 16,1-3-5-16,0-1 1 0,17 1 4 15,0 0 1-15,14-1-16 16,8-5 1-16,-1-7 10 15,22 3 0-15,10-6-4 16,11 0 0-16,3-7-2 16,-7 1 0-16,11-4-1 15,10 7 0 32,15 3 0-31,-8 3 1-16,8 6-1 0,-5 4 0 0,8-1-1 15,-14-5 1-15,-14 2-1 0,-4 0 1 0,-3 4-1 0,-4-1 0 0,-7 7-1 16,-3 3 1-16,-4 3-1 16,-3 3 1-16,-15 0-1 15,-6 0 1-15,-1 3-1 16,-10 1 1-16,3-1-1 16,-14 6 0-16,0 7-1 0,-6 13 1 15,-5 2 0-15,1 10 0 16,-4 12 0-16,-3 4 0 15,-11 15 0-15,10 19 1 16,-10 10 0-16,7 6 0 16,4 6 0-16,3 3 0 15,7 3 0-15,4-3 0 16,-4-9 0-16,0 0 1 16,-3-19-1-16,-8-7 0 15,-6-2-1-15,-8-10 1 16,-10 0-1-16,-10-6 1 0,-8-6-1 15,-3-10 0-15,-8-10 0 16,-10-8 0-16,-10-7 0 16,-11-9 0-16,-14-7 0 15,-8-3 0-15,-20 1 1 16,-11-1 0-16,-21-6 0 16,-4-3 1-16,-7 0-1 15,-7-7 1-15,8 4 0 16,-5 3 0-16,-2 0-1 15,20 3 1-15,11 3-4 16,10-6 0-16,15-4-8 16,17-2 0-16</inkml:trace>
  <inkml:trace contextRef="#ctx0" brushRef="#br1" timeOffset="111856.22">9504 6704 44 0,'7'12'22'0,"-14"17"-23"15,3-20 36-15,-3 7-32 16,-3-7 0-16,-4 7 0 15,-8 3 0-15,-2 0-4 16,-8 2 0-16,4-2 3 16,0 0 0-16,6 0-2 15,-6 3 1-15,14 3 0 16,7 0 0-16,0 3-1 16,7 7 1-16,7-4-1 0,-4-6 0 15,12-9 0-15,2 0 1 16,1 2-1-16,3-2 0 15,-3 0 0-15,-1 3 0 16,-6-1 0-16,-4 7 0 16,-11 4-1-16,-3-4 1 15,-10 6-2-15,-4-6 0 16,-1-3-6-16,-2-9 1 16,3-4-8-16,-1-15 1 15</inkml:trace>
  <inkml:trace contextRef="#ctx0" brushRef="#br1" timeOffset="112381.83">9687 7209 43 0,'11'6'21'0,"-4"16"-21"16,-7-19 33-16,7 3-33 15,-14 1 0-15,3-1 0 16,1 0 0-16,-4 1-1 16,3 2 1-16,-3 3 0 15,0 4 1-15,-3-3-1 16,-1 2 0-16,4 4-1 16,0-3 1-16,3 3-1 0,4-7 0 15,0 1-1-15,7-7 0 16,4-3 1-16,-7-9 0 15,3-3 0-15,-4 2 1 16,4-2 0-16,0 3 0 16,0-1 0-16,0 7 1 15,0-3-2-15,-7 3 1 16,11 0-2-16,-11 3 1 16,7 7 0-16,-7 5 0 15,4 7 0-15,-4 7 0 16,-4-1 2-16,-3 3 0 15,0 4 0-15,3 9 1 16,-3-4 0-16,4 1 1 0,-4 3 0 16,3 0 0-16,1-10 0 15,-1-2 0-15,4-10-1 16,4-4 0-16,-4-5-3 16,7-4 0-16,7-9-6 15,0-9 1-15,4-7-8 16,3-6 1-16</inkml:trace>
  <inkml:trace contextRef="#ctx0" brushRef="#br1" timeOffset="112690.69">9991 7482 31 0,'3'31'15'0,"4"-9"-7"0,-3-19 20 16,-4 0-26-16,3 0 0 15,1 4 2-15,-1-1 0 16,1-3-4-16,3 3 0 16,0 1 3-16,4-4 1 15,-1 0-1-15,1-3 0 16,3-3-2-16,0-4 0 15,0-2-3-15,4 0 1 16,-1-4-12-16,1-3 1 16,-4-2-2-16,0 2 1 0</inkml:trace>
  <inkml:trace contextRef="#ctx0" brushRef="#br1" timeOffset="113069.37">10439 7460 48 0,'7'18'24'15,"-11"-5"-35"-15,1-10 47 0,-8 3-36 16,-3 1 0-16,-7-1-1 16,0 0 1-16,3 4 0 0,-3-1 0 15,3 4 0-15,4-4 0 16,4 0-1-16,2 1 1 15,5-4-2 1,3-3 0-16,7-9-1 0,4 0 1 16,3-4-1-16,0 1 1 15,-4-1 0-15,1 4 1 16,0 3 0-16,3 3 0 16,0 3 1-16,-4 3 0 15,8 4 0-15,-4 2 0 16,0 4 0-16,0 0 0 15,-3 3-1-15,3-4 0 16,-3 1-8-16,3-3 0 0,-4-10-1 16,1-6 1-16</inkml:trace>
  <inkml:trace contextRef="#ctx0" brushRef="#br1" timeOffset="113570.28">10657 7579 27 0,'0'0'13'0,"-3"-13"-11"16,3 4 25-16,0-7-24 16,-4 1 1-16,4-1 2 15,0 0 1-15,0 7-7 16,0-1 0-16,7 4 5 0,4 6 1 15,3 3-3-15,4 0 1 16,-1-3-2-16,1 0 1 16,7-3-3-16,3 0 0 15,0-3 0-15,11-4 0 16,0 1 0-16,0-7 0 16,-8 7 0-16,-6 3 0 15,-4-1-1-15,-3 1 1 16,-4 0-1-16,-3-4 0 15,-4 1 0-15,-4 0 0 0,-6-4 0 16,-4 4 0-16,-4 2-1 16,-7 4 1-1,-6 6-1-15,-5 4 0 0,5 5-1 16,3 7 1 15,-1 6 0-31,12 3 1 0,6 7 1 0,4 2 0 0,7-2 0 16,4-1 1-16,14-2 0 15,-8-10 0-15,4-7-3 16,-3-5 1-16,-4-4-10 16,-7-6 1-16,-3-9-2 15,-11 6 1-15</inkml:trace>
  <inkml:trace contextRef="#ctx0" brushRef="#br1" timeOffset="113916.4">9564 8015 64 0,'-4'40'32'0,"-6"4"-45"0,10-34 69 0,0 5-56 15,0 11 0-15,-4 2 0 16,1 0 0-16,3 0-1 16,-7 4 0-16,0-7-3 15,3-3 1-15,0-13-4 16,1-6 0-16,-1-6-8 15,1-3 1-15,-4-4-2 16,0-5 0-16</inkml:trace>
  <inkml:trace contextRef="#ctx0" brushRef="#br1" timeOffset="114122.65">9458 8190 25 0,'25'0'12'0,"21"22"2"15,-32-19 17-15,7 1-23 16,0 2 0-16,7-3 5 15,4 6 0-15,7-2-17 0,-4-1 1 16,-7 6 10-16,-7-2 0 16,-17 9-5-16,-11 6 1 15,-11 6-4-15,-6 0 1 16,-12-5-5-16,1-8 1 16,-7 1-6-16,6 0 0 15,8-3-7-15,11-10 1 16</inkml:trace>
  <inkml:trace contextRef="#ctx0" brushRef="#br1" timeOffset="114408.99">9959 8253 45 0,'3'6'22'0,"1"13"-23"15,-4-16 35-15,0 0-35 16,0 4 1-16,-4-4 0 15,1 0 0-15,-1 3 0 16,-3 7 0-16,4 2-1 16,-4 11 1-16,3-1-1 15,1 0 0-15,3-6 0 16,3-4 0-16,1-2 0 16,3-4 1-16,3-6 0 15,1 0 0-15,3-9 0 16,4-3 1-16,-1-10-8 0,-3-3 1 15,4-6-6-15,-4-10 1 16</inkml:trace>
  <inkml:trace contextRef="#ctx0" brushRef="#br1" timeOffset="114635.38">10224 7758 45 0,'3'50'22'0,"-3"34"-22"0,-3-68 40 16,-5 15-39-16,-2 10 0 0,-1 9 0 15,4 13 0-15,0-6-2 16,0-1 1-16,4-6-1 16,-4-6 1-16,3-6-8 15,-3-13 1-15,0-16-7 16,-7-9 1-16</inkml:trace>
  <inkml:trace contextRef="#ctx0" brushRef="#br1" timeOffset="115085.13">9913 8209 36 0,'7'35'18'0,"11"-17"-15"15,-11-14 26-15,7-8-27 0,7-2 1 16,7-10 0-16,4-2 1 16,3-7-6-16,-3 0 1 15,0-1 3-15,-4 4 1 16,-3 4-2-16,-4 5 1 16,4 4-1-16,-4-1 1 15,0 7-1-15,0 0 0 16,0 0 0-16,-3 3 0 15,0 3-2-15,-8 3 1 16,1 1 0-16,-8 2 0 16,1 4-1-16,-1 2 1 0,1 1 0 15,-1 0 0-15,4-1 0 16,4 4 0-16,-4 0 0 16,0 3 0-1,11 0 1 1,-1-3 1-16,1-4-1 15,3 1 1-15,4-4-1 16,3-2 1-16,4-7-4 16,0-3 1-16,-4 0-12 15,-7-3 0-15,-14-3-2 16,-7-7 1-16</inkml:trace>
  <inkml:trace contextRef="#ctx0" brushRef="#br1" timeOffset="115519.82">9585 8824 62 0,'39'3'31'0,"-22"-19"-40"0,-17 16 63 15,0 0-52-15,-7 0 1 16,-7 3-1-16,-7 7 0 0,-7-4-3 16,0 0 0-16,-1 1 2 15,5-1 0-15,3-3-1 16,3 3 0-16,7 1 0 15,4 2 0-15,7 3 0 16,4 1 0-16,6 3 0 16,5 3 1-16,-1-1-1 15,-4 1 1-15,1 0-1 16,-4-3 0-16,-11 6-2 16,-3 3 1-16,-10 3-4 15,-1-3 0-15,0 0-6 16,-3-6 1-16,4-3-8 15,9-10 0-15</inkml:trace>
  <inkml:trace contextRef="#ctx0" brushRef="#br1" timeOffset="115755.34">9786 8952 34 0,'11'32'17'0,"-22"8"-10"0,8-33 20 16,-5 5-25-16,5 4 0 15,-1 0-1-15,-3-1 1 0,4 1-4 16,-4-10 1-16,7 1-5 16,-4-14 1-1,8-8-7-15,-4-4 1 0</inkml:trace>
  <inkml:trace contextRef="#ctx0" brushRef="#br1" timeOffset="115904.84">9726 8849 28 0,'11'19'14'0,"3"-7"-7"0,-11-12 19 0,4 0-26 15,4-3 0-15,0-3-1 16,-1-4 0-1,4-5-8-15,7-4 0 16</inkml:trace>
  <inkml:trace contextRef="#ctx0" brushRef="#br1" timeOffset="116631.31">10213 8607 28 0,'-4'44'14'0,"-3"3"-5"0,7-34 17 15,-3 9-23-15,3 6 1 16,-4 7 4-16,4 2 0 16,0 4-8-16,4-3 0 15,-4-7 6-15,3-6 0 0,-3-3-2 16,4-10 1-16,-1 1-3 15,1-4 0-15,-4-2-2 16,0-7 0-16,-7-3 0 16,-4-7 0-16,-3 1-1 15,-7-1 1-15,0 1-1 16,0 3 0-16,-4 3 0 16,4 6 1-1,0 3-1-15,3 3 1 0,4 1 0 16,0-1 0-16,3 7 0 15,8 3 1-15,-4 6-1 16,7-3 1-16,0 3-1 16,7-6 1-16,-4-1-1 0,8-2 1 15,3 0-1 1,4-4 0-16,3-2 0 0,3-4 0 16,1-6 0-1,0 0 0-15,3-6-1 0,0-4 1 16,4 1-1-16,3-10 1 15,-3-3 0 1,0 3 0-16,0-3-1 0,-4-6 1 16,0 0-1-16,-3-3 1 15,-8 2-1-15,-3 4 1 16,-7 3-1-16,-3 7 0 16,-4-4-1-16,-4 9 1 0,-3 7-1 31,-3 6 1-31,-4 7-1 15,0 9 1-15,-4 3 0 0,4 0 1 0,0 3 0 16,7 3 0-16,7-3 0 16,3 3 1-16,8-6 0 15,6-3 0-15,5-3-1 16,-1-4 1 0,0-6-4-16,0-6 1 0,0-6-11 15,0-6 1-15,-3-4-2 16,0 3 0-16</inkml:trace>
  <inkml:trace contextRef="#ctx0" brushRef="#br1" timeOffset="117095.87">10880 8780 49 0,'14'3'24'0,"-21"0"-26"0,7-3 48 16,-4 0-46-16,-6 3 0 15,-8-3 0-15,0 7 1 0,4-1-1 16,0 3 0-16,0 4 0 16,0-4 0-16,3 1 0 15,1-1 1-15,6 7-1 16,4-1 1-16,4 4 1 16,-1 0 0-16,8 6 1 15,6-3 1-15,-2-6-1 16,-1-1 1-16,-4 1-1 15,-3 3 0-15,-7 0-2 16,-7-1 0-16,-3 1-3 16,-8 3 1-16,-7-3-5 15,-6-3 1-15,-5-7-11 16,5-9 0-16,2-3-2 0,15-3 0 16</inkml:trace>
  <inkml:trace contextRef="#ctx0" brushRef="#br1" timeOffset="117279.09">11074 8959 52 0,'3'56'26'0,"11"-25"-36"0,-7-31 50 0,0 0-49 16,4 0 0-16,-11-9-18 15,-3-7 1-15</inkml:trace>
  <inkml:trace contextRef="#ctx0" brushRef="#br1" timeOffset="128867.76">2900 17519 25 0,'-18'25'12'0,"15"4"1"16,-4-20 13-16,7 4-21 15,-7-1 0-15,3 1 4 16,-7 5 1-16,4 1-12 15,4 0 1-15,-4-3 7 16,3-1 1-16,4 1-2 16,0-3 0-16,0-7-1 15,11 0 0-15,-1-6 0 16,12-12 0-16,6-13-1 16,4-10 0-16,-4-9-1 15,4-12 1-15,6-7-3 0,1-3 1 16,0-9-3-1,-4 0 0-15,1-4-2 0,-5 4 1 16,-10 12 0-16,1 4 0 16,-5 2 0-16,1 13 1 15,-8 13 0-15,1 9 0 16,0 16 0-16,-8 6 0 16,4 12 0-16,0 13 0 15,-3 13-1-15,-4 15 1 16,7 4 1-16,-7 9 0 0,0-4 0 15,0 4 1-15,0 0-1 16,-7-3 1-16,3 0-2 16,4-1 1-16,-7-5-2 15,7-4 0-15,-7-6-2 16,4-6 1-16,3-10-5 16,0-9 1-16,0-6-4 15,0-13 0-15</inkml:trace>
  <inkml:trace contextRef="#ctx0" brushRef="#br1" timeOffset="129110.29">3034 17419 62 0,'0'9'31'0,"18"-21"-37"0,-11 12 64 16,3-3-57-16,11 3 1 16,8-3 0-16,13-1 0 15,-3 1-6-15,3 3 1 16,-3 0-5-16,0-3 0 16,-11-3-11-16,-3-7 1 15</inkml:trace>
  <inkml:trace contextRef="#ctx0" brushRef="#br1" timeOffset="132127.96">3701 16842 46 0,'7'3'23'0,"-7"-3"-10"16,0 0 23-16,0 0-33 15,3 3 1-15,-3 7 0 16,0 8 1-16,-3 14-7 0,3 15 0 16,-7 19 4-1,3 9 1-15,4 0-3 0,-7-3 1 16,4-3-4-16,-5-12 0 16,5-10-5-16,3-10 0 15,0-8-9-15,3-14 0 16</inkml:trace>
  <inkml:trace contextRef="#ctx0" brushRef="#br1" timeOffset="132513.47">3866 17319 48 0,'11'34'24'0,"-11"16"-21"15,0-43 38-15,0 5-41 16,0 7 1-16,0 3 1 15,0 0 1-15,4-6-3 16,-4-4 1-16,7 1 1 16,-7-4 1-16,0-3-2 15,7-3 1-15,-4-6-1 16,4-3 0-16,4 0-2 16,-8-1 1-16,4 4-2 15,4 6 1-15,0 7-2 16,6 6 0-16,-6 12-1 15,10 3 0-15,-3-6-1 16,-8-3 0-16,4-6 3 16,4-10 1-16,-7-6 3 15,-1-12 1-15,1-7 2 16,6-9 0-16,-10-1 0 0,8-5 1 16,2 6-5-16,-6 6 1 15,-1 0-9-15,8 3 0 16,3 3-10-16,-10 4 0 15</inkml:trace>
  <inkml:trace contextRef="#ctx0" brushRef="#br1" timeOffset="132907.23">4466 17432 43 0,'7'-4'21'0,"-3"11"-16"0,-4-7 30 0,-4 0-33 16,4-3 1-16,-10-1 2 16,-1 1 0-16,-3 6-7 15,0 1 1-15,-7-1 3 16,3 3 1-16,-3 3-2 16,0 1 1-16,7-1-3 15,3 4 1-15,7-4-2 16,-6 1 1-16,10-1-2 15,0-3 1-15,0-6-1 16,10 0 1-16,1-3 1 16,3-3 0-16,4 3 0 0,-1 3 1 15,-6 0-1-15,7 6 0 16,-4 0 0-16,3 7 0 16,-6-1 1-1,-4 4 0-15,4 0-1 0,-8 6 1 16,4-4-2-16,4-2 0 15,-1-7-11-15,5 1 1 16</inkml:trace>
  <inkml:trace contextRef="#ctx0" brushRef="#br1" timeOffset="133148.34">4964 17369 31 0,'-7'3'15'0,"-8"16"-1"16,8-13 15-16,-7 3-25 15,-7 10 1-15,-7 6 1 16,-4 10 0-16,7 6-8 16,1 9 0-16,-1 6 5 15,0 4 1-15,1-4-8 16,2-12 1-16,5-12-11 15,6-14 1-15</inkml:trace>
  <inkml:trace contextRef="#ctx0" brushRef="#br1" timeOffset="133345.15">4703 17388 43 0,'10'18'21'0,"-6"4"-20"0,-4-12 30 15,0 2-31-15,-4 4 0 16,4 3-1-16,-7 3 0 16,4 0-2-16,3 0 0 15,0-7-8-15,3-5 1 16,-3-10-2-16,7-6 1 16</inkml:trace>
  <inkml:trace contextRef="#ctx0" brushRef="#br1" timeOffset="133672.01">5179 17218 52 0,'10'3'26'0,"-13"4"-32"0,-4-4 56 0,0 6-48 15,-14 7 0-15,-1 3 1 16,-2 6 1-16,-1 0-4 15,7-3 0-15,-3-6 3 16,11 2 0-16,-4 1-1 16,6 0 0-16,8-6 0 15,8-1 0-15,6 4 0 16,7 3 1-16,-4-4-1 16,5 1 0-16,-1 0-1 0,-7-1 1 15,0 4-2 1,-14 3 0-16,-11 0-7 0,-6-3 1 15,-15-7-14-15,4-9 1 16,-4-12-1-16,4-3 0 16</inkml:trace>
  <inkml:trace contextRef="#ctx0" brushRef="#br1" timeOffset="134181.51">7140 17294 64 0,'4'15'32'0,"-4"10"-39"0,0-18 67 16,-4 2-58-16,-3 0 0 15,-10 1 1-15,-1-1 1 16,-3 1-5-16,-4-7 0 16,0 6 3-16,4 4 1 15,-4 9-2 1,1 3 0-16,3 3 0 0,3 3 0 16,4 10 0-16,3 0 1 15,11-7-2-15,11-5 0 0,-1-7-2 16,8-10 0-1,14-6-4-15,7-6 1 0,-1-6-9 16,1-6 1-16,4-7-8 16,-5 0 0-16</inkml:trace>
  <inkml:trace contextRef="#ctx0" brushRef="#br1" timeOffset="134873.4">7454 16861 60 0,'-10'34'30'0,"-1"57"-40"0,11-66 52 15,-3 16-40-15,-5 12 0 16,1 16 4-16,-3 7 0 16,-8 5-7-16,8-2 1 0,-1-4 3 15,4-19 1-15,0-6-2 16,7-9 1-1,0-9-4-15,3-14 0 0,4-2-1 47,4-3 0-47,0-10-1 0,-1-3 1 0,8-7-1 0,-11-2 0 16,4 3 1-16,-4 0 0 0,7-1 0 16,-4 7 0-16,-10 7 1 15,4 2 0-15,3 3 0 16,-7-2 0-16,3-1 2 15,1-2 0-15,3-1 1 16,0 0 0-16,4 4 2 16,6-4 0-16,-3 0-1 15,8-6 1-15,2 0-2 16,-3-6 1-16,1-7-2 16,-1-6 0-16,-4-6-2 15,1 0 1-15,-7-3-2 16,-8 3 1-16,1 0-1 0,-4 6 0 15,-4 0-1-15,1 10 1 16,-4 9-1-16,3 3 1 16,-10 6-1-16,7 10 1 15,0 0 0-15,0 6 1 16,3 3-1-16,4-6 1 16,4-3-3-16,6 0 0 15,1-3-11-15,7-7 1 16</inkml:trace>
  <inkml:trace contextRef="#ctx0" brushRef="#br1" timeOffset="135158.15">8029 17522 22 0,'-17'7'11'0,"-8"-4"10"15,18 3 3-15,-4 4-20 16,1 2 1-16,-8 10 4 16,0 0 0-16,4 3-10 15,-3-3 0-15,3 3 7 16,3 3 0-16,4 4-3 16,7 2 1-16,0-2-3 15,10-7 0-15,8-7-6 0,7-8 1 16,0-10-9-16,-1-10 1 15,4-8-4-15,1-11 1 16</inkml:trace>
  <inkml:trace contextRef="#ctx0" brushRef="#br1" timeOffset="135651.96">8287 17112 43 0,'-21'72'21'0,"-11"3"-25"16,21-40 39-16,-10 8-35 15,-4 14 1-15,1 6-1 16,-1 2 1-16,7-14-1 16,1-7 0-16,3-10 0 15,3-9 0-15,11-6 0 16,4-7 0-16,6-8 0 15,8-11 0-15,10-5-1 16,-3-7 1-16,3-3 1 16,7-3 0-16,0-3 0 15,-3-10 1-15,-4 13-1 16,-6 3 1-16,-8 10-1 16,-11 5 1-16,-3 4-2 15,-7 3 0-15,-3 6 0 16,-4 1 1-16,-4-1-2 0,0 3 1 15,-6 1 0-15,2-1 0 16,1 7 1 15,4 3 0-31,6 12 0 0,-3 0 0 0,10-6 2 16,8 1 0-16,3-1 0 0,11 0 0 16,-8 0-1-16,8-3 1 15,3-3-2-15,0-7 0 16,0-2-6-16,-3-7 1 15,-4-6-13-15,-3-7 1 0</inkml:trace>
  <inkml:trace contextRef="#ctx0" brushRef="#br1" timeOffset="136162.37">9899 17359 56 0,'0'7'28'0,"-4"8"-25"0,1-8 42 15,-8 2-44-15,-6-6 1 16,-1 3-1-16,-7 4 1 16,4 6-2-16,-4-4 0 15,4 4 1-15,7-4 1 16,0 1-2-16,4-4 1 15,-1-2 0-15,4 2 0 0,3 0 0 16,4 4 0-16,11-1 0 16,3 4 0-16,11 0 0 15,3 6 0-15,0-7-1 16,-7 1 0-16,-3 3 0 16,-7-3 0-16,-8 2-4 15,-6-2 1-15,-8-3-7 16,0-1 0-16,-3-2-9 15,4-7 1-15</inkml:trace>
  <inkml:trace contextRef="#ctx0" brushRef="#br1" timeOffset="136449.31">10125 17595 48 0,'-4'0'24'0,"-17"6"-29"0,14-6 35 16,-7 0-30-16,0 6 1 15,-4 4 0-15,-3 5 1 16,3 4-3-16,1 6 1 16,-1-9 1-16,4 3 0 15,3-1 0-15,4-2 0 16,7-3 0-16,7-4 0 15,7-6 0-15,8-3 0 16,-1-3 0-16,3-3 0 16,1-7-4-16,0-6 0 15,-4-6-11-15,0-6 1 0</inkml:trace>
  <inkml:trace contextRef="#ctx0" brushRef="#br1" timeOffset="136718.09">10287 17011 60 0,'4'79'30'0,"-8"37"-40"0,4-82 51 0,-4 13-41 0,1 10 0 16,-4 12 0 0,3-16 0-16,-6 19-2 0,6-3 0 15,1-9-6-15,-1-7 0 16,1-12-7-16,3-13 0 16</inkml:trace>
  <inkml:trace contextRef="#ctx0" brushRef="#br1" timeOffset="136973.34">10456 17726 35 0,'-3'35'17'0,"-1"-26"-19"0,4-3 24 0,0 1-20 15,0 2 1-15,-3 1 3 16,3 2 0-16,3 4-7 15,1-1 1-15,3 4 4 16,3-3 1-16,8-7-3 16,3-6 1-16,4-9-3 15,3-13 1-15,0-6-6 16,1-9 1-16,-5-7-9 16,-3-15 0-16</inkml:trace>
  <inkml:trace contextRef="#ctx0" brushRef="#br1" timeOffset="137197.51">10820 16930 59 0,'-11'91'29'0,"-3"47"-39"0,10-91 52 16,1 15-42-16,-1 17 0 15,-3 6 0-15,4-7 1 16,-4-3-3 15,3-12 1-31,1-13-5 32,-1-15 0-32,1-20-9 0,-1-12 0 0</inkml:trace>
  <inkml:trace contextRef="#ctx0" brushRef="#br1" timeOffset="137399.26">10700 17488 57 0,'17'22'28'0,"8"-19"-34"16,-18-3 48-16,4-6-43 16,6 3 1-16,5-7-3 15,2 1 0-15,1 3-2 16,0-1 1-16,3 1-11 15,4-3 0-15</inkml:trace>
  <inkml:trace contextRef="#ctx0" brushRef="#br1" timeOffset="137579.94">11017 17761 53 0,'-7'28'26'0,"7"-6"-35"0,0-22 44 16,0 0-42-16,0-6 1 16,4-4-17-16,-1-5 1 0,-3-7 23 15,4-7 1-15</inkml:trace>
  <inkml:trace contextRef="#ctx0" brushRef="#br1" timeOffset="137933.38">11056 17548 37 0,'4'22'18'0,"3"-7"-24"15,-4-12 34-15,4 0-30 16,4 4 1-16,-1-1-4 16,5 3 0-16,2-2 5 15,4-4 1-15,0 0-3 16,4-3 1-16,0 0 2 15,0 0 1-15,-8 0 3 0,1 3 0 16,-4 0 0 0,0 3 0-16,-3-2-2 0,-4-1 1 15,-7 0-3-15,0 3 0 16,0 0-1-16,0 4 0 16,-4-1 0-16,-3 10 0 15,0-6 0-15,0 2 0 16,0 4-3-16,0 0 1 15,3 0-5-15,4-4 0 16,0-2-4-16,4-4 0 16,3-5-1-16,0-4 1 15</inkml:trace>
  <inkml:trace contextRef="#ctx0" brushRef="#br1" timeOffset="138325.26">11529 17817 47 0,'3'35'23'0,"-3"-26"-37"16,0-9 54-16,0 0-40 15,4-6 0-15,-1-4 0 16,1-2 0-16,3-4-1 15,0 4 1-15,4-7 0 16,-1-3 0-16,4-3 0 16,4-3 0-16,3-1 0 0,0 4 1 15,0 6-1-15,4 4 0 16,-4 5 1-16,0 10 1 16,-3 0-2-16,0 7 0 15,-4 2 0-15,-4 10 1 16,1 0-1-16,-4 0 1 15,0-4-1-15,0 1 0 16,0 0-2 15,0-4 1-31,4-6-5 0,-4-2 1 0,4-1-8 32,3-3 1-32</inkml:trace>
  <inkml:trace contextRef="#ctx0" brushRef="#br1" timeOffset="138656.29">12305 17554 46 0,'18'-6'23'0,"-15"28"-25"0,-3-19 41 0,-3 6-39 0,-5-3 1 0,-9 4-1 15,-4-1 1-15,-4-3-1 16,0 4 0-16,-3-1 0 16,-4 4 1-16,4-1-1 15,7 4 1-15,0-3-1 16,7-1 1-16,7 1 0 15,10-7 0-15,4 3 0 16,7 4 0-16,7 3 0 16,8 2 1-16,-1 4-1 0,0 3 1 15,-3 0-1-15,-8 4 0 16,-9-4-1 0,-8 3 0-16,-11 3-3 15,-3 1 1 1,-7-7-7 15,-4-6 1-31,0-4-7 16,1-12 0-16</inkml:trace>
  <inkml:trace contextRef="#ctx0" brushRef="#br1" timeOffset="138939.76">12809 17018 59 0,'11'12'29'0,"0"26"-37"16,-11-19 53-16,0-1-44 16,0 11 0-16,-4 5 0 15,-3 10 1-15,-4 0-3 16,1 16 1-16,-1 2 0 15,4 13 1-15,0-6-4 16,0 4 1-16,0-4-5 16,3-10 1-16,1-12-11 15,-1-15 1-15</inkml:trace>
  <inkml:trace contextRef="#ctx0" brushRef="#br1" timeOffset="139315.23">12778 18040 41 0,'-11'28'20'0,"8"-22"-20"0,3-2 28 0,-4 2-28 15,-3 0 0-15,-4 3 2 16,1 1 1-16,-1-1-1 15,1 1 0-15,3 5 1 16,-1 1 1-16,1-3-1 16,4 5 1-16,-1-5-2 15,4 3 1-15,0-7-3 16,7-3 1-16,4-3-1 16,3-9 0-16,0 0 0 15,4-4 0-15,3-2 0 16,0 3 0-16,0-1 1 15,1-2 0-15,-8 2-1 16,-7-2 0-16,-7 2-6 16,-14 1 0-16,-11-1-9 15,-14 1 0-15</inkml:trace>
  <inkml:trace contextRef="#ctx0" brushRef="#br1" timeOffset="142228.54">8809 6212 44 0,'25'50'22'0,"17"50"-8"0,-32-65 22 16,5 15-35-16,-1 9 1 15,-4 20 2-15,-3 21 0 16,0 10-5-16,-3 25 1 16,-4 25 2-16,0 25 0 15,3 12-1-15,5 10 1 16,6 10-1-16,3-1 0 15,-6-12-1-15,-1-26 0 16,-3-14-1-16,1-23 0 0,-1-25-4 16,0-19 0-16,-4-25-5 15,4-28 1-15,4-22-7 16,-1-22 1-16,1-28-1 16,0-16 1-16</inkml:trace>
  <inkml:trace contextRef="#ctx0" brushRef="#br1" timeOffset="143070.54">8834 6234 27 0,'24'3'13'0,"43"-16"-9"0,-46 4 26 16,18-4-27-16,0 1 0 0,21-4 2 15,14-3 1-15,21 0-7 16,4 10 1 0,21-4 3-16,0-2 0 0,11-7 0 15,-4-10 0 32,0-2-2-47,-4 3 1 0,-7-1-1 0,-6 10 0 16,-8 0 0-16,-14 7 1 0,1 8-2 0,2-2 0 0,-10 9 0 15,-7-3 0-15,1 3 0 16,-8-3 0-16,-11 0 0 16,-7 6 0-16,-10 0-1 15,-7 9 1-15,-4 4-1 16,-7 19 0-16,-3 8 0 15,0 17 0-15,-4 9 0 16,3 19 1-16,5 18 0 16,2 1 0-16,1 6 1 0,0 9 0 15,-4 10 0-15,3 9 0 16,-6 10-1-16,3 15 0 16,0 9 0-16,4 20 1 15,10 15-1-15,4-3 0 16,11 12 0-16,-1-12 1 15,-3-9 0-15,-4-13 0 16,8-19 0-16,-5-25 1 16,15 0-1-16,-7-15 1 15,-10-4 0-15,-8-9 1 0,-14-6-1 16,-10-10 0-16,-15-22-1 16,-17-6 1-16,-21-13-1 15,-22-5 0-15,-42-4-1 16,-28-10 1-16,-46 1-1 15,-42-4 0-15,-32-2-1 16,-21 9 0-16,-7-10-7 16,3 10 1-16,0-13-9 15,32 0 0-15</inkml:trace>
  <inkml:trace contextRef="#ctx0" brushRef="#br0" timeOffset="150082.75">18803 4302 42 0,'7'0'21'0,"-17"9"-11"0,2-6 22 15,-2 4-30-15,-15-7 1 16,-7 3 0 0,-6 3 0-16,-5 4-4 0,1-4 0 15,-4 0 2-15,-3 0 1 16,-1 4-2-16,-3-1 1 15,8 1-1-15,2-4 0 16,4 3 0-16,4 7 0 16,7-7-1-16,3 1 1 15,8-4-1-15,6 3 0 16,4 4-1-16,7 3 1 0,0-4 0 16,0 7 0-16,0 3 0 15,0 12 0-15,-7 4 0 16,3 6 1-16,-3 6-1 15,-3 13 1-15,3-10 0 16,3 10 1-16,-3-4-1 16,0 14 1-16,4-1 0 15,3 0 0-15,3-3 1 16,4-10 0-16,4-12 0 16,-1-3 0-16,4-9 1 15,8-16 0-15,2-7 1 16,8-6 0-16,0-6-2 15,3-9 0-15,0-7-1 16,1-2 0-16,-8-1-4 16,4-3 0-16,-1-3-9 15,-6 0 1-15,-7 6-6 0,-11-13 1 16</inkml:trace>
  <inkml:trace contextRef="#ctx0" brushRef="#br0" timeOffset="150338.57">18062 5139 52 0,'25'16'26'0,"7"-10"-30"16,-18-6 46-16,7-3-41 15,11 3 0-15,7 0-1 16,6 0 1-16,1-6-5 16,-3-1 0-16,-1-2-8 15,4-3 0-15,-7-7-3 16,-8 0 1-16</inkml:trace>
  <inkml:trace contextRef="#ctx0" brushRef="#br0" timeOffset="150550.44">18955 4766 39 0,'10'13'19'0,"-6"21"-18"16,-4-25 34-16,-7 13-35 16,-11 0 1-16,-10 13-1 0,-7-1 1 15,-1 10-1-15,-6-3 0 16,0 15 0-1,-1-5 0-15,5-1-4 0,2-9 1 16,8-13-9-16,7-13 0 16</inkml:trace>
  <inkml:trace contextRef="#ctx0" brushRef="#br0" timeOffset="150773.47">18464 4901 21 0,'7'31'10'0,"15"19"3"0,-12-34 6 0,4 9-13 0,4 0 0 0,3 13 3 0,4 0 0 0,0-1-12 16,3-2 1-16,-4 2 6 16,5-2 0-16,-5 6-5 15,-2-10 0-15,-12-3-8 16,-3-15 1-16,-10-10-5 15,-4-16 0-15</inkml:trace>
  <inkml:trace contextRef="#ctx0" brushRef="#br0" timeOffset="151329.15">17858 5660 47 0,'-11'28'23'0,"11"-6"-19"15,7-25 46-15,0 6-44 16,7 6 0-16,4 1 3 16,14-4 0-16,17 3-11 15,7-2 1-15,19-7 7 0,9-7 0 16,19-2-4-16,16-7 1 15,8-9-4 1,-14-3 1-16,-17 0-7 0,-12 9 1 16,-17 3-8-16,-10 1 1 15,-25 2-8-15,-11-9 0 16</inkml:trace>
  <inkml:trace contextRef="#ctx0" brushRef="#br0" timeOffset="151642.91">19318 4205 49 0,'7'-16'24'0,"-7"3"-17"16,0 17 39-16,-3 11-45 16,-1 10 1-16,-3 16 1 15,-7 25 0-15,-4 25-4 16,-6 34 0-16,-1 13 3 16,0 22 1-16,1 10-4 15,-1-4 1-15,7-25-7 0,8-16 1 16,-1-27-11-1,8-29 0-15</inkml:trace>
  <inkml:trace contextRef="#ctx0" brushRef="#br0" timeOffset="156350.81">21368 4465 40 0,'-7'6'20'0,"7"4"-3"16,0-10 21-16,0 9-33 16,0 4 0-16,0 2 5 0,0 4 0 15,-4 19-12 1,-3 9 1-16,0 15 7 0,0 14 1 16,3 12-3-16,1 18 1 15,-1 10-3-15,1-9 0 16,-1-7-1-16,4-6 1 15,-3-22-2-15,-1-12 1 16,4 0-1-16,-3-13 0 16,3-13-3-16,3-3 0 15,4-21-9-15,0-7 1 16,-3-6-11-16,7-7 1 16</inkml:trace>
  <inkml:trace contextRef="#ctx0" brushRef="#br0" timeOffset="157006.31">22003 5111 46 0,'0'13'23'0,"14"-20"-16"0,-7 4 30 0,4 0-35 16,6-6 0-16,4-4 1 16,11-3 1-16,3 4-5 15,4-10 0-15,-4 12 2 16,4 1 1-16,4-4-5 16,-1 7 0-16,-3 0-8 15,-8 3 0-15,-13 3-5 16,-7 0 1-16</inkml:trace>
  <inkml:trace contextRef="#ctx0" brushRef="#br0" timeOffset="157260.53">21855 5443 65 0,'-11'35'32'0,"7"-29"-31"0,4-6 65 16,8 0-63-16,9 0 1 0,8-3 3 16,10-6 0-16,18-1-9 15,7 1 1-15,0-1 4 16,-4 4 1-16,1 3-7 16,-4 3 1-16,-4 3-11 15,-6 3 1-15,-12-12-12 16,-6 0 1-16</inkml:trace>
  <inkml:trace contextRef="#ctx0" brushRef="#br0" timeOffset="157814.22">23626 5017 37 0,'14'-16'18'0,"-11"13"2"0,-3 3 15 0,-3 0-31 0,-4 9 1 0,-8 1 1 0,-2 2 1 0,-11 10-9 0,-1 3 1 0,-2 10 5 0,-8 3 1 15,-11-1-3 1,1 17 0-16,0-1-1 15,3 0 0-15,3 7-4 0,8-1 0 16,0-9-5-16,7-9 1 16,7-6-11-16,-1-13 1 15</inkml:trace>
  <inkml:trace contextRef="#ctx0" brushRef="#br0" timeOffset="158218.91">22980 4838 47 0,'-4'-9'23'0,"1"-4"-16"15,3 13 34-15,0 0-37 16,0 0 0-16,7 3 3 16,4 7 0-16,6 12-8 15,4 9 0-15,8 0 7 16,9 13 1-16,8-3-2 15,7 22 1-15,-3 0-2 0,-1 9 0 16,4 0-1 0,0-3 0-16,-4 0-3 15,-7-3 0-15,-3-19-9 0,-3-7 0 16,-5-11-13-16,-2-11 0 16</inkml:trace>
  <inkml:trace contextRef="#ctx0" brushRef="#br0" timeOffset="162976.34">21146 7112 46 0,'0'22'23'0,"0"15"-15"0,3-31 23 15,-3 1-30-15,0 12 1 0,0 15 2 16,-3 13 0-16,-5 13-5 15,1 12 1-15,0 9 3 16,0 13 0-16,0-9-3 16,0 3 1-16,0-10-4 15,0-15 0-15,4-3-5 16,-1-10 0-16,0 0-8 16,-3-19 0-16</inkml:trace>
  <inkml:trace contextRef="#ctx0" brushRef="#br0" timeOffset="163565.21">21752 7682 60 0,'-7'3'30'0,"-3"1"-37"16,10-11 56-16,0 7-46 16,0 0 0-16,0 0 2 15,0 0 1-15,7-3-8 0,3 0 1 16,4 3 2-16,8-6 1 15,6 3-5-15,4-4 0 16,3 4-8-16,-7 0 1 16,-3 6-9-16,-1 4 1 15</inkml:trace>
  <inkml:trace contextRef="#ctx0" brushRef="#br0" timeOffset="163760.6">21678 8008 56 0,'-10'54'28'0,"27"-39"-25"0,-10-11 47 0,7 2-47 15,4 0 0-15,7-3 0 16,10 0 1-16,7 4-9 16,1-1 0-16,-1-6-6 15,0 0 0-15,-6-9-8 16,-5 2 1-16</inkml:trace>
  <inkml:trace contextRef="#ctx0" brushRef="#br0" timeOffset="164205.19">23128 7585 60 0,'-18'16'30'0,"-6"28"-34"0,17-29 55 0,-11 7-49 16,-3 7 1-16,-7 14-1 15,3-2 1-15,-7 16-5 16,-7 2 1-16,1 4 0 15,-1 15 1-15,4-21-4 16,3-7 1-16,4-9-8 16,6-13 1-16,12-9-8 15,6-16 0-15</inkml:trace>
  <inkml:trace contextRef="#ctx0" brushRef="#br0" timeOffset="164421.06">22754 7682 63 0,'39'82'31'0,"7"40"-31"0,-36-84 56 16,5 12-54-16,9 22 1 15,12-9-3-15,9 0 1 16,-2-4-5-16,-1-6 0 15,-3-9-9-15,-7-6 1 16,-11-19-8-16,-4-7 1 16</inkml:trace>
  <inkml:trace contextRef="#ctx0" brushRef="#br0" timeOffset="165022.2">24014 7927 49 0,'-18'12'24'0,"18"-2"-19"0,0-10 39 0,0 0-40 16,0-3 0-16,0 3 3 15,0 0 1-15,3 6-9 16,-3 0 0-16,11 1 6 16,10-1 1-16,15 0-5 15,2 3 0-15,8 4-7 16,-3-4 0-16,-5-2-14 15,-6-4 0-15</inkml:trace>
  <inkml:trace contextRef="#ctx0" brushRef="#br0" timeOffset="165235.12">23989 8306 62 0,'-4'38'31'0,"8"3"-28"0,-1-35 47 16,-3 3-49-16,4 1 0 16,7-4-1-16,13-3 0 0,12-3-5 15,6-3 0-15,11-6-14 16,3-7 1-16</inkml:trace>
  <inkml:trace contextRef="#ctx0" brushRef="#br0" timeOffset="165906.34">25830 7165 23 0,'0'-13'11'0,"4"1"4"0,-4 12-2 0,0-6-7 0,-4-1 1 0,4 4 7 0,-7 0 0 0,-3-3-16 0,-4 9 0 0,-4 9 11 16,-7 7 1-16,1 3-3 15,-5 16 0-15,-6-1-3 0,-4 10 0 16,-7 7-2-16,1 5 0 16,2 7-2-1,4-3 0-15,4-13-3 0,7-6 0 16,7-6-5-16,7-10 0 15,3-12-10-15,11-10 0 16</inkml:trace>
  <inkml:trace contextRef="#ctx0" brushRef="#br0" timeOffset="166220.6">25329 7127 49 0,'4'25'24'0,"24"16"-15"0,-17-28 35 0,3 12-39 16,7 6 0-16,4 7 1 15,7 6 0-15,-4 6-9 16,0 6 1-16,0 4 4 15,-7-10 0-15,-3 0-5 16,-4-6 0-16,-3-9-8 16,-1-10 1-16,1-13-9 15,-1-9 1-15</inkml:trace>
  <inkml:trace contextRef="#ctx0" brushRef="#br0" timeOffset="166701.41">25890 6500 57 0,'-3'-9'28'0,"13"6"-26"0,-3-1 47 0,4 4-45 16,7 4 1-16,10-1 2 16,4 3 1-16,3 0-9 15,0 4 0-15,-3-4 5 16,-11 10 1-16,0 6-3 15,-7-4 1-15,-3-8-3 16,-4 2 1-16,0 4-3 16,-7 3 1-16,-3 0-1 15,-8 3 1-15,-3 3 0 16,0 0 1 0,3-6-1-16,1-4 1 0,3 1 2 15,3-4 0-15,4-2 0 16,7-1 0-16,4-2 0 0,6-4 0 15,-3 0-1-15,8 0 1 16,6-3-5-16,0 3 1 16,0 0-7-16,-3 4 1 15,-7 2-15 1,-4 0 1-16</inkml:trace>
  <inkml:trace contextRef="#ctx0" brushRef="#br0" timeOffset="167062.94">25079 7933 64 0,'-7'13'32'0,"7"-1"-21"15,0-12 46-15,3 3-53 16,5-3 1-16,2 0 3 16,15-6 1-16,14 3-11 0,14 0 1 15,24 3 6-15,4-6 0 16,18-7-2-16,-4-3 0 15,1 1-6-15,-12-4 0 16,-10 3-8-16,-14 7 1 16,-14-1-16-16,-11 1 1 31</inkml:trace>
  <inkml:trace contextRef="#ctx0" brushRef="#br0" timeOffset="167572.64">25682 8435 66 0,'4'3'33'0,"-8"6"-32"0,1-2 47 16,-4-1-48-16,0 0 1 15,-11 13 0-15,-10 3 0 16,-8 6-2-16,-2 4 1 16,-5 8 0-16,-3 11 1 15,4-1-1-15,0-6 0 0,3 0-3 16,4-7 0-16,10-5-6 15,4-7 1-15,3-7-11 16,8-8 0-16</inkml:trace>
  <inkml:trace contextRef="#ctx0" brushRef="#br0" timeOffset="167832.25">25312 8369 42 0,'-4'16'21'0,"4"21"-7"0,4-24 26 16,-1-1-35-16,4 7 1 16,0 6 4-16,8 7 0 15,2-1-11-15,11 0 0 16,8 1 8-16,10-1 0 15,-11-3-3-15,0 1 0 16,4 8-5-16,-7-5 1 16,-4-1-8-16,-7-3 1 15,-7 0-15-15,-7-3 1 16</inkml:trace>
  <inkml:trace contextRef="#ctx0" brushRef="#br0" timeOffset="173560.66">20906 9915 45 0,'-7'13'22'0,"-8"24"-11"16,15-34 23-16,-3 13-30 15,-4 9 0-15,0 10 5 0,-4 12 0 16,1 15-10-16,3 20 0 16,-4 3 6-16,-3 5 1 15,0 20-3-15,0 3 0 16,0 0-3-16,-1-10 1 15,1-12-4-15,4-18 1 16,6-17-7-16,1-18 1 16,3-20-11-16,3-14 0 15</inkml:trace>
  <inkml:trace contextRef="#ctx0" brushRef="#br0" timeOffset="174060.52">21421 10686 53 0,'-11'4'26'0,"15"-8"-21"0,-4 4 38 16,3-6-41-16,4 0 1 15,4 0 3-15,10 2 0 16,7 1-7-16,11 3 0 0,3 3 3 15,1 1 1-15,-5-1-8 16,-6 3 0-16,-11 0-14 16,-7-3 0-16</inkml:trace>
  <inkml:trace contextRef="#ctx0" brushRef="#br0" timeOffset="174258.49">21364 10909 49 0,'-10'28'24'0,"27"-12"-16"16,-6-13 31-16,3 0-37 15,7 4 1-15,11-1-1 16,7 3 0-16,7 1-5 0,3-4 0 16,-7-6-7-16,-3 3 1 15,-4-16-7-15,4 1 0 16</inkml:trace>
  <inkml:trace contextRef="#ctx0" brushRef="#br0" timeOffset="174553.78">22821 10084 67 0,'-10'35'33'0,"-36"21"-43"0,28-34 64 0,-7 10-55 15,-6 5 1-15,-5 13-1 16,-2-3 0-16,-1 4-1 15,4 2 1-15,3-6-9 16,7-9 1-16,7-16-9 16,8-13 1-16</inkml:trace>
  <inkml:trace contextRef="#ctx0" brushRef="#br0" timeOffset="174793.78">22416 9953 45 0,'21'28'22'0,"39"53"-13"0,-46-59 32 15,3 16-38-15,5 9 1 16,2 0 1-16,4 3 1 16,4 4-8-16,0-11 0 15,0-5 5-15,-4 0 0 16,-3-10-4-16,-4-6 1 15,-7-10-10-15,-3-8 1 0,-4-11-9 16,-7-8 1-16</inkml:trace>
  <inkml:trace contextRef="#ctx0" brushRef="#br0" timeOffset="175198.34">23008 9749 66 0,'18'6'33'0,"-8"0"-34"16,1-6 59-16,3 3-55 16,4 1 1-16,-1 2 2 15,5-3 0-15,2 3-7 16,4-3 1-16,-3 1 4 15,0-1 0-15,-8 3-3 0,-2 3 1 16,-8 4-3-16,-7 12 1 16,-7-3-3-16,-4-9 1 15,-3-1-1-15,-4 1 1 16,1-1 0-16,-1 1 1 16,4 2 1-16,3-2 0 15,8-1 1-15,3-2 0 16,10-4 0-16,8-3 1 15,7 0-3-15,6-3 0 0,-2 0-6 16,-1 0 1 0,-7 4-16-16,-10-8 0 0,-11 11 0 15,-7 2 0-15</inkml:trace>
  <inkml:trace contextRef="#ctx0" brushRef="#br0" timeOffset="175472.2">22306 10849 75 0,'-10'48'37'0,"24"5"-48"15,-7-37 79-15,0-1-64 16,-4 7 1-16,11 0 2 0,11-9 0 15,14-4-9-15,10 4 0 16,18-10 3-16,11-10 1 16,-11-5-9-16,4-4 1 15,-8-6-11-15,-10 7 0 16,-7-1-8-16,-14 3 1 16</inkml:trace>
  <inkml:trace contextRef="#ctx0" brushRef="#br0" timeOffset="175846.55">22652 11455 58 0,'10'6'29'0,"-13"-9"-25"15,3 3 48-15,-4 3-49 16,-3 3 1-16,-3 4-1 16,-4 5 1-16,-8 4-6 15,-6 12 1-15,-7-2 3 16,-4 2 0-16,4 13-2 15,-7 0 0-15,3-6-3 0,3 2 0 16,5 1-6-16,6-13 1 16,7-12-12-16,8-16 1 15</inkml:trace>
  <inkml:trace contextRef="#ctx0" brushRef="#br0" timeOffset="176015.44">22320 11442 54 0,'11'50'27'0,"3"44"-19"0,-7-72 40 0,4 19-42 15,6 0 1-15,4 6-1 16,8 6 1-16,6-3-12 16,-3-6 0-16,-4-3-3 15,-3-13 0-15,-8-15-12 16,1-1 0-16</inkml:trace>
  <inkml:trace contextRef="#ctx0" brushRef="#br0" timeOffset="176663.33">20549 12750 62 0,'-7'0'31'0,"-14"9"-24"0,14-9 31 16,-7 10-36-16,-7 12 1 15,-4 15 0-15,-7-2 1 16,-10 12-6-16,0 12 1 16,-1 17 2-16,8-1 0 15,0-3-6-15,7-6 1 16,3-16-15-16,7-19 0 15</inkml:trace>
  <inkml:trace contextRef="#ctx0" brushRef="#br0" timeOffset="176878.21">20010 12634 47 0,'24'28'23'0,"22"41"-11"0,-32-56 26 0,0 12-34 15,11 18 0-15,10-2 2 0,8 13 1 0,-1 2-10 0,0 13 1 0,-3-6 4 16,-4 6 1-16,-6-3-7 16,-8-10 0-1,-11-9-12-15,1-9 0 0,-8-20-2 16,5-8 0-16</inkml:trace>
  <inkml:trace contextRef="#ctx0" brushRef="#br0" timeOffset="177166.59">20683 13092 62 0,'-3'0'31'0,"10"9"-34"0,0-9 62 0,4 3-57 16,6 7 0 0,11-7 0-16,8 0 0 0,2 3-4 15,1 0 1-15,-3-3-3 16,-5 1 1-16,-6-1-11 15,-11 0 0-15,-14-3-6 16,0 0 1-16</inkml:trace>
  <inkml:trace contextRef="#ctx0" brushRef="#br0" timeOffset="177344.8">20669 13358 56 0,'-7'35'28'0,"18"18"-22"16,-8-41 49-16,1 1-52 15,3-4 1-15,7 1 0 16,11-1 1-16,6-2-7 0,1-7 0 16,3 3 1-16,-3 0 0 15,-4 0-10-15,-3-3 0 16,0-13-9-16,0-2 0 16</inkml:trace>
  <inkml:trace contextRef="#ctx0" brushRef="#br0" timeOffset="177796.11">22109 13114 64 0,'-7'28'32'0,"-22"22"-38"15,19-31 54-15,-4 6-47 16,-8 9 0-16,-6 13 1 0,-7 0 1 16,-4 16-4-16,7 3 0 15,4 3 2-15,3-3 0 16,4-16-5-16,4-3 1 15,3-16-11-15,7-18 1 16,-4-19-6-16,0-19 1 16</inkml:trace>
  <inkml:trace contextRef="#ctx0" brushRef="#br0" timeOffset="178010.27">21773 13286 53 0,'29'60'26'0,"-5"27"-31"16,-2-65 47-16,6 7-42 15,4 5 0-15,6 1 0 16,-6 2 1-16,-4-2-2 16,-3-1 1-16,-4-6-5 15,-3 1 0-15,-4-20-10 16,-4-15 1-16</inkml:trace>
  <inkml:trace contextRef="#ctx0" brushRef="#br0" timeOffset="178440.28">22405 12772 65 0,'28'6'32'0,"18"3"-30"0,-32-5 57 16,4-4-56-16,3-4 0 16,7-2 2-16,4-3 1 0,3 6-7 15,-3-7 1-15,-4 10 4 16,-7-3 0-16,-3 6-2 15,-7 7 1-15,-11 5-3 16,-8 4 0-16,-2 3-1 16,-8-3 0-16,-3 3-1 15,-4 0 1-15,4-3 0 16,0-1 1-16,3 11 1 16,8-7 0-16,3 0 0 15,7 3 1-15,7-10 0 16,7 4 1-16,14-6-1 15,11-4 0-15,7-6-2 16,0 0 0-16,3 0-8 16,4-3 1-16,-11 4-18 15,4-8 1-15</inkml:trace>
  <inkml:trace contextRef="#ctx0" brushRef="#br0" timeOffset="181967.69">20341 14932 56 0,'4'16'28'0,"-8"-29"-22"0,4 13 28 0,-3-6-33 15,-4-3 1-15,-8-1 1 16,-6 1 0-16,-3 0-4 15,-1 2 0-15,0 7 3 16,-7 13 0-16,-6 6-1 16,-5-1 0-16,-6 14-2 15,0 12 1-15,3 0-2 16,3 12 0-16,12 10-1 16,9 15 0-16,12-2-1 15,13-7 1-15,15-12 1 16,21-20 1-16,14-21 2 15,7-16 1-15,7-18 3 16,0-14 1-16,-4-5-1 16,-6-7 0-16,-11 0-1 0,-11 4 1 15,-10 5-11-15,-11 1 1 16,-4-4-14-16,-6 7 0 16</inkml:trace>
  <inkml:trace contextRef="#ctx0" brushRef="#br0" timeOffset="182332.84">20892 15102 64 0,'0'15'32'0,"3"-15"-33"15,1 0 51-15,3 3-49 16,3-3 0-16,8 0 0 15,10 0 1-15,0-6-4 0,4 0 1 16,-4-4-3-16,-7 1 0 16,-3 3-13-16,-4-4 1 15,-14 10-3-15,-3 0 1 16</inkml:trace>
  <inkml:trace contextRef="#ctx0" brushRef="#br0" timeOffset="182495.76">20722 15381 69 0,'0'31'34'0,"32"-6"-38"0,-21-19 71 0,10 4-67 15,7-1 1-15,7-2-1 16,4-1 0-16,0-6-6 16,-4 0 1-16,-10-3-16 15,-8-7 1-15</inkml:trace>
  <inkml:trace contextRef="#ctx0" brushRef="#br0" timeOffset="183012.23">21876 15133 64 0,'0'6'32'16,"-4"-6"-28"-16,1 3 44 0,-8 4-46 16,1-1 0-16,-8 19 1 15,-10 6 0-15,-8 7-5 16,-6 15 1-16,-4 1 1 16,4 8 0-16,7 1-6 15,3-3 1-15,11-16-15 16,10-13 0-16</inkml:trace>
  <inkml:trace contextRef="#ctx0" brushRef="#br0" timeOffset="183232.54">21537 14998 55 0,'18'38'27'0,"6"65"-21"0,-13-75 36 16,3 20-40-16,4 11 0 16,3 1 1-16,4-1 1 15,-4 1-6-15,0-1 0 0,-3-12-3 16,-1-9 1-16,-6-13-13 16,3-15 0-16</inkml:trace>
  <inkml:trace contextRef="#ctx0" brushRef="#br0" timeOffset="183680.59">22045 14600 67 0,'7'22'33'0,"7"-3"-31"0,-7-19 55 15,4-3-53-15,3 3 0 16,7-4 2-16,7 4 0 16,4 0-8-16,0 0 1 15,-4 4 4-15,-3-1 1 16,-11 6-4-1,0 4 1-15,-3 2-2 0,-8 4 1 16,-3 0-2-16,-7 0 1 16,-3 3-2-16,-1 0 1 15,-3 0 1-15,3 0 0 16,4-4 0-16,0-2 1 16,4 0 0-16,6-1 0 0,4 1 1 15,7-7 0-15,0-2-3 16,4-1 0-16,-7-3-5 15,3 3 0-15,3-6-13 16,5-6 1-16,-5 0-3 16,4 6 1-16</inkml:trace>
  <inkml:trace contextRef="#ctx0" brushRef="#br0" timeOffset="183923.84">22250 15393 81 0,'14'16'40'0,"11"-13"-56"0,-15-3 84 16,1 0-68-16,10 0 1 15,11-3-2-15,3 0 1 16,0 3-6-16,4 0 1 15,-4 0-8-15,-3-3 0 16,0-13-9-16,-4 0 1 16</inkml:trace>
  <inkml:trace contextRef="#ctx0" brushRef="#br0" timeOffset="184196.31">23449 15164 61 0,'-7'32'30'0,"-3"12"-35"15,-1-29 51-15,-10 7-46 16,-11 10 0-16,-10 8 1 15,-8 1 0-15,1 9-2 16,-4 10 0-16,4-7-3 16,6-3 0-16,8-9-13 15,7-13 1-15</inkml:trace>
  <inkml:trace contextRef="#ctx0" brushRef="#br0" timeOffset="184400.64">23139 15255 63 0,'17'57'31'0,"26"46"-27"0,-29-78 50 0,10 16-52 16,5 12 0-1,2-9-2-15,1 3 1 16,-4 13-21-1,-13-16 0-15</inkml:trace>
  <inkml:trace contextRef="#ctx0" brushRef="#br0" timeOffset="185559.98">19985 16914 59 0,'18'-12'29'0,"-15"-4"-24"15,-6 13 29-15,-8-4-32 16,-7-2 0-16,-10-3 0 16,-7-1 1-16,-4 0-3 0,-7 4 0 15,-3 3 2-15,3 9 0 16,-7 6-2-16,-3 1 0 15,-4 9-1-15,0 12 0 16,7 13-1-16,3 19 0 16,15 2 0-16,10 4 1 15,18-9 0-15,18-4 1 16,24-5 0-16,11-20 0 16,17-12 2-16,8-13 0 15,7-22 0-15,-4-12 0 16,-4-16 0-16,-13-6 1 15,-11-3-3-15,-8-10 1 0,-2 10-12 16,-12-10 1-16,-10 0-8 16,-3 13 0-16</inkml:trace>
  <inkml:trace contextRef="#ctx0" brushRef="#br0" timeOffset="185951.69">20391 16924 58 0,'0'21'29'0,"14"-8"-29"0,-7-10 49 0,3 0-44 0,8 0 0 0,7-3 0 0,6-6 1 16,5 0-10-16,-1-4 0 0,-3 4-1 0,-4 3 0 0,-3 0-15 15,-8 0 1-15</inkml:trace>
  <inkml:trace contextRef="#ctx0" brushRef="#br0" timeOffset="186131.51">20355 17168 52 0,'21'16'26'0,"46"-4"-34"16,-42-12 35-16,14 3-39 16,3 1 1-16,15-8-13 0,13 4 0 15</inkml:trace>
  <inkml:trace contextRef="#ctx0" brushRef="#br0" timeOffset="186352.37">21435 16914 46 0,'-21'38'23'0,"-22"31"-23"0,29-50 40 0,-11 9-38 16,1 3 0-16,-8 10 0 16,-10 9 1-16,-1 0-5 15,1-6 1-15,7-6-2 16,3-7 1-16,7-9-13 16,11-13 1-16</inkml:trace>
  <inkml:trace contextRef="#ctx0" brushRef="#br0" timeOffset="186532.4">20990 16851 43 0,'32'22'21'0,"21"79"-16"0,-32-67 29 0,4 7-34 0,0 6 1 15,-4 6-4-15,7 1 1 16,4-4-5-16,-1-6 0 15,1-16-6-15,3-6 0 16</inkml:trace>
  <inkml:trace contextRef="#ctx0" brushRef="#br0" timeOffset="186907.71">22267 16679 63 0,'-7'25'31'0,"-28"10"-43"0,21-23 63 0,-11 10-50 16,-7-3 1-16,-3 9 1 16,-7 13 0-16,-4 15-4 15,0 7 1-15,7 9 2 16,1 6 0-16,6-2-1 16,4 5 1-16,6-5-2 15,12-11 1-15,6-8-5 16,1-10 1-16,13-19-7 15,15-6 0-15,7-16-9 16,7-21 1-16</inkml:trace>
  <inkml:trace contextRef="#ctx0" brushRef="#br0" timeOffset="187139.11">22532 17134 67 0,'-25'47'33'0,"-24"-13"-41"0,28-18 61 0,3 9-53 15,-3 13 1-15,-11-4 0 16,-10 10 0-16,-4 6-2 16,4 3 0-16,3-2-5 15,7-11 1-15,7-8-13 16,11-26 0-16</inkml:trace>
  <inkml:trace contextRef="#ctx0" brushRef="#br0" timeOffset="187345">22236 17162 47 0,'35'85'23'0,"-3"9"-17"0,-25-79 28 0,0 4-33 16,3 6 1-16,1 0-1 0,3 0 0 16,0-3-6-16,0 0 1 15,-3-3-9-15,-1-10 1 16,1-9-2-16,0-3 0 16</inkml:trace>
  <inkml:trace contextRef="#ctx0" brushRef="#br0" timeOffset="187596.9">22648 17369 66 0,'7'12'33'0,"11"-2"-41"15,-7-10 71-15,10 0-63 16,11 0 0-16,-1 0-4 16,12 0 0-16,6 0-2 15,0 0 1-15,-3 0-14 16,-7-13 0-16</inkml:trace>
  <inkml:trace contextRef="#ctx0" brushRef="#br0" timeOffset="187840.84">23343 17080 56 0,'4'32'28'0,"-8"30"-30"0,4-49 42 15,-3 9-39-15,-1 12 0 16,-3 1 0-16,-3 12 1 0,-4 6-4 16,-1 1 0-1,1-1-4-15,0-3 0 0,4-19-10 16,3-9 1-16</inkml:trace>
  <inkml:trace contextRef="#ctx0" brushRef="#br0" timeOffset="188139.63">23597 16726 59 0,'-7'56'29'0,"14"-9"-29"16,0-37 49-16,0-1-46 0,4 10 0 16,7 9 1-16,6 10 1 15,12 18-7-15,-1 4 0 16,0 15 4-16,-10 7 0 16,-11 9-6-16,-21 9 1 31,-21 13-15-31,-29-6 1 0,-24-4-2 0,0-3 0 15</inkml:trace>
  <inkml:trace contextRef="#ctx1" brushRef="#br0" timeOffset="123863.98">15921 1652 0,'0'0'15,"7"6"1</inkml:trace>
  <inkml:trace contextRef="#ctx0" brushRef="#br0" timeOffset="189208.33">20761 4148 46 0,'4'41'23'0,"-4"9"-13"0,-4-31 24 0,4 12-33 15,-4 7 0-15,-3 15 0 16,-3 16 0-16,3 19-1 16,3 19 0-16,-3 15 1 15,0 13 1 1,0 9-2-16,0-3 1 0,0-22-2 15,-4-6 0-15,-3-16-5 16,4-18 1-16,-1-13-8 16,8-22 1-16,6-35-3 15,-3-15 0-15</inkml:trace>
  <inkml:trace contextRef="#ctx0" brushRef="#br0" timeOffset="189880.92">20705 4060 48 0,'17'10'24'0,"71"-7"-30"0,-56-6 47 0,18-3-41 16,24-1 1-16,0 1 0 16,21 6 1-16,25-3-3 15,3 0 1 1,26 0 1-16,16-7 0 0,-9-5-1 16,13-7 1 15,4-7-1-16,-4 1 1-15,0 9 0 0,-3-6 0 0,-4 0 0 16,-20 3 0-16,-8 0 0 0,-7 7 1 0,-7 2-2 16,-11 10 0-16,-10 3-1 15,-11 0 1-15,-18 9-1 16,-10 1 1-16,-7-4-1 16,-10 13 1-16,-4 15-1 0,-1 7 0 15,-13 19 0-15,-7-1 1 16,-4 13-1-16,-7 4 0 31,-4 8 0 0,-6 10 0-15,3 16 0-16,0 9 1 16,7 16-1-16,11 16 1 0,10 5 0 0,0 1 0 0,4 6 0 0,-1-12 0 0,5-16 0 0,-8-22 1 0,-3-10-1 15,-8-12 1-15,-10-19 0 16,-10-6 0-16,-15 0 0 15,-24-7 1-15,-18-2-1 16,-32-7 1 0,-38-9-1-16,-29-10 1 0,-42-12-2 15,-39-7 0-15,-32-5-1 16,-42-10 0-16,-17-4-6 16,-1 7 1-16,-10-6-9 15,14 15 0 32</inkml:trace>
  <inkml:trace contextRef="#ctx0" brushRef="#br0" timeOffset="191593.15">25121 16814 55 0,'64'37'27'0,"59"-46"-22"15,-77-7 27-15,14-18-31 0,4-16 0 0,13-19 1 16,4-13 0-16,4-24-3 16,0-20 1-16,-4-18 0 15,-7-16 1-15,-18-25-1 16,-10-22 1 0,-21-176-2-1,-14 54 1-15,-19 22 0 16,-13 18 0-16,-7 29 0 15,0 15 1 1,3 20-1-16,4 11 0 0,3 4 1 16,15 19 0-16,6 22-1 15,15 15 1-15,7 4 0 16,10 2 1-16,4 16 0 16,14-9 0-16,21 7 0 15,17-8 1-15,19 4-1 0,10-6 1 16,3 9-2-1,11 10 1-15,-10 15-4 0,6 10 1 16,-10 12-1-16,0 25 0 16,-7 16-2-16,-7 19 1 15,-25 15-5-15,-17 1 1 16,-15 3-10-16,-14-1 1 16</inkml:trace>
  <inkml:trace contextRef="#ctx0" brushRef="#br0" timeOffset="191996.55">27450 10238 41 0,'53'38'20'0,"-25"-10"-15"15,-21-22 25-15,0 0-26 16,0 4 0-16,0-4 4 16,0 0 0-16,0 1-10 0,4-7 0 15,10 3 6 1,11 3 1-16,6 3-3 0,5 7 1 15,10 6-2-15,7 9 0 16,0-5-1-16,-11 5 1 16,-7 6-2-16,-20 4 0 15,-22 22-1-15,-22 12 1 16,-9 16-1-16,-5 10 0 16,-6-11-4-16,-11 5 1 15,-3-14-11-15,6-18 1 16</inkml:trace>
  <inkml:trace contextRef="#ctx0" brushRef="#br0" timeOffset="192193.87">27524 10564 39 0,'7'-12'19'0,"10"12"-7"15,-10 15 23-15,4 20-31 16,3 2 1-16,4 20 1 15,3 15 0-15,4 3-9 16,-1 13 0-16,-2-10 0 16,-5 4 0-16,-6-16-13 15,-4-19 1-15</inkml:trace>
  <inkml:trace contextRef="#ctx0" brushRef="#br0" timeOffset="192765.63">29947 9812 56 0,'14'-4'28'0,"-14"14"-29"16,0-4 45-16,-3 10-42 0,-8 9 1 16,-10-6-1-16,-11 12 1 15,-6 10-4-15,-8 6 1 16,-7 16 2-16,0 15 1 16,7 7-5-16,14-16 1 15,8-13-8-15,2-12 1 16,5-13-10-16,6-24 0 0</inkml:trace>
  <inkml:trace contextRef="#ctx0" brushRef="#br0" timeOffset="192965.17">29535 9862 43 0,'21'37'21'0,"7"32"-15"0,-17-47 29 0,3 16-34 16,0 9 0-16,0 13 0 16,4 5 1-16,6 7-6 15,1-3 1-15,3-9-10 16,4-13 0-16</inkml:trace>
  <inkml:trace contextRef="#ctx0" brushRef="#br0" timeOffset="193247.26">30053 10131 61 0,'0'19'30'0,"35"0"-33"0,-20-22 52 0,9 3-48 16,4 3 1-16,11 0 0 15,7-3 0-15,0 3-8 16,-4-3 1-16,-6 0-9 16,-8 0 1-16,-14-3-5 15,-7 6 0-15</inkml:trace>
  <inkml:trace contextRef="#ctx0" brushRef="#br0" timeOffset="193422.48">30092 10367 55 0,'21'25'27'0,"32"22"-37"15,-39-38 52-15,7 4-44 16,8-1 0-16,2 1-15 15,8-4 0-15,0-12 12 16,-4-3 1-16</inkml:trace>
  <inkml:trace contextRef="#ctx0" brushRef="#br0" timeOffset="193574.39">31193 10050 23 0,'14'6'11'0,"-18"-6"-10"0,4 0 9 0,-3 0-21 15,-4 0 0-15</inkml:trace>
  <inkml:trace contextRef="#ctx0" brushRef="#br0" timeOffset="193964.47">31129 9990 41 0,'7'13'20'0,"-3"-7"-17"16,-4-6 41-16,0 0-41 16,0 0 1-16,3-3 2 15,-3-3 0-15,0-1-7 16,-7 4 0-16,-7 6 5 15,-11 4 1-15,-6 5-2 16,-12 4 0-16,1 6-2 16,-4 6 1-16,0 3-1 15,0 13 0-15,8 10-2 0,2 21 1 16,12 0-1-16,9 10 0 16,12-16 0-16,14-10 0 15,10-12 0-15,21-18 0 31,18-14 2-31,4-15 0 0,13-28 0 0,1-13 0 16,-8-18 0-16,-13-7 0 0,-15 0 0 16,-14 3 0-16,-14 4-9 15,-21 5 1 1,-17 7-12-16,-15 19 1 0</inkml:trace>
  <inkml:trace contextRef="#ctx0" brushRef="#br0" timeOffset="194492.12">29898 11361 53 0,'-7'12'26'0,"-21"-9"-26"0,21-3 37 0,-8 0-37 16,-2 3 0-16,-1 4 1 15,4-4 1-15,-11 9-2 16,1 10 1-16,6 7 0 15,4 14 1-15,7-5-2 16,7 3 1-16,7-4-1 16,11-2 1-16,6-16-1 15,8-10 0-15,0-12 0 16,0-6 0-16,-4-13-4 16,-4-7 1-16,-2 1-12 15,-8-9 0-15</inkml:trace>
  <inkml:trace contextRef="#ctx0" brushRef="#br0" timeOffset="195030.89">30124 11715 52 0,'-7'56'26'0,"-7"-5"-27"0,10-48 37 16,0 0-36-16,-3 0 1 15,4 0 2-15,-1 0 0 16,1-9-3-16,-1-10 1 0,4-9 1 16,-3-3 0-16,3-13 0 15,0-9 1-15,3-3-2 16,8-1 0-16,3 4 0 15,4 6 0-15,-1 7 0 16,1 9 1-16,0 9 0 16,-1 6 0-16,1 10-2 15,-4 9 0-15,-3 7 0 16,-1 6 1-16,-3 6-3 16,-3 6 1-16,-1 7-1 15,-3-10 0-15,-3 0 0 16,-1 0 1 15,-3 7-1-31,-3-7 1 0,-1 3 0 0,-7 1 0 0,4-7 1 16,0-3 0-16,4-3 0 0,6-4 1 15,0 1 2-15,12 0 1 16,6 3 0-16,7-1 0 16,7 1 0-16,4 3 0 15,0 3-1-15,-1-3 0 16,-6 0-9-16,-7 0 0 15,-8 0-14-15,-6-9 1 16</inkml:trace>
  <inkml:trace contextRef="#ctx0" brushRef="#br0" timeOffset="195393.14">29552 12606 55 0,'11'0'27'0,"-29"-4"-23"16,11 8 37-16,0 2-39 15,-7 13 0-15,-11 9-1 0,-17 0 1 16,-7 10-3-16,-4 9 0 16,-4 6 0-16,1 0 1 15,6-6-6-15,4-3 0 16,15-12-11-16,10-17 1 15</inkml:trace>
  <inkml:trace contextRef="#ctx0" brushRef="#br0" timeOffset="195600.87">29224 12627 42 0,'28'57'21'0,"11"31"-11"15,-28-63 28-15,-1 12-37 16,-3-8 0-16,0 8 0 16,-3 4 0-16,-4-10-3 15,0-5 0-15,3-5-6 16,5-11 1-16,2-13-7 16,4-13 0-16</inkml:trace>
  <inkml:trace contextRef="#ctx0" brushRef="#br0" timeOffset="195843.89">29524 12791 58 0,'11'21'29'0,"17"-5"-31"0,-14-13 54 16,7 0-50-16,4 1 0 16,7-1 0-16,3 0 0 15,0 0-8-15,-3-3 0 16,-4 0-11-16,-10-3 0 0</inkml:trace>
  <inkml:trace contextRef="#ctx0" brushRef="#br0" timeOffset="196021.61">29510 13129 52 0,'18'16'26'0,"27"-4"-30"0,-27-8 35 0,10-8-44 16,4-2 1-16,10-10-14 15,8-9 0-15</inkml:trace>
  <inkml:trace contextRef="#ctx0" brushRef="#br0" timeOffset="196252.48">30491 12530 59 0,'-36'76'29'0,"-20"46"-32"0,42-81 53 0,-4 12-48 0,-3 16 0 15,-4 16 0-15,4 12 0 16,0 9-12-16,-4 1 1 0,-3-4-8 16,14 1 0-16</inkml:trace>
  <inkml:trace contextRef="#ctx0" brushRef="#br1" timeOffset="202521.47">29185 9576 44 0,'0'22'22'0,"-3"16"-19"0,3-22 22 16,-4 9-23-16,-3 9 1 0,0 13 1 15,-3 7 1-15,-5 18-6 16,-2 3 0-16,-4 19 4 16,3 13 1-16,0-4-2 15,-3 1 0-15,4-4-1 16,2-15 0-16,1-16-1 16,4-13 0-16,3-9-3 15,0-16 0-15,3-15-3 16,1-16 1-16,-1-9-10 15,4-23 1-15</inkml:trace>
  <inkml:trace contextRef="#ctx0" brushRef="#br1" timeOffset="203243.6">29101 9498 25 0,'7'-6'12'0,"10"6"-1"0,-10 0 9 15,4 0-18-15,3 3 1 0,7 3 4 16,7 0 1-16,11 1-8 15,7-1 0-15,0-6 5 16,10-3 1-16,22-7-1 16,10-2 0-16,15-1-3 15,-5 1 0-15,15 2-1 16,18 4 0-16,-1-6-1 16,-6-1 0-16,6-6 0 15,11 7 0-15,-3-7 0 16,-15 3 0-16,4 4-1 15,-3-1 1-15,-8 0-1 16,-6-2 1-16,-15 2-1 16,-7 1 1-16,4-1-1 15,-7 1 1 1,-11 8-1 0,-11 8 1-16,-10 8-1 0,-11 10 0 0,-10 3-1 0,-18 7 1 15,-10 8-1 1,-15 7 0-16,-14 0 0 15,-10 10 1-15,0 6-1 0,-4 15 1 16,-3 3 0-16,-1 10 1 16,1 22 0-16,14 16 0 15,7 9 0-15,10 3 0 16,11 6 0-16,11-6 1 16,3-6-1-16,0-25 1 15,0-16-1-15,-3-12 1 16,-4-13-2-16,-7-7 1 15,-11-5 1-15,-14-4 1 0,-20-9-1 16,-26-13 1-16,-21-15 0 16,-21-13 0-16,-24-25 0 15,-8-6 1-15,-35-19-2 16,-10-9 0-16,-29-4-5 16,-7 7 1-16,4 6-11 15,-7 15 0-15</inkml:trace>
  <inkml:trace contextRef="#ctx1" brushRef="#br1" timeOffset="138883.76">24656 5989 0,'0'0'15,"0"0"1,0 0 0,0 0-1,-7-9 1,-4-4 0,7 0-1,1 4-15</inkml:trace>
  <inkml:trace contextRef="#ctx0" brushRef="#br1" timeOffset="204429.83">29796 7817 46 0,'17'-28'23'0,"-27"22"-16"16,6 6 24-16,-3 3-29 15,-3 6 1 1,-5 4 1-16,-2-1 1 0,-8 4-7 16,-7-3 1-16,-6-1 3 15,6 1 0-15,-4 2-1 16,-2-2 0-16,-5 3-1 15,1-4 0-15,-4 7-1 16,7 0 0-16,4 3-1 16,7-4 0-16,3 1-1 0,8 0 1 15,2-3-2-15,8-1 1 16,4 4 1-16,3 6 0 16,0 7 0-16,0-4 0 15,-4 10 0-15,-6 12 1 16,-8 0 0-16,-3 13 0 15,-7-4-1-15,-4 4 0 16,0 0 0-16,4-4 0 16,7 1 2-16,7-13 0 0,3-3 3 15,11-10 1-15,11-2 3 16,10-7 0-16,11-3 1 16,13-7 1-16,8-2-1 15,4-4 0-15,-4 4-4 16,-11-7 1-16,0 0-6 15,-3 1 0-15,0-7-8 16,-7-7 0-16,-4-5-10 16,-7-4 0-16</inkml:trace>
  <inkml:trace contextRef="#ctx0" brushRef="#br1" timeOffset="204640.76">29168 8695 51 0,'7'13'25'0,"32"-10"-23"0,-22-6 38 16,11 6-40-16,11 0 1 16,4 3-2-16,-1-6 1 15,0 3-7-15,4 4 0 16,-11-4-8-16,-10 0 0 15</inkml:trace>
  <inkml:trace contextRef="#ctx0" brushRef="#br1" timeOffset="204956.46">30014 8570 46 0,'0'6'23'0,"-10"13"-22"16,3-10 35-16,-4 10-36 15,-7 9 0-15,-10 7 0 16,-7-1 1-16,-7 10-1 15,-11 9 0-15,-11 1 0 16,8 9 0-16,3-4 0 16,3-9 1-16,5-6-5 0,6-9 0 15,11-17-9-15,6-14 0 16</inkml:trace>
  <inkml:trace contextRef="#ctx0" brushRef="#br1" timeOffset="205168.39">29584 8701 31 0,'25'57'15'0,"17"18"-2"0,-31-62 16 0,-1 12-27 16,1 9 0-16,3 1 2 15,0 6 1-15,0 2-7 16,0-2 0-16,0-3-1 15,0-10 1-15,1-6-10 16,2-13 1-16</inkml:trace>
  <inkml:trace contextRef="#ctx0" brushRef="#br1" timeOffset="205465.58">30268 7927 55 0,'4'-6'27'0,"3"28"-32"0,-7-19 48 16,0 16-43-16,0 12 1 15,-4 16-1-15,-6 13 1 16,-1-4-2-16,-10 16 1 15,-4 16 1-15,1 15 0 16,3-5-1-16,-1-11 0 16,5-8-4-16,3-20 1 0,3-12-6 15,4-15 0-15,0-13-6 16,0-13 0-16</inkml:trace>
  <inkml:trace contextRef="#ctx0" brushRef="#br1" timeOffset="205648.12">29877 8720 56 0,'28'19'28'0,"28"-10"-33"16,-34-9 52-16,2-3-47 16,12 0 1-16,6 0-1 15,0 3 0-15,1 3-7 16,-1 3 0-16,-3-6-9 15,-8 0 1-15</inkml:trace>
  <inkml:trace contextRef="#ctx0" brushRef="#br1" timeOffset="205856">30434 9015 61 0,'4'35'30'0,"-4"-29"-32"0,0-6 51 0,0 0-49 15,0 0 0-15,0 0-6 16,0 0 0-16,0 0-8 16,-4-13 0-16</inkml:trace>
  <inkml:trace contextRef="#ctx0" brushRef="#br1" timeOffset="206441.7">31711 8118 67 0,'-14'6'33'0,"-4"29"-37"0,8-22 53 0,-11 2-49 16,-8 10 1-16,1-6-1 15,-3 3 1-15,2 6-3 16,5 7 1-16,2 2-1 15,8-8 0-15,4-1 0 16,6-3 0-16,8 3-1 16,13-3 1-16,5 0 1 15,6-3 0-15,4 0 1 16,-1-3 0-16,-6 0 0 16,-4 0 0-16,-7 3 0 15,0 0 0-15,-7 6-1 16,-10 9 1-16,-11-5-1 15,-11-4 1-15,-7 0-3 16,-3-3 1-16,3 0-3 16,8-3 0-16,2-3-11 15,15-6 1-15</inkml:trace>
  <inkml:trace contextRef="#ctx0" brushRef="#br1" timeOffset="206716.43">31923 8774 49 0,'0'0'24'0,"0"0"-24"0,-4-4 36 15,1 1-36-15,-4 3 0 16,-7-3 1-16,0 6 0 0,-4 7-1 16,-3 5 0-16,0 4 0 15,-4 3 1-15,7 6-3 16,4 4 0-16,4-1-1 15,2-3 0-15,8-9 0 16,8-3 0-16,6-10 0 16,7-6 1-16,-4-12 0 15,1-10 1-15,3-3-10 16,4-23 0 0</inkml:trace>
  <inkml:trace contextRef="#ctx0" brushRef="#br1" timeOffset="206935.62">32142 7911 54 0,'0'25'27'0,"-7"98"-29"0,7-89 47 0,0 13-44 0,-4 10 0 0,0 5 1 0,-6 17 0 16,3 9-3-16,-4 12 0 15,1-6 0-15,3-3 1 16,-4-16-8 0,4-18 1-16,0-17-9 0,3-21 0 15</inkml:trace>
  <inkml:trace contextRef="#ctx0" brushRef="#br1" timeOffset="207295.47">32251 8833 37 0,'0'63'18'0,"7"-16"-16"15,-7-38 23-15,0 1-25 16,0-4 1-16,0 0 2 16,0-3 0-16,0-3-2 15,0-6 1-15,0-3 2 16,0-7 0-16,0-3 0 15,0-3 0-15,4-3-2 16,3-6 1-16,3-4-3 16,4 1 1-16,4 6-1 15,7 3 1-15,-4-1-1 32,0 14 1-32,0 6 0 0,-3 12 0 31,-4 6-1-31,0 14 0 0,0-1 0 0,0 3 0 15,-3 3-2-15,-4 1 0 0,0-4-7 0,0-3 1 16,4-13-7-16,3-5 0 16</inkml:trace>
  <inkml:trace contextRef="#ctx0" brushRef="#br1" timeOffset="207480.5">32805 8984 46 0,'7'44'23'0,"0"-26"-32"0,-7-11 40 0,-4-1-54 0,-6 0 1 0</inkml:trace>
  <inkml:trace contextRef="#ctx0" brushRef="#br1" timeOffset="213315.8">24821 6676 11 0,'15'15'5'0,"2"1"5"0,-10-13 6 0,0 3-14 15,0 1 0-15,0 5 1 16,-3 4 0-16,-8 3-4 16,-3 15 0-16,-3 16 4 15,-4 7 1-15,-4-1-2 16,-3 23 1-16,-11 24-1 16,-3 23 1-16,0 12-1 15,-4 22 0-15,3 15-3 16,1 4 0-16,0 12-2 15,0 0 1-15,3-6-4 16,0-6 0-16,4-16-2 16,10-22 1-16,8-25 0 15,3-21 0-15</inkml:trace>
  <inkml:trace contextRef="#ctx0" brushRef="#br1" timeOffset="214361.72">24793 6657 21 0,'18'-6'10'0,"10"-19"-10"16,-17 21 21-16,3 11-21 15,3-1 1-15,5-9 0 16,2 0 0-16,8-4-1 0,-4 7 0 16,4-3 0-16,14-3 1 15,14-7 0-15,3 1 0 16,8-4-1-16,-1 1 1 15,-3-7 0-15,11-7 0 16,0 1 0-16,3-6 1 16,0-4-1-16,0 7 1 15,0 6-1-15,-10 0 0 16,6 3-1-16,8-4 1 16,0 1-1-16,-4-3 0 0,0 3 0 15,-7 0 0 1,-3 0 0-16,-18 9 0 0,0 10 0 15,-1-7 0-15,1-2-1 16,0 8 1-16,-7 4-1 16,-4 6 0-16,-6 19 0 15,-12 10 0-15,-6 24-1 16,-4 16 1-16,-7 0 0 16,0 23 0-16,-17 17 0 15,-8 17 1-15,-3-4-1 16,-7 13 1-1,-4 4-1-15,11 14 1 0,0-11-1 16,-1-1 1-16,1-3 0 16,7 6 0-16,-3 4-1 15,-5-4 1-15,1-3-1 16,4-2 1-16,2-20-1 16,1-12 1-16,4-23-1 0,-4-14 1 15,0-20 0-15,-4-9 1 16,-7-3 0-16,-3-10 0 15,-14-6 1-15,-18-3 0 16,3 0 0-16,-17-6 1 16,-18-4-2-16,-20-3 1 15,-1 1-1-15,-18-4 1 16,-10 4-2-16,0 2 0 16,-4 1 0-16,-3 2 1 15,-11 4-1-15,8 3 0 16,-8 0-1-16,4 0 0 0,3 3-8 15,-10 0 1 95</inkml:trace>
  <inkml:trace contextRef="#ctx0" brushRef="#br1" timeOffset="-209272.05">27340 5882 38 0,'4'4'19'0,"6"5"-11"0,-3-12 20 16,1 3-25-16,2-6 1 15,1 2 2-15,3-8 1 16,7 2-8-16,4-2 0 16,6 2 5-16,1 1 1 15,3 0-2-15,1-1 0 0,-5 7-2 16,-6-3 1-16,-4 6-2 15,-7 0 0-15,-7 6 0 16,-7 7 0-16,-7-1-1 16,-3 4 0-16,-8 9-1 15,-3 6 0-15,-4 7 0 16,1 3 0-16,-1-1 0 16,0 8 1-16,1-5 0 15,2 1 0-15,5 0 1 16,-4-6 1-16,10 3 0 15,7-10 1-15,4-3-1 16,11-6 1-16,3-3-1 16,4-10 0-16,-4 1-2 15,0-7 1-15,0 0-6 16,0-12 1-16,-3-1-11 16,-1-5 1-16</inkml:trace>
  <inkml:trace contextRef="#ctx0" brushRef="#br1" timeOffset="-209033.6">27259 6161 49 0,'4'7'24'0,"20"-14"-17"0,-24 7 37 0,11 0-42 15,10 0 0-15,11 0-1 16,3-3 1-16,4 0-5 16,3-3 1-16,-3 0-5 15,-4-1 0-15,-3 1-10 16,-7 3 1-16</inkml:trace>
  <inkml:trace contextRef="#ctx0" brushRef="#br1" timeOffset="-208641.58">27714 6290 48 0,'25'9'24'0,"14"-31"-22"0,-29 22 37 16,4 0-39-16,-3-3 1 15,-4-3 0-15,0-3 0 16,-3-4-2-16,3 1 1 16,-4-4 0-16,-3 3 0 15,0-2-1-15,-3 2 0 16,-1 7 0-16,-3 3 0 16,-3 9 0-16,-1 3 1 15,0 7-1-15,1 0 1 16,-1-1 0-16,4-5 0 15,4 12 0-15,-1 3 1 16,4 0 0-16,4 0 0 16,3-3-1-16,3-3 1 0,1-3-2 15,-1-4 1-15,1-3-7 16,0-2 1-16,3-7-8 16,0-10 0-16</inkml:trace>
  <inkml:trace contextRef="#ctx0" brushRef="#br1" timeOffset="-208352.46">27947 6381 40 0,'7'28'20'0,"0"-37"-15"16,-7 3 30-16,0-7-32 15,0-9 0-15,0 3 2 16,0 0 0-16,0-6-5 0,0 0 0 15,4 0 5-15,-1 3 0 16,8 6-1-16,-1 4 1 16,5 3-2-16,-1 2 1 15,0 1-5-15,3 0 0 16,1 3-5-16,0-4 1 16,-4 4-8-16,0 0 1 15,-4-3-7-15,1 6 1 16</inkml:trace>
  <inkml:trace contextRef="#ctx0" brushRef="#br1" timeOffset="-208042.22">28399 6193 48 0,'0'3'24'0,"-7"-9"-32"0,3 6 42 0,-7 0-34 16,-3 3 0-16,-7 3 0 15,-4 7 1 1,-13 15-3 0,9 6 1-16,5-2 0 15,10-7 0-15,7-3 0 16,7-10 0-16,10-5 2 15,11-11 1-15,8-2 0 16,-1-10 1-16,-4 1-1 0,-6 2 0 16,-4-2-7-16,-3-4 0 15,-15 0-9-15,-6 0 1 16</inkml:trace>
  <inkml:trace contextRef="#ctx0" brushRef="#br1" timeOffset="-203676.17">29549 5675 26 0,'-4'-3'13'0,"4"0"4"15,0 3 13-15,0 0-24 16,0 0 0-16,0 3 4 15,0 4 0-15,0-1-13 16,0 0 1-16,-3 7 8 16,-1 9 0-16,1 6-3 15,-1 3 0-15,1 7-2 16,-1 6 0-16,0 0 0 16,1-7 0-16,3-5-1 15,0-7 1-15,-4-7-1 16,-3-8 0-16,-3-10-1 0,-8-6 1 15,-7-7-1-15,-3 4 1 16,0 2-2-16,-4-5 1 16,-3 6-3-16,3 6 1 15,0 6-2-15,8 10 0 16,3 2 0 0,3 4 1-16,4 7 1 0,3 2 0 15,8 3 4 1,10-2 0-16,10-13 2 0,12-4 0 15,9-2 0-15,8 2 1 16,-3-11-3-16,-12-4 1 16,5 0-11-1,-1-4 0-15,4-2-6 0,-7-3 0 0</inkml:trace>
  <inkml:trace contextRef="#ctx0" brushRef="#br1" timeOffset="-203459.68">29725 6212 45 0,'0'47'22'0,"0"-25"-27"0,0-22 38 15,0-4-34 1,0 8 0-16,0-4-7 0,0-4 0 15,-3-2 0-15,-1-6 1 16</inkml:trace>
  <inkml:trace contextRef="#ctx0" brushRef="#br1" timeOffset="-203033.04">29697 6114 33 0,'7'0'16'0,"7"16"-14"0,-7-16 23 0,0 0-25 15,0 0 1-15,4 0 1 16,-4-3 0-16,0 0-2 16,0 0 1-16,0 0 0 15,-7 3 1-15,7-4-1 16,0 4 0-16,0-6 0 15,0 3 0-15,4 3-1 16,-1 3 0-16,1 3 1 16,3 7 1-16,0 6 1 15,0 3 1-15,0-3 0 16,-3-1 0-16,3 7 0 16,-3-9 1 30,-1 3-2-46,-3-3 0 0,0-4-1 16,0-2 1-16,4-7-2 0,-4-3 1 31,4-10-1-31,-1 7 0 16,1-6 0-16,-1-7 0 0,1 0-5 0,0-2 1 31,3-1-14-31,3 0 1 0</inkml:trace>
  <inkml:trace contextRef="#ctx0" brushRef="#br1" timeOffset="-202451.98">30261 6243 40 0,'-3'22'20'0,"-4"19"-19"0,7-32 21 0,0-3-23 16,0 1 0-16,-4-4-6 15,1-6 1-15,3-7 4 16,0 1 0-16,0-4-5 16,-4-2 0-16,4-7 0 15,-3-7 1-15,-1-2 3 16,4 9 1-16,0-3 2 16,0 6 1-16,4 0 3 15,3 4 0-15,3 5 2 16,1 10 0-16,3 0 1 0,7-3 1 15,4 3 0-15,3 0 1 16,0 0-1 15,4 0 0-31,0 0-3 0,-1 0 0 0,-6 0-3 0,-7 0 1 16,-4 0-2-16,-3 3 0 16,-8 0-1-16,-6 1 0 15,-8-1 0-15,-3 0 0 16,0 3-2-16,-4 4 1 15,4-1 0-15,-4 4 0 16,8 2 0 15,3 1 0 1,7 0 0-32,7-1 1 15,3 1 0 1,4-4 1-16,-3-2 0 0,0-4 0 0,-4 10-1 0,-4-4 1 15,-6 10-2-15,-4-3 0 0,-4 3-3 0,0-9 0 0,-3-4-6 0,4-6 0 0,3-6-4 16,3-6 0-16</inkml:trace>
  <inkml:trace contextRef="#ctx0" brushRef="#br1" timeOffset="-202231.76">30607 6187 27 0,'0'43'13'0,"-4"-14"-5"16,4-20 19-16,0 4-26 0,0-1 1 16,-3 7 1-16,3-3 1 15,-4 2-5-15,4-11 0 16,0-1 1-16,0-3 1 16,0-3-7-16,4-9 0 15,-4-7-5-15,0 0 1 16</inkml:trace>
  <inkml:trace contextRef="#ctx0" brushRef="#br1" timeOffset="-201908.75">30618 6074 25 0,'14'40'12'0,"21"-46"-7"16,-24 12 17-16,3-6-22 15,3 4 1-15,1-4 0 16,3-4 1-16,4-2-3 16,0 3 1-1,-1 0 1-15,-3 0 0 16,1-10-1 0,-5 4 1-16,-3-1-1 15,-3 1 0-15,-4 6 0 16,-7 6 1-16,-4 3-2 15,-3 1 1-15,-3 5-2 16,-1 4 1 0,-3 6-2 15,0 3 0-31,3 0-5 0,1-6 0 16,-1-1 0-16,4-2 0 0</inkml:trace>
  <inkml:trace contextRef="#ctx0" brushRef="#br1" timeOffset="-201527.53">31133 6296 13 0,'0'29'6'0,"7"8"8"0,-7-31 8 0,3 1-18 16,1-4 0-16,-4-3 1 15,0 0 0-15,10-6-7 16,4-4 0-16,4-6 4 16,0 1 1-16,3 2-3 15,4-6 1-15,-1-6-1 16,1-9 1-16,3-1-1 16,4 10 0-16,3 0 1 15,1 3 0 1,6 13 1-16,0-1 0 0,-3 10 1 15,0 0 1-15,7 16 0 16,10 12 0-16,4-3-1 16,0 0 1-1,-4-3-2 17,-6 4 0-32,-11-8-6 0,-8-8 1 0,-13-7-11 0,-18-3 1 0</inkml:trace>
  <inkml:trace contextRef="#ctx0" brushRef="#br1" timeOffset="-200235.25">27213 6917 31 0,'4'6'15'0,"6"-6"-2"16,-3-3 15-16,4 3-26 15,3-3 1-15,4 0 4 16,14 3 0-16,13 6-7 15,19 1 0-15,21 2 5 16,6-3 1-16,26 1-2 16,20-7 1-16,15-13-3 15,17 0 1-15,15-5-2 16,6-1 0-16,11 6-1 0,-10 4 0 16,24-1 0-1,4-8 0-15,7-1-1 0,10-3 1 47,-3-3 0-47,-7 0 0 0,-15 3-1 0,-20 6 1 0,-11 7-1 0,-4 9 1 16,-24 9-1-16,-11 10 1 0,3 6-1 15,-6-3 0 1,-11-3-1-16,-14-10 1 0,-18-6-2 16,0 4 0-16,-10-11-4 15,-14-11 1-15,-15-10-9 16,-14-4 0-16</inkml:trace>
  <inkml:trace contextRef="#ctx0" brushRef="#br1" timeOffset="-199785.06">32325 5434 28 0,'11'31'14'0,"-29"23"-3"0,11-32 13 0,-4 12-23 16,1 26 1-16,-1 18 0 15,1 19 1-15,-5 16-4 16,-2 19 1-16,6 6 1 16,4-13 1-16,4-12-6 15,3-28 1-15,0-13-8 16,-7-25 1-16</inkml:trace>
  <inkml:trace contextRef="#ctx0" brushRef="#br1" timeOffset="-199047.66">27157 5622 39 0,'7'82'19'0,"-18"-10"-15"0,11-47 30 16,0 19-34-16,-3 9 1 16,-1 19 1-16,1 0 1 0,-1 7-4 15,1 2 1-15,3 4 2 16,0-7 0-16,7-6-2 15,0-6 0-15,0-6-5 16,0-13 1-16,0-13-6 16,-7-12 1-16,0-19-5 15,-7-12 1-15</inkml:trace>
  <inkml:trace contextRef="#ctx0" brushRef="#br1" timeOffset="-198510.22">27093 5578 37 0,'46'13'18'0,"32"-10"-23"0,-61-3 34 16,15 0-29-16,21 0 0 16,25 3 0-16,21-3 1 15,3 0 0-15,14 0 0 16,22-3 1-16,6 0 0 16,12 0 1-16,20-10 1 15,-7 4-1-15,8 6 1 16,10-1-2-16,-14-2 0 0,-1 6-1 15,5 6 0-15,-18 7-2 16,6 3 0-16,-2 2 1 16,3 1 0-16,-29-6 0 15,8-1 0-15,-4-12 1 16,3-12 1-16,-17-4 0 16,-14-3 1-16,4 4-2 15,-4-1 1-15,-4-6-1 16,0 6 1-16,-17 16-2 15,17 0 1-15,-3 10-1 16,7 9 0-16,0-1 0 16,-18-2 0-16,8-3-1 15,-8-1 1-15,-7-2-2 16,-3-1 1-16,-15 0-7 16,-17 7 1-16,-25-3-8 15,-6 15 1-15</inkml:trace>
  <inkml:trace contextRef="#ctx0" brushRef="#br1" timeOffset="-196694.44">10770 6622 45 0,'4'13'22'0,"-1"3"-15"0,1-13 22 0,-1 3-26 16,4 0 0-16,1 4 4 15,2-1 0-15,1 1-8 16,-1-1 1-16,4-3 6 16,1-3 0-16,-1-6-1 15,3-9 1-15,8-4-3 16,0-18 1-16,6-17-2 15,12-18 1-15,13-28-7 16,4-31 0-16,81-192-35 16</inkml:trace>
  <inkml:trace contextRef="#ctx0" brushRef="#br1" timeOffset="-195610.65">31351 5500 41 0,'0'34'20'0,"4"20"-14"0,-1-39 20 15,1 4-23-15,-1 0 1 16,5-3 2-16,-1-7 1 16,0 4-7-16,3-10 0 15,8-13 7-15,10-21 1 0,11-10-2 16,3-18 1 0,8-26-4-16,24-25 1 0,10-3-11 15,12-9 0-15,-15-16-12 16,10 13 1-16</inkml:trace>
  <inkml:trace contextRef="#ctx0" brushRef="#br1" timeOffset="-190339.81">12552 3763 26 0,'39'3'13'0,"21"6"-6"0,-43-9 14 0,8 0-20 16,7 3 1-16,3 4 0 15,7-7 0-15,-3 0-3 16,3 3 0-16,11-3 2 16,7 0 0-16,7 0-1 15,15-3 0-15,2 3 0 16,8-10 1-16,17 1 0 15,15-1 0-15,3-2 1 16,17-1 0-16,12-2 0 16,-5-1 0-16,15 0-1 15,10 0 1-15,-6 1-1 16,13-1 0-16,11 4-1 16,-10-4 0-16,10 7-1 15,10-4 1-15,-10 0 0 16,15 1 0-16,-8-7 0 15,3 3 0-15,8-12 0 16,-18-6 0-16,11-1 0 0,3 4 0 16,-18-4-1-16,4 1 1 15,-3 2-1-15,-18 14 0 16,-4 5-1-16,-7 4 0 16,-3 9-2-16,-25 0 1 15,-25 0-2-15,-17 9 1 16,-18-6-4-16,-24 4 0 47,-22-26-1-47,-28-3 0 0</inkml:trace>
  <inkml:trace contextRef="#ctx0" brushRef="#br1" timeOffset="-189649.72">12693 3697 39 0,'46'37'19'0,"14"17"-26"0,-39-39 41 16,4 1-33-16,-1-7 0 0,1 1 1 16,7-10 1-16,7-16-4 15,10 0 1-15,11 4 1 16,11-16 0-16,10 3-1 15,10-13 0-15,22 3-1 16,18-8 0-16,3 5-1 16,21 3 1-16,21-2 0 15,4 2 0-15,14 1 0 16,7 6 1-16,11 3-1 16,14 6 1-16,-7 9 0 15,10 1 0-15,-17 12-1 16,6 6 1-16,8 10-2 15,-18 6 1-15,7-6-1 16,-13 9 1-16,-19 4-3 16,-10-1 1-16,-11 4-1 15,-14 5 1-15,-28-11-3 16,-14-7 0-16,-18-1-3 0,-21-11 1 16</inkml:trace>
  <inkml:trace contextRef="#ctx0" brushRef="#br1" timeOffset="-179981.54">1993 2330 8 0,'4'9'4'0,"-8"3"0"0,4-8 5 0,0 2-5 15,0 6 1-15,0 7 2 16,0 0 0-16,0 0-7 16,0 0 0-16,4-4 6 15,3 1 0-15,3-3-2 16,12-7 1-16,6-6-2 16,4-6 0-16,17-13-2 15,0 0 0-15,11-19-1 16,-10-6 0-16,-8-9 0 15,-7 0 0-15,-3 3 0 16,-4 3 1-16,-7 9-1 16,-6 3 0-16,-1 7 0 15,0 13 0-15,-4 5 0 16,-3 10 1-16,-3 10-1 16,-4 5 0-16,0 17-1 15,0 8 1-15,0 4-1 16,-4 3 1-16,4 10-2 15,-7 2 1-15,4 4 0 0,3 3 1 16,0-7-1 0,0-5 1-16,0-7-1 0,0-3 1 15,3-10-2-15,-3-9 1 16,7-6-1-16,-7-16 1 16,0-3-1-16,0-12 1 15,0-4-1-15,-7-9 0 16,-7-3 2-16,-10-7 0 15,-8 7 0-15,-11-6 0 63,-6 12 0-63,-11-7 0 0,0 7 0 0,0 10 0 16,0 6 1-16,0 2 1 0,4 4-1 0,3 4 1 0,14 5 0 0,0 7 0 15,7-4 0-15,15 4 1 0,13 0-3 16,8-4 1-16,17-12-1 15,14-12 1-15,36-14-1 16,10-2 0-16,28-25-1 16,11-10 0-16,18-9 1 15,-4-3 0-15,-7 9 0 16,-18 6 0-16,-21 10-1 16,-24 16 0-16,-18-1 1 15,-14 7 0-15,-15 12-1 16,-24 13 1-16,-25 13 0 15,-24 18 0-15,-29 19 0 16,-10 22 1-16,-18-3 0 16,-17 18 0-16,-8 14-1 0,-10 5 1 15,10 1 0-15,4-20 0 16,7 10-1-16,18-18 0 16,17-11-1-16,15-18 0 15,17-18-4-15,17-11 1 16,19-21-6-16,13-12 1 15</inkml:trace>
  <inkml:trace contextRef="#ctx0" brushRef="#br1" timeOffset="-179410.77">3069 2173 27 0,'92'-32'13'0,"38"-12"-6"15,-101 26 20-15,-1-4-26 16,-3 3 0-16,-1-3 0 15,-24 0 1-15,-17 0-3 16,-26 0 1-16,-17 10 1 0,-28 5 0 16,-39 4-1-16,-10 13 1 15,-19 2 0-15,-13 19 0 16,10 13 0-16,-10 10 1 16,21 8-1-16,0 4 0 15,10 6-1-15,36 4 1 16,13 5-1-16,19-6 0 15,21-6-1-15,17-15 1 16,14-7-1-16,36-16 0 16,24-9 0-16,36-16 0 15,42-21 0-15,28-14 1 0,32-21-1 16,10-9 1-16,1-1-1 16,-36-3 1-16,-21 4-1 15,-25 9 1-15,-27 6-1 16,-26-6 1-16,-17 2-1 15,-29 5 1-15,-10-1 0 16,-28 6 0-16,-14-15 0 16,-18-1 1-16,-28 11-4 15,7-11 0-15,-29 1-7 16,-6-10 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28T14:52:58.70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5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28T14:53:32.975"/>
    </inkml:context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3609 4170 61 0,'0'6'30'0,"7"-12"-24"0,-7 6 30 16,-7 0-35-16,-4 3 0 16,-6 10 2-16,-8-1 0 15,-3 7-4-15,-11 3 1 16,7 3 2-16,4 4 0 16,-4-1-1-16,-7 3 1 15,11 0-3-15,7 4 1 0,0-1-2 16,10-2 1-1,4-1-1-15,14-3 0 16,4 1 0-16,10-1 0 0,7-3 1 16,4-6 0-16,10-4 0 15,-3 1 1-15,-7-3 0 16,-4 2 0-16,-10 4-1 16,-8 3 0-16,-10 9-1 15,-10-2 1-15,-11 5-4 16,-8-2 1-16,-2-1-5 15,2-6 0-15,-2 3-6 16,2-9 0-16</inkml:trace>
  <inkml:trace contextRef="#ctx0" brushRef="#br0" timeOffset="327.33">3718 4832 37 0,'21'9'18'0,"-3"-2"-12"0,-18-7 27 0,0-4-33 0,0-2 1 0,0 0 0 0,-7 3 0 16,4 3-1-16,-8 0 1 15,-7 9 1-15,8 4 0 16,-11 9-1-16,10 6 0 15,-3 3 0-15,3-3 1 16,8 1-2-16,-4-7 1 0,7-7-1 16,7-5 0-1,3-10 1-15,-3-7 0 0,7-5-1 16,4-7 1-16,10-3-6 16,-6-6 0-16,-8-3-9 15,10-4 1-15</inkml:trace>
  <inkml:trace contextRef="#ctx0" brushRef="#br0" timeOffset="646.66">3965 4155 56 0,'0'12'28'0,"4"10"-25"16,3-13 47-16,-7 7-47 16,10 6 1-16,-6 13 1 0,7 5 0 15,3 4-7 1,-4 10 1-16,4 8 3 0,-3 1 1 16,3 0-3-16,-3 3 1 15,-8-4-2-15,4-2 1 16,-3-16-4-16,3-13 0 15,-7 0-4-15,3-18 0 16,4-10-10-16,-7-9 0 0,0-13-1 16,0-3 1-16</inkml:trace>
  <inkml:trace contextRef="#ctx0" brushRef="#br0" timeOffset="977.92">4255 4644 39 0,'10'37'19'0,"1"7"-19"0,-8-37 36 0,1 5-33 16,-1 4 1-16,4-1 1 15,-7 4 1-15,4 6-7 16,3 4 1-16,3-1 4 16,1-3 1-16,-7-9-1 15,3-4 0-15,3-6-1 16,1-12 1-16,6-6-1 15,-6-10 0-15,10-3-1 16,-3-4 1-16,3-2-2 0,7 0 0 16,4-1-8-16,-4 7 1 62,-3-3-13-62,0 6 1 47</inkml:trace>
  <inkml:trace contextRef="#ctx0" brushRef="#br0" timeOffset="1358.02">4664 4769 54 0,'17'28'27'0,"15"-6"-25"0,-28-22 39 0,10 0-42 0,7-6 1 0,-7-3 0 0,4-7 0 0,-11-3 0 0,3-3 0 0,-10 10 0 0,0-1 0 0,-10 4 0 0,-4 2 0 0,3 14 0 0,0 2 0 0,1 10 0 16,6 15 0-16,-3 1 1 0,7-1 0 0,0 1 0 62,7-7 1-46,7-3-1-16,15-9 0 16,2-7-1-16,5-2 1 0,-1-11-3 15,4-2 0-15,-4 0-15 47,-3-7 1-47,-7 1 0 0,-1-10 0 63</inkml:trace>
  <inkml:trace contextRef="#ctx0" brushRef="#br0" timeOffset="1997.62">6893 5017 57 0,'0'12'28'0,"4"-21"-35"0,3 0 56 0,-7-13-47 0,0-13 1 0,0-9 3 0,-7-18 1 0,3-1-9 0,-3-16 1 0,0 1 4 0,0-7 1 15,4-9-2-15,6 10 1 16,4-4-2 15,7 9 0-31,0 7 0 0,4 16 0 94,3 15-3-94,4 13 0 0,7 15-4 47,-11 13 0-47,-4 10-13 94,-6 2 0-94,-14 20-1 15,-8-4 0 16</inkml:trace>
  <inkml:trace contextRef="#ctx0" brushRef="#br0" timeOffset="2189.02">6604 4728 67 0,'32'19'33'0,"31"-25"-44"0,-35 6 69 0,11 0-58 0,7-6 1 0,4-1-1 0,10 4 1 0,-8 3-2 0,-2 0 0 0,-1 0-4 0,-10-3 1 0,3-6-5 0,-3-1 1 0,-7-9-1 0,-4 4 0 15,-7-4 2-15,-3 6 1 0,-15 1 5 0,5 3 1 0,-16 2 4 0,5 7 1 0,-8-3 0 0,-3 3 0 0,0 16-1 0,4 12 0 0,-12-6-3 0,1 9 0 0,4 1-1 0,6 12 1 16,-3-1-2-1,7-8 1-15,3-1-1 0,8-12 1 16,3-3-1 0,7-6 1-16,7-13-1 0,-3 0 1 15,3-16 0-15,0 0 0 0,7-6-5 16,-6-6 0-16,-5 3-9 16,4-9 0-16</inkml:trace>
  <inkml:trace contextRef="#ctx0" brushRef="#br0" timeOffset="2464.03">7475 4832 49 0,'7'12'24'0,"-7"-18"-24"0,0 6 38 0,4-9-35 16,-4-1 0-16,3-2 5 15,-3-4 0-15,8 0-8 16,6 1 1 0,3-4 5-16,15 3 1 0,10-3-2 0,11-3 1 31,43-3-10-15,-19 3 0 15,4 4-15-31,-21-1 1 15,4-3-2-15,3 3 0 0</inkml:trace>
  <inkml:trace contextRef="#ctx0" brushRef="#br0" timeOffset="2823.25">9596 4405 57 0,'-4'25'28'0,"-14"-18"-35"0,11 2 56 0,-7 16-49 16,-7 3 1-16,-7 7 0 15,-7 9 0-15,-8 6-3 16,-3 3 0-16,8 10-4 16,2-10 1-16,5-6-11 0,-1-9 1 15</inkml:trace>
  <inkml:trace contextRef="#ctx0" brushRef="#br0" timeOffset="3036.67">9222 4543 47 0,'42'38'23'0,"14"18"-17"0,-41-34 33 0,2 10-38 16,4 2 0-1,8 16-1-15,9-9 1 0,-2 3-3 16,2-3 1-16,-2-4-4 16,-8-5 0-16,4-10-10 15,-4-16 0-15</inkml:trace>
  <inkml:trace contextRef="#ctx0" brushRef="#br0" timeOffset="3347.92">10202 4525 63 0,'4'34'31'0,"-1"-9"-32"0,1-19 56 16,-1 1-55-16,1-4 0 16,-4 3-3-16,0-3 1 15,0-3-5-15,4-3 1 16,3 3-13-16,-7-9 1 16</inkml:trace>
  <inkml:trace contextRef="#ctx0" brushRef="#br0" timeOffset="3472.84">10181 4873 68 0,'18'50'34'0,"-1"-13"-54"0,-13-30 57 0,-4-7-66 0,-7-7 0 0</inkml:trace>
  <inkml:trace contextRef="#ctx0" brushRef="#br0" timeOffset="5676.62">12753 4195 61 0,'11'13'30'0,"-4"3"-23"0,-4-13 30 16,1 6-37-16,-4 13 1 15,0 6-1-15,-4 0 0 0,-3 23-1 16,0 2 1-16,-4 13-3 16,1 3 0-16,-1-16-7 15,4-9 1-15,-3-22-8 16,-5-13 0-16</inkml:trace>
  <inkml:trace contextRef="#ctx0" brushRef="#br0" timeOffset="6034.16">11645 5124 65 0,'-3'34'32'0,"27"-34"-26"0,-10 0 59 15,11-3-59-15,14 0 0 16,10-7 3-16,25-5 1 16,32-7-13-16,18-7 1 15,24 4 7-15,32 7 1 16,3 2-4-16,8 0 0 15,-15-3-6-15,-17 1 0 16,-18 2-7-16,-25 3 0 16,-20-2-9-16,-33 8 0 15,-35 1-6-15,-13 12 1 0</inkml:trace>
  <inkml:trace contextRef="#ctx0" brushRef="#br0" timeOffset="6453.08">12294 5722 54 0,'-3'-3'27'0,"-4"3"-25"0,3 7 46 15,-6 5-47-15,-8 10 0 16,-7 6 0-16,-10 13 1 16,-7 12-3-16,-8 7 1 0,1 9-2 15,7-13 1-15,3 7-4 16,3-3 0-16,5-13-12 16,3-10 1-16,10-24-1 15,4-13 1-15</inkml:trace>
  <inkml:trace contextRef="#ctx0" brushRef="#br0" timeOffset="6667.75">11864 5832 60 0,'21'35'30'0,"14"27"-40"16,-21-43 64-16,4 13-54 15,7 2 0-15,3 10 0 16,4 0 0-16,0-10-2 0,3-9 0 16,-3 4-5-16,-4-7 1 15,-4-4-11-15,-6-14 1 16</inkml:trace>
  <inkml:trace contextRef="#ctx0" brushRef="#br0" timeOffset="6907.01">12400 6102 62 0,'7'12'31'0,"21"-12"-39"0,-17 0 53 0,10 0-46 15,11 0 1-15,3-6-6 16,4 3 1-16,0 0-6 16,-4-10 1-16,-7-5-6 15,-3-1 1-15</inkml:trace>
  <inkml:trace contextRef="#ctx0" brushRef="#br0" timeOffset="7383.81">13317 5697 61 0,'22'10'30'0,"-26"5"-31"0,0-11 59 16,-3 5-57-16,-3 0 1 15,-8 4 0-15,-6 3 0 16,-8-1-3-16,-4 10 0 16,-2 4 2-16,-1 18 1 0,11 3-1 15,3 16 0-15,4-7-1 16,3 4 1-16,4-3-1 16,7-10 1-16,14-6-2 15,11-13 1-15,10-18-1 16,11-10 1-16,3-16 1 15,-3 4 0-15,-4-10 1 47,-7-3 1-47,-6-3-1 0,-12 6 1 0,-10 3-1 16,-10 4 1-16,-12 6-2 0,-6 9 1 0,-7 3-2 16,-4 6 1-16,4 1-1 15,3-4 0-15,0 7-1 16,1 9 1-16,2-6-4 15,5-3 1-15,2-4-7 16,5-2 0-16,-1-10-12 16,4-13 0-16</inkml:trace>
  <inkml:trace contextRef="#ctx0" brushRef="#br0" timeOffset="7896.82">14196 5305 55 0,'10'16'27'0,"22"-7"-17"16,-18-5 38-16,4-1-44 0,3 0 1 16,7 3 0-16,11-6 1 15,7 0-8-15,7-3 0 16,-7 3 4-16,0 0 0 15,-4-3-8-15,-7 0 0 16,-7-7-13-16,-10-2 0 16,-11-10-2-16,-7 0 1 15</inkml:trace>
  <inkml:trace contextRef="#ctx0" brushRef="#br0" timeOffset="8092.44">14524 5076 74 0,'-7'57'37'0,"-18"15"-49"0,18-44 78 0,-4 16-66 16,1 13 0-16,-1 15-5 16,4-6 1-16,0-10-12 15,0-6 1-15,7 0-6 16,4-6 1-16</inkml:trace>
  <inkml:trace contextRef="#ctx0" brushRef="#br0" timeOffset="10479.02">16852 4236 46 0,'7'-3'23'0,"-10"9"-10"16,3-6 24-16,0 0-36 16,-4 10 1-16,-3-1 0 15,0 16 1-15,-11 6-4 16,-10 1 1-16,-7 9 1 16,-11 9 0-16,-3 3-2 0,-4 0 0 15,3 4-6-15,8-4 1 16,3-6-10-16,4-9 0 15</inkml:trace>
  <inkml:trace contextRef="#ctx0" brushRef="#br0" timeOffset="10731.4">16418 4242 47 0,'29'44'23'0,"20"44"-13"0,-39-66 34 0,5 19-43 15,6 3 1-15,7 12-1 16,7 13 0-16,1 3-2 16,-1-6 0-16,-7-9-3 15,-3-14 1-15,-4-11-9 16,-3-7 1-16,-11-16-5 15,-11 1 1-15</inkml:trace>
  <inkml:trace contextRef="#ctx0" brushRef="#br0" timeOffset="11100.16">15713 5368 74 0,'0'22'37'0,"21"-6"-41"0,-7-19 76 16,7 6-66-16,18-6 1 0,21-7 3 15,28-2 0 1,22-7-14-16,27-13 1 0,15 4 8 16,17-3 0-1,-10 3-7 1,-18 6 1-16,-21 6-9 0,-28 7 0 0,-25 5-12 16,-32 11 1-16,-28 5-6 15,-11 17 0-15</inkml:trace>
  <inkml:trace contextRef="#ctx0" brushRef="#br0" timeOffset="11499.28">16133 6058 48 0,'10'-19'24'0,"-6"7"-15"0,-4 12 38 15,-4 3-43-15,-3 3 1 0,-7 7 1 16,-4-4 0-16,-6 10-9 16,-8 9 1-16,-10 7 5 15,-4 8 1-15,-7 11-4 16,7 2 0-16,7-3-4 16,4-12 0-16,7-6-8 15,10-13 0-15,4-16-7 16,3-15 0-16</inkml:trace>
  <inkml:trace contextRef="#ctx0" brushRef="#br0" timeOffset="11683.47">15695 6011 35 0,'7'0'17'0,"7"9"-6"0,-10 1 21 0,3 5-26 0,0 1 0 0,0 6 4 0,0 3 1 0,0 3-13 15,4 1 1-15,-1 8 9 0,4-2 0 16,4 5-4-16,3-5 1 16,4-1-5-16,-4-5 0 15,0-4-10-15,-7 0 1 16,-3-9-11-16,3 2 1 16</inkml:trace>
  <inkml:trace contextRef="#ctx0" brushRef="#br0" timeOffset="12038.84">16133 6290 63 0,'0'19'31'0,"7"6"-32"16,0-25 53-16,3 0-52 15,4-6 1-15,4-1-1 16,3-5 1-16,7 2-6 0,8 4 0 16,-1-3-10-16,4-4 0 15,0-6-3-15,6-3 0 16</inkml:trace>
  <inkml:trace contextRef="#ctx0" brushRef="#br0" timeOffset="12519.1">16655 5998 57 0,'0'16'28'0,"10"6"-28"15,-6-19 55-15,3 3-51 16,0 4 1-16,3-13 2 16,5 6 0-16,2 0-8 15,4 0 0-15,1-3 6 16,-1 0 1-16,3 0-3 16,-2 6 1-16,-1-2-2 15,-4-1 1-15,-6 3-3 16,-8 3 1-16,-6 4-2 15,-8 3 0-15,1 9-1 16,-8 0 0-16,-7 3 0 63,1 6 0-63,-1 10 0 15,4-3 1-15,3-3 1 0,8-1 0 16,6-2 1-1,11-7 1-15,7-9 1 0,7-7 0 0,8-5 0 0,6-4 0 0,4-3-3 16,3 0 1-16,0-3-8 0,-10-4 1 0,-7 7-15 0,-11-6 1 16,-14 6-5-16,0 0 1 15</inkml:trace>
  <inkml:trace contextRef="#ctx0" brushRef="#br0" timeOffset="14084.2">17981 5324 55 0,'-14'3'27'0,"0"-9"-16"0,14 6 27 15,0 0-34-15,7-3 1 16,0 6 3-16,4-6 1 16,6 6-12-16,15-3 1 15,3-3 6-15,8-6 1 16,6 2-8-16,0-12 1 0,-3 4-10 16,-11 2 1-16,-13 4-10 15,-15 3 1-15</inkml:trace>
  <inkml:trace contextRef="#ctx0" brushRef="#br0" timeOffset="14279.46">17921 5660 61 0,'4'44'30'0,"20"-41"-23"0,-13-3 51 0,10 0-56 16,11 3 0-16,7-3 0 15,7 0 1-15,3-6-7 16,0-1 1-16,1 1-7 16,-8 0 1-16,-14-4-11 15,-10 1 0-15</inkml:trace>
  <inkml:trace contextRef="#ctx0" brushRef="#br0" timeOffset="14861.05">20775 4017 63 0,'18'9'31'0,"-11"10"-34"0,-11-13 50 16,-3 13-46-16,0 0 1 15,-3 6 0-15,-5 3 0 16,1 6-3-16,4 1 0 16,-1 3 1-16,4-4 1 15,0 4 0-15,4-7 0 16,-1 0-1-16,11-2 1 0,7-4-1 16,14-13 0-16,8-5-4 15,2-14 1 1,5 4-8-16,-1-16 1 0,0-9-9 15,-10-6 1-15</inkml:trace>
  <inkml:trace contextRef="#ctx0" brushRef="#br0" timeOffset="15043.21">21156 3954 36 0,'7'-25'18'0,"0"44"-1"0,-3-10 22 0,-4 7-32 0,-4 6 0 0,-3 15 4 16,-3 10 0-16,-5 7-14 15,-6 8 0-15,-7 10 9 16,-7 4 1-16,-4 8-6 16,0-2 0-16,4-7-9 0,0-9 0 15,3-25-12 1,4-7 1-16</inkml:trace>
  <inkml:trace contextRef="#ctx0" brushRef="#br0" timeOffset="15567.67">19378 5287 69 0,'-14'18'34'0,"18"-21"-32"16,3 3 56-16,7-6-52 15,10 3 0-15,15 3 6 16,14-13 0-16,28 4-14 16,39-7 1-16,25 1 8 0,49-4 1 15,14 3-3-15,35-3 1 16,-3-6-4-16,21 0 0 15,-24 6-2-15,-12 0 1 16,-20 1-2-16,-39 2 0 16,-11 0-6-16,-28 7 1 15,-32 6-8-15,-28 3 1 16,-35 6-14-16,-32-6 1 16,-14 3-1-16,-7-15 0 15</inkml:trace>
  <inkml:trace contextRef="#ctx0" brushRef="#br0" timeOffset="17581.52">19967 6102 59 0,'-10'6'29'0,"-19"-12"-20"0,22 9 30 0,-7 10-35 15,-3 9 0 1,-5 3 0-16,-9 12 1 0,-12 17-7 16,1 8 0-16,0 7 3 15,3-6 1-15,0-3-7 16,0-7 0-16,8-12-8 16,6-10 1-16,4-9-7 15,7-19 0-15</inkml:trace>
  <inkml:trace contextRef="#ctx0" brushRef="#br0" timeOffset="17820.14">19590 6121 40 0,'7'19'20'0,"21"15"-17"15,-21-25 29-15,4 4-30 16,3 3 1-16,3 9 2 15,1 6 1-15,7-3-7 0,-1 7 1 16,-2-1 3-16,-1-2 0 16,0-4-2-16,-3-3 1 15,-4-9-7-15,-4-4 1 16,1-6-11-16,-8-9 1 16,1-16-1-16,-1-2 1 15</inkml:trace>
  <inkml:trace contextRef="#ctx0" brushRef="#br0" timeOffset="18254.05">20048 5537 55 0,'11'4'27'0,"-8"-4"-30"15,-3 0 57-15,8-4-49 16,-1 1 1 0,0 3 2-16,3-6 1 0,1 3-11 15,3 3 0-15,4 0 7 16,-1 3 0-16,-3 3-3 16,-3-6 1-16,-1 0-3 15,-6 10 0-15,-8 2-2 16,-3 4 1-16,0 0-2 15,-3 6 1-15,-4-7-1 16,-4 4 0-16,0 0 0 16,1 0 1-16,3 3 1 15,3-4 0-15,4-2 1 0,7-6 0 16,4-1 1-16,6 0 0 16,1-9 0-16,-1 0 1 15,11-12-2-15,8 2 1 16,2 4-4-16,1 0 0 15,-4 0-8-15,-3-1 0 16,-7 10-9-16,-1 7 1 16</inkml:trace>
  <inkml:trace contextRef="#ctx0" brushRef="#br0" timeOffset="18521.57">20186 6337 78 0,'-4'9'39'0,"15"-9"-51"0,-4 0 73 0,7-6-61 0,7 0 1 0,4 3-3 16,3-3 1-16,0-1-5 15,1 4 1-15,-1-3-11 16,-3-4 0-16,-4-2-5 16,3-4 1-16</inkml:trace>
  <inkml:trace contextRef="#ctx0" brushRef="#br0" timeOffset="19036.75">20916 5882 58 0,'18'13'29'0,"-8"6"-32"0,-10-16 53 15,-3 3-49-15,-11 4 0 0,-4-1 1 16,-3 3 1-16,-4-2-4 16,-3 6 1-16,0 6 2 15,3-4 0-15,4-5-2 16,3 3 1-16,1-1-2 15,3 1 0 1,7 0-1-16,3 2 0 0,0 4-1 16,12 3 1-16,2-3-1 15,11 0 1-15,4 3 1 16,3-3 1-16,0-3-1 16,-3 0 1-16,-7 0 0 15,-4 3 0-15,-7 0-1 16,-11 0 1-16,-6 3-2 15,-8 0 0-15,-7 0 0 16,1-6 1-16,3-10-2 16,-1-6 1-16,1-3 3 0,4-9 0 15,6-4 3-15,8-9 1 16,6-6 1-16,11 0 1 16,14-7 0-16,8-5 1 15,6-4-2-15,11-10 0 16,0 1-3-16,0 3 0 15,-11 3-3-15,-3 0 0 16,-4 12-7-16,-7 4 0 16,-6 6-11-16,-5 9 1 15,-10 7-4-15,0 6 0 0</inkml:trace>
  <inkml:trace contextRef="#ctx0" brushRef="#br0" timeOffset="19320.48">21304 6140 56 0,'-7'37'28'0,"-28"20"-37"0,28-39 52 0,-4 7-43 16,-6 10 1-1,-12 34-1 1,1-13 1-16,4-12-6 0,2-15 0 16,8-20-10-1,0-12 1-15</inkml:trace>
  <inkml:trace contextRef="#ctx0" brushRef="#br0" timeOffset="19472.72">21064 6202 55 0,'36'85'27'0,"2"6"-23"0,-27-69 44 15,7 12-46-15,-1 7 1 0,4 0 0 16,1-4 0-16,-1-5-7 16,-4-7 0-16,1-9-4 15,-4-7 0-15,-7-9-10 16,0-9 0-16</inkml:trace>
  <inkml:trace contextRef="#ctx0" brushRef="#br0" timeOffset="19939.32">21791 6259 61 0,'4'12'30'0,"3"-12"-21"0,-4 0 52 16,4 0-57-16,7 0 1 0,8 0 2 15,9 0 1-15,8 0-11 16,14 0 1-16,0 3 3 16,-4-3 0-16,-3-3-9 15,-11-3 0-15,-6-3-15 16,-19-13 1-16,-6 0-2 16,-8-3 1-16</inkml:trace>
  <inkml:trace contextRef="#ctx0" brushRef="#br0" timeOffset="20152.34">22017 6077 54 0,'10'47'27'0,"5"22"-27"0,-12-54 52 16,-3 11-49-16,0 8 1 15,-3 4-1-15,-1 9 1 16,1 9-6-16,-5-6 0 15,5-3 0-15,-1-3 0 16,4-15-9-16,4-14 0 16,3-5-8-16,7-20 1 15</inkml:trace>
  <inkml:trace contextRef="#ctx0" brushRef="#br0" timeOffset="20448.82">22687 5920 64 0,'-7'53'32'0,"-18"23"-42"16,18-54 59-16,-3 15-47 15,-1 10 1-15,1 13 1 16,-1 6 0-16,0 3-6 16,4-7 0-16,4-12-2 15,3-9 1-15,7-16-12 16,3-18 0-16,1-20-4 0,7-9 1 16</inkml:trace>
  <inkml:trace contextRef="#ctx0" brushRef="#br0" timeOffset="20835.9">22864 5967 60 0,'7'25'30'0,"0"-9"-29"0,-4-10 59 15,1 3-58-15,-1 1 1 0,4-7 3 16,4 0 1-16,7 0-7 15,13 0 1-15,1 4 4 16,0-4 1-16,0 3-2 16,-4 4 0-16,-4-4-2 15,-6-3 0-15,-7 6-2 16,-11 7 0-16,-7 9-2 16,-8 6 0-16,-9-2-1 15,-4 5 1-15,-8 10 0 16,8-6 1-16,3 2 0 15,4-2 0-15,0 0 2 16,10-1 0 0,4-5 1-16,7-4 1 0,0-9 0 15,11 3 0-15,10-13-1 16,14-6 0-16,4-3-1 16,4-3 1-1,2 3-7-15,-2 3 0 0,-8 4-15 16,-17 2 0-16</inkml:trace>
  <inkml:trace contextRef="#ctx0" brushRef="#br1" timeOffset="28568.08">3358 7780 56 0,'-7'12'28'0,"14"-15"-20"15,-7 3 28-15,0 0-34 16,-7 0 0-16,-3 3 2 16,-8 3 1-16,-7 4-6 15,-13 2 0-15,-5 7 4 16,5 6 0-16,-8 7-1 16,-4 2 0-16,1 1-2 15,7 2 0-15,-1 10 0 16,15 7 1-16,0 8-1 31,14 1 0-31,14-7 0 0,14 1 0 0,14-16 0 0,11-4 0 16,3-15-1-16,15-12 1 15,3-7-5-15,-11-10 1 16,0-8-10-16,-3-7 1 16,-7-10-6-16,-4-8 1 15</inkml:trace>
  <inkml:trace contextRef="#ctx0" brushRef="#br1" timeOffset="28837.57">3521 7573 57 0,'17'15'28'0,"1"29"-28"15,-18-28 52-15,4 9-49 16,3 9 0-16,-7 10 0 15,-7 0 1-15,3 10-6 16,-3 2 1-16,7 7 2 16,-11 3 1-16,4 3-3 15,4-13 1-15,-8-9-3 16,11-9 1-16,-7-10-5 16,7-9 1-16,7-7-9 15,-7-6 0-15,0-6-3 16,0-9 0-16</inkml:trace>
  <inkml:trace contextRef="#ctx0" brushRef="#br1" timeOffset="29253.19">3609 8400 59 0,'11'7'29'0,"20"-7"-36"0,-20-3 57 16,6-4-50-16,12-2 0 0,-1-1 1 16,-3-2 0-1,-1-10-1-15,1-9 0 0,-4 2 0 16,-3-2 1-16,-1 0-1 16,-6 2 1-16,-11 8-1 15,0-1 0-15,0 6 0 16,-11 6 1-16,1 7-1 15,-8 10 0-15,1 5-1 16,2 10 1-16,-2 3 0 16,6 7 0-16,4-1-1 15,4 0 1-15,6-6 0 16,4 7 1-16,11-10-1 16,-8-4 0-16,12-8-2 15,-5-4 1-15,4-9-7 16,8-3 0-16,-5-4-9 15,-2-5 1-15</inkml:trace>
  <inkml:trace contextRef="#ctx0" brushRef="#br1" timeOffset="29728.97">4233 8165 39 0,'11'10'19'0,"-8"-10"-9"0,-3 0 25 0,0 0-32 16,0 0 0-16,8 3 3 15,-16 0 1-15,8 0-8 16,-3 3 1-16,-4 1 6 16,-4-1 0-16,1 3-2 15,-1 4 0-15,1-4-1 16,-1 7 0-16,0 0-2 15,4-7 1-15,-10 4-2 16,6 2 0-16,1 1-1 16,-1 6 1-16,4-3-2 15,3-1 1-15,4-2-1 16,4 0 0-16,3-4 0 16,4-2 1-16,-1-7-1 15,1 0 1-15,6-6 0 16,1 0 1-16,-4-3 0 15,4-4 0-15,-1 4-1 16,-3 0 1-16,4 2 0 16,-7 1 0-16,-1 6-1 0,8 4 1 15,-8 2-1-15,1 4 0 16,3-1-1-16,0 1 0 16,-3-1-3-16,-1-5 1 15,1-1-5-15,0-3 0 16,-1 0-7-16,8-6 0 15</inkml:trace>
  <inkml:trace contextRef="#ctx0" brushRef="#br1" timeOffset="30009.35">4561 8394 31 0,'11'28'15'0,"0"-3"-3"0,-8-21 19 0,-3-4-26 16,0 0 0-16,7-10 3 15,-7-2 0-15,0-4-9 16,0-3 0-16,0 0 7 16,0 7 1-16,0-4-2 15,0 0 0-15,11 4 0 16,-1-1 0-16,1 1-1 16,7-1 0-16,3-6-2 15,0-3 1-15,11-6-4 16,3 3 1-16,-3 0-6 15,-4 0 1-15,-3 3-8 16,-1-3 0 0</inkml:trace>
  <inkml:trace contextRef="#ctx0" brushRef="#br1" timeOffset="30526.03">6519 8388 54 0,'-10'12'27'0,"-4"-34"-19"15,14 10 27-15,-7-4-34 16,0-18 1-16,-4-10 3 16,-3-6 1-16,-7-13-6 0,7 7 1 15,-1-13 3-15,-6 0 1 16,11-7-1-16,3 1 0 16,7 6-2-16,7 0 0 15,14 9-1-15,7 10 0 16,7 10 0-16,1 11 0 62,2 7-1-62,5 10 0 0,-11 12-7 0,-1 3 0 16,-6 13-14-16,-14 9 1 0</inkml:trace>
  <inkml:trace contextRef="#ctx0" brushRef="#br1" timeOffset="30733.85">6325 7977 53 0,'0'28'26'0,"11"7"-8"16,-11-32 32-16,10 6-45 16,-6-2 1-16,10-1 2 15,7-6 0-15,8 3-11 16,2 3 0-16,-3-3 6 16,4-3 0-16,0 0-9 15,-4 0 0-15,0-9-10 16,-6 3 1-16,-5-10-7 15,1-6 1-15</inkml:trace>
  <inkml:trace contextRef="#ctx0" brushRef="#br1" timeOffset="31062.62">6876 8250 58 0,'0'59'29'0,"0"-46"-32"0,0-10 51 0,0-3-45 0,-4-3 0 0,1-3 1 0,-1-4 1 16,1-8-6-16,3-4 0 16,0-4 4-16,0 1 0 0,0 0-1 15,3-3 0-15,8 6-1 16,-1 3 0-16,8 1 0 15,3-4 1-15,7 6-2 16,0 10 1-16,4-7-4 31,0 7 0-31,-4-4-5 0,-10 4 0 0,3 3-9 16,-10 0 0-16,-1 3-3 16,8-3 0-16</inkml:trace>
  <inkml:trace contextRef="#ctx0" brushRef="#br1" timeOffset="31649.29">7391 8178 46 0,'21'15'23'0,"-21"-11"-20"0,0-4 43 0,0-4-43 0,-7 8 0 15,-4-4 1-15,-3 0 0 16,-4 3-6-16,1 3 1 0,-4 3 3 16,0 10 1-16,-1-3-2 15,1-4 0-15,4 4-1 16,-1 0 0-16,7-4-1 15,1 4 0-15,6 0-1 16,4-1 1-16,7-2-1 16,4-1 0-16,3-5 0 15,4-4 0-15,3-6 1 16,3-4 0-16,1 1 1 16,0-3 0 15,-4 3-1-31,0-4 1 47,4 4 0 0,-15 3 0-47,5 3 0 15,-1 3 1-15,0 3-4 0,-4 4 0 31,-3-1-6-31,0-3 0 32,-3-3-6-17,7-3 0-15</inkml:trace>
  <inkml:trace contextRef="#ctx0" brushRef="#br1" timeOffset="32037.95">7835 8181 42 0,'25'-6'21'0,"-18"-4"-21"0,-7 10 36 0,0-6-34 0,-4 0 1 0,1 3 0 0,-15 3 1 0,4 0-5 0,-3 6 0 0,-1 6 3 0,-7 7 0 15,8 6-1-15,-8-6 0 0,14 3 0 16,1 0 0-16,6 3-1 15,4 0 1-15,7 0-1 16,4-6 0-16,10-6 0 16,0-4 0-16,11-12-1 31,3-7 1-31,4-2-1 0,3-23 1 0,-6-8-1 16,6-8 1-16,4-14-1 15,0-1 0-15,-11-16 0 16,-3-3 1-16,-8-9-1 15,-6-3 1-15,-4 9 0 16,-3 13 0 0,-8 9 0-16,-6 10 1 0,3 12 0 15,-7 19 1-15,0 19 0 16,-11 15 0-16,4 16-1 16,-4 19 1-16,1 22 0 15,-5 15 0-15,8 10-1 0,7 13 0 16,-3 6-1-16,10-20 0 15,0-8-1-15,-7-22 0 16,14-17-3-16,-7-11 0 16,3-13-5-16,-3-10 1 15,0-9-8-15,-10-9 1 16</inkml:trace>
  <inkml:trace contextRef="#ctx0" brushRef="#br1" timeOffset="32260.99">7948 8077 60 0,'14'10'30'0,"4"-20"-34"0,-11 7 56 0,7-3-51 0,7-3 0 0,4-1 0 0,7 1 1 0,-1 3-4 16,1-1 1-16,0 4-5 15,0 0 1-15,-4 0-7 16,-3-3 0-16,-8-1-6 16,4 1 0-16</inkml:trace>
  <inkml:trace contextRef="#ctx0" brushRef="#br1" timeOffset="32594.46">8378 8112 47 0,'0'50'23'0,"4"32"-29"0,-4-70 42 0,0 1-37 0,0-4 0 0,0-6-2 0,0-9 0 0,-4-10 2 0,1-3 0 15,-4-2-4-15,0-1 1 16,3-3-3-16,-6 3 0 16,6-4-3-16,1 5 1 15,-1 2 0-15,1 3 1 16,3 0 6-16,0 7 0 0,0 0 6 15,3 2 0-15,4 4 7 16,0 0 0-16,0 3 1 16,4-6 1-16,3 3-5 15,4-1 0-15,3 1-5 16,0 3 1-16,4-3-6 47,-8 0 1-47,1 3-9 0,0-6 1 0,-1 3-5 0,-3-4 1 0</inkml:trace>
  <inkml:trace contextRef="#ctx0" brushRef="#br1" timeOffset="32844.15">8784 7946 36 0,'25'-7'18'0,"-18"20"-11"0,-7-13 30 0,0 3-34 16,0 3 1-16,-11 4 0 15,-10-1 1-15,0 1-7 0,-7 5 0 16,3 1 4-16,0 6 1 15,4 0-3-15,4 3 1 16,6 3-3-16,-3 0 0 16,7-2-1-16,7-5 0 15,7-8-1-15,7 0 1 16,0-7-1-16,11-9 0 16,-4-7-1-16,4-2 0 15,-4-4-6 1,-4 0 0-1</inkml:trace>
  <inkml:trace contextRef="#ctx0" brushRef="#br1" timeOffset="33251.44">8939 8172 49 0,'4'47'24'0,"-1"-7"-27"15,-3-33 43-15,0 2-40 16,0 0 0 0,0-9 2-16,4-6 0 15,0-3-2 1,3-7 0-16,7-3 1 0,-4-3 0 15,-3 0 0-15,4-6 0 16,3 3-1-16,4-3 0 16,-8 3 0-16,4 6 0 15,-3 6 0-15,0 10 1 16,3 9-1-16,-7 4 0 16,3 9 0-16,-3 9 1 15,0 0-1 1,0 0 0-16,4 4-3 0,-7-10 0 15,3-4-2-15,3-2 0 0,4-13-10 16,4-3 0-16</inkml:trace>
  <inkml:trace contextRef="#ctx0" brushRef="#br1" timeOffset="33575.06">9613 7952 42 0,'39'6'21'0,"-18"-21"-13"0,-14 11 31 0,0 4-37 0,-7 0 1 0,-3 0 0 16,-4 7 0-16,-7-1-5 16,-11 7 1-16,-7 2 3 15,-3 1 0-15,0 3-3 16,3 6 1-16,4-3-1 16,3-3 1-16,7 3 0 15,8 3 0-15,6 0 2 16,11 3 1-16,11 0 1 15,10-12 1-15,4 3 0 0,7 3 0 16,-15 0 0-16,-2-1 0 16,-5 1-4-16,-6 4 1 15,-15-1-7 17,-20-3 1-32,-19-4-9 15,-17-5 0-15,-28-10-7 16,7-3 1-1</inkml:trace>
  <inkml:trace contextRef="#ctx1" brushRef="#br1">5489 5456 0,'0'0'16,"0"0"-1,0 0 1,0 0-1,0 0 1,0 0 0,0 0-1</inkml:trace>
  <inkml:trace contextRef="#ctx0" brushRef="#br1" timeOffset="34770.81">10178 8410 74 0,'3'28'37'0,"4"-6"-29"0,-3-19 38 16,-1 3-46-16,1 1 0 0,-4-4-7 0,3 0 0 0,-3-3-9 0,-10-6 0 0,-4 3-5 0,0 6 1 0</inkml:trace>
  <inkml:trace contextRef="#ctx0" brushRef="#br1" timeOffset="36434.99">11776 4039 47 0,'0'6'23'0,"0"13"-13"0,0-13 23 16,0-3-32 0,-4 3 0-16,1 4 3 0,-8-1 0 15,1 1-5-15,-5 5 1 16,1 4 3-16,-7-3 0 15,0 12-1-15,-4 3 1 16,1 4-2-16,-5 2 0 16,-6 7 0-16,-7 10 0 15,-1-4 0-15,1 22 0 16,0 16 0-16,3 12 0 16,-3 19 0-16,3 19 0 0,4 16 0 15,6-13 0-15,8 6 0 16,3-18 0-16,11 3-1 15,11-23 1-15,10-5-1 16,7-13 1-16,4-10-2 16,7-2 1-16,6-7-5 15,-6 0 1-15,4-9-10 16,-8-7 1-16,-4-9-6 16,-2-12 1-16</inkml:trace>
  <inkml:trace contextRef="#ctx0" brushRef="#br1" timeOffset="37337.55">17420 4017 37 0,'14'28'18'0,"-7"28"-17"0,-3-34 27 0,-1 3-28 15,4 22 1-15,1 7 2 16,2 11 1 0,1 23-2-16,10 25 0 15,4 22 3-15,3 19 0 16,0 21 0-16,4 4 0 0,-8 12-1 15,-9 4 1-15,-19-7-3 16,-14-13 1-16,-13 4-2 16,-12-25 0-1,1-16-1-15,-7-22 1 16,-8-10-1-16,1-21 0 0,3-16-1 16,3-19 1-16,8-6-6 15,3-16 1-15,4-9-12 16,14-12 1-16</inkml:trace>
  <inkml:trace contextRef="#ctx0" brushRef="#br1" timeOffset="38072.72">19780 3788 39 0,'-14'34'19'0,"-11"-6"-9"0,18-21 22 0,0 8-28 16,-3 4 1-16,-4 6 2 15,-8 3 0 1,-6 23-9-16,-11 11 0 0,-10 23 6 16,-7 6 0-16,-8 19-3 15,-6 28 1-15,6 9-1 16,8 13 1-16,6 6-1 15,11 10 1-15,8-10 0 16,10-9 1-16,3-10-1 16,7-18 0-16,11-20-1 15,7-14 0-15,7-8-6 16,11-5 1-16,7-10-8 16,0-9 1-16,-4-4-8 15,7-18 1-15</inkml:trace>
  <inkml:trace contextRef="#ctx0" brushRef="#br1" timeOffset="38900.75">23756 3659 35 0,'-18'28'17'0,"-6"16"-5"0,20-34 22 0,-3-1-30 16,0 10 1-16,0-3 3 15,4-7 1-15,3 13-10 16,10 12 0-16,15 17 7 16,17 21 1-16,11 19-2 15,25 21 0-15,13 14-2 16,8 37 0 0,-7-3-1-16,-15 16 0 0,-13 18-1 15,-18 7 0-15,-14-4-1 16,-22 1 0-16,-24-1-1 15,-18 4 1-15,-14-7-4 16,-14-12 1-16,-3-22-5 0,-4-12 0 16,-7-26-12-16,-4-22 1 15</inkml:trace>
  <inkml:trace contextRef="#ctx0" brushRef="#br1" timeOffset="60776.34">25749 4089 45 0,'0'-16'22'0,"-3"13"-6"16,6 6 22-16,-3 3-35 15,-7-3 1-15,-3 7 3 16,-4 2 1-16,-1 1-10 16,-2 12 1-16,-4 0 5 15,-4 6 1-15,-3 20-2 16,-8 2 0-16,-2 10-2 0,-5 15 0 16,-3 13 0-16,8 6 0 46,6-3-1-46,7-3 0 16,8-16 0-16,6-6 0 16,7-12-2-16,8-4 0 0,7-15-5 0,3-10 0 0,7-6-13 0,-4-13 1 31</inkml:trace>
  <inkml:trace contextRef="#ctx0" brushRef="#br1" timeOffset="61243.17">25947 4606 64 0,'3'0'32'0,"-10"0"-38"0,4 13 50 16,-8 5-44-16,-3 4 0 16,-4 3-1-16,-10 4 1 15,-4-1-2-15,-3 16 0 16,3-10-5-16,4 1 0 0,4-7-10 15,-1-3 1-15</inkml:trace>
  <inkml:trace contextRef="#ctx0" brushRef="#br1" timeOffset="61603.27">25756 4609 49 0,'-7'25'24'0,"11"22"-19"16,-1-31 37-16,1 0-40 0,-4 6 0 16,7 9 1-16,0 7 0 15,4 2-4 1,-1-8 1-16,4-4 1 0,4-6 1 15,0-3-4-15,3-7 1 16,0-5-13-16,-4-1 0 16,1-9-3-16,0-4 1 15</inkml:trace>
  <inkml:trace contextRef="#ctx0" brushRef="#br1" timeOffset="61777.83">26113 4779 66 0,'3'6'33'0,"11"6"-40"0,-7-12 65 0,4-3-58 0,3 3 1 0,7-3-5 16,4-3 1-16,0-4-5 16,-4 1 0-16,-4-4-11 15,-3-5 1-15</inkml:trace>
  <inkml:trace contextRef="#ctx0" brushRef="#br1" timeOffset="62227.85">26511 4597 57 0,'14'9'28'0,"-3"1"-20"0,-4-10 45 0,0 3-48 16,4-3 1 0,3 3 2-16,3-6 1 0,5 6-11 15,2-6 1-15,-3 3 6 16,-3-7 1 0,-4 7-3-16,0 4 0 0,-3 2-3 15,-4 3 1-15,-7 4-3 16,-4 2 0-16,-6 7-1 15,-8-3 0 48,-3 6-1-63,0 3 0 0,0 10 1 0,3 0 0 0,4-10 1 16,7 0 0-16,3-9 2 0,11-10 0 0,11 4-1 0,3-4 0 0,4-9-4 0,7-3 0 15,-1-6-10 1,5-10 0-16,-5-6-5 0,15-3 0 15</inkml:trace>
  <inkml:trace contextRef="#ctx0" brushRef="#br1" timeOffset="62496.99">26973 4302 51 0,'0'25'25'0,"-3"35"-20"0,3-51 44 0,3 7-47 16,4 9 0-16,1 9 4 15,2-9 0-15,1 13-7 16,3 0 1-16,0 9 3 16,-4 12 1-16,-2 7-2 15,-8-3 1-15,-8 3-6 16,-2-7 1-16,-4-15-12 15,0-9 0-15,-15-7-6 16,12-6 0-16</inkml:trace>
  <inkml:trace contextRef="#ctx0" brushRef="#br1" timeOffset="62835.98">27728 4151 63 0,'0'16'31'0,"-14"28"-37"0,7-31 57 0,-7 2-51 0,-7 10 0 0,-7 13 1 0,-4-10 1 16,-7 16-2-16,-3 0 0 0,-4 28 2 15,4 6 0 1,10 13 1-16,7 3 0 16,8-3-1 77,-1-12 0-93,7-4-1 0,11-22 1 0,11-9-7 0,7-22 1 0,3-6-11 0,0-10 1 0,4-6-6 0,6-6 0 0</inkml:trace>
  <inkml:trace contextRef="#ctx0" brushRef="#br1" timeOffset="63123.18">28042 4616 66 0,'-10'25'33'0,"-43"47"-44"0,39-57 62 0,-11 10-51 0,4 13 0 0,-7 0 0 0,-4 3 0 16,0 6-1-16,0-4 1 15,4-5-5-15,7-10 0 16,7-9-11-16,0-13 1 15,3-15-3-15,8-7 1 16</inkml:trace>
  <inkml:trace contextRef="#ctx0" brushRef="#br1" timeOffset="63329.06">27771 4587 33 0,'24'3'16'0,"5"44"-6"0,-22-31 27 0,0 9-33 0,3 0 1 15,8 35 4 1,3-19 1-16,0-1-13 16,0-2 1-16,1-7 6 15,2 1 1-15,-6-13-6 16,0-7 0-16,-4-6-10 16,0-6 0-16,-7 0-5 15,7 0 0-15</inkml:trace>
  <inkml:trace contextRef="#ctx0" brushRef="#br1" timeOffset="63606.15">28279 4851 58 0,'14'31'29'0,"7"-6"-33"0,-10-19 54 15,3 4-50-15,0-4 0 0,7-6 0 0,11 6 0 16,6-3-5-16,5-3 1 0,-8-6-10 0,-3 0 0 0,-4-13-3 16,-3-3 1-16</inkml:trace>
  <inkml:trace contextRef="#ctx0" brushRef="#br1" timeOffset="64000">29051 4543 42 0,'28'35'21'0,"-6"-7"-17"0,-19-28 39 0,-3 10-42 0,-7 5 0 0,-11 4 0 0,-3 6 1 16,-3 13-2-16,-1 2 0 15,0 14 1-15,-7-13 1 16,8 12-1-16,-1 0 1 16,7-15-1-16,4-4 0 15,11 1-1-15,3-10 1 16,10 0-1-16,5-19 1 15,2 1-1-15,8-7 1 16,7-13-1-16,-11-3 0 0,-7 1 0 31,-7-1 1-31,-7 0-1 0,-7 4 1 16,-4 2-1-16,1 4 1 0,-1 6-1 16,-10 6 0-16,0 4-1 15,-7-1 1-15,3 7-2 16,-3-7 0-16,3-3-7 15,4 4 0-15,3-1-7 16,8-12 0-16</inkml:trace>
  <inkml:trace contextRef="#ctx0" brushRef="#br1" timeOffset="64299.88">29365 4233 44 0,'-3'6'22'0,"-4"38"-15"0,10-25 35 15,4 0-39-15,7 9 0 16,4 16 6-16,3 3 0 15,-3 28-10-15,10 7 0 16,4-1 7-16,-4 16 0 16,-10-2-2-16,-18-1 0 15,-11 3-9-15,-14-6 1 16,-24-16-15-16,-11-9 0 0</inkml:trace>
  <inkml:trace contextRef="#ctx0" brushRef="#br1" timeOffset="65635.95">9638 3427 46 0,'0'0'23'0,"-4"-6"-9"0,4 6 23 0,-3 6-35 16,-8 3 0-16,-3 1 1 16,-3-1 0-16,-8 10-4 15,4 6 0-15,-11 7 3 16,4 11 0-16,-1 8-1 16,1 2 1-16,0 3-1 15,7 10 1-15,3 0-2 16,8-6 1-1,6-4-3-15,8-12 0 16,3-10-7-16,10-5 1 0,-3-17-10 16,15-12 0-16</inkml:trace>
  <inkml:trace contextRef="#ctx0" brushRef="#br1" timeOffset="65869.55">9744 3785 48 0,'-21'21'24'0,"-15"23"-17"0,33-34 36 0,-8 12-42 0,-3 6 1 16,-4 0-1-16,1 0 0 0,-1 7-4 15,4-10 1-15,0-3-5 16,7-13 0-16,0-6-9 15,3-6 1-15</inkml:trace>
  <inkml:trace contextRef="#ctx0" brushRef="#br1" timeOffset="66072.7">9627 3832 45 0,'18'37'22'0,"-4"-15"-14"0,-10-12 34 0,-1 5-41 0,4 10 1 0,0-3 0 16,-3-3 0-16,-1 6-4 15,1-12 1-15,3 2-3 16,-4-5 1-16,8-7-7 0,-7-6 1 16,-1-3-6-16,4-7 0 15</inkml:trace>
  <inkml:trace contextRef="#ctx0" brushRef="#br1" timeOffset="66311.25">9825 3926 43 0,'7'22'21'0,"-14"-4"-6"0,7-11 36 15,0-7-45-15,3 0 0 0,1 0 2 0,7 0 1 0,3 0-13 32,3 0 1-32,4-7 2 0,4 4 1 0,-4-6-11 15,-3-7 1 1</inkml:trace>
  <inkml:trace contextRef="#ctx0" brushRef="#br1" timeOffset="66929.1">10100 3668 53 0,'4'10'26'0,"3"-1"-13"0,-4-6 22 0,4 1-33 15,0 2 1-15,4-3 3 16,-1 0 1-16,5-3-8 15,-5 0 1-15,1 3 4 16,-1 0 1-16,1 7-2 16,-4-7 0-16,-4 3-3 15,-3 7 1-15,0-1-2 16,-3 7 0-16,-4 0 0 16,0-10 0-16,-4 4 0 15,4 3 0-15,0 2 1 0,0 4 0 16,4 0 0-1,6 0 1-15,1-3 0 16,3 0 0-16,0-7-1 0,0-2 0 16,3-4-3-16,4-3 0 15,1-3-6-15,-1-9 0 16,0-4-11-16,0-6 0 16</inkml:trace>
  <inkml:trace contextRef="#ctx0" brushRef="#br1" timeOffset="67217.17">10308 3518 62 0,'0'25'31'0,"18"28"-25"0,-11-34 50 0,7-3-54 16,7 12 1-16,-3 10 1 31,-4-4 0-31,4-6-6 0,-11 7 0 0,0 9 3 16,-4 0 1-16,-6-4-4 16,-4 1 1-16,-11 3-8 15,4-12 0-15,0-7-12 0,-4-7 0 16</inkml:trace>
  <inkml:trace contextRef="#ctx0" brushRef="#br1" timeOffset="67545.78">10770 3452 64 0,'4'16'32'0,"-8"-4"-36"0,4-2 50 0,-7-1-44 15,-3 7 1-15,-4 12 1 16,-8-3 1-16,1 13-6 16,-3 9 0-16,2-6 4 15,1 9 0-15,4 6-1 16,-1 1 0-16,4-4-2 15,7-6 1-15,3-6-3 16,8-13 0-16,3-6-5 16,7-13 0-16,4-2-9 15,-1-14 1-15,-6-2-5 16,-1-4 0-16</inkml:trace>
  <inkml:trace contextRef="#ctx0" brushRef="#br1" timeOffset="67827.14">10940 3678 56 0,'3'16'28'0,"-13"21"-30"0,6-24 52 15,-3 9-47-15,-7 0 0 0,0 6-2 16,-4 3 1-16,1 4-4 16,2-4 0-16,1-6 0 15,0 0 0-15,4-12-9 16,3-1 0-16,-1-9-6 16,1-12 0-16</inkml:trace>
  <inkml:trace contextRef="#ctx0" brushRef="#br1" timeOffset="68029.52">10841 3678 42 0,'25'31'21'0,"3"45"-11"0,-18-61 31 0,4-2-38 16,-3 2 0-16,3 4 0 15,0 6 1-15,0-3-6 16,-3 0 1-16,0 0 3 0,-1-3 0 15,-3-3-4 1,-3-7 0-16,-1-3-6 0,-3-6 1 16,0-6-9-16,4-10 0 15</inkml:trace>
  <inkml:trace contextRef="#ctx0" brushRef="#br1" timeOffset="68267.98">11148 3803 55 0,'10'44'27'0,"-3"-31"-18"0,-3-13 46 0,3 0-52 16,4 0 1-16,6 6-1 15,4-12 0-15,1-4-7 16,-1 1 1-16,0 0-2 15,-3 2 0-15,-4-2-10 16,-7-1 0-16,-14 1-5 16,-4 0 1-16</inkml:trace>
  <inkml:trace contextRef="#ctx0" brushRef="#br1" timeOffset="68983.25">11585 3465 48 0,'7'9'24'0,"-7"10"-19"15,0-19 43-15,0 6-46 16,-7 7 0-16,-3 9 0 15,-4 0 1-15,-4 6-4 16,0 13 0-16,1-4 2 0,-1 1 1 16,0 3-2-16,1 3 1 15,6-7-1-15,4 1 0 16,4-7 0-16,3-9 1 16,7-6-1-16,7-7 1 15,3-9 0-15,1-6 0 16,0-7-1-16,-4-2 0 15,0 5 0-15,-4 7 1 16,-3-9-1-16,-3 5 0 16,-4 1-1-16,-4 0 1 15,-3 3 0-15,-3-4 1 16,-4 14-2-16,-7 5 1 0,-1 10-2 16,1-3 0-16,4-3-4 15,-1 2 1-15,0-5-8 16,8-4 0-16,3-2-4 15,7-7 1-15</inkml:trace>
  <inkml:trace contextRef="#ctx0" brushRef="#br1" timeOffset="69314.53">11730 3352 33 0,'-14'0'16'0,"14"0"-5"0,3 3 24 16,4 6-31-16,4 1 0 15,3 2 4-15,4 10 0 16,-1 0-8-16,1 10 0 15,-4 5 7-15,-3 7 1 0,-1 9-3 16,-3-6 0-16,-7 7-3 16,-3 2 1-1,-8-6-10-15,-6-6 0 16,-12-12-12-16,1-10 0 16</inkml:trace>
  <inkml:trace contextRef="#ctx0" brushRef="#br1" timeOffset="70185.61">12315 3643 40 0,'-7'7'20'0,"7"-7"-12"0,0 0 21 16,0 0-26-16,4-3 1 15,3-4 2-15,4 1 1 16,3-3-8-16,3 2 1 16,15-2 7-16,21 0 0 15,3 5-1-15,19-11 0 16,6 5-1-16,-4 10 0 16,1 0-1-16,-4 10 0 15,-7 9-3-15,-11 6 1 0,-10 3-3 16,-7 16 1-16,-7-7-4 15,-7 7 0-15,-4 3-5 16,-4 0 1-16,-3-15-8 16,-3-10 1-16,-4-13-4 15,4-9 0-15</inkml:trace>
  <inkml:trace contextRef="#ctx0" brushRef="#br1" timeOffset="71000.63">12227 3462 38 0,'7'6'19'0,"7"-3"-16"0,-6-3 31 0,2-3-31 16,1-3 1-16,6-1 4 15,4-2 0-15,4-1-8 0,14-5 1 16,17 2 6-16,11 1 0 16,25-1-1-1,7-3 0-15,14 1-2 0,17-1 0 16,4 4-2-16,0 8 1 15,11-11-2-15,14 21 0 16,-14-6-1-16,10 3 1 16,7 13-2-16,-10 0 0 15,-11 5-1-15,0 8 1 94,0 2-1-94,-14 10 1 16,-18 22-1-16,-17 12 1 15,-11 3-1 1,-17 1 0-16,-15 5-1 0,-10-9 0 47,-7-9-4-47,-8-12 1 15,-2-7-6-15,-5-3 1 16,-6-7-6 15,6-2 0-31</inkml:trace>
  <inkml:trace contextRef="#ctx0" brushRef="#br0" timeOffset="100663.51">27496 4001 37 0,'0'0'18'0,"-29"0"-16"15,15-3 19-15,-3-4-21 16,-8 1 1-16,0-6-2 0,-3-7 1 16,-7 0 0-16,-15-6 0 15,-6-13-1-15,-4 4 1 16,-11-7 0-16,-3 3 0 15,4 1-1-15,-1-7 1 16,-7 0 0-16,-3 16 0 16,-3-10 0-16,-8 1 1 15,4 5-1-15,-4-9 0 16,-10 10 1-16,-1 0 0 16,-6-1-1-16,0-8 0 15,-4 8 0-15,0-2 1 0,-7 9-1 16,7 0 1-16,-3 6-1 15,-4 3 0-15,0 7 0 16,-4 5 1-16,11-5 0 16,4 9 0-16,0 9 0 15,3 4 0-15,-11 9-1 16,15 0 1-16,0 9-1 16,0 4 1-16,-1 2-1 15,12-2 1-15,2-4 0 16,1 10 0-16,11 0 2 15,6 3 0-15,0 6 0 16,1 13 0-16,-4-10-1 16,7 10 1-16,3-7 0 15,1-6 0-15,3-6-2 16,10-6 0-16,5-10-1 16,2 0 1-16,4 4 0 15,1-1 0-15,6 0-1 16,4-2 0-16,-1 5 0 15,5-3 1-15,3 1-1 0,-1-4 0 16,5-9-3-16,-1-7 0 16,4 1-7-16,3-10 1 15,4-12-6-15,7-4 1 16</inkml:trace>
  <inkml:trace contextRef="#ctx0" brushRef="#br0" timeOffset="102284.28">19459 7287 42 0,'7'28'21'0,"18"1"-15"16,-18-23 21-16,4-3-27 15,-1 0 1-15,4-3 0 16,-3-6 0-16,3 0-1 0,11-4 0 15,14-2 2-15,3-1 1 16,21 1 0-16,22-1 1 16,7 4 0-16,28-1 0 15,28 1 0 1,11 3 1-16,24-1-2 0,4 1 0 16,14-7-2-16,18 1 1 15,-11 12-1-15,4-6 0 16,-18-13-2-16,-7 0 1 15,-4-9-1-15,-14 3 1 16,-24 3-2-16,-7 3 1 0,-25 3-4 16,-11 4 0-1</inkml:trace>
  <inkml:trace contextRef="#ctx0" brushRef="#br0" timeOffset="103374.54">18098 9542 52 0,'3'28'26'0,"1"0"-17"0,-1-25 26 16,-3-3-34 0,0 0 1-16,7-3 0 0,0 0 1 15,7-3-4-15,7-4 1 16,11-2 2-16,11-1 0 16,6 1-1-16,-3-4 0 15,-4 7-3-15,-3-1 0 16,-4 7-8-16,-14 3 0 15,-14 3-7-15,-10 4 0 16</inkml:trace>
  <inkml:trace contextRef="#ctx0" brushRef="#br0" timeOffset="103558.3">18048 9965 59 0,'-3'13'29'0,"38"6"-27"0,-21-16 52 0,7 3-51 16,11-3 1-16,14 0 0 16,10-3 0-16,-3 0-7 15,-3 0 1-15,-1 0-3 16,0 0 1-16,-3 3-16 16,-14 0 1-16</inkml:trace>
  <inkml:trace contextRef="#ctx0" brushRef="#br0" timeOffset="104416.31">20133 9291 54 0,'4'0'27'0,"10"0"-23"0,-11 3 35 0,4 0-37 16,-7 13 0-16,-3 6-1 16,-1-10 0-16,1 10-2 15,-4 7 0-15,-4 5 1 16,-3 4 1-16,-4-4-2 16,1 7 0-16,3-3 0 15,3-7 0-15,4 3 0 16,7-2 1-16,7-4-1 15,7-9 1-15,4-7-1 16,6-8 1-16,12-11-5 0,10-15 1 16,3 4-8-16,0-14 0 15,1-12-3 1,-8-3 0-16</inkml:trace>
  <inkml:trace contextRef="#ctx0" brushRef="#br0" timeOffset="104627.6">20588 9175 42 0,'-7'3'21'0,"-7"16"-12"0,10-13 38 0,1 7-42 0,-4 12 0 15,0 9 5-15,-4-9 0 16,-3 16-12-16,-4 16 0 0,-3 21 8 16,0 19 0-16,0-3-3 15,-4 22 1-15,4 13-7 16,0 15 1-16,-4-3-9 15,1-9 1-15,-5-3-11 16,1-7 1-16</inkml:trace>
  <inkml:trace contextRef="#ctx0" brushRef="#br0" timeOffset="107243.28">12425 3662 39 0,'21'-3'19'0,"14"22"-3"0,-21-19 19 15,4 0-32-15,10 0 1 16,8 3 2-16,9 0 1 16,15 0-8-16,4 7 1 15,-4 9 4-15,7 12 1 16,7 7-2-16,-3 9 1 16,3 15-4-16,0-12 0 15,-7 13-3-15,-4 9 0 16,-10-3-6-16,-11-6 1 15,-10-16-10-15,-14-25 0 16</inkml:trace>
  <inkml:trace contextRef="#ctx0" brushRef="#br0" timeOffset="107872.93">12545 3145 34 0,'24'9'17'0,"8"-3"-8"0,-18-6 17 16,4 0-24-16,3 4 1 0,11-4 4 15,3 0 0-15,8 0-8 16,2 0 1-16,12 0 5 16,20 0 1-16,12 0-1 15,16 3 0-15,8-3-2 16,25 3 0-16,21 3-1 15,-1 4 1-15,15 8-1 16,11 4 0-16,-4 3-2 16,7 16 0-16,-7 6 0 15,-18 16 0-15,0 15-2 16,-7 10 1-16,-10 25-1 16,-29 6 0-16,-24 3-1 15,-21-9 0-15,-22 0-4 16,-17 0 0-16,-15-28-7 15,-13-4 0-15,-11 1-2 16,0-10 1-16</inkml:trace>
  <inkml:trace contextRef="#ctx1" brushRef="#br0" timeOffset="74759">5941 8789 0</inkml:trace>
  <inkml:trace contextRef="#ctx0" brushRef="#br0" timeOffset="109835.9">10873 9078 49 0,'-4'9'24'15,"4"29"-13"-15,0-29 25 0,0 7-33 16,0 0 1-16,0 2 2 16,0 7 0-16,4 13-7 15,-4-3 0 1,0 37 5-1,0 12 0-15,3 1-2 16,1 3 1-16,-1-13-2 0,-3-18 0 16,4-1-3-1,-4 0 0-15,0-5-2 16,-4-7 1-16,4-7-5 0,0-6 0 16,0-5-8-16,0-11 0 15,4-12-1-15,-1-9 1 16</inkml:trace>
  <inkml:trace contextRef="#ctx0" brushRef="#br0" timeOffset="110184.6">11250 9614 68 0,'0'16'34'0,"-3"-23"-42"15,3 7 72-15,0 0-60 16,0 0 0-16,0 0 1 15,0 0 1-15,0 0-8 16,0 0 0-16,3-3 5 16,1 6 0-16,-1-6-5 0,1 3 0 15,-4 0-9-15,0 0 1 16,-4 0-13-16,-10-6 1 16</inkml:trace>
  <inkml:trace contextRef="#ctx0" brushRef="#br0" timeOffset="113199.78">11723 9172 54 0,'0'31'27'0,"-7"-15"-22"16,3-10 28-16,1 7-33 16,-4 5 0-16,0 11 0 15,-4-4 0-15,-3-6 0 16,0 9 1-16,0 13-1 15,0 6 1-15,-1 6-1 16,5 13 1-16,3 0-2 16,0 0 0-16,0-16-1 15,3-3 0-15,4 3-3 32,7-9 0-32,4-7-4 0,3-9 1 15,4-6-6-15,3-16 0 0</inkml:trace>
  <inkml:trace contextRef="#ctx0" brushRef="#br0" timeOffset="113500.8">12093 9507 66 0,'-7'29'33'0,"-3"18"-43"0,6-35 65 0,-7 10-55 16,1 9 0-16,-8 10 0 16,1 6 0-16,-1 0-2 15,0-9 1-15,1 3-3 16,3-10 0-16,-1-3-8 15,5-9 1-15,3-16-7 16,-7 7 1-16</inkml:trace>
  <inkml:trace contextRef="#ctx0" brushRef="#br0" timeOffset="113725.49">11945 9771 49 0,'18'31'24'0,"13"13"-21"0,-23-35 40 16,2 10-42-16,4-9 0 15,0 2 1-15,-3 4 0 16,3 3-3-16,-3 0 1 16,-1-1-1-16,1-2 0 15,3-3-6-15,0-7 1 16,0-9-10-16,0-4 0 15</inkml:trace>
  <inkml:trace contextRef="#ctx0" brushRef="#br0" timeOffset="113994.05">12354 9768 61 0,'0'12'30'0,"4"1"-33"16,-1-13 54-16,4 0-50 16,4 0 1-16,7 3-1 15,3-6 1-15,0 0-6 16,0-7 0-16,-3-6-7 0,-1 1 0 15,-6-7-7-15,3-9 0 16</inkml:trace>
  <inkml:trace contextRef="#ctx0" brushRef="#br0" timeOffset="114414.47">12767 9504 63 0,'14'28'31'0,"18"-6"-31"0,-22-15 57 0,8-1-54 16,3-3 1-16,0 0-1 15,1-3 1-15,-1 0-6 16,-7 0 0-16,-4 0 3 15,-2 0 1-15,-1 3-3 16,0 4 1-16,-4 5-2 16,-3 7 1-16,-7 6-3 15,-3 3 1-15,-1 7-2 16,0-1 0-16,1 1 1 16,3 6 0-16,-4-16 0 15,8-3 1-15,3 0 2 16,3-1 0-16,8-2 1 0,-1-3 1 15,1-7-2 1,7-5 0-16,3-8-3 0,7 8 1 16,0-14-11-16,11-21 1 15,0-7-3-15,-4-3 0 16</inkml:trace>
  <inkml:trace contextRef="#ctx0" brushRef="#br0" timeOffset="114713.87">13085 9256 59 0,'3'26'29'0,"22"21"-30"0,-15-29 59 0,4-8-54 15,1 6 1-15,2 15 2 16,4 13 0-16,4 0-9 16,0 22 1-16,3 3 4 15,-3-7 1-15,-4 7-4 16,-11 16 1-16,-10-16-6 16,-7 3 1-16,-10-3-8 15,-11-13 0-15,-8-2-10 16,-6-23 1-16</inkml:trace>
  <inkml:trace contextRef="#ctx0" brushRef="#br0" timeOffset="115225.66">13945 9902 28 0,'-14'0'14'0,"0"4"0"16,11-8 9-16,-1 8-18 15,1 2 0-15,-1-3 6 0,4 10 0 16,0-4-12-16,4 0 1 16,3 1 9-16,7-7 0 15,0-9-2-15,3-1 0 16,5 11-3-16,-1 2 1 16,3-3-5-16,5-3 0 15,-5-6-10-15,1-1 1 16,-7-11-11-16,3-4 1 15</inkml:trace>
  <inkml:trace contextRef="#ctx0" brushRef="#br0" timeOffset="115437.67">14002 9642 62 0,'0'41'31'0,"-4"25"-29"16,4-41 52-16,0 16-52 16,4-4 1-16,-1 13-2 15,1 7 0-15,-4 2-8 16,-4 1 1-16,-3 0-13 16,-10-16 1-16</inkml:trace>
  <inkml:trace contextRef="#ctx0" brushRef="#br0" timeOffset="119053.71">15127 9423 33 0,'4'3'16'0,"-1"6"-6"16,-3-9 17-16,-3 3-23 15,-1 4 1-15,-6 5 2 16,-5 4 1-16,-2 9-10 15,-4 0 0-15,-8 22 6 0,1 6 0 16,3 1-3-16,1 8 1 16,3-21-6-16,-4 0 1 15,7 3-11-15,8-10 1 16,-1-5-2-16,8-7 1 16</inkml:trace>
  <inkml:trace contextRef="#ctx0" brushRef="#br0" timeOffset="119281.09">14707 9523 42 0,'18'31'21'0,"0"10"-21"0,-8-35 41 0,1 16-37 15,10 13 0-15,4 9 2 16,6 12 1-16,8-15-9 15,14 12 1-15,-4 4 4 16,-3-4 1-16,0-3-7 16,-7-12 1-16,-7-7-14 15,-11-18 0-15</inkml:trace>
  <inkml:trace contextRef="#ctx0" brushRef="#br0" timeOffset="119792.6">15734 9228 47 0,'-4'28'23'0,"-3"-34"-16"16,7 6 30-16,0 6-35 15,0 7 1-15,-3 3-1 16,-1 9 1-16,-3-13-4 16,0 7 0-16,-3 13 2 15,-1 15 1-15,0 3-1 16,1 12 0-16,3 11-1 15,3 5 0-15,4-22-3 16,0-5 1-16,4-4-4 16,3-10 1-16,0-9-7 0,3-6 1 15,1-15-5-15,3 5 1 16</inkml:trace>
  <inkml:trace contextRef="#ctx0" brushRef="#br0" timeOffset="120061.39">16044 9510 62 0,'-28'69'31'0,"-14"16"-42"15,28-57 63-15,-4 7-52 16,-7 15 1-16,4-19 0 16,0 7 0-16,-4-3-2 15,8-4 0-15,-1-3-4 16,7-6 0-16,4-9-12 16,4-17 0-16</inkml:trace>
  <inkml:trace contextRef="#ctx0" brushRef="#br0" timeOffset="120271.51">15713 9567 38 0,'10'9'19'0,"15"20"-8"0,-14-14 20 0,3 13-27 0,3 4 1 0,5 2 1 0,6 7 0 0,0 9-9 0,0-15 1 0,4-1 4 0,-4 1 1 0,0-1-6 0,-3-6 1 0,-7-6-10 0,-1-6 1 16,-6-16-4-16,0-3 0 15</inkml:trace>
  <inkml:trace contextRef="#ctx0" brushRef="#br0" timeOffset="120512.49">16207 9783 43 0,'3'22'21'0,"4"19"-17"16,-3-38 38-16,3 0-40 15,0 0 0-15,3 1 0 16,1-4 0-16,0-4-5 15,10 1 1-15,0-6-4 16,-3-1 0-16,3-11-9 0,-4-14 0 16</inkml:trace>
  <inkml:trace contextRef="#ctx0" brushRef="#br0" timeOffset="120990.36">16753 9410 54 0,'7'10'27'0,"-3"-4"-30"0,-4-6 47 16,-4 6-44-16,-3 7 0 0,-3 5 0 15,-8 8 0-15,-3-1 0 16,-4 9 1-16,1 10-1 15,2 3 1-15,5 6 0 16,3 10 0-16,3-25 0 16,8-1 0-16,3-2 0 15,7-1 0-15,3-5 0 16,4-11 0-16,8-8-1 16,-1-10 1-16,3 0 1 15,1-3 1-15,-4-10-1 16,-3-6 0-16,-4 0 0 15,-3 1 0-15,-4 2-1 16,-7 3 1-16,-7 1-2 16,-4 6 0-1,-3 2-1 1,-4 8 1-16,1 2-1 0,-5 6 0 0,1-2 0 0,0 6 0 16,0 2-2-16,0-8 1 15,3-7-3-15,1 0 1 16,2 0-7-16,8 3 0 15,4 7-7-15,10-10 1 16</inkml:trace>
  <inkml:trace contextRef="#ctx0" brushRef="#br0" timeOffset="121424.16">16958 9084 65 0,'11'31'32'0,"38"73"-31"0,-35-70 62 0,7-5-60 0,8 8 0 0,2 17 1 0,1-1 1 0,-7 19-6 0,-4 9 0 0,-7 1 3 0,-10-4 1 16,-15 20-6-1,-7-1 1-15,-10 3-14 0,-7-3 1 16,-11-9-8 31,11-9 0 15</inkml:trace>
  <inkml:trace contextRef="#ctx0" brushRef="#br0" timeOffset="122761.47">11649 11348 43 0,'3'-9'21'0,"1"2"-15"16,-4 1 21-16,0 6-23 16,0 0 1-16,0 6 2 15,0 1 0-15,-4 8-9 16,-3 7 1-16,-7 10 5 16,-4 8 1-16,-3-5-4 15,-10 9 1-15,-5 6-2 16,1 13 0-16,3-10-5 15,4 3 1-15,0-2-6 16,3-10 0-16,4-16-6 16,0-9 0-16</inkml:trace>
  <inkml:trace contextRef="#ctx0" brushRef="#br0" timeOffset="123033.58">11384 11621 48 0,'25'25'24'0,"10"-25"-23"0,-24 9 42 16,3 7-42-16,0-3 0 0,7 21 2 15,4-9 1-15,7 13-5 16,6 3 0-16,1-1 2 15,0-5 1-15,-4-1-4 16,-3-9 0-16,-7-6-12 16,-1-9 0-16,-6-13-2 15,0-13 0-15</inkml:trace>
  <inkml:trace contextRef="#ctx0" brushRef="#br0" timeOffset="123317.93">11934 11659 48 0,'-10'6'24'0,"17"6"-21"0,-7-5 46 16,3 2-44-16,1 4 1 15,3 2 1-15,0-2 1 16,7-1-11 0,4-2 0-16,7-7 6 0,3-6 0 15,4-7-7-15,3-5 0 16,-3-4-10-16,-1-3 1 16,-6 6-6-16,0 1 0 15</inkml:trace>
  <inkml:trace contextRef="#ctx0" brushRef="#br0" timeOffset="123797.56">12492 11499 62 0,'-4'22'31'0,"11"-7"-32"15,-7-12 58-15,4-3-54 16,3 3 1-16,4 1 1 16,3 2 1-16,3-3-8 0,4 0 0 15,4-3 5-15,-4 0 0 16,1-3-2-16,-5 6 0 15,-3 0-1-15,0 4 0 16,-3 2-1-16,-4 0 1 16,-7-2-1-16,-4 5 0 15,-3 16-2-15,-3 10 1 16,-1 0 0-16,-3 9 0 16,-3 3 0-16,2-6 1 15,5-3 0-15,3-4 0 16,7-9 2-16,7-6 0 15,7-6 0-15,4-3 0 0,10-7-1 16,4-6 1-16,-1-6-6 16,1-7 0-16,-4 1-15 15,-7-20 1-15,-6 7-1 16,-8-3 0-16</inkml:trace>
  <inkml:trace contextRef="#ctx0" brushRef="#br0" timeOffset="124233.06">13328 11624 47 0,'-18'6'23'0,"15"10"-19"0,3-13 44 0,3 3-43 16,4 1 1 0,4-1 3-16,7 0 0 0,6-3-11 15,5-3 0-15,6-3 7 16,7-3 0-16,0-3-4 16,8-4 0-16,-4 13-7 15,-4 3 1-15,-3-6-13 16,0-10 1-16,-15 1-4 15,1-7 1 1</inkml:trace>
  <inkml:trace contextRef="#ctx0" brushRef="#br0" timeOffset="124447.54">13596 11455 69 0,'-7'62'34'0,"3"11"-42"0,1-70 69 16,-1 12-61-16,1 17 1 15,-4 5-3-15,0 7 1 16,3 3-8-16,1-9 0 16,-8 9-10-16,8 0 0 15</inkml:trace>
  <inkml:trace contextRef="#ctx0" brushRef="#br0" timeOffset="125571.71">14852 11376 55 0,'-4'22'27'0,"1"-15"-19"16,-1-1 39-16,-3 0-41 15,-3 7 1-15,-4 5-1 0,-4 20 1 16,-7-13-11-16,4-6 1 16,-11 28 5-16,-6 16 1 15,-1-10-7-15,-4 7 1 16,5 2-6-16,2-5 0 16,5-7-11-16,6-19 0 15</inkml:trace>
  <inkml:trace contextRef="#ctx0" brushRef="#br0" timeOffset="125828.04">14446 11336 48 0,'28'9'24'0,"11"22"-21"15,-25-18 33-15,4 9-36 16,0 12 1-16,6 7 0 16,5 0 1-16,2 9-3 15,8 10 0-15,-4-10-3 16,1-3 1-16,-5-6-8 16,-2-4 0-16,-8-12-3 15,0-12 0-15</inkml:trace>
  <inkml:trace contextRef="#ctx0" brushRef="#br0" timeOffset="126217.59">14997 11072 53 0,'21'3'26'0,"3"4"-27"0,-16-7 53 16,2 0-48-16,4 0 1 16,4 0 2-16,3 0 1 0,-3 0-10 15,3 0 0-15,0 0 6 16,-3 3 1-16,-4 3-4 16,0 6 1-16,-7 10-3 15,-4 7 1-15,-6-1-2 16,-4 3 1-16,0 7 0 15,-4-1 0-15,1 1 0 16,3-10 0-16,0-3 1 16,-1-6 1-16,5-3 0 15,6-4 0-15,1-2 0 16,7-4 0-16,6-3-1 16,8-15 0-16,3-1-9 15,4-2 1-15,0-7-12 16,-1-4 0-16</inkml:trace>
  <inkml:trace contextRef="#ctx0" brushRef="#br0" timeOffset="126535.4">15388 11884 59 0,'-10'38'29'0,"17"-13"-26"0,-4-22 44 0,4 0-44 16,7 0 1-16,11-3-1 15,7-3 1-15,10-6-8 16,8-10 1-16,2-3-3 16,5 3 1-16,-1-3-14 15,-3-6 1-15</inkml:trace>
  <inkml:trace contextRef="#ctx0" brushRef="#br0" timeOffset="127041.28">16605 11292 56 0,'18'9'28'0,"-11"-12"-27"0,-7 3 42 16,0 0-41-16,-4 6 0 15,-6 10-1-15,-4 6 1 16,-14 9-3-16,-8 10 0 16,1-7 2-16,-11 7 0 15,7 6-1-15,4 13 0 0,3-1 0 16,4 7 1-16,10 3-1 16,11 3 0-1,7 0 0-15,-3-21 0 0,10-11 0 16,11-8 1-16,10-1-1 15,7-21 1-15,4-20 1 16,3-9 1-16,-3-6-1 16,-4-6 1-16,-10-4-1 15,-7 7 0-15,-8 6-1 16,-6 3 0-16,-8 4-1 16,-6 5 1-16,-8 10-3 15,-7 10 1-15,-3 12-2 16,-7 0 1-16,-1 3-1 15,1 3 1-15,7-3-3 16,7 0 1-16,3-6-3 16,4-7 1-16,7-2-8 15,3-10 1-15,12-13-4 0,2-9 1 16</inkml:trace>
  <inkml:trace contextRef="#ctx0" brushRef="#br0" timeOffset="127309.15">17067 11596 57 0,'7'6'28'0,"-7"16"-30"15,0-22 56-15,-3-3-50 0,-8 9 1 16,-10 19-1-16,-4 13 1 0,-3 9-7 15,-3 16 0-15,-1-1 3 16,11 7 0-16,3-18-5 16,4-11 1-16,3-5-8 15,1-13 1-15,3-10-10 16,-4-24 1-16</inkml:trace>
  <inkml:trace contextRef="#ctx0" brushRef="#br0" timeOffset="127492.22">16757 11709 52 0,'39'34'26'0,"3"41"-20"15,-24-53 40-15,6 13-43 0,5 9 1 16,9-3-1-16,-2 6 0 16,-1-16-6-16,0 0 1 15,-3-2-1-15,-4-8 1 16,-3-5-14-16,-4-10 0 15,-7-6-2-15,0-6 1 16</inkml:trace>
  <inkml:trace contextRef="#ctx0" brushRef="#br0" timeOffset="127990.54">17854 11640 64 0,'-10'6'32'0,"6"-12"-36"15,8 6 64-15,3 3-57 0,3 3 1 16,4 0 0-16,0-2 1 16,11-4-7-16,17-7 0 15,1 1 2-15,3-3 0 0,-4 12-8 16,-3-3 0-16,-8-3-13 15,-13 3 0-15</inkml:trace>
  <inkml:trace contextRef="#ctx0" brushRef="#br0" timeOffset="128255.13">17780 11938 54 0,'-4'31'27'0,"19"-9"-27"0,-5-19 37 0,4 3-35 16,7 1 0-16,4-4 0 15,10-3 0-15,15 0-5 16,6-3 0-16,4-7-6 0,4-9 0 16,-4-9-7-16,-7 0 1 15</inkml:trace>
  <inkml:trace contextRef="#ctx0" brushRef="#br0" timeOffset="128527.69">19046 11499 52 0,'-10'40'26'0,"-1"11"-33"16,4-48 46-16,-3 6-40 15,-4 13 1-15,-1 3 1 16,-2 3 0-16,3 7 0 16,3-10 1-16,1 9 0 15,10-5 0-15,10 2 0 16,4-6 0-16,4-6-2 15,3-13 0-15,14-12-4 16,8-4 0-16,-1-15-7 16,4-12 0-16,0-1-5 15,-4-3 1-15</inkml:trace>
  <inkml:trace contextRef="#ctx0" brushRef="#br0" timeOffset="128757.62">19396 11320 37 0,'-4'-10'18'0,"-13"45"-14"0,10-23 31 0,-4 7-32 0,0 6 1 0,-3 10 1 0,-3-4 0 0,-5 10-6 0,-2 19 0 0,-4 5 5 0,-1 14 1 16,1 15-3-16,7-13 1 16,-4 20-1-16,4-4 0 0,-4 13-11 15,4-1 1-15,-11-5-8 16,4-7 0-16</inkml:trace>
  <inkml:trace contextRef="#ctx0" brushRef="#br0" timeOffset="130704.85">11564 13788 51 0,'-3'12'25'0,"-5"-5"-14"0,8 2 26 15,-3-3-34-15,-4 0 0 16,-7-2 2-16,-4 8 1 0,-3 10-8 16,-7 9 0-16,3 4 5 15,-3 12 0-15,3 9-5 16,-3 1 0-16,3 9-6 16,1-10 0-16,-5-2-10 15,1-11 0-15</inkml:trace>
  <inkml:trace contextRef="#ctx0" brushRef="#br0" timeOffset="130989.56">11095 13854 42 0,'10'15'21'0,"15"-24"-13"0,-14 15 28 16,3 10-35-16,3 9 0 15,8 6 0-15,3 1 1 16,-3 15-2-16,7 0 0 16,3 6 0-16,4 3 1 15,0-5-3-15,0-4 1 16,-8-3-8-16,-2-10 0 15,-5-15-6-15,-3-10 1 16</inkml:trace>
  <inkml:trace contextRef="#ctx0" brushRef="#br0" timeOffset="131484.34">11836 13057 58 0,'0'6'29'0,"7"-6"-33"15,0-6 56-15,-4 6-47 0,4-6 0 16,8-4 2-16,9 1 1 16,4 0-11-16,1 5 1 15,-1 8 5-15,-3-4 1 16,-4 12-4-16,-7 1 1 16,-7 5-2-16,-4 1 0 15,-6 10-2-15,-1-1 1 16,-3 6-1-16,0-9 1 15,0-9 0 17,0 3 1-32,0 3 0 0,4 0 1 15,3 3 1 17,3-6 1-32,8-7 0 0,6-6 0 15,1-9-1-15,3-3 0 16,4-3-3-16,0-4 0 15,-1 1-13-15,1 8 1 0,-7 1-6 16,-1-3 1-16</inkml:trace>
  <inkml:trace contextRef="#ctx0" brushRef="#br0" timeOffset="134141.84">12457 14070 38 0,'-7'9'19'0,"-4"-2"-9"0,11-7 26 16,-4 3-31-16,1 3 1 15,-1 0 6-15,4 7 1 16,-3-1-15-16,3-2 1 16,0-1 9-16,7 4 1 15,3-4-3-15,8-3 0 0,7 1-4 16,7-7 0-16,3 0-4 15,7-7 0-15,1-5-7 16,-1-4 0-16,-3 1-12 16,-4-11 0-16</inkml:trace>
  <inkml:trace contextRef="#ctx0" brushRef="#br0" timeOffset="134576.72">13236 13672 58 0,'0'19'29'0,"-14"21"-28"0,11-33 42 15,-4 11-43-15,-4-2 0 16,-7 6 0-16,-3 3 0 16,-4 3-1-16,1 1 1 15,3 2-1-15,-1 0 1 16,5-6-1-16,3-3 1 16,14 7 0-1,10-11 0-15,8-5 1 16,10-1 0-1,0-2 2-15,4 2 0 0,0 1 0 16,-4-1 1-16,-7 7-1 16,-7 3 0-16,-10 6-2 15,-15 7 1-15,-10 9-6 16,-11-7 0-16,-6-5-9 16,2-7 1-16,1-9-7 15,-4-1 0-15</inkml:trace>
  <inkml:trace contextRef="#ctx0" brushRef="#br0" timeOffset="134831.6">13194 13634 64 0,'21'16'32'0,"25"-10"-33"0,-28-9 59 16,6-7-55-16,12-5 0 16,2-7 0-16,15-6 1 15,4-10-6-15,3-9 1 16,-4 3 0-16,-6 6 0 16,-8 7-8-16,-7 6 0 0,-10 9-12 15,-11 13 1 1</inkml:trace>
  <inkml:trace contextRef="#ctx0" brushRef="#br0" timeOffset="135123.31">14016 13935 60 0,'-21'57'30'0,"-39"24"-35"16,35-53 45-16,-3 16-40 15,-11 16 0-15,-7-1-3 0,-3 13 1 16,3-9-3-16,7-6 1 15,7-7-12-15,1-19 1 16</inkml:trace>
  <inkml:trace contextRef="#ctx0" brushRef="#br0" timeOffset="135343.59">13526 13876 45 0,'10'9'22'0,"43"7"-23"0,-32-7 33 16,7 10-26-16,1 9 1 0,2 3 3 16,5 16 0-16,10 7-12 15,6 8 1-15,1-5 7 16,0 6 1-16,0 2-5 16,-3-5 1-16,-12-10-10 15,-6-9 0-15,-14-16-12 16,-15-9 1-16</inkml:trace>
  <inkml:trace contextRef="#ctx0" brushRef="#br0" timeOffset="137462.01">14609 13916 55 0,'-11'19'27'0,"14"-6"-18"0,1-10 28 15,3 0-34 1,0 3 1-16,4 0 2 0,10 1 1 16,11-4-8-16,6-3 0 15,12-6 5-15,6-4 0 16,1-2-4-16,-1-1 1 16,-14 1-10-16,-6 2 0 15,-15-2-11-15,-14 12 1 16</inkml:trace>
  <inkml:trace contextRef="#ctx0" brushRef="#br0" timeOffset="138466.18">16157 13559 55 0,'-3'22'27'0,"-8"-7"-27"15,8-15 41-15,-8 0-38 16,-3 0 0-16,-7 4 0 15,-4 2 1-15,-7 10-6 16,-3 5 1-16,-7 8 2 0,-8 11 1 16,11-8-4-1,1 9 0-15,-5 9-3 0,1 0 0 16,3 6-2-16,4 10 0 16,7 3-1-16,10 6 1 15,11-2 3-15,11-1 1 16,6-3 4-16,4-16 1 15,4-12 3-15,0-10 1 16,10-12 2-16,7-16 0 16,4-12 1-16,0-10 0 15,-1 0-3-15,-2-9 1 16,-5-4-2-16,-13-2 0 16,-7 3-3-16,-11-1 1 15,-18 1-2 16,-10 6 1-31,-4 9-3 16,-3 7 0-16,-4 9-1 0,0 6 0 0,-7 10-1 0,0 9 1 0,1 9-1 16,2-9 1-16,4 4 1 15,8 2 0-15,6 0 1 16,4 1 0-16,3-4-4 16,4-6 1-16,4-6-14 15,6-13 0-15,4-3-1 16,14 0 0-16</inkml:trace>
  <inkml:trace contextRef="#ctx0" brushRef="#br0" timeOffset="140476.34">16944 13697 49 0,'11'19'24'0,"-8"-7"-13"0,1-9 24 0,3-3-33 16,3 7 1-16,4-7 1 16,7 3 0-16,4-6-5 15,7-1 0-15,7 1 4 16,3-6 0-16,4 3-2 16,0-4 0-16,0-2-3 15,0 9 1-15,-4 3-9 0,-7 0 0 16,-3-4-8-16,-18 8 1 15</inkml:trace>
  <inkml:trace contextRef="#ctx0" brushRef="#br0" timeOffset="140718.75">16976 14233 59 0,'24'16'29'16,"33"-10"-32"-16,-40-6 52 0,12-3-48 15,6 0 0-15,4-4-1 16,0-2 1-16,3 0-4 16,0-4 0-16,4 1-12 15,7-14 1-15,0 1-3 16,-4-3 1-16</inkml:trace>
  <inkml:trace contextRef="#ctx0" brushRef="#br0" timeOffset="141255.67">19057 13919 49 0,'28'7'24'0,"4"-17"-26"0,-28 7 44 16,-4 3-41-16,3-6 1 15,-6 0 1-15,-8-1 1 0,-3 1-4 16,-11 3 0-1,-21 6 2-15,-14 3 1 0,-10 10-1 16,-8 6 1-16,4 6-2 16,4-6 0-16,-5 16-2 15,5-1 1 1,6 14-2-16,8 11 0 0,14-2-1 16,13 15 0-16,15-3-1 15,18-3 1-15,13-6 1 16,12-13 0-16,13-9 2 15,18-13 1 1,11-18 1 0,13-14 1-16,4-8 1 15,-6-16 1 1,-8-7-1 0,-4-2 1-1,-13-14-1 1,-12-5 0-1,-13-4-2-15,-7 1 0 0,-14-1-1 0,-15 1 0 0,-10 5-3 16,0 4 0-16,-11 9-4 0,-14 7 1 0,-3 6-12 0,-7 3 0 0,3 9-2 16,10-3 1-16</inkml:trace>
  <inkml:trace contextRef="#ctx0" brushRef="#br0" timeOffset="146061.73">10259 15522 59 0,'3'16'29'0,"-6"-29"-25"0,3 16 30 16,-4 3-33-16,1 4 0 15,-4 5 4-15,3 7 1 16,-3 7-6-16,-3 5 0 16,-5 7 4-16,-2 6 0 0,-1 16-1 15,4-4 0-15,-4 7-2 16,8 6 1-16,-1-3-2 15,4-9 0-15,7-1 0 16,4-5 0-16,6-7 0 16,8-10 0-16,3-8-3 15,11-11 0-15,7-2-6 16,3-7 1-16,4-21-11 16,0 2 0-16</inkml:trace>
  <inkml:trace contextRef="#ctx0" brushRef="#br0" timeOffset="146798.64">12217 15409 48 0,'7'16'24'0,"28"37"-13"0,-17-44 32 16,3 1-35-16,7 5 0 15,4 14 2-15,3 8 1 0,0 10-15 16,1 10 0-1,-12 5 9-15,1 14 1 0,-11-7-6 16,-7 9 0-16,-14-3-6 16,-3 1 1-1,-12-7-7-15,1-13 0 0,4-15-9 16,-5-13 1-16</inkml:trace>
  <inkml:trace contextRef="#ctx0" brushRef="#br0" timeOffset="147203.63">13187 15387 55 0,'3'16'27'0,"-20"-7"-30"0,17-3 43 15,-7 4-40-15,-7 9 1 16,-1-13 0-16,-6 6 0 16,-3 10-1-16,6 13 0 15,-3 6 1-15,0 6 0 16,-1 15 0-16,5 17 0 15,6-4-1-15,4 7 1 16,4 5-1-16,3-8 1 0,0-1-1 16,7-9 1-16,7-16-2 15,7-6 1-15,11-12-2 16,3-10 0-16,0-9-9 16,4-16 0-16,0-16-5 15,3-3 0-15</inkml:trace>
  <inkml:trace contextRef="#ctx0" brushRef="#br0" timeOffset="147909.29">16041 15262 41 0,'-4'62'20'0,"18"-5"-13"0,-7-38 32 15,4 6-36-15,7-7 0 16,6 11 2-16,1 15 1 16,3 6-5-16,1 3 1 15,-5 13 4-15,-6 9 1 16,-4-3-2-16,-3 7 0 15,-8 8-2-15,-3-5 1 16,-11 6-8-16,-3-13 0 16,0-3-9-16,-3-12 0 0,3-13-7 15,-1-16 1-15</inkml:trace>
  <inkml:trace contextRef="#ctx0" brushRef="#br0" timeOffset="148366.59">16820 15914 56 0,'4'15'28'0,"28"-21"-33"0,-22 6 48 16,4-3-41-16,11 0 0 0,10-6 0 15,-3 2 1-15,0 1-5 16,-4 0 1-16,-3-1-4 16,-4 1 0-16,-7 0-11 15,-7-10 1-15</inkml:trace>
  <inkml:trace contextRef="#ctx0" brushRef="#br0" timeOffset="148541.44">16835 16212 36 0,'14'19'18'0,"39"-29"-15"0,-32 4 19 16,11-4-24-16,-1-5 1 16,5-4-14-16,-1 0 1 15,0 3 12-15,-3-2 1 16</inkml:trace>
  <inkml:trace contextRef="#ctx0" brushRef="#br0" timeOffset="149034.96">18468 15538 44 0,'18'-4'22'0,"13"4"-17"15,-24 0 43-15,0 0-45 16,0 0 1-16,1-3 3 16,-8 3 0-16,0 0-9 15,-8 3 0-15,1 7 5 16,-10 5 1-16,-15 7-3 16,-24 10 1-16,-1-4-3 15,-10 13 0-15,-3 9-2 16,6 10 1-16,11-4-1 15,11 10 0-15,10 12-2 16,11 4 1-16,14 9 0 0,10-7 1 16,19-5 0-1,13-10 1-15,11-25 2 0,17-16 0 16,4-16 4-16,11-21 1 16,10-22 2-16,4-13 0 15,-8-25 0-15,-13 9 0 16,-15-9-2-16,-13-6 0 15,-15-13-4-15,-14 10 1 16,-17-4-7-16,-19 4 1 16,-13 9-11-16,-11 15 1 15,-10 4-7-15,-1 10 1 0</inkml:trace>
  <inkml:trace contextRef="#ctx1" brushRef="#br0" timeOffset="115494.54">5232 13741 0,'0'0'16,"0"0"0,0 0-1,0 0 1,3 9-16,15 22 31,3 1-31,4 18 16,6 0-1</inkml:trace>
  <inkml:trace contextRef="#ctx0" brushRef="#br0" timeOffset="150058.84">10950 15760 39 0,'-10'6'19'0,"-4"13"-12"15,6-3 20-15,-6 0-24 16,0 9 1-16,-3 6 3 15,-1 10 1-15,-3-10-10 16,-4 10 1-16,-3 6 5 16,-7 13 1-16,-1-7-4 0,1 0 1 15,3 4-7-15,4-10 0 16,7-13-11-16,3-15 1 16</inkml:trace>
  <inkml:trace contextRef="#ctx0" brushRef="#br0" timeOffset="150282.37">10555 15566 44 0,'42'34'22'0,"33"13"-19"15,-54-34 31-15,10 2-30 16,15 14 0-16,11 8 1 15,-1 14 1-15,4 2-9 16,-7-6 1-16,-4-3 1 16,-10-3 1-16,-7-7-15 15,-14-12 0-15</inkml:trace>
  <inkml:trace contextRef="#ctx0" brushRef="#br0" timeOffset="150997.64">13910 15669 56 0,'-7'28'28'0,"-11"4"-23"0,11-23 43 0,-3 13-44 0,-8 13 1 16,-10 2-1-16,-4 13 1 15,-3-9-8-15,-8 9 1 16,5 4 2-16,6 2 1 0,0-6-6 16,4-9 0-1,3-6-8-15,4-10 1 0,11-13-7 16,-1-15 0-16</inkml:trace>
  <inkml:trace contextRef="#ctx0" brushRef="#br0" timeOffset="151194.93">13536 15751 45 0,'21'50'22'0,"39"44"-19"16,-39-69 34-16,11 13-36 16,14-1 0-16,7 7-1 15,7 6 1-15,-7-6-4 0,-7-9 0 16,-15-1-11-16,-6-12 1 16</inkml:trace>
  <inkml:trace contextRef="#ctx0" brushRef="#br0" timeOffset="152004.76">11120 15425 30 0,'10'-7'15'0,"-3"4"0"0,-7 3 13 0,4 0-22 0,-4 0 0 0,0 0 3 0,0 3 0 0,0 7-11 16,-4 2 0-16,-6 4 7 15,-4 6 0-15,-4 12-3 16,-3 7 1-16,-8 3-5 0,-2 16 1 16,-5 6-7-1,5 18 0 32,2-12-8-47,-6-3 0 0</inkml:trace>
  <inkml:trace contextRef="#ctx0" brushRef="#br0" timeOffset="154531.72">11448 15914 46 0,'-4'15'23'0,"-6"-11"-10"0,10-1 24 0,0 3-35 16,3-3 1-16,1 0 0 15,-4-3 1-15,7 0-6 16,3 3 1-16,1-3 2 15,3 0 1-15,4-3-3 16,-1-6 1-16,4 3-6 16,1-10 0-16,-5 0-10 15,4-9 0-15</inkml:trace>
  <inkml:trace contextRef="#ctx0" brushRef="#br0" timeOffset="155103.26">12206 15675 48 0,'7'7'24'0,"-3"-7"-26"0,-4 0 35 16,0 0-32-16,-4 3 0 16,-6 6 0-16,-5 1 0 0,-2-1-2 15,-4 13 1-15,-8 9 0 16,-2 4 1-16,2 9-2 15,1 6 1-15,0-3-1 16,3 3 0-16,8 4 0 16,3 2 0-16,7-12 0 15,-1-10 1-15,8-5-1 16,0-7 1-16,11-7 1 16,3-5 0-16,7-10 2 15,4-13 0-15,-4-9 0 16,-3-3 0-16,-4 3 1 15,0 3 0-15,-3 4-1 16,-8-1 1-16,-6 0-3 16,-4 7 1-16,-8 6-2 15,-6 0 0-15,-7 6-2 16,0 6 1-16,3 7-2 0,0 6 1 16,-6 3-4-16,3 0 0 15,3-3-9-15,7-6 0 16,4-7 0-16,3-6 0 15</inkml:trace>
  <inkml:trace contextRef="#ctx0" brushRef="#br0" timeOffset="155853.91">14284 15980 49 0,'7'6'24'0,"7"-6"-29"15,-3-3 50-15,3-3-43 16,3-4 1-16,12-2 1 0,2-1 1 16,5 0-7-16,-5 1 1 15,1 3 0-15,-7-1 1 16,-4 4-16-16,0-7 1 15</inkml:trace>
  <inkml:trace contextRef="#ctx0" brushRef="#br0" timeOffset="156138.64">14453 15697 41 0,'-7'19'20'0,"4"9"-13"0,3-28 22 0,0 13-27 16,0 3 1-16,0 9-1 15,0 3 0-15,0 6-4 16,3 7 1-16,1 0-2 15,-1-6 1-15,1-4-11 16,-1-3 0-16,-3-3 0 16,4-6 0-16</inkml:trace>
  <inkml:trace contextRef="#ctx0" brushRef="#br0" timeOffset="156441.57">15431 15484 46 0,'-11'28'23'0,"-3"-12"-29"15,10-3 49-15,1 15-41 16,-4 6 0-16,-4 13-1 16,-3 16 0-16,3 22-2 15,4-1 1-15,0 11-4 16,4-5 0-16,-4 1-10 47,0-15 0-47</inkml:trace>
  <inkml:trace contextRef="#ctx0" brushRef="#br0" timeOffset="158701.47">22042 8476 43 0,'-4'-25'21'0,"-3"3"-15"0,7 22 21 0,0 0-23 15,0 6 0-15,0 6 2 16,0 4 0-16,0 19-8 0,4 15 0 15,-1 22 4-15,1 25 1 16,3 32-3-16,0 31 0 16,3 22-1-16,1 24 0 31,-15 224 0-31,-3-32 0 16,-3-21 0-16,-4-17 1 15,-1 7 0-15,-2 3 0 16,-8 3 0-16,0 19 1 15,-3 10 0-15,-4 12 1 16,8-4-1-16,3 11 1 0,3-26 0 16,-3-16 0-16,3-18-1 15,-3-32 1-15,3-22-3 16,-3-24 1-16,7-20-9 16,3-25 1-16,-3-34-8 15,4-22 0-15</inkml:trace>
  <inkml:trace contextRef="#ctx1" brushRef="#br0" timeOffset="125397.62">19614 5970 0</inkml:trace>
  <inkml:trace contextRef="#ctx0" brushRef="#br0" timeOffset="160040.66">24098 9006 52 0,'-7'12'26'16,"-10"7"-19"-16,10-13 26 0,-4 4-32 15,-3 12 1-15,-7 6 0 16,-11 6 0-16,-7 7-3 15,-10 3 1-15,-1 6 0 16,4 0 1-16,4 1-3 0,3-1 0 16,8-13-4-1,6-5 0-15,11-10-10 0,10-10 1 16</inkml:trace>
  <inkml:trace contextRef="#ctx0" brushRef="#br0" timeOffset="160312.93">23686 9009 43 0,'0'15'21'0,"10"7"-21"0,-3-18 31 0,0 8-31 16,4 4 1-16,3 9-1 15,0 6 1-15,4 4-1 16,3 12 0-16,7 3 0 16,0-6 0-16,0-3-2 15,1-4 0-15,-8-9-6 16,-3-6 0-16,-1-6-5 16,-6-3 1-16</inkml:trace>
  <inkml:trace contextRef="#ctx0" brushRef="#br0" timeOffset="160583.43">24158 9325 54 0,'-3'16'27'0,"10"-13"-34"0,0-3 54 15,0 0-47-15,7-3 0 0,4 0-2 16,6 0 0-16,8-7-4 16,0 4 0-16,3-3-9 15,-7-4 0-15</inkml:trace>
  <inkml:trace contextRef="#ctx0" brushRef="#br0" timeOffset="161031.79">25044 8877 48 0,'14'0'24'0,"-11"6"-21"16,-3-6 39-16,-3 0-40 0,-8 3 0 15,-10 4 1-15,-11 2 0 16,-10 10-5 0,-7 9 1-16,3-3 2 0,-4 13 1 15,1 9-2-15,7 9 1 16,6 10 0-16,8 6 0 15,7-3 0-15,7-6 0 16,14-16-1-16,10-6 1 16,15-13-1-16,3-9 0 15,11-16 0-15,3-16 1 16,-3-5 0-16,-7 5 0 0,-7-3 0 16,-11 4 0-16,-7 3 1 15,-14 2 0-15,-11 1-2 16,-6 9 0-16,-5 7-3 15,1 2 0-15,-4 4-4 16,1-1 0-16,2-2-7 16,8-4 0-16,11-9-3 15,6-3 0-15</inkml:trace>
  <inkml:trace contextRef="#ctx0" brushRef="#br0" timeOffset="161377.69">25210 9166 56 0,'-11'18'28'0,"4"-5"-30"0,7-10 55 0,3 0-50 0,4 3 1 0,4-2 0 0,7-1 1 0,6 0-7 15,5-3 0 1,2 3 3-16,5-3 0 16,-5 0-6-16,-2 0 1 0,-8 0-12 15,-7 0 0 1</inkml:trace>
  <inkml:trace contextRef="#ctx0" brushRef="#br0" timeOffset="161525.71">25224 9407 47 0,'17'28'23'0,"19"-25"-11"0,-22-3 25 0,3 7-37 0,-3-4 1 0,22-3-1 0,-1 0 0 0,4-6-5 16,3-1 0-16,-7-2-10 16,-6-10 1-16</inkml:trace>
  <inkml:trace contextRef="#ctx0" brushRef="#br0" timeOffset="161869.54">26173 9059 43 0,'21'3'21'0,"-18"-6"-12"0,-3 3 28 0,0 0-36 0,0 0 1 0,-3-3 0 0,-11 3 0 0,-18 3-3 0,-14 6 0 0,-3 10 2 0,-11 3 1 0,-4 13-2 0,8 12 1 0,6 6-1 15,12 7 1-15,6 9-1 16,7-4 0-16,7 1 0 16,8-6 0-16,13-13-1 31,19-13 1-31,13-12 0 0,14-19 1 0,15-15 2 16,3-10 0-16,-7-9 0 15,-18-7 1 16,-7 7-2-31,-10-10 1 0,-7 0-8 16,-11 0 1-16,-11-6-14 0,-10 3 1 0</inkml:trace>
  <inkml:trace contextRef="#ctx0" brushRef="#br0" timeOffset="162428.14">27778 9385 58 0,'3'31'29'0,"-6"-15"-31"15,-1-22 44-15,-6 6-41 0,-8 0 0 0,-7 3 0 0,-3 3 1 0,-4 4-3 16,-3 5 1-16,3 4 1 0,-3 6 0 16,3-3-1-16,1 13 1 15,6 2-3-15,4-2 1 16,10-1-2-16,8-2 1 15,10-10-1-15,14-10 0 16,3-6 0-16,8-12 1 16,0-10 0-16,0-5 1 15,3-1-6-15,0-10 0 16,-3-9-7-16,-11 4 1 16</inkml:trace>
  <inkml:trace contextRef="#ctx0" brushRef="#br0" timeOffset="162997.26">27898 9517 41 0,'0'66'20'0,"-18"-7"-17"0,15-46 30 0,-1 6-30 0,0-1 1 0,1 1 1 15,-1 0 1-15,1 0-7 16,-1-4 1-16,4-5 4 16,0-4 0-16,-3-6-1 15,3-6 0-15,0-7-1 0,0-2 0 16,3-14-2-16,-3 4 1 16,0-9-1-16,4-4 1 15,3 1-1 1,7 2 1-16,4-9 0 0,3 10 0 15,4 2 0-15,3 14 1 16,-4 5-1-16,5 10 0 16,-5 6 0-16,1 3 0 15,-7 10-2-15,-4 9 0 16,-7 3-1-16,-7 0 0 16,-4-2 0-16,-3-8 0 0,-3-5-1 15,-1-4 1 1,-3 1 0-16,-4-4 1 15,1-6 0-15,-1 0 0 16,0-3 0 31,4 0 1-47,0 0 2 16,7 3 0-16,7 3 1 0,11 0 1 0,3 6 1 15,11 10 0-15,10 9 1 0,7 7 1 0,1 2-3 0,2 10 1 16,-6-3-4-16,-4-3 1 0,-6-3-12 15,-8-1 0-15,-18-5-12 16,-6-4 1-16</inkml:trace>
  <inkml:trace contextRef="#ctx0" brushRef="#br0" timeOffset="164726.84">29961 9300 48 0,'0'4'24'0,"-3"30"-13"0,-1-28 24 16,-3 10-33-16,-7-3 1 16,-7 5 0-16,-7 14 1 15,-7 8-6-15,-4 1 1 16,-11 13 2-16,1 2 1 16,3 0-4-16,11 4 1 15,3-7-7-15,7-12 1 16,8-3-9-16,-1-26 0 15</inkml:trace>
  <inkml:trace contextRef="#ctx0" brushRef="#br0" timeOffset="164968.49">29711 9564 38 0,'28'53'19'0,"11"22"-12"16,-25-53 24-16,4 3-31 15,3 7 1-15,4 2 1 16,-1 4 0-16,1-13-4 16,-4-3 1-16,-3-3-4 15,-1-7 0-15,1-12-7 16,-11-12 0-16</inkml:trace>
  <inkml:trace contextRef="#ctx0" brushRef="#br0" timeOffset="165281.81">30060 9614 62 0,'0'-3'31'0,"-3"15"-30"0,6-12 59 0,8 4-58 15,-1-4 1-15,12 6 0 16,2-6 0-16,4 0-5 15,4-3 1-15,7 3-3 16,0-3 1-16,-7-4-9 16,-4-2 1-16,-7-10-10 15,-10-6 1-15</inkml:trace>
  <inkml:trace contextRef="#ctx0" brushRef="#br0" timeOffset="165482.5">30187 9388 54 0,'4'25'27'0,"-8"44"-30"0,1-50 43 15,-1 3-39-15,1 16 1 16,-1 6-1-16,1 3 1 16,3-3-4-16,0-4 1 15,3-5-5-15,1-7 1 16,6-12-10-16,-3-13 0 15</inkml:trace>
  <inkml:trace contextRef="#ctx0" brushRef="#br0" timeOffset="165745.94">30618 9050 53 0,'3'6'26'0,"4"13"-23"16,-3-7 43-16,-1 13-44 15,1 10 0-15,-1 9 0 16,-3 6 0-16,-3 9-3 16,-4 7 0-16,0 16 2 15,3 6 0-15,1-1-2 16,-1-14 1-16,1-11-8 15,3-15 1-15,0-6-10 16,0-16 0-16</inkml:trace>
  <inkml:trace contextRef="#ctx0" brushRef="#br0" timeOffset="166035.44">30910 9485 64 0,'0'16'32'0,"15"-10"-35"0,-8-6 54 0,3 0-50 15,8-3 1-15,6-3 0 16,5 0 0-16,-1-1-4 15,-3 1 0-15,-4 0-3 16,-7 0 1-16,0 2-14 16,-3-2 1-16,-11 6-2 15,-11 3 1-15</inkml:trace>
  <inkml:trace contextRef="#ctx0" brushRef="#br0" timeOffset="166255.01">30865 9655 47 0,'24'34'23'0,"12"10"-25"0,-22-34 44 16,3-1-43-1,11-3 1-15,1-3-6 0,-1-3 1 16,0-6-5-16,4-10 0 16,0-6-4-16,6-6 1 15</inkml:trace>
  <inkml:trace contextRef="#ctx0" brushRef="#br0" timeOffset="166553.96">31958 9235 53 0,'35'9'26'0,"-24"-6"-31"0,-11-3 55 0,0 0-51 16,-4 3 1-16,-10 0 0 15,-17 4 1-15,-8 2-2 16,-4 4 1-16,-6 2 0 16,-4 7 0-16,-3 6 1 15,-1 13 0-15,8 6-1 16,7 16 1-16,10 12-1 16,14 0 1-16,18-6-1 15,14-15 1-15,15-7-1 16,2-6 1-16,19-19 0 15,17-4 0-15,10-27 1 16,4-19 0 31,-3-19-1-47,-14 0 0 0,-19-10-1 0,-13-2 1 0,-25 2-8 16,-21 16 1-16,-18-18-12 0,-21 9 0 0</inkml:trace>
  <inkml:trace contextRef="#ctx0" brushRef="#br0" timeOffset="167574.72">24677 11129 40 0,'21'15'20'0,"-25"-12"-12"0,4-3 21 0,0 4-25 16,-7 5 0-1,-31 29 2 1,-8 9 1-16,-7 9-9 16,0 13 0-16,-7-9 5 15,7 9 0-15,11 0-6 16,3-4 1-16,4-14-11 16,6-14 1-16,5-15-4 15,13-9 1-15</inkml:trace>
  <inkml:trace contextRef="#ctx0" brushRef="#br0" timeOffset="167802.87">24186 11339 59 0,'15'59'29'0,"20"26"-35"0,-21-51 60 15,7 4-51-15,7 18 0 16,8 1 0-16,-1 6 1 16,0-4-7-16,-3-2 0 15,-4-7-4-15,-7-9 1 16,-3-19-12-16,-7-19 0 0</inkml:trace>
  <inkml:trace contextRef="#ctx0" brushRef="#br0" timeOffset="168299.34">24910 11483 49 0,'0'6'24'0,"3"-6"-14"0,-3 0 33 15,0 0-38-15,0 0 1 0,7 0 3 16,4 0 0-16,3 0-12 15,11 3 1-15,3 0 6 16,0-6 1-16,4 0-7 16,3 0 0-16,-3 0-9 15,-4 0 1-15,-10 3-11 16,-11 3 1-16</inkml:trace>
  <inkml:trace contextRef="#ctx0" brushRef="#br0" timeOffset="168492.92">24885 11894 48 0,'14'40'24'0,"28"-18"-27"0,-24-18 34 16,3-1-32-16,4-10 0 15,14-2-7-15,10-7 0 16,4-6 0-16,0 4 0 15</inkml:trace>
  <inkml:trace contextRef="#ctx0" brushRef="#br0" timeOffset="168989.81">26141 11292 53 0,'10'-4'26'0,"-3"4"-23"16,-7 0 46-16,-3-3-46 16,-4 0 0-16,-7 3 1 15,-11 0 0-15,-10 6-5 16,-11 10 0-16,-3 12 3 15,-11 10 1-15,3 15-2 16,11 1 1-16,4 18-1 16,3 6 1-16,4 7-2 15,14 6 0-15,10-3 0 16,8-10 0-16,-1-15-1 16,15-19 0-16,13-19-1 15,8-16 0-15,10-18 1 0,8-16 0 16,-4-4 1-16,-8-2 1 15,-6-3 0-15,-7 2 0 16,-14 10 1-16,-8 3 0 16,-14 10-1-16,-10 3 1 15,-3 9-3-15,-8 3 1 16,-7 10-2-16,-3-1 1 16,6-2-2-16,5 0 1 15,2-4-4-15,5 0 0 16,3 1-11-16,6-4 1 0,-2-3-2 15,3 0 0-15</inkml:trace>
  <inkml:trace contextRef="#ctx0" brushRef="#br0" timeOffset="169496.92">27485 11665 58 0,'0'15'29'0,"-4"1"-29"0,4-10 57 16,-3 4-54-16,-4 2 1 16,-4 1 0-16,-10 3 0 15,-4-1-6-15,4 4 0 16,-3 6 4-16,-1 7 1 0,-3 2-3 15,-1 10 1-15,5 3-2 16,3 0 1 0,3-9-2-16,7-4 0 0,4-6-1 15,11-6 0 1,6-9 1-16,8-4 0 0,3-21 1 16,4-7 1-16,3-9 1 15,4-10 0-15,0 0-5 16,-8 1 1-16,1-1-15 15,0-12 0-15,3 6-1 16,-3 6 0-16</inkml:trace>
  <inkml:trace contextRef="#ctx0" brushRef="#br0" timeOffset="170023.59">27700 11972 52 0,'-3'69'26'0,"10"-16"-31"0,-7-40 51 15,3 3-43-15,1-1 0 16,-1-5 3-16,-3-1 0 16,0-6-8-16,0-3 1 15,0-9 4-15,-3-10 1 0,-1-6-2 16,1-6 0-16,3-4-1 15,3-6 0-15,8 10 0 16,3-4 0-16,0-2 0 16,7 2 0-1,0 4 0-15,-3 6 1 0,0 6-1 16,-1 10 0-16,1 6 0 16,0 6 0-16,-8 6-2 15,1 4 1-15,-8-7-1 16,-6 6 0-16,-4 1-1 15,0 3 1-15,-4-1-1 16,0-2 0-16,-3 3 0 16,0-1 1-16,0 7 0 15,3-3 0-15,1 3 1 16,6 3 0-16,8 3 3 16,3 7 0-16,4-7 0 15,3 0 1-15,7 4-1 16,7-1 1-16,0-3-1 15,0 0 0-15,1-6-6 0,-5-6 1 16,-2-7-13-16,-1-9 1 16,0-9-8-16,0-7 1 15</inkml:trace>
  <inkml:trace contextRef="#ctx0" brushRef="#br0" timeOffset="170588.47">29595 11539 67 0,'-8'32'33'0,"-27"27"-36"16,25-49 60-16,-1 12-56 15,-3 12 1-15,-11 1-1 0,-10 9 1 16,0 9-3-16,-1 6 0 16,1 10 0-16,3-12 0 15,4-7-5-15,3-6 1 16,4-13-10-16,7-15 1 15,7-19-6-15,7-10 0 16</inkml:trace>
  <inkml:trace contextRef="#ctx0" brushRef="#br0" timeOffset="170793.19">29111 11633 45 0,'21'79'22'0,"4"12"-17"0,-14-66 37 0,3 9-40 0,7 7 0 0,4 12 2 0,6 4 0 0,8-13-6 15,0 0 1-15,-4-7 1 16,-6-2 1-16,-1-7-7 16,0-3 1-16,0-12-11 15,-7-13 0-15</inkml:trace>
  <inkml:trace contextRef="#ctx0" brushRef="#br0" timeOffset="170969.09">29796 11865 54 0,'0'16'27'0,"0"0"-26"0,0-16 44 16,7 0-43-16,0-3 1 0,3 0 2 15,4-1 0-15,11-2-7 16,3 3 1 0,1 0-2-16,-5 0 0 0,-3 3-14 15,1 0 1-15</inkml:trace>
  <inkml:trace contextRef="#ctx0" brushRef="#br0" timeOffset="171159.98">29725 12110 56 0,'7'31'28'0,"18"1"-28"0,-15-26 40 0,8-3-40 0,10 3 0 0,4-2-4 0,7-1 1 16,-4-3-10 0,0-7 1-16,4-5-3 0,-7-1 0 15</inkml:trace>
  <inkml:trace contextRef="#ctx0" brushRef="#br0" timeOffset="171513.28">30261 12163 63 0,'-7'32'31'0,"7"-23"-31"0,0-9 64 0,7 0-63 16,4 0 1-16,7 0 0 15,6 0 0-15,11-3-5 16,8 6 1-16,-1-6-3 16,0-6 0-16,1-7-8 15,-4-9 0-15,3-13-7 16,11-9 0-16</inkml:trace>
  <inkml:trace contextRef="#ctx0" brushRef="#br0" timeOffset="171735.25">31150 11314 58 0,'-3'34'29'0,"3"38"-25"0,0-47 50 0,-4 16-50 0,1 6 0 0,-4 22 1 0,-7 16 1 0,-1 18-8 0,1 16 0 0,0 10 5 0,4 9 0 16,3-3-9-16,3 0 0 0,1-19-15 16,-5-19 1-16</inkml:trace>
  <inkml:trace contextRef="#ctx0" brushRef="#br0" timeOffset="187003.15">11550 4945 13 0,'3'19'6'0,"8"-19"1"15,-11 0 6-15,4-4-12 16,-1-2 0-16,4-10 2 16,0 1 0-16,-3-1-3 15,-1-6 0-15,4-3 2 16,0-3 0-16,0-3 0 15,4-10 0-15,0 6-1 16,3 1 1-16,0-4-1 16,0-3 0-16,4 1 0 15,-4 11 0-15,0 1-1 16,-4 6 1-16,-3 3-2 16,-3 7 0-16,0-1 0 15,-4 7 0-15,0 6 0 0,0 6 1 16,3 13-1-16,-3 6 0 15,4 0 0-15,-1 10 0 16,1 2 0-16,-1 7 0 16,4-3 0-16,4 6 1 15,-1-3 1-15,1 0 0 16,0-13 0-16,-4-2 0 16,0-4 1 15,0-7 1-31,-4-8-1 0,-3-4 0 0,-3-9 0 0,-1-6 0 0,-3-1-1 15,-3-2 1-15,-1 2-1 16,-3 1 0-16,0-4-1 16,-4 7 0-16,-3 0 0 15,-4-1 1-15,1 7-2 16,-8 0 1-16,-3 4 0 16,-1 2 0-16,1 3 0 15,0 4 0-15,6 6 0 16,1-4 0-16,7 1 1 15,7-7 0-15,0 1 0 16,7-1 0-16,3-3-1 16,8 1 1-16,3-14 0 15,10 1 0-15,-2-10 0 16,2-5 0-16,8-5 0 16,3-8 0-16,4-4-1 15,0-6 1-15,3 7-1 16,0-1 0-16,0 7 0 15,-3-4 1-15,-4 10-1 0,-3 6 0 16,-4 7-1-16,-3 9 1 16,-4 9-1-16,-3-3 0 15,-11 35 0 1,-11 9 0-16,-7 16 0 16,-6-4 0-16,-8 7 0 15,-3 0 0-15,3-16 0 16,-7-3-1-16,4 3 0 15,0-12-7-15,-1-13 0 16,5 3 0-16,6-18 0 16</inkml:trace>
  <inkml:trace contextRef="#ctx0" brushRef="#br0" timeOffset="187379.76">12009 4625 29 0,'35'-19'14'0,"0"-53"-12"0,-28 53 28 16,0 3-28-16,-7-2 1 15,-7-20 1-15,-3 7 1 16,-12 2-7-16,-6 1 1 16,-4 6 3-16,-10 10 0 15,-18 5-1-15,-7 14 0 16,-7 5-1-16,-11 7 0 16,11 3-1-16,0 13 0 15,0 5-2-15,0 17 0 16,11 5-4-16,3 11 0 0,10 2-4 15,11 6 0 1,15 4 0-16,13-7 1 0</inkml:trace>
  <inkml:trace contextRef="#ctx0" brushRef="#br0" timeOffset="187556.7">11349 5578 30 0,'49'35'15'0,"47"-48"-20"0,-68 1 33 0,21-10-25 15,8-10 0-15,3-18 3 16,10-25 1-16,8 0-8 15,-4-7 0-15,-7-15 5 16,-21-10 1-16,-22 13-2 16,-20-9 0-16,-25 12-3 15,-15 3 1-15,-24 13-5 16,-24 6 1-16,-18 3-10 16,-8 6 0-16</inkml:trace>
  <inkml:trace contextRef="#ctx0" brushRef="#br2" timeOffset="195740.68">26250 11144 34 0,'50'-12'17'0,"-15"-10"-14"16,-28 15 17-16,0 7-18 16,0 0 1-16,-7 0 2 15,0 0 0-15,-7-3-5 16,-14 10 1-16,-7 15 4 15,-22 12 0-15,-27 10-2 16,-26 9 1-16,-20 16-2 16,-25 3 1-16,-22 10-3 15,-10 12 1-15,-10 0-1 0,-1-3 0 16,-6 6-1-16,10-3 1 16,21-3-2-16,11-9 1 15,14-20-4-15,14-5 1 16,17-7-6-16,15-9 0 15,21-10-4-15,21-18 1 16</inkml:trace>
  <inkml:trace contextRef="#ctx0" brushRef="#br2" timeOffset="196071.31">24218 9263 48 0</inkml:trace>
  <inkml:trace contextRef="#ctx0" brushRef="#br2" timeOffset="197145.81">24126 10840 48 0,'11'31'24'0,"42"10"-16"0,-39-28 31 0,7 6-38 16,11 6 1-16,7-3 0 16,10 9 1-16,11 3-4 15,21 10 0-15,22 3 2 16,13 7 1-16,18 5-1 16,14 20 0-16,4-7-1 15,-4 6 0-15,-7 10 0 16,0-6 0-16,-17-7-1 15,-18-6 0-15,-18-7-4 16,-18-2 0-16,-20-7-11 16,-26-6 1-16</inkml:trace>
  <inkml:trace contextRef="#ctx0" brushRef="#br2" timeOffset="197903.13">24289 12825 45 0,'3'6'22'0,"-3"-9"-14"16,-3 3 30-16,-4 0-35 16,-7 3 0-16,-8 0 1 15,-9 4 0-15,-8-1-6 0,4 7 1 16,-1 2 3-16,1 1 1 15,0 0-4-15,-4-7 1 16,4 0-3-16,-1-2 1 16,12-1-2-16,3 0 0 15,3 4-2-15,4-4 1 16,3 0 0-16,4 4 1 16,0-4 0-16,4 6 1 15,-1 1 0-15,1 9 1 0,-5 6 1 16,1 7 0-1,-3 8 0-15,-1-5 0 0,-3 3 0 16,0 3 1-16,0 0 1 16,3 3 0-16,4-10 0 15,4 7 1 1,3-3 0-16,3-6 1 0,4-1 1 16,4-6 0-16,3-6 0 15,4 0 0-15,3-12 0 16,7-4 0-16,0-6-2 15,4-3 1-15,0 0-6 16,0-10 1-16,3 0-10 16,-7 1 0-16,-10-4-3 15,-1-3 0-15</inkml:trace>
  <inkml:trace contextRef="#ctx0" brushRef="#br2" timeOffset="198112.48">23675 13455 45 0,'7'29'22'0,"14"-23"-24"0,-7-6 42 16,7-3-40-16,11-4 0 15,7-5-2-15,0-1 0 0,0 1-4 16,6-4 1-16,5 4-8 15,-1-7 0-15</inkml:trace>
  <inkml:trace contextRef="#ctx0" brushRef="#br2" timeOffset="198386.15">24507 13214 49 0,'-7'25'24'0,"-24"31"-25"15,17-46 43-15,-11 9-42 16,0 9 1-16,-7 6 0 16,1-2 1-16,2-4-2 15,5 3 0-15,-1 1 0 16,4-7 1-16,3-3-5 0,8-7 1 15,3-8-9 1,3-11 0-16,1-8-3 0,3-4 0 16</inkml:trace>
  <inkml:trace contextRef="#ctx0" brushRef="#br2" timeOffset="198578.55">24126 13239 38 0,'4'-35'19'0,"31"57"-18"0,-24-15 34 0,3 2-32 0,0 4 0 15,4 5 1-15,3 4 0 16,0 7-6-16,0 2 1 0,0 3 3 16,-3 1 0-16,0 3-2 15,-1-1 0-15,1 4-4 16,-4-7 1-16,-3-8-6 16,-1-8 1-16,1-8-6 15,-4-10 1-15</inkml:trace>
  <inkml:trace contextRef="#ctx0" brushRef="#br2" timeOffset="198942.81">24687 12853 48 0,'4'25'24'0,"3"19"-33"0,-3-34 45 15,-4 5-34-15,0 10 0 16,-4 7-1-16,0 9 1 15,4 6-2-15,-3 9 0 16,-4 4 1-16,0 2 1 0,0-8-2 16,0-10 1-16,0-1-4 15,3-11 0-15,-3-17-9 16,0-2 1-16,-4-7-3 16,-3-12 1-16</inkml:trace>
  <inkml:trace contextRef="#ctx0" brushRef="#br2" timeOffset="199120.87">24504 13252 45 0,'25'15'22'0,"-15"10"-21"16,1-25 43-16,6 3-43 16,12-3 1-16,2-3 1 15,5 0 0-15,6 0-5 16,0-6 0-16,1-1-3 0,-4 1 1 15,-4-1-11-15,-7-2 0 16</inkml:trace>
  <inkml:trace contextRef="#ctx0" brushRef="#br2" timeOffset="199404.94">24991 13424 46 0,'0'66'23'0,"-4"-41"-21"0,4-25 34 0,0 3-34 16,0-3 0-16,0 0 1 16,-3 0 0-16,3 0-4 15,0 3 0-15,0-3 2 16,3-9 1-16,1-4-2 16,3-2 1-16,0-4-1 15,0 6 1-15,7-6-1 16,0 4 0-16,0-1-2 15,-3 7 1-15,7-1-4 16,3 4 1-16,3 3-7 16,5-3 0-16,-5 2-4 15,5 1 0-15</inkml:trace>
  <inkml:trace contextRef="#ctx0" brushRef="#br2" timeOffset="199795.52">25439 13452 45 0,'3'16'22'0,"-3"0"-22"0,0-13 42 0,-3 3-42 0,-4 0 0 16,-7-6 0-16,0 3 0 15,-4 4-1-15,0 5 1 16,-3 1-2-16,0 6 1 16,3-7-2-16,1 7 0 15,6 0-1-15,0 0 1 16,11-4-1-16,4-2 1 15,7-4 3-15,3-6 0 16,0-3 2-16,0-3 0 16,4-3 1-16,-1 0 0 0,1-7 0 15,-1 1 1 1,1 2-2-16,0 1 0 0,-1 2-1 16,5 7 0-16,-8 0-1 15,3 4 1-15,-3 2-1 16,1 0 0-16,-5 4 0 15,1-1 0-15,-1 3-1 16,1-2 1-16,-4-1-3 16,0 1 1-16,0-1-7 15,0 1 1-15,-3-4-6 16,-8-3 1-16</inkml:trace>
  <inkml:trace contextRef="#ctx0" brushRef="#br2" timeOffset="200231.18">25682 13618 27 0,'0'32'13'0,"4"-26"-3"0,-4 0 18 16,-4 4-24-16,1-1 1 15,3 1 5-15,-4 5 0 16,4-5-11-16,-3 5 0 15,3-8 7-15,0-1 1 16,0-3-3-16,3-3 0 16,1-3-3-16,-1-3 1 15,4-7-2-15,4-6 0 16,-1-3-2-16,5 0 0 0,-1-6 0 16,0 3 0-16,3 3 0 15,-2 3 1-15,2 0 0 16,1 4 0-16,-1 2 1 15,1 7 0-15,0 3 0 16,-1 6 1-16,-3 0-1 16,-3 10 0-16,-4 9-1 15,0 3 1-15,-3 0-1 16,-1 3 0-16,-3-3-2 16,0 0 1-16,0 3-3 15,0-6 1-15,0-9-5 16,4-1 0-16,-1-8-5 15,1-4 1-15</inkml:trace>
  <inkml:trace contextRef="#ctx0" brushRef="#br2" timeOffset="200559.64">26056 13659 34 0,'11'22'17'0,"13"-9"-14"0,-13-7 28 0,0 6-29 0,-1-2 1 16,4-4 4-16,0 0 0 15,-3-6-8-15,7-6 1 16,3-6 5-16,7 2 1 16,-3-9-2-16,-4 1 1 0,0 2-4 15,-3-3 1-15,-8 0-1 16,-6 0 0-16,-4 10-3 16,-4-4 1-16,-3 10-3 15,-7 6 1-15,4 7-2 16,-5-1 1-16,1 10-2 15,0 0 1-15,4 9 1 16,3-3 1-16,0 13 1 16,3-7 0-16,0-6 1 15,4 0 1-15,8-3-4 16,2-6 1-16,8-10-8 16,3-3 1-16</inkml:trace>
  <inkml:trace contextRef="#ctx0" brushRef="#br2" timeOffset="200830.04">26547 13687 39 0,'24'0'19'0,"8"-6"-17"0,-25 6 31 0,0 0-32 0,0 0 0 15,0 0 0-15,-3 0 0 16,-4 3-2-16,-4 10 1 16,-3 2 0-16,0 1 1 15,-3 6-2-15,-1 3 1 16,4-6-1-16,0 0 0 15,3 3 0-15,4-3 1 16,7-1 0-16,4-5 0 16,7-4 1-16,3-6 1 15,0-6-1-15,-3-3 1 16,-1-13-2-16,1-3 1 16,-1-6-5-16,1-3 1 0,3-4-10 15,-3 4 0-15</inkml:trace>
  <inkml:trace contextRef="#ctx0" brushRef="#br2" timeOffset="201191.75">27118 13656 46 0,'39'9'23'0,"-14"-2"-21"0,-18-7 37 0,-7 0-39 15,0 0 1-15,0-3-1 16,-7 3 1-16,-8 0-1 0,-6 3 0 16,-7 3 0-16,-4 0 0 15,-3 1-3-15,0 2 1 16,-1 3-1-16,5 4 1 16,10-3-1-16,6 2 0 15,12-5 1-15,10 5 0 16,4 1 4-16,3 0 0 15,14-7 1-15,4 4 1 16,-1 2 0-16,-2 1 1 16,-5 3-1-16,-10 3 0 15,-7 3-3 1,-10 3 1-16,-11-6-6 0,-7 6 0 0,-8-6-12 16,-9 0 1-1</inkml:trace>
  <inkml:trace contextRef="#ctx0" brushRef="#br2" timeOffset="201940.83">28850 13358 66 0,'0'19'33'0,"-7"-3"-44"0,4-13 56 0,-4 3-46 0,-4 7 1 0,-3-7 0 0,-4 3 0 0,-3 7 0 16,-4 0 0-16,-3-4-1 16,3 1 0-16,1 6-1 15,-1-1 0-15,0-5 0 16,4 3 0-16,4-1-1 0,6-2 1 16,4 2 1-16,10 1 0 15,8 3 2-15,3 0 0 16,7-4 1-16,8 4 1 31,2-3 0-31,-3 0 1 0,-6-4-2 47,-8 10 1-16,-14 6-2-31,-14 4 0 0,-8 5-4 0,-6 1 1 0,-11-4-8 0,1-5 0 16,-1-4-7-16,0-10 0 0</inkml:trace>
  <inkml:trace contextRef="#ctx0" brushRef="#br2" timeOffset="202251.65">28942 13719 59 0,'-4'41'29'0,"4"27"-36"0,0-52 53 0,-3 6-47 16,-1 3 1-16,1-3-5 0,-1-3 1 16,4-6-5-16,4-7 1 15,-8-12-8-15,-3-13 0 16</inkml:trace>
  <inkml:trace contextRef="#ctx0" brushRef="#br2" timeOffset="202421.76">28945 13449 0 0,'0'13'0'0</inkml:trace>
  <inkml:trace contextRef="#ctx1" brushRef="#br2" timeOffset="170792.09">5796 6140 0,'0'0'0,"42"-26"16,-3-8 0,-14-10-1,-7 22 1,-8 6 0,-3 10-1</inkml:trace>
  <inkml:trace contextRef="#ctx0" brushRef="#br2" timeOffset="205423.77">11550 5732 36 0,'0'-13'18'0,"3"-9"-9"0,-3 16 19 0,0-3-24 0,0-1 0 15,0 1 2-15,0 3 1 16,0 6-8-16,-3 3 0 16,-1 9 6-16,1-5 0 15,-4 18-3-15,0 15 1 16,-4 23-2-16,4 3 1 15,0 22-5-15,4 6 0 16,-4 3-2-16,3-6 0 16,-3-3-2-16,0-22 1 0,3-13-4 31,1-15 1-31,-1-13-4 0,1-19 0 0</inkml:trace>
  <inkml:trace contextRef="#ctx0" brushRef="#br2" timeOffset="206204.29">11455 5845 33 0,'31'19'16'0,"1"-1"-12"0,-21-24 26 16,3 0-28-16,4-4 1 15,3-8 2-15,7-4 1 16,7 0-7-16,8-7 1 16,-1-2 4-16,4-3 1 15,14-4-2-15,3 7 1 16,8-4-2-16,3-6 1 15,0 4-1-15,-7-7 0 16,0 0-1-16,0 6 0 16,4 4-1-16,-1 2 1 0,-3 4-1 15,0 0 1 1,0 9-1 31,-3 4 0-32,-8-4-1-15,-10 12 1 0,-4-5 0 0,-3 12 0 47,3 6-1-31,-10 4 0-16,4 2 0 47,-1 4 0-32,0 3 0 1,-3-1 1-16,-4 4-1 16,4 7 0-16,0 8 0 0,-1-5 1 0,1 2 0 0,3 4 0 0,-3 2 0 15,0 4 1-15,-4-3-1 0,4-19 1 0,3 35-1 0,0-4 0 0,1 10 1 0,-1-1 0 0,-3-18-1 0,-4 0 1 0,-10 3-1 0,-8-3 1 0,-10 0 0 0,-3-3 0 32,-12 3-1-32,-2-4 1 0,-1-2-1 0,4 0 0 15,-7-7 0-15,-4-6 1 16,-7 0-1-16,-6-6 0 15,-8 3 0-15,-14-6 0 16,-11 6 0 15,1-7 0-15,-8-2 0-16,-14 6 0 0,-6-1 0 0,-8 7 0 0,7 4-1 0,4-17 1 0,-4 4-4 16,0 6 0-16,4 6-12 15,3 0 1-15</inkml:trace>
  <inkml:trace contextRef="#ctx0" brushRef="#br2" timeOffset="209793.19">19343 5534 47 0,'7'25'23'0,"14"19"-14"0,-14-28 23 0,0 0-31 16,0 15 0-16,0 7 0 16,-3 9 0-16,-1 12-2 15,-3-2 1-15,-3 24 0 16,-1 20 1-16,-3 11-2 15,4-2 0-15,-1 3-1 16,1-16 0-16,3 1-1 16,0-11 0-1,3-15-5-15,4-9 0 16,4-10-6-16,3-15 1 0</inkml:trace>
  <inkml:trace contextRef="#ctx0" brushRef="#br2" timeOffset="210636.23">19590 5581 29 0,'3'-3'14'0,"26"0"-15"0,-19 0 19 0,4 0-20 16,4 0 1-16,-1 0 1 15,5-4 0-15,-1 4 2 16,4-3 0-16,3 0-1 16,11-1 1-16,10 7 2 15,4 0 0-15,7 0 0 16,10-6 0-16,12-3 0 16,20 2 0-16,0-5 0 15,22-1 1-15,13-2-2 16,11-14 1-16,4 7-2 15,17-3 1-15,1 10-3 0,10-7 1 16,17 6-1-16,-10 10 1 16,14-4-1-16,0 10 0 15,-21 3 0-15,14-3 0 16,-10 4 0-16,-26 2 0 16,1 3 0-16,-14 7 0 15,-11 3-1-15,-11 0 1 16,-17 9-2-16,-18-16 1 15,-17 4-1-15,-15 6 0 16,-13 3-1-16,-12 6 1 16,-9 4-1-16,-12-1 1 15,-10 10 0-15,-7 10 0 0,-10-4 0 16,-5 16 1-16,-2-10 0 16,-1 7 0-16,0 12-1 15,4-3 1-15,3 7 1 16,4 12 1-16,0-7 0 15,0 10 0-15,4-6-1 16,-1 6 1-16,-7-9 1 16,-3-10 0-16,-4 0 1 15,-6-9 0-15,-1-6 1 16,-10-13 0-16,-18-6 0 16,-21-4 0-16,-22-9-2 15,-10-9 1 1,-179-50-5-1,6-4 1-15,-14-9-9 0,-7-6 0 16,-25 3-5 0,25 16 0-16</inkml:trace>
  <inkml:trace contextRef="#ctx0" brushRef="#br2" timeOffset="214372.92">28914 13437 44 0,'-4'31'22'0,"11"-9"-9"15,-7-19 22-15,0 0-31 16,0 0 0-16,0-3 2 16,0 0 0-16,0 0-7 15,0-6 0-15,0 6 5 16,0 0 0-16,0 0-8 15,0 0 0-15,0-9-13 16,-7-7 0-16</inkml:trace>
  <inkml:trace contextRef="#ctx0" brushRef="#br2" timeOffset="-214553.51">29090 13741 55 0,'4'28'27'0,"-8"13"-27"0,8-29 39 16,-4 1-39-16,0-4 0 0,0-3 0 16,-4-2 1-16,4 2-1 15,0-6 1-15,0-6 0 16,0-7 0-16,4-6-1 15,3-3 1-15,0 0-1 16,3 0 1-16,1 0-1 16,3 4 1-16,-3-1-1 15,3 3 0-15,0 4 0 47,0-1 1-47,0 4-1 0,0 5 0 0,0 4 0 16,-3 7 0-16,-1 2 0 0,-3 4 0 0,-3 9 0 15,3 6 0-15,-3-3 0 16,-1-3 0-16,-3 0-1 16,4 0 1-16,-1-7-2 0,1-2 0 15,3-4-5-15,0-5 1 16,0 2-7-16,0-12 0 16,3-10-3-16,-2-6 1 15</inkml:trace>
  <inkml:trace contextRef="#ctx0" brushRef="#br2" timeOffset="-213997.2">29485 13615 38 0,'7'0'19'0,"0"-3"-13"0,-7 3 36 0,0 0-38 16,7-3 1-16,0 3 3 16,0-3 0-16,-3 0-10 15,3 3 1-15,0 0 6 16,-7 0 0-16,4 3-3 15,-4-3 1-15,0 0-3 16,-4 0 1-16,-3 6-3 16,4 0 1-16,-5 7-1 15,1 3 0-15,-3 2-1 16,3 8 1-16,0 8-1 16,3-6 1-16,1 0 0 15,3 4 1-15,3-1 0 16,1-6 0-16,-1 0 1 15,8-6 0-15,10-6 1 0,7-4 0 16,4-6 0 0,3-9 1-16,4-3-1 0,0-4 1 15,-4 4-1 1,-7-10 0-16,-3 0 0 0,-4-3 0 16,-3-3-1-16,-8 3 0 15,-3 0 0-15,-7 0 1 16,-3 3-3-16,-4 7 1 15,-4 2-1-15,-3 7 0 0,0 6 0 16,0 10 0 0,3 28 0-1,4 6 0-15,7 0 3 16,4 0 0-16,6-13 0 16,5-6 1-16,6-6-1 15,3 4 0-15,1-14-3 16,0-9 1-16,-4-9-10 15,-3-7 1-15,-8-9-6 16,-3-3 0-16</inkml:trace>
  <inkml:trace contextRef="#ctx0" brushRef="#br2" timeOffset="-213354.7">30808 13490 57 0,'-7'31'28'0,"7"-28"-28"0,0 0 52 0,0-3-48 15,4 4 0-15,3-4 2 16,7 3 1-16,7-10-9 16,4 7 0-16,6 0 5 15,-2-3 1-15,-1 6-2 16,-4 1 0-16,-6-8-3 16,-4 4 1-16,-7 4-2 15,-7-1 0-15,-7 9-2 0,-3 4 1 16,-8 3-2-1,0 3 1-15,1-3 1 0,-1 6 0 16,4 0 1-16,0 3 1 16,3 10 1-16,1-10 0 15,3 0 1-15,3 3 1 16,4 1-1-16,0-4 1 16,7-3 0-16,0 0 0 15,0-6-1-15,4-3 1 16,-1-7-4-16,5-3 1 15,2-6-5-15,4-6 1 16,-7-7-12-16,1-5 1 16,-8 2-3-16,-4-12 1 0</inkml:trace>
  <inkml:trace contextRef="#ctx0" brushRef="#br2" timeOffset="-213137.28">30776 13650 55 0,'7'15'27'0,"4"7"-31"16,-7-18 53-16,3-1-45 15,0-3 0-15,3 0 1 16,4 3 0-16,7 0-7 16,8-3 0-16,-1 0 2 15,0 0 0-15,4 0-10 16,-7 0 1-16,-8-6-10 15,-3-1 1-15</inkml:trace>
  <inkml:trace contextRef="#ctx0" brushRef="#br2" timeOffset="-212737.18">31119 13778 61 0,'7'13'30'0,"10"-13"-37"0,-13-10 53 16,6-5-45-16,4-1 0 0,4 0 1 15,0 1 0-15,-1-4-3 16,1 3 1-16,-4-3 0 16,-3 4 1-16,-4 5-1 15,-7-5 1-15,-4 5-2 16,-3 4 0-16,0 6-1 15,-3 6 1-15,-1 1 0 16,0 2 0-16,1 7 0 16,3 2 0-16,0-2 1 15,3 9 0-15,1 0 0 16,3 4 0-16,3-4 0 16,4 0 1-16,0 0-1 15,7 0 0-15,4-3 0 16,0-3 0-16,-1-4-3 15,4-8 0-15,1-7-7 16,-1-7 1-16,3-2-7 16,-2-4 0-16</inkml:trace>
  <inkml:trace contextRef="#ctx0" brushRef="#br2" timeOffset="-212468.73">31542 13844 39 0,'0'6'19'0,"-7"-34"-14"0,7 19 29 16,-4-4-31-16,1-2 0 16,-4-7 1-16,0 0 0 0,0 0-5 15,0 0 0-15,3 6 5 16,0-3 0-16,1 10-1 16,3-1 1-16,7 4-2 15,4 0 1-15,3 0-2 16,3-1 1-16,5 1-2 15,2 0 1-15,-3-4-4 16,1 1 0-16,-5 3-5 16,-3-1 1-16,4 4-10 15,0 0 1-15</inkml:trace>
  <inkml:trace contextRef="#ctx0" brushRef="#br2" timeOffset="-212182.35">31842 13565 53 0,'17'0'26'0,"-17"9"-30"0,4-9 43 16,-1 0-40 0,-3 0 0-16,-3 0 0 0,-8 4 1 15,1 2 0-15,-8 3 1 16,0 7-2-16,-3 3 1 16,7 9-3-16,0 3 1 15,3 10-3-15,4-6 1 16,4-1 0-16,3-3 0 15,7-5 5-15,4-8 0 16,6-8 4-16,4-10 1 16,1-3 1-16,-5-10 0 15,1-12-2-15,-4 0 1 16,0-3-11-16,-3-4 0 0,-1-2-12 16,-3-7 1-16</inkml:trace>
  <inkml:trace contextRef="#ctx0" brushRef="#br2" timeOffset="-210995.46">27185 14365 54 0,'4'22'27'0,"-4"0"-31"0,0-16 43 0,0 0-38 16,-4 7 0-16,1 9 0 16,-5 9 0-16,-2-3-2 15,-4 13 1-15,0 9 0 16,0-3 1-16,-1 0-1 15,5-6 1-15,3-6 0 16,0-7 1-16,0-9-1 16,0-4 1-16,0-9-1 15,-4-9 1-15,0-6-1 0,-3 0 1 16,-3-7-2-16,-4 0 0 16,-8 4 0-16,-2-7 0 15,-1 6-2-15,0 7 0 16,7 0 1-16,4 3 0 15,0 6-1-15,3 3 1 16,4 3 1-16,4 4 0 16,3 3 1-16,3 2 1 0,1 4 0 15,6 7 1 1,-3-4 0-16,4 0 0 0,6-3-1 16,4-3 1-1,22-4-7 1,-5-5 1-16,8-4-13 15,3-6 1-15,8-3-4 16,-8-7 1-16</inkml:trace>
  <inkml:trace contextRef="#ctx0" brushRef="#br2" timeOffset="-210785.98">27330 14882 56 0,'0'35'28'0,"-11"12"-37"0,11-41 55 15,0 0-46-15,-3 4 1 16,-1-1-2-16,1 0 0 16,6-2-7-16,1-7 1 15,10-10-8-15,-4-2 1 16</inkml:trace>
  <inkml:trace contextRef="#ctx0" brushRef="#br2" timeOffset="-210571.04">27354 14587 34 0,'4'16'17'0,"3"-3"-14"0,0-10 21 0,-3 0-24 16,3 0 0-16,0 3-2 16,0-6 1-16,3 0-5 15,4 0 0-15,4 0-4 16,7 0 1-16</inkml:trace>
  <inkml:trace contextRef="#ctx0" brushRef="#br2" timeOffset="-210333.92">27626 14923 43 0,'25'44'21'0,"-1"-19"-22"16,-17-19 42-16,1 4-39 0,-1-1 1 16,0-3 1-16,0-3 1 15,0-3-6-15,0-6 0 16,0 0 4-16,3 0 0 15,1-13-2-15,0-3 0 16,3-3-4-16,-4-4 1 16,1-2-7-16,-1 6 0 15,1-3-7-15,7 0 1 16</inkml:trace>
  <inkml:trace contextRef="#ctx0" brushRef="#br2" timeOffset="-210106.53">27940 14973 39 0,'4'44'19'0,"-1"-3"-23"16,-3-35 28-16,4 0-25 15,-1-3 0-15,-3-3-3 16,0-6 0-16,0-6 0 15,7-1 0-15,-3-12-6 16,-1-6 1-16</inkml:trace>
  <inkml:trace contextRef="#ctx0" brushRef="#br2" timeOffset="-209705.12">27986 14656 28 0,'10'7'14'0,"12"-29"-7"0,-19 25 25 0,1-3-29 0,3 0 1 0,0-3 2 0,3 3 1 16,8 0-8-16,3 0 0 16,4 6 7-16,3 0 0 15,0 4-1-15,1-1 0 16,-5 0-2-16,-3-2 0 0,-3-1-1 16,-4 0 1-16,-3 1-3 15,-8 2 1 1,-3 0-2-16,-3 1 0 0,-4-1-2 15,-4 4 0-15,-3-4-2 16,0 4 1-16,0-1 0 16,3 1 1-1,4-1 0-15,4 1 1 0,3-4 2 16,3 7 1-16,8-4 2 16,3 1 0-16,0 0 0 15,0 5 1-15,0-5 0 16,0-1 0-16,-3-2-2 15,-4-1 0-15,-4 4-4 16,-3 2 0-16,-3 7-4 16,-4 0 0-16,0-3-5 15,0-3 0-15,3-7-5 16,4-9 0-16</inkml:trace>
  <inkml:trace contextRef="#ctx0" brushRef="#br2" timeOffset="-209476.46">28554 14716 28 0,'10'50'14'0,"-10"-6"-9"0,4-25 20 16,-4 6-21-16,0 0 0 0,-4 0 6 15,1 0 0-15,-1-3-12 16,4-3 1-16,0-7 4 15,4-2 1-15,-1-7-6 16,-3-3 0-16,7-9-12 16,-3-7 0-16</inkml:trace>
  <inkml:trace contextRef="#ctx0" brushRef="#br2" timeOffset="-209087.42">28617 14700 23 0,'11'25'11'0,"17"-18"-4"16,-17-4 7-16,6 3-11 15,5 0 0-15,6 4 3 16,4-4 0-16,-1 0-6 0,1 1 0 16,-7-1 7-16,-4-3 0 15,-7-3-2-15,0 0 1 16,-3-3-1-1,-1 3 1-15,-3 0-3 0,-7 0 1 16,7 3-2-16,-7 0 0 16,0 3-2-16,-3 4 0 15,-1 2-2-15,1 1 1 16,-4 2-2-16,0 4 1 16,3 0-1-16,1 6 1 15,3-9-1-15,3 0 1 16,4-1 0-16,0-2 1 0,0-7-1 15,0-6 1-15,4 0-1 16,3-12 1-16,4-7-7 16,-1-6 0-16,5-10-4 15,6 4 0-15</inkml:trace>
  <inkml:trace contextRef="#ctx0" brushRef="#br2" timeOffset="-208757.33">29210 14826 41 0,'4'37'20'0,"3"17"-22"0,-7-45 36 0,0 4-32 0,0-4 1 0,0-3 1 16,0 1 0-16,0-4-5 16,0 3 0-16,0-3 4 15,7-3 1-15,0-12-3 0,7-7 1 16,0-3 0-16,4-6 0 15,-1 2-2-15,1 1 1 16,3 7-1-16,0 5 1 16,0 0-1-16,1 4 1 15,-5 6-1-15,1 6 1 16,-4 6-1-16,4 7 1 16,-8 3-1-16,-3 9 1 15,4-3-2-15,-1 0 0 16,-3-6-4-16,4-3 0 15,0-7-10-15,6-2 0 0</inkml:trace>
  <inkml:trace contextRef="#ctx0" brushRef="#br2" timeOffset="-208528.78">30028 15017 60 0,'4'19'30'0,"-8"-4"-35"16,4-11 50-16,-3-1-46 16,-1-3 1-16,-3 0-10 15,-3 0 1-15,-8 0-2 16,-14 0 0-16</inkml:trace>
  <inkml:trace contextRef="#ctx0" brushRef="#br2" timeOffset="-207652.34">23999 15688 68 0,'-7'-6'34'0,"14"-13"-38"0,-3 13 58 15,-4-1-54-15,0 7 1 16,-7 16-3 0,-11-3 1-16,-6 12-1 15,-15 6 0-15,-4 4-1 16,1-1 0-16,3 1-1 16,1 2 0-16,2 1 1 15,8-1 0-15,3-5 2 16,11-4 0-1,11 3 2-15,3 1 1 16,14 2 2-16,14-6 1 31,11-2 0-31,3-8 0 0,-3 1 0 16,-4-3 0 0,-7 3-1 15,-6-4 0-31,-12 4-3 0,-13 6 0 31,-15 10-5-15,-10 9 1-16,-11 12-3 0,0-9 0 15,0-3-5-15,1-3 0 0,-1-7-4 0,4-6 0 16,6-6-2-16,12-6 1 0</inkml:trace>
  <inkml:trace contextRef="#ctx0" brushRef="#br2" timeOffset="-207377.22">24225 16481 64 0,'50'7'32'0,"-4"-10"-40"0,-36-1 65 0,1 1-57 0,-1-3 1 0,-3 3 0 16,-3 0 1 0,-8 0-3-16,-6 3 1 0,-11 3-1 15,-4 3 0-15,-7 7-4 16,0 5 1-16,-3 4-6 15,3 7 1-15,1 5-5 16,6 4 0-16,7-4 3 16,11 1 1-16,11-7 9 15,13-9 1-15,8-10 7 16,14-15 0-16,7-13 5 16,3-6 1-16,-7-13-3 15,-6 1 0-15,-8-4-13 16,-7 3 0-16,-3-3-13 0,-15 1 0 15</inkml:trace>
  <inkml:trace contextRef="#ctx0" brushRef="#br2" timeOffset="-206905.37">26003 16246 61 0,'4'28'30'15,"-22"1"-36"-15,11-26 49 0,-7 0-43 16,-14 6 1-16,0 4 0 16,-11 3 0-16,0 5-2 15,0 8 1-15,4-1-1 16,3 6 0-16,0 4-4 15,8-3 1-15,6 2-4 16,7 1 0-16,8-4 1 0,3-9 0 16,10-9 5-16,15-3 1 15,7-17 5-15,0-8 0 16,3-13 3 15,4-10 0-31,0-9-7 16,-1-3 1-16,8-3-15 0,-7-3 1 15</inkml:trace>
  <inkml:trace contextRef="#ctx0" brushRef="#br2" timeOffset="-206120.99">26155 16691 44 0,'0'26'22'0,"0"-23"-25"15,0-3 30-15,0-10-26 16,3-2 0-16,1 2 3 16,0-12 1-16,-1 0-5 15,4-3 0-15,-3-3 3 16,3-3 0-16,7-1-1 16,0 1 1-16,4 3-2 15,3 3 0-15,0 3 0 16,-3 9 0-16,-1 10-1 0,-3 9 0 15,-3 7-1-15,-1 6 1 16,-2 9-2-16,-1 3 1 16,-4-2-1-16,1 2 0 15,-1 0 0-15,1 1 0 16,-1-4 1-16,4-3 1 47,4 0-1-47,6-9 0 0,12-10 2 62,10-9 0-62,6-13 1 0,5-18 0 0,-1-7 0 0,8-12 1 16,3-7 0-16,-8-15 1 31,-6-4-2-31,-3-12 1 0,-12 0-1 63,-2-9 1-63,-5 19-1 15,-6-4 0-15,-7 7-1 0,-4 12 0 0,-4 16-1 32,1 12 0-32,-8 13-2 0,-3 22 1 15,-3 18-1-15,-8 14 0 47,-10 18-2-47,3 31 0 16,0 13-1 46,4 6 0-62,7 19-3 16,3 3 1-16,8-3-7 0,3-3 0 0,3-22 1 15,8-16 0 17</inkml:trace>
  <inkml:trace contextRef="#ctx0" brushRef="#br2" timeOffset="-205867.98">27481 16475 58 0,'-14'50'29'0,"-35"35"-43"0,31-60 63 0,-3 16-49 0,-4 9 0 0,-6 6 0 0,-12 13 1 0,-3 10-2 0,4-4 1 0,7-15-4 0,7-13 0 0,10-22-6 79,11-19 0-79,10-28-5 0,5-19 0 0</inkml:trace>
  <inkml:trace contextRef="#ctx0" brushRef="#br2" timeOffset="-205749.92">27115 16579 27 0,'-15'-79'13'0,"22"29"-6"0,1 41 18 0,2 2-23 0,4 10 0 0,4 13 2 0,3 9 0 0,-3 10-5 0,-1 12 1 0,-6 9 2 0,-1-2 1 0,-2-7-5 16,-1-13 1-16,0-12-10 15,-4-13 0-15</inkml:trace>
  <inkml:trace contextRef="#ctx0" brushRef="#br2" timeOffset="-205466.08">29228 16419 72 0,'-7'25'36'0,"-8"0"-50"0,8-16 71 0,-7 10-57 0,-7 9 0 0,-14 7-2 15,0 2 1-15,-4 10-3 16,-4 4 1-16,-2-11-5 16,-5 1 0-16,11 0-11 15,8-10 1-15</inkml:trace>
  <inkml:trace contextRef="#ctx0" brushRef="#br2" timeOffset="-205199.25">28914 16278 50 0,'17'43'25'0,"-6"58"-26"0,-1-70 37 0,12 10-34 0,6 12 0 16,0 7-1-16,0-4 1 0,4-9-7 15,0-6 1-15,-4-6-10 16,-3-17 1-16</inkml:trace>
  <inkml:trace contextRef="#ctx0" brushRef="#br2" timeOffset="-204911.51">29602 16585 58 0,'14'3'29'0,"-4"3"-31"0,1-6 47 16,3 0-45-16,4 0 1 16,10-6 0-16,4 3 0 15,3-3-4-15,0-1 1 32,-3-2-13-32,-11 0 0 0,-10 5-1 15,-11 11 0-15</inkml:trace>
  <inkml:trace contextRef="#ctx0" brushRef="#br2" timeOffset="-204639.22">29566 16892 62 0,'-3'16'31'0,"17"-7"-34"0,-7-9 62 0,7 0-59 0,4 0 0 0,3 3-4 16,4-6 0-16,6 0-1 15,8-6 0-15,3 2-13 16,4-8 1-16,-7-10-2 16,-4-4 1-16</inkml:trace>
  <inkml:trace contextRef="#ctx0" brushRef="#br2" timeOffset="-204447.89">30261 16789 59 0,'-14'28'29'0,"21"-22"-36"0,-7-6 61 0,7 0-49 0,0 3 0 0,11-3 0 0,10 3 1 0,11-3-9 16,10-6 0-16,-3-6 0 15,11-7 1-15,-1-3-12 16,-10 3 1-16,10-15-6 16,1-13 0-16</inkml:trace>
  <inkml:trace contextRef="#ctx0" brushRef="#br2" timeOffset="-204249">31108 16221 53 0,'7'72'26'0,"-25"0"-25"0,15-40 46 0,-4 15-43 0,-4 3 1 15,-3 16 2 1,-7-4 1-16,0 17-11 0,3 2 1 16,0 7 2-16,-3-9 1 15,4-10-10-15,-4-16 0 16,3-15-11-16,-3-10 1 15</inkml:trace>
  <inkml:trace contextRef="#ctx0" brushRef="#br2" timeOffset="-203762.65">31729 16927 69 0,'-14'31'34'0,"3"-9"-37"0,11-9 61 0,0-1-57 0,0 1 1 16,0 5-1-16,0-2 1 16,0 0-7-16,0-7 1 15,0 1-14-15,0-10 0 0,-7 0-3 16,0-7 1-16</inkml:trace>
  <inkml:trace contextRef="#ctx0" brushRef="#br2" timeOffset="-203174.42">28571 16080 58 0,'4'25'29'0,"-4"-3"-36"0,0-9 55 0,4 9-46 15,-4 9 0-15,-4 7 2 16,-3 9 0-16,-4 12-5 16,-3 20 0-16,-3 8 2 15,-5-2 0-15,1 6-3 16,4-13 0-16,-1-12-6 16,7-13 1-16,4-12-11 15,4-16 1-15</inkml:trace>
  <inkml:trace contextRef="#ctx0" brushRef="#br2" timeOffset="-202206.18">28688 15801 42 0,'60'19'21'0,"53"-16"-17"15,-81-6 28-15,24 0-29 16,29-1 1-16,17-8 3 15,7-4 0-15,22 10-8 16,21-3 1-16,-1-7 5 16,15-3 1-1,17-6-2 1,-6 0 0-16,3 0-2 0,0 0 0 0,-22 6-2 16,-6 3 0-16,-4 4-1 31,-7 5 0-31,-17 7 0 15,-15 0 0 1,-6 4-1-16,-19 5 1 16,-13 3-1-1,-15 4 1-15,-10 3-1 63,-11 0 0-48,-10 0 0 79,-14 6 0-63,-18 9-1-31,-8 7 1 0,-6 12 0 0,4 7 0 0,-8 15 2 16,-7 4 0-16,-3 18 1 0,3 12 1 16,0 7-1-16,4 4 1 0,0 8-1 15,7 7 1-15,3-3 0 47,1-7 0-47,-5-21-1 47,-6-13 1-47,-7-4 0 0,-15-11 1 47,-2-4-2-31,-26-3 1-16,-28-16-2 15,-24-6 1-15,-50-9-2 0,-21-16 1 63,-50-16-1-32,-13-15 1-31,-33-20-3 16,-13-15 1-16,-15-3-7 0,-28-15 0 0,4-4-8 0,-7-3 0 0</inkml:trace>
  <inkml:trace contextRef="#ctx0" brushRef="#br2" timeOffset="-197140.2">32473 14835 34 0,'11'19'17'0,"10"-13"-4"0,-14-3 17 16,-3 0-25-16,-1 4 0 16,1-4 3-16,-4 0 1 15,0-3-11-15,-7 0 0 16,-8 3 7-16,-2 3 0 16,-15-2-3-16,0 5 1 15,-3-3-3-15,3 7 1 0,-3-1-1 16,-4-2 1-1,-7 5-1-15,4 7 0 16,0 3 0-16,-1 7 0 0,5 2 0 16,6-6 0-16,4 4 0 15,6-4 0-15,8 3 0 16,4 4 1-16,10-7-1 16,14 0 0-16,7-6-1 15,7-6 0-15,4-3-6 16,-4-7 1-16,0-6-11 15,-3-10 1-15</inkml:trace>
  <inkml:trace contextRef="#ctx0" brushRef="#br2" timeOffset="-196478.19">32547 14976 48 0,'-10'19'24'0,"-29"22"-20"0,28-26 34 16,-3 7-37-16,-14 3 1 16,-4-6 0-16,0 6 0 15,4 0-3-15,4 7 1 16,-1-7 1-16,7-3 0 0,4-3-1 15,4-10 0-15,6-3 0 16,4 1 0-16,7-7-1 16,7-7 1-16,7-2 0 15,1-4 0-15,2 7 0 16,-3-3 1-16,-3 9-1 16,-4-7 0-16,0 7 0 15,-3 4 1-15,-4-1-1 16,0 3 0-16,-4 3 0 15,-3 7 0-15,-3 0 0 16,-4 3 0-16,7-4 0 16,-4 7 0-16,4 0 0 15,0 0 1-15,4-3-1 16,-1 0 1-16,4-4 1 16,4-2 0-16,3-7 0 15,4 1 1-15,-1-4-1 16,1-3 1-16,0-7-2 15,-1-2 1 17,1-4-2-32,-4-2 0 15,-3 2-1-15,-4-2 1 0,-4 2-2 0,-6 4 1 16,-4 5-1-16,-4 4 1 0,-3 10 0 0,-4-1 0 16,1 7 0-16,-1 0 0 15,4 2 0-15,0 1 1 16,3-3-1-16,4 0 0 0,-3-4-3 15,6-2 0 1,4-1-10-16,7-3 1 0,11-3-3 16,-1-3 0-16</inkml:trace>
  <inkml:trace contextRef="#ctx0" brushRef="#br2" timeOffset="-196172.48">32798 15459 29 0,'0'6'14'0,"3"7"-8"16,-3-13 22-16,0 0-28 16,0 0 1-16,0 0 0 15,-3 0 1-15,-4-3-2 16,0 3 0-16,-4 3 1 16,0 3 1-16,-3 4-1 15,-3-1 1-15,-1 0-1 16,0 1 1-16,1 2-1 0,-1 4 1 15,-3 6 0-15,3 3 0 16,4 0 0 0,4 0 0-16,3-6-1 15,7-3 1-15,3-4-1 16,8-2 0-16,3-1-5 0,0-3 0 16,0 1-9-16,-3-17 0 15</inkml:trace>
  <inkml:trace contextRef="#ctx0" brushRef="#br2" timeOffset="-195457.28">33253 15073 47 0,'17'19'23'0,"-13"9"-22"0,-8-18 36 15,-6 2-37-15,-8 4 1 16,-6 9 0-16,-5 10 1 16,-2 2-2-16,-5 7 0 15,-2 9 1-15,-5 1 0 16,4-4 0-16,1-3 0 0,9-9-2 15,5-7 0 1,10-9-3-16,10-6 0 16,11-10-1-16,7-9 0 0,4-7 0 15,-1-2 1-15,8 2 0 16,-4 1 1-16,4 0 2 16,0-4 1-16,-4 7 2 15,-3 3 0-15,-4 3 0 16,-4 0 0-16,-10 0 0 15,0 3 0-15,-7 0-1 16,-7 0 1 0,0 3-1-1,-4-3 0-15,1 4-1 0,3-1 1 0,-4 0 0 16,4 4 0-16,3 5 1 16,-3 4 1-16,7 6 1 15,4-6 1-15,3 12 0 16,0 1 1-16,0 2-2 15,0 1 1-15,0-4-3 16,0-3 0-16,3-3-4 0,1-6 0 16,6-6-10-16,1-4 0 15,3-15-6-15,7 0 1 16</inkml:trace>
  <inkml:trace contextRef="#ctx0" brushRef="#br2" timeOffset="-195272.39">33218 16027 47 0,'3'31'23'0,"1"-25"-22"0,-4-6 39 0,0 3-41 16,0 1 1-16,0-1-6 15,-4-3 0-15,1-7-5 16,-8-5 1-16</inkml:trace>
  <inkml:trace contextRef="#ctx0" brushRef="#br2" timeOffset="-190275.15">10075 5594 23 0,'-3'22'11'0,"-11"-3"-6"15,10-16 12-15,1 3-11 16,-4 7 0-16,0-4 2 16,-1 0 0-16,1-2-9 15,4-1 1-15,-1 0 7 16,1 4 1-16,3-7-3 0,0 0 0 15,0-3-1-15,7 0 1 16,7-6-4-16,4-23 1 16,6-2-2-16,5-25 1 15,-5-7-1-15,8-12 0 16,-4 6-1-16,4-3 0 16,0 6-1-16,-8 12 1 15,-6 7 0-15,-4 7 1 16,-3 2-1-16,-1 13 1 15,1 6-1-15,0 10 1 16,-1 5-2-16,1 14 0 0,-4 2-2 16,-4 20 1-16,-3-4-1 15,-3 13 0-15,-1 9 1 16,4 10 0-16,0 2 2 16,7-2 0-16,0-4 1 15,4-9 0-15,3-6 1 16,-3-6 0-16,-1-7-1 15,1-9 1-15,-1-7 0 16,-3-9 0 31,0-9-1-47,1-3 1 0,-8-1-1 0,-4 1 1 0,-10-13-2 0,-14 9 1 0,-11-2 0 16,0 18 0-16,-10 0 0 15,-15 0 0-15,-6 3 2 16,-8-6 0-16,0 0 0 15,8 0 0-15,10 0 0 16,14 0 1-16,7 0-1 0,11 0 1 16,7 3-2-16,7-3 1 15,10-3-1-15,15-3 0 16,24-13 0-16,18-9 0 16,17-7-1-16,19-12 1 15,13-12-2-15,11 12 1 16,0-6-1-16,-7-1 1 15,-25 7 0-15,-18 16 0 16,-17 3 1-16,-11 9 0 16,-10 6-1-16,-21 29 1 0,-29 9 0 15,-32 22 0-15,-24 28-1 16,-17 23 1-16,-37 24-2 16,-13 22 1-16,4 16-7 15,-12-3 1-15,5 0-9 16,20-1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3x^3-5x^2-12x+20=0</a:t>
            </a:r>
          </a:p>
          <a:p>
            <a:r>
              <a:rPr lang="en-US">
                <a:cs typeface="Calibri"/>
              </a:rPr>
              <a:t>Note, solving </a:t>
            </a:r>
            <a:r>
              <a:rPr lang="en-US" err="1">
                <a:cs typeface="Calibri"/>
              </a:rPr>
              <a:t>cubics</a:t>
            </a:r>
            <a:r>
              <a:rPr lang="en-US">
                <a:cs typeface="Calibri"/>
              </a:rPr>
              <a:t> not </a:t>
            </a:r>
            <a:r>
              <a:rPr lang="en-US" err="1">
                <a:cs typeface="Calibri"/>
              </a:rPr>
              <a:t>eas</a:t>
            </a:r>
            <a:r>
              <a:rPr lang="en-US">
                <a:cs typeface="Calibri"/>
              </a:rPr>
              <a:t> compared to quadratics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62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X=1, x^2=1, x= +- 1, where did it come from? Squaring both sides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1=x = x^2/x gives x^2=x, factor to get two solutions. Zero division and clearing fractions. 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Moral, check your solutions.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10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1/(x-6) + x/(x-2) = 4/(x^2-8x+12)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118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1.6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Solving Other Types of Equations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Extraneous Solutions, Factor by Grouping, Fractional Expressions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15F0BB-5F47-4117-BF27-CF0DCA50B1C5}"/>
                  </a:ext>
                </a:extLst>
              </p14:cNvPr>
              <p14:cNvContentPartPr/>
              <p14:nvPr/>
            </p14:nvContentPartPr>
            <p14:xfrm>
              <a:off x="1735920" y="1976400"/>
              <a:ext cx="8117280" cy="29401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15F0BB-5F47-4117-BF27-CF0DCA50B1C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26560" y="1967040"/>
                <a:ext cx="8136000" cy="295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1.6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B290D59-9C73-4BC1-A068-D77230249CE0}"/>
                  </a:ext>
                </a:extLst>
              </p14:cNvPr>
              <p14:cNvContentPartPr/>
              <p14:nvPr/>
            </p14:nvContentPartPr>
            <p14:xfrm>
              <a:off x="585360" y="1649160"/>
              <a:ext cx="620280" cy="4514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B290D59-9C73-4BC1-A068-D77230249C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6000" y="1639800"/>
                <a:ext cx="639000" cy="453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59E98-ABC8-4AE5-A133-5198CE43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Factor by Grouping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988C3-63B2-4F57-B7A4-6D4D5E82A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DB0128D-C65B-451B-9B0B-56DB28BD848F}"/>
                  </a:ext>
                </a:extLst>
              </p14:cNvPr>
              <p14:cNvContentPartPr/>
              <p14:nvPr/>
            </p14:nvContentPartPr>
            <p14:xfrm>
              <a:off x="1260000" y="460440"/>
              <a:ext cx="10524600" cy="6281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DB0128D-C65B-451B-9B0B-56DB28BD848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50640" y="451080"/>
                <a:ext cx="10543320" cy="63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589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94AF-A246-4CF2-806D-BD6995907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Sneakiness and Extraneous Solutions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C88A-D4E7-4910-A4CE-F9DA98F70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6B0755E-D993-4571-81B8-EF0210903234}"/>
                  </a:ext>
                </a:extLst>
              </p14:cNvPr>
              <p14:cNvContentPartPr/>
              <p14:nvPr/>
            </p14:nvContentPartPr>
            <p14:xfrm>
              <a:off x="115560" y="594720"/>
              <a:ext cx="11699640" cy="5970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6B0755E-D993-4571-81B8-EF02109032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00" y="585360"/>
                <a:ext cx="11718360" cy="5989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5748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DA9B5-0A85-4CE0-830A-6F687F6F6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Fractional Expressions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4AF5D-E144-4F87-A5C3-72B1BFE05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4486916-756C-41F5-8478-E8DFCB9F8549}"/>
                  </a:ext>
                </a:extLst>
              </p14:cNvPr>
              <p14:cNvContentPartPr/>
              <p14:nvPr/>
            </p14:nvContentPartPr>
            <p14:xfrm>
              <a:off x="1036440" y="1132200"/>
              <a:ext cx="10942560" cy="5230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4486916-756C-41F5-8478-E8DFCB9F854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7080" y="1122840"/>
                <a:ext cx="10961280" cy="524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8103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5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Section 1.6 Solving Other Types of Equations</vt:lpstr>
      <vt:lpstr>Section 1.6 Homework Submission to Canvas</vt:lpstr>
      <vt:lpstr>Example: Factor by Grouping</vt:lpstr>
      <vt:lpstr>Sneakiness and Extraneous Solutions</vt:lpstr>
      <vt:lpstr>Example: Fractional Expressions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2020-09-28T14:57:19Z</dcterms:modified>
</cp:coreProperties>
</file>