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6" r:id="rId3"/>
    <p:sldId id="267" r:id="rId4"/>
    <p:sldId id="26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B5448-0D83-4B8F-9FEE-614686049DCE}" v="1" dt="2020-09-28T15:24:26.300"/>
    <p1510:client id="{EF2A8687-FAFA-8257-9EA0-21AFD0B14301}" v="271" dt="2020-09-28T02:50:5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353BEA8-F2B5-F9C8-95C9-DD24AA8C764A}"/>
    <pc:docChg chg="modSld">
      <pc:chgData name="Chad Vidden" userId="S::cvidden@uwlax.edu::fa919fd6-03f8-48d0-9b95-10ac8c9672df" providerId="AD" clId="Web-{C353BEA8-F2B5-F9C8-95C9-DD24AA8C764A}" dt="2020-09-05T11:26:40.759" v="62" actId="20577"/>
      <pc:docMkLst>
        <pc:docMk/>
      </pc:docMkLst>
      <pc:sldChg chg="modSp">
        <pc:chgData name="Chad Vidden" userId="S::cvidden@uwlax.edu::fa919fd6-03f8-48d0-9b95-10ac8c9672df" providerId="AD" clId="Web-{C353BEA8-F2B5-F9C8-95C9-DD24AA8C764A}" dt="2020-09-05T11:23:37.799" v="5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353BEA8-F2B5-F9C8-95C9-DD24AA8C764A}" dt="2020-09-05T11:23:12.172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353BEA8-F2B5-F9C8-95C9-DD24AA8C764A}" dt="2020-09-05T11:23:37.799" v="5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9.449" v="6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353BEA8-F2B5-F9C8-95C9-DD24AA8C764A}" dt="2020-09-05T11:26:39.449" v="6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5.610" v="5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C353BEA8-F2B5-F9C8-95C9-DD24AA8C764A}" dt="2020-09-05T11:26:35.610" v="57" actId="20577"/>
          <ac:spMkLst>
            <pc:docMk/>
            <pc:sldMk cId="2349933283" sldId="269"/>
            <ac:spMk id="2" creationId="{48B2C0D7-B8F7-4D2E-8918-DF67C9DF9340}"/>
          </ac:spMkLst>
        </pc:spChg>
      </pc:sldChg>
    </pc:docChg>
  </pc:docChgLst>
  <pc:docChgLst>
    <pc:chgData name="Chad Vidden" userId="S::cvidden@uwlax.edu::fa919fd6-03f8-48d0-9b95-10ac8c9672df" providerId="AD" clId="Web-{245D8A6B-90BB-46C9-9C1E-6198E9A2BDA6}"/>
    <pc:docChg chg="addSld delSld modSld">
      <pc:chgData name="Chad Vidden" userId="S::cvidden@uwlax.edu::fa919fd6-03f8-48d0-9b95-10ac8c9672df" providerId="AD" clId="Web-{245D8A6B-90BB-46C9-9C1E-6198E9A2BDA6}" dt="2020-09-10T14:35:56.885" v="691" actId="20577"/>
      <pc:docMkLst>
        <pc:docMk/>
      </pc:docMkLst>
      <pc:sldChg chg="modSp">
        <pc:chgData name="Chad Vidden" userId="S::cvidden@uwlax.edu::fa919fd6-03f8-48d0-9b95-10ac8c9672df" providerId="AD" clId="Web-{245D8A6B-90BB-46C9-9C1E-6198E9A2BDA6}" dt="2020-09-10T14:29:48.798" v="45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5D8A6B-90BB-46C9-9C1E-6198E9A2BDA6}" dt="2020-09-10T14:29:48.798" v="45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245D8A6B-90BB-46C9-9C1E-6198E9A2BDA6}" dt="2020-09-10T14:35:56.885" v="690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45D8A6B-90BB-46C9-9C1E-6198E9A2BDA6}" dt="2020-09-10T14:35:56.885" v="690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2"/>
        <pc:sldMkLst>
          <pc:docMk/>
          <pc:sldMk cId="972021397" sldId="270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12:01.553" v="293" actId="20577"/>
        <pc:sldMkLst>
          <pc:docMk/>
          <pc:sldMk cId="2511491159" sldId="270"/>
        </pc:sldMkLst>
        <pc:spChg chg="mod">
          <ac:chgData name="Chad Vidden" userId="S::cvidden@uwlax.edu::fa919fd6-03f8-48d0-9b95-10ac8c9672df" providerId="AD" clId="Web-{245D8A6B-90BB-46C9-9C1E-6198E9A2BDA6}" dt="2020-09-10T14:12:01.553" v="293" actId="20577"/>
          <ac:spMkLst>
            <pc:docMk/>
            <pc:sldMk cId="2511491159" sldId="270"/>
            <ac:spMk id="2" creationId="{FDF56221-FEBA-4904-83A1-915A63F31156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1"/>
        <pc:sldMkLst>
          <pc:docMk/>
          <pc:sldMk cId="525675311" sldId="271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28:29.811" v="406"/>
        <pc:sldMkLst>
          <pc:docMk/>
          <pc:sldMk cId="2070400205" sldId="271"/>
        </pc:sldMkLst>
        <pc:spChg chg="mod">
          <ac:chgData name="Chad Vidden" userId="S::cvidden@uwlax.edu::fa919fd6-03f8-48d0-9b95-10ac8c9672df" providerId="AD" clId="Web-{245D8A6B-90BB-46C9-9C1E-6198E9A2BDA6}" dt="2020-09-10T14:09:11.877" v="141" actId="20577"/>
          <ac:spMkLst>
            <pc:docMk/>
            <pc:sldMk cId="2070400205" sldId="271"/>
            <ac:spMk id="2" creationId="{F6953C18-4BC2-4515-AC04-BE6AC018C6EC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11:56.475" v="285"/>
        <pc:sldMkLst>
          <pc:docMk/>
          <pc:sldMk cId="1484418194" sldId="272"/>
        </pc:sldMkLst>
        <pc:spChg chg="mod">
          <ac:chgData name="Chad Vidden" userId="S::cvidden@uwlax.edu::fa919fd6-03f8-48d0-9b95-10ac8c9672df" providerId="AD" clId="Web-{245D8A6B-90BB-46C9-9C1E-6198E9A2BDA6}" dt="2020-09-10T14:10:40.879" v="205" actId="20577"/>
          <ac:spMkLst>
            <pc:docMk/>
            <pc:sldMk cId="1484418194" sldId="272"/>
            <ac:spMk id="2" creationId="{4DE80BF7-FCA3-4162-814D-776CB9729A35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0"/>
        <pc:sldMkLst>
          <pc:docMk/>
          <pc:sldMk cId="3629828607" sldId="272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30:20.439" v="495" actId="20577"/>
        <pc:sldMkLst>
          <pc:docMk/>
          <pc:sldMk cId="2128896953" sldId="273"/>
        </pc:sldMkLst>
        <pc:spChg chg="mod">
          <ac:chgData name="Chad Vidden" userId="S::cvidden@uwlax.edu::fa919fd6-03f8-48d0-9b95-10ac8c9672df" providerId="AD" clId="Web-{245D8A6B-90BB-46C9-9C1E-6198E9A2BDA6}" dt="2020-09-10T14:30:20.439" v="495" actId="20577"/>
          <ac:spMkLst>
            <pc:docMk/>
            <pc:sldMk cId="2128896953" sldId="273"/>
            <ac:spMk id="2" creationId="{09435213-DDE7-47F6-A10D-DB7B9F3433B3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33:30.584" v="600"/>
        <pc:sldMkLst>
          <pc:docMk/>
          <pc:sldMk cId="3808723827" sldId="274"/>
        </pc:sldMkLst>
        <pc:spChg chg="mod">
          <ac:chgData name="Chad Vidden" userId="S::cvidden@uwlax.edu::fa919fd6-03f8-48d0-9b95-10ac8c9672df" providerId="AD" clId="Web-{245D8A6B-90BB-46C9-9C1E-6198E9A2BDA6}" dt="2020-09-10T14:30:26.127" v="512" actId="20577"/>
          <ac:spMkLst>
            <pc:docMk/>
            <pc:sldMk cId="3808723827" sldId="274"/>
            <ac:spMk id="2" creationId="{7DE147C5-7F19-47B8-A850-C5FADACE5472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EF2A8687-FAFA-8257-9EA0-21AFD0B14301}"/>
    <pc:docChg chg="addSld delSld modSld">
      <pc:chgData name="Chad Vidden" userId="S::cvidden@uwlax.edu::fa919fd6-03f8-48d0-9b95-10ac8c9672df" providerId="AD" clId="Web-{EF2A8687-FAFA-8257-9EA0-21AFD0B14301}" dt="2020-09-28T02:50:54.851" v="270" actId="20577"/>
      <pc:docMkLst>
        <pc:docMk/>
      </pc:docMkLst>
      <pc:sldChg chg="modSp">
        <pc:chgData name="Chad Vidden" userId="S::cvidden@uwlax.edu::fa919fd6-03f8-48d0-9b95-10ac8c9672df" providerId="AD" clId="Web-{EF2A8687-FAFA-8257-9EA0-21AFD0B14301}" dt="2020-09-28T02:27:36.572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F2A8687-FAFA-8257-9EA0-21AFD0B14301}" dt="2020-09-28T02:27:36.572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F2A8687-FAFA-8257-9EA0-21AFD0B14301}" dt="2020-09-28T02:27:42.603" v="39"/>
        <pc:sldMkLst>
          <pc:docMk/>
          <pc:sldMk cId="3296034025" sldId="258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8"/>
        <pc:sldMkLst>
          <pc:docMk/>
          <pc:sldMk cId="300863386" sldId="259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7"/>
        <pc:sldMkLst>
          <pc:docMk/>
          <pc:sldMk cId="2312466317" sldId="260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6"/>
        <pc:sldMkLst>
          <pc:docMk/>
          <pc:sldMk cId="2431567324" sldId="261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5"/>
        <pc:sldMkLst>
          <pc:docMk/>
          <pc:sldMk cId="1586519193" sldId="262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4"/>
        <pc:sldMkLst>
          <pc:docMk/>
          <pc:sldMk cId="2791107608" sldId="263"/>
        </pc:sldMkLst>
      </pc:sldChg>
      <pc:sldChg chg="modSp">
        <pc:chgData name="Chad Vidden" userId="S::cvidden@uwlax.edu::fa919fd6-03f8-48d0-9b95-10ac8c9672df" providerId="AD" clId="Web-{EF2A8687-FAFA-8257-9EA0-21AFD0B14301}" dt="2020-09-28T02:27:50.791" v="43" actId="20577"/>
        <pc:sldMkLst>
          <pc:docMk/>
          <pc:sldMk cId="3435661696" sldId="264"/>
        </pc:sldMkLst>
        <pc:spChg chg="mod">
          <ac:chgData name="Chad Vidden" userId="S::cvidden@uwlax.edu::fa919fd6-03f8-48d0-9b95-10ac8c9672df" providerId="AD" clId="Web-{EF2A8687-FAFA-8257-9EA0-21AFD0B14301}" dt="2020-09-28T02:27:50.791" v="43" actId="20577"/>
          <ac:spMkLst>
            <pc:docMk/>
            <pc:sldMk cId="3435661696" sldId="264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EF2A8687-FAFA-8257-9EA0-21AFD0B14301}" dt="2020-09-28T02:50:54.851" v="269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EF2A8687-FAFA-8257-9EA0-21AFD0B14301}" dt="2020-09-28T02:27:47.119" v="40" actId="20577"/>
          <ac:spMkLst>
            <pc:docMk/>
            <pc:sldMk cId="259742241" sldId="265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F2A8687-FAFA-8257-9EA0-21AFD0B14301}" dt="2020-09-28T02:50:54.851" v="269" actId="20577"/>
          <ac:spMkLst>
            <pc:docMk/>
            <pc:sldMk cId="259742241" sldId="265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0:31.852" v="116"/>
        <pc:sldMkLst>
          <pc:docMk/>
          <pc:sldMk cId="3958125265" sldId="266"/>
        </pc:sldMkLst>
        <pc:spChg chg="mod">
          <ac:chgData name="Chad Vidden" userId="S::cvidden@uwlax.edu::fa919fd6-03f8-48d0-9b95-10ac8c9672df" providerId="AD" clId="Web-{EF2A8687-FAFA-8257-9EA0-21AFD0B14301}" dt="2020-09-28T02:40:00.413" v="80" actId="20577"/>
          <ac:spMkLst>
            <pc:docMk/>
            <pc:sldMk cId="3958125265" sldId="266"/>
            <ac:spMk id="2" creationId="{0A7C41C8-31CC-4604-BC41-8170072C4CA5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1:02.283" v="152"/>
        <pc:sldMkLst>
          <pc:docMk/>
          <pc:sldMk cId="4204405294" sldId="267"/>
        </pc:sldMkLst>
        <pc:spChg chg="mod">
          <ac:chgData name="Chad Vidden" userId="S::cvidden@uwlax.edu::fa919fd6-03f8-48d0-9b95-10ac8c9672df" providerId="AD" clId="Web-{EF2A8687-FAFA-8257-9EA0-21AFD0B14301}" dt="2020-09-28T02:40:36.672" v="132" actId="20577"/>
          <ac:spMkLst>
            <pc:docMk/>
            <pc:sldMk cId="4204405294" sldId="267"/>
            <ac:spMk id="2" creationId="{DA6ACBA0-226F-4288-83CE-C00ECE293433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1:22.481" v="180"/>
        <pc:sldMkLst>
          <pc:docMk/>
          <pc:sldMk cId="1830888025" sldId="268"/>
        </pc:sldMkLst>
        <pc:spChg chg="mod">
          <ac:chgData name="Chad Vidden" userId="S::cvidden@uwlax.edu::fa919fd6-03f8-48d0-9b95-10ac8c9672df" providerId="AD" clId="Web-{EF2A8687-FAFA-8257-9EA0-21AFD0B14301}" dt="2020-09-28T02:41:09.014" v="169" actId="20577"/>
          <ac:spMkLst>
            <pc:docMk/>
            <pc:sldMk cId="1830888025" sldId="268"/>
            <ac:spMk id="2" creationId="{5297BAE8-A9D8-40E7-8CE4-317FFFF7EA4C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B7766782-C528-C808-CCBD-C6A6FBA145FB}"/>
    <pc:docChg chg="addSld delSld modSld">
      <pc:chgData name="Chad Vidden" userId="S::cvidden@uwlax.edu::fa919fd6-03f8-48d0-9b95-10ac8c9672df" providerId="AD" clId="Web-{B7766782-C528-C808-CCBD-C6A6FBA145FB}" dt="2020-09-04T15:25:38.032" v="568" actId="20577"/>
      <pc:docMkLst>
        <pc:docMk/>
      </pc:docMkLst>
      <pc:sldChg chg="modSp">
        <pc:chgData name="Chad Vidden" userId="S::cvidden@uwlax.edu::fa919fd6-03f8-48d0-9b95-10ac8c9672df" providerId="AD" clId="Web-{B7766782-C528-C808-CCBD-C6A6FBA145FB}" dt="2020-09-04T15:02:03.279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7766782-C528-C808-CCBD-C6A6FBA145FB}" dt="2020-09-04T15:01:57.279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7766782-C528-C808-CCBD-C6A6FBA145FB}" dt="2020-09-04T15:02:03.279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02:57.326" v="5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7766782-C528-C808-CCBD-C6A6FBA145FB}" dt="2020-09-04T15:02:57.326" v="5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25:38.032" v="56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7766782-C528-C808-CCBD-C6A6FBA145FB}" dt="2020-09-04T15:02:53.623" v="5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7766782-C528-C808-CCBD-C6A6FBA145FB}" dt="2020-09-04T15:25:38.032" v="56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B7766782-C528-C808-CCBD-C6A6FBA145FB}" dt="2020-09-04T15:15:25.515" v="227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7766782-C528-C808-CCBD-C6A6FBA145FB}" dt="2020-09-04T15:02:27.326" v="42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7766782-C528-C808-CCBD-C6A6FBA145FB}" dt="2020-09-04T15:17:09.953" v="373"/>
        <pc:sldMkLst>
          <pc:docMk/>
          <pc:sldMk cId="525675311" sldId="271"/>
        </pc:sldMkLst>
        <pc:spChg chg="mod">
          <ac:chgData name="Chad Vidden" userId="S::cvidden@uwlax.edu::fa919fd6-03f8-48d0-9b95-10ac8c9672df" providerId="AD" clId="Web-{B7766782-C528-C808-CCBD-C6A6FBA145FB}" dt="2020-09-04T15:15:44.905" v="239" actId="20577"/>
          <ac:spMkLst>
            <pc:docMk/>
            <pc:sldMk cId="525675311" sldId="271"/>
            <ac:spMk id="2" creationId="{AFC267CC-969B-40FF-8544-6219A1020380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7"/>
        <pc:sldMkLst>
          <pc:docMk/>
          <pc:sldMk cId="704745392" sldId="271"/>
        </pc:sldMkLst>
      </pc:sldChg>
      <pc:sldChg chg="new del">
        <pc:chgData name="Chad Vidden" userId="S::cvidden@uwlax.edu::fa919fd6-03f8-48d0-9b95-10ac8c9672df" providerId="AD" clId="Web-{B7766782-C528-C808-CCBD-C6A6FBA145FB}" dt="2020-09-04T15:04:09.530" v="57"/>
        <pc:sldMkLst>
          <pc:docMk/>
          <pc:sldMk cId="1768247384" sldId="271"/>
        </pc:sldMkLst>
      </pc:sldChg>
      <pc:sldChg chg="modSp new modNotes">
        <pc:chgData name="Chad Vidden" userId="S::cvidden@uwlax.edu::fa919fd6-03f8-48d0-9b95-10ac8c9672df" providerId="AD" clId="Web-{B7766782-C528-C808-CCBD-C6A6FBA145FB}" dt="2020-09-04T15:24:17.594" v="552"/>
        <pc:sldMkLst>
          <pc:docMk/>
          <pc:sldMk cId="3629828607" sldId="272"/>
        </pc:sldMkLst>
        <pc:spChg chg="mod">
          <ac:chgData name="Chad Vidden" userId="S::cvidden@uwlax.edu::fa919fd6-03f8-48d0-9b95-10ac8c9672df" providerId="AD" clId="Web-{B7766782-C528-C808-CCBD-C6A6FBA145FB}" dt="2020-09-04T15:20:15.562" v="398" actId="20577"/>
          <ac:spMkLst>
            <pc:docMk/>
            <pc:sldMk cId="3629828607" sldId="272"/>
            <ac:spMk id="2" creationId="{19DD9D71-FFC3-4260-8A3D-27773C534A3D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6"/>
        <pc:sldMkLst>
          <pc:docMk/>
          <pc:sldMk cId="996453412" sldId="273"/>
        </pc:sldMkLst>
      </pc:sldChg>
      <pc:sldChg chg="del">
        <pc:chgData name="Chad Vidden" userId="S::cvidden@uwlax.edu::fa919fd6-03f8-48d0-9b95-10ac8c9672df" providerId="AD" clId="Web-{B7766782-C528-C808-CCBD-C6A6FBA145FB}" dt="2020-09-04T15:02:39.951" v="45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E666A42C-27D0-3C15-0FE5-1DA36BCE2ACD}"/>
    <pc:docChg chg="addSld delSld modSld">
      <pc:chgData name="Chad Vidden" userId="S::cvidden@uwlax.edu::fa919fd6-03f8-48d0-9b95-10ac8c9672df" providerId="AD" clId="Web-{E666A42C-27D0-3C15-0FE5-1DA36BCE2ACD}" dt="2020-09-10T19:33:58.356" v="372"/>
      <pc:docMkLst>
        <pc:docMk/>
      </pc:docMkLst>
      <pc:sldChg chg="modSp">
        <pc:chgData name="Chad Vidden" userId="S::cvidden@uwlax.edu::fa919fd6-03f8-48d0-9b95-10ac8c9672df" providerId="AD" clId="Web-{E666A42C-27D0-3C15-0FE5-1DA36BCE2ACD}" dt="2020-09-10T19:09:53.420" v="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666A42C-27D0-3C15-0FE5-1DA36BCE2ACD}" dt="2020-09-10T19:09:44.920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666A42C-27D0-3C15-0FE5-1DA36BCE2ACD}" dt="2020-09-10T19:09:53.420" v="1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7:25.310" v="94"/>
        <pc:sldMkLst>
          <pc:docMk/>
          <pc:sldMk cId="3296034025" sldId="258"/>
        </pc:sldMkLst>
        <pc:spChg chg="mod">
          <ac:chgData name="Chad Vidden" userId="S::cvidden@uwlax.edu::fa919fd6-03f8-48d0-9b95-10ac8c9672df" providerId="AD" clId="Web-{E666A42C-27D0-3C15-0FE5-1DA36BCE2ACD}" dt="2020-09-10T19:19:34.201" v="39" actId="20577"/>
          <ac:spMkLst>
            <pc:docMk/>
            <pc:sldMk cId="3296034025" sldId="258"/>
            <ac:spMk id="2" creationId="{5C0823D8-93A7-4CBF-A88D-21CDF3DAC167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8:36.232" v="130"/>
        <pc:sldMkLst>
          <pc:docMk/>
          <pc:sldMk cId="300863386" sldId="259"/>
        </pc:sldMkLst>
        <pc:spChg chg="mod">
          <ac:chgData name="Chad Vidden" userId="S::cvidden@uwlax.edu::fa919fd6-03f8-48d0-9b95-10ac8c9672df" providerId="AD" clId="Web-{E666A42C-27D0-3C15-0FE5-1DA36BCE2ACD}" dt="2020-09-10T19:27:34.091" v="102" actId="20577"/>
          <ac:spMkLst>
            <pc:docMk/>
            <pc:sldMk cId="300863386" sldId="259"/>
            <ac:spMk id="2" creationId="{3DAFDCEF-F232-4708-9DDE-56F28F2DC69B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9:01.748" v="168"/>
        <pc:sldMkLst>
          <pc:docMk/>
          <pc:sldMk cId="2312466317" sldId="260"/>
        </pc:sldMkLst>
        <pc:spChg chg="mod">
          <ac:chgData name="Chad Vidden" userId="S::cvidden@uwlax.edu::fa919fd6-03f8-48d0-9b95-10ac8c9672df" providerId="AD" clId="Web-{E666A42C-27D0-3C15-0FE5-1DA36BCE2ACD}" dt="2020-09-10T19:28:57.357" v="164" actId="20577"/>
          <ac:spMkLst>
            <pc:docMk/>
            <pc:sldMk cId="2312466317" sldId="260"/>
            <ac:spMk id="2" creationId="{3155B6E0-A120-4FFD-8859-4B1037211C0D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0:09.216" v="236"/>
        <pc:sldMkLst>
          <pc:docMk/>
          <pc:sldMk cId="2431567324" sldId="261"/>
        </pc:sldMkLst>
        <pc:spChg chg="mod">
          <ac:chgData name="Chad Vidden" userId="S::cvidden@uwlax.edu::fa919fd6-03f8-48d0-9b95-10ac8c9672df" providerId="AD" clId="Web-{E666A42C-27D0-3C15-0FE5-1DA36BCE2ACD}" dt="2020-09-10T19:29:14.482" v="185" actId="20577"/>
          <ac:spMkLst>
            <pc:docMk/>
            <pc:sldMk cId="2431567324" sldId="261"/>
            <ac:spMk id="2" creationId="{7E7E895A-CCC9-44DF-AA22-300764B189D0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1:51.606" v="286"/>
        <pc:sldMkLst>
          <pc:docMk/>
          <pc:sldMk cId="1586519193" sldId="262"/>
        </pc:sldMkLst>
        <pc:spChg chg="mod">
          <ac:chgData name="Chad Vidden" userId="S::cvidden@uwlax.edu::fa919fd6-03f8-48d0-9b95-10ac8c9672df" providerId="AD" clId="Web-{E666A42C-27D0-3C15-0FE5-1DA36BCE2ACD}" dt="2020-09-10T19:30:20.560" v="258" actId="20577"/>
          <ac:spMkLst>
            <pc:docMk/>
            <pc:sldMk cId="1586519193" sldId="262"/>
            <ac:spMk id="2" creationId="{55F3E642-0099-41BA-B3F7-A679107E40A8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666A42C-27D0-3C15-0FE5-1DA36BCE2ACD}" dt="2020-09-10T19:18:23.372" v="22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3:58.356" v="372"/>
        <pc:sldMkLst>
          <pc:docMk/>
          <pc:sldMk cId="2791107608" sldId="263"/>
        </pc:sldMkLst>
        <pc:spChg chg="mod">
          <ac:chgData name="Chad Vidden" userId="S::cvidden@uwlax.edu::fa919fd6-03f8-48d0-9b95-10ac8c9672df" providerId="AD" clId="Web-{E666A42C-27D0-3C15-0FE5-1DA36BCE2ACD}" dt="2020-09-10T19:32:00.575" v="327" actId="20577"/>
          <ac:spMkLst>
            <pc:docMk/>
            <pc:sldMk cId="2791107608" sldId="263"/>
            <ac:spMk id="2" creationId="{81C39CC9-AA2E-4798-BB81-11C2B3BA7AAB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6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666A42C-27D0-3C15-0FE5-1DA36BCE2ACD}" dt="2020-09-10T19:18:19.357" v="19" actId="20577"/>
          <ac:spMkLst>
            <pc:docMk/>
            <pc:sldMk cId="2349933283" sldId="269"/>
            <ac:spMk id="2" creationId="{48B2C0D7-B8F7-4D2E-8918-DF67C9DF9340}"/>
          </ac:spMkLst>
        </pc:spChg>
      </pc:sldChg>
      <pc:sldChg chg="del">
        <pc:chgData name="Chad Vidden" userId="S::cvidden@uwlax.edu::fa919fd6-03f8-48d0-9b95-10ac8c9672df" providerId="AD" clId="Web-{E666A42C-27D0-3C15-0FE5-1DA36BCE2ACD}" dt="2020-09-10T19:10:01.638" v="17"/>
        <pc:sldMkLst>
          <pc:docMk/>
          <pc:sldMk cId="2511491159" sldId="270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6"/>
        <pc:sldMkLst>
          <pc:docMk/>
          <pc:sldMk cId="2070400205" sldId="271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8"/>
        <pc:sldMkLst>
          <pc:docMk/>
          <pc:sldMk cId="1484418194" sldId="272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5"/>
        <pc:sldMkLst>
          <pc:docMk/>
          <pc:sldMk cId="2128896953" sldId="273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4"/>
        <pc:sldMkLst>
          <pc:docMk/>
          <pc:sldMk cId="3808723827" sldId="27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clId="Web-{EF2A8687-FAFA-8257-9EA0-21AFD0B14301}"/>
    <pc:docChg chg="modSld">
      <pc:chgData name="" userId="" providerId="" clId="Web-{EF2A8687-FAFA-8257-9EA0-21AFD0B14301}" dt="2020-09-28T02:27:24.431" v="50" actId="20577"/>
      <pc:docMkLst>
        <pc:docMk/>
      </pc:docMkLst>
      <pc:sldChg chg="modSp">
        <pc:chgData name="" userId="" providerId="" clId="Web-{EF2A8687-FAFA-8257-9EA0-21AFD0B14301}" dt="2020-09-28T02:27:24.431" v="49" actId="20577"/>
        <pc:sldMkLst>
          <pc:docMk/>
          <pc:sldMk cId="3637318454" sldId="257"/>
        </pc:sldMkLst>
        <pc:spChg chg="mod">
          <ac:chgData name="" userId="" providerId="" clId="Web-{EF2A8687-FAFA-8257-9EA0-21AFD0B14301}" dt="2020-09-28T02:27:24.431" v="49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1ADB5448-0D83-4B8F-9FEE-614686049DCE}"/>
    <pc:docChg chg="modSld">
      <pc:chgData name="Chad Vidden" userId="fa919fd6-03f8-48d0-9b95-10ac8c9672df" providerId="ADAL" clId="{1ADB5448-0D83-4B8F-9FEE-614686049DCE}" dt="2020-09-28T15:24:26.300" v="0"/>
      <pc:docMkLst>
        <pc:docMk/>
      </pc:docMkLst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637318454" sldId="257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637318454" sldId="257"/>
            <ac:inkMk id="5" creationId="{91980E41-9547-4D15-BC52-D36249EF1FF6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435661696" sldId="264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435661696" sldId="264"/>
            <ac:inkMk id="4" creationId="{B6ECD494-1CE1-433F-9997-A5AA017BD6A1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259742241" sldId="265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259742241" sldId="265"/>
            <ac:inkMk id="4" creationId="{B965A0B5-309D-43C4-9D77-0F19A33C4C38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958125265" sldId="266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958125265" sldId="266"/>
            <ac:inkMk id="4" creationId="{2FEC9CAA-ACD0-4254-A571-95F8195D6AD7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4204405294" sldId="267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4204405294" sldId="267"/>
            <ac:inkMk id="4" creationId="{303E9552-F777-4883-9B4F-68C7FA593523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1830888025" sldId="268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1830888025" sldId="268"/>
            <ac:inkMk id="4" creationId="{B9A9CDE3-3A85-48AD-8D84-701C609DC678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DD042559-6019-D34E-C63E-5B1BA0A01E83}"/>
    <pc:docChg chg="addSld modSld">
      <pc:chgData name="Chad Vidden" userId="S::cvidden@uwlax.edu::fa919fd6-03f8-48d0-9b95-10ac8c9672df" providerId="AD" clId="Web-{DD042559-6019-D34E-C63E-5B1BA0A01E83}" dt="2020-09-10T19:54:04.502" v="96"/>
      <pc:docMkLst>
        <pc:docMk/>
      </pc:docMkLst>
      <pc:sldChg chg="modNotes">
        <pc:chgData name="Chad Vidden" userId="S::cvidden@uwlax.edu::fa919fd6-03f8-48d0-9b95-10ac8c9672df" providerId="AD" clId="Web-{DD042559-6019-D34E-C63E-5B1BA0A01E83}" dt="2020-09-10T19:54:04.502" v="96"/>
        <pc:sldMkLst>
          <pc:docMk/>
          <pc:sldMk cId="1586519193" sldId="262"/>
        </pc:sldMkLst>
      </pc:sldChg>
      <pc:sldChg chg="add">
        <pc:chgData name="Chad Vidden" userId="S::cvidden@uwlax.edu::fa919fd6-03f8-48d0-9b95-10ac8c9672df" providerId="AD" clId="Web-{DD042559-6019-D34E-C63E-5B1BA0A01E83}" dt="2020-09-10T19:48:43.171" v="0"/>
        <pc:sldMkLst>
          <pc:docMk/>
          <pc:sldMk cId="3435661696" sldId="264"/>
        </pc:sldMkLst>
      </pc:sldChg>
      <pc:sldChg chg="modSp add">
        <pc:chgData name="Chad Vidden" userId="S::cvidden@uwlax.edu::fa919fd6-03f8-48d0-9b95-10ac8c9672df" providerId="AD" clId="Web-{DD042559-6019-D34E-C63E-5B1BA0A01E83}" dt="2020-09-10T19:53:38.141" v="83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DD042559-6019-D34E-C63E-5B1BA0A01E83}" dt="2020-09-10T19:53:38.141" v="83" actId="20577"/>
          <ac:spMkLst>
            <pc:docMk/>
            <pc:sldMk cId="259742241" sldId="265"/>
            <ac:spMk id="3" creationId="{9BBBB11B-49A7-4A14-AC67-AC50FA0F861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5:05:55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16976 12402 12 0,'-21'9'6'0,"-4"-3"-5"0,14-6 6 16,1 0-7-16,-4 4 0 15,-1-1 3-15,-2 0 0 16,-8 0-3-16,-3 3 0 15,-7-3 2-15,-4 0 1 16,0 1 0-16,0-4 1 16,-7 6-2-16,-3 0 1 15,-4 0 0-15,0 1 1 16,-7-1-1-16,-7 0 1 16,-11 4-1-16,-6 2 0 0,-11 4-1 15,-1-4 0-15,-17 1-2 16,1 6 1-16,-5 0-1 15,1 3 0-15,-11 3 0 16,0 3 0-16,-7-3 0 16,7 3 0-16,-14 4 1 15,3-1 1-15,-7-3-1 16,8 3 1-16,-11-5 0 16,3-8 0-16,0 1 0 15,1-3 0-15,-1-4-1 16,0 4 0-16,8-3 0 15,-4 2 0-15,0-2-1 16,7-4 1-16,-4 1-1 16,14-10 1-16,5 0-1 15,6 3 1-15,0 0 0 16,10-3 0-16,8 3-1 16,14-3 1-16,3 0 0 15,4 0 1-15,0-3-1 0,7-3 1 16,7-4-1-16,4 4 0 15,-1 0 0-15,1-4 0 16,-1 4-1-16,8-3 1 16,3-1-1-16,-7-2 1 15,4 2-1-15,0 1 1 16,3-1-1-16,0 1 1 16,7 0-1-16,4 2 0 15,7 1 0-15,-1 0 0 16,1 3 0-16,3 0 1 0,4 3-1 15,4-4 0-15,-1 4-1 16,4 0 1-16,3 0-4 16,1 0 1-16,6-3-11 15,4-3 1-15,11-3-1 16,20-13 0-16</inkml:trace>
  <inkml:trace contextRef="#ctx0" brushRef="#br0" timeOffset="1065.08">18803 12373 19 0,'0'0'9'0,"7"0"-4"0,0-3 12 0,7 0-16 16,4 0 1-16,3-3 2 16,7-4 1-16,1 1-6 15,13 0 1-15,4-1 2 16,10 1 0-16,11-4 0 15,14 1 0-15,8 2 0 16,16-2 0-16,15-1 0 16,11 4 0-16,3 6 0 15,18-4 0-15,10 4 0 16,0 3 0-16,15 0-1 16,2 7 0-16,1-1-1 15,4 0 1-15,-4 3-1 16,-7 1 0-16,-1-1 0 15,1 4 0-15,-17-4 0 16,6 4 0-16,-18-1 0 16,-2 1 0-16,-12-4 0 0,-17 1 1 15,-11-4-1-15,-10 3 0 16,-11-6-1-16,-14 1 1 16,-10-1-1-16,-12 0 1 15,-13-3-2-15,-7 3 0 16,-11 0-3-16,-7-3 1 15,-10 0-7-15,-26-6 1 16</inkml:trace>
  <inkml:trace contextRef="#ctx0" brushRef="#br0" timeOffset="3496.03">22966 11662 23 0,'17'3'11'0,"1"-3"-9"0,-11 0 12 0,-3 3-14 16,6 3 0-16,1 4 0 16,-1-1 1-16,1 4-2 15,-4-1 1-15,0 1 0 16,0-1 0-16,0-2 0 16,-3-1 1-16,-1-3 0 15,-3-3 1-15,4 1 1 16,-4-4 0-16,0-10 1 15,0-2 1 1,0-7-2-16,-4-6 1 0,-3-7-1 16,4-5 1-16,-4-10-2 15,0-4 1-15,0-5-2 16,0 3 0-16,-1 3-1 0,5-1 0 16,-1 4-1-16,1 10 1 15,3 5-1-15,0 10 1 16,0 4-2-16,0 5 1 15,0 13 0-15,3 6 0 16,1 10-1-16,-1 9 0 16,-3 10-1-16,8 12 1 15,-1 6 0-15,3 0 1 16,1 1 0-16,6-7 0 0,1 3 1 16,7 0 1-16,3 0-1 15,4-12 0-15,-1-4 1 16,1-2 0-16,0-4-1 15,-4-3 1-15,-3-9-1 16,-8-4 0-16,1-2 0 16,-4-10 0-16,-3-4 0 15,-8 1 0-15,-6-6 0 16,-8-4 0-16,-6-6 0 16,-12-2 0-16,-13-1 1 15,-4 0 0-15,-10 3 0 16,-1-3 0-16,4 0-1 15,4 0 1-15,3 0-1 16,0 0 1-16,4 3-1 16,10 7 1-16,4-1-1 15,7 4 1-15,7 2 0 0,10 1 0 16,11 0-1-16,7 3 1 16,4 3-1-16,10-3 0 15,11 3 0-15,14 3 1 16,0-3-1-16,7 0 0 15,0 0 0-15,-4 0 0 16,-6-3 0-16,-8 3 0 16,-3-3 0-16,-8 3 0 15,-2-4-1-15,-5 1 1 16,-9 3-1-16,-5 0 0 16,-10 0 0-16,-3 3 0 0,-4 4 0 15,-11 5 1-15,-10 7-1 16,-15-3 1-16,-6 6 0 15,0 3 1-15,-1-3 0 16,-3-3 0-16,4-1 0 16,10 1 1-16,4-3-2 15,7 3 0-15,3-1-10 16,-7-2 0-16</inkml:trace>
  <inkml:trace contextRef="#ctx0" brushRef="#br0" timeOffset="4471.03">23357 11282 3 0,'11'3'1'0,"-7"-3"0"16,-1 3 1-16,1 4-3 15,3-1 1-15,0 3-1 16,0 7 0-16,0-3 1 16,0-4 0-16,3 0 3 31,36 10-3-31,-53-44 5 0,43 13 0 16,-5-1 2-16,-2-6 1 15,-5-3 1-15,1-3 0 16,-4-3-2-16,-7 0 1 15,-7-4-4-15,-7-2 1 16,-7-7-3-16,-10 4 0 16,-8-1-2-16,-7 0 1 15,0 7-2-15,-6 6 1 16,-12 9-1-16,-10 7 0 0,-3 9 0 16,-15 9 1-16,0 7-1 15,-3 9 0-15,-3 6 0 16,-8 1 1-1,11 15-2-15,7 0 0 0,7 0 1 16,10 3 0-16,11 0-1 16,8-3 1-16,9 3 1 15,15 4 0-15,11-4 0 16,13-3 0-16,11 3-1 16,15 6 1-16,17-2-1 15,7 5 0-15,7 1 0 16,14 0 0-16,7-1 0 15,11 4 1-15,-8-10 0 16,-2-6 0-16,-5-9 2 16,-3-10 0-16,-3-9 1 15,3-10 1-15,-7-9 0 16,-10-22 1-16,-4-12-1 16,-11-23 1-16,-10-12-2 0,-18-12 0 15,-14-13-2 1,-14-10 0-16,-18 1-2 0,-10-1 0 15,-7 10-2-15,-11 3 0 16,0 13-4-16,-7 12 0 16,-11 13-5-16,-10 12 1 15</inkml:trace>
  <inkml:trace contextRef="#ctx0" brushRef="#br0" timeOffset="11047.75">10361 11840 31 0,'4'22'15'0,"-1"-19"-3"16,4-9 15-16,-7 6-26 15,7-6 0-15,0 3 1 16,0-3 0-16,4-4-2 16,0-9 0-16,-1-6 2 15,-3-9 0-15,0-1 0 0,4 4 0 16,-1-10-1-16,1-6 1 16,-4 0-2-16,0-3 1 15,0 9-1-15,0 3 1 16,-3 10-1-16,-1 6 0 15,1 7-1-15,-1 8 1 16,1 17-2-16,-1 9 1 16,1 6-1-16,-1 12 0 15,1 1 0-15,3-7 1 16,0 13 0-16,7 6 1 16,4 1 0-16,-1-4 1 15,1 3 0-15,0-6 0 0,-4-10 0 16,-4-6 1-16,1-3-1 15,-4-6 1-15,-3-3 0 16,-4-10 0-16,-7-9-1 16,-8-16 0-16,-2 7-1 15,-11-4 1-15,-4-3-1 16,4 4 0-16,-11-1-1 16,0 3 1-16,-3 4-1 15,-4 6 1-15,11 6-2 16,-1 3 1-16,1 0-2 15,0 4 0-15,-1 6 0 16,5-1 0-16,2 1 0 16,8-4 1-16,7 4 0 15,4 0 1-15,6-4 1 16,8-9 0-16,6 1 0 16,11-11 1-16,4-8 0 0,10-4 0 15,15-6 0-15,6-10 1 16,8-6 0-16,10-2 0 15,-11 14-1-15,-6-2 1 16,-15 6-1-16,-7 3 0 16,-7 3-2-16,-6 10 1 15,-12 2-1-15,-10 7 1 16,-10 16-1-16,-19 16 0 0,-13 8 0 16,-14 20 1-1,-15 6-5-15,-3 9 1 16,-11-6-8-16,-3 3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5:06:14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5:08:50.909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3478 3806 41 0,'-10'19'20'0,"-1"13"-18"0,4-23 21 16,-3 4-23-16,-1 2 0 0,-10 4 0 15,0 3 1-15,3-3-1 16,-10 0 0-16,7 3 0 16,-1 0 0-16,1 3 0 15,4-3 1-15,-1 3 0 16,7-13 0-16,8 4 0 16,3 0 0-16,0-7 1 15,11 0 1-15,10 4 0 16,7-10 1-16,4 0-1 15,-1 3 0-15,5 4 0 16,-1-7 1-16,-7 6-3 16,-7 4 0-16,-3 3-2 15,-14 9 1-15,-4 3-1 16,-11 3 1-16,-3-2-1 16,-7 5 1-16,-8-6-4 15,8 7 0-15,-7-4-2 16,7-6 1-16,-7 3-7 0,6-6 1 15,1-6-3-15,-3-3 0 16</inkml:trace>
  <inkml:trace contextRef="#ctx0" brushRef="#br0" timeOffset="359.82">3687 4311 40 0,'10'0'20'0,"1"0"-22"0,-11 0 38 0,0 3-33 16,-11 4 0-16,4-4 0 16,-4 13 0-16,1-4-5 15,-1 4 1-15,-6-1 3 16,3 4 0-16,3 6-2 15,-7 0 0-15,8 4 1 16,3-4 0-16,3 3-1 16,8-6 0-16,3-3 0 15,3-13 1-15,1 0-1 16,0-12 1-16,6-7-2 16,-3-2 1-16,0-4-3 15,-3-3 0-15,0 0-7 16,-1-6 0-16,-10-7-3 15,11 7 0-15</inkml:trace>
  <inkml:trace contextRef="#ctx0" brushRef="#br0" timeOffset="644.77">3845 3775 54 0,'4'38'27'0,"3"24"-34"0,-7-43 52 0,0 13-45 16,0 5 1-16,0 10-1 16,3 13 0-16,-3 6 0 15,0-13 0-15,7 16-1 16,-7-6 1-16,0-10-4 15,4-9 0-15,3-13-6 16,-7 1 1-16,0-20-6 16,11-6 1-16</inkml:trace>
  <inkml:trace contextRef="#ctx0" brushRef="#br0" timeOffset="933.69">4036 4264 28 0,'14'29'14'0,"4"21"-4"0,-11-28 18 16,3-13-28-16,-6 13 1 15,3 3-1-15,3 3 1 16,-6 4-1-16,3-7 1 16,0-6 2-16,4-1 1 15,-8-8 0-15,4-4 0 16,4-3 1-16,-8-3 0 15,8-6-2-15,3-7 1 16,0-2-2-16,4-7 0 0,-1 6-2 16,5-18 1-16,-1-1-6 15,-4 4 0-15,4 6-10 16,1-10 0 0</inkml:trace>
  <inkml:trace contextRef="#ctx0" brushRef="#br0" timeOffset="1290.01">4424 4452 48 0,'14'29'24'0,"21"-29"-19"15,-21 0 36-15,4-7-41 16,0-2 0-16,-4-7 0 15,3 4 0-15,1-7-1 0,-7-3 1 16,-8 0 0-16,-3 0 0 16,-3 3-1-16,-4 7 1 15,-4 2-1-15,0 10 1 16,1 10 0-16,-8 9 0 16,4 6 0-16,7 3 1 15,-4 6 0-15,11 7 0 16,0-16 0-16,11 0 0 15,7 0 0-15,3-9 0 16,7 0-1-16,-3-13 1 16,3 0-7-16,-7 0 1 15,-3-3-11-15,-1-9 1 16</inkml:trace>
  <inkml:trace contextRef="#ctx0" brushRef="#br0" timeOffset="2521.66">5941 4713 42 0,'0'-10'21'0,"7"-49"-13"0,-7 37 29 16,0-16-35-16,0-12 1 16,0-10 0-16,-7-9 0 15,7 0-4-15,0 0 1 16,0-3 2-16,7 0 1 16,3 19-2-16,5 9 1 15,2-3-1-15,1 22 1 0,-1-3-2 16,5 12 1-16,-8 7-3 15,3 12 1-15,-6 12-7 16,-4 14 1-16,-7-1-10 16,0 13 1-16</inkml:trace>
  <inkml:trace contextRef="#ctx0" brushRef="#br0" timeOffset="3152.45">5722 4590 36 0,'7'7'18'0,"32"-4"-8"15,-28-3 22-15,-1-3-29 0,8 3 1 16,13-7 1 0,12 4 0-16,3-3-8 0,-4 0 1 15,4-4 3-15,-4 1 1 16,1 0-5-16,-5-4 1 15,1-3-3-15,-11 1 1 16,-3-4 0-16,-4 3 0 16,-3 0 0-16,-8 10 0 15,1 0 2-15,-4 3 1 16,-7 3 1-16,0-7 0 0,0 4 0 16,0 3 0-1,0 0 1-15,-7 0 0 0,4 3 1 16,3 4 1-16,-11-1 1 15,4 0 0-15,3 1 1 16,4 2 0-16,-7-3 0 16,7 4 0-16,0-7-2 15,0 3 0-15,0-6-2 16,0 3 1-16,7 0-2 16,-7 0 1-16,-7 1-1 15,4-1 0-15,-4 3 0 16,0 0 0-16,-4 1 0 15,0 2 0-15,1 0 0 16,-1 4 0-16,-3-7-1 16,7 7 1-16,-3 2-1 15,10 11 1-15,-7 2-1 16,14-9 1-16,-4-1-1 16,11-5 0-16,4-7 1 0,7-6 0 15,-8-9 1 1,4-7 0-16,1 4 0 0,-8-1 0 15,0-9-1-15,0 0 0 16,-4 0-8-16,1-3 1 16,-7 3-9-16,-8 3 1 15</inkml:trace>
  <inkml:trace contextRef="#ctx0" brushRef="#br0" timeOffset="3482.31">6435 4616 42 0,'3'25'21'0,"4"-29"-21"15,-7 4 32-15,0-6-30 16,0 6 0-16,-7-6 3 15,7-3 0-15,0-7-6 16,-3-3 1-16,3-3 4 16,0 0 0-16,3 3-1 15,4 0 1-15,-3 4-2 16,10-1 1-16,4 0-1 16,6 10 0-16,1 0-3 15,0 3 0-15,3-4-7 0,-3-2 0 16,-4-3-9-16,0-4 1 15</inkml:trace>
  <inkml:trace contextRef="#ctx0" brushRef="#br0" timeOffset="3902.37">8054 4390 49 0,'-11'37'24'0,"-3"-12"-24"16,14-9 38-16,-10 6-38 15,-15 3 0-15,0-6 1 0,1 12 0 16,-1 4-1-1,-3-1 0-15,6 1-2 0,12-10 0 16,-1-3-5-16,1-10 0 16,6-8-8-16,1-14 1 15</inkml:trace>
  <inkml:trace contextRef="#ctx0" brushRef="#br0" timeOffset="4085.01">7807 4349 42 0,'18'19'21'0,"10"34"-20"16,-18-37 34-16,5 15-34 16,2-6 1-16,8 10 0 15,-4 5 1-15,-3-2-4 16,-1-3 0-16,4-4-2 16,1-6 1-16,-5-9-11 15,1-13 0-15</inkml:trace>
  <inkml:trace contextRef="#ctx0" brushRef="#br0" timeOffset="4353.26">8431 4380 61 0,'0'29'30'0,"4"-20"-31"0,-4-15 54 15,0 6-53-15,0 0 1 16,0 0-1-16,0 0 1 16,7-3-6-16,0-1 1 15,0 8-11-15,4-4 1 0,-11 0-4 16,0 0 1-1</inkml:trace>
  <inkml:trace contextRef="#ctx0" brushRef="#br0" timeOffset="4504.3">8410 4619 53 0,'0'6'26'0,"18"19"-44"0,-15-25 49 0,4 0-54 16,-3-9 1-16</inkml:trace>
  <inkml:trace contextRef="#ctx0" brushRef="#br0" timeOffset="6755.51">10206 4427 45 0,'-4'19'22'0,"-6"16"-13"0,6-26 22 16,-3 4-31-16,-7 12 0 0,-7-6 0 16,-4 12 1-16,-3 3-1 15,0 4 0-15,0-10-2 16,3 10 1-16,4 6-4 15,7-7 1-15,3 4-9 16,4-16 0-16</inkml:trace>
  <inkml:trace contextRef="#ctx0" brushRef="#br0" timeOffset="6981.39">9881 4490 30 0,'14'13'15'0,"15"27"1"16,-19-30 16-16,4 2-27 15,4 20 0-15,7-4 2 0,3 16 1 16,0 9-11-16,4 0 1 16,-4-12 5-16,0-6 1 15,-3-4-9-15,-14-9 0 16,3-6-10-16,-4-4 0 15</inkml:trace>
  <inkml:trace contextRef="#ctx0" brushRef="#br0" timeOffset="7340.59">10478 4597 45 0,'0'-7'22'0,"3"26"-14"15,1-16 31-15,3 1-37 16,3 2 1-16,4 0 2 16,4 0 1-16,10-3-8 15,4-3 1-15,3-3 3 0,-3-3 1 16,3 0-6-16,-3 0 1 16,0-1-9-16,-8 7 0 15,-6-3-6-15,-7-6 1 16</inkml:trace>
  <inkml:trace contextRef="#ctx0" brushRef="#br0" timeOffset="7569.21">10629 4525 61 0,'11'65'30'0,"-4"8"-40"16,-4-48 58-16,4 9-48 16,0 7 0-16,1 6-4 15,-1-19 1-15,0 0-4 16,-4-9 0-16,-3 0-9 16,-7-19 0-16</inkml:trace>
  <inkml:trace contextRef="#ctx0" brushRef="#br0" timeOffset="8288.5">11324 4995 47 0,'0'44'23'0,"18"19"-18"0,-11-54 38 0,3 4-41 15,5-1 0-15,2 1 2 16,-3-10 0-16,4 0-5 15,0 0 0-15,-4-12 2 16,0-10 1-16,-7-13-2 16,-4-5 0-16,-3-17-1 15,-3-5 1-15,-4-16-1 0,-7 3 0 16,3-7 1-16,-3 16 0 16,0-12 0-16,0 6 0 15,0 10-1-15,3 5 1 16,4 10 0-16,4 10 1 15,6 6-1-15,4 9 0 16,4 9 1-16,10 4 0 16,14 3 1-16,4 6 0 15,10-3 2-15,11-3 0 16,7-3 0-16,25-7 0 16,17-2 0-16,22-11 1 15,7-2-2-15,10 0 0 16,7 0-2-16,-21 3 0 0,14 6-4 15,-21-6 1-15,-18 9-5 16,-27 7 0-16,-22 6-12 16,-25 6 0-16,-25 3-2 15,-17 3 1-15</inkml:trace>
  <inkml:trace contextRef="#ctx0" brushRef="#br0" timeOffset="10793.95">11829 4587 52 0,'0'3'26'0,"-7"13"-20"15,3-6 27-15,-3 2-33 16,0 10 1-16,0-3 0 15,-4-4 0-15,1 4-2 16,-1 0 1-16,4-3 0 16,0-1 0-16,0 7 0 15,3-6 0-15,4 3 0 16,0 0 0-16,11-4 0 16,3 7 1-16,4-6-1 15,3 6 1-15,-7-9-1 16,4-4 0-16,-8-3 0 0,-3 0 0 15,0 4-1-15,-7 2 0 16,-10 4-3-16,-8 0 1 16,-7-1-8-16,-6-5 0 15,-1-10-4-15,4 0 0 16</inkml:trace>
  <inkml:trace contextRef="#ctx0" brushRef="#br0" timeOffset="11038.49">11719 4631 53 0,'18'13'26'0,"17"-13"-25"0,-17-7 50 0,-1-2-48 15,8-3 0-15,14-7 1 16,14-6 0-16,-4 0-7 15,-3 3 0-15,-7 3 0 16,-7 6 0-16,-8 10-9 16,-6 3 0-16,-11 9-6 15,0 1 0-15</inkml:trace>
  <inkml:trace contextRef="#ctx0" brushRef="#br0" timeOffset="11274.67">12164 4750 52 0,'0'29'26'0,"-7"8"-32"0,3-24 46 15,-6 6-41-15,-4 9 1 16,-4-13-4-16,-3 4 1 15,0 3-1-15,3 3 1 16,0-3-11-16,4-3 1 0,0-6-1 16,0-7 1-16</inkml:trace>
  <inkml:trace contextRef="#ctx0" brushRef="#br0" timeOffset="11487.89">11973 4838 44 0,'32'35'22'0,"10"24"-26"15,-28-56 46-15,4 10-42 16,0 6 0-16,3 6 0 16,-3 0 0-16,-1-3-3 15,1 0 0-15,-4-13-6 16,0-6 0-16,-3-6-4 15,-1-6 0-15</inkml:trace>
  <inkml:trace contextRef="#ctx0" brushRef="#br0" timeOffset="11697.49">12375 4841 47 0,'11'16'23'0,"7"6"-27"0,-11-16 45 0,10 0-45 15,1-2 1-15,3-4-14 16,-3-4 1-16,-4-8 12 16,0-4 1-16</inkml:trace>
  <inkml:trace contextRef="#ctx0" brushRef="#br0" timeOffset="12117.46">12774 4590 51 0,'0'19'25'15,"0"50"-28"-15,0-53 48 0,0 12-45 16,-3 10 0-16,3 6-1 16,0-7 1-16,0 7-1 15,0-3 0-15,0-3-6 16,0-10 1-16,0-9-9 15,3-13 1-15</inkml:trace>
  <inkml:trace contextRef="#ctx0" brushRef="#br0" timeOffset="12536.42">13081 4600 59 0,'4'12'29'0,"-15"-2"-37"0,7-16 52 0,-3 6-44 16,-3-4 0-16,-1 11 0 16,1 2 0-16,-4 4 0 0,-1 5 1 15,1-2-1-15,0 3 1 16,0 3-2-16,3-3 1 15,4-4-1-15,4 4 0 16,3-3-1-16,3-13 0 16,4 0-1-16,1-6 0 15,-1-6 1-15,3-4 0 0,1-3 1 16,-1-2 0-16,4 8 1 16,-3-6 0-16,0 10 0 15,-4 6 1-15,0 13 0 16,0 12 1-16,-4 16-1 15,-3-7 1-15,0 13-1 16,-3 6 0-16,-1-2-5 16,-3 5 1-16,-3 0-12 15,-4-8 1-15</inkml:trace>
  <inkml:trace contextRef="#ctx0" brushRef="#br0" timeOffset="15404.83">13889 4556 45 0,'14'22'22'0,"28"-10"-12"0,-31-5 23 16,7-7-33-1,-1 0 1-15,1 0 0 0,-1-7 0 16,5 4-2-16,-1-3 1 15,3 0-2-15,1-1 0 16,0 1-7-16,-4 0 1 16,-10 3-6-16,-4-7 0 15</inkml:trace>
  <inkml:trace contextRef="#ctx0" brushRef="#br0" timeOffset="15612.73">13854 4838 58 0,'14'22'29'0,"25"3"-35"0,-22-19 56 0,4-6-50 16,4-6 0-16,3 3-2 15,4 0 1-15,0-6-5 16,3-1 1-16,-3 1-11 15,-8-4 0-15</inkml:trace>
  <inkml:trace contextRef="#ctx0" brushRef="#br0" timeOffset="15914.73">14517 4706 54 0,'3'10'27'0,"15"-1"-29"0,-7-9 42 15,-1-3-41-15,4 3 1 0,7 0-1 16,4 0 1-16,7-9-5 16,3-1 1-16,0-2-11 15,-3-4 1-15</inkml:trace>
  <inkml:trace contextRef="#ctx0" brushRef="#br0" timeOffset="16168.88">15226 4180 60 0,'3'50'30'0,"-6"50"-33"0,-1-78 51 16,-3 19-48-16,0 12 1 15,-3 29-1-15,3 12 1 16,0-10-3-16,0 7 0 16,-1-12-8-16,1-7 0 15,-7 3-7-15,0-15 0 16</inkml:trace>
  <inkml:trace contextRef="#ctx0" brushRef="#br0" timeOffset="20303.72">8435 2170 30 0,'3'0'15'0,"1"9"-2"16,0-6 16-16,-1 3-27 16,1 10 0-16,-1 3 0 15,-3 6 0-15,0 3-3 16,0 16 1-16,-3 13 1 15,-1 12 0-15,1-4-1 16,-1 14 1-16,-3-1-3 16,0 4 1-16,0-13-4 0,3-3 0 15,-6-16-7 1,-1-10 0-16</inkml:trace>
  <inkml:trace contextRef="#ctx0" brushRef="#br0" timeOffset="22700.05">8671 2016 20 0,'25'9'10'0,"21"-15"-1"16,-29 6 7-16,1 0-15 0,3 6 0 15,8-6 3-15,2 0 0 16,8 3-4-16,3 4 0 15,-3-7 3-15,7 0 0 16,3 3 0-16,11 3 1 16,4-3-1-16,6-3 0 15,8 0-1-15,0 0 1 16,3 0-1-16,7 0 0 16,4 0-2-16,3 0 1 15,4-3-1-15,3 3 1 16,7-9-1-16,1 9 1 0,10-7 0 15,-4 7 0-15,4 0 0 16,4 0 1-16,3 7-1 16,-7-4 0-16,-1 3 0 15,8 4 0-15,4-1-1 16,3 0 1-16,-14 7-1 16,11 3 0-16,3-7 0 15,3 4 1-15,-10 0-1 16,7-4 0-16,4-5 0 15,6 2 0-15,-17-3-1 16,11 4 1-16,3-17 0 16,7 4 0-16,-14 3 0 15,7 0 0-15,8 3 0 16,-8-3 0-16,0-6 0 16,7 3 1-16,7 3-1 15,-14 0 1-15,11 3-1 0,3 0 1 16,1 7-1-16,-12-10 1 15,11 0 0-15,4-10 0 16,-14 7 0-16,10 0 0 16,4 3-1-16,-1 0 1 15,-16 3-1-15,13 0 1 16,4-3 0-16,-8 0 0 16,-3 0-1-16,1-3 1 15,2 0-1-15,-10 3 1 16,-10 0-1-16,3 0 1 15,0-16-1-15,0 4 1 16,-21 2-1-16,0-12 0 0,0 4 0 16,0 5 0-16,7-9 0 15,-18 13 0 1,7-4 0-16,8-3 0 0,3 1 0 16,-4-4 0-1,-14 6 0-15,1-2 0 0,-5 2 0 16,-2 1 0-16,-8-1 0 15,-7 4 0-15,-3 9 0 16,-8 0 0-16,-13 3 0 16,-1 3 0-16,-3 4-1 15,-4 2 1-15,1 1 0 16,-1 5 0-16,-7 1-1 16,-3 9 1-16,-3 7-1 15,-1-10 1-15,-3 3-1 16,-4 10 1-16,-3 3 0 15,-4-4 0-15,-4 17-1 0,-6-1 1 16,-4 3 0-16,4 4 0 16,-8 3-1-16,1-1 1 15,-4 4-1-15,3-3 1 16,1 6-1-16,3 0 1 16,0-6 0-16,0 2 0 15,3-5 0-15,1-16 0 16,0 0-1-16,-4-7 1 15,-4-2 0-15,-3-10 0 0,0 3-1 16,-7-6 1-16,-3-3-1 16,-8-3 0-1,-7-7 0-15,-7-3 0 0,-3-2 0 16,-7-4 1-16,-8 0-1 16,5-4 1-16,-5-2-1 15,-10 6 1-15,-7 0 0 16,-3 0 0-16,-8 0-1 15,0 0 1-15,8 0 0 16,-4-3 0-16,-4 3 0 16,-7 0 0-16,-3 3 0 15,-3-3 0-15,9 6 0 16,5-6 0-16,-8-6 0 16,-3 3 0-16,-4-3-1 15,-7-7 1-15,11 4 0 16,0-4 0-16,-4 1 0 15,-3 2 1-15,-7-5-1 0,-1 5 0 16,12 1 0-16,-1-1 0 16,-7 1 0-16,0 0 0 15,-6-1 0-15,6 1 0 16,7 2 0-16,-3 1 0 16,-7 6 0-16,-4 6 0 15,0 1-1-15,14 8 0 16,-3 11 0-16,-7-5 0 15,3-2-1-15,-3 10 1 16,-1-8 0-16,15 5 0 0,-7 2 1 16,0 3 0-16,-1-6 0 15,-2 3 0-15,2-6 0 16,12 3 0-16,-8 1 0 16,0-4 0-16,-3-1 0 15,0-11 1-15,-1-1-1 16,5-2 0-16,3-4 0 15,-8 0 1-15,1-3-1 16,-7 0 1-16,6-3-1 16,8-7 1-16,-7-9-1 15,-4 10 0-15,-7-7 1 16,-3 1 0-16,14-4 0 16,-4-6 1-16,-7-3-1 15,0-1 0-15,-7 1 0 16,18-3 0-16,-7-1-1 15,-7-5 1-15,-1 2-1 16,-3 1 0-16,7 6 0 0,4 2 0 16,-4-2 0-16,-3-3 1 15,-4 0-1-15,18 5 0 16,3-2 0-16,-7 9 0 16,1 4-1-16,-1-10 1 15,4 6 0-15,6 0 1 16,5 10-1-16,-5-7 0 15,-2 7 0-15,6-1 0 16,0 4 0-16,4 3 1 0,4-7-1 16,10 10 0-16,-4 0 0 15,-3 0 0-15,0 3 0 16,3 4 1-16,1-1-2 16,3 3 1-16,0 1-1 15,7-1 1-15,0 1-1 16,-4-1 1-16,1 7-1 15,-4 3 0-15,0 2 1 16,-7-2 0-16,3 3-1 16,4 6 1-16,-3-6 0 15,2 10 0-15,-2-4-1 16,-4 6 1-16,0 1-1 16,0-13 1-16,-4 3 0 15,15 3 0-15,-4 0-1 16,-4 4 1-16,-3-10 0 0,3 3 1 15,-3-6-1-15,-7-4 0 16,11 1 0-16,10-7 0 16,3-5-2-16,4-4 1 15,4-4-6-15,3-11 0 16,14-7-6-16,0 6 1 16</inkml:trace>
  <inkml:trace contextRef="#ctx0" brushRef="#br0" timeOffset="23855.47">22140 2627 47 0,'-14'54'23'0,"-21"-4"-22"0,21-38 24 15,-4 10-25-15,-10 10 0 16,-7-1-1-16,-4 7 1 16,0-4-2-16,7 1 0 15,1-7-9-15,2-6 1 16,5-10-2-16,3-5 0 15</inkml:trace>
  <inkml:trace contextRef="#ctx0" brushRef="#br0" timeOffset="24097.22">21826 2806 46 0,'36'41'23'0,"34"12"-29"0,-52-43 47 0,-1-1-40 16,1 10 0-16,0 6-3 16,-1-3 0-16,-2-6-2 15,-5-1 0-15,-3-5-9 16,-3-7 1-16</inkml:trace>
  <inkml:trace contextRef="#ctx0" brushRef="#br0" timeOffset="24519.54">22359 2044 47 0,'-3'10'23'16,"10"-1"-28"-16,-7-3 38 0,0 7-33 15,0 2 0-15,0 4 0 16,0-3 1-16,0-4-3 15,0 4 1-15,3-3-8 16,4-4 0-16,0-3-3 0,4 1 0 16</inkml:trace>
  <inkml:trace contextRef="#ctx0" brushRef="#br0" timeOffset="24727.29">22532 2110 38 0,'-4'50'19'0,"-6"-28"-20"0,3-9 33 15,-4-1-30-15,-3 13 0 0,-4 4 0 16,-10-1 0-16,7 3-4 16,3 4 1-16,4 2-3 15,0-15 1-15,4 0-9 16,-1-3 0-16</inkml:trace>
  <inkml:trace contextRef="#ctx0" brushRef="#br0" timeOffset="25101.68">22567 2377 44 0,'7'15'22'0,"11"-21"-18"0,-11 6 37 16,4 6-39-1,-1-6 0-15,4 0 2 0,0 0 0 16,-3 0-5-16,0 0 0 16,-1 10 3-16,-3-10 0 15,-3 3-2-15,-8 3 0 16,-3 10 0-16,-3-7 0 15,-1 4-1-15,0 2 0 16,-3-5 0-16,4 5 1 16,-1-5 0-16,4 2 1 15,3 4-1-15,4 0 1 16,4 3 0-16,3-10 0 16,7 0-1-16,7 1 0 0,4-7-5 15,3 0 1-15,0 0-12 16,-3-3 0-16</inkml:trace>
  <inkml:trace contextRef="#ctx0" brushRef="#br0" timeOffset="25419.07">22895 2668 55 0,'0'22'27'0,"14"-12"-22"0,-3-4 42 16,0-3-46-16,10 3 0 15,0 0-1-15,4-2 1 16,-1 2-4-16,-3-3 1 16,1-3-6-16,-5 6 0 15,-3-6-9-15,-3 3 0 16</inkml:trace>
  <inkml:trace contextRef="#ctx0" brushRef="#br0" timeOffset="25584.58">22871 2919 42 0,'7'19'21'0,"3"-3"-13"15,-3-13 30-15,4-3-38 16,10 6 0-16,11-6-5 16,-4 0 0-16,0-6-6 15,4 3 0-15</inkml:trace>
  <inkml:trace contextRef="#ctx0" brushRef="#br0" timeOffset="26213.33">23417 3142 45 0,'7'31'22'0,"4"25"-13"0,-7-37 31 0,-4-9-38 15,3 9 0-15,4-16 1 16,0 3 1-16,0-3-5 16,4 0 1-16,-1 0 3 15,1-3 0-15,3-12-2 16,0-13 1-16,-3-4-2 15,-4-5 1-15,0-10-1 16,-4-9 0-16,-3-7-1 16,-7-3 0-16,-3-9 0 15,-4 7 0-15,0-4-1 16,3 6 1-16,0 0-1 16,4 10 1-16,0 9 0 15,4 9 0-15,6 13 0 0,8 4 1 16,10 5 1-16,11 4 0 15,3-1-1-15,18-2 1 16,14-1 0-16,0 4 0 16,14-4 0-16,11-2 0 15,14-7-1-15,-4 6 1 16,-14-3-3-16,-17 0 0 16,-18 7-8-16,-11 2 0 15,-10 7-6-15,-18 3 0 16</inkml:trace>
  <inkml:trace contextRef="#ctx0" brushRef="#br0" timeOffset="26648.96">24190 2775 46 0,'7'12'23'0,"-7"17"-17"0,0-20 37 16,-3 7-44-16,-8 2 1 15,-14 1 0-15,-7 6 0 0,4 13 0 16,4 3 0-16,-1-7-3 15,0-2 1-15,4-1-4 16,3-12 0-16,4 0-8 16,4-10 0-16</inkml:trace>
  <inkml:trace contextRef="#ctx0" brushRef="#br0" timeOffset="26844.82">23929 2803 39 0,'21'38'19'0,"7"34"-7"16,-17-47 28-16,10 19-36 15,11 0 0-15,10 3 1 16,8 6 1-16,6-3-9 16,0 0 1-16,1 7-1 0,-8-10 0 15,-10 6-13-15,-18 0 1 16</inkml:trace>
  <inkml:trace contextRef="#ctx0" brushRef="#br0" timeOffset="27355.31">24860 3609 56 0,'25'50'28'0,"-7"16"-37"0,-18-44 44 15,-4 6-42-15,-3-9 1 16,-4 3-21-16,1 0 0 15</inkml:trace>
  <inkml:trace contextRef="#ctx0" brushRef="#br0" timeOffset="27907.81">26589 2938 48 0,'-11'25'24'0,"-20"-13"-22"15,20 1 36-15,-10 9-38 16,-7 3 1-16,-11 6 0 15,-4 13 0-15,1 6-4 16,7-2 0-16,3 2-4 16,7-6 1-16,4-10-8 15,0-12 0-15</inkml:trace>
  <inkml:trace contextRef="#ctx0" brushRef="#br0" timeOffset="28122.12">26218 3082 53 0,'25'50'26'0,"56"22"-33"0,-56-50 47 15,7 3-42-15,3 10 1 16,0-1-6-16,4 1 0 15,-11-4-3-15,-7-12 1 0</inkml:trace>
  <inkml:trace contextRef="#ctx0" brushRef="#br0" timeOffset="29024.02">26959 2038 41 0,'-7'6'20'0,"7"-12"-10"0,0 6 28 16,0 0-36-16,0 0 0 16,0 6 2-16,0 4 0 0,0 5-5 15,0 17 0-15,0-10 3 16,0 6 1-16,0 6-4 15,7 4 0-15,-3-4-7 16,3-12 0-16,0 0-8 16,0-3 1-16</inkml:trace>
  <inkml:trace contextRef="#ctx0" brushRef="#br0" timeOffset="29274.17">27189 2170 41 0,'7'37'20'0,"-11"-12"-17"0,1-9 29 16,-8 6-30-16,-7-3 1 15,-10 15 1-15,-4 4 1 16,-3 6-7-16,-4-3 1 15,1-4 0-15,-5 1 1 16,8 3-7-16,3-13 1 16,7 0-8-16,4-3 1 0</inkml:trace>
  <inkml:trace contextRef="#ctx0" brushRef="#br0" timeOffset="29771.42">27122 2571 48 0,'7'0'24'0,"3"19"-20"16,-3-16 41-16,0 0-44 15,4 0 1-15,-1-3 1 16,5 0 0-16,-1 0-4 0,0 0 1 16,0-3 1-16,0 3 1 15,-3-6-2-15,-1 3 1 16,-3 3-1-16,0 0 0 16,-7 0-2-16,0 3 1 15,-3 0-1-15,-1 3 1 16,-3 0-1-16,0 4 0 15,0-1-1-15,0-6 0 16,0 4 0-16,3 2 1 0,1-3 0 16,3 4 1-1,3-1 0-15,5 1 1 0,-1-1 1 16,3 7 0 0,-3-7 1-16,0 0 0 0,0-5-1 15,-3 2 1-15,3-3-1 16,-4 3 0-16,-3-6-2 15,0 10 1-15,-7-1-4 16,-7 4 1-16,-10-1-12 16,-12-2 0-16</inkml:trace>
  <inkml:trace contextRef="#ctx0" brushRef="#br0" timeOffset="30223.24">27605 3044 58 0,'18'22'29'0,"13"-22"-35"0,-20-3 47 0,6 3-41 15,8-3 1-15,0-3-1 16,0-4 0-16,-4 4-4 16,0-3 1-16,-3 6-10 15,-8-7 1-15,-6 1-3 16,-8 3 0-16</inkml:trace>
  <inkml:trace contextRef="#ctx0" brushRef="#br0" timeOffset="30387.52">27552 3248 40 0,'7'44'20'0,"25"-22"-16"0,-22-25 36 16,8 3-42-16,10 0 1 15,4-6-6-15,3-4 0 16,-7 7-2-16,1-6 1 16</inkml:trace>
  <inkml:trace contextRef="#ctx0" brushRef="#br0" timeOffset="31242.62">28300 3747 59 0,'21'69'29'0,"4"-3"-31"0,-18-47 52 0,0 6-50 16,3-3 0-16,-3 3 2 15,1-10 0-15,-1 4-2 16,3-16 0-16,4 4 0 16,0-4 1-16,4-6-1 15,3-19 0-15,-3 0-2 16,-4-32 1-16,-3-8-1 16,-1-20 1-16,1 1 0 15,-4-4 0-15,-7-22-1 16,0 1 1-16,0 2 0 15,3 1 1-15,-3 6-1 16,4 12 0-16,3 0 0 16,-4 10 0-16,1 12 0 15,3 10 0-15,0 0-1 16,0 2 1-16,4 14 0 16,-1 9 1-16,4-4 0 0,4 20 0 15,7-4 0-15,3 7 1 16,11 5 0-16,7-2 1 15,3 6 0-15,18-6 1 16,21 0-1-16,22-7 1 16,-1-6-1-16,21 7 1 15,26-13-2-15,-26-4 1 16,11-2-3-16,-17 9 1 0,-4-3-4 16,-14 0 1-1,-22 6-5-15,-20 3 1 16,-18 7-10-16,-18 6 0 0,-21 3 0 15,-14 3 1-15</inkml:trace>
  <inkml:trace contextRef="#ctx0" brushRef="#br0" timeOffset="31932.36">28134 3016 50 0,'-3'13'25'0,"10"9"-33"0,0-19 53 0,0 3-43 15,0-3 0-15,3 0 2 16,1 1 1-16,3 5-6 16,4-9 1-16,-1 3 3 15,1-3 1-15,-4 0-3 16,-3 6 1-16,-4-6-2 15,-4 0 1-15,-3 4-3 16,-3-4 1-16,-4 6-1 16,0-6 0-16,-4 6-1 15,0 0 1-15,1 1-1 16,-1 2 0-16,1 0 1 0,6 1 0 16,-3-1 1-16,7 1 0 15,4 2 1-15,6 1 0 16,4 2 2-1,4 1 0-15,0 0 0 0,-1-1 0 32,-10 4-2-32,-10 0 1 15,-11 3-5-15,-8 0 1 16,-2-3-13-16,-1-4 1 16</inkml:trace>
  <inkml:trace contextRef="#ctx0" brushRef="#br0" timeOffset="32280.1">29587 3126 47 0,'-7'16'23'0,"-42"15"-26"15,42-18 34-15,-14 15-30 16,-14-6 1-16,-18 19-2 0,-4 2 0 15,1 1-4-15,-1 3 0 16,4 4-6-16,11-1 0 16,3-6-3-16,11-4 1 15</inkml:trace>
  <inkml:trace contextRef="#ctx0" brushRef="#br0" timeOffset="32473.92">29185 3436 44 0,'43'98'22'0,"27"15"-31"0,-45-82 44 0,7 13-42 15,-1-13 1-15,-2 1-16 16,-1-14 0-16</inkml:trace>
  <inkml:trace contextRef="#ctx0" brushRef="#br0" timeOffset="32925.44">30028 4026 55 0,'4'28'27'0,"-11"41"-36"0,3-56 49 0,-6 2-42 16,-4 10 1-16,0-3-6 15,-8 0 1-15,5-3-4 16,-1 0 0-16</inkml:trace>
  <inkml:trace contextRef="#ctx0" brushRef="#br0" timeOffset="33224.53">30903 3891 47 0,'0'10'23'0,"-10"21"-19"0,10-25 35 0,0 0-39 15,-4 4 0-15,4-7 0 16,0 3 1-16,0-3-3 16,4-3 0-16,3 0-5 15,3-3 0-15,5-3-7 16,-1 3 0-16</inkml:trace>
  <inkml:trace contextRef="#ctx0" brushRef="#br0" timeOffset="33434.78">31200 4017 46 0,'7'22'23'0,"10"-7"-28"0,-13-15 38 16,3 0-34 0,0 0 1-16,0 0-3 0,4-3 1 15,-1 0-3-15,4 3 1 16,0 0-8-16,-3-9 0 16</inkml:trace>
  <inkml:trace contextRef="#ctx0" brushRef="#br0" timeOffset="33658.42">31694 4010 14 0,'7'16'7'0,"0"-10"2"16,-7-6 2-16,0 3-11 15,0-3 0-15,0 0-1 16,0 0 1-16,0 0-2 16,0 0 0-16,0 4-3 15,0-4 0-15</inkml:trace>
  <inkml:trace contextRef="#ctx0" brushRef="#br0" timeOffset="33868.86">32152 3882 51 0,'46'12'25'0,"-7"29"-31"0,-36-28 56 16,8 2-49-16,3-2 0 15,0-1-1-15,0-2 0 16,-3-1-7-16,-8 1 1 15,-10-7-9-15,-10-3 0 16</inkml:trace>
  <inkml:trace contextRef="#ctx0" brushRef="#br1" timeOffset="44678.61">3263 6274 45 0,'-3'3'22'0,"3"4"-8"0,0-7 23 16,0 3-34-16,3 0 1 16,-3 3 3-16,7 4 1 15,-7 2-10-15,0 10 1 16,0 6 6-16,-7 7 0 0,7 3-4 15,7 9 1-15,-7 6-5 16,0 3 1-16,0-5-5 16,7-8 1-16,-7-11-9 15,0-10 1-15,0-19-4 16,-7-9 0-16</inkml:trace>
  <inkml:trace contextRef="#ctx0" brushRef="#br1" timeOffset="45416.5">3030 6397 33 0,'0'22'16'0,"4"-16"-7"16,3-3 23-16,0-3-27 15,-3 0 0-15,6-3 1 0,8-7 1 16,3-2-9-16,7-10 1 15,11-6 6-15,3-4 1 16,8-5-3-16,-8-4 0 16,4 3 0-16,-7 10 1 15,-8 3-1-15,-2 6 0 16,-8 7-2-16,-7 5 1 16,-3 7-1-16,-4 7 1 15,-7 8-3-15,-11 14 0 16,-10 8-2-16,0 7 0 15,-8 3-1-15,-2-9 1 16,-5-1-2-16,8-5 1 16,3-1 0-16,4-6 1 0,7-3 1 15,11-3 0-15,3-3 1 16,10-4 1-16,8-2 0 16,-4-1 1-16,7 4 0 15,4-4 0-15,7-3-1 16,-4 1 1-16,-7 2 0 15,0 3 0-15,0 1-1 16,-3-4 1-16,0 1-1 16,-4-4 1-16,3-3 0 15,-6-3 0-15,7-3 1 16,-8-3 0-16,4 0 1 16,4-7 0-16,0-3-1 15,-4-2 1-15,3-4-2 0,1-4 0 16,-7 5-1-1,-1-1 0-15,-6 6-1 0,3-3 1 16,-7 3-1 0,-7 4 1-16,3 9-1 0,-3 0 1 15,-4 9-1-15,1 0 1 16,-1 7-1-16,4 9 0 16,4 3 0-16,3 6 1 15,0 4-1-15,0-7 1 16,3-3 0-16,8-3 0 15,3-6-1-15,7-7 1 16,-7-6-3-16,11-3 1 0,-4-6-7 16,0-7 1-16,-3-2-8 15,3-7 0-15</inkml:trace>
  <inkml:trace contextRef="#ctx0" brushRef="#br1" timeOffset="45954.15">3937 6491 28 0,'4'25'14'0,"-1"16"-3"0,-3-32 15 0,0 7-22 16,0-1 1-16,0-2 3 15,-3-1 0-15,3 1-9 16,0-4 0-16,0-2 7 16,0-4 1-16,0-3-4 15,7-3 1-15,0 0-2 16,3-10 1-16,1 0-3 0,-1 1 1 15,1 2-1-15,7 4 1 16,-8 0-1 0,1 0 1-16,-1 3-1 0,1 3 1 15,-4 3-1-15,4 6 0 16,-8-3-1-16,4 4 1 16,-3-1-1-16,3-3 1 15,-7 1-1-15,3-4 0 16,4 0 0-16,-7 0 1 15,4 3-1-15,-1-2 0 16,1-1 0-16,3-3 0 16,-7-10-1-16,11 1 1 0,-8-4-1 15,4-2 0-15,-3-4 0 16,3 3 1 0,3 4 0-16,-6-1 1 0,10 7 0 15,-3 3 0-15,-1 3 0 16,1 6 1-16,-1 3-1 15,-3 4 1-15,4-1-1 16,0 4 1-16,-1-3-1 16,-6-4 0-16,3-3 0 15,3-3 0-15,-3 4-1 16,4-7 0-16,-1 3-6 16,5 3 1-16,-1-9-8 15,0-13 0-15</inkml:trace>
  <inkml:trace contextRef="#ctx0" brushRef="#br1" timeOffset="47081.55">4614 6538 55 0,'0'22'27'0,"-10"-7"-32"0,10-8 47 0,-11-4-42 16,1 3 0-16,-1 0 0 15,-7 7 0-15,1-4-1 16,3 1 1-16,-4 5-1 15,7 7 0-15,4 0-2 16,4-3 0-16,3-3-1 16,0-7 1-16,10-9 0 15,1-6 0-15,0-7 1 16,6-2 1-16,-3 5-1 16,11-2 1-16,-4-1-10 15,-7-6 0-15</inkml:trace>
  <inkml:trace contextRef="#ctx0" brushRef="#br1" timeOffset="47383.46">4822 6632 54 0,'4'25'27'0,"10"0"-28"0,-10-16 45 16,3 4-42-16,-4-1 0 15,4-2 3-15,4-1 0 16,-8-6-5-16,4-3 0 0,4-6 4 16,7-6 0-16,-8-1-1 15,1-3 1-15,10 1-4 16,-3-4 1-16,3-3-7 15,0 0 0-15,0-3-14 16,-3-6 1-16</inkml:trace>
  <inkml:trace contextRef="#ctx0" brushRef="#br1" timeOffset="47727.06">5175 6541 56 0,'36'63'28'0,"-15"-29"-24"16,-11-31 39-16,-3-6-43 15,4 0 1-15,0-10-1 0,-8-5 0 16,4-1-1-16,0-3 1 16,-7-3-1-16,-3 3 1 15,-1 6-1-15,-3 4 1 16,-4 5-1-16,-3 10 1 15,0 10 0-15,0 9 1 16,4 3 0-16,2 3 0 16,5 0 0-16,6 4 0 15,5-4 0-15,6-6 0 16,-4-6-1-16,8-10 1 16,10-9-3-16,11-7 1 0,-7 1-9 15,6-10 0-15,1-18-7 16,-3 2 0-16</inkml:trace>
  <inkml:trace contextRef="#ctx0" brushRef="#br1" timeOffset="48163.53">6943 5867 57 0,'0'28'28'0,"10"44"-31"0,-10-50 49 0,0 9-46 16,0 16 0-16,0 16-1 15,-7 12 1-15,4 26-3 16,3-4 1-16,-7-3-6 16,0-19 1-16,-4-12-9 15,-3-19 1-15</inkml:trace>
  <inkml:trace contextRef="#ctx0" brushRef="#br1" timeOffset="48886.48">6519 6469 45 0,'11'31'22'0,"35"-34"-16"0,-36-3 35 15,12-7-37-15,9-6 0 16,15-9 1-16,7-6 0 15,7-7-7-15,7-3 0 16,-3-3 4-16,-12 12 1 16,-9 4-2-16,-4 6 0 15,-15 9-1-15,1 16 0 16,-14 13-1-16,-1 6 1 0,-10 6-2 16,0 12 0-16,0-2-1 15,0-4 0-15,-7 4 0 16,4-4 1-16,-4-6 0 15,7 0 0-15,-4-6 1 16,4 0 0-16,0-3 1 16,0-1 0-16,4-2-1 15,3-4 1-15,-4-6 0 16,4-3 0-16,0 0 0 16,4 7 0-16,3-4 1 15,4 0 0-15,-1 9 0 16,8-2 0-16,0-7 1 15,-1 6 0-15,5-5 0 16,-1-1 1-16,-4-3-1 16,1-3 0-16,0-4-1 15,-4 1 0-15,4-7-1 16,-4 1 1-16,-11-1-2 16,5-2 0-16,-1-7 0 15,-4 6 1-15,-3-3 0 0,-3-3 0 16,-4 3 0-16,-4 4 0 15,1-1 0-15,-1 10 0 16,-6 9-1-16,3 10 1 16,0 8 0-16,3 11 0 15,0 9 1-15,1-7 0 16,6 7 0-16,5-7 0 16,6-5 0-16,10-7 0 15,12-10-1-15,-5-9 1 0,8-6-5 16,-7 0 1-16,0-6-14 15,3-17 0-15,-7 1 0 16,-3-9 1-16</inkml:trace>
  <inkml:trace contextRef="#ctx0" brushRef="#br1" timeOffset="49349.03">8827 6701 54 0,'-4'25'27'0,"8"-19"-33"0,-4-6 55 16,7-6-49-16,3-4 1 15,1-5-1-15,-1 5 1 0,1-5-1 16,3-4 0-16,0-3 1 15,7 6 1-15,-7 1-1 16,8 5 1-16,2 4-1 16,1 0 0-16,0 3-1 15,-8-1 0-15,12-2-3 16,-1 0 1-16,0 6-4 16,0 3 0-16,4 0-6 15,0 7 0-15,3-7-4 16,-3-6 0-16</inkml:trace>
  <inkml:trace contextRef="#ctx0" brushRef="#br1" timeOffset="49605.23">9518 6572 52 0,'3'0'26'0,"5"0"-25"16,-8 0 49-16,0 0-48 0,3 3 1 16,-3 1-2-16,-7 2 1 15,-7 0-3-15,-11 7 0 16,1-7 2-16,-5 6 0 15,-6 7-1-15,3 6 0 16,4 0-1-16,3 4 1 16,1-7-2-16,2-4 0 15,8-2-1-15,7-7 0 16,14-2-1-16,7-4 1 16,4-3-2-16,3-6 0 0,4-4-4 15,0 1 0 1,3-7-5-16,4 4 0 0</inkml:trace>
  <inkml:trace contextRef="#ctx0" brushRef="#br1" timeOffset="49889.38">9691 6610 54 0,'14'9'27'0,"-7"16"-30"15,-7-25 51-15,0 0-48 16,-11-3 0-16,4 6 0 15,0-3 0-15,-3 0 0 16,-4 4 0-16,-4 2 0 16,-3 6 1-16,3 4-1 15,1 3 1-15,2 3-2 16,5 0 0-16,6-7-2 16,8-2 0-16,6-4-2 15,8 1 0-15,0-4-1 0,3-6 0 16,0-9 0-16,4-4 0 15,-4-6-5-15,4-3 1 16,-1-6-1-16,1-6 0 16</inkml:trace>
  <inkml:trace contextRef="#ctx0" brushRef="#br1" timeOffset="50443.91">10097 5782 44 0,'-4'31'22'0,"0"-2"-19"0,1-23 44 15,-1 6-44-15,1 10 1 16,-1-3 0-16,-3 19 1 0,4 3-7 15,-1 12 1-15,1 6 3 16,-1 17 1-16,4 8-2 16,4 1 0-16,-1-19-3 15,-3-16 0-15,0-9-6 16,0-13 0-16,-3-9-9 16,-4-19 1-16</inkml:trace>
  <inkml:trace contextRef="#ctx0" brushRef="#br1" timeOffset="50656.42">9719 6252 65 0,'4'51'32'0,"24"-20"-29"0,-14-25 57 15,11 4-58-15,10-4 0 16,18-6-1-16,17-6 1 15,-3-4-7-15,4-2 0 16,-8-1-5-16,-13 4 0 16,-8-4-11-16,-14-3 0 15</inkml:trace>
  <inkml:trace contextRef="#ctx0" brushRef="#br1" timeOffset="53025.77">11606 6099 49 0,'-7'3'24'0,"4"-9"-11"16,3-1 25-16,0 7-37 0,0 7 1 16,3 5-1-1,-3 7 1-15,0 9-3 0,0 7 1 16,0 12 0-16,0 19 1 16,0 9-3-16,-3 13 1 15,3-4-4-15,-4-12 1 16,1-6-5-16,-1-22 1 15,1-16-8-15,-1-15 1 16,1-10 0-16,-4-9 1 31</inkml:trace>
  <inkml:trace contextRef="#ctx0" brushRef="#br1" timeOffset="53266.15">11409 6572 29 0,'28'16'14'0,"36"0"-8"16,-47-13 28-16,11 3-32 15,11 0 0-15,11-3 4 16,-1 4 0-16,-3 2-7 16,-7 7 1-16,-4 3 3 15,-10 3 1-15,-11 3-2 16,-4 0 0-16,-13 9-6 15,-11 7 0-15,-11 6-4 16,-7-3 0-16,-3-10-6 16,3-5 1-16</inkml:trace>
  <inkml:trace contextRef="#ctx0" brushRef="#br1" timeOffset="53540.18">12171 6632 42 0,'14'34'21'0,"0"-37"-19"0,-10 9 38 0,-4 10-40 16,-7 9 1-16,-8-3-1 15,-9 16 1 1,-4 9-1-16,-8 16 0 0,1 6 0 15,0-4 1-15,6-5-4 16,5-10 1-16,3-9-9 16,6-22 0-16,8-19-3 15,4-22 1-15</inkml:trace>
  <inkml:trace contextRef="#ctx0" brushRef="#br1" timeOffset="53704.74">11867 6764 26 0,'-3'-38'13'0,"10"22"-1"15,-7 16 20-15,7 6-30 16,0 13 1-16,4 6 3 0,-1 7 1 16,4 2-9-16,-3 7 1 15,0-6 4-15,-1-1 0 16,-3-6-5-16,0-9 0 16,0-3-11-16,4-13 0 15</inkml:trace>
  <inkml:trace contextRef="#ctx0" brushRef="#br1" timeOffset="54243.38">13381 6575 64 0,'-25'0'32'0,"-10"4"-39"0,24 2 57 0,1 0-49 16,-4 3 0-16,0-2 1 16,-1 2 0-16,5 7-3 0,-1 3 1 15,4-1 0 1,0 1 1-16,4 0-2 15,3 0 1-15,3 3-1 0,4-6 0 16,4-1-1-16,3 1 1 16,4 3 1-16,-1 0 0 15,-3 2 0-15,0-5 1 16,-7 3-2-16,-7 6 1 16,-3-3-3-16,-8 6 0 15,-6-6-5-15,-1 0 1 16,0-12-8-16,4 2 0 0,0-9-2 15,11-3 1-15</inkml:trace>
  <inkml:trace contextRef="#ctx0" brushRef="#br1" timeOffset="54811.65">13741 6792 46 0,'-7'22'23'0,"-7"-13"-23"16,6-9 45-16,-2-3-43 15,-8 6 1-15,1 0 0 0,-1 4 0 16,-3-1-5-16,3-3 1 15,1 9 3-15,6 1 0 16,-3 0-2-16,7 2 1 16,0 1-1-16,3 0 0 15,1-4-1-15,6-2 0 16,1-1 0-16,6-6 1 16,4 0-1-16,1 0 0 15,2 0 1-15,-3-9 0 0,4 3 0 16,0 3 0-16,-4 0-1 15,-4 0 1-15,1 0-1 16,-4 0 1-16,0 6-1 16,-4 4 1-16,-3 2-1 15,-3 4 0-15,-4 3 0 16,0 9 1-16,-4 3-1 16,-3-2 1-16,0 5 0 15,0 1 1-15,0-1 0 16,0 1 0-16,3-4-1 15,1-6 1-15,2-3-1 16,5 0 1-16,3-6-2 16,7-7 1-16,4-3-2 15,6-6 1-15,8 0-7 16,0-6 1-16,6-16-8 16,5-3 1-16</inkml:trace>
  <inkml:trace contextRef="#ctx0" brushRef="#br1" timeOffset="55098.87">14012 6955 34 0,'-7'37'17'0,"4"-2"-6"0,3-29 22 16,3 7-29-16,1 2 1 15,3 1 2-15,0 0 0 0,0-1-9 16,4 1 1-16,-4-6 5 16,0-7 1-16,7-3-3 15,3-10 0-15,1-2-1 16,3-4 0-16,0-3-3 16,4 4 1-16,3-11-7 15,1-2 0-15,-1 0-8 16,4-6 0-16</inkml:trace>
  <inkml:trace contextRef="#ctx0" brushRef="#br1" timeOffset="55504.1">14527 6764 24 0,'15'3'12'0,"-1"6"7"16,-11-6 8-16,1 3-25 16,-4 4 1-16,-4-4 1 0,-6 0 1 15,-5 7-7-15,-2 3 1 16,-8 6 3-16,4 0 0 15,0 0 0-15,0 3 0 16,-1 0-2-16,8-3 1 16,4 0 0-16,-1-7 0 15,4-2-1-15,4-4 1 16,3-3-1-16,3-2 0 16,-3-4 0-16,7 0 0 15,0-4 0-15,0 1 0 16,0-3 0-16,0 0 0 0,0 3 0 15,4 3 0-15,0 3 0 16,-1-3 1-16,1 3-1 16,-1 3 1-16,1 4 0 15,3-1 0-15,0 0 0 16,0 4 0-16,0 0 0 16,1-4 0-16,-1 0-1 15,0 4 0-15,-4-1-3 16,1-5 1-16,3-10-5 15,0-7 0-15,4-6-7 16,-4-9 0-16</inkml:trace>
  <inkml:trace contextRef="#ctx0" brushRef="#br1" timeOffset="55940.4">14859 6908 52 0,'4'37'26'0,"-4"4"-28"0,0-31 46 16,0 2-43-16,0 1 1 15,-4 2-1-15,0 7 1 16,4-3-3-16,0-3 0 15,0-1 1-15,0-8 1 0,-3 2-2 16,-1-3 1-16,1-2-1 16,-1-1 1-16,1-3-1 15,-1-7 1-15,1-2 0 16,3-4 0-16,0-2 0 16,3-4 1-16,4 0 0 15,0 0 0-15,4-6 0 16,0-3 0-16,3 3 0 15,3-3 0-15,8 9-1 16,0-3 1-16,3 0 0 16,0 3 0-16,0 0-4 15,-3 7 1-15,-4 2-7 16,0 1 1-16,-3 0-9 16,-7-7 1-16</inkml:trace>
  <inkml:trace contextRef="#ctx0" brushRef="#br1" timeOffset="56690.13">15240 6902 55 0,'7'100'27'0,"4"-53"-35"0,-8-38 47 16,-3 1-40-16,0-7 0 16,0 0-5-16,0-3 0 15,0-13 3-15,-3 1 1 0,3-7-9 16,-4-9 1-16,4-4-3 16,-3 1 1-16,-1-3 2 15,1-1 1-15,-1 1 2 16,-3 5 0-16,7 7 6 15,3 7 0-15,5 9 5 16,2 6 0-16,8 3 2 16,3 3 0-16,4 0 0 15,-1 0 0-15,8-2 0 16,3-4 0-16,8-4-2 16,-1 1 1-16,4-3-2 0,-4-3 1 15,-7-4 2 1,1 1 0-16,-1-1-1 15,4-6 1-15,-4 4-2 16,-7 2 1-16,-3 4-2 0,-4 5 1 16,-3 4-4-16,-4 10 1 15,0 9-2-15,-3 6 1 16,-1 16-1-16,1 9 0 16,6 19 0-16,-6 0 0 15,0 18 0-15,-4 4 1 16,-7 13-1-16,-4-4 1 15,-6-6-1-15,-8-9 0 0,-7-19-1 16,1-10 0-16,-5-15 0 16,8-13 1-16,-4-12-1 15,4-7 1-15,-3-12 0 16,-1-16 0-16,4-9 1 16,3-3 1-16,4-10-1 15,7-9 0-15,7 12 1 16,7-3 1-16,7-2 0 15,4 5 0-15,10 7 0 16,11-1 0-16,0 7 0 16,3 0 0-16,0 6-2 15,1 0 0-15,-8 10-8 16,-3 0 0-16,-4-7-6 16,-3-3 1-16</inkml:trace>
  <inkml:trace contextRef="#ctx0" brushRef="#br1" timeOffset="56885.83">16411 6889 52 0,'11'60'26'0,"6"-13"-28"0,-13-41 47 15,3 3-45-15,0 4 1 16,-3-4-5-16,-1-3 1 15,-6-2-8-15,-8-4 0 16,-7-7-4-16,-3 1 0 0</inkml:trace>
  <inkml:trace contextRef="#ctx0" brushRef="#br1" timeOffset="64511.92">9804 5343 9 0,'3'22'4'0,"1"-28"-1"0,-1 9 5 16,4-3-6-16,-7 0 1 15,0 0 0-15,4 3 1 16,-1 0-5-16,4 0 0 16,1-3 3-16,-1 7 0 15,0-4-1-15,3 3 1 16,-3-3 0-16,0 3 0 15,4-6 0-15,-1 0 0 0,5 3-1 16,-5-3 1-16,1 0-1 16,3-3 1-16,0 3-1 15,0 0 1-15,0 0-2 16,0-3 1-16,4-3-1 16,0 3 1-16,-4 0-1 15,0 3 1-15,0-3 0 16,0-1 0-16,0 4 0 15,0 4 0-15,0-1 0 16,4 0 0-16,-11-3 0 16,4 3 0-16,-1-3 0 15,-3 0 0-15,4 0-1 16,-1-3 1-16,-2 0 0 16,2 0 0-16,1 3-1 15,-1 0 1-15,1-7-1 16,-1 10 0-16,1-3 0 15,-4-3 1-15,0 6-1 16,4-3 0-16,-4 0 0 16,3-9 1-16,1 6-1 15,0-3 1-15,3 6 0 0,0 0 0 16,3 0-1-16,5 0 1 16,-8 3 0-16,3 0 0 15,1 3-1-15,0-3 1 16,-1-3-1-16,4 3 0 15,1-3 0-15,-1 4 0 16,0-4 0-16,0 3 0 16,0 0-1-16,0 0 1 0,-3 0 0 15,0 0 0-15,-4 0-1 16,0-3 1-16,-4 3 0 16,1-3 0-16,3-3-1 15,-3-3 1-15,3 6 0 16,0-3 0-16,-3-3 0 15,-1-1 0-15,1 4 0 16,3 0 0-16,0 3-1 16,0-6 1-16,0 6 0 15,0-6 0-15,0 6 0 16,11-7 0-16,-4 14-1 16,0-7 1-16,1 3 0 15,-1 0 0-15,3 3 0 16,5 0 0-16,-5 4-1 15,1-7 1-15,0 6-1 16,-4-2 0-16,0 2 0 16,0 0 0-16,-3-5-1 0,0-1 1 15,-4 0 0-15,0-3 0 16,0 3 0 0,0-3 1-16,0 3 0 0,4 3 1 15,-1-6-1-15,1 0 0 16,0 7 0-16,-1-4 0 15,4 0 0-15,-3-6 0 16,0 0-1-16,3-1 1 16,-3-2 0-16,-1 3 0 15,1 3 0-15,-1 0 0 16,1 0 0-16,0 6 0 16,3-3 0-16,0 10 1 0,4 0-1 15,-4-1 0-15,0 1 0 16,0-7 0-16,-3-6 0 15,0 9 0-15,-1-6 0 16,1-3 0-16,-1-6 0 16,1 3 0-16,-4 3 0 15,0 3 1-15,4 0-1 16,3 0 1-16,4 1 0 16,3 2 0-16,0-6-1 15,0 0 1-15,1 0-1 16,-1 3 1-16,0-6-1 15,0 0 0-15,-3-4 0 16,0 1 1-16,-1 0-1 16,-2-3 1-16,-1 5 0 0,0 4 0 15,0-3-1-15,-7 3 1 16,4 0 0-16,-1 0 0 16,-2-3-1-16,-1 0 1 15,0 0-1-15,0 0 1 16,0 0-1-16,-3-4 0 15,10 7 0-15,-4 0 0 16,5 0-1-16,6 0 1 16,-3 7 0-16,3-4 0 15,-4 6 0-15,-2-6 0 16,-1 0 0-16,-4 4 0 16,1-10 0-16,3 3 0 0,0 0 0 15,1 0 0 1,2 0 0-16,1 0 0 15,3 0 0-15,0 0 0 0,1 3 0 16,-1-6 0-16,-3 3-1 16,3 0 1-16,0-4 0 15,0 11 0-15,0-7 0 16,1-3 0-16,-1 3 0 16,4-7 0-16,-1 1 0 15,-2 9 0-15,-5-9 0 16,1 9 0-16,-4-3-1 15,-3 3 1-15,-4 0 0 16,0 0 0-16,0 1-1 16,0-8 1-16,-3 11 0 15,3-4 0-15,-4 0 0 0,1-3 1 16,0 0-2-16,-1 6 1 16,1-3 0-16,-1 4 0 15,-3-4 0-15,1 0 0 16,-1 6-1-16,-7-9 0 15,0 0-3-15,-4 0 1 16,-3 0-7-16,-11-9 1 16</inkml:trace>
  <inkml:trace contextRef="#ctx0" brushRef="#br0" timeOffset="74931.19">9716 9028 29 0,'-4'9'14'0,"4"4"-2"0,0-10 15 15,0 6-25-15,4 4 1 16,-1-1 1-16,1 1 1 0,3 2-6 16,0 4 0-16,0 6 3 15,0-6 1-15,3 6-1 16,8 7 1-16,3-1-2 16,0 0 0-16,-3-6-1 15,0-3 1-15,-1-6 0 16,-3-3 0-16,0-4-1 15,4-3 0-15,-7 4 0 16,-1-10 1-16,1-10 0 16,-1-5 0-16,-2-11-1 15,-5-8 1-15,1-10-1 16,-1-3 1-16,1-6-1 16,3-7 1-16,-7 10-1 15,0 0 0-15,0-4 0 16,3-2 1-16,1 9-1 15,3 0 1-15,0 0-1 16,0 3 1-16,3 3 0 16,1 4 0-16,3 5 0 0,4 7 0 15,3 6 0-15,4 7 1 16,-4-1 0-16,14 4 0 16,15-1 1-16,9 4 1 15,19-6-2-15,17-4 1 16,-6-3 0-16,9-3 0 15,8 0-2-15,7 3 1 16,-7 4-3-16,-25 5 0 16,0 4-3-16,-3-3 1 15,-11-1-8-15,-11-2 0 0,-10 2-8 16,-21 4 1 0</inkml:trace>
  <inkml:trace contextRef="#ctx0" brushRef="#br0" timeOffset="75651.95">10216 8943 47 0,'-3'22'23'0,"-1"6"-27"15,4-22 35-15,0 4-29 16,0-1 0-16,0-3-1 15,0 1 1-15,0 2-3 16,0 1 0-16,4 2 2 0,-4-3 1 16,3 1 0-1,8 6 1-15,7-7 0 16,3 4 0-16,0-4 0 0,0 0 1 16,-3 1-2-16,-4-4 1 15,-7 7-3-15,-3 5 1 16,-12 1-3-16,-6 3 1 15,-7 0-2-15,0-6 0 16,0-7-5-16,-4-3 1 16,4 1-9-16,3-10 1 15</inkml:trace>
  <inkml:trace contextRef="#ctx0" brushRef="#br0" timeOffset="75908.28">10224 8865 55 0,'7'-4'27'0,"17"1"-28"16,-13 0 46-16,3 0-44 16,7 3 1-16,7 3 0 15,4-9 1-15,7-4-4 16,14-5 0-16,-4-4 1 15,-6 3 1-15,-5 4-5 16,-6 2 0 0,-14 10-13-1,-8 7 0-15</inkml:trace>
  <inkml:trace contextRef="#ctx0" brushRef="#br0" timeOffset="76147.22">10693 9046 41 0,'-4'10'20'0,"-3"24"-18"0,4-21 23 0,-4-1-26 15,-8 7 1-15,1 0 0 16,-3 0 0-1,3 3 0-15,-1-3 0 0,-2-4-3 16,3 4 1-16,3-6-9 16,1-7 1-16</inkml:trace>
  <inkml:trace contextRef="#ctx0" brushRef="#br0" timeOffset="76358.52">10566 9150 30 0,'31'38'15'0,"8"9"-8"0,-28-38 19 16,6 3-27-16,-2 10 1 16,-1-3-2-16,0 0 0 15,-4-3-5-15,1-7 0 16,0-9-3-16,-11-6 1 15</inkml:trace>
  <inkml:trace contextRef="#ctx0" brushRef="#br0" timeOffset="76597.12">10855 9150 46 0,'7'16'23'0,"11"-16"-29"16,-8-7 48-16,4 4-45 16,11-6 0-16,-4-1-10 15,4-2 0-15,0-4 8 16,-4 0 0-16</inkml:trace>
  <inkml:trace contextRef="#ctx0" brushRef="#br0" timeOffset="76840.37">11225 8927 39 0,'7'44'19'0,"-7"13"-16"0,0-48 30 16,0 10-33-16,0 9 1 15,0 7 0-15,0 2 0 16,4 4-4-16,0 3 1 0,-1-7-8 16,1-2 0-16,-4-16-2 15,0-10 0-15</inkml:trace>
  <inkml:trace contextRef="#ctx0" brushRef="#br0" timeOffset="77273.72">11571 8990 48 0,'7'6'24'0,"-3"-6"-30"15,-4 0 48-15,-4 0-42 16,-3 3 0-16,-7 0 0 16,-4 4 1-16,-3-1-1 15,-3 3 0-15,-1 7 0 0,4 3 1 16,3 3 0-16,-3 0 0 16,7 3-1-16,3-6 0 15,4 0 0-15,4-7 0 16,6 1 0-16,8-10 0 15,-1-6-1-15,11-10 1 16,1-6 0-16,2-3 0 16,-3 4-1-16,-3-1 1 15,0 0-1-15,-1 3 1 16,1 4-1-16,0 5 1 16,-1 11-1-16,-3-1 1 15,-3 15-1-15,0 11 1 0,-4 5-1 16,-4 16 1-16,1 4-2 15,-1-7 0-15,-3 0-4 16,0-3 1-16,0-10-8 16,0-15 0-16</inkml:trace>
  <inkml:trace contextRef="#ctx0" brushRef="#br0" timeOffset="77812.11">12284 8943 59 0,'-7'16'29'0,"7"-7"-31"16,3-9 54-16,4 3-49 15,4-3 1-15,6 3 0 16,5-3 1-16,2 0-7 16,12-3 0-16,6-3 2 15,-7 0 1-15,-3 2-9 16,-4 1 1-16,-10 0-12 16,-8-3 0-16</inkml:trace>
  <inkml:trace contextRef="#ctx0" brushRef="#br0" timeOffset="77996.34">12319 9188 53 0,'7'25'26'0,"18"0"-25"0,-15-25 37 16,4 0-38-16,8-3 0 15,13-4-5-15,4 4 0 0,0-3-5 16,3-7 1-16,0-5-6 15,-3-4 1-15</inkml:trace>
  <inkml:trace contextRef="#ctx0" brushRef="#br0" timeOffset="78927.22">12823 8996 49 0,'-14'16'24'0,"14"-4"-9"16,4-8 25-16,6-1-36 15,5 0 0-15,2-3 1 16,8 0 0-16,0-3-7 15,13 0 0-15,5-1 1 16,3 1 0-16,-4 0-10 16,0 0 1-16,-3-10-9 15,-4-2 1-15</inkml:trace>
  <inkml:trace contextRef="#ctx0" brushRef="#br0" timeOffset="79177.14">13504 8447 62 0,'4'47'31'0,"-4"54"-36"0,3-70 55 16,1 19-48-16,-1 7 0 0,-3 12-1 15,0 19 1 1,0 9-4-16,0 0 0 0,0-12-2 16,4-10 0-16,0-15-13 15,-1-20 0-15,1-8-1 16,6-10 0-16</inkml:trace>
  <inkml:trace contextRef="#ctx0" brushRef="#br0" timeOffset="79643.48">14055 9009 63 0,'24'6'31'0,"33"-9"-44"0,-25-3 64 0,10-1-53 15,11-2 1-15,3 3-13 16,1-4 0-16,-1-2 5 16,-17 2 1-16</inkml:trace>
  <inkml:trace contextRef="#ctx0" brushRef="#br0" timeOffset="79931.36">15261 8770 50 0,'-14'69'25'0,"-28"-25"-28"0,31-22 37 16,-6 13-34-16,-8 2 0 0,-3 7-5 16,-4-3 1-16,4-3-6 15,3-10 0-15,4-9-3 16,10-13 0-16</inkml:trace>
  <inkml:trace contextRef="#ctx0" brushRef="#br0" timeOffset="80127.78">14908 8792 53 0,'39'91'26'0,"42"-19"-29"16,-52-50 55-16,2 13-51 15,12 6 1-15,10-1-1 16,7 1 1-16,0 3-8 0,-1 3 1 15,-2-6-11-15,-11 3 0 16</inkml:trace>
  <inkml:trace contextRef="#ctx1" brushRef="#br1">4840 6942 0,'0'0'0,"0"0"16,0 0-16,0 0 0,0 0 15,0 0-15,0 0 31</inkml:trace>
  <inkml:trace contextRef="#ctx0" brushRef="#br1" timeOffset="156918.62">9850 8106 58 0,'-4'-10'29'0,"-14"-9"-21"15,15 13 30-15,-8 9-35 16,-3 4 1-16,-7 5 0 16,-4 7 0-16,-6 3-6 15,-8 16 1-15,-7-13 2 16,-7 12 1-16,0 13-4 0,-3 16 1 16,-1 6-2-16,-3 22 1 15,7 10 0-15,11 18 0 16,3 7 1-16,11 2 0 15,7-2 1-15,7-13 1 16,7-12-2-16,10-13 1 16,15-16-6-16,10-9 0 15,11-22-11-15,0-19 0 16</inkml:trace>
  <inkml:trace contextRef="#ctx0" brushRef="#br1" timeOffset="157593.03">11564 7883 35 0,'0'0'17'0,"4"19"-10"16,-1-13 17-16,1 7-22 16,3 18 1-16,3 10 3 15,4 21 1-15,8-8-7 16,9 21 1-16,5 19 5 15,-1 22 1-15,0-3-2 16,-3 9 0-16,-11 19-2 16,-7 7 0-16,-3-16-3 15,-11-4 1-15,-11-9-3 16,-10-12 0-16,-7-16-3 16,-4-3 0-16,0-19-7 0,1-10 0 15,-5-12-4-15,8-15 1 16</inkml:trace>
  <inkml:trace contextRef="#ctx0" brushRef="#br1" timeOffset="158118.43">11882 7914 52 0,'3'0'26'0,"8"7"-25"16,-4-4 49-16,0 0-48 16,10 0 1-16,-2 0 2 15,2 0 0-15,4-3-6 16,1 0 1-16,2-6 4 0,-6 3 0 16,-1 3-2-16,-2 3 1 15,-5 3-3-15,-3-3 1 16,-3 4-1-16,-8 5 0 15,-6 10-1-15,-1 3 1 16,0 10-1-16,1-4 0 16,3 1 1-16,0-4 0 15,7-3 1-15,7 9 0 16,7-15-1-16,0-3 1 16,7-7-1-16,4-9 1 15,7-6-5-15,3 3 1 16,-3 3-10-16,-4 0 0 15,-14 6-7-15,-3 3 0 0</inkml:trace>
  <inkml:trace contextRef="#ctx0" brushRef="#br1" timeOffset="158718.26">13053 8275 48 0,'0'6'24'0,"0"1"-18"0,0-4 38 0,-4 3-43 16,-6 6 1-16,-1 7 0 16,-3 16 0-16,-11-1-3 15,-3 10 0-15,-11 13 2 16,-7 12 0-16,4 0-1 15,3 9 1-15,8 10 0 16,2 12 0-16,12 22 0 16,3-6 0-16,10-6 0 15,11-13 0-15,7-9-2 16,11-13 1-16,10-12-5 16,4-19 0-16,0-13-11 15,-4-5 1-15,0-14-2 16,-6-6 0-16</inkml:trace>
  <inkml:trace contextRef="#ctx0" brushRef="#br1" timeOffset="159303.29">15448 8077 44 0,'11'29'22'0,"17"15"-17"0,-14-26 42 15,11 11-41-15,10 2 1 16,4 13 2-16,7 22 0 16,0 9-12-16,-1 19 0 15,-2 0 7-15,-11 10 0 16,-15 21-4-16,-10 13 1 15,-10-16-4-15,-11-9 0 16,-1-16-5-16,-2-21 1 16,-4-17-9-16,-1-12 1 0,-2-22-3 15,6-15 0-15</inkml:trace>
  <inkml:trace contextRef="#ctx0" brushRef="#br1" timeOffset="159768.76">15875 8143 53 0,'-4'7'26'0,"26"18"-25"0,-12-19 51 15,4 3-48-15,8 1 1 16,-5 2 1-16,4-2 0 16,4-10-8-16,0 0 0 15,3 0 6-15,-3 0 0 16,-4 0-3-16,-4 0 0 15,-2 9-1-15,-5 10 0 0,-6-13-1 16,-11 7 1-16,-4 9-1 16,-3 3 0-16,-4 6 0 15,1 0 1-15,3-5 0 16,3-8 0-16,4 1 0 16,3 0 1-16,8 0-1 15,6-10 1-15,5 1-1 16,6-7 1-16,7-6-6 15,0 3 0-15,-7 0-13 16,-10-4 1-16,-8 8-3 16,-6 5 0-16</inkml:trace>
  <inkml:trace contextRef="#ctx1" brushRef="#br0" timeOffset="8437.06">4837 8805 0,'0'0'0,"0"0"15,14 16 1</inkml:trace>
  <inkml:trace contextRef="#ctx0" brushRef="#br0" timeOffset="165407.04">9716 10746 56 0,'3'22'28'0,"-21"22"-25"15,11-35 29-15,0 7-32 16,0 3 0-16,-3 0 0 15,-1 3 0-15,4-1 0 0,-7 1 0 16,3 4 0-16,4 2 1 16,4-9-1-16,3 2 1 15,7 5 0-15,3-1 0 16,1 0 1-16,7 3 0 16,3-3-1-16,0 0 1 15,-3-6-1-15,-4-3 0 16,-7 9-1-16,-11 3 0 15,-6 3-2-15,-4 1 0 16,-8-10-5-16,-2-7 1 16,-1-8-10-16,-7-7 0 15</inkml:trace>
  <inkml:trace contextRef="#ctx0" brushRef="#br0" timeOffset="165659.41">9694 10730 61 0,'29'3'30'0,"20"1"-30"16,-31-4 52-16,13-4-50 15,5 4 1 1,45-21-1-16,-11 2 0 15,-10 3-8 1,-7 7 1-16,-7 2-8 0,-14 7 1 16,-11 0-7-16,-3 3 0 15</inkml:trace>
  <inkml:trace contextRef="#ctx0" brushRef="#br0" timeOffset="165867.25">10202 11034 43 0,'-10'54'21'0,"-22"-17"-21"0,21-18 33 0,-6 9-31 16,-4-2 0-16,-1 5 0 16,5 3 0-16,-1-5-6 15,8-7 1-15,-1-4-6 16,4-14 0-16,-4-14-4 15,4-12 0-15</inkml:trace>
  <inkml:trace contextRef="#ctx0" brushRef="#br0" timeOffset="166046.15">9934 11034 45 0,'14'10'22'0,"29"21"-20"15,-33-15 42-15,8 12-42 16,7 7 0-16,-1-1 1 15,5 1 1-15,-5 2-6 0,4-5 1 16,1-1 0-16,-5-9 0 16,-6-6-8-16,0-4 0 15,-15-9-7-15,1-9 1 16</inkml:trace>
  <inkml:trace contextRef="#ctx0" brushRef="#br0" timeOffset="166438.31">10791 10922 56 0,'-3'18'28'0,"14"-2"-27"15,-8-10 51-15,4 1-48 16,0 2 1-16,4 4 1 15,6-4 1-15,8 0-9 16,-7-2 0-16,24-7 4 16,0-7 1-16,1-5-6 0,-1-1 0 15,-7 1-8-15,-3-4 1 16,-14 4-11-16,-4-4 1 16</inkml:trace>
  <inkml:trace contextRef="#ctx0" brushRef="#br0" timeOffset="166888.5">11504 10649 30 0,'11'15'15'0,"-15"11"-1"0,8-20 12 15,-4 0-20-15,0 10 1 16,-4 15 2-16,-3 7 1 16,4 6-13-16,-4 6 0 15,-1 9 8-15,5 10 0 16,-1-3-6-16,4 3 1 15,0-9-9-15,0-7 1 16,-3-12-8-16,-1-19 1 16</inkml:trace>
  <inkml:trace contextRef="#ctx0" brushRef="#br0" timeOffset="167367.54">11903 10743 54 0,'0'6'27'0,"-4"-22"-33"16,4 13 47-16,-3 3-41 15,-1 3 0-15,-3 4 0 16,-3 2 1-16,-5 10-1 15,-2 3 0-15,-1 6-1 16,0 0 0-16,4 7 0 16,4 6 0-16,3-7-1 0,3-12 1 15,4-3 0-15,7-7 0 16,0 7 0-16,7-9 1 16,1-17 0-16,-1-2 1 15,0-10 0-15,0 0 1 16,0-3-1-16,0 0 0 15,0 4 0-15,4 2 1 16,-8 3-2-16,1 13 1 16,-4 4-1-16,0 11 0 15,-3 17 1-15,3-7 0 0,-4 12 0 16,-3 13 0 0,0-3 0-16,4 10 0 0,-4-4-2 15,0-3 1 1,3-9-9-16,1-6 1 0,-8-13-8 15,4-16 1-15</inkml:trace>
  <inkml:trace contextRef="#ctx0" brushRef="#br0" timeOffset="167895.5">12767 10912 65 0,'0'6'32'0,"4"4"-35"0,3-10 61 0,3 3-57 16,4-3 0-16,7 0 0 15,4-3 0-15,3 0-3 16,4-4 0-16,3 1-4 15,-6 0 0-15,-1 6-13 16,-18-3 1-16,-2 6-2 16,-8 0 1-16</inkml:trace>
  <inkml:trace contextRef="#ctx0" brushRef="#br0" timeOffset="168066.07">12771 11191 60 0,'7'32'30'0,"17"-1"-36"0,-13-25 61 16,7 1-54-16,6-4 0 16,1-3-3-16,3-3 1 15,7-4-9-15,-3 1 1 16,-11-3-9-16,-3 2 1 0</inkml:trace>
  <inkml:trace contextRef="#ctx1" brushRef="#br0" timeOffset="12447.84">8675 8855 0,'0'0'16</inkml:trace>
  <inkml:trace contextRef="#ctx0" brushRef="#br0" timeOffset="169319.97">13723 10545 43 0,'18'3'21'0,"-15"-21"-10"0,-3 18 22 16,0-7-28-16,0 7 1 15,-3 0 4-15,-4 0 0 16,-11 0-12-16,-7 10 0 16,-6 12 8-16,-1 12 1 15,-3 10-4-15,-8 13 1 0,1 18-4 16,3 6 1-16,4 13-2 15,3 7 1 1,14-1-1-16,11-3 1 0,7-3-2 16,11-25 1-16,7-15-5 15,10-14 1 1,-7-8-8-16,4-10 1 0,-8-16-7 16,4-9 0-16</inkml:trace>
  <inkml:trace contextRef="#ctx0" brushRef="#br0" timeOffset="169564.63">13716 11235 55 0,'-4'13'27'0,"15"-4"-27"0,-4-9 48 15,0 0-46-15,4-3 0 16,6-3 0-16,5-1 0 16,6 1-6-16,0-3 1 15,4-1-6-15,-4-2 0 16,-3-4-8-16,-11 0 0 16</inkml:trace>
  <inkml:trace contextRef="#ctx0" brushRef="#br0" timeOffset="169932.58">14358 10696 47 0,'-7'12'23'0,"0"7"-17"15,7-6 36-15,0 12-39 16,0 9 0-16,-4 13 2 0,1 0 0 15,-1 16-7-15,4 15 1 16,0-2 3-16,0 5 1 16,-3 1-4-16,-1-1 1 15,1-21-7-15,-1-19 0 16,4-13-11-16,-7-16 1 16</inkml:trace>
  <inkml:trace contextRef="#ctx0" brushRef="#br0" timeOffset="170221.54">14605 11132 59 0,'0'19'29'0,"14"-7"-30"16,-10-9 48-16,-1 0-46 15,8-3 0-15,3 0-1 16,7 0 1-16,11 0-5 16,0-3 1-16,3 0-6 15,4-3 1-15,-4 0-9 0,-7-4 0 16</inkml:trace>
  <inkml:trace contextRef="#ctx0" brushRef="#br0" timeOffset="170506.04">15508 10987 53 0,'4'41'26'0,"-8"0"-26"0,1-35 43 0,-8 10-42 16,-7 12 0-16,-3 7-1 16,-7 5 1-16,-7 11-2 15,-1 2 1-15,5 0-1 16,2-6 1-16,5-3-7 15,6-12 0-15,0-14-8 16,-3-15 0-16</inkml:trace>
  <inkml:trace contextRef="#ctx0" brushRef="#br0" timeOffset="170730.45">15141 11044 38 0,'14'3'19'0,"22"16"-11"0,-22-13 24 15,7 10-27-15,0 9 0 16,7 6 2-16,1-3 0 16,2 10-10-16,5 3 1 15,-5 0 5-15,5 3 1 16,-8-7-4-16,0-5 1 16,-3-7-6-16,-4-10 0 15,-3-2-7-15,-4-10 1 16,-4-3-5-16,-3-9 1 15</inkml:trace>
  <inkml:trace contextRef="#ctx0" brushRef="#br0" timeOffset="171027.75">15617 10555 57 0,'50'50'28'0,"3"75"-34"15,-32-90 57-15,7 15-51 16,7 3 0-16,-3 19-1 15,-4 16 1-15,-3 9-2 0,-11 7 1 16,-14-10-6-16,-7-12 0 16,-10-7-9-16,-8-19 0 15</inkml:trace>
  <inkml:trace contextRef="#ctx0" brushRef="#br0" timeOffset="171645.23">16612 10533 64 0,'-14'-16'32'0,"-3"32"-37"16,13-10 57-16,-7 7-52 0,-3 9 0 16,-7 3 1-16,-7 0 0 0,-4 19 0 15,-7 12 0-15,4 7 1 16,10 15 0-16,4 13 1 16,4 9 0-16,3 4 0 15,10-1 0-15,11-9-2 16,4-15 0-16,6-10-4 15,4-13 0-15,1-12-8 16,2-9 1-16,-3-16-11 16,1-10 0-16</inkml:trace>
  <inkml:trace contextRef="#ctx0" brushRef="#br0" timeOffset="172111.75">16655 11201 65 0,'14'19'32'0,"14"-4"-35"0,-17-15 54 0,6 0-52 16,4-3 1-16,8-3-3 15,2 0 0-15,8-4-3 16,-4 1 0-16,1-4-12 15,-12 1 1-15</inkml:trace>
  <inkml:trace contextRef="#ctx0" brushRef="#br0" timeOffset="172398.07">17191 10774 61 0,'-7'41'30'0,"-4"34"-33"0,8-40 50 0,-1 6-45 16,4 21 0-16,0 4 1 15,4 9 0-15,6 10-5 16,4 3 0-16,1-16-1 15,-1-6 1-15,3-13-10 16,-3-12 1-16,-7-16-7 16,0-3 0-16</inkml:trace>
  <inkml:trace contextRef="#ctx0" brushRef="#br0" timeOffset="172848.71">17660 11144 72 0,'11'28'36'0,"20"1"-43"0,-20-26 70 0,7 0-62 15,10 0 0-15,4-3-1 16,3-3 1-16,4 0-4 16,3 0 0-16,4 0-7 15,-7-4 0-15,-4 1-11 16,0-3 1-16</inkml:trace>
  <inkml:trace contextRef="#ctx0" brushRef="#br0" timeOffset="173087.74">18690 10912 54 0,'14'35'27'0,"-24"43"-26"0,3-65 39 16,-7 9-39-16,-11 12 0 15,-3 4 0-15,-1 6 0 16,-6 6-2-16,0 3 0 16,3 0-4-16,4-9 1 0,7-9-12 15,-11-7 1-15</inkml:trace>
  <inkml:trace contextRef="#ctx0" brushRef="#br0" timeOffset="173296.02">18263 11016 42 0,'36'78'21'0,"27"-18"-14"16,-45-35 26-16,3 3-32 15,4 6 1-15,10 10-1 16,4-3 1-16,10-6-4 16,-3-7 0-16,-4-9-4 15,-3-7 1-15,-4-9-9 0,-6-15 1 16</inkml:trace>
  <inkml:trace contextRef="#ctx0" brushRef="#br0" timeOffset="173596.48">18987 10451 64 0,'38'88'32'0,"8"6"-38"0,-21-63 61 0,10 20-52 15,0 11 0-15,1 1 0 16,-5 6 0-16,-6 6-6 16,-14 4 1-16,-15 2-2 15,-13 1 1-15,-22-4-17 16,-21-3 1-16</inkml:trace>
  <inkml:trace contextRef="#ctx0" brushRef="#br0" timeOffset="175655.11">9652 12781 60 0,'7'-6'30'0,"-3"6"-21"15,-4 0 31-15,0 3-36 16,0 3 1-16,-4 1 0 15,-3 5 0-15,-7 7-8 16,-7 0 1-16,-4 3 5 16,0-4 0-16,1 1-4 15,2 0 1-15,1 6-1 16,7-3 1-16,4 0-1 16,3 0 1-16,10 0-1 15,8-3 1-15,6-4-1 0,4 1 1 16,4 3-1-16,-4 0 0 15,1-10-3-15,-8-3 1 16,-4 4-6-16,-3-1 1 16,-7-2-11-16,-14-1 1 15</inkml:trace>
  <inkml:trace contextRef="#ctx0" brushRef="#br0" timeOffset="175895.97">9500 12653 64 0,'32'18'32'0,"32"-18"-31"16,-47 0 54-16,11-3-54 15,15-6 0-15,13-4-1 16,11-2 0-16,7-4-4 15,-3-3 1-15,-11 3-8 16,-7 3 1-16,-14 4-9 16,-8 2 0-16</inkml:trace>
  <inkml:trace contextRef="#ctx0" brushRef="#br0" timeOffset="176118.07">10160 12831 53 0,'-14'63'26'0,"-21"0"-27"0,21-41 42 16,-4 9-41-16,-7 13 0 16,0 0 0-16,1 3 1 15,3-9-5-15,3-7 0 16,4-6-10-16,0-9 0 15,3-23-1-15,4-11 0 16</inkml:trace>
  <inkml:trace contextRef="#ctx0" brushRef="#br0" timeOffset="176299.92">9938 12922 52 0,'21'38'26'0,"21"25"-31"16,-28-41 53-16,4 6-47 15,7 9 0-15,-1 4-1 16,5-9 1-16,-5-4-3 16,5-6 1-16,-5-10-6 15,-3-2 1-15,-10-7-10 16,0-13 1-16</inkml:trace>
  <inkml:trace contextRef="#ctx0" brushRef="#br0" timeOffset="176733.44">10724 13048 61 0,'-3'12'30'0,"6"7"-34"0,5-19 54 0,2 9-48 16,8-5 0-16,10 2-2 16,7-6 1-16,8-3-6 15,-1-4 1-15,4-2-8 16,-4-7 1-16,-7-2-7 15,-3-1 0-15</inkml:trace>
  <inkml:trace contextRef="#ctx0" brushRef="#br0" timeOffset="176962.2">11317 12960 57 0,'-10'59'28'0,"-5"51"-39"15,12-82 52-15,-4 13-43 16,0 9 1-16,0 4-12 16,0-14 0-16,-4-5 6 15,1-13 0-15</inkml:trace>
  <inkml:trace contextRef="#ctx0" brushRef="#br0" timeOffset="177845.97">11846 12668 58 0,'4'38'29'0,"-1"-22"-27"15,-3-10 52-15,0 0-50 16,-3-3 0-16,-1 0 1 16,-3 1 0-16,-7-1-7 0,-4 0 0 15,1 3 5-15,-4 0 0 16,0 1-2-16,-4 2 1 16,0 4-2-16,4 2 1 15,3 4-3-15,4 0 0 16,4 0-3-16,3-1 1 15,7-5-2-15,3 3 1 16,8-7-1-16,3 1 1 16,7-7 2-16,0 3 1 15,0-6 1-15,0-6 0 0,1-7 1 16,-1-3 0-16,-4-2 0 16,1-1 0-1,-4 3 0-15,0 0 0 0,0 4 0 16,-3 6 1-16,-4 9-1 15,-3 9 1-15,-1 10-1 16,-6 3 1-16,-1 16 0 16,-3 12 0-16,-4 13-1 15,1 10 1-15,-1 5-1 16,-3-9 0-16,4-6-4 16,-1-10 1-16,4-12-13 15,-4-15 1-15,4-20-1 16,4-12 0-16</inkml:trace>
  <inkml:trace contextRef="#ctx0" brushRef="#br0" timeOffset="178897.4">14665 10153 21 0,'21'-15'10'0,"46"-10"-4"0,-42 18 13 16,10 1-11-16,18-3 0 15,18-4 6-15,3-6 1 16,17 4-18-16,12-4 1 16,10-3 11-16,10-10 0 15,1 4-4-15,10 3 0 16,-4 3-3-16,-3 0 0 16,4 10-2-16,-15 9 0 0,-3 3 0 15,0 15 1-15,-21 7-1 16,-18-3 0-16,-11 9-2 15,-10 4 0-15,-11-4-6 16,-6 0 1-16,-19 0-9 16,-17-9 0-16</inkml:trace>
  <inkml:trace contextRef="#ctx0" brushRef="#br0" timeOffset="180171.49">12555 12982 29 0,'0'6'14'0,"-10"7"-2"15,6-13 15-15,1 0-21 16,-1 3 0-16,1 3 6 16,-4-3 1-16,0 3-15 15,3-6 1-15,1 7 10 16,6-4 0-16,4 3-3 15,4-3 0-15,6 4-4 16,4-1 0-16,8-6-3 16,-1 3 0-16,4-3-7 15,-1-6 0-15,-2-1-11 16,-12 4 0-16</inkml:trace>
  <inkml:trace contextRef="#ctx0" brushRef="#br0" timeOffset="180384.54">12481 13352 52 0,'21'16'26'0,"18"-7"-25"0,-21-9 38 15,7 0-39-15,6-3 0 0,12-3-3 16,3-4 1-16,-1 1-5 15,-2-1 1-15,-8 1-9 16,-10-7 1-16</inkml:trace>
  <inkml:trace contextRef="#ctx0" brushRef="#br0" timeOffset="180653.9">13331 12869 55 0,'15'44'27'0,"-19"6"-28"16,1-31 48-16,-1 12-45 0,-3 16 0 15,0 10 1-15,0-1 1 16,0 10-5-16,3-10 0 15,1 4 2-15,-1 9 1 16,1-9-7-16,-1-7 1 16,1-12-14-16,-4-13 0 15</inkml:trace>
  <inkml:trace contextRef="#ctx0" brushRef="#br0" timeOffset="183024.4">13762 13324 34 0,'-14'9'17'0,"3"-22"-9"0,11 13 18 16,0 0-22-16,-3 0 1 15,3 4 3-15,3-1 0 16,1 0-9-16,3 0 0 16,3 0 8-16,4 0 0 15,8-3-2-15,6 0 0 16,7-3-3-16,4-3 1 15,3 0-6-15,-10 2 1 16,-4-2-9-16,-3 0 1 16,-11-3-8-16,-10-7 1 15</inkml:trace>
  <inkml:trace contextRef="#ctx0" brushRef="#br0" timeOffset="183253.61">13885 13123 37 0,'7'31'18'0,"8"19"-14"16,-12-31 25-16,1-3-29 16,-4 6 1-16,0 6 0 15,-4 7 0-15,4 5-4 16,-3-11 1-16,-1 2-4 15,0-3 0-15,1-3-5 16,-1-9 0-16</inkml:trace>
  <inkml:trace contextRef="#ctx0" brushRef="#br0" timeOffset="183554.1">14616 13032 52 0,'-4'56'26'0,"-14"-5"-36"16,11-36 52-16,-3 7-42 15,-11 6 1-15,-8-2-1 16,-2 5 0-16,-1 10-2 16,4-1 0-16,-1-2-5 15,8-10 1-15,-3-3-8 16,6-9 0-16</inkml:trace>
  <inkml:trace contextRef="#ctx0" brushRef="#br0" timeOffset="183761.03">14340 13226 48 0,'18'91'24'0,"24"-37"-29"0,-27-29 41 15,6 3-37-15,0 3 0 16,4 1-1-16,-1 2 0 15,-3-2-3-15,1-11 0 16,-8-5-8-16,-7-10 0 16</inkml:trace>
  <inkml:trace contextRef="#ctx0" brushRef="#br0" timeOffset="184225.67">15007 13245 44 0,'7'25'22'0,"4"0"-22"0,-4-18 38 15,3-4-36-15,5-3 1 16,2 3-1-16,4-3 1 16,1 0-5-16,9 3 1 0,5 0-3 15,2-3 1-15,-2 0-11 16,-8-3 0-16</inkml:trace>
  <inkml:trace contextRef="#ctx0" brushRef="#br0" timeOffset="184439.4">15109 13148 54 0,'0'169'27'0,"15"-37"-36"0,-12-107 45 15,1 10-42-15,3 5 0 16,0-2-21-16,-7-3 1 16</inkml:trace>
  <inkml:trace contextRef="#ctx0" brushRef="#br0" timeOffset="184798.98">15946 13019 56 0,'0'13'28'0,"-11"21"-32"15,-3-24 46-15,3 2-41 16,-10 23 0-16,0 6 0 15,-7-7 0-15,0 10-3 16,3 3 1-16,0 3-3 16,4-6 1-16,3-3-10 15,1-10 0-15,-1-15-3 16,4-13 1-16</inkml:trace>
  <inkml:trace contextRef="#ctx0" brushRef="#br0" timeOffset="184991.27">15593 12976 44 0,'35'25'22'0,"7"66"-19"0,-27-63 41 16,6 6-42-16,7 1 0 0,0 9 0 16,0 6 1-16,4-3-5 15,-4 3 1-15,1 3-1 16,-5-6 0-16,1-9-13 15,-14-10 0-15</inkml:trace>
  <inkml:trace contextRef="#ctx0" brushRef="#br0" timeOffset="185822.79">16408 13286 48 0,'10'13'24'0,"22"-10"-18"16,-21-3 25-16,3-3-31 16,7-1 0-16,4-2 0 15,6-3 0-15,5-4-4 16,-1 1 0-16,-3-1-10 16,-11-6 1-16</inkml:trace>
  <inkml:trace contextRef="#ctx0" brushRef="#br0" timeOffset="186059.43">16489 12957 37 0,'14'3'18'0,"-18"47"-11"0,4-34 24 15,0 9-28-15,-3 12 0 16,-1 14 0-16,8-1 1 16,-1 9-7-16,4-2 0 15,1-4-1-15,2 0 0 16,1-6-9-16,-4-15 0 16</inkml:trace>
  <inkml:trace contextRef="#ctx0" brushRef="#br0" timeOffset="186342.47">17434 12947 49 0,'4'29'24'0,"-39"33"-26"16,27-46 41-16,-2 9-39 15,-8 16 0-15,-3-4 0 16,-11 7 1-16,-3 13-2 16,3-4 1-16,1-3-5 0,6-3 1 15,4-12-10 1,-4-7 1-16</inkml:trace>
  <inkml:trace contextRef="#ctx0" brushRef="#br0" timeOffset="186571.37">17145 13092 40 0,'32'59'20'0,"14"16"-15"0,-32-62 27 0,3 12-30 15,5 10 0-15,-1 5 0 16,-4-2 0-16,5-4-4 16,-1 1 0-16,-4-10 0 15,1-9 1-15,-4-7-10 16,-3-6 0-16,-8-12-2 16,1-10 0-16</inkml:trace>
  <inkml:trace contextRef="#ctx0" brushRef="#br0" timeOffset="186989.81">17639 12490 49 0,'14'6'24'0,"14"13"-24"0,-17-16 49 16,3-3-47-16,7-3 0 15,4-7 4-15,3 1 0 16,0-1-7-16,-3 4 0 16,-4 6 4-16,-3 3 1 15,-4 7-2-15,-4 2 0 16,-6 7-3-16,-8 0 0 15,-6 3-1-15,-4 6 0 0,-7-3 0 16,-4 3 1-16,0-9 0 16,4 0 0-16,3 3 2 15,8 0 0-15,6 0 1 16,8 0 1-16,6-7-1 16,8-2 0-16,3-7-3 15,4 0 1-15,0-12-11 16,6 3 1-16,1 3-9 15,10 3 1-15</inkml:trace>
  <inkml:trace contextRef="#ctx0" brushRef="#br0" timeOffset="192244.87">12400 14848 40 0,'11'18'20'0,"10"-8"-12"0,-18-10 20 16,4 0-25-16,1 0 1 15,-1-3 0-15,3-4 1 16,4-2-7-16,7 3 1 16,8-1 3-16,2 1 1 15,1 3-3-15,0 0 0 16,-4-3-7-16,-3 3 0 0,-11 3-8 15,-3-4 1-15</inkml:trace>
  <inkml:trace contextRef="#ctx0" brushRef="#br0" timeOffset="192453.87">12411 15155 62 0,'7'31'31'0,"25"-21"-36"16,-22-7 56-16,8 0-49 16,3 3 1-16,7 1-1 15,0-4 0-15,4 0-5 16,0-3 1-16,-4-3-6 16,0 0 1-16,-10-4-12 0,0 1 1 15</inkml:trace>
  <inkml:trace contextRef="#ctx0" brushRef="#br0" timeOffset="192996.86">13984 14788 53 0,'7'13'26'0,"-7"15"-25"0,0-19 39 16,-3 4-38 0,-8 6 1-16,-3 3 1 0,-7 9 1 15,-11 7-6-15,-3 5 0 16,-4 4 4-16,-3 4 0 16,-1 5-3-16,4 4 0 15,4-7-4-15,7-6 1 0,7-6-8 16,3-10 1-1,4-12-8-15,7-16 0 16</inkml:trace>
  <inkml:trace contextRef="#ctx0" brushRef="#br0" timeOffset="193250.03">13705 14860 39 0,'15'13'19'0,"6"24"-14"16,-14-21 28-16,0 0-29 15,3 6 1-15,5 9 2 16,2 10 0-16,4-7-9 16,0 7 1-16,4 3 5 15,-4 0 0-15,1-7-4 0,-1-5 1 16,-4-10-7-16,-6-10 0 15,-1-5-10-15,-6-17 0 16</inkml:trace>
  <inkml:trace contextRef="#ctx0" brushRef="#br0" timeOffset="193698.56">14206 14305 54 0,'0'3'27'0,"14"-6"-25"15,-6 3 44-15,2 0-41 16,4 3 0-16,4 4 3 15,0-1 0-15,3 3-11 16,0 1 1-16,-4-4 6 16,1 3 0-16,-7 1-3 15,-4-1 1-15,-4-3-3 16,-6 4 1-16,-8-4-2 16,-3 3 1-16,-4 4-2 15,-3 3 0-15,-3-1-1 16,2 4 1-16,1 0 1 15,4 0 1-15,6 0 1 16,4-4 0-16,7 1 1 16,7-3 1-16,7-1 0 0,4-3 0 15,3 4-2-15,7-7 1 16,0-3-8-16,1 1 1 16,-1-4-12-16,-14 0 0 15</inkml:trace>
  <inkml:trace contextRef="#ctx0" brushRef="#br0" timeOffset="196525.15">9387 13361 18 0,'4'13'9'0,"3"-1"-3"0,-7-9 9 16,4 1-15-16,-1 2 1 31,8 13 1-31,-4 0 0 0,3-4-3 16,1-2 1-16,-4-1 1 15,0-2 0-15,0 2-1 16,0-5 0-16,4-4-2 15,-11 0 1-15,7-9-4 16,-4-4 1-16,1-6-3 16,-1-2 1-16</inkml:trace>
  <inkml:trace contextRef="#ctx0" brushRef="#br0" timeOffset="197139.18">9589 13314 6 0,'14'6'3'0,"3"4"3"15,-13-4 0-15,3 4-6 16,0 2 1-16,0 1-1 16,0 2 0-16,-3 1 0 0,3 0 0 15,-7-4 0-15,3-2 1 16,-3-4-1-16,0-3 0 16,0-3 0-16,4-3 1 15,3-3-1-15,-4-7 0 16,4 4 1-16,-3-7 0 15,3 3 1-15,0 1 0 16,0 3 0-16,4-1 0 16,-1 1 0-16,1-1 0 15,-1 7-1-15,1 3 0 16,3 3-1-16,0 4 1 16,0-1-1-16,0 3 0 15,0 1-1-15,-3-1 1 16,0 4 0-16,-1 2 0 15,-3-2-1-15,0-1 1 0,0-2 0 16,0-1 0-16,-3-3-1 16,-1-2 1-16,1-4-1 15,3-7 1-15,0 1 0 16,0 0 0-16,0 0 0 16,4 2 1-16,-1 1-1 15,1 0 1 1,0 3-1-16,3 0 1 0,-7 0-1 15,3 0 0-15,1 0-1 16,-1 0 0-16,5 3-1 16,-5 0 1-16,4 1-1 15,0-1 1-15,1 0-1 16,-1 0 1-16,-4-3 0 16,4-3 0-16,-3-3 1 15,3-1 0-15,-3 1 1 0,-1-3 0 16,1-4 0-16,-1 7 0 15,1 3 0-15,-4 3 1 16,4 3-6-16,-1 9 1 16</inkml:trace>
  <inkml:trace contextRef="#ctx0" brushRef="#br0" timeOffset="199269.24">14739 14970 53 0,'11'19'26'16,"13"-19"-22"-16,-10 0 27 0,1-3-31 15,6-1 1-15,3 1-2 16,5 6 1-16,-1-6-2 15,4-3 1-15,-4-3-7 16,-3-4 0-16,-11 1-6 16,0-4 0-16</inkml:trace>
  <inkml:trace contextRef="#ctx0" brushRef="#br0" timeOffset="199853.64">15406 14537 68 0,'32'32'34'0,"6"-14"-45"0,-24-15 66 0,4 1-54 15,3 2 0-15,4-3 1 16,3 0 0-16,-3 0-3 16,-4 0 1-16,-3 1 1 15,-4 2 0-15,-7-3-2 16,-7 3 1-16,-4 1-1 15,-6 5 1-15,-4 1-2 16,0 2 0-16,-4 4-2 16,0 0 1-16,1 0 0 15,3 0 0-15,3-4 0 16,4 1 1-16,0 0 0 16,7-4 1-16,3 1 1 15,8 2 0-15,3-2 0 16,4-1 1-16,3 4 0 15,4 6 0-15,-4-6 0 16,-4-7 1-16,-3 1-1 0,1 2 1 16,-5 7-2-16,-6 9 1 15,-8 7-1-15,-10-4 1 16,-11 0-3-16,-3 1 1 16,-4-7-4-16,4-6 0 15,0-4-7-15,3 1 0 16,-3-7-5-16,14-2 1 15</inkml:trace>
  <inkml:trace contextRef="#ctx0" brushRef="#br0" timeOffset="200155.28">16048 14681 48 0,'0'41'24'16,"-18"34"-29"-16,11-53 43 0,-3 10-38 15,-5 2 0-15,-6 10 0 16,-7 3 1-16,-4-3-1 0,4 0 0 15,3 0 0 1,4-3 0 0,4-10-5-16,3-6 0 0,3-9-8 0,0-7 0 15</inkml:trace>
  <inkml:trace contextRef="#ctx0" brushRef="#br0" timeOffset="200367.4">15833 14879 37 0,'24'38'18'0,"5"2"-11"0,-19-30 24 0,1 9-27 16,3 9 1-16,4 3 0 16,3 1 1-16,0 5-9 15,4 1 0-15,3-1 1 16,-4-2 1-16,-2-7-13 15,-8-6 0-15</inkml:trace>
  <inkml:trace contextRef="#ctx0" brushRef="#br0" timeOffset="204615.22">11056 13891 29 0,'7'10'14'0,"4"5"-8"0,-8-12 15 0,4 1-24 16,0-4 1-16,0 0-1 15,0-4 0-15,1 1 5 16,-1-3 1-16,0-3-2 16,3 2 0-16,1-5 1 15,3-1 0-15,0-6 1 16,0-3 0-16,4 4-2 15,-4-1 0-15,0 3-1 16,0 1 1-16,-3 8-1 16,-1 10 1-16,1-3-2 15,-4 10 1-15,0-1 0 16,0 4 0-16,0-7 0 16,-3 3 0-16,3 7 0 15,-4-3 0-15,4-10-1 16,0 6 1-16,0-3 0 0,0-2 0 15,0-1 0-15,-3 0 0 16,3-3-1-16,0 0 1 16,0-3 0-16,4-7 0 15,-4 7-1-15,0-3 1 16,7 0 0-16,-3-4 0 16,-1 1 0-16,1-1 0 15,-1 1-1-15,1-4 0 16,-1 1 0-16,1 6 1 15,0-4-2-15,-1 4 0 16,1 0-1-16,-1 3 1 16,1-1 1-16,0 4 0 15,-1 4 0-15,1 2 0 0,-1 0 1 16,4 0 0-16,1 1 0 16,2-4 1-16,4 0 0 15,4-6 0-15,3-7-4 16,0 1 0-16,-6 3-4 15,-5-1 0-15</inkml:trace>
  <inkml:trace contextRef="#ctx0" brushRef="#br0" timeOffset="-174345.3">12460 4609 9 0,'-3'-3'4'0,"6"-3"4"0,-3 6 5 15,4 6-10-15,-4-6 1 16,3 3 2-16,1 0 1 16,-4 4-8-16,0-1 1 15,0 6 5-15,-4 1 0 16,1 6-2-16,3 3 1 16,0 3-3-16,-4 3 1 15,1 13-2-15,-1-7 1 16,1-2-1-16,-1-7 0 15,0 0-2-15,1 0 0 0,-1 3-3 16,4-3 1-16,-3-3-5 16,-1 0 0-16</inkml:trace>
  <inkml:trace contextRef="#ctx0" brushRef="#br2" timeOffset="-168756.87">12658 4597 13 0,'0'-10'6'0,"0"-9"-2"0,0 13 6 16,0 0-9-16,0 3 0 15,0-7 1-15,0 4 1 16,0 3-4-16,0-6 1 15,-4 2 1-15,1 1 0 16,-4 0 0-16,0-1 0 16,-4 1-1-16,4 3 0 15,-7-6 0-15,0 2 1 16,0-2-1-16,-1-4 0 16,5 7 0-16,-1 3 1 0,-3 0 0 15,0 3 0-15,3 3 0 16,-3 0 0-16,4 3 0 15,-1-2 0-15,1 5-1 16,-1-6 1-16,0 0-1 16,1 7 0-16,-4-7-1 15,3 3 1-15,1 3 0 16,-1 1 0-16,0 2-1 16,1 1 1-16,3 0 0 15,-4-4 0-15,4-3 0 16,0 4 0-16,0-1 0 15,0 7 0-15,0-4 0 16,0 1 0-16,0 2-1 16,0 1 1-16,-4 0-1 15,4-4 1-15,-3 4 0 16,2 0 0-16,1-7-1 16,4 4 1-16,-1-4-1 0,1 10 1 15,-1 3-1 1,1-10 1-16,-1 4-1 0,1 3 1 15,-1-3-1-15,4 2 1 16,-3-5-1-16,3 9 1 16,0-10 0-16,0 1 0 15,0-1 0-15,3 4 0 16,1-6 0-16,-1-1 0 16,1 0 0-16,-1 1 1 15,1 5-1-15,-1-5 0 16,1-4 0-16,-1 4 1 0,4 2-1 15,1 4 0-15,-1-7 0 16,0 4 1-16,0-4-1 16,0 1 1-16,0-1 0 15,0 4 0-15,0-7-1 16,0-3 1-16,0 0-1 16,0 0 1-16,0 3 0 15,4-6 0-15,-1 0-1 16,1 4 1-16,-1-1 0 15,1 0 0-15,-4-3-1 16,0 3 1-16,0 0-1 16,4-3 0-16,-1-3 0 15,1 0 0-15,0 3 0 16,-1-3 0-16,1 0 0 16,-1 3 0-16,1 0 0 15,-1 0 0-15,-2-4-1 0,-1 1 1 16,0 3 0-1,0-3 0-15,3 0-1 0,1 0 1 16,-1-3 0-16,-3 3 0 16,1-7 0-16,2 4 0 15,-3-4-1-15,0 1 1 16,-3 0 0-16,3-1 0 16,0-9 0-16,0 7 0 15,-4 2 0-15,1 1 1 16,0-10-1-16,-1 7 0 0,-3-7 0 15,0-3 0-15,0 0-1 16,4-3 1-16,-4 3 0 16,0 0 0-16,0 3 0 15,3 0 0-15,-3 4 0 16,4-1 0 0,-4 3 0-16,0-2 0 0,0-4 0 15,0 3 0-15,0 4 0 16,0-4 1-16,-4 3-1 15,1-2 0-15,3-1-1 16,-4 4 1-16,4 2 0 16,0-2 0-16,-3-1 0 15,3 4 0-15,-4-7 0 16,0 3 0-16,-3 1 0 16,0-1 0-16,0 4-1 15,0-7 1-15,0 1-6 0,-3 2 0 16,-8 4-1-1,0-7 1-15</inkml:trace>
  <inkml:trace contextRef="#ctx0" brushRef="#br0" timeOffset="-162728.78">10950 8959 21 0,'4'12'10'0,"-1"10"-5"0,1-16 11 0,-1 4-15 16,1-1 0-16,-4 1 4 16,0 5 0-16,0 7-5 15,0-3 0-15,0 3 3 16,0-3 1-16,0 0-2 16,0-1 0-16,0 1-1 15,0 3 0-15,0 0-1 16,0 13 0-16,0-10-1 15,0 0 1-15,-4 0-2 16,1-6 0-16,3-4-8 16,-4-5 1-16</inkml:trace>
  <inkml:trace contextRef="#ctx0" brushRef="#br0" timeOffset="-161452.06">10922 10617 23 0,'7'-6'11'0,"-14"3"-7"15,7 3 13-15,0 0-14 16,4-3 0-16,-4 3 2 15,0 0 0-15,7 0-6 16,0 3 1-16,-4 0 4 16,-3 3 0-16,4 4-1 15,-4 2 0-15,0 4-1 16,0 0 0-16,-4 6-1 16,1 12 0-16,-1 1 0 15,4 2 1-15,4 4-1 16,-1 6 0-16,4-6-1 15,0-10 1-15,-3-3-1 16,-1-2 1-16,1-5-2 0,-1-8 1 16,1-4-4-16,3-5 0 15,0 2-8-15,-7-3 0 16</inkml:trace>
  <inkml:trace contextRef="#ctx0" brushRef="#br0" timeOffset="-159560.78">10880 12744 35 0,'3'3'17'0,"-10"12"-12"15,11-12 18-15,-4 7-21 16,0 2 1-16,0 4 0 16,-4 6 1-16,1 3-5 15,-1 3 0-15,1 4 4 16,-4 8 0-16,3 4-1 15,4 0 0-15,-4 0 0 16,4 3 0-16,0-6-1 16,4-13 1-16,0-3-3 15,-4-6 0-15,3-6-4 16,1-1 1-16,-1-6-10 0,-6-9 1 16</inkml:trace>
  <inkml:trace contextRef="#ctx0" brushRef="#br0" timeOffset="-153073.43">16439 14838 37 0,'-3'6'18'0,"-11"13"-7"16,21-16 19-16,-7 1-24 16,3-1 0-16,1 3 2 15,3 3 1-15,4 4-11 16,-1-4 0-16,4-2 8 15,7-1 0-15,8-6-3 16,2 0 0-16,1-6-3 16,0-1 0-16,0-2-7 15,-4-7 1-15,-7-3-12 16,-7-6 0-16</inkml:trace>
  <inkml:trace contextRef="#ctx0" brushRef="#br0" timeOffset="-152773.33">17039 14453 48 0,'4'9'24'0,"3"16"-21"0,-7-16 34 0,0 7-36 16,0 6 1-16,-4-3 1 16,-3 9 0-16,-3 13-4 15,-5 6 0-15,-2 19 2 16,3 0 0-16,0 3-2 16,3 0 1-16,4-16-7 15,0-6 1-15,0-13-10 16,10-12 1-16</inkml:trace>
  <inkml:trace contextRef="#ctx0" brushRef="#br0" timeOffset="-152219.68">17491 14490 60 0,'17'10'30'0,"5"-10"-34"0,-22 0 53 16,0 0-47-16,0 0 1 15,-8 3-1-15,-2 3 1 16,-4 3-5-16,-7 7 1 16,3 3 2-16,0 3 1 15,-6-7-3-15,2 4 0 0,1 3-2 16,0 0 0-16,0 3-1 15,7-3 0-15,3 0-1 16,8 3 1-16,10 0 1 16,3 0 0-16,5 4 2 15,2 2 0-15,8-6 1 16,3-6 0-16,4-3 1 16,-4 2 0-16,-7 1-2 15,-7 3 1-15,-10 6-2 16,-11 4 0-16,-4-4-2 15,-6-3 0-15,2-6 0 16,1-7 1-16,-7-5 0 16,7-7 1-16,0-10 3 15,3-12 1-15,4 0 3 16,7-12 0-16,0-7 1 16,4-6 1-16,6-3 0 15,12-10 1-15,13 13-2 16,4-9 0-16,10-10-2 0,4 13 0 15,-4-10-3-15,-6 7 0 16,-4 2-11-16,-11 10 0 16,-11 4-10-16,-10 8 1 15</inkml:trace>
  <inkml:trace contextRef="#ctx0" brushRef="#br0" timeOffset="-150133.36">11494 14823 44 0,'14'9'22'0,"7"-12"-12"15,-21 3 22-15,0 0-29 16,0 0 1-16,-4-10 1 15,-6 1 0-15,-1-4-7 16,-10 4 0-16,-4 3 5 0,-3 6 0 16,-7 6-3-16,-1 10 1 15,-6 9-2-15,-4 0 1 16,0 6-3-16,1 13 0 16,6 3-1-16,7-3 0 15,4 9 0-15,10 7 0 16,11 3 2-16,11 6 0 15,10-13 2-15,10-12 1 0,12-9 2 16,6-23 0-16,-3-18 1 16,10-16 1-1,8-19 1-15,-8-3 0 0,4-15-1 16,-14 2 0-16,-11-9-1 16,-10-3 0-16,-8 7-4 15,-10-4 0-15,-7 3-11 16,-7 10 0-16,-7 3-8 15,-4 9 1-15</inkml:trace>
  <inkml:trace contextRef="#ctx0" brushRef="#br0" timeOffset="-148720.25">11289 16494 49 0,'0'16'24'0,"0"-7"-14"15,0-9 24-15,0 0-31 16,0-6 0-16,0 3 1 16,-4-1 0-16,-3 1-5 15,-3 3 0-15,-8 0 3 16,-3 3 1-16,-7 1-2 16,-4 5 0-16,0 0-1 15,-3 10 0-15,0 0-2 16,3 0 0-16,0 9-2 15,4 3 0-15,7 7-2 16,10 6 0-16,8-3 0 16,10 3 0-16,7-4 4 15,11-5 1-15,10-10 3 16,7-9 1-16,8-13 4 0,-1-13 0 16,0-2 0-16,-3-10 0 15,-4-9-2-15,-6-7 0 16,-12 0-3-16,-2-9 1 15,-12-9-5-15,-6 6 1 16,-4-1-8-16,-7-2 1 16,-7 6-10-16,-4 6 0 0</inkml:trace>
  <inkml:trace contextRef="#ctx0" brushRef="#br0" timeOffset="-148253.74">12114 16632 60 0,'15'0'30'0,"34"-6"-37"0,-28-4 50 16,11 4-43-16,7-10 0 15,-4 4-1-15,0-4 0 0,-3 4-5 16,-4 2 1-16,-3 7-11 15,-15 3 0-15</inkml:trace>
  <inkml:trace contextRef="#ctx0" brushRef="#br0" timeOffset="-148070.45">12174 16855 44 0,'14'12'22'0,"39"-12"-24"16,-31-3 31-16,6-3-29 0,0-1 0 16,4-2-9-16,3-4 0 15,0 4 2-15,-3 0 0 16</inkml:trace>
  <inkml:trace contextRef="#ctx0" brushRef="#br0" timeOffset="-147669.78">13533 16149 75 0,'-4'6'37'0,"8"-6"-52"15,-4 3 76-15,-7 7-60 16,-4 9 1 0,-35 28 0-1,0 6 1-15,-7 13-4 16,7 3 1-16,1 12 1 15,2 1 1-15,4 6-1 16,11 9 0-16,4-6-1 16,9-7 1-16,8-5-1 15,7-13 0-15,7-10-2 16,8-12 1-16,-1-9-6 0,0-10 1 16,0-13-16-16,3-9 1 15</inkml:trace>
  <inkml:trace contextRef="#ctx0" brushRef="#br0" timeOffset="-147185.99">14076 16601 55 0,'0'12'27'0,"0"-15"-22"16,0 3 35-16,0 6-38 0,0-3 0 15,-7 7 2-15,-7 9 1 16,-7 9-7-16,-8 13 0 15,-6-13 4-15,-4 9 1 16,-3 7-4-16,3 3 0 16,0 4-4-16,8-8 1 15,-1-5-7-15,7-10 1 16,7-12-8-16,4-10 1 16</inkml:trace>
  <inkml:trace contextRef="#ctx0" brushRef="#br0" timeOffset="-146964.24">13705 16456 54 0,'22'22'27'0,"9"41"-27"15,-20-44 47-15,7 6-44 16,10 12 1-16,4 7 1 15,6 3 1-15,1-3-8 16,-4 3 0-16,-6 4 1 16,6-11 0-16,-3-5-17 15,-4-7 0-15</inkml:trace>
  <inkml:trace contextRef="#ctx0" brushRef="#br0" timeOffset="-141620.21">14496 16764 59 0,'7'6'29'0,"24"3"-23"16,-20-9 29-16,3 3-34 16,4 1 0-16,-1-4 0 15,12 3 0-15,-1 0-4 16,0-3 1-16,0 0-5 15,-3-3 1-15,-4-4-11 16,0-2 1-16</inkml:trace>
  <inkml:trace contextRef="#ctx0" brushRef="#br0" timeOffset="-141093.91">15505 16390 54 0,'24'0'27'0,"1"-15"-28"0,-21 12 43 0,3-1-41 15,-4 1 1-15,-3 3 0 16,-3 3 0-16,-8 4-3 16,-10 8 0-16,-11 1 2 15,-10 3 0-15,-8 9-1 16,1 13 1-16,7 3-2 16,-1 15 0-16,4-2-1 15,4 6 0-15,7-4-1 16,7-2 1-16,10-7-1 15,8-3 0-15,6-13 2 16,8-9 0-16,6-15 1 16,15-10 0-16,7-6 1 15,3-20 1-15,-6 4 0 16,-5 7 0-16,-9-4-1 16,-8 0 1-16,-7 0-1 15,-11 4 0-15,-10-1-3 0,-7 7 0 16,-11 5-3-16,4 11 0 15,0 2-2-15,-4-3 1 16,-3 4-3-16,3-1 1 16,4-3-5-16,3-6 0 15</inkml:trace>
  <inkml:trace contextRef="#ctx0" brushRef="#br0" timeOffset="-140747.6">15713 15832 33 0,'-11'60'16'0,"22"40"-7"16,-4-68 27-16,-4 21-31 15,4 16 0-15,7 12 4 16,4 17 0-16,-4 14-11 16,-7-5 1-16,0 6 6 15,-14 12 0-15,-3-9-3 16,-8 0 0-16,-14-25-7 0,-6-3 0 15,-5-13-12-15,4-21 0 16</inkml:trace>
  <inkml:trace contextRef="#ctx0" brushRef="#br0" timeOffset="-140193.12">16454 16083 62 0,'3'16'31'0,"-24"-10"-38"0,14 0 51 16,-7 4-43-16,-7 5 0 16,-1 11 1-16,1 8 0 15,-7 4-3-15,-11 15 1 16,-3 19 2-16,0 13 0 15,-1 12-1-15,8-6 0 16,7 9-1-16,7-3 0 0,10-15-3 16,7-7 0-16,8-15-8 15,10-10 1-15,7-12-8 16,0-10 0-16</inkml:trace>
  <inkml:trace contextRef="#ctx0" brushRef="#br0" timeOffset="-139964.71">16739 16717 46 0,'-28'50'23'0,"-42"22"-23"16,48-60 37-16,-6 10-36 0,-14 10 0 15,-1 12 0-15,-2 9 1 16,6-6-6-16,11-9 1 16,3-7-10-16,4-9 0 15</inkml:trace>
  <inkml:trace contextRef="#ctx0" brushRef="#br0" timeOffset="-139713.66">16365 16597 34 0,'11'51'17'0,"14"2"-8"15,-15-31 18-15,1 6-23 16,3 7 0-16,4 5 4 16,-1 10 0-16,1 10-10 15,3 3 1-15,0 0 5 16,0-4 1-16,1-9-4 15,-1-9 0-15,-4-10-6 16,4-12 1-16,1-13-10 16,-1-15 0-16,-4-13-2 15,-2-6 1-15</inkml:trace>
  <inkml:trace contextRef="#ctx0" brushRef="#br0" timeOffset="-139469.75">16958 16911 59 0,'4'13'29'0,"10"-4"-40"0,-7-9 62 16,3 3-49-16,8-3 0 15,7 3 0-15,6 0 0 16,8 0-6-16,4-3 1 15,-5 0-3-15,-2-6 0 16,-5-6-11-16,-9-4 0 16</inkml:trace>
  <inkml:trace contextRef="#ctx0" brushRef="#br0" timeOffset="-139277.39">17191 16604 46 0,'-7'56'23'0,"-11"29"-19"16,11-60 33-16,-3 3-36 15,-5 13 0-15,1 12 0 16,0 16 0-16,0 0-2 16,0-3 0-16,3-10-8 15,4-12 1-15,0-19-6 16,14-12 0-16</inkml:trace>
  <inkml:trace contextRef="#ctx0" brushRef="#br0" timeOffset="-138781.08">17568 16481 60 0,'18'16'30'0,"-4"28"-35"0,-7-38 56 0,0 7-47 15,0 2 1-15,7-2 2 16,4-4 0-16,3 1-9 16,4-1 0-16,3 1 5 15,4-4 1-15,-4-3-3 16,-3 0 1-16,-8 0-3 15,-2 0 1-15,-8 1-1 16,-7 2 0-16,-7 0-1 16,-8 4 0-16,-2-1-3 15,-4 7 1-15,-1-4 0 16,5 1 0-16,-1-1 0 16,4 4 1-16,7 0 1 15,3-1 0-15,8 4 2 16,7-3 0-16,6-4 1 0,4 4 0 15,1 3 0-15,2 0 0 16,-3-1-1-16,-3 4 1 16,-7 0-1-16,-4 7 0 15,-14 8 0-15,-11 7 0 16,-14-6-4-16,-14-4 0 16,-3-6-12-16,-7-2 1 15,-1-8-2-15,15-2 1 16</inkml:trace>
  <inkml:trace contextRef="#ctx0" brushRef="#br0" timeOffset="-138465.97">18161 15942 30 0,'-11'-13'15'0,"-3"1"-7"15,14 12 23-15,4 6-24 16,-1 10 0-16,4 15 5 16,8 10 1-16,6 19-15 15,7 12 1-15,7 9 10 16,11 13 0-16,-4 16-3 15,-10-6 0-15,-4 15-4 16,-6 25 0-16,-12 0-7 16,-28 7 0-16,-27-7-15 15,-29-6 1-15</inkml:trace>
  <inkml:trace contextRef="#ctx0" brushRef="#br0" timeOffset="-136244.84">21230 7108 29 0,'4'-84'14'0,"13"24"-1"0,-6 41 14 15,7-3-24-15,-1 1 0 16,4 5 2-16,1 0 1 15,-1 7-8-15,-7 2 1 16,0 7 3-16,-14 19 0 16,-7 16-3-16,-11 27 1 15,-3 26-3-15,0 35 0 16,3 40-1-16,4 40 0 16,0 42-1-16,7 53 1 0,7 56 0 15,11 29 1-15,6 43 2 16,8 35 1-16,3 38 2 15,7 31 1-15,-3 12 3 16,3 13 0-16,1 16 1 16,3 9 1-1,20 455-2 1,-16-282 1-16,-8-145-2 16,-17-113 0-16,-11-71-3 15,-11-73 0-15,-6-53-4 16,-8-47 1-16,-3-69-15 15,0-48 1-15,7-55-1 16,10-54 0-16</inkml:trace>
  <inkml:trace contextRef="#ctx1" brushRef="#br0" timeOffset="137684.46">18796 4343 0,'0'0'16,"0"0"-16,11 31 31</inkml:trace>
  <inkml:trace contextRef="#ctx0" brushRef="#br0" timeOffset="-134742.03">23128 7218 49 0,'0'-6'24'0,"4"6"-15"0,-4 0 25 0,-4 0-32 16,-3-3 1-16,-4 6 0 16,-3 6 0-16,0 1-4 15,-3 2 0-15,-1 4 3 16,0 0 0-16,4-1 0 16,0-2 1-16,4-4-1 15,-1 1 0-15,7-4 0 0,1 0 1 16,3-3-2-16,3 1 1 15,-3-4-2 1,0 0 1-16,0 0-1 0,0 0 0 16,0 0-1-16,7 0 1 15,-7 0-1-15,0 0 1 16,4 0 0 0,-4 0 0-16,4 0-1 0,-4 0 1 15,0 0 0-15,0 0 0 16,0 0 0-16,0 0 0 15,0 0 0-15,0-7 0 0,0 1-1 16,0 3 0-16,-4 3 1 16,-3 3 0-16,-7 3 0 15,0 10 1-15,-11 12-1 16,-7 10 1-16,-14 15-1 16,-17 13 0-16,-11 15-3 15,17-21 0-15,-24 34-3 16,7-15 1-16,4-14-8 15,17-14 1-15,7-11-5 16,14-11 0-16</inkml:trace>
  <inkml:trace contextRef="#ctx0" brushRef="#br0" timeOffset="-134442.97">22571 7284 54 0,'-4'38'27'0,"11"24"-28"0,0-36 49 15,0 11-44-15,4 13 1 16,7 10 3-16,3 12 1 15,0 0-11-15,4 10 0 16,3-7 5-16,0-12 0 0,0-10-7 16,-3-12 0-16,-4-10-11 15,0-18 1-15,-3-13-7 16,0-10 1-16</inkml:trace>
  <inkml:trace contextRef="#ctx0" brushRef="#br0" timeOffset="-134187.65">23036 7867 72 0,'7'19'36'0,"25"-6"-46"0,-21-13 70 15,3 0-59-15,11-7 0 16,6 1-2-16,12-3 0 16,-1-1-4-16,-3-2 0 15,-7 2-13-15,-4-2 1 16,0 2-3-16,0-5 0 16</inkml:trace>
  <inkml:trace contextRef="#ctx0" brushRef="#br0" timeOffset="-133781.65">24081 7215 59 0,'21'-3'29'0,"-14"15"-34"15,-7-8 56-15,-4 5-49 16,-10 4 1-16,-3 9 0 15,-5-1 0-15,-9 14-5 16,-12 9 1-16,-6 15 3 16,0 20 0-16,-1 6-1 15,8-1 0-15,7 4 0 16,10-10 0-16,11-15 0 16,7-6 0-16,14-10-2 15,14-13 1-15,14-18-1 16,4-16 1-16,0-19-2 15,-7-3 1-15,-8-3 0 0,-3-3 0 16,-10-1 1-16,-11 4 0 16,-11 7 0-16,-10 5 0 15,-11 13-2-15,-3 6 1 16,0 4-3-16,3-4 0 16,4 7-6-16,7-1 0 15,7 1-8-15,3-4 0 16</inkml:trace>
  <inkml:trace contextRef="#ctx0" brushRef="#br0" timeOffset="-133314.99">24264 7761 57 0,'0'6'28'0,"14"13"-26"0,-7-16 49 16,4 3-48-16,3-3 1 15,4 0 0-15,10 1 1 16,4-4-7-16,-1-4 1 15,12 1 2-15,-1 0 0 16,0 0-6-16,-10 0 1 16,-7 0-9-16,-11 3 1 0,-14 0-8 15,-11 6 0-15</inkml:trace>
  <inkml:trace contextRef="#ctx0" brushRef="#br0" timeOffset="-133151.02">24176 8124 66 0,'25'38'33'0,"24"-7"-41"15,-28-27 62-15,11-4-56 16,7-4 0-16,-1-2-5 16,-2-3 1-16,3-7-2 15,-4 0 0-15,-3-6-10 16,3-3 1-16</inkml:trace>
  <inkml:trace contextRef="#ctx0" brushRef="#br0" timeOffset="-132790.5">25347 7579 44 0,'35'9'22'0,"-6"1"-18"0,-22-10 34 15,-7 0-37-15,-4 0 1 16,-6 0 0-16,-15 3 0 0,-14 6-3 16,-10 7 0-16,-1 6 2 15,-6 0 1-15,-4 12-2 16,0 13 1-16,3-6 0 16,12 9 0-16,6 4-1 15,14-1 1-15,14-6-2 16,19 3 1-16,13-9-1 15,18-13 1-15,-1-12-1 16,15-13 1-16,11-13 2 16,-1-18 0-16,-6-3 0 15,-11-4 0-15,-11-5 0 16,-10-4 1-16,-8 0-5 16,-10 9 0-16,-7-5-15 15,-3-4 1-15</inkml:trace>
  <inkml:trace contextRef="#ctx0" brushRef="#br0" timeOffset="-132263.47">27217 7805 62 0,'-14'12'31'0,"-18"4"-35"0,21-13 49 0,-6 3-45 15,-11 7 0-15,-4 2 0 16,0 1 1-16,-7 9-1 15,0 0 0-15,4 10-1 16,7-1 0-16,7 13-2 16,10-6 0-16,4 0 0 0,14-7 0 15,7-15 0-15,4-9 1 16,7-10 1-16,6-13 0 16,-2-6 1-16,2-6 1 15,1-6-4-15,0-4 0 16,-4 10-11-16,-7-9 0 15</inkml:trace>
  <inkml:trace contextRef="#ctx0" brushRef="#br0" timeOffset="-131741.55">27298 8124 41 0,'-4'51'20'0,"8"27"-10"15,-4-65 25-15,0 2-33 16,0 1 1-16,0 0 0 16,0-7 1-16,0-3-5 15,0-6 1-15,3-6 3 16,1-10 1-16,3-9-2 15,0-6 0-15,4-7 0 16,3-6 0-16,7-3-1 16,7 7 1-16,0-1 0 0,11-3 0 15,-3 9 0 1,-1 7 1-16,0 13-2 0,-3 8 1 16,-7 10-1-16,-8 7 1 15,-6-1-2-15,-11 7 0 16,-7 3-3-16,-7 3 1 15,-8-4-1-15,-2 1 1 16,-8 3-1-16,4-3 1 16,0 0 0-16,3-3 0 15,0-4 2-15,11 7 1 16,7-3 1-16,10 9 0 0,8 0 0 16,10 0 1-16,4-3 0 15,10 6 0-15,8-3-1 16,2 3 1-16,-6-3-8 15,-7-6 0-15,-11-9-14 16,-10-7 0-16</inkml:trace>
  <inkml:trace contextRef="#ctx1" brushRef="#br0" timeOffset="141818.14">24790 5042 0,'0'0'16</inkml:trace>
  <inkml:trace contextRef="#ctx0" brushRef="#br0" timeOffset="-130852.1">29746 7623 48 0,'0'12'24'0,"-14"7"-15"15,7-6 24-15,-14 5-33 16,-11 4 1-16,-3 19 0 16,-4 0 0-16,-10 19-1 15,-4 5 0-15,-7 17 0 16,7-4 0-16,7-9-4 15,7 0 1-15,7-9-12 16,8-13 1-16,6-16-1 16,15-15 0-16</inkml:trace>
  <inkml:trace contextRef="#ctx0" brushRef="#br0" timeOffset="-130641.77">29252 8124 52 0,'29'79'26'0,"27"34"-36"0,-38-79 54 0,6-2-45 16,1-1 0-16,-4 0-9 15,4-6 1-15,3-6 0 16,-7-16 1-16</inkml:trace>
  <inkml:trace contextRef="#ctx0" brushRef="#br0" timeOffset="-130387.49">29644 8103 53 0,'3'40'26'0,"33"-5"-25"15,-26-29 43-15,4 0-42 16,8-3 0-16,6 1 0 0,7-4 0 16,7-7-4-16,1-2 0 15,-1 0-4-15,0-4 0 16,-3 0-11-16,-11-9 1 15</inkml:trace>
  <inkml:trace contextRef="#ctx0" brushRef="#br0" timeOffset="-130191.52">29887 8027 53 0,'-7'72'26'0,"-3"10"-32"16,6-54 41 0,-10 29-40-1,3-10 0-15,1-7-22 16,3-8 1-16</inkml:trace>
  <inkml:trace contextRef="#ctx0" brushRef="#br0" timeOffset="-129728.9">30258 7654 65 0,'3'25'32'0,"4"0"-32"0,-3-18 56 16,6 2-54-16,5-3 1 16,2 4 1-16,4-10 0 15,8 9-5-15,6-9 0 16,-3 3 3-16,-4 0 1 16,0 4-3-16,-10-1 1 15,-8 3-1-15,-10 7 0 0,-7 3-3 16,-7 0 1-16,-4-4-3 15,-10 1 0-15,4 0 0 16,2-1 0-16,5-5 0 16,3-1 1-16,7 7 1 15,7 3 1-15,10 6 2 16,4 0 0-16,11 0 0 16,0 9 1-16,-1-5 0 15,1 2 0-15,-7 10-2 16,-8-7 1-16,-10 1-2 15,-10-1 1-15,-11 1-6 16,-15-4 0-16,1-6-10 16,0-9 0-16</inkml:trace>
  <inkml:trace contextRef="#ctx0" brushRef="#br0" timeOffset="-129442.16">30685 8021 54 0,'0'25'27'0,"3"-16"-22"0,4-5 43 0,4 2-45 16,10-3 0-16,4 6 0 15,3-2 0-15,7-1-5 16,7 0 0-16,4-3-1 16,-3 4 1-16,-5-1-11 15,-9-6 1-15,-15 0-6 16,-11 3 0-16</inkml:trace>
  <inkml:trace contextRef="#ctx0" brushRef="#br0" timeOffset="-129260.64">30741 8388 45 0,'39'31'22'0,"17"-15"-28"16,-31-16 36-16,10-6-36 0,11-4 0 15,0-5-16 1,-4-1 0-16</inkml:trace>
  <inkml:trace contextRef="#ctx0" brushRef="#br0" timeOffset="-128886.29">32085 7939 52 0,'32'0'26'0,"-25"4"-32"16,-11-4 45-16,-10 3-40 16,-14-3 1-16,-18-3 0 15,-14 6 1-15,-3 6-1 16,-4 7 1-16,-7 9-1 16,0 9 1-16,3 17-1 15,11 2 1-15,7 6-1 16,7 7 0-16,22 0-1 15,17 0 0-15,14-6-1 16,17-10 1-16,22-9 0 16,4-16 1-16,31-10 0 15,17-18 0-15,12-13 1 16,-11-18 1-16,-11-10-1 16,-25 10 1-16,-24-17-2 15,-18 1 0-15,-24-3-12 16,-29 3 1-16,-24 0-4 15,-8 12 1-15</inkml:trace>
  <inkml:trace contextRef="#ctx0" brushRef="#br0" timeOffset="-128077.56">23869 9495 58 0,'42'0'29'0,"-35"0"-19"16,-7 0 29-16,-3 3-37 15,-11 9 1-15,-15 14 0 16,-9 5 1-16,-12 13-6 0,-10 15 0 15,0 17 1-15,0 18 0 16,-3-3-6-16,6 0 1 16,5-13-8-16,13-12 0 15,7-22-5-15,11-25 1 16</inkml:trace>
  <inkml:trace contextRef="#ctx0" brushRef="#br0" timeOffset="-127867.99">23294 9583 55 0,'53'40'27'0,"7"76"-28"16,-35-75 52-16,10 19-50 16,0 15 0-16,4 3-2 15,0 1 1-15,-4-4-5 16,0-12 0-16,-3-13-10 15,-4-19 1-15,-7-15-3 16,-3-13 0-16</inkml:trace>
  <inkml:trace contextRef="#ctx0" brushRef="#br0" timeOffset="-127447.16">24042 9846 52 0,'0'9'26'0,"7"-18"-35"0,0 9 51 16,0 0-43-16,4 0 0 16,-4 0-6-16,0 0 1 0,-7 0 5 15,0 0 1-15,0-3-5 16,0 0 1-16,-4-4 1 16,1-2 1-16,-1 0 4 15,8 2 1-15,3 4 3 16,7 0 0-16,7 0 2 15,7 0 0-15,11 0-1 16,10-4 0-16,8 1-5 16,-4 0 1-16,-7 0-9 15,-4-1 0-15,-3 1-11 16,-15 6 0-16</inkml:trace>
  <inkml:trace contextRef="#ctx0" brushRef="#br0" timeOffset="-127236.08">24141 10241 78 0,'42'28'39'0,"25"-18"-55"0,-39-20 72 16,11 1-61-16,3-4 1 15,-3-2-13-15,-11-1 0 0,1 4 8 16,-15-7 0-16</inkml:trace>
  <inkml:trace contextRef="#ctx0" brushRef="#br0" timeOffset="-126634.64">25569 9457 60 0,'29'-28'30'0,"-19"34"-30"0,-10-6 47 15,0-6-44-15,0 0 1 16,-7 6-1-16,-11 0 0 15,-10 6-5-15,-14 10 1 16,-4 12 2-16,-17 3 1 16,-1 23-3-16,4 8 1 15,0 23-3-15,0 18 1 0,4 7-1 16,13 3 0-16,12 6 0 16,9-22 1-16,19-12 0 15,13-16 0-15,8-19 3 16,10-22 0-16,18-12 2 15,7-16 0-15,4-19 0 16,-5-9 0-16,-9-3 0 16,-11 3 0-16,-15 2 0 15,-17 4 0-15,-10 10-2 16,-22 3 0-16,-7 9-3 16,0 9 0-16,-3 7-3 15,0 2 0-15,3 8-6 16,7 2 1-16,7 0-10 15,8-12 0-15</inkml:trace>
  <inkml:trace contextRef="#ctx0" brushRef="#br0" timeOffset="-126183.02">27122 10040 52 0,'0'-15'26'0,"-15"-4"-22"0,8 13 41 0,-7 3-42 16,-7-1 0-16,-4 1 2 16,-10 3 0-16,-11 3-7 15,0 7 1-15,1 9 4 16,-5 9 0-16,1 3-3 16,-1 10 0-16,8 9-2 15,7 3 0-15,10 4-1 16,15-1 0-16,10-12-1 15,14-12 1-15,7-14 2 0,0-14 1 16,11-20 1 0,3-3 0-16,0-6 0 0,1-6 1 15,-8-4-4-15,-4 4 0 16,-2 3-15-16,2-7 1 16</inkml:trace>
  <inkml:trace contextRef="#ctx0" brushRef="#br0" timeOffset="-125658.53">27203 10216 40 0,'-11'44'20'0,"-7"25"-12"0,11-53 20 0,0 9-25 16,0-6 0-16,0-4 0 16,0-2 0-16,4-10-4 15,3-6 1-15,0-10 3 16,0-9 0-16,7-3-2 16,3-6 1-16,4-1-1 15,4-2 1-15,3-4-1 16,0 1 1-16,11 2 0 15,10 1 1-15,1 9-1 16,-4 12 0-16,-1 10 0 16,-6 9 0-16,-4 7-2 15,-13 6 0-15,-12-1-1 0,-14 4 0 16,-10 3-1-16,-7-6 0 16,0 3-1-16,0 0 0 15,-1-3 1-15,5 0 0 16,-1 0 0-16,4-1 1 15,7-2 1-15,3 3 0 16,8 3 3-16,6 9 0 16,4 1 1-16,0-1 0 0,11 3-1 15,7 4 1 1,6 0-3-16,1-4 1 16,0-12-10-16,0 0 1 15,6-13-11-15,-2-9 0 0</inkml:trace>
  <inkml:trace contextRef="#ctx0" brushRef="#br0" timeOffset="-125284.95">29422 9627 54 0,'-18'3'27'0,"-31"31"-24"0,35-21 41 16,-15 9-43-16,-2 9 0 16,-8 16 0-16,-14 13 1 15,3 12-3-15,1 6 0 16,0 7-1-16,6 3 0 16,8-10-6-16,3-12 1 15,15-16-10-15,6-22 0 0</inkml:trace>
  <inkml:trace contextRef="#ctx0" brushRef="#br0" timeOffset="-125073.89">28956 9736 47 0,'18'69'23'0,"31"63"-24"16,-35-91 37-16,4 12-35 15,3 13 1-15,0 12 1 16,4 4 0-16,3-16-5 16,0-10 0-16,4-9-4 15,-4-19 1-15,0-9-9 16,-6-19 1-16</inkml:trace>
  <inkml:trace contextRef="#ctx0" brushRef="#br0" timeOffset="-124786.42">29496 10025 63 0,'0'12'31'0,"28"-5"-33"0,-14-4 58 0,11 0-55 16,3 0 0-16,7-3-1 15,8-3 0-15,-1-3-6 16,-3-1 1-16,-7 4-7 16,-11 0 0-16,-7 3-7 15,-11 3 0-15</inkml:trace>
  <inkml:trace contextRef="#ctx0" brushRef="#br0" timeOffset="-124607.29">29478 10298 54 0,'7'43'27'0,"14"-30"-29"0,-10-7 49 15,7 1-47-15,3-1 1 16,14 3-2-16,4-6 1 15,3-3-6-15,4-3 1 16,-4-6-11-16,-6-4 1 16</inkml:trace>
  <inkml:trace contextRef="#ctx0" brushRef="#br0" timeOffset="-124294.55">30134 10291 67 0,'11'13'33'0,"14"-13"-40"16,-11 0 59-16,3-3-52 15,4 0 0-15,11-1-6 16,7 1 0-16,3 0-2 0,1 0 0 16,-8-6-10-1,-10-7 0-15</inkml:trace>
  <inkml:trace contextRef="#ctx0" brushRef="#br0" timeOffset="-123737.84">30741 9893 67 0,'4'28'33'0,"20"10"-36"15,-13-35 62-15,3-3-58 16,7 3 1-16,11 0 0 16,7 0 0-16,3 1-3 15,4-1 1-15,-7 0 2 16,0-3 0-16,-4 0-2 15,-7 0 1-15,-7 3-1 16,-3 0 0-16,-11 3-2 16,-7 4 1-16,0-1-1 15,-7 4 1-15,-4 2-2 16,-6 7 1-16,-5 3 0 16,-2-6 0-16,-1 10 0 15,4 2 1-15,3 0 0 0,8 4 1 16,6-1 0-16,8 1 0 15,6 2 0-15,8 4 1 16,0-6 0-16,3 2 1 16,-4-5 0-16,8-1 0 15,3 0 0-15,-3 1 0 16,-4-1 0-16,-10-6 0 16,-15 3-2-16,-6 7 1 15,-26 6-2-15,-24 2 1 0,-28 1-5 16,-14 7 0-1,-29 2-15-15,-13 3 0 0,-1 1 0 16,4 15 0-16</inkml:trace>
  <inkml:trace contextRef="#ctx0" brushRef="#br0" timeOffset="-112089.34">12908 6240 25 0,'0'12'12'0,"4"4"-1"0,-4-13 12 0,0-3-21 16,0 6 0-16,-4 7 1 15,1 9 0-15,-1 3-4 16,1 10 1-16,-1 15 2 16,1 3 0-16,-1 16-1 15,-3 3 1-15,0 10-2 16,3 2 1-16,1 4-2 15,-4-13 1-15,0-6-3 16,0-6 1-16,0-6-3 16,0-7 0-16,-1-13-6 15,1-8 0-15</inkml:trace>
  <inkml:trace contextRef="#ctx0" brushRef="#br0" timeOffset="-110708.79">12968 6256 20 0,'0'3'10'0,"7"0"-7"0,-3-3 12 15,-4 0-14-15,0 0 1 16,7 0 1-1,0 0 1-15,3 0-4 0,1 0 0 16,7 0 3-16,3 0 1 16,7 3-1-16,-7-3 1 15,14 0-1-15,4 0 0 16,4 0-1-16,6-3 1 16,4-7-2-16,-7-5 1 15,3 2-1-15,11-3 0 16,0 4 0-16,0-1 0 15,4 1-1-15,3 2 1 16,0 1-1-16,-4-3 1 0,8 2-1 16,-1-2 1-16,8-1-1 15,3 7 1-15,7 3-1 16,-3-1 0-16,0 8 0 16,13-8 1-16,-2 4-1 15,6 4 1-15,0-11-2 16,-7 4 1-16,11 0 0 15,0 3 1-15,3 0-1 16,1 3 0-16,-4 0 0 16,14 0 0-16,7 1 0 15,0-1 0-15,-15 3 0 16,-2 3 0-16,-4-5-1 16,-11 5 1-16,-14 0-1 15,-10 1 1-15,-4-1-1 16,-14 1 1-16,-4-1-1 15,-10 0 1-15,-8 1-1 16,-2-1 1-16,-8 4-1 16,-7 2 0-16,-3-5 0 0,-8 9 0 15,-6-1-1-15,-4 8 1 16,-8 2-1-16,1 3 1 16,-7 7-1-16,0 9 1 15,-4 0-1-15,-3 12 0 16,0-2 0-16,3 9 1 15,7 3 0-15,8 0 1 16,3 3 0-16,0-6 0 0,3-13 0 16,1-3 1-16,-1 0-1 15,1 1 0-15,-4-4 0 16,0-10 0-16,-8 4 0 16,-6 0 1-16,4 3-1 15,-1-4 1-15,0 1-1 16,1-10 1-16,-1 1 0 15,0-4 1-15,-3-3-2 16,-3-3 1-16,-5 0 0 16,-6-3 1-16,-4-3-1 15,-7-7 1-15,-6-3-1 16,-12 1 0-16,4 2 0 16,-11 0 0-16,-6-2-1 15,-8-4 1-15,-10-3-1 16,0 3 0-16,-8-3 1 15,-6-3 0-15,-11-4-1 16,-3 1 1-16,-8 3-1 0,-10-3 1 16,-11-7 0-16,11 7 0 15,-14 0-1-15,3 3 1 16,1-7-1-16,6 7 1 16,4-3-1-16,0-1 1 15,3-2-1-15,8 3 0 16,3 0-1-16,7 2 1 15,0-5-3-15,3 0 1 16,15 2-5-16,3-2 0 0,4-1-6 16,3-5 1-16</inkml:trace>
  <inkml:trace contextRef="#ctx0" brushRef="#br0" timeOffset="-109278.52">18108 8410 53 0,'4'12'26'0,"-15"-8"-17"15,11-1 26-15,0 0-32 16,4 3 1-16,-4-3 2 16,0 3 0-16,0-2-8 0,0 2 1 15,0-3 4 1,0 0 1-16,0 0-4 0,3 0 0 16,1-3-8-16,3 4 1 15,3-4-11-15,4-7 0 16</inkml:trace>
  <inkml:trace contextRef="#ctx0" brushRef="#br0" timeOffset="-108990.85">18471 8394 52 0,'0'13'26'0,"-3"-4"-23"0,3-9 37 0,0 0-39 16,0 0 1-16,3-6-1 15,-3 0 0-15,4-1-3 16,-4 7 0-16,0 0-6 15,4-6 1-15,-8 3-9 16,-3 0 1-16</inkml:trace>
  <inkml:trace contextRef="#ctx0" brushRef="#br0" timeOffset="-108320.49">17960 8796 27 0,'0'-4'13'16,"-11"-5"1"-16,11 9 11 0,0 0-21 15,0 0 1-15,4 3 4 16,-4 0 0-16,3 0-11 16,-3-3 1-16,7 0 6 0,1 0 1 15,2 0-2-15,4-3 0 16,7-3-3-16,8-3 1 16,-1-4-2-16,0 0 1 15,0-2-1-15,-3 2 0 16,0 4 0-16,-4-1 0 15,0 1-1-15,-3 6 1 16,-1 3-2-16,-3 6 0 16,0 4-2-16,1 2 0 15,-1 7 0-15,0 6 0 0,0 0 0 16,0 0 1 0,0 0 1-16,0 0 1 15,0 0 2-15,0-6 1 0,1-3 0 16,2-3 0-16,-3-10 0 15,4-6 1-15,3-4-1 16,7-2 0-16,1-1-2 16,-5 1 0-16,1 3-2 15,-7-1 0-15,-1 4-12 16,-6 0 0-16</inkml:trace>
  <inkml:trace contextRef="#ctx0" brushRef="#br0" timeOffset="-107613.73">18831 8783 37 0,'92'-69'18'0,"-14"-60"-10"0,-54 101 22 0,5-13-27 16,-1-2 0-16,-4-1 2 16,-6-13 0-16,-7 1-6 15,-8 9 0-15,-10-7 4 16,-10 4 1-16,-5 3-3 16,-16 10 1-1,-19 2-2-15,-17-3 1 0,-11 7-2 16,1 6 1-16,-8 9-1 15,-3 7 0-15,3 9-2 16,-10 3 0-16,6 10 0 16,12 9 0-16,3 6-2 15,-1 3 1-15,1 19-1 16,4 7 0-16,10 12 2 16,3 9 0-16,8 16 0 0,10 10 1 15,7 5 2-15,14-5 1 16,11-10 1-16,14-6 1 15,14-7 1-15,11-12 1 16,21-9 0-16,14-7 1 16,18-12 0-16,20-10 0 15,26-12-1-15,10-16 0 16,18-12-3-16,6-16 1 0,-17-10-2 16,-7-5 0-1,-21-4-2-15,-21 0 1 16,-18-13-2-16,-32-9 1 15,-42-40-15 1,-14 2 0-16</inkml:trace>
  <inkml:trace contextRef="#ctx0" brushRef="#br2" timeOffset="-95241.92">22804 11110 56 0,'7'6'28'0,"-7"3"-23"0,-4-9 29 16,-3 4-34-16,-7 2 1 16,-7 3-1-16,-7 4 1 15,-8 2-1-15,-3 4 0 0,-6 0 0 16,-5 6 0-16,-3 10 0 15,4 2 0-15,-4 10 0 16,7 13 0-16,7-4 0 16,8 7 0-16,6 3 1 15,11-6 0-15,7-4-1 16,7-3 1-16,10-9 0 16,8-6 0-16,10-10-1 15,11-9 0-15,7-7-3 16,0-12 1-16,3-12-10 15,-3-1 1-15,-7-9-5 16,-4-6 0-16</inkml:trace>
  <inkml:trace contextRef="#ctx0" brushRef="#br2" timeOffset="-94629.05">22740 11138 47 0,'25'53'23'0,"-4"23"-22"0,-18-55 41 16,-3 17-41-16,0 3 1 15,0 12 0-15,0-6 1 16,-3 7-3-16,-1-1 0 16,1 3 3-16,-1-12 0 15,1-12-1-15,-1-4 0 16,4-9-1-16,4-7 1 15,3-12-2-15,0-6 1 0,4-7-2 16,-1-5 1-16,1-1-1 16,-1 6 1-16,1 4-1 15,-1-1 0-15,-3 4-1 16,4 0 1-16,-4 6-1 16,-3 6 0-16,3 10-1 15,-4 3 1-15,4 3 0 16,0-1 0-16,0 1 1 15,0-6 0-15,1 3 1 16,2-7 0-16,8 4 0 16,-1-10 1-16,5 1 0 15,-1-10 1-15,0 3 0 16,0-7 0-16,4-8 0 16,-1-4 0-16,-2-6 0 15,-5 0 0-15,1 3-1 16,-4 0 0-16,-3 3-1 15,-8 3 1-15,-3 7-2 0,-3 6 1 16,-4 9-2-16,-4 6 1 16,0 7-1-16,1 6 0 31,3 7-1-31,3 2 1 16,4 1 0-16,7-7 0 15,4-6-3-15,6-10 1 16,5-5-6-16,2-10 1 0,1-4-5 15,0-2 1 1</inkml:trace>
  <inkml:trace contextRef="#ctx0" brushRef="#br2" timeOffset="-94372.18">23537 11646 37 0,'7'-6'18'0,"-10"9"-19"16,-1-3 31-16,1 6-29 15,-4 4 0-15,-7 2 0 16,0 4 1-16,-1 3-3 16,1 3 1-16,0 3 1 15,-7-3 1-15,3 3 0 16,1 6 0-16,3 0 0 16,3 1 0-16,8-1-2 15,3-6 1-15,7-3-4 0,3-6 0 16,8-13-8-16,3-6 0 15,4-10-2-15,3-15 1 16</inkml:trace>
  <inkml:trace contextRef="#ctx0" brushRef="#br2" timeOffset="-93846.56">23820 11169 39 0,'17'44'19'0,"-17"19"-20"0,-3-47 38 0,-4 18-36 16,-4 7 0-16,-3 9 1 15,-7-6 1-15,0 9-4 16,-1 7 1-16,1-1 2 16,4-12 0-16,-1 1-1 15,7-14 0-15,1-6-1 16,3-9 0-16,7-13 0 15,3-3 0-15,4-3 0 16,7-9 0-16,8-7-1 16,2-9 1-16,1 0 0 15,-4 3 0-15,0 3 1 16,-3 4 0-16,-4 5 0 16,0 4 0-16,-3 6 0 15,-4 3 0-15,-4 7 0 16,-3 5 0-16,-3 1-1 15,-4 0 0-15,-4-1-1 0,1 1 1 16,-4 0 0-16,-4-1 0 16,4-5 0-16,0 2 0 15,0 7 1-15,3-3 0 16,4 3 2-16,3-1 0 16,8 4 1-16,3 0 0 15,7-3 0-15,7-6 1 16,4-1-2-16,3-2 1 15,-3-4-6-15,0-3 0 16,-4-6-11-16,-4 0 1 16,-10-10-7-16,4-2 1 0</inkml:trace>
  <inkml:trace contextRef="#ctx0" brushRef="#br2" timeOffset="-93095.02">25213 11075 59 0,'-11'47'29'0,"1"35"-38"0,3-57 54 0,0 13-45 16,0 15 0-16,0 10 0 15,0 6 0-15,0 6 0 16,-1-6 0-16,5-3-2 15,-1-16 1-15,1-9-5 16,-1-16 1-16,4-16-4 16,-3-6 0-16,-1-12-2 15,-3-10 1-15,0-3 1 16,0-6 0-16,0-4 4 16,-3 1 1-16,-1 3 1 15,4 0 0-15,3 9 1 16,1 6 1-16,3 4 1 15,7 12 0-15,3 0 3 0,5 13 1 16,6 0 4-16,7 5 0 16,0 11 3-16,0-1 1 15,4 1-1-15,0-1 1 16,-4-3-3-16,0-9 1 16,-10 0-4-16,-7 3 0 15,-11 3-4-15,-11 3 0 16,-14 3-3-16,-14 7 1 15,1-7-6-15,-1-2 0 16,4-7-7-16,6-4 1 16,1-5-5-16,7-4 0 0</inkml:trace>
  <inkml:trace contextRef="#ctx0" brushRef="#br2" timeOffset="-92780.58">25636 11778 47 0,'25'9'23'0,"-7"-6"-21"16,-18 0 42-16,0 0-43 15,-4 4 0-15,1-1 0 16,-4 0 0-16,-4 4-2 16,-7-1 1-16,-3 7 0 15,-3 3 1-15,-1 9-2 16,-3 3 0-16,3 1-3 0,4-4 1 15,7-3-2-15,7 0 1 16,7-6-1 0,10-7 1-16,11-9 0 0,8-9 1 15,-1-6 2-15,4-7 0 16,-1-3 0-16,-6-3 1 16,-4-3-4-16,0 2 0 15,-7-5-7-15,-3-7 1 16</inkml:trace>
  <inkml:trace contextRef="#ctx0" brushRef="#br2" timeOffset="-92494.9">25950 11245 42 0,'0'34'21'0,"-14"-6"-14"16,11-12 36-16,-1 6-40 15,1 9 0-15,-4 16 0 16,0 0 1-16,-1 16-6 16,1 6 1-16,0 9 2 15,-3-5 1-15,3-4-8 16,-4-10 0-16,4-12-9 15,-3-19 0-15,-5-15-1 16,5-16 0-16</inkml:trace>
  <inkml:trace contextRef="#ctx0" brushRef="#br2" timeOffset="-92044.75">25636 11709 45 0,'29'25'22'0,"45"-22"-24"0,-53-6 45 16,7-10-43-16,11-6 0 0,10 1 0 15,8-11 1-15,-4 1-1 16,-11-3 0-16,-7 3 0 16,-3 6 1-16,-7 6-1 15,-4 10 0-15,-7 9 0 16,-3 6 1-16,-4 10-2 15,0-3 1-15,-4 3-1 16,1 2 1-16,-1 5-1 16,-3-8 0-16,0 1 0 15,0-6 0-15,4-4 0 16,-4-3 1-16,7-2 0 16,0-8 0-16,3-2 0 15,1 0 0-15,3 3 0 16,4 3 1-16,-1 9 0 15,8 10 0-15,0 6 1 16,0-3 0-16,6 9 1 16,5 1 0-16,6-7 0 0,0 0 0 15,4-6 0-15,-7-10 0 16,0-6-5-16,-8-9 1 16,-6-7-15-16,-14-2 0 15</inkml:trace>
  <inkml:trace contextRef="#ctx0" brushRef="#br2" timeOffset="-90559.14">27672 12069 43 0,'0'32'21'0,"0"-17"-11"0,0-15 22 0,0-6-29 16,-4-3 0-16,1-10 2 16,-1-6 0-16,1-13-6 15,-4-3 1-15,0-15 5 16,0-4 0-16,0-15-2 16,0-3 1-16,3-10-2 15,4 6 1-15,4 1-2 16,3-1 1-16,3 16-1 15,4 4 0-15,4 8-1 16,3 7 1-16,4 13-4 16,-1 18 1-16,-2 16-5 15,-1 10 1-15,-4 15-7 16,-6 9 0-16,-7 13-6 16,-12 10 1-16</inkml:trace>
  <inkml:trace contextRef="#ctx0" brushRef="#br2" timeOffset="-90109.22">27390 11909 46 0,'31'22'23'0,"19"-15"-25"0,-33-7 41 0,5 0-39 15,6-4 1-15,11-2-1 16,-1 0 1-16,1 3-2 15,0 0 1-15,-7-7-1 16,-4 4 0-16,4-3-2 16,-4-1 0-16,-3 1 0 15,-1-1 1-15,-6 1 0 16,0 0 0-16,-4-1 1 16,-4 4 1-16,1 0 2 15,-4 2 1-15,-7 4-1 16,0 0 1-16,-4 4-1 15,-3-1 1-15,-3 6-1 16,-4 4 0-16,0 2-3 16,0 4 1-16,-1 6-3 15,5 3 0-15,3-2-2 16,3-1 0-16,1-7-1 16,3-2 0-16,3-6 1 0,4-7 1 15,4-6 4-15,3-7 1 16,0-6 2-16,4-2 0 15,-1-7-2-15,1-1 1 16,3 8-11-16,-7-11 0 16</inkml:trace>
  <inkml:trace contextRef="#ctx0" brushRef="#br2" timeOffset="-89840.15">28131 11931 41 0,'7'16'20'0,"-11"-38"-19"15,4 16 31-15,0-4-29 16,0-5 1-16,0 5 3 16,0 1 1-16,4-4-7 15,3 1 1-15,3-1 6 16,8 1 0-16,10-4-2 15,7-3 1-15,1 4-4 16,-8 2 1-16,0 0-10 16,-3 4 1-16,-4 3-15 15,-14-4 0-15</inkml:trace>
  <inkml:trace contextRef="#ctx0" brushRef="#br2" timeOffset="-88216.63">29238 11878 46 0,'-7'16'23'0,"7"-10"-16"0,0-6 24 16,4 3-29-16,3 0 0 0,0 0 1 15,3 4 1 1,19-20-4 0,2 1 0-16,1 2 3 15,-4-6 0-15,-6-2-2 16,-5-7 1-16,-3 3-1 15,-7 3 0-15,-3 0-2 16,-4 3 1-16,-4 7-1 16,-3 6 1-16,-3 6-3 15,-4 9 1-15,-1 4-2 16,-2 0 1-16,-1 3-1 16,1 6 0-16,2 3 0 15,1 6 1-15,7 4 2 16,4 0 1-16,6 2 0 15,8-5 0-15,10-7-3 0,0-9 1 16,4-10-10-16,-4-9 0 16,4-9-1-1,3-10 1-15</inkml:trace>
  <inkml:trace contextRef="#ctx0" brushRef="#br2" timeOffset="-88004.18">29782 11677 42 0,'0'7'21'0,"-22"33"-30"0,15-24 43 0,-7 3-35 16,-3 6 1-16,-5 3 0 15,-6 10 0-15,0-4 0 16,0 7 0-16,3-3-1 16,7-7 1-16,4-6-4 15,4 0 0-15,6-15-5 16,4-7 0-16,4-13-2 15,-4-5 1-15</inkml:trace>
  <inkml:trace contextRef="#ctx0" brushRef="#br2" timeOffset="-87785.28">29570 11762 5 0,'7'-22'2'0,"14"16"18"16,-14 9-3-16,0 3-14 15,4 7 1-15,-1 2 2 16,-3 4 1-16,-3 9-9 15,-1 1 1-15,5 2 4 0,-1 7 1 16,3-1-1-16,-3 7 0 16,4-3-2-16,-1-10 1 15,1-6-2-15,3-9 0 16,0-13-9-16,0-6 0 16</inkml:trace>
  <inkml:trace contextRef="#ctx0" brushRef="#br2" timeOffset="-87555.92">30113 11216 43 0,'11'32'21'0,"-18"24"-22"15,3-31 34-15,-3 3-33 16,0 13 0-16,-4 13 0 15,4-4 1-15,0 9-1 16,0 4 0-16,0 3 0 16,0-10 0-16,4-2-1 15,-1-20 1-15,-3-6-6 16,0-18 1-16,3-10-7 16,-3-7 1-16</inkml:trace>
  <inkml:trace contextRef="#ctx0" brushRef="#br2" timeOffset="-87359.08">29841 11659 38 0,'8'12'19'0,"9"7"-13"0,-6-16 29 16,3 0-30-16,4 0 1 16,3-3 0-16,3-3 1 15,8 0-10-15,3-3 1 16,8-4 4-16,-4 4 0 15,-4 3-9-15,-3 0 1 0,-8-3-9 16,-6-4 0-16</inkml:trace>
  <inkml:trace contextRef="#ctx0" brushRef="#br2" timeOffset="-87090.51">30311 11822 36 0,'0'43'18'0,"-4"-36"-15"16,4-7 23-16,-3 3-25 16,-1-3 1-16,1-6 3 15,-4-4 1-15,-1 7-5 16,1-3 0-16,4-4 4 16,-1-2 1-16,4-1-1 15,4 1 0-15,6-1-2 16,5 1 0-16,2 2-2 15,4 1 0-15,8 3-2 16,2-1 1-16,-2-2-6 16,-1 0 0-16,0-1-10 0,-7 1 1 15</inkml:trace>
  <inkml:trace contextRef="#ctx0" brushRef="#br2" timeOffset="-86723.59">30685 11674 39 0,'3'6'19'0,"4"13"-6"0,-3-16 23 16,-4 4-35-16,-4-1 1 0,-3 3 0 16,-7 4 0-16,0 3-3 15,3 2 0-15,1-2 2 16,-1 0 1-16,1 6-2 16,3-3 0-16,-1-1-3 15,5-2 1-15,-1-3-1 16,4-7 0-16,0-3-1 15,4 0 1-15,7-12 0 16,-1-1 0-16,1 1 2 16,3-1 1-16,0 4 0 15,0 0 0-15,-3 0 0 16,-1 6 0-16,1 0 0 16,3 3 1-16,-4 6-1 15,-2 4 1-15,-1 2-1 16,3 4 0-16,1 6 0 15,-4-6 1-15,-4 3-4 16,4-6 0-16,0-4-9 16,-7-2 1-16</inkml:trace>
  <inkml:trace contextRef="#ctx0" brushRef="#br2" timeOffset="-85721.09">30917 11963 21 0,'-3'25'10'0,"3"-10"-4"0,0-11 5 0,0-1-10 16,0 0 1-16,0-3 3 16,0 0 1-16,3-6-6 15,5-4 0-15,-1-5 4 16,3-1 0-16,1-6-1 15,6 0 0-15,-3 3-2 16,1 7 0-16,2-1-1 16,-3 4 1-16,0 2-1 15,1 4 1-15,-5-3-1 16,1 9 1-16,-4 3-1 16,-4 1 1-16,1 8-1 15,-1 1 0-15,1 3 0 16,-1-7 0-16,1 4 0 15,-1 0 0-15,5-4 0 16,-1-2 1-16,0-1 0 16,0-3 0-16,3-3 1 15,1-3 0-15,-1 0 1 16,5-3 0-16,2-3 0 0,4-6 1 16,4-1-1-16,0-6 0 15,-4 0-1-15,-3 4 1 16,-1-4-3-16,-3 0 1 15,0 0-1-15,-3 4 1 16,-4-1-2-16,-3 3 1 16,-4 7-1-16,-4 9 0 0,1 7-1 15,-5-4 0-15,-6 6-1 16,0 7 0-16,0 3 0 16,4 0 1-1,-1 3 0-15,7 0 0 0,4-3 1 16,4 0 0-16,7-3 0 15,-1-3 0-15,1-7-3 16,3-6 0-16,3-6-1 16,5-9 0-16,-1-1 0 15,4 0 1-15,3-2 2 16,3-1 1-16,-6 4 3 16,0-1 1-16,-4 4 1 15,0-1 1-15,-3 4 0 16,-4 3 0-16,-3 3-2 15,-4-10 1-15,-7 10-2 16,-4 0 0-16,-3 7-1 16,-4-1 0-16,1 3-1 15,-4 4 1-15,3-1-1 16,1 4 1-16,3 3-1 16,3 0 1-16,4 3-1 0,4 0 0 15,3-4 0-15,3-2 0 16,4-3-1-16,0-7 0 15,0-3 1-15,4-6 0 16,-4-3-1-16,-3-1 1 16,-1-2-1-16,1 0 0 15,-4 5 0-15,4 1 1 16,-4 0-1-16,3 0 1 16,1 3-1-16,-1-6 0 0,1-1-1 15,0 4 0 1,-1 0-3-16,4 0 1 0,-3 0-3 15,-1 0 1-15,8 0-5 16,0 0 1-16,-1-1 1 16,1 1 0-16</inkml:trace>
  <inkml:trace contextRef="#ctx0" brushRef="#br2" timeOffset="-85410.13">32205 11850 30 0,'25'6'15'0,"-11"-15"-13"15,-14 9 32-15,0 0-32 16,0 0 0-16,0 0 1 16,0 0 0-16,-7-3-4 15,-4 3 1-15,-3 0 1 0,-3 0 1 16,-5 0-1-16,1 0 0 16,0 6-2-16,3 0 1 15,4 3-1-15,4 7 1 16,6 0-1-16,8 3 1 15,6-4 0-15,4 1 0 16,4 6 2-16,0-3 0 16,-1 0-1-16,-3-1 0 15,-7 1-1-15,-3 6 1 16,-11 4-7-16,-11-11 0 16,-17 1-7-16,0 0 1 15</inkml:trace>
  <inkml:trace contextRef="#ctx0" brushRef="#br2" timeOffset="-84885.19">31912 12464 56 0,'25'41'28'0,"-21"-3"-32"0,-8-35 53 16,-3 6-49-16,-4-2 0 15,-6 2 0-15,-1 0 0 16,-3 1 0-16,0-1 0 0,0 1 0 16,6 2 1-1,1 4-1-15,4 0 0 0,6-1 0 16,4 1 1-16,7 0-1 15,7-4 0-15,4-2 0 16,0-1 1-16,-1 0-1 16,1 4 0-16,-4-1 0 15,-3 4 1-15,-8 3-1 16,-6 9 0-16,-11-3 0 16,-8-3 0-16,-2 0-5 15,-1-3 1-15,4 0-6 16,3-4 1-16,4 4-8 15,3-6 1-15</inkml:trace>
  <inkml:trace contextRef="#ctx0" brushRef="#br2" timeOffset="-84600.66">32039 12806 43 0,'57'-25'21'0,"-15"16"-12"0,-31 6 34 15,-1-4-41-15,-3 4 0 16,0 0-1-16,-3 6 1 15,-4-3-3-15,-4 0 0 16,-3 0 2-16,-7 3 0 16,-3 4-1-16,-1 5 0 15,0 4-1-15,1 9 0 16,3 0-3-16,3 0 1 16,7-6-1-16,4-3 1 0,7-4-1 15,8-6 0 1,2 1 1-16,4-14 0 0,1-5 2 15,-1-7 0-15,-4-6-6 16,1 0 0-16,-7-16-4 16,6 3 0-1</inkml:trace>
  <inkml:trace contextRef="#ctx0" brushRef="#br2" timeOffset="-84355.28">32438 12188 41 0,'3'29'20'0,"-13"46"-20"15,6-53 35-15,-3 3-32 16,-3 6 0-16,-1 7 1 16,1 12 1-16,-1 16-7 0,0-3 1 15,4-1 3-15,-3-2 1 16,3-13-4-16,0-9 1 15,3-10-6-15,8-12 1 16,-1-10-9-16,4-6 0 16</inkml:trace>
  <inkml:trace contextRef="#ctx0" brushRef="#br2" timeOffset="-84000.25">32494 12794 40 0,'-3'28'20'0,"-1"3"-16"15,4-24 28-15,0-1-28 16,0 3 0-16,4-3 1 16,-1-2 1-16,4-4-9 15,4-7 1-15,0-5 5 16,3-7 0-16,0-3-3 15,0 0 0-15,0 0 0 16,0-3 0-16,0 0 0 16,-3 3 0-16,3 6 0 15,0 7 0-15,0 3 0 16,0 12 1-16,-3 3-1 16,-1 4 1-16,-2 3-2 15,-1 2 1-15,-4 4-4 16,1 0 1-16,-1-6-10 0,4 0 1 15,-3-10-3-15,-1-12 1 16</inkml:trace>
  <inkml:trace contextRef="#ctx0" brushRef="#br2" timeOffset="-83669.28">33055 12468 45 0,'21'0'22'0,"-13"-7"-24"0,-8 7 42 0,-4 3-39 15,-3 1 0-15,-4 2 0 16,-6 0 1-16,-4 4-3 16,-4-1 1-16,0 7 1 15,-3-1 0-15,3 4-1 16,4 3 1-16,3-3-1 16,4 6 1-16,4-3 0 15,6-3 0-15,8-4-1 16,3 1 1-16,3 0-1 15,4-1 1-15,1 1-1 16,-1-3 1-16,-4-1-1 16,1 1 0-16,-4-1 0 15,-7 4 0-15,-4 3-4 16,-3-4 1-16,-7 1-5 16,0 3 1-16,0-7-8 15,-4 4 1-15</inkml:trace>
  <inkml:trace contextRef="#ctx0" brushRef="#br2" timeOffset="-83398.04">33203 12825 47 0,'8'41'23'0,"-12"-13"-22"0,4-19 40 0,-4 1-41 16,1-1 1-16,-4 1-8 15,0-4 0-15,-7-3-4 16,0-6 1-16</inkml:trace>
  <inkml:trace contextRef="#ctx0" brushRef="#br2" timeOffset="-80829.89">22341 13408 49 0,'0'32'24'0,"-3"-1"-16"0,3-25 24 16,-4 4-31-16,-3-1 1 16,-3 13 0-16,-8 13 0 15,-7 2-3-15,-3 10 1 16,-4 0 1-16,-3 13 1 15,3 3-3-15,4-7 0 16,3 7-3-16,4-7 0 16,0-6-5-16,7-15 0 15,3-16-6-15,1-19 0 0</inkml:trace>
  <inkml:trace contextRef="#ctx0" brushRef="#br2" timeOffset="-80575.49">21967 13493 39 0,'15'6'19'0,"-5"4"-15"15,-6-7 31-15,-4-3-33 16,3 0 1-16,4 9 1 16,0 7 1-16,4 6-5 15,0 15 0-15,3 4 3 16,3 6 1-16,4 10-2 15,8-1 0-15,-1 1-2 16,4-10 1-16,-4 0-4 16,-3-7 0-16,-4-5-5 15,-4-10 1-15,-3-12-8 0,-6-10 0 16</inkml:trace>
  <inkml:trace contextRef="#ctx0" brushRef="#br2" timeOffset="-80258.96">22532 13565 54 0,'11'19'27'0,"6"-10"-34"15,-6-9 47-15,6 3-41 16,5-3 1-16,6-3-1 16,7-9 1-16,-3 2 0 15,-4 1 0-15,-7 6-8 16,-7 0 1-16,-7 3-7 15,-10 0 1-15</inkml:trace>
  <inkml:trace contextRef="#ctx0" brushRef="#br2" timeOffset="-80064.38">22514 13995 44 0,'11'25'22'0,"7"-19"-24"0,-8-9 35 16,4-3-33-16,7-4 1 16,8-5-1-16,2-4 0 15,5-3-4-15,-1 3 0 16,-7-3-8-16,-7-9 0 0</inkml:trace>
  <inkml:trace contextRef="#ctx0" brushRef="#br2" timeOffset="-79600.69">23453 13342 39 0,'14'-6'19'0,"-7"-13"-10"16,-7 13 28-16,0 0-35 15,-4 3 1-15,-3 0 0 16,0 3 1-16,-14 9-5 16,-7 10 0-16,-11 12 3 15,-3 7 1-15,-4-1-3 0,0 10 1 16,4 10-2-16,-1 12 0 16,4-3-1-16,11 9 0 15,7-3 0-15,7-3 1 16,7-6-1-16,7-10 0 15,7-12 2-15,7-16 1 16,7-9 2-16,7-16 0 16,8-4 1-16,-1-8 1 15,-3-7 0 1,-8-3 1-16,-6-3-1 0,-4-3 0 16,-3 6-2-16,-11 3 0 0,-7 7-2 15,-7 5 1-15,-8 7-5 16,-2 10 1-16,-4 5-4 15,-11 7 1-15,-4 0-6 16,1 3 1-16,3 0-9 16,-3-6 0-16</inkml:trace>
  <inkml:trace contextRef="#ctx0" brushRef="#br2" timeOffset="-79073.3">21865 13079 37 0,'-7'9'18'0,"4"26"-9"0,3-29 24 0,0 4-30 16,-4 2 0-16,1 7 2 16,-1 9 0-16,-3-3-7 15,0 4 0-15,0 11 4 16,0 4 1-16,-7 19-3 15,3 18 1-15,1 7-3 16,-5 9 1-16,5-2-4 16,-8-8 1-16,4-5-6 15,0-7 0-15,-4-15-4 0,4-20 0 16</inkml:trace>
  <inkml:trace contextRef="#ctx0" brushRef="#br2" timeOffset="-78352.88">21858 13154 31 0,'28'7'15'0,"61"-4"-7"15,-61-3 24-15,14-7-26 16,11 1 0-16,7-6 5 15,14-4 0-15,7-9-13 16,11-7 0-16,10-2 9 16,-7-7 1-16,4-3-4 15,4 0 0-15,-1 4-2 16,7 18 0-16,-14-3-2 16,-10 0 1-16,-4 6-1 0,0 3 0 15,1 4 0 1,2 5 0-16,-10 4 0 0,-7 3 0 15,-10-3-1-15,-8 6 0 16,-10 10-2-16,-4 9 1 16,-10 9-1-16,-7 7 0 15,-8 12-1-15,-13 6 1 32,-36 57-2-32,0-9 1 15,0-1 0-15,4 1 1 16,7 2 1-16,3-6 1 15,7 1-1-15,8-10 1 16,-1-7 3-16,8-2 0 16,3-7 0-16,-4-9 1 0,1-9-1 15,-8 2 1-15,-10-6 0 16,-11-6 1-16,-3 4-2 16,-18-4 1-16,-21 0-2 15,-14-7 1-15,-8-5-2 16,-9-10 1-16,-15-3-1 15,-14-6 0-15,3-4-5 16,-14-6 0-16,-13-9-12 16,-12-6 1-16</inkml:trace>
  <inkml:trace contextRef="#ctx0" brushRef="#br2" timeOffset="-69059.5">25090 13145 46 0,'-15'16'23'0,"15"-4"-13"0,0-9 24 16,-3 7-33-16,-4 2 0 15,-4 7 0-15,-6 3 0 16,-5-6-2-16,-6-1 1 16,-3 7 0-16,-5 6 1 0,4 4-1 15,1-1 0-15,-1 10-2 16,4 6 1-16,3 3-2 16,4 10 0-16,7 6 0 15,3 6 1-15,8-6-1 16,3-7 0-16,3-15 2 15,4-9 1-15,4-10 2 16,3-13 0-16,7-12 1 16,4-12 0-16,3-7 0 15,0 0 1-15,-3-9-2 16,-4-7 1-16,-7 4-2 16,-3 0 1-16,-8 6-1 15,-6 3 0-15,-4 6-1 16,-7 3 1-16,-4 1-1 15,-3 15 0-15,-4 3-2 16,-3 7 1-16,0 2-2 16,-4 11 1-16,0-1-2 0,0 0 0 15,1 0-4-15,10-3 0 16,3-3-6-16,0-10 1 16</inkml:trace>
  <inkml:trace contextRef="#ctx0" brushRef="#br2" timeOffset="-68697.86">25075 13527 39 0,'0'19'19'0,"0"0"-13"16,4-13 29-16,0 1-30 16,-4 2 0-16,3 0 2 15,4 1 0-15,4-1-10 16,3-6 1-16,7-6 6 15,7 0 0-15,4-6-3 16,3-7 0-16,-3 3-5 16,0 1 0-16,-4-1-8 15,-7-2 0-15,-10-7-4 16,-4 0 0-16</inkml:trace>
  <inkml:trace contextRef="#ctx0" brushRef="#br2" timeOffset="-68460.31">25273 13380 49 0,'-7'28'24'0,"0"16"-25"0,0-31 46 0,3 9-45 16,-3 9 1-16,0 7-1 15,4 2 0-15,3 17-3 16,0-10 0-16,3 0-7 16,-3-13 0-16,-7-12-5 15,7-12 0-15</inkml:trace>
  <inkml:trace contextRef="#ctx0" brushRef="#br2" timeOffset="-67541.29">25725 13919 48 0,'0'32'24'0,"10"15"-26"15,-6-31 45-15,-1-4-42 16,1-3 0-16,3 7 1 16,-7 0 0-16,7-4-2 15,0 1 0-15,-4-4 1 0,8-9 1 16,0-6-2-16,-1 3 1 16,1-10-1-16,-1-5 1 15,4-14-1-15,1-5 0 16,-1-14 0-16,0-5 0 15,-4-1-1-15,1-8 1 16,0 2 0-16,-4 0 0 16,-4 0 0-16,1 7 0 15,-1 12 0-15,-3 7 0 16,0-1 0-16,0 7 1 16,0-1-1-16,4 10 1 15,-4 3-1-15,3 4 1 0,4-1-1 16,7 7 1-16,-3 2-1 15,3 4 1-15,4 0-1 16,-1 0 0-16,5 0 0 16,2 3 1-16,4-6 1 15,8 6 1-15,10 3 1 16,10 3 0-16,15-3 0 16,17 7 0-16,7-7 0 15,11-6 0-15,7-1-2 16,7-2 0-16,-7-10-2 15,3 7 1-15,-3 3-1 16,-7-1 0-16,-7-2-1 16,-4 0 1-16,-14-1-2 15,-11-2 1-15,-6 5-4 16,-8 1 0-16,-10-6-5 16,-7-1 0-16,-14 4-10 15,-11-4 0-15</inkml:trace>
  <inkml:trace contextRef="#ctx0" brushRef="#br2" timeOffset="-64452.95">26109 13521 24 0,'-7'3'12'0,"4"4"-6"16,3-7 12-16,0 0-13 16,0 0 0-16,0 0 3 15,0 0 1-15,0 6-9 16,0-6 0-16,3 3 7 16,4-3 1-16,0 3-3 15,4 0 0-15,-1 0-1 16,1 1 0-16,-1-4-3 15,-2-7 1-15,-1 1-2 0,0 0 1 16,0-1-1 0,0 7 0-16,-7 0 0 0,0 0 0 15,7-3 0-15,-7 3 0 16,7-3 0-16,0 0 0 16,0 0 0-16,0 3 0 15,0-3 0-15,0 6 1 16,0-3 0-16,0-3 0 15,0 6-1-15,-3 3 1 16,-1 0 0-16,-3 4 0 0,-3 2-1 16,-1 4 0-1,-3 3 0-15,-3 0 0 0,-1 0-1 16,1-1 1-16,-1 1 0 16,0 3 0-16,1 3-1 15,-1-6 1-15,1-3 0 16,3-4 0-16,-1-2-1 15,5-4 1-15,-1-3-1 16,4 6 1-16,0-5-1 16,4-4 1-16,3 0-1 15,0 3 1-15,0-3 0 16,4 3 0-16,3-3 0 16,-4 6 1-16,1 4-1 15,-4 2 1-15,0 1-1 16,-7 2 0-16,-7 4 0 15,0 6 0-15,-4 3-1 0,-3 1 0 16,-3-4-4-16,-8 0 1 16,0 3-6-16,-3-3 1 15,-4-3-6-15,4-13 0 16</inkml:trace>
  <inkml:trace contextRef="#ctx0" brushRef="#br2" timeOffset="-63866.29">26596 13600 31 0,'25'-19'15'0,"6"0"-6"16,-24 10 20-16,0 2-26 15,1 1 1-15,-5 0 4 16,-3 6 0-16,0 0-10 0,0-7 1 16,-3 7 6-16,-8 4 0 15,-3 5-3-15,-7 4 1 16,-4-1-4-16,0 7 1 16,1 3-4-16,-1 0 1 15,0 6-4-15,4 7 1 16,3 5-4-16,1-2 1 15,6 0 0-15,8 2 0 16,3-5 3-16,7-4 0 16,10-9 5-16,5-9 0 15,9-10 7-15,5-13 0 16,-1-2 2-16,-3-10 1 0,-4-16 0 16,-7 1 0-16,-3-1-2 15,-1-3 0-15,-6 4-4 16,-1-1 0-16,-3 7-7 15,1 2 1-15,-8 7-12 16,-8 0 1-16</inkml:trace>
  <inkml:trace contextRef="#ctx0" brushRef="#br2" timeOffset="-63563.01">26928 13709 41 0,'21'16'20'0,"-4"-19"-16"0,-10 6 27 15,4-6-29-15,7 0 1 16,6-4 0-16,5 4 0 16,-1-6-5-16,0 6 0 15,0-3-3-15,-7-4 1 16,-7-2-9-16,-6-4 0 0</inkml:trace>
  <inkml:trace contextRef="#ctx0" brushRef="#br2" timeOffset="-63322.46">27111 13612 33 0,'-7'31'16'0,"-11"20"-11"16,15-33 21-16,-4 8-25 15,-4-1 0-15,1 6 1 16,-1 3 0-16,0 4-3 16,4 0 0-16,4-10-6 15,-1-3 1-15,1-12-5 0,3-13 1 16</inkml:trace>
  <inkml:trace contextRef="#ctx0" brushRef="#br2" timeOffset="-62650.68">27499 13537 44 0,'0'25'22'0,"-7"22"-23"16,7-34 41-16,-4 5-40 16,1 11 1-16,-1 11 0 15,-3 1 0-15,0 6-2 16,-7 3 1-16,4-6 0 16,-1-6 1-16,4-4-7 15,0-9 0-15,7-6-7 16,-4-9 0-16</inkml:trace>
  <inkml:trace contextRef="#ctx0" brushRef="#br2" timeOffset="-62185.57">27824 13578 36 0,'14'0'18'0,"-11"-13"-12"0,-3 13 24 16,0 0-29-16,0-6 1 16,0 3 2-16,-7 3 0 15,-3 3-5-15,-5 6 1 0,-2 4 2 16,-4-1 0-16,0 4-1 16,-1 3 1-16,5 3-2 15,-1 0 1-15,4 0-1 16,3 6 0-16,8-6-1 15,3 0 1-15,3-10-1 16,8 1 0-16,3-10 0 16,4-6 1-16,-1-7 0 15,1-2 0-15,0-1-1 16,-4-2 0-16,-4 2 1 16,1 1 1-16,-4 8-1 15,0 4 0-15,0 7 0 16,-3 8 0-16,-1 14 1 15,-3-1 1-15,0 6-2 16,-3 13 0-16,-4-3 0 16,-4 6 1-16,0 7-1 15,-3-10 0-15,4-6-4 16,3-13 0-16,3-3-9 16,-3-16 0-16</inkml:trace>
  <inkml:trace contextRef="#ctx0" brushRef="#br2" timeOffset="-61671.62">28325 13521 61 0,'7'10'30'0,"17"-23"-33"0,-13 13 54 16,10 0-50-16,11-3 1 16,3-3-1-16,4-1 1 15,-4 4-6-15,-3 0 1 16,-4 3-6-16,-7 3 0 16,-10 4-9-16,-4-7 0 15</inkml:trace>
  <inkml:trace contextRef="#ctx0" brushRef="#br2" timeOffset="-61470.74">28233 13838 53 0,'7'41'26'0,"32"-29"-22"0,-25-9 42 0,7-3-45 15,7 0 1-15,11-3-1 16,7 0 1-16,10-3-7 15,-3 0 1-15,-7-4-12 16,-14-2 0-16</inkml:trace>
  <inkml:trace contextRef="#ctx0" brushRef="#br2" timeOffset="-56599.89">29245 13248 35 0,'4'10'17'0,"-4"-20"-7"16,0 10 18-16,0 4-25 16,0 2 1-16,-4-3 1 15,1 9 0-15,-4-2-7 16,-4-4 0-16,-3 7 4 15,-4 2 1-15,-6 7-2 16,-8 7 0-16,0 2-3 16,0 7 0-16,4 5-2 15,0 11 1-15,7 8 0 16,3 1 0-16,4 6-1 16,0-6 1-16,10-7 1 0,4-9 1 15,0-12 1-15,11-13 1 16,14-10 1-16,3-9 1 15,4-9 0-15,-4-9 1 16,0-7 0-16,0-4 0 16,-6-2-1-16,-8 3 1 15,-4 3-2-15,-3 0 0 16,-7 7-2-16,-7 2 1 16,-3 4-1-16,-4 6 0 0,-8 9-1 15,-2 3 1-15,-1 4-2 16,0 6 1-16,4-1-3 15,3 1 1-15,4 0-5 16,0-3 1-16,4-1-7 16,3-12 0-16</inkml:trace>
  <inkml:trace contextRef="#ctx0" brushRef="#br2" timeOffset="-56149.04">29503 13637 42 0,'-7'10'21'0,"3"18"-18"16,4-28 36-16,7 3-36 16,0 0 0-16,4-3 2 15,3 3 0-15,7-3-7 16,7-3 0-16,4 0 4 16,0-3 0-16,0-1-7 15,-1-5 0-15,-2-1-11 16,-5-12 1-16</inkml:trace>
  <inkml:trace contextRef="#ctx0" brushRef="#br2" timeOffset="-55922.19">29672 13371 39 0,'4'31'19'0,"-1"25"-11"0,-3-46 25 16,-7 6-31-16,-3 18 1 16,-1 1 0-16,-3 5 0 15,0 7-5-15,0 4 0 16,0-1-1-16,-1-13 1 16,5-5-12-16,-4-10 1 15</inkml:trace>
  <inkml:trace contextRef="#ctx0" brushRef="#br2" timeOffset="-53715.76">30032 13872 37 0,'7'66'18'0,"0"-12"-11"0,-3-42 19 16,3 1-25-16,0-4 1 15,3 7 0-15,-3-4 0 16,0 1-2-16,-3-4 1 0,-1-6 1 16,-3-3 0-16,4-9 0 15,-4-10 0-15,0-9 0 16,0-10 0-16,0-9-1 16,-4-9 0-16,4-1-1 15,0-5 1-15,0 5-1 16,4-6 0-16,0 7 0 15,-1 3 1-15,1 9-1 16,3 9 0-16,0 1 0 16,3 9 1-16,8 0 0 15,0 15 0-15,-1 1 0 16,4-4 0-16,8 10 0 16,6 0 1-16,4 0-1 15,10-3 1-15,0-1-1 16,4 7 0-16,14-9 0 15,0 0 0-15,0-4-2 16,-7 4 0-16,-10 2-7 16,-11 4 1-16,-11-3-9 15,-18 6 1-15</inkml:trace>
  <inkml:trace contextRef="#ctx0" brushRef="#br2" timeOffset="-53264.65">30328 13518 35 0,'0'0'17'0,"4"-3"-12"15,-4 3 20-15,0 0-23 16,0 3 0-16,-4 6 0 0,1 4 0 16,-4 6-4-16,0 3 1 15,0 6 1 1,0 0 1-16,0-3-3 0,3 0 1 16,0 4 0-16,4-7 0 15,4-7-4-15,3-2 0 16,4-13-6-16,3-10 1 15</inkml:trace>
  <inkml:trace contextRef="#ctx0" brushRef="#br2" timeOffset="-53056.54">30445 13524 34 0,'3'3'17'0,"4"-12"-14"0,-3 12 27 0,-1 10-28 16,-3 6 0-16,0-1 1 15,-3 14 0-15,-1 5-4 16,-6 10 0-16,-4 0 2 16,0 4 0-16,-4 2-3 15,0-6 1-15,1 6-5 16,2-9 0-16,5-3-6 16,3-19 1-16</inkml:trace>
  <inkml:trace contextRef="#ctx0" brushRef="#br2" timeOffset="-52605.62">30790 13606 47 0,'22'-16'23'0,"-8"-3"-24"0,-14 13 43 16,0 6-42-16,0 0 1 15,0-6 0-15,-7 0 0 16,-7 9-2-16,-4 3 1 16,-3 6 0-16,-4 1 1 0,0 3-2 15,1 3 1-15,3 6-2 16,6 0 0-16,5 3 0 16,-1 3 0-16,4-12-2 15,4 0 1-15,3-7 0 16,3-2 1-16,8-10 1 15,6-6 0-15,5-4 0 16,2-5 1-16,-3-1 0 16,1-3 1-16,-8 6 0 15,0-2 0-15,-4 5 0 16,1 10 0-16,-4 4 0 16,-3 17 0-16,-4 8-1 15,-4 2 0-15,1 10 0 16,-1 9 0-16,-3-3-1 15,0 3 1-15,-4 4-6 16,4-11 0-16,0-14-6 16,0-11 0-16</inkml:trace>
  <inkml:trace contextRef="#ctx0" brushRef="#br2" timeOffset="-52048.72">31122 13647 45 0,'0'-4'22'0,"4"20"-23"0,-4-16 38 16,7 3-38-16,3-3 0 16,4-3 0-16,4 0 0 15,3 3 0-15,7-3 0 16,4 0-6-16,-7-4 1 0,-4 7-6 16,-7-9 0-16</inkml:trace>
  <inkml:trace contextRef="#ctx0" brushRef="#br2" timeOffset="-51845.82">31143 13904 47 0,'4'15'23'0,"28"1"-30"15,-18-16 42-15,7 0-34 16,3-3 0-16,5-3-2 15,2 3 1-15,-2-1-13 16,-5-2 1-16</inkml:trace>
  <inkml:trace contextRef="#ctx0" brushRef="#br2" timeOffset="-50459.27">31824 13484 39 0,'-3'0'19'0,"-4"0"-6"0,7 0 20 16,-4 0-30-16,0 3 0 0,-3 3 1 15,4 0 0-15,-4 13-6 16,0 3 1-16,0 3 3 15,0 16 0-15,0 9-3 16,-4 6 1-16,0 7-6 16,4-3 1-16,0-1-10 15,0-15 0-15</inkml:trace>
  <inkml:trace contextRef="#ctx0" brushRef="#br2" timeOffset="-49933.38">31972 13487 55 0,'7'3'27'0,"7"0"-29"0,-7-3 46 15,4 0-42-15,3 0 1 16,4 0 2-16,3 3 1 16,4 0-7-16,3 0 0 15,-3 1 3-15,-8-1 1 16,-3-3-3-16,-3 3 0 16,-8 0-1-16,-3 0 0 15,-7 6-1-15,-3 4 0 0,-4 0-1 16,0-1 1-16,-1 4-1 15,1-4 0-15,0 4-1 16,0 0 1-16,4-4-1 16,3 4 0-16,3-4 1 15,0 4 0-15,4 0 1 16,0 3 1-16,4-7 0 16,0 4 0-16,3-7 2 15,3 7 0-15,1-7 1 16,3 4 1-16,0-1 0 15,0 1 1-15,0-4 0 16,-3-2 0-16,-4 5-2 16,-7 7 0-16,-14 9-7 15,-11 10 1-15,-10-7-10 16,-8-6 0-16,-10 4-2 16,1-11 0-16</inkml:trace>
  <inkml:trace contextRef="#ctx0" brushRef="#br2" timeOffset="-49557.48">32392 13797 45 0,'-3'28'22'0,"20"-9"-23"16,-10-22 43-16,4 3-39 15,6 0 0-15,8-3 0 16,10-3 0-16,4-4-5 16,7 1 0-16,-4-1-1 15,-6 4 1-15,-8-3-12 16,-7 2 1-16,-10-5-2 16,-11 12 0-16</inkml:trace>
  <inkml:trace contextRef="#ctx0" brushRef="#br2" timeOffset="-49329.93">32329 14101 48 0,'21'-6'24'0,"28"3"-27"0,-35 0 48 0,11-4-45 15,14 4 1-15,3-3-1 16,0-3 1-16,-6-1-6 16,-8 4 0-16,-7 0-9 15,-7-4 0-15</inkml:trace>
  <inkml:trace contextRef="#ctx0" brushRef="#br2" timeOffset="-49047.67">32703 13502 49 0,'0'13'24'0,"-15"37"-23"0,12-34 38 16,-8 6-38-16,-3 9 0 16,-11 13-1-16,-3 6 0 15,-7 13-1-15,-4 0 1 16,-3 18-7-16,-4 7 1 16,7 0-9-16,7-13 1 15</inkml:trace>
  <inkml:trace contextRef="#ctx0" brushRef="#br2" timeOffset="-48522.66">32847 13963 53 0,'4'10'26'0,"17"-4"-27"0,-14-6 44 15,3 0-42-15,8 0 0 0,0-3 0 16,3-3 1-16,0-1-5 16,4 1 0-16,-4-3-6 15,0-4 0-15,-7-3-7 16,0 4 1-16</inkml:trace>
  <inkml:trace contextRef="#ctx0" brushRef="#br2" timeOffset="-48208.15">33394 13477 63 0,'-14'32'31'0,"-4"21"-41"0,15-31 59 16,-1 12-48-16,1 20 0 15,-4 8 0-15,-4 14 0 16,-3 8-2-16,0 17 0 0,0 2-4 16,-4 1 1-1,-3-10-13-15,-7-10 0 0</inkml:trace>
  <inkml:trace contextRef="#ctx0" brushRef="#br2" timeOffset="-44784.02">25908 9360 25 0,'-78'25'12'0,"-94"25"-3"16,122-31 12-16,-20 12-19 0,-33 10 1 16,-6 19 2-16,-18 2 1 15,-21 11-6 1,-18-4 0-16,-14 9 4 0,-3 0 0 15,-11 10-1-15,7 6 0 16,14-3-2-16,3-3 1 16,12 0-1-16,6-4 0 15,7-5 0-15,22-13 0 16,6-7-1-16,12-9 0 16,6-9-5-16,18-6 1 15,14-7-9-15,14-6 0 0</inkml:trace>
  <inkml:trace contextRef="#ctx0" brushRef="#br2" timeOffset="-44303.5">22881 9235 42 0,'-3'9'21'0,"17"0"-23"0,-14-9 32 15,10 3-30-15,8 4 1 16,14 2-1-16,7 4 0 16,17 9 0-16,22 6 0 0,13 3 0 15,15 7 1-15,25 9 0 16,3 0 1-1,17 9 1-15,12 4 0 0,10 9 0 16,6 3 0-16,19 10-1 16,-7-4 0-16,-8 16-3 15,4 6 0-15,-14 7-6 16,-14 6 0-16,-11 3-8 16,-18 3 1-16</inkml:trace>
  <inkml:trace contextRef="#ctx0" brushRef="#br2" timeOffset="-41272.25">18821 7711 23 0,'10'3'11'0,"-3"6"-5"15,0-6 12-15,0-3-18 16,1 3 1-16,2 4 1 16,1 2 1-16,-1-6-2 0,-3 0 0 15,4 4 1-15,-4 2 1 16,0 4 0-16,0-1 1 16,7 1-2-16,-3 2 0 15,-1 4-1-15,1 0 1 16,0-3 0-16,-1-4 0 15,1 7 0-15,-1-3 1 16,4-7 1-16,-3 4 0 16,0-7 0-16,-1-9 0 15,8 0 0-15,6-13 0 16,8-15-2-16,7-20 1 0,17-21-4 16,19-34 1-16,9-29-8 15,29-35 1-15,14-36-9 16,21-33 1-16</inkml:trace>
  <inkml:trace contextRef="#ctx0" brushRef="#br2" timeOffset="-37109.11">22102 15619 42 0,'0'3'21'0,"3"-6"-14"0,-3 3 21 16,0 3-25-16,0 0 1 15,-3 7 0-15,-5 2 1 16,-2 7-7-16,-1 0 0 16,-3 6 4-16,0 13 1 15,-7 6-6-15,0-1 1 16,0 11-3-16,-1-10 1 15,-2-4-7-15,10-5 1 0,3-13-4 16,4-10 0-16</inkml:trace>
  <inkml:trace contextRef="#ctx0" brushRef="#br2" timeOffset="-36856.42">21883 15597 26 0,'14'13'13'0,"0"12"-4"16,-7-19 19-16,0 3-26 15,4 7 0-15,3 0 1 16,-4 3 0-16,5 6-4 16,2 9 0-16,4 10 2 15,8 6 1-15,-1 0-2 16,4-9 0-16,-4-3-3 0,-4-4 1 15,-2-5-8-15,-5-8 1 16,-3-11-2-16,-7-4 0 16</inkml:trace>
  <inkml:trace contextRef="#ctx0" brushRef="#br2" timeOffset="-36541.9">22331 15744 36 0,'-4'7'18'0,"11"12"-18"15,-7-19 35-15,0 0-33 16,0 0 0-16,7 0 3 16,4-7 1-16,3 7-7 15,7 0 0-15,0-6 3 16,1 3 0-16,2 3-7 16,-6-3 0-16,-4 0-9 15,-7-1 1-15</inkml:trace>
  <inkml:trace contextRef="#ctx0" brushRef="#br2" timeOffset="-36347.11">22338 15980 37 0,'0'9'18'0,"18"-9"-17"0,-11-3 27 16,7-3-28-16,3-1 1 15,5-2-3-15,2 0 1 0,4-4-5 16,-3 4 1-16,-4-1-5 16,0-2 0-16</inkml:trace>
  <inkml:trace contextRef="#ctx0" brushRef="#br2" timeOffset="-35984.24">22740 15729 50 0,'4'19'25'0,"13"-23"-32"15,-10 4 49-15,4 0-42 0,3 0 1 16,0 0-1 0,4-3 0-16,-4 0-3 0,3-3 0 15,1-3-8-15,0-4 0 16,-4-9-3-16,4 3 0 15</inkml:trace>
  <inkml:trace contextRef="#ctx0" brushRef="#br2" timeOffset="-35490.18">23022 15475 36 0,'-3'34'18'0,"13"-5"-14"15,-3-33 32-15,0 8-32 16,1-11 1-16,-1 7 1 16,0-6 0-16,3 3-7 15,-3 3 0-15,4 0 5 16,-1 0 1-16,1 3-3 15,0 0 0-15,-1-3 0 0,1 3 0 16,-1 0-2-16,-3 4 0 16,-3-1-1-16,-4 6 1 15,-4 1-2-15,-3 3 1 16,-3-1-4-16,-1 1 1 16,-3 0-3-16,0-1 1 15,0 1-2-15,0 0 0 16,3-4 1-16,1 4 0 15,3 0 4-15,3-4 0 16,4 4 4-16,7-7 0 16,4 4 4-16,-1 3 0 15,4-1 2-15,4 1 0 0,0 3-1 16,-4-4 1-16,0 4-3 16,-7 3 1-16,-7 6-4 15,-7 7 1-15,-4-10-2 16,-6 3 0-16,-15 0-6 15,-7 1 0-15,-3-1-9 16,-8-9 0-16</inkml:trace>
  <inkml:trace contextRef="#ctx0" brushRef="#br2" timeOffset="-34846.89">21608 15277 39 0,'-4'10'19'0,"1"-1"-8"16,3-6 25-16,0 3-33 16,0 7 1-16,0 6 0 15,0 0 0-15,0 15-6 16,3-6 1-16,-3 7 3 0,0 12 0 16,0 3-3-16,-7 10 1 15,-4 9-2-15,-6 6 0 16,-4 3-4-16,-4-9 0 15,0-3-2-15,1-9 1 16,-1-10-5-16,4-4 1 16,7-11-2-16,3-13 1 15</inkml:trace>
  <inkml:trace contextRef="#ctx0" brushRef="#br2" timeOffset="-34033.46">21699 15406 27 0,'14'9'13'0,"15"-9"-5"0,-19-3 23 15,8 0-29-15,10 0 1 16,14-3 4-16,8-4 0 15,10 1-7-15,3-7 0 16,4 0 5-16,4-2 1 16,7-4-1-16,6 3 0 15,11-3-3-15,15 6 1 16,-4 4-2-16,3 2 0 16,-3 1-1-16,3 3 1 15,-6-1-1-15,-15 4 0 0,-11 6 0 16,-3-6 0-16,-10 6-1 15,-4 7 1-15,-7-1-1 16,-11 4 0-16,-7 2-2 16,-6 7 0-16,-5 0-2 15,-10 3 1-15,-3 7-1 16,-7-1 0-16,-8 0 1 16,4 1 1-16,-7 2 0 15,-4 4 1-15,4-1 1 16,4 1 0-16,-1 0 1 15,-3-1 0-15,4 4 0 16,-4 0 1-16,-4 12-1 16,-3-3 0-16,-4 4 0 15,1-7 1-15,-1 0 0 16,-3-3 0-16,-11 3 0 16,-7-7 0-16,-14-2 1 0,-10-3 1 15,-18-4-1-15,-4-3 1 16,-24-3-1-16,-22 0 0 15,-3-9 0-15,-14-3 1 16,-11-7-2-16,4-12 0 16,-11-4 0-16,4 1 0 15,-7-1-1-15,13-2 1 16,-2-1-2-16,6-6 0 31,-39-12-14-31,40 12 1 0</inkml:trace>
  <inkml:trace contextRef="#ctx0" brushRef="#br2" timeOffset="-31813.47">23985 15660 36 0,'-3'12'18'0,"6"-2"-7"0,-3-10 19 15,0 0-25 1,0 0 1-16,0 0 2 0,4 0 0 15,-4 0-11-15,7-3 1 16,7-1 6-16,7 1 0 16,4-3-5-16,3 0 1 15,-3 0-7-15,0-7 0 16,-4-3-10-16,0-3 1 16</inkml:trace>
  <inkml:trace contextRef="#ctx0" brushRef="#br2" timeOffset="-31212.34">24433 15327 55 0,'18'13'27'0,"3"-4"-30"15,-14-9 46-15,4 0-43 16,-1-3 1-16,1 0 1 15,3-3 1-15,-3 3-3 0,-1 3 0 16,-3-3 1-16,-3 6 0 16,-4 6-1-16,-4 4 1 15,-3 2-4-15,0 4 1 16,0 3-2-16,-3 0 0 16,-1-3-1-16,0-7 1 15,1 1 0-15,3 3 1 16,3-4 2-16,1 1 0 0,3-4 2 15,0 4 0-15,3-1 0 16,1 1 0-16,-1-1 0 16,4 1 0-16,0 2 0 15,4 1 1-15,0-3-1 16,-4 2 1-16,0-2 1 16,3 3 0-16,-3-4-1 15,0 4 1-15,-7 6-2 16,-3 3 1-16,-4 6-1 15,-4 4 0-15,-6-1-4 16,-12 4 0-16,-6-7-5 16,-4-3 1-16,4-6-9 15,7-15 0-15</inkml:trace>
  <inkml:trace contextRef="#ctx0" brushRef="#br2" timeOffset="-30694.21">24896 15625 42 0,'3'13'21'0,"18"-13"-19"16,-10 0 31-16,10-6-30 15,0-1 0-15,0 1 0 0,4 0 1 16,-4-4-7-16,-3 1 1 16,3 3-4-16,-7-1 0 15,4-2-8-15,-4-4 1 16</inkml:trace>
  <inkml:trace contextRef="#ctx0" brushRef="#br2" timeOffset="-30461.81">25001 15516 53 0,'-3'28'26'0,"-4"-16"-32"0,7-5 47 0,-4 2-41 15,1 7 0-15,-1 2-1 16,1 8 0-16,-1-4-3 16,1-1 1-16,3 1-11 15,0-9 0-15</inkml:trace>
  <inkml:trace contextRef="#ctx0" brushRef="#br2" timeOffset="-29392.89">25277 16089 40 0,'7'16'20'0,"-7"-10"-16"0,0 1 26 0,3 2-26 0,1 0 0 15,-1 4 3-15,1 3 1 16,-1-1-10-16,1 4 1 15,3-3 6-15,0 0 0 16,0-4-2-16,0 1 0 16,0-1-3-16,0-2 1 0,0-4-1 15,4 0 0-15,-1-3-1 16,1-6 0-16,3-6 0 16,0-10 0-16,4-9 0 15,-1-4 0-15,1-8 0 16,0-11 0-16,-8-5 0 15,1-1 1-15,-4 7 0 16,0-3 0-16,-7-3-1 16,0 12 1-16,0-16 0 15,0 16 0-15,3 7 0 16,1-4 1-16,0 3-1 16,3 7 0-16,0 3 0 15,0-1 1-15,0 4-1 16,0 6 0-16,0 4 0 15,3-1 0-15,1 0 0 16,0 1 0-16,-1 5 0 16,1-2 1-16,-1 5-1 0,8-2 0 15,3 6 0-15,4 3 1 16,3 0-1-16,4 0 1 16,3-3-1-16,7 0 1 15,11 0 0-15,14-1 1 16,0-2 1-16,15-3 1 15,13 6 0-15,18-4 1 16,7 1-1-16,14 0 0 16,7 3-1-16,-7-4 0 15,3 4-3-15,-6 3 1 16,0-6-1-16,-8 3 0 0,-14 0-2 16,-10 3 0-16,-11 0-6 15,-14 3 0-15,-17-3-12 16,-25 0 1-16</inkml:trace>
  <inkml:trace contextRef="#ctx0" brushRef="#br2" timeOffset="-24439.66">25689 15779 46 0,'4'22'23'0,"-1"-31"-13"0,-3 9 24 16,0 0-31-16,4 0 1 15,-4 3 2-15,3 0 0 16,4-3-8-16,8-3 0 15,2 3 5-15,1-3 0 16,3-7-3-16,0 4 1 16,4 3-5-16,0-7 0 0,-1 1-9 15,1-7 0 1,-7-6-4-16,-1 3 1 0</inkml:trace>
  <inkml:trace contextRef="#ctx0" brushRef="#br2" timeOffset="-24126.04">26130 15522 44 0,'-3'22'22'0,"-4"19"-29"0,3-29 38 16,1 10-30-16,-4 3 0 16,0 6-1-16,-4 10 1 15,0 6-2-15,4 7 1 16,0-1-5-16,0-6 1 15,4-13-8-15,-1-5 1 16</inkml:trace>
  <inkml:trace contextRef="#ctx0" brushRef="#br2" timeOffset="-23749.87">26247 15660 30 0,'3'19'15'0,"-10"-1"-9"15,7-11 19-15,-3 2-25 16,-4-6 1-16,0 4-1 16,-1 2 1-16,5 0-2 15,-1 4 1-15,1-4 0 16,-1 4 0-16,1-4 0 15,3 7 1-15,-4-4 0 16,4 1 0-16,4 3 1 16,6-4 0-16,5 1 1 0,2 2 1 15,1 1 0-15,-1 3 0 16,1-3-1-16,0 2 1 16,-4 4-2-16,-4 3 0 15,-10-9-5-15,-7 6 1 16,-7 3-9-16,-7-3 0 15,0-3-3-15,-4-7 0 16</inkml:trace>
  <inkml:trace contextRef="#ctx0" brushRef="#br2" timeOffset="-23478.26">26187 15798 58 0,'0'15'29'0,"14"-33"-39"16,-4 5 60-16,8 7-48 15,14 0 0-15,0-7 0 16,10-6 0-16,4-3-4 15,0-3 1-15,3 3-6 16,-10 3 1-16,-11-3-11 16,-10 13 0-16</inkml:trace>
  <inkml:trace contextRef="#ctx0" brushRef="#br2" timeOffset="-22535.86">26522 16089 48 0,'3'4'24'0,"8"8"-23"0,-4-21 35 16,4 9-34-16,3-7 0 15,3 7 0-15,5 0 0 16,2 0-3-16,1 0 0 16,0-9-2-16,3-4 1 15,-3-2-13-15,-1-7 1 16</inkml:trace>
  <inkml:trace contextRef="#ctx0" brushRef="#br2" timeOffset="-22308.61">26674 15860 42 0,'-4'32'21'0,"4"5"-15"16,0-24 28-16,0 3-32 15,0 6 0-15,0 0 1 16,-4 0 0-16,1 3-4 16,-1 6 0-16,1 7-1 15,-1-4 1-15,4-6-11 0,0-3 1 16,0-6-4-16,-3-9 1 16</inkml:trace>
  <inkml:trace contextRef="#ctx0" brushRef="#br2" timeOffset="-21924.26">27069 15716 40 0,'0'22'20'0,"0"-3"-23"15,0-10 36-15,-4 7-32 16,1 12 0-16,-1 4 0 16,1 8 0-16,-5-2-2 15,5 9 1-15,-1 6-1 16,1 1 0-16,-1-7-8 15,1-10 1-15,3-8-4 16,3-14 1-16</inkml:trace>
  <inkml:trace contextRef="#ctx0" brushRef="#br2" timeOffset="-21513.84">27471 15770 43 0,'14'12'21'0,"-11"-31"-24"0,1 13 40 16,-4 6-33-16,0-3 0 16,-4 0 0-16,-6 3 1 15,-15 3-7-15,0-3 0 0,-3 3 4 16,7 10 1-16,-4 2-5 15,1 7 1-15,3 3-2 16,3 0 0-16,4 7-2 16,3-7 1-16,4 6-1 15,7-3 1-15,0-6 0 16,7-3 1-16,4-3 2 16,-1-7 0-16,8-9 2 15,3-3 0-15,4-9 1 16,0-7 0-1,-1 3 0-15,-3 0 0 0,-6 1-1 16,-5 2 1-16,4 4-2 16,-7 2 1-16,0 7-1 15,-3 10 1-15,-4 9-1 16,0 6 1-16,-4 3-1 16,1 10 1-16,-8 9-2 0,-3-3 0 15,7 6-10-15,0 0 1 16,-4-9-2-16,1-7 0 31</inkml:trace>
  <inkml:trace contextRef="#ctx0" brushRef="#br2" timeOffset="-20761.5">28095 15632 38 0,'-7'12'19'0,"4"-2"-13"0,3-10 20 0,0 3-22 0,0 3 1 0,0 0 3 0,3 0 0 0,4 1-10 0,4 2 1 0,3-3 5 16,4 1 1-16,6-7-5 15,4-3 1-15,1-4-7 16,-5-2 0-16,-2-1-10 0,-12-2 0 15</inkml:trace>
  <inkml:trace contextRef="#ctx0" brushRef="#br2" timeOffset="-20539.57">27961 15958 44 0,'11'28'22'0,"31"-22"-23"0,-28-6 32 0,4 0-32 32,14-6 0-32,3-3-23 0,4-7 1 0</inkml:trace>
  <inkml:trace contextRef="#ctx0" brushRef="#br2" timeOffset="-19660.32">28660 15857 48 0,'-11'7'24'0,"15"-7"-12"0,-4 0 24 0,0 0-32 15,0 0 0-15,7 3 2 16,3 3 1-16,4 0-9 16,4 1 0-16,10-4 4 15,0-3 1-15,8 0-7 16,-5-3 0-16,-2-7-14 16,-1-9 1-16,-7-3-1 15,4-3 0-15</inkml:trace>
  <inkml:trace contextRef="#ctx0" brushRef="#br2" timeOffset="-19156.51">29076 15544 60 0,'25'9'30'0,"-8"4"-40"0,-10-13 62 0,4 0-51 16,7-3 1-16,-1-1 2 15,4 1 0-15,1 0-4 16,-1 0 0-16,-7 3 2 16,0 0 1-16,-7 6-2 15,-3 4 1-15,-8 2-4 16,-3 4 1-16,-4 3-3 15,1 0 1-15,-4-1-2 16,0 1 0-16,3-6 0 16,0 6 1-16,4-1 1 15,0 4 1-15,4 0 1 16,3 0 0 0,3 3 1-16,4-3 0 15,4 0 1-15,3 0 1 0,4 0 2 16,-1 0 0-16,1 3-1 15,0-3 1-15,-4 0-1 0,-7-3 1 16,-7 3-3 0,-7 3 1-16,-11 9-4 15,-3 1 0-15,-4-4-5 0,4-3 1 16,-4-6-10-16,4-6 0 16,0-13-2-1,10-3 1 1</inkml:trace>
  <inkml:trace contextRef="#ctx0" brushRef="#br2" timeOffset="-18857.5">29524 15810 49 0,'7'19'24'0,"11"6"-24"16,-11-22 48-16,3 4-46 16,8-1 0-16,7 0 0 15,3 0 1-15,4-2-5 16,-1-4 1-16,5-4-1 16,-5-2 1-16,1-3-13 15,-4-7 0-15,-10-6-2 16,-4 3 0-16</inkml:trace>
  <inkml:trace contextRef="#ctx0" brushRef="#br2" timeOffset="-18658.41">29722 15701 47 0,'-11'59'23'0,"-7"-2"-27"0,11-39 44 16,-3 14-40-16,-1 9 0 0,1-1-3 16,-1-2 1-1,0-7-4-15,4-9 1 0,4-12-8 16,3-17 0-16</inkml:trace>
  <inkml:trace contextRef="#ctx0" brushRef="#br2" timeOffset="-18017.05">30043 16362 48 0,'3'47'24'0,"1"3"-26"0,-1-40 42 0,4 2-38 16,0-2 1-16,4-1 2 16,-8 1 0-16,8-10-6 15,-4-4 1-15,0-5 3 16,0-10 0-16,4-9-2 15,-1 0 1-15,1-16-2 16,-4-6 0-16,0-7-3 16,-7-12 1-16,-4-6-1 15,4-6 0-15,-3 8 0 16,-4 1 1-16,3 3 0 16,1 7 1-16,3 11 1 15,3 11 1-15,8 5 0 16,7 7 0-16,-1 12 1 15,4-3 0-15,11 7 1 16,10 2 1-16,8 1-1 16,6 0 1-16,1 6 0 15,13 3 0-15,1-4-2 0,3 1 1 16,-7-6-3-16,-7-1 1 16,-11 1-5-16,-10 3 0 15,-7 3-11-15,-14-4 1 16,-18 4-5-1,-8 13 1-15</inkml:trace>
  <inkml:trace contextRef="#ctx0" brushRef="#br2" timeOffset="-17640.41">30484 15741 57 0,'0'10'28'0,"0"-7"-38"16,0 0 53-16,-4 10-43 15,0-1 0-15,-3 13 0 16,-3 0 0-16,-1 7 0 16,4 2 1-16,0 1 0 15,0-4 0-15,4-6-1 16,3 0 1-16,3-3-1 16,4-3 1-16,7-7-5 0,11-5 0 15,-4-4-9-15,4-16 0 16,0-15-3-16,-4-10 1 15</inkml:trace>
  <inkml:trace contextRef="#ctx0" brushRef="#br2" timeOffset="-17429.27">30632 15660 36 0,'0'19'18'0,"-4"28"-11"0,4-25 32 0,-3 9-33 15,-1 13 0-15,1 12 3 16,-4-2 0-16,-4 15-12 15,-7 0 1-15,-3 15 6 16,-4 1 0-16,1 6-9 16,-4-13 0-16,-4-12-12 15,7-9 1-15</inkml:trace>
  <inkml:trace contextRef="#ctx0" brushRef="#br2" timeOffset="-14665.7">31122 15757 39 0,'0'3'19'0,"4"-12"-9"15,-4 9 19-15,0 0-26 16,3 3 1-16,1 0 1 15,-1 0 1-15,1 0-8 16,-4-3 0-16,7 0 5 16,3 0 0-16,4 0-2 15,8-3 0-15,6 3-3 16,-3-3 1-16,-1 0-10 16,-3 0 1-16,4-4-5 15,-4-2 1-15</inkml:trace>
  <inkml:trace contextRef="#ctx0" brushRef="#br2" timeOffset="-14425.35">31076 16108 62 0,'7'13'31'0,"11"-10"-36"0,-8-3 60 0,1-3-55 16,7 0 1-16,3-4-1 15,4 4 0-15,-4 3-5 16,0 0 1-16,0-6-14 16,-7 0 1-16</inkml:trace>
  <inkml:trace contextRef="#ctx0" brushRef="#br2" timeOffset="-13525.65">31891 15882 56 0,'-3'13'28'0,"3"-4"-23"16,3-5 29-16,4-4-33 16,0 0 1-16,7-4 1 15,4 1 1-15,10 0-5 16,7-3 0-16,1 0 0 16,-1-1 1-16,-3 1-11 15,-4-3 1-15,0-4-7 16,-3 1 0-16</inkml:trace>
  <inkml:trace contextRef="#ctx0" brushRef="#br2" timeOffset="-13167.24">32498 15324 49 0,'-4'16'24'0,"1"6"-25"15,3-13 41-15,-4 13-38 16,-3 6 0-16,0 7 2 15,-3 12 1-15,3 3-5 16,-4 10 0-16,0 6 3 16,1 15 0-16,-1 1-1 15,-3-1 0-15,0-2-3 16,-4-17 0-16,4 4-8 16,7-13 0-16,4-12-8 15,3-6 0-15</inkml:trace>
  <inkml:trace contextRef="#ctx0" brushRef="#br2" timeOffset="-12641.4">32808 15556 55 0,'-3'32'27'0,"10"-1"-31"0,-4-25 46 0,1 4-40 0,3-1 0 0,0-3 2 0,0 1 1 0,4-4-4 0,3-3 0 16,7-10 4-16,0-12 1 16,11-9-2-16,17-19 0 15,15-19-5-15,6-13 1 16,4-12-19-16,0-34 0 15</inkml:trace>
  <inkml:trace contextRef="#ctx0" brushRef="#br2" timeOffset="-11515.69">31528 10147 40 0,'74'-6'20'0,"-14"-32"-16"15,-50 26 21-15,1-10-23 16,0 6 0-16,3-15 3 16,-4-7 1-16,-3-9-7 15,-10-3 0-15,-1-7 4 0,-13-2 0 16,-22-1-2-16,-21-6 1 16,-21 7-2-16,-15-10 1 15,-20 9-1-15,-22 1 1 16,1 8-1-16,-22 4 1 15,-7 10-1-15,1-1 1 16,-19 19 0-16,4 10 1 16,14 9-1-16,-3 6 1 15,10 7-1-15,8 12 1 0,9 9-1 16,15 1 1 31,-3 9-2-47,10 9 1 0,11 0-2 0,10 13 0 15,18 13-1-15,17 5 1 0,22 1-1 0,21 3 0 0,21 15 0 16,21 1 1-16,25 9 1 16,21 6 0-16,14-6 1 15,25-1 0-15,24-11 0 16,15-4 0-16,28-9 0 16,14-16 0-16,17-9 0 15,8-16 0-15,10-10-1 16,8-15 0-16,-15-9 1 15,-7-13 0-15,-7-25 0 16,-28-13 0-16,-14-12 0 16,-22-6 0-16,-20-20 0 15,-22-8 0-15,-32-17-1 0,-27-5 0 16,-26-20-1-16,-38-6 1 16,-32 1-3-16,-39-1 1 15,-28 0-6-15,-42 4 0 16,-22 9-8-16,-13 15 0 15</inkml:trace>
  <inkml:trace contextRef="#ctx0" brushRef="#br2" timeOffset="-959.8">21636 11144 31 0,'7'-6'15'0,"11"-3"-5"16,-15 5 15-16,4 1-24 16,0 0 1-16,0 3 2 15,0 6 0-15,0 4-4 16,0 6 0-16,0 2 4 15,1 1 0-15,-5-3-2 0,4-4 1 16,-3-2-2-16,-1-4 1 16,1-6-2-16,3-9 1 15,0-7-1-15,0-9 0 16,0 3 0-16,-4-19 1 16,5-9-1-16,-5-16 0 15,1 0 0-15,-4 0 0 16,0 4-1-16,0 5 1 15,0 7-2-15,0 9 1 16,0 10-1-16,0 12 0 16,0 16-1-16,3 16 0 0,4 12 0 15,4 22 0-15,3 15 1 16,3 14 0-16,5-7 0 16,2 12 1-16,1 13 1 15,0 0 0-15,-1-12 0 16,-2-7 1-16,-5-9 0 15,4-16 0-15,-6-9 1 16,-1-7 0-16,-4-15 0 16,-3-6 1-16,-7-13-1 15,-3 0 0-15,-15-10 0 16,-17 4 0-16,-11-6-2 16,-7-1 0-16,-3 0-1 15,-4 4 0-15,-4 3 0 16,4 0 0-16,-3 2-1 15,3 8 0-15,7 8 1 16,7 4 0-16,4-1 0 16,10 4 1-16,7-3 0 15,11-4 0-15,10-8 0 0,12-8 1 16,13-11 1-16,14-13 0 16,18-13-1-16,17-16 1 15,8-9 0-15,14 7 0 16,7-13-1-16,6-3 0 15,1-4-2-15,-18 1 0 16,-3 9 0-16,-7 3 0 16,-15 3-1-16,-13 13 1 0,-19 9 1 15,-20 22 1 1,-22 16 0-16,-13 16 1 0,-29 34-1 16,-18 16 1-16,-17 6 0 15,-4 22 0-15,-14 21-3 16,-10 20 0-16,7 3-2 15,-1 9 1-15,12 0-2 16,6-6 1-16,14-9-4 16,11-16 0-16,7-28-5 15,7-23 0-15</inkml:trace>
  <inkml:trace contextRef="#ctx0" brushRef="#br2" timeOffset="662.82">19600 8353 35 0,'39'-40'17'0,"-4"-1"-9"0,-28 9 18 16,1-11-25-16,-12-14 0 15,-7-2-1-15,-6-10 1 16,-22 12-1-16,-25 10 0 16,-27 3 0-16,-19 3 0 15,-24 4 0-15,-21 5 1 16,-7 1-1 0,-11 9 1-16,-10 10-1 0,3 12 0 15,7 12-3-15,7 10 0 16,14 22-2-16,25 12 0 0,18 20-2 15,24 21 0-15,25 3 1 16,21 7 0-16,18 3 3 16,21 12 1-16,32-6 2 15,24 0 0-15,29 6 2 16,21 1 0-16,25-4 2 16,24-19 1-16,11-15 1 15,17-13 0-15,0-28 2 16,4-25 0-1,-3-23 0-15,-18-21 0 0,-15-28-3 16,-20-22 0-16,-22-13-2 16,-31-12 1-16,-29-16-3 15,-31 3 0-15,-22 0-1 16,-31-6 1-16,-32 12-1 16,-39-6 0-16,-10 22 0 0,-29 10 1 15,-14 9-1-15,-28 15 1 16,-7 23-1-16,4 24 0 15,-1 20-1-15,4 12 1 16,22 15-2-16,16 13 1 16,19 7-1-16,21 21 0 15,24 13-1-15,28 16 1 16,29 12-1-16,28 6 1 16,18 1-1-16,31-4 1 15,36-3-1-15,28-9 1 0,28-13 1 16,28-15 0-16,22-26 1 15,20-21 0-15,8-26 0 16,7-21 1-16,-7-35 1 16,-11-29 1-16,-18-15-1 15,-24-12 1-15,-39-13 0 16,-42-13 1-16,-39-2 0 16,-43-17 0-16,-42 1-2 15,-38-1 1-15,-50 10-2 16,-43-3 1-16,-41 28-2 15,-29 26 0-15,-18 40-1 16,-10 43 0-16,0 45-10 16,74-9 1-16,-113 134-6 15,64 34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5:13:36.87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5:14:01.740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2731 4017 60 0,'31'9'30'0,"-31"-3"-25"0,0-6 30 16,7 3-35-16,-14 4 1 15,-3 8-1-15,-11 7 1 16,-8 0-2-16,-10 0 1 16,8 6-1-16,-1 7 1 0,4-1-2 15,-4 4 0-15,4-3 0 16,0-1 0-16,10-3 1 15,14 1 0-15,4-1 0 16,11-3 1-16,0 4 0 16,10-10 1-16,18 0 0 15,-1-4 0-15,1-5-1 16,0-1 1-16,-14 7-1 16,-1-6 0-16,-24 21-1 15,-14 4 1-15,-10 12-1 16,-5 13 1-16,-2-10-2 15,2-6 1-15,-2 0-2 16,2-3 0-16,1-9-3 16,11-7 1-16,6-3-8 15,11-3 0-15,7-13-1 16,4-9 1-16</inkml:trace>
  <inkml:trace contextRef="#ctx0" brushRef="#br0" timeOffset="286.57">3013 4819 57 0,'7'-9'28'0,"3"3"-39"0,-10 6 60 15,0 0-49-15,0 0 0 16,0 3-1-16,-10-6 1 16,-1 6 0-16,1 3 0 15,-8 10 0-15,-3 9 1 16,0 3-2-16,3-6 1 0,-3 12 0 15,3 1 0-15,8-1 0 16,10-12 0-16,0-6-1 16,17-10 1-16,4-12 0 15,8-10 1-15,-8-6-1 16,4-6 1-16,-1 3-5 16,-10-3 0-16,4 3-11 15,0-6 1-15</inkml:trace>
  <inkml:trace contextRef="#ctx0" brushRef="#br0" timeOffset="568.59">3210 4070 57 0,'11'34'28'0,"-1"32"-29"0,-2-47 44 16,2 9-43-16,-6 13 1 16,3 12 0-16,-7 4 0 15,0 15-2-15,0 6 1 16,-7-12 0-16,3-6 1 16,4-7-2-16,0-15 1 15,0-7-1-15,0-6 0 16,11-12-5-16,-1-7 1 15,-3-12-11-15,7-7 1 16</inkml:trace>
  <inkml:trace contextRef="#ctx0" brushRef="#br0" timeOffset="870.42">3478 4568 44 0,'11'38'22'0,"-7"28"-13"16,-4-54 29 0,0 26-35-1,0-10 0-15,0 1 2 16,0-7 1-16,0-4-5 16,0 1 1-16,0-6 6 15,7-7 0-15,3-9-2 0,1-3 1 16,6-4 0-16,1-6 1 15,3-5-6-15,0-5 0 16,8-2-4-16,2-3 0 16,-2 3-7-16,-5-1 1 15,1 7-16-15,-11-6 0 16</inkml:trace>
  <inkml:trace contextRef="#ctx0" brushRef="#br0" timeOffset="1204.09">3768 4788 65 0,'21'19'32'0,"35"-19"-28"16,-42-6 47-16,4-1-53 16,10-2 1-16,-7-13-3 15,-3-3 0-15,3 3 4 16,-10-6 0-16,-8 9-3 15,-3 0 1-15,-3 3 0 16,-4 7 0-16,-4 9 1 16,1 9 1-16,-1 7-1 15,0 9 1-15,4 3 0 16,4 13 0-16,3 0 1 16,10-7 0-16,1-9-1 15,10-3 1-15,11-12-1 16,3-10 1-16,-3-10-5 0,7-2 1 15,-7-4-13-15,6-18 0 16</inkml:trace>
  <inkml:trace contextRef="#ctx0" brushRef="#br0" timeOffset="1680.24">6156 4979 62 0,'4'-15'31'0,"3"-89"-34"15,-4 73 48-15,4-13-45 16,-7-25 0-16,4 3 0 0,-1-16 1 15,1 4 0-15,3-7 0 16,3 7 1-16,12 9 1 16,-8 6-1-16,10 10 1 15,-2 9-1-15,-1 16 1 16,0 12-3-16,0 10 1 16,-3 9-5-16,-11 10 0 15,-4 5-9-15,-3 4 1 16,-7 7-8-16,-14 8 1 15</inkml:trace>
  <inkml:trace contextRef="#ctx0" brushRef="#br0" timeOffset="2056.81">5927 4807 45 0,'21'25'22'0,"113"25"-9"15,-88-41 34-15,-4 1-46 16,4-10 0-16,3-6 1 16,-6-4 0-16,-1-5-3 15,4-1 1-15,-7 0 0 32,-4-3 1-32,-7-3-1 0,-3 0 0 0,-7-9-1 15,-4 9 0-15,-11 3 0 16,-3 0 1-16,-10 7-1 0,-5 9 1 15,-2 3 0-15,-1 6 0 16,-7 7-1-16,8 2 1 16,-4 4-1-16,7-6 1 15,3 15-1 1,7 0 0-16,-6-6-1 0,20 3 0 16,1-15-3-16,10-1 1 15,4-3-8-15,7-12 0 16,-4-10-3-16,4-3 1 15</inkml:trace>
  <inkml:trace contextRef="#ctx0" brushRef="#br0" timeOffset="2300.16">6766 4891 55 0,'7'0'27'0,"4"-34"-34"15,0 21 54-15,-8 1-44 16,8-1 0-16,3-5 6 16,7 5 1-16,4-9-11 15,13-9 1-15,12 9 6 16,6-7 0-16,-6 14-3 16,3-1 0-16,3 0-10 15,-14 1 1-15,-3 2-15 16,-11-6 1-16</inkml:trace>
  <inkml:trace contextRef="#ctx0" brushRef="#br0" timeOffset="2777.33">9035 4499 48 0,'-11'26'24'0,"-28"17"-15"16,15-30 26-16,-8 12-34 16,-18 6 0-16,-6 7 0 0,0 9 1 15,6 16-6-15,4-19 1 16,4 0-5-16,7-7 1 16,10-9-8-16,4-18 1 15</inkml:trace>
  <inkml:trace contextRef="#ctx0" brushRef="#br0" timeOffset="2958.76">8558 4616 53 0,'29'28'26'16,"9"41"-29"-16,-23-50 47 0,2 15-44 15,4 4 0-15,1-4-1 16,2-2 0-16,1-1-4 15,-4-3 1-15,0-3-11 16,-3-15 1-16</inkml:trace>
  <inkml:trace contextRef="#ctx0" brushRef="#br0" timeOffset="3213.31">9402 4380 62 0,'-4'47'31'0,"8"-34"-31"0,-1-7 54 15,4 0-53-15,0-2 0 16,0 2-2-16,0-6 1 15,0 0-6-15,0-6 1 16,0 2-14-16,1-5 1 16</inkml:trace>
  <inkml:trace contextRef="#ctx0" brushRef="#br0" timeOffset="3377.95">9303 4653 64 0,'10'47'32'16,"-3"-15"-36"-16,4-26 50 0,-4 0-49 16,4-3 1-16,-4 0-29 15,-4-9 0-15,-3 6 30 16,7-6 1-16</inkml:trace>
  <inkml:trace contextRef="#ctx0" brushRef="#br0" timeOffset="6606.3">10054 5196 54 0,'4'37'27'0,"13"32"-20"0,-10-44 27 16,4 7-33-16,3-4 1 15,0-3 1-15,0 3 0 16,0-9-3-16,1-6 1 16,-5-1 2-16,1-12 0 15,3 0-1-15,3-12 1 16,5-20-2-16,-1-9 1 0,0-18-2 15,0-10 1-15,-3-6-2 16,-4-13 1-16,-7-3 0 16,0-3 0-16,-7 3-1 15,0-3 1-15,-4 15-1 47,-3 7 1-31,-3 3-1-16,-1 0 0 0,1 13-1 0,-1 9 1 0,4 12-1 0,0 4 1 0,7 9-1 15,3 13 1-15,8 2 1 16,7 14 0-16,13 2 1 16,12 4 1-16,17-1 1 15,7 1 1-15,7-7 0 16,25-3 1-16,21-6-1 16,21-6 0-16,25-1-2 15,13 1 1-15,15-1-3 16,4 4 1-16,-15-10-3 15,-3 4 1-15,-10-1-5 16,-19 1 0-16,-17-4-4 16,-31 3 0-16,-26-5-11 0,-31 8 1 15</inkml:trace>
  <inkml:trace contextRef="#ctx0" brushRef="#br0" timeOffset="7549.98">10767 4797 51 0,'-4'13'25'0,"18"9"-21"0,-10-16 38 0,3-6-40 16,4 3 1-16,3-3 0 16,3-3 1-16,8 3-5 15,3-6 0-15,4 3 4 16,-7-4 0-16,-8 4-2 15,-3 3 0-15,-3 0-1 16,-4 0 0-16,-7 0-1 16,0 3 1-16,-7 4-1 15,0-7 0-15,0 9 0 16,0-6 1-16,0 4 0 16,3-1 1-16,1 0-1 15,-1 4 1-15,4-1-1 16,0 3 0-16,0-8 0 15,0 5 1-15,-3 7-1 16,-1-4 0-16,1-6 0 0,-1 4 0 16,-3 2-1-16,-7 1 1 15,3 3 0-15,1 2 0 32,-1-2-1-32,-3 6 1 0,3 3 0 0,-3-12 0 15,4 9 1-15,-1-3 0 16,4-1 0-1,0-2 0-15,4 3 1 0,-1-7 0 16,4 4 0-16,7-3 1 16,7-1 0-16,11-2 1 0,7-4-1 15,10-6 1-15,0 0-2 16,4 0 1 0,-4 0-5-16,-3-3 0 0,-7 3-8 15,-11 3 1-15,-10 3-13 16,-18 0 1-16</inkml:trace>
  <inkml:trace contextRef="#ctx0" brushRef="#br0" timeOffset="7943.99">11458 4995 36 0,'-3'0'18'0,"3"0"-5"0,0 0 16 16,0 0-26-16,-4 6 0 16,-6 10 2-16,-8 0 1 15,-3 12-8-15,3-9 1 0,-7 12 3 16,1 10 1-16,-1-7-2 16,4-2 1-16,3-1-5 15,4-6 1-15,4-6-12 16,3-10 0-16,3-15-1 15,0-7 1-15</inkml:trace>
  <inkml:trace contextRef="#ctx0" brushRef="#br0" timeOffset="8151.11">11257 5061 48 0,'11'44'24'0,"13"40"-19"16,-17-65 47-16,1 3-52 0,2 0 0 16,8 0-1-16,-1 6 1 15,5-9-4-15,-5 3 1 16,-3 0-9-16,0-6 0 16,-10-13-4-16,-4-3 1 15</inkml:trace>
  <inkml:trace contextRef="#ctx0" brushRef="#br0" timeOffset="9473.76">12114 4992 45 0,'-3'6'22'0,"10"-12"-15"0,-4 6 36 0,5 3-41 16,2 0 1-16,1 6 1 15,6-9 1-15,4 10-6 16,4-10 0-16,3 3 4 15,1-3 1-15,-1 0-2 16,-7 0 0-16,-3 0-2 16,-4 3 1-16,-4 0-2 0,-6 4 0 15,-4 2-1 1,-7 0 0-16,-7 4-1 0,-4-1 0 16,0 1-1-16,-3 0 1 15,4-4-1-15,-1-3 1 16,4 1-1-16,3 5 1 15,8 4 1-15,3-4 1 16,7 4 1-16,7 3 1 16,4 0 1-16,6 3 0 15,1-7 1-15,7 4 0 16,-4 0 0-16,0-3 0 16,-3-4 0-16,-8 4 0 15,-6 12-2-15,-11 0 0 0,-11-3-2 16,-10 10 0-16,-17 6-2 15,-8-1 1 1,-7-5-12-16,-4-7 0 0,-6 0-2 16,17-3 1-16</inkml:trace>
  <inkml:trace contextRef="#ctx0" brushRef="#br0" timeOffset="11967.52">11762 5171 28 0,'-7'6'14'0,"-11"-6"-1"16,14 3 16-16,1 3-22 16,-4-6 0-16,0 3 4 15,0 0 1-15,3-3-13 16,1 4 0-16,3-1 11 16,0 0 0-16,7 0-3 15,7 0 0-15,7 0-3 16,7 7 1-16,4-10-4 15,7 3 1-15,0 0-8 16,3-3 1-16,-14 3-16 0,-10 0 1 16</inkml:trace>
  <inkml:trace contextRef="#ctx0" brushRef="#br0" timeOffset="12928.77">13272 5271 45 0,'3'16'22'0,"11"-10"-9"0,-7-6 22 15,0 0-32-15,4 3 0 0,3-3 2 16,4-3 1-16,3 6-7 16,11-3 1-16,3-3 4 15,11 3 1-15,17 0-3 16,1-6 1-16,3 6-5 16,0-7 0-16,-7 1-10 15,-11 0 1-15,-10-1-7 16,-14-2 0-16</inkml:trace>
  <inkml:trace contextRef="#ctx0" brushRef="#br0" timeOffset="14201.9">14411 5418 51 0,'18'94'25'0,"-1"35"-23"15,-10-98 42-15,4 13-42 0,3 6 1 16,4-6 2-16,-1 3 1 16,1-3-7-16,3-9 1 15,-3-13 4-15,-1-13 0 16,5-18-2-16,2-16 0 15,4-13-1-15,4-15 0 16,-7-20-2-16,-4-21 0 16,-3-18 0-16,-4-1 1 15,-7-7-1-15,-4-5 1 0,1 6-2 16,7 12 0-16,-1 7 0 16,4 9 0-16,4 9 0 15,7 20 0-15,6 15 1 16,15 15 0-16,7 14 2 15,7 5 0-15,21 7 1 16,25 3 1-16,10-4-1 16,26 1 0-16,16 0-1 15,-2-4 1-15,20-2-2 16,4 2 1-16,-21 7-2 16,-4 3 0-16,-14 10-4 15,-18-1 0-15,-17 10-7 16,-18 0 1-16,-24-4-8 15,-22-5 1 1</inkml:trace>
  <inkml:trace contextRef="#ctx0" brushRef="#br0" timeOffset="14718.04">15600 5224 44 0,'-7'6'22'0,"-11"19"-18"0,8-15 35 16,-8 5-38 0,-7 10 0-16,-10 13 0 0,-7 6 1 15,-4-3-3-15,3 3 1 16,5 3 0-16,9-3 0 15,5-13-4-15,6 0 1 16,4-6-11-16,3-12 0 16</inkml:trace>
  <inkml:trace contextRef="#ctx0" brushRef="#br0" timeOffset="14921.35">15166 5221 35 0,'7'19'17'0,"4"24"-5"16,-1-30 19-16,8 6-26 16,3 12 0-16,7 10 1 15,4-7 0-15,3 7-9 16,0 0 1-16,-3 0 4 16,4-4 0-16,-8-12-9 15,-4-3 0-15,-6-6-8 16,-4 0 1-16</inkml:trace>
  <inkml:trace contextRef="#ctx0" brushRef="#br0" timeOffset="15188.09">15677 5528 56 0,'8'19'28'0,"13"-19"-32"0,-14 3 50 15,0 0-46-15,7 3 0 16,11 1-1-16,6-4 1 16,1-3-4-16,0 0 1 15,0-6-8-15,-4-1 1 0,-3 1-6 16,-8 0 1-16</inkml:trace>
  <inkml:trace contextRef="#ctx0" brushRef="#br0" timeOffset="15361">15755 5359 53 0,'7'44'26'0,"-3"50"-33"0,-4-72 49 0,0 9-44 16,0 7 0-16,0 2-7 16,0 4 0-16,0-9 0 15,0-7 1-15</inkml:trace>
  <inkml:trace contextRef="#ctx0" brushRef="#br0" timeOffset="19937.91">17699 5525 39 0,'-4'-6'19'0,"8"21"-2"15,-4-15 20-15,3 0-33 16,4-6 1-16,1 3 4 16,2-3 1-16,1 2-12 15,6 4 1-15,4 4 6 16,8-1 1-16,-1 3-3 16,11 0 1-16,7-6-7 15,3 0 0-15,-7 3-7 16,1-3 1-16,-8 0-11 15,-3 0 1-15</inkml:trace>
  <inkml:trace contextRef="#ctx0" brushRef="#br0" timeOffset="20164.24">17963 5330 62 0,'-14'51'31'0,"14"49"-40"0,0-75 53 15,0 13-45-15,0-4 1 0,-3 10-5 16,3 6 1 0,-4-6-5-16,1-9 1 0,-8-17-8 15,8-14 1-15</inkml:trace>
  <inkml:trace contextRef="#ctx0" brushRef="#br0" timeOffset="20748.12">18662 5089 61 0,'-7'13'30'0,"21"-10"-37"0,-7-3 58 15,4 0-48-15,6 0 0 16,15 0 2-16,7 0 0 16,10 3-6-16,-3 0 0 15,-4 10 4-15,-3-1 0 0,-11 13-1 16,-10 6 0 0,-11 17-3-16,-10 8 1 15,-15-3-4-15,-14 7 1 16,-17-4-3-16,3-6 1 0,0-9-2 15,0-6 1-15,4-10 0 16,7-6 1-16,6-4 1 16,12-8 1-16,6-14 2 15,8-5 0-15,10-4 1 16,7 0 0-16,3 4 1 16,8 6 1-16,3 6 0 15,8 9 1-15,2 7-1 16,5 6 1-16,-4 0-1 15,-4 0 0-15,4 3-1 16,0 6 0-16,-1 0-3 16,5-6 1-16,-1-3-9 15,-3-6 0-15,0-13-6 16,-1-9 0-16</inkml:trace>
  <inkml:trace contextRef="#ctx0" brushRef="#br0" timeOffset="21158.66">19816 5161 55 0,'-8'0'27'0,"16"10"-23"16,-1-10 49-16,3 0-49 15,8-4 0-15,7 4 2 16,13 0 1-16,8 0-10 16,-7 0 1-16,3 10 4 0,1-7 0 15,-8 3-8 1,-3 4 1-16,-8-1-13 16,-10 0 0-16,-10 1-2 0,-8-1 0 15</inkml:trace>
  <inkml:trace contextRef="#ctx0" brushRef="#br0" timeOffset="21323.64">19823 5522 59 0,'24'25'29'0,"50"6"-38"0,-45-21 57 0,2-7-49 15,8 0 0-15,0 0-10 16,10-3 1-16,1-3 0 15,10-3 0-15</inkml:trace>
  <inkml:trace contextRef="#ctx0" brushRef="#br0" timeOffset="21693.43">21562 5240 41 0,'32'3'20'0,"-11"-3"-9"0,-18-10 26 0,-3-2-36 15,-3-4 1-15,-15 7 0 16,-10 2 1-16,-18 4-4 16,-14-3 0-16,-3 22 3 15,-5 6 0-15,-6 12-2 0,0 23 1 16,11 2-2-16,3 13 1 15,10-3-1-15,12 3 0 16,20-3-1-16,18 3 1 16,25-12 0-16,21-13 1 15,10-22 3-15,25-12 0 16,14-20 0-16,-3-24 1 16,-7 0-1-16,-15-16 0 0,-24 3-1 15,-21-13 0 1,-22 1-13-16,-17-1 1 0,-17-5-7 15,-5 12 0-15</inkml:trace>
  <inkml:trace contextRef="#ctx1" brushRef="#br0">11896 3214 0</inkml:trace>
  <inkml:trace contextRef="#ctx0" brushRef="#br0" timeOffset="25400.18">16277 5017 27 0,'-7'12'13'0,"4"-8"3"0,3-4 14 0,0 0-25 16,0 0 0-16,3-7 3 15,1 1 0-15,-1 3-10 16,1-7 1-16,10 4 6 16,3 0 1-16,8 0-3 15,10-1 1-15,1 7-2 16,3 0 1-16,-8 0-2 16,-6 4 0-16,-4 2-1 15,-3 3 1-15,-8 7-2 16,-6 3 1-16,-4 9-2 15,-4 0 1-15,-3 16-2 16,-3 6 1-16,-4 13-2 16,-4 3 0-16,0 9 1 0,1-6 0 15,-1-6-2 1,4-13 1-16,0-3-4 16,3-9 1-16,8-13-6 0,-1-16 1 15</inkml:trace>
  <inkml:trace contextRef="#ctx0" brushRef="#br0" timeOffset="25758.59">16327 5393 49 0,'7'3'24'0,"3"-12"-22"16,-3 3 43-16,7 6-43 15,8-7 0-15,9 7 1 16,8 0 0-16,-4 0-7 16,4-3 1-16,-4 3-11 15,-3 0 0-15,-11 3-2 0,-7 1 0 16</inkml:trace>
  <inkml:trace contextRef="#ctx0" brushRef="#br1" timeOffset="31016.91">23918 4314 28 0,'36'-25'14'0,"-5"-6"2"0,-20 15 14 16,0 4-30-16,-4-1 1 16,0 4 6-16,-4-1 0 15,-3 10-7-15,4 7 1 16,-4-7 4-16,-7 12 0 15,0 4-1-15,-11 15 1 16,-14-2-4-16,-21 11 0 16,-3 10-2-16,-11 4 1 0,-7 8-2 15,10 17 1 1,1 12-1-16,-1 15 0 0,4 1 0 16,4 3 1-16,13 6 0 15,12-16 1-15,10-6 0 16,10-3 0-16,7-25 0 15,8 0 0-15,3-3 0 16,4-10 1-16,-1-3-2 16,4-6 0-16,0-10-3 15,4-2 1-15,-4-10-6 16,-3-3 0-16,3-7-5 16,-4 1 0-16</inkml:trace>
  <inkml:trace contextRef="#ctx0" brushRef="#br1" timeOffset="31874.32">24310 4797 46 0,'0'0'23'0,"3"7"-22"0,-3-7 42 0,0 3-42 15,-3 3 1-15,-8 3 0 16,-6 7 1-16,-4 3-4 15,-11 9 0-15,-7-6 2 16,0 3 0-16,7 3-2 16,4 4 1-16,0-1-2 15,7-3 0-15,3-3-1 16,8 1 0-16,3-1 1 16,7 0 1-16,3-6 1 15,11-4 1-15,7 1 1 16,8-7 0-16,-5 1 1 15,-3-1 1-15,-3 1-3 16,-7-1 1-16,-15 7-3 16,-10 6 1-16,-11 0-6 15,1 6 0-15,-5 6-9 16,-6 1 0-16</inkml:trace>
  <inkml:trace contextRef="#ctx0" brushRef="#br1" timeOffset="32233.89">24536 4819 46 0,'-7'22'23'0,"-7"13"-20"15,10-20 34-15,-3 1-37 16,-7 12 1-16,-4 10 0 16,1 0 0-16,-5 21-2 15,5-5 1-15,3 2 0 16,7-3 1-16,0-6-3 15,3-12 0-15,4-7-3 16,4-15 1-16,-4-13-8 16,0-10 1-16,-8 4-3 15,-2-10 1-15</inkml:trace>
  <inkml:trace contextRef="#ctx0" brushRef="#br1" timeOffset="32427.01">24211 5167 41 0,'4'19'20'0,"13"-13"-18"0,-6-2 39 16,-1-1-38-16,5 0 0 16,2 3 1-16,4-3 1 15,1 7-7-15,-1-4 1 16,0 0 2-16,0 4 1 16,0-4-6-16,0-3 1 0,1-6-7 15,-1 0 0-15,-7-3-5 16,3-10 0-16</inkml:trace>
  <inkml:trace contextRef="#ctx0" brushRef="#br1" timeOffset="33193.91">24687 5274 57 0,'4'19'28'15,"-11"-16"-39"-15,7 3 54 0,-7-6-44 16,-7 0 1-16,0 0 0 15,-4 0 0-15,0 3 0 16,8 4 0-16,-4-1 0 16,3-3 0-16,4 3 0 15,0 4 1-15,0-4-1 16,3 10 1-16,1-4-1 0,3-5 0 16,0-1 0-1,3 6 1-15,-3-5-1 0,4-1 0 16,3-3 0-16,0 3 0 15,0 1 0-15,0 2 0 16,0-3 0-16,4 7 0 16,-4-1 0-16,0 1 0 15,0 3 0-15,-4-1 0 16,4-2 0-16,-3-1 1 16,3-5-2-16,4 2 1 15,-4-3-1-15,0-3 1 16,3 1-7-16,1-8 1 0,0-2-9 15,6 3 0-15</inkml:trace>
  <inkml:trace contextRef="#ctx0" brushRef="#br1" timeOffset="33507.81">24818 5481 44 0,'0'6'22'0,"-4"-15"-22"16,4 3 33-16,-3-4-30 15,-1 1 0-15,1-1 3 16,-1-2 1-16,1-1-8 16,-1 4 1-16,4-1 5 15,0 1 1-15,4 0-2 0,3 2 1 16,3 1-2-16,5 0 0 15,6 9-2-15,0-9 1 16,0 6-5-16,0 0 0 16,-3-3-4-16,3-7 1 15,-7 4-7-15,0-7 0 16,0-2-5-16,-3-4 0 16</inkml:trace>
  <inkml:trace contextRef="#ctx0" brushRef="#br1" timeOffset="33765.68">25234 4688 40 0,'-3'6'20'0,"-1"28"-20"15,1-24 33-15,3 5-31 16,-7 7 1-1,-11 32 2 1,0-1 1-16,4 10-8 16,0 3 1-16,3-1 2 15,4-5 1-15,4-10-6 16,-1-15 1-16,4-7-11 16,0-16 0-16</inkml:trace>
  <inkml:trace contextRef="#ctx0" brushRef="#br1" timeOffset="33946.1">24867 5105 45 0,'21'31'22'0,"36"-9"-14"0,-32-19 34 16,3 0-42-16,4-3 1 15,13-3-2-15,5 0 0 0,3-3-8 16,0-1 1-16,-4-5-6 15,0 3 0-15</inkml:trace>
  <inkml:trace contextRef="#ctx0" brushRef="#br1" timeOffset="34277.44">26254 4691 44 0,'-21'56'22'0,"-1"45"-24"16,22-73 36-16,-3 19-33 0,-1 6 1 16,-3 16 0-16,-3-3 0 15,3-13-6-15,3-12 0 16,1-6-7-16,3-20 0 16,0-5-2-16,-4-14 1 15</inkml:trace>
  <inkml:trace contextRef="#ctx0" brushRef="#br1" timeOffset="34522.86">26180 5199 36 0,'17'25'18'16,"4"-9"-14"-16,-3-13 34 0,3 3-34 15,11-3 0-15,0 0 2 16,0 0 0-16,-8 4-9 15,-3 2 1-15,-10 4 4 16,-11 5 1-16,-11 7-5 16,-10 10 0-16,-11-1-5 15,1 1 1-15,2 3-7 16,1-7 1-16,4 0-2 16,-1-6 0-16</inkml:trace>
  <inkml:trace contextRef="#ctx0" brushRef="#br1" timeOffset="34771.87">26734 5249 41 0,'3'16'20'0,"-14"12"-23"0,8-19 41 0,-4 4-35 16,-4 18 1-16,-10 13 1 15,-7-3 0-15,-7 12-7 16,-4-3 1 0,4 4 3-16,6-7 0 0,5 0-5 15,2-16 0-15,8-15-6 16,4-16 1-16,6-10-7 16,4-12 1-16</inkml:trace>
  <inkml:trace contextRef="#ctx0" brushRef="#br1" timeOffset="34920.08">26437 5434 18 0,'0'-44'9'0,"7"44"4"0,-7 0 7 0,7 6-15 16,7 7 1-16,-3 9 3 15,0 0 0-15,-1 0-12 16,1 0 1-16,-1 0 6 16,1-4 1-16,-4-2-8 15,0-6 1-15,0-7-10 16,-3-6 1-16</inkml:trace>
  <inkml:trace contextRef="#ctx0" brushRef="#br1" timeOffset="42771.33">28265 5500 42 0,'7'50'21'0,"-7"-22"-11"16,3-18 22-16,-3-4-30 15,0 0 1-15,0-3 1 0,0-3 1 16,0-9-6-16,0-4 0 16,0 4 4-16,0-7 0 15,0-6-2-15,0-6 1 16,0 3-1-16,4 3 1 15,-1 3-1-15,4 4 0 16,7 8 0-16,4-5 1 16,0 9-1-16,-1-1 0 15,8 4-4-15,3 4 0 16,4-4-8-16,3 3 1 0,-7-3-8 31,1 6 1-31</inkml:trace>
  <inkml:trace contextRef="#ctx0" brushRef="#br1" timeOffset="43133.18">28596 5635 55 0,'7'31'27'0,"7"-15"-27"15,-7-16 48-15,4-3-47 16,3-7 1-16,4-2 0 15,-1-10 1-15,1-3-4 16,-4 9 0-16,-3-3 2 16,-4 3 0-16,-4 1-1 15,-6-1 0-15,-4 0-2 0,-4 7 1 32,-7 18-1-32,1-6 0 15,-1 10 0-15,4 9 0 16,4 6 0-16,6-3 1 15,4 10 0-15,4-4 1 16,6-3 0-16,8 1 1 16,6-7-2-16,-2-10 1 15,2 1-6-15,5-7 1 16,-5-3-11-16,-3-9 1 0</inkml:trace>
  <inkml:trace contextRef="#ctx0" brushRef="#br1" timeOffset="43732.33">28945 5638 60 0,'0'44'30'0,"0"-16"-34"16,0-25 51-16,0 0-46 16,0 0 0-16,0 0 0 0,0-3 0 15,0 0-2-15,0 0 1 16,4-6 0-16,-1-6 1 16,8-1-2-16,0-3 1 15,-1 1-2-15,1-4 1 16,-1 6-1-16,1 4 1 15,0 3-1-15,-1 6 0 16,-3 3 0-16,-3 3 1 16,3 4 0-16,-4-1 1 15,1 0-1-15,-1 4 1 16,1-10-1-16,-4-3 1 0,7-6-1 16,0-10 1-16,0 0 0 15,0 1 0-15,0-1 0 16,0 0 0-16,4 1 0 15,-1 2 0-15,1 13-1 16,0-6 1-16,-1 3 0 16,4-4 0-16,0 4-1 15,4 3 1-15,-4-9-1 16,4 9 1-16,-4 3 0 16,0 6 0-1,0 10 0-15,-3 3 0 0,-1 3 0 16,-3 0 1-16,0-9-2 15,0 0 0-15,0-7-3 16,1-3 0-16,2 7-4 16,4-7 0-16,0-6-7 15,0-9 1-15</inkml:trace>
  <inkml:trace contextRef="#ctx0" brushRef="#br1" timeOffset="44017.16">29595 5500 48 0,'3'9'24'0,"1"-9"-25"0,-4 0 44 16,0 3-42-16,-7 4 0 15,-4-4 0-15,-3-6 1 16,0 6-3-16,7 3 1 16,-4 7 1-16,1 5 1 15,-1 11-2-15,4-7 0 16,3-4-2-16,1 11 1 0,3-4-1 15,3 0 0-15,1-10-2 16,6-5 1-16,5-10 0 16,-1-6 1-16,3-1-1 15,1-5 1-15,0-10-6 16,-1-6 1-16,1 3-5 16,7-7 0-16</inkml:trace>
  <inkml:trace contextRef="#ctx0" brushRef="#br1" timeOffset="44286.11">29743 5572 47 0,'14'25'23'0,"0"41"-22"16,-7-54 42-16,0-5-41 0,0-1 1 15,-3 3 1-15,-1-2 0 16,4-4-5-16,0-3 1 15,0 3 4-15,0-3 0 16,4-6-1-16,0-4 0 16,3-9-1-16,0-6 1 15,3-3-2-15,1 3 1 16,0 16-5-16,-1-4 0 16,-3-3-5-16,4 4 0 15,-7 6-11-15,-4-13 1 0</inkml:trace>
  <inkml:trace contextRef="#ctx0" brushRef="#br1" timeOffset="46724.55">30233 5541 45 0,'-3'0'22'0,"-1"12"-13"0,4-9 22 16,0 4-30-16,-4 2 1 0,1 7 1 16,-1-7 0-16,1 4-5 15,3-4 1-15,0-3-3 16,3-3 1-16,1-9-10 15,-1-10 0-15,1-2-2 16,-4-11 1-16</inkml:trace>
  <inkml:trace contextRef="#ctx0" brushRef="#br1" timeOffset="46891.12">30159 5274 29 0,'11'19'14'16,"13"18"-13"-16,-17-30 26 0,4-1-28 0,3 0 0 0,0 4-5 0,4-1 1 16,3 1-1-16,0-4 1 15</inkml:trace>
  <inkml:trace contextRef="#ctx0" brushRef="#br1" timeOffset="47409.38">30406 5550 27 0,'-4'3'13'0,"8"16"-3"0,-1-16 20 15,1 0-27-15,3 0 1 0,0 4 0 16,4-7 0-16,3-7-5 16,7 4 0-16,-3-3 4 15,-1-3 0-15,1 2-2 16,0-2 1-16,-4 9-1 16,0-3 0-16,3 0-1 15,5-1 1-15,2 4 0 16,1-3 0-16,0-9 0 15,-4-1 1 1,0 4-1-16,-3-1 0 0,-1 1 0 16,-3 0 0-16,-3 2-1 15,-4 7 1 1,-3 10-4-16,-8 2 1 0,0-5-2 16,-3 8 1-16,0 13-1 15,0 13 0-15,-3 3 0 16,-1 13 1-16,8 2 1 15,3 7 1-15,3-6 1 16,4-4 0-16,0-3 0 0,0-9 1 16,-3-6 0-16,-1-7 0 15,-3-3 0-15,-3-6 0 16,-8-6 0-16,-6-7 0 31,-8-5 0-31,4-8 0 16,-4-5-1-16,-3-7 1 0,-4 1 0 0,-3-10 1 15,3-7-1-15,0-2 1 16,8 6 0-16,6 2 0 16,7 8 0-16,18-1 1 0,8 6-1 15,6 1 0-15,0 9-1 16,11-4 0 0,6 4-5-16,8-3 0 0,0-3-11 15,0-10 1-15</inkml:trace>
  <inkml:trace contextRef="#ctx0" brushRef="#br1" timeOffset="47832.38">31648 5691 44 0,'-11'25'22'0,"8"-19"-14"0,3-6 32 15,0 0-38-15,0-3 0 16,0-9 1-16,3-10 1 0,1-3-5 16,3-7 0-1,0 10 3-15,3 4 0 0,1-7-1 16,-4 6 1-16,4 3-2 16,6 7 1-16,4 2-3 15,1 4 0-15,2 3-4 16,1 6 1-16,-4 1-7 15,0-4 1 1,0-3-5-16,4 0 0 0</inkml:trace>
  <inkml:trace contextRef="#ctx0" brushRef="#br1" timeOffset="48102.21">32060 5544 31 0,'22'3'15'0,"-5"-16"-7"0,-10 13 23 0,-7 0-28 15,7 0 0-15,-7 0 2 16,0 0 1-16,0 0-8 15,-3 0 1-15,-8 0 4 16,-6 3 0-16,-5 4-1 0,1 2 0 16,-3 4-2-16,2 9 1 15,1-4-1-15,0 4 0 16,7-6-2-16,3 3 1 16,4-7-1-16,4 7 1 15,3-6-1-15,7-7 0 16,7-6 0-16,4 0 0 15,3-6 1-15,-4-4 1 16,1-5-6-16,3-1 1 16,0-6-7-16,-3 3 0 15</inkml:trace>
  <inkml:trace contextRef="#ctx0" brushRef="#br1" timeOffset="48384.95">32314 5537 45 0,'22'-3'22'0,"-12"10"-18"16,-10-7 38-16,0 3-43 16,-3-3 1-16,-8 0-1 15,-3 0 1-15,0 0 0 16,0 3 1-16,-4 6-1 16,-3 1 0-16,0 5 0 15,3 7 0-15,1 0-3 16,2-3 0-16,5 9-4 15,6-6 1-15,4 0-1 16,7-6 1-16,7-7 2 16,1-12 0-16,-1 0 3 15,0-10 1-15,3-5 1 16,1-14 0-16,3 4-9 0,-3-16 0 16</inkml:trace>
  <inkml:trace contextRef="#ctx0" brushRef="#br1" timeOffset="48647.99">32420 4606 42 0,'7'16'21'0,"-10"75"-20"0,3-72 34 0,3 24-34 15,-3-5 1-15,0 15 0 16,0 7 0-16,-7 12-3 15,7 10 1-15,0 9 1 16,4-13 0-16,-4-12-3 16,0-7 1-16,-4-15-5 15,1-16 1-15,-1-9-6 16,-3-9 1-16,0-20-4 16,-3-5 1-16</inkml:trace>
  <inkml:trace contextRef="#ctx0" brushRef="#br1" timeOffset="48839.42">32173 5167 45 0,'7'10'22'0,"18"21"-21"0,-14-28 46 16,-4 7-44-16,7-4 0 16,11-6 0-16,13-3 1 15,5-7-7-15,13-2 1 16,8-1-1-16,3 4 1 15,-11-7-11-15,-10-3 1 16,-11-9-4-16,-3 3 0 16</inkml:trace>
  <inkml:trace contextRef="#ctx0" brushRef="#br1" timeOffset="49140.88">32798 4343 45 0,'0'47'22'0,"3"-35"-22"0,4 7 41 0,4 16-38 16,3 15 0-16,7 16 3 16,14 31 0-16,4-13-7 15,11 17 1-15,-8 18 4 16,-3 13 0-16,-14-16-3 15,-22-7 1 1,-17 14-5-16,-25-7 0 0,-10 0-11 16,-22-13 1-16,-13-5-4 15,-19-4 0 1</inkml:trace>
  <inkml:trace contextRef="#ctx0" brushRef="#br1" timeOffset="80681.35">13603 6234 12 0,'4'12'6'0,"-4"1"1"15,3-10 6-15,4 0-13 16,-3 0 1 0,3 3 1-1,0 1 1-15,3-1-3 16,1-9 0-16,0-4 1 16,6 4 1-16,1-3-1 0,3-6 0 15,0-7-1-15,4 3 1 16,3 3 0-16,-3 4 0 15,0 6 0-15,-4 3 0 16,0 6-1-16,-3 4 1 16,-1-1-1-16,-6 0 1 15,-1-2-3-15,-3-4 1 16,0 3-1-16,-3 4 0 16,-1 2 0-16,1-3 0 15,3 1 0-15,-3-1 1 16,3 1 0-16,0-4 0 0,3-3 1 15,1 0 1-15,-1-3-1 16,5 0 1-16,-5 0-1 16,1-3 0-1,3-6 0-15,3-1 0 0,5 4 0 16,-5 0 0-16,1 3 0 16,0 3 1-16,-4-4-1 15,0 4 0-15,-4 4 0 16,4 5 0-16,-3 0 0 15,0 1 0-15,-1-1 0 16,1 1 0-16,-1-1 0 16,1 0 0-16,0 1 0 15,-1-4 0-15,1-3 0 16,-1 0 1-16,1-3 0 16,3 0 0-16,0-3 0 15,4-3 1-15,-1-3 0 16,1 5 0-16,7-5-1 0,-4 3 1 15,0-4-1-15,0 4 0 16,-3 0 0-16,0 3 1 16,-1 0-2-16,1-4 0 15,-4 1 0-15,-4 3 1 63,5-3-1-63,-5 2 1 0,1 4-2 0,-1-3 0 0,4 6 1 0,1 4 1 0,-1 2-2 0,0 4 1 15,0 2 0-15,-4 4 0 16,1-3 0-16,-4 0 0 0,0-7-1 16,0 0 1-16,0-2 0 15,4-4 0-15,-1 0-1 16,5-3 1-16,2-6 0 16,1-4 0-16,-1-2 0 15,5-1 0-15,-1 1 0 16,7-1 1-16,-7 1-1 15,4-1 1-15,0 4-1 16,-4 2 0-16,0 1 0 16,0 0 0-16,-3 6-1 15,-1 0 1-15,-3 0 0 16,1 0 0-16,-5 3 0 16,1 3 0-16,-4 0-1 0,0 7 1 15,0 3 0 1,0-4 0-16,-3-2 0 15,3 2 0-15,3-6 0 0,1 1 0 16,-1-1 0-16,1-3 0 16,3 0 0-16,4-3 0 15,3-6 0 1,4 0 0-16,3-4 0 0,0-5 0 16,4-1 0-16,3 3 0 15,-3 4 0-15,-1 0 0 16,-2 2 0-16,-1 1 0 15,-3 3 0-15,-4 0 1 0,-4 0-1 16,1-1 0-16,-4 4 0 16,-3 4 0-1,-1 5-1-15,-3 4 1 0,-3 2-1 16,-4 1 1-16,0-4 0 16,3 1 0-16,1 3 0 15,0-1 0-15,-1 1 0 16,4 0 0-16,0-7 0 15,0-6 1-15,0 0-1 16,4-3 0-16,3 0 0 16,4-6 0-16,-1 0-1 15,11-4 1-15,1 1 0 16,2-3 1-16,1 2-1 16,3 1 0-16,1-1 0 15,3-2 1-15,-1 5-1 16,1-5 0-16,0 6 0 15,-7 6 0-15,-4 3 0 16,-7 0 0-16,0 9-1 0,-3-5 1 16,7 5 0-16,-4 1 0 15,0-1 0-15,-3-2 0 16,3-1 0-16,0 1 0 16,7-4 0-16,4 0 0 15,-4-3-3-15,0 0 0 16,1-3-5-16,2-3 1 15</inkml:trace>
  <inkml:trace contextRef="#ctx0" brushRef="#br1" timeOffset="81687.25">15625 6949 27 0,'3'15'13'0,"4"-2"-16"16,-3-10 22-16,-1 0-19 16,4 3 0-16,0 7 0 15,0-1 1-15,4 1-2 16,0 6 1-16,-1 0 0 15,4 3 1-15,4-1-1 16,7 1 0-16,6 0 0 0,5 0 0 16,2 3 0-16,8 0 1 15,11 1-1-15,6-1 0 16,-6-3 0-16,3-4 1 16,14 1-1-16,3 3 0 15,11-3 0-15,11 0 0 16,-7 3 0-16,10 0 1 15,8 6-1-15,6-3 0 16,0 0 0-16,4 3 1 16,7 1-1-16,11-1 0 15,-7-6 1-15,3 3 0 0,0 0 0 16,10-6 0-16,-17-4 0 16,11 1 1-16,-1 3-1 15,12-7 1-15,-12 1-1 16,4-4 0-16,7-5 1 15,8-8 0-15,-8 1-1 16,4-9 1-16,3-13 0 16,-11-10 0-16,-13-2-1 15,3-11 0-15,-3-8 0 16,-4 6 0-16,-15-7-1 16,-20 1 0-16,-4 0-3 15,-10-4 1-15,-11 3-8 16,-7 4 0-16,-7-3-1 15,-7 12 0-15</inkml:trace>
  <inkml:trace contextRef="#ctx0" brushRef="#br1" timeOffset="82287.98">20352 6854 36 0,'3'22'18'0,"4"0"-22"0,-3-18 37 0,3-1-33 15,0 0 1-15,0 0 1 16,0 0 0-16,4 0-2 16,3-3 0-16,7 0 1 15,4 0 1-15,6 0-1 16,5-6 1-16,-1 0-2 16,4-4 1-16,7-2-1 15,3 2 0-15,-3 4-1 16,-4 0 0-16,-7-4-1 15,-3-2 0-15,-4 2-1 16,-3 4 1-16,-4 0-3 16,0 3 1-16,-10 6-1 15,0 0 0-15,-4 6 0 0,-4 10 1 16,1-3 0-16,-1 3 1 16,1 6 0-16,-1 3 1 15,1 3 2-15,3 4 0 16,-4 2 1-16,1 1 0 15,-4-16 0-15,-4-3 0 16,-3-3 0-16,0-4 0 16,-3-2 0-16,-4-7 1 15,-4-13-1-15,-14-12 0 0,-10-6 0 16,0-6 1 0,-18-4-4-16,-18-6 1 0,-21-3-6 15,8 3 0-15</inkml:trace>
  <inkml:trace contextRef="#ctx0" brushRef="#br1" timeOffset="83908.33">15861 8796 40 0,'14'0'20'0,"0"53"-19"0,-10-50 21 15,-1 16-23-15,-3 18 1 16,-3 36-1-16,-4 24 1 15,0 19-1-15,-1 31 1 16,1 38-3-16,0 41 0 16,-3 34 0-16,-1 35 0 15,1 31 0-15,-4 22 1 16,-4 25 3-16,4 7 1 16,-7 363 1-1,6-135 1-15,5-68 0 16,-1-54 0-16,1-44-1 15,3-31 0-15,0-44-3 16,3-19 1-16,1-29-1 16,-1-5 1-16,1-29 0 15,-1-21 1-15,0-32-2 16,-3-22 1 15,-3-44-4-31,-1-22 1 16,-6-37-10-16,-8-32 1 0</inkml:trace>
  <inkml:trace contextRef="#ctx0" brushRef="#br1" timeOffset="86687.95">1288 8504 34 0,'-7'16'17'0,"7"9"-9"16,7-19 18-16,-7 6-24 15,3 1 0-15,4 3 3 16,-7-1 1-16,7 1-6 15,-3 3 1-15,6-3 4 16,1 2 1-16,0 4-1 16,3 0 0-16,-4 3-1 15,1 0 0-15,-1-3-2 16,1-6 1-16,0 0-1 16,-11-4 1-16,7-5-2 15,-4-4 1-15,4-13-1 16,-3-2 0-16,3-10-1 0,3-6 0 15,-6-4 0-15,3-5 0 16,-3-7-1-16,3-3 1 16,-7 0 0-16,7-4 0 15,-4 1-1-15,-3 0 1 16,0-3-2-16,0 3 1 16,0 6-1-16,0 0 0 15,-3 3 0-15,-4 3 1 31,0-5-1-31,3 8 0 16,-3 7 1-16,3 3 1 16,4 6 0-16,4 0 0 0,3 3 0 15,4 1 0-15,-1-1 0 16,8-3 0-16,10-3 0 16,4-3 1-16,7 0 2 15,21-3 0-15,3-7 0 16,4 7 1-1,102-19 0 1,-10 10 1-16,10-1-1 16,11-3 0-16,0 7-3 15,7-4 1-15,4 0-4 16,-22 10 1-16,-10 9-3 16,-7 7 0-16,-15 12-3 15,-27 3 1-15,-26 6-8 16,-20 7 0-16,-33-16-4 15,-20 3 0-15</inkml:trace>
  <inkml:trace contextRef="#ctx0" brushRef="#br1" timeOffset="87407.06">1616 8178 45 0,'0'9'22'0,"14"-9"-19"0,-7-3 37 15,3 0-37-15,-2-3 0 16,2 3 2-16,4-4 1 15,11 4-7-15,-4 0 0 16,11 0 4-16,-11 0 1 0,0 3-2 16,-3-3 0-1,-1 3-2-15,-6 0 0 16,-7 6-1-16,-4 3 1 0,-4 7-2 16,-7 6 1-16,-6 3-2 15,-4-3 1-15,-1 0 0 16,1 3 0-16,4 0 0 15,-4 3 0-15,13-6 1 16,-2 0 1-16,-1-3 1 16,11-3 1-16,11-4-1 15,-1-2 0-15,8-4-1 16,10-3 1-16,-3-3-8 16,3 0 1-16,0-13-10 15,-6 4 1-15</inkml:trace>
  <inkml:trace contextRef="#ctx0" brushRef="#br1" timeOffset="87661.16">2113 8237 48 0,'-7'32'24'0,"-21"15"-23"0,24-38 36 16,-6 7-37-16,-11 0 0 0,10 2 0 15,-3 4 0-15,3-6-1 16,1 0 1-16,6-4-6 16,-3-2 0-16,-3-7-8 15,10-13 1-15</inkml:trace>
  <inkml:trace contextRef="#ctx0" brushRef="#br1" timeOffset="87870.79">1976 8303 43 0,'10'28'21'0,"-3"-2"-15"15,-3-20 33-15,3 3-37 16,-7 7 0-16,10 0 1 15,-6-1 1-15,10 1-6 16,-3 0 1-16,-1-1 1 16,-6-2 0-16,3-4-9 15,3-6 1-15,1-12-7 16,7-7 0-16</inkml:trace>
  <inkml:trace contextRef="#ctx0" brushRef="#br1" timeOffset="88279.9">2515 8350 59 0,'-3'10'29'0,"13"-4"-31"16,-6-6 54-16,10 0-51 16,0-3 0-16,7 0 0 15,15-4 1-15,-5 1-4 0,-2 0 0 16,-5-4-6-16,4 4 1 16,1-13-11-16,-1 4 1 15</inkml:trace>
  <inkml:trace contextRef="#ctx0" brushRef="#br1" timeOffset="88743.47">3062 8046 66 0,'7'13'33'0,"7"-4"-36"16,-7-12 56-16,4 3-51 15,7 0 0-15,3-3 1 16,7 3 0 0,-3-7-4-16,-1 1 1 0,-2 0 2 15,-1 3 0-15,-11 6-1 16,1 3 0-16,-4 4-2 15,-7-1 0-15,0 0-3 16,-7 1 0-16,-4-1-2 16,4 1 1-16,4-1-1 0,-4 0 1 15,3 4 0-15,4 0 1 16,0 2 2-16,11 1 1 16,6 3 4-1,-6 3 0-15,10-4 1 0,0-2 0 16,0 0 0-16,1 0 0 15,2-1-2-15,-13 10 0 16,-11 10-4-16,-21-1 0 16,-4 4-7-16,-7 0 1 15,-10-4-11-15,3-9 1 16</inkml:trace>
  <inkml:trace contextRef="#ctx0" brushRef="#br1" timeOffset="89228.21">4505 8476 55 0,'-7'9'27'0,"14"4"-24"0,-3-10 43 16,3-3-43-16,3 0 0 15,8-3 1-15,3 6 0 0,7-6-6 16,0-1 1-16,-3-5 1 15,3 0 0-15,1-4-9 16,-5-3 0-16,1-5-9 16,-4 2 0-16</inkml:trace>
  <inkml:trace contextRef="#ctx0" brushRef="#br1" timeOffset="89437.92">4703 8288 62 0,'-11'12'31'0,"-7"48"-38"0,18-42 53 16,-10 8-47 0,-1-4 1-16,1 6-4 0,-1-3 1 15,0-3-3-15,4-7 1 16,0-5-12-16,4-13 1 15</inkml:trace>
  <inkml:trace contextRef="#ctx0" brushRef="#br1" timeOffset="89933.06">4995 7999 63 0,'14'16'31'0,"18"-10"-33"0,-21-6 55 0,-1 0-51 15,12-3 0-15,6-7 2 16,4 1 0-16,-4 0-5 16,-7 5 0-16,-3 1 3 15,3 0 0-15,-14 9-2 16,3 7 1-16,-6 9-2 0,-4 6 0 16,-4 0-3-1,-10 7 0-15,0 6 0 0,-7-13 0 16,3 6 1-16,8 7 1 15,-1 3 1-15,4 0 1 16,7-6 2-16,7 2 1 16,4-5-1-16,-1-7 1 15,8-3 0-15,3-9 0 16,0-7-2-16,18-9 0 16,3-6-3-16,4 0 1 62,4-1-10-62,-4-2 1 0,-8-10-9 0,-2 0 0 0</inkml:trace>
  <inkml:trace contextRef="#ctx0" brushRef="#br1" timeOffset="90471.23">6290 8153 54 0,'-11'22'27'0,"19"0"-29"0,-8-19 42 0,10 0-38 15,1-3 0-15,6-3 1 16,4-10 0-16,11-2-5 15,11-4 1-15,-8 6-1 16,4 1 0-16,-15 2-14 16,1-2 1-16</inkml:trace>
  <inkml:trace contextRef="#ctx0" brushRef="#br1" timeOffset="90669.76">6269 8350 55 0,'7'32'27'0,"14"-7"-24"0,-14-19 40 15,7-3-44-15,4-3 1 16,0-6-1-16,13-4 1 16,5-2-5-16,-1-1 1 15,-7 4-12-15,4 0 0 0</inkml:trace>
  <inkml:trace contextRef="#ctx0" brushRef="#br1" timeOffset="91340.79">6978 8397 49 0,'-7'54'24'0,"21"-4"-14"0,-10-38 34 0,-1 10-40 0,8 3 0 16,-8-3 3 0,4 0 0-16,4 0-8 0,-8 0 1 15,8-9 6-15,-4-1 0 16,0-2-3-16,4-4 1 16,3-6-2-16,0-6 0 15,0-10-3-15,4-12 1 16,-8-4-1-16,4-8 0 0,-3-14-1 15,3-2 0-15,-10-10-1 16,3-9 0-16,-4-1-2 16,-3 14 1-16,0-1 0 15,0 0 0-15,0 4 1 16,0 9 1-16,7 9 0 16,-3 9 1-16,3 4 0 15,3 6 1-15,8 0 0 16,3 13 0-16,7 3 0 15,8-1 0-15,-1 1 1 16,7 0 1-16,25 6 2 16,11-10 0-16,24 14 0 15,11-11 0-15,21-2 0 16,28-10 0-16,-3 0-3 16,3 0 1-16,4 1-2 15,-18-1 0-15,4 0-5 0,-14 6 1 16,-32 4-4-16,-11 0 1 15,-14 2-8-15,-14 1 1 16,-18-3-5-16,-20 2 0 16</inkml:trace>
  <inkml:trace contextRef="#ctx0" brushRef="#br1" timeOffset="91942.9">7885 8215 62 0,'0'13'31'0,"-15"18"-43"15,8-24 59-15,-7 8-48 16,-14 13 1-16,0 10-2 16,-7-3 0-16,-1 2-2 15,-2 4 0-15,6-3-9 16,4-7 0-16,6-9-3 15,5-10 1-15</inkml:trace>
  <inkml:trace contextRef="#ctx0" brushRef="#br1" timeOffset="92167.21">7684 8366 47 0,'28'38'23'0,"28"21"-32"0,-35-46 45 15,4 9-36-15,0 0 0 16,-1 0-4-16,-2-4 0 16,2-2-2-16,-10-3 0 15,4-10-6-15,-7-6 0 16</inkml:trace>
  <inkml:trace contextRef="#ctx0" brushRef="#br1" timeOffset="92392.31">8079 8429 49 0,'0'9'24'0,"28"-3"-27"16,-14-3 48-16,4-3-45 16,6 4 1-16,12-8-1 15,-5-2 1-15,8-3-10 16,0-4 1-16,-14-6-6 16,-1 1 0-16</inkml:trace>
  <inkml:trace contextRef="#ctx0" brushRef="#br1" timeOffset="92603.38">8262 8237 58 0,'-11'41'29'0,"8"31"-39"0,3-47 53 16,0 4-44-16,-7 8 1 15,7 7-8-15,-4-3 1 16,15-19-4 0,-8-16 0-16</inkml:trace>
  <inkml:trace contextRef="#ctx0" brushRef="#br1" timeOffset="93141.43">8615 7965 53 0,'-4'15'26'0,"11"10"-20"0,-7-25 40 0,4 3-43 0,3-3 1 0,4 4 1 16,-1-4 0-16,8-10-7 0,10 1 1 0,0-1 4 15,7 1 1-15,4-7-3 16,4 1 1-16,-1-1-2 16,0 3 1-16,-17 7-1 15,0 12 0-15,-15 4-2 16,-6 18 1-16,-8 10-3 15,-6 15 1-15,-4 0-2 16,-4-6 0-16,0 10-1 16,-3 5 0-16,7-8-1 15,3 2 0-15,4-12-4 16,0-3 0-16,7-16-4 16,0-9 1-16</inkml:trace>
  <inkml:trace contextRef="#ctx0" brushRef="#br1" timeOffset="93352.9">8767 8322 55 0,'24'44'27'0,"8"-16"-28"0,-18-25 52 15,7-6-50-15,11-3 0 16,10-7-1-16,1-5 1 15,-5-1-3-15,-6 12 1 16,-4 1-6-16,-6-3 1 16,-5-4-11-16,-6 4 0 15</inkml:trace>
  <inkml:trace contextRef="#ctx0" brushRef="#br2" timeOffset="98652.79">1309 7265 56 0,'0'22'28'0,"-11"22"-20"16,4-31 29-16,-7-1-36 15,-4 10 1-15,-13 10 0 16,2 5 0-16,-13 1-2 16,-7 9 0-16,-1 9 1 15,12 16 1-15,-5 10-1 16,-6 9 0-16,10 19 0 15,0 18 1-15,11-2-2 16,14-4 1-16,7 6 0 16,7-5 0-16,10-13-3 0,1-13 1 15,14-6-4-15,-4-13 0 16,11-12-8-16,6-3 1 16,-6-19-6-16,0-4 0 15</inkml:trace>
  <inkml:trace contextRef="#ctx0" brushRef="#br2" timeOffset="99420.15">5408 6836 27 0,'4'3'13'0,"6"6"-2"16,-3-6 13-16,-3 4-23 15,6 8 0-15,4 7 2 16,8 6 1-16,-8 10-3 15,7 9 1-15,14 3 2 0,4 19 0 16,-4 28 0-16,11 16 0 16,-7 3-2-1,-11 13 1-15,4 21-4 0,-18 7 1 16,-7 6-4-16,-7-3 1 16,-7 0-4-16,-18-6 1 15,-3-16-8-15,-11-13 1 16</inkml:trace>
  <inkml:trace contextRef="#ctx0" brushRef="#br2" timeOffset="100121.68">7024 7275 44 0,'3'0'22'0,"11"12"-18"0,-14-6 39 0,-3 7-42 0,-4 3 1 0,0 9 0 0,-14 9 0 0,-1 7-3 15,-2 9 1-15,-4 10 1 16,-8-7 0-16,1 13-1 16,0 3 1-16,7 22-1 15,-4 12 0-15,14 4-1 16,0 6 1-16,15 9 0 15,3 10 0-15,3-16-1 16,15-3 0-16,0-16-2 16,3-9 0-16,0-10-6 15,0-6 1-15,-3-15-7 16,3-20 1-16</inkml:trace>
  <inkml:trace contextRef="#ctx0" brushRef="#br2" timeOffset="100769.2">9613 7228 46 0,'0'50'23'0,"7"25"-22"0,0-62 39 16,0 15-39-16,0 3 0 16,4 10 1-16,-4 6 0 15,7 0-2-15,0 16 0 16,-3 12 2-16,-4 19 0 0,-7 16-1 15,-4 0 1-15,-3 9-2 16,-3-3 0-16,-4-6-2 16,-4-1 0-16,-3-21-3 15,-4-13 0-15,0-12-5 16,4-22 0-16,4-13-5 16,10-12 0-16</inkml:trace>
  <inkml:trace contextRef="#ctx0" brushRef="#br2" timeOffset="101251.74">9775 7253 49 0,'11'3'24'0,"7"-3"-23"0,-8-3 46 15,4 0-46-15,4-1 1 16,3 1 2-16,7 0 1 0,11-3-5 15,0 0 1-15,0-1 2 16,-7 4 0-16,-8 0-1 16,-3 3 1-16,-6 3-3 15,-8 7 0-15,-11 5-2 16,-6 7 1-16,-8 3-1 16,-3-6 1-16,0 6-1 15,-1 3 1 79,5 7 2-94,10-4 0 0,-4 7 0 0,11-13 1 0,11-3-1 0,-4-6 1 0,10-4-2 0,8-6 1 0,3-2-7 0,1-11 0 0,-8 4-12 0,-11-9 0 0</inkml:trace>
  <inkml:trace contextRef="#ctx0" brushRef="#br2" timeOffset="102092.29">5613 6572 53 0,'10'7'26'0,"19"2"-21"0,-19-9 36 0,8 0-40 16,3-3 1-16,7 0 0 16,-7 0 1-16,11-1-4 15,-4 4 1-15,0 0 2 16,-6 4 0-16,-5 8-2 15,-6-6 1-15,-8 10-2 16,-6 6 1-16,-4 3-1 16,-4 3 0-16,1-3 0 15,6-3 0-15,-3 3 1 78,7-6 0-78,0 6 1 0,0-9 1 16,7-3 0-16,7-4 0 0,7-12-2 0,15 6 1 16,-5-6-6-16,1-3 1 0,-4-4-14 0,-6-2 0 0</inkml:trace>
  <inkml:trace contextRef="#ctx0" brushRef="#br1" timeOffset="112434.3">1016 9956 50 0,'0'37'25'0,"-7"-18"-17"16,7-13 25-16,0 7-32 16,-7 3 1-16,3 3 0 15,-6-1 0-15,-8 11-3 16,-3 8 0-16,0 4 2 15,-7 9 1-15,-4 7-1 16,-3 8 0-16,3 14-1 16,4 12 0-16,6 3 0 0,8-22 0 15,-3 53-2 1,10-18 0-16,3 0-2 16,4-16 1-16,0-13-3 15,11-12 1-15,-1-3-4 0,11-16 1 16,1-10-6-16,-5-15 0 15</inkml:trace>
  <inkml:trace contextRef="#ctx0" brushRef="#br1" timeOffset="113320.03">1108 11047 36 0,'0'41'18'0,"10"-4"-16"0,1-27 28 16,-4 2-26-16,-4 4 1 15,5 0 0-15,2-1 1 0,-6 1-8 16,3-3 1-16,-4-4 4 16,4-3 1-16,-7-3-3 15,11-3 0-15,-4-9-1 16,4-7 1-16,-8-6-1 16,8-9 0-16,-1-10 0 15,-3-3 0 1,4-3 0-1,-4-9 0-15,-4-1 0 0,-3 1 1 0,0-7-1 16,-3 7 0-16,-4-10 0 16,7 13 0-16,-4 3 0 15,-3 6 1-15,7 3-1 16,-7 3 0-16,7 4 0 16,-3 9 1-16,3 3-1 0,0 6 1 15,3 0-1-15,4 4 1 16,0 2 0-16,4 1 0 15,-1 6 1-15,12 3 0 16,6 0 0-16,4 0 1 16,17 0 0-16,22-3 1 15,17 3-1-15,11-10 0 16,20 1-1-16,23-4 1 16,-5 1-2-16,-6 2 0 15,-1 4-5-15,-13 0 1 16,-22 6-7-16,-10-3 0 15,-15-4-9-15,-20 7 1 0</inkml:trace>
  <inkml:trace contextRef="#ctx0" brushRef="#br1" timeOffset="114087.43">1468 10646 46 0,'0'6'23'0,"0"-3"-17"0,0-3 35 0,0 3-38 15,0 0 1-15,7 0 1 16,-4 1 0-16,4-1-5 16,4 3 0-16,-8 0 4 15,15 1 0-15,-7-4-1 16,-1 0 0-16,1 3-1 16,-1-3 0-16,-3 0-2 15,-7 7 0-15,0 5-1 0,-10-2 1 16,-1 3-3-16,1 2 1 15,-8 1-2 1,0 0 1-16,4 3-1 16,4-6 1-1,-4-1 0-15,3 1 0 0,7 3 2 0,-3-3 0 16,4-1 1 31,3-2 0-47,10-1 0 0,-6 1 1 0,7-7-1 0,6 4 1 0,-6-7-2 0,10 0 0 0,-3-3-8 15,-1 0 1-15,4-10-7 16,1 1 0-16</inkml:trace>
  <inkml:trace contextRef="#ctx0" brushRef="#br1" timeOffset="117431.85">1873 10809 29 0,'0'-3'14'0,"-7"-1"0"0,7 4 13 0,0 4-25 16,0 2 1-16,-3 3 0 16,-4 4 1-16,-4-1-6 15,0 7 1-15,-6 3 3 16,-1 6 0-16,4 1-2 16,-7-1 0-16,3 0-3 15,1 0 0-15,3-6-7 0,6-6 1 16,-2-7-3-16,10-12 1 15</inkml:trace>
  <inkml:trace contextRef="#ctx0" brushRef="#br1" timeOffset="117659.61">1736 10849 42 0,'10'26'21'0,"-10"2"-28"16,7-19 41-16,-3 4-33 16,3 6 0-16,3 6 1 15,1 0 0-15,0-6-3 16,-1 2 0-16,1-8-3 16,-1 0 1-16,8-7-9 15,-7-9 1-15</inkml:trace>
  <inkml:trace contextRef="#ctx0" brushRef="#br1" timeOffset="117913.3">1976 10909 49 0,'0'22'24'0,"7"-16"-22"0,-4-3 42 15,4-3-44-15,4-3 1 16,-1 3-2-16,29-9-8 16,-7 3 1-16,-14-7-7 15,6-3 1-15</inkml:trace>
  <inkml:trace contextRef="#ctx0" brushRef="#br1" timeOffset="118369.31">2321 10617 64 0,'21'16'32'0,"18"-6"-35"15,-25-10 59-15,4 3-54 16,3-3 0-16,-3 0 1 0,3 0 0 16,-10 0-5-16,-4 3 1 15,-4 6 1-15,-6 4 1 16,-4-1-3-16,-4 1 0 15,-7 3-3-15,4 2 1 16,-3 1-1-16,-5-3 1 16,5 3 0-16,6-4 1 15,8-2 1-15,-4-1 1 16,7 1 1-16,10-4 1 16,8 1 0-16,3-1 1 15,0 1-1-15,-3-1 1 0,-4 0-1 16,-3-2 0-16,3 2-1 15,-11 7 0-15,-3 9-2 16,-10 6 0-16,-19 1-7 16,-2-1 1-16,-12-9-9 15,15-3 1-15</inkml:trace>
  <inkml:trace contextRef="#ctx0" brushRef="#br1" timeOffset="118758.19">2963 10868 48 0,'7'7'24'0,"8"-11"-18"0,-8 1 38 16,0 3-41-16,7 0 0 0,3-3 0 15,1 0 1-15,3 0-6 16,0-3 0-16,8 2 0 16,-8-2 1-16,0 0-14 15,7-7 0-15,-7-5-2 16,-10 2 1-16</inkml:trace>
  <inkml:trace contextRef="#ctx0" brushRef="#br1" timeOffset="118965.85">3154 10636 48 0,'-14'50'24'0,"-4"13"-26"0,15-47 44 15,-4 6-42-15,3 3 0 16,-3 0-2-16,7 3 0 15,-7 0-4-15,3-3 1 16,4-6-9-16,0-9 0 16</inkml:trace>
  <inkml:trace contextRef="#ctx0" brushRef="#br1" timeOffset="119384.78">3422 10705 64 0,'18'10'32'0,"13"-7"-42"16,-13-3 60-16,0-6-49 15,3-1 1-15,0 1 1 16,-10 0 0-16,6-1-4 16,-6 7 0-16,-1 4 1 15,1 2 1-15,-11 6-2 16,0 7 0-16,-11 3-1 16,1 3 0-16,-8 0-1 15,4 7 1-15,0-1 0 0,3 4 1 16,8-1 0-1,3 1 0-15,3-7 1 0,4 0 0 16,11-6 0-16,-7-6 1 16,10-7-3-16,7-6 1 15,4-9-8-15,7-4 0 16,-1-12-7-16,-2 1 0 16</inkml:trace>
  <inkml:trace contextRef="#ctx0" brushRef="#br1" timeOffset="120199">3817 9912 39 0,'-11'0'19'0,"4"3"-6"16,7-3 20-16,0 0-31 15,11 9 1-15,0 4 1 16,-1 3 0-16,4 9-6 0,7 9 1 15,8 4 3-15,2 9 1 16,8 9-2-16,-3 16 1 16,-1 10-1-16,-3 9 1 15,-4 22-1-15,0 9 1 16,-17 7-2-16,-1-10 1 16,-10-6-3-16,-10-13 1 15,-1-18-5-15,-7-17 1 16,-3-14-9-16,0-11 1 15,7-15-3-15,10-12 1 16</inkml:trace>
  <inkml:trace contextRef="#ctx0" brushRef="#br1" timeOffset="120559.12">4713 9749 54 0,'0'15'27'0,"-21"23"-33"16,14-28 55-16,-4 15-48 0,-10 0 0 15,-7 9 0 1,-4 16 1-16,0 4-3 0,4 18 1 16,-7 12 1-16,14 14 1 15,0 11-1-15,10 11 0 16,0 11-1-16,11 1 1 16,0-13-2-16,11-18 0 15,0-11-5-15,6-24 0 16,-3-16-11-16,4-18 0 15</inkml:trace>
  <inkml:trace contextRef="#ctx0" brushRef="#br1" timeOffset="121503.98">4724 10897 52 0,'0'34'26'16,"7"19"-25"-16,-4-37 39 0,4 0-39 16,4 2 1-16,-8 1 0 15,5 3 1-15,2 3-4 16,1 4 1-16,-4-4 2 15,7-3 1-15,3-7-2 16,-6-2 1-16,3-10-1 16,11-9 0-16,-11-10-1 0,4-6 1 15,-8-16-2-15,1-9 0 16,-1-9-1-16,-3-10 1 16,4 0-1-16,-11-9 0 15,4 3-1-15,-4-10 1 16,-4 7-1-16,-7 3 0 15,1 3-1-15,-1 6 0 16,1 13 1-16,3 6 0 16,3 7 1-16,8 8 0 15,6 7 1-15,1 10 1 0,6 6 1 16,12-1 1-16,9 4 1 16,8-3 0-16,0-4 1 15,7-2 1-15,25-4-1 16,10-3 1-16,21 7-2 15,1 2 1-15,3 1-2 16,3 3 0-16,-3 0-4 16,-7 2 1-16,-25 1-9 15,-18 0 1-15,-13-3-8 16,-22 6 0-16</inkml:trace>
  <inkml:trace contextRef="#ctx0" brushRef="#br1" timeOffset="122132.84">5271 10589 38 0,'10'10'19'0,"-20"-7"-12"0,10-3 25 0,0 0-27 16,0 0 0-16,3 0 2 15,4 0 1-15,4 0-9 16,6 0 0-16,-3 0 7 15,8-3 1-15,2-1-3 16,-10 4 0-16,4 0-2 16,-7 4 1-16,-11 2-3 0,-7 6 1 15,-8 4-2-15,-2 0 0 16,-1 3 0-16,4 3 0 16,-4 6 0-1,4 6 0-15,-7-2 0 0,7-1 0 63,3-3 1-63,8 0 0 0,-4-2 0 15,7-5 0-15,7-5 0 0,-7-3 0 0,11-4-3 0,-1-3 1 0,8-6-7 0,3-3 1 16,11-12-10-16,-1-4 1 16</inkml:trace>
  <inkml:trace contextRef="#ctx0" brushRef="#br1" timeOffset="122391.18">5680 10686 48 0,'-7'47'24'0,"-18"-28"-18"15,14-12 38-15,-3 8-42 16,0 4 0-16,-7 3 0 15,-4 3 1-15,4 6-5 16,0 1 1-16,3-1-1 16,8-6 1-16,-1-9-7 0,8-10 1 15,-4-6-9-15,7-9 1 16,0-10-1-16,0-9 0 16</inkml:trace>
  <inkml:trace contextRef="#ctx0" brushRef="#br1" timeOffset="122572.36">5461 10730 39 0,'18'0'19'0,"3"7"-19"0,-11-1 40 16,-3 6-36-16,4 4 0 15,0 3 0-15,3-3 1 0,3-1-7 16,-6 4 0-16,7-3 4 16,3-1 0-16,-4 7-5 15,5-6 0-15,-8 0-10 16,0-4 0-16,0-12-2 15,-7-6 1-15</inkml:trace>
  <inkml:trace contextRef="#ctx0" brushRef="#br1" timeOffset="122795.48">5810 10718 48 0,'0'19'24'0,"7"-23"-31"0,-7 4 49 15,11-3-42-15,-8 0 0 16,15 3-3-16,-4 0 1 16,11-3-3-16,-4-9 0 15,0-4-8-15,-3-3 0 16</inkml:trace>
  <inkml:trace contextRef="#ctx0" brushRef="#br1" timeOffset="123228.13">6071 10533 61 0,'4'-19'30'0,"17"22"-36"0,-10-3 57 0,-1 0-51 15,1 0 1-15,3 0 1 16,0 0 0 0,-3 6-4-1,-11 7 1-15,-11 3 0 16,0-1 0-1,1 1-2-15,3 0 1 16,-4-1-1-16,1 1 0 0,3 0 1 16,3-1 1-16,4-2 0 15,0-1 1-15,4-2 0 0,6-1 0 16,8-2 0-16,-4-4 1 16,11 0 0-16,-11-3 0 15,3 9-1-15,1 1 1 16,-15 5-1-16,-6 10 0 15,-11 7-2-15,-7 2 0 16,-4 1-8-16,-3-1 1 16,-4-6-6-16,7-6 0 15</inkml:trace>
  <inkml:trace contextRef="#ctx0" brushRef="#br1" timeOffset="123519">6516 10664 58 0,'0'13'29'0,"17"-4"-38"15,-6-9 53-15,3 0-44 16,4 0 0-16,3-3 0 16,-3 0 0-16,20-6-4 15,-2-4 1-15,-1 1-9 0,-14-4 0 16,-3 0-3-16,-8 4 0 16</inkml:trace>
  <inkml:trace contextRef="#ctx0" brushRef="#br1" timeOffset="123708.81">6664 10473 46 0,'0'57'23'0,"-14"-13"-30"15,10-26 44-15,1 11-38 16,-4-4 1-16,0 6-5 15,3 4 0-15,-3-1-5 16,4-9 1-16</inkml:trace>
  <inkml:trace contextRef="#ctx0" brushRef="#br1" timeOffset="124261.25">6985 10404 64 0,'7'22'32'0,"14"22"-34"0,-10-38 58 16,-1-3-55-16,8 1 0 15,7-4 1-15,-1-4 0 16,8 1-3-16,-7-3 1 0,3 6 1 15,-3 0 1-15,-4 3-2 16,-3 0 0-16,-8 7-1 16,-6-1 1-16,-8-3-2 15,-6 4 0-15,-5 5-2 16,-2 11 1-16,3-1-1 16,-4 6 1-16,-3-6 0 15,0 6 0-15,3 4 1 16,4 3 1-16,7-4 1 15,14-3 0-15,4 4 0 16,3-10 0-16,7-3-2 16,7-9 0-16,4-4-4 15,3-9 1-15,4-9-7 16,-4-4 1-16,-3-12-5 16,3-6 0-16</inkml:trace>
  <inkml:trace contextRef="#ctx0" brushRef="#br1" timeOffset="124594.84">7472 9893 53 0,'10'69'26'0,"19"-13"-30"0,-15-24 50 0,7 12-45 15,14 22 1-15,4 15 0 16,7 1 1-16,3 12-4 16,-3 19 1-16,-4 9 1 31,-10 0 1-31,-18-6-2 15,-14 3 0-15,-24 1-3 16,-8-17 0-16,-18-9-14 0,-2-25 1 0,-8-22-1 16,10-22 1-16</inkml:trace>
  <inkml:trace contextRef="#ctx0" brushRef="#br1" timeOffset="125194.51">9380 10526 45 0,'-21'16'22'0,"14"-19"-19"0,7 6 43 0,0 0-43 0,0 0 1 0,0 4 1 0,4-4 0 0,6-3-6 0,8-3 0 16,14-4 4-16,6 4 1 16,8 0-3-16,4-9 0 15,6-7-4-15,1 0 1 0,-8 0-10 16,-7 4 0-16,-17 5-6 15,-14 4 1 1</inkml:trace>
  <inkml:trace contextRef="#ctx0" brushRef="#br1" timeOffset="125365.4">9423 10868 66 0,'7'22'33'0,"28"0"-39"15,-14-22 62-15,11-6-57 16,3 0 0-16,15-4-12 16,3 4 1-16,3 0 0 15,-10-4 0-15</inkml:trace>
  <inkml:trace contextRef="#ctx0" brushRef="#br1" timeOffset="126129.87">10957 10191 44 0,'0'-25'22'0,"-3"41"-11"0,3-13 26 0,-4 9-35 15,1 10 1-15,-8 6 0 16,-10 10 0-1,-25 40-4 1,0 4 0-16,-3-4 1 16,3 4 1-16,7-4-6 15,11 4 1-15,7-13-11 16,10-22 0-16</inkml:trace>
  <inkml:trace contextRef="#ctx0" brushRef="#br1" timeOffset="126391.84">10552 10238 36 0,'21'60'18'0,"11"2"-12"0,-18-33 20 16,3-4-24-16,4 15 1 15,1 11 2-15,-1-1 1 0,3 12-8 16,12 4 1-16,6 3 2 16,0-9 1-16,4-7-8 15,0-6 0-15,-7-19-7 16,-7-6 0-16</inkml:trace>
  <inkml:trace contextRef="#ctx0" brushRef="#br1" timeOffset="126759.25">11317 10530 38 0,'-3'9'19'0,"-1"-9"-7"0,4 0 29 15,0 3-37-15,4 0 1 16,-1 0 2-16,1 1 0 15,6-1-10-15,11 3 1 16,15-3 5-16,6-3 0 0,11 0-5 16,3-3 0-16,1 0-6 15,-11 0 1-15,-11 0-10 16,-10-4 0-16</inkml:trace>
  <inkml:trace contextRef="#ctx0" brushRef="#br1" timeOffset="126980.77">11490 10210 47 0,'-11'34'23'0,"1"32"-18"15,6-50 35-15,4 9-40 16,4 13 1-16,3 9-1 0,0 6 1 15,4 0-4 1,3 7 0-16,-4-7-11 0,4-12 0 16,4-4 0-16,0-15 0 15</inkml:trace>
  <inkml:trace contextRef="#ctx0" brushRef="#br1" timeOffset="127463.32">12167 9887 44 0,'-7'-3'22'0,"7"3"-19"0,0 0 42 0,0 3-43 16,0 3 1-16,4 0 1 15,-1 1 0-15,4-1-4 16,4 3 1-16,3-2 4 16,11-4 0-16,7-3-1 15,3-7 1-15,4 4-1 16,3-3 0-16,11 0-3 15,-4 3 1-15,1 6-2 16,-8 9 1-16,-7-9-2 0,-7 10 0 16,-10 21-2-16,-11 13 0 15,-7 26-1-15,-10 21 1 16,-8-7-2-16,-10 14 0 16,-4 5-1-16,0-5 0 15,4-4-1-15,0-3 1 16,3-25-8-16,4-16 0 15,-4-12-1-15,11-19 1 32</inkml:trace>
  <inkml:trace contextRef="#ctx0" brushRef="#br1" timeOffset="127656.61">12181 10417 64 0,'22'59'32'0,"41"-15"-41"16,-38-22 67-16,3 6-58 15,7 4 0-15,11-7-3 16,11-3 0-16,6-7-2 16,11-11 0-16,0-17-13 15,-21-6 0-15</inkml:trace>
  <inkml:trace contextRef="#ctx0" brushRef="#br1" timeOffset="131921.87">11599 8284 34 0,'-14'35'17'0,"14"-29"-11"0,0-3 18 16,4 0-21-16,-1 4 0 16,1-4 5-16,3 0 0 15,0 0-9-15,0-3 0 16,4-3 6-16,3-3 0 0,7-19-2 15,4-7 1-15,6-12-3 16,5-9 0-16,2-7-1 16,8-12 0-16,-7-6 0 15,0-4 0-15,-7 7-1 16,-4 6 1-16,-3 0 0 16,-4 13 0-16,-4 18-1 15,-3 7 1-15,4 9-1 16,-4 16 0-16,0 9 0 15,-3 9 0-15,-1 16-1 16,-2 13 1-16,-1 9-1 16,0 10 1-16,0 15 0 15,3 10 1-15,4 12-1 16,4 0 0-16,3-9 1 16,4-16 0-16,0-15 0 15,-4-17 1-15,0-2-2 16,-3-16 1-16,-8-16 0 15,-10-9 0-15,-14-6 0 16,-14-4 0-16,-15-2 0 0,-17-11 1 16,-7 1-1-16,0-3 0 15,-3 0 0-15,-8 3 1 16,8 3-1-16,3 6 0 16,0 7 0-16,3 3 1 15,8 6 0-15,3 3 0 0,14 3-1 16,4 3 1-1,10-6 0-15,4-3 0 0,14-3 0 16,14-3 0-16,21-3 0 16,14-10 1-16,22-6-1 15,17-13 1-15,28 0 0 16,22-12 0-16,7 0-1 16,10 3 0-16,-21 3-1 15,-32 13 0-15,-21 15 0 16,-32 4 0-16,-28 18 0 15,-35 22 0-15,-35 13 0 16,-43 15 0-16,-14 16 0 16,-21 13 1-16,-11 3-2 15,1 3 0-15,10 0-2 16,10-7 1-16,15-5-3 16,10-4 0-16,22-12-7 0,13-16 1 15,18-19-4 1,25-15 0-16</inkml:trace>
  <inkml:trace contextRef="#ctx0" brushRef="#br1" timeOffset="132430.34">12555 8068 46 0,'110'-38'23'0,"-4"-37"-22"0,-82 47 42 0,4-7-40 0,1-18 1 0,-8-13 2 16,-3-15 0 0,-15 2-8-16,-21-2 0 0,-24 12 5 15,-25 9 1-15,-14 16-2 16,-21 10 0-16,-22 21-2 15,-10 20 0-15,4 11 0 16,-8 17 0-16,-3 6-2 16,3 9 1-16,25 3-3 15,11 7 1-15,7 15 0 16,10 10 1-16,18 15-1 16,14 7 0-16,14 12 1 15,18-9 1-15,21-4 0 16,18-9 1-16,14-18 0 0,24-20 1 15,22-21 2-15,31-32 0 16,25-37 1-16,32-41 1 16,24-44-1-16,15-25 0 15,-22-1-2-15,-34 8 0 16,-40 8-3-16,-31 13 1 16,-36 19-4-16,-42 13 0 15,-35 12-5-15,-29 15 1 16,-28 14-9-16,-24-1 0 15</inkml:trace>
  <inkml:trace contextRef="#ctx0" brushRef="#br0" timeOffset="140974.31">1965 10009 21 0,'4'3'10'0,"-8"-12"-4"0,4 9 13 0,4-6-18 16,-4-7 1-16,0 0 2 15,7 1 1-15,0-4-5 16,-4 4 0-16,15-4 3 16,-8 7 1-16,1-4-1 15,7-3 1-15,-4 1-2 16,7-1 1-16,4-6-2 16,6-3 1-16,-2 0 0 15,9-10 0-15,5 7-1 16,6-3 0-16,0-4 0 15,11 1 1-15,0-4-1 16,18 7 0-16,3-7-1 16,0 4 1-16,0 6 0 15,-3-1 0-15,0 1-1 0,13 0 1 16,-2 6-1 0,2 0 0-16,-3 0 0 0,1 0 1 15,6 3-1-15,11-6 1 16,3 9-1-16,-7 4 0 15,15 6 0-15,3-1 0 16,10 7-1-16,-10 4 1 16,-10 5-1-16,-1 3 1 15,0 4 0-15,-6 12 0 16,2 7-1-16,-2 2 0 0,-22 7-1 16,4 7 1-1,-4 8 0-15,-4 7 0 0,-6-3-1 16,-18-4 1-16,-4-5-2 15,-14-7 1-15,-10-13-7 16,-7-6 1-16,-18-18-4 16,-7-13 0-16</inkml:trace>
  <inkml:trace contextRef="#ctx0" brushRef="#br0" timeOffset="141829.65">1884 9824 23 0,'10'6'11'0,"12"-24"-4"15,-15 11 15-15,3-5-19 16,4-1 1-16,15-6 2 16,9-3 0-16,5-3-8 15,13-6 1-15,4-7 5 16,11-2 0-16,-11-1-1 16,0-9 1-16,17 3-2 15,4-4 1-15,-3 1-1 16,14-3 1-16,-11 3-1 15,7-4 0-15,14 7-1 16,4 4 0-16,4 2-1 0,-12 0 0 16,5 6 0-16,13 4 0 15,8 3 0-15,3-7 0 16,3 7-1-16,18 6 1 16,-3 7 0-16,-8 2 0 0,19 7 0 15,-5 9 0 1,-2 3 0-16,-8 4 0 0,7 2 0 15,0 7 0-15,-7 9-1 16,-3 10 1-16,3 3 0 16,7 9 0-16,-10 9-1 15,-4 4 1-15,3 6-2 16,1 16 1-16,3-1-1 16,-28 10 1-16,-4 4-1 15,-3-7 0-15,-25-4-2 16,-14-2 1-16,-28-16-6 15,-25-6 0-15,-18-13-3 16,-13-16 0-16</inkml:trace>
  <inkml:trace contextRef="#ctx0" brushRef="#br0" timeOffset="142476">3351 11257 22 0,'11'28'11'0,"24"16"-10"16,-24-28 16-16,3 6-13 0,11 3 1 15,6 3 3-15,-2 7 0 16,6-1-9-16,11 1 0 16,7-7 7-16,14 0 0 15,10-6-2-15,8-3 0 16,10-13-1-16,8-6 0 16,13-16-2-16,4-5 1 15,0-11-1-15,0 1 0 16,-11-10-1-16,1-3 1 15,-19 3-2-15,-3 1 0 16,-28-7-7-16,-10 3 1 0,-18-10-6 16,-15 7 0-16</inkml:trace>
  <inkml:trace contextRef="#ctx0" brushRef="#br0" timeOffset="143116.26">3337 11147 31 0,'-7'19'15'0,"7"9"-12"0,7-18 20 0,-7 2-21 16,11 1 0 0,-8 9 1-16,8 9 1 15,28 35-5 1,7 0 0-16,-11-6 4 16,14 2 0-16,11 1 0 15,11-3 0-15,14-4 0 16,3-3 1-16,14-6-1 15,7-6 1-15,18-3-1 16,4-10 0-16,28-16-1 16,10-5 0-16,0-10-1 15,25-10 0-15,4-9 0 16,-1 0 1-16,1-6-2 16,-15-10 1-16,-17 1-1 15,-3-10 1-15,-19-7-1 16,-10 4 0-16,-7-13-1 15,-28 1 0-15,-18-4-4 16,-17-3 1-16,-18 0-9 0,-22 0 0 16,-20 6-2-1,-11 7 0 17</inkml:trace>
  <inkml:trace contextRef="#ctx0" brushRef="#br1" timeOffset="150283.44">1111 12957 40 0,'0'0'20'0,"11"6"-16"16,-4-9 21-16,3-3-23 15,-2-4 0-15,13 1 3 16,0-4 1-16,0 1-7 15,7-1 1-15,0 4 4 16,4 6 1-16,-11 3-2 16,1 9 1-16,-5 4-3 0,-10 9 1 15,-14 12-4-15,-3 10 0 16,-12 9-2 0,-13 7 0-16,3-10-2 0,-6 0 0 15,2-3 0-15,-2-6 0 16,2-7 1-16,5-5 1 15,2-7 0-15,8 0 0 16,0-10 1-16,3-2 1 16,8-7 0-16,-1-6 1 0,11-4 1 15,0-2 0-15,0-4 2 16,11-6 1 15,6-2 0-31,5 5 1 0,-5-3 0 16,8-3 0-16,3 10 0 0,-7-1 1 0,7 7 0 15,-6 9 0-15,6 6-1 16,-7 1 0-16,7 8-1 16,-7 8 1-16,-3 2-4 15,3 6 1-15,-10-12-1 16,6 3 0-16,-6 0-5 16,0 1 1-16,6-14-11 15,-6-12 1-15</inkml:trace>
  <inkml:trace contextRef="#ctx0" brushRef="#br1" timeOffset="150570.62">1718 13032 52 0,'-11'28'26'0,"-10"7"-22"0,14-26 41 16,-7 10-42-16,-4 6 0 16,-3 10 0-16,-10 2 0 0,-5 7-4 15,15 3 0 1,-11-3 2-16,11-10 0 0,-7-2-3 16,7-10 0-16,3-7-4 15,8-5 0-15,3-10-6 16,3-16 1-16,4-9-6 15,0-16 1-15</inkml:trace>
  <inkml:trace contextRef="#ctx0" brushRef="#br1" timeOffset="150777.09">1401 13104 31 0,'0'-6'15'0,"14"25"-6"16,-11-16 21-16,8 3-27 15,-1 3 1-15,8 4 4 16,-7 9 0-16,6 0-9 15,4 6 0-15,11 7 7 16,0 5 0-16,3 4-2 16,7-3 0-16,-3-6-3 15,4-7 0-15,-5-3-5 16,1-6 0-16,-11-4-8 0,-6-5 1 16,-5-10-5-16,-6-6 0 15</inkml:trace>
  <inkml:trace contextRef="#ctx0" brushRef="#br1" timeOffset="151064.88">1965 13186 63 0,'0'22'31'0,"0"-22"-42"16,0 0 62-16,4-7-52 16,3 4 1-16,10-9-6 15,-6-4 1-15,3 0-4 16,4-6 0-16,-1-12-8 15,-3-4 1-15</inkml:trace>
  <inkml:trace contextRef="#ctx0" brushRef="#br1" timeOffset="151559.34">2244 12775 58 0,'0'6'29'0,"10"4"-33"0,-3-10 55 0,4 3-48 16,-1-3 0-16,12 3 1 15,-1-3 0-15,7 0-5 16,0-3 0-16,4 0 3 15,-4 3 0-15,-7 0-2 16,-6 0 1-16,-1 3-2 16,-11 3 0-16,-3 10-2 15,-3-1 0-15,-4 4-1 16,-11 3 0-16,4-6-2 16,-4-1 1-16,-3 4 1 15,10-3 0-15,-6 0 1 16,13-1 1-16,-3 1 1 15,14 0 1-15,-3-1 2 16,13 4 0-16,5-6 1 16,-5 2 0-16,-3 1-1 15,4-3 1-15,-7 9-1 0,-4-4 1 16,3 4-2 0,-6 13 0-16,-8 6-3 15,-24 12 1-15,-11 0-8 0,-21 7 0 16,-7-1-8-16,4-8 1 15</inkml:trace>
  <inkml:trace contextRef="#ctx0" brushRef="#br1" timeOffset="152550.76">3030 13088 36 0,'4'22'18'0,"21"-22"-12"0,-22 0 22 0,15-6-26 15,3 0 1-15,7 0 2 16,4-4 0-16,-4-2-7 16,11-4 0-16,-4 3-4 15,4-2 0-15,-4-1-6 16,-3 10 0-16</inkml:trace>
  <inkml:trace contextRef="#ctx0" brushRef="#br1" timeOffset="152879.54">3277 12772 46 0,'-14'12'23'0,"0"16"-21"0,7-21 40 0,4 5-41 15,-8 7 0 1,0 6 0-16,4 3 1 0,-3 7-3 16,3 6 0-16,3-1-1 15,-6 7 0-15,2 7-13 16,-2-7 1-16</inkml:trace>
  <inkml:trace contextRef="#ctx0" brushRef="#br1" timeOffset="153914.34">4057 12787 39 0,'11'7'19'0,"6"-4"-6"15,-13-3 23-15,3 3-32 16,-7-3 1-16,3 3 2 16,4 0 1-16,-7 3-10 15,4 1 1-15,-4 5 5 0,-4 7 0 16,4 0-3-16,-10 3 0 15,-1 6-1-15,1 7 1 16,-1-4-3-16,4 3 0 16,7 1 1-16,0-1 0 15,0 1-1-15,11-7 0 16,6-9-3-16,-3-13 0 16,15-9-5-16,9-6 0 15,12-13-6-15,-1-16 1 16</inkml:trace>
  <inkml:trace contextRef="#ctx0" brushRef="#br1" timeOffset="154170.5">4463 12643 49 0,'0'32'24'0,"0"24"-19"0,0-47 42 0,-7 16-44 16,0 13 0-16,3 6 1 15,-7 6 1-15,-10 10-7 16,11 15 0-16,-8-3 3 16,-3 16 1-16,3-13-5 15,1-6 1-15,2-3-5 16,-2-13 1-16,6-18-12 16,4-10 1 30,4-13 0-46,6-8 0 0</inkml:trace>
  <inkml:trace contextRef="#ctx0" brushRef="#br1" timeOffset="154800.01">4643 13411 54 0,'3'54'27'0,"8"-17"-33"16,-4-27 56-16,3 2-47 15,-6-2 0-15,3 2 3 16,3 1 0-16,-2-1-7 16,-5-5 0-16,4-4 4 15,-3-13 1-15,3 1-3 0,-7-4 1 16,0-12-2-1,0-12 1-15,0-1-2 16,3-12 0-16,-3-3-2 16,0-7 1-16,0-9-2 0,0 6 0 15,0-3 0-15,0 1 0 16,-3 5 0-16,3 19 1 16,3 7 2-16,11-1 0 15,-3 7 1-15,14 3 1 16,13 9 0-1,8 7 0 1,4 3 2 0,13-4 1-16,4-2 0 0,4-7 0 0,20-6 0 15,15-3 0-15,14-4-1 0,-17-2 1 16,-1 5-3-16,-7 1 0 0,-17 6-5 16,-18 13 1-16,-11 6-9 15,-17 9 0-15,-32 0-7 16,-11 4 0-16</inkml:trace>
  <inkml:trace contextRef="#ctx0" brushRef="#br1" timeOffset="156169.1">5002 13076 52 0,'4'9'26'0,"21"10"-26"0,-22-19 41 0,8 0-40 15,6-6 1-15,-6 0 0 16,7-7 0-16,3 0-2 15,-4-2 0-15,5-1 2 16,-1 0 0-16,-4 7-1 16,-3 3 1-16,-3 9-1 15,-4 3 0-15,-7 4-2 16,0 8 1-16,-10 1-2 16,-1 3 1-16,-10 0-1 15,3 6 0-15,-3 4 0 16,3 2 1-16,-3-15 0 15,4 6 0-15,2 0 1 16,8 3 1-16,7 1 0 16,0-4 0-16,0-3 0 0,7-4 0 15,4-5 0-15,10-4 0 16,0-5-1-16,8-8 0 16,-8-5-5-16,0 0 0 15,7-4-11-15,-10 1 0 16</inkml:trace>
  <inkml:trace contextRef="#ctx0" brushRef="#br1" timeOffset="156423.81">5461 13186 55 0,'-7'25'27'0,"3"6"-25"15,-3-25 41-15,4 4-42 16,-8-4 1-16,-10 3-1 16,-4 7 1-16,4 3-3 15,0 6 0-15,10 3 1 16,-6-3 1-16,3 0-4 16,3-6 1-16,4-6-8 15,7-7 1-15,-7-12-7 16,7-13 0-16</inkml:trace>
  <inkml:trace contextRef="#ctx0" brushRef="#br1" timeOffset="156634.06">5260 13226 36 0,'3'-6'18'0,"-3"-16"-12"16,8 22 24-16,2-6-27 0,1 9 1 16,-1 3 1-16,8 7 1 15,-8 3-8-15,1-1 0 16,0-2 4-16,6 6 1 15,-6 9-2-15,14 3 0 16,-1 4-1-16,-10-4 0 16,4-6-3-16,0-6 0 0,-8-3-4 15,11-7 0 1,-6-6-7-16,2-12 0 16</inkml:trace>
  <inkml:trace contextRef="#ctx0" brushRef="#br1" timeOffset="156891.64">5669 13302 56 0,'0'15'28'0,"11"-12"-37"16,-8-3 52-16,8 0-44 16,3-6 1-16,7-3-6 15,-3-4 1-15,3-6-2 0,0 4 0 16,-3-10-8-16,3-4 1 16</inkml:trace>
  <inkml:trace contextRef="#ctx0" brushRef="#br1" timeOffset="157353.97">5916 12919 56 0,'0'10'28'0,"11"-1"-32"0,-1-6 54 0,1 0-49 16,-1 3 0-16,5-6 1 16,-1 0 1-16,7 0-3 15,-7 0 0-15,11 0 2 16,-11 0 1-16,3 4-2 16,1-1 1-16,-7 0-2 15,-11 3 0-15,0 7-2 16,0 2 1-16,-7 7-2 15,3 0 0-15,-10 0-2 16,3 0 1 15,8-3 1-31,-8 0 0 16,4 0 0-16,4-1 1 0,3-2 2 0,3 3 0 0,4 0 3 16,4 6 0-16,-4-13 1 0,7-5 1 15,4-1 0-15,-4 0 1 16,0 0-3-16,-4 4 1 15,-10 6-3-15,-10 9 0 16,-8 12-6-16,-28 4 0 16,-10 19-14-16,-18-1 0 15</inkml:trace>
  <inkml:trace contextRef="#ctx1" brushRef="#br1" timeOffset="132984.81">2621 11803 0,'0'0'15</inkml:trace>
  <inkml:trace contextRef="#ctx0" brushRef="#br1" timeOffset="158313.31">6692 12979 53 0,'7'12'26'0,"39"-9"-21"0,-32-6 27 0,14 0-31 0,1 3 0 0,9-3-1 16,1-3 1-16,4 3-6 16,-5 3 1-16,-6-4-10 15,-7-5 0-15</inkml:trace>
  <inkml:trace contextRef="#ctx0" brushRef="#br1" timeOffset="158530.76">6816 12787 55 0,'-4'51'27'0,"11"5"-32"0,-3-43 44 16,-1 2-39-16,4 13 0 15,-3 4-2-15,3 9 1 16,-7 6-3-16,3 9 0 16,-3-12-11-16,-3 0 1 15</inkml:trace>
  <inkml:trace contextRef="#ctx0" brushRef="#br1" timeOffset="158990.63">7500 12433 53 0,'11'41'26'0,"-11"-13"-29"0,0-12 42 16,0-1-39-16,0 7 1 15,-11 7 0-15,4 8 1 16,3-12-3-16,1 7 1 16,-1 2 1-16,1 4 0 15,3-1 0-15,0-2 1 16,7-4-2-16,4-6 1 0,6-3-1 15,8-3 0-15,10-13-2 16,4-2 1-16,3-17-5 16,4-12 0-16,-4-10-9 15,4-5 0-15</inkml:trace>
  <inkml:trace contextRef="#ctx0" brushRef="#br1" timeOffset="159190.51">7881 12279 42 0,'-7'35'21'0,"7"21"-14"16,0-43 29-1,-4 18-33-15,-3 10 0 0,-3 9 1 16,-8 0 0-16,-3 16-6 0,-4 9 0 16,1 23 3-1,-1 18 0-15,7 0-8 0,-3 0 1 16,0-10-9-16,0-18 1 47</inkml:trace>
  <inkml:trace contextRef="#ctx0" brushRef="#br1" timeOffset="159771.21">8869 12772 52 0,'0'19'26'0,"35"-13"-30"0,-14-9 42 16,8 0-37-16,9-4 1 0,5 4 0 16,20-3 0-16,-3 3-6 15,0-4 1-15,-7 1-6 16,-7 3 1-16,-14 0-7 16,-8 6 0-16</inkml:trace>
  <inkml:trace contextRef="#ctx0" brushRef="#br1" timeOffset="159967.34">8901 13082 48 0,'-15'19'24'0,"33"28"-22"16,3-44 42-16,-3 0-44 0,14 0 1 15,3-3-1-15,11-6 1 16,17 0-3-16,4-4 0 15,11-2-9-15,-7-1 1 16,-12-9-5-16,-2 10 0 16</inkml:trace>
  <inkml:trace contextRef="#ctx0" brushRef="#br1" timeOffset="160297.47">10668 12872 44 0,'-32'35'22'0,"-35"2"-24"0,46-24 38 0,-11 6-35 0,-10 9 1 0,-7 9 0 0,-1 7 1 0,1 6-4 0,-4 1 0 0,0 5-1 16,4 1 0-16,6-14-7 15,8-5 1-15,10-10-6 16,11-6 1-16</inkml:trace>
  <inkml:trace contextRef="#ctx0" brushRef="#br1" timeOffset="160523.87">10072 12875 37 0,'21'0'18'0,"11"22"-14"0,-22-12 30 15,4 2-32-15,1 13 1 0,-1 13 0 16,7 9 1-16,11 16-6 16,6 6 1-16,5 6 1 15,3-9 1-15,3 3-7 16,4-3 0-16,-4-13-8 16,-10-12 1-16</inkml:trace>
  <inkml:trace contextRef="#ctx0" brushRef="#br1" timeOffset="160973.54">11010 13211 44 0,'-14'3'22'0,"7"0"-14"0,7 0 37 0,0 7-40 16,4-4 0-16,3 3 2 15,3 4 1-15,8-4-11 16,10 1 0-16,7-7 5 15,8-6 0-15,-1-7-8 16,-10-2 1-16,0-4-14 16,-1-6 1-16</inkml:trace>
  <inkml:trace contextRef="#ctx0" brushRef="#br1" timeOffset="161234.62">11180 12925 52 0,'-11'38'26'0,"0"31"-25"0,8-50 37 16,-4 15-38-16,-4 16 0 16,1-9-5-16,3 6 0 15,3 7 0-15,4-1 1 16,0-19-11-16,4-2 1 15</inkml:trace>
  <inkml:trace contextRef="#ctx0" brushRef="#br1" timeOffset="161615.84">11606 12596 52 0,'4'22'26'0,"14"-13"-29"16,-11-5 46-16,7-4-41 16,0 6 1-16,7-3 1 15,4-3 1-15,3-3-6 16,0-3 0-16,0-4 4 15,4 1 1-15,7-4-2 16,3 1 1-16,4 2-2 16,-7 10 1-16,-7 7-2 0,-8 11 1 15,-6 17-2-15,-11-7 0 16,-10 16-1-16,-8 9 1 16,-10 23-2-16,-4 11 1 15,-3-8 0-15,7 9 0 16,0 6 1-16,-4-10 0 15,-3 1-2-15,6-3 0 16,5-10-3-16,3-10 1 0,3-15-10 16,4-18 1-1,4-20-2-15,-1-15 0 0</inkml:trace>
  <inkml:trace contextRef="#ctx0" brushRef="#br1" timeOffset="161844.15">11613 13045 48 0,'8'37'24'0,"16"-2"-24"15,-17-23 49-15,4 1-44 16,6-1 1-16,8 1 1 16,3-4 0-16,4-12-11 15,10-9 1-15,18-4 4 16,7-15 0-16,-7-4-13 15,-7 7 1-15,-14 3-8 16,-7 0 1-16</inkml:trace>
  <inkml:trace contextRef="#ctx0" brushRef="#br2" timeOffset="167396.72">4664 13753 28 0,'3'7'14'0,"8"-4"-10"0,-4-6 12 16,0-1-14-16,4 1 1 15,-1 0 2-15,1 0 1 16,10-3-7-16,7-1 1 16,14 1 5-16,8-3 0 15,17-1-1-15,-4-2 1 16,8-1-2-16,14-2 1 15,13-1-2-15,-2 0 0 16,-1 4-2-16,-14 5 0 16,-14-2-2-16,-21 0 1 0,0 2-4 15,-18 1 1-15,-3 0-6 16,-8-1 0-16,1 1-3 16,-18-3 0-16</inkml:trace>
  <inkml:trace contextRef="#ctx0" brushRef="#br2" timeOffset="167757.07">4456 13960 35 0,'28'13'17'0,"60"-20"-16"0,-56 1 32 16,0 0-30-16,24-3 0 16,7-4 1-16,19 4 1 15,13-4-7-15,-14 0 1 16,11-2 3-16,6 2 1 15,1 4-2-15,0 3 0 16,-11 2-1-16,-17 4 0 16,-8 0-1-16,-6 0 0 0,-18-6-11 15,-8-3 0 1,-24-7-1-16,-7 0 0 0</inkml:trace>
  <inkml:trace contextRef="#ctx0" brushRef="#br1" timeOffset="176300.39">1266 13807 13 0,'53'6'6'0,"14"-22"4"0,-45 10 6 0,6 0-13 16,4-4 0-16,-1 4 1 15,8 0 0-15,-11-4-6 16,1 7 0-16,-15-3 3 16,-4 3 0-16,-10-4-2 15,-10 11 1-15,-4-1-1 16,-22 9 0-16,5-5-1 16,-8 5 1-16,-11 1 0 15,-10 2 0-15,7-5-1 16,-14-1 1-16,7 4-1 15,0-7 0-15,1 0-1 16,16 0 0-16,4 1-1 16,8-4 1-16,2 0-1 15,12 3 1-15,6 1 0 16,1-4 1-16,10 0 3 16,10 0 0-16,18 0 4 15,4 0 0-15,14-3 1 16,7-3 1-16,7 0 0 15,0-3 0-15,-4 3-1 0,-10-4 0 16,11-2-3-16,-15 3 0 16,-3 2-2-16,-7 4 0 15,-8 4-2-15,-10 2 0 16,-14 3-1-16,-3 4 0 16,-15-1 0-16,1 1 0 15,-8-1 0-15,-10 1 0 16,-8 0-1-16,1-4 0 0,-4-3-2 15,7 4 1-15,4-4-1 16,-4 0 0-16,4 0 1 16,10 1 0-16,8 2 2 15,6-6 1 17,11 0 2-32,0 1 1 15,11-4 1-15,-1 0 1 0,1-4-1 0,6 1 1 0,4-6-8 16,-3 3 0-16</inkml:trace>
  <inkml:trace contextRef="#ctx1" brushRef="#br1" timeOffset="152387.03">5468 13151 0,'0'0'0,"0"0"16,14 38-1,-3-10 1,-4-9-1,-7-10 1,-7-2 0,7-4-1,0-3 1,0 0 0,0 0-16</inkml:trace>
  <inkml:trace contextRef="#ctx0" brushRef="#br1" timeOffset="177876.06">9670 14907 39 0,'-14'19'19'0,"10"9"-5"0,4-25 20 0,0 1-31 16,0 2 1-16,0-3 1 15,4 0 1-15,-1 0-7 16,1-3 0-16,10 3 6 15,7-3 0-15,4 0-2 16,10 0 0-16,0 0-3 16,0 0 0-16,4-6-8 15,-4 6 1-15,4 0-11 16,-10-9 1-16</inkml:trace>
  <inkml:trace contextRef="#ctx0" brushRef="#br1" timeOffset="178240.14">10760 14672 43 0,'-4'28'21'0,"-13"0"-12"0,10-18 28 0,-4 6-36 16,-7 9 1-16,-6 6 0 15,-8-3 0-15,0 7-3 16,-3 12 0-16,-4 6 1 15,-3-3 1-15,3 4-2 16,0-4 0-16,4 0-5 16,10-3 0-16,4-13-9 15,7-12 1-15</inkml:trace>
  <inkml:trace contextRef="#ctx0" brushRef="#br1" timeOffset="178508.83">10252 14738 44 0,'14'9'22'0,"0"20"-17"0,-7-20 33 15,4 7-36-15,10 15 0 16,3-3 2-16,8 4 1 15,11 18-6-15,9 6 0 16,5-6 3-16,-4 7 0 0,-4-4-4 16,-6-3 1-16,-5-9-15 15,-6-6 1-15,-7-4-1 16,-11-3 1-16</inkml:trace>
  <inkml:trace contextRef="#ctx0" brushRef="#br1" timeOffset="181705.37">1997 13038 28 0,'-4'0'14'0,"15"10"-6"0,-11-10 14 0,0 3-20 16,-7-3 1-16,7 3 1 15,0-3 1-15,-4 3-6 16,4 0 0-16,-7 3 5 15,7 1 0-15,-3-1-1 16,-4 0 1-16,-4-3-1 16,0 4 0-16,1-1-1 15,-1 3 0-15,4-5-1 16,-3 2 1-16,-1-3-2 16,0 0 1-16,1 0-1 15,3 3 0-15,3 1 0 16,-3-4 1-16,4-3-1 15,-4 0 0-15,7-3 0 16,0 3 1-16,0 0-1 16,0 0 0-16,0 0 0 15,7 0 0-15,-4 0 0 16,8-3 0-16,6-1-1 16,-2 1 1-16,2 0 0 15,-6 0 0-15,6-3 0 16,5-4 1-16,-5-2-1 0,-3 6 1 15,4-1-1-15,-7 4 1 16,-1 0-1-16,1 0 0 16,-4 0-1-16,-7 3 1 15,0 0-2-15,0 0 1 16,0 0 0-16,-11 0 1 16,1 3-1-16,-1 0 1 15,-3 0 0-15,3 0 0 0,1 4 0 16,-1-1 1-16,1 0-1 15,-1 4 1-15,0-7-1 16,1 0 1-16,-1 0-1 16,4-3 0-16,-3 3 0 15,10-3 1-15,-7 0-1 16,7 0 1-16,0 0-1 16,0 0 0-16,7 0 1 46,3 0 0-46,1 0-1 0,-1-6 0 0,8 0 0 0,0-4 1 0,-4 1 0 16,3-1 0-16,5 1-1 16,-5-7 1-16,-3 7-1 15,-3 6 1-15,3-4-1 16,-10 1 0-16,3 6-1 16,-4-3 0-16,-3 6 0 15,-3 0 1-15,-4 0-1 0,-4 1 1 16,0-1-1-1,-10 0 1-15,4 3 0 16,6 3 0-16,-10-2-1 0,3 2 1 16,1-3 0-16,2 4 0 15,-6-4 0-15,11 4 0 16,-8-1 0-16,7-3 0 16,1 0 0-16,-1-2 1 15,4-1 0-15,7-3 0 16,-3 0-1-16,-4 0 0 0,7 0 1 15,0-3 0-15,0 3 0 16,0 0 0-16,0 0 0 16,0 0 0-16,0 0-1 15,0 0 1-15,0 0-1 16,0 0 0-16,0-7-1 16,0 7 1-16,0 0-1 15,0 0 1-15,0 0-1 16,0 0 1-16,0 0-4 15,0 0 1-15,-7-3-13 16,7-6 1-16</inkml:trace>
  <inkml:trace contextRef="#ctx0" brushRef="#br1" timeOffset="186899.83">11053 14986 27 0,'3'6'13'0,"4"0"-4"0,-7-6 13 16,7 0-18-16,0 0 1 15,0 3 3-15,4-3 0 16,-1 0-10-16,8-3 1 16,7 0 6-16,3-3 0 15,4-1-3-15,-4 1 1 16,4-3-5-16,-1 9 0 16,1 0-12-16,0-3 1 0</inkml:trace>
  <inkml:trace contextRef="#ctx0" brushRef="#br1" timeOffset="187626.37">11264 14725 24 0,'0'-9'12'0,"4"3"4"0,-4 6 6 0,0 0-17 16,0 0 1-16,0 3 3 16,0 3 0-16,0 3-11 15,0 4 1-15,0 3 7 0,0 3 0 16,0 9-3-16,0 6 0 15,0-6-2-15,0-6 1 16,0 32-4-16,0-1 0 16,-4-3-4-16,-3-3 1 15,0-6-10-15,-3-7 0 16</inkml:trace>
  <inkml:trace contextRef="#ctx0" brushRef="#br1" timeOffset="188191.49">11980 14653 26 0,'14'-3'13'0,"11"-3"-2"16,-18 6 11-16,4 0-18 15,-4 0 0-15,0-3 4 16,0 0 1-16,-7 3-11 16,-4 0 1-16,-6 0 5 0,-8 6 1 15,-6 6-3 1,-1 10 1-16,-7 7-3 0,-7 2 1 15,0 16-3-15,1-6 0 16,2 9-1-16,8 19 0 16,7-6-1-16,3 9 1 15,11-3-1-15,7 0 1 16,7-10 2-16,7-12 0 16,4-15 1-16,7-14 0 15,-1-14 1-15,8-14 0 16,7-12 0-16,3-6 1 15,-3 3 0-15,-7 0 0 0,-11 0 0 16,-7 0 1-16,-10 3-1 16,-8-3 0-16,-6 6-1 15,-1 6 0-15,-7 4-1 16,-3 6 1-16,0 9-2 16,-7 7 0-16,-7-4-3 15,-4 7 0-15,0 9-8 16,0-3 1-16,7-10-2 15,8 1 0-15</inkml:trace>
  <inkml:trace contextRef="#ctx0" brushRef="#br1" timeOffset="189295.39">8537 14863 42 0,'-7'3'21'0,"14"4"-15"0,-7-10 22 16,4-4-25-16,3 1 1 15,0 3 0-15,3-3 0 16,12 2-5-16,2-2 0 16,15 3 3-16,7-3 1 0,-4 0-5 15,4-1 1-15,-3 4-8 16,-5-3 1-16,-6 0-7 16,-11-1 1-16</inkml:trace>
  <inkml:trace contextRef="#ctx0" brushRef="#br1" timeOffset="189470.21">8527 15105 57 0,'0'31'28'0,"28"-25"-33"15,-14-9 54-15,11 0-49 16,17 0 1-16,0-3-2 15,8-4 1-15,-1 1-7 0,-10 3 0 16,-4-4-9-16,-17 1 0 16</inkml:trace>
  <inkml:trace contextRef="#ctx0" brushRef="#br1" timeOffset="190277.31">5122 14681 44 0,'0'10'22'16,"0"-13"-17"-16,0 3 31 0,0 6-35 16,0 0 0-16,-7 4-1 15,4 2 1-15,-4 4-2 16,3 6 1-16,-6 6 0 15,3 3 1-15,3 4-1 16,-3-4 0-16,3 7 0 16,4-4 1-16,4 1-3 0,7-4 0 15,6-6-2-15,4-3 0 16,1-6-4-16,6-10 0 16,-7-6-6-16,7-9 0 15</inkml:trace>
  <inkml:trace contextRef="#ctx0" brushRef="#br1" timeOffset="190547.51">5489 14656 25 0,'4'-22'12'0,"3"35"-4"0,-4-10 15 0,-3 3-21 15,0 4 1-15,-3 9 4 16,-8 3 0-16,1 6-7 15,-8 13 0-15,7 2 5 16,-10 11 1-16,4 12-2 16,-1-4 1-16,4 10-3 15,3-3 0-15,4 13-2 16,0-4 1-16,0 4-4 16,4-7 0-16,-1-6-6 15,4-12 0-15,0-17-5 16,0-18 0-16</inkml:trace>
  <inkml:trace contextRef="#ctx0" brushRef="#br1" timeOffset="191268.54">5800 15443 47 0,'7'54'23'0,"3"-17"-25"0,-6-27 42 0,3 5-36 16,-7 1 0-16,10 0 1 15,1-1 0-15,3 1-7 16,0-3 1-16,-3-7 4 15,3-3 1-15,4-6-3 16,-1-10 0-16,4-5-1 16,-6-11 0-16,-1-11-1 15,-4-14 1-15,-6-8-2 16,3-1 0-16,-18-12 0 0,4 3 1 16,-7-7-1-16,-4 4 0 15,-3 6 0-15,4 3 0 16,3 3 1-16,-4 13 0 15,11 9 1-15,3 7 0 16,8 6 1-16,6 6 0 16,8 6 0-16,10 3 0 15,-3 4 1-15,14 0 0 16,17-4 1-16,8-3 0 16,10-6 1-16,18 4 0 15,27-4 0-15,-6 0 1 0,14 0-2 16,4 0 1-16,6 0-2 15,-13 13 0-15,-18 5-2 16,-15 1 1-16,-9-3-4 16,-12-7 1-16,-6 7-4 15,-29 6 0-15,-10 3-10 16,-15 7 0-16,-20-1-3 16,-19 4 0-16</inkml:trace>
  <inkml:trace contextRef="#ctx0" brushRef="#br1" timeOffset="192107.4">6350 15080 45 0,'-4'15'22'0,"4"-8"-23"0,0-7 39 15,0 0-36-15,0 0 1 32,8-7 3-32,-5 1 1 15,4 0-8-15,0-4 1 16,7 1 5-16,7 0 1 0,-6-1-2 16,2 4 1-1,1 0-3-15,-4 3 1 16,0 3-2-16,-3 3 1 0,-11 3-3 15,0 3 0-15,0 4-2 16,-14 3 1-16,-1 2 0 16,-2 1 0-16,3 3 0 15,-4 3 0-15,7 3 1 16,-10 4 1-16,11-4 0 16,-1-3 0-16,4 0 0 15,4-3 0-15,3-3 0 16,3-3 0-16,-3-4-1 15,7-2 1-15,4-4-5 16,10-9 0-16,0-4-11 16,11-5 1-16,0-10-2 15,3-6 1-15</inkml:trace>
  <inkml:trace contextRef="#ctx0" brushRef="#br1" timeOffset="192336.33">6805 15064 37 0,'-3'28'18'0,"-4"-9"-17"0,-1-13 33 15,5 4-30-15,-8-1 0 16,-6 4 1-16,-1-1 0 16,-3 4-8-16,-4 9 1 15,-3 0 4-15,3 0 0 0,1 3-6 16,2-6 1-16,5-3-10 15,6-6 1-15,1-10-2 16,10-9 1-16</inkml:trace>
  <inkml:trace contextRef="#ctx0" brushRef="#br1" timeOffset="192546.45">6636 15161 37 0,'10'19'18'0,"22"3"-18"15,-18-22 35-15,0 0-35 0,4 3 1 16,3 7-2-16,-10 2 0 16,6 1-8-1,-6 2 1-15,0-8-3 0,-8-4 0 16</inkml:trace>
  <inkml:trace contextRef="#ctx0" brushRef="#br1" timeOffset="192872.87">6964 15086 60 0,'3'9'30'0,"22"-12"-42"15,-14 0 62-15,10-3-50 16,0 0 0-16,7-4-1 16,-7-2 1-16,8-4-6 15,-5 0 0-15,1 4-10 16,-4-4 1-16</inkml:trace>
  <inkml:trace contextRef="#ctx0" brushRef="#br1" timeOffset="193385.16">7320 14750 59 0,'7'22'29'0,"18"-18"-34"0,-18-4 49 0,4 0-42 16,3 0 0-16,7 0 2 16,-7-4 0-16,0 8-5 15,4-1 1-15,-8 0 2 16,1 3 1-16,-11 3-3 15,0 4 1-15,3 6-2 16,-3 6 0-16,-3 3-1 16,-8-9 0-16,1 0-1 15,3 0 1-15,0-4-1 16,0 1 0-16,3 0 1 16,4-1 0-16,4-2 0 15,3-1 1-15,7 1 4 0,-11-1 0 16,15 1 2-16,-4 0 0 47,4 2 0-47,-1 1 0 0,-6 0-1 0,-4-1 1 0,-7 10-7 0,-14 13 1 15,-14 6-8-15,-18 6 0 16,-21-3-11-16,-14-3 0 16</inkml:trace>
  <inkml:trace contextRef="#ctx0" brushRef="#br3" timeOffset="197513.65">4981 14427 53 0,'11'10'26'0,"6"-20"-21"0,-17 10 27 0,4 0-31 16,-4-6 1-16,0 6-1 15,-7 13 1-15,-7 9-4 16,-14 9 1-16,-4 4 0 16,-18 12 1-16,12 12-4 15,-1 13 0-15,0-3-1 16,-3 22 1-16,-1 10 0 15,8 11 1-15,7 1 0 16,14 13 1-16,3-13 2 16,11-7 0-16,4-15 1 15,17-12 0-15,4-17-2 16,13-12 1-16,12-18-11 0,10-23 0 16</inkml:trace>
  <inkml:trace contextRef="#ctx0" brushRef="#br3" timeOffset="198204.54">7715 13879 48 0,'0'31'24'0,"18"22"-25"0,-8-34 38 0,8 6-33 16,3 13 0-1,25 68 1 1,-11 11 1-16,-10 14-8 16,0 4 0-16,-11 19 3 15,-14-10 0-15,-7-3-5 16,-18-19 0-16,0-6-6 15,4-15 1-15,-3-17-7 16,6-21 0-16</inkml:trace>
  <inkml:trace contextRef="#ctx0" brushRef="#br3" timeOffset="198685.73">8139 14061 54 0,'7'15'27'0,"7"-15"-35"0,-7 0 50 0,3-3-40 15,5 6 1-15,-1-3 2 16,0 0 0-16,3 0-6 16,1 0 1-16,0 0 3 15,-4 0 0-15,0 6-2 16,-7 7 0-16,-4 6-2 15,-6 6 1-15,3 3-3 16,-11 0 1-16,1 4-1 16,-1 5 1-16,1-8 1 15,6-7 0-15,1-7 1 16,-1 1 0-16,8-4 1 16,6-5 1-16,11-4-2 15,11 3 0-15,7-6-7 0,0-6 0 16,-4-7-9-16,-3 1 1 15</inkml:trace>
  <inkml:trace contextRef="#ctx0" brushRef="#br3" timeOffset="199299.67">9783 14280 36 0,'-4'9'18'0,"4"7"-12"0,0-10 22 16,-4 7-24-16,-6 6 0 15,-1-7 1-15,-6 4 0 16,-1 12-7-16,-7 10 0 0,-6 3 5 15,-5 12 0-15,-2 6-5 16,-5 17 0-16,4-1-1 16,4 16 1-16,7 6-1 15,10 13 0-15,8 0 1 16,10 6 1-16,10-10 3 16,11-24 1-16,15-4-4 15,-1-28 1-15,7-12-11 16,11-16 1-16</inkml:trace>
  <inkml:trace contextRef="#ctx0" brushRef="#br3" timeOffset="199885.96">12129 14246 37 0,'-4'12'18'0,"4"13"-9"15,0-12 23-15,4 2-29 16,3 10 1-16,3-9 3 16,11 12 1-16,8 19-9 15,9 13 0-15,1 15 5 16,-4 19 1-16,4 0-2 0,-7 10 0 15,-4 18-4 1,-7 0 0-16,-17 10-3 0,-4-13 0 16,-14-9-3-16,-11-16 1 15,0-15-8-15,-3-17 0 16,0-21-1-16,10-19 0 16</inkml:trace>
  <inkml:trace contextRef="#ctx0" brushRef="#br3" timeOffset="200395.89">12411 14076 55 0,'-4'3'27'0,"22"32"-35"16,-11-29 56-16,7 0-45 15,7 1 0-15,7 2 0 0,8-9 1 16,-1-3-6-16,0-3 1 16,-3-1 3-16,-4 7 1 15,-3 0-3-15,-7 4 0 16,-4 2-1-16,-4 6 1 16,-3 4-1-16,-7 3 0 15,0 0 0-15,-3 3 0 16,-1 3 0-16,1 3 1 15,3 0 1-15,3-6 0 16,4-6 0-16,4-10 1 47,7 0-1-47,3 4 1 16,7 2-2-16,4-5 0 0,-4-7-7 0,-3-4 1 0,-4-14-12 0,-7 2 0 0</inkml:trace>
  <inkml:trace contextRef="#ctx0" brushRef="#br1" timeOffset="204627.94">3062 16550 61 0,'0'22'30'0,"7"0"-39"0,-7-12 60 15,-7 5-51-15,4 14 0 16,-8 14 0-16,-3 5 0 0,-7 14 0 15,7 17 1-15,-4 5-3 16,-3 17 1-16,0-10-4 16,7-7 1-16,3-2-8 15,7-16 1-15,8-19-6 16,3-13 1-16</inkml:trace>
  <inkml:trace contextRef="#ctx0" brushRef="#br1" timeOffset="205139.91">3422 16779 46 0,'0'-6'23'0,"-4"-3"-23"0,4 5 40 16,0 1-38-16,-7 0 1 16,4 3 0-16,-8 3 0 15,-6 4-4-15,-5 2 0 16,1 7 2-16,-7-1 0 16,-11 10-4-16,0 4 1 15,8 8-3-15,-1 4 0 16,14 16-3-16,-3 5 0 15,11 7 0-15,3 0 1 16,14-3 5-16,-4-3 0 0,8-10 3 16,-1-15 1-16,15-10 4 15,7-12 1 1,-4-10 0-16,-3 0 1 0,13-25-3 16,1-6 1-16,-11-6-2 15,-6-4 0-15,-5 1-2 16,-6 3 0-16,-8-4-2 15,-6 7 1-15,-8 6-1 16,-6 12 0-16,-12 10-4 16,-2 16 0-16,-1 6-1 15,-14 9 0-15,7 1-3 16,7-4 1-16,11 0-8 16,0-6 1-16</inkml:trace>
  <inkml:trace contextRef="#ctx0" brushRef="#br1" timeOffset="205861.23">4177 16293 43 0,'-4'13'21'0,"-3"-4"-15"0,7-6 35 16,0 7-40-16,-7 2 0 0,-3 7 0 15,-4 12 1-15,-4 4-3 16,-3 9 0-16,-11 0 1 16,-7 9 1-16,11 7-2 15,-4 5 1-15,-7 11-3 16,8 12 0-16,2 9-3 15,1 9 1-15,7-2-3 16,10-10 1 0,4-9-5-1,14-16 0-15,4-16 1 0,7-22 0 0</inkml:trace>
  <inkml:trace contextRef="#ctx0" brushRef="#br1" timeOffset="206340.1">4159 16754 60 0,'7'13'30'0,"53"-23"-39"0,-42 7 66 0,7-3-54 0,10-3 0 0,-3-1 0 16,-4-2 1-16,11 2-6 16,-15 4 1-16,-2 3 3 15,-5 3 0-15,-6 6-2 16,-4 10 0-16,-14 6-2 15,3 6 0-15,-6-6-2 16,-8 9 1-16,-3 7-1 16,0-4 1-1,-4 7 0-15,11 0 1 0,-4 0 1 16,8-1 1 0,10-5 1-16,0-4 0 0,3-3 0 15,11-6 1-15,0-3-1 16,8-6 0-16,13-7-3 15,-3-6 1-15,6-3-14 16,12-13 1-16,-11-6-3 0,-4-6 0 16</inkml:trace>
  <inkml:trace contextRef="#ctx0" brushRef="#br1" timeOffset="206610.98">5080 16811 56 0,'-14'22'28'0,"0"9"-32"16,7-28 52-16,-4 10-48 16,-3 9 0-16,-11 9 0 15,-6 7 1-15,-8 9-2 16,-4 0 0-16,5 3-4 15,6 3 0-15,4-3-8 16,7-9 1-16,-1-13-4 16,5-18 0-16</inkml:trace>
  <inkml:trace contextRef="#ctx0" brushRef="#br1" timeOffset="206808.46">4667 16924 39 0,'7'12'19'0,"11"-6"-17"0,-7 1 35 16,-8 2-32-16,8 7 0 16,6 6 3-16,4 3 0 15,8 3-10-15,9 3 0 16,1 4 6-16,11 6 0 16,-4-1-6-16,-1-5 1 15,-2-7-13-15,-4-12 1 16,-11-13-4-16,-7-3 1 15</inkml:trace>
  <inkml:trace contextRef="#ctx0" brushRef="#br1" timeOffset="207289.67">5429 17021 49 0,'-10'22'24'0,"13"-10"-24"0,-3-12 46 0,0 0-44 0,11 0 0 0,6 0 0 15,1-6 0 1,14-3-3-16,0-1 0 0,10-6-3 16,4-2 0-16,-4-11-12 15,4 1 1-15</inkml:trace>
  <inkml:trace contextRef="#ctx0" brushRef="#br1" timeOffset="207766.49">6047 16613 62 0,'3'25'31'0,"32"-22"-31"0,-13-6 52 16,-1 3-49-16,11 0 1 16,3 0 0-16,-3 3 0 15,-4-3-6-15,-7-3 0 16,0 3 3-16,-14 6 1 15,-3 7-5-15,-8 6 0 16,-3 6-2-16,-3 0 1 16,-1 0-2-16,-10 0 0 15,7-6-2-15,0-6 1 0,3 2 2 16,4 1 0-16,3-4 2 16,8 1 1-16,6-1 3 15,8 1 0-15,3 0 4 16,0-1 1-16,1-2 1 15,-5-1 0-15,1 3-1 16,-8 4 0-16,-2 3-3 16,-8 12 0-16,-8 10-8 15,-23 0 1-15,-5 3-15 16,-2-7 1-16,-1-8-1 16,4-4 0-16</inkml:trace>
  <inkml:trace contextRef="#ctx0" brushRef="#br1" timeOffset="208112.6">6558 16412 55 0,'25'60'27'0,"0"15"-27"0,-8-59 55 0,4 12-50 0,11 16 0 0,7 9 1 16,-4 7 1-16,0 12-10 15,-6 13 0-15,-12 21 2 16,-6-2 0-16,-22 2-9 16,-6-2 0-16,-4-19-10 15,-8-13 0-15</inkml:trace>
  <inkml:trace contextRef="#ctx0" brushRef="#br1" timeOffset="208573.92">7465 16895 54 0,'-4'35'27'0,"4"-4"-31"0,4-25 43 0,3 1-37 16,3-4 0-16,5-3 1 16,9-3 0-16,4-4-5 15,8-5 1-15,3-7-4 16,3 7 1-16,0-7-11 15,-10-3 0-15</inkml:trace>
  <inkml:trace contextRef="#ctx0" brushRef="#br1" timeOffset="208766.46">7426 17403 60 0,'28'19'30'0,"50"-41"-39"0,-39 13 49 16,3-4-44-16,11-2 0 15,3-4-26-15,-10 0 0 16</inkml:trace>
  <inkml:trace contextRef="#ctx0" brushRef="#br1" timeOffset="212753">8904 16651 36 0,'-3'0'18'0,"-1"6"-9"0,1-3 19 15,-1 3-22-15,-7 7 0 0,-3 9 3 16,4 0 0-16,-8 6-12 16,-3-3 0-16,-7 10 8 15,-1 5 0-15,1 11-4 16,-3 8 1-16,-1 10-2 15,0 3 0-15,-3-3-2 16,-4-6 1-16,4 3-3 16,-1-16 0-16,12-6-5 15,-1-16 0-15,11-9-7 16,7-22 1-16</inkml:trace>
  <inkml:trace contextRef="#ctx0" brushRef="#br1" timeOffset="213022.63">8407 16691 40 0,'-11'10'20'0,"11"-1"-17"0,4-6 31 15,6 7-30-15,1 6 0 16,6 5 2-16,5 1 1 15,2 10-9-15,5 12 1 16,13 9 5-16,11 13 1 16,0 6-3-16,3 3 0 15,1-6-2-15,-4 0 0 16,-1 0-8-16,-6-12 1 16,-7-17-10-16,-14-11 1 0</inkml:trace>
  <inkml:trace contextRef="#ctx0" brushRef="#br1" timeOffset="213668.27">9144 16158 40 0,'-11'10'20'0,"11"-10"-9"0,0 0 26 0,0 0-31 15,0 0 1-15,11-3 4 16,-4 0 1-16,7 3-15 16,7 0 1-16,4 3 8 15,0 0 1-15,-4 3-4 16,0 0 0-16,-3 1-3 16,-8 2 0-16,-3 0-2 15,-14 4 1-15,0 3-2 16,-7-4 1-16,-4 1-1 15,-3 6 1-15,0 3 0 16,0 3 0-16,7 0 1 16,0 0 1-16,7 3 1 15,3-3 0-15,8-6 1 0,6 0 0 16,8-4-1-16,10-2 0 16,4-7-5-16,3-3 0 15,4-6-15-15,-4 3 1 16</inkml:trace>
  <inkml:trace contextRef="#ctx0" brushRef="#br1" timeOffset="214240.43">9599 17159 53 0,'-3'0'26'0,"10"-7"-22"0,0 4 34 15,3 0-36-15,1 3 1 16,10 0 0-16,7-3 0 0,11 3-5 15,0-3 1-15,3 0-5 16,1 3 1-16,2-10-11 16,-2 7 0-16</inkml:trace>
  <inkml:trace contextRef="#ctx0" brushRef="#br1" timeOffset="214613.55">10474 16710 53 0,'-4'32'26'0,"1"21"-30"0,3-37 41 15,0-1-37-15,0 14 0 16,-4 8 0-16,1 13 0 0,-8 13-2 15,1 6 0-15,-4 3-3 16,-4-6 0-16,0-3-7 16,4-10 1-16,4-18-3 15,3-17 1-15</inkml:trace>
  <inkml:trace contextRef="#ctx0" brushRef="#br1" timeOffset="-214491.42">10527 16670 42 0,'14'18'21'0,"7"-2"-21"16,-10-13 41-16,-1 0-37 16,4 4 0-16,1-1 4 0,2 0 0 15,4 0-9-15,4 1 1 31,10 2 6-31,-3 0 1 16,-4-2-3-16,-7 2 1 16,-3 1-3-16,-11 2 0 15,-3 1-2-15,-11 5 0 16,-4 8-2-16,-3 5 0 16,-4 7-1-16,-3 5 0 15,0 4 1-15,0-3 0 0,3 0 0 16,4 0 1-1,7 0 0-15,3-3 1 0,8-7 0 16,7-2 1-16,3-10-1 16,3-7 0-16,12-8-6 15,6-7 0-15,14-10-11 16,1-5 1-16</inkml:trace>
  <inkml:trace contextRef="#ctx0" brushRef="#br1" timeOffset="-214250.37">11296 16927 62 0,'-18'40'31'0,"-17"23"-37"0,24-41 49 16,-6 6-44-16,-8 1 1 15,-3 5 0-15,0 7 0 16,3 0-2-16,4-4 1 16,3-5-9-16,4-14 0 15,7-18-6-15,3-15 1 16</inkml:trace>
  <inkml:trace contextRef="#ctx0" brushRef="#br1" timeOffset="-214059.32">10986 16880 41 0,'24'6'20'0,"19"60"-11"0,-29-41 30 0,7 16-36 15,11-1 1-15,3 7 0 16,0 0 0-16,-7 0-7 16,1-3 1-16,-5-9-2 15,-3-4 0-15,-3-15-11 16,-4-13 0-16</inkml:trace>
  <inkml:trace contextRef="#ctx0" brushRef="#br1" timeOffset="-213676.41">11903 16839 45 0,'-32'28'22'0,"36"-9"-12"0,-4-19 32 0,0 6-39 16,0 4 1-16,0 2 4 15,3 1 0-15,11 2-10 16,11 1 0-16,7-3 6 16,10-4 0-16,7 0-6 15,4-9 1-15,0-9-9 16,-7 3 1-16,0-13-10 15,-18-3 1-15</inkml:trace>
  <inkml:trace contextRef="#ctx0" brushRef="#br1" timeOffset="-213424.6">12026 16729 53 0,'-7'60'26'0,"-3"2"-27"0,6-43 42 16,1 13-41-16,3 5 0 15,-4 20 0-15,0-4 1 16,-3 7-3-16,0-4 0 16,4-6-8-16,-1-9 0 15,-3-19-5-15,7-10 0 16</inkml:trace>
  <inkml:trace contextRef="#ctx0" brushRef="#br1" timeOffset="-212932.52">12534 16469 67 0,'-3'9'33'0,"27"1"-40"16,-17-4 66-16,4-3-57 16,3 3 0-16,4 7 0 0,3 3 1 15,4-4-4-15,-1-2 0 16,1-1 2-16,-4 0 0 15,-3 4-2-15,-8-1 1 16,-6-5-2-16,-8 2 1 16,-6 7-1-16,-4-1 0 15,0 4-1-15,-1 0 1 16,-2 6-1-16,3-6 0 16,0 0 1-1,3-4 0-15,0 1 0 0,8 0 1 16,6-4 0-16,1 1 1 15,7-4 0-15,3-2 1 0,7-1-1 16,4 0 1 0,3 7 1 15,0-1 0 0,-3 1 0-15,-8 2 0-1,-6 7-1 1,-15 10 0-16,-13 12-2 0,-11 3 1 16,-11 3-6-16,-7 0 0 0,-7-3-9 0,4-3 1 0,-1-13-4 0,8-6 0 0</inkml:trace>
  <inkml:trace contextRef="#ctx0" brushRef="#br1" timeOffset="-212452.33">13684 16312 43 0,'43'-9'21'0,"-19"9"-18"0,-20-3 37 16,-4 3-38-16,0 0 1 16,-4 0-1-16,-6 6 1 15,-15 9-4-15,-14 11 0 16,-7 5 2-16,-10 13 1 15,-11 3-2-15,0 3 0 0,-7 16-2 16,3 3 1-16,8 12-1 16,10 13 1-16,7 4-1 15,14 2 0 1,18-12 1-16,11-10 1 0,13-15 0 16,15-16 0-16,14-22 3 15,14-9 0-15,14-26 2 16,-4-15 0-16,4-16 0 15,-3-6 0 1,-19 0-2-16,-13 0 1 0,-14 3-2 16,-15 7 1-16,-13 9-4 15,-8 9 0-15,-17 9-2 16,-18 14 0-16,-11 8-3 16,-10 16 0-16,0 10-12 15,11 0 1-15,-8 2 0 0,11 1 0 16</inkml:trace>
  <inkml:trace contextRef="#ctx0" brushRef="#br1" timeOffset="-207257.09">3369 16340 27 0,'0'-3'13'0,"0"6"-5"15,0-3 14-15,0 0-19 16,0 3 0-16,4 1 1 0,3-1 0 15,0 0-6-15,3-3 0 16,1 0 4-16,-1-6 1 16,12-1-2-16,-5-2 0 15,8-1-1-15,3-2 1 16,11-7 0-16,10-3 0 16,15-3-1-16,10-3 1 15,7 0-1-15,0 6 1 16,7-3 0-16,11 3 0 15,-14 0-2-15,0 3 1 0,-4 9-2 16,-11 14 0-16,-10 2-4 16,-10 19 0-16,-12 13-6 15,-20 2 1-15</inkml:trace>
  <inkml:trace contextRef="#ctx0" brushRef="#br1" timeOffset="-206490">3609 16215 20 0,'0'-3'10'16,"18"-13"-2"-16,-8 7 10 0,4-4-15 15,11 1 1-15,0-7 3 16,10-6 1-16,7 0-9 15,8-4 0-15,-1 1 6 16,11 6 1-16,0 0-3 0,11 3 1 16,10 1-2-16,3 2 1 15,8 3-2-15,0 1 1 16,3 6-1-16,11-4 1 16,3 4-1-16,4 3 0 15,0 6 0-15,3 3 0 16,8 7 0-16,3 2 0 15,-7 7-1-15,0 10 1 16,-7-1-1-16,-4 7 1 0,-3 9-6 16,-14-3 1-16,-15-1-8 15,-17-2 0-15,-21-3-2 16,-14-7 0-16</inkml:trace>
  <inkml:trace contextRef="#ctx0" brushRef="#br1" timeOffset="-204746.57">17403 8858 48 0,'7'32'24'0,"0"-57"-13"0,-4 21 25 15,4 4-34-15,4 0 1 16,-1 0 1-16,1-3 0 15,3 0-5-15,4 0 1 16,3 3 3-16,-3 0 1 16,3 0-2-16,-4 0 0 15,1 6-1-15,-4-3 1 16,-3 4-3-16,-8 2 1 0,-3 7-2 16,-3 3 1-16,-4 6-2 15,-7-3 1-15,-1-4-1 16,5-2 0-1,-4 6 0-15,7-6 1 16,3 6 0-16,4-7 0 0,4 4 0 16,3 0 1-1,3-3 1-15,4-1 0 16,4-2 1-16,0-1 0 16,10 1 0-1,-3 3 1 1,-8-1-2-1,-6 4 1-15,-8 9-1 0,-10 7 1 0,-7-13-2 16,-7 3 0-16,-4 6-4 16,-3 4 0-16,-4-1-10 0,1-6 0 15,2-6 0-15,5-6 0 16</inkml:trace>
  <inkml:trace contextRef="#ctx0" brushRef="#br1" timeOffset="-204270.47">17844 8893 53 0,'3'15'26'0,"8"1"-30"15,-4-13 55-15,0 4-49 16,0-4 0-16,3 0 3 16,4-3 0-16,-3 3-6 15,3-3 1-15,7 0 3 16,-3 0 1-16,0 3-2 15,-4 0 1-15,0 7-2 16,-7 2 0-16,-11 4-2 16,-3 12 1-16,-7 3-1 15,0 4 0-15,-7-1-2 16,0 4 1-16,-4 0 0 0,7 6 0 16,4-4 0-1,4-15 1-15,6 0 0 0,8-3 1 16,3 0 1-16,7-6 1 15,-4-3-2-15,12-10 0 16,9 3-5-16,8-3 0 16,0-9-13-16,0-13 1 15</inkml:trace>
  <inkml:trace contextRef="#ctx0" brushRef="#br1" timeOffset="-203976.27">18496 9037 58 0,'7'25'29'0,"-7"44"-30"0,-3-50 43 0,-1 9-42 15,-6 7 0-15,-8 12-1 16,-10-16 1-16,-11 7-2 15,0 6 1-15,0-4-6 16,8-5 1-16,2-7-10 16,8-15 1-16</inkml:trace>
  <inkml:trace contextRef="#ctx0" brushRef="#br1" timeOffset="-203736.19">18214 9144 46 0,'35'59'23'0,"15"26"-18"0,-33-63 35 0,4 0-39 0,4 6 1 15,0 6-1-15,-1 1 0 16,-6-4-7-16,3-9 0 0,0-19-8 16,-3-3 0-1</inkml:trace>
  <inkml:trace contextRef="#ctx1" brushRef="#br1" timeOffset="201989.63">14041 7441 0,'0'0'16,"0"0"0,0 0-1,0 0 1</inkml:trace>
  <inkml:trace contextRef="#ctx0" brushRef="#br1" timeOffset="-202195.07">18912 9175 62 0,'-14'13'31'0,"21"-10"-21"0,0 0 32 0,4 3-38 16,7-3 0-1,3 0 0-15,0 4 0 0,11-1-6 16,10-3 0-16,0-3 1 16,1 0 0-16,-8 0-9 15,-7-3 1-15,-7 0-11 16,-3-4 0-16</inkml:trace>
  <inkml:trace contextRef="#ctx0" brushRef="#br1" timeOffset="-201565.42">19794 8708 49 0,'-49'47'24'0,"49"-28"-16"16,4-10 33-16,-1 4-39 16,-3 2 1-16,0-2-1 15,0-7 1-15,0 7-4 0,-3-1 0 16,-1 4 2-16,0 6 1 15,1 0-2-15,-4 6 1 16,3 0-1-16,1 0 0 16,-1 4 0-16,4-1 1 15,4-6-2-15,3-3 1 16,7-9-1-16,4-4 0 16,3-9-3-16,11-12 1 15,6-1-8-15,5-12 1 16,3-10-7-16,-11-2 1 15</inkml:trace>
  <inkml:trace contextRef="#ctx0" brushRef="#br1" timeOffset="-201370.91">20098 8752 44 0,'-4'40'22'0,"-10"-2"-14"15,7-25 36-15,-7 15-43 16,-7 6 1-16,-4 20-1 15,-3 5 1-15,-4 10-3 16,-3 3 0-16,7 10-1 16,3-4 1-16,4-15-7 15,3-13 0-15,8-9-8 16,2-16 1-16</inkml:trace>
  <inkml:trace contextRef="#ctx0" brushRef="#br1" timeOffset="-200905.34">20486 8805 59 0,'14'25'29'0,"-11"-12"-32"0,-6-10 54 15,-8 6-49-15,-13 7 1 16,-8 9-3-16,-7 3 1 15,-3 3-2-15,-4 1 1 16,7 2 0-16,4 1 0 16,0-1-3-16,6 1 1 0,8-4 0 15,11-3 0-15,6-3 0 16,4 7 0-16,7-10 1 16,14 3 0-16,11 0 1 15,3-6 0-15,4 0 0 16,-4-4 0-16,-10 4-1 15,-11 3 1-15,-10 6-2 16,-8 7 0-16,-21-4-2 16,-10-6 0-16,7-3 0 15,-4-6 1-15,0-7 1 16,8-9 0-16,6-12 4 16,8-13 1-16,10-10 3 15,3-9 0 32,11-12 1-47,25-16 1 0,7 6-2 0,17-13 0 0,11 1-6 0,1 15 1 0,-15 7-20 0,-11-13 1 16</inkml:trace>
  <inkml:trace contextRef="#ctx1" brushRef="#br1" timeOffset="204244.43">17194 6277 0,'0'0'16,"0"0"-1,0 0 1</inkml:trace>
  <inkml:trace contextRef="#ctx0" brushRef="#br1" timeOffset="-199790.6">21086 9338 49 0,'-4'16'24'0,"18"-4"-14"0,-7-9 25 0,4-3-32 15,3 4 0-15,4-4 1 16,3 0 1-16,0-7-7 16,7 4 1-16,4 0 3 15,0 0 0-15,-4 0-6 16,-4 3 0-16,-6 0-13 0,-7 3 1 15,-11 0-1 1,-4 0 0-16</inkml:trace>
  <inkml:trace contextRef="#ctx0" brushRef="#br1" timeOffset="-199630.85">21022 9639 66 0,'0'25'33'0,"21"-6"-39"0,-7-16 70 15,7-3-64-15,11-6 0 16,0 0-3-16,10-4 1 0,8 1-12 16,-1-4 1-1,0 1-7-15,-3-4 1 0</inkml:trace>
  <inkml:trace contextRef="#ctx0" brushRef="#br1" timeOffset="-198532.92">22334 9071 35 0,'4'0'17'0,"6"-9"-6"16,-10 9 18-16,0 0-24 16,0 0 0-16,0 0 2 0,-3 9 0 15,-11 10-10-15,-11 10 1 16,-10 8 6-16,-7 7 0 16,-4 9-3-16,3 4 0 15,-3 2-3-15,4-5 1 16,3-4-3-16,8-6 1 15,6-3-7-15,4-10 1 16,14-22-6-16,0-9 0 16</inkml:trace>
  <inkml:trace contextRef="#ctx0" brushRef="#br1" timeOffset="-198308.17">21960 9222 48 0,'25'47'24'0,"-4"38"-24"15,-10-70 44-15,7 14-44 16,6 5 1-16,1 4 0 16,3-1 0-16,0 10-2 15,-3-6 0-15,0-9-4 16,-4-7 1-16,0-10-11 15,0-15 1-15</inkml:trace>
  <inkml:trace contextRef="#ctx0" brushRef="#br1" timeOffset="-197873.36">22461 8589 62 0,'0'6'31'0,"11"3"-28"0,-4-9 53 0,0 3-53 16,7-3 1-16,0 0 1 15,4-3 0-15,0 3-7 16,-1 0 0-16,1 0 5 16,-4 3 0-16,-7 7-3 15,-7 2 1-15,-4 10-2 16,-6 0 0-16,-1 3-1 16,-3-3 1-16,0 3-1 15,0 0 1-15,3-3 0 16,4-3 1-16,4 0 1 15,6 0 0-15,4 0 0 16,8-4 0-16,9-2-2 16,8-7 1-16,7-6-6 15,3-3 0-15,-3-3-15 16,-7-4 0-16</inkml:trace>
  <inkml:trace contextRef="#ctx0" brushRef="#br1" timeOffset="-197435.85">22892 9420 55 0,'0'15'27'0,"14"-15"-19"15,-4 0 34-15,8 3-39 16,14 1 1-16,0-4-1 16,10-4 1-16,11-2-7 0,7 3 0 15,-7 3-2-15,-4-6 0 16,-10 3-13-16,-14-10 0 15</inkml:trace>
  <inkml:trace contextRef="#ctx0" brushRef="#br1" timeOffset="-197107.6">23731 8915 61 0,'-3'40'30'0,"-8"23"-34"16,4-41 48-16,0 19-44 15,-3 15 0-15,-5 10 0 16,1 25 0-16,-7 0-2 16,4 3 1-16,-1 3-4 15,7-15 1-15,4-19-10 16,7-23 1-16,7-21-3 16,7-16 0-16</inkml:trace>
  <inkml:trace contextRef="#ctx0" brushRef="#br1" timeOffset="-196718.75">23904 9062 61 0,'11'9'30'0,"6"1"-32"0,-9-10 62 0,6 0-57 16,-4-3 0-1,-3-4 2-15,11 4 1 0,3 3-7 16,0 0 0-16,0 0 4 16,-3 3 0-16,-4 7-2 15,-10 6 0-15,-8 9-2 16,-6 0 1-16,-5 3-3 16,5 3 1-16,-8 10-1 15,-3-6 0-15,0-1 1 16,0 7 0-16,3 3 0 15,0 3 1-15,11-10 0 16,7-5 1-16,7 5 0 16,4-5 1-16,3-7-2 15,7-9 1-15,8-4-6 16,6-9 1-16,0-9-12 0,7 3 1 16,1-13-3-1,-1-3 0-15</inkml:trace>
  <inkml:trace contextRef="#ctx0" brushRef="#br1" timeOffset="-196476.89">24620 9178 54 0,'-10'47'27'0,"-22"10"-31"0,25-32 51 16,-4-3-45-16,-10 6 1 0,-7 9 0 15,-7 7 0-15,-8-6-4 16,8 6 0-16,3 3 1 16,8-6 0-16,3-7-6 15,6-6 1-15,8-15-11 16,4-13 1-16,6-16-2 16,1-6 0-16</inkml:trace>
  <inkml:trace contextRef="#ctx0" brushRef="#br1" timeOffset="-196224.03">24232 9304 42 0,'14'15'21'0,"18"45"-20"15,-18-41 40-15,4 15-38 16,7 4 1-16,3 9 0 16,0 6 1-16,0-6-7 0,4 0 0 15,-11-6-1 1,0-10 0-16,1-9-12 0,-5-16 0 15</inkml:trace>
  <inkml:trace contextRef="#ctx0" brushRef="#br1" timeOffset="-195332.5">25075 9150 39 0,'-7'16'19'0,"11"-10"-2"0,-4-3 19 15,3 3-32-15,1 4 0 0,0-4 2 16,-1 0 0-16,8-3-8 16,3 0 0-16,14 1 5 15,4-1 0-15,7-3-6 16,3 3 1-16,4-3-9 16,-4 0 0-16,-7-6-6 15,-6-4 1-15</inkml:trace>
  <inkml:trace contextRef="#ctx0" brushRef="#br1" timeOffset="-195101.45">25157 8993 46 0,'-7'53'23'0,"-1"26"-28"0,5-54 38 16,-1 9-34-16,-3 1 1 16,4 6-3-16,-1-7 0 15,1 1-7-15,6-10 0 16</inkml:trace>
  <inkml:trace contextRef="#ctx0" brushRef="#br1" timeOffset="-194549.99">25682 8686 62 0,'7'19'31'0,"18"6"-31"16,-14-19 55-16,6 3-53 16,1 4 0-16,7-4 1 15,6 1 0-15,8-4-4 16,7 0 0-16,3-6 2 0,1 0 1 15,-11 3-2 1,-8 4 1-16,-10 5-2 0,-10-6 0 16,-14 7-1-1,-12 6 0-15,-9 3-1 0,-5 0 0 16,-2 3-2-16,-1 0 1 31,4-3 0-31,7-3 1 16,3-1 0-16,4 1 0 0,7 3 2 0,7 3 0 15,7 0 1-15,10 1 1 16,8-1 0-16,7 0 0 0,3-3 0 16,-3 0 1-1,-4 3-2-15,-7 0 1 0,-7 6-1 47,-10-6 1-31,-18 7-3-1,-14 5 1 1,-15 7-4-16,-3-3 0 0,-10-7-7 0,3 1 1 0,0-13-5 0,4 0 1 0</inkml:trace>
  <inkml:trace contextRef="#ctx0" brushRef="#br1" timeOffset="-194011.65">26868 8742 49 0,'28'-15'24'0,"-21"15"-26"0,-7 0 45 16,-7 3-43-16,-7 9 0 0,-11 16 1 16,-10-6 0-16,-15 13-1 15,-10 9 0-15,0 0 0 16,0 18 1-16,0 1 0 16,11 9 0-16,7 4-1 15,10 5 1-15,11-6 0 16,14-15 1-16,10-10-2 15,15-12 1-15,14-13 0 16,21-10 0-16,-1-21 0 16,-6-13 1-16,-7 1-1 15,-7-4 0-15,-11-7 0 16,-7 7 1-16,-7 4-1 16,-14 8 0-16,-10 10-1 15,-12 6 1 1,-6-2 0-16,-4 5 0 0,-3 13-1 15,-11 9 0-15,-11 1-5 16,8 12 1-16,-11 6-13 16,-7-3 1-16,7-3-2 15,10 3 0-15</inkml:trace>
  <inkml:trace contextRef="#ctx0" brushRef="#br1" timeOffset="-190112.09">20077 10818 40 0,'14'3'20'0,"-4"-22"-6"16,-6 13 21-16,-4 0-32 15,0-4 0-15,-4 4 2 16,-3 0 0-16,-7 0-7 16,-11 3 1-16,-6 6 4 15,-8 3 0-15,4 3-2 16,-11 7 1-16,0 0-3 15,0 9 1-15,0 6-1 16,11 13 0-16,0 6-1 16,3 13 0-16,4 3 0 15,6-3 1-15,8 2 0 16,14-8 0-16,7-7 0 16,15-6 0-16,13-16 1 15,-7-6 1-15,29-19 0 16,2-12 1-16,1-19 0 15,-7-1 1-15,-3-15-1 0,-11-3 1 16,-11 0-2-16,-4-6 1 16,-6-3-2-16,-7-1 1 15,-4 10-7-15,-7 6 1 16,-7 13-12-16,-4 0 0 16</inkml:trace>
  <inkml:trace contextRef="#ctx0" brushRef="#br1" timeOffset="-189748.22">20415 10925 54 0,'-3'19'27'0,"13"-7"-26"16,-3-9 39-16,7 7-38 15,1-4 0-15,2 0 0 0,4 0 1 16,8-2-5-16,-5-4 0 16,-3-4-4-16,-3 1 1 15,-4-6-11-15,-10 3 0 16</inkml:trace>
  <inkml:trace contextRef="#ctx0" brushRef="#br1" timeOffset="-189566.01">20324 11204 58 0,'7'53'29'0,"28"-22"-29"0,-21-31 48 0,11 0-46 16,10 0 1-16,4-3-3 16,0-3 1-16,-4-3-9 15,-3-1 1-15,-11-2-10 16,-7-4 1-16</inkml:trace>
  <inkml:trace contextRef="#ctx0" brushRef="#br1" timeOffset="-189162.7">21558 10972 57 0,'-10'28'28'0,"-26"28"-31"0,26-46 43 0,-4 12-40 16,-7 9 0-16,-18 7 0 15,0 12 1-15,4 6-2 16,3 10 0-16,0-3-5 15,4-7 1-15,7-15-10 16,3-22 0-16</inkml:trace>
  <inkml:trace contextRef="#ctx0" brushRef="#br1" timeOffset="-188953.9">21262 11119 43 0,'21'53'21'0,"21"16"-16"0,-27-50 30 15,2 6-35-15,8 13 1 16,3-7-1-16,7 1 1 16,-3-7-6-16,-4-3 1 15,-3-7-9-15,-4-11 0 16</inkml:trace>
  <inkml:trace contextRef="#ctx0" brushRef="#br1" timeOffset="-188521.95">21721 10489 59 0,'7'6'29'0,"7"13"-30"16,-7-19 52-16,0 0-48 16,3-3 1-16,-3-7 2 15,4 1 0-15,3 3-8 16,0 3 0-16,0 3 5 15,0 6 1-15,-6 0-3 16,-8 4 0-16,-4-1-2 0,-3 3 0 16,0 4 0-16,3 3 0 15,-3 0 0-15,0 3 1 16,4 0 0-16,-1-3 0 16,4-4 2-1,0 1 0-15,0 0 0 0,7-7 0 16,7 0-1-16,11-2 1 15,7-7-4-15,0 3 1 16,3-3-11-16,0 6 0 16,-3 0-10-16,-4 4 1 15</inkml:trace>
  <inkml:trace contextRef="#ctx0" brushRef="#br1" timeOffset="-186835.7">22190 11185 45 0,'-11'0'22'0,"1"-3"-9"16,10 3 22-16,0 0-31 15,0 0 0-15,0 0 4 16,7 0 1-16,7 0-11 16,7-3 1-16,4 0 6 15,-4-1 0-15,14 4-5 16,7 4 0-16,-3-1-8 16,-4 0 0-16,-6 0-11 15,2-6 0-15</inkml:trace>
  <inkml:trace contextRef="#ctx0" brushRef="#br1" timeOffset="-186071.27">23086 10674 47 0,'0'6'23'0,"0"4"-17"0,0-7 31 15,0 3-36-15,-4-3 0 0,-6 3 1 16,-4 1 0-16,-1 8-3 15,-2-2 1-15,-1 6 1 16,1 3 0-16,-1 0-1 16,4 0 1-16,3 3 0 15,4 3 0-15,14 0-1 16,0 0 1-16,4-3-2 16,6 0 0-16,8-6-7 15,0-3 1-15,7-16-9 16,-1-16 1-16</inkml:trace>
  <inkml:trace contextRef="#ctx0" brushRef="#br1" timeOffset="-185848.67">23301 10508 42 0,'0'40'21'0,"-18"33"-15"0,11-48 31 15,-3 0-35-15,-4 12 1 16,-4 14 1-16,4-17 0 16,-14 38-6-16,-4 10 1 15,-7 2 2-15,0-5 1 16,4-7-6 15,3-16 0-31,8-12-11 0,6-16 0 0</inkml:trace>
  <inkml:trace contextRef="#ctx0" brushRef="#br1" timeOffset="-185534.22">23502 10611 47 0,'7'13'23'0,"-25"2"-20"16,15-8 34-16,-4 2-37 16,3 4 0-16,-3-4 0 15,0 4 0-15,-3 2 0 16,-4 13 1-16,3 1 0 0,4-1 0 16,3 3 0-1,4 4 0-15,4-1-1 0,3-2 1 16,0-7-3-16,11-10 0 15,6-11-5-15,-2-8 1 16,2-11-9-16,8-7 1 16</inkml:trace>
  <inkml:trace contextRef="#ctx0" brushRef="#br1" timeOffset="-185322.38">23714 10530 33 0,'3'0'16'0,"-3"40"-8"0,0-24 21 0,0 9-26 15,-3 0 0-15,-4 10 4 16,-7 12 0-16,-4 6-9 16,-10 13 1-16,-4 3 5 15,-3 6 0-15,3 4-2 16,0-1 0-16,4-12-4 16,3-7 0-16,4-2-9 15,11-20 1-15,6-11-4 16,0-14 0-16</inkml:trace>
  <inkml:trace contextRef="#ctx0" brushRef="#br1" timeOffset="-185055.11">24049 10906 54 0,'0'38'27'0,"-11"5"-31"0,4-21 51 16,4 0-46-16,-4 7 0 15,-11 8 0-15,-10 1 0 16,-15 12-2-16,-2 6 1 16,-1 4-1-16,3-7 0 15,12-15-9-15,6-10 0 16,7-15-6-16,11-13 1 0</inkml:trace>
  <inkml:trace contextRef="#ctx0" brushRef="#br1" timeOffset="-184866.34">23781 10944 38 0,'14'12'19'0,"14"54"-7"0,-21-50 27 0,4 15-34 16,-1 13 0-16,4 3 1 15,1 6 1-15,2 7-10 16,4 6 1-16,-3 0 1 16,7-10 1-16,-4-6-16 15,-4-6 0-15</inkml:trace>
  <inkml:trace contextRef="#ctx0" brushRef="#br1" timeOffset="-175398.68">24963 11078 1 0,'0'-15'0'0</inkml:trace>
  <inkml:trace contextRef="#ctx0" brushRef="#br1" timeOffset="-175085.03">24772 10953 34 0,'4'25'17'0,"6"-3"-11"0,-3-19 18 16,-3 3-23-16,3-2 1 15,0-4 2-15,3 0 0 16,5-4-3-16,2 4 1 15,4-3 3-15,4 3 1 16,3 0-1-16,4 3 1 16,-4-3-2-16,-3 0 1 15,7-6-3-15,-4 0 0 16,7 3-6-16,-3-7 0 0,0 7-11 16,-8-3 1 15,-9 0-2-31,-5 3 0 0</inkml:trace>
  <inkml:trace contextRef="#ctx0" brushRef="#br1" timeOffset="-174753.93">25093 10749 49 0,'0'13'24'0,"0"5"-25"0,0-11 48 0,0 5-46 0,-3 4 1 0,-1 6-1 0,1 6 1 15,-5 7-3-15,1 2 0 16,0 1 0-16,-3 12 1 16,-1 0-6-16,1-6 1 15,-1-3-11-15,0-13 1 16</inkml:trace>
  <inkml:trace contextRef="#ctx0" brushRef="#br1" timeOffset="-174018.13">25820 10470 36 0,'14'16'18'0,"-18"-16"-6"0,4 0 21 15,0 3-27-15,0 6 0 16,-3-2 4-16,-8-4 0 16,-3-6-13-16,-7 9 1 15,-4 3 8-15,4 7 0 16,0 6-3-16,0 6 0 16,0 3-2-16,-4-5 0 15,0 5-3-15,4-3 1 0,0 7-2 16,7-7 0-1,3 0 0-15,8-3 0 0,10 0-1 16,7 3 1-16,4 4 1 16,6 2 1-16,8-2 0 15,-7-7 1-15,10-6 0 16,-7 2 1-16,-3 1-2 16,-11 4 1-16,-3 5-1 15,-15 3 1-15,-10-5-1 16,-7-7 0-16,0-7 0 15,3-2 0-15,4-4 0 16,0-6 1-16,0-9 1 16,3-10 0-16,7-6 1 15,4-3 1-15,0 3 1 16,0-6 1-16,8-16 1 16,6-3 0-1,10-15-1-15,8 8 0 0,3-5-2 0,1-4 1 16,2 6-4-16,1 4 1 15,-3 12-7-15,-5 10 1 16,1 9-13-16,-11 10 0 16,-7-1-2-16,-7 7 0 15</inkml:trace>
  <inkml:trace contextRef="#ctx0" brushRef="#br1" timeOffset="-173624.97">26137 10389 54 0,'7'21'27'0,"-3"-14"-30"16,-1 2 50-16,-3 4-48 16,-3 9 1-16,-4-13-1 15,-4 7 1-15,-3 9 0 16,0 6 1-16,-4 4-1 16,4-1 0-16,4-2 0 15,3 2 0-15,3-3 1 16,8 1 0-16,6-7-1 15,8-10 1-15,3-8-2 0,0-7 1 16,4-13-3-16,3 1 0 16,4-7-6-16,-4-9 0 15,0-4-7-15,-3-8 0 16</inkml:trace>
  <inkml:trace contextRef="#ctx0" brushRef="#br1" timeOffset="-173424.55">26349 10316 41 0,'0'13'20'0,"-7"12"-8"0,7-12 31 0,0 15-39 0,0-6 1 0,-7 19 3 0,-4 9 0 0,-3 3-11 16,-3 10 1-16,-1 6 6 16,7 15 1-16,1-8-5 15,-1 5 0-15,-3-2-9 16,-4 5 1-16,-6-18-11 15,-5 0 1-15</inkml:trace>
  <inkml:trace contextRef="#ctx0" brushRef="#br1" timeOffset="-170008.6">19636 12402 63 0,'10'0'31'0,"-3"3"-27"16,-7-3 32-16,0 0-36 16,-3-3 1-16,-4-4-1 0,0 1 1 15,-7 3-2 1,-8 3 1-16,-9 3 0 0,-8-3 0 16,-4 16-2-16,1 6 0 15,0 9-2-15,3 7 0 16,0 12-3-16,7-3 0 15,4 9-2-15,7 10 1 16,7 10 2-16,14 8 0 16,7-2 4-16,7-7 1 15,11-12 5-15,10-16 0 16,11-6 3-16,3-20 1 16,1-27 0-16,-1-13 0 0,8-15-1 15,-8-10 0-15,-7-12-2 16,-6-10 0-16,-5 0-2 15,-6-3 0-15,-11-6-5 16,-3-4 1-16,-8 13-9 16,-3 0 0-16,-10-6-9 15,3 22 1-15</inkml:trace>
  <inkml:trace contextRef="#ctx0" brushRef="#br1" timeOffset="-169600">20140 12637 56 0,'0'28'28'15,"14"7"-27"-15,-7-32 46 0,4 0-46 16,3-3 0-16,4-3 0 16,10-4 1-16,-3-2-4 15,3 0 1-15,0-1-3 16,-3 4 0-16,-4 3-13 16,-4 3 1-16</inkml:trace>
  <inkml:trace contextRef="#ctx0" brushRef="#br1" timeOffset="-169424.43">20137 12894 46 0,'0'38'23'0,"7"-26"-16"0,0-12 29 16,7 0-34-16,7 0 0 15,7-3-1-15,0 0 0 16,1-3-6-16,2-1 1 15,1-2-10-15,0-7 1 16</inkml:trace>
  <inkml:trace contextRef="#ctx0" brushRef="#br1" timeOffset="-169032.85">21227 12236 58 0,'-4'21'29'0,"-3"11"-32"15,4-23 48-15,-8 7-44 16,-3 6 0-16,-11 0 0 15,-3 9 0-15,-7 7-1 16,-1 9 0-16,1 12 1 16,0-8 0-16,-4 11-1 15,0 7 1 1,4 7 0-16,7 5 1 0,7 1-1 16,3-1 0-16,14-15 0 15,8-3 0-15,6-16-2 0,8-10 1 16,3-8-5-16,4-11 1 15,0-8-13-15,3-10 1 16,-7 0-2-16,4-10 0 16</inkml:trace>
  <inkml:trace contextRef="#ctx0" brushRef="#br1" timeOffset="-168387.22">22871 12076 45 0,'3'18'22'0,"4"20"-19"0,0-29 41 0,-3 1-41 15,3 9 0-15,3 9 2 16,8 16 1-16,3 3-7 16,4 9 1-16,0 13 4 15,-4 3 0-15,-7 16-3 16,-14 0 1-16,-11 6-3 15,-3 3 1-15,-3-12-5 16,-1-13 1-16,4-12-8 16,-4-10 0-16,8-16-5 15,-8-9 0-15</inkml:trace>
  <inkml:trace contextRef="#ctx0" brushRef="#br1" timeOffset="-168011.07">23544 12170 48 0,'4'-7'24'0,"-25"4"-25"0,14 6 41 0,-7-6-40 16,3 10 1-16,-3 11 0 16,-4 14 0-16,-6 8-2 15,-5 1 1-15,-2 16 0 16,-1 9 1-16,4 3 0 16,3 12 0-16,4 1 0 15,7 5 1-15,7 1 0 16,3-3 0-16,8-10-1 15,6-9 1-15,4-10-4 16,7-18 1-16,1-13-8 16,2-9 0-16,-3-19-7 15,8-7 1-15</inkml:trace>
  <inkml:trace contextRef="#ctx0" brushRef="#br1" timeOffset="-167440.88">25643 12113 45 0,'4'44'22'0,"7"-25"-16"15,-4-13 35-15,3 7-37 16,8 12 0-16,3 6 5 0,4 1 0 16,3 15-10-16,4 6 0 15,-1 6 6-15,-2 14 1 16,-12-14-3-16,-10 16 0 16,-14-2-6-16,-10 8 1 15,-15 1-10-15,-7-7 0 16,-7-16-8-16,-7-8 1 0</inkml:trace>
  <inkml:trace contextRef="#ctx0" brushRef="#br1" timeOffset="-166819.95">21234 12631 36 0,'3'9'18'0,"-3"13"-7"0,0-19 22 0,-3 10-29 15,-1 2 1-15,-3-5 1 16,-3 2 1-16,-5 7-9 16,-2 9 0-16,-1 7 5 15,1 6 1-15,-1-7-4 16,4 1 1-16,3-1-3 16,4-3 0-16,0-9-7 15,7-9 1-15,4-10-8 16,-1-12 1-16</inkml:trace>
  <inkml:trace contextRef="#ctx0" brushRef="#br1" timeOffset="-166614.95">21078 12558 28 0,'25'22'14'0,"7"29"-7"0,-21-36 15 16,3 1-22-16,0 6 1 15,0 9 1-15,0 10 1 16,7 3-3-16,7 12 0 0,4-2 1 16,3-4 0-16,-3-12-6 15,0-4 1-15,0-15-6 16,3-10 0-16</inkml:trace>
  <inkml:trace contextRef="#ctx0" brushRef="#br1" timeOffset="-166121.62">23848 12540 51 0,'-4'22'25'0,"-20"-4"-33"0,13-5 49 0,-3 6-41 15,-7 12 1-15,0-9-1 16,-4 9 0-16,4 10-2 16,0 3 0-16,-4 0-5 15,4-9 1-15,3-10-8 16,7-13 1-16</inkml:trace>
  <inkml:trace contextRef="#ctx0" brushRef="#br1" timeOffset="-165922.58">23520 12373 40 0,'28'13'20'0,"25"18"-13"0,-39-9 31 16,7 10-36-16,7 15 0 16,8 6 0-16,6-6 1 15,0 10-5-15,-3-1 0 16,-4-9-5-16,-6-6 1 15,-8-16-8-15,-11-13 0 16</inkml:trace>
  <inkml:trace contextRef="#ctx0" brushRef="#br1" timeOffset="-164589.18">30392 7485 40 0,'0'22'20'0,"-39"9"-14"16,25-25 21-16,-11 7-26 15,-10-1 0-15,-7 4 2 16,3 3 0-16,-4 0-4 16,-2 6 0-16,-8 0 1 15,3-3 0-15,-3 6-2 0,11 7 0 16,7-4-2-16,7-3 1 16,10-3-1-16,11-6 1 15,17 0 0-15,15-7 1 16,10-2 0-16,1-1 1 47,13 7 2-47,0 3 0 15,-3 0 1-15,-7-1 1 0,-7 1-1 0,-7 6 1 32,-18 7-2-17,-11-7 1 16,-6 9-2-31,-12-6 0 0,1-6-1 0,-4-3 0 0,1-13 1 0,3-6 0 0,3-6 3 0,4-3 1 0,7-7 1 0,7-9 0 0,10-3 2 16,1-7 1-16,17-5-1 16,7-4 1-16,4-3-4 15,4 9 1-15,-1-3-6 16,0 0 0 0,1 7-10-1,-8 3 1-15,-7 2-9 16,-10 11 1-16</inkml:trace>
  <inkml:trace contextRef="#ctx0" brushRef="#br1" timeOffset="-164092.54">30515 7522 52 0,'4'7'26'0,"-1"-4"-33"0,-3-3 43 15,-3 9-37-15,-4 4 1 0,0-1-1 16,-7 4 1-16,-1 6 0 16,-6 6 0-16,4-3 0 15,3-3 0-15,3 3 0 16,7 3 0-16,8 4 0 15,7-7 0-15,3-9-2 16,7-10 1-16,7-9-5 16,-3-10 0-16,-4-2-1 15,0-7 0 1,-3-10 0-16,-4 1 1 0,-4 3 2 16,-3-1 1-16,1 7 5 15,-8 4 0-15,0 2 2 16,0 10 0-16,-4 9 0 15,4 6 1-15,0 13-1 16,0 10 1-16,-4-7-2 16,1 9 0-16,-4 16-1 15,-7 4 1-15,-7 11-2 0,-1 11 1 16,-2 5-8 0,-1-2 0-16,-3-13-6 0,10-10 0 15</inkml:trace>
  <inkml:trace contextRef="#ctx0" brushRef="#br1" timeOffset="-156524.83">30847 8203 46 0,'-4'19'23'0,"-6"21"-17"15,3-33 23-15,-4 8-29 16,-3 14 1-16,-11 5-3 15,-3-3 1-15,0-2-1 16,3-1 0-16,8-3-11 16,2-6 0-16</inkml:trace>
  <inkml:trace contextRef="#ctx0" brushRef="#br1" timeOffset="-156225.52">31708 7557 55 0,'3'-3'27'0,"-6"18"-26"0,3-8 46 0,0 2-46 16,0 16 1-16,-4 0 0 16,-3 13 0-16,0 12-4 15,-4 3 0-15,-3 10-4 16,4 0 1-16,3 6-12 16,-4 0 0-16</inkml:trace>
  <inkml:trace contextRef="#ctx0" brushRef="#br1" timeOffset="-154020.09">29722 8918 44 0,'0'6'22'0,"-4"-6"-14"15,4 0 23-15,0 3-30 16,0 7 0-16,-4-1 0 16,1 4 1-16,-4 2-3 0,0 1 1 15,-4 0 1-15,1 2 0 16,-4 8-1-16,3-1 1 16,0 0 0-16,4 0 0 15,4-3-1-15,3-3 1 16,7-4-2-16,3-5 1 15,8-4-3-15,3-3 0 16,4-3-8-16,7-6 0 16,-1-10-4-16,1-6 1 15</inkml:trace>
  <inkml:trace contextRef="#ctx0" brushRef="#br1" timeOffset="-153778.56">29933 8868 53 0,'-10'3'26'0,"-15"25"-30"16,18-19 51-16,-4 10-46 16,-3 9 0-16,-7 7 0 15,0 9 1-15,0 9-3 16,-4 16 1-16,4 3-3 15,0 10 1-15,3-10-9 16,0-3 0-16,4-13-5 16,0-5 1-16</inkml:trace>
  <inkml:trace contextRef="#ctx0" brushRef="#br1" timeOffset="-153013.53">30036 9181 40 0,'0'10'20'0,"7"-13"-17"0,0 3 33 16,3 0-32-16,1 3 0 0,3 0 3 16,7 0 0-16,4 0-9 15,-4 0 1-15,0-3 5 16,0 0 1-16,-3 3-3 15,-8-3 1-15,1 3-3 16,-7 4 1-16,-1-1-2 16,-6 7 1-16,-4-1-1 15,-4 4 1-15,-3 9-1 16,-4 0 0-16,4 0 0 16,0-3 1-16,3 3 0 15,1 3 0-15,3 1 0 16,3-1 1-16,4 0-1 15,7-6 1-15,0 0-2 16,7-10 1-16,1 1-5 16,2-7 1-16,4 4-13 15,4-10 1-15</inkml:trace>
  <inkml:trace contextRef="#ctx0" brushRef="#br1" timeOffset="-152811.18">30515 9570 49 0,'-24'72'24'0,"-36"-18"-22"0,46-36 35 0,-4 7-37 16,-3 7 0-16,3-1-9 15,0 4 1-15,8-10-2 16,6-6 0-16</inkml:trace>
  <inkml:trace contextRef="#ctx0" brushRef="#br1" timeOffset="-152323.72">31147 9206 55 0,'0'10'27'0,"3"-13"-25"0,-3 3 45 15,0 0-44-15,7-4 0 16,4 4 1-16,3-3 0 16,7 0-5-16,4 6 0 15,3-3 3-15,0 3 1 16,1 4-2-16,-8-1 1 16,-4 7-2-16,-6-4 0 0,-11 7-1 15,-4 6 0 1,-10 6 0-16,-3-6 0 0,-4 6 0 15,-4 0 0 1,0 0 1-16,4 4 0 0,3-4 2 16,8 0 0-16,6-6 0 15,4-3 1-15,14-3 0 16,7-4 0-16,8-2-3 16,6-4 0-16,7 0-9 15,-3-3 1-15,0-3-13 16,-11-3 1-16</inkml:trace>
  <inkml:trace contextRef="#ctx0" brushRef="#br1" timeOffset="-148599.97">21689 12787 53 0,'24'7'26'0,"15"-14"-22"0,-28 1 27 0,3 0-31 16,4-4 1-16,3 7-2 15,-4 6 0 1,1-6-6-16,-7 0 1 0,3-6-8 16,-7-1 0-16</inkml:trace>
  <inkml:trace contextRef="#ctx0" brushRef="#br1" timeOffset="-148134.33">22229 12408 59 0,'-8'9'29'0,"12"13"-30"0,0-15 52 16,-1-1-48-16,1 0 0 16,-1 0 1-16,4-2 1 15,0 2-7-15,4-6 1 16,-1 3 4-16,1-3 0 15,0 3-2-15,-4-3 0 16,-4 6-1-16,-3 4 0 0,-3 9-1 16,-4 3 1-16,-4 3-3 15,-3 9 1-15,-4 4 0 16,1-13 0 0,-1 3 0-16,4 0 1 0,3 1 1 15,8-4 1-15,3-3 1 16,7-1 0-16,7-5-1 15,7-6 1-15,0-1-4 16,0-6 0-16,1 0-11 16,-1-3 0-16,0-6-7 15,0 3 1-15</inkml:trace>
  <inkml:trace contextRef="#ctx0" brushRef="#br1" timeOffset="-147425.71">24479 12631 51 0,'-10'9'25'0,"6"-6"-22"0,4-3 41 15,7-3-42-15,4 0 0 16,-1 0 2-16,1-4 0 16,3 4-5-16,4-3 1 0,3 0 1 15,0 0 0-15,0-1-8 16,4 1 0-16,0 0-10 15,-4-4 0-15</inkml:trace>
  <inkml:trace contextRef="#ctx0" brushRef="#br1" timeOffset="-147111.42">25026 12298 49 0,'-11'22'24'0,"1"-3"-23"0,3-16 35 16,-4 7-35-16,-6-1 1 15,-8 0 0-15,4-2 0 16,-4 5-3-16,4 4 1 15,3 6 1-15,4-3 1 16,4-1-1-16,6-2 0 16,4 3-3-16,7 0 1 15,11-10-5-15,6-6 1 16,8-3-10-16,0-15 0 16</inkml:trace>
  <inkml:trace contextRef="#ctx0" brushRef="#br1" timeOffset="-146887.06">25107 12295 47 0,'-14'53'23'0,"14"-15"-20"16,-3-29 36-16,-4 7-38 15,-8 6 0-15,-2 9 0 16,-4 4 1-16,-1 15-3 15,1-9 1-15,-3 3-2 16,-5 0 1-16,8-4-11 16,7-5 1-16,3-16-4 15,8-10 1-15</inkml:trace>
  <inkml:trace contextRef="#ctx0" brushRef="#br1" timeOffset="-146422.72">25217 12380 64 0,'-11'6'32'0,"39"7"-36"15,-17-13 64-15,-1 3-57 16,1 0 0-16,3-3 1 16,7 3 1-1,0 0-7-15,1-3 1 0,-5 0 3 16,-6 0 0-16,-8 3-3 16,-6 7 1-16,-8 5-2 15,1 7 1-15,-8 0-1 16,-3 0 0-16,-4 10 0 15,0 2 0-15,4 4 1 16,4-7 0-16,3 0 1 16,3-6 1-16,7-3 1 15,8-6 0-15,7-3 0 16,3-4 0-16,7-6-1 16,14-3 1-16,7 0-4 0,8 0 0 15,-1-3-16-15,-6-6 0 16,-12 2-3-16,15 4 0 15</inkml:trace>
  <inkml:trace contextRef="#ctx0" brushRef="#br1" timeOffset="-142698.98">17127 14139 43 0,'-3'19'21'0,"6"-19"-10"0,-3 6 21 0,0 7-29 16,-7 2 0-16,0 4 1 16,-7 6 0-16,-7 7-6 15,-7 2 1-15,-4 4 3 16,-3 12 0-16,7 3-4 16,-4-3 1-16,4 0-5 15,3-6 0-15,7-3-9 16,4-19 0-16</inkml:trace>
  <inkml:trace contextRef="#ctx0" brushRef="#br1" timeOffset="-142442.68">16796 14211 43 0,'3'0'21'0,"4"6"-15"0,-3-3 30 16,-1 1-34-16,1 5 1 16,-1 4 1-16,1 2 0 0,3 10-6 15,0 4 1-15,7-1 2 16,7 6 1-16,4 7-3 16,0-3 1-16,-1-4-7 15,-2-6 0-15,-1-6-8 16,0-9 1-16</inkml:trace>
  <inkml:trace contextRef="#ctx0" brushRef="#br1" timeOffset="-142097.12">17177 14343 48 0,'-18'34'24'0,"15"-27"-15"0,3-4 38 16,3 0-42-16,1 0 0 16,6 0 0-16,4-3 1 15,8-6-9-15,6-4 1 0,3-5-1 16,-2-1 1-16,-1-3-16 16,0-3 0-16</inkml:trace>
  <inkml:trace contextRef="#ctx0" brushRef="#br1" timeOffset="-141543.24">17671 14086 62 0,'-4'6'31'0,"11"-3"-28"0,0 0 45 0,4 0-46 0,6 4 1 16,5-4 0-16,2 0 1 0,-3 0-5 16,1 0 0-16,-5 3 2 15,-3 1 1-15,-7 2-2 16,-3 0 0-16,-8 7-1 15,-6 3 1-15,-8 3-3 16,-3 9 1-16,-4 1-1 16,-3 2 1-16,3 1 0 15,1 2 1-15,6 4 0 16,4-3 0-16,3-4 2 16,4-2 0-16,7-7 0 15,7-7 0-15,8-5-1 16,9-7 0-16,12-9-4 15,2-6 0-15,1-7-14 16,-7-6 0-16</inkml:trace>
  <inkml:trace contextRef="#ctx0" brushRef="#br1" timeOffset="-141270.62">18062 14183 63 0,'-3'6'31'16,"17"4"-29"-16,-4-7 46 0,5 0-48 15,2-3 1-15,4-3-1 16,0 0 0-16,-3-1-3 15,0 1 0-15,-4 0-9 16,-4 0 1-16,-6-3-7 16,-4 9 0-16</inkml:trace>
  <inkml:trace contextRef="#ctx0" brushRef="#br1" timeOffset="-141071.58">18062 14421 48 0,'21'16'24'0,"15"-13"-30"16,-26-6 38-16,4 0-33 15,8-10 1-15,2 4-11 0,4-7 0 16,4-3 4-16,-4 0 1 16</inkml:trace>
  <inkml:trace contextRef="#ctx0" brushRef="#br1" timeOffset="-140732.75">18778 14086 47 0,'4'3'23'0,"-1"-10"-27"0,-3 7 41 0,-3-3-36 16,-8 3 0-16,-3 3 0 15,-3 1 1-15,-12 8-2 16,-6 4 0-16,3 6 0 16,1 6 0-16,2 7-4 15,5 5 1-15,2-2-3 16,8 6 0-16,4-3-3 16,6-4 1-16,4-5 2 15,11-7 1-15,10-7 7 16,11-8 1-16,7-10 6 15,10-10 0-15,4 1 1 16,-4-7 1-16,-10-9-2 31,-7-3 0-31,-7-6-8 0,-11-1 1 0,-7-6-17 0,-7-3 1 16,-11 4-3 0,1 5 0-16</inkml:trace>
  <inkml:trace contextRef="#ctx0" brushRef="#br1" timeOffset="-140237.31">20165 14057 48 0,'-25'19'24'0,"22"3"-30"16,-1-12 45-16,-7 2-39 16,-3 4 1-16,-3-1-1 15,-1 1 0-15,-3 3-1 16,0 3 1-16,0 0-1 16,3 3 0-16,4-3 0 0,7 6 0 15,7-9 0-15,7 0 1 16,7-10 0-16,7-3 1 15,4-12 1-15,-4-6 0 16,4-4-1-16,-1-6 1 16,5-6-7-16,-1-4 1 15,7-5-10-15,-3-1 1 16</inkml:trace>
  <inkml:trace contextRef="#ctx0" brushRef="#br1" timeOffset="-139712.02">20366 14202 49 0,'-4'59'24'0,"-10"4"-21"0,11-44 40 0,3-4-41 15,-4 1 1-15,4 0 3 16,-3-1 1-16,3-2-8 15,0-4 1-15,0-5 3 16,0-4 1-16,7-10-2 16,7-6 1-16,0-9-3 15,7-9 1-15,4-7-1 16,7-9 0-16,-1 12 0 16,1 1 0-16,-4 2 0 15,-3 4 0-15,0 3 1 0,-4 9 0 16,-4 3 0-16,-2 7 0 15,-5 6 0-15,1 6 0 16,-4 3-1-16,0 0 0 16,-7 10-3-16,-7 0 0 15,-7-1-1-15,-7 1 0 16,-4 3-1-16,-3-4 1 16,-1-2 0-16,5 3 1 15,3-7 2-15,3 1 0 16,7-1 1-16,4 3 0 0,7 4 2 15,7 3 0-15,11 6 2 16,7 3 1-16,3-9 0 16,0 0 0-16,-3 0-1 15,-8 0 0-15,5-1-4 16,-1-2 0-16,-4-3-10 16,1-10 1-16,0-6-11 15,-4-7 0-15</inkml:trace>
  <inkml:trace contextRef="#ctx0" brushRef="#br1" timeOffset="-139275.05">22317 13885 58 0,'3'28'29'0,"-13"29"-29"0,-1-39 45 0,-10 8-44 16,-11 5 0-16,-10 10 0 15,-4 3 0-15,0 9-2 16,-3 0 0-16,3-3-2 15,4 0 1-15,3-12-5 16,11-7 1-16,6-9-11 16,8-12 0-16</inkml:trace>
  <inkml:trace contextRef="#ctx0" brushRef="#br1" timeOffset="-139017.33">21925 14026 48 0,'-10'16'24'0,"6"12"-19"0,8-22 36 15,-1 13-39-15,8 6 0 16,6 6 0-16,4 13 0 0,8 3-4 15,6-3 0-15,4 3-5 16,0-6 1-16,-1-10-10 16,-9-5 1-16</inkml:trace>
  <inkml:trace contextRef="#ctx0" brushRef="#br1" timeOffset="-138699.59">22518 14211 66 0,'-7'16'33'0,"35"-7"-37"0,-21-6 61 16,7 0-57-16,4 1 1 15,6-8-1 1,8 4 1-16,7-6-4 0,0-3 0 16,-4-1-7-16,-3-2 0 15,-7-7-9-15,3 3 0 16</inkml:trace>
  <inkml:trace contextRef="#ctx0" brushRef="#br1" timeOffset="-138389.71">23139 13832 61 0,'-11'18'30'0,"-3"-11"-34"15,10-4 50-15,-3 3-47 16,0 7 1-16,-3 2 0 16,-4 7 1-16,0 3-1 15,3 0 1-15,0-3-1 16,8 4 1-16,6 2-1 15,8 0 1-15,3-3-3 0,7-9 1 16,7-10-7-16,4-12 1 16,4-1-10-16,2-8 0 15</inkml:trace>
  <inkml:trace contextRef="#ctx0" brushRef="#br1" timeOffset="-138181.71">23403 13828 39 0,'4'13'19'0,"-4"12"-13"0,0-25 24 16,-4 6-25-16,-3 7 1 0,-3 9 2 16,-8 6 0-1,-7 0-11-15,-3 7 1 0,-7 9 6 16,0 3 1-16,-4 12-4 16,0-2 1-16,0 6-4 15,7 5 0-15,8-5-4 16,6-16 0-16,7-9-10 15,11-13 0-15</inkml:trace>
  <inkml:trace contextRef="#ctx0" brushRef="#br1" timeOffset="-137732.45">23439 13979 62 0,'-7'6'31'0,"10"-9"-30"0,-3 3 55 16,7 0-53-16,7 3 1 15,0 0 3-15,7 4 0 16,1-4-9-16,2 3 1 16,-2-3 5-16,-5 4 1 15,1-1-4-15,-8 6 1 0,-3-2-3 16,-10 5 0-16,-11 7-3 16,-7 10 1-16,-4 2-2 15,4 10 1-15,0-3 1 16,-1-3 0-16,5 2 1 15,3-5 0-15,3-1 2 16,8 1 1-16,3-7 0 16,3-6 0 15,15-10-2-31,6-5 0 0,8-10-5 0,0-7 1 16,7 4-15-16,3-19 0 0</inkml:trace>
  <inkml:trace contextRef="#ctx0" brushRef="#br1" timeOffset="-137443.62">23992 14104 75 0,'0'26'37'0,"22"-14"-42"0,-12-12 63 16,4 6-57-16,11-3 0 0,3 4-1 15,0-4 1-15,1-3-3 16,-5 0 1-16,-2 0-5 16,-5-3 0-16,-6 3-10 15,-8 3 1-15,-3 0-6 16,-3 0 1-16</inkml:trace>
  <inkml:trace contextRef="#ctx0" brushRef="#br1" timeOffset="-137248.54">23978 14459 54 0,'0'25'27'0,"7"-13"-34"16,-3-12 47-16,-1 0-39 15,-3 0 0-15,7-3 0 0,8-3 1 16,6 0-3-16,11-4 1 16,3-2-4-16,7 2 1 15,4-2-12-15,7-13 1 16</inkml:trace>
  <inkml:trace contextRef="#ctx0" brushRef="#br1" timeOffset="-136890.16">25075 14070 48 0,'8'3'24'0,"-5"0"-22"0,-3-3 35 0,-7 0-37 15,-11 0 1-15,-10 10 0 16,-11 5 1-16,-3 10-3 15,-11 4 1-15,0 11 0 16,4 11 1-16,6-8-1 16,5 4 1-16,6 1 0 15,7-1 0-15,11-7 0 16,11-5 0-16,17-10 0 16,7-3 0-16,18-10 0 15,14-12 0-15,7-15 0 16,-1-10 1-16,-13 3-1 15,0-10 1-15,-11-8-2 16,-13-1 1-16,-12-6-10 16,-3-3 1-16,-17 3-9 15,-11 12 1-15</inkml:trace>
  <inkml:trace contextRef="#ctx0" brushRef="#br1" timeOffset="-136272.15">17385 15807 57 0,'7'-12'28'0,"4"-20"-29"0,-11 32 47 16,0 0-42-16,-4 3 0 0,0 10 0 16,-6 12 1-16,-15 13-7 15,-14 15 0-15,-10 0 4 16,-4 10 0-16,-10 0-6 15,3-4 0-15,3 1-7 16,15-16 0-16,10-13-8 16,11-18 1-16</inkml:trace>
  <inkml:trace contextRef="#ctx0" brushRef="#br1" timeOffset="-136050.29">17057 15735 33 0,'21'19'16'0,"21"6"-7"0,-31-6 19 15,3 3-25-15,4 6 0 16,3 10 1-16,7 5 1 16,0 14-8-16,4 6 1 15,-7-4 2-15,-4-12 1 16,0-6-10-16,0-10 0 15,4-15-4-15,-4-7 0 16</inkml:trace>
  <inkml:trace contextRef="#ctx0" brushRef="#br1" timeOffset="-135766.87">17720 15860 53 0,'0'10'26'0,"7"-4"-29"16,0-6 53-16,4 3-49 16,3-3 0-16,7 0-1 15,0 0 1-15,4-3-3 16,-4 0 1-16,-3 0-7 15,-4 3 1-15,-4 0-9 16,-13 3 0-16</inkml:trace>
  <inkml:trace contextRef="#ctx0" brushRef="#br1" timeOffset="-135624.92">17755 16140 50 0,'29'12'25'0,"27"-18"-33"0,-38 0 41 0,-1-4-34 0,4 1 0 16,8-7-18-16,6-6 1 15,0-3 15-15,4-3 1 16</inkml:trace>
  <inkml:trace contextRef="#ctx0" brushRef="#br1" timeOffset="-135222.96">18436 15741 64 0,'11'13'32'0,"10"3"-40"16,-14-10 65-16,7 0-55 15,7 4 1-15,11-7 2 16,3-6 1-16,-3 6-7 16,-4 0 0-16,0 3 4 15,-6 3 0-15,-8 7-2 0,-7 9 0 16,-11 3-3-16,-6 13 1 16,-8-3-3-16,-3 3 0 15,-4 9 0 1,-3 6 0-16,7-9 1 0,3 0 1 15,4 3 1-15,3-9 0 16,8-3 2-16,10-10 0 16,11-6-1-16,13-6 0 15,12-10-3-15,10-12 1 16,7-13-6-16,0 6 0 16,-7-9-10-16,3-6 0 15</inkml:trace>
  <inkml:trace contextRef="#ctx0" brushRef="#br1" timeOffset="-134774.18">20242 16089 53 0,'4'16'26'0,"-18"-19"-28"0,7 6 41 15,-4-3-38-15,1 0 0 0,-8 6 1 16,-7 4 0-16,-6 5-3 0,-5 7 1 16,-3 3-1-16,1 4 1 15,2-7-5-15,5 6 1 16,2 3-7-16,12 1 1 16,3-7-2-16,7 0 0 0,10-3 5 15,11-10 1 1,11-5 5-16,14-11 1 0,0-8 5 15,3-13 1 1,0 3-1-16,4-6 1 0,-4-7-14 16,1-6 1-16</inkml:trace>
  <inkml:trace contextRef="#ctx0" brushRef="#br1" timeOffset="-134217.53">20419 16017 52 0,'-11'57'26'0,"-3"-23"-29"0,11-24 46 16,-1 5-42-16,-3 4 1 15,0 3 1-15,0 0 1 16,3 0-4-16,-3-6 0 15,-3-1 2-15,3-2 0 16,0-4-1-16,0-2 0 16,-1-1-2-16,1-3 1 15,0 3-1-15,4-6 0 16,3-6 0-16,7-3 1 16,0-4-1-16,4-3 0 15,6-2 0-15,4-1 1 0,4 0 0 16,7 0 0-16,10 0 2 15,0 4 0-15,1 5 1 16,-8 1 1-16,0 2-1 16,-6 4 0-16,-5 0-1 15,-6 0 1 1,-11 6-3-16,-4 7 0 0,-10 8-2 16,-7 8 0-16,-10-1-1 15,-5 3 1-15,-2-6 0 16,-1 9 0-16,4 1 0 15,3 2 1-15,4 0 0 16,7 1 1-16,10-7 0 16,8 0 1-16,10-9-1 15,14-6 0-15,4-10-1 16,0-6 0 0,6-7-7-16,1-2 1 0,7-10-10 15,0 0 1-15</inkml:trace>
  <inkml:trace contextRef="#ctx0" brushRef="#br1" timeOffset="-133748.04">22398 15820 55 0,'-7'9'27'0,"-7"22"-31"0,7-21 44 0,0 6-39 16,-4 12 0-16,-7 9 0 16,-10 1 0-16,-11 6-2 0,-7 3 1 15,1 3-1-15,6-12 0 16,0-7-4-16,7-9 0 15,8-3-10-15,9-10 0 16</inkml:trace>
  <inkml:trace contextRef="#ctx0" brushRef="#br1" timeOffset="-133522.87">22073 15823 42 0,'39'41'21'0,"7"21"-11"0,-28-43 28 0,3 6-37 16,3 0 0-16,1 7-1 15,0 2 1-15,-7 4-3 16,-4-7 1-16,3-6-8 16,1-6 0-16,7-13-5 15,-4-6 0-15</inkml:trace>
  <inkml:trace contextRef="#ctx0" brushRef="#br1" timeOffset="-133328.74">22631 15886 57 0,'-7'25'28'0,"21"-19"-32"0,-7-6 53 16,7 0-48-16,11-3 1 15,6-3-1-15,5-4 1 16,-5 1-5-16,-6 2 0 16,-7 1-4-16,-4 3 1 15,-4 3-11-15,-10 0 0 16</inkml:trace>
  <inkml:trace contextRef="#ctx0" brushRef="#br1" timeOffset="-133105.78">22687 16130 47 0,'25'16'23'0,"31"-19"-29"0,-38-4 35 0,3-2-34 16,0 3 1-16,4-10-19 15,7-12 1-15</inkml:trace>
  <inkml:trace contextRef="#ctx0" brushRef="#br1" timeOffset="-132850.93">23364 15606 45 0,'-24'41'22'0,"-15"3"-16"0,32-34 35 16,-4-1-38-16,-3 0 1 15,0 7 3-15,0 6 1 16,0 3-9-16,7 3 0 0,3 1 5 15,4 2 1 1,7-3-3-16,7-3 1 0,11-6-4 16,7-10 0-16,0-5-3 15,-1-14 1-15,5-2-6 16,-1-7 1-16,7-13-11 16,1-2 1-16</inkml:trace>
  <inkml:trace contextRef="#ctx0" brushRef="#br1" timeOffset="-132609.98">23707 15512 43 0,'0'13'21'0,"-4"6"-13"0,1-7 29 0,-8 10-35 0,0 13 1 0,-13-4-1 16,-12 16 1-16,-2 6-5 15,6 13 1-15,-3-3 2 16,-1 9 1-16,-2 3-3 0,6-6 0 15,7-9-3-15,7-10 1 32,11-12-8-32,11-23 1 0,10-5-5 0,4-16 0 15</inkml:trace>
  <inkml:trace contextRef="#ctx0" brushRef="#br1" timeOffset="-132176.98">23911 15707 46 0,'-14'22'23'0,"4"-16"-20"15,10-6 43-15,0 0-39 16,0 0 0-16,3 3 5 15,4-3 1-15,4 6-16 16,6-6 1-16,1 0 11 16,10 0 0-16,4 4-4 15,7-1 0-15,-4 3-3 16,-3 0 0-16,-4 1-2 16,-7-1 1-16,-3 10-4 15,-11 2 0-15,-14 4-2 16,-7 10 0-16,-11 5-2 15,-3 1 1-15,3 3 0 16,0 6 1-16,1 3 1 31,3 3 1-31,3-6 3 0,0-3 0 0,8-3 3 16,6 0 1 0,8-10-1-16,3-6 1 0,7-3-1 0,18-3 1 15,10-13-2 1,7-6 0-16,1-6-9 15,-8-7 1-15,-10-6-15 0,-11 4 1 16</inkml:trace>
  <inkml:trace contextRef="#ctx0" brushRef="#br0" timeOffset="-125391.43">27584 10304 41 0,'-7'44'20'0,"-11"37"-16"0,14-65 20 0,-3 22-24 16,-3 15 1-16,-8 22 1 16,1 22 1-16,-1 10-2 15,-3 18 0-15,-4 29 1 16,7 19 1-16,4 30-1 15,11 29 1-15,-1 41 0 16,1 28 0-16,-1 19 0 16,1 19 0-16,-8 6 0 15,4-7 1-15,-4-21 0 16,1-13 0-16,-1-21-2 16,4-14 0-16,-7-15-2 15,0-6 0-15,-7-16-2 16,-4-28 1-16,-3-16-4 15,3-16 1-15,4-34-3 16,3-18 0-16,4-20-8 0,7-25 1 16,14-34-2-16,7-19 1 15</inkml:trace>
  <inkml:trace contextRef="#ctx0" brushRef="#br0" timeOffset="-124533.18">28780 10580 43 0,'0'0'21'0,"3"-3"-22"0,-3 3 42 0,0-3-39 15,-7-1 1-15,-3 4 1 16,-8 4 1-16,-7 5-6 15,-3 7 0-15,-7 6 4 16,-11 0 0-16,3 9-2 16,5 3 1-16,-1 10-1 15,0 3 0-15,7 3-1 16,4 1 1-16,7 5-1 31,10 10 1-31,8-13 0 0,10 4 0 16,3-10-2-1,15-10 0 1,14-12-4-16,3-15 0 0,4-4-9 16,4-15 0-16,-1-16-2 0,-7-7 0 0</inkml:trace>
  <inkml:trace contextRef="#ctx0" brushRef="#br0" timeOffset="-123920.33">28924 10464 52 0,'14'19'26'0,"-7"6"-31"0,-3-16 51 0,-4 13-44 16,-4 9 0-16,1 1 0 15,-8 12 1-15,-3 6-4 16,0 3 0-16,0-3 2 16,0 4 0-16,3-4-1 15,1-9 1-15,3-13-1 16,3-3 1-16,1-6-2 15,3-1 1-15,3-5-1 16,4-7 0-16,0-9-1 16,0-3 1-16,0-4-1 15,0 1 0-15,0 0 0 0,1 2 1 16,-1 1-1-16,3 3 1 16,-3 6 0-16,0 7 0 15,0 5 0-15,-3-2 0 16,-1-4 1-16,1 1 0 15,-1 2 1-15,4 1 0 16,11-1-1-16,0 1 1 16,-1-4 0-16,8-6 0 15,0-3 0-15,3-9 0 16,0 3 1-16,0-10 0 16,1-6 0-16,-5 0 1 15,-6-3-2-15,0 0 1 0,-8 6-1 16,-3 3 0-16,-3 4-2 15,-8-1 0-15,-3 4-1 16,0 6 0-16,-3 6-1 16,-1 9 1-16,0 7-1 15,1 9 1-15,-1-6 0 16,4 7 1-16,0-1-2 16,4 3 1-16,3 1-3 15,7-7 0-15,3-7-7 16,8-5 1-16,7-10-3 15,3-9 1-15</inkml:trace>
  <inkml:trace contextRef="#ctx0" brushRef="#br0" timeOffset="-123648.48">29707 10884 36 0,'11'3'18'0,"-15"0"-22"15,-6-3 34-15,-4 3-29 0,-7 7 0 16,-4-1 2-16,-3 7 0 16,7 6-2-16,-1 3 0 15,1-3 3-15,0 3 0 16,0 3 0-16,0 4 0 16,3 2-1-16,4 1 0 0,7-7-1 15,7 0 0-15,7 0-2 16,7-6 1-16,4-9-3 15,10-10 1-15,7-3-8 16,0-13 0 0,4-15-6-16,4-3 0 15</inkml:trace>
  <inkml:trace contextRef="#ctx0" brushRef="#br0" timeOffset="-123121.73">30004 10555 49 0,'-11'34'24'0,"-24"54"-28"16,24-72 44-16,-10 18-40 16,-4 10 0-16,1 6 0 15,-1 7 1-15,4-7-1 0,3 0 0 16,8-6 0-16,-1-10 1 15,8-12-1-15,6-12 0 16,11-10-1-16,4-3 1 16,7-16-1-16,3-9 1 15,4-7 0-15,-1 1 0 16,5-1 0-16,-8 4 0 16,0 6 1-16,-7 9 1 15,-3 3-1-15,-8 10 0 0,-3 6-1 16,-10 4 1-16,-4 2-1 15,-4 4 1-15,-3-1-2 16,-3 1 1-16,-5-1-1 16,-2 7 1-1,-5 3 0-15,5 0 0 0,-1 0 0 16,0-6 1-16,8 2 0 16,6-2 0-16,4 0 1 31,11 0 1-31,10-1 0 15,10 1 1-15,8 3 0 0,-4-4 0 0,11 1-1 16,-7 0 0-16,0-4-3 16,-4-2 0-16,-3-4-7 15,-8 0 1-15,-6-3-13 16,-11-3 1-16</inkml:trace>
  <inkml:trace contextRef="#ctx0" brushRef="#br0" timeOffset="-122775.42">28430 11671 75 0,'32'13'37'0,"25"5"-37"15,-36-14 66-15,25 2-64 16,28-6 1-16,24 0 0 16,29-6 1-16,18-4-6 15,21 1 1 1,74 9-3-1,-43 3 1-15,-41 3-11 16,-29 4 1-16,-29-4-11 16,-20 10 1-16</inkml:trace>
  <inkml:trace contextRef="#ctx0" brushRef="#br0" timeOffset="-115707.93">27817 12195 30 0,'0'0'15'0,"3"0"-2"16,-3 0 15-16,4 0-23 15,-4 0 0-15,3 3 2 16,1 3 1-16,-1 7-10 0,-3-1 1 15,-3 7 5-15,-4 9 1 16,-8-3-3-16,-6 7 1 16,-3 5-3-16,-5 7 1 15,1-3-2-15,3 3 0 16,4-6-4-16,4-4 1 16,3-9-8-16,7-6 1 15,7-16-4-15,3-9 0 16</inkml:trace>
  <inkml:trace contextRef="#ctx0" brushRef="#br0" timeOffset="-115451.39">27626 12160 27 0,'0'10'13'0,"4"2"-4"0,-1-6 19 0,-3-6-25 16,4 4 0-16,3 2 2 15,0 10 1-15,0 6-7 16,3 9 1-16,4-3 4 16,1 10 1-16,2 9-3 15,4-3 1-15,4 3-2 16,-4 0 1-16,-3-7-5 16,0-2 1-16,-4-7-7 15,-4-5 0-15,-3-11-5 16,0-5 1-16</inkml:trace>
  <inkml:trace contextRef="#ctx0" brushRef="#br0" timeOffset="-115181.33">27954 12399 53 0,'7'3'26'0,"11"-10"-30"0,-11 7 51 0,3-3-47 16,5 0 1-16,-1 0 0 16,7-3 0-16,4-1-2 15,3 1 0-15,-4 0-5 16,-2 0 1-16,-5-1-11 15,-3-2 1-15</inkml:trace>
  <inkml:trace contextRef="#ctx0" brushRef="#br0" timeOffset="-114968.43">27972 12562 43 0,'-7'15'21'0,"24"-12"-13"0,-13-3 30 16,6-3-36-16,8 0 0 16,0 0 0-16,10-3 0 15,0-4-5-15,4 1 1 16,-4 0-10-16,0-4 0 16,-10 0-3-16,-4-2 1 15</inkml:trace>
  <inkml:trace contextRef="#ctx0" brushRef="#br0" timeOffset="-114430.1">28388 12236 57 0,'0'15'28'0,"7"-5"-34"0,-7-10 56 0,0 0-47 15,4 3 1-15,-1 0 2 16,4 0 1-16,7-3-9 15,0 0 1-15,1 0 4 16,-1 3 1-16,-4 3-2 0,-3 1 0 16,-3 5-3-16,-8 1 1 15,-3 2-1-15,-3-2 0 16,-4-4-1-16,3 7 1 16,0 6-1-16,1 0 1 15,-4 0-1-15,0 0 1 47,3 0 0-47,0 0 1 0,4 0 0 0,4 0 0 16,-1-4 0-16,4 1 0 0,4-3 1 0,3-3 0 0,0-4 0 15,4-3 0-15,10-3-1 16,3 0 1-16,8-3 0 31,-4 0 0-31,-3-3-5 0,-4 0 0 0,-3-3-12 16,-4-3 0-16,-7-1-3 15,-11-2 1-15</inkml:trace>
  <inkml:trace contextRef="#ctx0" brushRef="#br0" timeOffset="-113845.05">27425 12076 39 0,'0'9'19'0,"3"19"-21"15,1-15 31-15,-4 2-26 16,0-2 0-16,-4 9 2 15,1 6 1-15,-1 13-8 16,1 0 1-16,-1 9 4 16,1 6 0-16,-1 10-2 15,1 3 0-15,-1-9-3 16,4-10 0-16,0-9-8 0,0-10 1 31,4-12-5-31,3-13 1 0</inkml:trace>
  <inkml:trace contextRef="#ctx0" brushRef="#br0" timeOffset="-113124.35">27400 12029 42 0,'0'0'21'0,"11"0"-19"16,-4 0 38-16,3-4-38 15,8 4 0-15,3-3 3 16,8 0 1-16,9-3-7 15,8 3 1-15,11-4 5 16,3 1 0-16,14 0-1 16,7-3 1-16,7 2-3 15,11-2 1-15,-15-4-1 0,5 4 1 32,-1-4-3-32,-7 4 1 0,4-4-2 15,-8 7 1-15,-3-3 0 0,-7 2 0 16,-10 7-1-16,-11-3 1 15,-4 6 0-15,-3-3 0 32,3 16-1-17,-7 3 1-15,-3 0-2 16,-11 0 1-16,1 3-1 0,-8 6 0 16,0 3-1-16,0-6 1 15,-4 7 0-15,-3 5 0 0,-3 7 1 16,-4 6 0-16,0-6 0 15,-7 9 1 1,0 4 0-16,-4-1 0 0,1 4 0 16,-4-4 0-16,-4-5-1 15,4-4 1-15,-4 0 0 16,1 0 0-16,-8-3-1 16,-3-7 1-16,-4-5 0 15,-10-4 1-15,-8 0 0 16,-10-9 0-16,-14-4 0 15,-3-5 0-15,-19-1 0 16,-6-2 1-16,-4-4-2 16,7-10 0-16,4 4-8 15,-4-3 0-15,1-3-8 16,16-1 0-16</inkml:trace>
  <inkml:trace contextRef="#ctx0" brushRef="#br0" timeOffset="-110029.61">27499 13847 25 0,'4'38'12'0,"6"-22"-2"0,-3-10 13 15,0 6-19-15,0 4 1 16,4 3 1-16,-1 3 0 16,1-3-8-16,0 0 1 15,-1 2 5-15,1-2 0 16,-1 3-2-16,1-3 1 16,-4 0-1-16,0-7 0 31,7-15-1-31,0-9 1 15,0 2-1-15,4-5 1 16,0-14-1-16,-4-5 0 16,0-4-1-16,-3-6 1 15,-1-6-1-15,-3 0 0 0,0 3 0 16,0-3 0-16,-3 3 0 16,-1 6 0-16,4 10 0 15,0 2 0-15,0 1 0 16,4 6 1-16,-4 3-1 15,7 4 1-15,4 2-1 16,3 1 1-16,7-1 0 16,4 1 0-16,10-4 0 15,11 0 1-15,11 1 0 16,3-4 0-16,14 6 0 16,11 1 1-16,13-1-1 15,5 4 0-15,-22 6-1 16,0-1 0-16,-3 1-4 0,-15 0 1 15,-6-3-6 1,-4-4 0-16,-18-2-9 0,-6-4 1 16</inkml:trace>
  <inkml:trace contextRef="#ctx0" brushRef="#br0" timeOffset="-108469.85">28053 13527 29 0,'0'10'14'0,"3"-26"-9"15,-3 16 15-15,0 3-18 16,0 4 1-16,-3-1 0 16,-1 3 1-16,-3 1-6 15,0 2 1-15,-3 7 3 16,-1-3 0-16,-3-1-2 15,3 7 0-15,1-3 0 16,3 6 1-16,7 0-1 16,3 0 0-16,4 1 0 0,0-8 1 15,4-2-2-15,3-3 1 16,4-10-7-16,6-3 0 16,5-13-3-16,-1-6 0 15</inkml:trace>
  <inkml:trace contextRef="#ctx0" brushRef="#br0" timeOffset="-108229.85">28282 13524 30 0,'-3'-6'15'15,"-11"28"-13"-15,10-16 25 0,-7 4-24 16,1 5 0-16,-8 7 2 15,1 0 0-15,-5 6-7 16,1 7 1-16,-3 6 3 16,2 0 1-16,5 6-6 15,-1 6 1-15,4-6-6 16,3-6 1-16,4-7-5 16,4-9 1-16</inkml:trace>
  <inkml:trace contextRef="#ctx0" brushRef="#br0" timeOffset="-107943.66">28233 13876 54 0,'7'-7'27'0,"14"17"-39"0,-10-10 55 16,3 0-44-16,3-3 1 0,1 3-1 16,0-4 1-16,-1-5-6 15,1 3 1-15,3-10-9 16,-3-3 0-16</inkml:trace>
  <inkml:trace contextRef="#ctx0" brushRef="#br0" timeOffset="-107433.27">28621 13625 58 0,'7'0'29'0,"11"9"-35"0,-11-12 51 16,3 3-44-16,4-3 0 15,4 3 2-15,0 0 0 16,-1 0-4-16,-3 0 1 15,-3 3 1-15,-4 0 1 16,-7 0-2-16,-7 13 1 16,-4 0-2-16,-3 2 1 15,-3 7-2-15,-1-3 1 16,4 0-2-16,0-3 1 0,3 0 0 16,4-3 0-16,4-7 0 15,3 0 1-15,7-2 0 16,7-1 1-16,3 0 0 15,5 1 1-15,6-1 0 16,0-3 1 15,0 3 0-31,-7 4 1 0,-3-1-1 0,-4 7 1 0,-10 9-2 16,-11 3 1-16,-11 0-3 16,-10 10 1-16,-4 0-3 15,0-7 0-15,0-3-6 16,-3-6 0-16,7-9-8 15,3-7 0-15</inkml:trace>
  <inkml:trace contextRef="#ctx0" brushRef="#br0" timeOffset="-106380.83">29139 14020 13 0,'-3'-3'6'0,"-1"-4"4"0,4 7-6 16,0 0 1-16,0 0 0 15,-3 0 6-15,3 0 1 16,-4 0-13-16,-3 0 1 16,7 0 11-16,0 0 0 15,0 0-2-15,0 0 1 16,4 0-1-16,3 0 0 16,0 0-1-16,7 0 0 15,7 0-2-15,7 0 0 16,4-3-2-16,0 0 1 0,0-6-4 15,-1 2 1-15,1 1-8 16,-4 0 1-16,-6 0-13 16,-5-4 0-16,-13 1-3 15,-8-1 1-15</inkml:trace>
  <inkml:trace contextRef="#ctx0" brushRef="#br0" timeOffset="-105707.33">29570 14048 48 0,'-4'34'24'0,"4"-12"-25"0,0-15 44 16,4 8-41-16,3-2 1 0,0-1 1 15,0 1 0-15,0 0-5 16,4-4 1-16,-1 4 3 16,1-10 1-16,3 0-2 15,0-3 0-15,0-6-1 16,-3-4 1-16,-1-9-2 16,1 4 0-16,-4-14-1 15,-4-8 0-15,1-7 0 16,-4-13 1-16,4-2 0 15,-4-7 0-15,0 3-1 16,-4 4 0-16,4 2-1 16,0 7 1-16,0 3 0 15,4 3 0-15,-1 3 0 16,4 4 0-16,4 5 1 16,3 7 0-16,3 3 0 15,5 10 1-15,9-1 0 16,8 4 0-16,0-1 1 0,10 4 1 15,15-3 0-15,10 2 1 16,18 1-2-16,3-3 1 16,-7-4-1-16,0 1 1 15,-7 2-5-15,-14 7 1 16,-17 0-7-16,-15 9 1 16,-14-3-11-16,-17 7 0 15,-18-1-1-15,-11 4 1 16</inkml:trace>
  <inkml:trace contextRef="#ctx0" brushRef="#br0" timeOffset="-105061.27">30233 13587 57 0,'7'9'28'0,"-7"-37"-38"0,0 22 57 16,0 9-47-16,0-3 1 16,0-3-2-16,-7-3 1 15,-4 6 0-15,-6-7 0 16,-4 7 0-16,-4 4 0 16,4 5 0-16,3 3 0 15,1 4-1-15,-1-3 1 16,4 2-2-16,3 1 1 15,1-3-1-15,3 2 1 0,3 1 0 16,4-7 0-16,7-2 0 16,4-7 1-16,13-7 1 15,8-2 0-15,3 0 0 16,-3-7 0-16,0-6-1 16,-4 6 1-16,-7 1-1 15,-3 2 0-15,-4 4 0 16,-3-1 0-16,-4 7 0 15,-7 3 0-15,0 6 0 16,0 7 0-16,-4 3 0 16,-3 9 1-16,-3-3-1 15,-1 12 0-15,-3 10 0 16,0-9 0-16,3-1 0 16,1 7 1-16,-5 3-2 15,5-7 0-15,-1-5-6 16,4-4 0-16,4-6-8 15,3-6 1-15</inkml:trace>
  <inkml:trace contextRef="#ctx0" brushRef="#br0" timeOffset="-103648.1">30766 13659 44 0,'-4'16'22'0,"18"-19"-11"0,-14 3 23 0,4 0-31 16,3 3 0-16,4-3 1 16,-1 0 1-16,8 3-7 15,3-3 1-15,7 0 3 16,4-3 1-16,0 0-3 15,3 0 1-15,-7-4-6 16,-3 1 0-16,-4-3-11 16,-10-7 0-16</inkml:trace>
  <inkml:trace contextRef="#ctx0" brushRef="#br0" timeOffset="-103408.61">30932 13515 45 0,'-15'16'22'0,"8"-23"-15"0,4 7 30 16,-4 7-36-16,0 2 1 15,-4 4-1-15,4 5 0 16,0 4-3-16,0 3 0 15,3 4-11-15,4-1 1 16,0 3-3-16,8-12 1 16</inkml:trace>
  <inkml:trace contextRef="#ctx0" brushRef="#br0" timeOffset="-102914.95">31221 13305 44 0,'10'-6'22'0,"12"9"-19"15,-15-3 41-15,3 0-39 16,4 0 0-16,0 0 5 16,4 0 1-16,3 0-13 0,7 0 1 15,1 0 7 1,-5 3 1-16,-2 3-4 0,-5 3 1 16,-3 7-4-16,-10 6 1 15,-15 3-3-15,-3 3 1 16,-3-6-2-16,-5-3 1 15,-2 9-1-15,-1 1 0 16,0 5 0-16,4 4 1 16,3 6 1-16,8-4 0 15,6 4 1-15,4-15 1 0,7-4 0 16,4-3 0-16,7-7 0 16,10-5 0-16,11 2-1 15,10-9 0-15,0-3-4 16,-6-6 1-16,-8 0-15 15,-10-7 1-15,-18 7-1 16,-11 0 0-16</inkml:trace>
  <inkml:trace contextRef="#ctx0" brushRef="#br0" timeOffset="-102159.6">28071 14788 44 0,'-4'6'22'0,"25"-3"-26"0,-14-6 41 16,4 3-35-16,3 0 1 0,4 0 1 16,6 0 1-16,4-3-7 15,4 0 1-15,0-3 2 16,-4 0 1-16,-3-1-9 15,-4 1 1-15,-3 0-8 16,-4-1 0-16</inkml:trace>
  <inkml:trace contextRef="#ctx0" brushRef="#br0" timeOffset="-101983.09">28113 15030 46 0,'10'15'23'0,"19"-12"-18"16,-15-3 37-16,7 0-41 16,7-3 0-16,4-3-1 0,-4 0 1 15,0-1-8-15,-6 1 1 16,-5 0-8-16,-3 3 0 16</inkml:trace>
  <inkml:trace contextRef="#ctx0" brushRef="#br0" timeOffset="-101157.77">28462 15127 44 0,'-10'31'22'0,"27"7"-16"0,-13-26 31 0,3 7-34 16,0 6 1-16,3 3 2 15,5 1 1-15,-1-1-8 16,0-3 1-16,0-3 5 15,0-3 1-15,0-10-3 16,0-3 0-16,4-12-1 16,-1-6 0-16,1-4-3 15,0-12 1-15,-4-7-1 16,0 1 0-16,-3-13 0 16,-4-10 0-16,-7 1-1 15,-4-1 0-15,1 1-1 16,-8-1 1-16,0 7-2 15,1-3 1-15,3 15-1 16,0 1 1-16,3 12 1 16,1 6 1-16,3 6 0 15,0 4 0-15,7 3 1 16,0 2 1-16,7 1-1 0,3-6 1 16,12 9 0-1,6-6 1-15,4 2 0 0,3 1 0 16,11 0-1-16,0 0 1 15,0-6-5-15,-7 5 0 16,-7 4-14-16,-11-3 1 16</inkml:trace>
  <inkml:trace contextRef="#ctx0" brushRef="#br0" timeOffset="-100873.39">28900 14863 45 0,'0'16'22'0,"3"28"-15"15,1-38 29-15,-4 4-34 16,0 5 0-16,0 10 0 15,0 4 0-15,0 5-4 16,0-3 1-16,0-2 1 16,0 2 1-16,0 0-9 15,3-6 1-15,1-3-8 16,3-12 1-16</inkml:trace>
  <inkml:trace contextRef="#ctx0" brushRef="#br0" timeOffset="-100493.52">29147 15092 22 0,'3'6'11'0,"1"-2"0"0,-4-4 7 0,0 0-11 16,0 0 1-16,0 0 7 15,0 3 1-15,0 0-18 16,7 3 0-16,0 0 13 15,10 1 0-15,8-4-4 16,7-3 1-16,7-3-5 16,-1-4 1-16,-2 1-7 15,-5 0 0-15,-6 0-16 16,-7-7 0-16</inkml:trace>
  <inkml:trace contextRef="#ctx0" brushRef="#br0" timeOffset="-99790.54">29827 14779 55 0,'11'6'27'0,"24"-15"-25"0,-21 9 35 16,8-4-35-16,-1 1 0 15,3 3 2-15,5-3 0 16,-5 3-5-16,-10 0 0 16,1 6 2-16,-12 7 1 15,-3 3-2-15,-7-1 0 16,-4 4-2-16,-3 3 0 16,-3-3-2-16,-1 3 0 15,-3-10 0-15,7 4 1 16,3-3-2-16,4-4 1 0,4-3 1 15,6 1 0-15,8 2 1 16,3 0 0 0,0 1 2-16,7-4 1 0,-3 3 2 15,-1-2 0-15,5-1 0 16,-5 0 0-16,-3 4 0 16,-7 2 0-16,-10 7-1 15,-1 6 0-15,-10-3-4 16,-7 3 1-16,-4 0-5 15,1-3 0-15,-5 0-9 16,12-12 1-16</inkml:trace>
  <inkml:trace contextRef="#ctx0" brushRef="#br0" timeOffset="-99490.36">30251 14942 46 0,'0'6'23'0,"14"-3"-16"0,-7 0 36 15,7-3-42-15,4 3 1 16,6-3-1-16,5-3 1 15,-1 0-3-15,0-3 0 0,-3 0-6 16,-4-1 1-16,0-5-10 16,-14-4 1-16</inkml:trace>
  <inkml:trace contextRef="#ctx0" brushRef="#br0" timeOffset="-99295.18">30381 14823 48 0,'-10'31'24'0,"-1"7"-23"16,11-26 36-16,0-3-37 16,0 4 1-16,-3 0-1 0,3 2 1 15,-4 4-3-15,4 0 1 16,0 0-7-16,0-4 1 15,4-8-7-15,3-4 0 16</inkml:trace>
  <inkml:trace contextRef="#ctx0" brushRef="#br0" timeOffset="-98802.89">30663 14625 56 0,'11'9'28'0,"-4"-12"-32"15,0 6 51-15,0-3-43 16,4 0 0-16,-1 0 3 15,4 0 0-15,1 0-8 16,2 7 1-16,8-7 5 16,7 0 0-16,3-3-2 15,0 3 1-15,-3 3-2 16,-7 0 1-16,-1 0-3 16,-10 6 0-16,-10 7-2 15,-11 3 1-15,-14 3-2 16,0 3 1-16,-4 6-2 15,-3 7 1-15,-1-4 1 0,1 4 0 16,7 6 1-16,7-6 1 16,3-1 0-16,8-2 1 15,6-4 0-15,8-6 0 16,7-3 0-16,13-6 1 16,15-4-2-16,7-5 1 15,0-4-3-15,0-3 1 16,0 3-10-16,-4-3 0 15,-6-6-9-15,-5 2 1 16</inkml:trace>
  <inkml:trace contextRef="#ctx0" brushRef="#br0" timeOffset="-95180.52">31701 14606 49 0,'-4'13'24'0,"15"-7"-13"0,-11-6 24 0,7 0-33 16,0 3 0-16,3-3 2 15,8 0 0-15,3 0-5 16,7 0 0-16,4-3 3 16,3 0 1-16,1 0-3 15,-5 3 0-15,-2 0-6 16,-5 3 0-16,-10-3-11 15,-6 0 0-15</inkml:trace>
  <inkml:trace contextRef="#ctx0" brushRef="#br0" timeOffset="-94970.31">31701 14932 55 0,'3'44'27'0,"22"-28"-24"0,-15-16 41 16,8 0-42-16,10 0 1 16,4 0-1-16,7 0 1 15,3 0-5-15,8-3 0 16,-1 3-4-16,-7 0 1 16,-6 0-12-16,-15-7 0 0</inkml:trace>
  <inkml:trace contextRef="#ctx0" brushRef="#br0" timeOffset="-94085.78">32794 14537 43 0,'4'28'21'0,"-1"-18"-19"15,-3-10 26-15,0 0-28 16,0 0 1-16,4-6 2 0,-4-1 1 15,-7 1-5-15,-7 3 1 16,-8 6 2-16,-9 6 1 16,-5 4-1-16,-2-1 0 15,-1 14-1-15,7-1 0 16,-3 9-3-16,7 7 0 16,6 12-1-16,8-3 0 15,4 1-1-15,6 5 1 31,8-12 0-31,10-6 0 16,11-10 3 0,10-13 1-16,7-15 2 15,0-12 1-15,-6-7 0 0,-4-12 1 0,-8-7-2 0,-6-3 1 16,-4-6-2-16,-7 0 1 0,-3 10-9 16,-1-1 0-16,1-6-9 15,-11 10 0-15</inkml:trace>
  <inkml:trace contextRef="#ctx0" brushRef="#br0" timeOffset="-93696.05">33059 14274 46 0,'3'28'23'0,"4"25"-19"0,-3-40 34 16,-1-1-35-16,1 1 0 15,3-1 2-15,0 4 0 0,0-3-5 16,4-1 0-16,-1 1 5 15,1-4 1 1,3-3-2-16,4-9 1 0,3-6 0 16,4-4 0-16,3-15-2 15,0-9 1-15,11-11-2 16,14-8 1-16,3 0-9 16,4-7 1-16,-11-3-15 15,-10-6 0-15,-10-6-2 16,-8-1 1-16</inkml:trace>
  <inkml:trace contextRef="#ctx0" brushRef="#br0" timeOffset="-91265.92">19011 15337 28 0,'0'9'14'0,"0"7"-4"0,0-16 14 0,0 0-21 0,0 0 0 0,0 3 2 16,0 0 0-16,0 0-5 15,0 4 0-15,0-4 4 16,0 6 0-16,0-3-1 16,4 4 0-16,-1-1-2 15,1 1 1-15,-1-1-2 16,1 0 1-16,-4-2-1 16,3-1 1-16,1 0 0 15,-4-6 1-15,7-9 0 16,0-7 1-16,11-12 0 15,13-19 0-15,12-10-1 16,17-21 0-16,14-19-10 0,10-22 0 16,8-19-8-1,14 3 0-15</inkml:trace>
  <inkml:trace contextRef="#ctx0" brushRef="#br0" timeOffset="-88053.01">27711 15650 30 0,'3'0'15'0,"4"0"-5"0,-7 0 15 16,0 0-22-16,0 0 0 16,-3 7 2-16,-4 2 0 15,0 7-6-15,-7-4 0 16,-4 10 3-16,-3 3 0 16,-4 4-1-16,0 5 0 15,-3 1-2-15,3 2 1 16,-3 4-7-16,0-7 0 15,3-2-5-15,1-10 0 16</inkml:trace>
  <inkml:trace contextRef="#ctx0" brushRef="#br0" timeOffset="-87795.82">27513 15770 26 0,'7'9'13'0,"4"4"-11"15,-4-7 16-15,0 6-15 16,3 1 1-16,1 3 0 16,3 2 1-16,0 7-7 15,7 7 1-15,1 2 3 0,2-5 0 16,-3-1-7-16,1-6 1 15,-5-3-6-15,-3-10 1 16</inkml:trace>
  <inkml:trace contextRef="#ctx0" brushRef="#br0" timeOffset="-87526.43">27813 15823 39 0,'0'6'19'0,"7"-3"-18"15,-7-3 35-15,7-3-36 16,4 0 0-16,3 0 0 15,3-3 1-15,1 2-4 16,3-5 1-16,-3 0-10 16,0-4 1-16</inkml:trace>
  <inkml:trace contextRef="#ctx0" brushRef="#br0" timeOffset="-87330.5">27788 15961 35 0,'7'22'17'0,"4"-22"-12"0,-4-3 22 16,0 0-26-16,0-4 0 16,7-2 0-16,4 3 0 15,3-1-13-15,7-8 1 16</inkml:trace>
  <inkml:trace contextRef="#ctx0" brushRef="#br0" timeOffset="-86955.14">28152 15704 42 0,'-4'22'21'0,"-10"-10"-22"15,11-9 32-15,-5 0-31 16,1 4 0-16,-3 2 1 0,3 4 1 15,-4 6-1-15,4-1 0 16,0 1 0-16,0 0 1 16,3 3-1-16,4 0 1 15,0-3-2-15,8-4 0 16,2-5-5-16,8-7 0 16,3-6-4-16,4-10 1 15,-1-6-5-15,1-6 0 16</inkml:trace>
  <inkml:trace contextRef="#ctx0" brushRef="#br0" timeOffset="-86761.5">28335 15685 25 0,'0'-3'12'0,"0"15"-7"0,0-5 19 0,0 2-20 16,-3-3 1-16,-4 10 2 16,-4 3 1-16,-7 6-10 15,1 6 0-15,-4 4 6 16,3 9 1-16,0-1-3 15,1 5 1-15,-1-1-2 16,4-4 0-16,3-2-5 16,1-13 0-16,6-6-9 15,1-12 0-15</inkml:trace>
  <inkml:trace contextRef="#ctx0" brushRef="#br0" timeOffset="-86189.4">28416 15741 49 0,'-7'13'24'0,"14"-19"-24"0,-7 6 41 16,0 0-38-16,4 6 0 0,3-6 1 15,0 3 1-15,3 0-6 16,8-3 0-16,-4 3 4 15,7-3 0-15,-3 0-1 16,3-3 1-16,-3 3-2 16,-4 0 0-16,0 0 0 15,-3 3 0-15,-4 4-2 16,-4 2 1-16,-6 10-3 16,-4-7 1-16,-7 4-1 15,-1 0 1-15,-2-1-1 16,-1 1 0-16,4 3 1 15,0 3 1-15,3-3 0 16,4-4 0-16,0 4 1 16,7 3 1-16,4-6-1 0,6-1 1 15,4-2-1-15,8 0 0 16,2-10 0-16,5-3 0 16,-1-3-3-16,0-7 0 15,0-2-12-15,-3-10 1 16,-11 0-2-16,0 0 1 15</inkml:trace>
  <inkml:trace contextRef="#ctx0" brushRef="#br0" timeOffset="-85170.22">27407 15544 37 0,'4'12'18'0,"-4"13"-21"16,3-18 34-16,-3 5-29 16,0 4 0-16,-7 6 1 15,0-3 0-15,-7 12-4 16,-3 4 0-16,-1 2 2 16,4 10 1-16,0 0-3 15,0 0 0-15,-1-9-2 16,5-4 0-16,-1-5-6 15,8-7 0-15,3-10-3 16,0-12 1-16</inkml:trace>
  <inkml:trace contextRef="#ctx0" brushRef="#br0" timeOffset="-84362.72">27369 15603 28 0,'0'7'14'0,"21"-14"-13"0,-11 4 24 0,8-3-23 16,0 0 1-16,10-1 4 15,7 1 0-15,7-3-8 16,8 2 1-16,3-5 5 16,0-4 0-16,7 1-1 15,0 2 0-15,-4-3-2 16,0 7 0-16,1-4-2 16,-1 1 1-16,-3 2-1 15,-3 1 1-15,-1 3-1 16,-7-1 0-16,-3 1 0 15,-4 3 1-15,4 6-1 16,-3 0 1-16,2 0-1 16,1 1 1-16,-7-1-1 15,0 0 0-15,-4 0 0 16,0 3 0-16,-3 1 0 0,-1 2 0 16,1 0 0-16,-4 1 0 31,0-1 0-31,-3 4 1 0,3-4-2 0,-3 1 1 15,0 2 0-15,-4 1 0 16,0 2-1-16,-4 1 1 16,4 3 0-16,-3 6 0 15,0 0 0-15,-1-6 0 16,-3 0 0-16,0-1 0 0,-3 4 0 16,-4 0 0-16,0 3-1 15,0 4 1-15,0 2 0 16,0-3 0-1,0 13 0-15,0 0 0 0,0-7 1 16,-4 1 0-16,-3-1-1 16,-3 1 1-16,-1 2-1 15,-3-2 1-15,-4-4-1 16,-3-6 0-16,-7-3 0 16,-7-3 0-16,-8 0 0 15,-10 0 0 1,1-7 0-16,-8-2 0 31,-11-4 1 0,-7-6 0-31,-3-3-1 0,-3 0 0 0,6-4-4 0,0-5 1 16,1-4-9 0,-8-3 0-16,7 1-3 0,-3-1 1 0</inkml:trace>
  <inkml:trace contextRef="#ctx0" brushRef="#br0" timeOffset="-81311.04">27171 16309 20 0,'14'-3'10'0,"0"22"-6"0,-10-16 10 0,-1 0-12 16,1 3 0-16,-1 0 3 15,-3 1 0-15,0-1-5 16,-7 3 0-16,-3 1 3 15,-4-4 1-15,-11 10-1 16,-7-7 0-16,-7-3-2 16,-14 1 0-16,-10-1-1 15,-4-3 1-15,-4-3-1 16,-6-6 0-16,-12-4 0 16,-13-2 0-16,7-10 0 15,-18 3 0-15,-3 3 0 0,-11-2 0 16,3 2 0-1,-13 0 0-15,3 1 0 0,-8 2 0 16,5 4 0-16,-1 5 1 16,8 4-1-16,-8 4 0 15,15 2 0-15,-1 3 1 16,1 1-1-16,6-4 0 16,1 7 0-16,14-1 1 15,3 4-1-15,0-1 1 16,7 4-1-16,11 0 1 15,0-3-1-15,18-4 0 16,3-2 0-16,10-1 1 0,11 4-1 16,11-1 0-16,7 4 0 15,10 6 1-15,8-3-1 16,6 3 1-16,4 0-1 16,4 3 1-16,0 3-1 15,3 6 1-15,-4 13-1 16,1-6 0-1,-4 12 0-15,-7 13 0 16,-4 13 0-16,-3 15 0 0,-10-3-1 16,-4 12 0-16,-4 19 1 15,-7 4 1-15,0-4-1 16,4 7 0-16,-4 9 0 16,-3 3 1-16,0-9-2 15,0-4 0-15,3-12-8 16,4-3 1-16,6-25-3 15,8-13 0-15</inkml:trace>
  <inkml:trace contextRef="#ctx0" brushRef="#br0" timeOffset="-79674.68">23911 17184 31 0,'0'19'15'0,"14"-4"-12"16,-7-8 26-16,1 2-27 0,2 4 0 15,-3 2 2-15,0 7 1 16,0-3-6-16,-3 0 0 16,-1-4 4-16,1 1 0 15,-4-3-1-15,3-4 0 16,1 0-1-16,-4-2 0 15,3-4-1-15,4 3 1 16,1-6 0-16,2 0 0 16,1-6-1-16,-1-4 1 15,1-8-1-15,-1-7 0 16,1-4 0-16,0-15 1 0,-1-3-1 16,1-3 0-16,6 0-1 15,1-6 1-15,-4 12-1 16,0 0 1-16,-3 3-2 15,-4 7 1-15,0 2 0 16,0 10 0-16,-3 3-1 16,-1 4 1-16,1 2 1 15,-4 4 0-15,3 3-1 16,1-4 1-16,3 4 0 16,3 0 1-16,1-1-1 15,3 1 0-15,4 0 1 16,3 0 1-16,7-1 0 15,7-2 1-15,4-1 1 16,18 1 0-16,6-4-1 16,15-2 1-16,13-4-1 15,1-3 0-15,14-6-2 16,10-4 0-16,-3 1-2 0,-10 0 1 16,-12-1-1-16,-17 7 0 31,-14 6-8-31,-14 13 0 15,-21 9-7-15,-15 0 1 16</inkml:trace>
  <inkml:trace contextRef="#ctx0" brushRef="#br0" timeOffset="-76987.98">24433 16876 44 0,'-10'4'22'0,"-1"8"-20"0,8-9 33 16,-1 0-33-16,1 7 1 15,-4-7-1-15,0 0 0 0,-1 0-3 16,-2 0 0-16,-4 1 2 15,0-1 1-15,0 3-2 16,-1 3 0-16,1 1-2 16,0-4 1-16,4-3-2 15,3 3 1-15,0 1-2 16,3-1 0-16,4 3-1 16,4-2 1-16,3-1 1 15,3 3 0-15,4-2 1 16,4 2 1-16,0 4 0 15,-1-1 1-15,-3 4 0 16,-3-1 0-16,-4 1 0 16,-7 6 0-16,-4-3-1 15,-3-3 1-15,-7-1-1 16,0-2 1-16,0-4-1 16,3-3 0-16,1-2 0 15,3-4 1-15,3 0-1 16,4-7 1-16,0-5 1 0,0-4 0 15,0-3 0-15,4-3 1 16,3 0-1-16,0-3 0 16,0 0 0-16,4-3 0 15,6-3-3-15,4 2 1 16,1 7-9-16,2 4 0 16</inkml:trace>
  <inkml:trace contextRef="#ctx0" brushRef="#br0" timeOffset="-76553.78">24539 16804 44 0,'0'16'22'0,"4"0"-28"16,-4-13 37-16,-4 3-31 15,1-3 0-15,-4 0-1 0,0 1 1 32,-4 8 0-32,4 1 1 15,0-4-1-15,3 4 0 16,1-1 0-16,3 1 1 16,7-4-1-16,0-3 0 15,4-3-2-15,6-3 1 16,1-6-8-16,-1-3 0 15,5-7-3-15,-1 0 1 16</inkml:trace>
  <inkml:trace contextRef="#ctx0" brushRef="#br0" timeOffset="-76296.58">24737 16770 36 0,'0'12'18'0,"-7"1"-21"15,7-10 34-15,-4 3-29 16,1 4 0-16,-8-1 4 16,1 1 1-16,-5 5-8 15,-2 1 1-15,-4 6 4 16,-1 6 0-16,5 10-1 16,3 12 0-16,0 0-4 15,3 0 0-15,0 0-4 16,4-6 1-16,4-9-10 0,3-10 1 15,0-13-1-15,7-5 0 16</inkml:trace>
  <inkml:trace contextRef="#ctx0" brushRef="#br0" timeOffset="-75993.95">24804 17046 44 0,'-4'9'22'0,"15"-9"-22"0,-11 0 45 0,7 0-42 15,0-3 0-15,4 3 1 16,3-3 1-16,7 0-7 16,4 0 0-16,3-4 1 15,4 4 1-15,-11 0-15 16,0-9 0-16</inkml:trace>
  <inkml:trace contextRef="#ctx0" brushRef="#br0" timeOffset="-74329.9">25181 16707 27 0,'-3'6'13'0,"6"-6"3"0,1 0 13 16,-1 0-23-16,-3 4 1 15,7-1 4-15,-3 0 0 16,-4 0-14-16,3 3 1 15,5 1 8-15,-5-1 1 16,4 3-3-16,0 1 0 16,0-1-2-16,0 0 0 15,4 1-1-15,-1-1 0 0,5 1 0 16,-5-1 0-16,1-3-1 16,-1 1 0-16,-3-1-1 15,-3-3 0-15,-1 0 0 16,-6 3 0-16,-1 1-2 15,1-1 1-15,-1 3-2 16,-3 1 1-16,0-4 0 16,-3 3 0-16,3 1-1 15,-1-4 1-15,5 0 1 16,-1 1 0-16,1 2 1 16,-1 0 1-16,4 1 0 15,0-1 0-15,4 1 0 16,-1 5 0-16,4-2 0 15,1-1 1-15,-1 4 0 32,0 0 1-17,0 0-1-15,0-1 1 0,-4 4-2 0,-6 6 1 0,-4 0 0 0,-11 3 0 16,-10 4-2-16,-4 2 1 16,0 1-8-16,-3-4 1 15,3-12-8-15,1-13 1 16</inkml:trace>
  <inkml:trace contextRef="#ctx0" brushRef="#br0" timeOffset="-73698.86">25760 17143 38 0,'-7'25'19'0,"7"-28"-12"0,0 3 27 0,0 0-30 16,7-3 1-16,3 3 1 16,5 0 0-16,2 0-8 15,4 0 0-15,8-3 5 16,2-4 0-16,1 1-4 16,0-3 0-16,3-1-8 15,-7-2 1-15,1-4-8 16,-12-3 1-16</inkml:trace>
  <inkml:trace contextRef="#ctx0" brushRef="#br0" timeOffset="-72978.71">26197 17171 42 0,'0'54'21'0,"7"-17"-22"0,-7-27 32 0,4 5-28 0,-1 1 0 0,1 0 2 15,3 2 0-15,0-2-6 16,0-3 0-16,-3-1 4 16,-1 1 0-16,4-1-2 15,0-2 1-15,-3-1-2 16,3-3 0-16,-4 1-1 15,4-4 1-15,0-3-1 16,1-6 1-16,-1 2-1 16,3-8 0-16,-3-7 0 15,4-9 0-15,-4-7 0 0,0-5 1 16,-7-14-1-16,3 4 1 16,1 0 0-16,3-7 0 15,0 14 0-15,0-1 0 16,0-7 0-16,-3 8 0 15,-1-1 0-15,1 3 1 16,-4 6-1-16,3 7 0 16,1 6 0-16,-1 3 1 15,1 7 0-15,3-1 1 16,0 1-1-16,4 6 0 0,3 6 0 16,10 3 0-1,5 3 1-15,9 3 1 0,5-2 0 16,6 2 1-16,18 0 0 15,11 1 0-15,17-4 0 16,4-6 0-16,7-3-3 16,-8-3 1-16,-6-1-6 15,-11 1 1-15,-14 0-11 16,-10 0 0-16,-22 2-5 16,-7 4 1-16</inkml:trace>
  <inkml:trace contextRef="#ctx0" brushRef="#br0" timeOffset="-69416.13">26652 16867 34 0,'0'0'17'0,"7"3"-11"0,-3 0 18 0,-4-3-22 16,3 0 0-16,1 3 1 16,0 4 1-16,-1-1-5 15,-3 0 0-15,0 4 3 16,-3-4 0-16,-1 7-1 15,0-1 0-15,1 1-1 16,-1-1 1-16,1-2-2 16,-1 5 1-16,4-5 0 15,0-1 0-15,4 0-1 16,3-2 1-16,0-4-2 16,4 0 1-16,-1 0-5 15,4-3 1-15,0-6-7 16,4-7 1-16</inkml:trace>
  <inkml:trace contextRef="#ctx0" brushRef="#br0" timeOffset="-69196.8">26892 16861 36 0,'-7'9'18'0,"4"-3"-17"0,3-2 29 15,0 2-27-15,-4 3 0 16,-3 1 3-16,-3-1 1 0,-5 7-8 16,1 3 0-16,-3-1 4 15,3 11 1-15,-1-1-2 16,1 10 1-16,4-4-5 16,-1 0 0-16,1 1-5 15,3-4 1-15,3-2-9 16,4-14 1-16</inkml:trace>
  <inkml:trace contextRef="#ctx0" brushRef="#br0" timeOffset="-68609.56">27220 16914 44 0,'0'3'22'0,"4"0"-24"0,-4-3 35 15,0 0-32-15,-4-3 1 16,-3 3 0-16,-3-3 1 15,-8 3-4-15,-3 0 0 16,-4 3 2-16,1 0 1 16,-1 1-1-16,4 2 0 15,3 0-1-15,0 3 0 16,1 1 0-16,6 2 0 0,1 1 0 16,3 0 0-16,3-4-2 15,0-3 1-15,4-3-1 16,8 0 1-16,2-3 0 15,4 0 0-15,0-3-1 16,4 0 1-16,-4 0 1 16,0-3 0-16,0 0-1 15,0-1 1-15,-3-2-1 16,0 3 1-16,-1 2-1 16,1 4 1-16,-4 0 0 15,-4 0 0-15,-3 7-1 16,0 5 1-16,-3 4 0 15,-1 3 1-15,1 6-1 16,-4 6 0-16,-4-3 0 16,1 1 0-16,-1-1-1 0,0-3 1 15,4-6-6-15,4-4 0 16,3-5-6-16,3-7 1 16</inkml:trace>
  <inkml:trace contextRef="#ctx0" brushRef="#br0" timeOffset="-68279.99">27467 16967 45 0,'7'19'22'0,"11"-3"-26"16,-11-16 40-16,0 0-34 16,4 0 0-16,6 0 1 15,4-3 0-15,8 0-4 16,-1 0 0-16,4-4 0 15,-1-2 1-15,1-1-9 16,-4 1 1-16,-3-4-6 16,0-8 1-16</inkml:trace>
  <inkml:trace contextRef="#ctx0" brushRef="#br0" timeOffset="-68021.01">27788 16905 45 0,'-14'28'22'0,"0"-9"-25"0,11-10 39 0,-4 4-35 15,-4 9 0-15,4 0 0 16,-4 9 1-16,4 0-3 15,0-2 0-15,4-4-8 16,-1-3 1-16,8-7-5 16,-1-8 1-16</inkml:trace>
  <inkml:trace contextRef="#ctx0" brushRef="#br0" timeOffset="-67543.78">28081 16848 55 0,'11'7'27'0,"10"2"-33"0,-14-9 51 16,4 0-43-16,6 3 1 15,1-3 1-15,6 0 0 16,5-3-5-16,-1 0 0 16,-3 0 3-16,-4 3 1 15,-4 0-2-15,-2 0 0 0,-5 0-2 16,-10 0 0-1,-3 9-1-15,-8 4 0 16,-7 5-1-16,-3 8 1 0,0 5 0 16,0 10 1-16,0-1 0 15,7-2 1-15,3 0 1 16,7-1 0-16,4-2-1 16,8-4 1-16,6-3-1 15,10-9 1-15,5-6-2 16,-1-13 1-16,7-10-10 15,7-2 0-15,-6-16-6 16,10-4 0-16</inkml:trace>
  <inkml:trace contextRef="#ctx0" brushRef="#br0" timeOffset="-67049.64">28931 16889 44 0,'0'22'22'0,"4"-22"-16"16,-4 0 34-16,3 0-37 16,-3 0 1-1,11 3 4-15,10 0 1 16,-3-3-11-16,6 0 0 16,5-6 5-16,-1 0 1 15,-3-4-5-15,-4 1 0 16,-4 6-11-16,-2 3 1 15,-5-7-7-15,-3-2 0 16</inkml:trace>
  <inkml:trace contextRef="#ctx0" brushRef="#br0" timeOffset="-66869.71">28868 17149 62 0,'10'25'31'0,"8"-21"-38"15,-7-1 57 1,-1-3-51-16,11-3 1 0,18-7-1 16,0-6 1-16,-7 1-11 15,-1-7 0-15,-6 0-6 16,3 0 1-16</inkml:trace>
  <inkml:trace contextRef="#ctx0" brushRef="#br0" timeOffset="-63296.27">29979 16657 37 0,'0'-3'18'0,"4"0"-10"15,-4 3 18-15,0 0-24 16,0 0 1-16,0-7 2 15,-4 1 0-15,-3 3-7 0,-11-3 1 16,1-1 4-16,-4 4 0 16,-4 0-1-16,0 3 0 15,4 0-1-15,0 3 0 16,0 4-1-16,0-4 1 16,3 3-1-16,4 3 0 15,0 4-1-15,0 0 0 16,3-1-1-16,4 4 1 15,3-4-1-15,1 1 0 16,3-4 0-16,0 1 0 16,3-4 1-16,8-3 0 15,3-3 0-15,4 0 0 0,-1-3 1 16,1-3 1-16,0-1-1 16,-1 1 0-1,1-3 0-15,-4-1 0 0,4 1 0 16,-1-1 1-16,-3 1-1 15,1 0 0-15,2 2 1 16,-3 1 0-16,0 3 0 47,0 6 0-47,-6 3-1 16,-8 10 0-16,-4 9 1 0,-10 3 0 0,0-3-1 0,-4 4 0 0,-3 8 0 15,0 7 0-15,0 3 0 16,3 7 0-16,0 2-7 15,4-9 0-15,4-9-6 16,13-10 0-16</inkml:trace>
  <inkml:trace contextRef="#ctx0" brushRef="#br0" timeOffset="-60937.54">30103 16833 29 0,'-11'15'14'0,"18"-5"-4"15,-7-7 15-15,0-3-20 16,0 0 0-16,4 0 4 16,3 0 0-16,0 0-11 15,3 0 1-15,4 0 6 16,8 0 1-16,2 0-3 0,1 0 0 31,10 0-16-31,4-10 0 16,-4-5-2-16,-3-1 0 15</inkml:trace>
  <inkml:trace contextRef="#ctx0" brushRef="#br0" timeOffset="-60472.84">30522 16506 38 0,'-3'19'19'0,"10"-6"-17"16,-7-13 31-16,0 3-32 15,0 3 1-15,0-3 2 16,3 1 1-16,1-1-5 16,3 3 0-16,0-6 3 15,4 0 1-15,-1 3-1 16,1 0 0-16,3 0-2 16,4 7 1-16,-4-1-2 15,0 1 1-15,-4 2-1 0,-6 4 0 16,-4 3 0-16,-7 3 0 15,0 9-1-15,0 3 0 16,-7 1-1-16,-4 6 1 16,0-1-3-16,1 7 1 15,-1 4-2-15,0 5 0 16,4-12-3-16,4-6 1 16,3-7-7-16,3-12 1 15</inkml:trace>
  <inkml:trace contextRef="#ctx0" brushRef="#br0" timeOffset="-60186.32">30441 16964 42 0,'-3'7'21'0,"3"-7"-18"15,3-7 36-15,4 4-37 16,0-3 1-16,11 0 1 16,0-1 0-16,3-2-6 15,0 0 1-15,7 2-2 16,4 1 0-16,-4 0-11 0,0-4 0 15</inkml:trace>
  <inkml:trace contextRef="#ctx0" brushRef="#br0" timeOffset="-59901.44">30872 16892 52 0,'17'13'26'0,"29"-7"-29"15,-28-6 40-15,10 0-38 16,4 0 1-16,-4 0-1 15,0 0 0-15,0-6-5 16,-3-4 1-16,3 4-9 16,-7-3 0-16</inkml:trace>
  <inkml:trace contextRef="#ctx0" brushRef="#br0" timeOffset="-59677.9">31101 16792 53 0,'-11'25'26'0,"-17"9"-30"0,21-27 46 16,-7 5-42-16,0 10 0 15,0 3 0-15,0 7 1 0,-1 5-6 16,8-2 1-16,0-4-10 15,11-12 0 1</inkml:trace>
  <inkml:trace contextRef="#ctx0" brushRef="#br0" timeOffset="-59150.75">31284 16691 53 0,'11'22'26'0,"14"-12"-25"0,-25-10 40 16,10 0-39-16,8 0 0 15,7 0 1-15,3-3 0 16,7 0-4-16,7-4 1 16,-10 1 2-16,-4 3 0 15,-6 3-1-15,-5 3 0 16,-6 3-1-16,-11 7 1 15,-7 6-3-15,-7 3 1 0,-8 3-1 16,-2-6 1-16,-1 2-1 16,0 5 0-16,-3 5 1 15,7 0 0-15,3 1 1 16,8 5 0-16,3-2 1 16,3-4 0-16,11-3 0 15,11-3 1-15,10-6-1 16,14-3 1-16,4-10-1 15,0-3 0-15,7-3-5 16,-4-3 1-16,4-6-14 16,-14-4 1-16</inkml:trace>
  <inkml:trace contextRef="#ctx0" brushRef="#br0" timeOffset="-55939.54">31948 16782 40 0,'0'7'20'0,"3"2"-12"16,1-9 20-16,-4 0-26 15,7 3 1-15,3 0 0 16,1-3 0-16,3 0-5 0,4 0 1 16,6 0 2-16,5 4 1 15,2-1-7-15,-3 0 1 16,-3-3-10-16,-4-3 1 15</inkml:trace>
  <inkml:trace contextRef="#ctx0" brushRef="#br0" timeOffset="-55729.36">31955 16967 42 0,'7'13'21'0,"14"-22"-22"0,-14 5 32 0,3 4-30 16,8-3 0-16,7 0 2 15,3-3 0-15,0 3-7 16,-3-4 0-16,-4 7-8 16,0-6 1-16</inkml:trace>
  <inkml:trace contextRef="#ctx0" brushRef="#br0" timeOffset="-55381.05">32456 16557 44 0,'0'12'22'0,"-11"-9"-26"0,7 0 33 16,-3 4-28-16,-3 5 0 0,-8 1 0 15,1-4 0-15,-5 4-2 16,5 2 1-16,-1 4 1 15,4 6 0-15,3 0-1 16,4-3 0-16,7 0-3 16,7-3 0-16,11-3-9 15,3-4 0-15</inkml:trace>
  <inkml:trace contextRef="#ctx0" brushRef="#br0" timeOffset="-55142.82">32561 16541 24 0,'0'0'12'0,"7"9"-8"16,-3 1 10-16,-4-1-12 15,-4 4 0-15,-3-1 5 16,-3 1 1-16,-1-1-9 16,-3 7 1-16,0 3 5 15,0 13 1-15,-4-1-2 0,-10-3 0 16,3 10-3-16,-3 9 1 15,3 7-3-15,1 2 0 16,3-2-7-16,6-10 1 16,5-16-5-16,6-6 0 15</inkml:trace>
  <inkml:trace contextRef="#ctx0" brushRef="#br0" timeOffset="-54757.38">32699 16845 49 0,'0'13'24'0,"7"-10"-26"0,-3-3 46 15,3 3-43 1,0 0 0-16,3-3 0 0,4 0 1 15,-3 0-3-15,3 0 1 16,4-3-3-16,3 0 0 16,0 3-12-16,0-6 1 15</inkml:trace>
  <inkml:trace contextRef="#ctx0" brushRef="#br0" timeOffset="-54512.51">32674 17118 46 0,'0'9'23'0,"4"-2"-18"0,-4-7 32 0,7 0-36 15,0 0 1-15,0 3 0 16,4 0 0-16,3-3-3 15,3 0 0-15,-3-6-1 16,4-1 0-16,3 1-9 16,0 0 1-16,1-4-5 15,-1 1 1-15</inkml:trace>
  <inkml:trace contextRef="#ctx0" brushRef="#br0" timeOffset="-53746.09">32974 16707 45 0,'11'-6'22'0,"-8"-4"-20"0,-3 10 41 0,0 0-39 15,0 0 0-15,0 0 2 16,0 7 0-16,-3 2-8 16,-4 4 0-16,-11 6 6 15,4 2 0-15,-7 1-3 16,-4 7 1-16,0 5-2 15,-3 7 0-15,-4 9-2 16,-3 13 0-16,-4 0-4 16,1-1 0-16,2-5-2 15,8-7 0-15,7-13-9 16,10-8 0-16</inkml:trace>
  <inkml:trace contextRef="#ctx0" brushRef="#br0" timeOffset="-53253">33482 16717 37 0,'4'3'18'0,"6"-10"-15"0,-10 7 25 0,-3 0-27 15,-4 0 0-15,-4 0 1 16,-10 0 0-16,3 4-3 15,1 2 1-15,-1 3 1 16,-7 7 1-16,-3 6-1 16,0-3 0-16,-4 3-2 15,0 9 0-15,4 7-1 16,7 2 0-16,7 1-1 16,10 9 1-1,11-15 0-15,11-7 1 31,7-15 4-15,3-13 0-16,14-10 3 16,4-9 0-16,0-6 0 0,-4-6 0 0,-3 3-1 0,-11-1 1 47,-10-5-10-47,-11-7 0 0,-14-3-12 0,-7 0 1 0</inkml:trace>
  <inkml:trace contextRef="#ctx0" brushRef="#br0" timeOffset="-51600.98">24857 15309 44 0,'-14'56'22'0,"-68"19"-18"16,40-53 22-16,-18 3-26 15,-35 10 0-15,-32-4 0 16,-21 7 1-16,-25-4-1 16,-25 7 0-16,-13 16 0 0,-1 15 1 15,-14 6 1-15,0 13 0 16,8 0 1-16,10 12 1 15,3-2 1-15,18 2 0 16,11 10 0-16,17-16 1 16,18-3-3-16,21-6 1 15,21-16-3-15,21-12 0 16,15-10-7-16,24-15 1 0,14-10-13 16,22-22 1-16</inkml:trace>
  <inkml:trace contextRef="#ctx0" brushRef="#br0" timeOffset="-51239.2">21643 15509 62 0,'53'57'31'0,"10"-10"-40"16,-41-35 49-16,20 7-40 0,11 3 0 15,24 3-2-15,12 13 1 16,31 15 1-16,24 19 0 31,18 7-1-31,22 15 0 0,17 9 0 0,18 7 1 16,10 0 0-16,7 6 1 0,4-13-5 15,-7 1 1-15,0-1-12 16,-25 1 0-16</inkml:trace>
  <inkml:trace contextRef="#ctx0" brushRef="#br0" timeOffset="-49061.4">16623 17256 55 0,'-7'22'27'0,"-21"3"-24"0,21-19 28 0,-8 4-29 16,1 2 0-16,-10 1 0 16,-8 2 0-16,-3 4-3 15,-4 0 0-15,7 6-1 16,7 3 1-16,4 4-4 16,7-4 0-16,4-3-1 15,2-3 0-15,1 3 0 16,4-3 1-16,10-3 4 15,7-4 0-15,7 4 4 16,7 0 0-16,1-3 2 16,2-1 0-16,-2-2-1 15,-8 0 1-15,-4 2-3 16,-10 7 1-16,-7 6-3 16,-10 4 0-16,-11-1-6 0,-4 4 1 15,-7-7-9-15,8 3 1 16,2-9-2-16,5-9 1 15</inkml:trace>
  <inkml:trace contextRef="#ctx0" brushRef="#br0" timeOffset="-48819.01">16831 17792 39 0,'7'10'19'0,"4"-7"-23"16,-11-3 39-16,0 0-33 16,0-3 0-16,-4 3-1 15,1 0 1-15,-8 0-3 16,-3 3 1-16,-4 3-1 16,-3 7 1-16,0 2-6 15,-4 7 1-15,4 3-7 16,3-6 0-16</inkml:trace>
  <inkml:trace contextRef="#ctx0" brushRef="#br0" timeOffset="-48642.68">16750 18056 49 0,'46'-29'24'0,"-7"-8"-29"16,-25 24 44-16,0-6-39 16,0-3 0-16,0-3-19 15,0-3 1-15,-3-6 14 0,3 5 0 16</inkml:trace>
  <inkml:trace contextRef="#ctx0" brushRef="#br0" timeOffset="-48175.71">18186 17861 56 0,'-14'28'28'0,"10"-15"-34"15,4-10 54-15,-3-3-46 16,-1 3 1-16,-3-3 3 16,0 0 0-16,-4-3-7 15,-3 0 0-15,-3 3 4 16,-1 0 1-16,-3 0-2 0,0 0 1 15,3 3-4-15,0 3 1 16,4 1-3-16,4 2 0 16,3 4-2-16,-4-7 0 15,4 0-2-15,3 3 0 16,8 1-1-16,7-4 1 16,6-3 1-16,8-6 1 15,3 6 1-15,4-6 1 16,0-3-3-16,3-7 0 15,0-9-5-15,0-9 1 16</inkml:trace>
  <inkml:trace contextRef="#ctx0" brushRef="#br0" timeOffset="-47544.7">18387 17908 44 0,'-4'47'22'0,"-3"-19"-25"15,7-28 39-15,0 0-34 16,-3 0 0-16,3 0 1 16,0 0 0-16,0 0-4 15,3 0 0-15,4-3 3 16,4-3 0-16,-1-7-2 16,5 1 1-16,2-4-1 0,-6-3 1 15,3 1-1-15,4 2 1 16,-4 0-1-16,3 10 0 15,1 6-1-15,-8 3 0 16,1 7-2-16,-4 2 1 16,0 1-1-16,-3-1 0 15,3 1 0-15,-4-4 1 16,4 1 1-16,4-4 0 16,3 3 1-16,4-3 1 15,-1 1 0-15,8-7 1 16,3-7 0-16,8-8 1 15,6-10 0-15,4-7 1 0,-4-18 0 16,-7-6 0-16,4-7-2 16,-7-6 1-16,0-9-2 15,-8-1 0-15,-6-2-1 16,-11-1 0-16,-3 4 0 16,-8 12 0-16,0 9-1 15,1 10 1-15,-4 10-1 16,-4 15 0-16,1 9-1 15,-1 16 1-15,4 16 0 16,0 16 0-16,4 12 1 16,-1 16 0-16,0 15 0 15,4 19 0-15,0 7 0 16,0 12 1-16,0-3-1 16,0-4 1-16,4 4-1 15,3-19 0-15,4-9-3 16,-1-10 0-16,15-9-6 0,7-16 1 15,6-22-7 1,12-12 1-16</inkml:trace>
  <inkml:trace contextRef="#ctx0" brushRef="#br0" timeOffset="-47274.18">19756 17748 57 0,'-7'28'28'0,"-25"-2"-31"0,21-14 53 0,-6 10-47 15,-5 9 1-15,-2 4 0 16,-8 3 1-16,-7 12-7 16,-7 6 0-16,0 1 2 15,-3-1 0-15,10 4-4 16,4-10 1-16,10-9-7 15,4-16 1-15,7-16-7 16,3-12 0-16,4-19-1 16,4-16 1-16</inkml:trace>
  <inkml:trace contextRef="#ctx0" brushRef="#br0" timeOffset="-47095.79">19184 17933 23 0,'-14'-47'11'0,"21"3"2"0,-3 35 18 0,3 3-24 16,3 6 1-16,1 3 4 15,3 6 0-15,4 10-15 0,3 6 0 16,-4-6 10-16,1 6 0 16,0 6-4-16,-4 1 0 15,0-1-6-15,0-3 1 16,0-6-10-16,0-9 1 16,0-16-6-16,0-4 0 15</inkml:trace>
  <inkml:trace contextRef="#ctx0" brushRef="#br0" timeOffset="-46582.42">20892 17842 42 0,'-8'13'21'0,"5"-1"-16"0,-1-8 35 15,1-1-35-15,-4 6 1 31,-14 10 7-31,-4-3 0 16,0 2-16-16,4 4 0 16,-4 7 9-16,1-1 1 15,-5 3-5-15,1 4 1 0,4-7-10 16,-1-3 1-16,4-6-10 16,10-13 1-16,1-15-5 15,6-10 1-15</inkml:trace>
  <inkml:trace contextRef="#ctx0" brushRef="#br0" timeOffset="-46335.54">20578 17773 42 0,'10'10'21'0,"8"12"-21"15,-11-13 35-15,0 7-33 16,3 6 1-16,5 6-1 15,-1-3 1-15,3 6-5 16,8 7 1-16,3 3-1 0,4 3 0 16,-4-4-6-16,-3-5 1 15,-4-10-7 1,0-12 1-16</inkml:trace>
  <inkml:trace contextRef="#ctx0" brushRef="#br0" timeOffset="-46089.44">21128 17908 60 0,'7'16'30'0,"18"-19"-43"16,-11 0 59-16,0-4-46 15,7 1 0-15,4-3-1 16,-1-1 0-16,-2-2-4 16,-5 2 1-16,-6 4-11 15,-4 0 0-15</inkml:trace>
  <inkml:trace contextRef="#ctx0" brushRef="#br0" timeOffset="-45909.58">21047 18109 47 0,'-18'37'23'0,"29"-2"-15"0,-4-32 33 16,3 7-39-16,8-4 0 15,3-6 0-15,7 0 1 16,1-6-6-16,-1-7 0 15,0-3-6-15,-3 7 0 16,-4-10-7-16,0 3 1 16</inkml:trace>
  <inkml:trace contextRef="#ctx0" brushRef="#br0" timeOffset="-45115.08">21664 17626 55 0,'-7'22'27'0,"11"-16"-28"0,-1-3 49 0,1 0-43 15,3 4 0-15,3-1 2 16,4-3 1-16,4-3-10 16,0 0 1-16,3-3 7 15,4 0 0-15,6 3-2 16,1 0 0-16,0 0-2 15,-8 6 1-15,-2 4-2 16,-8-1 0-16,-4 3-3 16,-20 4 1-16,-8 9-3 0,-7 7 0 15,1 5-3 1,-8-5 1-16,0 8-1 0,-3-2 1 16,7 3 2-16,3 6 0 15,7 0 2-15,8 0 0 16,6-3 5-16,8-10 0 15,6-6 0-15,8-2 1 16,0-11-1-16,13-5 0 16,12-10-3-16,-4 0 0 15,-1-13-12-15,-6-6 0 16,-4-9-7-16,-10 3 0 16</inkml:trace>
  <inkml:trace contextRef="#ctx0" brushRef="#br0" timeOffset="-44664.97">20140 17598 44 0,'11'6'22'0,"10"7"-17"0,-18-10 32 16,8 3-33-16,0 10 0 16,-4-1 1-16,-4 7 0 15,-3 6-7-15,-3 10 0 16,-4 6 4-16,-4-6 1 16,0 18-5-16,1 4 1 15,-1 6-3-15,-3 3 0 0,0-4-3 16,3-5 1-1,4-16-6-15,4-13 1 0,3-18-3 16,0-20 0-16</inkml:trace>
  <inkml:trace contextRef="#ctx0" brushRef="#br0" timeOffset="-44018.47">20408 17482 34 0,'4'3'17'0,"24"-13"-14"0,-17 10 29 15,6 4-30-15,11-1 1 16,4 0 6-16,3 3 0 15,11-3-9-15,18 0 1 16,10 1 7-16,18-11 0 16,-1-2-1-16,22-4 0 15,-3 4-4-15,13-7 1 16,-3-3-2-16,0-3 0 0,-7 4-2 16,-7-1 1-1,-4 3-1-15,-3 0 0 16,-11 4 0-16,-21 3 0 0,0-1 0 15,-7 4 0 32,-7 3-1-47,-7 3 1 16,-7 6-2 0,-4 3 0-16,-7 7-1 0,0 6 0 0,-14 3-2 0,-7 6 0 0,-3 10-1 0,-8 9 1 0,1 7 1 15,-1 6 0-15,-3 2 2 16,0-2 0-16,-3 9 1 15,6 10 0-15,1-1 1 16,3-5 1-16,-4-4 0 16,1-6 1-16,-1-7-1 15,1-12 1-15,-12 3 0 16,-2-6 1-16,-15 0-1 16,-17 3 1-16,-11-6-2 0,-25-3 1 15,-10-1-1-15,-43-9 0 16,-24-3-1-16,-43-3 0 15,-31-15 0-15,-25-17 0 16,-18-18-12-16,-3-10 0 16,0-9-4-16,28 10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5:20:22.52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9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5:21:49.933"/>
    </inkml:context>
  </inkml:definitions>
  <inkml:trace contextRef="#ctx0" brushRef="#br0">8791 3628 11 0,'14'15'5'0,"4"-15"-3"0,-11 7 5 15,0 2-7-15,4 0 0 16,-1 4 3-16,4 3 1 16,4-4-3-16,7 4 0 15,-4-7 2-15,4 1 1 16,3 2 0-16,-4 1 0 16,1 6-2-16,-4-7 1 15,8 4 0-15,-1-4 0 16,0 7 0-16,4-9 0 15,3 5 0-15,-3-2 0 16,3-4 0-16,0 1 0 0,4-1-2 16,-7-3 1-1,17 4-2-15,1-1 1 0,-12 1-1 16,5-1 1-16,6 7 0 16,1-7 0-16,-1 0 0 15,0 1 0-15,11-1 0 16,-3-2 0-16,10 2 0 15,-7 0 0-15,7 4-1 16,0-4 1-16,7 4-1 16,4-4 0-16,6-9 0 15,4 3 1 17,1-3 0-32,6-3 0 0,-3-3 0 15,6 3 0-15,8-7 1 0,-7 4 0 0,10 3-1 16,-3 0 0-16,11 3 0 15,-1-3 1-15,0-3-1 16,4 2 0-16,4 1 1 16,3 0 0-16,-7 0-1 15,3 3 1-15,-6 0-1 0,6 3 1 16,-6 0-2-16,-5-3 1 16,1 3-1-16,-3-3 1 15,6 4-1-15,-3-8 1 16,-4 4-1-16,4 4 1 15,4-8-1-15,3 4 1 16,-4 0-1-16,4 0 1 16,3 0 0-16,1 7 0 15,-4-10 0-15,-4 3 0 0,4 3 0 16,-3-3 0-16,3 6 0 16,-8 0 1-16,-2-3-2 15,3 0 1-15,-7-3 0 16,-4-3 0-1,-3 10-1-15,-8-1 0 0,-6-6 0 16,-18 9 0-16,-3 1 0 16,-12-1 0-16,-9 1-2 15,-8-4 1-15,-10 3-8 16,-18-9 1-16,-21 0-9 16,-25 0 1-16</inkml:trace>
  <inkml:trace contextRef="#ctx0" brushRef="#br0" timeOffset="764.27">9102 3524 37 0,'10'7'18'0,"33"-29"-13"16,-26 15 21-16,15 4-25 15,-4 3 0-15,11 0 1 0,7 0 1 16,10-6-2-16,11 3 0 16,7 3 1-16,11 0 1 15,7 0-1-15,10 0 1 16,7 9-1-16,18 1 0 15,4-4 0-15,10 0 0 16,18-3 0-16,17-6 1 16,11-6 0-16,4 6 0 15,6-7 0 32,1 10 0-47,3 0 0 0,-4-6 0 0,8 6-1 0,3 6 1 0,0 4-1 16,4-10 1-16,7 0-1 0,14-7 0 0,6 4-1 15,5 3 0-15,6 0-1 16,-13 0 1-16,-22 0-2 16,-14 0 1-16,-35 0-1 15,-22 0 0-15,-17 0-4 16,-17 10 1-16,-29-7-12 16,-28 9 0-16,-28 7-3 15,-11-6 0-15</inkml:trace>
  <inkml:trace contextRef="#ctx0" brushRef="#br0" timeOffset="2130.6">17134 2580 48 0,'-7'25'24'0,"-3"-15"-18"15,6-1 24-15,-3 10-29 16,0 6 0-16,0 10 0 0,0 12 1 16,0-3-3-16,3 3 1 15,4 3 1-15,0-6 1 16,8-4-1-16,6-11 1 15,14-7 0-15,11-22 1 16,3-10-1-16,-3-5 1 16,0-14-2-16,-4-8 0 15,-3 2-1-15,-4-15 1 16,-3-3-8-16,-4 6 0 16,0 0-9-16,-11 0 0 0</inkml:trace>
  <inkml:trace contextRef="#ctx0" brushRef="#br0" timeOffset="2856.74">17836 2778 53 0,'11'19'26'0,"-11"-4"-28"16,-3-15 41-16,-5 7-39 16,-2 2 0-16,-4 1 0 15,-4-1 0-15,-7 0-1 16,1 1 1-16,-1-1 0 0,0 1 0 16,1-1-1-16,2-3 1 15,5-3-1-15,6 4 1 16,4-7-1-16,7 3 0 15,11 3 0-15,10-6 1 16,14 3 0-16,1 3 0 16,-1 1 0-16,-7 2 1 15,-7 4-1-15,-10 12 1 16,-8-10-1-16,-13 4 1 16,-11 3-4-16,-8 0 1 15,-2 0-1-15,-5-6 1 0,5-1-1 16,2 4 1-16,5-9 0 15,6-1 0-15,7 0 2 16,8-2 0-16,10-1 1 16,4-6 1-16,10-3 1 15,10-7 0 1,8 1 0 0,4-7 1-16,-1-6-1 0,4-3 1 0,0-3-1 15,-8 3 0-15,5 0-2 16,-11 0 0-16,-8-3-1 15,-3 3 1-15,-7 3-1 16,-3 0 0-16,-7 6-2 16,-8 3 1-16,-3 4-3 15,-4 6 0-15,-3 6-1 16,0 6 0-16,0 7 0 16,0-6 1-16,3 15 1 0,4-3 1 15,0 3 2 1,4 6 1-16,6-9 1 0,8-3 1 15,7-4-1-15,6-5 0 16,1-4-2-16,7-6 0 16,-4-3-6-16,-3-3 1 15,-8-1-8-15,1-2 0 16</inkml:trace>
  <inkml:trace contextRef="#ctx0" brushRef="#br0" timeOffset="3184.09">18292 3004 53 0,'3'15'26'0,"4"-33"-27"0,-3 5 47 0,-4 7-43 15,0-22 0-15,0-7 5 16,0-6 0-16,-4-21-10 16,1-1 1-16,3-9 5 15,7 6 1-15,3-6-2 16,4 3 1-16,4 12-4 16,-4 13 1-16,7-6-1 0,4 13 1 15,-4 8-4 1,4 14 1-16,-8 5-6 15,-2 4 0-15,-8 12-13 0,-11 4 1 16</inkml:trace>
  <inkml:trace contextRef="#ctx0" brushRef="#br0" timeOffset="3386.37">17992 2775 72 0,'38'22'36'0,"33"-3"-44"0,-50-16 62 0,11 3-55 16,3 0 1-16,4 1-1 15,0-4 0-15,-4 3-4 16,-3-6 0-16,-4-6-14 16,-7 3 0-16</inkml:trace>
  <inkml:trace contextRef="#ctx0" brushRef="#br0" timeOffset="3617.93">18528 2872 50 0,'0'38'25'0,"-4"-16"-22"0,4-16 31 15,0 10-33 1,7-7 0-16,0 0 0 0,4 7 0 15,7-7-1-15,3-5 0 16,0-4 1-16,4-7 1 16,-1-5-2-16,-2-4 1 15,-1 4-7-15,3-10 0 16,-6 0-9-16,0-10 0 16</inkml:trace>
  <inkml:trace contextRef="#ctx0" brushRef="#br0" timeOffset="3842.13">19004 2044 60 0,'21'22'30'0,"-17"72"-28"16,-4-75 53-16,-4 15-55 15,-3 10 1-15,-7 19 0 16,-3 31 0-16,-1 10-3 15,-3 5 1-15,0 14-4 16,6-7 1-16,5-19-8 16,3-16 0-16,0-24-7 15,7-13 0-15</inkml:trace>
  <inkml:trace contextRef="#ctx0" brushRef="#br0" timeOffset="4293.59">20366 2116 45 0,'-14'25'22'0,"3"29"-16"16,8-36 35-16,-4 8-39 16,-8 11 0-16,1 7 0 15,0 22 1-15,-7 19-4 16,-4 6 0-16,8-10 1 16,3-3 1-16,3-15-5 15,8-6 0-15,3-17-7 16,0-11 1-16,-4-11-6 15,0-14 1-15</inkml:trace>
  <inkml:trace contextRef="#ctx0" brushRef="#br0" timeOffset="4520.81">19918 2847 41 0,'-4'25'20'0,"11"-6"-21"16,0-16 36-16,8 3-35 0,2-3 1 0,8 4 0 16,3-4 0-16,0-3-2 15,4 0 1-15,3 0-1 16,4 6 1-16,3-6-7 16,-6 0 1-16,-8 0-6 15,0-6 0-15</inkml:trace>
  <inkml:trace contextRef="#ctx0" brushRef="#br0" timeOffset="4849.49">20419 3016 43 0,'14'10'21'0,"21"-1"-16"0,-21-9 37 0,7-6-41 0,1-4 1 0,2-2 0 0,-3-1 0 0,1 1-3 15,-1-7 1-15,-7 0 1 0,0 3 0 16,-7-2-1-16,0-4 0 16,-7 6-1-16,0 10 1 15,-7-1-1-15,-3 14 0 16,-5 5-1-16,-2-2 1 16,-4 15 0-16,-1 0 1 15,5 3-1-15,3 10 1 16,7-4 0-16,3 1 0 15,11-1-1-15,7-6 0 16,11-12-3-16,3-7 0 16,25-24-10-1,4 2 1 1</inkml:trace>
  <inkml:trace contextRef="#ctx0" brushRef="#br0" timeOffset="5132.78">21195 2913 46 0,'-18'22'23'0,"-13"-29"-21"16,20 11 36-16,-7 5-38 16,-6 4 1-16,-5 15 2 15,1-9 0-15,-4 6-3 16,1 3 0-16,9 10 2 0,-2 5 0 15,10-5-1 1,10 3 1-16,4-7-2 0,7-5 1 16,18-11-1-16,14-11 1 15,7-7-3-15,-1-13 1 16,1-9-8-16,7-16 1 16,-7 4-8-16,0-26 1 15</inkml:trace>
  <inkml:trace contextRef="#ctx0" brushRef="#br0" timeOffset="5538.76">21527 2286 64 0,'-8'87'32'0,"-9"14"-45"16,10-57 60-16,-4 18-47 15,-6 14 1-15,-5 11-1 16,-2-8 0-16,3-10-1 16,-1-6 1-16,8-16 0 15,4-10 0-15,6-15-1 16,4-9 0-16,11-7 0 16,-1-12 0-16,8-7 0 15,0-9 0-15,-1 0 1 16,8 7 0-16,-4-1-1 15,0 3 1-15,-3 4 0 16,0 3 1-16,-1 3-1 16,1 3 1-16,-4 9-1 0,0 3 1 15,-3 4-1-15,-4 3 1 16,0 6-1-16,0-3 0 16,0 3-2-16,0-3 1 15,3-9-7-15,1-4 1 16,0-9-9-16,-4 0 1 15</inkml:trace>
  <inkml:trace contextRef="#ctx0" brushRef="#br0" timeOffset="5944.29">21781 3160 44 0,'-4'22'22'0,"0"0"-27"16,4-22 33-16,0 0-29 16,0-6 1-16,0 3-1 15,4-10 1-15,0 4 0 16,-1-4 0-16,4 4 0 16,0-7 0-16,4-2-1 15,-1 2 1-15,4 3 0 16,-3-9 0-16,3 7 0 15,0 2 0-15,4 10 0 16,-4-6 0-16,0 2 0 0,0 7 0 16,4 0 0-16,-4 7 1 15,-3-7 2 1,-1 9 0-16,1 0 0 0,-4-2 0 16,0 5-1-16,0 4 1 15,0-7-1-15,0 1 1 16,0 2-6-16,0-9 0 15,4 1-10-15,-1-1 0 16,1-13-1-16,-1 4 1 16</inkml:trace>
  <inkml:trace contextRef="#ctx0" brushRef="#br0" timeOffset="6140.46">22296 3079 52 0,'-4'38'26'0,"1"5"-37"0,3-27 55 0,-4 12-44 16,0-9 0-16,-3 0-1 15,0-3 0-15,4-4-3 16,-1-5 0-16,4-7-9 16,0-10 0-16,-3-15-1 15,-1-3 1-15</inkml:trace>
  <inkml:trace contextRef="#ctx0" brushRef="#br0" timeOffset="6845.17">22274 3026 38 0,'7'22'19'0,"4"-26"-24"0,-7-5 38 15,3 9-33-15,0 0 0 16,0-9-1-16,0 2 1 15,7 4 0-15,4-9 0 16,3-1-1-16,0 7 0 16,0 3-4-16,7-4 0 15,-3-2-1-15,-4 6 1 0,0-6 0 16,0 9 0-16,1-7 4 16,2 4 1-1,-3 0 5-15,1 0 0 0,-5 0 3 16,-6 6 0-16,-4-6 0 15,-7 3 0-15,-4 0-4 16,-3 0 1-16,-7 3-3 16,0 0 1-16,-4 10-3 15,1-4 1-15,-8 10-1 16,4 0 1-16,0 6-1 16,7-3 1-16,0 9-1 15,7-9 1-15,3 0-1 16,8-3 1-16,6-1-2 15,4-11 1-15,0-1-1 16,4-6 0-16,3-3 0 16,-3-3 1-16,3 2-1 15,-3-5 1-15,-1 0 0 0,-3-1 0 16,0 1-1 0,-3 3 1-16,-4-1 0 0,0 7 1 62,0 0-1-46,0 3 0-16,-7 4 1 0,0 8 0 0,-7 10-1 0,-3 1 1 0,-4 2 0 0,-4 6 0 0,0 4 0 0,1 9 0 15,-1 3 0-15,0 3 0 16,-3 1 0-16,7 2 0 16,3-2-1-16,4 5 1 0,0-15-1 15,0-3 0-15,0-10 0 16,0-6 0-16,4-6-2 15,-1-10 0 1,4 1-3-16,4-10 0 0,6-13-6 16,4-2 1-16,4-10-4 15,3-13 0-15</inkml:trace>
  <inkml:trace contextRef="#ctx0" brushRef="#br0" timeOffset="7204.85">22885 3132 55 0,'7'19'27'0,"-7"9"-33"0,3-18 55 15,-3 5-47-15,0-2 0 16,0-1 2-16,0 7 1 16,4-16-6-16,3 7 1 15,7-4 3-15,4-3 0 16,10-12 0-16,0-4 0 0,4-6-1 16,3-6 1-16,0 0-2 15,1 6 0-15,-5-9-1 16,1-3 1-16,0 0-7 15,-4 5 0-15,-3 1-12 16,-11 3 0-16,-11-3-2 16,1 0 1-16</inkml:trace>
  <inkml:trace contextRef="#ctx0" brushRef="#br0" timeOffset="7610.33">23403 3088 62 0,'18'19'31'0,"3"6"-37"15,-7-25 63-15,4 10-55 16,3-10 0-16,11 0 0 0,-4 0 1 16,4-10-4-16,-4 1 1 15,0-7 2-15,-7-3 0 16,1 1-2-16,-8-4 1 15,-7 0-1-15,-7 3 1 16,-7 3-3-16,-7 7 1 16,-8 9-2-16,-2 9 0 15,-5 10 0-15,1 6 0 16,0 3 0-16,3 13 1 16,8 6 1-16,6 0 0 15,0 3 1-15,8-9 0 0,10-6 2 16,7-7 0-16,14-6-1 15,4-13 1-15,7-9-1 16,7-6 1-16,0-7-3 16,-8 4 1-16,-6-4-8 15,-4 1 0-15,-10-7-11 16,-11 0 1-16</inkml:trace>
  <inkml:trace contextRef="#ctx0" brushRef="#br0" timeOffset="7868.42">24225 3248 75 0,'0'22'37'0,"-3"-3"-50"0,-1-16 67 15,1-3-55-15,-4 3 1 16,-7-6-10-16,-11 6 1 16,-3-3-5-16,-11 3 1 15,-11 4-6-15,5-7 0 16</inkml:trace>
  <inkml:trace contextRef="#ctx0" brushRef="#br0" timeOffset="17041.24">3348 4650 62 0,'-18'28'31'0,"-14"16"-28"16,15-34 31-16,-4 8-35 16,-22 17 1-16,8 9-1 15,-4-7 1-15,-3 4-1 16,0 6 0-16,-4-9-1 16,7-4 1-16,4-9-1 15,10 4 1-15,11-7 0 16,3 0 0-16,15-1 1 15,13-2 1-15,12 3 0 0,-5-6 1 16,12 3-1-16,-5 0 0 16,-2-10 0-16,-8 7 0 15,-18 2-1-15,-6 17 1 16,-15 15-4-16,-14 0 1 16,-13 4-4-16,-1-7 0 15,-4-3-7-15,1-1 0 16,3-5-3-16,14 0 1 15</inkml:trace>
  <inkml:trace contextRef="#ctx0" brushRef="#br0" timeOffset="17353.5">3330 5572 45 0,'11'3'22'0,"10"-6"-24"15,-21 3 44-15,0 0-42 16,0 0 1-16,-4-6 0 16,-6 3 1-16,-8 3-3 15,-3 3 1-15,-11 3 0 16,-3 10 1-16,3 2-3 16,1 4 1-16,6 0-1 15,4 10 0-15,7-4-1 16,3 0 0-16,11-9 1 15,4-7 1-15,13-8 2 16,4-11 0-16,0-5 1 0,8 2 0 16,-8 4-4-1,-3-6 1-15,3-4-11 0,-4 0 0 16</inkml:trace>
  <inkml:trace contextRef="#ctx0" brushRef="#br0" timeOffset="17715.16">3648 4694 56 0,'0'6'28'0,"0"0"-24"16,3 1 48-16,-3 5-50 15,-3 13 1-15,3 22 0 16,-7 0 1-16,3 16-6 16,4 3 1-1,-7 75 2 1,7-12 1-16,-3-26-4 15,3-18 0 17,10-22-3-32,-6-16 1 0,3-13-4 0,7-6 0 15,0-12-11-15,7-13 1 0</inkml:trace>
  <inkml:trace contextRef="#ctx0" brushRef="#br0" timeOffset="17999.27">3969 5384 54 0,'7'19'27'0,"-4"21"-27"0,4-27 43 15,-7 6-42-15,0-4 1 16,-7 4 1-16,7 6 1 0,-3 0-3 16,3 4 0-16,0-1 3 15,0-9 1-15,0 3-1 16,0-10 1-16,10-2-1 15,1-10 0-15,7-10-2 16,3-9 0-16,0-3-1 16,7-6 1-16,-7 3-4 15,1-13 1-15,6 1-7 16,0 2 1-16,-3 1-14 16,-1 2 0-16</inkml:trace>
  <inkml:trace contextRef="#ctx0" brushRef="#br0" timeOffset="18347.16">4329 5519 65 0,'28'6'32'0,"18"-31"-32"0,-36 19 48 15,11-7-48 1,-3-3 0-16,7-9 0 0,-4 3 0 15,-3 3-1-15,-8-2 0 16,-3 2 0-16,-7-6 0 16,-7 9-1-16,-3 10 0 15,-1 6-1-15,-10 12 0 16,0 7 1-16,3 16 0 16,-3-1 0-16,0 7 1 15,3 0 1-15,7 2 0 0,15-2 1 16,3-16 0-16,21 0 0 15,4-12 0-15,17-10-2 16,1-12 0-16,-11-7-9 16,10 0 0-16,0-9-6 15,11-3 0-15</inkml:trace>
  <inkml:trace contextRef="#ctx0" brushRef="#br0" timeOffset="18810">6636 6014 45 0,'-11'41'22'0,"4"-32"-16"0,7-18 35 16,0-7-36-16,0-9 0 0,0-6 4 15,-3-16 1 1,3-3-12-16,0-16 0 0,3-13 7 15,4-18 1-15,7-3-3 16,4 6 1-16,10-7-3 16,-3 17 0-16,3-1 0 15,7 10 0-15,-10 12 0 16,3 19 1-16,0 13-2 16,4 24 1-16,4 14-3 15,-5-4 0-15,-10 9-6 16,-6 7 1-16,-8 3-11 15,-14 6 0-15,-11 1-2 16,-10 2 0-16</inkml:trace>
  <inkml:trace contextRef="#ctx0" brushRef="#br0" timeOffset="19203.27">6339 5754 60 0,'15'37'30'0,"37"-15"-31"0,-30-15 59 16,13-1-56-16,7 0 0 15,8 0-1-15,-1-6 1 16,4-3-3-16,3 0 0 16,-10-6 1-16,-3-10 0 15,-1-3-1-15,-14 6 0 16,4-2-1-16,-14-1 0 0,-4 0 0 15,-7 0 1-15,-7 3-2 16,0 7 0-16,-7 6 0 16,3 6 0-16,-3 6-1 15,0 1 0-15,-4 2 0 16,-3 7 0-16,7 3 1 16,0 0 1-16,4-3 0 15,3 0 1-15,7-4 0 16,3-5 0-16,4 2-2 15,1-5 1-15,6-7-5 16,-7-4 1-16,3 1-8 16,1-9 1-16</inkml:trace>
  <inkml:trace contextRef="#ctx0" brushRef="#br0" timeOffset="19480.12">7183 5901 49 0,'0'-3'24'0,"3"-13"-26"0,4 4 45 0,-7 2-41 0,4-2 0 16,-1-1 4-16,4-2 0 16,0-1-5-16,11 0 1 0,-4 1 3 15,14 8 1-15,11-5-1 16,0-7 0-1,10-3-3-15,11 0 0 0,0 0-7 16,-10-3 1-16,-1 6-10 16,-3 0 1-16,-7 7-7 15,-4-1 1-15</inkml:trace>
  <inkml:trace contextRef="#ctx0" brushRef="#br0" timeOffset="19847">9278 5528 56 0,'-39'22'28'0,"-7"-3"-30"0,32-7 49 0,4 10-46 15,-8 0 1 1,-10 16-1-16,-11 3 1 15,-3-1-4-15,-4 1 1 0,0 6-2 16,0-6 0-16,11-3-9 16,3-16 1-16,11-13-6 15,3-12 1-15</inkml:trace>
  <inkml:trace contextRef="#ctx0" brushRef="#br0" timeOffset="20071.2">8770 5685 56 0,'28'34'28'0,"11"-9"-30"15,-25-9 52-15,4 6-47 0,7 9 0 0,10 4 0 16,4 12 1-16,-8 0-8 16,5 9 1-16,-5-12-2 15,1-6 0-15,3-13-13 0,4-12 1 16</inkml:trace>
  <inkml:trace contextRef="#ctx0" brushRef="#br0" timeOffset="20320.78">9730 5569 75 0,'-18'22'37'0,"32"-7"-40"0,-10-11 65 0,3-1-62 15,0 0 1-15,3 0-2 16,4-3 0-16,1 0-5 15,-1 0 0-15,0 0-16 16,-4-3 1-16</inkml:trace>
  <inkml:trace contextRef="#ctx0" brushRef="#br0" timeOffset="20509.2">9673 5892 66 0,'4'34'33'0,"6"-21"-29"0,-3-10 47 0,4 0-52 0,0-6 0 0,3 0-17 0,-4-3 1 15,4-1 7-15,-3 4 0 16</inkml:trace>
  <inkml:trace contextRef="#ctx0" brushRef="#br0" timeOffset="21201.07">11659 5459 58 0,'-10'25'29'0,"-29"19"-32"16,25-28 44-16,-7 12-41 15,-15 3 1-15,-9 16 0 0,-5 13 0 16,-10 6-3-16,-3 3 0 15,3-10-3-15,7-2 1 16,10-13-12-16,12-10 1 16</inkml:trace>
  <inkml:trace contextRef="#ctx0" brushRef="#br0" timeOffset="21500.88">11084 5788 46 0,'25'32'23'0,"21"2"-18"0,-32-24 32 0,11 8-36 16,3 14 0-16,-3 8 1 15,3-2 1-15,0 3-4 16,0 3 1-16,4-7-1 16,-4-5 0-16,4 2-6 15,-4-9 0-15,-3-6-8 16,3-9 0-16</inkml:trace>
  <inkml:trace contextRef="#ctx0" brushRef="#br0" timeOffset="22236.03">12344 4804 67 0,'0'6'33'0,"-14"6"-42"0,7-5 64 0,-4-4-54 16,-7 6 0-16,-3 7 0 15,-7 3 1-15,0 0-3 16,-8 9 1-16,1 9 0 0,-4 4 0 16,4 19-1-16,3-4 0 15,8 13 0-15,6-9 0 16,7-1 0-16,8-5 0 16,6-14 0-1,15-11 0-15,7-7 0 0,10-16 1 16,4-12-1-16,-4-13 0 15,-3 0 0-15,-7-6 0 16,-8 0 1-16,-10-3 0 16,-7 9 0-16,-7 0 0 0,-7 10 1 15,-4 5 0-15,-10 8 0 16,0 5 0 0,-4 4-1-16,0 2 1 15,4-5-1-15,0 5 0 0,3 7 0 16,4-3 0-16,4 0 0 15,2 0 0-15,-2-4-1 16,6-2 1-16,4-7-4 31,4-3 0-31,3-12-14 16,3-4 0-16</inkml:trace>
  <inkml:trace contextRef="#ctx0" brushRef="#br0" timeOffset="22704.98">12439 5735 77 0,'-4'3'38'0,"15"-3"-38"0,-7-3 65 0,3 6-62 0,7-3 0 0,7 3-1 0,11-6 0 0,3 0-4 16,18 0 1-16,10-3-4 15,1-7 1-15,-11-3-13 16,0-6 1-16,-4 4-7 16,-3-7 0-16</inkml:trace>
  <inkml:trace contextRef="#ctx0" brushRef="#br0" timeOffset="23283.75">13490 5155 69 0,'-7'0'34'0,"7"41"-34"0,4-32 60 0,-1 0-58 16,4 1 1-16,0-1 1 15,4-2 0-15,7-7-5 16,6 0 0-16,12 0 3 16,2-7 1-16,5 1-1 15,-1 0 0-15,-7 6-1 16,-6 0 1-16,-12 9-3 15,-13 7 1-15,-8 6-2 16,-13 6 1-16,-8 0-4 16,-7 10 0-16,-3-1-2 15,3-2 0-15,4 3 1 16,10-7 0-16,1 3 2 0,6-2 0 16,4-4 4-16,3 0 1 15,15-12 3-15,10 3 1 16,7 0 0-16,8-1 0 31,2 1-1-31,-2 0 1 0,-8 3-2 0,-10 0 0 16,-15 3-2-16,-13 16 1 15,-22 12-3-15,-14 7 1 0,0 5-4 16,-7-5 1 0,-3 3-5-1,6-10 0 1,8-6-5-16,14-6 1 0,10-7-9 0,15-15 0 0</inkml:trace>
  <inkml:trace contextRef="#ctx0" brushRef="#br0" timeOffset="23571.33">14598 5694 69 0,'-25'25'34'0,"-38"35"-41"0,42-38 62 16,-11 9-55-16,-18 13 1 16,-6 9 0-16,3 16 0 15,0-12-3-15,4 6 1 16,6-1-3-16,8-12 1 15,7-9-7-15,10-16 0 16,11-18-10-16,4-17 1 16</inkml:trace>
  <inkml:trace contextRef="#ctx0" brushRef="#br0" timeOffset="23805.32">14150 5870 69 0,'21'37'34'0,"32"64"-35"0,-35-82 63 0,-1 15-61 16,8 10 0-16,3 0 0 15,0 6 0-15,1 3-4 16,-1-6 0-16,-7-9-4 16,0-10 1-16,-7-15-10 15,-3-10 1-15,-1-16-6 16,-2-5 1-1</inkml:trace>
  <inkml:trace contextRef="#ctx0" brushRef="#br0" timeOffset="24393.84">15050 4779 61 0,'-4'12'30'0,"11"-6"-28"0,-3-2 57 0,3-1-55 16,0 0 0-16,3 0 3 15,8 0 0-15,0 0-7 16,3-3 0-16,7 3 5 15,0 0 1-15,-3-3-2 16,-4 7 0-16,-7-7-2 16,-10 9 0-16,-8 7-3 15,-6 9 1-15,-5-3-4 16,-2 0 1-16,-4 3-3 0,-1-3 0 16,1 0 0-16,4 3 0 15,6-9 0-15,4-1 1 16,7 7 3-16,7-9 0 15,7-1 4-15,0 1 1 16,7-4 0-16,4-2 1 16,-4-1-1-16,-3 3 1 15,-7 4-2 17,-11 2 1-1,-11 7-3-31,-3 3 1 0,-14 7-8 15,-18 2 0-15,-11-2-15 0,-6-4 0 0</inkml:trace>
  <inkml:trace contextRef="#ctx0" brushRef="#br0" timeOffset="25746.97">15907 6061 57 0,'3'38'28'0,"1"-32"-18"0,-1-6 35 0,8 3-41 16,-4 3 0-16,4-2 0 16,6-1 1-16,11 0-7 15,11-6 0-15,7-4 3 16,3 1 0-16,-3-3-8 16,0-7 0-16,-3 4-13 15,-8-1 1-15</inkml:trace>
  <inkml:trace contextRef="#ctx0" brushRef="#br0" timeOffset="26016.96">16940 5374 69 0,'0'32'34'0,"-21"-10"-41"0,14-7 56 16,-3 7-49-16,-1-6 1 15,-3 6 0-15,0 9 0 0,-4 1-2 16,-3-4 1-16,3 13 1 16,1-1 0-16,6-5-1 15,8-1 1-15,6-5-3 16,8-14 0-16,10-8-6 16,11-7 1-16,6-10-12 15,12-6 0-15</inkml:trace>
  <inkml:trace contextRef="#ctx0" brushRef="#br0" timeOffset="26257.14">17209 5293 51 0,'7'16'25'0,"-7"18"-16"16,0-15 36-16,-7 12-39 15,-4 4 1-15,-10 12 1 16,-4 3 0-16,-10 13-11 0,-8 18 1 15,-2 16 6-15,2 19 0 16,1 4-5-16,0-1 0 16,10 0-5-16,4-9 1 15,6-19-6-15,8-16 0 16,7-19-9-16,14-28 1 16,7-18 0-16,11-20 1 15</inkml:trace>
  <inkml:trace contextRef="#ctx0" brushRef="#br0" timeOffset="26664.96">17865 5550 76 0,'3'3'38'0,"-20"-9"-57"0,6 6 85 0,-10 3-66 15,-11 6 0-15,-10 7 0 16,-15 6 1-16,-6 3-1 16,6 19 1-16,-3 6-1 15,0 16 1-15,-3 6-2 16,10 16 1-16,7-3-1 16,11 2 0-16,14-11-2 15,14 2 0-15,17-15-1 16,15-7 1-16,3-12 0 0,14-9 1 15,15-26-1-15,10-15 1 16,-4-10 1-16,1-22 0 16,-8-2 2-16,-3-20 1 15,-10-9-1-15,-8-6 1 16,-7 0 0-16,-3-4 0 16,-8 10-3-16,-2 7 1 15,-8 5-11-15,-11 10 1 16,-10 16-9-16,-7 12 1 15</inkml:trace>
  <inkml:trace contextRef="#ctx0" brushRef="#br0" timeOffset="27385.92">18489 6271 63 0,'0'3'31'0,"14"13"-30"15,-7-13 54-15,0 0-53 0,7 0 0 16,8-3 0-16,9-9 1 16,8 6-4-16,11 0 1 15,6-7-1-15,-3 1 1 16,-7 0-8-16,-7-1 0 16,-15 10-12-16,-13 0 1 15</inkml:trace>
  <inkml:trace contextRef="#ctx0" brushRef="#br0" timeOffset="27581.94">18394 6688 69 0,'7'22'34'0,"42"-3"-41"15,-35-19 57-15,15-3-51 16,13-3 1-16,14-4-5 15,11-2 0-15,8-4-2 16,-8-12 0-16,3-7-11 16,4 4 0-16</inkml:trace>
  <inkml:trace contextRef="#ctx0" brushRef="#br0" timeOffset="28013.29">20140 5980 63 0,'0'6'31'0,"4"-16"-33"0,-4 10 54 16,0-9-49-16,0 0 1 16,-11-4 0-16,-14 7 1 15,-13 6-7-15,-15 6 1 16,-11 13 3-16,-10 9 1 15,11-3-2-15,3 13 0 0,-4 12-1 16,4-3 0 0,4 13-4-16,10 18 1 31,14 4-3-31,21 8 1 0,19-11-2 16,13-4 0-16,7-15 1 0,21-20 1 0,15-18 4 15,17-9 0-15,4-22 4 16,-15-17 1-16,4-24 1 15,-7-6 1-15,-7-16 0 16,-7 9 0-16,-18-3-3 16,-17-3 1-16,-21 6-3 15,-8-6 1-15,-14 4-6 16,-14-1 0-16,-6 3-9 16,-8-3 0-16,0 13-7 15,0 6 1-15</inkml:trace>
  <inkml:trace contextRef="#ctx0" brushRef="#br1" timeOffset="38238.37">11867 5550 19 0,'0'3'9'0,"0"-6"0"0,0 3 10 15,0 0-16-15,0 0 1 16,0 0 1-16,8 0 0 15,-1 0-7-15,3 0 0 0,1-3 4 16,3 3 1-16,0-6-3 16,7-1 0-16,4-5-4 15,3 2 0-15,-3 1-5 16,-1-4 0-16</inkml:trace>
  <inkml:trace contextRef="#ctx0" brushRef="#br1" timeOffset="38550.72">11815 5679 27 0,'10'6'13'0,"11"-12"-9"0,-14 2 19 16,0-2-22-16,0-3 0 15,8-7 1-15,6 7 0 16,3-1-3-16,5 1 1 16,-1 3 1-16,-3 2 1 15,-1 1-4-15,-3 0 1 16,-3 0-7-16,-4-3 1 15,-3 3-3-15,-1 3 1 16</inkml:trace>
  <inkml:trace contextRef="#ctx0" brushRef="#br1" timeOffset="38961.21">11899 5707 27 0,'-7'0'13'0,"4"12"-10"0,3-12 24 0,7 0-25 0,-4 0 1 0,4 0 0 0,4-3 1 0,-1 3-6 0,5 0 1 16,6 0-1-16,7 0 1 0,0-6-9 16,4 0 0-16</inkml:trace>
  <inkml:trace contextRef="#ctx0" brushRef="#br1" timeOffset="47844.44">10957 8228 40 0,'-3'19'20'0,"-8"6"-15"0,11-16 21 16,-7-2-25-16,-3 5 0 15,-12 4 3-15,-2 9 1 16,-1 0-6-16,-3 0 1 16,-4 13 3-16,-3 6 0 15,-1 3-1-15,1 6 1 0,3 10-3 16,4-7 1-16,4 0-2 15,2-2 1-15,5-10-4 16,-1-7 1-16,7-12-5 16,1-6 0-16,3-3-6 15,0-22 0-15</inkml:trace>
  <inkml:trace contextRef="#ctx0" brushRef="#br1" timeOffset="48120.83">10527 8309 39 0,'7'0'19'0,"14"32"-14"0,-10-23 31 15,3 7-34 1,3 12 1-1,22 38 2-15,0 12 0 16,0-2-7-16,-4-4 0 16,-7-13 2-16,-3-12 0 15,-4-12-9-15,-7-13 0 16,-3-16-6-16,-4-15 1 16</inkml:trace>
  <inkml:trace contextRef="#ctx0" brushRef="#br1" timeOffset="49231.77">11081 7651 44 0,'0'3'22'0,"3"16"-21"0,1-16 38 0,-1-3-38 0,4 3 1 0,0-3 1 16,4 0 1-1,3-3-5-15,4 0 1 0,-1-3 3 16,5 3 0-16,-5-4-2 16,1 4 1-16,-4-3-1 15,-3 0 0-15,-4 6-1 16,-4 6 0-16,-6 3-1 16,-1 4 1-16,-3-1-2 15,0 1 1-15,0-1-1 16,-4-2 1-16,4-4 0 15,0 0 0-15,4-3-1 16,-1 7 1-16,4-7 0 16,4 0 1-16,3 3 0 15,0 1 0-15,3 2 0 16,5 1 1-16,-1-1 0 16,0 0 0-16,-4 1 0 15,1-4 0-15,-1 0 1 16,1 1 0-16,0-1 0 0,-4 0 0 15,-4 7-1-15,-3 5 0 16,-3-2-1-16,-11 6 1 16,-8 0-6-16,-9 0 0 15,-5-3-12 1,-2-10 1-16</inkml:trace>
  <inkml:trace contextRef="#ctx0" brushRef="#br1" timeOffset="49972.58">10569 7557 41 0,'0'6'20'0,"0"4"-8"0,0-10 25 0,0 3-34 15,4 3 0-15,-4 0 1 16,0 1 1-16,-4 5-7 15,-6 10 1-15,-4 3 4 16,-8 0 0-16,-6 13-2 16,-11 12 1-16,-10 6-2 15,3 10 1-15,0 22-1 16,0 9 1-16,1 4-1 16,2 12 0-16,4 9 0 15,11 0 0-15,7-3 0 16,10-3 1-16,11-9-2 15,15-10 0-15,6-12-1 16,3-10 1 0,8-18-6-16,3-20 1 0,4-6-11 0,-4-24 1 15</inkml:trace>
  <inkml:trace contextRef="#ctx0" brushRef="#br1" timeOffset="50546.71">11490 7312 30 0,'-11'16'15'0,"4"6"-2"0,7-16 13 0,4 4-21 0,-1 5 0 15,4 10 3-15,4 7 1 16,3 5-11-16,7 14 0 16,8 2 8-16,2 16 0 0,5 6-3 15,-5 19 0-15,-2 13-2 16,-12 9 0-16,-13-6-2 16,-15 6 1-1,-7 0-2-15,-10-7 0 0,-7-8-5 16,0-13 0-16,-1-16-9 15,-2-10 1-15</inkml:trace>
  <inkml:trace contextRef="#ctx0" brushRef="#br1" timeOffset="51165.27">11846 7196 38 0,'0'-3'19'0,"7"3"-4"0,-7 0 24 0,0 0-35 16,4 3 0-16,-4 0 2 16,0-3 0-16,0 0-8 15,7 0 1-15,-7 0 6 16,7 0 0-16,11-3-2 15,3 6 1-15,7-3 0 16,-3-6 0-16,-4 3-1 16,0 0 0-16,-7 3-2 15,-3 0 0-15,-8 6-2 16,-6 4 1-16,-4-1-2 16,-7 3 0-16,-1 4-1 15,-2 3 1-15,3 0 0 16,0 3 0-16,3-3 0 15,4-10 1-15,3 4 1 47,4-1 1-47,7 4 0 16,11-4 1 0,24-5-2-16,1-4 1 15,-8 3-9 1,-3 3 0-16,-11 4-11 0,-3-4 1 0</inkml:trace>
  <inkml:trace contextRef="#ctx0" brushRef="#br1" timeOffset="58055.23">12457 8438 58 0,'7'13'29'0,"28"-17"-26"0,-17-2 29 16,3 0-31-16,3-7 0 15,5-2 0-15,-1-1 1 16,4 0-8-16,-1 4 0 15,-9-1-9-15,-5 10 0 16</inkml:trace>
  <inkml:trace contextRef="#ctx0" brushRef="#br1" timeOffset="58804.9">13088 7827 67 0,'11'12'33'0,"6"-2"-35"0,-10-10 57 16,7 0-53-16,1 3 0 15,-1 0 1-15,0 0 1 16,7 0-5-16,0 0 0 16,0 0 2-16,0 0 1 15,-3 1-2-15,-4-1 1 0,-7 6-2 16,-7 7 0-16,-7-4-1 15,-3 4 1-15,-4 9-3 16,-1-3 0-16,-6 3-2 16,0 0 1-16,0 3 0 15,0 1 0-15,7-4 0 16,3 3 0-16,0 0 2 16,4-3 1-16,4-3 1 15,-1 0 1-15,8-6 0 16,3 0 1-16,4 2 0 15,3 1 0-15,3 0 0 16,4 3 1-16,4-3 0 16,0 3 0-16,-8 3 0 15,-2-6 0-15,-12 9-1 16,-6 9 1-16,-12 4-2 0,-16 9 1 16,-12 16-2-16,-2-6 0 15,-5 3-5-15,-6-4 1 16,3-9-7-16,0-6 0 15,-4-3-4-15,19-13 0 16</inkml:trace>
  <inkml:trace contextRef="#ctx0" brushRef="#br1" timeOffset="59255.99">14034 8291 57 0,'7'6'28'16,"-4"6"-36"-16,-3-12 55 0,-7 7-47 0,-11 8 1 15,-6 17 0 1,-12-1 0-16,-6 10-2 0,-4 6 1 15,4 3 0-15,3 3 1 16,4 1-3-16,7-7 1 16,3-10-7-16,11-12 1 15,7-15-9-15,3-16 1 16</inkml:trace>
  <inkml:trace contextRef="#ctx0" brushRef="#br1" timeOffset="59454.05">13691 8316 43 0,'25'25'21'0,"3"9"-12"0,-21-21 31 0,4 6-38 16,-1 0 1-16,5 2-1 15,2 8 1-15,8 5-4 16,3 4 0-16,0-1 2 15,1-5 0-15,-1-7-5 16,-7-3 0-16,-3-10-11 16,-8-5 0-16</inkml:trace>
  <inkml:trace contextRef="#ctx0" brushRef="#br1" timeOffset="59976.37">14249 7560 61 0,'21'3'30'0,"25"-6"-30"0,-36-3 49 0,8-1-47 16,3 4 1-16,-3 0 0 15,-1 3 1-15,1 0-6 16,0 3 1-16,-8 4 2 16,-6 2 1-16,-4 0-3 15,-7 1 1-15,-4 2-2 16,-6-2 0-16,2 2-2 15,1 4 1-15,4-3-1 16,-1 2 0-16,4-2 1 16,0 6 0-16,3-4 1 15,4-2 1-15,8-7 2 16,2 0 0-16,8 1 1 16,3 2 0-16,11-3 1 15,-4-9 0-15,0 6-1 0,-7-3 1 16,-3 3-1-16,-7 4 0 15,-8 5-2 17,-10 4 1-17,-11 3-3-15,-10 0 0 0,-7-1-9 0,-15-2 0 0,-6-7-7 0,3-5 0 16</inkml:trace>
  <inkml:trace contextRef="#ctx0" brushRef="#br1" timeOffset="60561.38">13797 7613 41 0,'11'3'20'0,"-1"-6"-10"0,-10 3 27 15,0 0-34-15,0 0 0 16,-3 0 2-16,-4 7 1 0,-4 8-8 15,-6 7 1-15,-8 0 5 16,0 6 0-16,-7 10-2 16,-3 3 0-16,3 9 0 15,1 13 0-15,-1 18-3 16,4 23 1-16,6 9-2 16,5 12 0-1,10 19-1-15,7-12 0 16,7-13-2-16,7-19 0 0,7-15-3 31,4-13 1-31,-4-12-8 0,7-19 0 0</inkml:trace>
  <inkml:trace contextRef="#ctx0" brushRef="#br1" timeOffset="61041.98">14711 7510 43 0,'-4'16'21'0,"-3"24"-16"0,7-30 32 0,0 5-34 0,0 10 0 0,0 7 2 16,0 5 1-16,7 14-7 16,4 18 1-16,7 15 4 15,6 17 0-15,1 18-2 16,-4 12 0-16,-10 17-2 16,-18-4 0-16,-15-12-3 15,-9-13 1-15,-5-16-8 16,1-12 1-1,-4-22-8-15,1-18 1 0</inkml:trace>
  <inkml:trace contextRef="#ctx0" brushRef="#br1" timeOffset="61520.92">15328 8498 64 0,'-10'15'32'0,"17"-5"-31"0,0-10 59 0,7 0-57 0,7-3 0 16,11-1 1-16,21 1 1 16,3 0-8-16,-3 0 1 15,3 0-3-15,1 3 0 16,-4 0-16-16,-14-6 1 16,-8-7-2-16,-6 1 1 15</inkml:trace>
  <inkml:trace contextRef="#ctx0" brushRef="#br1" timeOffset="62184.48">16387 7836 51 0,'-4'13'25'0,"8"-1"-27"0,-4-12 49 0,0 3-44 16,-4 3 0-16,0 1 3 15,-6 2 0 1,-1 1-8-16,-3 8 1 0,4 11 4 15,-1 8 1-15,0 4-2 16,4 12 1-16,0 1-3 16,4-1 1-16,3-3-1 15,0-3 1-15,10-9-2 16,12-1 1-16,13-8-4 16,4-11 0 30,7-11-10-46,-1-10 1 16,-6-13-6 0,-4-12 1-16</inkml:trace>
  <inkml:trace contextRef="#ctx0" brushRef="#br1" timeOffset="62403.41">16768 7805 58 0,'-4'37'29'0,"-7"32"-33"0,8-50 54 16,-8 16-49-16,-3 12 1 15,-7 18-1-15,0 8 1 16,-4 5-3-16,-3 19 1 0,0 16 0 16,-4 0 0-1,0 0-2-15,-3-13 0 0,3-18-4 16,4-16 0-16,3-13-10 16,11-19 0-16,7-18-1 15,11-16 0-15</inkml:trace>
  <inkml:trace contextRef="#ctx0" brushRef="#br1" timeOffset="63044.96">17180 8215 52 0,'21'4'26'0,"4"-26"-26"0,-18 15 53 0,0-2-49 15,-3 0 0-15,-8 5 0 16,-6 1 1-16,-8 3-7 16,-7 10 0-16,-10 5 4 15,-7 14 1-15,-4 2-4 16,0 16 1-16,4 9-4 16,3 13 0-16,7 19-2 15,11 16 0 16,3 5-1-31,8-5 1 0,13-19 1 16,11-13 1 0,11-19 2-16,21-19 1 0,10-21 4 15,15-19 1-15,-1-13 1 0,-6-19 0 0,-4-15 0 0,-11-13 1 16,-10-3-1-16,-18-3 1 16,-10 0-3-16,-11 0 0 15,-7 6-7-15,-11 0 1 16,-6 0-16-16,-12 7 0 31</inkml:trace>
  <inkml:trace contextRef="#ctx0" brushRef="#br1" timeOffset="63570.21">17988 8325 63 0,'-3'-9'31'0,"24"18"-25"0,-11-12 47 16,4 0-51-16,8 0 1 0,9-4 1 16,12-2 0-16,6 0-6 15,8-4 1-15,-8-3 0 16,-7 7 1-16,-3 0-9 15,-11 2 1-15,-7 10-13 16,-13 4 1-16</inkml:trace>
  <inkml:trace contextRef="#ctx0" brushRef="#br1" timeOffset="63756.78">17914 8698 54 0,'11'13'27'0,"42"-23"-26"16,-29 7 37-16,12 0-39 15,6-3 1-15,7-3-7 0,4-1 0 16,-3 1-4-16,-12-1 0 16</inkml:trace>
  <inkml:trace contextRef="#ctx0" brushRef="#br1" timeOffset="64367.33">19554 8106 39 0,'18'-10'19'0,"0"1"-10"0,-15 3 23 0,1-1-28 16,-4 1 0-16,-4 0 3 15,1-1 0-15,-8 4-8 16,-6-3 0-16,-8 6 5 16,-10 6 1-16,-4 4-3 15,-7 5 1-15,0 7-2 16,0 0 1-16,0 7-2 16,-3 2 1-16,7-3 0 15,3 10 1-15,0 6-3 0,4 3 1 16,-1 12-2-16,5 10 0 15,6 13-4-15,7 12 0 16,8-6-1-16,6 12 0 16,11-9 1-16,7-13 1 15,8-12 2-15,13-22 0 16,18-16 6-16,14-21 0 16,17-26 1-16,8-9 1 15,14-16-1-15,3-19 0 16,-10-19-1-1,-11-5 1 17,-17 2-3-17,-22-3 0-15,-24 7-2 16,-25-1 1-16,-21-3-1 16,-25-2 0-16,-7 5-4 15,-18 19 0-15,-10 1-10 0,-7 5 0 0</inkml:trace>
  <inkml:trace contextRef="#ctx0" brushRef="#br1" timeOffset="66912">20331 9316 56 0,'21'6'28'0,"7"-3"-17"0,-17 1 28 16,-1-1-36-16,1 6 1 15,-1 7-1-15,-3 3 1 16,-7 12-7-16,-10 10 1 16,-8 3-1-16,-14 12 0 15,-6-3-14-15,-5-2 0 16,-3-7-2-16,8-7 1 15</inkml:trace>
  <inkml:trace contextRef="#ctx0" brushRef="#br1" timeOffset="67649.5">24109 8476 19 0,'17'-16'9'0,"1"7"0"15,-18 9 9-15,0 0-12 16,0 0 0-16,0 0 6 16,0 3 0-16,-7 3-14 15,-4 3 1-15,-3 4 10 16,-3 12 1-16,-4 6-4 0,-8 13 0 15,-6 22-3-15,-18 6 1 16,-10 10-3-16,-1 12 1 16,-3 6-2-16,4 1 0 15,6-10-1-15,11-4 0 16,8-15-5-16,6-15 0 16,11-13-6-16,6-13 1 15,5-6-5-15,3-19 0 16</inkml:trace>
  <inkml:trace contextRef="#ctx0" brushRef="#br1" timeOffset="67920.78">23513 8542 42 0,'7'-7'21'0,"10"45"-24"15,-10-29 39-15,8 7-32 16,2 6 0-16,1 16 0 16,-4 5 1-16,0 8-8 15,0 2 0-15,-3-3-4 16,-1-9 1-16,1-19-8 15,3-6 0-15</inkml:trace>
  <inkml:trace contextRef="#ctx0" brushRef="#br1" timeOffset="68501.73">24433 8551 45 0,'-10'19'22'0,"-4"-7"-16"15,10-9 37-15,1-3-40 0,-1 0 0 16,4 0 2-16,0 0 1 15,7 0-7-15,4 0 1 16,6-3 3-16,8-6 1 16,10-1-2-16,8-2 1 15,3-1-6-15,-1 7 1 16,-2-3-9-16,-4 2 1 0,-8 1-8 16,-13 0 0-16</inkml:trace>
  <inkml:trace contextRef="#ctx0" brushRef="#br1" timeOffset="68717.35">24345 8974 64 0,'-3'28'32'0,"20"-12"-34"15,-6-16 57-15,7 3-53 16,10-3 1-16,7-3-1 15,0-6 1-15,11 2-8 16,0 1 1-16,-4 0-10 16,-3 0 1-16,-4-4-7 0,-3 1 0 15</inkml:trace>
  <inkml:trace contextRef="#ctx0" brushRef="#br1" timeOffset="69238.97">25869 8344 46 0,'14'-13'23'0,"-3"23"-14"0,-8-10 37 16,1 3-41-16,-4 6 0 16,-4 4 2-16,-3 6 0 15,-3 3-9-15,-11 6 0 16,-8 10 5-16,-9 9 1 15,-5 18-3-15,-6 14 1 16,-8 5-1-16,5-8 0 16,2-1-3-16,8-6 0 15,10-16-5-15,7-15 0 16,11-13-13-16,7-12 0 16</inkml:trace>
  <inkml:trace contextRef="#ctx0" brushRef="#br1" timeOffset="69537.98">25404 8454 60 0,'14'47'30'0,"28"31"-33"15,-28-53 46-15,7 19-43 16,4 6 0-16,3 7 0 16,0 2 0-16,8-2-1 0,2-4 0 15,5-6-7-15,-4-16 1 16,-8-12-10-16,1-16 1 16</inkml:trace>
  <inkml:trace contextRef="#ctx0" brushRef="#br1" timeOffset="70066.3">26289 7482 63 0,'18'-10'31'0,"20"-5"-30"16,-27 18 55-16,3 0-53 15,4 3 0-15,3 0 2 16,4-3 1-16,3 1-8 15,-3-1 1-15,-8 3 3 16,-3 3 1-16,-7 4-2 16,-7 6 0-16,-7 3-2 15,-3 3 1-15,-8 0-2 16,0 0 1-16,-6-3-3 0,3 0 1 16,-1-3 0-16,8-4 0 15,0 1 1 16,7-3 0-15,7 2 1-16,7-2 0 31,4-4 2-31,6 1 0 16,12-1 0 0,6 0 1-16,0 1 0 0,0-1 1 0,-6 1-1 0,-5-1 0 0,-2 7-1 15,-12 3 1-15,-6-7-2 0,-15 10 0 0,-10 6-1 0,-11 1 1 0,-10-4-3 16,-8 0 0-16,-6 6-6 15,7-9 1-15,-1 0-12 16,-3-9 0-16</inkml:trace>
  <inkml:trace contextRef="#ctx0" brushRef="#br1" timeOffset="72525.62">10650 10752 59 0,'-7'13'29'0,"-14"28"-20"15,14-26 30-15,-7 10-35 16,-4 13 0-16,-6 9 1 15,-8 6 1-15,-10 10-8 16,-4-3 0-16,-4 9 5 16,8 6 0-16,0 13-2 15,-1-7 0-15,5 1-2 16,2-10 1-16,8-6-4 16,3-16 0-16,8-9-6 0,6-10 0 15,4-15-10 1,4-16 0-16</inkml:trace>
  <inkml:trace contextRef="#ctx0" brushRef="#br1" timeOffset="72782.86">10220 10727 42 0,'0'3'21'0,"0"-3"-11"0,4 3 28 0,3 10-36 16,3 12 1-16,1 3 0 15,3 10 1-15,0 9-6 16,4 6 1-16,-1 1 1 16,1 5 0-16,0-12-13 15,-8-9 0-15,-3-19-3 16,4-13 1-16</inkml:trace>
  <inkml:trace contextRef="#ctx0" brushRef="#br1" timeOffset="73352.89">10940 10204 52 0,'7'9'26'0,"17"3"-26"0,-17-8 49 16,4-4-45-16,3 3 1 0,0 3 3 15,7-6 0-15,4 0-10 16,0 0 0-16,0 0 6 16,-1 0 1-16,-6 6-3 15,-4 1 1-15,-11 8-4 16,-3 7 1-16,-7 6-2 15,-3 1 1-15,-4 2-3 16,-4 0 1-16,-3 1-1 16,3-7 0-16,4 0 1 15,0 0 0-15,3-3 1 16,1-3 1-16,3 0 3 16,3-4 0-16,8-2 1 15,6-7 1-15,8 0 0 16,3-3 0-16,4-3-1 15,-7 0 0-15,10 0-2 0,-7 0 1 16,-3 4-5-16,-1-4 0 16,-3 0-6-16,-3 3 1 15,-4 0-13-15,-11-3 1 16</inkml:trace>
  <inkml:trace contextRef="#ctx0" brushRef="#br1" timeOffset="75637.87">11811 11301 62 0,'4'25'31'0,"6"-15"-30"15,-3-10 31-15,4-4-33 16,10 1 1-16,11-6-1 16,10-4 1-16,4 10-3 15,0 0 1-15,-4 0-10 0,-3-3 0 16,-11-1-4-16,-3 1 1 16</inkml:trace>
  <inkml:trace contextRef="#ctx0" brushRef="#br1" timeOffset="76131.52">12686 10683 75 0,'25'7'37'0,"28"-7"-50"0,-36 0 78 0,4 0-64 15,8 0 0-15,-1 0 1 16,0 0 0-16,-7 0-3 16,0 3 1-16,-10 0 0 15,-1 3 1-15,-13 19-2 16,-11-6 0-16,-14 6-2 15,-4 6 1-15,-3 1-4 16,-1 2 1-16,5-2-1 16,6-1 1-16,7 4 1 0,4-10 0 15,7 0 1 1,11 0 1-16,10-6 3 0,10-7 1 16,12 1 0-16,2-4 1 15,-2 0 0-15,3 1 0 16,-1-1 0-16,-6 4 0 15,-11 6-2-15,-10 6 1 16,-15 22-4-16,-17 3 1 16,-14 13-3-16,3-19 0 15,-28 15-3-15,-3-6 0 16,3-6-5-16,7-3 0 16,10 0-5-16,8-6 0 15</inkml:trace>
  <inkml:trace contextRef="#ctx0" brushRef="#br1" timeOffset="76461.32">13702 10837 64 0,'-11'38'32'0,"-42"46"-38"0,39-56 62 16,-7 10-55 0,-7 12 1-16,-14 10 0 0,-11 12 1 15,-4 16-5 1,-3 12 1-16,4 0 0 0,6 7 0 15,8-7-3-15,7-15 0 16,7-16-9-16,6-22 1 16,8-22-7-16,7-25 0 15</inkml:trace>
  <inkml:trace contextRef="#ctx0" brushRef="#br1" timeOffset="76657.43">13194 11198 58 0,'25'12'29'0,"3"32"-30"16,-21-38 51-16,0 16-48 15,0 3 0-15,-3 7-2 16,-1-4 1-16,-3 0-6 16,4-6 0-16,-4-3-7 15,0-10 0-15,-4-9-6 16,8-9 1-16</inkml:trace>
  <inkml:trace contextRef="#ctx0" brushRef="#br1" timeOffset="77170.48">14369 10947 60 0,'-18'28'30'0,"11"13"-27"16,7-29 56-16,3-2-54 16,1 2 0-16,7-2 2 15,13-1 0-15,19-9-9 16,-1-3 0-16,11-10 5 16,7 7 0-16,0-7-8 0,0-5 0 15,-7 2-17 1,-11-12 0-16,0 0-1 0,-6-4 0 15</inkml:trace>
  <inkml:trace contextRef="#ctx0" brushRef="#br1" timeOffset="77485.2">15402 10407 74 0,'-3'47'37'0,"-25"16"-52"0,20-50 76 0,-9 9-61 16,-4 6 0-16,0 0 1 15,-1 0 0-15,1 10-2 16,4-4 1-16,-1 7 0 15,7-6 0-15,4-7-1 16,7 0 0-16,11-9-4 16,14-3 0-16,6-16-6 15,5-10 0-15,2-9-9 16,-2-6 1-16</inkml:trace>
  <inkml:trace contextRef="#ctx0" brushRef="#br1" timeOffset="77692.45">15617 10379 35 0,'0'-19'17'0,"0"32"-4"0,0-1 20 0,-3 7-28 0,-4 13 0 0,-4 8 5 0,-6 10 0 15,-8 1-12-15,-3 8 0 16,-8 10 8-16,-2 19 0 16,-8 6-3-16,3-3 0 15,5 13-4-15,6-7 1 16,7-9-6-16,4-13 1 0,7-22-11 15,7-12 0-15,7-25-2 16,7-10 0-16</inkml:trace>
  <inkml:trace contextRef="#ctx0" brushRef="#br1" timeOffset="78052.35">16203 10592 65 0,'4'-3'32'0,"-26"-6"-45"15,8 9 67-15,-14 6-53 16,-7 7 0-16,-11 9 2 16,-7 3 0-16,0 12-4 0,-3 13 0 15,6 10 0-15,4 9 1 16,4 9-2-16,3 4 1 15,11 3-2-15,10-7 0 16,15-12 0-16,14-13 1 16,10-9 1-16,17-25 1 15,15-19 3-15,11-19 0 16,3-6 1-16,-11-19 0 16,-10 0 0-16,-7-9 0 15,-11-4 0-15,-10-2 0 16,-8-1-10-16,-10 4 1 15,-3 9-15-15,-11-3 1 16</inkml:trace>
  <inkml:trace contextRef="#ctx0" brushRef="#br1" timeOffset="78537.2">16993 10840 58 0,'7'19'29'0,"18"-19"-20"0,-14 0 39 0,-1 0-44 16,4 0 0-16,8 0 1 15,6 0 0-15,7-6-7 16,4-1 0-16,0-2 3 16,-8 0 0-16,-2 2-9 15,-5 4 0-15,-10 6-13 16,-10 0 1-16</inkml:trace>
  <inkml:trace contextRef="#ctx0" brushRef="#br1" timeOffset="78730.17">16828 11288 61 0,'10'22'30'0,"68"-3"-36"0,-47-19 46 16,12 0-41 0,17 0 0-16,10-6-4 0,1-7 1 31</inkml:trace>
  <inkml:trace contextRef="#ctx0" brushRef="#br1" timeOffset="79132.69">18482 10740 61 0,'4'-7'30'0,"-1"4"-25"0,-3 3 33 0,-3 0-38 16,-8 0 1-16,-14 3 0 15,-17 7 0-15,-7 6-1 16,-11 5 1-16,-7 11-2 16,0 9 0-16,0 12-3 15,3 3 1-15,1 16-5 16,3 4 1-16,14 2-5 16,17 7 1-16,19-4 0 15,20-18 0-15,12-16 4 16,16-25 1-16,22-16 7 15,11-15 1-15,17-22 7 16,0-16 0-16,8-16 4 0,-12-12 0 16,-6-1-1-16,-22 1 0 15,-13 6-6 1,-26 6 0-16,-20 10-12 16,-15 9 1-16,-17 3-13 0,-15 1 0 15</inkml:trace>
  <inkml:trace contextRef="#ctx0" brushRef="#br2" timeOffset="86323.63">9945 8306 41 0,'0'22'20'0,"-4"-6"-13"0,1-10 21 16,-1 1-26-16,-6 2 0 15,-12 0 2-15,1 4 0 16,-7 3-5-16,-4 2 1 16,1 1 2-16,-5 9 1 15,-6 4-1-15,-7 2 0 16,-4 4-1-16,-4 9 0 16,-13 9-1-16,-15 4 0 15,11 9 0-15,-7 9 0 0,-7 13-4 16,-1 13 1-16,1 6 0 15,-4 6 0-15,11 6 1 16,14 10 0-16,7-10 2 16,11-9 1-16,10 0 3 15,14-16 0-15,18-3 0 16,11 6 1-16,21-15-2 16,10-7 1-16,14-2-3 15,11-14 1-15,14-12-2 16,-3-15 0-16,7-10-5 15,-8-9 1-15,1-7-12 16,-15-6 0-16,-3-9 0 16,-11 0 0-16</inkml:trace>
  <inkml:trace contextRef="#ctx0" brushRef="#br2" timeOffset="86730.54">9151 10138 35 0,'18'12'17'0,"21"-2"-13"0,-22-7 31 0,11 3-31 15,8 0 0-15,10 10 3 16,6 0 0-16,1 6-9 16,-10 0 0-16,-5-1 5 15,-9 11 1-15,-12 2-3 16,-10 10 1-16,-17 13-3 15,-18 2 1-15,-15 4-3 16,-13-3 0-16,-4-4-3 16,3 0 0-16,4-5-4 15,8-7 0-15,2-7-4 0,8-15 0 16</inkml:trace>
  <inkml:trace contextRef="#ctx0" brushRef="#br2" timeOffset="86959.12">9165 10182 46 0,'0'9'23'0,"7"57"-20"0,-3-51 43 0,-4 11-46 15,7 21 1-15,0 3-1 16,0 6 1-16,0 1-4 15,0-10 0-15,0-3-10 16,0-10 0-16,-7-15-2 16,7-10 1-16</inkml:trace>
  <inkml:trace contextRef="#ctx1" brushRef="#br2">19424 6506 0</inkml:trace>
  <inkml:trace contextRef="#ctx0" brushRef="#br2" timeOffset="87916.12">22761 9815 42 0,'-17'22'21'0,"10"-22"-8"0,7 0 21 0,7 0-29 16,7-4 0-16,7 1 4 15,11-9 0-15,17 2-10 16,18 1 0-16,25 0 8 16,17-7 0-16,25 3-3 15,28-2 1-15,25-4-3 16,25-6 1-16,14 3-1 15,10 0 0-15,1-6 0 16,-5-4 0-16,-6-2 0 16,-7 2 0-16,3 1 0 15,-17 9 0-15,-18 10-2 16,-18 2 0-16,-17 4-3 16,-22 6 1-16,-24 3-5 0,-25 3 1 15,-17 1-12-15,-25-1 1 16,-32 0-5-1,-11-3 0-15</inkml:trace>
  <inkml:trace contextRef="#ctx0" brushRef="#br2" timeOffset="88488.36">23992 6867 41 0,'0'47'20'0,"0"22"-18"0,4-44 31 15,-4 16-31-15,0 6 1 0,-4 9 0 16,-3-2 0-1,-3 5-5-15,-4-5 1 16,-4-7 2-16,11-10 1 0,0-12-4 16,7-15 0-16,7-20-6 15,0-12 1-15,4-15-6 16,-4-13 0-16</inkml:trace>
  <inkml:trace contextRef="#ctx0" brushRef="#br2" timeOffset="89100.92">23943 6757 20 0,'-3'-31'10'0,"13"25"4"0,-6 6 9 0,3 3-18 0,0 0 0 0,0 0 6 15,7 3 0-15,7-3-12 16,4 1 1-16,7-8 10 16,-1-2 1-16,8 0-3 0,7 0 1 15,3-1-3 1,-3 4 1-16,-7 3-3 0,-11 10 0 15,-14 5-3-15,-14 10 1 16,-14-6-3-16,-10 3 1 16,-12 3-3-16,-6 0 1 15,0-3-2-15,-1 0 0 16,1 0 0-16,7-6 1 16,6 0-1-16,5-1 1 15,6 1 2-15,4 0 0 16,7 2 1-16,3 4 1 15,4-3-2-15,4-3 1 0,3 3 0 16,7 3 1 0,25 0-1-1,-4 3 0-15,-3 0 0 16,0 0 0-16,-1 0 0 16,5-3 1-16,-5-6 1 15,5-7 0-15,3-9-1 16,-1-9 1-16,-2-4-1 15,-8-6 1-15,0-6-2 16,-10-3 1-16,-8 3-2 16,-6-7 0-16,-8 7 0 15,-3 3 0-15,-7 10-2 16,-4 2 0-16,1 10-1 16,-4 13 1-16,-1 9-2 15,1 0 0-15,4 12 0 16,6 1 0-16,8 2 3 0,6-5 0 31,8-4 0-31,3-3 1 16,7-3 0-16,4-6 0 15,-1-10-7-15,1-3 1 16,-11-6-6-16,-7-9 0 0</inkml:trace>
  <inkml:trace contextRef="#ctx0" brushRef="#br2" timeOffset="89490.75">24578 7287 42 0,'-7'25'21'0,"-7"-3"-28"15,10-22 38-15,4 0-31 16,0-3 0-16,0-6 0 15,4-4 0-15,3-3 0 16,4 1 1-16,-1-4-1 16,1-3 0-16,-1 3 0 15,1-3 1-15,3 0 0 16,0 4 0-16,0 2-1 16,4 10 1-16,-4 2-1 15,0 8 1-15,0 11-1 16,-3-2 1-16,-1 2-1 15,-3 4 1 1,4 0-1-16,-4 3 1 31,0 3-2-31,-3 0 1 0,-1-6-1 0,1-6 1 0,-1-4-4 0,1 0 0 16,3-2-8-16,0-10 1 16</inkml:trace>
  <inkml:trace contextRef="#ctx0" brushRef="#br2" timeOffset="89913.14">25093 7115 44 0,'4'15'22'0,"-1"1"-21"16,-3-13 37-16,0 0-38 15,-7 4 1-15,-7-1-1 16,-7 3 0-16,-4 1 0 15,-3 2 0-15,0 4 1 16,3 3 0-16,-3 3-1 16,7 0 0-16,6 0 0 15,5-7 0-15,3 1-1 16,7-3 1-16,7-4-2 16,3-3 1-16,5-3 0 15,2-3 1-15,1-3-1 16,0-3 1-16,-4-3-1 0,0-1 0 15,-4 1 1-15,1 2 0 16,-1 1-1 0,-2 0 0-16,-1 3 2 0,3 6 0 15,-3 3 0-15,4 4 1 16,-4-1-2-16,0 0 1 16,0 1 0-16,0-1 1 15,0 1-5-15,0-4 1 16,7-3-11-16,-3-6 0 15</inkml:trace>
  <inkml:trace contextRef="#ctx0" brushRef="#br2" timeOffset="90483.99">25280 7215 29 0,'7'41'14'0,"-7"-7"-2"15,0-27 12-15,0-4-24 16,0 0 1-16,0-3 1 16,0 0 0-16,0-6-2 15,4-1 0-15,-1-2 1 16,1-4 1-16,-1 1-1 16,4-1 1-16,0-6-2 15,4 1 1-15,0-1 0 16,-1 3 0-16,1 4-1 15,-1 2 0-15,1 7 0 0,-1 6 1 16,1 4-1-16,-4 5 1 16,0-6-1-16,0 1 0 15,-3-1 0-15,-1-3 0 16,1 0 0-16,3 0 0 16,0 0-1-16,-4 1 1 15,8-8 0-15,-7 4 0 16,3-3-1-16,-4 0 1 15,4-3 0-15,0 3 0 16,0 0 0-16,4-4 0 16,-1-2 0-16,1 0 0 15,0-7 0-15,3 10 1 16,-4-1-1-16,1 7 1 0,-1 3-1 16,1 4 1-16,-4 2-1 15,0 4 1-15,0-1 0 16,0 1 0-16,-3-1-1 15,-1 1 0 1,1-4 0 0,-1 1 0-16,1-4-2 0,-1-3 1 15,-3-3-7-15,11-3 0 0,-7-3-4 16,3-10 0-16</inkml:trace>
  <inkml:trace contextRef="#ctx0" brushRef="#br2" timeOffset="90901.76">25767 7162 44 0,'0'28'22'0,"18"-9"-15"0,-18-19 39 16,10 0-45-16,-3 0 1 15,4 0 1-15,3-3 0 16,7-7-4-16,4 1 1 16,3-10 2-16,0 0 0 0,0-6-1 15,-10 3 0-15,-4-3-1 16,-7 0 1-16,-7 3-2 16,-10 0 1-16,-4 6-1 15,-8 7 0-15,1 9-1 16,-4 6 0-16,8 10 0 15,-4 12 0-15,3 10 0 32,7-1 1-32,8 7 0 0,3-3 1 0,7-3 1 15,7-7 1-15,11-6-1 16,14-6 0-16,14-10-1 16,-4-9 0-16,-10-9-10 15,-11-4 1-15,-14-8-7 16,-14-5 1-16</inkml:trace>
  <inkml:trace contextRef="#ctx1" brushRef="#br2" timeOffset="4201.35">628 7005 0,'0'0'0,"0"0"15</inkml:trace>
  <inkml:trace contextRef="#ctx0" brushRef="#br2" timeOffset="92073.87">4911 8786 64 0,'0'13'32'0,"-18"-1"-29"0,7-6 33 15,-10 7-36-15,-3 0 1 16,-1 2-1-16,-3 1 1 16,-29 18-1-1,8 1 1-15,3-4-1 16,7-3 0-16,4 4-1 15,10-1 0-15,1-3-1 16,9 1 1-16,5-1-2 16,10-3 1-16,10 0 1 15,5-3 1-15,9 3 1 16,1-3 1-16,0-3 0 16,-4 3 1-16,-11 3-1 15,-17 3 1-15,-7 7-3 16,-14 5 0-16,-4-5-6 15,-7 2 1-15,1 1-13 16,-1-7 0-16,0-2 0 16,14-7 1-16</inkml:trace>
  <inkml:trace contextRef="#ctx0" brushRef="#br2" timeOffset="92358.07">4706 9545 42 0,'0'6'21'0,"7"-9"-25"0,-7 3 41 16,11-3-35-16,-11 3 0 15,0 0 1-15,0 0 1 16,0 6-5-16,0 4 1 0,-7-1 2 16,7 0 0-16,0 7-1 15,0 0 0-15,0 0-1 16,7-10 1-16,3-6 0 15,1-3 1-15,7 0-1 16,-4-7 0-16,10-6-3 16,-3-6 0-16,4-3-12 15,0-9 0-15,3-7-1 16,4-3 0-16</inkml:trace>
  <inkml:trace contextRef="#ctx0" brushRef="#br2" timeOffset="92603.8">5232 8971 61 0,'-11'57'30'0,"-24"-1"-42"0,28-34 63 16,-7 12-52-16,0 14 0 15,-8 8-5-15,5 4 1 16,-1-1 2-16,4-6 0 16,3-9-9-16,4-12 1 15,7-10-5-15,-7-13 1 16</inkml:trace>
  <inkml:trace contextRef="#ctx0" brushRef="#br2" timeOffset="92827.71">5161 9432 48 0,'21'13'24'0,"29"-20"-18"16,-43 7 46-16,7 0-49 16,4 0 1-16,-8 4-1 15,-10 2 1-15,0 6-7 16,-10 7 1-16,-8 6 0 15,-10-3 1-15,-8 0-8 16,1-3 0-16,3-3-9 16,4 2 1-16</inkml:trace>
  <inkml:trace contextRef="#ctx0" brushRef="#br2" timeOffset="93543.49">5599 9316 46 0,'10'38'23'0,"-10"2"-22"0,0-30 34 16,-10-4-35-16,-1-3 0 0,-3 4 0 16,0 2 1-16,-14 0-2 15,6 4 1-15,-6-1-1 16,3 4 1-16,8 0-2 15,-1-1 1-15,8 1-1 16,3 0 1-16,7-7 0 16,7 1 0-16,10-1 1 15,-3 0 1-15,8-2 1 16,-5-1 0-16,1-3 0 16,-4 0 1-16,-3-3-1 15,3 3 0-15,-11 1-1 16,4-1 0-16,-7 0-1 15,-7 3 0-15,4 4-1 16,-11 2 0-16,-1 4-1 16,5-7 1-16,-8 4-3 15,4-4 1-15,0 1-3 0,0-1 0 16,3 0-1-16,1 1 1 16,-1-4 0-16,8-3 0 15,10 0 2-15,0-6 1 16,14-3 2-16,0-10 0 15,18-3 0 1,3-15 1-16,15-13-1 0,3-13 0 16,14-18-1-16,10-7 0 15,-13-3 1-15,-1-6 0 16,-13 3 3-16,-15 4 0 16,-10 8 3-16,-4 4 1 31,-14 18 1-31,-3 10 0 0,-8 10 1 0,-3 18 0 0,-3 10-3 15,-4 15 1-15,-7 19-3 16,0 9 1 0,-15 17-2-16,1 8 1 0,-7 23-3 15,0 18 1-15,3 7-1 16,0-4 1-16,4-2-1 16,3-14 0-16,11-11-3 15,3-20 1-15,1-15-5 16,10-16 0-16,-7-13-8 15,3-15 1 1</inkml:trace>
  <inkml:trace contextRef="#ctx0" brushRef="#br2" timeOffset="93774.07">5740 9489 58 0,'7'12'29'0,"17"-12"-37"0,-13-3 53 16,3 0-46-16,11-3 1 15,7-1-4-15,3-2 0 16,4 3-6-16,-8-1 0 16,-2-8-5-16,-1-4 0 0</inkml:trace>
  <inkml:trace contextRef="#ctx0" brushRef="#br2" timeOffset="94369.27">6071 9617 41 0,'-14'31'20'0,"-3"1"-25"0,10-29 34 0,3 0-30 16,0 3 1-16,1-2-2 15,3-4 0-15,3-13-1 16,5 0 0-16,-1-2-6 16,0-4 0-16,-4-3 0 15,-3-3 1-15,7 0 0 16,-7-3 1-16,0-1 3 16,4 4 1-16,3 6 4 15,-7-6 0-15,7 7 1 0,0-1 1 16,0 0 1-16,4-3 0 15,6 0 2-15,-6-3 1 16,10 0 0-16,7-3 1 16,-3-7-2-16,10 1 0 15,4-7-4-15,-4-3 1 16,4 0-9-16,-4-6 0 16,1-3-4-16,-8-4 0 15,-7 7 2 1,-95 41 8-16,173-38-2 15,-78-1 1 1,-11 17 6-16,8 9 0 0,-4 13 3 16,-7 9 1-16,-7 9-4 15,0 16 1-15,-7 10 0 16,4 6 1-16,-15 6 1 16,4 6 1-16,0 19-2 15,0 13 1-15,-4 6-4 16,4 9 1-16,0-9-3 15,3 0 0-15,8-13-2 16,-11-9 0-16,7-22-2 16,3-12 1-16,0-10-4 15,-6-13 0 1,3-12-6-16,3-12 1 0,-6-1-6 16,-1-9 0-16</inkml:trace>
  <inkml:trace contextRef="#ctx0" brushRef="#br2" timeOffset="94791.68">6315 9501 42 0,'3'13'21'0,"18"-13"-16"0,-14 0 35 0,1-4-38 0,6 4 0 16,7 0 0-16,7-3 1 15,0 3-5-15,-7 0 1 16,8-3-3-16,-8 0 1 15,0-3-10-15,0-4 1 0,-3 1-3 16,-1 0 1-16,-2-1-2 31,-90 7 16-31,171 3-1 16,-79 3 1-16,1 7 9 16,-7 5 0-16,-8 4 2 15,4 3 1-15,-7-3-4 16,-7-3 0-16,4 2-2 15,3 1 0-15,-7 0-1 16,7-3 1-16,0-4-2 16,7-2 1-16,3-7-2 15,4-10 0-15,11-2-2 16,-4-3 0-16,7-10-2 16,1-10 1-16,-5-5-4 15,4-17 1-15,-6-5-9 0,6-7 0 16,-10-9-5-16,3-7 1 15</inkml:trace>
  <inkml:trace contextRef="#ctx0" brushRef="#br2" timeOffset="95018.95">7116 8576 45 0,'17'72'22'0,"-6"38"-19"0,-11-79 39 0,-4 16-40 0,-3 7 1 0,-25 71 0 16,8-12 0-16,-1-16-6 16,4-12 1-16,7-26-1 15,0-12 0-15,7-15-2 16,0-17 0-16,-1-8-4 16,1-10 0-16,-3-4-6 15,-1-11 1-15</inkml:trace>
  <inkml:trace contextRef="#ctx0" brushRef="#br2" timeOffset="95225.92">6844 9322 45 0,'10'25'22'0,"8"-18"-16"16,-11-7 39-16,7-7-42 15,4-5 1-15,7-4 0 16,6 1 0-16,5 2-6 15,-1 0 1-15,0 1-3 0,-10 2 1 16,3 1-12-16,-7 3 0 16,-7 0-2-16,1-10 1 15</inkml:trace>
  <inkml:trace contextRef="#ctx0" brushRef="#br2" timeOffset="95391.38">7235 9398 44 0,'-3'47'22'0,"-8"12"-28"0,11-43 42 0,-3 6-37 16,-1-6 1-16,1-4-3 16,-1-6 0-16,4 1-2 15,0-4 1-15,0-10-8 16,0-8 0-16</inkml:trace>
  <inkml:trace contextRef="#ctx0" brushRef="#br2" timeOffset="95757.17">7243 9322 26 0,'10'3'13'0,"18"26"-4"0,-24-20 17 0,3 4-25 0,4-4 1 0,-1 0 0 0,4-2 1 0,0-4-3 0,4 0 0 0,0-3 3 0,6-6 0 0,-6-1 1 16,-4 1 0-16,7 0 0 0,0 0 1 15,-3-4-1-15,0 1 1 16,-8-1-1-16,1 4 0 16,-4 0-2-16,-7 3 0 15,-4 3-1-15,-3 3 0 16,0 3-1-16,-3 10 0 16,-1 0-2-16,0-4 1 15,1 7-4-15,3 0 0 16,0 3-4-16,3 0 1 15,4-4-1-15,4-2 1 32,3-7 1-32,0-5 0 0,11-11 3 0,6-5 1 0,4-1 1 15,4-2 1-15,-7-7-6 16,0-3 0-16</inkml:trace>
  <inkml:trace contextRef="#ctx0" brushRef="#br2" timeOffset="96115.51">7726 9313 26 0,'3'6'13'0,"-6"26"-5"0,3-17 20 0,-4 1-26 16,1 3 1-16,-4 0 0 16,0-1 0-16,0-2-5 15,0-7 1-15,7-2 2 16,-11-4 1-16,11-3-2 16,0-6 1-16,4-1 0 15,3 1 1-15,-4-6 1 16,8-4 1-16,-1-3-1 0,4-3 1 15,8 0 0-15,-5 3 1 16,8 0-2-16,0 7 1 16,-1-1-2-16,-3 4 0 15,1 0-1-15,2 5 1 16,-10 4-1-16,1 7 1 16,-1 2-1-16,3 7 1 15,-10 3-1-15,4 3 0 16,-1 3 0-16,1 0 0 15,10 0-1-15,-10-3 1 16,6-3-2-16,8-7 1 0,0-6-3 16,-4-2 0-1,-10-8-10-15,-11-2 0 0,-11 0-4 16,-21 6 0-16</inkml:trace>
  <inkml:trace contextRef="#ctx0" brushRef="#br2" timeOffset="96631.93">4135 10100 54 0,'35'16'27'0,"81"-13"-23"0,-84 0 49 16,17-3-46-16,29 0 1 0,10-3 4 15,15 0 1-15,34-7-16 16,15-5 1-16,24-7 9 16,18 0 1-16,25-10-4 15,10-12 1 1,15 1-4-16,-15-1 0 0,14 9-2 15,-3-2 0-15,-14 8-2 16,-25 4 1-16,-24 10-3 16,-19 5 0-16,-38 4-6 15,-28 6 1-15,-25 0-13 16,-35 3 0-16,-15 10 0 16,-6 2 1-16</inkml:trace>
  <inkml:trace contextRef="#ctx0" brushRef="#br2" timeOffset="100380.34">10523 5064 52 0,'-7'6'26'0,"7"-6"-15"0,0 0 26 16,0 0-33-16,0 3 0 0,0 4 2 15,-3-1 0-15,3 0-8 16,-4 0 0-16,4-2 5 16,0-1 0-16,4 0-5 15,-4-3 0-15,7-3-5 16,3-4 0-16,1 1-12 16,0-3 1-16</inkml:trace>
  <inkml:trace contextRef="#ctx0" brushRef="#br2" timeOffset="100615.6">10756 4973 57 0,'-3'25'28'16,"6"-34"-26"-16,1 2 43 0,-4 7-45 0,0 0 1 16,0 4-5-16,3-1 1 15,-3-3-5-15,0 0 0 16,-3-3-9-16,-8 3 1 16</inkml:trace>
  <inkml:trace contextRef="#ctx0" brushRef="#br2" timeOffset="101292.31">10400 5437 35 0,'0'13'17'0,"3"-1"-6"0,1-9 22 16,-4 4-30-16,0-7 1 16,0 6 3-16,-4 0 0 15,4 0-8-15,0 1 0 16,0-7 6-16,4 3 1 15,7-9-3-15,-4-1 1 16,0-2-2-16,3-4 0 0,1 1-1 16,3-4 0-16,0 0 0 15,0-2 0-15,0 2-1 16,0 3 1-16,-3 4-2 16,0 0 1-16,-1 2-2 15,1 7 1-15,-4 7-2 16,0-4 1-16,3 3-1 15,-3 0 0-15,4 4 1 16,0-1 1-16,-1 4 1 16,4 2 0-16,0-8 0 15,4 8 1-15,0-12 0 16,-4-3 0-16,3-6-1 16,1-6 0-16,0-4-1 15,-1 0 1-15,-3 1-12 16,-3 2 0-16,-7-6-4 15,-4 10 0-15</inkml:trace>
  <inkml:trace contextRef="#ctx0" brushRef="#br2" timeOffset="101970.33">10806 5283 38 0,'45'-43'19'0,"33"-20"-15"16,-60 47 30-16,-1-9-29 16,1-3 0-16,-4 0 2 15,0 9 1-15,-3-19-9 16,-4 4 0-16,-4-1 6 16,-6 1 1-16,-8-1-3 15,-3 4 0-15,-11-1-1 16,-10 7 0-16,-4 7-1 15,-3 2 0-15,-7 6 0 0,-4 17 1 16,-4 2-1 0,4 7 0-16,-3-4-3 0,-1 13 1 15,5 10-2 17,-1-1 0-32,3 4-2 0,8 12 0 0,3 7-1 0,4 15 1 15,10 6 2-15,8 4 0 16,6 6 2-16,11-13 0 15,3-6 0-15,15-13 1 16,14-9 1-16,10-6 0 16,18-10 1-16,18-21 1 15,-1-7 0-15,8-3 0 16,3-13 1-16,-7-12 0 16,-7-9-1-16,-10-10 0 0,-15-6-1 15,-13-13 1 1,-12-3-2-16,-10-3 0 0,-7-3 0 15,-7 9 0-15,-3 4-6 16,-4-1 0-16,-4 1-9 16,-3 15 0-16,-7 9-4 15,0 13 1-15</inkml:trace>
  <inkml:trace contextRef="#ctx0" brushRef="#br2" timeOffset="103140.59">19075 10693 45 0,'0'22'22'0,"7"-10"-12"15,-7-12 23-15,0 0-31 16,7 0 0-16,0 0 1 16,-4 0 0-16,-3 0-4 15,4 0 0-15,-1 0 0 16,5 0 1-16,-1 0-12 16,0 0 1-16,0-12-4 15,3 2 0-15</inkml:trace>
  <inkml:trace contextRef="#ctx0" brushRef="#br2" timeOffset="103347.42">19308 10696 46 0,'7'12'23'0,"0"-5"-26"0,-4-7 41 16,1 3-38-16,-1-3 0 16,1 0-16-16,-1-3 1 15,-6-7 9-15,3-2 1 16</inkml:trace>
  <inkml:trace contextRef="#ctx0" brushRef="#br2" timeOffset="103846.97">19011 10987 39 0,'0'22'19'0,"4"3"-18"0,-1-18 30 16,-3 2-30-16,4 1 0 0,-1 2 2 16,4 1 1-16,4-1-3 15,7 1 0-15,3-4 4 16,7-6 0-16,0-3-1 15,0-6 1-15,4 0-2 16,-4-4 0-16,1-5-6 16,-8-1 1-16,-4-3-14 15,-10-3 0-15</inkml:trace>
  <inkml:trace contextRef="#ctx0" brushRef="#br2" timeOffset="104310.51">19664 10862 28 0,'53'-34'14'0,"3"-35"2"0,-45 50 8 0,3-13-19 16,-4-5 1-1,1-1 3-15,-4-3 0 0,-7-3-12 16,-7 4 1-16,-11-1 7 16,-10 3 0-16,-7 4-3 15,-4 9 1-15,-10 6-2 16,-11 9 0-16,-7 10-1 16,-11 7 0-16,-7 12-4 15,8 6 1-15,3 9-5 16,0-2 0-16,3 5-3 15,4 10 0-15,11 0-4 16,6 10 0-16</inkml:trace>
  <inkml:trace contextRef="#ctx0" brushRef="#br2" timeOffset="104505.16">18729 11304 21 0,'25'91'10'0,"63"-31"1"0,-53-54 15 0,18-3-22 0,25-6 1 15,6-10 3 1,12-15 0-16,-8-6-10 0,-11-10 0 15,-3-13 6-15,-3-8 1 16,-11-4-8-16,-7-7 1 16,-18-5-10-16,-10 9 0 15</inkml:trace>
  <inkml:trace contextRef="#ctx0" brushRef="#br2" timeOffset="105120.47">21117 10840 52 0,'21'3'26'0,"1"-18"-25"0,-15 5 45 16,0-2-42-16,0-4 1 15,0 0 0-15,-4 1 1 0,-6-7-9 16,-4-3 1-16,-11 6 5 15,-10 3 1-15,-7 7-3 16,-8 9 0-16,-10 12-2 16,-7 10 1-16,0 19-3 15,8 9 0-15,2 19-5 16,4 19 0-16,7 9-1 16,15 0 1-16,17-3 1 15,10 0 0-15,8-21 5 16,21-23 0-16,13-13 8 15,19-24 0-15,7-23 2 16,3-18 1-16,-11-13-1 16,-3-9 0-16,-7-3-3 15,-11-13 1-15,-6 3-9 16,-12-2 0-16,-6 2-16 16,-15-3 0-16</inkml:trace>
  <inkml:trace contextRef="#ctx0" brushRef="#br2" timeOffset="105393.24">20874 11282 51 0,'14'38'25'0,"18"18"-22"0,-22-43 31 0,4 6-34 15,1 6 1-15,-1 3-2 16,3 3 1-16,1-2-6 16,0-4 1-16,-1-3-9 15,-6-13 0-15</inkml:trace>
  <inkml:trace contextRef="#ctx0" brushRef="#br2" timeOffset="105720.92">21325 11389 47 0,'0'37'23'0,"-3"14"-24"0,6-39 37 15,1 4-34-15,3 0 1 16,0-1 2-16,7-2 1 16,4-7-8-16,-1-3 1 15,5-12 3-15,9-4 1 16,-2-2-4-16,-1-4 0 15,4-3-11-15,-1-3 1 0,-2-10-5 16,-5 7 0-16</inkml:trace>
  <inkml:trace contextRef="#ctx0" brushRef="#br2" timeOffset="106081.13">21900 11251 48 0,'46'50'24'0,"-56"-15"-25"15,6-26 44-15,-6 0-43 16,-8 1 1-16,-3 2 0 16,-4 4 0-16,0 3-2 15,1 3 1-15,-1 6 1 16,0-3 0-16,1 3-2 16,2-3 1-16,8-3-3 15,4-3 1-15,6-6-2 16,8-4 1-16,6-6-1 0,8-12 1 15,0-1 0-15,-4-2 1 16,3-1 1-16,1 1 1 16,0-1 0-16,-1 1 0 15,-3-1 0-15,-3 4 1 16,0 2-1-16,-1 7 1 16,1 0-1-16,-1 10 0 15,1 2 1-15,-4 4 0 16,0 6-1-16,0-3 0 0,4 0-3 15,-1-1 0-15,1 1-7 16,-1-9 1-16,1-7-3 16,7-16 0-16</inkml:trace>
  <inkml:trace contextRef="#ctx0" brushRef="#br2" timeOffset="106532.9">22560 10599 58 0,'7'-4'29'0,"-7"48"-42"16,0-25 61-16,-3 3-47 16,-4 13 0-16,-7 12 0 15,-1 6 1-15,-6 10-3 16,0 9 1-16,0 3 1 15,-4 0 0-15,8-3-1 0,2-6 0 16,8-12 0-16,4-1 1 16,-1-19-1-16,4-8 0 15,4-8 0-15,-1-8 1 16,-3-4-1-16,-3-3 0 16,-4-6 0-16,-4-3 0 15,1-1-1-15,-1-8 0 16,-3-1-1-16,0 4 1 15,-7 2-1-15,-4 10 1 16,0 3-1-16,1 7 1 0,-1 9 0 16,4 2 0-16,3 8 0 15,8 2 1-15,6 0-1 16,11-6 0-16,7-6-1 16,7-6 1-16,8-10-6 15,-5-6 1-15,4-7-8 16,1-5 1-16</inkml:trace>
  <inkml:trace contextRef="#ctx0" brushRef="#br2" timeOffset="106831.93">22627 11530 48 0,'-7'60'24'0,"4"-10"-25"0,3-47 39 16,0 0-37-16,0-3 1 16,0 0 1-16,0 0 0 15,0 0-3-15,7-9 0 16,0-10 2-16,3-3 1 16,1 3-1-16,3-3 1 15,0 0-2-15,4 0 1 16,3 3-1-16,4 1 0 15,3 2-1-15,-3 3 0 0,-1 1-7 16,-3-1 1-16,1 7-11 16,-8 0 0-16</inkml:trace>
  <inkml:trace contextRef="#ctx0" brushRef="#br2" timeOffset="107478.17">23167 11480 56 0,'3'12'28'0,"-13"7"-32"15,6-19 44-15,-6 3-40 16,-4 4 0-16,-11 2 0 16,-3 0 0-16,0 1 0 15,3 5 1-15,0-2-1 16,7 3 1-16,1-4-1 0,6 1 1 15,8-7-1 1,3 0 0-16,10 1 0 0,4-4 0 16,8-6-1-16,-1-4 1 15,0-2-1-15,0-7 1 16,0 4-1-16,-3-1 1 16,0 1-1-16,-4 2 1 15,0 4-1-15,-4 6 0 16,1 6-1-16,-4 7 1 15,0 2 0-15,0-2 0 16,0-1-1-16,4 1 1 16,3-7 1-16,3 1 0 0,5-1 0 15,6-6 1-15,0-6 0 16,0-13 0-16,8-13 0 16,6 1 1-16,11-13 0 15,-7-9 0-15,-4-16-1 16,-7-10 1-16,-6-11-2 15,-8-17 1-15,-11 0-1 16,-10 1 1-16,-14 12-2 16,-7 6 1-16,-11 13 0 15,1 12 0-15,-1 16 0 16,0 22 1-16,4 25 0 16,-4 9 0-16,4 26-2 15,3 18 1-15,0 22-2 16,8 25 1-16,6 17-1 15,8 2 0-15,6 0-2 0,4-16 1 16,4-15-3-16,3-19 1 16,0-25-9-16,-3-19 1 15,-8-19-1-15,-6-15 0 16</inkml:trace>
  <inkml:trace contextRef="#ctx0" brushRef="#br2" timeOffset="107719">23174 11357 42 0,'4'35'21'0,"-1"-29"-18"16,-3-6 43-16,4-3-43 16,3 0 1-16,3 0 2 15,11-3 0-15,11-4-8 16,7 1 1-16,0-4 3 15,7-2 1-15,-1 2-7 16,1-3 0-16,-7 4-9 16,-7-4 1-16,-4 0-5 15,-3-2 0-15</inkml:trace>
  <inkml:trace contextRef="#ctx0" brushRef="#br2" timeOffset="107900.98">23745 11273 45 0,'4'25'22'0,"-11"47"-16"0,3-56 39 16,-3 6-43-16,0 3 0 16,-3 3 0-16,3 0 0 15,0-6-4-15,0-6 1 16,3-13-3-16,4-12 0 16,0-7-7-16,0-6 0 15,0-9-5-15,0-7 1 16</inkml:trace>
  <inkml:trace contextRef="#ctx0" brushRef="#br2" timeOffset="108302.99">23735 11166 51 0,'21'16'25'0,"14"12"-28"0,-24-22 48 0,0 1-45 0,3-1 1 0,0 0 0 15,-4 0 0-15,8-2-2 16,3-4 0-16,0 0-1 15,-3-4 0-15,10 1-2 16,0 0 0-16,8 0 0 16,2-3 0-16,-2 3 0 15,-1-4 1-15,-3 4 2 16,0 0 0-16,-4 0 3 16,-4 3 0-16,-6 0 0 15,-4 3 0-15,-7 3 0 16,-10 1 0-16,-8 2-1 15,-3 4 1-15,-7-7-2 16,-7 6 1-16,-4 13-1 0,4 7 0 16,3-4 0-16,0 3 1 15,8 1 0-15,6 2 0 16,8 1-1-16,6-1 1 16,11-6-2-16,11-9 1 15,3-6-4-15,4-10 1 16,0-6-5-16,3-7 1 15,-3 1-7-15,-4-13 0 16</inkml:trace>
  <inkml:trace contextRef="#ctx0" brushRef="#br2" timeOffset="108721.07">24811 11571 56 0,'7'19'28'0,"0"9"-36"0,-7-19 54 16,0-9-46-1,-4 3 0-15,1 4-12 0,-8-1 1 16,-10 0 1-16,-7-6 1 16</inkml:trace>
  <inkml:trace contextRef="#ctx0" brushRef="#br1" timeOffset="120058.24">9059 12618 61 0,'36'9'30'0,"-36"7"-18"0,0-10 30 0,0 10-42 16,-11 3 0-16,-7 3-2 15,-6 6 0-15,-12 10 3 16,-6 6 0-16,-11 12-3 16,-7 13 1-16,-3 22 0 15,6 22 0-15,1 0 2 16,10-3 0-16,7-1 0 16,14-12 1-16,15-6 0 15,13-6 0-15,15-19-1 16,10-13 1-16,15-9-7 15,6-12 0-15,4-7-14 16,-4-10 0-16</inkml:trace>
  <inkml:trace contextRef="#ctx0" brushRef="#br1" timeOffset="120659.25">12192 12631 46 0,'11'31'23'0,"10"25"-13"0,-11-43 26 15,4 15-32-15,8 13 0 16,2 9 3-16,1 7 0 16,3 5-10-16,-7 17 1 15,-3 12 4-15,-11-7 1 16,-14 20-3-16,-14 15 1 0,-14-3-5 16,-11-3 0-1,-4-16-6-15,-3-19 0 0,-7-12-7 16,11-19 1-16</inkml:trace>
  <inkml:trace contextRef="#ctx0" brushRef="#br1" timeOffset="121006.4">13141 12609 61 0,'11'3'30'0,"-22"0"-36"0,4 0 54 16,-11 13-47-16,-6 3 0 15,-5 6 0-15,-2 6 0 16,-12 16-1-16,-6 3 0 15,-4 19 2-15,4 28 0 16,6 13-1-16,12 6 1 16,2 0 0-16,8 10 0 15,7-23-4-15,10-15 1 16,8-13-6-16,14-15 1 0,10-16-13 16,4-16 1-16</inkml:trace>
  <inkml:trace contextRef="#ctx0" brushRef="#br1" timeOffset="121605.68">15452 12254 57 0,'10'47'28'0,"4"16"-30"0,-7-47 42 16,8 15-37-16,9 10 0 0,12 12 4 15,2 10 0-15,1 9-9 16,0 3 0-16,-7 4 6 15,-8 15 0-15,-10 9-3 16,-14 10 0-16,-14 6-4 16,-14 7 1-16,-11-1-5 15,-10-18 0-15,0-16-12 16,-11-16 1-16</inkml:trace>
  <inkml:trace contextRef="#ctx0" brushRef="#br1" timeOffset="122042.57">16245 12950 59 0,'4'16'29'0,"14"-13"-30"15,-8-9 46-15,15 3-44 16,17 3 0-16,11 3 0 16,14 3 1-16,-3-3-3 0,-8 4 0 15,-10-4-4-15,-7 6 0 16,-15 1-12-16,-20 2 0 15</inkml:trace>
  <inkml:trace contextRef="#ctx0" brushRef="#br1" timeOffset="122208.31">16245 13402 44 0,'25'35'22'0,"32"-17"-24"15,-29-11 27-15,11-4-28 16,14 0 1-16,3-3-20 16,0-10 0-16</inkml:trace>
  <inkml:trace contextRef="#ctx0" brushRef="#br1" timeOffset="122594.66">17956 12866 52 0,'53'15'26'0,"-3"-18"-23"16,-36 0 44-16,3 0-45 0,-2 0 0 16,-5 0 0-16,-3 0 1 15,-14 3-4-15,-21 6 0 16,-7 6 3-16,-18 7 0 15,-18-3-1-15,1 6 0 16,-12 16-2-16,1 5 0 16,14 20-2-16,11 6 0 15,10 3-1-15,14-9 1 16,11-7-1-16,18-9 0 16,24 1 4-16,21-17 0 15,25-19 3-15,11-8 1 16,13-23 0-16,8-13 0 15,-4-21 0-15,-20-10 0 0,-15-2-2 16,-18 5 0-16,-21-3-9 16,-25-6 0-16,-34 3-12 15,-22 1 1-15</inkml:trace>
  <inkml:trace contextRef="#ctx0" brushRef="#br1" timeOffset="123437.81">9462 13198 47 0,'24'10'23'0,"-6"-23"-11"0,-15 7 24 0,1 3-32 16,-1 3 0-16,-3 0 3 16,-3 6 0-16,-8 10-9 15,-6 9 1-15,-12 12 5 16,-6 10 0-16,-11 4-3 16,-10 11 1-16,10 14-4 15,0 5 0-15,4 4-2 16,3-1 0-16,0-15-5 15,11-18 0-15,7-17-10 16,3-21 1-16</inkml:trace>
  <inkml:trace contextRef="#ctx0" brushRef="#br1" timeOffset="123633.33">8992 13101 43 0,'18'16'21'0,"7"15"-10"16,-22-9 30-16,4 9-39 16,4 10 0-16,-1 12 0 0,1-6 0 15,-4 7-6-15,4-4 1 16,3-9-8-16,0-13 1 16,-4-16-5-16,5-8 0 15</inkml:trace>
  <inkml:trace contextRef="#ctx0" brushRef="#br1" timeOffset="124276.53">13508 13013 42 0,'7'16'21'0,"-4"-7"-17"16,-3-6 35-16,-3 7-36 15,-4 9 1-15,-7 3 0 16,-14 12 1-16,-11 7-7 16,-11 6 1-16,1 9 3 15,-4 4 1-15,0 21-3 16,4 1 0-16,6 6-4 16,8-10 1-16,7-12-8 15,10-19 0-15,4-22-5 16,11-22 1-16</inkml:trace>
  <inkml:trace contextRef="#ctx0" brushRef="#br1" timeOffset="124459.6">12996 13057 39 0,'11'-12'19'0,"0"24"-15"0,-4-3 32 15,3 20-31-15,1 15 0 16,3 6 0-16,3 6 0 15,1 1-9-15,-4-10 0 0,0 0-5 16,-3-3 0-16,-8-19-6 16,5-6 1-16</inkml:trace>
  <inkml:trace contextRef="#ctx0" brushRef="#br1" timeOffset="126515.92">10019 13430 62 0,'-4'3'31'0,"11"-3"-18"15,0 0 31-15,8 0-41 16,6-3 0-16,7 0 2 16,4-3 0-16,14-4-7 15,10-8 0-15,0 2 3 16,8 3 0-16,7 1-8 16,-8 2 0-16,-7-2-14 15,-17-4 0-15</inkml:trace>
  <inkml:trace contextRef="#ctx0" brushRef="#br1" timeOffset="127058.72">11328 12894 73 0,'7'0'36'0,"-11"6"-39"0,4-3 59 16,0 1-55-16,-7 5 1 15,-7 0-2-15,-7-2 1 16,-7 5-2-16,-4 7 0 0,0 3 1 16,0 0 0-1,4 3-4-15,0 0 0 0,3 0-1 16,8 3 0-16,6 1-1 15,8 2 1-15,10 0 0 16,10-6 1-16,11 1 2 16,11 2 1-16,0 0 0 15,-11-3 1-15,-3 3 0 16,-4 4 1-16,-14-1-2 16,-10 0 1-16,-15 4-1 15,-7-1 0-15,-6-9 0 16,-1-6 0-16,0-6 1 15,4-10 0-15,3-13 3 16,11-2 0-16,3-4 3 16,11-12 1-16,15-13 1 15,16-9 1-15,12-13 1 0,3-6 0 16,14-6-3 0,7 6 0-16,0-3-3 15,0 6 0-15,-11 10-7 0,-10 12 0 16,-7 9-15-16,-8 10 0 15,-13 13-7-15,-4 2 0 16</inkml:trace>
  <inkml:trace contextRef="#ctx0" brushRef="#br1" timeOffset="127583.26">13952 13214 64 0,'-3'28'32'0,"10"-12"-30"0,0-10 53 16,4 3-54-16,6-2 0 0,1-4 0 15,7-9 0 1,6-4-2-16,8 4 1 0,7-10-4 15,-4-3 1-15,-6 7-13 16,-12-1 1-16,1-2-5 16,-4-1 1-16</inkml:trace>
  <inkml:trace contextRef="#ctx0" brushRef="#br1" timeOffset="127770.54">14086 13142 53 0,'-14'81'26'0,"14"10"-35"0,0-63 46 16,-3 7-45 0,-1-1 0-16,1 1-18 15,-4-7 0-15</inkml:trace>
  <inkml:trace contextRef="#ctx0" brushRef="#br1" timeOffset="128135.45">14612 12919 72 0,'-7'31'36'0,"-14"-12"-50"0,14-6 67 0,-7 9-54 16,-4 3 0-16,0 3-2 16,1-3 1-16,-4-6 1 15,6 6 1-15,1-6-3 16,7-3 1-16,4-4 0 15,10 4 1-15,10-4 0 16,8 7 1-16,3 0 0 16,8-3 1-16,6-1 0 15,4 4 0-15,-7 0-2 16,-8 3 0-16,-13 3-5 16,-14-3 1-16,-15 0-12 0,-14 3 1 15</inkml:trace>
  <inkml:trace contextRef="#ctx0" brushRef="#br1" timeOffset="128392.25">14542 12925 89 0,'21'10'44'0,"21"-26"-52"0,-17 4 84 0,21-10-77 16,24-3 0-16,18-29 0 15,18-8 0-15,11-11-3 16,6 1 1-16,-7-6-9 16,-17 6 0-16,-21 18-13 15,-22 14 1-15</inkml:trace>
  <inkml:trace contextRef="#ctx0" brushRef="#br1" timeOffset="134062.99">8424 15161 50 0,'14'-3'25'0,"1"-3"-12"0,-15 6 26 16,0 0-33-16,3 3 0 15,-3 3 3-15,-3 0 0 16,-8 13-12-16,-7 13 0 16,-10 8 8-16,0 20 0 15,0 6-4-15,-4 12 0 16,-7 7-5-16,-3 9 1 16,3 9-3-16,-3 4 0 15,6-10-4-15,5-18 0 16,6-10-5-16,4-16 0 15,0-22-2-15,3-12 1 16</inkml:trace>
  <inkml:trace contextRef="#ctx0" brushRef="#br1" timeOffset="134292.18">8040 15183 56 0,'14'0'28'0,"-3"-6"-32"16,-8 6 54-16,1 0-48 15,3 0 0-15,-4 12 0 16,4 10 1-16,0 10-5 16,4 5 1-16,-1 14 0 0,12 2 1 15,-8 0-7-15,3-6 0 16,1-3-10-16,-7-16 0 15</inkml:trace>
  <inkml:trace contextRef="#ctx0" brushRef="#br1" timeOffset="134772.15">8685 15406 38 0,'-10'19'19'0,"10"-10"-13"16,0-9 22-16,0 6-22 15,0-3 0-15,0-3 5 16,0 4 1-16,3 2-13 15,4-3 1-15,4 3 10 0,3-3 0 16,7 1-3-16,4-4 1 16,7-4-4-16,10-2 1 15,4-3-4-15,3-1 0 16,-10 4-8-16,-7-3 1 16,-11 2-15-16,-10 4 0 15,-11-3-1-15,-4 6 0 16</inkml:trace>
  <inkml:trace contextRef="#ctx0" brushRef="#br1" timeOffset="135316.12">9680 14863 73 0,'7'16'36'0,"-21"25"-49"16,14-32 77-16,-7 4-63 16,-7-1 1-16,-11 7 0 15,-6 3 0-15,-8 3-3 16,0 3 0-16,4-3 1 15,-8 4 0-15,5-11-3 0,2 1 0 16,8 3-1-16,10-9 0 16,11 9 0-16,11-7 0 15,10 4 0-15,11 3 1 16,10 0 2-16,11 3 0 16,-7 0 0-16,-4 3 1 15,-10 4-1-15,-11-4 1 16,-14 7-1-16,-14 2 1 15,-11 1-3-15,-3-13 1 16,-11-6-2-16,0-7 1 16,7-9 1-16,8-6 0 0,6-9 4 15,11-10 1-15,14-6 3 16,14-13 1-16,14-9 0 16,18-1 1-16,0-2-1 15,14-6 0-15,7-4-6 16,-10 6 1-16,-8 4-13 15,-10 12 0-15,-14 7-10 16,0 2 1-16</inkml:trace>
  <inkml:trace contextRef="#ctx0" brushRef="#br1" timeOffset="135815.13">10068 15240 63 0,'18'15'31'0,"21"-12"-36"16,-25-6 50-16,7-3-44 15,0-7 0-15,7 4 0 16,1 0 1-16,-1 2-4 16,-7 1 1-16,-3 6-8 15,-11 3 0-15,-14 0-9 16,-7 4 1-16</inkml:trace>
  <inkml:trace contextRef="#ctx0" brushRef="#br1" timeOffset="135962.79">9945 15547 59 0,'28'9'29'0,"60"-15"-38"0,-60 3 49 15,4-6-41-15,11-4 0 16,27-15-28 0,-6-4 0-16</inkml:trace>
  <inkml:trace contextRef="#ctx0" brushRef="#br1" timeOffset="136318.1">11095 15161 65 0,'35'-12'32'0,"-7"-1"-28"0,-24 7 52 0,-4 0-56 15,-4-1 1-15,-6-2 0 16,-11 6 1-16,-8 3-3 16,-9 3 1-16,-8 6 0 15,-4 7 1-15,-6 6-4 16,3 9 0-16,0 13-3 15,4 6 1-15,6 7-2 0,12 2 0 16,9-2-2 0,19-1 1-16,13-15 3 15,15-13 0-15,10-15 6 0,22-16 1 16,3-13 5-16,14-18 1 16,-7-10 3-16,-7-10 0 15,-11 4 0-15,-13 9 1 16,-15 7-7-16,-18 6 0 15,-17 3-16-15,-10 6 0 16,-22 0-12-16,7 6 1 0</inkml:trace>
  <inkml:trace contextRef="#ctx0" brushRef="#br1" timeOffset="136918.57">12986 15409 76 0,'-7'6'38'0,"-4"-15"-45"0,8 9 65 0,-12-3-58 16,-2 3 1-16,-11 3 0 15,-4 6 0-15,-3 10-1 16,-1 3 0-16,5 0-2 16,2 9 1-16,5-2-4 15,6-1 0-15,7-3-3 16,4-3 1-16,7-3-3 16,11-10 1-16,10-9 2 15,11-9 0-15,7-4-2 16,-1-3 1-16,-6 1-5 15,0-10 0-15</inkml:trace>
  <inkml:trace contextRef="#ctx0" brushRef="#br1" timeOffset="137446.79">13247 15437 44 0,'0'63'22'0,"-14"12"-17"0,10-53 35 16,1 6-37-16,-4-3 0 16,-4-3 1-16,0-6 1 0,4 0-7 15,0-7 1-15,0-3 4 16,4-2 1-16,3-11-2 16,7-8 1-16,0-14 0 15,3-2 0-15,8-19-1 16,7-7 0-16,7-2 0 15,3-4 0-15,4 16-1 16,-1 3 0-16,-6 7 0 16,3 5 0-16,-6 7 0 15,-1 9 1-15,-3 7-1 16,-8 6 0-16,-10 9-2 16,-7 7 1-16,-7 5-2 15,-10 4 1-15,-8 4-3 16,-10 2 1-16,-8-6-2 15,-3 0 1-15,4-7 0 16,7 7 1-16,0-9 0 16,6 6 0-16,8 3 2 15,14-4 1-15,7-2 2 16,11 6 0-16,13 0 1 0,12 0 1 16,6 6-1-16,0 7 1 15,-6-7-1-15,2 0 1 16,-6 0-5-16,-4-3 1 15,-3-3-13-15,-7-12 1 16,-4-4-7-16,0-9 0 16</inkml:trace>
  <inkml:trace contextRef="#ctx0" brushRef="#br1" timeOffset="137879.31">15293 15196 60 0,'-14'25'30'0,"-29"47"-32"0,33-53 52 16,-8 18-46-16,-10 14 0 15,-18 11 0-15,-10 7 0 16,-8 13-6-16,-6 12 0 16,-1 9 1-16,15-9 1 15,6-12-7-15,11-16 1 16,11-13-10-16,11-22 0 16,3-24-3-16,14-23 0 0</inkml:trace>
  <inkml:trace contextRef="#ctx0" brushRef="#br1" timeOffset="138077.96">14863 15465 60 0,'7'44'30'0,"-7"6"-42"15,3-37 59-15,1 9-47 16,-4 3 0-16,3 3-2 15,1-9 0-15,-1-3-4 16,4-1 1-16,-3-2-11 16,-4-7 1-16</inkml:trace>
  <inkml:trace contextRef="#ctx0" brushRef="#br1" timeOffset="138360.59">15293 15538 59 0,'14'21'29'0,"0"-11"-22"0,-3-7 50 0,3-3-56 15,7 0 0-15,11-3 0 16,10-3 0 0,7-1-3-16,1-5 1 0,-4-7-7 15,-7 6 1-15,-8 1-13 16,-13-7 1-16</inkml:trace>
  <inkml:trace contextRef="#ctx0" brushRef="#br1" timeOffset="138588.01">15529 15362 74 0,'0'50'37'0,"-7"38"-47"0,7-69 63 16,-3 9-54-16,-1 13 0 15,1-4-10-15,3 4 1 16,0 3 2-16,0-3 0 16,-4-13-11-16,4-6 0 15</inkml:trace>
  <inkml:trace contextRef="#ctx0" brushRef="#br1" timeOffset="138974.57">16298 15042 73 0,'-14'35'36'0,"-3"40"-50"16,2-63 71-16,-6 7-57 15,-7 6 0-15,-4 0 0 16,1 0 0-16,-1 4 0 16,4 2 0-16,3-3 0 15,4 4 0-15,7-4 0 16,7-3 0-16,10-6 0 16,11 0 1-16,14-1-1 0,11 7 1 15,-3 1-1-15,-1 2 0 16,-10 0 0-16,-4 3 0 15,-11-6-3-15,-10 0 0 32,-14 7-7-32,-11-10 1 0,-10-3-11 0,-4-13 1 15</inkml:trace>
  <inkml:trace contextRef="#ctx0" brushRef="#br1" timeOffset="139218.01">16143 15142 75 0,'14'25'37'0,"11"-6"-38"0,-14-19 68 0,3 3-64 0,3 4 1 0,11-14-1 15,22-2 1-15,6-10-6 16,22-9 1-16,0-7 2 15,-8 7 0-15,1 3-7 16,-1 0 0-16,-6-3-9 16,-11 12 0-16,-18 1-9 15,-7 2 0-15</inkml:trace>
  <inkml:trace contextRef="#ctx0" brushRef="#br1" timeOffset="139481.76">16535 15503 77 0,'-4'47'38'0,"11"-53"-46"0,0 9 69 15,4 3-61-15,7-3 1 0,10 0-1 16,7 1 1-16,7-8-2 15,-3 1 1-15,3 0-5 16,-3-3 1-16,-3-7-11 16,-12-2 0-16,-10-7-6 15,-7-6 0-15</inkml:trace>
  <inkml:trace contextRef="#ctx0" brushRef="#br1" timeOffset="139743.17">16559 15770 52 0,'18'37'26'0,"7"-9"-27"16,-15-24 42-16,4-1-40 15,8-3 0-15,2 0 0 0,5-7 0 16,-1-2-2-16,-7 3 0 15,28-7 1-15,8-9 1 16,3 0-5-16,3-3 1 16,-3-3-12-16,-7 0 1 15,-7 0-1-15,0-4 0 16</inkml:trace>
  <inkml:trace contextRef="#ctx0" brushRef="#br1" timeOffset="140071.03">18062 15142 54 0,'36'38'27'0,"-22"-16"-33"0,-14-22 55 0,-4-3-48 16,-6 6 0-16,-12 3 0 16,-6 4 0-16,-11 5-2 15,-14 7 1-15,-17 3 1 16,-4 13 0-16,-4 9-1 15,4 9 0-15,14 17 0 16,11-8 0-16,10 11-1 16,14 5 1-1,15 4-2-15,17-19 1 0,17-13 1 16,12-18 0-16,17-13 2 16,10-26 0-16,8-27 2 15,6-13 1-15,-3-19 0 0,-14-12 0 16,-21 3-3-16,-25-6 1 15,-21-7-14-15,-18 3 1 16,-31 7-10 0,-22 6 1-16</inkml:trace>
  <inkml:trace contextRef="#ctx1" brushRef="#br1" timeOffset="53235.95">4449 14412 0,'0'0'0,"0"0"16,-15-13 0,-23-9-1,-5-22 1,4 19 0,18 10-1,14 8 1,7 7-1</inkml:trace>
  <inkml:trace contextRef="#ctx0" brushRef="#br1" timeOffset="140905.31">9049 16397 42 0,'21'6'21'0,"-14"10"-8"15,-7-13 22-15,0 3-32 16,-4 3 1-16,1 4 4 0,-8 6 0 15,-6 12-9-15,-12 1 0 16,-9 15 6-16,-12 15 1 16,-10 10-4-16,-7 13 0 15,4 19-7-15,-1 8 0 16,4-17-4-16,7-11 1 31,11-12-11-31,3-9 0 0,18-22 2 0,11-22 0 16</inkml:trace>
  <inkml:trace contextRef="#ctx0" brushRef="#br1" timeOffset="141140.56">8636 16729 65 0,'0'22'32'0,"0"28"-48"0,0-37 71 0,0 6-55 16,0 3 1-16,0 6 0 16,4-3 0-16,3-3-3 15,-7-3 1-15,7-7-3 16,0-2 1-16,3-7-11 16,-10-3 0-16,4-13-4 15,3-9 1-15</inkml:trace>
  <inkml:trace contextRef="#ctx0" brushRef="#br1" timeOffset="141446.47">9116 16638 76 0,'0'10'38'0,"35"-4"-52"0,-17-6 80 0,10-3-66 16,4 0 1-16,6-4-2 15,8 1 1-15,-7-3-7 16,-4-1 1-16,-3 1-13 15,-18 3 1-15,-10-1-3 16,-4 7 0-16</inkml:trace>
  <inkml:trace contextRef="#ctx0" brushRef="#br1" timeOffset="141654.47">9052 16930 58 0,'11'31'29'0,"28"-40"-40"0,-22 9 56 16,12-7-46-16,6-2 1 16,11-7-8-16,3 7 1 15,0-7-4-15,-3-3 0 16</inkml:trace>
  <inkml:trace contextRef="#ctx0" brushRef="#br1" timeOffset="142128.37">10319 16353 71 0,'0'12'35'0,"-32"-2"-39"15,18-4 63-15,-11 10-59 16,-10-1 1-16,-11 10 0 15,-7 1 1-15,0 2-3 16,0 3 1-16,4 1-3 16,-4-1 0-16,11 0-2 15,10 1 1-15,7-4-2 16,11 0 1-16,18-3-1 16,13 0 1-16,12-3 3 15,13-3 1-15,14-3 1 47,1-1 1-47,-8 4 0 0,-7-3 0 16,-10-1-1-1,-11 4 0-15,-3 6 0 0,-18 7 0 0,-18 9-1 0,-6-4 0 0,-12-5 0 0,1-4 0 16,0-9 0-16,3-10 1 16,7-6 2-16,8-9 1 15,6-10 2-15,11-9 1 31,43-38 3-31,9-21 0 16,5-4 0-16,6-6 1 16,1 0-4 15,-11 22 1-31,-7 9-9 0,-8 13 1 0,-2 12-17 0,-1 7 0 0,-10-1-6 16,-1 7 0-16</inkml:trace>
  <inkml:trace contextRef="#ctx0" brushRef="#br1" timeOffset="142623.34">12037 16557 73 0,'3'25'36'0,"-17"12"-44"0,7-30 66 15,-3 2-58-15,-5 0 0 0,-2 7 0 16,-1 0 0-16,-3 9-1 16,-7 3 0-16,3 3-3 15,0-5 0-15,4 5-3 16,4 0 1-16,6 1-1 15,11-7 1-15,7-6 1 16,7-7 1-16,7-12 4 16,11-12 1-16,3-1 1 15,4-6 0-15,-4-12-2 16,-3-7 0-16,0 1-15 16,-4-10 1-16</inkml:trace>
  <inkml:trace contextRef="#ctx0" brushRef="#br1" timeOffset="143118.44">12291 17130 52 0,'-18'85'26'0,"1"-57"-24"0,13-24 36 16,0-4-37-16,1-10 1 16,3-9 2-16,3-9 0 15,5-13-5-15,2-9 1 16,8 0 3-16,6-13 1 0,1-6-1 16,7 7 0-16,7-1 0 15,10 6 1-15,-3 10-1 16,-4 10 0-16,1 15-1 15,-5 19 1-15,-9 6-1 16,-5 0 0 15,-17 16-2-15,-14 9 0-16,-7 6-3 16,-10-2 0-16,-8-7-1 15,-4-3 0-15,1 3-1 0,0-6 1 0,0 0 0 0,6-4 1 0,1 4 1 16,14-6 1-16,7 5 2 15,11 1 1-15,10 6 0 16,14 10 1-16,7 6-1 16,4 2 1-16,-4 1-3 0,4-3 0 15,-4-3-11-15,1-10 0 16,-12-12-8 0,1-10 1-16</inkml:trace>
  <inkml:trace contextRef="#ctx0" brushRef="#br1" timeOffset="143612.99">15159 16629 57 0,'10'28'28'0,"-6"-19"-29"0,-4-5 49 0,-4 5-44 0,-10 16 0 15,-10 6 1-15,-15-2 1 16,-7 18-8-16,-10 15 0 15,-8 17 3-15,-7 18 0 16,15-3-5-16,3 3 0 16,11 0-4-16,7-15 0 15,10-26-9-15,7-18 0 16,4-29 0-16,3-12 0 16</inkml:trace>
  <inkml:trace contextRef="#ctx0" brushRef="#br1" timeOffset="143827.87">14661 16622 53 0,'18'38'26'0,"-4"15"-27"16,-10-34 52-16,-1 6-50 15,4 0 1-15,-3 10-1 16,6-1 1-16,1 4-5 15,3 3 0-15,4 0-4 16,-1 2 1-16,-2-11-11 16,-8-13 1-16</inkml:trace>
  <inkml:trace contextRef="#ctx0" brushRef="#br1" timeOffset="144162.23">15349 16855 69 0,'-7'9'34'0,"14"-3"-33"0,-7-6 61 0,7 3-59 16,4-3 0-16,3 3 0 15,7-6 0-15,11 3-6 16,7 0 1-16,0-3-3 16,-8 3 1-16,-2 0-13 15,-15 0 0-15,-14 0-5 16,-4 3 0-16</inkml:trace>
  <inkml:trace contextRef="#ctx0" brushRef="#br1" timeOffset="144346.72">15300 17171 64 0,'14'57'32'0,"21"-45"-37"0,-24-9 59 15,3-3-53-15,11-3 0 16,10 0 0-16,7-3 0 15,4-7-8-15,-3-6 0 16,-5-2-11-16,-2-5 0 16</inkml:trace>
  <inkml:trace contextRef="#ctx0" brushRef="#br1" timeOffset="144562.6">15861 17102 73 0,'0'16'36'0,"3"-7"-41"16,12-6 61-16,-1 1-57 15,7-4 0-15,14-10-5 16,4-2 1-16,3-7-1 15,1-6 1-15,-5 0-15 16,-9 0 0-16</inkml:trace>
  <inkml:trace contextRef="#ctx0" brushRef="#br1" timeOffset="145055.43">16785 16525 78 0,'-3'47'39'0,"-26"10"-50"0,19-45 69 0,-8 7-58 16,-6 9 1-16,-1-3-1 16,-3 4 1-16,3-4-1 15,0 0 0-15,8-13 0 16,2 4 1-16,5-3 0 15,6 2 0-15,11-2-1 16,11 2 1-16,10 1-1 16,8 3 1-16,2 0-1 15,-2 0 1-15,2 3-1 16,-13 6 0-16,-11 6-4 16,-7 1 1-16,-10 2-5 15,-15-2 0-15,-7-7-8 0,-6-6 1 16,-12-6-7-1,8-10 1-15</inkml:trace>
  <inkml:trace contextRef="#ctx0" brushRef="#br1" timeOffset="145279.9">16630 16506 78 0,'63'7'39'0,"50"-35"-42"0,-67 12 79 0,21-12-75 16,28-7 1-16,4-18-1 15,11 0 1-15,-8 5-5 16,-7 8 0-16,-7-1-4 16,-21 10 0-16,-14 9-15 15,-32 6 1-15,-6 3-3 16,-1 1 0-16</inkml:trace>
  <inkml:trace contextRef="#ctx0" brushRef="#br1" timeOffset="150402.22">9514 5293 18 0,'11'-25'9'0,"-4"0"-1"15,-7 22 10-15,0-4-16 16,-3 4 1-16,-1 0 1 15,-3-3 0-15,-4-1-5 16,1-2 1-16,-4 0 3 16,-4-1 0-16,0 4 0 15,1 3 0-15,-11-7 0 16,3 7 1-16,-3-3-1 16,-4 3 0-16,0 0 0 15,0 3 0-15,4 0-1 16,7 0 0-16,-11-3-1 15,4 3 1-15,-7 0-2 16,-1 0 1 0,1 3-1-16,3 3 0 0,1 0 0 15,2 7 1-15,1-1-1 0,-4 4 1 16,4 3-1-16,0 0 0 16,3-1 0-16,-3 4 1 31,0 22-3-31,3 7 1 15,1-8 0-15,6-2 0 16,4 0-2-16,-4 0 1 16,8-4-1-16,6-8 0 15,-7 11 1-15,1-2 0 0,3 0 0 16,3-7 1 0,4 0 0-16,-3 4 1 0,3-1 0 15,0 1 0-15,7-4 0 16,-4 4 0-16,4-4-1 15,4-6 1-15,0 0 0 16,6 3 0-16,4-3 0 16,1 4 0-16,2-1 0 15,1-3 0-15,0-6 1 16,6-7 0-16,-6 1 0 16,10-1 0-16,-6-2-1 15,6-4 1-15,-3 0-1 16,-1-2 1-16,-2-4-1 15,-1-10 0-15,7 1 0 16,4-4 1-16,0-6-1 16,3-3 1-16,-7 4 0 0,-3-4 1 15,-4-3-1-15,0-7 0 16,1-5 1-16,-5-1 0 16,1 0-1-16,0-9 0 15,-4 3 0-15,-3 7 1 16,-1-1 0-16,-3 0 0 15,0-2-1-15,1-1 0 16,-1 10 0-16,-11-1 1 16,1-5-2-16,-1-4 1 15,-6 3-1-15,-1 4 0 16,1-1 0-16,-11 1 1 16,3-1-1-16,-3-6 1 0,-4 7-1 15,1 6 1-15,-1 6-1 16,0 0 1-16,1 0-1 15,-8 0 1-15,7 0-1 16,-10 3 0-16,3 4 0 16,1 5 1-16,3 4-1 15,-8 6 1-15,5 0 0 16,6 3 0-16,-3 0-1 16,0 7 1-16,-4-7-1 15,0 0 0-15,1 3 0 16,-5 7 1-16,5 9-1 15,-8-4 1-15,4 4-2 16,-1 7 1-16,1-1-1 16,-4 0 1-16,1 6-3 15,3 7 1-15,6-3 0 0,-6-1 0 16,7 4-1 0,0 0 1-16,3-3 0 15,-3 2 1-15,3 4-1 0,1-3 0 16,3 0 0-16,3-4 0 15,4 4 0-15,3 3 1 16,1-3-1 0,3 0 0 31,3-4 2-47,-3-5 0 15,4-1 0-15,3-3 0 0,-3 0 0 16,3 1 0-16,3-4 0 0,4 0 0 0,4-6 0 0,3-4 1 0,4-2-1 0,-1-1 1 0,5-2-1 15,2 6 1-15,5-7-1 16,-1-3 1-16,4-3 0 16,-4-6 1-16,-3 0-1 15,0 3 0-15,6-6 0 16,1 0 1-16,4-7-1 16,2 0 1-16,1-2-2 15,0-4 1-15,0-3-1 16,0 3 1-16,3-12-2 15,-6-1 1-15,-5-5-1 16,-2-4 1-16,-8-6 0 16,-3-6 0-16,-8 9 1 15,1 0 0-15,-8-3 0 16,1 3 1-16,-7 6 0 0,-1 1 1 16,1-10-1-16,-8 6 1 15,-3 3-2-15,-4-9 1 16,-3 10-1-1,0 5 1-15,-3 1-1 0,-5-7 0 16,1 7-1-16,-3 6 1 16,-1-3-1-16,-3 3 1 15,-4 6-1-15,0 6 0 16,-7 1 0-16,1 2 1 16,2 1-1-16,1 3 1 0,3-1-1 15,4 4 1 1,-11 3-1-16,0 0 0 0,1 3 0 15,-1-6 1-15,-4 3-1 16,5 6 0-16,-1 7 0 16,0 3 0-16,4 2 0 15,-1 8 1-15,5-5-2 16,-1 5 0-16,4 5 0 16,-4 7 0-16,7-1-1 15,4-2 1-15,0 9-1 16,3-1 1-16,1-2 0 15,-1 9 1-15,4 4-1 16,0-7 0-16,3 0 0 16,11 6 1-16,0 4-1 15,0-14 1-15,4 8 0 16,3-4 0-16,0-3-1 16,3-1 1-16,5-8 0 0,-1-4 0 15,7 1 0-15,0-7 0 16,14-3-1-1,-3 0 1-15,7-4 0 0,3-5 0 16,4 0 0-16,0-4 1 16,3-3-1-16,-6-12 0 15,2 3 0-15,1-7 1 16,4 4 0-16,3 0 0 16,-7-7 0-16,-1-5 0 0,1-8 0 15,0-2 1-15,0 0-1 16,0-6 1-16,-7-7-2 15,-4-3 1-15,-3-3 0 16,-4 0 0-16,-3-10-2 16,-4 7 1-16,0-3 0 15,-7-4 0-15,0 4 0 16,-7-6 0-16,4-1 0 16,-8 3 1-16,-3-2 0 15,-3-4 0-15,3 10 0 16,-7 6 1-16,-7-3 0 15,-4 6 0-15,-10 6-1 16,-4 4 1-16,-3 5-2 16,-4 1 1-16,-7 3-1 47,-3 9 0-47,-4 4 0 15,3 2 1-15,4 4-1 0,4 0 0 0,-4 6 0 0,-3 3 1 0,0 6-1 0,3 1 1 16,-4-1-1-16,8 7 1 15,-7 6-1-15,3-6 1 16,3-1-2-16,1 7 1 16,3 6-1-16,4 4 0 15,3-7-1-15,4 6 1 16,0 4-2-16,3 12 1 16,4 3 0-16,3-6 1 0,-6 0-1 15,2 3 1-15,8 0 1 16,-3-6 0-16,3 6-1 15,6 3 1 1,8-3-1-16,4 3 1 0,7 6 0 16,3-5 0-16,0 2-1 15,3 3 0 1,-2-9 0-16,-1-3 1 0,7-9 0 16,-4-7 0-16,12-3-1 15,-1-3 1-15,4 0-1 16,-1-3 1-16,1 3-1 15,0-7 1-15,0 4 0 16,3-3 0-16,-7-7-1 16,4-2 1-16,7-4 0 15,0-9 0-15,-4-7-1 16,4 0 1-16,3 1-1 0,0-4 1 16,1-3-3-16,-1-9 0 15,-3 0-13-15,-11 0 1 16</inkml:trace>
  <inkml:trace contextRef="#ctx0" brushRef="#br1" timeOffset="153118.84">20066 12170 37 0,'11'69'18'0,"-8"34"-10"0,-6-84 18 0,-1 19-25 15,-3 21 0-15,-4 16 1 16,-3 16 0-16,-3 25-3 16,3 32 0 31,-1 15 1-47,1 25 1 0,0 13-1 0,4-4 1 0,-1 20-1 0,-3 2 0 0,0 10 0 15,0 6 1-15,-4 25-1 16,4 16 0-16,-4 25 0 15,1 4 0-15,3 2 0 16,3 3 0-16,-3-21 1 0,0-23 0 16,3-12 0-16,-3-31 1 15,-4-25-3-15,1-17 1 16,-1-33-12-16,-10-32 0 16</inkml:trace>
  <inkml:trace contextRef="#ctx0" brushRef="#br2" timeOffset="157787.75">17731 16764 36 0,'42'12'18'0,"29"4"-10"0,-54-13 19 0,15 0-25 15,21 0 0-15,0 0 3 16,21-6 0-16,14-6-6 16,7-10 1-16,11-9 4 15,14-7 0-15,4-15-1 16,-1-6 1-16,-3-10-1 16,3-3 1-16,1-19-1 15,-11-9 1-15,0-16-1 16,-4 3 1-16,-3-9-1 15,-7-10 1-15,-8-9-3 16,-6 13 1-16,-11-4-1 16,-14 4 0-16,-14-7-1 15,-7 10 0-15,-11 0-1 16,-10-1 1-16,-8-2-1 16,-3 3 1-16,-7 12 0 15,-3 0 0-15,-4 7 0 0,3-1 1 16,1 7-1-16,3 6 1 15,7 6 0-15,7 10 0 16,0-3-1-16,11 6 1 16,13 3 0-16,12 9 0 15,13-6-1-15,11 0 1 16,4 16-4-16,10-3 1 16,0 12-5-16,-3 0 1 15,-11 7-12-15,-14 9 1 16,-14-7-3-16,-7 14 1 15</inkml:trace>
  <inkml:trace contextRef="#ctx0" brushRef="#br2" timeOffset="158237.81">20567 12549 39 0,'25'22'19'0,"-1"16"-15"15,-13-23 34-15,0 4-35 0,3 3 1 16,-4 0 0-1,4 0 1-15,7 0-7 0,8-3 0 16,10 0 4-16,3-1 1 16,11 7-2-16,7-6 0 15,7 0-1-15,-7 0 1 16,3 0-1-16,-3-4 1 16,-10 7-2-16,-8 7 1 15,-14 2-1-15,-10 0 1 16,-15 7-2-16,-10 18 1 15,-7-5 0-15,-11 8 0 16,-13 4-2-16,-12-10 1 16,-3 4-2-16,-3 5 0 0,7-8-5 15,6-7 1-15,1 0-6 16,10-16 1-16</inkml:trace>
  <inkml:trace contextRef="#ctx0" brushRef="#br2" timeOffset="158499.2">20712 12765 46 0,'0'-3'23'0,"3"22"-26"0,1-6 42 15,3 12-38-15,0 3 0 16,0 13 0-16,0 12 0 16,3 16-2-16,5 6 0 15,2 10-4-15,1-10 1 16,-8-6-10-16,-10-15 1 16</inkml:trace>
  <inkml:trace contextRef="#ctx0" brushRef="#br2" timeOffset="159348.57">20726 14440 46 0,'-7'13'23'0,"-22"15"-30"0,15-16 37 0,-10 10-30 16,-8 3 0-16,-7-3-1 15,0 6 1-15,4 7 0 16,0-7 0-16,3 7 0 0,7-7 0 16,8-3 0-16,6-3 0 15,8-3 0-15,10-7 1 16,7-2 1-16,7 2 0 16,14 4 1-16,0 0 1 15,1 2 0-15,-8 8 0 16,-3-8-1-16,-11 4 0 15,-14 7-2 1,-14 8 0-16,-15 4-5 0,-6-7 0 16,-4 1-11-16,-10 3 1 15,0-20-1-15,13-5 1 16</inkml:trace>
  <inkml:trace contextRef="#ctx0" brushRef="#br2" timeOffset="159843.24">20606 15058 45 0,'7'15'22'0,"-7"7"-25"0,0-12 45 15,-4 2-41-15,-3 4 0 0,0-3 0 16,0 2 1 0,0 4-3-16,4 3 1 0,-1 0 1 15,8-10 1-15,3-2-1 16,7-7 1-16,3-9-1 15,5-7 1-15,6-2-1 16,-7 2 0-16,11-18-5 16,-4 2 1-16,-7-2-12 15,-10-7 0-15</inkml:trace>
  <inkml:trace contextRef="#ctx0" brushRef="#br2" timeOffset="160107.4">20913 14681 45 0,'-4'44'22'0,"1"25"-23"0,-1-44 29 0,1 7-28 0,-4 2 0 0,-1 7-1 0,1 0 1 0,0-4-1 0,0-5 1 16,4-7-5-16,-1-6 1 15,4-10-8-15,0-6 1 16</inkml:trace>
  <inkml:trace contextRef="#ctx0" brushRef="#br2" timeOffset="160340.81">20824 14904 17 0,'0'-6'8'0,"22"0"9"16,-15 12 3-16,3-3-14 16,1 3 0-16,3 4 6 15,0-1 1-15,4 0-14 16,6 1 0-16,1-4 10 16,3 0 0-16,-3 4-3 15,-7 2 1-15,-8 7-5 16,-10 6 1-16,-14 7-3 15,-11-4 0-15,-10 6-4 16,-14-9 1-16,3 0-8 16,7 4 0-16,4-10-6 0,3-13 1 15</inkml:trace>
  <inkml:trace contextRef="#ctx0" brushRef="#br2" timeOffset="160698.79">21357 14892 55 0,'-17'53'27'0,"-26"-22"-34"0,33-25 50 0,-1 1-42 16,0-1 0-16,1 3 1 15,-1 1 1-15,1-1-3 16,3 1 0-16,0-1 1 15,7 0 1-15,0 4 0 16,3 0 0-16,1-1 1 16,-1 4 0-16,1-1-1 15,-1 1 1-15,-3-6-1 16,0-1 1-16,4 3-1 16,-1 1 1-16,-3 6-3 15,0-3 0-15,-3 2 0 16,-4-2 0-16,-4 0-2 15,-7 3 1-15,-6-1-7 16,-4-2 0-16,-4-7-11 16,0-5 1-16</inkml:trace>
  <inkml:trace contextRef="#ctx0" brushRef="#br2" timeOffset="161152.19">20514 15544 45 0,'14'3'22'0,"-17"35"-14"16,-1-23 26-16,-3 7-33 15,0 3 0-15,-7 3 0 16,0 10 1-16,-4 9-3 16,-3 10 1-16,-4 2 1 15,8 1 0-15,3-1 0 16,3-5 0-16,0-10-6 0,4-16 1 16,4-16-6-16,3-9 1 15,0-9-6-15,-4 0 1 16</inkml:trace>
  <inkml:trace contextRef="#ctx0" brushRef="#br2" timeOffset="161374.43">20408 15911 38 0,'18'6'19'0,"14"3"-12"0,-22-9 32 15,8 7-33-15,3 2 0 0,4 0 3 16,-4 4 0-16,-4 6-12 15,-6 0 1-15,-7-1 6 16,-11 4 1-16,-15 7-5 16,-6 5 1-16,-7-6-4 15,0-3 0-15,-8-3-8 16,12-3 1-16,-5-3-8 16,8-7 1-16</inkml:trace>
  <inkml:trace contextRef="#ctx0" brushRef="#br2" timeOffset="161809.54">20743 16105 46 0,'7'13'23'0,"-3"-1"-26"0,-8-12 36 15,-3 3-32-15,-3 0 0 16,-1-3 0-16,-3 4 0 15,-7-1-1-15,-4 3 0 16,1 3 1-16,-1 4 0 16,0 3-1-16,4-1 1 15,3 1-1-15,8-3 1 16,6-4-1-16,11-3 0 16,7-3 0-16,8-3 0 0,-1-3-1 15,0-3 1-15,0-3 0 16,0-1 0-1,4-2 0-15,-4-1 0 0,0 0 0 16,0 4 1-16,-6 6-1 16,-5 6 1-16,1 6-1 15,-4 7 1-15,-7 3-1 16,0-3 1-16,-4 2-1 16,1-2 1-16,-1 3-4 15,4-6 1-15,4-1-7 16,3-6 1-16,-7-6-6 15,10-3 1-15</inkml:trace>
  <inkml:trace contextRef="#ctx0" brushRef="#br2" timeOffset="162051.26">21170 16089 37 0,'0'7'18'0,"-17"-10"-21"0,6 3 30 15,-7 3-27-15,-3-3 0 16,-7 6 1-16,3-3 0 16,-6 13-1-16,2 3 1 15,1 3 1-15,-4 6 1 16,8-3 0-16,6 0 1 16,7 3-1-16,11-3 0 0,7 0-3 15,8-6 0-15,6-6-7 16,10-10 0-16,1-13-6 15,4-8 0-15</inkml:trace>
  <inkml:trace contextRef="#ctx0" brushRef="#br2" timeOffset="162545.66">21371 15704 42 0,'-17'40'21'0,"-26"45"-23"16,29-63 36-16,0 9-32 15,-4 16 1-15,-3 1 0 16,-3 8 1-16,-1 4-5 0,0-10 0 16,4-3 2-16,3 0 1 15,4-13-2-15,7-9 0 16,7-12-1-16,11-13 1 15,3 0-2-15,7-13 1 16,4-9-1-16,3-6 1 16,11 0 1-1,0 0 1-15,-4 3-1 0,-3 3 1 32,-8 3 1-32,-6 9 0 0,-7 4 0 0,-4 6 0 15,-11 6-1-15,-6 1 0 16,-8-1-1-16,-3-3 0 15,-4 3 0 1,4 1 0-16,3 2 1 0,4 4 1 0,4 5 2 16,2 4 0-16,5 0 2 15,6 3 0-15,12 4-1 16,9 5 1-16,12 1-2 16,9 2 0-16,1-5-6 15,4-7 1-15,-15-3-10 16,-10-10 0-16,-18-9-9 15,0-9 1-15</inkml:trace>
  <inkml:trace contextRef="#ctx1" brushRef="#br2" timeOffset="78806.58">18147 6252 0,'0'0'0,"0"0"0,39-15 31,-39 15-15,0 0-1,0 0 1,0 0-16,0 0 16,0 0-1,0 0 1</inkml:trace>
  <inkml:trace contextRef="#ctx0" brushRef="#br2" timeOffset="166659.49">22860 8193 16 0,'-4'-34'8'0,"-3"-7"-3"15,7 32 8-15,0-1-10 16,4-2 0-16,-1 2 4 16,1 1 0-16,0 3-7 0,-1-1 0 15,-3 7 6-15,4 0 1 16,-4 7-1-16,0-4 0 16,0 6-1-16,0 4 0 15,0 12-1-15,-4 16 1 16,1 3-1-16,-5 18 0 15,-2 26-1-15,3 31 0 16,0 13 0-16,0 22 1 16,3 6-1-16,1-1 0 15,-1-24 0-15,-3-12 0 16,0-23-1-16,4-12 0 16,3-13-5-16,0-19 0 0,0-15-9 15,3-25 1-15,1-13-7 16,-4-22 0-16</inkml:trace>
  <inkml:trace contextRef="#ctx0" brushRef="#br2" timeOffset="167471.54">22811 7867 45 0,'14'29'22'0,"10"-26"-24"0,-17-3 35 16,4-3-31-16,3-4 0 15,7-2 2-15,8-1 0 16,9 1-5-16,5 0 1 16,13-1 3-16,18 1 1 15,4-1-2-15,17-2 0 16,14-1-1-16,15 7 0 15,-4-13-1-15,7-9 1 0,10-6-1 16,5-1 1-16,2 4-1 16,8-4 1-16,10 7 0 15,-7-3 0-15,11 6-1 16,14-4 1-16,-7 1-1 16,3 6 0-16,11-15 0 15,-21-4 0 16,0-3-1-31,-4 6 1 0,-17-6 0 0,-22 4 0 0,-6-4-1 16,3 6 1-16,-22 10-1 16,-9 6 1-16,-8 9 0 15,-11 7 0-15,-6 3 0 16,-15 3 0-16,-6 0-1 16,-12 3 1-16,-2 0-1 15,-8 7 0-15,-7 2 0 0,0 1 0 16,-3 9 0-16,-4-4 1 31,-4 14 0-31,1 5 0 0,-4-2 0 16,-4 21 0-16,-6 7 0 0,-1 19 0 15,0 12 0-15,-3 6 0 16,-3 25-1-16,3 10 1 16,-1 3-1-16,5 7 1 15,-1 2 0-15,1-3 0 16,3-9 0-16,-4-13 0 0,-3-9-1 15,-14 3 1 1,-22-12-2-16,-10-10 1 0,-24-6-7 16,-26-19 1-16,-27-19-8 15,6-16 1-15</inkml:trace>
  <inkml:trace contextRef="#ctx0" brushRef="#br1" timeOffset="171872.61">23774 12580 47 0,'-14'44'23'0,"-32"28"-18"16,32-59 24-16,-8 9-28 15,-9 9 1-15,-12 10-1 16,1 0 0-16,-7 6-4 16,3 3 1-16,0 0-1 0,7-3 0 15,7-9-6-15,11-13 0 16,7-6-4-16,4-22 0 16</inkml:trace>
  <inkml:trace contextRef="#ctx0" brushRef="#br1" timeOffset="172136.11">23421 12515 41 0,'7'18'20'0,"-3"-8"-12"0,-1-4 36 0,4 10-39 15,7 6 0-15,-3 3 3 16,-1 9 1-16,8 4-11 15,0 9 1-15,3-3 6 16,0 12 0-16,4 1-3 16,-4-4 0-16,0-3-5 15,-3-9 0-15,-4-16-9 16,0-16 1-16,-4-9-8 16,1-15 0-16</inkml:trace>
  <inkml:trace contextRef="#ctx0" brushRef="#br1" timeOffset="172636.09">23911 12082 57 0,'7'16'28'0,"0"-13"-26"0,-3 0 48 16,-4-3-45-16,7-3 1 15,0-4 2-15,7 4 1 16,-3-3-11-16,6 3 1 16,5 3 7-16,2 0 1 0,-3 3-4 15,1 3 1-15,-5 1-3 16,-6 11 1-16,-8-2-3 15,-6-7 1-15,-8 4-2 16,-3 0 0-16,0-1-2 16,3 4 0-16,-3-4 1 15,4 1 0-15,3-4 0 16,0 1 0-16,3-4 2 16,1-3 0-16,6 3 1 15,8 1 0-15,3 2 1 16,7 0 0-16,4 4 1 15,-4-1 0-15,0 1-1 16,-7 0 1-16,-3-1-1 16,-8 1 0-16,-13-1-2 15,-12 7 1-15,-2 0-7 16,-1 0 1-16,0-7-12 16,1 1 0-16,-1-7-3 15,7-6 1-15</inkml:trace>
  <inkml:trace contextRef="#ctx0" brushRef="#br1" timeOffset="172982.57">24275 12552 66 0,'-4'13'33'0,"11"-1"-36"15,-3-9 65-15,3 4-61 16,0-4 1-16,7-3-1 15,4 0 1-15,6-3-3 16,4-4 0-16,1-2-3 16,-5-4 0-16,1 4-11 15,-11 3 0-15,-14 6-6 16,-3 0 1-16</inkml:trace>
  <inkml:trace contextRef="#ctx0" brushRef="#br1" timeOffset="173164.15">24250 12806 59 0,'18'22'29'0,"13"-22"-37"0,-20 0 52 16,7 0-45-16,3-6 1 0,3 0-5 16,1-7 0-16,3 4-4 15,1-1 1-15,-5-12-7 16,8 4 0-16</inkml:trace>
  <inkml:trace contextRef="#ctx0" brushRef="#br1" timeOffset="173671.02">25411 12214 62 0,'17'-7'31'0,"-13"-8"-38"15,-8 11 61-15,-6 4-52 16,-8 4 1-16,-7 2 0 16,-13 3 0-16,-12 7-5 15,8 3 1-15,-8 3 3 0,1 6 0 16,0-6-2-16,-1 9 0 16,4 4-2-16,8 2 0 15,2 1-3-15,8-3 1 16,10 2-2-16,11-2 1 15,14 2 0-15,15-5 0 16,13-7 2-16,4 0 1 16,10-6 2-16,4-10 1 15,-7 4 1-15,-11-1 1 16,-7 4-1-16,-10 3 1 16,-14 6-1-16,-15 9 0 15,-10-9-3-15,-7 7 1 16,-4-4-3-16,-7-3 1 0,-3-6 0 15,3-10 0-15,4-6 0 16,3-3 0-16,14-3 4 16,15-13 1-16,13-15 3 15,15-7 1-15,10-21 1 16,11-10 1-16,18-3-1 16,6 0 1-16,1-7-4 15,-8 4 0-15,-10 22-11 16,-7 6 0-16,-18 6-17 15,-10 6 1-15</inkml:trace>
  <inkml:trace contextRef="#ctx0" brushRef="#br1" timeOffset="174181.51">27284 12417 42 0,'-11'10'21'16,"-13"12"-7"-16,13-16 17 0,-7 7-29 16,-6-1 0-16,-8 4 0 15,-7 3 0-15,-3-4-3 16,-1 4 0-16,-2 6 2 15,2 7 1-15,4 5-4 16,8 1 1-16,2 3-2 16,8-1 0-16,11-5-1 15,6-4 0-15,15-9 2 16,13-9 1-16,8-13 3 16,3-13 1-16,4-3 1 15,-3-15 1-15,-5-7-1 0,-2-2 1 31,2-4-13-15,-6 0 0-16,-4 0-8 0,-7 0 1 0</inkml:trace>
  <inkml:trace contextRef="#ctx0" brushRef="#br1" timeOffset="174662.49">27298 12734 53 0,'0'63'26'0,"0"0"-27"0,0-51 45 0,0 4-42 16,-4-1 1-16,1-2 0 15,-1-7 1-15,1-3-4 16,3-12 0-16,0-7 4 16,3-9 0-16,-3-6-2 15,7-13 1-15,8-3-1 16,6 0 1-16,0 3-2 15,0 6 0 1,4 13 0 0,-8 10 0-16,-6 5-1 15,-11 10 1-15,0 0-1 16,0 0 1-16,-4 3-1 16,-6 7 0-16,-1 2-1 15,1 7 0-15,-4 3 0 0,-1 3 0 16,5 3 0-16,-1 7 0 15,8-1 0-15,-1 4 1 16,8-4 0-16,3-2 0 16,7 2 1-16,7-2 0 15,4-1 1-15,-1-3 1 16,8-3-1-16,-4-3 1 16,1-6-2-16,-5-4 0 15,-2-5-11-15,-5-7 0 16,-10-10-11-16,4-2 0 15</inkml:trace>
  <inkml:trace contextRef="#ctx1" brushRef="#br1" timeOffset="88201.87">23890 9993 0,'0'0'16,"28"10"-1,43 9 1,-1-1 0,-10-2-1,-17-3 1,6 2 0,-14-2-1</inkml:trace>
  <inkml:trace contextRef="#ctx0" brushRef="#br1" timeOffset="175908.84">29471 12358 44 0,'14'19'22'0,"-3"3"-8"0,-11-22 22 15,0 6-32-15,-4 3 0 16,-6 7 4-16,-8 3 1 0,-14 9-11 16,-3 16 0-16,-11 6 7 15,0 3 0-15,0 7-5 16,-3-4 1-16,3-2-6 16,7 5 0-1,11-15-11-15,3-12 0 0,8-26-3 16,13 0 0-16</inkml:trace>
  <inkml:trace contextRef="#ctx0" brushRef="#br1" timeOffset="176138.71">29097 12414 48 0,'39'22'24'0,"-7"25"-20"16,-22-34 44-16,4 12-44 0,4 9 1 15,3 13 0-15,7 4 1 16,8 8-9-16,-1-2 0 16,-3 15 3-16,-4-16 1 15,0-12-8-15,-7-13 1 16,-3-15-5-16,3-22 0 16,-7-10-7-16,-7-12 0 15</inkml:trace>
  <inkml:trace contextRef="#ctx0" brushRef="#br1" timeOffset="176628.76">29725 11728 65 0,'4'9'32'0,"10"-9"-32"16,-7-3 63-16,3 3-59 15,4 0 1-15,4 3 4 16,3 0 0-16,4 3-11 16,-4 4 1-16,0-1 6 15,-3 1 1-15,-7-1-4 16,-4 3 1-16,-4-2-3 15,-3-1 0-15,-3-6-3 16,-4 4 1-16,-1-4-2 16,1 0 1-16,0 3-1 0,0 4 0 15,4-4 0 1,3 0 0-16,7 4 2 0,7-4 1 16,0 3 0-16,4 1 1 15,3-4 0-15,0 3 1 16,-7 1 0-16,-3-4 1 15,-4 3-1-15,-4 7 0 16,-3 3 0-16,-7 9 0 16,-7 4-2-16,-14 5 0 15,0-9-6-15,-4-6 1 16,4-3-11-16,-1-6 1 0,12-7-6 16,13-3 0-16</inkml:trace>
  <inkml:trace contextRef="#ctx0" brushRef="#br1" timeOffset="176944.78">29993 12530 71 0,'-7'28'35'0,"14"-12"-39"0,0-10 68 16,4 1-61-16,-1-4 1 16,15 0 0-16,7 0 1 15,14-6-8-15,3-3 1 16,0-1-2-16,-3 1 0 15,-7 0-17-15,-14 0 1 16,-4-1-3-16,-7 7 1 16</inkml:trace>
  <inkml:trace contextRef="#ctx0" brushRef="#br1" timeOffset="177378.45">30043 12941 44 0,'-4'13'22'0,"-3"-10"-19"0,7-3 37 16,-4 3-36-16,1 0 0 15,-1-3 5-15,4 0 0 16,0 0-10-16,0 0 0 15,0 0 7-15,7-3 1 16,8 0-3-16,13 3 0 16,7 3-2-16,7-6 0 15,1-4-7-15,3-5 1 16,-4-7-15-16,-10 0 0 16,-8 4-1-16,-2-1 0 15</inkml:trace>
  <inkml:trace contextRef="#ctx0" brushRef="#br1" timeOffset="177695.51">30653 12756 68 0,'3'19'34'0,"4"-22"-39"0,-7 3 69 16,8 0-64-16,-1 0 1 15,14 0-1-15,0-3 0 16,11-10-4-16,6-6 1 15,1-6-11-15,0-6 1 16,-11-1-7-16,-3-5 0 16</inkml:trace>
  <inkml:trace contextRef="#ctx0" brushRef="#br1" timeOffset="178085.83">31598 12170 65 0,'-7'22'32'0,"-35"25"-44"16,28-35 57-16,-7 4-45 15,-4 3 0-15,-7 3 0 16,8 0 1-16,-1-10-1 15,0 7 0-15,4 0 0 16,3 3 1-16,4 0-1 16,11 3 1-16,6-3-1 15,8 0 1-15,6 6 0 16,12-6 0-16,9 6 0 16,8 0 0-16,-7-3 0 0,-4 4 1 15,-6-7-2-15,-8-1 1 16,-11 8 0-16,-10 5 0 15,-17 7-4-15,-15-7 0 16,-7-5-8-16,-7-4 1 16,-10-3-8-16,-1-13 0 15</inkml:trace>
  <inkml:trace contextRef="#ctx0" brushRef="#br1" timeOffset="178325.43">31567 12176 78 0,'60'16'39'0,"0"-23"-48"15,-32 1 75-15,14-13-66 16,11-6 0-16,14-9-1 15,11-10 1-15,3-3-8 16,-14 6 1-16,-21-3-15 16,-18 3 1-16</inkml:trace>
  <inkml:trace contextRef="#ctx0" brushRef="#br1" timeOffset="180382.93">23509 14220 44 0,'-21'57'22'0,"-25"46"-22"0,36-84 23 16,-8 9-23-16,-7 10 0 16,-3-3 0-16,-7 5 0 15,-1 1-1-15,1 9 0 16,-4-6-4-16,4-9 1 16,0-10-7-16,7-13 0 15</inkml:trace>
  <inkml:trace contextRef="#ctx0" brushRef="#br1" timeOffset="180623.56">23146 14202 33 0,'10'44'16'0,"8"31"-6"15,-11-53 24-15,0 12-28 16,0 13 0-1,21 32 3 1,4-10 0-16,3 0-13 16,-3-16 1-16,0-12 6 15,0-10 0-15,-4-12-11 16,-7-10 0-16,-3-6-8 16,-4-9 0-16</inkml:trace>
  <inkml:trace contextRef="#ctx0" brushRef="#br1" timeOffset="180891.48">23809 14296 60 0,'14'-3'30'0,"18"-7"-30"0,-22 7 55 0,5 0-53 16,6 0 0-16,3 0 0 15,8 0 0-15,-4-4-6 16,4 7 0-16,-7-3-5 16,-4 3 0-16,-17 0-10 15,-8 3 0-15</inkml:trace>
  <inkml:trace contextRef="#ctx0" brushRef="#br1" timeOffset="181073.2">23745 14600 65 0,'18'31'32'0,"24"-15"-29"15,-24-19 56-15,7 0-59 0,7 0 1 16,3 3-4-1,11-4 1-15,-4 4-11 0,-7 0 0 16,-10-9-7-16,-4-4 1 16</inkml:trace>
  <inkml:trace contextRef="#ctx0" brushRef="#br1" timeOffset="181807.06">24518 14892 60 0,'14'72'30'0,"11"-16"-28"0,-18-40 52 16,4 3-50-16,3 3 0 15,0-4 0-15,3-2 1 16,1-7-7-16,3-9 0 16,-3-12 4-16,-1-13 0 0,1-13-3 15,0-18 1-15,-4-13-1 16,-7-7 1-16,-4-14-1 16,-3-11 1-16,0-5 0 15,-3-1 0-15,-1 10 0 16,1 0 0-16,3 18 0 15,0 4 1-15,0 9-1 16,3 16 1-16,8 12 0 16,7 10 0-16,6 9 0 15,12 7 1-15,9 2 1 16,1 4 1-16,21 0-1 16,11 3 1-16,17-10-1 15,7 10 0-15,-13-3-5 16,-8-1 0-16,-11 7-11 15,-20 3 1-15,-22 7-12 16,-28-1 1-16</inkml:trace>
  <inkml:trace contextRef="#ctx0" brushRef="#br1" timeOffset="182575.3">24359 13907 36 0,'7'12'18'0,"0"-5"-10"0,-7-7 14 0,7 0-21 0,1 3 1 16,2-3 1-16,-3 0 0 16,0 0-2-16,0 0 1 15,-3 0 3-15,-1 3 1 16,1 0-1-16,-1-3 1 15,4 3 0-15,4 0 1 16,0 4-1-16,3-1 1 16,0 0-2-16,-4 0 1 0,5 1-1 15,-5 2 0-15,1 1-2 16,-8 8 0-16,-3-5-3 16,-3 3 1-16,-8 6-2 15,-3-1 1-15,-7-2-2 16,0 0 1-16,3-6-1 15,-3-1 0-15,10 1 0 16,1-4 1-16,6-3 0 16,8 1 0-16,6-1 1 15,8 0 1-15,3 1 0 16,0-1 1-16,4 0 0 16,3 0 0-16,-3 1-1 15,-7 5 1-15,-11 4-1 16,-11 9 0-16,-3 6-7 15,-11 1 0-15,-10-1-12 16,-14 0 0-16,-1-6-3 16,15-6 0-16</inkml:trace>
  <inkml:trace contextRef="#ctx0" brushRef="#br1" timeOffset="183083.6">25312 14092 67 0,'0'3'33'0,"-11"6"-42"0,1-2 65 0,-12 5-56 15,-9 1 0-15,-1 2 0 16,0 1 1-16,4 3-1 16,0 0 0-16,0 3-2 15,3 3 1-15,4-3-2 16,7 6 0-16,7-3 0 16,7-3 0-16,10 3 0 15,4 0 0-15,11 0 2 16,3 4 0-16,4-1 1 15,-4 0 1-15,-7-3-1 16,-10 0 1-16,-11 6-2 16,-18 4 1-16,-3-4-1 0,-4-2 1 15,-3-7-1-15,0-10 0 16,3-6 1-16,8-6 1 16,10-9 3-16,10-7 0 15,8-6 1-15,3-12 0 16,18-7 0-16,13-12 1 15,8-7-3-15,7-6 1 16,4 0-8-16,-4 1 0 16,-7 5-16-16,-15 7 0 15</inkml:trace>
  <inkml:trace contextRef="#ctx0" brushRef="#br1" timeOffset="183595.65">27033 14493 62 0,'-3'19'31'0,"-22"-3"-30"0,18-13 42 16,-11 3-42-16,-3 0 1 15,-14 1 0-15,0-1 0 16,3 3-3-16,0 7 1 16,-3-7-1-16,0 13 1 15,3 4-5-15,0 2 1 16,7-3-6-16,15 0 1 16,6 0-2-16,15-6 0 15,3-7 1-15,14-12 1 0,8-9 4 16,2-10 1-1,1-6 4-15,0 0 0 0,0-10-3 16,0-8 1-16,-1-1-5 16,-2-3 0-16</inkml:trace>
  <inkml:trace contextRef="#ctx0" brushRef="#br1" timeOffset="184104.98">27164 14691 48 0,'-14'50'24'0,"10"-28"-25"16,4-19 48-16,0 0-46 15,0 0 1-15,0-3 0 0,0 0 1 16,4-3-3-16,-1-6 0 16,4-7 4-16,4-6 0 15,0 3-1-15,-1-3 1 16,4-6-1-16,0-3 0 15,0-7-1-15,1 7 0 16,-5-4-1-16,1 7 0 16,-1 0-1-16,1 6 1 15,-1 3-1-15,1 10 1 16,0-1-1-16,-4 13 0 16,-4 4 0-16,1-1 0 0,-8 3 0 15,-3 4 0-15,0 3-1 16,4 2 0-16,-1 1 0 15,-3 3 1-15,0 0-1 16,-4 0 1-16,1-6 0 16,3-4 0-16,0 7 0 15,3-3 1-15,4 0 0 16,7-1 0-16,0 1 2 16,7-4 0-16,8 1 2 15,6 3 1-15,4 2-1 16,-1 4 1-16,1 0-1 15,0 3 0-15,-4 4-3 16,-3-4 1-16,-4-3-9 16,-4-10 1-16,-6-5-11 15,-4-11 1-15,-7-5-10 16,7-4 1-16</inkml:trace>
  <inkml:trace contextRef="#ctx0" brushRef="#br1" timeOffset="184526.86">29154 14446 56 0,'0'13'28'0,"-7"21"-31"16,3-18 42-16,-14 9-38 16,-10 6 0-16,-7 16 0 15,-7 13 0-15,-8 9-2 16,-17 0 0-16,4 3-3 0,6 0 1 16,4-18-8-16,11-14 1 15,3-11-5-15,14-17 0 16</inkml:trace>
  <inkml:trace contextRef="#ctx0" brushRef="#br1" timeOffset="184736.87">28730 14644 56 0,'25'72'28'0,"3"28"-39"0,-14-65 54 0,7 21-44 16,4 4 1-16,0-7-2 16,7-3 1-16,3-6-4 15,7-12 1-15,-7-11-11 16,-3-17 1-16</inkml:trace>
  <inkml:trace contextRef="#ctx0" brushRef="#br1" timeOffset="185008.24">29358 14760 67 0,'0'12'33'0,"21"-18"-35"16,-10 3 60-16,3 0-58 0,4 0 1 16,10 0-1-16,7-4 1 15,0-2-6-15,4 3 0 16,-11-1-11-16,-13 7 1 16,-12 3-5-16,-10 4 1 15</inkml:trace>
  <inkml:trace contextRef="#ctx0" brushRef="#br1" timeOffset="185158.15">29284 15014 61 0,'28'22'30'0,"36"-3"-38"16,-43-16 58-16,4-3-51 16,10 0 1-16,14-7-13 15,-6 1 0-15,-8-3 3 16,4-4 0-16</inkml:trace>
  <inkml:trace contextRef="#ctx0" brushRef="#br1" timeOffset="186327.77">30194 15051 55 0,'32'82'27'0,"0"18"-26"16,-18-71 43-16,7 11-40 15,11 7 1-15,3-9 3 16,0-4 1-16,1-2-10 0,-5-7 1 15,1-3 6-15,-7-10 1 16,-4-5-3-16,-3-23 0 16,-4-22-2-16,-7-9 1 15,0-9-3-15,-4-16 0 16,-3-19-1-16,-7-13 0 16,0 4-1-16,0-16 1 15,0 3-3-15,-3-9 0 16,3 6 0-16,7 15 0 15,3 7 0-15,8 3 1 32,-1 13 1-32,15 12 1 15,14 19 4-15,10 3 0 0,18 3 2 0,14 16 0 0,4 10 0 16,21 2 1-16,14 1-1 16,7-4 0-16,-11 16-3 15,4 0 0-15,-18-3-5 16,-13-10 0-16,-22 7-7 15,-14 6 0-15,-22 0-13 16,-31 0 1-16,-17 9-1 16,-19 1 0-16</inkml:trace>
  <inkml:trace contextRef="#ctx0" brushRef="#br1" timeOffset="186896.27">30103 14327 67 0,'17'19'33'0,"22"-3"-39"0,-25-10 69 0,7 0-60 15,4 7 0 1,0 2 0-1,-8 4 1-15,-10 0-6 16,-7 0 0-16,-3 0 3 16,-4-4 0-16,0-2-2 15,-4-1 1-15,1-2-2 16,-1-4 0-16,4 0 0 16,3 1 1-16,1-1 0 15,6 0 0-15,4 4 0 16,0-1 1-16,4 3 1 15,3 1 0-15,0-4 0 16,0 1 1-16,1-1-1 16,-5 4 1-16,-6 6-1 0,-8-1 0 15,-3 1-1-15,-7 0 1 16,-7 0-4-16,-4-3 0 16,0-1-7-16,1 1 1 15,3-4-12-15,-4-2 0 16</inkml:trace>
  <inkml:trace contextRef="#ctx0" brushRef="#br1" timeOffset="187199.49">30769 14628 80 0,'4'0'40'0,"6"6"-48"16,-3-9 71-16,4 3-63 15,10-3 1-15,7-3-1 16,8-4 0-16,-1 1-6 15,-3-7 0-15,-1 4-16 16,-13-1 1-16,-7 1-1 0,-4-1 0 16</inkml:trace>
  <inkml:trace contextRef="#ctx0" brushRef="#br1" timeOffset="187549.67">31380 14374 65 0,'-25'41'32'0,"-21"-19"-44"16,32-16 64-16,-4 4-51 16,1 2 1-16,-1 1 0 15,4-1 0-15,0 1-3 16,7-1 1-16,3 4 1 15,8 0 1-15,10-1-1 16,7 1 0-16,4-7 0 16,3 10 1-16,0 3-1 15,-3 0 0-15,-8 0 0 16,-9 6 0-16,-8 4-4 16,-15 2 1-16,-13 4-6 15,-11-1 0-15,4-8-11 16,-4-11 1-16,1-8-1 15,2-23 0-15</inkml:trace>
  <inkml:trace contextRef="#ctx0" brushRef="#br1" timeOffset="187726.81">31295 14302 72 0,'35'16'36'0,"-3"-4"-44"0,-18-6 77 15,14-9-69-15,11-9 1 16,14-7-1-16,0-15 0 0,17-7-6 16,1 6 0-16,-4-9-15 15,-14-3 0-15</inkml:trace>
  <inkml:trace contextRef="#ctx0" brushRef="#br1" timeOffset="189348.57">23241 16064 66 0,'21'7'33'0,"0"2"-22"0,-21-6 34 16,-3 7-43-16,-4 5 0 15,-11 7 0-15,-7 6 0 0,-6 4-3 16,-5-4 0-1,-9 6-2-15,-1 7 1 0,0 3-7 16,3 13 1-16,1-4-10 16,3-12 0-16,4-7-2 15,10-15 0-15</inkml:trace>
  <inkml:trace contextRef="#ctx0" brushRef="#br1" timeOffset="189585.87">22924 16052 44 0,'0'62'22'0,"14"-5"-24"0,-4-38 41 15,1 6-37-15,-1 9 1 16,8 13 1-16,3 7 0 15,4 12-6-15,0-7 1 16,-1-2-1-16,4-7 1 16,1-10-13-16,-5-14 0 15</inkml:trace>
  <inkml:trace contextRef="#ctx0" brushRef="#br1" timeOffset="189873.27">23559 16303 64 0,'17'0'32'0,"18"3"-34"16,-24-3 55-16,10-3-53 16,11-4 0-16,7-2-1 15,0-4 1-15,-4 1-8 0,-7 2 0 16,-14 10-10-16,-14 0 0 16</inkml:trace>
  <inkml:trace contextRef="#ctx0" brushRef="#br1" timeOffset="190050.31">23453 16588 66 0,'21'25'33'0,"25"-19"-42"0,-29-3 55 0,8-3-47 15,7-3 0 1,7 0-12-16,3-6 0 15,-3-1 3-15,-8-5 0 0</inkml:trace>
  <inkml:trace contextRef="#ctx0" brushRef="#br1" timeOffset="190711.89">24321 16064 64 0,'0'29'32'0,"10"-20"-31"0,-3-9 54 0,4 0-51 16,3 0 0-16,7 0 2 16,4 0 1-16,3 0-7 15,7 0 0-15,4-3 5 16,7 0 1-16,-4 3-3 16,-3-3 1-16,-7 3-2 15,-4 3 0-15,-10 6-4 16,-11 10 1-16,-11 6-4 15,-13 6 1-15,-15-2-3 16,0 5 0-16,-7 4-1 16,0-1 0-16,1 1 2 15,2 3 0-15,8-7 3 16,3 4 1-16,15-7 4 16,6-3 1-16,11-2 3 0,18-5 0 15,3-2 1 1,15-6 0-16,10-1-2 0,6-5 1 15,5-1-10-15,3-3 0 16,-11-6-16-16,-13-10 0 16,-11-2-3-16,10-4 0 15</inkml:trace>
  <inkml:trace contextRef="#ctx0" brushRef="#br1" timeOffset="191205.64">26758 16249 55 0,'-7'10'27'0,"4"-13"-26"0,-1 3 50 16,1 0-47-16,-8 3 0 15,-7 0 1-15,-6 3 0 16,-5 0-7-16,-6 1 0 16,0-1 4-16,0 7 1 15,3 8-3-15,0 1 0 16,0 3-3-16,4 7 1 16,10-4 0-16,11 10 0 15,7-10-1-15,7 0 1 16,15-12 0-16,13-13 1 15,4-9 1-15,3-7 0 0,-3-9-7 16,0-6 1 0,-4-7-11-1,7-2 0-15</inkml:trace>
  <inkml:trace contextRef="#ctx0" brushRef="#br1" timeOffset="191701.78">26924 16456 43 0,'-21'50'21'0,"-11"4"-17"16,29-45 26-16,-4 1-27 16,-1-4 1-16,1-3 2 0,7 0 0 15,0-9-7-15,4-4 1 16,7-8 6-16,6-4 0 15,1-7-2-15,6-8 1 16,8 2-2-16,11-9 0 16,6-9-1-16,0 3 0 15,-3 3-1-15,-7 9 0 16,-4 10 0-16,-3 9 0 16,-7 13 0-16,-11 12 0 15,-11 10-1-15,1 9 1 16,-15 0-1-16,-10 3 0 0,-14 7-2 15,-11-4 1 1,-3 1-1-16,-4-4 1 0,-4 0-1 16,8-6 1-16,-1-3 0 15,15 0 0-15,7-1 1 16,10 1 0-16,15 0 2 16,13 0 0-16,8 6 1 15,10 0 0-15,15-3-1 16,17-3 1-16,-4-4-4 15,-3-2 0-15,-11-4-12 16,-6-5 1-16,-15 2-8 16,0-12 0-16</inkml:trace>
  <inkml:trace contextRef="#ctx0" brushRef="#br1" timeOffset="192964.23">28706 16218 46 0,'3'22'23'0,"-6"-10"-13"16,3-8 23-16,-4 2-32 16,-7 3 1-16,-3 4 0 15,-10 9 0-15,-15 6-3 16,-7 10 0-16,0 21 2 15,-3-2 0-15,-8 5-3 16,11-2 1-16,4-7-5 0,10-9 1 16,8-12-10-16,2-17 1 15</inkml:trace>
  <inkml:trace contextRef="#ctx0" brushRef="#br1" timeOffset="193191.39">28409 16205 43 0,'28'66'21'0,"11"3"-16"0,-25-44 31 0,4 19-35 16,0 10 0-16,-1 8-1 15,4 1 1-15,-3-3-5 16,0-10 1-16,-4-9-10 15,-4-7 1-15,-3-9-2 16,4-15 1-16</inkml:trace>
  <inkml:trace contextRef="#ctx0" brushRef="#br1" timeOffset="193475.34">29058 16306 45 0,'-7'3'22'0,"-10"28"-18"0,13-31 46 16,4 3-42-16,4 1 0 15,-4-1 5-15,3 0 1 16,8-3-16-16,3 6 0 15,7-3 10-15,7 0 1 16,4 0-7-16,3-6 0 16,-3 0-10-16,-4 3 1 15,-7 0-17-15,-14 0 1 16</inkml:trace>
  <inkml:trace contextRef="#ctx0" brushRef="#br1" timeOffset="193654.73">28928 16723 55 0,'14'16'27'0,"32"-16"-27"16,-22-4 34-16,5-2-35 16,2-3 1-16,8-1-28 15,-3-2 1-15,-5-7 26 16,-3 6 1-16</inkml:trace>
  <inkml:trace contextRef="#ctx0" brushRef="#br1" timeOffset="194121.53">29722 16632 54 0,'-8'19'27'0,"12"-19"-27"16,-4 0 53-16,7 0-47 15,7 0 1-15,4 3 2 16,14 0 0-16,10 0-13 0,4-3 1 16,3-3 4-16,8 0 0 15,-8-3-16-15,-10-4 1 16,-7 4-7-16,6-7 0 16</inkml:trace>
  <inkml:trace contextRef="#ctx0" brushRef="#br1" timeOffset="194795.15">30551 16713 58 0,'7'44'29'0,"10"16"-33"16,-10-51 49-16,-3 7-43 0,-1 3 0 16,1 0 1-16,3 3 1 15,4 0-4-15,-1-10 0 16,4-3 3-16,4-9 0 15,0-3-1-15,-1-12 1 16,1-1-2-16,-4-9 1 16,0-13-1-16,-3-12 0 15,-1-13-1 1,-3-9 0-16,-3-6 0 0,-4 6 1 16,0-4-2-16,-7 1 1 15,0 3 0-15,-4 3 0 0,4 6 0 16,3 16 1-16,1 7-1 15,6 11 0-15,5 7 0 16,2 7 1-16,8 5 0 16,-4 1 0-16,28 9 1 15,18 3 0-15,7 0 0 16,21 0 1-16,11-6-1 16,11 3 1-16,-12-9-4 15,-6-1 0-15,-7 4-11 16,-22 0 1-16,-24 0-11 15,-18 6 0-15</inkml:trace>
  <inkml:trace contextRef="#ctx0" brushRef="#br1" timeOffset="195441.31">30593 16055 49 0,'10'34'24'0,"-17"-34"-15"0,11 4 31 0,-4-1-38 15,-4 3 0-15,1 3 2 16,-1 1 0-16,1-1-5 15,-1 1 1-15,4-1 2 16,0 0 1-16,0 1-1 16,0-1 0-16,0-3-1 15,0 4 0-15,0-1-1 16,0 1 1-16,0-1-1 0,0 1 1 16,0 2-1-16,0 1 0 15,0-4 0-15,0 0 0 16,4-2-1-16,-1-1 1 15,1-3 1-15,3 0 0 16,4-3 1-16,-1 3 0 16,-3 1 0-16,0 2 0 15,-7 0 0-15,0 7 1 16,-3 2-2-16,-4 1 0 16,0-4-1-16,-4 1 0 0,0 0-1 15,-3-4 1-15,0 0-3 16,0 1 1-16,0-4-11 15,-4-3 1-15,-3 0-8 16,7-3 0-16</inkml:trace>
  <inkml:trace contextRef="#ctx0" brushRef="#br1" timeOffset="195920.52">31168 16290 42 0,'-28'16'21'0,"10"-13"-24"0,11-3 28 15,0 3-25-15,-4 0 1 0,1 7 0 16,3-1 1-1,7 7 0 1,10-4 0-16,1 1 4 16,7 6 0-16,3-4 1 15,0 7 0-15,-3 0 0 16,-8 3 0-16,-13 7-4 16,-4-1 0-16,-8-3-6 15,-9-3 0-15,-8-3-8 16,0-6 0-16,-3-10-7 15,0-3 0-15</inkml:trace>
  <inkml:trace contextRef="#ctx0" brushRef="#br1" timeOffset="196136.05">31235 16243 57 0,'18'28'28'0,"-1"-25"-33"0,-3-6 50 16,4-6-45-16,10-7 0 15,15-6 0-15,9-6 0 16,1-3-8-16,-10-4 0 16,-15 4-8-16,-17 3 1 15</inkml:trace>
  <inkml:trace contextRef="#ctx0" brushRef="#br1" timeOffset="197002.25">30603 16071 26 0,'0'-13'13'0,"-3"26"6"0,3-13 10 16,0 0-22-16,0 0 1 15,0 0 3-15,0 3 1 0,0 0-16 16,0 0 1-16,0 0 9 16,-4 3 0-16,-3-2-4 15,-3-1 1-15,-8 0-6 16,-3 0 0-16,-4-3-14 16,-10 3 0-16</inkml:trace>
  <inkml:trace contextRef="#ctx0" brushRef="#br1" timeOffset="202555.43">23601 6340 27 0,'46'6'13'0,"-15"-2"-5"0,-20-1 13 0,0 3-20 16,-1 10 0-16,1 9 1 16,-4 16 1-16,-7 2-3 15,-4 39 1-15,-3 18 1 16,-3 16 1-16,-1 10-1 16,-3 12 0-16,0 22-1 0,3-7 0 15,-3-8-3-15,4-14 1 16,-1-30-6-16,0-23 1 15,-6-28-5-15,-1-37 0 16</inkml:trace>
  <inkml:trace contextRef="#ctx0" brushRef="#br1" timeOffset="203142.09">23566 6506 22 0,'35'4'11'0,"4"8"-7"15,-29-12 14-15,8-3-17 16,0 0 1-16,6 3 1 16,11-3 1-16,8 3-4 15,3 3 0-15,10 0 3 16,22 3 0-16,3-3-1 16,14 0 0-16,0-6-1 15,15-3 1-15,24-3-2 0,3-4 0 16,15-9 0-16,3 0 0 15,4-3 0-15,-18 3 0 16,0-3-1-16,0 0 1 16,-10-6-1-16,-15-4 0 15,-17-6 0-15,-18-3 1 16,0 13-1-16,-7-3 0 16,-7-1 0-16,-7 1 1 15,-7 5 0-15,-10 4 0 16,-8 7 0-16,-3 8 0 15,-11 10-1-15,-3 13 1 16,-4 2 0-16,-7 26 0 0,-4 19-1 16,1 12 1-16,6 19 0 15,-3-3 0-15,4 12 0 16,0 22 0-16,10 7-4 16,0-4 1-16,-11 13-6 15,-13 10 1-15</inkml:trace>
  <inkml:trace contextRef="#ctx0" brushRef="#br1" timeOffset="206191.12">19904 10316 9 0,'7'-3'4'0,"-21"-3"-1"0,7 0 4 16,-4 3-5-16,-7-4 1 15,-6-2 1-15,-8-4 1 16,-7 4-7-16,-3 0 1 16,-4 2 4-16,-3 7 0 15,-4 3-2-15,-4 1 0 16,4 5 0-16,-7 7 0 15,4-1-1-15,-4 7 1 16,0 6-1-16,-4 13 0 16,-3 3-1-16,-3 6 1 15,-1 0-5-15,4-6 0 0,11 3 1 16,10-3 0-16,11 0 1 16,10 3 0-16,11 3 1 15,7 13 1-15,7 0 3 16,7 6 1-16,7 0-2 15,7 0 0-15,11-6-1 16,3-7 0-16,8-6 2 16,2-6 1-16,8-6 0 15,-3-7 0-15,-1 0 2 16,0 1 0-16,-3-4 1 16,0-9 0-16,4-10-2 15,2-12 0-15,5-9-1 16,-1-14 0-16,11-8-2 15,0-7 1-15,-3-9-2 16,-1-13 0-16,-6 1-1 16,-8-7 1-16,-10 3-1 0,-7-3 1 15,-7 0-1 1,-8 12 1-16,-6 1-1 0,-8 6 1 16,-6 3 0-16,-8 0 0 15,-6 12 0-15,-8-2 0 16,-7-4 0-16,-7 0 0 15,0-3 0-15,1 3 1 16,-5 7-1-16,1-1 0 16,0 10 0-16,-4 6 0 15,3 10 0-15,5 6 1 16,-5 3-1-16,1 3 1 16,3 3-2-16,0 10 1 15,-3 6-2-15,0 9 1 16,3 1-3-16,11-7 1 0,-18 28-5 15,-4 3 1-15,1-2-1 16,3 2 0-16</inkml:trace>
  <inkml:trace contextRef="#ctx0" brushRef="#br1" timeOffset="206535.61">18888 11502 16 0,'56'40'8'0,"8"-24"-3"0,-40-6 13 0,8-1-17 16,10 0 0-16,1 4 0 16,6-4 1-16,4 1-2 0,7-7 0 15,0-13 1-15,0-2 1 16,7-13-1-16,4-7 0 16,-4-11 0-16,3-8 0 15,-3-11-1-15,-3-10 0 16,-11-13 0-16,0-6 1 15,-11 0 0-15,-10-9 0 16,-11 12 0-16,-14-9 1 16,-11 3-1-16,-10 6 1 15,-10 9-1-15,-12 7 1 16,-10 13-2-16,-7 18 1 16,-7 19 0-16,4 19 0 15,-4 12-2-15,0 7 1 0,-3 12-9 16,-1 13 0-16</inkml:trace>
  <inkml:trace contextRef="#ctx0" brushRef="#br1" timeOffset="208276.04">17029 3518 16 0,'14'9'8'0,"-7"-2"-4"15,0-7 9-15,0 0-10 16,3-7 1-16,1 7 3 16,0-3 1-16,3 3-8 15,0-3 0-15,7 3 6 16,4 0 1-16,3 3-2 15,4-3 0-15,-1 3-2 16,1-9 0-16,11 0-1 16,6 0 1-16,7-1-2 15,4 4 1-15,4-6 0 16,6 2 0-16,-3 4 0 16,7-3 0-16,8 6-1 0,6 6 1 15,4-6-1-15,6 0 1 16,-2 0-2-16,9 0 1 15,12 0-1-15,6 0 0 16,-3-9 0-16,7 6 0 16,11-3-1-16,3-4 1 15,0-6 0-15,4-2 0 16,13-4 0-16,-9 3 0 16,6 0 0-16,11-3 1 15,-8 0-1-15,8 3 1 16,4 7-1-16,-1-1 1 15,0 1-1-15,4 12 0 0,0 3 0 16,-7 13 0-16,3-13 0 16,0 3 0-1,-13 0-1-15,6 4 1 0,-3 2-1 16,-4 4 1-16,-11-4 0 16,-2 10 0-1,-5-3 0-15,1-3 0 0,-8-1 0 16,-10 7 0-16,0-12 0 15,-7-4 0-15,3 4-1 16,-10-4 1-16,-10 6-1 16,-1-12 1-16,-3 13 0 15,-4-4 0-15,-11-2-1 16,-10 8 1-16,-10 4-2 47,-11-6 1-47,-15 5-5 0,-13 4 0 0,-21-3-8 0,-29-3 0 15</inkml:trace>
  <inkml:trace contextRef="#ctx0" brushRef="#br1" timeOffset="208983.77">16958 2173 19 0,'18'-29'9'0,"-15"14"1"0,1 9 3 15,-1 2-12-15,4 1 1 16,0 3 2-16,-3 3 1 0,-1 1-5 16,-3 14 0-16,-3-15 4 15,-4 13 1 1,0 6-2-16,-4 19 1 0,-3 12-1 16,-7 13 0-16,0 28-2 15,0 6 1-15,-1 13-1 16,5 22 1-16,-1-6-2 15,-3 2 0-15,-7-2-1 16,3-7 1-16,-3-12-3 16,3-13 0-16,4-21-4 15,7-23 0 1,0-25-4 0,3-25 0-16</inkml:trace>
  <inkml:trace contextRef="#ctx0" brushRef="#br1" timeOffset="209719.25">16958 2188 23 0,'18'16'11'0,"31"-13"-8"0,-35-12 16 0,11-4-19 16,10-2 0-16,11-1 0 15,3 3 0-15,11-5 2 16,18 5 1-16,7 4 0 15,20-1 1-15,8 1-1 16,18-4 1-16,10 7 0 16,14-10 0-16,11 13-3 47,14-13 0-47,10-2-1 15,12 2 1-15,9-6-1 0,11-12 0 16,8 5 0-16,6 4 1 0,15 6-1 0,-1 10 0 0,11-7 0 0,-3 10 0 15,6 3-1 1,-10-6 1 15,0 9-1-15,-17-7 1 0,2-2 0-16,-13-4 0 0,-14-9-1 15,-4 0 1-15,-14-3 0 0,-14 0 0 0,-14 13 0 0,-11-7 0 0,-10-6 0 0,-22 0 0 16,-21 0 0-16,-10 3 0 15,-14 3 0-15,-4 3 0 16,-7 7 0-16,-14-1 0 31,-7 10-1-31,-8 3 1 0,-6 13-1 16,-4 9 0-16,-6-6 0 0,-1 16 1 16,-7 5-1-16,4 26 1 0,-4 16 0 15,7 15 0-15,4 19 0 16,-1 38 0-16,4 18-1 15,1 26 1 1,2 27-2-16,-2 14 1 0,-8 8-4 16,3 1 0-16,-9-6-5 15,6-20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5:24:12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6365 12 0,'-3'-3'6'0,"-1"-28"1"15,4 21 6-15,0 10-12 16,0-6 1-16,4-3 1 16,3 2 1-16,3-2-5 15,5 3 1-15,2-1 1 16,4 7 1-16,8-6-1 16,2 6 0-16,1-3-2 15,3 3 1-15,4 0 0 16,7 0 0-16,7 0 0 15,-4 0 0-15,8 0 1 16,10 0 0-16,3-3 1 0,-6 0 1 16,6 0 0-16,12 0 0 15,-5-1 0-15,8-2 0 16,10 3-1-16,-10 0 1 16,10 0-3-16,4 0 1 15,7-1 0-15,7 4 0 16,-4-9-1-16,7 3 0 15,-3-4 1-15,14 4 0 16,-10 3 0-16,3 0 0 16,3 0 0-16,15 3 1 0,-8 3-1 15,4 0 1-15,4 3-2 16,10 0 1-16,-10 1-1 16,6-1 1-16,4 3-1 15,4-5 0-15,-7-1-1 16,-1 0 1-16,12-3 0 15,-8 0 0-15,-4 0 0 16,4 0 0-16,4 0-1 16,-11 3 1-16,4 0 0 15,0 3 0-15,3 4-1 16,-18 5 0-16,8 4-1 16,-1 0 1-16,1 3-2 15,-11 0 1-15,-4 0-2 16,-3-3 1-16,-7 0 0 15,0-7 0-15,-3 1 2 16,-19-4 0-16,-6 0 2 0,-4-5 0 16,-7-1 1-1,-10-3 1-15,-8 0-1 0,-3 0 1 16,-14 0-2-16,-7-3 0 16,-11 3-1-16,0 0 0 15,-7 0-1-15,-3 0 0 16,-1 3 0-16,-3 0 0 15,0-3 0-15,-3 3 0 16,-1 0 0-16,1 0 1 0,-1 0 0 16,4-3 1-16,1 0 0 15,-1 0 0-15,0 0 0 16,3-3 0-16,1 3 0 16,3-6 0-16,0 0 0 15,0-4 0-15,0 1 0 16,0-7 0-16,0 1 0 15,1-4 0-15,-1-9-1 16,-4 6 1-16,1-3-2 16,-1-7 1-16,-2 1 0 15,-1-7 0-15,0 10 0 16,0-7 0-16,-4-2 1 16,-3-1 0-16,0 1-1 15,-3-14 1-15,-1-8-1 16,-3 2 0-16,0-2 0 15,-4 2 1-15,1-5-1 16,-1-4 0-16,1 3 0 16,-1-3 0-16,1-6 1 0,2 0 0 15,1 0-1-15,4 3 1 16,-1 6 0-16,1-3 0 16,-1 0-1-16,4 7 1 15,-3 2-1-15,3 1 1 16,0 3-1-16,0 9 0 15,-4 6-1-15,1 13 1 16,3 6-1-16,-4 0 0 16,1 10 0-16,-4-7 0 0,0 10 0 15,-4 6 0-15,-3 3 0 16,-4 3 1-16,1 7-1 16,-5-4 1-1,-2 4 0-15,-8-1 0 0,0 4 0 16,-3-3 0-16,3-1-1 15,-3 1 1-15,-11 2 0 16,-3 1 0-16,-8 0 0 16,-6-10 0 31,-4 7 0-47,-4-4 0 15,-3-3-1-15,-11 4 1 0,-10-7 0 0,-4-3 0 0,-3 6-1 0,7-12 1 0,-11 3-1 16,-3-10 0-16,-4 4 0 15,-4-4 0-15,-3-2 0 16,-14-1 0-16,4-3 0 16,-1 3 0-16,-3 4 0 15,-7 2 1-15,0 7-1 16,3 0 1-16,-10 3-1 0,7 6 1 16,-4 4-1-16,8 2 1 15,-8 1 0-15,1 6 0 16,-5 0 0-16,8 3 0 15,4-1 0-15,-1 1 0 16,1 7 0-16,10-1 0 16,3-9 0-16,-3 6 0 15,7 6 0-15,-3 4 1 16,13-4-1-16,-3 3 1 0,1 4-1 16,-8-3 0-16,10 2 1 15,8-9 0-15,3-2-1 16,4-1 1-16,0-3 0 15,10 0 0-15,0-1-1 16,8-5 1-16,10 3-1 16,3 0 1-16,4-7-1 15,-3 1 0-15,6 3 0 16,1-4 0-16,3-3 0 16,7 4 0-16,4-7-1 15,-1 1 0-15,1 2 0 16,3-6 0-16,4 0-1 15,3 0 1-15,4-3 0 16,0 0 1-16,3-6-1 16,4 0 1-16,3 0 0 15,1-4 0-15,-1-2 0 0,0-1 1 16,-3 1-1-16,0-4 0 16,-4-3 0-16,1-3 1 15,-1-6-1-15,0 3 0 16,1-3 0-16,-5-1 0 15,5 4 0-15,-1 0 0 16,-3 3 0-16,0-6 0 16,-1 6-1-16,1 0 1 15,-4 0-1-15,4 3 1 0,3-3-1 16,4 7 0-16,4 5 1 16,2 1 0-16,1-1-1 15,4 4 1-15,-1 3 0 16,1 3 1-16,-1 3-1 15,0 3 0-15,4 4 0 16,0 2 0-16,0 4-1 16,-3 3 1-16,-1 0-1 15,1-7 0-15,-1 7 0 16,-3 0 1-16,3 3-1 16,-3 3 1-16,0 0-1 15,3 10 1-15,1-10 0 16,-1 12 1-16,4-5-1 15,4 15 1-15,3-10-1 16,0 1 1-16,3 12 0 16,1 3 1-16,3 4-1 15,-4 6 1-15,1-4-1 16,3 7 1-16,0-3-1 16,0-7 0-16,4 7 0 0,-1-4 0 15,1-2-1-15,-1-1 1 16,1 1-1-16,3-1 0 15,-3-9 0-15,3-3 1 16,-4 0-1-16,4-9 1 16,1-7-1-16,-1 0 1 31,0-9 0-15,0-4 0-16,4-8 1 0,-1-4 0 0,4-6 0 0,1-4 1 0,2-2-1 15,1 3 1-15,7-7-2 16,-4 1 1-16,4-4-1 15,6 0 1-15,1 4-2 16,7-4 1-16,0 0-1 16,7 1 0-16,10-4-1 15,8-3 1-15,14 0 0 16,3 6 0-16,4 1-2 16,6 5 1-16,12 1-1 15,13 3 0-15,-6-1 0 16,10 4 0-16,7 9-1 15,7 1 1-15,0 8 0 16,3-2 1 0,96 3 0-1,-21-4 0-15,-18 1 1 16,0-1 0-16,-7-2 1 0,-3 2 0 16,-4 1-1-16,3-1 1 15,-3 7-1-15,4-3 1 16,-1 6-1-16,-10 3 0 15,4 0 0-15,-1 6 0 16,-10-9 0-16,-7-3 0 16,-4-10 0-16,0-9 0 15,-17-3 1-15,-4-6 0 16,-7-7 0-16,-7-3 1 0,-3 1 0 16,-8 2 0-16,-17 3 0 15,-4 1 1-15,0-1-2 16,-7-2 0-16,-6 2 0 15,-5 1 0-15,-10-4-2 16,-10-6 0-16,-12 0-1 16,-9-3 0-16,-8 0 1 15,-10-7 0-15,-8-2 0 16,-6-7 0-16,-4 13 2 16,-7-13 1-16,-7 0 0 15,-4-12 0-15,0-3 0 16,-6-10 0-16,-1-6-1 15,0 0 1-15,-7-16-2 16,1-6 0-16,2 3 0 16,1-6 0-16,4-1 0 15,-1 4 0-15,0 3 0 32,8 10 0-17,2-10 0-15,5 12 0 0,-1 10-1 16,4 10 1-16,-3 2-2 0,3 10 1 0,-4 10-1 0,0 5 0 15,1 7 0-15,-4 7 0 16,-4 5 0-16,-3 7 1 16,-7 6 1-16,-8 6 0 15,1 7-1-15,-7-1 1 47,-11 10-1-31,-4-3 1-16,-3 6 0 15,-14-6 0-15,-7-4-1 0,-10-2 1 0,-8-1 0 16,0-2 0-16,-14-1-1 0,-7 1 1 0,-7-7 0 0,4 3 0 0,-15 0 0 16,-10 4 0-16,3 2-1 15,-10 7 1-15,-11 3-1 16,4 0 0-16,-11 6 0 16,-10 1 0-16,6 2-1 15,-17-12 1-15,4-4 0 16,6 4 0-16,-13-6 1 15,6 6 0-15,8-4-1 16,-11 1 1-16,3 0 0 16,11-1 1-16,-3 7-1 31,7-9 0-15,6 2 0-16,1 1 1 15,10-6 0-15,-7-1 1 0,25 0-1 0,7 1 1 0,4-1-1 0,6-9 1 16,11 0-1-16,11 0 1 15,7 3-1-15,-1 0 0 16,12-3-1-16,6 4 1 16,11 2-1-1,7-6 1-15,7 0-1 0,4 9 0 16,7-6 0-16,6 7 1 16,4-4-1-16,11 0 1 15,4 1 0-15,3-1 0 0,3-3 0 16,7 0 1-16,-3 0-1 15,7-3 0-15,0 0-3 16,4-6 0-16,3 0-11 16,0-10 1-16,7 0-1 15,18-2 0-15</inkml:trace>
  <inkml:trace contextRef="#ctx0" brushRef="#br0" timeOffset="5615.74">18200 10969 18 0,'14'0'9'0,"-3"0"0"15,-11 0 9-15,0 0-16 16,3-3 0-16,1-1 1 15,-1 1 0-15,1 0-4 16,-1 3 0-16,4 3 3 16,0 7 0-16,4 12-2 15,-1 0 1-15,5 12-1 16,-1 1 0-16,3 2 2 16,4-2 0-16,-3-10 2 15,3-6 1-15,0-13 2 0,1-19 0 16,9-21 0-16,1-26 1 15,14-28-3-15,7-18 1 16,14-26-7-16,18-18 0 16,-1-10-14-16,15-35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5:24:19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4945 22 0,'11'3'11'0,"10"6"-7"16,-10-6 11-16,-1 1-14 0,8-1 1 15,-7 0 0 1,6 3 1-16,-6 4-3 0,3 2 1 16,4 1 2-16,-1-1 1 15,-6 1-1-15,-1-1 0 16,1 4 0-16,0-4 1 16,-4-2-1-16,-4-4 0 15,4-3 0-15,4-3 1 16,3-3-1-16,0-9 1 15,7-7-1-15,11-13 0 16,-4-11-2-16,4-20 0 0,7-19-6 16,3-15 1-16,4-13-10 15,-7-18 1-15</inkml:trace>
  <inkml:trace contextRef="#ctx0" brushRef="#br0" timeOffset="797.49">3009 7541 12 0,'11'22'6'0,"10"10"12"0,-14-26-7 16,-7 9-8-16,11 4 1 15,-8-3 4-15,15 3 1 16,-8 0-9-16,1-4 0 15,7-5 8-15,-8-4 1 0,1-9-2 16,3-7 0-16,3-15-3 16,12-9 1-16,10-26-3 15,-1-24 0 1,15-20-6-16,4-9 0 0,3-18-9 16,-11-4 1-16,4 6-3 15,-4 7 1-15</inkml:trace>
  <inkml:trace contextRef="#ctx0" brushRef="#br0" timeOffset="2214.16">2332 15186 31 0,'10'0'15'0,"1"10"-5"16,-11-10 15-16,0 3-23 16,4 3 0-16,3 10 0 0,-7 12 1 15,0 13-4-15,-7 15 0 16,3 29 2-16,-7 18 0 16,-6 10-3-16,-1 3 0 15,4 10-1 1,-4-20 1-16,8-5-3 0,-1-20 0 47,1-18-6-32,3-16 1-15</inkml:trace>
  <inkml:trace contextRef="#ctx0" brushRef="#br0" timeOffset="2940.57">2187 15189 26 0,'-3'0'13'0,"13"0"-8"15,-10 0 18-15,0 0-21 16,11 0 0-16,-4 0 3 0,7 7 0 16,7-4-5-16,7 0 0 15,11 6 4-15,0 1 1 16,3-4-1-16,8-6 0 15,20-9-2-15,15-1 1 16,17-12-2 0,-10-6 0-16,24-10-1 0,-6 1 0 15,-8-1 0 1,-7 4 0-16,-21 9-1 0,-7 6 0 16,-7 0 0-16,-21 10 0 0,-3 2 0 15,-8 4 0-15,-7 13-2 16,-7-1 1-16,-3 13-1 15,-11 12 1 1,-7 13-3-16,-11 13 1 0,-3 12-2 16,0 13 1-16,-1 9 0 15,1 9 0-15,-3 10-1 16,9 3 1-16,5 3 1 16,10-9 0-16,0-13 3 15,10-9 0-15,-6-16 2 16,7-12 0-16,-4-10 1 15,0-12 1-15,-7-10 0 16,-7-9 0-16,-15-7-1 16,-23-9 1-16,-19 1-1 15,-14-8 1-15,-34-5-1 16,-26-4 0-16,-53-5-8 16,-24-17 1-16,-63-12-4 15,6-16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X+\sqrt{5x-19} = -1, x=-9 extraneous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\sqrt{2x-3} - \sqrt{x+7}  + 2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X^6-3x^3 – 40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1.6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Solving Other Types of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Fractional Powers and Substitution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980E41-9547-4D15-BC52-D36249EF1FF6}"/>
                  </a:ext>
                </a:extLst>
              </p14:cNvPr>
              <p14:cNvContentPartPr/>
              <p14:nvPr/>
            </p14:nvContentPartPr>
            <p14:xfrm>
              <a:off x="3636000" y="3925080"/>
              <a:ext cx="4945680" cy="75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980E41-9547-4D15-BC52-D36249EF1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6640" y="3915720"/>
                <a:ext cx="4964400" cy="7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41C8-31CC-4604-BC41-8170072C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Fractional Powers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3D90-06CF-4C03-9B19-D796A83D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EC9CAA-ACD0-4254-A571-95F8195D6AD7}"/>
                  </a:ext>
                </a:extLst>
              </p14:cNvPr>
              <p14:cNvContentPartPr/>
              <p14:nvPr/>
            </p14:nvContentPartPr>
            <p14:xfrm>
              <a:off x="1090800" y="690840"/>
              <a:ext cx="10931400" cy="565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EC9CAA-ACD0-4254-A571-95F8195D6A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440" y="681480"/>
                <a:ext cx="10950120" cy="56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1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CBA0-226F-4288-83CE-C00ECE29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21DC-A87B-4D8D-BAD9-96A645C4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3E9552-F777-4883-9B4F-68C7FA593523}"/>
                  </a:ext>
                </a:extLst>
              </p14:cNvPr>
              <p14:cNvContentPartPr/>
              <p14:nvPr/>
            </p14:nvContentPartPr>
            <p14:xfrm>
              <a:off x="255240" y="1157040"/>
              <a:ext cx="11845800" cy="556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3E9552-F777-4883-9B4F-68C7FA593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80" y="1147680"/>
                <a:ext cx="11864520" cy="55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40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BAE8-A9D8-40E7-8CE4-317FFFF7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</a:t>
            </a:r>
            <a:r>
              <a:rPr lang="en-US" err="1">
                <a:cs typeface="Calibri Light"/>
              </a:rPr>
              <a:t>Subsitution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98D9-06ED-4C1C-9E4E-DBE6D765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A9CDE3-3A85-48AD-8D84-701C609DC678}"/>
                  </a:ext>
                </a:extLst>
              </p14:cNvPr>
              <p14:cNvContentPartPr/>
              <p14:nvPr/>
            </p14:nvContentPartPr>
            <p14:xfrm>
              <a:off x="226080" y="546120"/>
              <a:ext cx="11358000" cy="592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A9CDE3-3A85-48AD-8D84-701C609DC6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" y="536760"/>
                <a:ext cx="11376720" cy="59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8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1.6: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4, 5, 6, 7 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21, 27, 35, 47, 56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65A0B5-309D-43C4-9D77-0F19A33C4C38}"/>
                  </a:ext>
                </a:extLst>
              </p14:cNvPr>
              <p14:cNvContentPartPr/>
              <p14:nvPr/>
            </p14:nvContentPartPr>
            <p14:xfrm>
              <a:off x="3538080" y="1630080"/>
              <a:ext cx="3274560" cy="240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65A0B5-309D-43C4-9D77-0F19A33C4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720" y="1620720"/>
                <a:ext cx="3293280" cy="24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1.6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CD494-1CE1-433F-9997-A5AA017BD6A1}"/>
                  </a:ext>
                </a:extLst>
              </p14:cNvPr>
              <p14:cNvContentPartPr/>
              <p14:nvPr/>
            </p14:nvContentPartPr>
            <p14:xfrm>
              <a:off x="729000" y="1622160"/>
              <a:ext cx="566640" cy="428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CD494-1CE1-433F-9997-A5AA017BD6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640" y="1612800"/>
                <a:ext cx="58536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66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1.6 Solving Other Types of Equations</vt:lpstr>
      <vt:lpstr>Example: Fractional Powers</vt:lpstr>
      <vt:lpstr>Example: Try on Own</vt:lpstr>
      <vt:lpstr>Example: Subsitution</vt:lpstr>
      <vt:lpstr>Section 1.6: Textbook Examples and Exercises</vt:lpstr>
      <vt:lpstr>Section 1.6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2020-09-28T15:24:27Z</dcterms:modified>
</cp:coreProperties>
</file>