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2.xml" ContentType="application/vnd.openxmlformats-officedocument.presentationml.notesSlide+xml"/>
  <Override PartName="/ppt/ink/ink6.xml" ContentType="application/inkml+xml"/>
  <Override PartName="/ppt/notesSlides/notesSlide3.xml" ContentType="application/vnd.openxmlformats-officedocument.presentationml.notesSlide+xml"/>
  <Override PartName="/ppt/ink/ink7.xml" ContentType="application/inkml+xml"/>
  <Override PartName="/ppt/notesSlides/notesSlide4.xml" ContentType="application/vnd.openxmlformats-officedocument.presentationml.notesSlide+xml"/>
  <Override PartName="/ppt/ink/ink8.xml" ContentType="application/inkml+xml"/>
  <Override PartName="/ppt/notesSlides/notesSlide5.xml" ContentType="application/vnd.openxmlformats-officedocument.presentationml.notesSlide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63" r:id="rId3"/>
    <p:sldId id="264" r:id="rId4"/>
    <p:sldId id="270" r:id="rId5"/>
    <p:sldId id="265" r:id="rId6"/>
    <p:sldId id="266" r:id="rId7"/>
    <p:sldId id="267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39C175-8252-40A4-8DFE-D0ACA2D639D2}" v="41" dt="2020-09-30T14:31:21.0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57D7C3B4-BF7E-2250-135B-51DE47C324BE}"/>
    <pc:docChg chg="addSld delSld modSld">
      <pc:chgData name="Chad Vidden" userId="S::cvidden@uwlax.edu::fa919fd6-03f8-48d0-9b95-10ac8c9672df" providerId="AD" clId="Web-{57D7C3B4-BF7E-2250-135B-51DE47C324BE}" dt="2020-09-28T02:46:06.039" v="415"/>
      <pc:docMkLst>
        <pc:docMk/>
      </pc:docMkLst>
      <pc:sldChg chg="modSp">
        <pc:chgData name="Chad Vidden" userId="S::cvidden@uwlax.edu::fa919fd6-03f8-48d0-9b95-10ac8c9672df" providerId="AD" clId="Web-{57D7C3B4-BF7E-2250-135B-51DE47C324BE}" dt="2020-09-28T02:21:57.333" v="8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D7C3B4-BF7E-2250-135B-51DE47C324BE}" dt="2020-09-28T02:21:57.333" v="83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57D7C3B4-BF7E-2250-135B-51DE47C324BE}" dt="2020-09-28T02:20:27.394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D7C3B4-BF7E-2250-135B-51DE47C324BE}" dt="2020-09-28T02:20:27.394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D7C3B4-BF7E-2250-135B-51DE47C324BE}" dt="2020-09-28T02:25:30.218" v="354"/>
        <pc:sldMkLst>
          <pc:docMk/>
          <pc:sldMk cId="105748033" sldId="264"/>
        </pc:sldMkLst>
        <pc:spChg chg="mod">
          <ac:chgData name="Chad Vidden" userId="S::cvidden@uwlax.edu::fa919fd6-03f8-48d0-9b95-10ac8c9672df" providerId="AD" clId="Web-{57D7C3B4-BF7E-2250-135B-51DE47C324BE}" dt="2020-09-28T02:22:30.490" v="113" actId="20577"/>
          <ac:spMkLst>
            <pc:docMk/>
            <pc:sldMk cId="105748033" sldId="264"/>
            <ac:spMk id="2" creationId="{FB8294AF-A246-4CF2-806D-BD6995907D7F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6"/>
        <pc:sldMkLst>
          <pc:docMk/>
          <pc:sldMk cId="456220285" sldId="264"/>
        </pc:sldMkLst>
      </pc:sldChg>
      <pc:sldChg chg="modSp new modNotes">
        <pc:chgData name="Chad Vidden" userId="S::cvidden@uwlax.edu::fa919fd6-03f8-48d0-9b95-10ac8c9672df" providerId="AD" clId="Web-{57D7C3B4-BF7E-2250-135B-51DE47C324BE}" dt="2020-09-28T02:23:50.059" v="215"/>
        <pc:sldMkLst>
          <pc:docMk/>
          <pc:sldMk cId="2055896135" sldId="265"/>
        </pc:sldMkLst>
        <pc:spChg chg="mod">
          <ac:chgData name="Chad Vidden" userId="S::cvidden@uwlax.edu::fa919fd6-03f8-48d0-9b95-10ac8c9672df" providerId="AD" clId="Web-{57D7C3B4-BF7E-2250-135B-51DE47C324BE}" dt="2020-09-28T02:23:03.350" v="161" actId="20577"/>
          <ac:spMkLst>
            <pc:docMk/>
            <pc:sldMk cId="2055896135" sldId="265"/>
            <ac:spMk id="2" creationId="{B3F59E98-ABC8-4AE5-A133-5198CE43DCAF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5"/>
        <pc:sldMkLst>
          <pc:docMk/>
          <pc:sldMk cId="4022419034" sldId="265"/>
        </pc:sldMkLst>
      </pc:sldChg>
      <pc:sldChg chg="del">
        <pc:chgData name="Chad Vidden" userId="S::cvidden@uwlax.edu::fa919fd6-03f8-48d0-9b95-10ac8c9672df" providerId="AD" clId="Web-{57D7C3B4-BF7E-2250-135B-51DE47C324BE}" dt="2020-09-28T02:20:32.019" v="4"/>
        <pc:sldMkLst>
          <pc:docMk/>
          <pc:sldMk cId="967921158" sldId="266"/>
        </pc:sldMkLst>
      </pc:sldChg>
      <pc:sldChg chg="modSp new modNotes">
        <pc:chgData name="Chad Vidden" userId="S::cvidden@uwlax.edu::fa919fd6-03f8-48d0-9b95-10ac8c9672df" providerId="AD" clId="Web-{57D7C3B4-BF7E-2250-135B-51DE47C324BE}" dt="2020-09-28T02:46:06.039" v="415"/>
        <pc:sldMkLst>
          <pc:docMk/>
          <pc:sldMk cId="968103533" sldId="266"/>
        </pc:sldMkLst>
        <pc:spChg chg="mod">
          <ac:chgData name="Chad Vidden" userId="S::cvidden@uwlax.edu::fa919fd6-03f8-48d0-9b95-10ac8c9672df" providerId="AD" clId="Web-{57D7C3B4-BF7E-2250-135B-51DE47C324BE}" dt="2020-09-28T02:26:56.485" v="392" actId="20577"/>
          <ac:spMkLst>
            <pc:docMk/>
            <pc:sldMk cId="968103533" sldId="266"/>
            <ac:spMk id="2" creationId="{8A0DA9B5-0A85-4CE0-830A-6F687F6F604E}"/>
          </ac:spMkLst>
        </pc:spChg>
      </pc:sldChg>
      <pc:sldChg chg="del">
        <pc:chgData name="Chad Vidden" userId="S::cvidden@uwlax.edu::fa919fd6-03f8-48d0-9b95-10ac8c9672df" providerId="AD" clId="Web-{57D7C3B4-BF7E-2250-135B-51DE47C324BE}" dt="2020-09-28T02:20:32.019" v="3"/>
        <pc:sldMkLst>
          <pc:docMk/>
          <pc:sldMk cId="4219142923" sldId="267"/>
        </pc:sldMkLst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57149BBD-4AE1-38B9-6165-883F2040DB46}"/>
    <pc:docChg chg="addSld delSld modSld">
      <pc:chgData name="Chad Vidden" userId="S::cvidden@uwlax.edu::fa919fd6-03f8-48d0-9b95-10ac8c9672df" providerId="AD" clId="Web-{57149BBD-4AE1-38B9-6165-883F2040DB46}" dt="2020-09-04T13:57:21.561" v="419"/>
      <pc:docMkLst>
        <pc:docMk/>
      </pc:docMkLst>
      <pc:sldChg chg="modSp">
        <pc:chgData name="Chad Vidden" userId="S::cvidden@uwlax.edu::fa919fd6-03f8-48d0-9b95-10ac8c9672df" providerId="AD" clId="Web-{57149BBD-4AE1-38B9-6165-883F2040DB46}" dt="2020-09-04T13:57:10.967" v="4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149BBD-4AE1-38B9-6165-883F2040DB46}" dt="2020-09-04T13:57:10.967" v="4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57149BBD-4AE1-38B9-6165-883F2040DB46}" dt="2020-09-04T13:37:24.774" v="23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57149BBD-4AE1-38B9-6165-883F2040DB46}" dt="2020-09-04T13:35:18.243" v="52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">
        <pc:chgData name="Chad Vidden" userId="S::cvidden@uwlax.edu::fa919fd6-03f8-48d0-9b95-10ac8c9672df" providerId="AD" clId="Web-{57149BBD-4AE1-38B9-6165-883F2040DB46}" dt="2020-09-04T13:31:58.930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149BBD-4AE1-38B9-6165-883F2040DB46}" dt="2020-09-04T13:31:58.930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57149BBD-4AE1-38B9-6165-883F2040DB46}" dt="2020-09-04T13:32:16.821" v="5"/>
        <pc:sldMkLst>
          <pc:docMk/>
          <pc:sldMk cId="2208612352" sldId="264"/>
        </pc:sldMkLst>
      </pc:sldChg>
      <pc:sldChg chg="del">
        <pc:chgData name="Chad Vidden" userId="S::cvidden@uwlax.edu::fa919fd6-03f8-48d0-9b95-10ac8c9672df" providerId="AD" clId="Web-{57149BBD-4AE1-38B9-6165-883F2040DB46}" dt="2020-09-04T13:32:16.821" v="4"/>
        <pc:sldMkLst>
          <pc:docMk/>
          <pc:sldMk cId="2060976806" sldId="265"/>
        </pc:sldMkLst>
      </pc:sldChg>
      <pc:sldChg chg="del">
        <pc:chgData name="Chad Vidden" userId="S::cvidden@uwlax.edu::fa919fd6-03f8-48d0-9b95-10ac8c9672df" providerId="AD" clId="Web-{57149BBD-4AE1-38B9-6165-883F2040DB46}" dt="2020-09-04T13:57:21.561" v="419"/>
        <pc:sldMkLst>
          <pc:docMk/>
          <pc:sldMk cId="2256143147" sldId="266"/>
        </pc:sldMkLst>
      </pc:sldChg>
      <pc:sldChg chg="del">
        <pc:chgData name="Chad Vidden" userId="S::cvidden@uwlax.edu::fa919fd6-03f8-48d0-9b95-10ac8c9672df" providerId="AD" clId="Web-{57149BBD-4AE1-38B9-6165-883F2040DB46}" dt="2020-09-04T13:32:16.821" v="3"/>
        <pc:sldMkLst>
          <pc:docMk/>
          <pc:sldMk cId="3207666020" sldId="267"/>
        </pc:sldMkLst>
      </pc:sldChg>
      <pc:sldChg chg="modSp new modNotes">
        <pc:chgData name="Chad Vidden" userId="S::cvidden@uwlax.edu::fa919fd6-03f8-48d0-9b95-10ac8c9672df" providerId="AD" clId="Web-{57149BBD-4AE1-38B9-6165-883F2040DB46}" dt="2020-09-04T13:38:30.352" v="285"/>
        <pc:sldMkLst>
          <pc:docMk/>
          <pc:sldMk cId="3842790042" sldId="267"/>
        </pc:sldMkLst>
        <pc:spChg chg="mod">
          <ac:chgData name="Chad Vidden" userId="S::cvidden@uwlax.edu::fa919fd6-03f8-48d0-9b95-10ac8c9672df" providerId="AD" clId="Web-{57149BBD-4AE1-38B9-6165-883F2040DB46}" dt="2020-09-04T13:37:05.649" v="208" actId="20577"/>
          <ac:spMkLst>
            <pc:docMk/>
            <pc:sldMk cId="3842790042" sldId="267"/>
            <ac:spMk id="2" creationId="{22DF868E-F630-4BEA-8A03-8E5C5CD597F0}"/>
          </ac:spMkLst>
        </pc:spChg>
      </pc:sldChg>
      <pc:sldChg chg="modSp new modNotes">
        <pc:chgData name="Chad Vidden" userId="S::cvidden@uwlax.edu::fa919fd6-03f8-48d0-9b95-10ac8c9672df" providerId="AD" clId="Web-{57149BBD-4AE1-38B9-6165-883F2040DB46}" dt="2020-09-04T13:56:42.029" v="360"/>
        <pc:sldMkLst>
          <pc:docMk/>
          <pc:sldMk cId="3485982667" sldId="268"/>
        </pc:sldMkLst>
        <pc:spChg chg="mod">
          <ac:chgData name="Chad Vidden" userId="S::cvidden@uwlax.edu::fa919fd6-03f8-48d0-9b95-10ac8c9672df" providerId="AD" clId="Web-{57149BBD-4AE1-38B9-6165-883F2040DB46}" dt="2020-09-04T13:38:42.695" v="310" actId="20577"/>
          <ac:spMkLst>
            <pc:docMk/>
            <pc:sldMk cId="3485982667" sldId="268"/>
            <ac:spMk id="2" creationId="{DDF89D3C-4F2E-4964-AE0B-68F0CEE2E479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5759E412-0F63-0784-54D0-D4CF7707BAA4}"/>
    <pc:docChg chg="addSld delSld modSld">
      <pc:chgData name="Chad Vidden" userId="S::cvidden@uwlax.edu::fa919fd6-03f8-48d0-9b95-10ac8c9672df" providerId="AD" clId="Web-{5759E412-0F63-0784-54D0-D4CF7707BAA4}" dt="2020-09-04T15:18:40.203" v="773"/>
      <pc:docMkLst>
        <pc:docMk/>
      </pc:docMkLst>
      <pc:sldChg chg="modSp">
        <pc:chgData name="Chad Vidden" userId="S::cvidden@uwlax.edu::fa919fd6-03f8-48d0-9b95-10ac8c9672df" providerId="AD" clId="Web-{5759E412-0F63-0784-54D0-D4CF7707BAA4}" dt="2020-09-04T15:00:26.804" v="4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759E412-0F63-0784-54D0-D4CF7707BAA4}" dt="2020-09-04T14:41:22.592" v="6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759E412-0F63-0784-54D0-D4CF7707BAA4}" dt="2020-09-04T15:00:26.804" v="42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6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5759E412-0F63-0784-54D0-D4CF7707BAA4}" dt="2020-09-04T14:50:49.760" v="11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5759E412-0F63-0784-54D0-D4CF7707BAA4}" dt="2020-09-04T14:50:49.760" v="11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6:54.649" v="265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5759E412-0F63-0784-54D0-D4CF7707BAA4}" dt="2020-09-04T14:51:18.838" v="153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4:58:35.570" v="367"/>
        <pc:sldMkLst>
          <pc:docMk/>
          <pc:sldMk cId="2576273012" sldId="265"/>
        </pc:sldMkLst>
        <pc:spChg chg="mod">
          <ac:chgData name="Chad Vidden" userId="S::cvidden@uwlax.edu::fa919fd6-03f8-48d0-9b95-10ac8c9672df" providerId="AD" clId="Web-{5759E412-0F63-0784-54D0-D4CF7707BAA4}" dt="2020-09-04T14:57:40.180" v="319" actId="20577"/>
          <ac:spMkLst>
            <pc:docMk/>
            <pc:sldMk cId="2576273012" sldId="265"/>
            <ac:spMk id="2" creationId="{33FE3B21-8709-4B59-A3CF-4162C9BEFA3B}"/>
          </ac:spMkLst>
        </pc:spChg>
      </pc:sldChg>
      <pc:sldChg chg="modSp add replId modNotes">
        <pc:chgData name="Chad Vidden" userId="S::cvidden@uwlax.edu::fa919fd6-03f8-48d0-9b95-10ac8c9672df" providerId="AD" clId="Web-{5759E412-0F63-0784-54D0-D4CF7707BAA4}" dt="2020-09-04T15:13:52.205" v="680"/>
        <pc:sldMkLst>
          <pc:docMk/>
          <pc:sldMk cId="717581155" sldId="266"/>
        </pc:sldMkLst>
        <pc:spChg chg="mod">
          <ac:chgData name="Chad Vidden" userId="S::cvidden@uwlax.edu::fa919fd6-03f8-48d0-9b95-10ac8c9672df" providerId="AD" clId="Web-{5759E412-0F63-0784-54D0-D4CF7707BAA4}" dt="2020-09-04T14:59:00.554" v="389" actId="20577"/>
          <ac:spMkLst>
            <pc:docMk/>
            <pc:sldMk cId="717581155" sldId="266"/>
            <ac:spMk id="2" creationId="{33FE3B21-8709-4B59-A3CF-4162C9BEFA3B}"/>
          </ac:spMkLst>
        </pc:spChg>
      </pc:sldChg>
      <pc:sldChg chg="modSp new modNotes">
        <pc:chgData name="Chad Vidden" userId="S::cvidden@uwlax.edu::fa919fd6-03f8-48d0-9b95-10ac8c9672df" providerId="AD" clId="Web-{5759E412-0F63-0784-54D0-D4CF7707BAA4}" dt="2020-09-04T15:18:40.203" v="773"/>
        <pc:sldMkLst>
          <pc:docMk/>
          <pc:sldMk cId="3609057896" sldId="267"/>
        </pc:sldMkLst>
        <pc:spChg chg="mod">
          <ac:chgData name="Chad Vidden" userId="S::cvidden@uwlax.edu::fa919fd6-03f8-48d0-9b95-10ac8c9672df" providerId="AD" clId="Web-{5759E412-0F63-0784-54D0-D4CF7707BAA4}" dt="2020-09-04T15:05:49.958" v="506" actId="20577"/>
          <ac:spMkLst>
            <pc:docMk/>
            <pc:sldMk cId="3609057896" sldId="267"/>
            <ac:spMk id="2" creationId="{FF57FDFF-0AB0-4654-B8D7-27221219DBD7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5"/>
        <pc:sldMkLst>
          <pc:docMk/>
          <pc:sldMk cId="3842790042" sldId="267"/>
        </pc:sldMkLst>
      </pc:sldChg>
      <pc:sldChg chg="modSp new modNotes">
        <pc:chgData name="Chad Vidden" userId="S::cvidden@uwlax.edu::fa919fd6-03f8-48d0-9b95-10ac8c9672df" providerId="AD" clId="Web-{5759E412-0F63-0784-54D0-D4CF7707BAA4}" dt="2020-09-04T15:14:32.174" v="737"/>
        <pc:sldMkLst>
          <pc:docMk/>
          <pc:sldMk cId="438467922" sldId="268"/>
        </pc:sldMkLst>
        <pc:spChg chg="mod">
          <ac:chgData name="Chad Vidden" userId="S::cvidden@uwlax.edu::fa919fd6-03f8-48d0-9b95-10ac8c9672df" providerId="AD" clId="Web-{5759E412-0F63-0784-54D0-D4CF7707BAA4}" dt="2020-09-04T15:14:15.314" v="709" actId="20577"/>
          <ac:spMkLst>
            <pc:docMk/>
            <pc:sldMk cId="438467922" sldId="268"/>
            <ac:spMk id="2" creationId="{65DA593A-29BE-4C07-8E94-AFFEAB138614}"/>
          </ac:spMkLst>
        </pc:spChg>
      </pc:sldChg>
      <pc:sldChg chg="del">
        <pc:chgData name="Chad Vidden" userId="S::cvidden@uwlax.edu::fa919fd6-03f8-48d0-9b95-10ac8c9672df" providerId="AD" clId="Web-{5759E412-0F63-0784-54D0-D4CF7707BAA4}" dt="2020-09-04T14:51:01.635" v="114"/>
        <pc:sldMkLst>
          <pc:docMk/>
          <pc:sldMk cId="3485982667" sldId="268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fa919fd6-03f8-48d0-9b95-10ac8c9672df" providerId="ADAL" clId="{E839C175-8252-40A4-8DFE-D0ACA2D639D2}"/>
    <pc:docChg chg="addSld modSld">
      <pc:chgData name="Chad Vidden" userId="fa919fd6-03f8-48d0-9b95-10ac8c9672df" providerId="ADAL" clId="{E839C175-8252-40A4-8DFE-D0ACA2D639D2}" dt="2020-09-30T14:31:21.080" v="39"/>
      <pc:docMkLst>
        <pc:docMk/>
      </pc:docMkLst>
      <pc:sldChg chg="addSp">
        <pc:chgData name="Chad Vidden" userId="fa919fd6-03f8-48d0-9b95-10ac8c9672df" providerId="ADAL" clId="{E839C175-8252-40A4-8DFE-D0ACA2D639D2}" dt="2020-09-30T13:50:10.592" v="0"/>
        <pc:sldMkLst>
          <pc:docMk/>
          <pc:sldMk cId="3637318454" sldId="257"/>
        </pc:sldMkLst>
        <pc:inkChg chg="add">
          <ac:chgData name="Chad Vidden" userId="fa919fd6-03f8-48d0-9b95-10ac8c9672df" providerId="ADAL" clId="{E839C175-8252-40A4-8DFE-D0ACA2D639D2}" dt="2020-09-30T13:50:10.592" v="0"/>
          <ac:inkMkLst>
            <pc:docMk/>
            <pc:sldMk cId="3637318454" sldId="257"/>
            <ac:inkMk id="5" creationId="{C405A1DA-96E5-42A7-8C02-01300A4AE5BA}"/>
          </ac:inkMkLst>
        </pc:inkChg>
      </pc:sldChg>
      <pc:sldChg chg="addSp">
        <pc:chgData name="Chad Vidden" userId="fa919fd6-03f8-48d0-9b95-10ac8c9672df" providerId="ADAL" clId="{E839C175-8252-40A4-8DFE-D0ACA2D639D2}" dt="2020-09-30T13:50:10.592" v="0"/>
        <pc:sldMkLst>
          <pc:docMk/>
          <pc:sldMk cId="541778303" sldId="263"/>
        </pc:sldMkLst>
        <pc:inkChg chg="add">
          <ac:chgData name="Chad Vidden" userId="fa919fd6-03f8-48d0-9b95-10ac8c9672df" providerId="ADAL" clId="{E839C175-8252-40A4-8DFE-D0ACA2D639D2}" dt="2020-09-30T13:50:10.592" v="0"/>
          <ac:inkMkLst>
            <pc:docMk/>
            <pc:sldMk cId="541778303" sldId="263"/>
            <ac:inkMk id="4" creationId="{6F22B1A9-CBA6-4239-8F62-6D9B59E4E3D0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3052705361" sldId="264"/>
        </pc:sldMkLst>
        <pc:inkChg chg="add">
          <ac:chgData name="Chad Vidden" userId="fa919fd6-03f8-48d0-9b95-10ac8c9672df" providerId="ADAL" clId="{E839C175-8252-40A4-8DFE-D0ACA2D639D2}" dt="2020-09-30T13:50:10.592" v="0"/>
          <ac:inkMkLst>
            <pc:docMk/>
            <pc:sldMk cId="3052705361" sldId="264"/>
            <ac:inkMk id="4" creationId="{E0636B0D-BA7C-4AB4-BE20-82297D7C018C}"/>
          </ac:inkMkLst>
        </pc:inkChg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3052705361" sldId="264"/>
            <ac:inkMk id="5" creationId="{F570B541-1A3B-4331-9C6F-BBDA55DDDFDF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3320092698" sldId="265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3320092698" sldId="265"/>
            <ac:inkMk id="4" creationId="{831D9994-61CA-4141-AAC2-8CCD2B86F3EA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3813027514" sldId="266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3813027514" sldId="266"/>
            <ac:inkMk id="4" creationId="{9166FEEC-0214-4276-92D1-7D20D871B1FA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2318688551" sldId="267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2318688551" sldId="267"/>
            <ac:inkMk id="4" creationId="{CC38162F-FD15-488D-87BD-75AB57AE9AF9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3822220490" sldId="268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3822220490" sldId="268"/>
            <ac:inkMk id="4" creationId="{C4CA4D74-8B45-4B66-A02A-86ACEF752790}"/>
          </ac:inkMkLst>
        </pc:inkChg>
      </pc:sldChg>
      <pc:sldChg chg="addSp">
        <pc:chgData name="Chad Vidden" userId="fa919fd6-03f8-48d0-9b95-10ac8c9672df" providerId="ADAL" clId="{E839C175-8252-40A4-8DFE-D0ACA2D639D2}" dt="2020-09-30T14:31:21.080" v="39"/>
        <pc:sldMkLst>
          <pc:docMk/>
          <pc:sldMk cId="1130180471" sldId="269"/>
        </pc:sldMkLst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1130180471" sldId="269"/>
            <ac:inkMk id="4" creationId="{B2662670-32E0-4DFF-A8E5-CF50BCD9FC5E}"/>
          </ac:inkMkLst>
        </pc:inkChg>
      </pc:sldChg>
      <pc:sldChg chg="addSp modSp add">
        <pc:chgData name="Chad Vidden" userId="fa919fd6-03f8-48d0-9b95-10ac8c9672df" providerId="ADAL" clId="{E839C175-8252-40A4-8DFE-D0ACA2D639D2}" dt="2020-09-30T14:31:21.080" v="39"/>
        <pc:sldMkLst>
          <pc:docMk/>
          <pc:sldMk cId="1211030091" sldId="270"/>
        </pc:sldMkLst>
        <pc:spChg chg="mod">
          <ac:chgData name="Chad Vidden" userId="fa919fd6-03f8-48d0-9b95-10ac8c9672df" providerId="ADAL" clId="{E839C175-8252-40A4-8DFE-D0ACA2D639D2}" dt="2020-09-30T13:50:26.710" v="38" actId="20577"/>
          <ac:spMkLst>
            <pc:docMk/>
            <pc:sldMk cId="1211030091" sldId="270"/>
            <ac:spMk id="2" creationId="{59F6F185-0295-474F-A858-122B9C4FE890}"/>
          </ac:spMkLst>
        </pc:spChg>
        <pc:inkChg chg="add">
          <ac:chgData name="Chad Vidden" userId="fa919fd6-03f8-48d0-9b95-10ac8c9672df" providerId="ADAL" clId="{E839C175-8252-40A4-8DFE-D0ACA2D639D2}" dt="2020-09-30T14:31:21.080" v="39"/>
          <ac:inkMkLst>
            <pc:docMk/>
            <pc:sldMk cId="1211030091" sldId="270"/>
            <ac:inkMk id="4" creationId="{A381F90D-D3DE-4592-993C-A45D1B28FC46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60C07494-8DD9-98A2-B7E5-D922C082CC76}"/>
    <pc:docChg chg="modSld">
      <pc:chgData name="Chad Vidden" userId="S::cvidden@uwlax.edu::fa919fd6-03f8-48d0-9b95-10ac8c9672df" providerId="AD" clId="Web-{60C07494-8DD9-98A2-B7E5-D922C082CC76}" dt="2020-09-10T15:01:34.373" v="36" actId="20577"/>
      <pc:docMkLst>
        <pc:docMk/>
      </pc:docMkLst>
      <pc:sldChg chg="modSp">
        <pc:chgData name="Chad Vidden" userId="S::cvidden@uwlax.edu::fa919fd6-03f8-48d0-9b95-10ac8c9672df" providerId="AD" clId="Web-{60C07494-8DD9-98A2-B7E5-D922C082CC76}" dt="2020-09-10T15:01:34.373" v="35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60C07494-8DD9-98A2-B7E5-D922C082CC76}" dt="2020-09-10T15:01:34.373" v="35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B63BD1A-70E7-E161-20A1-94BF76B897E1}"/>
    <pc:docChg chg="addSld delSld modSld">
      <pc:chgData name="Chad Vidden" userId="S::cvidden@uwlax.edu::fa919fd6-03f8-48d0-9b95-10ac8c9672df" providerId="AD" clId="Web-{EB63BD1A-70E7-E161-20A1-94BF76B897E1}" dt="2020-09-10T19:09:07.315" v="600"/>
      <pc:docMkLst>
        <pc:docMk/>
      </pc:docMkLst>
      <pc:sldChg chg="modSp">
        <pc:chgData name="Chad Vidden" userId="S::cvidden@uwlax.edu::fa919fd6-03f8-48d0-9b95-10ac8c9672df" providerId="AD" clId="Web-{EB63BD1A-70E7-E161-20A1-94BF76B897E1}" dt="2020-09-10T18:37:52.995" v="5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B63BD1A-70E7-E161-20A1-94BF76B897E1}" dt="2020-09-10T18:37:52.995" v="5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EB63BD1A-70E7-E161-20A1-94BF76B897E1}" dt="2020-09-10T16:17:46.501" v="0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B63BD1A-70E7-E161-20A1-94BF76B897E1}" dt="2020-09-10T16:17:46.501" v="0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new modNotes">
        <pc:chgData name="Chad Vidden" userId="S::cvidden@uwlax.edu::fa919fd6-03f8-48d0-9b95-10ac8c9672df" providerId="AD" clId="Web-{EB63BD1A-70E7-E161-20A1-94BF76B897E1}" dt="2020-09-10T18:41:32.558" v="199"/>
        <pc:sldMkLst>
          <pc:docMk/>
          <pc:sldMk cId="456220285" sldId="264"/>
        </pc:sldMkLst>
        <pc:spChg chg="mod">
          <ac:chgData name="Chad Vidden" userId="S::cvidden@uwlax.edu::fa919fd6-03f8-48d0-9b95-10ac8c9672df" providerId="AD" clId="Web-{EB63BD1A-70E7-E161-20A1-94BF76B897E1}" dt="2020-09-10T18:38:15.229" v="55" actId="20577"/>
          <ac:spMkLst>
            <pc:docMk/>
            <pc:sldMk cId="456220285" sldId="264"/>
            <ac:spMk id="2" creationId="{08F07575-56EF-47F1-8A25-DCECC12556E1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45" v="6"/>
        <pc:sldMkLst>
          <pc:docMk/>
          <pc:sldMk cId="3472711696" sldId="264"/>
        </pc:sldMkLst>
      </pc:sldChg>
      <pc:sldChg chg="del">
        <pc:chgData name="Chad Vidden" userId="S::cvidden@uwlax.edu::fa919fd6-03f8-48d0-9b95-10ac8c9672df" providerId="AD" clId="Web-{EB63BD1A-70E7-E161-20A1-94BF76B897E1}" dt="2020-09-10T16:17:57.329" v="3"/>
        <pc:sldMkLst>
          <pc:docMk/>
          <pc:sldMk cId="1735053752" sldId="265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4:41.934" v="376"/>
        <pc:sldMkLst>
          <pc:docMk/>
          <pc:sldMk cId="4022419034" sldId="265"/>
        </pc:sldMkLst>
        <pc:spChg chg="mod">
          <ac:chgData name="Chad Vidden" userId="S::cvidden@uwlax.edu::fa919fd6-03f8-48d0-9b95-10ac8c9672df" providerId="AD" clId="Web-{EB63BD1A-70E7-E161-20A1-94BF76B897E1}" dt="2020-09-10T18:41:56.214" v="228" actId="20577"/>
          <ac:spMkLst>
            <pc:docMk/>
            <pc:sldMk cId="4022419034" sldId="265"/>
            <ac:spMk id="2" creationId="{EE79D180-0E68-4E74-B595-31DAB36269FD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5"/>
        <pc:sldMkLst>
          <pc:docMk/>
          <pc:sldMk cId="40794291" sldId="266"/>
        </pc:sldMkLst>
      </pc:sldChg>
      <pc:sldChg chg="modSp new modNotes">
        <pc:chgData name="Chad Vidden" userId="S::cvidden@uwlax.edu::fa919fd6-03f8-48d0-9b95-10ac8c9672df" providerId="AD" clId="Web-{EB63BD1A-70E7-E161-20A1-94BF76B897E1}" dt="2020-09-10T18:46:50.481" v="448"/>
        <pc:sldMkLst>
          <pc:docMk/>
          <pc:sldMk cId="967921158" sldId="266"/>
        </pc:sldMkLst>
        <pc:spChg chg="mod">
          <ac:chgData name="Chad Vidden" userId="S::cvidden@uwlax.edu::fa919fd6-03f8-48d0-9b95-10ac8c9672df" providerId="AD" clId="Web-{EB63BD1A-70E7-E161-20A1-94BF76B897E1}" dt="2020-09-10T18:43:45.715" v="336" actId="20577"/>
          <ac:spMkLst>
            <pc:docMk/>
            <pc:sldMk cId="967921158" sldId="266"/>
            <ac:spMk id="2" creationId="{DA024803-04FE-4529-9442-88008B06E36A}"/>
          </ac:spMkLst>
        </pc:spChg>
      </pc:sldChg>
      <pc:sldChg chg="del">
        <pc:chgData name="Chad Vidden" userId="S::cvidden@uwlax.edu::fa919fd6-03f8-48d0-9b95-10ac8c9672df" providerId="AD" clId="Web-{EB63BD1A-70E7-E161-20A1-94BF76B897E1}" dt="2020-09-10T16:17:57.329" v="4"/>
        <pc:sldMkLst>
          <pc:docMk/>
          <pc:sldMk cId="1101782656" sldId="267"/>
        </pc:sldMkLst>
      </pc:sldChg>
      <pc:sldChg chg="modSp new modNotes">
        <pc:chgData name="Chad Vidden" userId="S::cvidden@uwlax.edu::fa919fd6-03f8-48d0-9b95-10ac8c9672df" providerId="AD" clId="Web-{EB63BD1A-70E7-E161-20A1-94BF76B897E1}" dt="2020-09-10T19:09:07.315" v="600"/>
        <pc:sldMkLst>
          <pc:docMk/>
          <pc:sldMk cId="4219142923" sldId="267"/>
        </pc:sldMkLst>
        <pc:spChg chg="mod">
          <ac:chgData name="Chad Vidden" userId="S::cvidden@uwlax.edu::fa919fd6-03f8-48d0-9b95-10ac8c9672df" providerId="AD" clId="Web-{EB63BD1A-70E7-E161-20A1-94BF76B897E1}" dt="2020-09-10T18:49:33.498" v="529" actId="20577"/>
          <ac:spMkLst>
            <pc:docMk/>
            <pc:sldMk cId="4219142923" sldId="267"/>
            <ac:spMk id="2" creationId="{0113112A-1A39-48A2-B85F-9C50B32C55C3}"/>
          </ac:spMkLst>
        </pc:spChg>
      </pc:sldChg>
    </pc:docChg>
  </pc:docChgLst>
  <pc:docChgLst>
    <pc:chgData name="Chad Vidden" userId="S::cvidden@uwlax.edu::fa919fd6-03f8-48d0-9b95-10ac8c9672df" providerId="AD" clId="Web-{3A450D2B-1689-85C3-B94D-7DD80FC789AF}"/>
    <pc:docChg chg="addSld delSld modSld">
      <pc:chgData name="Chad Vidden" userId="S::cvidden@uwlax.edu::fa919fd6-03f8-48d0-9b95-10ac8c9672df" providerId="AD" clId="Web-{3A450D2B-1689-85C3-B94D-7DD80FC789AF}" dt="2020-09-29T02:24:57.546" v="502"/>
      <pc:docMkLst>
        <pc:docMk/>
      </pc:docMkLst>
      <pc:sldChg chg="delSp modSp">
        <pc:chgData name="Chad Vidden" userId="S::cvidden@uwlax.edu::fa919fd6-03f8-48d0-9b95-10ac8c9672df" providerId="AD" clId="Web-{3A450D2B-1689-85C3-B94D-7DD80FC789AF}" dt="2020-09-29T01:53:12.132" v="5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A450D2B-1689-85C3-B94D-7DD80FC789AF}" dt="2020-09-29T01:52:57.664" v="36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A450D2B-1689-85C3-B94D-7DD80FC789AF}" dt="2020-09-29T01:53:12.132" v="58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A450D2B-1689-85C3-B94D-7DD80FC789AF}" dt="2020-09-29T01:52:22.898" v="0"/>
          <ac:inkMkLst>
            <pc:docMk/>
            <pc:sldMk cId="3637318454" sldId="257"/>
            <ac:inkMk id="5" creationId="{7C15F0BB-5F47-4117-BF27-CF0DCA50B1C5}"/>
          </ac:inkMkLst>
        </pc:inkChg>
      </pc:sldChg>
      <pc:sldChg chg="delSp modSp">
        <pc:chgData name="Chad Vidden" userId="S::cvidden@uwlax.edu::fa919fd6-03f8-48d0-9b95-10ac8c9672df" providerId="AD" clId="Web-{3A450D2B-1689-85C3-B94D-7DD80FC789AF}" dt="2020-09-29T01:52:30.773" v="4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A450D2B-1689-85C3-B94D-7DD80FC789AF}" dt="2020-09-29T01:52:26.883" v="1" actId="20577"/>
          <ac:spMkLst>
            <pc:docMk/>
            <pc:sldMk cId="541778303" sldId="263"/>
            <ac:spMk id="2" creationId="{CA451731-004D-47EF-B477-97CEF7BB49D9}"/>
          </ac:spMkLst>
        </pc:spChg>
        <pc:inkChg chg="del">
          <ac:chgData name="Chad Vidden" userId="S::cvidden@uwlax.edu::fa919fd6-03f8-48d0-9b95-10ac8c9672df" providerId="AD" clId="Web-{3A450D2B-1689-85C3-B94D-7DD80FC789AF}" dt="2020-09-29T01:52:30.773" v="4"/>
          <ac:inkMkLst>
            <pc:docMk/>
            <pc:sldMk cId="541778303" sldId="263"/>
            <ac:inkMk id="4" creationId="{7B290D59-9C73-4BC1-A068-D77230249CE0}"/>
          </ac:inkMkLst>
        </pc:inkChg>
      </pc:sldChg>
      <pc:sldChg chg="del">
        <pc:chgData name="Chad Vidden" userId="S::cvidden@uwlax.edu::fa919fd6-03f8-48d0-9b95-10ac8c9672df" providerId="AD" clId="Web-{3A450D2B-1689-85C3-B94D-7DD80FC789AF}" dt="2020-09-29T01:52:37.523" v="6"/>
        <pc:sldMkLst>
          <pc:docMk/>
          <pc:sldMk cId="105748033" sldId="264"/>
        </pc:sldMkLst>
      </pc:sldChg>
      <pc:sldChg chg="modSp new modNotes">
        <pc:chgData name="Chad Vidden" userId="S::cvidden@uwlax.edu::fa919fd6-03f8-48d0-9b95-10ac8c9672df" providerId="AD" clId="Web-{3A450D2B-1689-85C3-B94D-7DD80FC789AF}" dt="2020-09-29T02:15:23.843" v="137"/>
        <pc:sldMkLst>
          <pc:docMk/>
          <pc:sldMk cId="3052705361" sldId="264"/>
        </pc:sldMkLst>
        <pc:spChg chg="mod">
          <ac:chgData name="Chad Vidden" userId="S::cvidden@uwlax.edu::fa919fd6-03f8-48d0-9b95-10ac8c9672df" providerId="AD" clId="Web-{3A450D2B-1689-85C3-B94D-7DD80FC789AF}" dt="2020-09-29T02:14:05.781" v="85" actId="20577"/>
          <ac:spMkLst>
            <pc:docMk/>
            <pc:sldMk cId="3052705361" sldId="264"/>
            <ac:spMk id="2" creationId="{4E6CE1E4-4E44-4903-8A99-C5A7AA7539E2}"/>
          </ac:spMkLst>
        </pc:spChg>
      </pc:sldChg>
      <pc:sldChg chg="del">
        <pc:chgData name="Chad Vidden" userId="S::cvidden@uwlax.edu::fa919fd6-03f8-48d0-9b95-10ac8c9672df" providerId="AD" clId="Web-{3A450D2B-1689-85C3-B94D-7DD80FC789AF}" dt="2020-09-29T01:52:37.554" v="7"/>
        <pc:sldMkLst>
          <pc:docMk/>
          <pc:sldMk cId="2055896135" sldId="265"/>
        </pc:sldMkLst>
      </pc:sldChg>
      <pc:sldChg chg="modSp new modNotes">
        <pc:chgData name="Chad Vidden" userId="S::cvidden@uwlax.edu::fa919fd6-03f8-48d0-9b95-10ac8c9672df" providerId="AD" clId="Web-{3A450D2B-1689-85C3-B94D-7DD80FC789AF}" dt="2020-09-29T02:17:13.609" v="230"/>
        <pc:sldMkLst>
          <pc:docMk/>
          <pc:sldMk cId="3320092698" sldId="265"/>
        </pc:sldMkLst>
        <pc:spChg chg="mod">
          <ac:chgData name="Chad Vidden" userId="S::cvidden@uwlax.edu::fa919fd6-03f8-48d0-9b95-10ac8c9672df" providerId="AD" clId="Web-{3A450D2B-1689-85C3-B94D-7DD80FC789AF}" dt="2020-09-29T02:15:42.078" v="174" actId="20577"/>
          <ac:spMkLst>
            <pc:docMk/>
            <pc:sldMk cId="3320092698" sldId="265"/>
            <ac:spMk id="2" creationId="{D01E5226-E1CC-4BEE-80EB-3ED8823215E4}"/>
          </ac:spMkLst>
        </pc:spChg>
      </pc:sldChg>
      <pc:sldChg chg="del">
        <pc:chgData name="Chad Vidden" userId="S::cvidden@uwlax.edu::fa919fd6-03f8-48d0-9b95-10ac8c9672df" providerId="AD" clId="Web-{3A450D2B-1689-85C3-B94D-7DD80FC789AF}" dt="2020-09-29T01:52:37.507" v="5"/>
        <pc:sldMkLst>
          <pc:docMk/>
          <pc:sldMk cId="968103533" sldId="266"/>
        </pc:sldMkLst>
      </pc:sldChg>
      <pc:sldChg chg="modSp new modNotes">
        <pc:chgData name="Chad Vidden" userId="S::cvidden@uwlax.edu::fa919fd6-03f8-48d0-9b95-10ac8c9672df" providerId="AD" clId="Web-{3A450D2B-1689-85C3-B94D-7DD80FC789AF}" dt="2020-09-29T02:22:53.422" v="375" actId="20577"/>
        <pc:sldMkLst>
          <pc:docMk/>
          <pc:sldMk cId="3813027514" sldId="266"/>
        </pc:sldMkLst>
        <pc:spChg chg="mod">
          <ac:chgData name="Chad Vidden" userId="S::cvidden@uwlax.edu::fa919fd6-03f8-48d0-9b95-10ac8c9672df" providerId="AD" clId="Web-{3A450D2B-1689-85C3-B94D-7DD80FC789AF}" dt="2020-09-29T02:22:53.422" v="375" actId="20577"/>
          <ac:spMkLst>
            <pc:docMk/>
            <pc:sldMk cId="3813027514" sldId="266"/>
            <ac:spMk id="2" creationId="{17B0E09D-393A-4556-832A-6E6C7E70E13E}"/>
          </ac:spMkLst>
        </pc:spChg>
      </pc:sldChg>
      <pc:sldChg chg="modSp new modNotes">
        <pc:chgData name="Chad Vidden" userId="S::cvidden@uwlax.edu::fa919fd6-03f8-48d0-9b95-10ac8c9672df" providerId="AD" clId="Web-{3A450D2B-1689-85C3-B94D-7DD80FC789AF}" dt="2020-09-29T02:23:00.344" v="390" actId="20577"/>
        <pc:sldMkLst>
          <pc:docMk/>
          <pc:sldMk cId="2318688551" sldId="267"/>
        </pc:sldMkLst>
        <pc:spChg chg="mod">
          <ac:chgData name="Chad Vidden" userId="S::cvidden@uwlax.edu::fa919fd6-03f8-48d0-9b95-10ac8c9672df" providerId="AD" clId="Web-{3A450D2B-1689-85C3-B94D-7DD80FC789AF}" dt="2020-09-29T02:23:00.344" v="390" actId="20577"/>
          <ac:spMkLst>
            <pc:docMk/>
            <pc:sldMk cId="2318688551" sldId="267"/>
            <ac:spMk id="2" creationId="{AA3D3DAB-445F-4D53-8D70-730963EFC9D0}"/>
          </ac:spMkLst>
        </pc:spChg>
      </pc:sldChg>
      <pc:sldChg chg="modSp new modNotes">
        <pc:chgData name="Chad Vidden" userId="S::cvidden@uwlax.edu::fa919fd6-03f8-48d0-9b95-10ac8c9672df" providerId="AD" clId="Web-{3A450D2B-1689-85C3-B94D-7DD80FC789AF}" dt="2020-09-29T02:24:32.765" v="477"/>
        <pc:sldMkLst>
          <pc:docMk/>
          <pc:sldMk cId="3822220490" sldId="268"/>
        </pc:sldMkLst>
        <pc:spChg chg="mod">
          <ac:chgData name="Chad Vidden" userId="S::cvidden@uwlax.edu::fa919fd6-03f8-48d0-9b95-10ac8c9672df" providerId="AD" clId="Web-{3A450D2B-1689-85C3-B94D-7DD80FC789AF}" dt="2020-09-29T02:23:20.812" v="400" actId="20577"/>
          <ac:spMkLst>
            <pc:docMk/>
            <pc:sldMk cId="3822220490" sldId="268"/>
            <ac:spMk id="2" creationId="{6E6950B2-0A13-4888-8551-47CAE0131B5D}"/>
          </ac:spMkLst>
        </pc:spChg>
      </pc:sldChg>
      <pc:sldChg chg="modSp new modNotes">
        <pc:chgData name="Chad Vidden" userId="S::cvidden@uwlax.edu::fa919fd6-03f8-48d0-9b95-10ac8c9672df" providerId="AD" clId="Web-{3A450D2B-1689-85C3-B94D-7DD80FC789AF}" dt="2020-09-29T02:24:57.546" v="502"/>
        <pc:sldMkLst>
          <pc:docMk/>
          <pc:sldMk cId="1130180471" sldId="269"/>
        </pc:sldMkLst>
        <pc:spChg chg="mod">
          <ac:chgData name="Chad Vidden" userId="S::cvidden@uwlax.edu::fa919fd6-03f8-48d0-9b95-10ac8c9672df" providerId="AD" clId="Web-{3A450D2B-1689-85C3-B94D-7DD80FC789AF}" dt="2020-09-29T02:24:40.187" v="491" actId="20577"/>
          <ac:spMkLst>
            <pc:docMk/>
            <pc:sldMk cId="1130180471" sldId="269"/>
            <ac:spMk id="2" creationId="{C4C1CC20-7A37-47A3-8386-6CE6165D7788}"/>
          </ac:spMkLst>
        </pc:spChg>
      </pc:sldChg>
    </pc:docChg>
  </pc:docChgLst>
  <pc:docChgLst>
    <pc:chgData name="Chad Vidden" userId="fa919fd6-03f8-48d0-9b95-10ac8c9672df" providerId="ADAL" clId="{432D4CB8-6A1F-4B55-858A-19EB20622BEA}"/>
    <pc:docChg chg="modSld">
      <pc:chgData name="Chad Vidden" userId="fa919fd6-03f8-48d0-9b95-10ac8c9672df" providerId="ADAL" clId="{432D4CB8-6A1F-4B55-858A-19EB20622BEA}" dt="2020-09-28T14:57:02.452" v="0"/>
      <pc:docMkLst>
        <pc:docMk/>
      </pc:docMkLst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3637318454" sldId="257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3637318454" sldId="257"/>
            <ac:inkMk id="5" creationId="{7C15F0BB-5F47-4117-BF27-CF0DCA50B1C5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541778303" sldId="263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541778303" sldId="263"/>
            <ac:inkMk id="4" creationId="{7B290D59-9C73-4BC1-A068-D77230249CE0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105748033" sldId="264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105748033" sldId="264"/>
            <ac:inkMk id="4" creationId="{96B0755E-D993-4571-81B8-EF0210903234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2055896135" sldId="265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2055896135" sldId="265"/>
            <ac:inkMk id="4" creationId="{FDB0128D-C65B-451B-9B0B-56DB28BD848F}"/>
          </ac:inkMkLst>
        </pc:inkChg>
      </pc:sldChg>
      <pc:sldChg chg="addSp">
        <pc:chgData name="Chad Vidden" userId="fa919fd6-03f8-48d0-9b95-10ac8c9672df" providerId="ADAL" clId="{432D4CB8-6A1F-4B55-858A-19EB20622BEA}" dt="2020-09-28T14:57:02.452" v="0"/>
        <pc:sldMkLst>
          <pc:docMk/>
          <pc:sldMk cId="968103533" sldId="266"/>
        </pc:sldMkLst>
        <pc:inkChg chg="add">
          <ac:chgData name="Chad Vidden" userId="fa919fd6-03f8-48d0-9b95-10ac8c9672df" providerId="ADAL" clId="{432D4CB8-6A1F-4B55-858A-19EB20622BEA}" dt="2020-09-28T14:57:02.452" v="0"/>
          <ac:inkMkLst>
            <pc:docMk/>
            <pc:sldMk cId="968103533" sldId="266"/>
            <ac:inkMk id="4" creationId="{34486916-756C-41F5-8478-E8DFCB9F8549}"/>
          </ac:inkMkLst>
        </pc:ink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CEA23784-0BD6-2B2B-35D7-41A9FA5F780F}"/>
    <pc:docChg chg="modSld">
      <pc:chgData name="Chad Vidden" userId="S::cvidden@uwlax.edu::fa919fd6-03f8-48d0-9b95-10ac8c9672df" providerId="AD" clId="Web-{CEA23784-0BD6-2B2B-35D7-41A9FA5F780F}" dt="2020-09-03T15:43:25.902" v="34" actId="20577"/>
      <pc:docMkLst>
        <pc:docMk/>
      </pc:docMkLst>
      <pc:sldChg chg="modSp">
        <pc:chgData name="Chad Vidden" userId="S::cvidden@uwlax.edu::fa919fd6-03f8-48d0-9b95-10ac8c9672df" providerId="AD" clId="Web-{CEA23784-0BD6-2B2B-35D7-41A9FA5F780F}" dt="2020-09-03T15:43:25.902" v="33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EA23784-0BD6-2B2B-35D7-41A9FA5F780F}" dt="2020-09-03T15:43:25.902" v="33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4FC9A03D-6396-6E8D-C976-02B4D0F6D07F}"/>
    <pc:docChg chg="modSld">
      <pc:chgData name="Chad Vidden" userId="S::cvidden@uwlax.edu::fa919fd6-03f8-48d0-9b95-10ac8c9672df" providerId="AD" clId="Web-{4FC9A03D-6396-6E8D-C976-02B4D0F6D07F}" dt="2020-09-18T19:41:45.743" v="42" actId="20577"/>
      <pc:docMkLst>
        <pc:docMk/>
      </pc:docMkLst>
      <pc:sldChg chg="modSp">
        <pc:chgData name="Chad Vidden" userId="S::cvidden@uwlax.edu::fa919fd6-03f8-48d0-9b95-10ac8c9672df" providerId="AD" clId="Web-{4FC9A03D-6396-6E8D-C976-02B4D0F6D07F}" dt="2020-09-18T19:41:45.743" v="4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FC9A03D-6396-6E8D-C976-02B4D0F6D07F}" dt="2020-09-18T19:41:43.024" v="39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FC9A03D-6396-6E8D-C976-02B4D0F6D07F}" dt="2020-09-18T19:41:45.743" v="41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clId="Web-{4FC9A03D-6396-6E8D-C976-02B4D0F6D07F}"/>
    <pc:docChg chg="modSld">
      <pc:chgData name="" userId="" providerId="" clId="Web-{4FC9A03D-6396-6E8D-C976-02B4D0F6D07F}" dt="2020-09-18T19:41:32.602" v="3" actId="20577"/>
      <pc:docMkLst>
        <pc:docMk/>
      </pc:docMkLst>
      <pc:sldChg chg="modSp">
        <pc:chgData name="" userId="" providerId="" clId="Web-{4FC9A03D-6396-6E8D-C976-02B4D0F6D07F}" dt="2020-09-18T19:41:32.602" v="2" actId="20577"/>
        <pc:sldMkLst>
          <pc:docMk/>
          <pc:sldMk cId="3637318454" sldId="257"/>
        </pc:sldMkLst>
        <pc:spChg chg="mod">
          <ac:chgData name="" userId="" providerId="" clId="Web-{4FC9A03D-6396-6E8D-C976-02B4D0F6D07F}" dt="2020-09-18T19:41:32.602" v="2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74B1E4F0-0AD6-91E3-2D5E-825843202D1B}"/>
    <pc:docChg chg="addSld modSld sldOrd">
      <pc:chgData name="Chad Vidden" userId="S::cvidden@uwlax.edu::fa919fd6-03f8-48d0-9b95-10ac8c9672df" providerId="AD" clId="Web-{74B1E4F0-0AD6-91E3-2D5E-825843202D1B}" dt="2020-09-10T14:05:01.093" v="462"/>
      <pc:docMkLst>
        <pc:docMk/>
      </pc:docMkLst>
      <pc:sldChg chg="ord modNotes">
        <pc:chgData name="Chad Vidden" userId="S::cvidden@uwlax.edu::fa919fd6-03f8-48d0-9b95-10ac8c9672df" providerId="AD" clId="Web-{74B1E4F0-0AD6-91E3-2D5E-825843202D1B}" dt="2020-09-10T13:39:34.913" v="377"/>
        <pc:sldMkLst>
          <pc:docMk/>
          <pc:sldMk cId="3472711696" sldId="264"/>
        </pc:sldMkLst>
      </pc:sldChg>
      <pc:sldChg chg="modSp modNotes">
        <pc:chgData name="Chad Vidden" userId="S::cvidden@uwlax.edu::fa919fd6-03f8-48d0-9b95-10ac8c9672df" providerId="AD" clId="Web-{74B1E4F0-0AD6-91E3-2D5E-825843202D1B}" dt="2020-09-10T13:40:45.069" v="409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74B1E4F0-0AD6-91E3-2D5E-825843202D1B}" dt="2020-09-10T13:39:59.929" v="390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modSp new ord modNotes">
        <pc:chgData name="Chad Vidden" userId="S::cvidden@uwlax.edu::fa919fd6-03f8-48d0-9b95-10ac8c9672df" providerId="AD" clId="Web-{74B1E4F0-0AD6-91E3-2D5E-825843202D1B}" dt="2020-09-10T13:41:05.318" v="425"/>
        <pc:sldMkLst>
          <pc:docMk/>
          <pc:sldMk cId="40794291" sldId="266"/>
        </pc:sldMkLst>
        <pc:spChg chg="mod">
          <ac:chgData name="Chad Vidden" userId="S::cvidden@uwlax.edu::fa919fd6-03f8-48d0-9b95-10ac8c9672df" providerId="AD" clId="Web-{74B1E4F0-0AD6-91E3-2D5E-825843202D1B}" dt="2020-09-10T13:33:55.373" v="17" actId="20577"/>
          <ac:spMkLst>
            <pc:docMk/>
            <pc:sldMk cId="40794291" sldId="266"/>
            <ac:spMk id="2" creationId="{4EADB255-A5D2-466F-A25E-4209A8ADAB3A}"/>
          </ac:spMkLst>
        </pc:spChg>
      </pc:sldChg>
      <pc:sldChg chg="modSp new modNotes">
        <pc:chgData name="Chad Vidden" userId="S::cvidden@uwlax.edu::fa919fd6-03f8-48d0-9b95-10ac8c9672df" providerId="AD" clId="Web-{74B1E4F0-0AD6-91E3-2D5E-825843202D1B}" dt="2020-09-10T14:05:01.093" v="462"/>
        <pc:sldMkLst>
          <pc:docMk/>
          <pc:sldMk cId="1101782656" sldId="267"/>
        </pc:sldMkLst>
        <pc:spChg chg="mod">
          <ac:chgData name="Chad Vidden" userId="S::cvidden@uwlax.edu::fa919fd6-03f8-48d0-9b95-10ac8c9672df" providerId="AD" clId="Web-{74B1E4F0-0AD6-91E3-2D5E-825843202D1B}" dt="2020-09-10T13:37:02.994" v="248" actId="20577"/>
          <ac:spMkLst>
            <pc:docMk/>
            <pc:sldMk cId="1101782656" sldId="267"/>
            <ac:spMk id="2" creationId="{04DCDD58-6CD3-4D9B-80C9-85FC311F5040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9449F0B9-1BAD-9C78-DB8A-F69A7DFDA621}"/>
    <pc:docChg chg="addSld delSld modSld">
      <pc:chgData name="Chad Vidden" userId="S::cvidden@uwlax.edu::fa919fd6-03f8-48d0-9b95-10ac8c9672df" providerId="AD" clId="Web-{9449F0B9-1BAD-9C78-DB8A-F69A7DFDA621}" dt="2020-09-05T11:50:11.505" v="207"/>
      <pc:docMkLst>
        <pc:docMk/>
      </pc:docMkLst>
      <pc:sldChg chg="modSp">
        <pc:chgData name="Chad Vidden" userId="S::cvidden@uwlax.edu::fa919fd6-03f8-48d0-9b95-10ac8c9672df" providerId="AD" clId="Web-{9449F0B9-1BAD-9C78-DB8A-F69A7DFDA621}" dt="2020-09-05T11:22:31.340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449F0B9-1BAD-9C78-DB8A-F69A7DFDA621}" dt="2020-09-05T11:22:23.137" v="1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449F0B9-1BAD-9C78-DB8A-F69A7DFDA621}" dt="2020-09-05T11:22:31.340" v="1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9449F0B9-1BAD-9C78-DB8A-F69A7DFDA621}" dt="2020-09-05T11:22:37.215" v="21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9449F0B9-1BAD-9C78-DB8A-F69A7DFDA621}" dt="2020-09-05T11:22:37.215" v="21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 modNotes">
        <pc:chgData name="Chad Vidden" userId="S::cvidden@uwlax.edu::fa919fd6-03f8-48d0-9b95-10ac8c9672df" providerId="AD" clId="Web-{9449F0B9-1BAD-9C78-DB8A-F69A7DFDA621}" dt="2020-09-05T11:48:32.158" v="177"/>
        <pc:sldMkLst>
          <pc:docMk/>
          <pc:sldMk cId="3472711696" sldId="264"/>
        </pc:sldMkLst>
        <pc:spChg chg="mod">
          <ac:chgData name="Chad Vidden" userId="S::cvidden@uwlax.edu::fa919fd6-03f8-48d0-9b95-10ac8c9672df" providerId="AD" clId="Web-{9449F0B9-1BAD-9C78-DB8A-F69A7DFDA621}" dt="2020-09-05T11:27:17.411" v="59" actId="20577"/>
          <ac:spMkLst>
            <pc:docMk/>
            <pc:sldMk cId="3472711696" sldId="264"/>
            <ac:spMk id="2" creationId="{D2CCB052-8050-43C5-BB56-C37BB6FA4D67}"/>
          </ac:spMkLst>
        </pc:spChg>
      </pc:sldChg>
      <pc:sldChg chg="modSp new modNotes">
        <pc:chgData name="Chad Vidden" userId="S::cvidden@uwlax.edu::fa919fd6-03f8-48d0-9b95-10ac8c9672df" providerId="AD" clId="Web-{9449F0B9-1BAD-9C78-DB8A-F69A7DFDA621}" dt="2020-09-05T11:50:11.505" v="207"/>
        <pc:sldMkLst>
          <pc:docMk/>
          <pc:sldMk cId="1735053752" sldId="265"/>
        </pc:sldMkLst>
        <pc:spChg chg="mod">
          <ac:chgData name="Chad Vidden" userId="S::cvidden@uwlax.edu::fa919fd6-03f8-48d0-9b95-10ac8c9672df" providerId="AD" clId="Web-{9449F0B9-1BAD-9C78-DB8A-F69A7DFDA621}" dt="2020-09-05T11:41:43.156" v="118" actId="20577"/>
          <ac:spMkLst>
            <pc:docMk/>
            <pc:sldMk cId="1735053752" sldId="265"/>
            <ac:spMk id="2" creationId="{E4AC2930-E254-43D6-BE45-CBF64309AFA3}"/>
          </ac:spMkLst>
        </pc:spChg>
      </pc:sldChg>
      <pc:sldChg chg="del">
        <pc:chgData name="Chad Vidden" userId="S::cvidden@uwlax.edu::fa919fd6-03f8-48d0-9b95-10ac8c9672df" providerId="AD" clId="Web-{9449F0B9-1BAD-9C78-DB8A-F69A7DFDA621}" dt="2020-09-05T11:27:25.520" v="65"/>
        <pc:sldMkLst>
          <pc:docMk/>
          <pc:sldMk cId="2576273012" sldId="265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4"/>
        <pc:sldMkLst>
          <pc:docMk/>
          <pc:sldMk cId="717581155" sldId="266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2"/>
        <pc:sldMkLst>
          <pc:docMk/>
          <pc:sldMk cId="3609057896" sldId="267"/>
        </pc:sldMkLst>
      </pc:sldChg>
      <pc:sldChg chg="del">
        <pc:chgData name="Chad Vidden" userId="S::cvidden@uwlax.edu::fa919fd6-03f8-48d0-9b95-10ac8c9672df" providerId="AD" clId="Web-{9449F0B9-1BAD-9C78-DB8A-F69A7DFDA621}" dt="2020-09-05T11:27:25.520" v="63"/>
        <pc:sldMkLst>
          <pc:docMk/>
          <pc:sldMk cId="438467922" sldId="268"/>
        </pc:sldMkLst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3:44:48.3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12541 12414 24 0,'0'0'12'0,"4"7"-7"15,-1-14 12-15,4 1-10 16,0 3-1-1,0 0 0-15,1 3-7 16,2-3 0-16,1-1 4 16,-1 1 1-16,4-3-2 15,4 0 0-15,3-1-2 16,7 1 1-16,4 0-1 16,7 0 0-16,0-1 0 0,0-2 1 15,3 0-1-15,11-4 1 16,0-3-1-16,0 1 1 15,3-1-1-15,11 3 0 16,4 4 0-16,-1 0 0 16,1 6-1-16,10-4 1 15,-7 1-1-15,0 3 1 0,0 0-1 16,0 3 1-16,-7 0-1 16,-10 3 0-1,3-3-1-15,-7 0 1 0,0 0 0 16,-4 0 0-16,-3-3 0 15,-4 3 1-15,-3 0-1 16,-4 0 1-16,-3-3 0 16,0-4 0-16,-1 7-1 15,-2-3 1-15,-5 3-1 16,1 0 1-16,-4 0-1 16,-7 0 1-16,0 0-1 15,-3 0 1-15,-4 0-3 16,-3 0 1-16,-4 0-1 15,0 0 0-15,0 3-2 16,-4 4 1-16,1-1 1 16,-1 0 0-16,1 4 1 15,-1-1 1-15,0 0 0 16,-3 1 1-16,-3-4-1 16,-1 0 0-16,1 1 1 0,-8-4 0 15,4 0-1-15,-4-3 1 16,4 0 1-16,-3 0 0 15,-5 0 1-15,-2 0 0 16,-5 0-1-16,-2 0 0 16,-5 0 0-16,1-3 1 15,-7 3-1-15,-8 0 0 16,-6 3-1-16,0-3 1 16,-8 3 0-16,1 0 0 15,-4 0 0-15,10-3 1 16,-3 3-2-16,-3 0 1 15,-4-3-1-15,0 4 1 0,0-4-1 16,-1 0 1-16,-2 0 0 16,6-7 1-16,-3 1-1 15,-7-3 1-15,-3-4-1 16,-1 1 0-16,4 2-1 16,7 1 1-16,3 3-2 15,8-1 0-15,10 4 0 16,7 3 1-16,8 0-1 15,6 3 1-15,0 4 0 16,8-1 0-16,2 0-2 16,1 3 1-16,4 1-2 15,3-4 0-15,3 0 0 16,4 4 0-16,11-4 0 16,3 0 1-16,7 1 1 15,11-1 0-15,3 0 1 0,4 0 1 16,7 1 0-16,7-4 0 31,38 0 1-31,1 0 0 16,-4 0 0-16,1 0 1 15,-1 1 0-15,0-1 0 16,-3 0-1-16,3 0 1 16,3 0-3-16,-6 0 1 0,3 0-2 15,-3 4 0-15,-7-4-1 16,-11 0 1-16,0 0 0 15,-11-3 0-15,-6 0 0 16,-5 0 1-16,-6 0 0 16,-7 3 1-16,-7-3 0 15,-4 0 1-15,-7-3-1 16,-7 0 0-16,-4-3 0 16,-6-1 0-16,-8-2-1 15,-3 0 1-15,-7-4-1 16,0 0 0-16,-4 1 0 15,-7-1 0-15,-6 1-1 16,-8 2 1-16,-4 1 0 16,-6 3 0-16,-4-1 0 15,0 4 0-15,4 0 0 16,-8 0 0-16,-6 3 0 16,-5 0 0-16,1 0-2 15,-7 3 1-15,0 0-1 0,3 0 0 16,-3 1-1-16,-7-4 0 15,3 0 0-15,1 0 0 16,-1 0 0-16,4-7 1 16,3 1-4-16,4 0 1 15,-3 0-1-15,6 2 1 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4:16:21.44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C00000"/>
    </inkml:brush>
    <inkml:context xml:id="ctx1">
      <inkml:inkSource xml:id="inkSrc13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4:28:31.113"/>
    </inkml:context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3817 4145 56 0,'-7'0'28'0,"7"0"-24"0,-4 0 28 15,4 0-33-15,-10 0 1 16,-1 6 0-16,-13 7 0 16,-1-4 0-16,-3 7 0 15,-1 0-2-15,-2-1 0 16,3 4-2-16,-1 0 1 16,5-10-2-16,6 4 1 15,7 0 0-15,1-1 0 16,13 4 2-16,15 3 1 15,0-1 3-15,13-2 1 0,19 3 1 16,-8 0 0-16,4-1 0 16,-4 1 1-16,-14 6-2 15,-17 0 1-15,-11-3-3 16,-18 4 1-16,-13 5-3 16,-12 0 1-16,-6-3-5 15,10-6 1-15,-21 3-10 16,11-3 0-16,-1-6-1 15,19-6 0-15</inkml:trace>
  <inkml:trace contextRef="#ctx0" brushRef="#br0" timeOffset="1071.58">4173 4515 50 0,'4'19'25'0,"-4"-10"-26"16,0-9 51-16,0 0-49 15,0 0 0-15,-4-9 0 16,-3 3 1-16,-3-1-3 0,-1 4 1 16,-6 3 0-16,-1 3 1 15,-3 4-1-15,-4 8 0 16,7-5-3-16,-3-1 1 16,0 10-2-16,7 0 0 15,3 0 0-15,8-1 1 16,3-5 0-16,10-4 0 15,8-5 4-15,3-4 0 16,0-10 0-16,1 1 1 16,-5-4-1-16,4 7 1 15,-10 0-9-15,7-7 0 0,-18-3-7 16,10 1 0 0</inkml:trace>
  <inkml:trace contextRef="#ctx0" brushRef="#br0" timeOffset="1369.26">4463 4042 58 0,'0'3'29'0,"-7"53"-38"16,7-40 53-16,0 9-44 16,-7 9 0-16,3 14 0 0,-3 5 0 15,3 10 0-15,4-7 0 16,0-3-2-16,0 1 1 16,0-14-4-16,0-11 0 15,11-4-6-15,-4-22 1 16,4-3-5-16,3-3 0 15</inkml:trace>
  <inkml:trace contextRef="#ctx0" brushRef="#br0" timeOffset="1636.16">4692 4427 36 0,'0'35'18'0,"3"18"-15"0,-3-34 31 0,0-6-32 15,0-4 0-15,-3 7 2 16,3-1 1-16,0 4-5 16,0-9 1-16,0 2 4 15,3-6 1-15,5 1-2 16,-5-11 1-16,15-5-2 16,-1-3 0-16,15-7-2 15,0-10 1-15,0 4-5 16,3-9 1-16,-7 6-11 15,4-4 1-15,-11 4-5 16,0 0 1-16</inkml:trace>
  <inkml:trace contextRef="#ctx0" brushRef="#br0" timeOffset="1973.25">5052 4565 58 0,'17'22'29'0,"19"-25"-36"0,-19-3 54 16,5-4-47-16,6-5 0 16,-11-4 0-16,5 0 0 15,-1-6-1-15,-11-3 1 16,1-7-1-16,-4 7 1 0,-4-3-2 16,-3 6 1-16,-3 12-3 15,-4 4 1-15,-4 9-1 16,1 12 0-16,-8 7 1 15,4 12 0-15,0 13 2 16,3-3 1-16,8 0 2 16,3-7 1-16,10-9-1 15,11-12 1-15,8-13-1 16,10 0 0-16,3-9-8 16,0-10 0-16,-7-6-9 15,8-10 0-15</inkml:trace>
  <inkml:trace contextRef="#ctx0" brushRef="#br0" timeOffset="2524.69">7221 4750 52 0,'-3'0'26'0,"3"-47"-29"15,3 25 45-15,1-9-42 16,3-13 0-16,4-19 0 16,-4-15 1-16,3-4-1 0,11 13 0 15,1 4 0-15,-1 2 1 16,7 3 1-16,-3 7 0 16,3 9 0-16,0 10 0 15,0 12 0-15,0 3 0 16,-6 9-2-16,-5 7 1 15,-3 6-8-15,-7 7 0 16,-10 2-10-16,-8 4 1 16</inkml:trace>
  <inkml:trace contextRef="#ctx0" brushRef="#br0" timeOffset="2929.43">7137 4559 39 0,'35'38'19'0,"43"-29"-4"0,-47-6 24 0,5-3-38 15,9-3 1-15,8 3 0 16,-3 0 1-16,-4 0-5 16,-4-9 1-16,-7 2 1 15,-3-5 1-15,-4-4-2 16,-3 1 0-16,-4 2 0 15,-7-3 1-15,-3 7 0 16,-4-1 0-16,-7 4 0 16,-4 6 1-16,-3 3-1 15,-10 4 0-15,-1 2-1 16,-10 7 1-16,0-1-1 0,-1 1 0 16,5 12-1-16,2 1 1 15,8-1 0-15,7-3 0 16,7-10 1-16,11-2 0 15,21-7 0-15,-4-9 1 16,4-6-1-16,-1-7 1 16,5 0-6-16,-5-2 0 15,-2-1-9-15,-5-6 1 16</inkml:trace>
  <inkml:trace contextRef="#ctx0" brushRef="#br0" timeOffset="3176.87">7962 4600 48 0,'7'6'24'0,"0"-40"-20"16,-3 24 39-16,-1 1-40 16,4-7 1-16,0 4 3 15,4-1 0-15,10 0-9 16,4-2 1-16,17 5 4 15,4-12 0-15,11 7-6 16,-5-13 0-16,-6 6-10 16,-7 3 1-16,-7-3-7 15,-18 0 1-15</inkml:trace>
  <inkml:trace contextRef="#ctx0" brushRef="#br0" timeOffset="3561.1">10753 4126 48 0,'-21'47'24'0,"-39"7"-28"0,35-32 42 0,-14 12-38 15,-14 7 0-15,-10 9-2 16,-1-6 0-16,-6 19-2 16,6-10 1-16,15-6-8 15,10-12 1-15,7-20-3 16,18-18 0-16</inkml:trace>
  <inkml:trace contextRef="#ctx0" brushRef="#br0" timeOffset="3740.14">10333 4214 44 0,'28'28'22'0,"-10"79"-21"0,-11-88 44 16,3 12-45-16,8 10 1 16,0 0-3-16,6-1 1 15,12 1-4-15,9-13 0 16,1-9-9-16,0-12 1 0</inkml:trace>
  <inkml:trace contextRef="#ctx0" brushRef="#br0" timeOffset="4250.89">11553 4321 51 0,'-3'15'25'0,"3"-2"-20"0,0-13 42 0,0 0-46 16,7 0 1-16,0 3-1 16,4 0 0-16,-1 0-5 15,4 4 1-15,4 2-13 16,-4-6 0-16,0-6-1 15,-3-3 1-15</inkml:trace>
  <inkml:trace contextRef="#ctx0" brushRef="#br0" timeOffset="4415.04">11529 4650 56 0,'14'19'28'0,"0"-13"-40"0,-7-6 56 16,0-3-53-16,4 0 1 16,-4-7-21-16,3 1 1 15</inkml:trace>
  <inkml:trace contextRef="#ctx0" brushRef="#br0" timeOffset="8807.7">15815 4863 56 0,'-3'32'28'0,"-5"11"-20"0,1-33 29 16,-7 2-35-16,-3 7 0 15,-15 9 0-15,-10 4 0 16,-8-7-4-16,1 0 1 16,3-3 2-16,0-3 0 15,4 0-1-15,10-1 0 16,0-8 0-16,15 2 0 16,6 1 1-16,18-4 1 0,11 4-1 15,10 3 1-15,18-7 0 16,3 3 1-1,-3 1-1-15,0-7 1 0,-4 7-3 16,-6 3 1-16,-8-1-5 16,-4 7 0-16,-2-9-16 15,-15-7 1-15</inkml:trace>
  <inkml:trace contextRef="#ctx0" brushRef="#br0" timeOffset="9236.7">16369 5070 60 0,'0'13'30'0,"42"9"-21"0,-24-19 42 0,0 0-48 15,10 0 0-15,7-3 0 16,4 0 0-16,3-3-5 16,0-3 0-16,-3-1-6 15,-7-2 1-15,-4 0-13 16,-10-1 0-16</inkml:trace>
  <inkml:trace contextRef="#ctx0" brushRef="#br0" timeOffset="9654.15">17149 4644 62 0,'3'37'31'0,"15"-24"-26"0,-11-7 46 15,3-3-49-15,8 7 0 16,7-10 0-16,3 3 1 16,7-6-4-16,-3 3 0 15,0 0 2-15,-4 0 1 0,-10 3-2 16,-11 6 0-16,-11 4-1 15,-7 9 1-15,-6 6-3 16,-15 13 0-16,-10-10-2 16,-4 10 1-16,4 6 0 15,3-6 1-15,0 12 0 16,18 0 0-16,10 1 2 16,11-4 1-16,11 0 1 15,13-6 1-15,15-7-2 31,4-2 1-15,-1-16-1-16,4-4 0 16,0-8-8-16,0-14 1 0,3-8-10 0,-7-7 0 0</inkml:trace>
  <inkml:trace contextRef="#ctx0" brushRef="#br0" timeOffset="9893.71">17836 4606 62 0,'-10'47'31'0,"-15"60"-28"0,18-73 52 0,0 10-55 0,-4 9 1 16,-3 4 0-16,4 15 0 0,-1 6-2 15,1 1 0 1,3-10-4-16,3-13 0 0,8-18-9 15,6-16 1 1,4-16-6-16,0-15 1 0</inkml:trace>
  <inkml:trace contextRef="#ctx0" brushRef="#br0" timeOffset="10264">18415 5001 67 0,'0'28'33'0,"-32"38"-40"15,18-53 64-15,-11 3-57 16,-10 12 0-16,-4 6 0 0,-3 7 1 15,3 9-3-15,4 0 0 16,3-3-4-16,8-9 1 16,6-19-11-16,7-13 0 15,8-22-3-15,3-18 0 16</inkml:trace>
  <inkml:trace contextRef="#ctx0" brushRef="#br0" timeOffset="10348.48">18048 5036 57 0,'28'75'28'0,"-10"22"-33"0,-11-65 55 0,4 2-50 15,-1 19 1-15,8-2-2 16,3-11 1-16,4-12-5 16,-1-9 0-16,1 0-11 15,-7-16 0-15</inkml:trace>
  <inkml:trace contextRef="#ctx0" brushRef="#br0" timeOffset="11533.84">18962 5318 44 0,'3'12'22'0,"8"1"-12"0,-4-13 29 0,0 0-36 16,4 0 1-16,10 0 3 16,11-3 0-16,10 3-9 15,7-3 0-15,8 0 6 16,3-4 0-16,-4-2-6 15,-6 0 0-15,-8-4-13 16,-7 0 0-16,-17 4-3 16,-1-10 0-16</inkml:trace>
  <inkml:trace contextRef="#ctx0" brushRef="#br0" timeOffset="11746.71">19255 5287 54 0,'-11'62'27'0,"-7"35"-38"0,11-68 51 16,0 11-45-16,-3-2 1 15,-1-3-18-15,4-1 0 16,4-18 21-16,10-4 1 15</inkml:trace>
  <inkml:trace contextRef="#ctx0" brushRef="#br0" timeOffset="12268.97">19812 4954 63 0,'7'38'31'0,"14"-41"-36"16,-14 3 65-16,7 0-59 16,4-3 0-16,10-4 3 15,15-5 0-15,-5-10-4 16,1 0 0-16,7 3 2 15,0 0 1-15,-4 7-1 16,-10 9 0-16,-11 6-2 16,-14 15 0-16,-10-5-2 0,-11 3 0 15,-1-1-3-15,-2 4 0 16,-8-3-2-16,-3 3 0 16,3 3 0-1,4 3 1-15,7 3 2 31,10-12 0-31,8 6 3 0,7 0 1 0,3 6 3 0,10 0 0 16,26 13-1 0,-8-1 1-16,-10-5-2 15,-15 3 1 1,-17 6-2 0,-17-4 0-16,-8 4-2 0,-7 0 0 0,-6-3-5 15,-8-7 0 32,0-5-7-47,7-4 0 16,7-10-2-1,15-15 0-15</inkml:trace>
  <inkml:trace contextRef="#ctx0" brushRef="#br0" timeOffset="12640.84">21047 4989 45 0,'67'6'22'0,"-18"-19"-18"0,-38 4 44 15,-1 0-46-15,-6-1 0 16,-8 1 0-16,-13-4 0 16,-15 1-3-16,-14 5 0 15,-17-5 1-15,-8 21 0 16,4 4-4-16,7 18 1 15,-3 10-3-15,3 25 1 16,10 12-3-16,15 16 1 16,17 3 1-16,18-9 0 31,18-22 3-15,17-16 0-16,29-12 3 0,27-29 1 0,15-21 4 0,11-23 0 15,-22-27 1-15,-25-7 1 0,-24-19-1 16,-32-3 1-16,-21-9-5 15,-21-17 1-15,-21 17-17 16,-15 6 1-16</inkml:trace>
  <inkml:trace contextRef="#ctx0" brushRef="#br0" timeOffset="17821.22">13102 5309 22 0,'-14'-7'11'0,"-11"-2"-4"16,22-1 12-16,-4 4-17 15,-4 0 0-15,1-4 2 16,3 4 1-16,-4 0-6 16,0-3 1-16,1-1 4 15,-1 1 0-15,1 6 0 16,3-4 1-16,0 7 1 16,-1-3 0-16,5 3 2 15,-1 0 0-15,4 3 0 16,4 0 1-16,3 1-1 15,4-4 0-15,13-4-3 16,19-2 1-16,6-3-4 16,7 2 1-16,1 1-7 0,-1-3 1 15,-6-1-10-15,-11 10 1 16,-11-6-9-16,-11 0 0 16</inkml:trace>
  <inkml:trace contextRef="#ctx0" brushRef="#br0" timeOffset="18347.53">13529 4810 62 0,'4'3'31'0,"13"-9"-32"0,-10 6 54 0,4 0-51 15,10-6 1 1,0 6 1-16,11 0 1 0,3 0-7 16,-3 0 1-16,-4 3 3 15,-3 0 1-15,-4 3-3 16,-3 3 1-16,-8 7-2 15,-6 3 0-15,-4 6-1 16,-7-3 1-16,0-16-3 0,-4 4 1 16,4-1 0-1,0 7 1-15,0-7 0 0,3 7 0 16,1 0 0 0,3 5 1-16,0-5 1 0,7 3 1 15,4 3-1-15,3-3 0 16,7-7 0-16,3 1 0 15,5-4 0 1,-1 1 1 0,4-1-1-16,-11 7 0 0,-7 9-1 0,-14 0 1 15,-11 13-1-15,-13 9 1 0,-15 3-4 16,-7-6 0-16,-3-7-4 16,-1-5 1-16,11-7-10 15,8-3 1-15</inkml:trace>
  <inkml:trace contextRef="#ctx0" brushRef="#br0" timeOffset="18651.4">14443 4970 47 0,'-18'9'23'0,"-28"32"-18"15,32-28 34-15,-11 15-37 16,-6-9 0-16,-8 18 1 0,0 4 1 16,7 3-5-16,8 6 0 15,2 10 2-15,8-10 0 16,0-6-5-16,7-10 0 15,0-9-11-15,4-9 1 16,-1-25-3-16,4-10 1 16</inkml:trace>
  <inkml:trace contextRef="#ctx0" brushRef="#br0" timeOffset="18859.3">14079 5080 48 0,'0'15'24'0,"14"17"-24"0,-6-29 48 0,2 6-46 16,4 7 1-16,4 6 0 16,3 3 0-16,11 13-5 15,3-7 1-15,0 3 0 16,1-12 1-16,-8 0-5 16,0-9 0-16,-7-16-6 15,-3-10 0-15,0-15-5 16,3-7 0-16</inkml:trace>
  <inkml:trace contextRef="#ctx0" brushRef="#br0" timeOffset="19253.6">14609 4600 61 0,'0'6'30'0,"7"10"-37"0,-4-16 60 16,1 3-49-16,3 3 1 15,3-3 2-15,8-6 0 16,7 0-10-16,6-3 1 0,-2 3 5 16,-5-4 1-16,-3 7-3 15,-10 4 0-15,-11 8-2 16,-7 10 0-16,-11-3-1 15,-3 0 1-15,-4 6 0 16,8-3 1-16,-1 6-1 16,8 3 1-1,-1 7 0 1,4-7 1-16,3-9 0 0,12-3 1 0,9-6-2 16,11-4 1-16,15 0-3 15,3 1 1-15,-4-10-9 16,25-10-21-1,-46 20 11-15</inkml:trace>
  <inkml:trace contextRef="#ctx0" brushRef="#br1" timeOffset="-207081.78">15766 6456 28 0,'21'25'14'0,"-4"16"-8"0,-6-25 14 0,0 12-19 16,-1 0 1-16,-3 10 0 15,0 9 0-15,-3 6-2 16,-4 0 0-16,0 10 2 15,3 16 0-15,-3 2-1 16,0 7 0-16,0 22 0 16,7 6 0-16,-3 12-1 15,-1 4 1-15,1 6-1 16,3 12 0-16,7-2 0 16,-7 12 0-16,4 9 0 15,3-3 0-15,0 16 0 16,0 0 1-16,0 9-1 15,0 4 1-15,4-4 0 16,0 3 0-16,-1 4 0 16,1 0 0-16,-4-4-1 0,4 7 1 15,-1-7-1 1,-6 1 1-16,3 2-1 0,0 1 0 16,-3-4 0-16,3-6 0 15,-4 7 0-15,-3-4 0 16,4-6 0-16,0 3 1 15,-4-6-1-15,3-3 1 16,1-1-1-16,-1-11 1 16,1 2-1-16,0 3 0 15,-8-9 0-15,1 4 0 16,3-4 0-16,0 3 0 0,0-16 0 16,-4 1 1-16,4-4-1 15,0-2 1-15,1-14-1 16,-1 4 1-16,3-3 0 15,-3-7 1-15,0 1-1 16,-3-10 0-16,-1 0-1 16,4-6 1-16,4-7 0 15,-4-3 0-15,0-6-1 16,-3-12 0-16,-1 3 0 16,1-10 0-16,-1 0 0 15,4 7 1-15,0-4-1 16,-3-3 0-16,3 1 0 15,-4-14 0-15,4 4 0 16,-3-6 1-16,3-4-1 16,-3 1 1-16,3 2-1 15,0 1 0-15,0-7 0 16,0 4 1-16,-4-1-1 16,1-3 0-16,-4-3 0 0,-4 7 0 15,-3-1-1-15,4 1 0 16,-4 2-2-16,3 1 0 15,1 3-2-15,-4-1 0 16,0-2-4-16,-1-13 1 16,5-6-5-16,-1-13 0 0</inkml:trace>
  <inkml:trace contextRef="#ctx0" brushRef="#br1" timeOffset="-203073.33">14125 5766 25 0,'4'10'12'0,"-8"15"-2"0,4-22 12 16,4 3-19 0,-1 4 0-16,1 2 1 0,3 4 1 15,0 3-6-15,4 0 0 16,-1 2 4-16,4 11 0 16,4 5-1-16,3-11 0 15,4 5-1-15,6 7 1 16,8-1 0-16,7-5 1 15,4-1 1-15,2-9 0 16,8 0 0-16,11-3 0 0,10-7 0 16,7 1 0-16,0-10-2 15,1-3 0-15,-1 0-1 16,4-6 0-16,10-13-1 16,7 0 0-16,-10-6-1 15,-7-3 0-15,-1-1-1 16,-6 7 0-16,-7-12-2 15,-8-1 0-15,-6 4-2 16,-8-7 0-16,-10-5-4 16,-11 5 0-16,-6 0-5 15,-12 7 1-15</inkml:trace>
  <inkml:trace contextRef="#ctx0" brushRef="#br1" timeOffset="-202498.46">15656 5616 36 0,'7'19'18'0,"7"-4"-15"0,-6-15 30 15,-1 10-31-15,3-7 0 16,-3 3 2-16,0 0 1 0,11-2-6 16,7-1 0-16,10 3 3 15,4 0 1-15,10 4-1 16,15-10 0-16,-4 0-1 16,-4 0 0-16,-7 0-1 15,-10 0 1-15,-7 0-1 16,-4-7 1-16,-3 1-1 15,-4 0 0-15,-3 0 0 16,-4-1 0-16,-4 1-2 16,1 6 1-16,-4 3-2 15,-7 7 1-15,-4-1-1 16,1 7 0-16,-1 9 0 16,1 3 0-16,-4 3 1 15,0 4 0-15,0 6 1 16,3 6 1-16,1-16 0 15,3 7 0-15,0-4 0 16,0-3 1-16,0-2 0 16,0-7 0-16,-4-4 0 15,1-11 1-15,-8-4 0 16,-3-9 1-16,-11-7-2 0,-7 4 1 16,-6-13-1-16,-12-7 1 15,-6-5-13-15,-4-16 1 16,-11-4-4-16,22 20 1 15</inkml:trace>
  <inkml:trace contextRef="#ctx0" brushRef="#br1" timeOffset="-201465.77">4558 7174 52 0,'14'7'26'0,"-14"-7"-17"0,0-7 26 16,0 1-33-16,0-3 0 16,-11-4 0-16,-3-3 1 15,-7 4-5-15,0 6 1 0,-11 2 2 16,-7 8 1-16,-6 5-3 16,-1 7 0-16,10 9-1 15,5 3 1-15,-8 10-4 16,7 2 1-1,4 14-2 1,7 2 1-16,10 4 0 0,15 9 0 0,13-7 2 16,4-5 1-16,18-7 3 15,11-15 0-15,13-20 3 16,22-15 1-16,-22-6 0 16,4-16 1-16,-17-3-1 15,-1-10 0-15,-10-5-2 16,-7-7 0-16,-22 0-3 15,-10-7 0-15,0-2-6 16,0 15 0-16,-17-6-11 16,-5 3 1-16</inkml:trace>
  <inkml:trace contextRef="#ctx0" brushRef="#br1" timeOffset="-200894.52">5274 5638 56 0</inkml:trace>
  <inkml:trace contextRef="#ctx0" brushRef="#br1" timeOffset="-199606.65">5433 7187 45 0,'7'-25'22'0,"7"40"-10"0,-11-11 22 16,-3 5-32-16,-7 4 0 16,-3 5 0-16,-1 4 1 0,-10 3-4 15,-7 0 0-15,7 10 2 16,3-4 0-16,0 1-1 15,4-7 1-15,-3 3-1 16,6-6 1-16,1-3-1 16,-1-4 1-16,11-2 0 15,0 0 0-15,0-1 0 16,11 1 1-16,-1-4-1 16,18 4 1-16,-3-4 0 15,10 7 0-15,-3-1-1 16,0 7 0-16,0 3-7 15,3-9 1-15,-7-3-12 16,4 2 0-16</inkml:trace>
  <inkml:trace contextRef="#ctx0" brushRef="#br1" timeOffset="-198897.86">6008 6958 48 0,'-7'28'24'0,"24"-18"-13"16,-6-7 31-16,7 0-37 15,3 3 1-15,7 0 1 16,7-2 1-16,11-1-11 16,-7 3 1-16,-4-3 6 15,1 6 1-15,-8 1-4 16,-7-1 1-16,-7 7-3 0,-7 9 1 16,-7-6-1-16,0-7 0 15,-3 10-3 1,-5-3 0-16,-9 0-1 0,-1 3 0 15,4 0 0-15,-7 0 1 16,10 0 0-16,-6 0 0 16,10-7 3-16,3-2 0 15,-3 3 1-15,14-10 1 16,0 6 1-16,14-2 0 16,1-1 1-16,-5 1 1 15,8-1-1-15,3-3 1 16,0 7-1-16,-7 3 0 15,-6 9-1-15,-1 0 0 0,-14 6-2 16,-7 13 0-16,-4-6-2 16,0 2 0-16,-20 4-3 15,-5 0 1-15,1-3-5 16,0-7 1-16,7-5-8 16,6-7 0-16,8-7 0 15,11-2 0-15</inkml:trace>
  <inkml:trace contextRef="#ctx0" brushRef="#br1" timeOffset="-198625.12">7041 7413 53 0,'-28'65'26'0,"-28"26"-34"0,52-62 53 15,-13 5-45-15,-5-2 0 16,-6 5 0-16,4 7 0 16,6-3-2-16,-3-10 1 15,7-3-7-15,3-9 0 16,8-9-7-16,-5-17 1 15</inkml:trace>
  <inkml:trace contextRef="#ctx0" brushRef="#br1" timeOffset="-198430.85">6798 7347 40 0,'25'47'20'0,"6"41"-17"0,-20-66 32 0,3 6-34 15,4 13 1-15,7-7-1 16,6 4 1-16,-6-1-4 16,10-2 1-16,-10-1-3 15,0-12 0-15,-8-6-9 16,1-16 0-16</inkml:trace>
  <inkml:trace contextRef="#ctx0" brushRef="#br1" timeOffset="-198027.45">7027 6720 53 0,'14'31'26'0,"25"-3"-26"0,-21-18 45 0,0-4-43 16,6 0 0-16,8-3 1 16,0 4 0-16,-1-4-5 15,-2 3 1-15,-1-6 2 16,-14 3 1-16,-3 10-3 16,-8 9 1-16,-6 6-1 15,-4 0 0-15,0-3 0 16,-11 0 0-16,4 0 0 15,3-3 1-15,1-6 0 16,3 0 0-16,7-7 1 16,7 0 0-16,7-9-1 15,7-3 1-15,4-3-3 16,6 0 1-16,-2-4-8 16,-8 1 0-16,3-4-8 15,-2 4 1-15</inkml:trace>
  <inkml:trace contextRef="#ctx0" brushRef="#br1" timeOffset="-197575.28">7472 7682 61 0,'0'19'30'0,"0"-16"-29"16,3 0 54-16,-3 1-53 15,0-1 1-15,11-6 0 16,7 6 1-16,13-6-6 15,8-4 0-15,7-2-1 16,-7 3 1-16,7-4-10 0,0 4 0 16,-8-7-8-16,-13 1 1 15</inkml:trace>
  <inkml:trace contextRef="#ctx0" brushRef="#br1" timeOffset="-197126.22">8096 7193 60 0,'11'13'30'0,"10"2"-34"0,-10-12 52 0,6 1-47 16,4-4 0-16,4 0 1 16,7-7 1-16,3 1-4 15,4 0 1-15,-11 0 0 16,-3 2 1-16,-4 8-1 16,-10 5 0-16,-11 10-2 15,-7 12 1-15,-8-3-2 16,-6 10 0-16,0 9 0 15,-7-3 1-15,7 12-1 0,3-5 1 16,4-14 0-16,3 1 1 16,8-1 1-1,3-2 0-15,7-7 0 0,3-3 1 16,5-3-1-16,6-9 0 16,3-7-4-16,5-6 0 15,2-6-9-15,5 6 1 16,-8-19-3-16,4-16 1 15</inkml:trace>
  <inkml:trace contextRef="#ctx0" brushRef="#br1" timeOffset="-196888.08">8703 7090 61 0,'-7'97'30'0,"14"-25"-42"16,-7-38 63-16,0 17-51 15,0 8 1-15,7 23-1 16,4-13 1-16,-1 3-3 16,1-3 0-16,-4-13-6 15,0-15 1-15,0-10-9 16,7-15 0-16</inkml:trace>
  <inkml:trace contextRef="#ctx0" brushRef="#br1" timeOffset="-196614.84">9359 7353 53 0,'0'38'26'0,"-14"6"-28"0,4-19 43 0,-8 6-41 16,-35 57 0 0,25-60 1-16,3 7-5 15,4 2 1-15,0 1-6 16,3-1 0-16,0-11-6 15,1-14 1-15</inkml:trace>
  <inkml:trace contextRef="#ctx0" brushRef="#br1" timeOffset="-196420.84">9059 7362 41 0,'25'48'20'0,"3"77"-13"15,-17-87 34-15,10-7-40 0,-3 7 1 16,10 5 0-16,7 1 0 16,-3 0-6-16,0-9 0 15,-1-10-9-15,-2-16 1 16,-5-12-3-16,-6-6 1 16</inkml:trace>
  <inkml:trace contextRef="#ctx0" brushRef="#br1" timeOffset="-195836.28">9804 7563 51 0,'0'6'25'0,"24"4"-30"0,-13-7 52 0,3 0-44 15,7 3 0 1,7-2 1-16,11-4 1 0,4 0-7 15,-1 0 0-15,0 0-1 16,-6-4 1-16,-5-2-14 16,1-10 0-16</inkml:trace>
  <inkml:trace contextRef="#ctx0" brushRef="#br1" timeOffset="-195623.5">9941 7290 58 0,'-3'76'29'0,"3"30"-34"0,3-74 44 16,4 18-42-16,0 0 0 15,4 10-11-15,0-1 1 16,3-9 6-16,0-9 1 15</inkml:trace>
  <inkml:trace contextRef="#ctx0" brushRef="#br1" timeOffset="-195021.46">10453 7228 48 0,'-4'15'24'0,"18"1"-19"16,-7-13 38-16,8 0-40 15,2 4 0-15,8-1 3 0,7-3 0 16,6 0-7 0,1 0 0-16,-7-3 5 0,-4 0 0 15,-3 0-3-15,-7 3 1 16,-4 7-2-16,-11 5 0 15,1 1-3-15,-8 3 1 16,-10 3-3-16,-7-3 0 16,0 3-3-16,0-4 0 15,-1 4 1-15,8-3 0 0,4-3 2 16,3-4 0 0,10 1 5-16,8 0 0 0,10-1 5 15,4-3 0-15,6 4 0 16,5-4 1-16,2-2 0 15,5-1 0-15,-8 0-4 16,-3 1 1-16,-11 5-3 16,-14 16 1-16,-14-6-2 15,-18 10 1-15,-3 8-5 16,-11 4 1-16,-10-9-5 16,-8-4 0-16,5-6-7 15,2-9 0-15</inkml:trace>
  <inkml:trace contextRef="#ctx0" brushRef="#br1" timeOffset="-194589.04">11451 7212 48 0,'21'0'24'0,"-7"-3"-21"0,-14 3 40 16,0 0-44-16,0-3 1 16,-10 6-1-16,-8 6 1 15,-6 7 0-15,-5 9 0 0,-9 3-3 16,-8 13 1-16,-4 12-2 15,4 13 0-15,8 6-1 16,6-15 1-16,11 5-1 16,14 4 1-16,10-16 2 15,18-12 0-15,11-3 5 16,3-23 0-16,18-24 2 16,14-4 0-16,11-25 0 15,-4-15 1-15,-3-4-1 16,-19 1 0-16,-16-1-4 15,-26 0 1-15,-17 4-9 16,-14 6 0-16,-25 15-9 16,-3 4 1-16</inkml:trace>
  <inkml:trace contextRef="#ctx0" brushRef="#br1" timeOffset="-191271.19">4346 9360 49 0,'7'-3'24'0,"-3"-19"-12"16,-4 12 24-16,-4 4-35 15,-3-3 0-15,-3-1 0 0,-8 4 0 16,-7 3-2-16,-3 3 1 16,0 3 0-16,-4 10 0 15,-7-1-1-15,1 10 0 16,6-3-1-16,-7 6 0 16,11 10-2-16,7 5 1 15,10 1 0-15,11 9 0 16,7-3 2-16,14 0 1 15,11-9 2-15,7-10 0 16,3-9 3-16,15-13 1 16,-5-15 0-16,5-16 1 0,-15 0-2 15,-3-13 0-15,0-9-3 16,-18 6 1-16,-14-15-7 16,-3 3 0-16,-8-1-15 15,1-9 1-15</inkml:trace>
  <inkml:trace contextRef="#ctx0" brushRef="#br1" timeOffset="-190776.91">5232 9253 54 0,'-11'25'27'0,"11"13"-23"0,-7-29 35 16,4 7-38-16,-5 0 0 0,-2-4-1 15,-4 4 1-15,-4 3-2 16,-3 3 1-16,-7 0 0 16,7 0 1-16,-1 0-2 15,5 0 1-15,6 0 0 16,1-4 1-16,-1-5-1 15,11-4 1-15,11 1 0 16,-1-4 1-16,11 0 0 16,11 1 0-16,0 2 0 15,3 0 0-15,-14 10-3 16,8-3 0-16,-8 3-10 16,-4-7 1-16,5-9-8 15,-5-6 0-15</inkml:trace>
  <inkml:trace contextRef="#ctx0" brushRef="#br1" timeOffset="-190055.08">6033 9078 56 0,'-18'37'28'0,"21"-37"-28"16,1 4 49-16,3 2-46 15,4 0 0-15,6 0 1 16,1 1 0-16,14-4-5 16,3-3 0-16,7 0 4 0,1 0 1 15,-5-3-2 1,-6-4 0-16,0 4-1 0,-7 3 1 16,-8 3-3-16,-3 4 1 15,-14 2-4-15,0 4 1 16,-10 2-2-16,-1 1 0 15,-3 3-2-15,0 6 1 16,-7-3 0-16,7 3 0 16,0 3 2-16,6-6 1 15,5-3 1-15,3-3 1 16,11-1 2-16,-1-2 0 0,4-1 1 16,0-2 0-16,7-1 0 15,4 1 0-15,0-4 0 16,0 3 1-16,-8 4-2 15,-10 6 0-15,-7 6-1 16,-10 0 1-16,-15 3-4 16,-10 3 1-16,-4 1-6 15,-7-7 1-15,4-3-8 16,3-13 0-16</inkml:trace>
  <inkml:trace contextRef="#ctx0" brushRef="#br1" timeOffset="-189665.87">7041 8883 51 0,'-3'16'25'0,"3"3"-26"0,-4-13 42 16,1 13-39-16,-11 3 0 16,-7 0 1-16,3 12 0 0,-7 10-4 15,-3 3 1-15,-4 13 3 16,8 3 0-16,2 12-1 15,8-6 1-15,0 6-1 16,11-3 0-16,6-6-1 16,4-13 1-16,4-12-4 15,6-16 1-15,-2-9-7 16,2-10 1-16,8-9-11 16,0-6 0-16</inkml:trace>
  <inkml:trace contextRef="#ctx0" brushRef="#br1" timeOffset="-189213.44">7599 9065 47 0,'-7'32'23'0,"-4"15"-15"15,11-38 32-15,-10 10-39 16,-8 3 0-16,0 6 0 16,-3 10 0-16,-7-4-2 15,-4 7 1-15,0 3 0 16,1 0 0-16,6-4-4 15,11-8 0-15,-4-7-8 16,11-6 1-16,4-19-4 16,3-16 0-16</inkml:trace>
  <inkml:trace contextRef="#ctx0" brushRef="#br1" timeOffset="-189002.32">7359 9093 45 0,'21'35'22'0,"11"-7"-25"0,-29-18 42 16,8 5-39-16,0 7 1 15,6 3-1-15,4 13 1 16,8 0-2-16,6 2 1 0,0 1-3 16,-3-3 0-1,-4-7-9-15,-3-9 0 0,7-16-1 16,-11-6 0-16</inkml:trace>
  <inkml:trace contextRef="#ctx0" brushRef="#br1" timeOffset="-188583.99">7885 8855 57 0,'3'6'28'0,"18"-6"-33"0,-10 4 61 16,-4-8-54-16,11 8 1 15,-4-4 1-15,0 0 1 31,-4 0-7-31,1 0 0 16,-8 6 3-16,-3 0 1 16,-3 3-3-16,-4 4 0 15,-4 3-1-15,4 6 0 16,-3 0 1-16,-1-4 1 16,8-2 0-16,3-3 0 15,3-1 1-15,8-2 0 16,3-1 0-16,0-6 1 0,7-3-5 15,4 3 0-15,3-3-13 16,0-3 1-16,-10-6-4 16,3-1 1-16</inkml:trace>
  <inkml:trace contextRef="#ctx0" brushRef="#br1" timeOffset="-187922.31">8248 9407 30 0,'0'3'15'0,"-7"3"-2"15,7-6 21-15,-4 4-28 16,4-4 1-16,0 0 4 0,0 3 1 15,0-3-14-15,11 0 0 16,0 0 9-16,17-3 1 16,14-4-4-16,11-2 0 15,3-4-10-15,-3 4 0 16,0-4-13-16,-7 7 1 16</inkml:trace>
  <inkml:trace contextRef="#ctx0" brushRef="#br1" timeOffset="-187129.68">8964 8977 42 0,'-7'13'21'0,"7"-1"-9"16,4-8 23-16,3 2-31 16,3-3 1-16,1 3 3 15,6-3 0-15,12-3-9 16,-12-3 0-16,15-3 6 16,3-3 1-16,4 2-3 15,0 1 0-15,-7 3-2 16,-4 3 1-16,-10 3-3 0,-8 10 1 15,-10-1-1-15,-7 13 0 16,-7 13-2-16,-7 3 0 16,-4 9-2-16,4 6 1 15,0 10-1-15,0 3 0 16,-1-6 1-16,5 0 0 16,6-7 0-16,4-12 0 15,4-13-2-15,3-9 0 16,3-9-8-16,1-20 0 15</inkml:trace>
  <inkml:trace contextRef="#ctx0" brushRef="#br1" timeOffset="-186898.95">8946 9420 53 0,'0'15'26'0,"15"1"-26"16,-8-13 46-16,10 0-46 16,1 0 1-16,7 0 0 15,10-3 0-15,14 0-2 16,8-6 0-16,3 0-6 16,0 0 1-16,0-7-10 15,-7-9 1-15</inkml:trace>
  <inkml:trace contextRef="#ctx0" brushRef="#br1" timeOffset="-186649.14">9719 9404 55 0,'-32'31'27'0,"11"26"-28"0,14-39 45 16,-11 4-43-16,-6 4 0 16,-1 5 0-16,-3 0 1 0,7 1-3 15,-4-4 1-15,11-6-3 16,3-7 1-16,4-5-10 16,4-10 0-16,3-13-5 15,3-9 1-15</inkml:trace>
  <inkml:trace contextRef="#ctx0" brushRef="#br1" timeOffset="-186464">9536 9379 50 0,'38'47'25'0,"12"34"-24"15,-40-56 46-15,8 4-46 16,3 2 0-16,7 0-2 15,4 1 1-15,-4-4-6 0,1-9 0 16,-5-10-9-16,-3-9 0 16</inkml:trace>
  <inkml:trace contextRef="#ctx0" brushRef="#br1" timeOffset="-185955.18">10322 9429 56 0,'0'13'28'0,"4"-23"-23"0,-1 10 45 16,4 0-47-16,8 0 0 15,6-3 0-15,7 0 1 16,14 3-6-16,4 0 0 15,0 3-1-15,0-9 1 16,-7 6-12-16,-8 0 0 16,-9-10-5-16,-8-5 0 0</inkml:trace>
  <inkml:trace contextRef="#ctx0" brushRef="#br1" timeOffset="-185732.4">10446 9228 58 0,'7'69'29'0,"-4"22"-40"16,4-63 53-16,0 10-46 16,4 15 1-16,0 10-7 15,-1-13 1-15,1-6 2 16,-1-12 0-16,1-17-8 15,0-12 1-15</inkml:trace>
  <inkml:trace contextRef="#ctx0" brushRef="#br1" timeOffset="-185428.92">11102 9137 43 0,'-14'41'21'0,"0"6"-21"0,10-28 43 0,1 6-43 15,-4 10 1-15,3-4-4 16,1 10 1-16,3 6 0 16,0-10 0-16,3 1-7 15,1-4 1-15,6-15-5 16,1-6 0-16</inkml:trace>
  <inkml:trace contextRef="#ctx0" brushRef="#br1" timeOffset="-185086.5">11571 9225 52 0,'35'0'26'0,"4"-41"-28"0,-28 32 50 16,-1 0-47-16,-3-1 0 15,-7 1 0-15,-10 2 0 16,-8 14-2-16,-6 2 1 15,-12 7 0-15,-6 3 0 16,3 3-2-16,4 15 0 16,7-2-1-16,6 5 1 15,-2 4-1-15,10 3 0 0,3-3 1 16,8-12 0-16,10-7 1 16,14-3 1-16,14-13 2 15,4-15 0-15,7-19 0 16,0 0 1-16,-4-13-1 15,-7-3 0-15,-7 1-4 16,-10-4 0-16,-4-3-13 16,-10-10 1-16</inkml:trace>
  <inkml:trace contextRef="#ctx0" brushRef="#br1" timeOffset="-184742.82">11864 8689 39 0,'7'50'19'0,"-3"22"-6"0,6-66 21 16,8 16-29-16,6 13 1 16,8 3 2-16,7 15 0 0,3 10-9 15,8 2 0-15,3 8 6 16,-8-4 1-16,-9 6-3 16,-15-6 0-16,-14 3-4 15,-18 0 0-15,-10-3-9 16,-21-9 0-16,-15-13-9 15,-6-13 1-15</inkml:trace>
  <inkml:trace contextRef="#ctx0" brushRef="#br1" timeOffset="-182368.86">4396 11129 62 0,'7'12'31'0,"-7"-18"-26"0,0 6 31 16,-7-3-36-16,-4-4 1 16,-7 4-1-16,-3 3 1 15,-7 3-1-15,3 1 0 16,-10 5 0-16,3 7 0 16,-10 2-2-16,3 8 1 15,0 8-2-15,1 7 1 16,9 9-2-16,15 3 1 0,4 4 0 15,10-10 0-15,14-3 3 16,14-13 0-16,4-9 1 31,17-16 1-31,11-15 2 0,-3-19 0 0,-5-10 0 16,-2-9 1-16,-4-3-2 16,-22-7 0-16,-6-2-2 15,-7 2 0-15,-4-2-8 16,-14 5 1-16,3 4-12 15,-3 6 0-15</inkml:trace>
  <inkml:trace contextRef="#ctx0" brushRef="#br1" timeOffset="-181918.32">4942 11013 55 0,'0'37'27'0,"4"-15"-24"0,-4-19 39 0,0 0-40 16,-4 4 0-16,4 5-1 16,-17 1 1-16,3 2-3 15,-15 4 1-15,8 6 1 16,-7 0 0-16,7 1-1 16,3-5 1-16,1 5 0 15,3-5 0-15,3-2 0 16,4 3 1-16,3-3-1 15,4-3 1-15,11-1-1 16,3-2 1-16,14 0-1 16,11-1 0-16,-7 1-1 15,3-1 0-15,-3-2-4 16,-4-1 0-16,-3 0-15 16,-1-12 0-16</inkml:trace>
  <inkml:trace contextRef="#ctx0" brushRef="#br1" timeOffset="-180880.64">6597 10900 59 0,'-7'22'29'0,"-7"28"-28"0,3-35 42 16,1 7-42-16,-19 10 1 0,-2-1 0 15,-1 13 1-15,-7-6-5 16,-10 9 1-16,-1 3-1 16,4 0 1-16,4-3-6 15,7-3 1-15,10-13-12 16,4-12 1-16</inkml:trace>
  <inkml:trace contextRef="#ctx0" brushRef="#br1" timeOffset="-180658.65">6297 10950 46 0,'28'44'23'0,"-3"9"-16"0,-21-44 33 16,-1 7-39-16,8 3 0 16,6 3 0-16,12 6 1 15,-5 0-3-15,4 7 0 16,1 2-3-16,-5 1 0 16,1-7-11-16,0-5 0 15</inkml:trace>
  <inkml:trace contextRef="#ctx0" brushRef="#br1" timeOffset="-180192.55">6918 10545 33 0,'7'-6'16'0,"-7"19"0"15,0-13 16-15,0 0-27 16,0 0 1-16,0 0 4 16,0 0 1-16,7 3-13 15,4-3 1-15,10 0 9 16,-4 0 0-16,5 0-3 0,-1 0 1 15,-4 3-4-15,-2 0 1 16,-5 3-2-16,-3 4 0 16,-3 5-2-16,-8 1 0 15,-3 6-1-15,-3 0 0 16,-1-3-1-16,-3 3 1 16,0 9 0-16,0-9 0 15,7 0 1-15,0-10 1 16,3-2 0-16,4-1 1 15,11-2-1-15,6-7 1 16,8-4-1-16,3-2 1 16,0 3-8-16,1-3 0 0,2-4-12 15,-2 7 1-15</inkml:trace>
  <inkml:trace contextRef="#ctx0" brushRef="#br1" timeOffset="-179593.28">7493 11041 61 0,'-18'31'30'0,"25"-21"-27"16,0-7 47-16,4-3-48 16,10 3 1-16,11 0 0 15,10 0 0-15,18-3-5 16,7-6 1-16,0 0-3 15,-14-1 1-15,4-5-16 16,3-4 0-16</inkml:trace>
  <inkml:trace contextRef="#ctx0" brushRef="#br1" timeOffset="-179127.4">8262 10614 58 0,'7'16'29'0,"21"-13"-30"0,-17-3 39 0,7 0-36 16,6-3 1-16,8 0 4 15,10-3 0-15,-10-4-7 16,3 1 0-16,4-1 4 16,0 4 1-16,-7 3-2 15,-8 3 1-15,-2 6-3 16,-5 7 0-16,-3 9-2 15,-7 0 0-15,-10 12-1 16,-8 10 1-16,-3 9-2 16,-3 13 0-16,-1 3-1 0,-3 10 0 15,-4-1 0-15,0-6 0 16,4-9-1-16,4-10 0 16,2-12-1-16,5-7 1 15,3-12-2-15,7-9 0 16,3-10-8-16,8-9 1 15</inkml:trace>
  <inkml:trace contextRef="#ctx0" brushRef="#br1" timeOffset="-178857.63">8347 11103 66 0,'3'10'33'0,"15"-7"-37"16,-8-3 63-16,8-3-58 16,10 0 0-16,4 0 0 15,0-10 0-15,7 4-5 16,-1 2 1-16,-2 1-6 15,-1-3 1-15,-3-1-11 16,-4 1 0-16</inkml:trace>
  <inkml:trace contextRef="#ctx0" brushRef="#br1" timeOffset="-178477.65">9359 10950 60 0,'-3'34'30'0,"-11"32"-30"0,3-56 48 0,-7 12-47 16,-10 6 1-16,-4 6 0 16,4-2 1-16,-4 8-4 15,1 4 0-15,2 0 0 16,1-3 0-16,7-10-7 15,3-9 1-15,8-9-11 16,6-16 0-16</inkml:trace>
  <inkml:trace contextRef="#ctx0" brushRef="#br1" timeOffset="-178271.17">9077 11009 46 0,'18'63'23'0,"-4"-19"-15"0,-11-28 31 16,1 6-38-16,3 3 1 16,3-3 0-16,5 6 1 15,6 3-4-15,3 1 0 16,5 2 0-16,2-9 1 0,1-6-10 16,-4-6 1-16,4-20-7 15,0 1 1-15</inkml:trace>
  <inkml:trace contextRef="#ctx0" brushRef="#br1" timeOffset="-177757">9980 11091 59 0,'11'9'29'0,"10"-6"-32"0,-7-3 55 0,7-3-49 15,14 3 0-15,1-6 0 16,6 3 1-16,4-3-8 16,3-1 0-16,-6 4-3 15,-5 3 1-15,-2-9-13 16,-5-7 1-16</inkml:trace>
  <inkml:trace contextRef="#ctx0" brushRef="#br1" timeOffset="-177527.58">10160 10815 60 0,'-7'44'30'0,"3"9"-30"0,4-31 49 16,4 10-48-16,3 8 0 16,0 14-3-16,4-1 0 15,-4 13-2-15,0-7 1 16,0-5-10-16,0-4 1 16,-7-22-6-16,7-12 1 15</inkml:trace>
  <inkml:trace contextRef="#ctx0" brushRef="#br1" timeOffset="-177277.06">11035 10821 62 0,'10'44'31'0,"-10"19"-43"16,-3-38 59-16,-1 3-48 15,-3 13 1-15,0 9-6 16,-3 3 0-16,-4 10 2 0,3 0 1 16,0-7-13-16,8-12 0 15</inkml:trace>
  <inkml:trace contextRef="#ctx0" brushRef="#br1" timeOffset="-176905.89">11695 10824 64 0,'24'16'32'0,"-6"-3"-44"0,-18-13 59 0,0 0-49 16,-11 0 1-16,-10 0-2 16,-7 6 0-16,-14 0 3 15,-4 10 0-15,0 9-4 16,4 16 1-16,6 6-1 16,5 15 1-16,2-2-1 15,15 3 1-15,7-7 1 16,7-3 0-16,18-5 3 15,21-20 1-15,6-13 2 16,22-15 0-16,4-18 1 16,-4-7 0-16,0-16-1 15,-10-3 1-15,-19-16-3 16,-20-6 0-16,-14 1-8 16,-8-8 0-16,-21 1-10 15,-10 6 0-15</inkml:trace>
  <inkml:trace contextRef="#ctx0" brushRef="#br1" timeOffset="-175913.68">4068 13023 45 0,'7'12'22'0,"-18"-9"-10"0,11-3 22 15,-7 3-31-15,-4 1 1 16,-6-1 0-16,-4-3 0 15,-8 6-6-15,-6 3 0 16,-4-2 4-16,-10 5 0 16,10 10-2-16,0 6 0 15,8 4-2-15,-5 5 0 16,4 10-2-16,11 7 0 16,0-4-1-16,14 6 1 15,7-9 0-15,11-3 0 16,17-9 3-16,11-13 1 15,10-16 2-15,0-15 1 0,4-4 1 16,4-15 1-16,-18-13-1 16,3-3 1-16,-21-15-3 15,-3 2 1-15,-15 1-6 16,-3-7 1-16,-3 10-14 16,3-7 0-16</inkml:trace>
  <inkml:trace contextRef="#ctx0" brushRef="#br1" timeOffset="-175191.26">5006 12988 65 0,'-11'22'32'0,"-3"16"-38"16,7-29 53-16,4 7-46 15,-15 3 1-15,-3 6-2 0,0-3 0 16,-15 0-1-16,8 9 0 16,3-6 1-16,8-3 0 15,-1-6-1-15,4-1 1 16,4-2 0-16,-8 3 1 16,7-1 0-16,8 4 0 15,3 3 0-15,3 3 1 16,36 22 1-1,-7-22-3-15,0 3 0 0,3 4-3 16,-3-1 1-16,-1-3-10 16,5-6 1-16,-5-15-8 15,-2-4 1-15</inkml:trace>
  <inkml:trace contextRef="#ctx0" brushRef="#br1" timeOffset="-174712.61">6315 12725 61 0,'-11'25'30'0,"-28"-10"-38"0,29-8 54 0,-8 12-46 16,-10 9 0-16,0 0 0 15,-8 13 1-15,-2 0-1 16,-8 15 0-16,10 13 0 16,1 6 1-16,10 7 0 15,8 2 0-15,10-2 0 16,14-4 0-16,10-6-1 15,8-12 1-15,7-10-5 16,14-15 1-16,-7-16-14 16,3-16 0-16</inkml:trace>
  <inkml:trace contextRef="#ctx0" brushRef="#br1" timeOffset="-174141.96">8682 12295 30 0,'-7'31'15'0,"28"13"2"15,-17-37 8-15,10 11-19 16,7 8 0-16,3 8 6 15,8 10 0-15,11 15-13 0,-1-8 0 16,7 11 9-16,-17-2 1 16,-4 21-4-16,-7 10 0 15,-10 13-4-15,-18 15 1 16,-18-12-5-16,-6-7 0 16,-8-12-7-16,-11-16 1 15,1-16-10-15,7-12 0 16</inkml:trace>
  <inkml:trace contextRef="#ctx0" brushRef="#br1" timeOffset="-173737.87">9694 12345 52 0,'4'10'26'0,"-22"24"-26"15,15-31 39-15,-8 13-39 16,-10 9 0-16,-11 6 0 16,-7 16 0-16,-6 10 0 0,-1-4 0 15,0 13 0-15,0 9 1 16,7 10-1-16,11 15 0 16,7 7 0-16,7 0 0 15,10-13-1-15,15-19 0 16,13-12-3-16,12-16 0 15,10-19-11-15,14-19 1 16</inkml:trace>
  <inkml:trace contextRef="#ctx0" brushRef="#br1" timeOffset="-173090.47">12626 12173 48 0,'11'28'24'0,"3"-6"-21"0,-7-6 35 0,7 12-36 15,7 3 0-15,7 16 3 16,11 19 0-16,7 9-4 16,10 26 0-16,8 8 4 15,-1 17 1-15,-10-13-2 16,-14 3 0-16,-11-10-5 15,-17-8 1-15,-22-11-13 16,-13-5 1-16,-15-10-8 16,-4-6 1-16</inkml:trace>
  <inkml:trace contextRef="#ctx0" brushRef="#br1" timeOffset="-172251.26">6505 13070 64 0,'4'-13'32'0,"-8"29"-30"16,4-10 33-16,-7 10-35 15,-7 9 0-15,-4 9-1 16,1-2 1-16,-4 8-2 16,-1 4 1-16,-13 3-4 0,10-3 0 15,4-12-9-15,0-7 0 16,14-10-3-16,-3-5 1 15</inkml:trace>
  <inkml:trace contextRef="#ctx0" brushRef="#br1" timeOffset="-172009.38">6336 13066 39 0,'10'38'19'0,"5"15"-14"0,-1-27 35 0,7 2-37 15,18 9 0-15,-1 14 0 16,5-8 1-16,6 8-9 16,-10 2 1-16,0-9-8 15,-4-13 0-15,-10-9-2 16,-4-3 0-16</inkml:trace>
  <inkml:trace contextRef="#ctx0" brushRef="#br1" timeOffset="-171390.64">10008 12910 52 0,'-14'34'26'0,"-18"1"-33"0,22-20 53 16,-8 7-46-16,-10 3 1 15,0 7 0-15,-4-1 1 16,7 7-4-16,-3-4 0 16,7-2-3-16,3-10 0 15,8-4-10-15,3-5 0 0</inkml:trace>
  <inkml:trace contextRef="#ctx0" brushRef="#br1" timeOffset="-171199.45">9811 12872 53 0,'42'44'26'0,"32"9"-26"15,-46-37 43-15,15 9-43 16,6 6 1-16,-3 10-4 16,3 12 0-16,1-5-11 15,-4-1 0-15</inkml:trace>
  <inkml:trace contextRef="#ctx0" brushRef="#br1" timeOffset="-166858.12">7204 13126 35 0,'0'3'17'0,"3"0"-6"0,-3-3 17 16,0 0-23-16,0 0 0 15,0 0 3-15,7-3 0 16,4 3-10-16,7-3 0 16,-1-3 7-16,15-4 1 15,0-2-5-15,3 2 0 16,7-5-10-16,-3-1 1 15,-4 0-8-15,1 4 0 16</inkml:trace>
  <inkml:trace contextRef="#ctx0" brushRef="#br1" timeOffset="-165945.58">7983 12718 42 0,'-3'26'21'0,"3"-11"-11"16,0-15 31-16,0 0-36 16,0 3 0-16,0 0 4 15,3 1 1-15,4 2-11 16,-3-3 0-16,3 0 8 16,4 0 1-16,10 0-3 0,7 1 1 15,0-1-3-15,0 0 0 16,-3 3-1-16,-4 7 0 15,-7-1-3-15,-10 7 0 16,-8 3-2-16,-6-6 0 16,-4 9-2-16,0 0 0 15,-11 3-2-15,4 0 1 16,7 4 1-16,-4-1 0 16,7-3 2-16,4 0 1 15,4-3 4-15,3-6 0 16,7 0 1-16,11-9 0 0,10-4 0 15,7 0 0-15,-3-6-3 16,7 0 0-16,-4-3-14 16,0 0 1-16,-3-3-6 15,-4-7 0-15</inkml:trace>
  <inkml:trace contextRef="#ctx0" brushRef="#br1" timeOffset="-165357.62">11010 12979 60 0,'-14'15'30'0,"21"-2"-35"16,0-10 54-16,4-3-48 16,6-3 0-16,8 0 1 15,7-7 1-15,3 1-6 0,4 3 0 16,-4-1-3-16,-7 7 0 15,4-6-11-15,3-3 0 16</inkml:trace>
  <inkml:trace contextRef="#ctx0" brushRef="#br1" timeOffset="-164953.91">11878 12750 54 0,'0'9'27'0,"-3"19"-30"0,-1-18 41 0,-7 5-38 15,-3 1 0-15,-3 3-1 16,-8 0 1-16,0 3 0 15,-3-10 0-15,3 4 0 16,4-3 0-16,4 2 0 16,2-5 1-16,8 2-1 15,4-2 0-15,10 2 1 16,7 1 0-16,11-1 1 16,6 1 0-16,-2-4 0 15,2 7 0-15,5-1 0 0,-8 4 1 31,-17 28-7-31,-8-6 1 16,-14-3-9-16,-13-4 1 16,-8-12-6-16,0-3 1 15</inkml:trace>
  <inkml:trace contextRef="#ctx0" brushRef="#br1" timeOffset="-164684.25">11860 12794 54 0,'11'12'27'0,"0"-15"-29"16,-1 0 52-16,15-6-46 15,14 2 0-15,17-8 1 16,18-14 0-16,7-5-11 16,4-1 1-16,-4 4-4 15,-10 0 1-15,-8-4-10 16,-6 7 0-16</inkml:trace>
  <inkml:trace contextRef="#ctx0" brushRef="#br1" timeOffset="-160240.53">18694 10962 23 0,'10'10'11'0,"22"2"-4"0,-21-9 12 15,6 1-16 1,4-1 1-16,4-6 1 0,3 6 0 16,8-6-6-16,-1-1 1 15,11 1 4-15,3 6 1 16,4 1-1-16,11 2 1 15,10 0-1-15,7 0 0 16,3-2-1-16,15-4 1 16,7 0-2-16,10-4 1 15,1 1-1-15,6-3 1 16,18 3-2-16,4 0 1 16,7 3-1-16,14 3 0 15,3-6 0-15,7 3 0 0,15 0-1 16,-8 3 1-16,8-3-1 15,17 0 1-15,-11-3-1 16,12 6 1-16,-5-3-1 16,8 3 1-16,7 6 0 15,-8 7 0-15,4 3-1 16,4-3 0-16,-7-1 0 16,7 4 1-16,-11 0 1 15,0 3 0-15,7 0 0 16,0 0 0-16,-3-3 0 15,-4-7 1-15,4-6-1 16,17-6 0-16,-7-6-1 16,8-10 1-16,2-2-2 15,1-4 1-15,4-10-1 16,3 4 0-16,10-10 0 0,0 4 0 16,12-4 0-16,-12 10 1 15,15 3-1-15,-18 0 0 16,7 6 1-16,-18-3 0 15,7 0 0-15,-10-3 0 16,-4 6 0-16,4 0 0 16,-21 7 0-16,-15 6 0 15,1-4-1-15,-18-2 1 16,-11 2-1-16,-17 4 0 16,-4-3-1-16,-14 2 1 15,-21 1-1-15,-25 0 0 0,-7 3-6 16,-14 3 1-1,-10 0-14-15,-15-10 0 0</inkml:trace>
  <inkml:trace contextRef="#ctx0" brushRef="#br1" timeOffset="-154896.32">22800 10730 56 0,'-3'16'28'0,"-1"34"-26"0,0-34 29 16,4 6-32-16,0 9 1 15,0 16-1-15,0 3 1 16,-3 13-1-16,-4-6 1 0,0-10-5 16,3 0 1-16,1-3-11 15,3-13 1-15</inkml:trace>
  <inkml:trace contextRef="#ctx0" brushRef="#br1" timeOffset="-154340.15">22698 11734 49 0,'3'12'24'0,"8"-12"-19"0,-4-3 38 16,3 0-40-16,8-3 0 15,0 0 4-15,3-1 1 16,4 4-9-16,-4 0 0 16,3 3 6-16,1 3 0 0,0 0-2 15,-7 7 0-15,-4 2-3 16,0 4 0-16,-11 0-2 15,-6-1 0-15,-8 4-1 16,1 3 0-16,3 3 0 16,-4-3 0-16,0 3 1 15,1 3 0-15,3-3 1 16,0 1 0-16,3 2 1 16,8-3 1-16,-1-10 0 15,8 1 0-15,10-10-1 16,14-6 1-16,4-6-2 15,0 0 0-15,0-4-10 16,3-2 0-16,-7-1-7 16,-3 7 1-16</inkml:trace>
  <inkml:trace contextRef="#ctx0" brushRef="#br1" timeOffset="-153498.31">27795 10668 23 0,'-3'0'11'0,"-8"-13"8"16,8 10 6-16,-1 0-20 15,1 0 1-15,-4 3 6 16,0 3 0-16,0 6-13 16,-1 7 0-16,1 0 10 15,0 6 0-15,0 15-3 16,4 1 0-16,-1 15-4 16,4 4 1-16,4 8-4 15,-1 4 0-15,1-15-6 16,-1-1 1-16,1-12-13 0,-4-19 1 15</inkml:trace>
  <inkml:trace contextRef="#ctx0" brushRef="#br1" timeOffset="-153062.9">27679 11737 48 0,'-4'16'24'0,"4"-10"-23"16,0-6 32-16,0 0-32 15,0 0 0-15,0 0 0 16,0 0 0-16,4 0-2 16,3 3 1-16,0 0 1 15,7 3 0-15,4 1-1 16,3 5 1-16,0-2 1 16,0 2 1-16,8 1-1 0,-1 6 0 15,-4 2 0 1,1 1 1-16,-7 10-1 15,-11-4 0-15,-7 7-1 0,-11 2 0 16,-3 1-2-16,-7-7 0 31,-32-3-16-31,4-9 1 16</inkml:trace>
  <inkml:trace contextRef="#ctx0" brushRef="#br1" timeOffset="-152824.48">27809 11662 67 0,'29'-3'33'0,"87"-35"-35"15,-66 16 52-15,20-6-51 16,11-7 1-16,7 1-16 16,-10 2 1-16,-11-8 5 15,-7 15 0-15</inkml:trace>
  <inkml:trace contextRef="#ctx0" brushRef="#br1" timeOffset="-151065.4">22842 10194 60 0,'-10'3'30'0,"10"-12"-25"0,0 9 31 15,7-3-36-15,0-4 1 16,0 7-1-16,4-6 0 16,-4-3-6-16,0-1 1 0,-4-5-11 15,4-14 0-15</inkml:trace>
  <inkml:trace contextRef="#ctx0" brushRef="#br1" timeOffset="-150838.01">22818 9620 64 0,'-4'3'32'0,"8"-9"-37"15,-1 3 53-15,4-3-47 16,0-1 0-16,0 1-3 15,4-3 0-15,0-1-5 16,-4-2 1-16,0-7-12 16,-7-9 1-16</inkml:trace>
  <inkml:trace contextRef="#ctx0" brushRef="#br1" timeOffset="-150629.15">22846 9043 39 0,'7'10'19'0,"0"-13"-19"0,-3-1 22 16,3-5-24-16,0-4 0 0,0 1-6 16,-4-4 0-16,-3 1 3 15,4-4 1-15,-4 3-6 16,0-9 0-16</inkml:trace>
  <inkml:trace contextRef="#ctx0" brushRef="#br1" timeOffset="-150405.06">22931 8601 50 0,'-4'6'25'0,"11"-15"-31"16,-7 0 57-16,4-1-51 16,10-9 1-16,-4 7 0 15,1-1 0-15,-1-2-4 0,5-1 1 16,2-3-11-16,1-3 1 16,-4-3-3-16,-7 0 0 15</inkml:trace>
  <inkml:trace contextRef="#ctx0" brushRef="#br1" timeOffset="-150151.08">23114 8109 47 0,'0'9'23'0,"4"-9"-30"16,-4 0 44-16,3-9-38 16,1-1 1-16,-1-2-1 15,-3-1 1-15,4-6-2 16,-1 4 0-16,1-4-9 16,-1 3 1-16,1-3-2 15,-1-6 0-15</inkml:trace>
  <inkml:trace contextRef="#ctx0" brushRef="#br1" timeOffset="-149940.37">23110 7729 37 0,'-3'-9'18'0,"14"15"-19"0,-11-6 34 16,7-3-33-16,0-3 1 31,3-10-1-31,-3-3 0 15,0-3-1-15,0-3 0 16,0-3 0-16,1-3 0 16,-1-1-4-16,0-2 1 15,0-7-7-15,3-3 1 16</inkml:trace>
  <inkml:trace contextRef="#ctx0" brushRef="#br1" timeOffset="-149772.55">23245 7074 40 0,'7'19'20'0,"7"-16"-32"16,-4-6 34-16,4-3-39 15,1-4 0-15</inkml:trace>
  <inkml:trace contextRef="#ctx0" brushRef="#br1" timeOffset="-149158.16">27845 10150 42 0,'-4'19'21'0,"4"-3"-18"0,0-16 42 15,0 3-41-15,0-3 0 16,0 0 1-16,-3 0 0 16,-1-3-8-16,4 3 1 15,0-3 1-15,4-10 1 16,-4-6-16-16,3-15 1 16,4 5-1-16,-3-14 0 15</inkml:trace>
  <inkml:trace contextRef="#ctx0" brushRef="#br1" timeOffset="-148970.86">27690 9398 53 0,'0'-13'26'0,"3"35"-34"16,1-28 53-16,-1 3-46 15,4-1 1-15,0 14-5 16,4-7 0-16,-1-3-5 15,5-9 0-15,-8-4-4 16,0-6 0-16</inkml:trace>
  <inkml:trace contextRef="#ctx0" brushRef="#br1" timeOffset="-148785.78">27746 9053 40 0,'4'3'20'0,"6"-13"-29"0,-6 4 37 15,3-3-34-15,0-7 0 16,0 0-9-16,0-6 1 16,-4-3 14-16,1 10 1 15</inkml:trace>
  <inkml:trace contextRef="#ctx0" brushRef="#br1" timeOffset="-148604.38">27795 8582 44 0,'7'16'22'0,"0"6"-26"0,-3-19 47 0,3-3-44 16,0 0 1-16,-3-3-11 15,-1-6 0-15,1-7 4 16,-1-6 0-16</inkml:trace>
  <inkml:trace contextRef="#ctx0" brushRef="#br1" timeOffset="-148401.78">27746 8099 48 0,'11'16'24'0,"10"-3"-25"0,-14-13 39 16,0-4-39-16,3 1 0 15,-3-3-5-15,1 0 0 16,-1-4-3-16,0-5 1 16,0-10-6-16,3 0 1 15</inkml:trace>
  <inkml:trace contextRef="#ctx0" brushRef="#br1" timeOffset="-148183.95">27845 7642 49 0,'7'25'24'0,"0"-10"-26"16,-4-8 48-16,4-4-47 15,1 3 1-15,-1-6 0 16,0 3 0-16,3-3-1 16,1-3 1-16,-4 0-5 15,3-10 1-15,-3 1-11 16,-3-10 1-16</inkml:trace>
  <inkml:trace contextRef="#ctx0" brushRef="#br1" timeOffset="-147941.82">27845 7297 43 0,'-4'6'21'0,"4"-12"-20"0,4-1 29 16,-4-2-30-16,0 0 0 0,0-4 0 15,0 4 1-15,3-1-2 16,1-2 0-16,3 2-4 16,3-9 0-16,5-3-7 15,-5-6 0-15</inkml:trace>
  <inkml:trace contextRef="#ctx0" brushRef="#br2" timeOffset="-142538.97">5634 13844 36 0,'0'13'18'0,"3"18"-10"15,-3-22 19-15,0 4-23 16,0 3 0-16,0-1 1 16,0 4 1-16,-3 0-8 15,-1 0 0-15,1-3 5 16,-4-4 0-16,0 4-2 16,3 6 1-16,-6 3-2 0,10 0 1 15,-7-6-1-15,3 3 0 16,4-7 0-16,-7-2 0 15,7-1 0-15,7-5 0 16,-3-4 0-16,13-6 0 16,1 0 0-16,14-7 1 15,-4 4 0-15,4-4 0 16,6-2-1-16,15-7 1 16,7 3-1-16,18 10 1 15,3-6-1-15,7 2 1 16,11 4-1-16,3 3 0 15,18 0-1-15,-3-4 1 0,13 4 0 16,8 0 0-16,10-3 0 16,-3 0 0-1,109-1 0 1,-22 7 1-16,-13 0 0 16,-11-3 0-16,-14 0 0 15,14 0 1-15,-21-3-1 16,4 2 1-16,10-2 0 15,-14-3 0-15,3-1-1 16,12-2 0-16,-12 2 0 16,8 1 0-16,-8-4 0 15,8 1 1-15,6-1-2 16,-10 1 0-16,7 2 1 16,4-2 1-16,-22 6-1 15,8-4 0-15,-8 1 0 16,-17 3 0-16,3-1 0 0,-17 7 0 15,0-3-1-15,-7 0 1 16,-15 0-1-16,-3 3 0 16,-7-10-1-16,0 7 1 15,-11-9-1-15,-17-4 1 16,-4 0-1-16,0-6 1 16,1 4 0-16,-15-4 0 15,-7 6 0-15,-11 0 0 16,-10-6 0-16,-7 10 0 0,-7-4-1 15,-15 0 0-15,-6-5-1 16,-11-1 1-16,-11 3-1 16,-13-6 0-16,-15-10-1 15,-4-9 1-15,1 0-6 16,-11-21 1-16,0-17-10 16,11-6 0-16</inkml:trace>
  <inkml:trace contextRef="#ctx0" brushRef="#br2" timeOffset="-139313.08">7789 14763 35 0,'-10'-3'17'0,"3"12"-3"16,7-6 17 0,0 1-28-16,0-1 1 0,0 0 2 15,0 3 1-15,-4 3-8 16,1 1 0-16,-1 9 5 16,-3 9 1-16,4-3-3 15,-8 9 1-15,4 4-2 16,0 9 0-16,0-6-1 15,0-3 0-15,0 2-1 16,0-8 0-16,3-7-3 16,1-13 0-16,3 1-6 15,0-13 1-15,0-13-7 16,3-9 1-16</inkml:trace>
  <inkml:trace contextRef="#ctx0" brushRef="#br2" timeOffset="-138963.85">7740 14766 29 0,'3'3'14'0,"5"-12"-7"0,-8 3 17 0,3 2-22 15,1-2 0 1,-1 0 2-16,-3 0 1 0,4-1-5 16,3 4 1-16,0 0 3 15,3-3 1-15,4 0-1 16,4-1 0-16,3-2 0 15,7-1 1-15,1 4 0 16,-1 3 0-16,-3 6 0 16,-1-3 0-16,12 16 5 15,-26 0-7 1,-3 2 0-16,-14 1-3 16,4 3 0-16,-8 6-3 15,-10 7 1-15,-4-7-2 16,-3-3 1-16,3-6-4 15,-10-3 1-15,14-4-6 16,3 1 1-16,4-4-6 0,7-3 1 16</inkml:trace>
  <inkml:trace contextRef="#ctx0" brushRef="#br2" timeOffset="-138483.66">8237 14986 47 0,'0'12'23'16,"-10"-6"-22"-16,10-6 40 0,-7 4-40 15,-4 2 1-15,1 0 0 16,-8 0 0-16,0 4-3 15,-3-1 0-15,0 4 2 16,3 2 0-16,4 4-3 0,4 0 0 16,-4-3-2-1,6-4 0-15,1-2-2 16,7-1 1-16,11 0 1 16,0-5 0-16,6-4 3 0,1-7 1 15,3-2 1-15,-3-7 1 16,3 1-2-16,0-4 1 15,-10 0-12-15,3-3 0 16</inkml:trace>
  <inkml:trace contextRef="#ctx0" brushRef="#br2" timeOffset="-138110.26">8502 14961 53 0,'7'21'26'0,"-7"-30"-33"0,-4 12 45 0,-3 0-38 0,-7 4 1 0,0-1-1 15,-3 0 1-15,-1 4-2 16,0-1 1-16,-3 0 0 16,7 1 1-16,3-1-1 15,1-3 0-15,6 1 0 16,-3-1 0-16,14 0-1 15,-3 1 1-15,6-1 0 16,1 0 0-16,0 0 0 16,3 1 0-16,-4-1 0 15,-3 3 0-15,0 1 1 16,-3 2 0-16,-4-2-2 0,-4-4 1 16,1 6-2-16,-4 1 1 15,3 6-4-15,-13-7 1 16,10 1-7-16,0-4 0 15,3-2-3-15,4-14 1 16</inkml:trace>
  <inkml:trace contextRef="#ctx0" brushRef="#br2" timeOffset="-137839.65">8735 14989 44 0,'-14'-3'22'0,"10"31"-20"16,1-19 42-16,-1 4-43 16,1 2 1-16,-4 4-1 15,3 0 1-15,-3 0-3 16,0 0 0-16,0-7 1 15,3-5 0-15,1-1-6 16,3 0 0-16,7-9-9 16,3-13 1-16</inkml:trace>
  <inkml:trace contextRef="#ctx0" brushRef="#br2" timeOffset="-137418.84">8784 14659 31 0,'14'-12'15'0,"4"-1"-4"0,-15 4 16 15,8-10-25-15,3-12 0 16,7-1 0-16,0 7 1 16,8 0-5-16,-5-6 1 15,1 0 0-15,-4 2 0 0,-7 4-2 16,4 3 0-16,-7 7-1 15,-1 2 1-15,1 7 0 16,-1 3 0-16,1 9 1 16,-4 10 1-1,-3-4 2-15,-1 10 0 0,-3 9 2 16,-3 13 0-16,-5 0 2 16,-6 6 0-16,4 13 2 15,-1 6 0-15,8-3-1 16,3 9 1-16,3 10-2 15,1-10 0 1,3 19-3 0,0-22 0-16,0-15-4 15,-4-23 1-15,-3-12-9 16,-3-15 1-16,-1-23-7 0,-6-9 1 16</inkml:trace>
  <inkml:trace contextRef="#ctx0" brushRef="#br2" timeOffset="-137225.78">8901 14964 44 0,'28'31'22'0,"7"-50"-19"0,-24 16 35 16,-1 6-37-16,4-6 0 16,4 3 0-16,0 3 1 15,-1-6-3-15,1 3 1 0,0 0 0 16,-1-6 0-16,8 9-6 15,0-3 1-15,-1-6-9 16,1-4 0-16</inkml:trace>
  <inkml:trace contextRef="#ctx0" brushRef="#br2" timeOffset="-137043.91">9377 14951 34 0,'0'19'17'0,"0"-16"-9"16,0 0 22-16,0 3-28 15,-4 7 0-15,4 3 2 16,-7 3 0-16,7-1-6 16,-3-2 0-16,3-3 0 15,0-4 1-15,0-3-10 16,0-6 1-16,10-9-3 16,-6-7 0-16</inkml:trace>
  <inkml:trace contextRef="#ctx0" brushRef="#br2" timeOffset="-136594.76">9384 14801 42 0,'0'9'21'0,"0"-3"-17"0,0 1 41 0,0-1-43 16,0 3 1-16,0 1 1 15,0-1 1-15,3 0-6 16,1 4 0-16,3 0 3 16,0-1 1-16,4-3-2 15,-1-2 0-15,1-1-4 16,-1 3 1-16,-3-5-3 16,1 2 1-16,-1 0-1 15,0-3 1-15,0 0 1 16,0 7 0-16,3 2 2 15,-3 4 1-15,0 0 0 16,0 3 1-16,1-4 1 16,-5 1 0-16,1 0 0 15,3-4 0-15,-7-3 0 16,7 1 1-16,0-4-1 16,0-3 1-16,3-3-1 0,5-6 0 15,-1-7-2-15,0-2 0 16,-4-7-5-16,1 6 1 15,3-6-11-15,4-3 0 16,-4-9-1-16,0 9 1 16</inkml:trace>
  <inkml:trace contextRef="#ctx0" brushRef="#br2" timeOffset="-136248.18">9765 14992 52 0,'7'22'26'0,"11"0"-35"0,-11-19 54 0,3-3-44 15,8-3 1-15,0-3 0 16,-4-1 0-16,3-2-3 16,1 3 0-16,3-7 2 15,-7-6 0-15,0 0-2 16,-3 4 1-16,-4-4-4 16,-4 3 0-16,-3-3-2 15,-3 7 1-15,-4 6-2 16,0 6 1-16,0 6 0 15,-4 6 1-15,4 7 3 16,4-3 1-16,-1 3 5 16,4 6 0-16,4 0 2 15,-1 0 1-15,8-3 0 16,6-6 0-16,12-4-1 16,6-9 0-16,7-6-3 15,-3-9 0-15,0-7-12 16,-7 3 1-16,-8-9-8 0,8-9 0 15</inkml:trace>
  <inkml:trace contextRef="#ctx0" brushRef="#br2" timeOffset="-135361.05">16739 7381 56 0,'-3'-3'28'0,"3"6"-18"15,-4-3 28-15,-6 0-38 16,-8 7 1-16,-10 8 0 16,-4 4 0-16,4 6-2 15,-7 0 1-15,-1 3 0 16,5 7 1-16,2-1-3 16,8 7 1-16,4-9-1 15,2-4 0-15,1-3 0 16,7-6 1-16,14 3-1 15,11 0 0-15,0-4 2 16,10 1 1-16,4 0 0 0,-1-3 1 16,-2-1-1-16,-8 4 1 15,-7-3-1-15,-11 0 0 16,-10 12-1-16,-7 3 0 16,-3-3-2-16,-1-3 1 15,-3 1-4-15,3-1 1 16,4-7-5-16,7-2 1 15,7-6-8 1,10-10 1-16</inkml:trace>
  <inkml:trace contextRef="#ctx0" brushRef="#br2" timeOffset="-135146.56">16835 7808 38 0,'0'37'19'0,"0"-2"-16"16,0-29 29-16,0 4-31 16,-4 2 1-16,1-6-1 15,-1 1 1-15,0-4-3 16,4-3 0-16,0 6-3 16,0-6 0-16,0-6-8 15,0-10 0-15</inkml:trace>
  <inkml:trace contextRef="#ctx0" brushRef="#br2" timeOffset="-134732.78">16831 7776 31 0,'11'0'15'0,"-1"-3"-4"0,-3 3 20 16,4 0-26-16,3 0 1 15,4 0 3-15,-1-3 0 16,8-3-11-16,-4 6 0 15,-3 0 8-15,-4-6 0 16,-4 6-3-16,1-4 1 16,-4 1-3-16,-7 6 1 0,-3 1-2 15,-5 2 1-15,-2 3-2 16,-1 1 0 0,-3-1-2-16,4 4 1 0,-4 2-1 15,3 1 0-15,4 0 0 16,0-1 1-16,7-2 1 15,7-4 0-15,3 7 1 16,8 3 0-16,7 3 1 16,-1-3 1-16,-6 2 0 15,0-2 0-15,-8 3-1 16,-3 3 0-16,-10 0-1 16,-8 4 0-16,-6-4-2 15,-5 0 0-15,1 0-4 16,0-6 1-16,0-7-8 15,7-5 0-15,0-14-3 0,14-2 1 16</inkml:trace>
  <inkml:trace contextRef="#ctx0" brushRef="#br2" timeOffset="-134373.15">17226 7833 52 0,'11'34'26'0,"-8"4"-33"0,-3-32 52 16,-3 4-45-16,-4-4 0 0,0-3 0 16,0 3 1-1,0 1-1-15,-1-1 0 0,1-3-1 16,4 0 1-16,-1-6-1 16,4 3 1-16,7-9-1 15,4-7 1-15,3-6-1 16,4-3 1-16,-1 0 0 15,1 0 0-15,3 6 0 16,-3 3 1-16,-1 7 0 16,-2 3 0-16,2 6 0 15,-3 6 1 1,0 13-1 0,-3-1 1-16,-4 1-2 15,-3 3 1-15,-1-9-6 16,1-1 1-16,3-2-11 15,7-7 0-15</inkml:trace>
  <inkml:trace contextRef="#ctx0" brushRef="#br2" timeOffset="-134011.09">18013 7751 52 0,'0'-9'26'0,"7"21"-22"0,-4-12 40 0,-3 7-43 15,-3-1 0-15,-4 0 0 16,-4 4 1-16,1-1-3 16,-1 4 0-16,1-1 1 15,-5 1 1-15,1-1-3 16,-3 4 1-16,3 3-4 15,3-7 1-15,0 1-3 16,4-4 0-16,4 1 0 16,10-7 0-16,3 0 1 15,1-3 1-15,3-6 2 16,4-4 1-16,-1-5 1 16,1-7 1-16,0 0-7 15,-1-3 1-15,1 3-3 16,0-3 0-16</inkml:trace>
  <inkml:trace contextRef="#ctx0" brushRef="#br2" timeOffset="-133724.86">18214 7899 41 0,'0'-3'20'0,"0"-51"-23"0,0 32 39 15,-4 0-34-15,-3-18 1 16,-10-11 1-16,-8-11 0 16,0 2-5-16,-3 1 1 15,7 5 3-15,3 1 0 16,8 9-1-16,6 6 1 0,8 4-2 16,10 6 1-16,3 6 0 15,5 6 0-15,-1 3-2 16,0 7 1-16,-3 0-6 15,-4 3 1-15,-4 3-12 16,-6 0 1-16</inkml:trace>
  <inkml:trace contextRef="#ctx0" brushRef="#br2" timeOffset="-133544.45">18009 7535 55 0,'-3'60'27'0,"27"-29"-21"15,-13-25 43-15,3 0-45 16,7-9 0-16,4-3 0 16,7-7 0-16,7-8-7 0,3-8 0 15,-3 4-8 1,-11-3 0-16,-14 6-8 0,-3 9 0 16</inkml:trace>
  <inkml:trace contextRef="#ctx0" brushRef="#br2" timeOffset="-132256.81">16316 8542 35 0,'4'-4'17'0,"3"4"-4"0,-7 0 18 16,0 0-27-16,0 0 0 15,-4 7 2-15,4-1 0 16,-3 3-8-16,-1 4 0 15,-3 6 5-15,-4 0 1 16,-3 9-3-16,0-3 0 16,-4 3-1-16,1 3 1 15,-1 7-2-15,4 6 0 16,0 3-1-16,3-6 1 16,8-7-5-16,6-2 1 15,8-14-7-15,3-5 0 0,4-10-2 16,-1-9 0-16</inkml:trace>
  <inkml:trace contextRef="#ctx0" brushRef="#br2" timeOffset="-132014.93">16514 8774 48 0,'-4'3'24'0,"-14"22"-29"16,11-16 47-16,-7 1-42 15,-3-4 1-15,-5 6-1 16,-6 4 1-16,7 3-3 16,3 0 1-16,4-4-7 0,4-2 1 15,-1-10-7-15,4-6 0 16</inkml:trace>
  <inkml:trace contextRef="#ctx0" brushRef="#br2" timeOffset="-131806.26">16365 8717 38 0,'25'35'19'0,"-14"9"-17"0,-8-32 30 16,4 1-31-16,4-7 1 0,3 3 1 15,0 1 0-15,0 2-4 16,0 1 0-16,0 2 1 16,0-5 0-16,-3 2-6 15,0-5 0-15,-1-7-7 16,1-3 0-16</inkml:trace>
  <inkml:trace contextRef="#ctx0" brushRef="#br2" timeOffset="-131532.91">16686 8817 56 0,'-3'13'28'0,"6"3"-32"0,1-13 53 16,3 0-48-16,4-3 0 16,-1-3 0-16,4-3 1 15,4-7-3-15,0 0 0 16,-4-2-4-16,3-1 0 16,1-3-12-16,-4-6 0 15</inkml:trace>
  <inkml:trace contextRef="#ctx0" brushRef="#br2" timeOffset="-131098.08">16923 8598 53 0,'-11'28'26'0,"22"-12"-19"0,-11-16 38 0,7 3-42 15,-7 0 0-15,7-3 2 16,0 0 1-16,4 0-7 16,10 0 0-16,0 0 5 15,-4 0 0-15,-2 3-3 16,-1 0 1-16,-4 1-2 0,-3 2 1 15,-3 3-2-15,-8 1 0 16,-3 5-1-16,-3 4 0 16,-8 3-1-16,0 6 0 15,4-12 0-15,-3 3 0 16,3 3 0-16,-1 0 0 16,8 0 1-16,4-4 0 15,3-2 0-15,7-3 0 16,4-4-3-16,10-9 1 15,0-6-10-15,4-7 1 16,3 4-3-16,0-13 1 0</inkml:trace>
  <inkml:trace contextRef="#ctx0" brushRef="#br2" timeOffset="-130811.49">17131 8545 54 0,'0'40'27'0,"10"-2"-31"15,-2-25 53-15,2-1-46 16,4 7 0-16,0 3 2 0,0 12 1 15,1-5-8-15,-5-1 0 16,-6 6 3-16,-8 7 1 16,-3 0-8-16,-3-10 0 15,-1-3-12-15,0-9 0 16</inkml:trace>
  <inkml:trace contextRef="#ctx0" brushRef="#br2" timeOffset="-130228.49">17579 8469 60 0,'-18'16'30'0,"-17"-7"-35"0,28-5 48 16,-4-1-43-16,-6 6 0 0,-1 1 0 15,0 12 1-15,1 3-1 16,-1 12 0-16,8 13 2 16,3 1 0-16,7 5 0 15,0 4 0-15,14-10-2 16,10-9 0-16,8-7-7 15,3-12 0-15,4-19-11 16,0-9 1-16</inkml:trace>
  <inkml:trace contextRef="#ctx1" brushRef="#br2">12898 6701 0,'0'0'16,"0"0"-1,0 0 1,0 0 0</inkml:trace>
  <inkml:trace contextRef="#ctx0" brushRef="#br2" timeOffset="-128845.31">17791 8507 42 0,'-4'6'21'0,"-3"-15"-9"0,7 15 21 15,-4 0-31-15,-6 10 0 16,-4 3 1 0,-7 3 0-16,-1 3-4 0,1 3 0 15,-3 7 2-15,2 2 1 16,-2 1-5-16,3-4 1 15,6-2-11-15,8-7 1 16,4-9-3-16,-1-10 0 16</inkml:trace>
  <inkml:trace contextRef="#ctx0" brushRef="#br2" timeOffset="-128605.94">17625 8626 40 0,'7'22'20'0,"3"3"-21"15,-6-22 36-15,-1 4-35 16,1-1 0-16,0 3 0 16,3 7 0-16,3 0 0 15,4 6 0-15,7-7-1 16,4 4 0-16,0-3-8 15,-4-4 0-15,-3-12-3 16,-4 0 1-16</inkml:trace>
  <inkml:trace contextRef="#ctx0" brushRef="#br2" timeOffset="-128337.53">17886 8745 39 0,'-4'19'19'0,"11"-16"-17"0,-7-3 36 0,4 3-35 16,3-3 0-16,0 0-1 15,0 0 1 1,7-3-5-16,7-6 1 0,1 3-4 15,-1-4 0-15,3-5-9 16,-2-1 1 0</inkml:trace>
  <inkml:trace contextRef="#ctx0" brushRef="#br2" timeOffset="-128051.32">18225 8607 47 0,'-22'35'23'0,"-2"-10"-23"15,13-22 38-15,-3 0-38 16,0 4 1-16,0-1 0 0,0 3 1 16,3 1-2-16,4 2 0 15,3 4 2-15,4-1 0 16,8 1 0-16,2 0 1 15,4-4-1-15,4 1 0 16,-1-7-1-16,1 4 1 16,-4-4-2-16,-3 0 1 15,-8 0-6-15,-6-2 1 16,-4 2-12-16,0 0 0 0</inkml:trace>
  <inkml:trace contextRef="#ctx0" brushRef="#br2" timeOffset="-127781.76">18193 8563 48 0,'3'7'24'0,"15"15"-14"15,-11-22 33-15,4 0-42 16,3 0 1-16,10-3-1 16,8-10 1-16,7 0-3 15,-4-2 0-15,57-23-2 16,-46 16-8-16,-7 3 1 16,-4-6-6-16,0 3 0 15</inkml:trace>
  <inkml:trace contextRef="#ctx0" brushRef="#br2" timeOffset="-127524.57">18588 8382 67 0,'10'34'33'0,"33"23"-36"0,-33-48 63 0,8 13-60 16,3 6 1-16,0 0-1 15,-7 1 0-15,-6 8-5 16,-12 13 1-16,-10-9-14 16,-21 0 0-16,-22 6-2 15,-3 6 0-15</inkml:trace>
  <inkml:trace contextRef="#ctx0" brushRef="#br3" timeOffset="-112077.14">20687 10677 35 0,'0'0'17'0,"0"-3"-7"16,0 3 18-16,0 0-24 15,0 0 1-15,3 6 2 16,1 4 0-16,-4-4-8 16,0 3 0-16,0 19 6 15,-4 1 0-15,4 8-3 16,-3 10 1-16,3 4-2 15,0-1 1-15,0 6-3 0,3 1 1 16,-3-10-8 0,0-7 0-16,-3-5-8 0,-1-7 1 15</inkml:trace>
  <inkml:trace contextRef="#ctx0" brushRef="#br3" timeOffset="-110815.99">20645 11969 48 0,'7'0'24'0,"0"-13"-15"16,-4 10 25-16,1-6-32 16,-1-4 1-16,1 4-1 15,-4-4 1-15,-7 1-4 16,-4 2 0-16,-6 4 2 16,-8-3 1-16,-3 2-2 15,-4 4 1-15,0 6-1 16,0 10 1-16,4 3-1 15,0 9 0-15,3 3-3 16,8 3 1-16,2 13-1 16,8-3 0-16,4 3-2 0,6 3 1 15,12 0 1-15,9-3 0 16,15-13 2-16,0-3 1 16,0-9 2-16,-4-6 1 15,-7-13 1-15,0-13 0 16,-3-9 0-16,-4-3 1 15,-3-3-1-15,-8-16 0 16,-6 0-3-16,-4-3 1 16,0-6-8-16,-4 3 1 15,-6-4-12-15,-8 1 1 16</inkml:trace>
  <inkml:trace contextRef="#ctx0" brushRef="#br3" timeOffset="-108729.26">20253 6829 34 0,'7'0'17'0,"0"-6"-6"0,-3 9 17 0,-1 0-23 16,1 1 1-16,-4 2 1 15,-7 6 0-15,0 1-10 16,-8 3 1-16,1 6 6 16,0 3 0-16,-3 3-3 15,2 6 1-15,1 7-2 16,0-3 1-16,0 2-1 16,0 11 0-16,7-1-1 15,0-3 1-15,7-3-4 16,0-3 1-16,3-7-4 15,1-6 1-15,7-3-9 16,-1-6 0-16</inkml:trace>
  <inkml:trace contextRef="#ctx0" brushRef="#br3" timeOffset="-108473.21">20546 7046 34 0,'3'0'17'0,"-10"19"-10"0,0-13 22 16,-3 10-27-16,-8 2 0 16,-7 1 0-16,-3-3 1 15,-4 9-4-15,1 0 0 0,-1 3 1 16,4 0 0-16,3-2-6 15,4-5 0-15,0-2-6 16,3-9 0-16</inkml:trace>
  <inkml:trace contextRef="#ctx0" brushRef="#br3" timeOffset="-108231.72">20355 7036 38 0,'11'22'19'0,"3"10"-15"15,-10-20 32-15,3 7-33 16,3-3 1-16,4 9 0 16,4 3 1-16,7 3-7 15,-8 1 0-15,1-7 3 16,0-3 1-16,-1 0-7 0,-3-7 1 15,0-5-10-15,-7-7 0 16</inkml:trace>
  <inkml:trace contextRef="#ctx0" brushRef="#br3" timeOffset="-107989.59">20659 7265 40 0,'3'0'20'0,"15"-9"-17"0,-15 6 27 0,8-4-30 16,7 1 0-16,-1 0-3 15,-3 0 1-15,11 2-8 16,-4-2 1-16,-7-6-3 15,0-4 1-15</inkml:trace>
  <inkml:trace contextRef="#ctx0" brushRef="#br3" timeOffset="-107467.41">20934 6986 42 0,'0'3'21'0,"10"-3"-21"0,-3-3 42 16,1 3-39-16,-1-3 0 16,3 0 1-16,1 3 1 15,3 0-6-15,0 3 1 16,0 3 3-16,-3 4 0 15,-1 2-2-15,-6 4 1 0,-4 0-2 16,-4 2 0-16,-3 1-1 16,-3 0 0-16,-1 0 0 15,0 0 0-15,1-7-1 16,-4-2 1-16,3 2-2 16,1 1 1-16,3-1-2 15,-1 4 1-15,5-4 0 16,-1 1 0-16,4 0 0 15,0-4 1-15,4 0 0 16,3-2 1-16,0-1 0 16,4 0 1-16,-1-3 0 15,4 0 0-15,0 1 0 16,4-1 1-16,0-3-1 16,3 0 1-16,0-3-1 15,0-1 0-15,0-2 0 0,-3 3 0 16,0 0-1-16,-4 0 0 15,-4 3-7-15,1 0 0 16,-11-3-4 0,-7 3 1-16</inkml:trace>
  <inkml:trace contextRef="#ctx0" brushRef="#br3" timeOffset="-107076.82">21209 6691 28 0,'-4'16'14'0,"8"15"-6"0,0-24 20 0,-4 2-25 16,3 4 1-16,1-4 3 16,-1 10 1-16,4 9-10 15,7 10 1-15,4 9 5 16,0 9 1-16,-1 1-3 15,-6 5 0-15,-8 1-2 16,-6-6 0-16,-11 2-11 16,-7-9 0-16,-11-12-3 0,0-7 0 15</inkml:trace>
  <inkml:trace contextRef="#ctx0" brushRef="#br3" timeOffset="-106701.29">21685 6854 42 0,'11'-6'21'0,"-15"19"-20"0,1-13 38 0,-4 3-38 16,-4 3 0-16,-3 0-1 15,-7 4 1-15,-4 2-2 16,0 7 1-16,1 3 0 16,-1 9 1-16,0 7-1 15,1-3 1-15,6 5 0 16,11 7 0-16,3 4-3 15,4-11 1-15,4-2-3 0,7-10 0 16,3-6-5-16,0-6 1 16,0-4-6-16,-3-8 1 15</inkml:trace>
  <inkml:trace contextRef="#ctx0" brushRef="#br3" timeOffset="-106445.01">21826 7090 35 0,'-3'15'17'0,"-18"14"-16"0,21-17 30 15,-14-2-29 1,-4 5 0-16,0 4 1 15,1 3 0-15,-1 3-5 16,4 0 1-16,0-6-5 16,3-3 0-16,-3-10-5 15,4-6 0-15</inkml:trace>
  <inkml:trace contextRef="#ctx0" brushRef="#br3" timeOffset="-106220.43">21706 7090 29 0,'25'22'14'0,"-7"22"-2"0,-15-41 21 15,1 3-28 1,3 6 0-16,0 4 2 0,0 3 0 16,0 3-10-16,-3 0 1 15,-1 0 5-15,1-3 1 16,3-1-7-16,-4-5 0 15,4-4-10-15,0-2 1 16,-7-7-3-16,7-7 1 16</inkml:trace>
  <inkml:trace contextRef="#ctx0" brushRef="#br3" timeOffset="-105637.56">21960 7212 39 0,'4'6'19'0,"-8"-3"-13"16,8-3 36-16,3 0-38 16,0 0 0-16,0 0 1 15,4 0 0-15,3-3-7 16,7-3 0-16,4 0 4 16,-1 3 0-16,5 3-10 15,-5-7 0-15,-10 1-8 16,-3-10 1-16</inkml:trace>
  <inkml:trace contextRef="#ctx0" brushRef="#br3" timeOffset="-105275.2">22366 7030 47 0,'4'0'23'0,"-26"28"-28"0,22-25 36 16,-3 4-31-16,-4-1 1 15,-4 0 1-15,-3 7 0 16,0-1-3-16,4 7 1 0,-1-6 1 16,0 6 1-16,4-7-1 15,4-6 1-15,3-6-2 16,7 7 0-16,3-7 0 15,5 0 1-15,-5 3 0 16,4 3 0-16,4 3-1 16,-4 1 0-16,-3 2 1 15,-4 1 0-15,-11 6-1 16,1 0 0-16,-5-1-6 16,-6-2 1-16,-7 0-9 15,-7-4 1-15</inkml:trace>
  <inkml:trace contextRef="#ctx0" brushRef="#br3" timeOffset="-105018.08">22331 6999 35 0,'7'9'17'0,"0"7"-12"0,-4-13 21 15,-3 0-23-15,0 0 1 16,0-3 2-16,4 6 1 16,7-6-9-16,3 0 0 15,3-6 5-15,8-3 1 16,10-4-5-16,1-6 1 16,2-6-8-16,1-3 1 15,-4 6-7-15,1-12 1 0</inkml:trace>
  <inkml:trace contextRef="#ctx0" brushRef="#br3" timeOffset="-104764.11">22687 6732 62 0,'14'41'31'0,"36"3"-38"16,-33-28 60-16,8 15-52 15,3 3 0-15,7 7-1 16,-3 12 0-16,-4-9-2 0,-10 13 0 16,-18 15-5-16,-14 13 0 15,-18 9-11 1,-17 0 0-16</inkml:trace>
  <inkml:trace contextRef="#ctx0" brushRef="#br3" timeOffset="-101132.59">20422 8156 22 0,'-7'0'11'0,"-3"3"-2"16,6-3 12-16,1 3-16 15,-1 0 1-15,-3 0 5 16,0 1 1-16,3-1-13 15,1 3 0-15,-1-6 10 0,1 3 0 16,3 0-1-16,0-3 0 16,7 0-2-16,7-3 0 15,4 3 0-15,10-3 0 16,11-3-2-16,3-1 1 16,-3 1-2-16,3 3 0 15,1 3-2-15,-1-3 1 16,-7 3-3-16,-7 0 1 15,-3 0-1-15,-7-3 1 16,-4 0-1-16,-4 3 0 0,-6 3 0 16,-4-3 0-16,-4 0 0 15,-3 6 1-15,4-3-1 16,-1-3 1-16,1 6-2 16,-1-6 0-16,4 4-6 15,0-1 0-15,0-6-12 16,4-4 0-16</inkml:trace>
  <inkml:trace contextRef="#ctx0" brushRef="#br3" timeOffset="-99825.95">21385 8124 45 0,'4'10'22'0,"10"-7"-9"0,-7-3 22 0,0 0-31 15,4 0 0-15,-1 0 3 16,8-3 0-16,3 3-7 31,7-3 0-31,8 0 6 16,6-1 0-16,0 1-1 0,1 0 0 0,2 0-2 15,1-3 0-15,-3 0-3 16,-5-1 1-16,-2 1-2 16,-8-7 1-16,-3 4-1 15,-4 0 0-15,-7-1-1 16,-3 1 0-16,-4-1 0 16,-4 4 0-16,-6 3-1 15,-1 3 1-15,-3 0-1 16,0 0 1-16,0 3-1 15,0 0 0-15,-7-3-2 16,3 0 0-16,1 0-9 0,-1 0 0 16,0-6-3-1,8 3 0-15</inkml:trace>
  <inkml:trace contextRef="#ctx0" brushRef="#br3" timeOffset="-96222.84">20765 9034 42 0,'14'22'21'0,"28"3"-9"0,-28-25 21 16,7 0-31-16,7-6 0 16,11-1 0-16,4 4 1 15,-1-3-4-15,-3 3 0 16,-8-3-1-16,-2-1 0 15,-8 4-7-15,-3-3 0 16,-4-7-6-16,-7-2 1 0</inkml:trace>
  <inkml:trace contextRef="#ctx0" brushRef="#br3" timeOffset="-95966.21">21061 8789 55 0,'-7'32'27'0,"0"12"-34"16,7-35 52-16,-4 10-45 15,1 3 1-15,-1 6-1 16,-3 6 0-16,-7 7-2 0,3 3 1 15,-3-3-12-15,4 0 1 16,3-7-3-16,0-3 0 16</inkml:trace>
  <inkml:trace contextRef="#ctx0" brushRef="#br3" timeOffset="-95263.34">21643 9037 42 0,'35'-19'21'0,"-21"-31"-16"0,-10 34 36 15,-4 1-40 1,-7-14 0-16,-11-8 0 16,-7 2 1-16,-13 1-3 0,-5 2 1 15,-10 4 1 1,-3 0 0-16,0 0-1 0,-1 3 1 16,-3 3-1-16,-3 3 1 15,-1 13 0-15,-6 3 0 16,-5 6-3-16,5 6 1 15,-1 13-5-15,4 3 1 0,4 10-4 16,13-10 0 0,-6 22-1-16,7 6 1 15,6 0 2-15,12 13 0 16,6 0 7-16,11 6 0 0,10 0 5 16,18-6 1-16,15 0 0 15,9-10 1-15,12-5-1 16,17-7 1-16,17-10-2 15,15-6 0-15,-4-9-1 16,1-10 0-16,-12-21-1 16,-6-7 0-16,-4-19-2 15,-7-12 1-15,-7-6-1 16,-7-10 0-16,-14 3-2 16,-15-3 1-16,-13 4-4 15,-14-4 1-15,-8 3-12 16,-10-3 1-16</inkml:trace>
  <inkml:trace contextRef="#ctx0" brushRef="#br3" timeOffset="-87545.77">24874 10915 38 0,'-3'0'19'0,"3"-3"-9"15,0 3 20-15,0 3-26 16,-4 7 0-16,1 5 1 15,-1 7 1-15,1 7-8 16,-1 2 0-16,1 3 4 16,-1 4 1-16,1 3-2 15,-1-10 0-15,1-9-6 0,3-3 0 16,0 0-10-16,0-7 1 16</inkml:trace>
  <inkml:trace contextRef="#ctx0" brushRef="#br3" timeOffset="-86989.85">24758 11690 40 0,'-4'9'20'0,"11"-9"-13"16,-7 0 25-16,8-3-29 16,-1 3 0-16,3 0 2 15,1-3 0-15,3 3-6 16,4-3 1-16,3 0 3 15,0 0 1-15,4 3-2 16,-4 0 1-16,-4 0-3 16,1 0 1-16,-7 3-2 15,-8 3 1-15,-6 3-1 0,-8 4 0 16,-7 0-1-16,1-1 1 16,-1 1-1-16,-3-4 0 15,3 4 0-15,4-1 1 16,4 1-1-16,3-7 0 15,7 6 1 1,7 4 1-16,3 9 1 0,8 0 0 16,6-3 0-16,1 3 1 15,0-6-1-15,0-6 1 16,-8-1-1-16,-3 1 1 16,-7-4-1-16,-14 7 0 15,-21 3-3-15,-21 3 1 0,-11-4-14 16,-7-11 1-16,-7-7-1 15,3-10 0-15</inkml:trace>
  <inkml:trace contextRef="#ctx0" brushRef="#br3" timeOffset="-85833.93">24236 6873 26 0,'3'32'13'0,"-13"-1"-3"0,6-22 13 15,-6 1-22-15,-4-1 1 16,-8 7-1-16,-2 3 1 16,-1 3-3-16,0 3 0 15,4 6 2-15,4-3 0 16,-1 7-1-16,4 2 0 15,3 1-3-15,8-7 1 0,-4-5-5 16,3-5 0-16,8 1-3 16,10-9 1-16</inkml:trace>
  <inkml:trace contextRef="#ctx0" brushRef="#br3" timeOffset="-85545.54">24500 7068 45 0,'-7'12'22'0,"-10"7"-24"0,10-10 45 16,-7 7-43-16,-15-3 1 15,1 9-1-15,-7 3 1 16,0 3-2-16,6 3 1 16,1 1-3-16,3-10 1 15,8-7-9-15,-1 1 0 16,11-7-3-16,7-9 1 16</inkml:trace>
  <inkml:trace contextRef="#ctx0" brushRef="#br3" timeOffset="-85322.27">24229 7162 40 0,'14'56'20'0,"11"-43"-21"16,-18-4 37-16,3 7-34 15,4 6 1-15,-3-3-1 16,3-1 1-16,0 1-5 15,0-3 0-15,0 0-1 16,0-7 0-16,-3-6-10 16,0 0 1-16,-1-6-1 15,1-3 0-15</inkml:trace>
  <inkml:trace contextRef="#ctx0" brushRef="#br3" timeOffset="-85084.32">24522 7212 39 0,'0'-3'19'0,"7"9"-20"0,-7-6 40 16,3 0-36-16,1 0 0 15,3 0 0-15,7 0 1 16,4 0-5-16,10-3 0 15,0 0 2-15,-7 0 1 16,0 3-6-16,-3-3 0 0,-4-1-10 16,4 4 1-16</inkml:trace>
  <inkml:trace contextRef="#ctx0" brushRef="#br3" timeOffset="-84589.16">24874 7058 39 0,'18'35'19'0,"14"-76"-15"16,-22 32 25-16,8 2-27 0,0 4 0 15,-1 3 1-15,-3 0 1 16,0 0-5-16,-3 0 0 16,-4 3 2-16,0 0 1 15,0-3-2-15,-3 4 1 16,-4 2-1-16,-4 3 1 15,-6 4-1-15,-4 6 0 0,-8 3-1 16,1-7 0 0,0-5 0-16,-4 5 0 0,8-2-1 15,-1-1 1-15,4 4 0 16,3 0 0-16,8-1 1 16,3 1 0-16,7 0 0 15,3-4 0-15,5-2 0 16,2-1 1-16,4-3-1 15,8-2 0-15,-8-8-6 16,0 1 1-16,-3-6-7 16,-1-4 0-16</inkml:trace>
  <inkml:trace contextRef="#ctx0" brushRef="#br3" timeOffset="-84332.21">25093 6892 46 0,'-7'28'23'0,"11"10"-21"0,-4-29 39 16,3 10-39-16,1 3 0 15,6 9 1-15,4 4 1 16,0-4-5-16,-3 4 0 15,-4 9 2-15,-10-4 1 16,-5 4-7-16,-6 3 0 16,-10-3-11-16,-8-3 1 0</inkml:trace>
  <inkml:trace contextRef="#ctx0" brushRef="#br3" timeOffset="-83144.63">25972 7018 52 0,'3'6'26'0,"-10"13"-19"0,3-13 26 16,-3 3-33-16,-7 4 1 15,0 3 0-15,-3 5 0 16,-1 5-2-16,0 5 1 16,-3 3-1-16,3 4 1 15,1 0-3-15,6 2 0 0,4 1-2 16,4-6 0-16,3-1-7 16,0-6 0-16,3-9-2 15,11-6 1-15</inkml:trace>
  <inkml:trace contextRef="#ctx0" brushRef="#br3" timeOffset="-82889.73">26180 7193 52 0,'-4'13'26'0,"-10"-1"-32"16,7-2 51-16,-7 2-45 0,-4 4 0 16,-6 6 0-1,-8 0 0-15,0-3 0 0,0 3 1 16,1 6-3-16,-1 0 1 16,11-6-8-16,-1 3 1 15,8-16-7-15,11-5 0 16</inkml:trace>
  <inkml:trace contextRef="#ctx0" brushRef="#br3" timeOffset="-82651.56">25986 7177 43 0,'7'19'21'0,"3"16"-19"15,-3-23 35-15,0 7-36 16,0 3 1-16,4-3 0 16,3 9 0-16,4 7-3 15,3-4 0-15,-3 0-3 16,-1 1 1-16,-3-10-11 16,-3-13 1-1</inkml:trace>
  <inkml:trace contextRef="#ctx0" brushRef="#br3" timeOffset="-82437.99">26282 7356 41 0,'-7'19'20'0,"7"-6"-10"0,0-13 28 16,0 0-37-16,3-4 1 15,8 1 0-15,3 0 0 16,4 0-3-16,-1 0 1 16,5 0-3-16,-1 0 0 15,0-1-11-15,4-2 0 16</inkml:trace>
  <inkml:trace contextRef="#ctx0" brushRef="#br3" timeOffset="-82081.89">26793 7212 44 0,'0'0'22'0,"-10"9"-23"16,3-9 30-16,0 7-29 15,0-1 0-15,-4 3 0 16,-6 1 0-16,-1-1 0 15,-3 1 0-15,0-1 0 16,3 0 0-16,4 1 0 16,3-1 1-16,4 1-1 15,7-1 0-15,7 4 1 16,7-4 1-16,4 0 0 0,0 1 1 16,6 5 0-16,1 1 1 15,-4 0-1 1,-3-4 0-16,-8 7-2 0,-3 0 1 15,-14 0-3-15,-3 0 0 16,-4 3-7-16,-11-7 1 16,-3-5-8-16,-4-4 1 15</inkml:trace>
  <inkml:trace contextRef="#ctx0" brushRef="#br3" timeOffset="-81871.31">26730 7240 45 0,'11'13'22'0,"-11"-7"-20"0,7-6 35 0,0 0-36 16,7-3 0-16,7 0 0 16,7-4 0-16,4-2-2 15,3 0 1-15,0 2-4 16,8 1 0-16,-4-6-10 15,-8-4 1-15</inkml:trace>
  <inkml:trace contextRef="#ctx0" brushRef="#br3" timeOffset="-81626.42">27160 7018 57 0,'18'37'28'0,"14"29"-31"0,-22-50 48 15,4-1-44-15,1 1 0 16,-1 3 0-16,-4 9 0 16,-6 7-2-16,-8-1 0 0,-13 13-8 15,-12 10 0-15,-9 18-7 16,2 6 0-16</inkml:trace>
  <inkml:trace contextRef="#ctx0" brushRef="#br3" timeOffset="-79798.69">24444 8062 47 0,'-7'6'23'0,"3"0"-11"0,4-6 23 16,0 0-32-16,0 0 1 15,7-3 4 1,8 0 0-16,2-3-9 0,4 6 0 15,11 3 6-15,14 0 0 16,0 3-3-16,-4 1 1 16,1-1-7-16,-8 0 0 15,-3 0-9-15,-8-2 1 16,-6-4-8-16,-4-4 1 16</inkml:trace>
  <inkml:trace contextRef="#ctx0" brushRef="#br3" timeOffset="-79496.38">24645 7908 62 0,'-14'31'31'0,"-4"-2"-42"16,15-11 56-16,-4 8-45 16,-4 8 0-16,4 10-4 0,0 3 1 15,0 6-6 1,3 4 0-16,-3-10-7 0,0 9 1 15</inkml:trace>
  <inkml:trace contextRef="#ctx1" brushRef="#br3" timeOffset="50730.63">21325 5098 0,'0'0'15</inkml:trace>
  <inkml:trace contextRef="#ctx0" brushRef="#br3" timeOffset="-78041.36">25301 8168 46 0,'0'10'23'0,"7"12"-11"16,-3-19 24-16,3 0-33 15,0-3 1-15,4 3 3 16,3-3 0-16,7 0-8 15,7-3 0-15,11 3 5 16,7-6 1-16,-4 3-2 16,0-4 0-16,4 4-3 15,0 0 1-15,-7 3-9 16,-4 6 1-16,-3 7-12 16,0 9 0-16</inkml:trace>
  <inkml:trace contextRef="#ctx0" brushRef="#br3" timeOffset="-75323.25">24571 9188 34 0,'-7'15'17'0,"10"-9"-2"15,-3-6 17-15,4 0-27 16,3 4 1-16,4-1 3 16,6 0 0-16,4 3-11 15,11-3 1-15,7 7 7 16,10-4 1-16,8-3-4 15,3 3 1-15,-7 4-4 16,0-4 1-16,-11 0-7 16,-10 1 0-16,-8-4-13 15,-20 9 1-15</inkml:trace>
  <inkml:trace contextRef="#ctx0" brushRef="#br3" timeOffset="-74364.14">25478 9059 44 0,'21'-6'22'0,"-18"-29"-12"0,-3 19 26 0,-7-5-34 16,-7-8 1-16,-11-11 0 16,-10-4 0-16,-11 3-4 15,-14 3 0-15,4 7 3 16,-4 12 0-16,-7 3-1 15,-4 7 0-15,-3 9-1 16,-7 3 0-16,4 16-2 16,6 9 1-16,-3 7-3 15,-4 2 0-15,4 7-3 16,4 0 1-16,3 9-1 16,7-2 1-16,14 2 2 0,7 16 1 15,18 0 2 1,14 9 1-16,14-9 3 0,21 3 1 15,21-9 1-15,8-3 0 16,31-16-1-16,14-16 0 16,18-16-1-16,-7-18 0 15,4-6-2-15,-5-20 1 16,-16-9-1-16,-19-18 1 16,-13-7-1-16,-15-6 0 15,-17 0-2-15,-11-10 1 16,-17 10-14-16,-8-13 1 0,-13 10-2 15,-1 6 0-15</inkml:trace>
  <inkml:trace contextRef="#ctx0" brushRef="#br3" timeOffset="-71661.5">29528 10564 46 0,'3'0'23'0,"-3"3"-10"0,0-3 23 15,0 0-33-15,0 3 0 16,0 7 0-16,-3 2 0 15,-1 7-5-15,4 6 1 16,-4-3 2-16,1 10 0 16,-1 11-3-16,1 11 0 0,-1 12-4 15,1-16 1-15,-1 9-11 16,-3-8 0-16,-3-8 0 16,-1-8 1-16</inkml:trace>
  <inkml:trace contextRef="#ctx0" brushRef="#br3" timeOffset="-71196.5">29686 11696 53 0,'18'0'26'0,"-11"-19"-37"0,-7 13 56 15,0 0-46 1,0-7 1-16,-7-6 0 0,-7-3 0 16,-11 4-1-16,-7 2 0 15,1 7-3-15,-1 12 1 16,-3 12-2-16,-1 4 1 15,-6 9-1-15,7 7 1 16,6 3 0-16,8-7 1 16,11 3 4-16,6 1 0 15,11-4 3-15,11-6 1 16,3-9 1-16,0-7 1 0,-3-2 0 16,7-14 0-16,-8 1-1 15,1 0 0 1,-4-4-4-16,-7-2 0 0,-7-1-1 15,-4 4 0-15,-6 6-4 16,-11 3 0-16,-15 0-12 16,1 3 1-16,0-6-2 15,7 6 0-15</inkml:trace>
  <inkml:trace contextRef="#ctx1" brushRef="#br3" timeOffset="59013.49">24963 4465 0</inkml:trace>
  <inkml:trace contextRef="#ctx0" brushRef="#br3" timeOffset="-69891.99">29189 6939 47 0,'-4'3'23'0,"-6"-9"-10"15,6 6 23-15,-6 3-35 16,-4 3 0-16,-11 4 0 15,-3 5 1-15,-1 14-3 16,1 5 1-16,-4 4 0 16,1 12 0-16,-5 10-1 15,5-1 0-15,6 7-2 0,7-3 1 16,11-4-4-16,14-9 1 16,7-12-7-1,4-13 1-15,7-19-3 0,6-6 1 16</inkml:trace>
  <inkml:trace contextRef="#ctx0" brushRef="#br3" timeOffset="-69678.4">29291 7243 40 0,'-10'44'20'0,"-19"19"-22"16,22-57 36-16,-7 7-33 15,-3 9 1-15,-5 0 1 16,1 0 0-16,-3 3-5 16,2-3 0-16,1-4-2 15,7-5 0-15,0-7-8 16,7-6 1-16</inkml:trace>
  <inkml:trace contextRef="#ctx0" brushRef="#br3" timeOffset="-69464.01">29108 7231 39 0,'14'31'19'0,"-4"38"-15"16,-6-59 29-16,3 11-31 0,4 8 1 15,3-1-1 1,3 6 1-16,1-5-5 0,0-1 0 15,-1-3-3-15,1-9 0 16,-4-1-8-16,-3-15 1 16</inkml:trace>
  <inkml:trace contextRef="#ctx0" brushRef="#br3" timeOffset="-69228.8">29468 7413 42 0,'0'15'21'0,"7"-8"-15"0,-7-7 34 0,7-4-38 16,0 1 0-16,-4-3 0 15,8 0 1-15,3 0-5 16,7-4 1-16,0 4-5 15,4 3 1 1</inkml:trace>
  <inkml:trace contextRef="#ctx0" brushRef="#br3" timeOffset="-68854.3">29859 7215 46 0,'4'-3'23'0,"17"3"-11"0,-11 0 22 16,5 0-31-16,2 0 0 15,1 0 1-15,-1 3 0 0,1 0-6 16,-7 0 1-16,-4 4 2 15,-7 2 1-15,-4 4-3 16,-6-1 0-16,-5 7-2 16,-6 0 1-16,4-4-1 15,-4 4 0-15,-1 3 0 16,8 3 1-16,4 0 1 16,6 4 0-16,8-1 0 15,3-9 1-15,7-4-2 16,3-2 0-16,1-4-9 15,0-6 0-15,-1-6-3 16,8-12 1-16</inkml:trace>
  <inkml:trace contextRef="#ctx0" brushRef="#br3" timeOffset="-68609.97">30110 7011 25 0,'-7'38'12'0,"10"31"2"0,1-50 18 16,3 9-29-16,0 6 1 16,0 1 2-16,0 3 1 0,-7 9-9 15,-7 3 0 1,-7 3 2-16,0 10 0 0,-1-4-12 15,-6-8 1-15</inkml:trace>
  <inkml:trace contextRef="#ctx0" brushRef="#br3" timeOffset="-68027.63">30826 6917 41 0,'0'3'20'0,"-7"-12"-10"0,3 9 27 15,-6 6-36-15,-8 4 1 0,-10-1 0 16,-1 10 0-16,1 3-3 15,-3 6 1-15,-5 16 1 16,-3 3 0-16,1 16-2 16,-1-1 0-16,4 10 0 15,-1 7 0-15,15-1-3 16,7-12 1-16,10-13-5 16,12-12 0-16,9-16-5 15,4-18 0-15</inkml:trace>
  <inkml:trace contextRef="#ctx0" brushRef="#br3" timeOffset="-67801.88">30819 7259 55 0,'-21'44'27'0,"-22"15"-36"0,29-49 51 16,-11 12-42-16,1 3 0 0,-1 9-1 16,0-2 1-1,4-1-4-15,3-6 0 0,4-6-10 16,7-10 0-16</inkml:trace>
  <inkml:trace contextRef="#ctx0" brushRef="#br3" timeOffset="-67593.24">30593 7272 41 0,'3'50'20'0,"22"25"-15"16,-14-56 27-16,3 12-30 15,7 0 1-15,4 7-1 16,-1 0 0-16,1-4-6 15,-4 1 0-15,0-7-8 0,-3-9 0 16,0-10-1-16,3-12 0 16</inkml:trace>
  <inkml:trace contextRef="#ctx0" brushRef="#br3" timeOffset="-67366.4">31020 7403 52 0,'3'16'26'0,"18"-19"-33"16,-13 0 55-16,2 0-48 16,4-1 0-16,4-2-1 15,-1 0 1-15,12 3-7 16,-1-4 0-16,4-2-8 15,-8-4 0-15</inkml:trace>
  <inkml:trace contextRef="#ctx0" brushRef="#br3" timeOffset="-66976.69">31521 7215 46 0,'-18'9'23'0,"-24"29"-20"0,31-28 35 16,-3-1-38-16,0 3 0 15,0 1-1-15,3-4 1 16,4-2 0-16,0-1 0 0,7 0 0 16,7 1 1-16,7 2 0 15,4 0 0-15,7-6 1 16,6 4 0-16,-2 5 0 16,-8 1 0-16,-7 6-1 15,-7 3 1-15,-11 3-3 16,-10 0 1-16,-7-3-7 15,-4-7 0-15,-6-5-9 16,2-7 1-16</inkml:trace>
  <inkml:trace contextRef="#ctx0" brushRef="#br3" timeOffset="-66763.92">31429 7199 45 0,'14'16'22'0,"14"-19"-21"0,-17 0 34 16,7-3-35-1,6-1 1-15,4-2 1 0,4-1 1 16,3-2-4-16,11-4 1 16,7-6-2-16,-3 0 1 15,-1 4-12-15,-3-4 0 16</inkml:trace>
  <inkml:trace contextRef="#ctx0" brushRef="#br3" timeOffset="-66539.79">32053 6961 61 0,'4'41'30'0,"24"12"-34"0,-17-28 52 0,3-3-48 16,0 13 1-16,-3 12-1 15,-8-7 0-15,-10 14-8 16,-11 2 1-16,-13-2-10 16,-15-4 0-16</inkml:trace>
  <inkml:trace contextRef="#ctx0" brushRef="#br3" timeOffset="-65880.08">29348 8146 54 0,'3'7'27'0,"18"-7"-26"0,-10-3 41 0,7 6-41 15,3-3 0-15,3 0 0 16,12-3 0-16,-5-1-4 16,8-2 1-16,-4 0-12 15,-6 0 1-15,-1-1-3 16,-10 1 1-16</inkml:trace>
  <inkml:trace contextRef="#ctx0" brushRef="#br3" timeOffset="-65609.09">29499 8018 61 0,'-3'25'30'0,"6"3"-41"0,-3-18 60 15,0 8-49-15,0 7 0 16,-3 13-8-16,-1-3 1 15,1-1-5-15,-8 1 0 16</inkml:trace>
  <inkml:trace contextRef="#ctx0" brushRef="#br3" timeOffset="-65085.2">30152 8071 49 0,'3'6'24'0,"22"-6"-21"0,-11 0 33 0,4 4-35 16,10-4 1-16,7 3-1 15,4-3 0 1,0 3-8-16,-4-3 1 0,-3-10-8 16,-14-2 1-16</inkml:trace>
  <inkml:trace contextRef="#ctx0" brushRef="#br3" timeOffset="-64856.21">30307 7977 53 0,'-7'22'26'0,"0"25"-30"16,7-41 43-16,0 4-39 15,-3 5 0-15,-1 1-2 0,-3 6 0 16,0 6-9-16,0 10 1 15,0-4-4-15,-4 1 0 16</inkml:trace>
  <inkml:trace contextRef="#ctx0" brushRef="#br3" timeOffset="-63238.46">29393 9445 55 0,'0'22'27'0,"15"0"-20"0,-5-19 28 16,1 0-34-16,6 0 1 16,12 0-1-16,6-3 0 15,4 0-5-15,3 0 1 0,0-3-9 16,1 0 1-16,-8-3-5 15,-3 2 0-15</inkml:trace>
  <inkml:trace contextRef="#ctx0" brushRef="#br3" timeOffset="-62983.75">29619 9162 57 0,'0'38'28'0,"-14"25"-37"15,7-38 54-15,-4 9-46 0,-3 13 0 16,0 4-11-16,-3 8 0 15,-5 4 3-15,-2-7 1 16</inkml:trace>
  <inkml:trace contextRef="#ctx0" brushRef="#br3" timeOffset="-62412.21">30177 9545 39 0,'60'-63'19'0,"-4"-25"-13"15,-42 57 25-15,-3-10-28 16,-8-12 1-16,-6 3-1 16,-11-7 1-16,-11 1-6 15,-14 6 1-15,-3-4 3 16,-11 14 1-16,-11 15-2 15,-13 9 0-15,-11 13-3 0,-4 12 1 16,7 19-3-16,-3 1 0 16,-4 11-4-16,8 7 1 15,6 10-1-15,11 9 1 16,7 6 2-16,11 3 1 16,13 7 2-16,15-1 1 15,14 10 3-15,14-6 1 16,18-16 0-16,24-16 1 15,8-12 1-15,24-22 1 0,25-26-1 16,14-15 1-16,10-21-1 16,-3 2 0-16,0-12-3 15,-18-7 1-15,-20-3-15 16,-26-3 0-16,-24 4-2 16,-11 8 0-16</inkml:trace>
  <inkml:trace contextRef="#ctx0" brushRef="#br0" timeOffset="-51588.36">7193 14719 24 0,'-7'16'12'0,"7"-10"-2"0,0-6 13 16,0 0-19-16,0 0 0 15,0 0 2-15,0 0 1 0,0 0-8 16,7 3 0-16,-7 0 6 15,7 4 0-15,0-1-2 16,0 3 1-16,0-6-1 16,4 1 0-16,-11-1-1 15,11 3 0-15,-8-3-1 16,1 0 1-16,3-6-1 16,3-9 1-16,4-4-1 15,0-12 0-15,11 6 1 16,7-16 0-16,-4-15-1 15,18-13 1-15,3-13-4 16,4 4 0-16,0-16-14 16,-10-9 0-16</inkml:trace>
  <inkml:trace contextRef="#ctx0" brushRef="#br0" timeOffset="-48525.66">21481 8717 23 0,'14'-16'11'0,"3"20"3"16,-13-8 11-16,-1-2-23 0,1 3 1 16,-4-3 2-16,0 6 0 15,0-10-5-15,-4 4 0 16,-3 0 5-16,0 0 0 16,-3-1-2-16,-4-2 1 15,-4-7-1-15,-7 4 0 16,4-4-2-16,-4 0 1 15,1 1-1-15,-1-1 1 16,4 3-2-16,-4 4 1 16,1 3-1-16,-8 3 1 0,-4-1-1 15,-2 1 0-15,-1 0 0 16,0 3 0-16,0-3 0 16,4 3 0-16,0 3 0 15,-1 3 1-15,-2 7-1 16,2 6 1-16,1 0-1 15,7-1 1-15,3 8-1 16,4 2 1-16,0 0-2 16,3 3 1-16,1 4-2 15,2-4 1-15,1 1-1 16,0-1 1-16,4 3-1 16,-1 1 1-16,0-4 0 15,1 7 1-15,-1-4-1 16,-3 1 1-16,4-1 0 15,-1 1 0-15,0-1 0 16,4 1 0-16,4-4 0 16,-1 7 0-16,4-1 0 15,4-2 1-15,6-7-1 16,5 0 1-16,-1 4 0 0,3-1 0 16,1 0 0-16,-4-2 0 15,0-7 0-15,4 0 0 16,6-7-1-16,8-2 1 15,4-1-1-15,2-2 1 16,5-4-1-16,10-6 1 16,10-6 1-16,1-7 0 15,-4-6-1-15,0-3 0 16,3-3 0-16,-7 7 0 16,-3-11 0-16,4-2 0 15,-4-4-1-15,0 1 0 0,-7-7 0 16,-4-3 1-16,-3-6-1 15,-8 13 1-15,-6-7-1 16,-4-7 0-16,-10 8 0 16,-11-5 0-16,-7-8 0 15,-7 0 0-15,-7-1-1 16,-8 4 0-16,1 0-5 16,-4 6 0-16,4 9-10 15,0 3 0-15</inkml:trace>
  <inkml:trace contextRef="#ctx0" brushRef="#br0" timeOffset="-47308.55">30180 9213 30 0,'18'-13'15'0,"6"-28"-4"0,-20 29 15 0,0-4-23 16,-1 0 0-16,-3 4 0 15,0-1 1-15,-3-2-6 16,-5-4 1-16,-2 0 3 16,-11-3 0-16,-7 3 0 15,3-3 0-15,-3 7 0 16,-8-1 0-16,-2 0 0 15,-8 4 0-15,-7 5 0 16,0 1 0-16,0 3-2 16,-4-3 1-16,1 6-1 15,7-3 0-15,3 9 0 16,-4 3 0-16,1 4-1 0,3 6 1 16,-3 3-1-16,6-4 0 15,5 1 0-15,6 13 1 16,4-1-1-16,6 7 1 15,1-1-1-15,7 10 1 16,4 10 0-16,3-13 0 16,7 3 0-16,3 3 1 15,4 3-1-15,4-12 0 16,3 3 0-16,0 3 0 16,-3-10 0-16,3 1 0 15,-4-7 0-15,4 4 0 0,4-4 0 16,3 1 1-16,0-4-1 15,0 0 1-15,4 7 1 16,-7-10 0-16,14-3 0 16,-1-7 0-16,12 1 0 15,2-7 1-15,12-9-1 16,6-12 1-16,1-10-1 16,-4-6 1-16,0-7-1 15,0-12 0-15,3 6-1 16,-6-6 0-16,-4-6-1 15,-4 3 0-15,-10-7-1 16,-4-2 1-16,-10 2-4 16,-7 7 1-16,-11 3-12 15,-11 0 1-15,-10 6-3 16,-4 7 0-16</inkml:trace>
  <inkml:trace contextRef="#ctx0" brushRef="#br0" timeOffset="-45027.13">18634 10871 31 0,'0'0'15'0,"7"4"-6"0,-7-4 15 15,7 0-18-15,-7 0 0 16,3-4 5-16,4 1 0 16,-7 3-13-16,0 0 1 15,-3 7 8-15,-4 5 0 32,-11 35-3-32,1 0 0 15,2 3-4-15,1-3 1 0,4-6-2 16,3-6 1-16,3-10-2 15,1-6 1-15,6-4 0 16,8-8 1-16,10-14-1 16,0-12 1-16,7-9-1 15,11-9 1-15,3-4 0 16,1 0 0-16,-1-6 0 16,4 6 0-16,-7 0 0 15,-7 7 0-15,-1 6 0 16,-10 9 1-16,-3 13-1 15,0 9 0-15,-8 9-1 16,1 7 0-16,-8 6 0 16,4 3 1-16,1 4-1 15,-5-4 0-15,4 0 0 16,0-3 1-16,-3-6 0 16,3-3 0-16,0-4 0 0,3-5 0 15,5-4 0 1,2-3 1-16,4-13 0 0,0-9 0 15,8-6 0-15,6-10 0 16,7-2-1-16,4-1 1 16,0 3-1-16,-4 10 1 15,-3 3-1-15,-7 3 0 16,-11 9 1-16,0 1 0 16,-3 15-1-16,-4 10 1 15,-7 5-1-15,0 8 1 16,-3 5-1-16,-1 3 0 15,1 4-1-15,-1-3 0 0,4-1 1 16,4 0 0-16,3-5-1 16,7-4 1-16,4-6 0 15,0-10 0-15,3-9 0 16,7-6 1-16,7-13-1 16,4-9 0-16,4-10 0 15,3-6 0-15,-8 0 0 16,-6 0 0-16,4 10 0 15,-5 6 0-15,1 9 1 16,-4 0 0-16,-3 13-1 16,-4 9 1-16,1 13-1 15,-5 2 1-15,1 4-1 16,0 3 1-16,-1 1-1 16,5-1 0-16,2-3 0 15,5-7 1-15,-1-5-2 16,0-4 1-16,-3-6-1 0,-4-3 1 15,-3-7-1-15,3 1 1 16,0-4-1-16,4 1 1 16,0-7-1-16,3-3 1 15,-3 3 0-15,0-3 0 16,-1 7 0-16,5 5 0 16,-1 7 0-16,-3 9 0 15,-4 7 0-15,0 6 0 16,0 3 0-16,-3 3 0 15,0-3 0-15,-1 3 0 0,-2-6 0 16,-1-4 0-16,-4-2-1 16,-3-7 1-16,4-6-1 15,0-6 1-15,3-4-1 16,0-2 1-16,0-4 0 16,4 1 0-16,0-7-1 15,-1 0 1-15,1-3 0 16,0 3 1-16,-1 6-1 15,-2 7 0-15,-1 5 0 16,-4 8 1-16,1 5-1 16,-4 7 1-16,-3 2-1 15,-1 1 1-15,-3 0-1 16,0 3 0-16,0-3 0 16,1 6 0-16,-1-3 0 15,0-3 0-15,0-4 0 16,0-2 0-16,0-1-1 0,3-2 1 15,1-4-1-15,3-12 1 16,0-4-1-16,4-5 1 16,-1-4-1-16,1-9 1 15,0 3 0-15,3 3 1 16,7 0-1-16,0-3 0 16,4 6 1-16,0 0 0 15,-4 6-1-15,4-2 0 16,-4 5 0-16,-3 4 1 15,-1 6-1-15,-2 3 0 16,-5 4 0-16,1 5 1 0,-4 1-1 16,-3 9 0-16,-1 6-1 15,-3 6 1-15,0 1-1 16,0-10 1-16,-3 0-1 16,-1-6 1-16,1-4-1 15,3-5 1-15,0-7-1 16,4 0 1-16,6-9 0 15,1-13 0-15,3-3 0 16,-3-9 1-16,3-1-1 16,-3-2 0-16,-4 3-2 15,3-1 0-15,1 13-3 16,0-3 0-16,-1 10-9 16,-3 6 1-16,0-1-3 15,-3 4 0-15</inkml:trace>
  <inkml:trace contextRef="#ctx0" brushRef="#br0" timeOffset="-43780.99">22948 10897 27 0,'4'3'13'0,"-1"6"-5"0,-3-9 21 0,0 0-26 16,0 0 0-16,4-6 3 16,-4 0 1-16,0-1-8 15,0 7 1-15,-4-6 4 16,-3-3 1-16,-7-1-2 15,7 4 0-15,-4 3-2 16,1-4 1-16,-4 1-2 16,-4 3 0-16,0 0 0 15,1-3 0-15,-1 3 0 16,1 3 1-16,-1 3-1 16,-3 0 0-16,-4 3 0 15,0 0 1-15,1 4-2 16,-1 2 1-16,0 1-1 15,4 3 0-15,3-1 0 0,1 1 0 16,3 3 0-16,0 3 0 16,3 3 0-16,0-3 1 15,1 3 0-15,3-6 0 16,0-1 0-16,3 1 1 16,1-3-2-16,3 0 1 15,0-1 0-15,3 1 1 16,4-4-1-16,-3 4 1 15,-1 0-1-15,1 0 1 16,3-4-1-16,0-3 1 16,0-2-1-16,4 5 1 15,3-5 0-15,3 2 0 0,5-6 0 16,2-3 1-16,8 0 0 16,0 0 0-16,-1 0 0 15,1 3 0-15,-4-3-1 16,-6-6 1-16,-5-3-1 15,4-1 1-15,1 1-1 16,-1-4 0-16,0-2 0 16,0-1 0-16,7-3 0 15,-7 0 1-15,1-6-1 16,-5 0 1-16,1-3-1 16,0 0 1-16,-4-1-1 15,0 1 0-15,-4 6 0 16,-3 0 0-16,0 3 0 15,-7 1 0-15,-3 2-1 16,-4 0 1-16,-11 1 0 16,-6 2 0-16,-5 0-1 15,5 1 0-15,2-7-1 0,1 0 0 16,0 4-5-16,7-4 1 16,0-6-14-16,3-10 0 15</inkml:trace>
  <inkml:trace contextRef="#ctx0" brushRef="#br0" timeOffset="-40805.9">27944 10630 31 0,'21'3'15'0,"3"-6"-4"16,-17 0 15-16,-3-3-24 15,3-1 1-15,-3-2 4 16,-1-1 0-16,-3 1-8 16,0 0 1-16,-3-7 5 15,-4 3 0-15,-4 1-2 0,-3 2 1 16,0 1-3 0,-11 0 1-16,7-4-2 0,1 10 1 15,-1-3-1-15,-7-1 0 16,-3 7 0-16,-4 4 1 15,-3 5-1-15,-4 0 0 16,1 4-1-16,2 6 0 16,1 6-2-16,3 3 0 15,0 0-1-15,1 1 1 16,-1 8 0-16,4 1 0 16,0 9 2-16,6 0 0 15,5 9 1-15,6-2 1 16,11-4 0-16,7 3 0 0,7-6 0 15,4-3 0-15,0-9 0 16,6-10 0-16,1 0 1 16,3-3 0-16,7-7 0 15,4-5 1-15,4-4-1 16,-1 0 1-16,-3-6-1 16,-4-3 0-16,4-6 0 15,0-7 0-15,-4-6-1 16,-3 0 1-16,-4-9 0 15,-7-13 0-15,4-3 0 16,-8-6 0-16,-2-1-4 16,-5 7 1-16,1-3-11 15,-1 0 0-15,4 3-6 16,4 6 1-16</inkml:trace>
  <inkml:trace contextRef="#ctx0" brushRef="#br0" timeOffset="-37971.54">28201 10840 27 0,'4'0'13'0,"-1"3"-4"0,1-6 14 16,-1-3-21-16,1-7 0 16,3 1 0-16,0-1 1 15,0 1-4-15,0-1 1 16,0 7 2-16,0 0 0 16,0-4 0-16,0 4 0 15,0 6-1-15,-3 3 0 16,-4 10 0-16,0 2 0 15,-4 4-1-15,1 3 1 16,-1 0-1-16,1 3 0 0,-1 3 0 16,1 4 1-1,-1-1-1-15,4-3 1 0,0-3 0 16,0-3 0-16,7-9 0 16,4-7 0-16,-1-15 1 15,8-13 0-15,0-3 0 16,-4 0 0-16,3-10-1 15,4 1 1-15,4 5-1 16,0-2 1-16,0 6-1 16,-1 6 0-16,-3 6 0 15,-3 7 0-15,0 9-1 16,-1 7 1-16,-3 5-1 16,1 1 1-16,-1 6-2 15,0 0 1-15,-4 3 0 16,1-3 0-16,0 3 0 15,-1-6 0-15,1-3-1 16,-1-10 1-16,4-6 0 16,0-6 0-16,1-7 0 0,-1-3 0 15,7 1 0-15,4-7 0 16,-1-6 0-16,4 6 1 31,11-25-1-31,-3 6 1 16,2 9-1-16,5 1 0 15,-8 12 1-15,-3 10 0 16,-1 9-1-16,5 12 1 0,3 1-1 16,-1 15 1-16,1 4-1 15,4 5 1-15,-1 4-1 16,-3 3 0-16,-8-3 1 16,1-4 0-16,0-9-1 15,3-6 1-15,-3-9-1 16,0-13 1-16,-1-16-1 15,-2-3 1-15,-1 1-1 16,-3-7 0-16,-4 3 0 16,0 3 0-16,0 3 0 15,0 4 0 1,11 2 0 0,-4 1 1-16,4 6-1 15,0-4 0-15,-1 7 0 16,-2 3 0-16,-1 1 0 15,7 2 0-15,-3 0 0 16,3 0 0-16,4-2 0 16,0-4 0-16,-4-4 0 15,4-2 0-15,0-3-1 0,3-7 1 16,0 4 0-16,1-1 0 16,-4 0 0-16,-4 7 0 15,0 3 0-15,-7 6 0 16,1 7-1-16,-1 5 0 15,3 7 0-15,5 6 1 16,-4 4 0-16,-1 2 0 16,-3-2-1-16,1-4 0 15,-1-3 2-15,0-6 0 0,0-4-1 16,1-5 1-16,-5-4-1 16,5-3 1-16,-5-12-1 15,4-7 1-15,-6-3-1 16,-1 1 0-16,-4 2 0 15,1 3 0-15,0 10 0 16,-1 3 1-16,-3 6-1 16,1 7 1-16,2 0-1 15,1 5 0-15,-1-5 0 16,5-7 1-16,-5-9-1 16,4-6 0-16,-3-7 0 15,0-9 0-15,-1-3 0 16,1-10 0-16,0-3 0 15,-4 0 0-15,0-6-1 16,0 0 1-16,0 0 0 16,4 10 1-16,3 12-1 0,4 3 1 15,6 3 0-15,1 6 0 16,3 4-1-16,4 12 1 16,-4 13-1-16,11 12 1 15,7 3-1-15,7 13 0 16,4 10 0-16,6 8 0 15,4 1-2-15,-10-3 0 16,-11-4-15-16,0 0 0 16</inkml:trace>
  <inkml:trace contextRef="#ctx0" brushRef="#br0" timeOffset="-34279.92">1259 17337 30 0,'-21'38'15'0,"14"-25"-6"16,7-13 15-16,0 0-22 0,7 0 0 15,0-7 3-15,4-2 0 16,3-10-5-16,4-9 1 16,3-7 3-16,0-15 0 15,7-6-1-15,4-4 1 16,3-6-3-16,1-12 1 16,9 3-1-16,-6-7 0 15,4-2-1-15,-5-1 1 16,1 6-1-16,0 23 1 0,-14 6-1 15,3 9 1-15,-7 10-2 16,0 9 1-16,-3 9-3 16,-1 10 1-16,-6 16-1 15,0 5 0-15,-11 8 0 16,-7 2 0-16,3 6 1 16,-7 4 0-16,-6 6 1 15,-1 9 1-15,4 0 0 16,3 10 0-16,1 0 0 15,3 12 1-15,7 0-1 16,0 1 1-16,0-11-1 16,0-5 1-16,7-16-2 15,3-10 1-15,1-12-1 16,0-9 1-16,-1-7-5 16,1-9 1-16,-4-6-8 15,-4-16 0-15</inkml:trace>
  <inkml:trace contextRef="#ctx0" brushRef="#br0" timeOffset="-34051.24">1408 17040 45 0,'0'15'22'0,"0"-21"-19"0,0 6 37 15,7-9-37-15,3-1 0 0,11-6 1 16,11-2 1-16,7-4-7 16,-7 0 1-16,7 0-2 15,3 0 0-15,7-6-12 16,-3-7 0-16</inkml:trace>
  <inkml:trace contextRef="#ctx0" brushRef="#br0" timeOffset="-33664.32">2173 16325 41 0,'0'6'20'0,"0"-19"-11"0,0 13 24 15,0 0-29-15,-10 7 1 16,10 2 2-16,-11 4 0 16,4 2-9-16,-4 13 0 15,1 4 6-15,-1 9 0 16,1 6-2-16,3 3 0 15,-4 9-4-15,4 1 0 16,3 9-3-16,-3 0 0 16,4 3-2-16,3-3 0 15,-11-9-2-15,11-20 0 0,0-11-1 16,0-17 0-16,11-12-2 16,-1-19 1-16</inkml:trace>
  <inkml:trace contextRef="#ctx0" brushRef="#br0" timeOffset="-33406.54">2226 16416 24 0,'18'-41'12'0,"3"0"-5"16,-11 35 18-16,1-1-20 16,0 4 0-16,-1 0 4 15,-3 9 0-15,0 13-11 16,-7 9 0-16,0 13 7 15,-7 9 0-15,0 7-3 16,4 9 0-16,-8 0-3 16,0 6 1-16,1 0-3 15,3 6 0-15,-4-6-2 0,4-3 0 16,7-12-7-16,7-10 0 16,4-16-1-16,-1-6 1 15</inkml:trace>
  <inkml:trace contextRef="#ctx0" brushRef="#br0" timeOffset="-32789.7">3739 16833 51 0,'-3'6'25'0,"-8"3"-30"0,11-6 54 0,-7 1-47 16,-3 2 0-16,-1 6 1 15,-10 7 1-15,3 0-5 16,-3 3 1-16,0 6 1 16,-7 7 0-16,0 2-4 15,-1 1 1-15,5-7-6 16,6-3 0-16,-3-6-9 16,10-12 0-16</inkml:trace>
  <inkml:trace contextRef="#ctx0" brushRef="#br0" timeOffset="-32564.47">3450 16751 33 0,'11'6'16'0,"17"16"-5"0,-21-15 19 16,4 2-28-16,-1 0 0 15,1 4 1-15,-1-4 1 16,1 1-5-16,-4 12 0 15,4 6 2-15,-1 6 1 16,4 7-3-16,11 6 1 0,7 3-4 16,7-6 0-1,-1-6-9-15,5-16 1 0</inkml:trace>
  <inkml:trace contextRef="#ctx0" brushRef="#br0" timeOffset="-31932.02">5260 16861 55 0,'0'6'27'0,"-7"44"-30"16,7-37 49-16,-4 6-46 15,4 6 0-15,-7 3 0 16,4 6 0-16,3 1-4 16,0-7 1-16,0-6-8 0,0-3 0 15,0-19-5-15,-4-16 1 16</inkml:trace>
  <inkml:trace contextRef="#ctx0" brushRef="#br0" timeOffset="-31725.76">5211 16572 35 0,'3'13'17'0,"8"-13"-21"16,-4-3 27-16,0 0-24 15,3-4 0-15,-6 1-4 16,3 0 1-16,4 0 4 15,-1-1 0-15,1 1-9 16,6 0 1-16</inkml:trace>
  <inkml:trace contextRef="#ctx0" brushRef="#br0" timeOffset="-31381">5429 17046 24 0,'0'25'12'0,"11"-31"-17"0,-11-1 18 15,3-2-14 1,4-7 0-16,0-6 1 0,1-9 1 16,6 3 0-16,-4-4 1 15,1 1 2-15,3 0 0 16,4 2 2-16,-1 8 1 15,4 5 0-15,1 10 1 16,6 6-2-16,-7 9 1 16,7 4-3-16,-10 8 1 15,-4 11-3-15,4 5 1 16,-1 7-2-16,4 13 0 16,-7-7-1-16,4 0 0 0,-4-3-5 15,4-6 1-15,3-3-10 16,-3-13 0-16</inkml:trace>
  <inkml:trace contextRef="#ctx0" brushRef="#br0" timeOffset="-30404.05">8068 16174 26 0,'-3'0'13'15,"6"-6"4"-15,-3 6 11 0,0 0-21 16,0 0 1-16,4-3 4 16,-4 6 0-16,-4 0-15 15,-3 6 1-15,0 4 10 16,0 6 0-16,-4 3-4 16,-3-4 0-16,-7 11-2 15,-4 2 0-15,-3 4-2 16,-7 8 0-16,-4 1 0 15,4 7 0-15,7 11 0 16,6 7 0-16,1-3 0 16,7 0 0-16,11-3-1 15,3-10 0-15,7-6-4 16,14-6 1-16,11-7-6 16,6-18 0-16,1-13-8 0,0-9 1 15</inkml:trace>
  <inkml:trace contextRef="#ctx0" brushRef="#br0" timeOffset="-30099.34">8012 16717 47 0,'7'6'23'0,"-7"-3"-21"16,0-3 37-16,0 0-38 16,0 0 0-16,10 0 0 15,4-3 1-15,8 0-3 16,13 0 0-16,-3-4-3 15,-4-2 1-15,0-1-11 16,4-8 0-16</inkml:trace>
  <inkml:trace contextRef="#ctx0" brushRef="#br0" timeOffset="-29473.85">8700 16648 52 0,'-32'31'26'0,"0"3"-31"0,18-27 41 0,3 2-37 15,1-3 1-15,-1 1-1 16,1-4 1-16,-5-3 0 16,5-3 1-16,-1-4-1 15,4-2 0-15,-3-4 0 16,10 1 1-16,0 2-1 16,0-8 1-16,10-4-1 15,-6 0 0-15,6-3-1 16,4 3 1-16,8 3 0 15,-5 3 0-15,4 4 0 16,1 5 0-16,-5 1 0 16,1 9 0-16,0 4-2 15,-1 2 1-15,1 0-1 16,-4 10 1-16,0-3-1 16,-3-4 1-16,3-2-1 15,3-1 0-15,-3-3 2 0,11 1 0 16,0-1-1-16,0-3 1 15,6-6 0-15,-13-3 0 16,3-7 2-16,0-2 0 16,-10-4 0-16,3-3 1 15,-3-3 0-15,-4 0 1 16,0 3-1-16,-14 3 1 16,0-3-4-16,-8 6 0 15,-6 7-4-15,-3 6 1 16,-1 3-12-16,0 6 1 0,4 0-1 15,0 7 0-15</inkml:trace>
  <inkml:trace contextRef="#ctx0" brushRef="#br0" timeOffset="-29181.47">9186 16789 53 0,'-14'44'26'0,"4"-10"-35"0,3-21 54 15,-4 9-46-15,4 3 1 16,-7 9-1 0,0 10 1-16,0-3-5 0,-4-10 0 15,4-3-9-15,3-9 0 16</inkml:trace>
  <inkml:trace contextRef="#ctx0" brushRef="#br0" timeOffset="-28573.12">9571 16356 35 0,'-21'22'17'0,"7"-19"-5"16,10-3 20-16,1 6-27 0,3-3 1 15,0 1 3-15,3 2 0 16,1 3-10-16,3-2 0 16,3 2 8-16,4-3 1 15,4-3-3-15,0-3 1 16,3-3-3-16,7 0 1 16,-3 0-2-16,-4 0 0 15,-3 0-2-15,-4 3 1 16,-4 0-2-16,1 3 0 15,-4 0-1-15,-4-3 0 16,-3 6-1-16,-7 4 1 0,0 2-2 16,-7 7 1-16,4 6 1 15,-1 6 0-15,-7-2 0 16,1 2 0-16,-1 0 0 16,0 1 1-16,4-1 1 15,7 0 0-15,4-5 0 16,6-5 0-16,4-5-1 15,4-3 1-15,10-10-2 16,7-6 0-16,4-7-5 16,3-2 0-16,-3-4-9 15,3-3 0-15</inkml:trace>
  <inkml:trace contextRef="#ctx0" brushRef="#br0" timeOffset="-28182.22">9973 15992 49 0,'-7'54'24'0,"14"-20"-24"0,-3-31 37 0,3 10-35 15,3 2 0-15,8 10 3 16,3 7 0-16,4-4-6 15,-1 13 0-15,-2 6 3 16,-1 16 1-16,-4 12-4 16,1 6 1-16,-18 1-9 15,-14 3 1-15,-4-4-9 16,-10-6 1-16</inkml:trace>
  <inkml:trace contextRef="#ctx0" brushRef="#br0" timeOffset="-27432.61">10516 16133 45 0,'-7'19'22'0,"4"19"-20"0,3-29 34 15,-4 4-34-15,1 6 0 16,3-4 2-16,-4 10 1 15,4 7-6-15,4 5 1 16,-1 4 3-16,8 3 1 0,3-3-2 16,7-7 0-16,4-2-2 15,7-10 1-15,-1-4-1 16,-3-2 0-16,4-7 1 16,4-12 0-16,-1-12 1 15,4-10 0-15,3-10 0 16,-3-12 0-16,3 6 0 15,-3-12 1-15,-7-4-3 16,-4 7 1-16,-7-9-4 16,-7 2 0-16,-7 4-7 15,-7-3 1-15,-7 5-9 16,7 7 0-16</inkml:trace>
  <inkml:trace contextRef="#ctx0" brushRef="#br0" timeOffset="-26277.99">11878 15613 43 0,'7'0'21'0,"-10"9"-7"0,3-6 30 16,-4 4-38-16,1 5 0 16,-5 4 3-16,-2 3 1 0,-4-4-13 15,-4 7 1-15,-7 6 7 16,4-6 0-16,-18 22-3 16,-6 10 0-1,-29 40-1 1,10-3 0-16,11 0-2 15,18-4 1-15,3 7-1 16,14-3 1-16,15-3-2 16,13-9 0-16,8-1-3 15,7-3 0-15,0-12-2 16,-4-10 1-16,0-9-9 16,0-12 1-16,4-14-5 15,-4-5 1-15</inkml:trace>
  <inkml:trace contextRef="#ctx0" brushRef="#br0" timeOffset="-24819.79">12157 16124 64 0,'-14'25'32'0,"-8"0"-42"0,19-16 62 15,-4 1-50-15,-7 2 0 16,-4 1 0-16,-3 3 0 15,0-4-3-15,0 1 0 16,-1-1 1-16,1-2 1 16,7-4-2-16,0 3 0 15,3 1-1-15,8-4 0 16,10 0 0-16,7 1 1 0,7 2 0 16,8 0 0-16,6 1 2 15,4 2 0-15,-4 4 1 16,-3 0 0-16,-8-1-2 15,-10 1 1-15,-14 6-5 16,-14 3 1-16,-14 6-12 16,-11 1 0-16,-3-4-3 15,-7-6 0-15</inkml:trace>
  <inkml:trace contextRef="#ctx0" brushRef="#br0" timeOffset="-24533.37">12097 16140 60 0,'0'15'30'0,"0"-18"-38"0,7-3 60 16,3-4-48-16,12 1 0 15,13-10 2-15,14 0 1 16,15-12-9-16,13 3 0 16,12 0 4-16,-5-1 1 15,-6 7-8-15,-11 7 0 16,-14 2-12-16,-7 7 0 16,-22 3-3-16,-10 9 0 15</inkml:trace>
  <inkml:trace contextRef="#ctx0" brushRef="#br0" timeOffset="-24276.64">12714 16858 66 0,'4'12'33'0,"-4"-12"-48"16,-4 0 67-16,-3 10-52 15,-4 2 0-15,-3 7-7 16,-3 0 1-16,-4 3-3 16,-1 0 0-16,5-3-8 15,3-7 1-15</inkml:trace>
  <inkml:trace contextRef="#ctx0" brushRef="#br0" timeOffset="-23482.8">13628 16262 56 0,'-21'34'28'0,"-4"1"-33"0,14-23 52 15,-3 7-46 1,-7 6 0-16,-4-3-1 0,-6-3 1 15,-5-3-2-15,-2-1 1 16,6-5 0-16,4-4 1 16,3-3-1-16,7-3 0 15,8-6-1-15,3-3 0 16,7-7 0-16,10-3 1 16,8-9-1-16,7 3 1 15,3 3-1-15,4-3 1 16,-1 0 0-16,-6 6 1 0,0 3-1 15,-1 4 1-15,-2 5-2 16,-1 4 1-16,0 0-1 16,-4 6 1-16,5 3-2 15,-1 4 1-15,-4-1-1 16,-2 10 1-16,-5 6-1 16,4 3 1-16,-3 1 0 15,-1 2 1-15,1-6 0 16,0-3 0-16,-1-3 0 15,4-3 0-15,7-10 0 16,4-6 1-16,3-6 1 16,4-4 1-16,0-9 0 15,3-6 0-15,-10 0 0 16,-8 0 1-16,-9 0-1 16,-12-3 0-16,-10-4-3 15,-11 4 1-15,-10 3-5 16,7 3 1-16,-4 6-6 0,0 4 1 15,4 6-10-15,3-1 0 16</inkml:trace>
  <inkml:trace contextRef="#ctx0" brushRef="#br0" timeOffset="-23047.83">14231 15500 45 0,'-28'28'22'0,"10"-6"-13"16,18-13 33-16,4 10-39 16,3 6 1-16,7 4 4 15,4-4 0-15,3 9-8 16,10 4 0-16,5 6 6 0,3 12 1 15,-4-6-3-15,0 16 1 16,-14 16-3-16,-14 9 1 16,-14 9-7-16,-21 10 0 15,-11 6-7-15,-10-19 0 16,-8-19-10-16,-6-9 0 16</inkml:trace>
  <inkml:trace contextRef="#ctx0" brushRef="#br0" timeOffset="-19264.75">20045 13562 28 0,'-14'50'14'0,"10"-9"-3"15,4-35 14-15,0 0-21 16,4 1 0-16,-4-7 3 15,0 0 1-15,3 0-10 16,-3 0 1-16,7-7 6 16,0-5 0-16,4-10-3 15,3-3 1-15,0-19-3 0,7-9 1 16,1-19-5-16,2-13 0 16,-3-3-4-16,1 10 0 15,-5-4-6-15,-3 7 0 16</inkml:trace>
  <inkml:trace contextRef="#ctx0" brushRef="#br0" timeOffset="-18739.75">19953 12803 39 0,'-3'31'19'0,"17"-15"-15"0,-7-13 31 0,0 0-31 16,3 1 0-16,5-4 1 15,2-4 1-15,4-5-7 16,4-7 0-16,0 1 5 16,6-20 0-16,5 1-3 15,3-4 1-15,-4 0-1 16,-3 1 0-16,-4 2-1 15,-4 1 0-15,-2 9-2 16,-5 6 1-16,-3 3-1 16,-3 10 0-16,-4 9-3 15,-3 10 0-15,-1 2-2 16,1 4 0-16,-1 12 1 0,1 7 1 16,-1-3 2-1,4 2 1-15,0 1 4 0,4-1 0 16,3-2 3-16,4-1 0 15,-1-8 0-15,4-8 0 16,1-2-2-16,-5-3 1 16,-3-1-3-16,-3-2 1 15,-8-1-1-15,-13 0 0 16,-11-6-1-16,-15 1 1 16,-6-4-1-16,-18-10 1 0,4-5-1 15,-11-14 0 1,-7 1-5-16,-4-13 0 15,11-12-10-15,7 3 1 0</inkml:trace>
  <inkml:trace contextRef="#ctx0" brushRef="#br0" timeOffset="-18170.51">19258 14064 51 0,'0'9'25'0,"-10"-12"-28"0,6 3 40 15,-14 3-37-15,-6-3 1 16,-8 0-2-16,4 9 1 0,-4 7-2 16,0 3 1-16,0 3-1 15,4 3 0-15,4 3 0 16,2-3 0-16,8 0 0 16,7 4 1-16,7 2 3 15,11-6 0-15,3-6 1 16,0 0 0-16,11 0 0 15,-1-1 0-15,-2-2 0 16,-8 0 1-16,-4 3-3 16,-10 2 0-16,-10 8-4 15,-4-1 1-15,-8-6-7 16,-9 3 1-16,-8 3-7 16,0-12 0-16</inkml:trace>
  <inkml:trace contextRef="#ctx0" brushRef="#br0" timeOffset="-17719.77">19357 14512 41 0,'7'19'20'0,"7"-19"-22"0,-14 0 32 16,0 0-30-16,0-3 0 0,-7 0 0 15,-7 0 0 1,-4 3 0-16,-3 3 0 0,3 3 0 16,-6 0 1-16,-1 4-1 15,4-1 1-15,3 4-1 16,4-1 0-16,4-3 0 16,-1 7 1-16,7-10-1 15,12-2 0-15,2-1 0 16,1 0 0-16,-1-3 1 15,1-6 0-15,3-1 0 16,0-2 0-16,0-4 1 16,0 4 0-16,0 0 0 15,-3 5 0-15,0 4-1 16,-1 7 0-16,-3 2 0 16,0 0 0-16,-3 7-1 15,-1-3 1-15,1 2-1 16,3-2 0-16,0-4-1 0,4 1 1 15,-1-4-7-15,4-6 1 16,4-3-8-16,3-7 1 16</inkml:trace>
  <inkml:trace contextRef="#ctx0" brushRef="#br0" timeOffset="-17223.07">19586 14556 36 0,'4'28'18'0,"-1"-3"-17"0,-3-22 25 16,0 1-26-16,0-1 0 0,4 0 1 16,-1 0 0-16,-3-3-1 15,0 0 1-15,7 0 0 16,0-3 0-16,1-3 0 16,2 2 0-16,-3 1 0 15,0 3 0-15,4 3 0 16,-4 1 0-16,3-1-1 15,-3 0 1-15,1 3-1 16,-1-3 0-16,-4 0-1 16,4-3 1-16,0-3-1 15,4 3 0-15,-4 0 0 16,3 3 1-16,1-3-1 16,0-3 1-16,3-3 0 15,0 0 0-15,0-1 0 16,4 1 1-16,-1 0-1 15,1-4 0-15,0 4 0 0,-1 0 1 16,1 0-1-16,-1 3 1 16,1-1 0-16,-4 4 1 15,0 4 0-15,-3-1 1 16,-1 3 0-16,-2 3 0 16,-1 4-1-16,-4-7 1 15,1 7-2-15,-1-1 1 16,4 1-5-16,0 2 1 15,4-5-7-15,3-1 0 16,4-6-5-16,-4-6 0 0</inkml:trace>
  <inkml:trace contextRef="#ctx0" brushRef="#br0" timeOffset="-16803.79">20186 14804 30 0,'-28'44'15'0,"10"59"-10"16,15-81 22-16,-4 0-24 16,3-3 0-16,0-7 4 15,1-8 0-15,3-4-8 0,7-10 0 16,0-12 5-1,-3-6 0-15,6-10-4 0,4-12 0 16,4-6-5-16,3 6 0 31,7-29-2-31,1 13 0 16,-1 7 3-16,3 15 1 16,5 9 5-16,-1 10 0 15,0 10 5-15,-3 8 0 16,-7 4 1-16,-8 3 0 15,-6 3-4-15,-11 7 1 16,-7 5-4-16,-7 10 0 16,-11 7-4-16,-7-4 0 15,-6 0-3-15,-8 7 1 0,3-7-9 16,1-3 0-16</inkml:trace>
  <inkml:trace contextRef="#ctx0" brushRef="#br0" timeOffset="-16486.62">20789 13850 41 0,'-7'29'20'0,"0"40"-16"0,4-47 29 16,-4 6-31-16,-4 9 1 16,-3 7 0-1,3 16 0-15,-3 6-4 0,0 12 1 16,-4 1 2-16,-3-4 1 16,0-6-2-16,0-6 0 15,3-10-3-15,4-9 0 16,7-13-7-16,4-9 1 15,6-9-6-15,4-13 0 0</inkml:trace>
  <inkml:trace contextRef="#ctx0" brushRef="#br0" timeOffset="-16081.59">20754 14647 38 0,'3'16'19'0,"15"-7"-15"15,-11-6 30-15,4 3-30 16,6-2 0-16,1 2 3 16,0-6 0-16,3 0-9 15,-4-3 0-15,1-4 6 16,0-2 0-16,3 3-2 0,-3-4 0 15,-4-2-3-15,-4-4 1 16,-6-3-4-16,-4-3 1 16,-4 7-3-16,-3 5 1 15,-3 10-1-15,-5 10 1 16,-2 5 0-16,3 4 1 16,0 6 4-16,3 3 1 15,0 1 2-15,8-1 0 16,3-3 1-16,7-3 1 15,7-6-1-15,7-4 0 16,11-6-4-16,-4-6 0 16,0-6-14-16,-3-6 1 15</inkml:trace>
  <inkml:trace contextRef="#ctx0" brushRef="#br0" timeOffset="-15167.91">22207 14923 46 0,'-7'72'23'0,"-14"3"-24"16,14-50 32-16,-7 4-31 0,-4 8 0 15,-3 10 1-15,0-3 0 16,3-3-2-16,1-10 0 16,6-15 0-16,8-16 1 15,6-19-1-15,8-6 1 16,3-16-3-16,3-12 1 15,1-7 0-15,-4-12 1 16,0 0-1-16,0-6 1 16,1 9 0-16,-1 6 1 15,3 3 0-15,1 7 1 16,0 9 0-16,3 7 0 0,-4 12 1 16,-2 9 1-16,6 6 1 15,3 7 1-15,8 10 0 16,0 2 0-16,0 7-1 15,-1-1 1-15,-6 1-3 16,-7 0 0-16,-11 6-2 16,-14 0 0-16,-18 9-4 15,-3 0 0-15,-15 4-5 16,-2-4 1-16,-5-6-7 16,4-9 0-16</inkml:trace>
  <inkml:trace contextRef="#ctx0" brushRef="#br0" timeOffset="-14820.48">22740 14735 37 0,'18'12'18'0,"-1"-15"-15"0,-13-3 27 16,-1 3-28-16,1-4 1 15,-4 1 0-15,-4 3 1 16,-6 3-5-16,-8 0 0 16,-7 6 3-16,1 4 1 15,-1 5-3-15,-3 4 0 0,3 3-2 16,4 3 1-16,3-3-1 16,4 3 0-1,7-12 0-15,4-7 0 0,10-3 4 16,10-6 0-16,5-6 0 15,-1-7 1-15,0 0-1 16,0 1 0-16,-3-4-4 16,-1 0 0-16,1 0-12 15,-4-3 1-15</inkml:trace>
  <inkml:trace contextRef="#ctx0" brushRef="#br0" timeOffset="-14443.19">23043 14754 62 0,'-10'37'31'0,"-11"10"-41"0,17-34 56 15,1 6-47-15,-1 3 1 0,1-1-6 16,3-8 0-16,3-4-2 16,4-12 1-16,7-12-9 15,4-10 0-15</inkml:trace>
  <inkml:trace contextRef="#ctx0" brushRef="#br0" timeOffset="-14266.65">23068 14481 34 0,'7'12'17'0,"0"4"-13"16,-7-13 24-16,4 0-26 15,-4-3 0-15,0 0 0 0,0 0 1 16,3-6-5-16,4 3 1 16,4 3-3-16,7 3 0 15,6 0-7-15,1 0 0 16</inkml:trace>
  <inkml:trace contextRef="#ctx0" brushRef="#br0" timeOffset="-13920.65">23269 14804 19 0,'-7'34'9'0,"7"1"-5"0,0-32 6 0,0 0-7 15,0-3 0-15,7-3 2 16,0-3 0-16,4-4-7 15,3-6 1-15,0 1 4 16,0-4 0-16,0 0-2 16,4 0 1-16,0 1-2 15,-4-1 1-15,-4 0 0 16,4 6 1-16,1 4 1 16,2 0 1-16,-3 5-1 15,-3 4 1-15,-1 4-1 16,-6 5 1-16,-1 7-2 15,-3 2 1-15,-3 4-2 16,-1 7 0-16,1-4-3 16,-1 0 0-16,1-3-6 15,3-3 1-15,3-4-5 16,4-2 0-16</inkml:trace>
  <inkml:trace contextRef="#ctx0" brushRef="#br0" timeOffset="-13482.36">23911 13923 43 0,'4'12'21'0,"-1"19"-21"16,-3-18 40-16,0 6-39 15,-7 6 1-15,-3 6 0 16,-8 10 0-16,-3 15-3 16,-4 10 1-16,-3 22 1 15,0-9 0-15,7 11-2 0,-1-2 1 16,8-6-3 78,4-19 0-94,3-20-5 0,3-17 0 0,1-20-6 15,3-12 0-15</inkml:trace>
  <inkml:trace contextRef="#ctx0" brushRef="#br0" timeOffset="-11833.09">24324 14443 44 0,'4'0'22'0,"-1"6"-15"16,-3-2 23-16,-3 2-29 16,-8 3 0-16,-3 7 0 15,-4 3 0-15,-3 0-2 0,3-4 1 16,-3 1 0-16,4-4 1 15,-1 1-1-15,4-1 0 16,3 1 0-16,8-4 1 16,3-5 0-16,7 2 1 15,0 0 0-15,3 7 0 16,5-1 0-16,-1 4 0 16,0 0 0-16,-4-4 1 15,-3 4-3-15,-10 3 1 31,-8 6-1-31,-10 9 0 0,-14-2-3 0,0 2 1 16,-4-6-7-16,-11-3 1 0,-3-12-8 16,8-10 1-16</inkml:trace>
  <inkml:trace contextRef="#ctx0" brushRef="#br0" timeOffset="-11515.53">23650 14246 59 0,'-3'9'29'0,"3"-15"-28"0,0 6 54 16,7 0-51-16,10 0 0 16,15 0 0-16,21 0 0 15,7-3-7-15,25-4 1 16,10-5-1-16,-7-4 1 16,-14 0-9-16,-14 4 1 15,-17-1-10-15,-22 4 0 16</inkml:trace>
  <inkml:trace contextRef="#ctx0" brushRef="#br0" timeOffset="-10781.95">22468 11652 41 0,'4'3'20'0,"-11"101"-16"0,3-82 26 16,1 12-30-16,-4 10 0 15,3 16-3-15,-3-1 1 16,4-2-2-16,-1-7 1 16,1-9-9-16,6-10 1 15</inkml:trace>
  <inkml:trace contextRef="#ctx0" brushRef="#br0" timeOffset="-10253.8">22363 11599 38 0,'3'22'19'0,"15"-38"-20"16,-8 13 29-16,8 0-26 15,7 0 1-15,10 0 3 16,7 3 1-16,15 3-8 16,6 0 1-16,-6 0 5 15,3-3 0-15,7-6-2 16,3-4 0-16,4-5-2 15,-3-4 1-15,-8 0-2 0,-3 0 0 16,-7 4-1 0,-10 2 1-16,-8 4-1 0,-3 2 0 15,-8 7-1-15,-3 7 0 16,-3-1-1-16,-7 10 0 16,-4 2-1-16,-4 7 1 15,-3-6 0-15,-3 10 1 16,-1 11 0-16,4 7 0 15,0 0 2-15,4 10 0 16,3 6 2-16,3 15 0 0,5-12 1 16,2 0 1-1,-3-7 0-15,-3-5 1 0,-11-7-2 16,-4-4 0-16,-13-8-2 16,-29 3 0-16,-21 2-4 15,-28-2 0-15,-15-7-12 16,-20-6 0-16</inkml:trace>
  <inkml:trace contextRef="#ctx0" brushRef="#br0" timeOffset="-9148.13">21047 11746 20 0,'28'-9'10'0,"4"12"0"16,-22-3 10-16,4 3-17 15,1 3 0-15,-1 1 1 16,-4 2 1-16,-3 1-6 0,0-1 0 16,0-3 5-16,-3 4 1 15,-4-1-1-15,-4 0 1 16,-10 1-1-16,-10 2 1 16,-15 10 0-16,-18 7 0 15,-10 2-2-15,-3 7 1 16,-18 12-2-16,-15-6 0 15,-6 3-1-15,3 6 0 16,0 0-1-16,7-6 1 16,8-3-2-16,6-3 1 15,14-7-2-15,12 1 0 16,6-4-4-16,10-6 1 0,12-6-4 16,6-6 0-16,14-10-6 15,8-6 1-15</inkml:trace>
  <inkml:trace contextRef="#ctx0" brushRef="#br0" timeOffset="-8394.91">21675 12229 34 0,'-4'7'17'0,"-3"-7"-10"0,4 3 26 15,-4 3-29-15,-8 3 0 16,-6 10 1-16,-11 6 1 16,-3-3-9-16,-7 3 1 15,0 7 4-15,-4-1 0 16,7 0-5-16,7-2 0 16,4-4-9-16,7-3 0 0,3-7-2 15,4-2 0-15</inkml:trace>
  <inkml:trace contextRef="#ctx0" brushRef="#br0" timeOffset="-8124.61">21347 12276 38 0,'7'22'19'0,"17"-6"-21"16,-13-13 36-16,0 0-33 15,-1 3 1-15,8 4 0 16,10 6 0-16,0-4-3 16,4 13 0-16,0 7-1 0,-1 5 1 15,1 10-9-15,-4 10 1 16,-3 2-3-16,-7 7 1 15</inkml:trace>
  <inkml:trace contextRef="#ctx0" brushRef="#br0" timeOffset="35427.48">25643 5124 24 0,'-3'3'12'16,"3"15"2"-16,3-14 12 0,-3-1-22 0,0 3 0 15,0 0 3-15,0 7 1 16,0-4-9-16,0-6 0 16,0 7 7-16,4-1 0 0,3 7-3 15,0 0 1-15,0 2-2 16,4 11 0-16,3-7-1 16,3-1 1-16,1-2 0 15,3-6 1-15,4-13 0 16,10-28 1-16,15-23-1 15,20-40 1-15,22-50-2 16,31-25 0 0,26-56-10-16,34-36 0 0,0-33-11 15,-10-10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3:44:59.49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2801 4995 20 0,'11'3'10'0,"-1"-19"-1"16,-10 16 10-16,7 0-16 15,-7 0 1-15,0 0 1 16,4 0 1-16,3 4-7 16,-7-8 0-16,10 8 4 15,-6-4 1-15,7 3-1 16,6 3 0-16,1 6-2 15,-8-2 1-15,5-4-1 16,-1 4 1-16,-4-1-1 16,1 0 0-16,-8 4 0 15,4-4 0-15,4 1 0 16,-7-4 1-16,3 0 0 0,0 1 0 16,-4-4-1-16,4-6 1 15,-3-10 0-15,3-6 1 16,-4-12-2-16,4-10 1 15,4-12-2-15,-4-22 0 16,4-10-5-16,10-19 0 16,18 7-5-16,13-3 0 15,5-1-5-15,-8 14 1 16</inkml:trace>
  <inkml:trace contextRef="#ctx0" brushRef="#br0" timeOffset="1006.39">3168 7654 25 0,'-14'-34'12'0,"0"-13"-8"15,14 34 12 1,-21-9-17-1,-8 0 0-15,-13 10 0 16,-4 2 0-16,-7 1-1 16,-14 15 0-16,0 10-4 15,4 9 0-15,6 12-1 16,4 4 1-16</inkml:trace>
  <inkml:trace contextRef="#ctx0" brushRef="#br0" timeOffset="1304.51">2272 8049 12 0,'-25'66'6'0,"11"9"-7"0,7-46 11 15,4 2-7-15,3 10 0 16,10 6 2-16,-10-13 0 16,21 20-6-16,7 2 1 15,4 0 6-15,11-2 0 16,2 2 0-16,5-3 0 16,13-6 0-16,15-6 0 15,3-6-2-15,7-10 0 16,0-9-3-16,1-13 1 0,-8-6-2 15,0-16 1-15,-11-13-1 16,1-8 1-16,-4-20 1 16,-7-15 0-16,-11-22 0 15,-6-13 0-15,-11-13-2 16,-8 1 0-16,-13-3-4 16,-18 9 0-16,-7 12-5 15,-22 10 1-15,-6 10-5 16,-25 18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3:45:20.46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5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3:46:28.618"/>
    </inkml:context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3348 4148 24 0,'-7'7'12'0,"14"-20"2"15,-7 13 12-15,3 3-22 16,4 0 0-16,-7 0 3 15,0 4 1-15,0 5-10 16,0 4 1-16,0-4 6 16,0 14 1-16,0 8-2 15,0 10 0-15,4 19-2 16,3-7 1-16,4 16-2 16,-4-6 1-16,3-6-3 15,-6-7 0-15,3-12-3 16,-7-4 0-16,3-8-9 15,-3-11 0-15,0-14-3 16,7-4 1-16</inkml:trace>
  <inkml:trace contextRef="#ctx0" brushRef="#br0" timeOffset="676.06">3976 4277 37 0,'0'9'18'0,"3"-9"-13"0,-3 3 33 16,7 1-36-16,-7 5 0 15,0 0 0-15,-10 4 1 16,-1 6-4-16,1-4 1 16,-8 7 1-16,-3 3 1 15,-7 0-1-15,-4 1 0 16,4 2-1-16,6-9 1 0,1-1-1 16,4-5 1-16,6 0 0 15,1-7 0-15,2 3 1 16,16-3 0-16,2 4-1 15,11-4 1-15,-3 10-1 16,7 3 1-16,3 3-2 16,0 0 0-16,4-1-1 15,-4 1 0-15,0-3-5 16,-7 0 0-16,1 0-10 16,-5-7 1-16</inkml:trace>
  <inkml:trace contextRef="#ctx0" brushRef="#br0" timeOffset="1383.06">4389 4176 38 0,'17'0'19'0,"1"4"-14"16,-8-8 24-16,8-2-26 16,7 3 0-16,10 3 2 15,7 3 0-15,-3 3-6 16,-14-2 0-16,0 2 3 15,-4 3 0-15,-4 7-2 16,-3 0 1-16,-6 6-3 16,2 12 0-16,-17-6-1 15,-7-3 0-15,-11 13 0 0,-6-3 0 16,-8 2-1-16,0 1 1 16,4-7-1-16,6-3 1 15,-2 1 1-15,13-11 0 31,7-8 0-31,4-10 1 16,7 0 0-16,7-3 0 16,4 3 2-16,0 0 0 15,6 0 0-15,4 0 1 16,8 0 1-16,-8 3 0 16,7 6 0-16,-7 4 0 0,-7 6-1 15,11-7 0-15,-11 4 0 16,4-4 0-16,-8-2-2 15,1-1 0-15,-1-3-2 16,1 1 0-16,0-7-10 16,-1-10 0-16</inkml:trace>
  <inkml:trace contextRef="#ctx0" brushRef="#br0" timeOffset="1728.87">5172 4747 49 0,'28'22'24'0,"11"10"-21"0,-29-23 39 16,12 13-43-16,-8 9 1 0,3-9 0 16,-6 10 0-1,-4 8 0-15,-18 4 0 0,4 6-4 16,-7 1 1-16,-11-14-11 15,-6-15 0-15</inkml:trace>
  <inkml:trace contextRef="#ctx0" brushRef="#br0" timeOffset="6892.13">6904 4148 45 0,'7'0'22'0,"14"-3"-6"16,-7-6 22-16,4 9-34 0,10-3 0 15,11-4 3-15,3 4 1 16,-3 3-10-16,-7 10 0 16,0-1 5-16,-8 7 1 15,-6 12-4-15,-4-6 1 0,-14 3-5 16,-11 3 1 0,1 7-3-16,-4-20 1 0,-7 4-2 15,-1 0 1-15,1 0 1 16,4 0 0-16,2-1 1 15,5 4 1-15,6-9 2 16,4 9 1-16,7-3 1 16,11-10 0-16,-4 4 1 15,14-1 1-15,4-2-1 16,7 2 1-16,-4 4 0 16,-3-4 0-16,-4 1 0 15,-7 6 1-15,-10 12-2 16,-11 10 0-16,-11-7-1 15,-10 10 0-15,-7 10-3 16,-4-26 1-16,-10 0-6 16,-4-3 1-16,7-3-10 15,-7-3 0-15</inkml:trace>
  <inkml:trace contextRef="#ctx0" brushRef="#br0" timeOffset="7371.46">7680 4437 36 0,'4'0'18'0,"3"-19"-3"16,-4 10 20-16,4 2-32 15,0 4 1-15,0 3 2 16,7 0 1-16,8 0-8 15,6 0 1-15,11 0 5 16,3 0 0-16,7 0-1 16,-10 0 0-16,-4 0-2 15,1 3 0-15,-12 0-1 16,-6 10 0-16,-7 6-2 0,-11 9 1 16,-11-3-2-16,0 6 1 31,-34 29-8-31,2-4 1 15,8-5-10-15,3-1 1 16,11-9-1-16,10-10 1 16</inkml:trace>
  <inkml:trace contextRef="#ctx0" brushRef="#br0" timeOffset="8198.11">8664 4283 40 0,'4'-9'20'0,"28"-16"-15"16,-15 18 39-16,11-2-41 15,-6 3 0-15,16 3 2 16,1 9 0-16,-4 3-6 16,1 13 0-16,-8 13 4 15,-10-7 0-15,-4 16-2 16,-21 6 1-16,-7 22-4 15,-8-3 1-15,-6 0-2 16,-4-3 0-16,-3-7-1 16,3-8 1-16,-10-14-1 15,3-8 0-15,11-17 1 16,0-3 0-16,7-9 1 16,-1-9 0-16,8 0 0 15,4-4 0-15,3 1 1 0,3 2 1 16,11 1-1-16,7 9 1 15,11-7 0-15,7 4 0 16,7 6 2-16,-1 4 0 16,5-4 0-16,-1 13 1 15,4 2-1-15,3 7 1 16,-10-9-2-16,-4 0 1 16,-6-4-4-16,-8 1 0 15,-4-4-12-15,1-2 1 16</inkml:trace>
  <inkml:trace contextRef="#ctx0" brushRef="#br0" timeOffset="8439.74">9497 4901 59 0,'32'53'29'0,"-11"63"-31"16,-18-88 49-16,-6 19-48 15,-4 7 1-15,-7 15-4 16,-11-16 1-16,-3 4-9 16,-15-7 0-16,-6-6-4 0,7-13 0 15</inkml:trace>
  <inkml:trace contextRef="#ctx0" brushRef="#br0" timeOffset="11848.28">11649 4427 43 0,'-4'0'21'0,"-13"16"-14"16,10-7 21-16,-4 20-27 15,-3-7 0-15,-11 9 1 16,-7 16 0-16,-3 9-3 16,0 7 1-16,3 0 0 15,0-7 1-15,4-5-6 16,7-11 1-16,3-5-9 15,4-20 0-15</inkml:trace>
  <inkml:trace contextRef="#ctx0" brushRef="#br0" timeOffset="12107.1">11398 4641 31 0,'21'43'15'0,"15"20"-4"0,-22-44 18 0,3 0-27 16,8 15 0-16,3 1 0 16,4-7 1-16,3 0-5 15,-3 0 0-15,-4-2-3 16,-3-8 0-16,-7 1-7 15,-8-3 1-15</inkml:trace>
  <inkml:trace contextRef="#ctx0" brushRef="#br0" timeOffset="12581.63">12323 4412 43 0,'7'-19'21'0,"0"13"-14"0,-7 6 36 15,0 0-42-15,0 0 1 16,-4 9-1-16,-3-6 1 16,-7 0-3-16,-4 7 1 15,-3 5 0-15,0 7 1 16,-4 10-2-16,4-14 1 0,0 4-1 16,0 0 0-16,0 0 0 15,7 3 1-15,-1-6-1 16,5-6 1-16,-1-4 0 15,8 1 0-15,6-1 0 16,4-6 1-16,4-3 0 16,7 6 0-16,6-2 0 15,4-4 0-15,4 0-1 16,3 0 1-16,-3 0-5 16,0 0 1-16,-4 0-7 15,-7 0 1-15,-3 0-6 16,-7 6 0-16</inkml:trace>
  <inkml:trace contextRef="#ctx0" brushRef="#br0" timeOffset="13031.98">12009 4992 30 0,'-4'0'15'0,"4"-3"-5"15,0 3 21-15,0 0-24 16,0 0 0-16,0 0 3 16,11 0 1-16,6 0-14 15,1-7 1-15,10 1 9 16,11 3 1-16,10 0-4 15,8 0 0-15,-4 6-2 16,0-6 0-16,-4 6-5 16,-3-6 0-16,-14 3-13 15,-11 3 0-15,-14 3-3 16,-4 0 1-16</inkml:trace>
  <inkml:trace contextRef="#ctx0" brushRef="#br0" timeOffset="13962.32">12961 4296 54 0,'7'6'27'0,"7"-19"-31"0,-3 13 51 0,6 0-45 16,12 4 0-16,9-1 3 16,5 6 0-16,3 0-6 15,-4 7 0-15,-7 0 2 16,-10 3 1-16,-7 6-2 15,-15 22 1-15,-13 0-4 16,-12 12 0-16,-9 4-2 16,-12-16 1-16,1 6-5 15,0-9 1-15,-1-6-3 16,1-10 0-16,7-6 0 16,3-16 0-16,7-2 3 0,1-11 0 15,9-2 6 1,8-4 1-16,7-2 4 0,4 2 1 15,7 7 2-15,3-4 0 16,3 10 0-16,-3 4 1 16,11 11-2-16,0 13 0 15,3 4-1-15,4-7 0 16,3 0-2-16,-3 3 1 16,7-3-2-16,3 0 0 15,4 0-8-15,0-9 1 16,-8-3-8-16,-9-7 1 15</inkml:trace>
  <inkml:trace contextRef="#ctx0" brushRef="#br0" timeOffset="14263.65">13868 5045 56 0,'28'28'28'0,"0"16"-32"16,-21-37 54-16,0 5-50 0,-3 10 1 15,-8 9-1 1,-6 7 1-16,-8 3-6 0,-3 3 1 16,-7-7-12-16,-4-2 0 15</inkml:trace>
  <inkml:trace contextRef="#ctx0" brushRef="#br0" timeOffset="18512.21">15653 4405 27 0,'-36'35'13'0,"-45"62"-5"15,60-66 13-15,-7 13-23 0,-4 7 0 16,-7-1 2-16,8 0 1 15,2 0-2-15,8-15 1 16,0-4-3-16,7-9 1 16,3-3-5-16,1-7 0 15</inkml:trace>
  <inkml:trace contextRef="#ctx0" brushRef="#br0" timeOffset="18799.22">15212 4559 38 0,'14'25'19'0,"18"-3"-17"15,-18-12 34-15,7 8-36 16,7 7 0-16,0 4 0 16,4 5 1-16,0 7-2 15,3 3 1-15,-3-7-3 0,-4-2 1 16,0-4-10 0,-3-6 1-16</inkml:trace>
  <inkml:trace contextRef="#ctx0" brushRef="#br0" timeOffset="19277.57">15804 4412 37 0,'-3'0'18'0,"-1"-10"-9"0,4 10 25 0,4 0-29 16,3 3 1-16,0 1 1 15,4-1 0-15,3 3-9 16,7 3 0-16,0-6 6 16,7 4 1-16,8-1-3 15,-1 0 0-15,0 1-1 16,-3 2 0-16,-4-3-2 16,-7 4 1-16,-3-7-1 15,-8 6 0-15,-10 7 0 0,-7 9 0 16,-7-6 0-16,-7 3 0 15,-4 3-2-15,1-3 1 16,-8 0-3-16,4-7 1 16,3 1-5-16,7-3 0 15,4-1-7-15,4-6 1 16</inkml:trace>
  <inkml:trace contextRef="#ctx0" brushRef="#br0" timeOffset="19625.93">15766 5061 49 0,'0'0'24'0,"14"-10"-22"16,-4 7 43-16,8 0-43 16,7-3 0-16,6-4 0 15,8 1 1-15,14 0-4 0,0-4 0 16,-4 7-1-16,-3 0 1 15,-10 2-9-15,-8 1 1 16,-14 3-7-16,-11 7 0 16</inkml:trace>
  <inkml:trace contextRef="#ctx0" brushRef="#br0" timeOffset="21335.36">16676 4296 35 0,'-7'-10'17'0,"-4"7"-7"15,8 3 17-15,-1 0-23 16,-3 0 1-16,0 0 3 15,0 3 1-15,0 0-10 16,3 10 0-16,4-4 7 16,7 1 0-16,4 2-2 15,3 1 0-15,4-1-2 16,3 4 0-16,4-10-1 16,3 4 1-16,-3-7-1 15,6-3 1-15,1 3-1 16,-4 0 0-16,-3-6 0 15,-4 9 0-15,-7 1-3 16,-3-7 0-16,-18-4-1 0,0 8 0 16,-4-1-2-16,-3 3 1 15,3-3-2-15,1 6 0 16,-1 4 1-16,4 6 1 16,0 0 0-16,4-1 1 15,-1 4 1-15,4-6 1 16,7 3 2-16,4 6 1 15,6 3 1-15,8-6 1 16,0 6-1-16,10-12 1 16,-7 3-1-16,0 0 1 0,-6-7-3 15,-8 13 0-15,-14 16-1 16,-21 0 0-16,-22 22-2 16,-31 9 1-16,-25 6-9 15,-17 13 0-15,-7-19-5 16,10-3 0-16</inkml:trace>
  <inkml:trace contextRef="#ctx0" brushRef="#br0" timeOffset="25283.44">19671 4829 40 0,'0'-7'20'0,"-4"-30"-11"0,1 15 20 0,-1-16-27 16,-3-6 1-16,-7-12 1 16,4-10 0-16,-5-3-6 15,1-9 1-15,4 6 3 16,3 6 1-16,3 9-2 16,4-2 1-16,4 2-2 15,-4 4 1-15,7 15-1 16,7 4 1-16,7-1-2 15,7 10 1-15,0 10-2 16,1 5 1-16,-5-2-3 16,-2 15 0-16,-5 16-5 15,-6 2 0-15,-4 11-5 16,-11-1 0-16</inkml:trace>
  <inkml:trace contextRef="#ctx0" brushRef="#br0" timeOffset="25510.58">19420 4440 37 0,'22'28'18'0,"23"-6"-16"0,-27-22 29 15,0 3-30-15,6 0 0 16,12 0 0-16,6 1 0 0,-3-1-4 15,-4 3 0-15,0 0-6 16,-3 1 0-16,0-4-3 16,-4-3 1-16</inkml:trace>
  <inkml:trace contextRef="#ctx0" brushRef="#br0" timeOffset="25764.29">19981 4481 28 0,'11'-13'14'0,"-8"13"-8"15,-3 0 25-15,0 0-29 16,0 0 0-16,0 0 0 15,-3 3 0-15,-4 0-3 16,-7 7 0-16,-4 2 2 16,-3 4 0-16,0 6-1 15,3-3 1-15,1 9-1 16,-1 7 0-16,4-1 1 16,3-6 0-16,8-3-1 15,-1-3 1-15,8-9 1 16,3-7 0-16,3-6 0 15,1-6 0-15,3-7-3 0,0 1 1 16,4-7-9-16,-4-3 1 16,0 9-5-16,4-9 0 15</inkml:trace>
  <inkml:trace contextRef="#ctx0" brushRef="#br0" timeOffset="26019.65">20087 4659 36 0,'0'54'18'0,"7"-26"-19"15,-3-22 32-15,-1 7-30 16,4-4 1-16,0 7 3 16,0-10 0-16,-3 7-5 15,0-7 1-15,3-6 3 16,0-3 0-16,0-7-1 15,0-8 0-15,0-11-4 16,-4 1 1-16,1-6-8 16,3-1 1-16,0-2-7 15,0-1 0-15</inkml:trace>
  <inkml:trace contextRef="#ctx0" brushRef="#br0" timeOffset="26303.84">20362 4732 39 0,'7'18'19'0,"0"-8"-16"0,-3-17 30 15,0 1-33-15,-1-9 1 16,1-11 2-16,-1 8 1 15,4-1-3-15,4-9 1 16,-1-1 3-16,11 1 0 0,8 3-1 16,6 0 1-16,4 6-3 15,-7 0 0-15,6 4-11 16,1 2 1-16,-7-6-9 16,-4 7 1-16</inkml:trace>
  <inkml:trace contextRef="#ctx0" brushRef="#br0" timeOffset="26934.74">22867 4481 53 0,'7'0'26'0,"-7"0"-24"15,0 0 45-15,0 0-46 16,0 0 0-16,-3 0-1 16,-8 0 1-16,-7 3-1 15,-10 3 0-15,-7 7 0 16,0 5 1-16,-1 4-2 15,1 3 1-15,3 13-1 0,1 0 1 16,6 9-1-16,7 0 1 16,8 3-2-1,10-9 0-15,7-13-2 0,14 0 1 16,7-12-5-16,7 0 1 16,4-1-9-16,0-15 0 15</inkml:trace>
  <inkml:trace contextRef="#ctx0" brushRef="#br0" timeOffset="27326.36">23033 4616 38 0,'3'3'19'0,"-6"19"-20"0,3-19 28 0,-4 3-28 16,-3 3 1-16,-7 4 0 15,0-1 0-15,-4 4 1 16,4 0 1-16,4 6 0 15,-4 6 0-15,7 0 0 16,0 7 1-16,3-7 0 16,0 0 0-16,1-6-2 15,3-6 1-15,7-13-2 16,4-6 0-16,-1-3-1 16,8-7 0-16,-4 0-1 15,0-5 1-15,-3 2-1 16,-4 3 1-16,0 1 0 15,0 9 0-15,0 3 0 0,-4 3 1 16,4 9 0-16,0 4 0 16,-3 3 0-1,7 6 1-15,-4-9-2 0,0-7 1 16,3-3-8-16,4 7 1 16,0-7-5-16,8-15 1 15</inkml:trace>
  <inkml:trace contextRef="#ctx0" brushRef="#br0" timeOffset="27928.19">23449 4496 27 0,'0'22'13'0,"-14"13"-14"0,7-32 18 0,-4 6-17 15,-3-2 0-15,-3-1 0 16,-1 3 0-16,0 10 2 15,4-13 1-15,4 7 0 16,6-4 1-16,4-2 0 16,7 2 1-16,7 0 1 15,4-5 0-15,0 2-2 16,-4 3 1-16,0 1-3 16,0-1 1-16,-3 7-2 15,-8-4 1-15,-3 4-3 16,0 3 1-16,-3 0-2 15,-5-1 0-15,-2 1-1 0,-1-3 0 16,1-4 0-16,3 1 0 16,3-4 1-16,1 1 1 15,6-7 0-15,4 0 1 16,4 6 2-16,-1-15 0 16,8 0 2-16,10-3 0 15,4-4 0-15,7 0 0 16,3-2 0-16,0-4 1 15,4 0-2-15,-3 3 0 16,-5-15-2-16,1 3 1 16,-3 3-3-16,-8 6 1 15,-7-3-1-15,-7 3 1 0,-10 4-1 16,-12 5 0-16,-6 4-1 16,-7 12 1-16,-3-6 0 15,-1 10 0-15,0 15 0 16,4 6 1-16,7 3 0 15,3-2 0-15,8 5 0 16,3-2 0-16,10-7-1 16,8 0 1-16,3-3-5 15,4-15 1-15,0-7-6 16,3-6 1-16,-4-22-5 16,-6-3 1-16</inkml:trace>
  <inkml:trace contextRef="#ctx0" brushRef="#br0" timeOffset="28285.16">24313 4387 26 0,'11'12'13'0,"-14"-15"-5"0,-1 3 18 16,-3 3-27-16,-7 3 1 16,-4 1 0-16,1 2 0 15,-5 7 0-15,-2-1 1 16,-5 14-1-16,5-11 1 15,-1 4 1-15,4 0 1 16,7-3-1-16,0 3 0 16,7 0 0-16,3-6 1 0,8 3-2 15,3 3 1 1,7-7-1-16,7 1 0 0,4-4-1 16,3 4 1-16,-3-6-1 15,-1-1 0-15,-3 3 0 16,-3 4 0-16,-7 0-1 15,-11 0 1-15,-4 12-1 16,-6-3 0-16,-8-3-1 16,-3-7 0-16,-4 4-5 15,4-3 0-15,3 3-4 16,4-10 0-16</inkml:trace>
  <inkml:trace contextRef="#ctx0" brushRef="#br0" timeOffset="28483.62">24634 4945 48 0,'22'34'24'0,"-12"-43"-34"0,-6 12 46 16,-8 3-50-16,1 1 1 15,-8-1-11-15,1 0 0 16</inkml:trace>
  <inkml:trace contextRef="#ctx0" brushRef="#br0" timeOffset="39230.25">4145 7212 39 0,'11'-3'19'0,"-1"9"-6"15,-10-3 20-15,4 7-30 16,-4 2 0-16,0 4 1 0,0 3 0 16,0-1-6-16,-4 4 1 15,-6 10 3-15,-11 9 0 16,-8 6-3-16,1 22 1 16,0-4-4-16,3 8 1 15,-3-8-2-15,0-2 0 16,14-13-4-16,-4-3 1 15,7-9-6-15,4-22 1 16</inkml:trace>
  <inkml:trace contextRef="#ctx0" brushRef="#br0" timeOffset="39515.21">3789 7394 37 0,'7'31'18'0,"14"19"-18"16,-10-37 30-16,6-1-29 16,-6 10 1-16,3 3 4 15,11 10 0-15,6 6-6 16,-13-10 1-16,24 19 4 15,-3 4 0-15,-7-17-3 16,-4 7 1-16,4-3-10 0,-4-10 1 16,-7-12-9-16,-3-13 0 15</inkml:trace>
  <inkml:trace contextRef="#ctx0" brushRef="#br0" timeOffset="40852.8">5263 7218 43 0,'0'0'21'0,"8"-3"-17"16,-8 3 33-16,0 0-36 16,0 3 1-16,0 7-1 15,-11 5 1-15,0 4-3 0,-6 6 0 16,-12-6 1-16,-2 0 1 16,-1 6-2-16,-7-3 0 15,4 0-1-15,0-6 1 16,-4-1-1-16,11-5 1 15,6 2 0-15,1-6 0 16,11 1 0-16,10-4 1 16,10 3 1-16,11 3 0 15,1 7 0-15,9 3 1 16,5 0-1-16,-1 0 1 16,0 3-1-16,-3 3 1 15,-4 0-4-15,-3 3 0 0,-8-6-7 16,1 0 1-16,-7 0-6 15,-4-3 1-15</inkml:trace>
  <inkml:trace contextRef="#ctx0" brushRef="#br0" timeOffset="41529.11">5747 7027 46 0,'10'6'23'0,"22"4"-22"0,-25-14 42 16,14 1-43-16,4 0 0 0,14-3 1 15,10 6 1-15,1-3-2 16,-5 3 0-16,-2 6 1 15,-1 3 0-15,-7 10-1 16,-10 10 1-16,-11-1-3 16,-10 16 1-16,-15 6-2 15,-10 0 0-15,-14 6-1 16,-8-2 0 0,1-1-1-16,-4-6 0 0,7-6 1 15,4-13 0-15,0-6 2 16,7-3 1-16,6-7 1 15,8-2 0-15,0-7 1 16,7-6 1-16,4 0-1 16,3-4 1-16,3-2-2 15,4 3 0-15,0-4 0 16,11 1 0-16,-4 9 0 16,7 3 1-16,4 3 0 0,14 1 0 15,-8 5 1-15,1 7 1 16,7 6 0-16,3-3 0 15,4 0-1-15,-7-3 1 16,0-4-4-16,-4-5 0 16,0-1-9-16,-13-9 1 15,-5-3-5-15,-17 3 0 16</inkml:trace>
  <inkml:trace contextRef="#ctx0" brushRef="#br0" timeOffset="43298.84">3461 7014 41 0,'17'25'20'0,"12"48"-9"0,-19-55 20 0,-6 14-28 15,3 5 1-15,-4 10 2 16,4 13 0-16,-7 9-8 15,4 19 0-15,-4 3 4 16,0-3 0-16,0 2-4 16,0-8 1-16,0-13-4 15,0-6 0-15,7-13-5 16,-7-6 1-16,7-13-6 16,-7-12 1-16</inkml:trace>
  <inkml:trace contextRef="#ctx0" brushRef="#br0" timeOffset="44350.81">3651 7087 23 0,'28'12'11'0,"29"-18"-6"16,-32 6 11-16,3-3-15 16,11 0 1-16,-1-7 2 15,22 1 1-15,-10-1-5 16,10 1 1-16,10-4 3 16,8-2 0-16,-4-4-1 15,11-9 1-15,6-4-2 16,-9 7 1-16,16 0-2 15,-9 0 1-15,9-3 0 0,1 6 1 16,-7 3 0-16,0 3 0 16,6 1 0-16,5 2 1 15,2 4-1-15,-6-4 0 16,-18 1-2-16,-3-1 1 16,3 1-2-16,-3-1 0 15,3 7-1-15,-7-1 1 16,-7-8-1-16,-7-1 1 15,-7 4-1-15,-7-4 1 16,-7 10-1-16,-11-1 1 16,-4 1 0-16,1 6 0 15,0 3-2-15,-4 3 1 0,0 1-1 16,4 2 0-16,-4 1-1 16,-3-4 1-16,-4 6-1 15,0 7 1-15,-4 9 1 16,1-3 0-16,0 13 0 15,-8 6 1-15,4 6 0 16,-3 4 0-16,3 8 0 16,7 1 0-16,0 3 0 15,0 0 0-15,4 6 0 16,-4 0 1-16,4 0-1 16,-1 10 0-16,-6-13 1 15,3-4 0-15,0-2-1 16,-10-6 1-16,3-7 0 15,-4-13 0-15,-3 1 0 16,0-4 1-16,-3-2-1 16,-4-1 1-16,-4 4-1 0,-7-7 0 15,-6-3-2-15,-12 0 1 16,-6-9-1-16,-11-4 1 16,-25-2 0-16,-27-4 0 15,-12 0 0-15,-20 4 0 16,-22-1 0-16,0 7 1 15,0-1-1-15,-6 7 1 16,2 0-1-16,15-3 0 16,-4 0 0-16,1 0 1 15,6-4-2-15,8-2 1 0,-5 0-2 16,12-1 0-16,3 7-1 16,14 12 1-16,4-3-3 15,6-2 1-15,-3 2-4 16,8 0 1-16,6-9-5 15,4-19 0-15</inkml:trace>
  <inkml:trace contextRef="#ctx0" brushRef="#br1" timeOffset="53823.3">19720 9018 45 0,'18'-16'22'0,"10"-15"-10"16,-21 15 23-16,4-2-34 16,3-14 1-16,0-8-1 15,4-8 1-15,-1-2-3 16,4-6 0-16,1-1 1 15,-5 1 1-15,-3 6-2 16,4 6 1-16,-7 9-3 16,-1 10 0-16,-3 10-1 15,0 12 1-15,0 12-1 16,0 10 0-16,0 18 1 16,4 7 1-16,7 16 1 15,6 6 1-15,-2-4 2 0,6-8 0 16,4-14 1-16,10-21 0 15,4-12 1-15,10-29 1 16,4-16 0-16,0-22 1 16,-7-5-1-16,-11-14 1 15,-13 7-2-15,-12-6 1 16,-10 2-3-16,-10-5 0 16,-8 15-8-16,-10 6 0 15,-4 17-13-15,1 8 1 16</inkml:trace>
  <inkml:trace contextRef="#ctx0" brushRef="#br1" timeOffset="54530.21">20659 8592 42 0,'-4'0'21'0,"1"6"-17"16,3-3 25-16,0 0-29 15,0 10 1-15,0 6 0 16,3 12 0-16,1 13 1 16,3 0 0-16,3 3 2 15,-6-3 1-15,6-10 0 16,5-6 0-16,2-9 0 0,4-6 0 15,4-19-3-15,0-16 0 16,-8-16-2-16,-3-6 1 16,-3 0-5-16,-4-6 0 15,4 0-13-15,-1 0 0 16</inkml:trace>
  <inkml:trace contextRef="#ctx0" brushRef="#br1" timeOffset="55236.81">21096 8846 49 0,'0'31'24'0,"0"0"-21"16,4-27 30-16,-4-1-32 16,0-3 1-16,0 0 0 15,7-10 0-15,0 1-3 0,0-7 0 16,0-6 2-16,0 3 1 15,4 1-1-15,-1-1 0 16,1 0-1-16,3 3 0 16,-4 4-1-16,1-1 1 15,-4 7-1-15,0 0 0 16,0 6 0-16,0 3 0 16,0 6 0-16,-3 4 1 15,3 2-1-15,-4 1 1 16,1-3-1-16,-1-1 1 15,4 1 0-15,-3-4 0 16,3-6-1-16,0 4 1 16,4-7-1-16,3-4 1 15,0-5 0-15,4 3 1 0,-4-4-1 16,3 1 0-16,-3-4 0 16,1 4 0-16,-5-4-1 15,1 1 0-15,-1 2-2 16,-3 1 0-16,7 0-1 15,-7 6 1-15,1 6 0 16,-1 0 1-16,0 0 1 16,0-3 0-16,0 3 2 15,0 0 1-15,0 3 0 16,3 10 0-16,1 3 0 16,0-3 1-16,-1 6-1 15,1 0 0-15,-1 0-1 16,1-4 0-16,-4-2-5 15,4-10 1-15,3-6-11 16,3-9 0-16</inkml:trace>
  <inkml:trace contextRef="#ctx0" brushRef="#br1" timeOffset="55551.07">21819 7977 47 0,'18'72'23'0,"-11"32"-23"0,-3-70 37 0,-4 10-35 15,0 16 0-15,-4 21 1 16,0 1 1-16,-3 9-6 15,0-16 1-15,4-3 1 16,-4-19 1-16,7-12-5 16,0-10 0-16,-4-9-3 15,4-12 1-15,-3-4-5 16,-1-6 1-16,1-9-4 16,-1-13 0-16</inkml:trace>
  <inkml:trace contextRef="#ctx0" brushRef="#br1" timeOffset="55791.23">21809 8626 31 0,'10'16'15'0,"26"-4"-7"0,-22-12 26 16,7 4-30-16,7-1 0 15,0 0 3-15,-7 3 1 16,-3 0-10-16,-7 13 1 15,-8 13 5-15,-3-4 1 16,-3 6-5-16,-8-2 1 16,-7-4-6-16,4-6 1 0,-3-3-8 15,3-7 1-15,3-2-4 16,4-7 0-16</inkml:trace>
  <inkml:trace contextRef="#ctx0" brushRef="#br1" timeOffset="56226.32">22140 8821 47 0,'7'12'23'0,"15"-15"-22"16,-15 3 45-16,3-3-45 0,4 3 1 15,4-6 0-15,3-4 1 16,0-5-4-16,-3-4 0 16,-4 0 1-16,0-6 1 15,-3 0-1-15,-4 0 0 16,-4 0-2-16,1 6 0 15,-8 0-1-15,-3 13 1 16,-7 9-2-16,-3 9 0 16,-1 13 0-16,0 7 0 15,4 5 1-15,4 4 1 16,2 6 2-16,8 0 1 0,4-6 1 16,3-6 1-16,4-7-3 15,3-9 0-15,3-7-4 16,-2-6 0-16,-1-6-10 15,0-12 1-15</inkml:trace>
  <inkml:trace contextRef="#ctx0" brushRef="#br1" timeOffset="56524.74">22553 8940 25 0,'-3'-6'12'0,"-1"-38"-1"0,4 37 13 15,0-8-21-15,0-14 1 16,0 4 5-16,0-3 0 16,4 3-9-16,3 3 0 15,3 3 7-15,11 4 1 16,8 5-1-16,13 4 0 15,7 0-4-15,15-1 0 16,17-2-5-16,-3 3 0 16,-8 6-7-16,-17 0 0 15,-11 0-9-15,-13 3 1 16</inkml:trace>
  <inkml:trace contextRef="#ctx0" brushRef="#br1" timeOffset="57245.34">24846 8338 56 0,'-7'15'28'0,"0"45"-33"16,7-41 50-16,-3 3-45 15,-5 15 0-15,1 10 0 16,0 10 0-16,-3 6 0 15,-8 65 2 1,15-75-1-16,-1-6 2 16,4-6 1-16,4-6 1 15,3-7 0-15,7-3 0 0,7 0 0 16,7 3-1-16,0-3 0 16,4 1-3-16,0-8 0 15,0 1-5-15,-8-9 1 16,1-4-5-16,0-3 0 15,3 0-10-15,4-9 0 16,-1-7-2-16,-2 4 1 16</inkml:trace>
  <inkml:trace contextRef="#ctx0" brushRef="#br1" timeOffset="57489.67">25396 8984 48 0,'-3'28'24'0,"-15"-3"-21"0,15-22 44 0,-1 10-45 16,1 5 0-16,-1 4 1 15,1 0 1-15,-1-3-6 16,4-3 0-16,0-4-4 15,0-8 1-15,4-14-11 16,-1-15 0-16</inkml:trace>
  <inkml:trace contextRef="#ctx0" brushRef="#br1" timeOffset="57654.88">25347 8689 30 0,'18'22'15'0,"3"-10"-8"0,-14-8 12 16,4 2-20-16,-1 3 1 16,4 4-3-16,0 2 1 15,8 1-6-15,-5 0 1 16</inkml:trace>
  <inkml:trace contextRef="#ctx0" brushRef="#br1" timeOffset="58010.97">25545 9028 33 0,'10'28'16'0,"-3"0"-9"15,-3-25 25-15,3 3-32 16,0-6 1-16,0-6-1 16,0 0 1-16,0-4-2 15,0 1 1-15,0-3 0 16,0-4 0-16,0 0-1 15,0-3 1-15,-3 4 0 16,-1-1 1-16,4 7 0 16,4-1 0-16,0 7-1 15,3 3 1-15,-4 3 0 16,1 0 0-16,0 7-1 16,-4 2 1-16,-4 4 0 15,4 3 1-15,-3 3-1 0,-1 3 1 16,-3-3-1-16,0-3 0 15,0-4-3-15,4-2 1 16,3-7-5-16,0-6 1 16,3-6-8-16,1-7 0 15</inkml:trace>
  <inkml:trace contextRef="#ctx0" brushRef="#br1" timeOffset="58374.85">25876 8999 42 0,'7'25'21'0,"14"-6"-13"0,-10-16 35 0,7-3-43 15,10 4 1-15,4-4 0 16,3-7 1-16,0-2-3 16,-3-4 1-16,-11-2 0 15,0-7 0-15,-7 0-1 16,-3 0 1-16,-4-10-1 15,-7 1 0-15,-7 3 0 16,-4 9 0-16,-3 10 0 16,-3 9 0-16,-1 9 0 15,0 4 1-15,4 12 0 16,4 6 1-16,6 4 0 0,8-1 0 16,6 0 0-16,4-2 1 15,4 2-1-15,3-2 1 16,4-7-1-16,0-3 0 15,3-10-6-15,-3-2 1 16,-4-4-11-16,-7-15 1 16</inkml:trace>
  <inkml:trace contextRef="#ctx0" brushRef="#br1" timeOffset="61301.21">16602 13283 36 0,'0'-3'18'0,"10"25"-13"15,-3-22 18-15,0 0-20 16,4 6 0-16,0-6 3 15,3 3 0-15,0 0-8 16,7-3 1-16,4 3 4 16,-1-3 1-16,5 3-3 15,9 1 1-15,5-1-2 16,3 0 0-16,7 0 1 16,3 0 0-16,4-3 1 15,3 0 0-15,-3-3 0 16,11 0 0-16,3-3 0 15,4-1 0-15,10-8-1 0,0-4 0 16,-3-3-1-16,10 3 0 16,0-3 0-16,15 0 1 15,-1 0-1-15,-3 0 0 16,7 0 0-16,3-6 0 16,15 3 0-16,-11 3 1 15,3 3-2-15,4 0 1 16,11 4 0-16,-11 2 1 15,10 1-1-15,1-1 0 16,3-3 1-16,-11 1 0 0,8 2 0 16,10 1 0-16,0-4-1 15,-7-3 1-15,11 0 0 16,7 4 0-16,-7 2-1 16,3 1 1-16,4-4-1 15,3 10 0-15,-7-1 1 16,4-2 0-16,3 6 0 15,-7 0 1-15,8-4-1 16,2 7 1-16,-2-3 0 16,2 3 1-16,-2 0-1 15,10 0 0-15,-4 3-1 16,-3 4 1-16,10 2-1 16,1 1 0-16,-5-1 0 15,12 3 0-15,-8-2-1 16,1 6 0-16,13 2-1 15,-14 1 1-15,8 0 0 0,13-3 1 16,-10 3-1 0,0-4 0-16,7 1 0 0,-7-4 0 15,7 4 0-15,-7-10 0 16,4 1-1-16,3-4 1 16,-14-3 0-16,7 3 0 15,10 3 0-15,-17 4 0 16,11-1 0-16,-1-3 0 15,-10 1 0-15,11-7 0 16,-1-4 0-16,-10 1 1 16,4 3-1-16,3-3 0 0,-11 6 0 15,7 0 0-15,-3 7 0 16,0-1 1-16,-10 1 0 16,-1-1 0-16,0 0 0 15,-17-5 1-15,-4 2-1 16,-10-3 0-16,-4-3 0 15,-14 0 0-15,-18 0-1 16,-14-3 0-16,-7 3-1 16,0 0 1-16,-14 0-5 15,-10-6 1-15,-15-4-13 16,-6-6 0-16,-5-9-4 16,-24 7 1-16</inkml:trace>
  <inkml:trace contextRef="#ctx0" brushRef="#br1" timeOffset="62277.04">31062 12640 28 0,'11'16'14'0,"-1"-10"-2"0,-6-3 15 16,-1 0-26-16,4 0 1 15,0-3-1-15,0 0 1 16,1 7-2-16,-1-1 1 0,0-3 2 16,0 6 1-16,3 1-1 15,4 2 1-15,11-2 0 16,3-1 1-16,4 4-1 15,7-1 0-15,7 1-2 16,0 3 0-16,3-1 0 16,4 1 0-16,-11 0-2 15,-6-1 0-15,-8 1-1 16,-7 0 0-16,-3-1-1 16,-8 1 1-16,-10 6-1 15,-7 6 0-15,-11 7-1 16,-3 5 1-16,-7 4-1 15,-7 10 0-15,-1-7-1 16,-2 6 1-16,2 0 1 16,5-6 0-16,2-6 0 15,5 0 1-15,6-13 1 16,4-6 0-16,7-6 1 16,3-10 1-16,4-3 0 0,7-12 1 15,1-16 0-15,-5-7 0 31,-3-78 1-31,0 10 0 16,-7 0-3-16,-7-4 1 16,-4 4-7-16,-3 15 1 15,-4-2-10-15,-6 18 0 16</inkml:trace>
  <inkml:trace contextRef="#ctx0" brushRef="#br1" timeOffset="66465.78">23647 12527 17 0,'-4'-6'8'0,"4"6"3"16,0 0 8-16,0 0-13 15,0 0 0-15,0 0 3 16,0 3 1-16,0 0-12 0,0 7 0 15,0 2 8-15,0 7 1 16,0 12-4-16,0 4 1 16,0 12-2-16,0 9 1 15,-3-2-2-15,-1 8 0 16,1-2 0-16,3-7 0 16,-4-3-3-16,1-6 1 15,3-16-11-15,-8 1 0 16,1-20-2-16,0-3 1 15</inkml:trace>
  <inkml:trace contextRef="#ctx1" brushRef="#br1">18814 10545 0</inkml:trace>
  <inkml:trace contextRef="#ctx0" brushRef="#br1" timeOffset="68792.78">23682 13706 36 0,'0'6'18'0,"0"-9"-15"0,0 0 19 0,-4-3-21 16,-3 3 1-16,-3 0 2 15,-4 0 0-15,-4-1-4 16,-7 1 1-16,-3 3 3 15,0 3 0 1,-14 10-1 0,3 9 1-16,-7-3-2 15,7 9 0-15,0 3-1 16,1 10 0-16,2 3-1 16,8-3 0-16,3 3 0 15,8 3 0-15,6 0 0 16,4 3 0-16,7 0 0 15,4 0 0-15,3-6 0 16,7-13 0-16,7 1 0 16,7-7 0-16,4-16 0 0,3-9 0 15,7-9 0-15,8-10 1 16,6-6-1-16,-10-13 1 16,0-2-1-16,-4 2 1 15,-6-6-1-15,-5-9 0 16,-6 3 0-16,-7-13 0 15,-8 3-1-15,-10 4 0 16,-7 6 0-16,-10 6 1 16,-15 9-4-16,-7 4 1 15,-3 12-6-15,-1 0 1 16,-2 0-6-16,2 10 0 16</inkml:trace>
  <inkml:trace contextRef="#ctx0" brushRef="#br1" timeOffset="73625.67">26737 12684 11 0,'4'-16'5'0,"-1"13"4"16,-3-6 5-16,0 2-9 15,0 1 0-15,0 6 6 16,0 0 0-16,0 0-13 16,0 3 1-16,-3 7 9 15,-1 5 0-15,1-2-2 16,-1 9 0-16,0 12-3 16,1 13 1-16,-1 13-2 15,1 0 1-15,-1-1-3 16,4 7 1-16,0-10-3 15,0-9 0-15,0-12-11 16,0-10 0-16,-3-9-1 16,3-4 0-16</inkml:trace>
  <inkml:trace contextRef="#ctx0" brushRef="#br1" timeOffset="74452.92">26621 13775 35 0,'0'3'17'0,"0"0"-15"15,0-3 32-15,3 0-32 16,4 4 1-16,0-4 0 0,0 0 0 16,4 0-4-16,3-4 1 15,0 1 3-15,0 3 0 16,0-3-2-16,8 6 1 15,2 7-1-15,1 2 1 16,-7 1-2-16,-1-4 1 16,-6 7-2-16,-4 0 0 15,-7 2-1-15,-4 1 0 16,-6 3 0-16,-4 3 0 16,3 0-1-16,-3-3 1 15,-7 0-1-15,-7-3 0 0,-8 0 0 16,1-3 0-16,0-4-2 15,3-6 1-15,4-3 0 16,3-3 1-16,4 0 0 16,7-3 1-16,3 3 1 15,4-3 0-15,7 6 1 16,4 0 0-16,3 1 1 16,3-4 0-16,4-4 1 15,0 4 0-15,1 4-1 16,-1-1 1-16,3 3-1 15,1-3 1-15,0 13 1 16,-1 0 0-16,-3 2-1 16,0 4 1-16,1 3 0 0,-1 4 0 15,-4-1-1 1,-3 3 1-16,0-3-2 0,0-3 0 16,1-6-7-1,2-6 0-15,4-7-6 0,0 0 0 16</inkml:trace>
  <inkml:trace contextRef="#ctx0" brushRef="#br0" timeOffset="80245.63">26748 12769 9 0,'-4'-7'4'0,"11"7"8"0,-7-3 5 16,0 3-13-16,0 0 0 15,0 0 4-15,0 0 0 16,0 0-10-16,0-3 0 16,0 0 6-16,0-3 1 15,0-7-3-15,0 4 1 16,-3-4-1-16,-1 7 0 0,1 0 0 16,-1 2 1-16,-3 4 0 15,0-3 0-15,0 3 0 16,0-3 0-16,-4 0-1 15,1-3 0-15,-1 3-1 16,0 0 0-16,1-4-1 16,-4 4 1-16,0 3-1 15,0 3 1-15,-4 0-1 16,0 4 0-16,1-1 0 16,-1 0 0-16,0 0 0 15,4 1 0-15,0-1 0 16,0 3 1-16,0 1-1 15,3-4 0-15,-3-3 1 16,4 4 0-16,-1-1-1 16,4 3 0-16,0 1 0 15,0-1 0-15,-4 0 0 0,4 1 0 16,0 5 0-16,0-2 1 16,4 0-1-16,-4-1 0 15,3 1 0-15,1 2 1 16,-1-2-1-16,0 3 0 15,1-7 0-15,-1 0 0 16,1 1 0-16,3-1 0 16,0 1 0-16,0-1 1 15,0 7-1-15,0-1 0 16,0 1 0-16,0 3 0 0,0 0 0 16,0-1 0-16,0-2 0 15,7 0 0-15,-4 6 0 16,5-7 1-16,-1 1-1 15,0-3 0-15,3 6 0 16,-3-1 1-16,0-2-1 16,0 0 1-1,4-1 0-15,0-2 0 0,-1-1 0 16,1-2 0-16,6-4 0 16,-3 0 0-16,4 1 0 15,0 2 0-15,3-3 0 16,0 1 0-16,0 2-1 15,0-3 1-15,1 1 0 16,-1-1 0-16,0 0 0 16,-3-3 1-16,-1 0-1 15,-3 1 0 1,-3-1 0-16,3 0 0 16,0-3-1-16,7 0 1 0,0 0-1 0,4-3 0 15,-4-4 0-15,0-2 0 16,-3 0 0-16,0-1 1 15,-1 4-1 1,1 0 0-16,0 2 0 0,3-5 1 16,-4 3-1-16,1-7 0 15,0 1 0-15,-1-7 0 16,-3 3 0-16,1 1 0 0,-1-4 0 16,-4 3 0-16,1 0 0 15,-1 1 0-15,-2-1 0 16,-1 0 0-16,0-2 0 15,0-8 0-15,0 1 0 16,-4 10 0 15,1-4 0-31,-4-3 0 16,-4 0-1-16,-3 0 1 16,0 0-1-16,-3 0 1 0,-1 3-1 0,-3 0 1 0,-4 1 0 15,1-1 0-15,-1 0 0 16,0 0 0-16,1 4 0 15,-1-4 0-15,0-3 0 16,-3 0 0-16,4 3 0 16,-5 3 0-1,1 10 0-15,0 0 1 16,3 0-1-16,-3 9 0 0,7-3 0 16,0 0 0-16,0 0 0 0,0 0 0 15,-4-3-1-15,4-1 1 16,0-2-4-1,-4 0 1-15,4 0-12 16,0-4 0-16,-4 1-2 0,8 2 0 16</inkml:trace>
  <inkml:trace contextRef="#ctx0" brushRef="#br0" timeOffset="84406.49">16909 13145 11 0,'10'-3'5'0,"8"9"-2"0,-11-6 6 16,0 0-4-16,0 3 0 0,0 0 6 15,0 0 1-15,0 1-14 16,0-4 0-16,4 0 9 16,-4 0 0-16,3 3-3 15,1 0 1-15,0 3-4 16,-4 4 1-16,-4 2-2 16,-6 10 1-16,-1 0-2 15,1-3 1-15,-1-4 0 16,-3-2 0-16,4-4 0 15,3 1 0-15,0-7 0 16,3-3 0-16,4 0 0 16,7 3 1-16,7-6-1 15,8-3 1 1,24-13 0 0,-4 0 0-16,-7-3-1 0,-3 6 1 15,-7 4-1-15,-4 6 0 16,-7 2 0-16,-3 8 0 15,-4 2 0-15,-3 3 0 16,-4 7-1-16,-4 0 0 16,-3-1 0-16,-3 4 0 15,-4 3-1-15,3 0 1 16,0 0 0-16,4-3 0 16,0-4 1-16,0-2 0 15,0-7 0-15,0-6 1 16,8-12 0-16,9-1 0 15,8-2 0-15,7 5 0 0,3-12 0 16,4-3 0-16,3 3-1 16,-3 0 1-16,-4 3-1 15,-3 7 1-15,0-1-1 16,-4 4 1-16,-7-4-1 16,0 4 0-16,-3 0-1 15,-4-1 1-15,0 4 0 16,-3 3 0-16,-4 3 0 15,-4 12 1-15,-6 4-1 16,-4 6 0 15,-4 0 0-31,0-6 1 0,4-1-1 16,0-2 0-16,4-10 0 0,6-9 0 0,4-10 0 16,8-3 0-16,2-6 0 15,1 0 1-15,10 0 0 16,14 0 0-16,1 6 1 0,3 0 0 15,-1 7 0-15,1 2 0 16,0 7-1-16,-4 0 1 16,1 3-1-16,-4 0 0 15,-8 0-1-15,-2 0 0 16,-5 6-1-16,-6 4 1 16,-4 2-1-16,0 7 1 15,0-3 0-15,-3 2 0 16,-4-8-1-16,0-1 1 15,0-2-1-15,-3-7 0 0,6-10 0 16,4-2 0-16,7-4 0 16,8-6 0-16,6-6 2 15,4-1 0-15,10 4 0 16,8 0 0-16,-5 0 0 16,-2 6 0-16,-8 4 0 15,-7 5 0-15,-3 4-1 16,-11 9 0-16,-3-3 0 15,-4 6 1-15,-3 4-1 16,-4-1 0-16,0 4 0 16,0-1 1-16,0-2-1 15,0 2 0-15,4-2 0 16,3-4 0-16,3 0 0 16,4-6 0-16,8-6-1 15,-5-7 1-15,8 4 0 16,3 0 0-16,8-4 0 15,6-6 0-15,1 0 0 0,-1 1 1 16,-3-1 0-16,-4 3 0 16,-3 7-1-16,0-1 1 15,-8 7-1-15,-2 3 1 16,-5 6-2-16,-2 4 1 16,-5 2 0-16,-6-2 0 15,-4-4-1-15,0 0 1 16,0 1 0-16,0-1 0 15,4 0 0-15,-1-6 0 16,1 3 0-16,3-3 0 0,3-6 0 16,5-6 1-16,6-7-1 15,4-6 0-15,3 0 0 16,7 3 0-16,-3-10 0 16,-7 10 1-16,0 7-1 15,-1 5 1-15,1 10-1 16,0 0 1-16,0 0-1 15,-4 6 1-15,-4 4-1 16,-2 2 1-16,-5 7-2 16,-3 6 1-16,0 0 0 15,1-3 0-15,-1-6 0 16,0 0 0-16,3-7-1 16,5-3 1-16,2-6 0 15,12-9 0-15,-1-10-1 16,4-6 1-16,-1-3-1 0,5-13 1 15,13 3 0-15,4 1 0 16,4 5 0-16,-1 4 0 16,-6 6 0-16,-1 13 1 15,-10 3-1-15,-7 15 1 16,-7 7-1-16,-8 6 0 16,-3-4 0-16,-3 1 0 15,-4 0 0-15,0-3 0 16,0-1-1-16,-3-5 1 15,7-7 0-15,3-6 0 0,7-3 0 16,7-10 0-16,1-6-1 47,6-3 1-47,4 0-1 0,7 0 1 0,-4 6 0 0,-3 3 1 0,-7 10-1 16,-4 6 1-16,-3 6-1 15,-4 10 0-15,-10 0 0 16,-4 6 1-16,0-4-2 15,-4-2 1-15,5-3 0 16,-1-4 0-16,3-3 0 16,4-3 0-16,1-3-1 15,6 0 1-15,0 0 0 16,0-6 1-16,11-3-1 16,0-4 1-16,3-3-1 15,1-2 1-15,-1-1 0 16,-3 6 0-16,-8 4-1 0,1 6 1 15,-4 6-1 1,-3 9 1-16,-4 14-1 0,-3-8 1 16,-4 4-1-16,0 0 0 15,4-6 0-15,3 0 0 16,0-7-1-16,11-3 1 16,-4-3-1-16,11-3 1 15,7-3-1-15,3-3 1 16,4 0 0-16,-4-7 0 15,1 1 0-15,6-4 0 16,1 0-1-16,-4 4 1 0,3-1 0 16,-7 4 0-1,1 3 0-15,-4 6 0 0,-4-4 0 16,-3 4 0-16,-4-3 0 16,0 6 0-16,-3-3 0 15,-4 0 1-15,-6 0-1 16,-1 4 0-16,0-4 0 15,4 3 0-15,3-3 0 16,0 0 0-16,4-3-1 16,-4-4 1-16,4-2-1 15,3-4 1-15,4 1 0 16,0-7 1-16,-1 0-2 16,5-3 1-16,-4 0 0 15,-1-3 0-15,-9 3 0 16,-5 3 1-16,-6 7-1 15,-4 9 0-15,4 6 0 16,-8 6 1-16,-3 10-1 0,0 3 1 16,-3 3-2-16,-1-3 1 15,-3-3 0-15,0-3 0 16,4-1 0-16,-4-5 0 16,0-4 0-16,7-6 0 15,4-3 0-15,6 0 0 16,1-4 0-16,3 4 1 15,4 0-1-15,3 0 0 16,0 0 0-16,4-3 1 0,3 2-1 16,4-2 0-16,0 3 0 15,0-3 0-15,-1-1 0 16,-2 7 0-16,-8 4 0 16,0 2 1-16,-7 3-1 15,0 10 0-15,-3 0 0 16,0 0 1-16,-4 3-2 15,0-7 1-15,0 4 0 16,4 0 0-16,-1 0 0 16,1-4 0-16,0 1-1 15,-1-3 1-15,4-4 0 16,4 0 1-16,3-9-2 16,8-6 1-16,2 0 0 15,5 0 0-15,-1-4 0 16,4-2 0-16,-7 2 0 15,0 1 0-15,-8 6 0 0,1 6 1 16,-4 0-1-16,1 6 0 47,-8 7 0-47,-4 0 0 0,-3 6 0 16,-3-3 0-16,0-4-1 0,-1 1 1 0,1-4 0 0,-1-2 0 15,1-4 0-15,0-3 1 16,3 0-2-16,3-6 1 15,8-3 0-15,3-3 0 16,4-7-1-16,3-3 1 16,8 0 0-16,-8 7 0 15,-3-7 0-15,-11 10 0 0,-4 2 0 16,1 1 1-16,0 9-1 16,-4 7 1-16,0 11-1 15,-4 1 0-15,1 4 0 16,0-5 0-16,-1-2-1 15,1-3 1-15,3 0 0 16,0-7 0-16,4-3 0 16,3-3 0-16,-4-3-1 15,5-3 1-15,-1-6 0 16,0 0 0-16,0-1 0 16,4 1 0-16,0 2 0 15,3 1 0-15,4 3 0 16,-1 0 1-16,1 0-1 15,0 3 1-15,0 0-1 16,-8 3 1-16,8 3-1 16,-4 7 0-16,0-4-5 0,-6 4 1 15,-12 5-11-15,-10-2 0 16</inkml:trace>
  <inkml:trace contextRef="#ctx0" brushRef="#br0" timeOffset="85547.13">20235 11524 48 0,'4'-7'24'0,"-1"20"-15"16,-3-10 25-16,-3 6-33 16,-4 10 1-16,-7-3 0 15,0 6 1-15,-8 16-4 16,-13 5 0-16,-7 5 1 15,-4 2 1-15,0 6-2 16,7-6 1-16,4-3-3 16,3-6 1-16,11-10-5 15,3-9 1-15,8-12-9 0,3-10 1 16,7-10-1-16,3-5 1 16</inkml:trace>
  <inkml:trace contextRef="#ctx0" brushRef="#br0" timeOffset="85791.14">19865 11555 44 0,'3'9'22'0,"19"23"-31"0,-15-23 47 15,3 7-35-15,4 6 1 0,8 12 2 16,2 4 0-16,4 12-7 15,4 7 1-15,0-1 3 16,-4 0 1-16,4-8-6 16,-4-5 0-16,-3-5-8 15,-4-13 0-15,-3-15-6 16,-8-4 0-16</inkml:trace>
  <inkml:trace contextRef="#ctx0" brushRef="#br0" timeOffset="86222.9">20662 11580 42 0,'0'6'21'0,"4"4"-18"0,-4-4 37 15,-4 10-39-15,1-10 1 16,-8 3 0-16,-3 4 0 16,-4 3-3-16,1-1 1 0,-1 1 1 15,-3 3 1-15,3-3-2 16,4-1 1-16,0 4 0 15,0-3 0-15,3-4 0 16,4-2 0-16,7-1 0 16,4 0 1-1,6 1 0-15,8-1 0 0,3 4-1 16,4-1 1-16,-4 4-1 16,0 3 0-16,-3 3-3 15,0-7 0-15,-8-2-10 16,1-4 1-16,-8-5-6 15,8-4 1-15</inkml:trace>
  <inkml:trace contextRef="#ctx0" brushRef="#br0" timeOffset="86915.74">21131 11514 39 0,'4'10'19'0,"10"-4"-13"0,-10-6 29 0,3 0-33 16,0-3 0-16,0 3 2 15,3-3 0-15,1 0-5 16,-1 3 1-16,5 3 3 15,-1 0 1-15,7 6-1 16,4 4 0-16,-1 2-2 16,-6 4 0-16,-4-9-1 15,-7 5 0-15,-7 7-2 16,-11 3 0-16,-6 7-2 0,-1-1 0 16,-10 0-1-1,-4 1 1-15,-7-4-1 0,1-6 0 16,2-6 2-16,5-4 0 15,2-6 1-15,5-6 0 16,6-3 1-16,4 3 0 16,7-3 1-16,3-3 1 15,4 6-1-15,7-3 1 16,4 3 0-16,0 0 0 16,6 3 1-16,1 6 0 15,3 4-1-15,4 3 1 16,-1-1 0-16,-2 4 1 0,-1 0-1 15,0 0 0-15,4 0-1 16,3-4 1-16,0 4-2 16,0-3 0-16,-3 6-6 15,-7-4 0-15,-4-5-8 16,-7 3 1-16</inkml:trace>
  <inkml:trace contextRef="#ctx0" brushRef="#br1" timeOffset="95996.45">4177 9877 54 0,'0'-6'27'0,"7"22"-22"0,-7-10 28 15,0 10-32-15,-7 9 0 16,3 9 0-16,-3 13 0 16,-14 10-2-16,-14 6 1 15,0-1 0-15,-11 10 0 16,7 0-4-16,-3-3 0 15,-1 0-3-15,8-15 0 16,10-7-8-16,1-22 0 16</inkml:trace>
  <inkml:trace contextRef="#ctx0" brushRef="#br1" timeOffset="96270.12">3821 10018 46 0,'24'41'23'0,"8"9"-21"16,-21-40 38-16,6 15-39 15,4 3 1-15,8 10 1 16,6 9 0-16,11 12-4 15,3 7 0-15,1 0 2 16,2-6 0-16,-6-10-7 16,-3-6 1-16,-15-13-10 0,-3-6 0 15</inkml:trace>
  <inkml:trace contextRef="#ctx0" brushRef="#br1" timeOffset="97497.73">4872 9887 26 0,'0'9'13'0,"0"-18"1"16,0 9 9-16,0 0-21 15,0 6 0-15,3 0 2 16,4 4 1-16,-3-1-4 16,3 4 0-16,0-4 4 15,4 1 1-15,-8-4-1 16,4 0 0-16,4 0-1 15,-1-6 0-15,12 0-2 16,9 3 1-16,15 1-1 16,4 2 0-16,3 3-1 15,3 4 0-15,-3-1 0 0,-4 4 0 16,-10 9-1 0,-11 0 1-16,-24 22-3 0,-15 3 1 15,-10 10 0-15,0 3 1 16,-18-7-4-16,-7-3 0 15,0-2-13-15,8-14 1 16,13-2 0-16,21-4 1 16</inkml:trace>
  <inkml:trace contextRef="#ctx0" brushRef="#br1" timeOffset="101147.49">6029 10166 49 0,'-21'-3'24'0,"10"-7"-15"0,11 10 25 0,0 0-31 16,0 0 0-16,0 0 3 16,11 0 1-16,-4 0-8 15,3 0 1-15,12-3 5 16,2-3 0-16,12-3-2 15,6-7 0-15,-3 3-5 16,0 4 0-16,-8 3-9 16,-2-1 0-16,-1 1-8 15,3 3 0-15</inkml:trace>
  <inkml:trace contextRef="#ctx0" brushRef="#br1" timeOffset="101419.3">6858 9551 48 0,'18'-3'24'0,"-1"16"-15"0,-17-7 36 15,0 10-42-15,0 2 0 16,0 17 2-16,-7 15 0 15,7 3-7-15,0 20 0 32,7 102 3-32,-3-31 0 15,3-12-5-15,-7-28 1 0,0-4-15 16,-11-15 1-16</inkml:trace>
  <inkml:trace contextRef="#ctx0" brushRef="#br1" timeOffset="102797.89">5539 10461 45 0,'-7'6'22'0,"3"16"-12"16,1-16 22-16,-1-3-31 15,-7 7 1-15,-6 8 1 16,-8 11 1-16,-3 2-5 15,0 4 1-15,-4 2 2 16,7 4 0-16,0 0-1 16,4-1 0-16,4-2-1 15,-1 0 0-15,4-7-6 0,3-3 0 16,1-15-10-16,-4-10 1 16</inkml:trace>
  <inkml:trace contextRef="#ctx0" brushRef="#br2" timeOffset="108396.63">3337 9736 43 0,'-14'3'21'0,"11"4"-12"0,-4-7 21 16,3 6-27-16,4 3 0 15,0 10 2-15,0 3 0 16,0 9-7-16,0 1 1 0,4 9 4 16,3 12 0-16,-4 10-2 15,4 6 0-15,0 18-1 16,-7 4 0-16,4 10-3 15,3-13 1-15,-7-16-4 16,0-13 1-16,-7-15-11 16,7-22 1-16,7-16 0 15,3-15 0-15</inkml:trace>
  <inkml:trace contextRef="#ctx0" brushRef="#br2" timeOffset="109238.93">3810 9366 19 0,'46'32'9'0,"3"-4"5"0,-35-22 13 16,8 0-22-16,6 1 1 15,4-4 4-15,3-3 0 16,14 0-13-16,22-3 1 0,10 0 7 16,25-1 1-16,17 8-3 15,25-1 0-15,4 3-3 16,24 3 1-16,11-2 0 15,-3-4 0-15,13-3-1 16,4-7 1-16,-3 1-1 16,0 0 1-16,-4-16-1 15,-7-6 0-15,-11 0-1 16,-24 9 1-16,-4-3 0 16,-46 6 1-16,15 4-1 15,-26 2 1-15,-3 4 0 16,-6 3 0-16,-15 6-1 15,-7 3 1-15,-18 7-2 16,-7 9 1-16,-3 3-2 16,-18 15 1-16,0 4-1 15,-7 16 0-15,-7 12 0 16,-3 10 1-16,-4-4 0 0,-4 10 1 16,-10 3 0-16,-4 0 0 15,-3 0-2-15,-7 12 1 16,14-6-2-16,-1 4 1 15,-6 8 0-15,3 1 0 16,1 3 0-16,-4-3 0 16,3-10 1-16,-14 4 1 15,7-10 0-15,-6-6 0 16,-1-4 0-16,-4-2 0 16,-2-20 0-16,-8-5 1 15,3-10 1-15,-10-6 0 47,-10-7 0-47,-26-12 1 0,-6-9-1 0,-11-10 0 0,-14-6 0 0,-32-4 0 0,1-11-2 16,-22-11 1-16,-11-2-2 15,-6 0 1-15,-18-4 0 16,-1-6 0-16,-9 1 0 16,-5 2 0-16,-10 7 0 15,4 9 0-15,3 6-3 16,-7-3 0-16,11-3-6 15,3-6 1-15,18-10-6 16,18-6 1-16</inkml:trace>
  <inkml:trace contextRef="#ctx0" brushRef="#br2" timeOffset="111683.96">21632 12468 30 0,'7'0'15'0,"-7"0"-4"16,0 0 15-16,4 0-23 15,-4 0 0-15,0 0 1 16,3 0 0-16,1 0-5 15,-4 6 1-15,0 6 3 0,0 7 0 32,-7 38-2-32,3-13 1 15,1 6-1-15,-1 3 0 16,1-3-3-16,-1-9 0 16,1-3-11-16,3-4 0 15</inkml:trace>
  <inkml:trace contextRef="#ctx0" brushRef="#br2" timeOffset="112483.53">21237 13415 28 0,'-3'3'14'0,"3"-10"5"16,0 7 10-16,0 0-23 0,0 0 1 16,0 0 2-16,3 0 1 15,1 4-13-15,-1-1 0 16,8 0 8-16,-1 3 0 16,8 4-4-16,7 2 1 15,-1 4-4-15,1-4 0 16,0-5-10-16,-4 2 1 15,0-6-5-15,4 0 0 16</inkml:trace>
  <inkml:trace contextRef="#ctx0" brushRef="#br2" timeOffset="112736.86">21703 13358 43 0,'3'35'21'0,"-17"43"-25"16,7-65 35-16,-3 15-31 15,-1 9 0-15,1 10 1 16,-1 7 0-16,-3 5-4 15,0-2 1-15,0-10-9 16,3-10 0-16</inkml:trace>
  <inkml:trace contextRef="#ctx0" brushRef="#br2" timeOffset="116473.52">21773 12584 25 0,'4'-4'12'0,"3"-2"4"15,-7 6 12-15,0 0-25 0,0 0 1 16,0 0 3-16,0-6 0 15,4 3-9-15,-1-4 1 16,-3 1 5-16,0-3 0 16,0-1-2-16,-3-2 0 15,-4-4-2-15,-1 1 0 16,-2 2 0-16,-4 0 0 16,-4 4 0-16,-3 6 1 15,-4 6-1-15,1 3 1 0,-1 7 0 16,0 3 0-16,0-1-1 15,4 4 0-15,0-3-1 16,0 2 1-16,3 8-1 16,4 5 0-16,4 0 0 15,3-2 1-15,3 8 0 16,4 1 0-16,7-1 1 16,7 1 0-16,7-7-1 15,8-6 1-15,2-6-1 16,1-6 1-16,0-4 0 15,-4-6 1-15,0-9-2 16,-3-6 1-16,-7-7 0 16,-4-6 0-16,0 0-1 15,-4-10 1-15,1-3-1 0,-4 1 1 16,-7 2-2-16,0-2 1 31,-10-1 0-31,-5 4 1 16,-6 12-2-16,-3 6 1 15,-5 7 0-15,-2 2 0 16,-1 7-1-16,7 7 1 16,0-1-1-16,4 6 1 15,0 7-1-15,3 13 1 16,4 2-1-16,4 1 1 16,3 8 0-16,3 4 0 15,8-9 0-15,6 0 1 0,4-7-1 16,8-6 1-16,9-12 0 15,5-4 0-15,-1 1 1 16,-3-10 0-16,-4-10 0 16,-7-6 0-16,-3-6 0 15,-1-3 0-15,-3-6-1 16,-3-13 0-16,-4 3-1 16,-3 4 0-16,-4 2 0 15,-4 4 0-15,-7 3-1 16,-6 6 1-16,-8 9-1 15,-3 7 0-15,-4 6 0 16,0 6 1-16,1 7-1 16,2 2 0-16,1 7-1 15,4 3 1-15,6-3 0 16,4 3 0-16,3 7 0 16,4 2 1-16,7 1 0 0,4-1 0 15,10-5 0 1,10-4 1-16,15-13 0 0,7 1 1 31,-4-10 0-31,-3-9 1 0,0-7-1 0,0-6 1 16,-7-3-1-16,-4 0 1 15,-7-15-1-15,-7-1 0 16,-7-3-2-16,-10 1 0 16,-4 2 0-16,0 0 0 15,-8 7 0-15,-6 6 0 0,-7 12-2 16,-7 4 1-16,-4 9-1 15,4 6 0-15,-1 4 0 16,5 5 1-16,2 7-1 16,5 3 0-16,6 7 1 15,8-4 1-15,6 0 0 16,8 3 0-16,10 1 0 16,10-4 1-16,8-6-1 15,7-3 1-15,-4-13 0 16,-7-6 0-16,-3-6 0 15,-4-7 0-15,0 1 0 16,-3-7 1-16,-4-9-1 16,-7-7 0-16,-3-2 0 15,-8 2 1-15,4 4-2 16,-3 2 0-16,-8 7 0 0,-3 4 0 16,-11 5-2-16,-3 7 1 15,-7 6-1-15,0 3 1 16,-1 3-2-16,4 4 1 15,4 5-1-15,4 4 0 16,-1 6 1-16,11 10 1 16,0-4 0-16,7 4 1 15,3 2 0-15,8 4 0 16,10-3 1-16,10-7 1 16,8-9-1-16,7-6 0 15,-4-7 1-15,1-6 1 16,-8-6-1-16,-4-10 1 0,-2-2-1 15,-5-7 1 1,-3 3-1-16,-3-12 0 0,-8-1-2 16,-3 1 0-16,-7 0 0 15,-7 6 0-15,-7 3-1 16,-4 6 1-16,-3 6 0 16,-4 7 0-16,1 6-2 15,-1 1 1-15,4 5-1 16,3 7 1-16,4 6-1 15,7-4 1-15,3 4-1 16,4 4 1-16,4 2 1 16,6 0 0-16,8 3 0 15,6-9 0-15,1-9 0 16,3-7 1-16,0-9-1 16,0-10 0-16,-3-5-1 15,-4 2 1-15,-3-12-1 16,-4-4 1-16,0 1-1 0,-7 0 1 15,-4 2-1-15,1 4 1 16,-4 6 0-16,-4 7 1 16,1 3-1-16,-1 9 0 15,-3 6 0-15,0 6 1 16,0 4-1-16,3 3 1 16,1 3-1-16,3-7 0 15,3 1 0-15,4 3 1 16,7 0 0-16,4-4 0 15,-1-2 0-15,4-4 0 0,0-5 0 16,1-8 0-16,-1-2 0 16,-4 3 0-16,-3-6-1 15,0-4 0-15,0-6 0 16,-3-3 1-16,-4-3-1 16,0 3 0-16,-4 3-1 15,1 4 0-15,-1-1 0 16,-3 0 0-16,-3 10 1 31,-1 3 0-31,1 3 0 0,-1 6 0 0,0 4 0 16,1 2 1-16,-1 4 0 15,4 3 0-15,4 0-2 16,-1-4 0-16,8 1 1 16,3-4 0-16,0-2 0 15,3-7 0-15,8 3 0 16,0-3 0-16,-1-6-1 0,-3-6 1 15,-3-1-1-15,0-8 0 16,-8-1 0-16,1 0 0 16,-4-3 0-16,0 0 0 15,-4 3 1-15,1 0 0 16,-1 4 0-16,-3 5 0 16,0 7 1-16,-4 3 0 15,1 3 0-15,3 4 0 16,0 5 0-16,3 4 0 0,1 9 0 15,3 6 0-15,0-6-1 16,0 0 1-16,3 1-1 16,1-4 0-16,3-1 0 15,0-5 0-15,3-3 0 16,4-7 0-16,4-3-1 16,0-6 0-16,-1-3 0 15,1-1 1-15,-4 1-3 16,0-6 1-16,-3-4-16 15,-8 0 0-15</inkml:trace>
  <inkml:trace contextRef="#ctx0" brushRef="#br2" timeOffset="117839.62">21692 12584 20 0,'11'9'10'0,"-4"0"-8"0,-4-2 11 15,1 2-10-15,0 4 1 16,-1 2 5-16,-3-2 1 16,4 3-11-16,-1-4 0 15,1-3 7-15,-1-2 0 16,1 2-2-16,-1-6 0 16,-3 0-3-16,0 4 1 15,0-4-1-15,0-3 0 16,0-6 0-16,4-10 0 15,-4-3 0-15,0-3 1 16,0 0-1-16,0 0 1 16,-4 7-1-16,1 5 1 0,-1 4-1 15,1 6 0-15,-1 9 0 16,1 10 0-16,-4 9 0 16,-1-6 0-16,1 3-1 15,4 0 1-15,-1 1 0 16,1-5 0-16,3-5 0 15,0-3 0-15,0-4 0 16,3-6 1-16,1-9-1 16,-1 0 1-16,4-13-1 15,1-9 0-15,-5-7 0 16,1 1 0-16,-1-1-1 16,1 4 1-16,-1 6-1 15,-3 6 1-15,-3 6 0 16,-1 10 0-16,-3 6 0 15,0 10 0-15,0 9 0 16,-4 9 0 0,-6 23-1-16,-1-7 1 15,4-7-2-15,3-8 1 16,4-7-1-16,7-16 1 16,4-9-2-16,6-9 1 15,1-7-10-15,3-3 1 16,-3-9-6-16,13 3 0 15</inkml:trace>
  <inkml:trace contextRef="#ctx0" brushRef="#br2" timeOffset="120797.77">22006 12643 37 0,'0'3'18'0,"0"26"-14"16,0-23 23-16,-3 3-26 15,-1 7 0-15,1 0 1 16,-1 2 0-16,-3 1-3 15,0 0 1-15,0-3 1 16,0-4 0-16,0 4 0 0,3-4 0 16,1-2-1-16,-1-1 1 15,4-2 0-15,4-4 0 16,3 0-1-16,0-6 1 16,7-4 0-16,7-5 1 15,11-4-1-15,7-6 0 16,7-6-1-16,0-3 1 15,-8 2 0-15,-2 4 1 16,-1 0-2-16,-3 6 1 16,-1 4-1-16,-2 5 1 15,-5 4-1-15,1 6 1 0,-4 3-1 16,-3 7 0-16,-8-1 0 16,1 4 0-16,-4 2-1 15,-7 7 1-15,0-3 0 16,0 0 0-16,0 0 1 15,0-4 0-15,4 1 0 16,-4-7 1-16,7-2-1 16,3-7 1-16,4-7 0 15,4 4 0-15,10-9-1 16,7-7 0-16,8-6-1 16,3-3 1-16,-1-4-1 15,-6-2 1-15,0 6-1 16,7-4 1-16,-4 4 0 15,-6 9 0-15,-5 7-1 16,-6 2 1-16,-4 10-1 16,-3 13 1-16,-8-4-1 0,1 10 1 15,-4 0-1-15,-3 6 0 16,-1 3 0-16,1 3 0 16,-1-5-1-16,1-8 1 15,3-2 0-15,3-3 0 16,4-4 0-16,8-6 1 15,6-3-1-15,7-3 1 16,4-10 0-16,3-5 0 16,-3-1-1-16,-4-3 1 15,8 0-1-15,3 0 1 16,3 3-1-16,-3 0 0 0,0 7 0 16,-1-1 0-16,1 7 0 15,-3 6 0-15,-1 0 1 16,-3 6 0-16,0 0 0 15,-4 4 0 17,-7 2 0-32,0 7 0 0,-3 6-1 0,3 7 1 0,-7 2-1 15,1 7 0-15,-1 0 0 16,0-1 1-16,-7-11-2 16,11-7 0-16,-4-7-1 15,4-8 1-15,6-7 0 16,5-10 0-16,6-5-1 15,7-4 1-15,1 0 1 16,-8-12 0-16,0 2-1 16,4 1 1-16,-3 3 0 15,2 0 0-15,-6 3 0 0,0 3 1 16,-7 3-1-16,0 7 1 16,-8 6 0-16,1 9 0 15,-7 7 0-15,-1 9 0 16,-3 0-1-16,0 0 1 15,1-4-1-15,2 1 0 16,1-3-1-16,3 0 0 16,4-4 0-16,-1-2 1 15,8-4-1-15,-4-3 1 16,-6-3 0-16,6 0 0 16,7-3 0-16,7-3 0 0,1-1-1 15,6 1 1-15,4-10 0 16,3-6 1-16,1 0-1 15,-4 0 0-15,-7 7 0 16,-4 5 0-16,-3 10-1 16,-4 7 1-16,4 8 0 15,0 1 0-15,-8 3-1 16,-6 3 1-16,0 3-1 16,-4 3 1-16,0 7 0 15,-3-10 0-15,-1-7 0 16,1 1 1-16,0-3-2 15,6-7 1-15,5-2-1 16,6-1 1-16,0-6-1 16,4-9 0-1,-4-10 0-15,-3-3 1 0,0 3 0 16,3 0 0-16,0 3 0 0,1 4 0 16,-5 2 1-16,-2-2 0 15,-1 9-1-15,-3 3 1 16,-1 6-1-1,-3 10 1-15,-3 3-1 0,-4 3 0 16,0-1 0-16,4-5 0 16,-8 0 0-16,1 0 1 15,3-1-2 1,0-5 1 0,4-4-1-16,7-3 1 0,3 0-1 0,4-6 1 0,-4-3-1 15,4-4 1-15,-1-2 0 16,12-1 0-16,-5 1 0 15,5 2 0 1,3 1 0-16,3-1 1 0,4 1-1 16,0 0 1-16,-4-1-2 15,-3 4 1-15,-7 0 0 16,-4-1 0 0,4 7 0-1,3 4 1-15,-3 2-1 16,-4 10 0-16,-3 5 0 0,-4-5 1 0,1 6-1 15,2 6 1-15,-2-3-1 16,2-6 0-16,8-3-1 16,3-7 1-1,1 1-1-15,-1-7 1 16,0-9-1-16,8-7 0 0,3 4 0 0,-4-7 1 16,4-6-1-16,4-3 1 15,-5-6 0-15,1 2 0 16,0 4 0-16,-7 6 1 15,-4 10-1-15,-10 6 1 16,3 6-1 15,1 3 1-31,6 7 0 16,-3 3 0-16,3 2-1 0,1 1 0 0,2-6 0 0,1 2 1 16,0 1-1-16,-4 3 0 0,1 0 0 15,-4-4 0 1,-4-5-1-16,0-1 1 0,4 1-1 15,3-7 1-15,8 0 0 16,-4-3 0-16,3-10-1 16,4 1 1-16,7 0 0 15,0-10 1 1,-7-6-1-16,-7-3 1 0,-1-1 0 16,5 1 0-16,-1 6 0 15,-6 3 1-15,-5 4-1 16,1 2 0-16,-4 4 0 15,1 2 0-15,-1 1-1 16,0 0 1-16,-3 3-1 16,0 3 1-16,0 0-1 15,-1 3 0-15,-2 0 0 16,-5 0 0-16,-3 3 0 0,4-2 0 16,-7 2 0-16,-1 0 0 15,5 7-1-15,2-1 0 16,8 4 0-16,-4 0 1 15,4-1-2-15,3 1 1 16,4 0-1-16,0-4 1 16,3-2 1-16,0-4 0 15,-3 3-1-15,0 4 1 16,-4 2 0-16,-3-2 0 16,-4 3 0-16,1-4 1 0,2 4-2 15,5-7 1-15,2 1-1 16,-2-7 1-16,-1-3 0 15,4-3 0-15,-4-4-1 16,4-2 0 0,0-4 0-16,-1 1 1 0,1-1 0 15,0 1 0-15,-7-4 0 16,-4 4 0-16,-7 5 0 16,0 7 1-16,-3 10-1 15,3 5 1-15,-3 7 0 16,-1 10 0-16,1 2 0 15,3 10 0-15,0 0-1 16,1-9 0-16,-5-10-1 16,-3-3 0-16,0-13-16 15,8-18 0-15</inkml:trace>
  <inkml:trace contextRef="#ctx0" brushRef="#br2" timeOffset="124056.22">26162 11345 43 0,'-4'0'21'0,"1"9"-10"0,3-6 21 16,-4 4-30-16,-3 5 0 15,-3 4 1-15,-4 3 1 16,-7 9-5-16,-8 10 1 15,-6 6 2-15,-7 15 0 16,-4 7-1-16,-7 0 0 16,4 3-2-16,6-3 0 0,8-13-4 15,3-6 1-15,7-16-9 16,8-15 1-16,6-16-3 16,11-12 0-16</inkml:trace>
  <inkml:trace contextRef="#ctx0" brushRef="#br2" timeOffset="124326.37">25703 11483 42 0,'4'19'21'0,"-1"-10"-25"15,1 1 38-15,7 8-31 16,-1 7 1-16,4 7 2 16,4 12 1-16,0 0-8 0,6 0 0 15,8 3 4-15,3-4 1 16,1-2-4-16,-5-6 0 16,5 2-8-16,-12-8 0 15,-6-4-7-15,-8-10 0 16</inkml:trace>
  <inkml:trace contextRef="#ctx0" brushRef="#br2" timeOffset="124838.11">26293 11524 42 0,'0'18'21'0,"3"-24"-20"16,4 6 33-16,4 0-31 16,3 0 0-16,0-3 3 0,4 0 0 15,3 6-8-15,3 0 1 16,8 3 5-16,11 7 0 16,-1 3-2-16,0-1 0 15,-3-2-1-15,-7-4 1 16,-8 4-2-16,-6-7 1 15,-4 4-2-15,0 2 1 16,-7 4-1-16,-7-1 0 16,-7 4-1-16,-10 3 1 15,-12-3 0-15,-2 0 0 0,-5 0-1 16,5-4 1-16,2-5-3 16,8-4 1-16,4 3-8 15,6 1 1-15,11-1-5 16,7 1 1-16</inkml:trace>
  <inkml:trace contextRef="#ctx0" brushRef="#br2" timeOffset="125130.77">26314 12047 49 0,'7'10'24'0,"21"-7"-21"0,-21-3 45 16,4 3-46-16,3 0 1 16,7 3 3-16,7 4 0 15,14-4-8-15,4 4 1 16,-7-7 2-16,-4 3 1 15,-3-3-8-15,-7-3 1 16,-8 0-13-16,-6 0 0 16</inkml:trace>
  <inkml:trace contextRef="#ctx0" brushRef="#br2" timeOffset="125512.43">26973 11850 41 0,'0'3'20'0,"4"-3"-8"16,-4 0 22-16,3 0-29 0,5 0 0 16,2 3 2-16,4 0 1 15,4 0-10-15,3-3 1 16,7 0 5-16,8-3 1 15,-1-3-5-15,-3 3 0 16,-1 0-7-16,-2 0 1 16,-5-1-12-16,-3-2 0 15</inkml:trace>
  <inkml:trace contextRef="#ctx0" brushRef="#br2" timeOffset="125858.78">27771 11285 42 0,'7'0'21'0,"-14"22"-12"16,7-3 26-16,-4 3-34 15,1 6 1-15,-4 10 2 16,0 3 0-16,-4 15-5 0,-3 16 1 16,-4 10 2-16,4 6 1 15,0 12-2-15,3-12 1 16,1-7-7-16,3-5 1 15,3-14-12-15,4-18 1 16</inkml:trace>
  <inkml:trace contextRef="#ctx0" brushRef="#br3" timeOffset="133815.09">3330 13506 22 0,'-10'0'11'0,"3"0"-3"0,3 0 12 0,-3 3-14 16,-4 0 1-16,-3 0 5 15,0 3 0-15,4 0-14 16,-1-2 0-16,8 5 12 15,-5-6 0-15,8 0-3 16,11 0 1-16,7 1-2 16,10-1 1-16,14-3-3 15,15 0 1-15,3-3-4 16,-11-4 0-16,11 10-7 16,-7-9 1-16,-4 0-15 15,1 0 1-15</inkml:trace>
  <inkml:trace contextRef="#ctx0" brushRef="#br3" timeOffset="134205.71">4233 13026 49 0,'11'15'24'0,"-11"14"-18"15,0-23 30-15,0 10-35 16,-7 2 0-16,3 7 1 15,4 13 0-15,-7 9-2 16,-3 13 0-16,-1 12 2 16,1 13 1-16,2 15-2 15,5 16 1-15,3 6-2 16,-7-6 1-16,3-12-3 31,1-4 1-31,-1-22-9 0,4-15 1 0,-7-19-8 16,4-13 1-16</inkml:trace>
  <inkml:trace contextRef="#ctx0" brushRef="#br3" timeOffset="134926.94">4974 13364 41 0,'-3'7'20'0,"3"-4"-17"0,0-3 30 15,0 3-30-15,0 0 1 16,-11 3 3-16,4 4 0 15,-14 5-9-15,0 4 0 16,-8-3 6-16,-2 3 0 16,6 3-2-16,4 3 0 15,3 0-2-15,4-3 1 0,4 0 0 16,-1-3 0-16,0-7-1 16,1 1 0-16,6-1 0 15,4-2 1-15,-3-4-1 16,6-3 1-16,11 0 0 15,8 3 0-15,16 1 0 16,-2 2 0-16,9 1 0 16,-2-4 0-16,3 3-4 15,-11-3 0-15,0-2-10 16,-7-1 0-16,-6 0-4 16,-12 3 0-16</inkml:trace>
  <inkml:trace contextRef="#ctx0" brushRef="#br3" timeOffset="135161.14">4724 14014 57 0,'-7'25'28'0,"45"-16"-32"0,-20-6 53 15,3 0-47-15,18 4 0 16,0-4 0-16,14 3 0 15,-4-6-5-15,-3 0 1 16,-4 0-9-16,-13 0 1 16,-19-3-7-16,1-3 0 0</inkml:trace>
  <inkml:trace contextRef="#ctx0" brushRef="#br3" timeOffset="136052.84">6121 13308 58 0,'-4'0'29'0,"4"12"-28"0,0-5 51 0,0 5-51 15,-10 7 1-15,-8 9 0 16,-3 4 1-16,-18 8-4 15,-3 11 0-15,3 11 1 16,-18 10 0-16,4 16-4 16,-3-6 1-16,7-1-3 15,10-12 0-15,7-6-10 16,7-19 1-16,15-22-3 16,6-16 1-16</inkml:trace>
  <inkml:trace contextRef="#ctx0" brushRef="#br3" timeOffset="136308.17">5570 13283 56 0,'7'50'28'0,"25"3"-35"16,-21-28 56-16,3 1-47 0,11 11 0 15,-1 10 1-15,12 19 0 16,2 6-3-16,15 13 0 16,7-10 2-16,7 3 1 15,-7-5-3-15,0-11 0 16,-17-5-10-16,-8-13 0 16,-14-16-8-16,-10-19 0 15</inkml:trace>
  <inkml:trace contextRef="#ctx0" brushRef="#br3" timeOffset="137116.81">7041 13280 54 0,'4'9'27'0,"-4"-15"-25"16,0 6 43-16,0 6-45 0,-4 0 1 16,-3 7 0-1,-3 6 0-15,-11 9-2 0,-4 3 1 16,0 4 0-16,-14 6 0 15,1-1 0-15,6-2 0 16,-3-7 0-16,10 1 0 16,4-1 1-16,3-3 0 15,8-6-1-15,2 6 1 16,8-6 0-16,8 0 1 16,9-3 0-16,8 3 0 15,3-3 0-15,4-3 0 0,7-1-3 16,14 7 0-16,-4 6-7 15,-3 7 1-15,3-7-11 16,-10-9 0-16</inkml:trace>
  <inkml:trace contextRef="#ctx0" brushRef="#br3" timeOffset="138034.75">7754 13277 48 0,'-3'6'24'0,"10"-28"-19"16,0 16 34-16,3 3-36 16,4-7 0-16,4 4 2 0,7 0 0 15,3-4-6-15,4 4 1 16,6 0 4-16,1 2 0 15,4 4-1-15,2 4 0 16,-2 2-2-16,-4 6 0 16,-15 1-2-16,-6 18 1 15,-11 19-2-15,-25 10 0 16,-13 12-2-16,-8 13 0 16,-18 0-3-16,-10 2 1 15,0-11 0-15,-7-17 1 16,11-9 0-16,-1-9 0 0,15-10 2 15,10-5 1-15,7-14 2 16,8-18 0-16,6-10 0 16,4-6 0-16,3-6 1 15,11 0 1-15,0 0 0 16,14 2 0-16,8 8 0 16,9 8 1-16,5 13-1 15,6 7 1-15,7 5-1 16,4 11 0-16,0 5 0 15,-7 3 0-15,10-2-1 16,4 2 1-16,0 1-1 16,0-4 0-16,4 0-5 15,-8 1 1-15,-10-1-13 0,-14-3 1 16</inkml:trace>
  <inkml:trace contextRef="#ctx0" brushRef="#br1" timeOffset="145629.47">16690 16591 26 0,'-4'-3'13'0,"1"3"2"0,3 0 13 0,0 0-25 15,0 0 0-15,3-6 0 16,4-4 1-16,1 1-6 15,2 0 1-15,4 2 4 16,4 1 0-16,-1 6-1 16,1 0 1-16,10 6-1 15,4 4 1-15,3 2 0 16,11 4 0-16,7-7-2 16,7 4 1-16,7-4-1 15,-3 4 0-15,6 2-1 16,8 4 0-16,6 6 0 0,12 0 0 15,-1 4 0-15,-3-4 1 16,14-6-1-16,-1-4 1 16,19 1-1-16,-15-7 1 15,11-2-1-15,4-1 1 16,13 3 0-16,-10-6 0 16,7 1 0-16,4-4 0 15,10 3-1-15,-10-3 1 16,3 0-1-16,10-3 0 15,1-4 0-15,-7-5 0 16,3-1 0-16,18 1 0 16,-22-4 0-16,12 3 1 0,6 1 0 15,0-1 0-15,-3 4 1 16,3-4 1-16,4 1-1 16,-11-1 0-16,4 1-1 15,10-4 1 1,-14 4-1-1,15 2 0-15,-1 4-1 0,0 0 1 0,-3-1-1 16,0 7 1-16,3-6-1 16,-3-3 1-16,0-1-1 15,7 4 0-15,-11-3 0 16,4-4 0-16,3 0 0 16,-6 7 1-16,2-3-1 15,1 6 1-15,7 0-1 16,-14-1 1-16,3 1-1 15,11 0 1-15,-14-3-1 0,-1 0 1 16,5-1-1-16,-1 1 0 16,-7 0 0-16,8 6 0 15,-1-3 0-15,-11-1 1 16,8 1-1-16,7-3 1 16,-7 0-1-16,-8 0 1 15,12 2 0-15,3 4 0 16,-11 0 0-16,7 7 1 15,0 5-1-15,-6 1 0 16,6-1 0-16,0 4 1 0,4-7-1 16,-7 1 1-16,-4-4-1 15,11 3 0-15,-11-5-1 16,4 8 1-16,3 1-1 16,4-4 0-16,-11 0 0 15,-7 1 0-15,4-4-1 16,-4-6 1-16,-32 0-1 15,-10-3 0-15,-14-3-6 16,-14-1 0-16,-18-2-15 16,-18-13 1-16</inkml:trace>
  <inkml:trace contextRef="#ctx0" brushRef="#br1" timeOffset="146366.79">30526 16180 33 0,'-14'13'16'0,"0"-10"1"15,14-3 6-15,0 0-18 16,0 0 0-16,0 0 3 16,3 3 0-16,4 3-10 15,4 1 1-15,3 2 7 16,4 1 0-16,-1 2-2 15,11 1 0-15,11 9-2 0,0 3 0 16,0 0-1 0,-4 0 0-16,-7 0-2 15,-6 0 0-15,-8-3-2 0,-11-3 1 16,-10 9-1-16,-7 6 1 16,-11-5-2-16,-6 2 0 15,2 4-1-15,1 5 1 31,-4 7 0-31,1-9 1 0,2 3 0 0,8-4 0 16,4-2 1-16,6-10 0 16,7-6 3-16,4-7 1 15,8-15 0-15,-1-3 0 0,0-10 0 16,-4-15 1-16,-3-10-1 16,0-6 1-16,-7-13-2 15,4-9 1-15,-1 1-3 16,4 5 0-16,7 3-13 15,4-6 1-15,-1 16-1 16,11 16 0-16</inkml:trace>
  <inkml:trace contextRef="#ctx0" brushRef="#br1" timeOffset="146729.31">31447 16284 40 0,'3'9'20'0,"-24"4"-26"0,10-13 37 0,-6 12-31 16,-11 4 0 0,-4 6 1-16,-3 12 0 0,3 4-1 15,4 6 0-15,3-6-2 16,4-4 0-16,3-6-9 15,4-12 1-15</inkml:trace>
  <inkml:trace contextRef="#ctx0" brushRef="#br1" timeOffset="146877.78">31210 16140 40 0,'18'12'20'0,"10"73"-16"16,-21-57 31-16,4 19-34 15,3 28 0-15,4-3-2 16,-1 1 1-16,1-4-13 16,-4-19 1-16</inkml:trace>
  <inkml:trace contextRef="#ctx0" brushRef="#br1" timeOffset="147912.6">22952 16240 40 0,'-4'3'20'0,"18"10"-12"0,-14-7 20 0,4 3-24 16,-4 4 1-16,3 12 0 15,-3 3 1-15,0 13-9 16,-3 15 1-16,-1-2 4 16,1-1 0-16,-1 3-7 15,1-2 0-15,3-7-10 16,0-10 1-16</inkml:trace>
  <inkml:trace contextRef="#ctx0" brushRef="#br1" timeOffset="148331.59">23051 17460 39 0,'7'-7'19'0,"14"-14"-20"0,-21 21 25 16,-4-4-25-16,-3-2 1 16,-10-3 0-16,-12-1 0 0,5 1 0 15,2 6 0-15,-2 3 0 16,-8 3 0-16,4 13-1 15,0 9 0-15,3 6 0 16,11 4 0-16,7-1 0 16,10 1 1-16,8-7 0 15,3-13 0-15,4-11 2 16,3-11 1-16,3-5-1 16,1-13 1-16,7-4-5 15,-11 1 1-15,-7-16-9 16,-7 4 0-16</inkml:trace>
  <inkml:trace contextRef="#ctx0" brushRef="#br1" timeOffset="148996.47">21516 16428 44 0,'3'13'22'0,"1"5"-19"0,-4-11 36 16,0 2-40-16,-4 7 1 16,1 6 0-16,-1 3 0 15,-3 0-1-15,0 3 1 0,0 13-3 16,0 3 0-16,4 0-5 15,-1 0 0-15,1-10-5 16,3-3 0-16</inkml:trace>
  <inkml:trace contextRef="#ctx0" brushRef="#br1" timeOffset="149334.65">21068 17435 52 0,'3'9'26'0,"8"-12"-33"0,-4 0 49 16,4 3-40-16,3 0 1 15,3 0-1-15,5 0 0 16,-1 0-3-16,7 0 0 16,11 3 0-16,0 0 0 15,-1 0-15-15,-2-3 1 16</inkml:trace>
  <inkml:trace contextRef="#ctx0" brushRef="#br1" timeOffset="149579.23">21781 17275 55 0,'3'50'27'0,"-6"19"-28"15,-1-47 40-15,-3 12-39 16,0 10 0-16,0 10-1 16,0-4 1-16,-4-3-6 15,1-3 1-15,3-10-10 0,-4-9 1 16</inkml:trace>
  <inkml:trace contextRef="#ctx0" brushRef="#br1" timeOffset="150212.25">26056 16183 46 0,'11'32'23'0,"-11"5"-18"0,0-27 33 0,0-1-38 16,-4 4 1-16,1 9-1 15,-4 6 0-15,0 6-1 16,0 17 0-16,-1-1-5 16,1-3 1-16,4-3-10 15,-1-10 1-15</inkml:trace>
  <inkml:trace contextRef="#ctx0" brushRef="#br1" timeOffset="150663.03">25792 16949 48 0,'17'0'24'0,"4"6"-30"0,-10-3 40 15,3 0-32-15,4 3 0 16,3 1 2-16,4 5 1 15,3-5-6-15,0 2 0 0,-7-3 3 16,-3 4 1-16,-8-1-3 16,-3 4 1-16,-10-1-2 15,-4 4 0-15,-7-1 0 16,-4 1 0-16,1 0 0 16,-8 3 0-16,4-1 1 15,3 4 1-15,4 3 0 16,3 7 1-16,4-1 0 15,4 4 1-15,6-10-1 16,8-6 1-16,3-1-2 16,11-5 1-16,13-4-6 15,-2-2 1-15,-5-14-13 32,-16-2 0-32</inkml:trace>
  <inkml:trace contextRef="#ctx0" brushRef="#br3" timeOffset="157896.84">21646 16535 26 0,'22'3'13'0,"-1"0"4"0,-18 0 13 15,1 0-27-15,-1-3 0 16,-3 0 0-16,0 0 1 16,0-3-5-16,-7-6 0 15,-3-1 3-15,-4-2 0 16,-4-1-2-16,-7 1 1 0,1 2-1 15,-1 1 1-15,-3 6-1 16,-1 3 1-16,-2 6-1 16,2 0 1-16,-2 7-1 15,10 6 1-15,-1 3 0 16,8 3 0-16,7 6 0 16,4 3 0-16,10 7 0 15,3 0 0-15,4-6 0 16,4-10 0-16,10-3 0 15,8-10 1-15,-5-2 0 16,1-7 0-16,0-10-1 16,-4-2 1-16,-3-7-1 15,-8-6 0-15,-2 0-1 16,-5-3 0-16,-6-6-1 16,-4 0 1-16,-7 2-1 15,-4 1 0-15,-7 3 1 16,-3 6 0-16,0 7 0 15,-4 2 0-15,-3 10-1 0,0 3 1 16,0 13-1-16,6 6 1 16,-6 0-1-16,7 3 0 15,7 3 0-15,3 4 1 16,8-1 0-16,3-3 0 16,10-6 1-16,5-3 1 15,6-10 0-15,7-2 0 16,0-7 0-16,0-7 1 15,1-8-2-15,-1-7 1 16,-3 0-2-16,-4 0 1 0,-7-13-2 16,-4 4 1-16,-6 0-1 15,-4 2 1-15,-7 1-1 16,-4 6 1-16,-6 7-1 16,-5 5 1-16,-2 7-1 15,-1 6 1-15,-3 7-1 16,3 8 0-16,0 1 0 15,-3 0 1-15,11 0-1 16,-1 3 1-16,7 3 0 16,4-3 1-16,7 0-1 15,7 3 1-15,4-6 0 16,7-7 1-16,6-5-2 16,8-7 1-16,-4-7 0 15,4-5 0-15,-4-1-1 16,-3-3 1-16,-4-5-1 15,-3-5 0-15,-4 1 0 0,-4 3 0 16,-6 0-1-16,-8 4 0 16,-3 5 0-16,-7 4 0 15,-3-1 0-15,-5 10 0 16,-2 0 0-16,-1 7 0 16,4 2 0-16,3 0 1 15,-3 7-1-15,3 3 1 16,4 6 0-16,4 3 0 15,6 7 0-15,4 2 1 16,4-8 0-16,10-4 0 16,4-7 1-16,6-8 0 0,4-10-1 15,1-10 1-15,-5-5-1 16,-2-7 1-16,-5 0-2 16,-6 0 1-16,-4-13-2 15,-7 4 1-15,-4 0-1 16,-6-1 1-16,-4 7 0 15,-1 3 0-15,-2 7-1 16,-4 2 1-16,-4 7 0 16,4 6 0-16,0 6-1 15,-1 3 1-15,8 7-1 16,-3 6 1-16,6 0-1 16,4 0 1-16,0 3 0 15,7 3 1-15,7-3-1 16,0 0 1-16,4-9 0 15,6-6 0-15,-3-7-1 0,1-6 1 16,-1-7-1-16,0-2 1 16,0-7-1-16,-3-3 0 15,-1-6 0 1,-3-4 0 0,-3 1 0-16,-4 0 0 0,-4 2-1 0,-3 4 1 15,-3 3 0-15,-5 10 0 16,1 5-1-16,-7 7 1 15,0 7-1-15,-4 2 0 16,8 7-1-16,-1 0 1 16,4 9-1-16,3 3 1 0,4 3 0 15,4 4 1-15,3-1 0 16,7 1 0-16,3-4 0 16,1-9 1-16,7-6 0 15,3-10 0-15,10-9 0 16,-2-7 0-16,-1-5 0 15,0-1 0-15,-3-9 0 16,-8 0 0-16,-2 0-1 16,-5-3 0-16,-6-1 0 15,-4 7 0-15,-7 4-1 16,-4-1 1-16,-3 6-1 16,0 4 1-16,-4 3-2 15,1 6 1-15,-8 3-1 16,4 3 1-16,-4 6-1 15,7 7 1-15,-3 3-1 16,7 0 1-16,4 0 0 0,2 3 1 16,5-3 0-16,3-3 1 15,7 0-1-15,4-4 0 16,3-8 1-16,0-4 0 16,3-9-1-16,-2-7 1 15,-1 4-1-15,-4-7 1 16,1 0-2-16,-4-3 1 15,0-2-1-15,-4 2 1 16,-3 0 0-16,0 0 0 16,-3 7-1-16,-1 2 1 15,-3 4 0-15,0 6 0 0,0 3 0 16,-3 3 1-16,-4 4-1 16,-1 5 0-16,1 4 0 15,7-3 1-15,0 0-1 16,4 2 1-16,3 1 0 15,0-3 0-15,3-4-2 16,4-2 1-16,7-7-16 16,4-9 0-1</inkml:trace>
  <inkml:trace contextRef="#ctx0" brushRef="#br3" timeOffset="160178.09">21692 16629 25 0,'4'9'12'0,"3"1"3"0,-4-10 13 0,1 0-25 16,3 0 0-16,0 3 4 16,0-3 0-16,0 0-8 15,0 0 0-15,0 0 5 16,0 3 1-16,0 0-3 15,0 3 1-15,1 1-2 16,-1-4 0-16,-4 0-1 16,-3-3 0-16,11-3 0 15,6-4 0-15,4-2 0 16,4 0 0-16,3-7 0 16,-3 0 0-16,3 1 0 15,-3 2 0-15,-4 0 0 16,0 4 0-16,-3 3 0 15,-4 9 1-15,-3 9-1 16,-1 4 1-16,-3 0-1 16,-3 6 0-16,-1 3 0 0,1-3 0 15,-1 0 0-15,4-7 0 16,1-2 0-16,6-4 1 16,3-5 0-16,8-4 0 15,3-7 0-15,4-5 0 16,-4-4 0-16,0-6 1 15,4-6-2-15,0 0 1 16,0-4-1-16,-4 1 0 16,0 6 0-16,0 6 1 15,-7 3-1-15,-3 7 1 0,-4 6-1 16,-3 12 1 0,-4 1-1-16,-4 8 0 0,1 1 0 15,-4 0 0-15,0-3-1 16,0-1 1-16,0-2 0 15,0-4 0-15,3 1 0 16,1-7 1-16,3 0-1 16,0-3 0-16,4-9 0 15,6-7 1-15,4-6-1 16,4 0 0-16,0 0 0 16,3 0 1-16,0 3-1 15,-3 4 1-15,0 2-1 16,-4 1 1-16,0 2-1 15,-3 4 1-15,-4 9-1 16,0 0 1-16,0 7-2 16,4 5 1-16,-1 1-1 0,4 6 1 15,4 0-1-15,7 0 1 16,-4-7-1-16,4 1 1 16,3-6-1-16,7-4 1 15,4-3 0-15,4-9 0 16,-4-7 0-16,-4-3 0 15,-3-2-1-15,3-4 1 16,-3 3 0-16,3 0 0 16,-7 7 0-16,1-1 0 15,-8 4 0-15,0-1 0 32,-3 7 0-17,-4 0 1-15,-3 6-1 0,-4 6 1 0,0 4-1 0,-3 3 0 0,-4-1 0 16,0 7 0-16,-4 0 0 15,4-3 0-15,0 0 0 16,0-7 0-16,0-2 0 16,4-7 0-16,0 3 0 15,3-3 0-15,7-6-1 16,0-9 1-16,0-4 0 16,0-3 0-16,0 0 0 15,1 1 0-15,-1 2 0 16,-4 0 1-16,1 4 0 15,-4 2 1-15,0 7-2 16,0-3 1-16,1 3-1 16,-1 0 1-16,0 3-1 15,0 3 0-15,-4 3 0 16,5 3 0-16,-5 4 0 16,1 3 1-16,-1-1-1 0,4 4 0 15,-3-3 0-15,3-4 0 16,4-5 0-16,-1-4 0 15,8-10-1-15,3-2 1 16,8-3 0-16,-1-7 0 16,4 0 0-16,-1 3 0 15,-2 1 0-15,6 2 1 16,-3 4-1 31,3-1 1-47,4 4-1 0,-4 0 0 15,-3-1 0-15,0 4 0 16,-4 3 0-16,-3 3 0 0,-4 4 0 0,1 2 1 16,-5 0-1-16,-3 1 0 0,1-1 0 0,-5-2 0 0,1-4 0 15,3-3 0-15,-3 0-1 16,-1-3 1 0,1-4 0 15,0-2 0-31,-4-1 1 15,0 1 0-15,0 0-1 0,0-1 1 0,4-2 0 16,-1 2 0 0,1 1-1-16,3-1 1 15,0 1-1-15,0 3 1 0,1 3-1 0,-5 3 1 16,1 3-1-16,-4 3 1 0,0 7-1 16,0-4 0-16,-3 0 0 0,-1 4 1 15,1-7-2 79,3 0 1-94,0 1-1 16,0-7 0-16,0 0 0 15,0 0 1-15,1 3 0 0,-1-3 0 31,3 0 0-31,1 0 0 0,-4 0-1 16,4-3 1-16,-1-4 0 0,5-2 0 0,-1 0-1 0,-4-4 1 0,1 4 0 0,-7-7 0 0,-1 10 0 16,1 6 1-16,3 6-1 15,-7 7 1-15,3 2 0 0,-2 4 0 0,6 3-1 0,-4-3 0 16,1-3 0-16,-4-4 0 0,0-6-6 0,0-6 0 0,0-9-12 16,0 0 0-16</inkml:trace>
  <inkml:trace contextRef="#ctx0" brushRef="#br3" timeOffset="161229.94">26208 16318 26 0,'7'-9'13'0,"11"9"3"0,-15 0 13 0,1-3-26 15,-1 3 0-15,-3 0 3 16,0 0 0-16,4-6-8 16,-4-1 1-16,-4-2 4 15,-3-4 0-15,0-2-1 16,0-4 0-16,-4 0-1 16,-3-3 0-16,-7 3-1 15,-4 4 1 1,-24 21 0-1,3 9 1 1,4 7-1-16,7-3 0 0,-4 6-1 16,7 4 0-16,4 2 0 15,7 7 0-15,3 5-1 16,7 11 1-16,4-7 0 16,7 0 0-16,0-3 0 15,7-4 0-15,4-2 0 0,7-7 0 16,10-9 0-16,7-9 1 15,7-10-1-15,-3-9 1 16,0-7 0-16,-7 1 0 16,3-16-1-1,0-4 1-15,-3-2-1 0,-4-1 1 16,1 1-2-16,-5-7 1 16,-6 0-1-16,-8 4 1 15,-10-11-1-15,-10 5 1 16,-4 5-5-16,0 3 0 15,-4 7-10 1,-10 9 1-16</inkml:trace>
  <inkml:trace contextRef="#ctx0" brushRef="#br3" timeOffset="167054.23">21280 15171 39 0,'0'6'19'0,"10"3"-11"0,-10-9 19 16,0 3-24-16,4 7 0 15,-4 2 0-15,3 7 1 16,1 9-6-16,-4 7 0 0,0 9 2 15,0 0 1-15,0 15-3 16,0 7 1-16,-7 16-2 16,3-4 1-16,4-12-2 15,0-13 1-15,0-6-7 16,0-19 1-16,-3-18-2 16,-1-10 0-16</inkml:trace>
  <inkml:trace contextRef="#ctx0" brushRef="#br3" timeOffset="167609.87">21054 15832 35 0,'3'13'17'0,"4"-1"-17"0,-3-5 31 15,-1 2-30-15,-3 7 0 16,4-1 0-16,-4 4 1 16,0 3-3-16,0 3 1 15,3 0 0-15,-3-6 1 16,0-3-1-16,4 0 0 0,-4-4 0 15,4-3 1-15,-1-2 1 16,8-4 1-16,3 0 0 16,3-3 0-16,5 3 1 15,-5-3 0-15,1 0-1 16,3 0 1-16,0 0-2 16,0-3 0-16,1-3-1 15,2-1 0-15,-3 1-1 16,-3 0 1-16,3-3-2 15,-7 2 1-15,0-2 0 16,-3-1 0-16,-4 1 0 16,-7 0 0-1,-14-4 0 1,-4-3 0-16,-6 10 0 16,-5-3 0-16,-6 2 0 0,-4 1 0 15,-7 0-2 1,1-4 0-16,6-2-7 15,3-1 1-15,8-15-7 0,18 0 0 16</inkml:trace>
  <inkml:trace contextRef="#ctx0" brushRef="#br3" timeOffset="168363.18">20376 14622 38 0,'0'0'19'0,"0"9"-17"16,0-6 28-16,0 1-28 15,-3 8 1-15,-1 4 2 16,1 6 0-16,-1 0-7 16,1 3 1-16,-4 3 3 15,3 3 0-15,-3-2-5 16,4-1 1-16,-1-9-10 15,1-4 1-15,3-15-2 16,7-9 0-16</inkml:trace>
  <inkml:trace contextRef="#ctx0" brushRef="#br3" timeOffset="168588.42">20264 14405 53 0,'10'26'26'0,"11"-26"-38"0,-14-4 55 0,4 1-44 16,0 3 0-16,-1 0-4 16,4 0 0-16,0 3 0 15,0 1 1-15,1-4-10 16,-1 0 1-16</inkml:trace>
  <inkml:trace contextRef="#ctx0" brushRef="#br3" timeOffset="168929.81">20482 14791 29 0,'0'25'14'0,"0"-15"-12"15,0-10 20-15,0 0-22 0,0 0 0 16,4-10 1-16,-1-2 0 16,4-4-2-1,0-6 1-15,1 0-1 0,-1 3 1 16,0-3-2-16,3 4 1 16,1 2-1-16,-1 6 1 15,-3 4 0-15,0 3 0 16,1 6 2-16,-1 3 1 15,0 10 0-15,-4 6 0 16,1 3 0-16,-1 0 0 16,1 0 0-16,-1 4 0 0,1-1-2 15,-1 3 1 1,1-6-4-16,-1-3 1 0,1-6-8 16,-1-16 1-1</inkml:trace>
  <inkml:trace contextRef="#ctx0" brushRef="#br3" timeOffset="169203.69">20786 14710 30 0,'17'3'15'0,"1"-3"-12"16,-11-3 23-16,-7 3-25 16,0 0 1-16,0 3 0 15,-4-3 0-15,-6 6-3 16,-4-3 1-16,0 7 1 15,-4-1 0-15,4 4 0 16,3-1 0-16,1 1 0 0,3 2 0 16,0 4 0-16,3 9 0 15,1 1 0-15,3-7 1 16,7 3-2 0,3-10 1-16,8-2-4 0,3-4 1 15,7-9-10-15,0-15 1 16</inkml:trace>
  <inkml:trace contextRef="#ctx0" brushRef="#br3" timeOffset="169458.53">21019 14192 38 0,'7'50'19'0,"0"32"-17"16,-4-63 27-16,-3 9-28 0,0 10 0 0,0 6 1 16,0-7 0-16,-3 10-2 15,-1 0 1-15,-3 7 1 16,4-7 1-16,-1-4-3 16,0-8 1-16,1-10-7 15,-1-6 0-15,4-19-7 16,0-6 0-16</inkml:trace>
  <inkml:trace contextRef="#ctx0" brushRef="#br3" timeOffset="169707.54">21135 14772 24 0,'0'35'12'0,"3"2"-9"0,1-30 12 15,0 2-11-15,3 1 0 16,0-1 4-16,0-6 1 16,0-3-9-16,3-6 0 15,1-4 7-15,-1-5 0 0,-2-4-2 16,2-6 1-16,1 0-6 16,3-7 1-16,-4 4-14 15,1-6 0-15</inkml:trace>
  <inkml:trace contextRef="#ctx0" brushRef="#br3" timeOffset="170435.87">21622 14446 37 0,'-7'25'18'0,"-7"35"-15"0,14-44 20 16,-4 2-20-1,1 1 0-15,-1 9 3 0,4-2 1 16,0-1-8-16,0 0 0 15,0-6 5-15,0-4 1 16,4-2-2-16,-1-7 0 16,1-3-2-16,3-3 0 15,-7 0-1-15,7-6 1 0,-4-4-1 16,1-2 0-16,-8-1-1 16,-3-2 0-16,-3 5 0 15,-5 1 0-15,-2 3 0 16,-1 9 1-16,1 3 0 15,-1 7 0-15,0 5 0 16,1 1 0-16,3 6 0 16,3 4 0-16,4 5 0 15,3 0 1-15,4-8-1 16,4 2 0-16,6-3 0 16,5-6 0-16,2-4 0 46,8-5 0-46,7-7-1 16,6-3 1-16,1 3-1 0,0-6 1 16,-11-6-1-16,-3-7 0 0,0-6 0 0,-4-9 1 0,-3-1-2 0,-4 1 1 15,-4-7-1-15,-3 7 1 16,-7 6-1-16,0 3 1 31,-3 9-1-31,-1 4 1 0,1 9 0 0,-4 16 1 16,0 9-1-16,3 9 1 15,1 10 0-15,-1-3 0 16,4 6-1-16,0-6 1 16,0-7-6-1,4-9 0-15,3-9-6 63,-4-10 1-63</inkml:trace>
  <inkml:trace contextRef="#ctx0" brushRef="#br3" timeOffset="171211.77">26571 15105 29 0,'11'-10'14'0,"-4"17"0"0,-7-1 19 15,0 3-29-15,0 4 1 16,-4-4 0-16,-6 7 1 16,-4 12-9-16,-8 10 1 15,-2 9 5-15,-4 9 0 16,-8 13-3-16,5 3 1 16,-1 1-1-16,4-8 0 15,6-8-6-15,5-13 1 0,3-16-9 16,7-19 1-16</inkml:trace>
  <inkml:trace contextRef="#ctx0" brushRef="#br3" timeOffset="171677.68">26141 15487 28 0,'10'44'14'0,"1"-12"-3"16,-11-17 12-16,0 7-23 15,-4 6 0-15,1-2 0 16,-4 5 0-16,-4 3-1 0,1-5 1 16,-1-4 0-16,1-3 0 15,-1-4-1-15,0-5 1 16,4 0 0-16,0-4 1 15,4-6 0-15,3-3 1 16,10-3 0-16,4 0 1 16,4-3 0-16,0-7 0 15,13 4 0-15,15-7 1 16,4 0-2-16,10 7 1 16,0-1-1-16,-7 1 0 31,-4 3 1-31,-14-1 0 15,-7 4-2-15,-10 0 0 0,-11 3 0 0,-10 0 0 0,-15 0-1 16,-10 0 0-16,-11-3-1 16,-10-6 0-16,-1-7 0 15,11-6 0-15,4-3-4 16,3 0 0-16,8-7-9 16,-1-8 1-16</inkml:trace>
  <inkml:trace contextRef="#ctx0" brushRef="#br3" timeOffset="172594.81">27291 14421 34 0,'3'6'17'0,"-3"-6"-10"0,4 4 20 0,-4-1-25 0,0 3 0 0,0 0 1 0,0 1 1 15,0 2-5-15,-4 0 0 16,1 4 2-16,-4 3 1 16,-4-1-1-16,1 4 1 15,-4 3-2-15,-4-9 1 16,0 8-1-16,1 8 1 0,-1 2 0 15,0 0 0-15,8 1-1 16,3-7 1-16,3-6-1 16,1-4 1-1,-1-5 0-15,4-4 1 0,0-3-2 16,-3 0 1-16,-1-3-1 16,1-6 1-16,-4 0-2 15,-1-7 1-15,-2 1-1 16,-4-1 1 15,-4 7 0-15,0 0 0-16,1 9 1 0,-1 3 0 31,-3 7-1-31,0 2 1 0,3 4 0 16,8-3 0-16,3 3-1 0,3-4 1 15,4 1-1-15,7-7 1 0,7 4-1 0,7-4 1 0,1 4-6 0,-1-7 1 16,0-3-11-16,-3 3 1 15</inkml:trace>
  <inkml:trace contextRef="#ctx1" brushRef="#br3" timeOffset="105029.88">22356 11470 0,'0'0'16</inkml:trace>
  <inkml:trace contextRef="#ctx0" brushRef="#br3" timeOffset="173764.37">27294 14910 38 0,'4'19'19'0,"-4"-9"-10"0,3-7 20 0,-3 0-26 15,0-3 1-15,0 0 2 16,0 0 0-16,4-6-8 16,-4 6 1-16,4-7 4 15,-4 7 1-15,0 0-3 16,-4-9 0-16,4 6-1 15,-4 0 0-15,-3-1-1 16,-3 8 1-16,-4 2-2 16,0 3 1-16,-4 4-2 15,0-4 0-15,1 4 0 16,3 6 0-16,3 3-1 16,4 0 1-1,3-4 0-15,8-5 0 0,7-7 2 16,3-9 0-16,3-10 0 0,4 1 0 15,-6-13-1-15,-1 0 0 16,-4 3-9-16,-3 3 0 16</inkml:trace>
  <inkml:trace contextRef="#ctx0" brushRef="#br3" timeOffset="174426.43">27418 14970 37 0,'0'22'18'0,"-4"-13"-17"0,4-2 26 15,-7 2-27-15,0 7 1 16,0-1 0-16,0-2 1 15,0-1-2-15,4-2 0 16,3-1 2-16,0-6 0 0,3 0-1 16,4-6 1-1,4-3-2-15,-1-6 1 0,4-4 0 16,4 0 0-16,3 4-2 16,0 2 1-16,1-5-1 15,-1 2 1 1,0 0-1-16,-3 13 0 0,-4-3-1 15,-4 0 0-15,-3 3-1 16,-3 6 0-16,-4 4 0 16,-4 9 0-16,1 6 0 15,-1 3 1-15,1-3-2 32,-1 0 1-32,4-6-6 0,4 0 1 15</inkml:trace>
  <inkml:trace contextRef="#ctx0" brushRef="#br3" timeOffset="174762.24">28004 14453 34 0,'3'31'17'0,"-10"3"-15"0,7-30 28 0,-11 11-30 16,-3 1 0-16,-10 9 0 16,2 16 1-16,5 3-1 15,-1 18 0-15,1 7 1 16,2 3 0-16,5 4-1 15,-1-26 1-15,4-3-5 16,0-13 1-16,4-9-8 16,3-12 1-16</inkml:trace>
  <inkml:trace contextRef="#ctx0" brushRef="#br3" timeOffset="174955.23">27679 14757 39 0,'32'6'19'0,"14"0"-20"0,-32-6 30 16,3 3-29-16,4-3 1 16,8 4-8-16,-1-1 1 15,-7-3-2-15,-3-3 1 16</inkml:trace>
  <inkml:trace contextRef="#ctx0" brushRef="#br3" timeOffset="175162.66">27824 14199 29 0,'0'47'14'0,"3"25"-10"0,-3-57 18 0,0 1-25 15,-3 3 0-15,-1 3-14 16,-7-3 1-16</inkml:trace>
  <inkml:trace contextRef="#ctx0" brushRef="#br3" timeOffset="175735.58">27185 15534 31 0,'-7'35'15'0,"-11"31"-12"0,11-47 22 16,0-1-24-16,-3-2 0 15,3 3-1-15,0-7 1 16,3-2-4-16,4-4 0 15,7-6-6-15,0-9 0 16</inkml:trace>
  <inkml:trace contextRef="#ctx0" brushRef="#br3" timeOffset="175911.48">27153 15371 31 0,'11'16'15'0,"3"3"-6"0,-7-13 22 0,0 7-31 16,0-1 0-16,0 4-4 15,4 3 0-15,-1-4-5 16,-3-2 1-16</inkml:trace>
  <inkml:trace contextRef="#ctx0" brushRef="#br3" timeOffset="176213.66">27294 15716 20 0,'0'19'10'0,"0"-19"-5"0,4 3 5 16,3-6-12-16,0-3 1 15,4-4-1-15,-1-2 1 16,4-1 1-16,0-2 1 15,-3-1-2-15,0 3 1 16,-4 7 1-16,0 3 0 16,-4 6 1-16,4 0 1 15,-3 4 0-15,-4 5 0 16,3 1 0-16,1-1 1 16,-4 1-2-16,3 6 1 15,-3-1-3-15,4 4 0 0,3-3-8 16,0-3 1-16</inkml:trace>
  <inkml:trace contextRef="#ctx0" brushRef="#br3" timeOffset="176514.14">27834 15600 33 0,'4'10'16'0,"-15"-7"-17"0,4 0 26 0,-7 0-25 16,-4 3 1-16,-6 4 1 15,-1 2 1-15,-3 4-3 0,-1 3 1 16,5-7 2-16,3 13 0 16,3 7 0-16,7 2 0 15,8 4-3-15,3-4 1 16,7-5-7-16,11-7 1 15,6-13-7-15,4-12 0 16</inkml:trace>
  <inkml:trace contextRef="#ctx0" brushRef="#br3" timeOffset="176735.3">28046 15390 46 0,'-14'66'23'0,"-7"25"-24"0,10-63 42 0,-3 10-39 15,-4 12 1-15,-3 0-1 16,3-3 0-16,1-3-3 16,6-6 0-16,4-7-1 15,0-6 1-15,4-9-9 16,10-10 1-16,0-6-6 15,3-12 1-15</inkml:trace>
  <inkml:trace contextRef="#ctx0" brushRef="#br3" timeOffset="176965.69">28028 15961 28 0,'-10'91'14'0,"17"-50"-15"0,-4-41 18 16,4 0-11-16,0 0 1 16,4 0 3-16,7-10 0 15,-1-2-12-15,4-7 0 16,1-3 8-16,-1-3 1 0,-4-3-8 16,1-4 0-16,0-2-11 15,-4-4 0-15</inkml:trace>
  <inkml:trace contextRef="#ctx0" brushRef="#br3" timeOffset="177697.34">28519 15374 45 0,'0'47'22'0,"-11"32"-24"16,7-60 33-16,-6 12-31 0,-1 10 1 16,1 6 3-16,-1 3 1 15,1 3-5-15,2 1 0 16,1-7 3-16,4-10 0 15,-1-5-1-15,4-10 1 16,4-10-3-16,-1-9 0 16,-3-3-1-16,7-3 1 15,-3-6-1-15,0-4 1 16,-4-2-1-16,-4-7 0 16,-7 0-1-16,4-3 0 15,-3 6-1-15,-1 9 1 16,-3 10 0-16,0 3 0 0,-4 7 0 15,1 6 0 1,-4-4 2-16,6 7 1 16,1 6-1-16,4 0 1 0,6 3 0 15,4 4 1-15,4-7-1 16,3-6 0-16,7-1 0 16,0 1 0-16,4-3-1 15,-1 0 0-15,8-4 0 16,7-6 0-16,7-3 0 15,-1-3 0-15,-2-6-1 16,-5 6 0-16,1-9-1 16,-4-10 1-16,1-3 0 15,-5-3 0 63,-3 0 0-62,-3-3 0-16,-4 3 1 0,-3 3 0 16,-4 3-1-1,-7 3 1-15,-4 7 0 0,-3 9 0 32,-3 6 0-32,-4 7 0 0,-4 2 0 0,0 13 1 0,4 4 0 0,0 2 0 0,3 7 1 15,4 6 0-15,4-6-1 0,3-7 1 0,7-9-2 0,7-6 1 0,4-3-11 16,3-4 1-16,4-5-5 0,-4 2 1 0</inkml:trace>
  <inkml:trace contextRef="#ctx0" brushRef="#br3" timeOffset="183493.53">2723 6425 26 0,'11'3'13'0,"7"-6"-2"15,-8 0 14-15,-3 3-23 16,4-3 1-16,-1 3 1 15,12 0 0-15,-5 3-5 16,8 0 0-16,10 3 3 16,1 0 1-16,2 1-2 15,8-1 1-15,7-3-2 16,7-3 0-16,7 0 0 16,4-3 0-16,-1 0 0 15,1-3 1-15,-1-1 0 16,8 1 1-16,3 0 0 0,7 3 0 15,0-1-1-15,-6 1 1 16,6 0-1-16,0 0 0 16,4-3-1-16,7-4 0 15,-1 4 0-15,-2-6 1 16,-1-1 0-16,4 4 0 16,3-4 1-16,7 1 0 15,-6 2 0-15,2 1 0 0,5 2-1 16,-1 1 1-16,15 3-2 15,-8 3 1-15,15 0 0 16,10-3 0-16,3 3-1 16,1 0 0-16,10 0 0 15,4 0 0-15,10 6 1 16,1 0 0-16,6 7-1 16,4 3 1-16,10 6-1 15,4 0 1-15,4 3 0 16,10 0 0-16,0 3-1 15,4-3 1-15,-4-6-1 16,7 3 1-16,11-3 0 16,-4-1 0-16,8 4-1 15,-5-3 1-15,5-3-1 16,2 6 1-16,5 9-1 0,10 4 0 16,-11-4 1-1,8-3 0-15,-22 4 0 0,14-4 1 16,-10-3-1-16,3-3 1 15,1-6-1-15,-19 2 1 16,8-2-1-16,0 0 0 16,-4 3-1-16,-3-4 0 15,-11 1 0-15,0 3 0 16,-11 0 0-16,-6-10 1 16,-22-3-2-16,-3-3 1 31,31-9-6-31,-49 0 1 0,-31 0-13 15,-29 2 0-15,-32 4-1 16,-21 10 1-16</inkml:trace>
  <inkml:trace contextRef="#ctx1" brushRef="#br3" timeOffset="115789.7">3298 4681 0,'0'0'16</inkml:trace>
  <inkml:trace contextRef="#ctx0" brushRef="#br3" timeOffset="185759.02">1958 5384 44 0,'-4'0'22'0,"15"3"-8"0,-11 3 23 31,11 4-31-31,-1 5 1 16,-3 10-1-16,4 7 1 16,-1 8-11-16,-6 14 1 15,3 15 5-15,-7 15 0 16,0 14-6-16,-11-7 1 15,4 0-3-15,4-16 0 16,-8-16-7-16,4-12 0 16,4-22-4-16,-11-15 1 15</inkml:trace>
  <inkml:trace contextRef="#ctx0" brushRef="#br3" timeOffset="186209.91">2064 6071 42 0,'0'21'21'0,"3"-5"-22"16,-3-10 37-16,0-6-37 16,0 7 1-16,0 2 2 15,0 1 1-15,7 2-3 16,-7-3 1-16,11 1 0 15,-4-1 1-15,-3-6-1 16,13 1 1-16,-6-11-2 0,10-2 1 16,-11-4-3-16,1-2 1 15,7-4-2-15,-8-6 0 16,1 0-1-16,-4 3 1 16,4 0-1-16,-1 3 1 15,4 6 1-15,4-2 0 16,-8 5 2-16,1 4 0 15,0 3 0-15,-1 6 1 16,-3 0-1-16,0 3 0 16,4 7 0-16,-11 3 1 15,3-1-2-15,4 1 1 0,-7-3 0 16,0 2 0-16,4-2-2 16,3-1 1-16,-7-5-7 15,11-7 1-15,-1-10-4 16,-3-9 1-16</inkml:trace>
  <inkml:trace contextRef="#ctx0" brushRef="#br3" timeOffset="186556.34">2452 5948 30 0,'10'22'15'0,"12"0"-6"15,-22-16 25-15,7 1-31 16,3-7 1-16,-10 0 0 15,0 0 0-15,4-7-6 0,6-2 0 16,-3-4 4 0,4-2 0-16,-4-7-2 0,-3 6 0 15,3 0-1-15,-7 1 1 16,0 5-1-16,-7-2 1 16,7 2-1-16,-11 4 0 15,11 9 0-15,-7 7 0 16,3 5 0-16,-3 4 1 15,4 6-1-15,3 10 1 16,0-7 0-16,0-3 0 16,0-3 0-16,10-6 0 15,-10-4-1-15,4-5 0 16,21-17-11 0,-4-12 1-1</inkml:trace>
  <inkml:trace contextRef="#ctx0" brushRef="#br3" timeOffset="187037.79">2773 5898 34 0,'10'6'17'0,"8"1"0"16,-18-7 20-16,4 0-36 16,-4 0 0-16,0 0-1 15,-4 0 1-15,-7 0-2 16,1-4 1-16,-8 4 1 15,1 4 0-15,3 2-1 16,3 6 1-16,-7 7 0 16,8 3 0-16,3 0 0 15,3 0 0-15,4-3-1 0,0-3 0 16,11-4 0-16,-1-6 0 16,8-2-1-1,-7-4 1-15,3-4-1 0,-4-5 1 16,4 0-1-16,-3-1 1 15,-8 1-1-15,4 2 1 16,4 1 0-16,-11 0 0 16,0 6 0-16,4 3 0 15,-4 3-1-15,0 10 1 0,-4 0 0 16,4 6 1-16,-7 6-1 16,3 3 1-16,4 7-1 15,-7 3 1-15,4 6 0 16,-4-7 0-16,3-2-1 15,-3-3 1-15,7-7-1 16,0-3 1-16,0-9-3 16,7-4 1-16,4-12-7 15,-1-3 1-15,12-13-8 16,-5-12 1-16</inkml:trace>
  <inkml:trace contextRef="#ctx0" brushRef="#br3" timeOffset="187306.75">2999 5970 27 0,'3'10'13'0,"4"2"2"0,-7-12 13 16,0 10-25-16,0-1 1 15,0 3 2-15,4 7 1 16,3 0-8-16,-4 0 1 15,4 0 4-15,4 0 0 16,-4-1-2-16,-3-5 0 16,3-4-2-16,-4-2 0 15,4-4-4-15,4-3 0 16,-8-7-5-16,8-5 1 0,3-7-7 16,-3-9 1-1</inkml:trace>
  <inkml:trace contextRef="#ctx0" brushRef="#br3" timeOffset="187953.21">3309 5970 40 0,'11'6'20'0,"-11"-9"-19"16,0 6 35-16,0 4-35 16,0-1 1-16,0 3-1 15,-11-5 1-15,0 5-3 16,1 3 1-16,-1 1 1 15,-6 3 1-15,6-1-2 16,-7-2 0-16,8-1 0 16,-1 1 1-16,1-4-3 15,3-2 0-15,3-1 0 16,-3-3 0-16,7-3 0 0,11-3 0 16,6-3 0 15,1-1 0-31,-4-11 1 0,4 2 1 0,-1 0-2 0,-6 4 1 15,-1-4-2-15,1 7 0 16,0 2-2-16,-11 7 1 16,0 3 0-16,0 4 0 15,0 2 0-15,0 4 1 16,0-1 1-16,0 1 1 16,3-1 1-16,4 1 0 15,11-7 1 1,3-6 1-16,7 0 0 15,-3-12 0-15,3-7-1 16,0-13 1-16,1-2-1 16,-8-13 0-16,0-13-2 15,-10-9 0-15,6-9 0 16,-17-7 0-16,0-6 2 16,0 4 0-16,-10 11 1 15,-1 4 1-15,4 19 0 16,0 12 0-16,3 13 2 15,-6 15 0-15,10 23-2 16,-7 15 0-16,14 16-1 16,-4 18 0-16,4 20-1 15,4 2 1-15,-4 4-2 16,-3-1 1-16,3-11-2 16,3-11 0-16,-6-5-3 0,3-13 0 15,-4-10-8-15,4-18 0 16</inkml:trace>
  <inkml:trace contextRef="#ctx0" brushRef="#br3" timeOffset="188208.17">3831 5980 51 0,'-3'31'25'0,"10"19"-25"0,-7-40 44 0,3-1-44 16,-3 7 1-16,0 2 0 15,7-2 0-15,-3 0-2 16,3-4 0-16,-7-5-3 16,3-11 1-16,4-8-7 15,-3-1 0-15,3-18-6 16,-3-3 1-16</inkml:trace>
  <inkml:trace contextRef="#ctx0" brushRef="#br3" timeOffset="188389.56">3810 5722 35 0,'18'-3'17'0,"3"0"-13"16,-14 3 28-16,3-3-30 0,-6 0 0 15,7 0 0-15,3 0 1 16,-4-7-5-16,1 1 1 15,-1-7 1-15,8-9 1 16,3-6-5-16,0-10 1 16,1-6-9-16,6-3 0 15</inkml:trace>
  <inkml:trace contextRef="#ctx0" brushRef="#br3" timeOffset="188613.21">4117 5036 23 0,'0'-3'11'0,"7"31"-7"0,-3-19 8 0,3 4-12 15,-7 6 1-15,0 9 3 16,-7 9 1-16,3 7-4 16,4 10 1-16,0 11 3 15,-7 17 0-15,3 0 0 16,1 2 0-16,-1-2-3 16,4-4 1 15,0-9-3-31,0-12 1 0,4-17-3 0,-1-15 1 0,1-12-4 15,-4-10 0-15,0-6-6 16,-7-6 0-16</inkml:trace>
  <inkml:trace contextRef="#ctx0" brushRef="#br3" timeOffset="188792.36">3944 5829 49 0,'21'16'24'0,"4"-19"-31"0,-14-1 45 16,3 1-38-16,7-6 0 16,0-4 0-16,-3 1 1 15,13-1-5-15,-2-2 1 16,2-1-10-16,-10 3 0 16</inkml:trace>
  <inkml:trace contextRef="#ctx0" brushRef="#br3" timeOffset="189065.28">4463 5691 28 0,'0'22'14'0,"-14"44"-4"15,10-50 12-15,-3 9-19 16,3 9 1-16,-6 13 2 15,-8-6 0-15,1 9-8 16,2-3 0-16,5 0 6 16,-8-9 0-16,8-7-3 15,3-9 1-15,3-3-5 16,-3-7 0-16,3-2-8 16,4-7 1-16,4-16-3 0,3-5 1 15</inkml:trace>
  <inkml:trace contextRef="#ctx0" brushRef="#br3" timeOffset="189243.64">4336 5744 32 0,'0'4'16'0,"7"24"-12"0,-4-19 30 16,-3 7-31-16,7 6 0 16,-3 0 1-16,3 15 1 0,3-2-7 15,1 6 1 1,-7-16 2-16,10-3 1 15,-11-7-8-15,4-5 0 0,4-26-7 16,-1-9 1-16</inkml:trace>
  <inkml:trace contextRef="#ctx0" brushRef="#br3" timeOffset="189994.94">5662 5898 56 0,'7'28'28'16,"-7"-12"-24"-16,0-13 29 0,0 0-31 15,0 10 0-15,0-1 2 16,0 7 1-16,0 0-6 16,0-3 1-16,0-4 3 15,0-6 0-15,0-6-3 16,11-6 1-16,-4-3-2 15,3-10 1-15,1 0-2 0,0-3 0 16,3 0-1-16,0 7 1 16,0 2 0-16,-4 4 1 15,1 2-2-15,0 1 1 16,-1 0 0-16,4 0 0 16,-3 9 0-16,-1 3 0 15,1 0 0-15,-4 10 0 16,4 9-1-16,-1 0 1 15,1-6-5 1,-1 0 0-16,5-4-7 0,2-2 1 0</inkml:trace>
  <inkml:trace contextRef="#ctx0" brushRef="#br3" timeOffset="190278.01">6195 5886 44 0,'3'-4'22'0,"8"4"-17"0,-11 0 38 0,0 0-41 15,0 0 0-15,0 0 0 16,0 0 0-16,-4 0-3 16,-6 0 1-16,-1 4 1 15,-3 5 1-15,0 3-2 16,-7 10 1-16,7 7-2 16,0-4 1-16,3-3-1 15,0-7 0-15,8-2-1 16,6-4 1-16,8 1-1 15,3-4 0-15,7-12 1 16,4-13 1-16,0-6-1 0,-1-10 0 16,1-9-6-16,0 1 0 15,-4-8-7-15,-10 1 0 16</inkml:trace>
  <inkml:trace contextRef="#ctx0" brushRef="#br3" timeOffset="190519.43">6371 5340 48 0,'4'66'24'0,"-8"15"-21"0,4-62 39 0,0 19-41 15,4 6 0-15,-4 18 0 16,0 14 0-16,0 2-2 15,0-18 0-15,0-7-1 16,0-9 0-16,3-16-6 16,4-12 1 15,-7-10-8-31,0-19 0 0</inkml:trace>
  <inkml:trace contextRef="#ctx0" brushRef="#br3" timeOffset="191240.95">6350 5782 36 0,'18'22'18'0,"10"6"-19"0,-14-22 25 16,11 1-25-16,3 2 1 16,50 4-1-1,-40-7 1-15,-2 3 0 16,-8-9-1-16,-3 7 1 15,-8-7 0-15,-3-3 1 16,-3 3 0-16,-4-4 1 0,-7 4 0 16,0-9 0-16,-4 6 0 15,1 3 0-15,-4 3-1 16,0-3 1-16,0 9-1 16,3-5 0-16,-6 2-1 15,10 0 1-15,-7-3-3 16,3 0 1-16,4-3-2 15,0 0 0-15,4-6-2 16,3 3 1-16,3-3-1 16,-3-1 0-16,4-2 1 15,-4 0 1-15,0 5 1 16,0 1 1-16,4 3 0 16,-8 0 1-16,4 7 0 15,-7 2 1-15,7 7 0 16,0 2 0-16,7 1 0 15,-3 0 1-15,0 0 0 16,3 0 0-16,3-4-1 0,1-8 0 16,-4-7-1-16,0-7 1 15,7-5-2-15,0-10 0 16,8-19-1-16,-5-6 0 16,5-16 0-16,-8 7 0 15,0-29 1-15,-7-12 0 16,-3 6 0-16,-1-3 0 15,-10 6 2-15,0 16 1 16,-10 13 0-16,-1 15 1 16,0 12 1-16,-3 7 0 15,4 16 0 1,-1 12 1-16,1 16-2 0,-5 25 1 16,1 28-2-16,4 3 1 0,6 22-2 15,-3 4 0-15,4-4-2 16,3 0 1-16,-7-12-3 15,7-26 1 1,-4-18-10-16,1-28 1 16</inkml:trace>
  <inkml:trace contextRef="#ctx0" brushRef="#br3" timeOffset="191443.53">6724 5694 40 0,'28'22'20'0,"18"-16"-20"0,-28-6 31 0,3-3-32 0,7-3 1 15,14 0-3-15,8 3 1 16,-1-7-6-16,1 4 1 16,-8 0-5-16,0 3 1 15</inkml:trace>
  <inkml:trace contextRef="#ctx0" brushRef="#br3" timeOffset="192143.29">7271 5939 49 0,'14'34'24'0,"-7"-5"-25"16,-4-20 48-16,-3 3-46 15,8-5 0-15,-8-1-1 16,0 3 1-16,-8 7-2 15,8 0 1-15,-3 3-3 16,3-1 1-16,0-8-8 0,0-4 0 16,3-15-5-1,5 2 0-15</inkml:trace>
  <inkml:trace contextRef="#ctx0" brushRef="#br3" timeOffset="192352.29">7327 5729 35 0,'14'3'17'0,"-3"0"-13"0,-11-3 26 0,3 3-29 16,4 3 1-16,1 1 0 16,-5-4 0-16,1 3-3 15,-1 0 0 1,1-3-1-16,-1 1 1 0,1-1-11 15,-1-10 1-15</inkml:trace>
  <inkml:trace contextRef="#ctx0" brushRef="#br3" timeOffset="193310.87">7680 6020 27 0,'11'-9'13'0,"-8"6"2"0,-3 3 13 0,4-3-26 16,-4-4 1-16,3-2 3 15,-6 3 0-15,-4 3-7 16,-4-1 0-16,-7 1 4 16,1 6 1-16,-4 4-2 15,-1 8 1-15,1 1-3 16,0-3 0-16,3 2-2 15,8 7 0-15,-1 0-2 16,1 0 1-16,10-3-2 0,0 0 1 16,10-7 0-1,11-9 0-15,8-6 2 16,-1-9 0 0,-7-1-2-16,0-2 1 0,-17-14-7 0,-4-8 0 15</inkml:trace>
  <inkml:trace contextRef="#ctx0" brushRef="#br3" timeOffset="194003.89">7863 6080 49 0,'0'6'24'0,"-3"-12"-23"0,3 9 45 15,-7 6-44-15,3 4 0 16,4 0 0-16,0-1 0 16,-7-2-3-16,7-4 0 0,0 0 2 15,7-6 0-15,-3-6-2 16,6-7 0-16,5-2-2 15,-1 5 1-15,3-12-1 16,-6 0 1-16,-4-3-1 16,4 0 1-16,3 3 1 15,3 3 0-15,-3 7 2 16,8 9 0 0,6 6 0-16,0 12 0 15,0 1 0-15,4 9 0 0,-4 16-1 16,-3 0 1-16,0 9-4 15,-11-3 1-15,3 0-8 16,1-9 1-16,-11-13-6 16,4-13 1-16</inkml:trace>
  <inkml:trace contextRef="#ctx0" brushRef="#br3" timeOffset="194962.01">10372 5431 44 0,'10'-6'22'0,"8"31"-12"0,-4-22 23 15,-3 16-29-15,-4-13 0 16,0 13 2-16,-4 18 1 16,-3 1-9-16,-3 25 0 15,-1 18 5-15,-3 10 0 16,-3 13-3-16,-8 5 0 16,7-15-4-16,1-12 1 15,3-16-7-15,7-19 1 0,3-22-8 16,8-13 0-1</inkml:trace>
  <inkml:trace contextRef="#ctx0" brushRef="#br3" timeOffset="195383.44">10499 6375 35 0,'-11'34'17'0,"4"-18"-14"15,7-13 24-15,0-3-28 16,0 0 1-16,0 0 0 16,4-9 0-16,3-7 0 15,0-6 0-15,3-3 0 0,4 6 0 16,0 0 0-16,4-3 1 15,3-3-1-15,0-3 0 16,4 3 0-16,-4 0 0 16,0 6 0-16,-3 6 0 15,-4 13 1-15,-3 7 0 16,-4 5 2-16,0 4 0 16,-4 0 0-16,-3 2 0 15,-3 14 0-15,-1-4 1 16,1 7-2-16,-1 5 0 15,4 4-3-15,0-6 0 0,0-7-7 16,4-18 1-16,3-7-7 16,0-15 1-16</inkml:trace>
  <inkml:trace contextRef="#ctx0" brushRef="#br3" timeOffset="195644.4">10922 5563 49 0,'-14'31'24'0,"-11"54"-23"16,22-54 43-16,-4 16-44 15,-4 25 1-15,8 10-1 0,-5-1 1 16,5 7-2-16,-1-16 1 15,4-12-1 1,0-13 1-16,4-16-6 0,-1-18 1 16,-3-13-10 31,4-10 0-47</inkml:trace>
  <inkml:trace contextRef="#ctx0" brushRef="#br3" timeOffset="195840.28">10700 6114 49 0,'0'0'24'0,"21"-6"-21"15,-10 3 37-15,-1 0-39 16,8 3 0-16,10-3-1 16,14 3 0-16,1 0-6 15,6-3 0-15,-7-4-8 16,-3-8 0-16</inkml:trace>
  <inkml:trace contextRef="#ctx0" brushRef="#br3" timeOffset="196256.31">11049 6265 43 0,'4'9'21'0,"20"1"-12"0,-13-17 30 16,3 4-38-16,4 3 1 16,6-3-1-16,-3-3 0 15,1-3-2-15,-5-4 0 16,-3 0 1-16,0-2 0 16,-6-1-1-16,-5-3 0 15,-3 4-1-15,-3-1 1 16,-5 7-2-16,-2-1 1 15,-4 10-1-15,0 3 0 0,-4 7 0 16,4 2 0-16,0 4 0 16,0 0 1-16,3-1 1 15,4-2 1-15,4-4 0 16,3 4 1-16,0 6 0 16,3-4 0-16,1 4-1 15,3 0 1-15,3 0-1 16,4-1 0-16,0-11-2 15,8-4 1-15,2-6-9 16,1-10 0-16,-4-2-2 16,-3-7 1-16</inkml:trace>
  <inkml:trace contextRef="#ctx0" brushRef="#br3" timeOffset="196555.21">11356 6372 39 0,'-7'3'19'0,"3"-19"-22"0,4 7 37 16,0-4-30-16,-3-3 0 16,3 4 2-16,3 2 0 15,1-2-8-15,-1-1 1 16,4-2 4-16,1-1 1 15,2 7-2-15,4 5 0 0,0-5-1 16,7 6 0-16,1 0-1 16,-1-4 1-16,0-2-4 15,0 0 1-15,0-1-11 16,0-2 1-16,1-1-3 16,-5 4 1-16</inkml:trace>
  <inkml:trace contextRef="#ctx0" brushRef="#br3" timeOffset="196809.99">11642 6246 47 0,'3'38'23'0,"1"-19"-24"0,-1-10 43 0,1 7-42 15,-1 2 1-15,4 4 1 16,0 0 0-16,4-6-2 15,0-3 0-15,-1-1 3 16,1-9 0-16,3-3 0 0,4-9 0 16,-1-4-1-16,4-9 0 15,0-3-2-15,-3 6 0 16,0-9-9-16,-1 0 0 16,8-3-8-16,0 2 1 15</inkml:trace>
  <inkml:trace contextRef="#ctx0" brushRef="#br3" timeOffset="197411.15">12196 6274 56 0,'3'-3'28'0,"-6"9"-34"0,-1-6 48 0,-7 0-43 16,1 0 1-16,-4 7 0 15,-4-1 0-15,0 3 0 16,1-2 1-16,-1 5-1 16,1-2 0-16,2 2-1 15,1 1 0-15,4-1-1 16,6-2 0-16,4-1-2 16,4 1 1-16,3-4-2 15,3 0 1-15,4-3 0 16,1-3 0-16,-5 3 1 15,1 0 1-15,-1-3 0 16,-3 7 1-16,0-1 0 0,-3 0 1 16,3 4 0-16,-3-1 0 15,3-3 0 1,0 4 1-16,3 2-1 0,4-2 0 16,0-1 0-16,4-3 1 15,0-6-2-15,3-9 1 16,4-4-1-16,3-5 1 15,4-23-1-15,3-6 0 16,7-13 0-16,-3-21 0 16,-7-16 0-16,-4-4 0 0,-10-15 0 15,-15 13 1 1,-10-10-1-16,-3 16 1 0,-1 15 0 16,-3 13 1-16,0 22 1 15,-4 22 0 1,-3 22 0-1,-4 28 1-15,4 16-2 0,0 24 1 0,7 26-2 16,7 32 0-16,7 8-1 16,0 11 0-16,7-4-3 15,3-19 0-15,1-22-7 16,-8-25 0-16</inkml:trace>
  <inkml:trace contextRef="#ctx0" brushRef="#br3" timeOffset="198085.33">13490 6557 62 0,'7'43'31'0,"4"-5"-42"16,-8-35 60-16,1 0-51 15,-1 1 1-15,1-14-1 16,3-12 0-16,7-6 2 0,-3 0 1 16,3-7-3-16,0 10 1 15,0-3 0-15,0 3 1 16,4 0-1-16,3 3 1 15,-3 3-1-15,-1 0 1 16,1 10-1-16,-4 2 1 16,0 14-1-16,0 2 1 15,0 7 0-15,0 3 1 16,-3 3-1-16,0 3 0 0,-1 3-4 16,4 3 0-16,4 1-9 15,3-4 1-15,4-9-3 16,0-7 1-16</inkml:trace>
  <inkml:trace contextRef="#ctx0" brushRef="#br3" timeOffset="198342.65">14171 6415 33 0,'14'-3'16'0,"-3"-3"-9"16,-11 6 28-16,0 0-34 15,-4 0 1-15,-6 3 0 16,-4 0 0-16,-4 7-3 15,0-1 0-15,-3 1 2 16,-4 2 1-16,4 1-1 16,0 5 1-16,7 4-3 0,3 0 1 15,8 7-2 1,3-14 1-16,10 1-2 0,5-4 1 16,2-2-2-16,8-7 1 15,3-16-3-15,0-2 1 16,4-10-6-1,3-13 1-15</inkml:trace>
  <inkml:trace contextRef="#ctx0" brushRef="#br3" timeOffset="198582.09">14492 5679 51 0,'0'37'25'0,"-21"26"-26"0,14-47 47 0,-4 12-45 16,-3 22 0-16,-7 3 1 16,3 23 0-16,1 2-3 15,-1 10 1-15,4 9 1 16,0-9 0-16,3-10-3 16,4-15 0-16,4-16-5 15,3-16 0-15,3-12-9 16,4-25 0-16</inkml:trace>
  <inkml:trace contextRef="#ctx0" brushRef="#br3" timeOffset="198765.79">14305 6346 39 0,'35'16'19'0,"18"-3"-21"0,-31-10 26 16,9 0-30-16,1-3 1 31</inkml:trace>
  <inkml:trace contextRef="#ctx0" brushRef="#br3" timeOffset="199362.44">14690 6406 38 0,'3'-6'19'0,"-6"-7"-12"0,3 13 24 0,0 0-32 15,-4 3 1-15,-3 4 0 16,-3-4 0-16,-1 3 0 16,-3 0 1-16,0 4-1 15,0 2 0-15,-1 1-1 16,1 2 1-16,4 4-3 16,-1 0 0-16,8-3-4 15,3-4 1-15,7-2-1 16,0-4 1-16,3-6 0 15,1-3 0-15,0-3 3 16,3-7 0-16,-4 1 0 16,4-4 1-16,-3 0-2 15,0 4 1-15,-1 2 0 16,-3 1 0-16,-3 3 0 16,3 6 1-16,-4 3 3 0,1 6 0 15,-1 4 2-15,-3 2 0 16,0 1 0-16,4 0 0 15,3-4 0-15,3 4 0 16,5-4-2-16,6-8 0 16,3-4 1-16,5-16 0 15,6-3 0-15,4-12 0 16,7-10 0-16,-4-3 0 0,0-16-1 16,-6-9 1-16,-8-18-2 15,-7-1 0-15,-3 0 2 16,-4 0 0-16,-4 7 1 15,-3 9 0-15,-3 21 0 16,-8 17 1-16,-3-4 1 16,-7 26 0-16,-3 24-3 15,-5 10 1-15,-6 19-2 16,0 19 1-16,-4 18-1 16,4 16 0-1,7 22-1 1,3 13 0-16,4-16-2 15,-4-16 1-15,8-19-6 0,3-21 0 0,3-23-5 16,8-15 1-16</inkml:trace>
  <inkml:trace contextRef="#ctx0" brushRef="#br3" timeOffset="199619.25">14743 6321 44 0,'17'35'22'0,"22"-32"-20"0,-25-3 39 16,0 0-41-16,4 0 0 0,0 0 0 0,-1 0 0 16,4 0-3-16,4 0 0 15,0-3-6-15,-4-3 0 0,7-4-5 16,-3-5 1-16</inkml:trace>
  <inkml:trace contextRef="#ctx0" brushRef="#br3" timeOffset="199777.71">15155 6431 23 0,'-7'41'11'0,"4"31"-7"0,3-47 14 0,-4-6-15 0,1 3 0 0,-4 0-2 15,3 0 1-15,1-3-3 16,-1-4 0-16,1-5 0 16,3-10 0-16,3-10-8 15,4-9 1-15</inkml:trace>
  <inkml:trace contextRef="#ctx0" brushRef="#br3" timeOffset="199964.3">15148 6287 38 0,'14'31'19'0,"-3"1"-19"0,-11-29 33 15,4 3-34-15,3-6 1 16,0 3-2-16,3-6 1 16,1 6-1-16,6-3 1 15,5 3-5-15,2 0 1 0,8 1-6 16,0-4 0-16</inkml:trace>
  <inkml:trace contextRef="#ctx0" brushRef="#br3" timeOffset="200217.86">15540 6353 20 0,'25'0'10'0,"-8"12"-2"0,-13-9 12 0,-1 4-18 0,-3-1 1 0,-3 0 0 0,-8-3 0 0,-3 1-5 0,-4-1 1 0,1 3 3 0,-1 0 0 0,-7 7-2 15,1 6 1-15,-1 2-1 16,0 11 1-16,8-1-4 16,6-3 0-16,8-6 0 15,3-3 0-15,7-6-1 16,3-4 1-16,4-6-1 16,4-12 1-16,0-13 2 0,-1-6 1 15,4-10-5-15,1 0 1 16,-1-5-2-16,-4-1 1 15</inkml:trace>
  <inkml:trace contextRef="#ctx0" brushRef="#br3" timeOffset="200594.42">15653 6535 40 0,'3'56'20'0,"-6"-12"-28"0,6-41 44 0,-3-3-38 15,0 3 1-15,0-9 0 16,4-7 0-16,-1-5 1 16,4-7 1-16,0-4-2 15,4-5 1-15,3-4 0 16,7-6 0-16,4 10 0 15,0 6 1-15,-1 6-1 16,5 6 1-16,-1 3 1 16,-3 10 0-16,-4 10-1 15,-4 8 1-15,5 4 0 16,-8 3 1-16,-4 6-1 0,1 7 0 16,3-1-1-1,-4 1 0-15,5-13-5 0,-5 3 1 16,-3 0-10-16,-3-3 1 15</inkml:trace>
  <inkml:trace contextRef="#ctx0" brushRef="#br0" timeOffset="211523.44">9825 8278 36 0,'3'10'18'0,"12"-14"-9"15,-15 4 18-15,3-9-23 16,8-7 1-16,-1-9 2 15,1-9 1-15,3-16-10 16,0-1 0-16,7-18 6 16,4 7 0-16,3-7-3 15,0 0 1-15,1-3-2 16,2-4 0-16,-2 10-1 0,-5 7 1 16,-3 6-1-1,-3 6 0-15,0 6-1 0,-4 9 1 16,0 10-3-16,0 10 1 15,-3 12 0-15,-4 9 0 16,-4 10-1-16,-3 9 1 16,-3 13 1-16,3 3 1 15,-4 12 3-15,4 4 1 16,-3 15 0-16,-1 4 0 16,-3 2-1-16,3 4 1 15,1 0-1-15,-1-13 0 16,1-16-4-16,3-15 1 15,0-13-1-15,0-6 0 0,3-9-3 16,-3-10 1-16,0-3-5 16,0-7 0-16,-3-11-3 15,-4-4 0-15</inkml:trace>
  <inkml:trace contextRef="#ctx0" brushRef="#br0" timeOffset="211736.78">9860 7980 46 0,'18'13'23'0,"3"9"-20"16,-14-22 43-16,11 3-44 16,3 0 0-16,11-9 0 15,6-1 1-15,1-5-6 16,0 2 0-16,-7 1-3 0,-8 0 1 15,1-4-11-15,-7-6 1 16</inkml:trace>
  <inkml:trace contextRef="#ctx0" brushRef="#br0" timeOffset="212034.49">10474 7347 45 0,'-7'37'22'0,"0"32"-19"0,3-47 33 0,-3 10-35 16,0 12 1-16,-3 6 0 15,-1 19 0-15,-3 12-3 16,0-2 1-16,0 9 1 15,3-4 1-15,1-12-5 16,-1-25 1-16,4-6-5 16,7-16 1-16,0-22-7 15,7-15 0-15,11-16-1 16,6-16 0-16</inkml:trace>
  <inkml:trace contextRef="#ctx0" brushRef="#br0" timeOffset="212243.21">10583 7256 46 0,'4'56'23'0,"-18"32"-23"0,10-60 48 16,-3 22-47-16,0 4 1 16,0 21 0-1,0 10 1-15,0 12-4 0,3-6 0 16,4-3 0-16,0-10 1 15,4-21-7 1,3-14 1-16,4-17-10 0,-1-20 1 16</inkml:trace>
  <inkml:trace contextRef="#ctx0" brushRef="#br0" timeOffset="212712.81">11790 7852 48 0,'0'3'24'0,"-4"28"-17"0,1-18 38 0,-4-1-44 16,-7 13 1-16,-8 10-1 15,-6 2 1-15,-4 10-4 16,1 7 1-16,-1-10-3 16,4-4 1-16,7-5-13 15,3-10 1-15,4-9-1 16,7-10 0-16</inkml:trace>
  <inkml:trace contextRef="#ctx0" brushRef="#br0" timeOffset="212921.76">11529 7974 42 0,'7'69'21'0,"25"34"-17"0,-22-74 41 15,11-1-43 1,4 6 1-16,7 4 0 0,7 0 1 16,-4-1-7-16,-3-9 1 15,-8-6-5-15,-6-6 0 16,-7-13-9-16,-4-6 1 16</inkml:trace>
  <inkml:trace contextRef="#ctx0" brushRef="#br0" timeOffset="213375.95">12831 8121 58 0,'-4'13'29'0,"-3"18"-34"0,7-21 51 15,0 5-45-15,0 4 0 16,0-3-2-16,-4 3 0 15,4-4-7-15,4-2 1 16,3-7-9-16,0-6 0 16</inkml:trace>
  <inkml:trace contextRef="#ctx0" brushRef="#br0" timeOffset="213565.62">12845 7798 21 0,'21'13'10'0,"-11"-13"10"16,-10 0 2-16,0 0-20 15,0 0 1-15,0 0-1 16,0 0 0-16,0 0-11 16,4 3 1-16,-4-3-1 15,0 0 0-15</inkml:trace>
  <inkml:trace contextRef="#ctx0" brushRef="#br0" timeOffset="213971.37">13102 8325 45 0,'-7'0'22'0,"4"0"-31"0,3 0 44 0,3-3-38 15,-3-3 0-15,7-10-1 16,0-6 1-16,0-3 4 16,-3-3 1-16,-1 3-4 15,4 0 0-15,8 0 1 16,-5 3 1-16,4 3-1 15,4 3 1-15,-1 7 0 16,5 6 0-16,2 6 1 16,1 9 0-16,0 7 2 15,-1 6 0-15,1 10 1 16,-4-4 1-16,-3 10-1 16,0 9 0-16,-1 0-1 15,-3-12 0-15,0-4-7 16,-3-12 1-16,0-12-11 15,-11-10 1-15</inkml:trace>
  <inkml:trace contextRef="#ctx0" brushRef="#br0" timeOffset="214526.84">14866 7576 58 0,'-18'12'29'0,"-10"10"-34"15,21-19 50-15,-3 10-45 0,-5 6 1 16,-6 3 0-16,-3 6 1 16,-1 13-2-16,0 6 1 15,-3 19 1-15,0 15 0 16,3 10 0-16,4 9 1 15,3-12-2-15,8-6 1 16,6-10-4-16,8-16 1 0,10-12-5 16,7-13 0-1,7-12-13-15,11-16 1 0</inkml:trace>
  <inkml:trace contextRef="#ctx0" brushRef="#br0" timeOffset="-214728.58">14778 8275 45 0,'14'9'22'0,"21"4"-17"0,-24-13 29 0,6-3-35 0,8-3 0 0,3-4-14 0,8-2 1 16,-8-4 8-16,-7 0 1 15</inkml:trace>
  <inkml:trace contextRef="#ctx0" brushRef="#br0" timeOffset="-213873.69">15565 8131 63 0,'-18'53'31'0,"-28"22"-40"0,35-62 60 16,-6-7-52-16,-4 0 0 16,-4 1 0-16,-3-4 0 15,0 3 1-15,-1-6 1 16,5-12-2-16,2-4 0 16,5-9 0-16,6-3 0 0,4-1-2 15,4 1 1-15,10-6-2 16,7-4 1-16,3 10-1 15,5 6 0-15,2-3 0 16,1 12 0-16,0 10 0 16,-1 9 0-16,5 13 0 15,-8 9 0-15,0 4 0 16,-3 2 1-16,-1 4 0 16,-3-4 0-16,4-9 1 15,0-3 1-15,3 0 1 16,3-3 0-16,1-6 1 15,0-7 1-15,3-3 1 16,4 0 1-16,-4-6 1 16,0-9 0-16,-7-7 0 15,-3-3 1-15,-4-3-2 0,-3-7 1 16,-8-2-2-16,-6-1 0 16,-8 4-2-16,-10 0 0 15,0 2-5-15,-4 11 1 16,-7 5-8-16,1 7 0 15,-1 6-4-15,7 0 1 32</inkml:trace>
  <inkml:trace contextRef="#ctx0" brushRef="#br0" timeOffset="-213613.42">16023 8353 57 0,'4'47'28'0,"-11"26"-32"15,7-61 56-15,-7 13-52 16,-4 7 1-16,-7 2-1 15,-3 1 0-15,-3 2-4 16,-8-5 1-16,4-14-14 16,-1-11 1-16</inkml:trace>
  <inkml:trace contextRef="#ctx0" brushRef="#br0" timeOffset="-212837.51">16806 7770 60 0,'22'19'30'0,"9"3"-32"0,-13-16 45 16,3 0-42-16,4 4 1 16,-1-1 0-16,-6 4 0 15,-11 6-4-15,-10-4 1 16,-8 14 1-16,-10 2 1 16,-7 3-3-16,-1 4 0 15,-2 3-5-15,-8-7 1 16,-3-6-2-16,3-9 0 0,3-6 0 15,5-7 1-15,6-3 1 16,7-3 1-16,4-6 4 16,4 0 0-16,6-1 2 15,4 1 0-15,4 3 1 16,6-3 0-16,8 6 0 16,3 0 0-16,4 12 1 15,3 4 1-15,0 9-1 16,-3 0 1-16,0 3-1 15,6 4 1-15,1-1-2 16,3 7 1-16,4-7-3 16,4-3 1-16,-5-9-7 15,1-3 0-15,0-19-8 16,-4-4 0-16</inkml:trace>
  <inkml:trace contextRef="#ctx0" brushRef="#br0" timeOffset="-212370.87">17244 7362 57 0,'0'19'28'0,"28"35"-31"16,-14-29 49-16,4 6-41 16,3 4 0-16,7 8 3 15,14 1 0-15,15 16-9 16,-1 9 0-16,1 12 7 16,-4 7 0-16,-11-3-3 0,-14 15 1 15,-21 1-3 1,-17 5 1-16,-18 17-5 0,-22-17 1 15,1-2-11-15,-11-17 0 16,-11-24-9-16,18-22 0 16</inkml:trace>
  <inkml:trace contextRef="#ctx0" brushRef="#br2" timeOffset="-205220.95">18200 6773 43 0,'3'12'21'0,"1"14"-9"0,-4-20 22 0,0 0-31 16,-4 10 0-16,-3 6-1 16,-3-3 1-16,-11 6-5 15,-8 3 1-15,-2 9 2 16,-5 14 0-16,-6 2-3 15,-7 10 0-15,-1-7-4 16,8-6 1-16,3-9-7 16,7-10 0-16,8-18-3 15,6-7 1-15</inkml:trace>
  <inkml:trace contextRef="#ctx0" brushRef="#br2" timeOffset="-204807.64">17688 7083 36 0,'11'25'18'0,"-1"23"-15"0,-6-39 33 16,-8 0-34-16,-3 7 1 15,-3 6 0-15,-1 6 0 16,-3 0-5-16,0-6 1 15,0 0 2-15,0 0 0 0,0-3-2 16,7-6 0-16,3-4 1 16,4-3 0-16,7-6 0 15,7 0 1-15,11 0 0 16,10 7 1-16,11 2-1 16,0 10 0-16,-7 0 0 15,0-1 0-15,-4-2-1 16,-3-3 0-16,-1-4-1 15,-6-3 1-15,-4-9-1 16,-3-6 1-16,-4-7 0 16,-7-3 1-16,-11-3 0 15,-13-3 1-15,-4-3-1 16,-15-6 1-16,-17 5-3 16,-3-2 0-16,0 3-13 15,3-10 0-15</inkml:trace>
  <inkml:trace contextRef="#ctx0" brushRef="#br2" timeOffset="-204264.15">18725 6102 49 0,'4'12'24'0,"-8"7"-19"0,1-9 35 15,-1 8-38-15,-3 4 1 16,-3 10 0-16,-4 18 0 16,0 3-5-16,3 7 1 15,0-7 0-15,4-9 1 16,4-6-9-16,3-16 1 15,7-26-8-15,7-17 0 16</inkml:trace>
  <inkml:trace contextRef="#ctx0" brushRef="#br2" timeOffset="-203995.14">18665 6002 30 0,'8'53'15'0,"9"-28"-3"15,-13-22 16-15,6 6-26 16,1 4 1-16,7 0 3 16,3 2 0-16,10 1-6 15,8 3 0-15,0 3 5 16,0-7 0-16,-11-2-1 16,0-1 0-16,-10-2-2 15,-7 9 0-15,-15 3-2 16,-10 3 0-16,-11 0-3 15,-10 0 1-15,0-6-7 16,3-4 0-16,4-2-6 16,6-4 0-16</inkml:trace>
  <inkml:trace contextRef="#ctx0" brushRef="#br2" timeOffset="-203650">19110 6431 42 0,'-4'6'21'0,"-6"-12"-24"0,3 0 32 15,-4 0-29-15,-3 6 1 0,-4 3 0 16,-3 6 0-16,0 4-2 15,0 9 0-15,0 3-1 16,3 6 0-16,1-3-1 16,6-9 1-16,11-3 0 15,11-4 0-15,6-5 2 16,1-14 0-16,-1-5 1 16,-2-7 1-16,-1 3-3 15,0-9 0-15,-4 0-9 16,4-6 1-1</inkml:trace>
  <inkml:trace contextRef="#ctx0" brushRef="#br2" timeOffset="-203261.35">19177 6594 46 0,'0'32'23'0,"0"-7"-29"0,0-25 40 15,-4 3-34-15,4-3 0 16,0-6 2-16,0-4 1 16,4-6-3-16,3 1 1 0,4-1 0 15,3 0 1-15,0-2-3 16,0-1 0-16,4 3-2 15,-1 0 1-15,1 4-2 16,-4 2 1-16,0 4 0 16,-3 6 0-16,-4 3 2 15,0 7 0-15,-4 2 0 16,1 7 1-16,-1 0 0 16,1 3 1-16,-1-6-2 15,1-4 1-15,0 4-1 16,3-1 1-16,0 1-8 15,3 0 0-15,8-10-2 16,-4-3 0-16</inkml:trace>
  <inkml:trace contextRef="#ctx0" brushRef="#br2" timeOffset="-202972.88">19717 5876 47 0,'0'44'23'0,"-4"38"-27"0,1-64 47 0,-4 11-43 15,-4 14 0-15,-3 8 0 16,-4 5 0-16,4 10 0 15,4 15 0-15,-1-15 0 16,4 0 1-16,0-13-5 16,3-9 0-16,1-19-9 15,3-15 0-15</inkml:trace>
  <inkml:trace contextRef="#ctx0" brushRef="#br2" timeOffset="-202763">19484 6293 54 0,'18'16'27'0,"20"-13"-29"0,-24-6 44 15,4-3-42 1,10-1 0-16,11 1-8 0,-7 3 0 15,-4-3-3-15,-7-7 0 16</inkml:trace>
  <inkml:trace contextRef="#ctx0" brushRef="#br2" timeOffset="-202568.1">19445 5704 49 0,'14'65'24'0,"-10"42"-21"15,3-76 35-15,0 7-42 16,0-7 0-16,0-2-24 16,0-14 1-16</inkml:trace>
  <inkml:trace contextRef="#ctx0" brushRef="#br2" timeOffset="-202089.69">20620 6459 58 0,'-11'25'29'0,"8"32"-29"15,3-32 47-15,-4-9-47 16,1 9 1-16,-1 6-1 16,1 4 1-16,3-7-6 15,3-3 0-15,1-6-12 16,6-10 1-16</inkml:trace>
  <inkml:trace contextRef="#ctx0" brushRef="#br2" timeOffset="-201924.03">20567 6321 37 0,'18'32'18'0,"17"-1"-15"0,-25-25 18 16,5 1-24-16,-5 2 1 15,8 0-18-15,-1-2 1 0</inkml:trace>
  <inkml:trace contextRef="#ctx0" brushRef="#br2" timeOffset="-201606.75">20740 6585 21 0,'7'44'10'0,"11"-19"-5"16,-11-22 7-16,0-3-9 15,0 0 0-15,3 0 2 16,1 0 1-16,-1-6-8 16,1-4 0-16,3-2 5 15,0-1 0-15,0 1-2 16,0-1 0-16,1 4 0 16,-1 2 0-16,-4 4 1 15,1 6 1 1,3 7 0-1,-3 2 1-15,-1-2-1 0,1 5 0 0,-4 7-2 0,3 7 1 16,1-1-8-16,3-3 1 16,0-9-7-16,0-10 1 15</inkml:trace>
  <inkml:trace contextRef="#ctx0" brushRef="#br2" timeOffset="-201338.75">21403 6456 35 0,'-3'6'17'0,"-22"1"-16"16,14-7 26 0,-6 3-27-16,-5 0 1 0,5 6 1 15,-4 7 0-15,-1 9-2 16,1 3 0-16,0 7 1 15,3 9 1-15,8-3 0 16,6-1 0-16,4-2-3 16,11-10 1-16,0-9-6 15,10-13 0-15,10-12-6 16,1-16 1-16</inkml:trace>
  <inkml:trace contextRef="#ctx0" brushRef="#br2" timeOffset="-201111.79">21562 5989 46 0,'0'97'23'0,"-21"0"-26"0,14-62 42 15,0 15-39-15,-4 13 0 0,0 3 0 16,1 3 0-16,3 0-1 15,3-4 0-15,1-17-3 16,3-11 0-16,3-6-9 16,4-15 0-16</inkml:trace>
  <inkml:trace contextRef="#ctx0" brushRef="#br2" timeOffset="-200887.96">21668 6817 19 0,'3'9'9'0,"15"-18"10"16,-8-1 2-16,1-5-17 15,3-7 1-15,0-3 1 16,-3 0 0-16,-1-10-10 0,4-2 1 15,1-1-6-15,-5-3 1 16</inkml:trace>
  <inkml:trace contextRef="#ctx0" brushRef="#br2" timeOffset="-200180.88">22109 6105 42 0,'-4'50'21'0,"-7"29"-21"0,8-61 31 0,-1 11-31 0,1 5 0 0,-1 7 0 0,-3 6 1 0,0 3-1 16,0-12 1-16,4-4 0 16,-1-6 1-1,1-9-1 1,3-6 0-16,0-7-1 16,0-6 0-16,0-6-1 15,-4 0 1-15,1-7-2 16,-4 0 1-16,-8-2-2 0,1 5 1 15,-3 4 1-15,-5 3 0 16,1 6 0-16,-3 10 0 16,2 5 0-1,1 4 1-15,4-6 0 0,3 9 1 16,3 3-1-16,4 4 1 16,7-1-1-16,7-6 1 15,7 7-1-15,7-4 1 16,4-3 0-16,7-3 0 0,10-7-1 15,4-11 1-15,7-4-1 16,0-7 1-16,-7-5-1 16,-8-7 1-16,-2-6-1 15,-8-6 0-15,-7-4-1 16,-7-3 1-16,0 4-1 16,-7 3 1-16,-3 5-1 15,-1 11 1-15,-3 15 0 16,-3 12 0-16,-4 4 1 15,-4 15 1-15,1 7 1 16,-1 6 0-16,4 6 0 16,3 3 1-16,4 1 0 15,11-7 1-15,0-7-3 16,-1-11 1-16,11-10-4 16,15-13 0-16,6-12-14 15,0-16 0-15</inkml:trace>
  <inkml:trace contextRef="#ctx0" brushRef="#br2" timeOffset="-198604.11">4752 7823 39 0,'3'19'19'0,"36"0"-5"16,-28-16 19-16,10 0-30 16,4 0 1-16,6-9 1 15,8-6 0-15,11-4-7 16,-1-3 0-16,4-3 4 16,-4 3 1-16,-20 4-2 15,-1 8 0-15,-7 7-2 16,-7 0 1-16,-14 7-2 15,-11 5 1-15,-6 1-2 16,-15 2 1-16,-7 4-2 0,-3 0 0 16,-11 0 0-16,4 0 0 15,-1 0 0-15,1-1 0 16,3 1 0-16,4 3 1 16,3-3 1-16,7-7 0 15,11 1 1-15,3-7 1 16,11 1 0-16,14-11 0 15,4 1 1-15,10 0 1 16,25 6 0-16,3 0 1 16,22-3 0-16,10 0 1 0,-14-3-1 15,4 0 1-15,-22 3-2 16,-7-3 0-16,-3-3-1 16,-18-1 0-16,-3-2-2 15,-15 6 0-15,-3 6-1 16,-10 3 1-16,-18 4 0 15,-11-1 0-15,-3 7 0 16,-8-4 0-16,-3 4-2 16,4-7 1-16,3 4-1 15,11-4 1-15,-4 7 0 16,11-6 0-16,10-1 0 16,7-3 1-16,11 0 2 15,18 1 0-15,10-1 1 31,15 3 0-31,17-2 1 0,7-4 1 0,-14 3 0 16,-8-3 0-16,-2 4-6 0,-26 8 1 16,-13 10-11-1,-36 13 0-15</inkml:trace>
  <inkml:trace contextRef="#ctx0" brushRef="#br2" timeOffset="-194883">26681 13443 25 0,'7'19'12'0,"0"-19"-2"0,-4 0 13 16,1 0-21-16,3 0 1 15,-7 0 2-15,3-4 1 16,-3 4-7-16,0 0 0 16,0 4 4-16,-3 2 0 15,-1 3-2-15,1-2 1 16,-1-1-2-16,4-3 0 16,0 0 0-16,4-3 1 15,3 0 0-15,0 0 1 0,0 0 0 16,4 0 0-16,3 0 0 15,7 3 0-15,7 0 0 16,4 1 0-16,-4-1-2 16,-3 0 1-16,-4-3-1 15,0 0 1-15,-7 0-2 16,-3 0 1-16,-1 0-1 16,-10 3 1-16,-14-3-1 15,-11 3 0-15,-10 6 0 16,-7 4 0-16,-18 6-1 15,-11 3 1-15,-13-3-3 16,-1-1 1-16,11 1-1 16,10-3 1-16,15 3 0 15,10 0 0-15,11-4 1 16,10-5 1-16,8-4 2 16,20 3 1-16,15-2 0 0,10 5 0 15,18 1-1-15,7-4 1 16,4-3-1-16,-11 1 1 15,-15-4-2-15,-6 0 1 16,-7 0-2-16,-7 6 1 16,-4-5-1-16,-11 5 1 15,-13 3-1-15,-15 1 0 16,-10-4-1-16,-8 1 1 16,-3 2-1-16,-6 1 0 15,-5-4-1-15,11 1 1 16,11-1 1-16,7 4 0 15,7-1 0-15,10-2 1 0,14-1 2 16,15 0 0-16,10 1 0 16,11-1 0-16,14 4 0 15,11-1 0-15,-12-2 0 16,-6-1 0-16,-10 4-2 16,-15-4 1-16,-14 7-2 15,-18 6 1-15,-17 6-2 16,-18 3 0-16,-28 4-9 15,-18 2 1-15,-24 17-1 16,-22 5 0-16</inkml:trace>
  <inkml:trace contextRef="#ctx0" brushRef="#br2" timeOffset="-187089.78">9966 11094 37 0,'-7'25'18'0,"10"-22"-6"0,-3-3 19 15,0 0-26-15,8-3 0 16,2-16 3-16,4-9 0 15,7-10-10-15,8-12 1 16,6-6 7-16,-3-4 0 16,3-9-3-16,4-12 1 0,3-4-3 15,4-6 1-15,-4 7-2 16,-6-7 1-16,-8 3-1 16,-7 16 0-16,0 3-2 15,-7 3 1-15,-3 16-2 16,-4 12 0-16,-4 13-2 15,-3 16 1-15,0 15 0 16,-3 13 0-16,3 18 1 16,-4 13 1-16,1 10 1 15,-1 25 1-15,4 2 1 16,-7 11 1-16,0-1 0 16,4 3 0-16,-1 4-2 15,1-7 1-15,-1-19-2 16,4-12 1-16,-7-16-4 15,7-9 0-15,-4-16-3 16,1-9 1-16,-1-10-7 16,1-6 0-16,-4-19-1 0,0-3 0 15</inkml:trace>
  <inkml:trace contextRef="#ctx0" brushRef="#br2" timeOffset="-186893.34">10051 10812 58 0,'7'12'29'0,"17"-21"-36"0,-13 9 62 0,7-3-53 16,3-3 1-16,7-1-1 16,0-5 1-16,8 2-8 15,2-2 0-15,-2-1-6 16,-5-2 1-16,1-17-8 15,3 4 1-15</inkml:trace>
  <inkml:trace contextRef="#ctx0" brushRef="#br2" timeOffset="-186610.63">10770 10012 57 0,'4'16'28'0,"-11"56"-34"0,3-59 51 16,-3 21-45-16,-3 7 1 16,-1 12 0-16,0 10 1 15,1 15-3-15,-1 7 1 16,1 3 0-16,-1-7 1 15,4-9-5 17,0-12 0-32,3-22-8 0,4-20 1 0,8-11-5 0,2-26 1 15</inkml:trace>
  <inkml:trace contextRef="#ctx0" brushRef="#br2" timeOffset="-186399.29">10827 9890 53 0,'-4'16'26'0,"4"56"-28"16,-3-44 49-16,-4 13-47 15,0 18 1-15,0 29 0 16,3 12 0-16,-3 7-2 16,0 9 1-16,0-12-1 15,3-13 1-15,1-10-9 16,3-25 0-16,0-30-7 15,3-14 1-15</inkml:trace>
  <inkml:trace contextRef="#ctx0" brushRef="#br2" timeOffset="-185978.63">11927 10470 48 0,'0'35'24'0,"-10"-4"-19"16,3-31 39-16,3 6-43 15,-3 10 1-15,-10 12 0 16,-12 0 0-16,-6 13-3 15,-7 6 1-15,3 10 0 16,4-4 1-16,6 0-6 16,5-6 1-16,10-9-12 0,10-26 0 15</inkml:trace>
  <inkml:trace contextRef="#ctx0" brushRef="#br2" timeOffset="-185763.81">11599 10464 46 0,'22'41'23'0,"13"28"-15"0,-25-41 32 15,4 9-37-15,1 14 0 0,2 8 0 16,1 4 1 0,0 0-6-16,-1-4 1 0,1-6 0 15,3-9 0-15,-3-19-11 16,3-15 1-16,0-16-6 31,4-13 1-31</inkml:trace>
  <inkml:trace contextRef="#ctx0" brushRef="#br2" timeOffset="-185394.05">12714 10755 62 0,'0'10'31'0,"7"31"-35"0,-7-32 59 16,0 10-55-16,0 0 0 16,-3 9 0-16,-4 13 1 0,0-4-4 15,-1-2 1-15,5-1-5 16,-1-9 0-16,4-9-11 15,11-13 0-15</inkml:trace>
  <inkml:trace contextRef="#ctx0" brushRef="#br2" timeOffset="-185242.75">12665 10451 33 0,'3'3'16'0,"15"41"-5"16,-11-37 15-16,4 2-26 15,3 7 1-15,7 2-5 16,0 4 1-16,4 0-6 0,3 0 0 16</inkml:trace>
  <inkml:trace contextRef="#ctx0" brushRef="#br2" timeOffset="-184881.89">12958 10953 22 0,'7'34'11'0,"7"20"-5"0,-11-45 7 15,1-6-14-15,-4-3 0 16,0 0-2-16,0-9 1 0,3-10 3 16,-3-6 1-16,4 0-2 15,-1 0 1-15,4-3 2 16,4-4 1-16,0 1 2 15,-1 3 0-15,4 9 1 16,0 3 0-16,4 13 0 16,3 9 0-16,0 10-2 15,1 6 0-15,-1 9-1 16,3 7 0-16,1 0-2 16,3-1 1-16,-3 7-2 15,3 0 1-15,-3-3-2 16,-4-10 1-16,-3-6-8 15,-4-9 1-15,0-10-10 16,-3-15 1-16</inkml:trace>
  <inkml:trace contextRef="#ctx0" brushRef="#br2" timeOffset="-184222.28">14841 10009 60 0,'-3'6'30'0,"-18"7"-33"15,10-7 52-15,-7 4-49 16,-10-1 0-16,4 0 0 15,-5 1 1-15,-2-1-1 16,-5 1 0-16,-3 2 1 16,4 4 0-16,3-4 0 15,4-2 0-15,4 2-2 16,2 1 1-16,8 3 0 16,4 2 0-16,6 1-1 0,8 3 1 15,3 3-1-15,0 3 0 16,0 7 1-16,-4 9 0 15,-6 3-2-15,-4 16 0 16,-7-4-2-16,-7 13 1 16,3 0-1-16,-3 13 1 15,3-13 0-15,0-3 0 16,1-3 2-16,6-6 0 16,4-7 3-16,7-9 1 15,4-16 2-15,6-3 1 16,8-3 0-16,7-3 1 0,6-3-1 15,12-4 0-15,-5-2-3 16,-2-4 0-16,-4 3-8 16,-8 1 0-16,1-4-15 15,-4-6 0-15</inkml:trace>
  <inkml:trace contextRef="#ctx0" brushRef="#br2" timeOffset="-183950.76">14630 10871 54 0,'0'13'27'0,"17"-16"-19"0,-10 0 34 15,4-4-40-15,7 1 0 32,27-3-5-32,-2-1 1 15,-4 7-10-15,-4 0 1 16,-7-3-5-16,0 0 0 16</inkml:trace>
  <inkml:trace contextRef="#ctx0" brushRef="#br2" timeOffset="-183710.13">15162 10432 66 0,'0'57'33'15,"-7"31"-39"-15,4-57 63 0,-1 7-58 16,-3 9 1-16,0 12-1 16,0 10 1-16,0-9-5 15,0-4 1-15,3-6-15 16,-3-12 1-16</inkml:trace>
  <inkml:trace contextRef="#ctx0" brushRef="#br2" timeOffset="-183499.19">15307 11141 54 0,'-7'79'27'0,"-11"2"-28"0,15-53 35 16,-8 4-35-16,-6 2 0 0,2-3-8 15,1-5 0 1,0-8 0-16,-7-8 0 0</inkml:trace>
  <inkml:trace contextRef="#ctx0" brushRef="#br2" timeOffset="-182585.27">16150 10765 53 0,'-17'31'26'0,"-26"16"-27"15,29-34 42-15,-7 9-41 16,-7-3 0-16,-8-1 0 16,-2 1 1-16,-5-9-2 15,8-7 1-15,7-3-1 16,7-3 1-16,3-7-2 0,7-6 0 15,8-2-2-15,10-4 1 16,11 0-1-16,10-6 1 16,4 9 0-16,6 6 0 15,8 1 1-15,-3 2 1 16,-1 1 1-16,-3 3 0 16,-8 2-1-16,-6 11 1 15,-4 5-2-15,-3 7 1 16,-4 6-1-16,0 3 0 15,0 7-1-15,0 2 1 0,-3 1 1 16,0 0 0-16,-1-1 1 16,8-5 1-16,10-7 1 15,11-10 1-15,7-8 2 16,7-10 0-16,-8-10 1 16,-2-15 1-16,-11-4 0 15,-8-8 0-15,-10-4-1 16,-10-3 1-16,-11 0-3 15,-14-7 0-15,-11 1-4 16,-14 3 0 15,0 15-6-31,-3 17 0 0,3 18-12 0,0 12 1 16,4 1-1-16,6 2 0 0</inkml:trace>
  <inkml:trace contextRef="#ctx0" brushRef="#br2" timeOffset="-182195.81">16902 10135 44 0,'-11'40'22'0,"22"36"-21"0,-4-55 44 0,0 17-40 16,14 9 0-16,4 22 6 15,3 6 1-15,4 13-14 16,-1 16 1-16,-10 2 7 16,-3-27 1-16,-25 34-5 15,-18-1 1-15,-13-8-16 16,-12-10 0-16,-17-16-8 16,7-27 0-16</inkml:trace>
  <inkml:trace contextRef="#ctx0" brushRef="#br2" timeOffset="-180640.96">14093 9363 38 0,'0'6'19'0,"8"-6"-11"16,-1 0 20-16,0 7-25 16,7-1 0-16,0 0 1 15,7 7 0-15,7 9-6 16,0 6 1-16,-3 3 3 16,0-6 0-16,0 7-4 15,-4-4 1-15,-4 6-5 16,1 1 0-16,-4-4-8 15,-3-6 1-15</inkml:trace>
  <inkml:trace contextRef="#ctx0" brushRef="#br2" timeOffset="-180094.33">14083 9699 27 0,'0'28'13'0,"10"6"-11"0,-6-24 15 0,3 5-18 16,4 7 1-16,-1 3 3 16,1-3 0-16,3 7-2 15,0-14 1-15,4-2 2 16,3-1 0-16,0 1 1 16,4 0 1-16,3-1-1 15,4-3 1-15,-1 1-2 16,5-7 0-16,-5-6-1 15,5-3 0-15,-8-1-1 16,-7-8 0-16,-3-4-2 16,-4-6 0-16,-4-3 0 15,1-1 1-15,0-5-1 16,-1-1 1-16,-3 1-1 0,0 9 0 16,-3 0 0-16,-4 6 0 15,-4 6 0-15,-6 7 1 16,-8 6-2-16,-7 3 1 15,-3 0 0 1,-7 4 0-16,-4 2-1 0,-7 0 1 16,0 7-4-16,4-7 0 15,3 1-10-15,0-7 0 16</inkml:trace>
  <inkml:trace contextRef="#ctx0" brushRef="#br2" timeOffset="-179041.99">12464 8890 26 0,'3'3'13'0,"-3"-16"5"16,0 13 13-16,0 0-25 15,0 0 1-15,0 0 2 16,4 3 0-16,-1 4-12 15,-3 5 1-15,0 4 7 16,0 9 0-16,-3 0-3 16,-1 9 1-16,1 14-2 15,-1 5 0-15,1 3-1 16,-4 1 0-16,3-10-3 16,0-13 1-16,4-6-9 15,0-9 1-15,8-6-6 0,-1-10 0 16</inkml:trace>
  <inkml:trace contextRef="#ctx0" brushRef="#br2" timeOffset="-178757.4">12612 9275 47 0,'0'22'23'0,"-7"22"-24"0,7-34 39 0,-4 5-39 16,1-5 0-16,-1 2 0 15,1 1 1-15,-1-1-2 16,1-2 1-16,-1-1-6 15,1-6 0-15,3-3-6 16,3-6 1-16</inkml:trace>
  <inkml:trace contextRef="#ctx0" brushRef="#br2" timeOffset="-178156.8">12531 9442 38 0,'-7'9'19'0,"14"0"-16"15,-7-9 30-15,0 0-34 16,3-9 1-16,1 0 0 16,3-4 0-16,0-9 0 15,3 0 0-15,1-6-1 16,3 0 1-16,4 3-1 16,-1-4 1-16,1 4-1 15,0 0 1-15,-1 9-1 0,1 4 1 16,-4 6 0-16,-3 6 0 15,-1 3 0-15,-3 6 1 16,0 4-1-16,0 9 0 16,-3 0 0-16,-1 6 1 15,1 0-1-15,-4 0 0 16,0 1 0-16,0 2 0 16,0-6-2-16,4-6 0 15,-1-7-7-15,4-9 0 16,4-12-2-16,-1 0 0 0</inkml:trace>
  <inkml:trace contextRef="#ctx0" brushRef="#br2" timeOffset="-177541.87">12975 9216 46 0,'4'22'23'0,"3"-38"-23"0,-7 16 47 0,7-3-47 16,-7 3 1-16,0 0-1 15,0 0 0-15,-4 0-1 16,1 6 1-16,-4 7 0 15,-4-1 0-15,-3 1-1 16,0 2 1-16,3 11 0 16,1-1 1-16,-4 0-1 15,10 3 1-15,4 0-1 16,4 0 1-16,3-3-1 16,10-3 1-16,-6-9-5 15,3-7 1-15,4-9-12 16,3-13 0-16</inkml:trace>
  <inkml:trace contextRef="#ctx0" brushRef="#br2" timeOffset="-177287.72">13152 8808 42 0,'14'78'21'0,"-18"-40"-13"0,4-16 28 0,-3 3-35 16,-4 10 1-16,0 12 0 16,-4 6 0-16,4 7-3 15,0-4 0-15,3 4 2 16,1-10 0-16,-1-6-5 16,1-10 1-16,3-6-7 15,3-12 1-15,8-13-5 16,-1-6 0-16</inkml:trace>
  <inkml:trace contextRef="#ctx0" brushRef="#br2" timeOffset="-177042.11">13247 9388 30 0,'3'44'15'0,"8"-22"-13"0,-8-13 22 15,1 4-22-15,3 0 1 16,0-4 3-16,4-3 0 16,-1-3-7-16,4-6 0 15,0-9 4-15,1-1 1 16,-1-6-3-16,0-9 1 16,0-6-9-16,0-4 1 15,-3-12-6-15,3-4 0 0</inkml:trace>
  <inkml:trace contextRef="#ctx0" brushRef="#br2" timeOffset="-176402.4">13645 8821 41 0,'15'50'20'0,"-5"-16"-22"16,-6-18 35-16,-4 6-32 16,0 0 0-16,0 0 3 15,0 12 1-15,-4 4-5 16,4 0 1-16,0-7 3 16,4 0 0-16,-1-2-1 15,1-11 0-15,-1-2-2 16,4-3 0-16,-7-10-1 0,4-3 0 15,-1-10-1-15,-3 1 1 16,-3-1-1-16,-4-2 0 16,-4-4-2-16,-3-3 0 15,0 10-1-15,-4 0 1 16,1 5 0-16,3 11 0 16,-1 5 0-16,5 4 1 15,3 0 1-15,0 9 1 16,0 6 0-16,7 4 1 15,7-4-1-15,3-6 1 16,4-3 0-16,4-3 0 16,3-4-1-16,4-2 1 0,0-7-1 15,3-6 0 17,4 3 0-32,-1-9 0 0,-2-13-1 0,-5-6 1 15,1-3-1-15,-4-3 1 0,-7-7-1 16,-3 7 0-16,-4-1 1 15,-4 14 0-15,-6 2-1 16,-4 10 1-16,-4 9-1 16,1 9 0-16,-1 7-1 15,-3 9 1-15,3 10 0 16,1-7 0-16,3 4 0 16,3 6 1-16,8-1 0 15,3-2 0-15,7-4-1 16,11-9 0-16,6-3-10 0,1-9 1 15</inkml:trace>
  <inkml:trace contextRef="#ctx0" brushRef="#br3" timeOffset="-170936.83">2829 12947 57 0,'25'16'28'0,"10"9"-29"16,-24-15 49-16,-1 2-44 16,1 7 0-16,0 9-1 15,-4 7 1-15,-4 18-7 16,-6 16 1-16,-4 9 3 15,-4 23 1-15,-10 21-5 0,0 16 0 16,-4 16-2-16,4-7 1 16,3-6-3-1,-3-25 1-15,0-25-9 0,3-22 1 16,4-28-1-16,7-22 0 16</inkml:trace>
  <inkml:trace contextRef="#ctx0" brushRef="#br3" timeOffset="-170036.97">2889 12734 12 0,'21'41'6'0,"18"-22"7"16,-28-10 0-16,3 7-10 15,4-1 1-15,-1 1 4 16,4-3 0-16,11-4-8 15,14-3 0-15,14-6 5 0,11-6 1 16,10-3-2-16,21-1 1 16,25 1-3-1,14 3 0-15,25 2-1 0,14 1 0 16,-7-3 2-16,21-7 0 31,0-2-1-31,-7-10 1 0,10-7-1 16,-3-5 0-16,-17 2-1 0,13-2 1 15,4 5-2-15,7 1 0 16,0 12 0-16,-3 3 0 0,7 10 0 16,-1 0 0-16,-20-4 0 15,10-2 1-15,-11 3-1 16,-10-4 1-16,-7 0-1 16,-8 1 1-16,8-1-1 15,-32 7 1-15,-3 9-1 16,3 0 0-16,-18 4 0 15,-6 2 0-15,-15 4 0 16,-17 2 0-16,-15 1-1 16,-10 3 1-16,-11 0-1 15,-10 6 1-15,-14 6-1 16,-8 7 1-16,-10 15-1 16,-10 7 0-16,-11 24 0 15,-1 17 1-15,5 18 0 16,-4 12 1-16,6 17-1 15,1 9 0-15,4-1 0 16,3 1 1-16,0-3-1 0,0 9 0 16,-4-13 0-16,-3 1 0 15,-7-10 0-15,-11-3 0 16,-7-16-1-16,-3-12 0 16,-15-16 0-16,-17-16 1 15,-21-18 0-15,-18-13 0 16,-17-25 0-16,-36-13 1 15,-21-21 0-15,-25-7 1 16,-17-15-1-16,-36-10 0 16,-13-3 0-16,-15-7 1 15,-35 1-1-15,0 0 0 0,-11 9 0 16,-21 6 0 0,0 10-2-16,-3 0 0 0,-7 9-5 15,10-3 1-15,21-6-10 16,11-7 1-16</inkml:trace>
  <inkml:trace contextRef="#ctx0" brushRef="#br3" timeOffset="-168881.64">10361 14079 36 0,'21'10'18'0,"22"-26"-8"15,-33 0 18-15,8-12-25 16,3-13 1-16,7-9 0 15,0-9 1-15,4-10-6 16,0 6 0-16,0-15 4 16,-1 2 0-16,-6-2-2 15,0 0 1-15,3 5-1 16,0 14 0-16,-3 9-1 0,-7 12 1 16,-1 13-1-1,-3 12 0-15,-3 13 0 0,-4 16 0 16,0 12-1-16,-7 13 1 15,0 9 0-15,-3 10 0 16,-1 15 0-16,-3 19 1 16,3-3 0-16,-3 13 0 15,0-7 0-15,0-6 1 16,4-7-2-16,-4-15 1 16,3-9-2-16,1-16 0 15,3-16-2-15,0-15 1 0,0-13-3 16,0-19 1-16,0-6-10 15,-4-10 1-15,-3-12-1 16,-7-3 0-16</inkml:trace>
  <inkml:trace contextRef="#ctx0" brushRef="#br3" timeOffset="-168679.06">10428 13800 53 0,'18'3'26'0,"6"-3"-33"0,-9 4 54 16,9-1-47-1,-3 0 1-15,25 0-1 0,-3 0 1 16,-1-6-6-16,0-3 0 16,-3-4-10-16,3-9 1 15</inkml:trace>
  <inkml:trace contextRef="#ctx0" brushRef="#br3" timeOffset="-168400.2">11307 12982 47 0,'0'25'23'0,"-22"44"-19"16,19-47 34-16,-4 15-37 16,-7 4 0-16,-7 22 0 15,-4 6 0-15,-3 16-1 16,-1 21 0-16,5-5 0 16,3-1 1-16,3-19-2 15,7-12 1 1,4-18-6-16,7-17 0 0,7-15-9 15,11-28 1-15</inkml:trace>
  <inkml:trace contextRef="#ctx0" brushRef="#br3" timeOffset="-168189.27">11395 12875 43 0,'0'44'21'0,"-4"22"-15"0,-3-38 32 15,4 22-36-15,-8 16 1 16,4 19-1-16,-7 12 1 16,-4 29-4-16,-3 2 0 15,-7-2 1-15,-4-4 0 16,4-16-8-16,7-11 0 16,7-30-7-16,7-14 0 0</inkml:trace>
  <inkml:trace contextRef="#ctx0" brushRef="#br3" timeOffset="-167736.18">12612 13669 57 0,'-11'15'28'0,"-6"42"-28"0,10-35 52 16,-4 3-48-16,-7 6 0 15,-3 10 0-15,-4 3 1 0,-6 15-7 16,-12 13 0-1,-20 32-4 1,17-23 1-16,11-27-14 16,17-26 1-16</inkml:trace>
  <inkml:trace contextRef="#ctx0" brushRef="#br3" timeOffset="-167499.87">12330 13662 39 0,'21'57'19'0,"14"46"-4"16,-28-81 17-16,0 13-29 15,4 2 0-15,6 10 1 0,-3 7 1 16,1-1-7-16,2-3 0 16,1-6 0-1,-4 0 1-15,0-13-12 0,4-9 0 16,-1-15-2-16,12-7 0 15</inkml:trace>
  <inkml:trace contextRef="#ctx0" brushRef="#br3" timeOffset="-167227.93">13145 14108 63 0,'-18'40'31'0,"-14"29"-47"16,25-50 66-16,0 3-51 15,0 0 1-15,3 3-6 16,1-9 0-16,3-16-6 15,7-13 0-15,4-18-4 16,3-7 1-16</inkml:trace>
  <inkml:trace contextRef="#ctx0" brushRef="#br3" timeOffset="-167089.93">12993 13643 53 0,'17'35'26'0,"15"25"-35"0,-21-42 52 15,3 1-45-15,4 0 1 16,3-3-15-16,0-4 1 16,7-2 9-16,4-7 1 15</inkml:trace>
  <inkml:trace contextRef="#ctx0" brushRef="#br3" timeOffset="-166807.37">13261 14283 49 0,'-4'25'24'0,"11"-40"-29"15,-3 8 42-15,3-5-39 16,0-4 0-16,4-3-2 16,-1-12 0-16,1 6 5 15,3-3 0-15,0-4-3 16,4-2 0-16,3 2 1 15,0 4 1-15,7 3 1 16,-7 9 0-16,1 13 1 16,2 10 0-16,1 11 1 15,-7 17 0-15,-1 9-1 16,-3 22 0-16,-7 3-2 16,-3 9 0-16,-8-9-13 0,1-16 0 15</inkml:trace>
  <inkml:trace contextRef="#ctx1" brushRef="#br3" timeOffset="195398.26">9758 10671 0,'0'0'16,"0"0"0,0 0-16,0 0 15</inkml:trace>
  <inkml:trace contextRef="#ctx0" brushRef="#br3" timeOffset="-165381.04">14764 13198 52 0,'-4'10'26'0,"-13"-26"-20"16,6 16 27-16,-7 3-33 16,-3 3 0-16,-7 1 0 15,-11-4 1-15,-3-3-2 16,-4-3 1-16,4-1 0 15,3-2 1-15,-3 0-1 0,6 3 0 16,8 3 0-16,3 3 0 16,8 13-1-16,3 6 1 15,7 6 0-15,3 13 0 16,4-1-1-16,0 7 1 16,-4 10-1-16,1 9 1 15,-4 12 0-15,-4 0 0 16,-3 13-1-16,-3-6 0 15,-1-3 0-15,0-7 0 16,4 0 0 31,4-3 1-47,3-12 0 0,3-10 1 16,4-9 1-16,7-4 1 0,7-8 0 0,7-7 0 0,0-7-1 0,1-2 1 0,6-4-2 15,4-3 1-15,3-6-5 16,0 0 1-16,0-12-14 15,4-16 1-15,-14-1-1 16,-7-2 0-16</inkml:trace>
  <inkml:trace contextRef="#ctx0" brushRef="#br3" timeOffset="-165137.72">14432 13957 51 0,'-7'22'25'0,"7"6"-26"0,0-21 49 16,0-1-47-16,4 0 0 16,3 0 0-16,3-3 0 15,11-3-2-15,4 0 0 16,3-6-3-16,-6 0 0 15,-1-3-12-15,3-13 0 16</inkml:trace>
  <inkml:trace contextRef="#ctx0" brushRef="#br3" timeOffset="-164883.08">14887 13600 45 0,'-10'43'22'0,"-12"14"-18"16,19-29 30-16,-1 4-32 16,1 8 0-16,-4 14 1 15,0-7 0-15,-4 9-5 16,1 1 0-16,-1-7-1 15,4-10 0-15,3-18-11 16,1-12 0-16</inkml:trace>
  <inkml:trace contextRef="#ctx0" brushRef="#br3" timeOffset="-164630.72">14965 14286 64 0,'-35'151'32'0,"-1"-51"-41"0,26-81 56 0,-4 3-48 15,-4 6 1-15,0-3-6 16,4-9 0-16,0-7-5 15,11-9 0-15,6-9-6 16,11-10 1-16</inkml:trace>
  <inkml:trace contextRef="#ctx0" brushRef="#br3" timeOffset="-164089.06">15251 13512 39 0,'3'15'19'0,"8"-21"-17"0,-4 6 33 16,0 3-30-16,0 0 0 15,3 7 3-15,1-1 0 0,3 1-10 16,7 5 1-16,0 1 8 16,8 0 0-16,10-1-3 15,3-2 1-15,0-1-3 16,1 1 1-16,-8-4-2 15,-7 7 0-15,-10 3-3 16,-8 9 1-16,-13 0-1 16,-11-3 0-16,-8 1-1 15,-6 2 1-15,-4 3-1 16,1 4 1-16,-1-1 0 16,4-6 1-16,0 4 0 15,3 5 0-15,7-2 1 16,11-4 1-16,11 1-1 15,3-4 1-15,7-6-1 16,11-3 1-16,3-7-2 0,0-3 1 16,4-5-7-16,-1-14 1 15,1-5-10-15,-7-14 0 16</inkml:trace>
  <inkml:trace contextRef="#ctx0" brushRef="#br3" timeOffset="-163699.22">15716 13001 48 0,'-3'31'24'0,"10"-3"-19"0,-4-18 36 0,4 5-38 16,7 20 0-16,11 2 3 15,10 17 1-15,4 12-8 16,-3 15 0-16,-5 26 4 15,-6 6 1-15,-14 6-2 16,-15 3 0-16,-21 4-3 16,-13-10 0-16,-5-4-4 15,-13-8 1-15,-11-7-14 0,-4-18 1 16,1-17-1-16,17-8 0 16</inkml:trace>
  <inkml:trace contextRef="#ctx0" brushRef="#br3" timeOffset="-152995.49">9052 5472 25 0,'7'12'12'0,"4"32"-2"16,-8-53 12-16,1 5-21 15,3 4 0-15,-3 7 0 16,3 5 0-16,-4 4-1 16,4 0 1-16,0 6 1 15,0-4 1-15,-7 4-1 16,4-9 1-16,-1 9-1 0,-3 3 1 15,4 0-2-15,-1 6 1 16,1-2-1-16,-4 2 0 16,7 0-1-16,-7 1 0 15,0 8 0-15,0 1 0 16,0-13 0-16,0-2 0 16,0 2 0-16,0 0 0 15,-7 3 0-15,3 4 1 16,4 6-1-16,0 6 0 15,-3 6 0-15,3 7 1 16,0 9-1-16,0-10 0 16,0 7 0-16,0 3 0 0,0-3 0 15,0 0 1-15,0-4-1 16,0 7 0-16,0 7-1 16,0-4 1-16,0 6 0 15,0 4 0-15,0-1 0 16,0-2 0-16,0 2 0 15,0 4 0-15,0-1 0 16,0-2 0-16,3-1 0 16,1 1 0-16,3-4-1 15,-3 10 1-15,6-3-1 16,1 0 1-16,-1-1 0 16,1 1 0-16,3 3 0 15,0-1 0-15,4-2 0 16,3 6 0-16,-3-9 0 15,-1-1 0-15,4 7 0 16,-3 0 0-16,0 6-1 0,6-6 1 16,-6 6-1-16,10 0 1 15,0 6-1-15,8 13 1 16,-8-13-1-16,4 4 1 16,-8-1-1-16,-2-5 1 15,-1-1-1-15,0 3 0 16,0-6 1-16,0 3 0 15,0 1 0-15,1-4 0 16,-5 3-1-16,1 9 1 16,-1-2 0-16,1-7 0 0,-7 4 0 15,3-11 1-15,-4-5-1 16,-3 3 0-16,0-10 0 16,1 1 0-16,-5-7 0 15,1 6 1-15,-4-6-2 16,0 4 1-16,-4 5 0 15,1 1 1-15,-5-1 0 16,-2-6 0-16,-1 1 0 16,-3-1 0-1,4-6 0-15,-5 0 0 16,1 3-1-16,0 0 0 0,0-3 0 16,4 0 0-16,-1-9-1 15,0 6 1-15,-3-4-1 16,4 1 1-16,-1 0-1 15,4 3 1-15,0 3 0 16,-4 0 0-16,1-4 0 16,3-2 1-16,-4 0 0 0,4 0 1 15,4-4-1 1,3 1 0-16,0 2-1 0,0-5 1 16,0 6-1-16,0-4 0 15,0-5 0-15,0-4 0 16,0 3 0-16,0 0 1 15,3-3-1-15,1 4 0 16,3 2 1-16,0-2 0 16,0 5 0-16,0-2 0 15,0-4-1-15,0-6 0 0,-3-6 1 16,-1-1 1-16,-3-2-1 16,4 0 0-16,-1-7 0 15,1-3 0 1,3 1 0-1,0-4 0-15,-4 0-1 16,1 0 1-16,3-6-1 16,-4 3 1-16,8-4-1 15,-7-5 0-15,-1-1 0 16,-3-2 0-16,4-4-1 16,-4 0 0-16,0-2 0 15,-4 2 1 1,4-6-1-16,-3 0 0 0,3-6-2 15,-4 2 1-15,4-2-2 0,0 0 0 16,-7 0-9 0,7-7 0-16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3:54:25.465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2215 9065 22 0,'8'3'11'0,"2"-12"0"0,1 9 12 15,-8 0-19-15,4-3 1 0,4 6 2 16,-4-3 1-16,-7 3-9 15,3 3 0-15,4 1 5 16,-7-4 1-16,4 3-2 16,-4 0 0-16,7 1-1 15,-7 2 0-15,4 0-1 16,3 1 0-16,3-1 0 16,-3 1 1-16,-3 2-1 15,3-2 1-15,3-1-2 16,-6 0 1-16,3 1-1 15,-3-1 0-15,3 4-1 16,3-1 1-16,-3 1 0 16,-7-4 0-16,4-3 2 15,6-6 0-15,-3-6 2 16,8-19 1-16,9-12 0 16,-3-26 1-16,11-31-1 15,35-32 0-15,25-31-6 16,7-31 0-16,3-3-13 15,14-3 0-15,-17 5-6 0,-18 30 1 16</inkml:trace>
  <inkml:trace contextRef="#ctx0" brushRef="#br0" timeOffset="1355.07">17463 9655 33 0,'0'22'16'0,"10"0"-9"0,-3-13 17 15,-3 7-21-15,3 6 1 16,0 6 2-16,3 6 1 15,-3 4-8-15,4-13 1 16,0-3 5-16,-1-6 1 0,4-10-1 16,0 7 0-16,8-17 0 15,6-11 0-15,11-13 0 16,10-32 0-16,0-15-1 16,11-26 0-16,18-40-1 15,14-12 0-15,14-26-10 16,-1 9 1 15,12 4-14-31,-8 25 1 0</inkml:trace>
  <inkml:trace contextRef="#ctx0" brushRef="#br0" timeOffset="11036.33">16291 6666 34 0,'21'-6'17'0,"50"-63"-9"0,-43 41 18 15,8-16-25-15,2-9 1 16,8-19 0-16,0-1 1 0,-7-11-5 15,-7 8 1-15,-4 4 2 16,-3 6 0-16,-4 7-1 16,-4 2 0-16,-6 23-1 15,-4 6 1-15,-7 15-2 16,-4 13 1-16,-3 19-2 16,-7 12 0-16,-3 13-1 15,3 13 1-15,-1 2 0 16,1 13 1-16,7 7 2 15,11 12 0-15,6-10 3 16,8 1 1-16,0-7 1 16,-1-6 1-16,1-22-2 15,-4-9 0-15,-3-7-2 16,-1-6 0-16,-3-15-3 0,-3-10 1 16,-4-7-2-1,-7-5 1-15,-7-1 0 0,-11-9 0 16,-10 0 1-16,-4-9 0 15,-7 3 0-15,-7 3 0 16,-3 6 0-16,6 6 0 16,1 4 0-16,3 6 0 15,0 3 0-15,7 3 0 16,8 0 0-16,6 3 1 16,11-3-1-16,10-12 1 15,15 0-1-15,10-7 1 16,21-3-1-16,22-6 1 0,28-6-1 15,-1-7 1-15,15 4-1 16,-4-1 1-16,-10 4-1 16,-14 2 0-16,-15 8-1 15,-17-1 0-15,-21 9 1 16,-18 7 0-16,-25 12-1 16,-24 10 1-16,-18 15 0 15,-25 10 0-15,-17 12 0 16,-4 10 1-16,-3 0-2 15,-8 9 1-15,11-6-1 16,8-7 0-16,13-6-2 16,14-2 0-16,19-14-7 15,16-2 1-15,19-26-3 16,24-6 0-16</inkml:trace>
  <inkml:trace contextRef="#ctx0" brushRef="#br0" timeOffset="11576.55">16905 6842 35 0,'113'-60'17'0,"21"-56"-13"16,-99 72 31-16,8-21-31 15,-5-14 0-15,-2-5 2 16,-8-11 0-16,-14-8-8 16,-7 3 1-16,-14 12 4 15,-21 3 1-15,-22 10-2 16,-20 9 1-16,-11 13-2 15,-14 15 0-15,-22 22-1 47,-13 23 0-47,3 21-2 0,-7 22 0 16,-1 28-2-16,8 17 1 0,11 24-3 0,17 25 1 0,18 10 0 16,14 9 1-16,25 3 1 15,17-22 0-15,29-12 0 16,27-13 0-16,40-19 2 15,28-31 1-15,45-28 0 0,36-32 1 16,35-30 1-16,4-42 1 16,-7-22 3-16,-43-3 0 15,-42-6 0-15,-46-19 1 16,-42 0-2-16,-42 1 0 16,-19-4-7-16,-27 12 0 15,-29 13-13-15,-3 19 0 16</inkml:trace>
  <inkml:trace contextRef="#ctx0" brushRef="#br0" timeOffset="14698.14">7116 6977 35 0,'0'22'17'0,"-4"6"-8"0,4-19 18 15,0 4-23-15,4 6 0 16,3 0 4-16,-4 2 0 15,4-2-9-15,4 3 0 16,3-6 7-16,4-7 0 16,10-2 0-16,18-20 0 15,10-31-2-15,29-22 0 16,17-31-3-16,18-44 0 0,10-38-13 16,5-25 0-16,-16-3-7 15,-23 29 1-15</inkml:trace>
  <inkml:trace contextRef="#ctx0" brushRef="#br1" timeOffset="-155933.92">1418 13625 18 0,'18'25'9'0,"7"-3"-3"0,-18-19 10 0,3 0-13 16,8 0 0-16,-4 0 3 15,4-3 1-15,-1 0-8 16,4-3 0-16,8 0 4 15,-8-13 1-15,10-9-2 16,-2-9 0-16,10-23-2 16,-1-9 1-16,-2-15-2 15,-1-7 1-15,-3 7-1 16,-4 2 0-16,-7 1 0 16,-10 15 0-16,-1 10 0 15,-3 9 0-15,4 6-1 16,-11 10 1-16,3 9-1 15,4 10 1-15,-7 15-1 16,4 13 1-16,3 6 0 16,-7 19 0-16,11 9 0 15,-1 19 1-15,11 10 0 0,8 2 0 16,-8 1-1-16,7-3 1 16,11-7 0-16,-8-9 0 15,8-10-1-15,0-2 0 16,0-11 0-16,3-2 1 15,-10-16 0-15,-4-3 0 16,0-9-1-16,-17-7 1 16,-11-6 1-16,-11-12 0 15,-10-7-1-15,-14-6 1 0,-18-16 0 16,-7 3 0-16,0 7 0 16,-10-1 0-16,-8 7 0 15,0 3 0-15,-3 7 0 16,4 5 1-16,3 7 0 15,6 6 0-15,9 4 0 16,6-1 0-16,3 6-1 16,4 1 1-16,15 3-1 15,-1-4 0-15,11-6 0 16,3 1 1-16,11-4 0 16,7-3 0-16,18-6 0 15,10-10 0-15,35-9-1 16,22-13 0-16,10 1-1 15,11-10 0-15,3-13-1 16,1 13 0-16,-11-3 0 16,-8 3 0-16,-13 3 0 15,-15 0 0-15,-13 6 0 16,-11 10 0-16,-8 6-1 16,-9 3 1-16,-8 13 0 15,-14 6 1-15,-18 19 0 0,-10 12 1 16,-15 26-1-16,-27 15 1 15,-1 9 0-15,-27 23 0 16,-22 18 0-16,-18 13 1 16,0 9-2-16,-3 0 0 15,4-9 1-15,-1-9 0 0,18-13-8 16,0-7 1-16,0-24-5 16,29-32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3:50:33.75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3:51:14.410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2780 5152 46 0,'0'3'23'0,"10"19"-12"0,-10-19 23 15,4 6-34-15,3 10 1 0,-7 0-1 16,0 6 0-16,0 3 0 15,0 10 0-15,0 12 0 16,0 7 0-16,0 2 0 16,4 16 1-16,6 1 0 15,8 5 0-15,10-12 0 16,0-6 0-16,4-16 0 16,0-16 0-16,7-21 0 15,-1-20 1-15,5-9-1 16,6-24 1-16,-10-11-1 15,0-12 0-15,-11-12-1 16,-14-7 1-16,4 1-4 16,-8 5 1-16,-3 4-10 15,-3 9 0-15,6 7-4 16,8 5 0-16</inkml:trace>
  <inkml:trace contextRef="#ctx0" brushRef="#br0" timeOffset="494.97">3429 5901 27 0,'-7'6'13'0,"7"1"-2"0,0-7 16 0,7-3-26 15,-7-1 1-15,11-5 0 16,-4-7 0-16,-4-2-3 16,8-8 1-16,-1-2 1 15,8 3 1-15,-11-3-2 16,4 6 1-16,-1 3 0 15,1 7 0-15,-1-4-1 16,-6 10 1-16,3 3-1 16,0 6 1-16,4 3 0 15,-8 10 0-15,4-4 0 16,4 4 1-16,-8 0 0 16,4 5 0-16,-7 5 0 15,4-1 1-15,-4-10-1 16,7 1 0-16,-7 0-2 0,0-1 1 15,7-5-3-15,-7-4 1 16,4-3-7-16,3-3 1 16,-4-12-7-16,8-7 1 15</inkml:trace>
  <inkml:trace contextRef="#ctx0" brushRef="#br0" timeOffset="690.65">3810 5851 44 0,'-4'31'22'0,"8"-2"-25"0,3-26 36 0,-7 0-35 15,0 3 0-15,0-3-8 16,0-3 0-16,0-6 4 15,0-7 1-15</inkml:trace>
  <inkml:trace contextRef="#ctx0" brushRef="#br0" timeOffset="872.59">3701 5588 35 0,'17'37'17'0,"12"7"-9"15,-19-38 26-15,1 4-34 16,-1-4 0-16,8-3-1 0,-8-6 0 16,12-3-3-16,-12-4 0 47</inkml:trace>
  <inkml:trace contextRef="#ctx0" brushRef="#br0" timeOffset="1711.38">4159 5766 40 0,'7'29'20'0,"-7"-33"-8"0,0 8 21 0,0-4-32 16,0 0 1-1,0 0 1 1,0 0 0-16,0 0-4 0,0 0 0 0,0 0 2 15,4 0 1-15,-1-7-2 16,-3 7 0-16,0 0 0 16,0 0 0-16,0 0 0 15,0 0 1-15,0 0-1 16,0 0 0-16,0 0 0 16,0 0 1-16,0 0-1 15,-3 0 1-15,-1 3-1 16,-6 1 0-16,-8 5 0 15,4 7 0-15,-4-1-1 0,-3 4 1 16,4-3-1 0,6 3 0-16,0 3 0 0,1 0 1 15,10-1-1-15,0-2 0 16,10-3 1-16,8-3 0 16,3-10 0-16,0-6 0 15,-3-7 0-15,3-2 0 16,0-4-1-16,-10-3 0 15,7-3-7-15,-15 0 1 16,4-15-7-16,-3 5 1 0</inkml:trace>
  <inkml:trace contextRef="#ctx0" brushRef="#br0" timeOffset="2115.73">4364 5898 29 0,'14'25'14'0,"14"-15"-9"0,-21-14 17 0,-3-2-23 16,3 0 1-16,3 0 0 15,-6-7 1-15,3-3-1 16,4-9 1-16,-1-3-1 15,1 3 1-15,-1 3 0 0,1-3 0 16,3-3-1-16,0 3 1 16,4 6 0-16,-1 3 0 15,5 7-1-15,-8 9 1 16,3 6 0-16,1 0 0 16,3 10 0-16,-10 3 1 15,3 3 0-15,0 3 0 16,-11-3-1-16,8 0 1 15,7 0-1-15,-1-13 1 0,5 4-2 16,2-4 1 0,1-3-7-16,-11-3 1 15,-3-3-7-15,-11-6 1 0</inkml:trace>
  <inkml:trace contextRef="#ctx0" brushRef="#br0" timeOffset="2537.19">2611 6425 40 0,'-11'6'20'0,"43"-3"-4"0,-11 0 33 15,7-3-44-15,25 0 1 16,18-3 2-16,38-3 0 15,39 0-10-15,18-4 0 16,46 1 6-16,-4-7 1 16,14 7-3-16,-14 3 0 0,7 6-2 15,-10 0 1-15,-29 0-7 16,-38 0 0-16,-29 3-8 16,-38 0 1-16,-22-9-7 15,-28-7 0-15</inkml:trace>
  <inkml:trace contextRef="#ctx0" brushRef="#br0" timeOffset="3272.46">5708 5265 43 0,'-7'-4'21'0,"7"8"-6"15,0-1 22-15,0 0-34 0,0 3 0 16,0 0 2-16,0-2 0 16,0 2-7-16,0-6 1 15,0 9 3-15,7-9 0 0,-7 7-8 16,0-1 1-16,3-6-12 16,-3 0 1-16</inkml:trace>
  <inkml:trace contextRef="#ctx0" brushRef="#br0" timeOffset="3435.53">5701 5563 58 0,'7'12'29'0,"4"10"-40"0,-8-19 45 0,-3 0-61 15,-3-6 0-15</inkml:trace>
  <inkml:trace contextRef="#ctx0" brushRef="#br0" timeOffset="9457.95">7176 4879 47 0,'0'-6'23'0,"7"12"-9"0,-7-6 23 16,0 0-35-16,0 3 1 15,0 0 1-15,-11 13 0 16,-10-4-6-16,-4 7 0 15,-3 6 2-15,-7 13 0 16,-1 18-5-16,1 17 1 16,0 17-1-16,-4 14 0 15,-3 9 1-15,10-7 0 16,4 1 3-16,7-7 0 16,10-24 2-16,11-10 0 0,0-7 0 15,11-2 0-15,3-14-4 16,0-8 1-16,7-7-8 15,-7-12 1-15,14-16-4 16,11-10 0-16</inkml:trace>
  <inkml:trace contextRef="#ctx0" brushRef="#br0" timeOffset="9774.81">7172 5644 48 0,'0'25'24'0,"4"-15"-24"0,-4-10 46 15,0 0-44-15,7 0 1 16,3-7 1-16,11-2 1 16,11-4-5-16,14-5 0 15,-7 2 2-15,3 3 0 16,4 4-7-16,-4 3 1 0,-14-1-13 16,4 1 0-1</inkml:trace>
  <inkml:trace contextRef="#ctx0" brushRef="#br0" timeOffset="10192.36">7878 5133 54 0,'14'22'27'0,"3"56"-23"0,-13-56 40 16,3 10-44-16,0 15 0 15,0-3 1-15,0 6 0 16,-3 9-2-16,-1 1 1 16,-3 3-2-16,0 2 1 0,0-8-4 15,0-13 0-15,0-10-6 16,4-9 1-1,3-9-7-15,3-16 1 0</inkml:trace>
  <inkml:trace contextRef="#ctx0" brushRef="#br0" timeOffset="10428.1">8255 5766 48 0,'7'63'24'0,"0"-6"-24"16,-7-45 43-16,0 7-41 15,-3 9 0-15,-4 3 0 16,-4 1 0-16,-17 9-4 16,-4 2 0-16,4-8-1 0,0-4 0 15,3-9-13 1,11-12 1-16</inkml:trace>
  <inkml:trace contextRef="#ctx0" brushRef="#br0" timeOffset="11199.33">9253 5349 54 0,'-3'10'27'0,"17"-23"-29"0,-21 10 43 0,7-6-40 16,-4-7 0-16,-3 0-1 15,-3-6 1-15,-11 7-2 16,3-1 1-16,-7 10-2 16,-3 6 1-16,-11 15-4 15,4 10 1-15,0 16-3 16,6 13 1-16,8 14-2 15,11 14 0-15,3 0 3 16,17 2 0-16,8-12 6 16,10-12 0-16,4-22 5 15,14-20 1 1,28-58 4 0,-14 2 0-16,-14-12-1 0,-15 0 0 15,-17-19-6-15,-6 3 0 16,-12 0-10-16,0 0 0 15,1 3-13-15,-1 7 1 16</inkml:trace>
  <inkml:trace contextRef="#ctx0" brushRef="#br0" timeOffset="12009.71">9229 4882 43 0,'-14'9'21'0,"21"1"-9"0,0-10 28 16,3 3-38-16,4 3 0 15,8-3 2-15,9 10 1 16,15-1-4-16,14-12 0 0,0 10 3 16,11-10 1-16,-1-3-1 15,1-10 0-15,-4-2-2 16,-7 2 0-16,-11 0-2 16,-10 1 0-16,-4 6-2 15,-10 6 0-15,-7 3-2 16,-4 6 0-16,-4 7-1 15,-3-7 0-15,-7 4-2 16,-3 9 0-16,-4 6 1 16,0 6 1-16,0-5 0 15,0 15 1-15,7 3 2 16,3 3 0-16,8 13 2 16,-1-1 0 15,8 20 2-31,3 6 0 0,0-1 2 0,0 4 0 0,-6 3-1 15,-5-18 1-15,-3-20-1 0,-7 1 0 16,-10 2-2-16,-1-15 1 16,-28 6-2-16,7-12 0 15,-35 9-3-15,-3-13 0 16,6-9-12-16,-6-25 1 16</inkml:trace>
  <inkml:trace contextRef="#ctx0" brushRef="#br0" timeOffset="13179.48">11130 5064 39 0,'-3'22'19'0,"10"6"-12"15,-4-18 21-15,-3-4-25 16,-3 9 0-16,-1 7 2 15,1 7 1-15,-1 5-7 16,1 13 1-16,-1 10 4 16,8 5 0-16,3 7-2 15,7 13 1-15,7-1-2 16,7 13 1-16,0-9-1 16,-3-22 1-16,3-13 0 15,4-6 0-15,10-16 0 16,4-12 1-16,14-19-1 15,4-22 1-15,3-19-2 16,-4-6 1-16,1-16-1 16,-8-16 0-16,-6-12-2 0,-12-9 0 15,-13 8-1-15,-7-5 1 16,-15 15 0-16,-6 4 0 16,-4 3-2-16,-4 5 1 15,-3 11-5-15,-4 15 1 16,1 9-11-16,-1 10 0 15</inkml:trace>
  <inkml:trace contextRef="#ctx0" brushRef="#br0" timeOffset="14530.23">13243 4766 26 0,'4'9'13'0,"-4"-9"1"0,0 0 14 15,-4 0-22-15,1-6 1 0,-4 6 3 16,-4 0 0-16,-7 6-13 16,1 4 0-16,-8 12 8 15,-7 9 1-15,4 4-4 16,-4 15 0-16,-3 9-1 15,-4 29 0-15,1 13-1 16,2 21 1-16,1 16-1 16,14 3 1-16,10-9-1 15,8-16 1-15,6-22-2 16,11-16 1-16,4-18-7 16,0-20 1-16,3-14-10 15,0-20 1-15</inkml:trace>
  <inkml:trace contextRef="#ctx0" brushRef="#br0" timeOffset="15013.94">13476 5026 47 0,'4'44'23'0,"-8"16"-18"0,1-32 33 0,-4 13-36 15,3 15 0-15,-3 4 0 16,3 12 0-16,1-3-4 16,-1 0 1-16,1 0 0 15,-1-6 1-15,1-16-7 16,-1-7 1-16,4-8-9 16,7-17 0-16</inkml:trace>
  <inkml:trace contextRef="#ctx0" brushRef="#br0" timeOffset="15254.84">13790 5779 56 0,'0'66'28'0,"-10"15"-30"0,6-49 48 0,-3-4-47 16,0 9 1-16,-7 4-2 16,-4 0 0-16,4-10-4 15,0-6 1-15,7-9-11 16,7-16 0-16</inkml:trace>
  <inkml:trace contextRef="#ctx0" brushRef="#br0" timeOffset="15988.88">14855 4973 59 0,'0'6'29'0,"-3"32"-32"0,-1-26 49 16,-3 7-46-16,-3 6 0 15,-4-6 0-15,0 3 0 16,-1 6 0-16,1 7 1 0,7-4 1 16,4 7 0-16,3-7 0 15,7 1 1-15,3-4-1 16,8 6 1-16,7-15-2 15,3-6 1-15,7-10-4 16,8 0 1-16,-5-13-9 16,1 1 0-16,-4-10-9 15,1-9 0-15</inkml:trace>
  <inkml:trace contextRef="#ctx0" brushRef="#br0" timeOffset="16228.33">15222 4945 54 0,'-10'56'27'0,"-11"45"-25"0,14-67 43 16,-8 16-45-1,-2 19 0-15,-4 6 0 0,-4 16 0 16,0-12 0-1,1-4 0-15,2-15-5 0,5-10 1 16,6-16-10-16,4-12 0 16,7-22-2-16,7-6 0 15</inkml:trace>
  <inkml:trace contextRef="#ctx0" brushRef="#br0" timeOffset="17113.89">15289 4597 53 0,'-7'0'26'0,"21"0"-28"0,-3 3 53 0,7 9-49 16,6 4 1-16,12 6 1 16,13-3 0-16,7-10-5 15,4-6 1-15,7-9 2 16,8-10 0-16,-1 1-1 15,0-4 0-15,-7 3-2 16,-11 4 0 0,-10-4-1-16,-11 7 0 0,-6 2 0 15,-5 4 1-15,-6 6-2 16,-8 7 1-16,-10-7-1 16,-7 16 0-16,-10 3-2 0,-4 9 1 31,-8 7-1-16,5 9 1 1,-1 3-1-16,7 6 1 0,1 4 2 0,6-1 0 16,1 10 1-16,6-3 1 0,8 3 0 0,6 7 1 15,8-7 0-15,17 12 0 16,7 1 1-16,11 2 0 16,0 1-1-1,0 3 1-15,-14-7 0 31,-11-5 0-15,-10-8 0-16,-15-5 0 0,-6-9-1 16,-18-7 1-16,-29 3-1 0,-20-10 1 0,-22-8-4 0,-14-10 1 0,-17-13-14 15,-8-18 1-15</inkml:trace>
  <inkml:trace contextRef="#ctx0" brushRef="#br1" timeOffset="22864.89">11014 7428 40 0,'-7'44'20'0,"14"-16"-8"0,0-24 21 16,0-1-30-16,3-6 1 16,5-7 0-16,6-15 0 15,3 0-6-15,5-19 1 0,-1-3 3 16,-3-19 0-16,-1 0-2 15,1-9 0-15,-7 0-3 16,-1-4 0-16,-3 7-7 16,-3 6 0-16,-8 1-5 15,-3 8 0-15</inkml:trace>
  <inkml:trace contextRef="#ctx0" brushRef="#br1" timeOffset="23389.15">11053 6685 36 0,'-8'10'18'0,"12"-17"-14"16,0 1 28-16,-1-3-28 15,4 2 1-15,4 1 2 16,3 0 1-16,7-7-10 0,7-2 1 15,4-7 7-15,3 0 0 16,1-3-3-16,2-7 1 16,1 1-2-16,-4-4 0 15,-3-2-2-15,0 5 1 16,-11 4-2-16,-3 3 1 16,-8 6-1-16,1 7 0 15,-4 2-2-15,-7 17 0 16,0 11-2-16,0 7 1 15,0 10-1-15,0 9 0 16,0 3 0-16,3-3 1 16,5 0 2-16,2-4 0 0,4-2 2 15,4 0 0-15,10-7 3 16,7-6 0-16,4 0 0 16,-4-9 0-16,-6-4-1 15,-8-2 1-15,-7-4-1 16,-7-3 0-16,-14-3-2 15,-18 0 0-15,-10 0-1 16,-21 0 1-16,-8 3 0 16,-17 1 0-16,-18-1-1 15,7-6 1-15,4-4-5 16,11-5 0-16,10-7-9 16,21 0 0-16</inkml:trace>
  <inkml:trace contextRef="#ctx0" brushRef="#br1" timeOffset="24026.36">9948 7971 50 0,'-14'15'25'0,"7"11"-24"0,7-14 40 16,-3 13-41-16,3 3 1 15,-4 10 0-15,4 3 0 16,0 6-1-16,7 3 0 15,4-3 1-15,6-3 0 0,5-13 0 16,-1-9 0-16,3-12 0 16,5-10 0-16,-5-13-1 15,1-6 0-15,0-6-8 16,-4-9 1 0,-7-4-9-16,4-3 0 0</inkml:trace>
  <inkml:trace contextRef="#ctx0" brushRef="#br1" timeOffset="24401.49">10262 8328 30 0,'-10'50'15'0,"3"-18"-7"15,7-26 15-15,0-3-21 16,0 4 0-16,3-4 0 15,1-3 1-15,3-3-4 0,0-4 0 16,0-2 2-16,3-4 0 16,1 1-1-16,0-4 0 15,-1-6-1-15,1 0 1 16,-1 0 0-16,8 3 0 16,-4 7 0-16,0 6 1 15,0 2 0-15,-3 14 0 16,3-4 1-16,-7 0 1 15,0 4-1-15,-3 2 1 16,-1 4-1-16,1 6 0 16,-1-3-1-16,1 3 1 0,-1-7-2 15,1-2 0-15,-1-7-4 16,4-3 1-16,1-6-10 16,6-9 0-16</inkml:trace>
  <inkml:trace contextRef="#ctx0" brushRef="#br1" timeOffset="24636.76">10668 8363 54 0,'-14'31'27'0,"0"19"-29"16,10-37 45-16,4-7-43 0,0 4 0 16,4-1-6-16,-1-9 0 15,8 0-1-15,-1-6 1 16,5-19-10-16,-8 0 1 16</inkml:trace>
  <inkml:trace contextRef="#ctx0" brushRef="#br1" timeOffset="24815.24">10654 8159 31 0,'18'25'15'0,"-1"6"-9"0,-10-27 21 0,0 2-27 16,4-6 0-16,-1 3-2 15,1 0 0-15,0 0-7 16,3 3 1-16,7-6-2 15,0-6 1-15</inkml:trace>
  <inkml:trace contextRef="#ctx0" brushRef="#br1" timeOffset="25054.85">10982 8250 37 0,'28'-3'18'0,"4"-4"-18"16,-21 11 36-16,3-4-34 16,0 3 0-16,-4 0 2 15,1 0 0-15,-4 3-6 16,-7-3 1-16,-7 1 2 15,-7-1 0-15,0 3-1 0,-4 3 1 16,-7 1-3-16,1 9 1 16,-1 6-2-16,4 0 0 15,0 0-2-15,7-3 0 16,6 0-2-16,8-7 1 16,8-5 0-16,6-4 0 15,3-3 2-15,1-6 0 16,3-9-4-16,4-10 1 15</inkml:trace>
  <inkml:trace contextRef="#ctx0" brushRef="#br1" timeOffset="25371.68">11172 8419 34 0,'11'41'17'0,"-4"-16"-16"16,-7-22 32-16,0-3-34 15,7-6 0-15,0-7-3 16,0-5 1-16,4-4 1 16,-1 0 1-16,1-7-3 15,0-5 1-15,-1-7 1 16,1 7 1-16,-1-1 3 16,4 7 0-16,8 9 3 15,-1 7 0-15,7 9 1 16,0 12 1-16,4 10-1 15,-4 6 0-15,-3 0-3 16,0 3 0-16,-4 3-2 16,0 7 0-16,-7-7-7 0,0-5 0 15,-7-8-8-15,0-11 0 16</inkml:trace>
  <inkml:trace contextRef="#ctx0" brushRef="#br1" timeOffset="26349.35">11853 8513 46 0,'7'22'23'0,"0"10"-10"0,-3-23 24 0,0 7-33 15,-1 3 0-15,-3 6 1 16,0 6 0-16,-11 10-8 15,-17-1 1-15,-14 8-6 16,-7-5 0-16,-4-11-9 16,14-13 1-16</inkml:trace>
  <inkml:trace contextRef="#ctx0" brushRef="#br1" timeOffset="27473.05">12746 8275 34 0,'7'13'17'0,"0"-4"-2"0,-7-6 17 16,0-3-26-16,-4 0 0 15,-3 0 1-15,0 0 1 16,-3 0-11-16,-8-3 0 16,0 0 7-16,-3 6 1 15,-3 0-4-15,-1 6 1 16,-3 7-2-16,3 12 0 16,0 1-1-16,8 5 0 15,-1 4-1-15,4-1 0 16,7 1-1-16,10-4 0 0,12-8-2 15,9-8 0 1,4-5-4-16,1-4 1 16,-1-2-7-16,4-20 1 0</inkml:trace>
  <inkml:trace contextRef="#ctx0" brushRef="#br1" timeOffset="27743.26">12905 8451 20 0,'21'-19'10'0,"-11"6"6"0,-6 10 8 0,-4 3-21 15,3-6 1-15,-3 0 0 16,-3-1 0-16,-8 4-6 16,-6 3 1-16,-1 3 3 15,-3 7 1-15,-4 2-3 16,0 4 1-16,1 0-2 16,3 6 1-16,3-1-3 0,4 5 1 15,7-4-1-15,3-4 0 16,8-2 0-16,6-7 1 15,5-5 0-15,2-8 0 16,1-8 2-16,3-4 0 16,0 1-7-16,0-1 0 15,-3-9-2-15,-7 3 1 32</inkml:trace>
  <inkml:trace contextRef="#ctx0" brushRef="#br1" timeOffset="28643.97">13056 8482 40 0,'0'28'20'0,"-7"4"-24"0,7-26 41 16,0-3-37-16,-3 6 1 15,3-2 0-15,0-1 1 0,0-3-3 16,0 0 1-16,0 0 1 16,0-3 1-16,0 0-1 15,7-12 0-15,0-4-1 16,3 4 0-16,5-7 0 16,-1 0 0-16,3 0 0 15,1 3 0-15,-4 4 0 16,0 6 0-16,0-1 0 15,-3 10 0-15,-1 4-1 16,1 2 1-16,-4 1-1 31,0-4 0-31,-3 6 0 0,-1 4 0 16,1-3 0-16,-1-4 0 0,1 0 0 16,-1-5 0-16,1-4 0 15,-1-7 0-15,4 1-1 0,0 0 0 16,1-1-1-16,2 1 1 15,1 3-1-15,3-3 1 16,0-4 0-16,0 1 0 16,4-7 1-16,3 1 1 15,0-1 0-15,0 0 0 16,4 4 1-16,-8 2 0 16,-2 7 1-1,-5 6 1-15,1 7 0 0,-1 9 0 16,-3 2-1-16,-3 5 1 0,-1 8-1 15,1 1 0 17,-4-7-1-32,0-3 0 15,4-9-2-15,3-7 0 0,3-9-6 0,1-6 0 0,3-16-5 16,3-3 0-16</inkml:trace>
  <inkml:trace contextRef="#ctx0" brushRef="#br1" timeOffset="29094.71">13737 7983 37 0,'-14'35'18'0,"-18"31"-16"0,25-47 30 15,0 18-32 1,0 7 1-16,-3 6 0 0,3 7 1 15,-4-1-3-15,4-12 1 16,-4-9 0-16,4-7 1 16,0-9-3-16,4-10 1 15,3-6-5-15,0 0 0 16,0-6-4-16,-4-3 0 16,1-4 1-16,-1 1 0 15,4-4 1-15,0 1 1 16,4-1 3-16,-1 4 0 15,4 3 4-15,7 6 0 0,0 3 4 16,4 3 1-16,0 4 2 16,3-1 1-16,4 0 1 15,-1 1 1 1,1-4 0-16,-4 3 0 0,-3 1-5 16,-8 2 1-16,-10 10-4 15,-3-3 0-15,-8 3-2 16,-6-3 1-16,-5-3-3 15,5-4 1-15,-1-2-7 16,4-4 1-16,10-9-5 16,8-7 1-16</inkml:trace>
  <inkml:trace contextRef="#ctx0" brushRef="#br1" timeOffset="29322.65">14037 8438 39 0,'-11'47'19'0,"-6"-16"-18"0,10-15 34 16,0 3-35-16,0 3 1 15,3-3-1-15,1-7 0 16,-1-2-7-16,4-10 1 15,7-19-6-15,-7-6 1 0</inkml:trace>
  <inkml:trace contextRef="#ctx0" brushRef="#br1" timeOffset="29469.16">13942 8269 26 0,'28'34'13'15,"7"-24"-5"-15,-28-10 16 0,0 0-27 16,4 0 1-16,0 0-15 16,-1-7 0-16</inkml:trace>
  <inkml:trace contextRef="#ctx0" brushRef="#br1" timeOffset="30033.57">14143 8291 22 0,'7'47'11'0,"7"31"-8"0,-7-62 12 16,-3 9-15-16,-4 3 0 16,0 0 1-16,-4 1 0 15,4-8-2-15,-3-5 0 16,-1-3 0-16,1-7 1 16,3-6-2-16,-4-13 1 15,4-2-1-15,4-1 0 16,3 0 2-16,0 4 0 15,3 2 1-15,8 7 1 16,-1 0 0-16,1 0 1 0,0 6 0 16,-1-3 1-16,5 6-2 31,-5-2 1-31,1 2-2 0,3 0 1 0,-3 0-1 16,3 1 0-16,0-1-1 15,4 0 1-15,-1-3 0 16,1-3 0-16,3-6 0 15,-3 0 0 1,-4-4 0 0,0 1 1-16,0-4-2 0,1 1 1 0,-5-7-1 15,-3 0 0-15,-3-3-1 16,-7-3 0-16,-8 3-2 16,0 3 0-16,-3 10-1 15,-3 6 0-15,-1 12 1 16,1 13 0-16,-1 3 3 15,4 13 0-15,0 3 4 0,7 0 0 16,3-1 2-16,5-5 0 16,6-1 1-16,7-9 0 15,18-6-4 32,10-6 1-47,0-4-8 16,-6-6 1-16,-8-9-9 15,-7 3 1-15</inkml:trace>
  <inkml:trace contextRef="#ctx0" brushRef="#br1" timeOffset="34335.87">19558 6472 28 0,'14'12'14'0,"18"7"-6"16,-14-19 14-16,3 0-20 16,10 3 1-16,1-3 3 0,3-3 0 15,8 0-6-15,6 3 1 16,4 3 4-16,7 4 1 15,7-1-2-15,7 3 1 16,11 7-2-16,14 3 1 16,-4-4-2-16,14 1 0 15,4-3 0-15,14-1 1 16,-3-2 0-16,13-4 0 16,4 0 0-16,15 4 1 15,-5-1-2-15,11 0 1 16,11-2-2-16,-7-1 1 0,11-3-2 15,6 0 1-15,0 0-1 16,4 0 1-16,0 1 0 16,7-1 0-16,11 0-1 15,-7 0 1 1,6-3-1-16,8-6 0 0,-4-1 1 16,4-2 0-16,-4 3-1 15,3-4 1-15,19-2 0 16,-8-4 0-16,7 7 0 15,1-4 1-15,-1 4-2 16,4-7 0-16,0 7 0 16,14-4 1-16,-15 7-1 15,12-4 0-15,-11-2 0 16,7 6 0-16,-11-4 0 16,0 7 1-16,11 0-1 15,-11 3 1-15,4-3 0 16,-14-7 0-16,10 10-1 15,0-6 1-15,-3-3-1 0,-7 2 1 16,-11-2-1-16,-7 3 0 16,-7 3 0-16,-10-4 1 15,-29 7-1-15,-7-3 0 16,-10 0-1-16,-15 0 1 16,-10-3-1-16,-14 3 1 15,-22-4-2-15,-3 1 0 16,-10-3-5-16,-15-1 1 0,-10 1-13 15,-18-7 0-15,-17 7-2 16,-8 9 1-16</inkml:trace>
  <inkml:trace contextRef="#ctx0" brushRef="#br1" timeOffset="35443.44">31383 6074 37 0,'0'-3'18'0,"4"-4"-9"0,-4 10 19 0,3-3-25 15,1 4 1-15,3-1 1 16,3 0 0-16,8-3-6 16,3 6 0-16,14 3 5 15,8 1 0-15,-4 6-2 16,13 6 0-16,8 3-1 15,4-3 0-15,-1-1-1 16,-6 8 1-16,-11-1-1 16,-11-6 0-16,-7 0-1 15,-17 3 1-15,-15 0-1 16,-13 3 0-16,-4 4-1 16,-11 8 1-16,-4 1-1 15,1-6 0-15,11-1 0 16,2-9 1-16,5-6 0 15,3-3 0-15,3-7 1 16,4-6 1-16,0-6-1 0,0-9 1 16,3-10 0-16,1-7 1 15,-8-5-1-15,4 9 1 16,-14-29-1-16,-4 4 1 16,1-6-1-16,-1-1 0 15,4 10-3-15,7 0 1 16,3 10-8-16,8-1 0 15,3 0-6-15,0 7 1 16</inkml:trace>
  <inkml:trace contextRef="#ctx0" brushRef="#br1" timeOffset="35807.11">32660 6359 38 0,'-7'19'19'0,"-21"-10"-15"15,17-6 29-15,-6 7-33 0,-8 2 1 16,-10 7-1-16,-11 12 1 16,-7 10-2-16,7 9 0 15,0 7-1-15,4-10 0 16,7-6-10-16,10-10 1 15</inkml:trace>
  <inkml:trace contextRef="#ctx0" brushRef="#br1" timeOffset="36009.18">32209 6205 36 0,'35'85'18'0,"-14"59"-9"15,-7-97 24-15,7 3-30 16,8 13 1-16,2-3-2 16,5-4 1-16,-1-2-15 15,-10-11 0-15,-4-11 0 16,-7-7 1 15</inkml:trace>
  <inkml:trace contextRef="#ctx0" brushRef="#br1" timeOffset="36889.25">24726 6237 43 0,'11'3'21'0,"3"0"-5"15,-7 0 21-15,4 3-34 16,-1-2 0-16,1 5 0 15,-4 13 1-15,0 12-6 16,-7 13 0-16,-4 10 3 0,-3 15 0 16,-3 6-4-16,3 4 0 15,0-7-6-15,3-3 0 16,4-15-7-16,7-20 1 16</inkml:trace>
  <inkml:trace contextRef="#ctx0" brushRef="#br1" timeOffset="37530.61">24807 7632 42 0,'11'3'21'0,"-11"-18"-23"0,-4 8 32 16,-3 1-30-16,-7 0 0 16,-7 0 1-16,-4 6 0 0,1 3-2 15,-5 12 1-15,1 10 0 16,7 7 1-16,0 9-1 15,7 9 1-15,3-6 0 16,11 0 0-16,14-1 0 16,15-11 0-16,2-13 1 15,12-19 0 1,-1-4-1-16,0-11 1 0,-6-17-4 16,-8-5 0-16,-14-17-10 15,-11-15 0-15</inkml:trace>
  <inkml:trace contextRef="#ctx0" brushRef="#br1" timeOffset="39530">22874 6325 26 0,'0'-10'13'0,"4"4"7"16,-1 9 14-16,-3 3-29 15,4 4 1-15,-1-1 2 16,-3 10 1-16,0 0-12 16,0 9 0-16,0 16 7 15,0-3 0-15,0 15-5 16,0 16 0-16,-3 10-9 16,3 2 1-16,-4-5-7 0,-6-13 1 15</inkml:trace>
  <inkml:trace contextRef="#ctx0" brushRef="#br1" timeOffset="39834.14">22162 7667 55 0,'21'28'27'0,"39"-16"-33"0,-39-8 50 0,4-4-43 15,17 3 0-15,7-3-4 16,4 3 1-16,4 3-9 15,-8 0 1-15,-7 1-5 16,-6-1 1-16</inkml:trace>
  <inkml:trace contextRef="#ctx0" brushRef="#br1" timeOffset="40042.3">22888 7569 63 0,'0'51'31'0,"0"49"-40"0,0-62 62 15,-3 9-54-15,-4 12 1 16,0 7-12-16,0 3 0 16,-4-22 1-16,-7-19 0 0</inkml:trace>
  <inkml:trace contextRef="#ctx1" brushRef="#br1">22158 4007 0</inkml:trace>
  <inkml:trace contextRef="#ctx0" brushRef="#br1" timeOffset="41153.61">26469 6265 48 0,'-11'3'24'0,"4"50"-15"0,7-37 24 0,0 9-31 0,0 13 0 0,0 12-1 0,0 0 1 16,0 10-3-1,7-7 0-15,-3-3 1 0,-1-3 1 16,4 0-10-16,1-6 0 16,2-10-6-16,4 1 0 15</inkml:trace>
  <inkml:trace contextRef="#ctx0" brushRef="#br1" timeOffset="41394.54">26448 7478 58 0,'-7'88'29'0,"-14"22"-35"16,17-85 53-16,0 10-47 15,-3 5 0-15,4-8-10 16,-1-7 1-16,8-13-2 16,10-18 0-16</inkml:trace>
  <inkml:trace contextRef="#ctx0" brushRef="#br1" timeOffset="42074.62">30660 6102 43 0,'0'16'21'0,"-4"62"-18"0,4-59 26 0,0 22-30 15,-3 9 0-15,3 19-6 16,0 3 1-16,0 6-2 15,0-6 0-15</inkml:trace>
  <inkml:trace contextRef="#ctx0" brushRef="#br1" timeOffset="42444.13">30536 7206 46 0,'8'9'23'0,"-12"41"-21"0,4-37 37 16,0 2-39-16,-4 1 0 16,1 0 0-16,-1-4 0 0,1-2 1 15,3 5 0-15,0 4 0 16,3 0 0-16,1 0 0 16,3 0 1-16,4-4-2 15,-1-8 0-15,1-10-7 16,3-10 0-16,7-6-8 15,4-9 1-15</inkml:trace>
  <inkml:trace contextRef="#ctx0" brushRef="#br1" timeOffset="42666.03">30692 7112 46 0,'7'59'23'0,"-18"-24"-16"16,8-26 37-16,-1 7-41 16,-6 9 0-16,-1 3 1 0,0 19 0 15,-3 6-6-15,-3 26 1 16,-5-7 3-16,-2 3 0 16,-1-3-10-16,0-9 0 15,4-25-9-15,7-16 1 16</inkml:trace>
  <inkml:trace contextRef="#ctx0" brushRef="#br0" timeOffset="49557.8">22998 6550 42 0,'7'7'21'0,"-18"-14"-14"15,8-2 21-15,-1-1-26 16,0 4 1-16,1-3 1 16,-4-1 1-16,0 4-6 0,0 3 0 15,-4-3 4 1,-3-1 0-16,4 1-2 0,-1 0 1 16,0 0-2-16,1-1 1 15,-4-2-1-15,3 3 1 16,-7-1-1-16,1 7 1 15,-1 4-1-15,1-1 0 16,-1 6 0-16,0 0 1 16,1 1-1-16,-1-1 0 15,0 1-1-15,1-1 0 16,-1 4 0-16,4 2 1 0,0 7-1 16,3 0 1-16,1-3 0 15,3 3 0-15,3 3 0 16,4 0 0-16,4-3 0 15,3 0 1-15,0 3-1 16,7-6 0-16,0-3 0 16,4 2 1-16,-1 4-1 15,4-3 0-15,4 3 0 16,0-9 0-16,-4 2 0 16,4-2 1-16,-8-4-1 15,1-2 0-15,0-4 0 16,-1 3 1-16,1-6-2 15,-1 0 1-15,1-6 0 16,0-7 1-16,-1-2-1 16,1-4 1-16,0-13 0 15,-1-5 0-15,1 2 0 16,0-9 0-16,-4 0-1 0,-4 1 1 16,-3-1-1-16,-3 0 0 15,-4 6-6-15,-7 10 1 16,0 0-11-16,-4 3 1 15</inkml:trace>
  <inkml:trace contextRef="#ctx0" brushRef="#br0" timeOffset="50924.43">23237 6751 43 0,'-10'34'21'0,"-1"1"-15"0,11-35 27 0,-3 6-32 0,-1 4 1 0,1-7 1 16,3 0 0-16,0-3-4 16,10-3 1-16,8-10 3 15,7-9 0-15,6-3-1 16,5 0 1-16,-1 0-1 15,4 3 0-15,0-3-1 16,-4 12 0-16,-3 1 0 16,-8 6 0-16,-3 3-2 15,-3-1 1-15,-4 1-1 16,-3 3 0-16,-4 0-1 0,0 0 1 16,-4 7 0-16,1 5 0 15,-1 1 0-15,1 2 0 16,0 1 1-16,-4-4 0 15,3-2 0-15,1-7 1 16,3-6-1-16,3-10 1 16,4 1 0-16,4-4 0 15,3-6 0-15,4-3 1 16,0 0-1-16,-1 6 0 16,1 4 0-16,0 2 0 15,-4 13-1-15,-4 6 1 0,-2 7-2 16,-5-4 1-16,1 7 0 15,-4 0 0-15,0-1-1 16,0 1 1-16,0 0 0 16,0-1 0-16,0-2 0 15,4-1 1-15,-4-2-2 16,3-4 1-16,-3-3 0 16,-3-6 0-16,6-6 0 15,5-4 0-15,-1 1-1 16,0 2 1-16,0 1 0 15,0-1 0-15,0 4 0 16,4-3 1-16,-4 2-1 16,0 4 0-16,0 0 0 15,0 0 1-15,-3 3-1 16,-1 3 1-16,4 0-1 16,-3-3 0-16,0 3 0 15,-1 4 0-15,1-1-1 0,-4-3 1 16,3 0-1-1,1-3 1-15,0-3-1 0,-1 0 1 16,1 0 0-16,-1 3 0 16,1-3 0-16,3 6 0 15,0-6 0-15,0 0 0 16,4-4-1-16,0-5 1 16,-1-4 0-16,-3 0 0 0,0 1-1 15,4 2 1-15,-7 7 0 16,-1 3 1-16,1 6-1 15,-1 6 1-15,-3 4-1 16,0-1 1-16,-3-2-1 16,0-1 1-16,-1 4-2 15,4-4 1-15,-3 1 0 16,3-4 0-16,-4 0-4 16,1-3 1-16,-1-3-8 15,-3 0 0-15,4-9-5 16,3-4 0-16</inkml:trace>
  <inkml:trace contextRef="#ctx0" brushRef="#br0" timeOffset="52138.85">24804 6513 31 0,'10'0'15'0,"5"-16"-4"0,-12 10 21 16,1-1-28-16,-1-2 1 15,-3 0 1-15,-3 2 0 16,-8-2-8-16,-3 0 0 15,-7-1 6-15,-4 4 0 0,-3 9-3 16,-7 3 1-16,6 1-1 16,5 5 0-16,2 4 0 15,5 6 0-15,3 6 0 16,7-3 0-16,-4 6-1 16,8-2 0-16,6-1 0 15,8-3 0-15,6-6 0 16,4-7 0-16,1-2 0 15,-5-7 0-15,1-3 0 16,0-6 1-16,-4-7-1 16,0 4 1-16,0-10-1 15,-4-9 1-15,-3 2-1 16,-3-2 1-16,-4 0-1 16,-7 12 0-16,-7 1 0 15,-4 8 0-15,-3 11 0 0,-4 5 0 16,-3 3 0-16,10 14 0 15,1-8-1-15,3-2 1 16,0 6-1-16,7 3 0 16,0 3 0-16,3 1 0 15,8-4 0-15,13-3 1 16,11-10 0-16,1-2 1 16,-1-10 0-16,-3-7 0 15,-1-5 0-15,-3-7 1 16,-3 3 0-16,-7-3 0 15,-4-9-1-15,-7 0 0 16,-18-7 0 0,-3 4 0-16,-4 12-1 15,-3 7 0-15,3 12-1 16,4 15 0-16,0 4 0 16,7-3 0-16,0 6-1 15,7 0 1-15,0 0-1 16,3 0 1-16,8-3 0 15,10-4 1-15,7-5 0 16,4-4 0-16,-1-9 0 16,1-7 0-16,-4-2 0 15,0 2 0-15,0-5 0 16,-3-7 0-16,-7-3 0 16,-1 0 1-16,-3 0-1 15,-3-1 0-15,-8 8 0 16,1 2 1-16,-4 7-1 15,-7 5 0-15,-1 4 0 0,-2 10 1 16,-1-1-1-16,1 16 1 16,2-3-1-16,5 0 0 15,3 0-1-15,3 0 1 16,4 0-1-16,7-3 1 16,4 0-1-16,3-4 1 15,4-5-1-15,6-4 1 16,1-3 0-16,0-6 1 15,-4-3-1-15,0-4 0 16,-7-5 0-16,0 5 0 16,-3-5-1-16,-4-7 1 0,-4-7-1 15,-3 1 1-15,-7 0-1 16,4 3 1-16,-8 6 0 16,-3 3 0-16,0 4 0 15,0 9 0-15,0 3 1 16,0 3 0-16,0 6-1 15,3 13 1-15,0 6-1 16,1-6 1 15,3 0-1-31,0 3 1 0,3-3-2 0,1-3 0 16,-4-6-9-16,3-7 0 0,-3-3-6 16,4-3 0-16</inkml:trace>
  <inkml:trace contextRef="#ctx0" brushRef="#br0" timeOffset="53854.06">26497 6378 43 0,'4'9'21'0,"10"-28"-15"0,-7 13 22 0,0 0-27 15,3-4 1-15,-2 1 1 16,-1-3 0-16,-4-1-3 16,-6 0 0-16,-8 10 2 15,-3 0 1-15,-4-3-2 16,-3 0 1-16,-4 2-1 16,-6 1 1-16,-5 6-3 15,1 13 1-15,0 6-2 16,0 9 0-16,3 1-1 15,4 15 0-15,3 6-1 16,11 13 1-16,3-3 0 16,11-4 1-16,4-2 1 0,10-10 0 15,18-16 3-15,3-15 0 16,4-13 1-16,7-6 1 16,3-13 0-16,0-15 0 15,1-7 0-15,-12-12 0 16,-6-3-3-16,-4-4 1 15,-6-5-4-15,-8 14 1 16,-11 8-12-16,-10 8 1 16,-10 4-4-16,-1 12 1 0</inkml:trace>
  <inkml:trace contextRef="#ctx0" brushRef="#br0" timeOffset="55563.16">26910 6425 42 0,'-11'22'21'0,"-3"22"-22"15,14-29 37-15,-3 7-34 16,3 7 0-16,-4-7-1 15,8-4 1-15,-1-2-1 16,8-3 0-16,-4-7 2 16,7-3 0-16,7-3-1 0,18-9 0 15,7-10 0-15,3-3 1 16,-3-3-3-16,3-4 1 16,1 8-1-1,3 2 0-15,-11 6 0 0,0 1 0 16,-6 8 0-16,-5 8 0 15,-6 5 0-15,3 10 1 16,-6 6-1-16,-5 6 0 16,-3-12 0-16,0-3 0 15,0-1-1-15,1-2 1 16,-5-4-1-16,4-2 1 0,0-1 0 16,1-3 1-16,-1-15-1 15,3-4 1 1,22-22 0-1,0 4 1-15,0 2 0 16,3 7 0-16,-3 3 0 16,-4 4 1-16,-3 5-1 15,0 7 1-15,-1 6-1 16,-6 9 0-16,-4 7-1 16,0 15 1-16,1 1-2 15,-1-1 1-15,-4-6-1 16,5-9 0-16,2-7-1 15,8 4 1-15,3-13-1 16,1-10 1-16,-5-5-1 16,8-7 1-16,3-7 0 15,8 4 0-15,6-3-1 0,1-3 1 16,-1-1 0 0,-3 1 0-16,-4 6 0 0,-6 6 1 15,-4 10-1-15,-4 12 0 16,-3 6 0-16,-4 4 1 15,-3 2-1-15,3 1 0 16,0 3 0-16,4 0 0 16,-4 3-1-16,0 3 1 15,-3 0 0-15,0 0 0 0,-1 0-1 16,1 0 1 0,3-12-1-16,4-1 1 0,0-6-2 15,3-6 1-15,0-3 0 16,0-6 0-16,-3 0 0 15,-4-10 0-15,-6 0 0 16,-5 3 1 15,1 4-1-31,7-4 1 0,-8 3 0 0,1 4 0 0,-4 0 0 16,0 2 0-16,4 1 0 16,-4 3 1-16,3 3 0 15,1 3 0-15,0 3-1 16,-1 4 1-16,1 2-1 15,-4-5 0-15,0-1 0 16,0 0 0-16,0-3-1 16,1 0 0-16,-1-3 0 15,3 0 1-15,-3 7 0 16,1-1 0-16,-1 0 0 0,0 0 1 16,3 4-1-16,-2-1 0 15,2-2 0-15,1-4 0 16,3-3-1-16,0-7 1 15,0-8-1-15,0-4 1 16,-3 0 0-16,0-3 0 16,-1 3 0-16,-2 7 0 15,2 2 0-15,-3 4 0 16,0 6 0-16,-3 6 1 16,0 4-1-16,-1-1 1 15,4 4-1-15,-3-4 0 16,3-6 0-16,0 0 0 0,0 4 0 15,0-4 0-15,0-3 0 16,-3 3 0-16,0 0 0 16,3 0 0-16,0-3-1 15,0-3 1-15,4-3 0 16,3-4 0-16,3-2-1 16,5-4 1-16,2 1 0 15,8-4 0-15,3 0-7 16,-10-3 1-16,0-3-11 15,-4 9 1-15</inkml:trace>
  <inkml:trace contextRef="#ctx0" brushRef="#br0" timeOffset="58700.48">30618 6428 36 0,'10'-3'18'0,"15"-35"-7"0,-18 23 19 16,0-7-27-16,0 6 1 15,-7 0 0-15,-3 1 1 16,-5-1-7-16,-2 3 1 16,3 4 3-16,-4 3 0 15,-6 3-1-15,-5 3 0 16,-2 0-1-16,-4 0 0 15,-1 6 0-15,5-6 0 0,-5 9 0 16,8 7 1-16,7 12-1 16,7 7 0-16,11 9 0 15,10 6 1-15,10-6-1 16,8-4 1-16,-4-2 1 16,4-10 0-16,3-12 0 15,1-10 1-15,-5-3 0 16,-2-15 1-16,-8-10-1 15,-7-6 0-15,-7-13-2 16,-7-3 0-16,-7 0-1 16,-7 6 1 31,-4 1-2-47,1 2 1 0,-5 7-1 0,-2 12 0 0,-5 10 0 15,1 9 0-15,0-3 0 0,3 13 0 0,1 6-1 16,6 6 0-16,4 3 1 0,10 6 1 15,11 13-1-15,11-6 1 16,3 3 0-16,4-3 1 16,3-10 0-16,14-12 1 15,-3-10 0-15,0-5 1 16,-7-14-1-16,-4-9 1 16,-3-6-1-16,-8-9 0 15,-6-1-1-15,-11-9 1 16,-4 7-2-16,-13-1 0 15,-8 4 0-15,0 9 0 16,1 9-1 0,-8 6 1-16,-7 10-2 0,-3 10 1 0,-1 12-2 15,5 3 1-15,-1 3 0 16,11 7 1-16,6 5 0 16,15 1 0-16,11-6 1 15,14 2 0-15,10-9 1 16,7-9 1-16,-3-6 0 15,7-10 0 1,3-3 0 0,-3-13 0-1,-7-12 0-15,-1-6 0 0,-6-10-1 0,-4-6 1 0,-7 3-2 16,-7 7 0-16,-7 2 0 16,-7 4 0-16,-14 6-1 15,-7 9 1-15,3 10-1 16,-3 3 1-16,-7 6-2 15,-4 6 1-15,-3 7-1 16,3 9 1-16,3 3-1 0,5 4 1 16,10 11 0-16,13-2 0 15,12 6 1-15,10 7 1 16,14-11 0-16,8-8 0 16,-5-13 0-16,12-13 1 15,-1-12-1-15,-7-9 0 16,-3-4 0-16,-7-12 0 0,-8-4 0 15,-6 1 0-15,-8-7 0 16,-6 1 0 0,-18-10-1-1,-4 9 1-15,-3 16-1 16,-4 6 0 0,-3 13-1-1,0 6 1-15,3 7 0 0,7 2 0 0,7 4 0 16,1 6 0-16,13 6 0 15,11 4 0-15,11-1 0 16,3-6 1-16,0 0-1 16,1-6 0-1,-8-10 0-15,-4-6 1 0,4-18-1 16,-3-7 0-16,-1-6-1 16,-2-4 1-16,-5-5 0 15,-3-1 0 1,0 7 0-16,0 2 0 15,-3 14 0-15,-5-1 0 0,-6 4 0 0,-3 15 0 16,-4 9-1-16,-1 7 1 16,5 0 0-16,3 3 0 15,3 3-1-15,4 6 0 16,7 1 1-16,7 2 0 16,0-6 0-16,4-6 1 15,-1-6-1-15,1-7 0 16,-1-12 0-16,-2-6 1 0,-1-13-1 15,-4-6 1 1,-3-1-1-16,4-8 0 0,-4-1 0 16,0 7 1-16,-4 3-1 15,-3 6 0 1,-4 3 0-16,1 9 1 0,-4-2-1 16,0 12 1-16,0 12-1 15,-1 7 0-15,1 3 0 16,7-3 0-1,7 6 0-15,4 0 0 16,3 0-1 31,7-3 1-47,-3-3 0 0,3-3 1 0,0-7-1 0,3-3 0 0,-2-9 0 0,-1-6 0 16,-4-7 0-16,1 0 1 0,-4-6-2 15,0-6 1-15,-7-3-1 16,0 3 1-1,-7-1 0-15,-4-2 0 16,-6 9-1-16,-5 3 1 16,1 10 0-16,0 6 0 0,0 3 1 0,0 3 0 15,3 0-1-15,8 10 1 16,3 9-1-16,7 3 0 16,7 3 0-16,10 3 0 15,11 7 0-15,1 3 0 16,-5-7 0-16,1-3 0 15,3-2 0-15,-3-17 1 16,-4-9-1 0,-3-12 1-1,-8-7-1-15,-6-9 0 0,-1-3 0 0,-3-10 0 0,-7 1-1 16,0 5 1-16,0 4 0 16,0 3 0-16,-3 3 0 15,-1 6 0 1,-3 7 0-16,-4 6 0 0,1 3 0 15,3-3 0-15,3 9 1 16,0 3 0-16,4 7-1 16,0 0 1-1,7 6 0-15,4 0 0 0,6 6-1 16,1-6 1-16,0-3-3 16,-1-7 0-16,-3-2-12 15,-7-10 0-15,-10-10-7 16,6 7 1-16</inkml:trace>
  <inkml:trace contextRef="#ctx0" brushRef="#br0" timeOffset="62033.02">12351 8946 46 0,'14'0'23'0,"18"-12"-16"0,-22 5 23 15,15 7-27-15,14 0 0 16,7 10 2-16,14-4 1 16,10 0-7-16,4-3 0 0,11 0 4 15,17-3 1-15,25 0-3 16,0-3 1-16,18 0-2 15,24-6 1-15,-10 3-1 16,7-7 0-16,7 4-1 16,-18-1 1-16,-11 4-1 15,-13 3 0-15,-15 3-2 16,-17 0 0-16,-18 3-6 16,-14-3 0-16,-17-3-7 15,-12-4 0-15</inkml:trace>
  <inkml:trace contextRef="#ctx0" brushRef="#br0" timeOffset="65744.06">13356 7541 34 0,'11'6'17'0,"-4"1"-5"16,-7-7 18-16,0 0-26 15,0 0 0-15,-4-7 1 16,-3 1 1-16,-3-3-8 15,-8 3 0-15,-3-4 5 16,0 4 1-16,-4 12-3 16,-3 7 0-16,7 5-2 15,-1 11 1-15,1 2-1 0,4 0 0 16,-1-5-2-16,7-1 0 16,8 3 0-16,10-3 0 15,7-6-1-15,4-7 1 16,10-5 0-16,4-7 0 15,-1-4 1-15,1-2 0 16,-4-10 0-16,-6-12 1 16,-5-3-10-16,-3 0 1 15,-3-10-1-15,-8 3 1 0</inkml:trace>
  <inkml:trace contextRef="#ctx0" brushRef="#br0" timeOffset="66343.7">13508 7453 37 0,'-4'35'18'0,"1"12"-16"16,3-31 36-16,0 6-36 15,0 9 0-15,0 0 0 16,0-2 0-16,-4-1-3 16,1 0 0-16,-1-3 2 15,1-6 1-15,3-3-2 0,0-10 0 16,0-6 0-16,0-10 0 16,3 1 0-16,4-13 0 15,-3-9-1-15,3-1 1 16,0-2 0-16,4-1 1 15,3 1 0-15,7-4 0 16,0 4-1-16,0 9 1 16,0 6 0-16,0 3 0 15,-3 4 0-15,-4 8 0 16,0 8-1-16,-3 5 0 16,-8 0 0-16,-3 7 0 0,-3 3-1 15,-8 3 1-15,-3 0-1 16,-7 0 0-16,-4-3-1 15,8-4 0-15,-1-2 0 16,0-4 1-16,1-3-1 16,-1-6 0-16,4-3 1 47,3 3 1-47,8 0 1 0,3 3 0 0,3 10 0 0,8 6 1 0,7 3 0 15,3-7 1-15,7 4-1 16,4 3 1-16,-4 6-2 15,0 1 1-15,4-4-3 16,0 0 1-16,-4-3-14 16,-3-10 0-16</inkml:trace>
  <inkml:trace contextRef="#ctx0" brushRef="#br0" timeOffset="68758.5">24896 2994 36 0,'17'22'18'0,"-6"-19"-7"16,-11-3 18-16,0 0-27 15,-4 0 1-15,-6 7 2 16,-12 2 1-16,-6 7-7 0,-18 12 0 15,-10 25 4-15,7-3 0 16,-4 16-3 0,-4 0 1-16,4 3-4 0,7-12 0 15,11-7-5-15,3-16 0 16,15-6-7-16,10-18 1 16</inkml:trace>
  <inkml:trace contextRef="#ctx0" brushRef="#br0" timeOffset="68971.73">24493 3051 38 0,'14'47'19'0,"11"9"-10"0,-18-34 29 0,7 6-35 15,11 7 1-15,3 15 1 16,4-3 0-16,3 3-8 15,-3 0 1-15,-4-6-2 16,-3-9 1-16,-7-13-12 16,-1-7 1-16</inkml:trace>
  <inkml:trace contextRef="#ctx0" brushRef="#br0" timeOffset="69438.83">25855 3374 44 0,'4'31'22'0,"-4"0"-16"15,0-21 32-15,0-1-37 16,-4 4 0-16,1 9 0 16,-4 6 0-16,-1 6-4 15,5 1 0-15,3-4-6 16,3-6 1-16,5-15-6 15,6-4 0-15</inkml:trace>
  <inkml:trace contextRef="#ctx0" brushRef="#br0" timeOffset="69618.92">25714 3164 48 0,'14'25'24'0,"-3"-10"-29"0,-1-15 44 16,4 10-42-16,0-10 1 16,4 0-8-16,3 0 0 15,8-6 3-15,2 2 0 0</inkml:trace>
  <inkml:trace contextRef="#ctx0" brushRef="#br0" timeOffset="69961.95">26166 3436 29 0,'0'44'14'0,"-4"-25"-6"16,4-16 17-16,-4 4-24 15,1 2 0-15,-1-6 1 16,1-6 1-16,3-3-3 15,0-7 0-15,3-12 1 0,4-3 0 16,1-4-1-16,-1 4 1 16,0 0-1-16,-4 6 1 15,1 6 0-15,3 16 0 16,3-6 1-16,4 16 0 16,1 12 0-16,2 6 1 15,4 9-1-15,1 4 1 16,2 6-1-16,1-9 0 15,3 6-4-15,0-16 0 16,1-9-11-16,-5-13 0 16</inkml:trace>
  <inkml:trace contextRef="#ctx0" brushRef="#br0" timeOffset="70546.39">25329 4054 46 0,'8'-9'23'0,"-8"9"-17"0,0 0 33 0,0 0-36 16,-4 0 0-16,-3 6 1 15,-14 13 0-15,-11 12-5 16,-3 10 0-16,-8 25 4 15,-13 6 0-15,-18 13-1 16,-7 18 0-16,-11 19-2 16,11 13 1-16,0-3-1 15,3-16 0-15,4-9-2 16,11-26 0-16,10-12-4 16,7-22 0-16,14-12-8 15,14-20 0-15,11-12-3 16,11-12 1-16</inkml:trace>
  <inkml:trace contextRef="#ctx0" brushRef="#br0" timeOffset="71012.56">24218 4989 52 0,'-21'87'26'0,"7"-30"-36"0,10-41 51 15,-6 12-41-15,-4-3 1 16,-4 13-1-16,4 2 1 0,-7 7-2 16,0 4 1-1,3-11 0-15,4-8 0 0,3-4-1 16,4-6 1-16,7-3-1 15,14-4 1-15,15-12-1 16,9-3 1-16,22 0 0 16,14-3 1-16,-3 3 0 15,-4-9 1-15,4 3 1 16,-15-1 0-16,-10-5-1 16,-11 2 1-16,-7 1-1 15,-10 0 0-15,-11-4-1 16,-10 10 0-16,-12-3-2 15,-2-4 1-15,-15-2 0 16,-17-7 1-16,-8-3-1 16,-6-9 1-16,3-10-2 15,3 6 1-15,15 7-8 16,10-3 0-16,18-4-8 0,25 10 0 16</inkml:trace>
  <inkml:trace contextRef="#ctx0" brushRef="#br0" timeOffset="71763.93">26515 4753 28 0,'-7'7'14'0,"0"-14"2"0,3 7 13 0,-3-3-25 15,-3 0 0-15,-5-3 1 16,-6 0 1-16,-3 3-8 16,-5 3 1-16,5 6 4 15,-1 9 1-15,4 20-4 16,0 6 1-16,3 3-3 15,11 3 0-15,7-3 0 16,7-7 0-16,14-5-1 16,0-14 0-16,4-5 0 15,3-16 1-15,0-10-6 16,4 1 0-16,3-7-3 0,-3-12 0 16</inkml:trace>
  <inkml:trace contextRef="#ctx0" brushRef="#br0" timeOffset="72391.97">26681 5007 35 0,'3'63'17'0,"-6"-9"-16"15,3-48 29-15,-4-3-30 16,1 3 0-16,-1-3-1 15,0-3 0-15,1-6 1 16,-1-13 0-16,4-6 0 16,4 3 0-16,-1-19 0 0,5-2 1 15,-1 2-1 1,3-9 1-16,1 6 0 0,-1 3 0 16,12 6 0-16,2 1 0 15,8 15 0-15,-4 10 0 16,0 9 0-16,-3 9 1 15,-7 1-1-15,-8 8 1 16,-10 7-2-16,-7-6 1 16,-10 6-1-16,-8 0 0 15,4-6-1-15,0-3 0 16,-4-10-1 0,4 0 1-1,0-6-1-15,3-12 1 0,4 3 0 0,3-1 0 16,8 4 2-16,3 6 1 0,10 12 1 15,4 13 1-15,-3-6 0 16,7 16 0-16,3-1-1 16,3 4 1-16,1 6-3 15,0-7 0-15,-4-2-6 16,0-10 0-16,4-19-9 16,0-3 0-16</inkml:trace>
  <inkml:trace contextRef="#ctx0" brushRef="#br0" timeOffset="73009.17">28399 4672 55 0,'0'41'27'0,"-22"-19"-32"0,12-16 47 15,-8 13-42-15,-10 0 1 16,-7 9-1-16,-4 9 1 16,4-5-3-16,3 2 0 15,7 1-5-15,8-4 1 16,6-6-9-16,15-9 0 16</inkml:trace>
  <inkml:trace contextRef="#ctx0" brushRef="#br0" timeOffset="73250.36">28275 4747 46 0,'14'60'23'0,"7"43"-28"15,-14-81 37-15,1 13-32 16,2 5 0-16,4-11-2 15,0-1 1-15,8-12-5 16,6-4 1-16,3-15-7 16,15-6 1-16</inkml:trace>
  <inkml:trace contextRef="#ctx0" brushRef="#br0" timeOffset="73506.72">29182 4860 48 0,'-18'47'24'0,"-3"13"-30"0,17-51 44 0,-3 4-40 16,-3-1 1-16,6-2-19 15,1-4 0-15,-1-12 17 16,15-4 1-16</inkml:trace>
  <inkml:trace contextRef="#ctx0" brushRef="#br0" timeOffset="73686.13">29030 4465 31 0,'14'-3'15'0,"25"25"-5"15,-28-13 23-15,-1 4-31 16,1-1 1-16,-1 4 1 16,4-7 0-16,4 1-7 15,7-1 0-15,3-3-5 16,4-2 0-16,0-1-4 0,-4 0 0 15</inkml:trace>
  <inkml:trace contextRef="#ctx0" brushRef="#br0" timeOffset="73985.81">29450 4829 35 0,'21'62'17'0,"-7"-5"-11"0,-10-48 29 15,-1-2-34-15,1-4 0 0,-1 3 0 16,1-12 1-16,-4-7-3 16,3-6 0-16,1-3 1 15,-1-6 1-15,4 3 0 16,-3 3 0-16,3 0 1 16,0 3 0-16,4 13 1 15,3 3 1-15,3 12-1 16,5 10 0-16,2 16-1 15,1-4 0-15,3 7-3 16,4-1 0-16,0-5-8 16,-4-4 1-16,-10-12-7 15,-8-7 1-15</inkml:trace>
  <inkml:trace contextRef="#ctx0" brushRef="#br0" timeOffset="74509.67">29164 5305 35 0,'-3'10'17'0,"-11"5"-3"15,10-8 24-15,-7 2-34 16,-3 7 0-16,-10 12 1 15,-5 7 1-15,5 12-8 16,-8 3 0-16,-10 16 4 0,-4 3 1 16,7-10-6-16,4-2 0 15,6-17-11-15,8-15 0 16,11-12-2-16,3-7 1 16</inkml:trace>
  <inkml:trace contextRef="#ctx0" brushRef="#br0" timeOffset="74943.98">28610 5754 39 0,'4'31'19'0,"-4"19"-21"0,0-37 36 0,-4 3-34 15,-3 6 1-15,-3 3-1 16,-1 6 0-16,-7 3-1 16,-3-5 1-16,0-7 0 15,0-4 0-15,7-2-1 16,3-6 1-16,4-1 0 16,7-6 1-16,11 0-1 15,6 0 1-15,8-3 1 16,10 0 0-16,15-9 1 15,10 0 1-15,3-10-1 0,-6 3 1 16,-1-3-1-16,-6 0 1 16,-8-3-2-16,-7 4 1 15,-10 2-2-15,-15 0 0 16,-13 4-1-16,-8-1 0 16,-10 4-1-16,-18-1 1 15,-7-2-1-15,-6 2 1 16,2-5-5-16,8-1 1 15,7 0-11-15,6-2 0 16</inkml:trace>
  <inkml:trace contextRef="#ctx1" brushRef="#br0" timeOffset="34715.68">21315 1367 0,'0'0'0,"7"6"16,3 3 0</inkml:trace>
  <inkml:trace contextRef="#ctx0" brushRef="#br0" timeOffset="75741.42">25725 5293 42 0,'3'9'21'0,"43"16"-6"0,-32-18 21 15,11-1-33-15,21 10 0 16,21-7 1-16,10 0 0 15,26 1-6-15,24-4 1 16,0-18 2-16,14-4 1 16,-21-6-7-16,-15 0 1 0,-23 0-12 15,-26 0 1-15</inkml:trace>
  <inkml:trace contextRef="#ctx0" brushRef="#br0" timeOffset="76117.28">25901 4675 39 0,'0'6'19'0,"0"1"-12"0,0-4 22 15,-4 3-28-15,-3 13 1 16,-3 6 2-16,-4 19 1 16,0 3-6-16,-4 16 1 15,0 6 3-15,4 12 0 16,0 7-1-16,3 3 1 15,-3-13-5-15,4-9 1 16,6-19-5-16,1-15 0 16,6-19-6-16,8-23 0 15,-1-18-3-15,12-16 1 0</inkml:trace>
  <inkml:trace contextRef="#ctx0" brushRef="#br0" timeOffset="76611.64">25837 4553 33 0,'-3'28'16'0,"14"-12"-12"0,-4-16 30 0,7 0-33 0,7 0 0 0,11 0 2 0,21 0 0 0,-4 0-1 15,18 0 0-15,14 0 3 16,21-7 0-16,8-5 0 0,6-10 0 16,-3 0-2-1,7-13 1-15,-7 10-4 0,-11-6 1 16,-17-3-2 0,-15 2 0-16,-10 1-1 0,-7 6 1 15,-10 0-2-15,-12 9 1 16,-9 10-1-16,-12 12 0 15,-10 16 0-15,-3 0 0 16,-4 9-1-16,-4 10 1 16,-7 3 0-16,-3 19 1 0,7-1 2 15,11 10 0-15,3 7 1 16,7 18 0 0,0 0 1-1,3 4 1-15,1 12 0 0,-4-26 0 0,0-15-2 16,-4-18 1-16,-3-10-1 15,-7-16 0 1,-17-19-1 15,-33-6 1-15,-38-3-2-16,-32-9 1 0,-49-13-14 0,-11-12 0 0</inkml:trace>
  <inkml:trace contextRef="#ctx0" brushRef="#br1" timeOffset="87390.75">2314 11812 36 0,'0'22'18'0,"7"-19"-9"0,-7-3 19 0,4 7-24 16,3-1 1-16,-7 3 2 15,0 7 1-15,0 6-10 16,0 12 1-16,-11 13 6 15,4 16 1-15,-10 12-3 16,2 13 0-16,5 6-3 16,-8 7 1-16,8-4-4 15,-1-3 1-15,1-16-7 16,-1-15 0-16,11-10-8 16,-7-9 1-16</inkml:trace>
  <inkml:trace contextRef="#ctx0" brushRef="#br1" timeOffset="88217.16">2392 12565 47 0,'-11'34'23'0,"-6"26"-27"0,10-44 38 16,3 2-35-16,4-2 1 15,-7 0 1-15,3-4 1 16,4-2-2-16,0-4 1 16,0-3 0-16,0 0 1 15,4-6-1-15,3-3 1 0,4-10-2 16,-1-3 1-16,1-3-3 16,6-3 0-16,-2 0-2 15,2 0 0-15,1-3 0 16,-4 0 0-16,4 6-1 15,-8-3 1-15,8 6 1 16,-8 3 0-16,1 4 0 16,0 5 1-16,-4 4 0 15,3 6 1-15,-6 10 0 16,-4-1 1-16,0 1 1 16,-4 6 0-16,4 3 2 15,0 3 0 1,-7 12-1-1,7-8 1-15,7-4-7 16,-3-3 1-16,6-16-7 16,8-9 1-16</inkml:trace>
  <inkml:trace contextRef="#ctx0" brushRef="#br1" timeOffset="88501.48">2872 11511 52 0,'-7'35'26'0,"-15"30"-31"0,19-39 50 0,-8 11-45 15,4 13 1-15,-3 16 0 16,-1 25 0-16,0 19-1 15,1 0 0-15,3 3 0 16,3-7 1-16,-3-18-2 16,7-19 1-16,0-16-6 15,0-18 1-15,0-23-10 16,0-12 0-16</inkml:trace>
  <inkml:trace contextRef="#ctx0" brushRef="#br1" timeOffset="88699.35">2533 12358 52 0,'11'19'26'0,"27"-32"-28"0,-27 7 42 16,10-4-39-16,11-2 0 15,14-4-2-15,3-3 0 16,-7 4-9-16,4 2 1 15,-14-3-6-15,-11 4 1 16</inkml:trace>
  <inkml:trace contextRef="#ctx0" brushRef="#br1" timeOffset="89086.99">2921 12555 49 0,'11'19'24'0,"17"-16"-25"0,-18-6 43 0,12-3-41 15,-5-7 0-15,4 1 0 16,-3-4 0-16,-4 0-2 16,4-2 0-16,-8-1 1 15,1 0 0-15,-11-3-2 16,0 0 1-16,-7 0-3 15,3 3 0-15,-3 7-1 16,-3 6 0-16,-4 9 0 16,3 6 1-16,-7 7 1 15,8 9 0-15,-11 6 4 0,14 4 0 16,-4 5 1 0,4-2 1-16,7-3 0 0,7-1 1 15,4-6-1-15,6-3 1 16,-6-6-3-16,3-6 0 15,4-10-6-15,-1-3 0 16,4-16-8-16,1-6 0 16</inkml:trace>
  <inkml:trace contextRef="#ctx0" brushRef="#br1" timeOffset="89389.92">3298 12640 43 0,'-10'-6'21'16,"3"-22"-24"-16,7 15 34 0,0-3-31 16,7-9 1-16,-7 0 0 15,3-6 0-15,4 3 0 16,-3 2 0-16,3 5 3 15,4 2 1-15,6 3-1 16,4 7 1-16,8 5-1 16,2 4 1-16,-2 0-3 15,-5 0 1-15,1 0-8 16,-4 0 1-16,0 0-13 16,-3-6 1-16</inkml:trace>
  <inkml:trace contextRef="#ctx0" brushRef="#br1" timeOffset="89778.8">3895 12364 41 0,'10'16'20'0,"-6"-16"-22"0,-4 0 24 15,-4-3-23-15,-13 3 1 0,-1 0 1 16,-7 3 1-16,-3 3-1 15,-4 3 1-15,4 10 1 16,-4 3 1-16,8 3 0 16,2 0 0-16,5 4-1 15,3-4 1-15,7 0-2 16,3-3 0-16,4-7-1 16,4-2 1-16,13-7-2 15,4 0 0-15,8-2-1 16,-1-4 1-16,4 3-1 15,-15 0 1-15,4 3-1 16,-6 7 1-16,-1-1 0 16,-4 10 0-16,-10 0-1 15,0 3 1-15,-7 3-1 16,-10 1 1-16,-8 2-7 16,-10-3 1-16,-1-9-8 0,-2-10 0 15</inkml:trace>
  <inkml:trace contextRef="#ctx0" brushRef="#br1" timeOffset="90589.93">4089 12530 54 0,'10'16'27'0,"15"-13"-18"0,-14-9 27 0,10 3-34 16,-4-7 0-16,5-2 1 15,-1-7 0-15,-4 3-5 16,-6 1 1-16,3-1 2 15,-7 3 1-15,-7 1-2 16,0-1 0-16,-10 4-2 16,-8 6 0-16,7 3-2 15,-10 9 1-15,0 7-1 16,-4 9 0-16,1 3 1 16,2 7 0-16,5 2 2 15,6-2 0-15,11-1 1 16,4-6 1-16,13-2-2 0,-6-5 0 15,10-8-11-15,11-16 1 16,3-7-3-16,4-5 1 16</inkml:trace>
  <inkml:trace contextRef="#ctx0" brushRef="#br1" timeOffset="90905.54">4646 12461 48 0,'-3'16'24'0,"-26"-10"-28"0,19-6 46 0,-1 0-40 16,-10 7 0-16,-7-1 1 16,7 13 0-16,-8-1-4 15,1 11 1-15,7 8 2 16,0 1 1-16,10 3-2 15,11-4 1-15,0-2-1 16,11-7 0-16,10-6-2 16,18-10 1-16,0-18-2 15,3-3 1-15,7-26-3 16,1-12 0-16,10-9-5 16,0-13 0-16,3-19-7 15,4-22 1-15</inkml:trace>
  <inkml:trace contextRef="#ctx0" brushRef="#br1" timeOffset="91130.9">5225 11508 45 0,'7'-110'22'0,"0"26"-18"0,-11 68 38 16,1-3-40-16,-8 3 0 15,-10 10 1-15,-7 12 1 16,-4 16-6-16,-7 22 0 16,-10 13 1-16,-8 24 1 15,4 20-2-15,4 24 0 16,7 16 0-16,13 0 0 0,1-9 1 15,18-13 0-15,-1-19 1 16,11-18 1-16,0-22-4 16,0-10 1-16,11-25-12 15,-11-13 0-15,0-12 0 16,0-12 0-16</inkml:trace>
  <inkml:trace contextRef="#ctx0" brushRef="#br1" timeOffset="91325.87">4703 12308 60 0,'14'12'30'0,"35"-12"-46"16,-31 0 66-16,10 3-51 15,-7 4 1-15,0-1-4 16,7 0 1-16,1 0-5 0,-8 1 1 15,7-10-8-15,4-10 0 16</inkml:trace>
  <inkml:trace contextRef="#ctx0" brushRef="#br1" timeOffset="91477.49">5101 12427 36 0,'0'28'18'0,"-10"38"-13"0,3-50 26 15,3 2-30-15,-3 4 1 16,0 3-1-16,3-3 0 15,-6-6-3-15,3-10 0 0,3-9-6 16,4-9 0-16,0-10-4 16,0-7 1-16</inkml:trace>
  <inkml:trace contextRef="#ctx0" brushRef="#br1" timeOffset="91760.73">5151 12424 29 0,'21'9'14'0,"18"-3"-12"16,-29-9 22-16,4 0-23 15,11-3 0-15,3 0 1 16,4-1 0-16,0 4-2 16,-4-3 0-16,0 3 2 15,-7 3 0-15,-7 0 0 16,0 0 1-16,-6 0-1 0,6 0 1 15,-14 0-2-15,0 3 1 16,-11 6-2-16,0 4 1 16,-3-1-5-16,0 7 0 15,-3 3-6-15,6-3 1 16,0 3-3-16,11-3 1 16</inkml:trace>
  <inkml:trace contextRef="#ctx0" brushRef="#br1" timeOffset="92121.46">5620 12769 10 0,'0'9'5'0,"17"-18"5"0,-6 2 3 0,-7-2-8 15,3-4 0-15,3-5 3 16,1-4 1-16,-1-7-11 16,8 1 0-16,-7 0 6 15,6-3 1-15,-3-4-3 16,4 4 1-16,3 3-3 16,-7 2 1-16,11 8-1 15,-11 2 0-15,7 7 1 16,-3 2 0-16,7 4 0 15,-4 6 0-15,0 10 0 16,-7 6 0-16,11 3-1 0,-11 0 0 16,3 3-4-16,1-13 1 15,3-2-7-15,4-20 0 16</inkml:trace>
  <inkml:trace contextRef="#ctx0" brushRef="#br1" timeOffset="92391.17">6548 11840 61 0,'7'0'30'0,"-4"10"-43"0,-3-10 59 0,0 3-48 0,0-3 1 0,0 0-7 15,-3-3 0-15,3 9-1 16,-11 3 0-16,0 1-6 16,1-1 0-16</inkml:trace>
  <inkml:trace contextRef="#ctx0" brushRef="#br1" timeOffset="92540.74">6456 12160 49 0,'14'44'24'0,"11"-12"-27"0,-25-26 47 16,10-3-45-16,-10 0 0 16,0-3-20-16,0 0 1 15,-7 0 16-15,-3 3 1 16</inkml:trace>
  <inkml:trace contextRef="#ctx0" brushRef="#br1" timeOffset="93126.54">2117 13135 19 0,'-21'7'9'0,"10"-4"8"15,4 3 7-15,3-3-17 0,-6 4 0 16,-1 2 7-16,1-3 0 15,3-3-17-15,3 7 0 16,4-7 12-16,11 0 1 16,10 3-3-16,18-3 0 0,31 1-4 15,29-4 1-15,53 3-1 16,24-3 1-16,53 3-3 16,32 9 0-16,22-2-1 15,41 2 1-15,4 1-1 16,0-10 1-16,22-9-1 15,2-7 0-15,1-9-1 16,-11-9 1-16,-35 3-4 16,-49 6 0-16,-40 3-7 15,-52 10 1-15,-49-4-10 16,-19 16 1-16</inkml:trace>
  <inkml:trace contextRef="#ctx0" brushRef="#br1" timeOffset="95005.97">9465 11724 46 0,'-3'7'23'0,"3"-4"-11"0,0-3 24 15,-4 3-35-15,-3 6 1 16,-7 7 1-16,-7 0 0 16,-15 12-4-16,-6 13 0 0,-4 18 3 15,4 23 0-15,-4 12-1 16,0 25 0-16,7 16-1 15,15 9 1-15,2-3-1 16,15-18 1-16,11-1-1 16,7-22 0-16,-4-18-5 15,3-16 1-15,8-19-12 16,10-25 0-16</inkml:trace>
  <inkml:trace contextRef="#ctx0" brushRef="#br1" timeOffset="95276.05">9352 12684 63 0,'21'28'31'0,"29"19"-31"0,-33-37 51 16,12 2-51-16,6-2 1 16,-3-4-4-16,-1-3 1 15,-6 0-1-15,0-3 1 16,-4-3-10-16,-3-3 0 16,3-13-6-16,0-3 0 0</inkml:trace>
  <inkml:trace contextRef="#ctx0" brushRef="#br1" timeOffset="95573.95">10111 12054 62 0,'-4'0'31'0,"4"37"-32"16,-3-15 57-16,-1 6-54 15,-3 19 1-15,0 10 0 16,-7 15 0-16,-4 19-5 0,-3 6 1 16,0 4 2-16,3-1 0 15,8-12-6-15,-1-13 1 16,8-25-15-16,10-19 1 15,7-21-2-15,3-7 1 16</inkml:trace>
  <inkml:trace contextRef="#ctx0" brushRef="#br1" timeOffset="96088.08">10435 12834 69 0,'11'38'34'0,"-8"22"-41"0,-3-29 69 15,-7 13-62-15,-3 19 0 16,-15 12-1-16,0 3 0 0,1-6-7 15,-5-3 1-15,12-12-13 16,6-23 1-16</inkml:trace>
  <inkml:trace contextRef="#ctx0" brushRef="#br1" timeOffset="96895.39">11282 12154 66 0,'3'16'33'0,"11"-35"-33"16,-3 9 51-16,3-2-49 15,7 2 1-15,15 1 1 16,9 3 0-16,1 3-6 16,0 3 1-16,-3 0 3 15,-8 6 0-15,-10 0-3 0,-11 7 1 16,-11-1-2-16,-10 4 0 15,-3-3-3-15,-5-4 1 16,1 0-2-16,4 4 0 16,-1 9 1-16,4 3 0 15,4 0 1-15,3 0 1 16,0 0 2-16,7 3 0 16,3 1 2-16,4-1 0 15,7 0 0-15,8-3 1 16,6-3 0-16,4-3 0 15,-4 0 1-15,-3 0 1 16,0-1 0-16,-8 4 0 0,-10 10-2 16,-10 5 1-16,-18 10-5 15,-22 10 1-15,-16-7-16 16,-12 0 0-16,-3-6-2 16,11-6 0-16</inkml:trace>
  <inkml:trace contextRef="#ctx0" brushRef="#br1" timeOffset="97765.67">12344 11699 40 0,'-11'29'20'0,"1"2"-17"0,6-25 33 0,0 0-33 0,1 1 0 0,3-4 3 0,0 0 1 0,7-6-7 16,7 0 0-16,7-4 7 0,15-2 0 0,20 3-1 0,11-1 1 0,49-11-2 16,-20 2 0-16,-22 7-2 0,-18-4 0 15,-10 7-3-15,-11 3 0 16,-6 3-2-16,-12 6 1 15,-6 6-3-15,-11 7 0 16,0 6-2-16,-7-3 0 0,-11 10-2 16,-7 2 1-16,-6 7 0 15,2 3 0 17,1 0 1-32,0 9 0 0,3 3-2 0,4 10 1 0,7 0 2 15,7 16 1-15,7 9 3 16,11 9 1-16,10 7 4 15,3-10 1-15,8 0 3 16,-4-6 0 0,-3-6 0-16,-4-7 0 15,-10 7-5-15,-15-4 1 0,-27-15-5 16,-22 9 0-16,-28-6-14 16,-15-15 0-16</inkml:trace>
  <inkml:trace contextRef="#ctx0" brushRef="#br1" timeOffset="98891.25">13571 13324 35 0,'-17'15'17'0,"6"-21"-6"16,11 6 16-16,0 0-21 0,4-9 0 15,-1-7 3-15,4-3 1 16,0-12-12-16,4-7 0 16,10-12 8-16,11-10 1 15,3-15-4-15,7-10 0 16,11-12-1-16,7-6 1 15,0 2-2-15,11 4 0 16,-1-3-1-16,-3 12 1 16,-7 13 0-16,-7 9 1 15,-7 6-2 1,0 13 1-16,-4 10-1 0,-3 8 0 0,-7 14-1 16,3 15 1-16,-3 19 0 15,0 15 0-15,-8 23 0 16,-6 12 0-1,-4 12 1 1,-3 26 0-16,-8 9-1 0,-6 0 1 0,-8 3-1 16,-3 9 0-16,0-18-2 15,7-19 0-15,3-16-6 16,15-24 0-16,10-26-11 16,0-16 1-16</inkml:trace>
  <inkml:trace contextRef="#ctx0" brushRef="#br1" timeOffset="101129.69">16073 11809 35 0,'10'-3'17'0,"-6"9"-21"16,-4-6 17-16,-4 3-16 15,1 0 1-15,-4 1-13 16,0-4 1-16</inkml:trace>
  <inkml:trace contextRef="#ctx0" brushRef="#br1" timeOffset="101670.52">15988 11806 24 0,'0'-10'12'0,"10"-2"-8"16,-10 12 16-16,0 0-18 16,4 3 0-16,0 0 0 15,-4 3 1-15,3-2-5 16,-3-1 1-16,0 0 1 16,4 0 0-16,-4-3-1 0,0 0 0 15,0 0 1-15,0 0 0 16,0 0-1-16,0 3 0 15,0 0 0-15,0 0 0 16,-4 4-1-16,1-4 0 16,-1 0-2-16,0 0 1 15,1 0 1-15,3-3 0 16,0 0 1-16,0 0 1 16,0 0 2-16,0 3 0 15,0-3 1-15,0 0 0 0,0 4 1 16,3-1 1-16,-3 3-1 15,0-3 1-15,0 0 0 16,0 0 0-16,0 0 0 16,0-3 0-16,0 7 0 15,-3-1 1-15,-1 0-1 16,1 4 0 0,-4 2-1-16,-11 7 1 0,-6 3-3 15,-12 9 0-15,-3 13-1 16,1 13 1-16,-15 18-1 15,-7 13 0-15,0 12 0 16,7 19 0-16,14 10 0 16,11 3 0-16,10 6 0 15,11-10 1-15,11-12-2 16,10-22 1-16,3-19-2 16,5-15 0-16,-1-13-6 15,0-12 1-15,4-17-12 16,-1-14 1-16</inkml:trace>
  <inkml:trace contextRef="#ctx0" brushRef="#br1" timeOffset="105557.43">16644 12490 43 0,'39'21'21'0,"-4"-5"-8"0,-28-16 22 15,0-3-31-15,0-3 1 0,0-10 3 16,0-3 1-16,-3 4-12 16,-8-7 1-16,-6-3 7 15,-11 3 0-15,-8 3-2 16,-6 6 0-16,0 7-3 16,-7 6 0-16,-8 9-3 15,1 7 0-15,3 15-3 16,0 7 0-16,7 22-2 15,11 12 0-15,10 6 1 16,11-9 1-16,4-3 4 16,24-10 1-16,21-12 4 15,11-19 0-15,7-12 3 0,-3-7 1 16,-8-12-2 15,-3-16 1-31,-7-9-4 16,-8-13 1-16,-9-13-8 0,-5 1 1 0,1 3-13 0,-8-4 0 15</inkml:trace>
  <inkml:trace contextRef="#ctx0" brushRef="#br1" timeOffset="105768.9">17053 12982 64 0,'11'66'32'0,"-25"12"-41"0,3-47 52 0,-6 7-44 15,-8 6 1-15,-7 0-10 16,4 0 1-16,0-7-2 16,3-15 0-16</inkml:trace>
  <inkml:trace contextRef="#ctx0" brushRef="#br1" timeOffset="106382.88">17939 11947 53 0,'3'9'26'0,"-10"20"-22"16,7-23 38-16,0 3-41 15,-7 4 1-15,0 6 0 16,-3 9 0-16,-5 0-3 0,-2 7 0 16,-4 9 2-16,3 12 0 15,0-9-1-15,8 6 1 16,3 1-1-16,7-1 1 15,7-9 0-15,7 0 0 16,7-16-1-16,0-12 1 16,0-10-3-16,8-6 0 15,6-10-5-15,0-5 1 16,0-7-11-16,4-6 0 16</inkml:trace>
  <inkml:trace contextRef="#ctx0" brushRef="#br1" timeOffset="106612.17">18242 12176 49 0,'-10'44'24'0,"-22"12"-20"15,21-34 35-15,-3 0-38 16,-7 13 0-16,-7 15 0 16,-11 16 0-16,7 15-1 15,-3 10 0-15,3-6-2 16,0 3 1-16,4-10-13 62,11-15 0-62,2-16-1 0,8-19 0 16</inkml:trace>
  <inkml:trace contextRef="#ctx0" brushRef="#br1" timeOffset="108411.3">18397 11546 45 0,'7'18'22'0,"-3"-8"-21"16,-4-10 43-16,0 0-41 15,0 3 0-15,0-3 3 16,3 3 0-16,-3-3-7 15,8 0 0-15,2-3 5 16,8 3 1-16,3-3-2 16,18 9 0-16,10 7-1 15,18-1 0-15,14 1-2 16,-7-10 1-16,4 0-2 16,3-3 1-16,-14-6-1 15,-14-7 1-15,-11 4-2 16,-6-1 1-16,-8 4-2 0,-7 3 0 15,-7 3-1-15,-3 13 1 16,-8 2-1-16,-6 17 0 16,-11 2 0-16,-4 4 0 15,-7 6 1-15,4-1 1 16,0 5 0-16,3 11 1 16,4 10 1-16,4 6 0 15,-1 4 0-15,8 15 0 16,-1 12 2-16,4 14 0 15,11 2 1-15,-1 0 1 0,4-6-1 16,-3 3 1-16,-4-25-1 16,-11-12 0-16,-6 0-2 15,-15-7 0-15,-28-16-2 16,-35-5 0-16,-14-10-3 16,-39-13 1-16,-22-12-13 15,-6-19 0-15</inkml:trace>
  <inkml:trace contextRef="#ctx0" brushRef="#br0" timeOffset="115450.07">13159 14663 53 0,'-14'9'26'0,"14"-6"-16"16,0-3 26-16,7 0-35 15,0 0 1-15,3-6 1 16,4 3 0-16,11-10-4 16,10-15 0-16,15-16 2 15,3-15 0-15,-8-14-3 16,5 1 1-16,-8 3-6 0,1-6 1 15,-5 0-11-15,-6-7 1 16</inkml:trace>
  <inkml:trace contextRef="#ctx0" brushRef="#br0" timeOffset="115963.61">13339 14020 52 0,'-18'41'26'0,"4"-32"-23"0,14-9 40 0,-4 3-40 16,4 3 1-16,0-3 2 16,0-3 1-16,7 0-9 15,7 4 1-15,8-11 6 16,6-8 0-16,7-10-2 15,4-10 0-15,7-9-2 16,-11 13 1-16,18-19-2 16,-4 3 0-16,-6 3-2 15,-8 6 0-15,-7 10-2 16,-3 3 1-16,-7 6-2 16,-4 10 0-16,-4 5 0 15,-3 11 0-15,-7 5 0 16,0 10 1-16,-3 6 0 15,-1 1 1-15,4 5 2 0,4 7 1 16,3 3 1 0,3 0 0-16,8-7 1 0,0-2 1 15,-4-1-1-15,0-9 1 16,-4-6-2-16,-2-6 0 16,-8-7-1-16,-8 0 1 15,-13-9-1-15,-10 0 0 16,-15-6 0-16,-7-7 0 15,-11-9-3-15,-10-3 1 16,-3-7-14-16,2 4 1 16</inkml:trace>
  <inkml:trace contextRef="#ctx0" brushRef="#br0" timeOffset="116466.43">11568 15334 60 0,'-11'18'30'0,"-10"11"-33"0,17-20 47 16,-6 7-43-16,-1 9 1 16,-3 3-1-16,0 7 0 0,0-1-5 15,3-3 0-15,4-2-10 16,7-7 1-16,11-13-4 15,3-9 1-15</inkml:trace>
  <inkml:trace contextRef="#ctx0" brushRef="#br0" timeOffset="116651.5">11416 15061 32 0,'0'12'16'0,"0"1"-10"15,3-10 24-15,-3 0-28 16,0 0 0-16,7 0-3 0,4-3 0 16,7 0-10-1,3 0 0-15</inkml:trace>
  <inkml:trace contextRef="#ctx0" brushRef="#br0" timeOffset="116998.43">11659 15409 24 0,'-3'50'12'0,"-1"10"-5"0,4-54 10 0,0 0-15 16,4-3 0-16,-1 1 0 16,4-4 1-16,7-10-4 15,1-9 1-15,-1-3 2 16,0-3 0-16,0 3-2 15,-3 3 1-15,-1 1-1 16,1 5 1-16,-4 1-1 16,0 5 0-16,0 1 0 15,0 3 1-15,0 3-1 16,4 3 0-16,-1 10 0 16,1 2 1-16,-4 7-1 15,0 3 1-15,-4 0-1 16,1 4 0-16,-4-4-1 15,0 3 1 1,7-3-3 0,0-9 0-16,7-10-4 15,4-9 1-15,10-7-3 0,4-12 0 32</inkml:trace>
  <inkml:trace contextRef="#ctx0" brushRef="#br0" timeOffset="117252.47">12224 14421 41 0,'7'13'20'0,"-11"53"-14"0,1-41 41 0,-4 6-45 16,-7 19 1-16,-4 10-1 15,-3 18 1-15,-7 19-5 16,-4 10 1-16,7 3 1 15,4-1 1-15,7-11-2 16,3-23 0-16,4-19-5 16,7-21 1-16,4-13-8 15,-1-22 1-15,1-19-3 16,-1-3 1-16</inkml:trace>
  <inkml:trace contextRef="#ctx0" brushRef="#br0" timeOffset="117423.46">11832 15211 43 0,'21'13'21'0,"8"6"-28"0,-15-19 42 0,17 3-39 0,12 0 0 15,6 3-19-15,8-3 1 16</inkml:trace>
  <inkml:trace contextRef="#ctx0" brushRef="#br0" timeOffset="117777.56">12220 15396 53 0,'7'38'26'0,"22"-13"-28"0,-19-22 45 0,8 0-42 15,6-3 0-15,1 0-1 16,-4-3 1-16,-3-3-2 16,0-7 0-16,3-5 1 15,-4-4 0-15,-6 3-2 16,-4-9 1-16,-7 6-1 16,-4 3 1-16,1 6-1 15,-1 7 0-15,-3 9 0 16,-3 7 1-16,-1 5-1 15,4 7 1-15,4 3 1 16,3 7 0-16,3-4 0 16,4 0 0-16,-3 10 0 15,6-4 1-15,1 1-4 16,3-4 1-16,0-6-10 0,0-6 0 16,4-13-1-16,3-6 0 15</inkml:trace>
  <inkml:trace contextRef="#ctx0" brushRef="#br0" timeOffset="118059.96">12562 15500 24 0,'0'-13'12'0,"7"-31"-4"0,1 32 19 0,-1-1-25 16,0 1 1-16,0-1 4 15,3 1 0-15,4 2-6 16,1 4 0-16,6 3 5 16,0 0 0-16,0 3-2 15,4 0 1-15,-1 0-5 16,-2 0 0-16,-1-3-5 16,0-1 1-16,-3-2-10 15,-1 0 0-15,-3-7-1 16,-3 4 1-16</inkml:trace>
  <inkml:trace contextRef="#ctx0" brushRef="#br0" timeOffset="118648.9">13233 15205 47 0,'7'16'23'0,"-7"9"-32"0,-4-22 48 15,1 0-38-15,-11 7 0 16,-8-1-1-16,-2 0 0 16,-4 4 0-16,-1-1 0 15,1 1 0-15,7 0 0 16,3 2 0-16,4-2 0 16,4 2 1-16,3-2 0 0,3 3-1 15,8-4 1-15,6 1 0 16,8 2 1-16,3 1-2 15,-3 0 1-15,-4-4-2 16,-4 4 1-16,-6-3-1 16,-8-1 0-16,-6 4-2 15,-4-1 0-15,-4-2-1 16,4 0 0-16,0-1 0 16,3-3 0-16,4 1 2 15,4-1 0 1,3-2 1-16,10-1 1 0,4-3 2 15,11-3 1-15,3-6 1 16,7-7 0-16,11-6-1 16,7 1 0-16,-3-11-1 15,-5 1 1 17,-9-3-2-32,-5-1 0 0,-6 7-2 15,-4 3 0-15,-10 4-2 0,-4 2 1 0,-7 10-2 0,-7 6 0 16,-7 6-1-16,-4 6 0 15,1 7 0-15,-5 6 0 16,1-3 3-16,4 3 0 16,2 10 1-16,5-1 0 15,3 1 1-15,7-4 0 16,3-3-2-16,8-9 1 16,3-6-7-16,11-4 0 15</inkml:trace>
  <inkml:trace contextRef="#ctx0" brushRef="#br0" timeOffset="119219.3">13730 15418 29 0,'-7'22'14'0,"-14"0"-10"0,14-15 23 0,-4 2-25 16,-3 0 0-16,0 10 1 16,-4-3 1-16,4 6-4 15,0 6 0-15,-3 3 3 16,6-2 1-16,4-1-1 16,3-3 0-16,4-3-1 15,7-3 0-15,8-4-3 0,6-12 0 16,7-3-4-16,4-6 1 15,6-13-3 1,5-12 0-16,-1-7-1 0,4-12 1 16,-4-9 1-16,4-10 1 15,-14 6 2-15,-4-3 1 16,0-3 0-16,-3 3 1 31,-4 0-1-15,-7 7 1-16,-3 2 1 0,-4 7 1 15,-3 13 2-15,-1 5 1 0,-6 4 3 0,-1 15 1 0,0 13 1 16,-3 16 1-16,-7 9-2 16,-3 13 0-16,-8 15-3 15,-7 13 0 1,4 19-3-16,3 9 1 0,-3 3-3 16,10-9 1-16,4-13 0 15,4-15 0-15,3-20-2 16,3-8 0-16,8-20-3 15,3-15 0 1,-4-13-6-16,1-2 1 0,-4-14-5 16,-4-2 0-16</inkml:trace>
  <inkml:trace contextRef="#ctx0" brushRef="#br0" timeOffset="119408.86">13744 15155 31 0,'7'3'15'0,"22"13"-6"0,-19-13 24 15,8 0-28-15,3 3 1 16,7-6 1-16,4 0 0 16,10 3-10-16,-7 4 0 15,11-1 6-15,11-6 0 16,-1 3-11-16,-10 3 0 16,-7 1-6-16,-11-1 0 15</inkml:trace>
  <inkml:trace contextRef="#ctx1" brushRef="#br0" timeOffset="79798.07">9507 12455 0,'0'0'16</inkml:trace>
  <inkml:trace contextRef="#ctx0" brushRef="#br0" timeOffset="121036.99">14206 15716 55 0,'11'22'27'0,"0"-6"-19"0,-11-7 28 0,-4 10-34 15,-7 9 0-15,-6 7-1 16,-8 9 0-16,0 3-5 16,-6 3 1-16,-5 0-13 15,1-12 1-15</inkml:trace>
  <inkml:trace contextRef="#ctx0" brushRef="#br0" timeOffset="121773.64">15452 15321 44 0,'0'10'22'0,"-4"-17"-15"16,4 7 26-16,-3-3-32 16,-4-3 0-16,-11 3 1 0,0-4 0 15,-6 1-2-15,-1 3 0 16,-3 9 1-16,-1 4 0 16,1 9-3-16,4 9 1 15,-5 6-5-15,8 4 1 16,0 6-3-16,7 6 1 15,10-3 1-15,4-9 0 16,7-10 7-16,4-9 0 16,10-10 5-16,4-6 0 15,0-9 1-15,3-7 1 0,0-9-5 16,-3 0 0-16,-1-9-16 16,1-3 0-16</inkml:trace>
  <inkml:trace contextRef="#ctx0" brushRef="#br0" timeOffset="122086.76">15554 15406 42 0,'-7'31'21'0,"0"10"-12"15,7-25 26-15,0-1-32 16,0 7 0-16,3 3 5 0,1 4 0 16,-1-4-8-16,5-3 0 15,-1-4 6-15,0-5 1 16,0-7-2-16,3-9 0 16,4-9-2-16,4-10 0 15,3 0-2-15,0-10 0 16,1-8-4-16,2-1 1 15,8 0-5-15,0 10 1 16,-4 6-14-16,4-4 0 16</inkml:trace>
  <inkml:trace contextRef="#ctx0" brushRef="#br0" timeOffset="122493.37">15942 15563 60 0,'7'15'30'0,"18"-21"-32"16,-11 0 44-16,4-1-41 16,6-2 0-16,1-3 0 15,-4-7 0-15,-3-6-2 16,-4-4 1-16,-4 4 1 15,-3 0 0-15,-7 0-1 16,-3 3 0-16,-8 3-1 16,1 4 1-16,-8 5-1 15,1 10 0-15,-1 3 0 0,-3 10 0 16,0 6-1-16,3 12 1 16,4 0 0-16,3 4 0 15,4 12 1-15,4 3 1 16,3-3-1-16,7 0 0 15,3-6-1-15,8-10 0 16,7-9-2-16,3-12 1 16,7-10-9-16,-3-3 1 15,-4-10-6-15,-7-3 0 16</inkml:trace>
  <inkml:trace contextRef="#ctx0" brushRef="#br0" timeOffset="123333.85">16263 15650 44 0,'-7'57'22'0,"7"-26"-21"0,0-28 37 15,0-3-37-15,4-6 1 16,-4-10 1-16,7-12 0 16,-4-3-4-16,1-10 1 15,-1-3 2-15,4-6 0 16,0 3-1-16,7 3 0 0,4 3 0 16,3 4 0-16,0 2-1 15,8 13 0-15,-1 10-4 16,-3 5 0-16,-4 7-8 15,0 4 1-15,-4-8-5 16,1 4 1-16</inkml:trace>
  <inkml:trace contextRef="#ctx0" brushRef="#br0" timeOffset="123722.81">16838 14685 44 0,'-3'50'22'0,"-4"47"-27"0,7-69 41 16,-4 22-34-16,-7 10 0 15,-6 15 0-15,-1 13 1 0,0 6-4 16,-3 0 1-16,4-6 0 47,3-16 0-47,3-12-6 0,7-16 0 0,4-10-7 0,11-9 0 0</inkml:trace>
  <inkml:trace contextRef="#ctx0" brushRef="#br0" timeOffset="124143.5">17043 15534 49 0,'-4'13'24'0,"-28"-10"-33"16,22 0 42-16,-8 0-33 16,-3 4 0-16,0 2 0 0,-4 4 0 15,4 5 1-15,3 4 0 16,1 0-1-16,3-3 0 15,3 0-2-15,4-7 1 16,3-5 0-16,8 2 0 16,0-3-2-16,3-9 1 15,7-3 1-15,0-3 0 16,0-4 1-16,0 0 0 16,0 1-1-16,0-1 1 15,0 1 0-15,0 2 1 16,1 4-1-16,-1 6 1 0,-4 6-1 15,-3 7 1-15,0 6-1 16,-3-4 1-16,-1 7-1 16,1 7 1-16,3-1-1 15,4-3 1-15,-1 0-6 16,4-6 1-16,4-3-8 16,10-10 1-16</inkml:trace>
  <inkml:trace contextRef="#ctx0" brushRef="#br0" timeOffset="124533.32">17328 15860 41 0,'-10'63'20'0,"-8"3"-14"0,11-47 33 15,-3 3-36-15,-1 3 1 16,0-3 0-16,1 0 0 15,-1-10-6-15,4-5 0 16,4-11 4-16,3-11 0 16,3-23-2-16,4-6 0 15,4-15-1-15,3-1 0 16,0-9 0-16,4 0 0 16,-1 3 0-16,1 0 0 15,3 4 0-15,11 15 1 0,17 6 0 16,4 16 1-1,4 9 0-15,3 10 1 0,-4 3-1 16,-3 6 1-16,-11 3-1 16,-13 4 0-16,-15 8-2 15,-18 1 1-15,-21 6-2 16,-13 4 1-16,-22-1-9 16,-4 3 0-16,-10-9-5 15,4-9 0-15</inkml:trace>
  <inkml:trace contextRef="#ctx0" brushRef="#br0" timeOffset="129294.38">19865 14440 40 0,'7'13'20'0,"25"-23"-18"0,-22 7 21 0,4 3-22 15,8 0 1-15,-1 0 3 16,3 0 0-16,1 0-5 16,3 0 1-16,-3 0 3 15,3 0 1-15,8 0-2 16,6 0 1-16,4 0-2 16,10-3 1-16,11 3-1 15,4-3 0-15,-1-4 0 16,11 1 0-16,1 3 0 15,13-3 1-15,7 3-1 16,4-4 1-16,3 1-2 16,11 0 1-16,14 0-2 15,0-4 1-15,0 1-1 16,15-1 0-16,-5-2-1 0,15 2 1 16,3 1 0-16,1 0 1 15,9-1-1-15,1 1 0 16,0 2 0-16,11-2 1 15,3 3 0-15,0-10 0 16,7 0-1-16,3 1 1 16,4-4-1-16,-3 3 0 15,6 1 0-15,5 5 1 16,2 1-1-16,1 2 1 0,0 1-1 16,13 3 0-1,-6 0 0-15,17-6 1 16,-6-1-1-16,6 4 0 0,-3 0 1 15,-4-1 0-15,11 7 0 16,-11 3 1-16,8 7 0 16,-8-1 1-16,0 1-1 15,-10-4 1-15,10-6-1 16,8-3 0-16,-8-3-1 16,-3-4 0-16,-11 1 0 15,7-1 0-15,4 1-1 16,-7 9 1-16,-8 0-1 15,5-3 1-15,-12 0-1 16,4-1 1-16,-14-2-1 16,-7 0 0-16,-17 0 0 15,-8-4 0-15,-24 1-1 16,-29-1 1-16,-17-2-2 16,-8 3 1-16,-17-1-6 0,-7-6 0 15,-17 1-15-15,-12-10 1 16</inkml:trace>
  <inkml:trace contextRef="#ctx0" brushRef="#br0" timeOffset="129894.92">31948 13484 42 0,'-11'15'21'0,"4"-8"-9"16,7-7 19-16,0 0-29 15,0 0 1-15,3 9 1 16,5 0 1-16,2 10-6 16,4 3 1-16,11 0 4 15,3 0 0-15,7 3-2 16,4 0 1-16,4-9-2 16,9 9 0-16,1 0-1 0,4 0 1 15,-4-3-2 1,-11-3 1-16,-10 0-1 0,-11-4 0 15,-14 7-1-15,-10 0 1 47,-5 3-1-47,-6 4 0 0,-7-1-2 0,-7-6 1 0,0 9-2 0,3-3 1 16,0 7 0-16,4 2 0 16,0-2 1-16,3 3 0 15,8-1 2-15,3-5 1 16,3-10 2-16,4-10 0 15,0-9 1-15,0-9 0 0,-3-7 0 16,-1-12 1-16,1-6 0 16,-1-19 0-16,-3-13-2 15,4-12 1-15,-1-7-4 16,8 4 0-16,6 3-15 16,8 9 1-16</inkml:trace>
  <inkml:trace contextRef="#ctx0" brushRef="#br0" timeOffset="130269.96">33175 13675 38 0,'14'9'19'0,"-14"7"-9"0,-3-7 19 16,-11 7-27-16,-11 12 0 0,-10 0 1 15,-8 7 1-15,-10 6-5 16,4 6 0-16,3-10 2 16,4 7 1-16,7 0-4 15,6-9 1-15,12-13-10 16,10-13 1-16,7-9-4 16,0-22 0-16</inkml:trace>
  <inkml:trace contextRef="#ctx0" brushRef="#br0" timeOffset="130433.12">32897 13524 46 0,'17'3'23'0,"1"88"-24"15,-8-59 43-15,1 18-42 16,0 22 1-16,6-3-3 16,1 13 0-16,3 5-11 0,0 1 1 15,-7-9-2 1,0-7 1-16</inkml:trace>
  <inkml:trace contextRef="#ctx0" brushRef="#br0" timeOffset="132026.88">25873 13706 55 0,'0'22'27'0,"-7"3"-16"0,7-15 28 15,0 12-38-15,-4 0 0 16,1 15-1-16,-1 10 1 16,1 16-2-16,-1 15 1 15,1 7 0-15,3-3 0 16,-4-4-5-16,4-6 0 16,0-12-12-16,7-20 1 15</inkml:trace>
  <inkml:trace contextRef="#ctx0" brushRef="#br0" timeOffset="132448.67">25834 15139 47 0,'11'-3'23'0,"-4"-6"-18"16,-7 2 30-16,0-2-35 16,0-10 0-16,-4-3 0 15,1 3 1-15,-8 1-2 16,-7 2 1-16,-6 7-1 15,-5 5 1-15,5 17-2 0,-5 15 0 16,-2 4-1-16,-1 8 1 16,7 4-1-16,4 0 1 15,11-9 0-15,10-4 0 16,10-12 3-16,8-7 1 16,13-9 0-16,12-9 1 15,-1-9-1-15,-7-4 0 16,-10-6-12-16,-11-13 1 15,-10 0-4-15,-11-6 0 16</inkml:trace>
  <inkml:trace contextRef="#ctx0" brushRef="#br0" timeOffset="133842.49">23957 13879 52 0,'4'6'26'0,"6"-6"-16"15,-6 3 27-15,-1 3-35 16,1 1 0-16,-1 2 0 16,-3 4 0-16,0 5-3 15,0 14 0-15,-3 5 2 16,-1 14 0-16,4 14-3 15,0 11 1-15,-3 8-5 16,-1-8 0-16,1-11-11 16,-1-18 1-16</inkml:trace>
  <inkml:trace contextRef="#ctx0" brushRef="#br0" timeOffset="134157.94">23301 15171 68 0,'4'12'34'0,"27"-9"-40"0,-17-6 59 0,8 0-53 16,-1-6 0-16,14 2-1 15,11 1 1-15,-7 0-2 16,-4 6 0-16,4 0-6 16,3 0 0-16,4-3-11 15,-7-10 1-15</inkml:trace>
  <inkml:trace contextRef="#ctx0" brushRef="#br0" timeOffset="134369.78">23996 14935 63 0,'-11'60'31'0,"-20"40"-38"0,17-75 52 16,-1 19-48-16,1 19 0 16,4 6-15-16,-4 9 0 15,-1-9 12-15,5-3 0 0</inkml:trace>
  <inkml:trace contextRef="#ctx0" brushRef="#br0" timeOffset="135704.26">30036 13684 52 0,'0'32'26'0,"7"43"-21"16,-7-59 26-16,0 12-32 16,-4 13 1-16,1 2 0 15,-5 14 1-15,1 6-1 16,4-7 0-16,-1-3-4 15,1-12 1-15,3-10-11 16,-4-15 1-16</inkml:trace>
  <inkml:trace contextRef="#ctx0" brushRef="#br0" timeOffset="136200.04">29732 14631 49 0,'21'7'24'0,"22"-7"-23"0,-29 0 37 15,7 0-36-15,4 0 0 0,3-4 1 16,-3 4 0-16,-4 0-4 31,-4 4 0-31,-3 2 2 0,1 0 1 0,-12 3-2 16,-6 4 0-16,-5-4-1 16,-9 4 0-16,3-4 0 15,-4 1 0-15,0-1-1 16,4 4 0-16,0-1 1 15,0 1 0-15,4 3 0 16,2-1 0-16,5 1 0 16,3 3 1-16,7 6 1 15,7 0 0-15,0-3 0 16,0-3 0-16,0 3 0 16,-3-4 1-16,-4 1-1 15,-7 3 1-15,-7 3-1 16,-11 0 0-16,-6-3-4 15,-8-3 1-15,0-10-13 0,-3-15 0 16</inkml:trace>
  <inkml:trace contextRef="#ctx0" brushRef="#br0" timeOffset="136884.41">31330 13609 45 0,'0'16'22'0,"-10"31"-14"0,6-28 28 0,1 15-35 16,-4 7 0-16,-4 12 0 15,0-3 0-15,-3 10-2 16,4-1 1-16,3-5-1 15,3-14 1-15,1-5-8 16,6-10 0-16,4-9-6 16,0-7 0-16</inkml:trace>
  <inkml:trace contextRef="#ctx0" brushRef="#br0" timeOffset="137174">31147 14616 41 0,'0'22'20'0,"-7"-19"-12"0,3 0 32 16,-3 3-38-16,0 3 1 15,-4 7 1-15,4 3 1 0,0 3-5 16,4 0 0-16,-1 0 3 16,4 0 1-16,4 0-2 15,-1-3 0-15,4-4-1 16,0 1 0-16,4-7-4 16,0-6 1-16,3-6-8 15,7-3 1-15,11-10-8 16,10-6 0-16</inkml:trace>
  <inkml:trace contextRef="#ctx0" brushRef="#br0" timeOffset="137401.68">31436 14543 47 0,'-14'44'23'0,"7"-15"-14"0,0-26 36 15,-4 16-43 1,-3 9 1-16,-7 9 0 0,-7 17 1 16,-11 5-6-16,7 13 1 15,-7 4 2-15,-3-4 1 16,3-3-10-16,0-10 1 16,1-12-10-1,9-9 0-15</inkml:trace>
  <inkml:trace contextRef="#ctx0" brushRef="#br1" timeOffset="150431.47">24098 14067 34 0,'7'6'17'0,"18"-6"-4"0,-18 0 17 16,-7 0-25-16,7 3 1 15,-7-3 1-15,0 0 1 16,-3-3-11-16,3-3 1 15,-7-4 6-15,-4 1 0 16,-3 0-3-16,-11-1 1 16,8 4-2-16,-8 0 1 0,-7-1-1 15,-7 1 0-15,-10-3 0 16,-1 6 0 0,5-1-2-16,6 8 1 0,0 8-1 15,0 4 0-15,7 3 0 16,1 6 0-16,6 12-1 15,7 7 0-15,11 6 0 16,7 1 1-16,7-8 0 16,0 1 1-16,8-6-1 15,2-4 0-15,8-2 1 16,3-7 0-16,7-6 1 16,1-7 0-16,2-9 1 15,1-6 1-15,-7-6-1 16,3-4 0-16,4-9 0 15,0-6 1-15,0-6-1 16,-4-1 1-16,-3-2-1 16,-8-1 0-16,-2 7 0 0,-8-1 0 15,-7 1 0-15,-11 9 0 16,-6-3-1-16,-4 0 0 16,-8 0-3-16,1 0 0 15,4-1-5-15,-5-2 0 16,-2-3-6-16,-1 3 0 15</inkml:trace>
  <inkml:trace contextRef="#ctx1" brushRef="#br1" timeOffset="110589.61">24652 9934 0,'0'0'0</inkml:trace>
  <inkml:trace contextRef="#ctx0" brushRef="#br1" timeOffset="153166.57">30187 14070 31 0,'21'3'15'0,"-7"-6"-5"0,-10 6 15 16,0-3-22-16,-1 3 0 16,1 0 4-16,-4-3 0 15,0 0-8-15,0 0 0 16,0 0 5-16,-4-6 1 16,-3-3-2-16,-11-7 0 0,-10 0-2 15,3-2 0-15,-3-1 0 16,-4 3 0-16,-3 0-1 15,-4 4 1-15,1-1-1 16,-1 7 1-16,4 3-1 16,-1 6 1-16,8 6-1 15,3 10 1-15,8 3-2 16,3 0 1 15,7 6-1-31,10 7 1 0,8-1-1 0,6-2 1 0,8-7-1 16,28 12 1-1,-25-27 1-15,-3-7 0 16,-1-3 0-16,-2-6-1 16,-5-13 1-16,1 0-1 15,-7 0 1-15,-4-6-1 16,0-3 1-16,-7-3-1 16,-4-1 1-16,-6 1-1 15,-5 6 1-15,-2 9-1 16,-4 10 1-16,-8 12 0 0,5 7 0 15,3 5-1-15,3 1 1 16,4-6-1-16,7 6 0 16,3 3 0-16,8-4 0 15,6 1-1-15,8-3 1 16,0-4-1-16,3-5 1 16,0-4 0-16,0-6 0 15,0-7-1-15,-3 4 1 16,0-7 0-16,-4-5 0 15,0-4 0-15,-7 0 0 0,-4-3 0 16,-6-4 1-16,-1 7-1 16,-3 7 1-16,0-1 0 15,-7 4 0-15,-4 5-1 16,-3 7 1-16,-3 7-1 16,-5 5 1-16,5 7-1 15,2 0 1-15,5 0-1 16,3-1 0-16,7-2 0 15,3-3 0-15,11 5 0 16,7-5 0-16,7-7 0 16,8 0 0-16,-1-2-1 15,4-8 1-15,-1 1-1 16,-2 0 1-16,-5-6-1 16,-3-4 1-16,-6-6-1 0,-12 1 1 15,-3-7-1-15,-10-1 1 16,2 5 0-16,-6 2 0 15,0 6 0-15,-7 1 0 16,-4 5 0-16,-3 4 1 16,-4-3-1-16,1 6 1 15,2 6-1-15,1 7 1 16,4 6-2-16,6 3 0 16,4 6 0-16,7-9 0 15,10 6 0-15,11-3 0 16,11 3 0-16,7-10 1 0,3-2 1 15,-3-10 0-15,3-6 0 16,-3 0 1-16,0-7-1 16,-8-5 0-16,1-7 0 15,-7-6 1-15,-1-4-2 16,-6-2 1-16,-4-1-1 16,-11 1 0-16,-3 2 0 15,-7 7 1-15,0 10-1 16,0 5 1-16,0 4-1 15,-4 9 0-15,1 10 0 16,-1 2 0-16,0 1-1 16,1 6 0-16,3 3-2 15,3 6 1-15,7 1 0 16,4-7 1-16,8 0 0 16,6 3 1-16,0-3 0 15,10-6 1-15,8-7 0 0,7-5 1 16,-4-4-1-1,-6-3 0-15,-5-3 0 0,-6 0 0 16,-4-7-1-16,-7-5 0 16,-7-7 0-16,-11-7 0 15,-3 1 0-15,-14 0 0 16,3 3 0-16,-3 9 1 31,-4 7 0-31,-3 6 0 16,0 9 0-16,3 6 0 0,0 7 0 0,8 3 0 15,6 0 1-15,7 3 0 0,8-9-2 16,10 0 1-16,7 2 0 16,7-2 0-16,0 0-1 15,4-1 1-15,-11-5-2 16,-3-10 0-16,-1-3-1 16,-3-7 1-16,4-2-1 15,-7-7 1-15,-1-3-1 16,1 0 1-16,-1 0 0 15,-3-3 1-15,0 6 0 16,0 0 0-16,-3 7 0 16,-4 6 0-16,-8 9-1 15,1 3 0-15,-3 0-2 16,-4 1 1-16,-4-1-2 16,7 3 1-16,4 4 0 15,4-1 1-15,2 10 1 16,5-9 0-16,3 6 1 15,11 6 1-15,6-3 1 0,8 0 1 16,10-7 0-16,7-8 0 16,4-7 0-16,-7-13 0 15,-4 4 0-15,-6-7 0 16,-12-9-3-16,-6-7 1 16,-11-5-16-16,-7-7 0 15,-7 0-3-15,0-3 0 16</inkml:trace>
  <inkml:trace contextRef="#ctx0" brushRef="#br1" timeOffset="155236.38">24289 14164 34 0,'0'13'17'0,"3"-13"-7"16,-3 0 17-16,0 0-25 15,0 0 0-15,0 0 4 16,4-4 0-16,-1-2-7 16,4 0 1-16,4 0 4 15,3-1 1-15,4 1-2 16,3 0 1-16,4 0-2 16,-1-1 0-16,1-2-1 15,0-1 0-15,-4 4-1 16,4-3 0-16,3-4 0 15,0 1 0-15,0-1 0 16,-3 1 0-16,-4 5 0 0,-3 7 1 16,-4 7-1-16,-4 2 0 15,1-3 0-15,0-3 1 16,-4 4 0-16,-4-4 0 16,4 3-2-16,0-6 1 15,0 0 0-15,7 0 0 16,4 0 0-16,7 3 1 15,3-3-1-15,4 0 1 16,-1-3 0-16,1 3 0 16,11-3-1-1,-12-3 1-15,1-1-2 16,3-2 1-16,1 0-1 16,-1-4 1-16,0-3-1 15,0-2 1-15,4 2 0 16,4 0 1-16,2 4-1 15,5 2 0-15,-4 4 0 16,0 6 1-16,-8 6 0 16,-6 7 0-16,-4 2-1 15,4 4 0-15,0 3 0 16,3-6 1-16,0-7-2 16,1 1 1-16,2-4-1 15,5-3 1-15,3-3-1 16,0-3 1-16,6-3-1 0,-6-4 1 15,-7 1 0-15,0 3 0 16,3-1 0-16,1 1 1 16,2-3-1-16,-2 2 0 15,6 1 0-15,1 0 1 16,6 0-1-16,4 2 0 16,-4 1 0-16,-10 0 0 15,7 3 0-15,7 0 0 16,-3 3 0-16,3-3 0 15,0 0 0-15,0 0 0 16,0 3 0-16,-8 7 0 16,-6 6 0-16,-3 2 1 0,-8 1-1 15,-3 0 1 1,-8 3-1-16,1-3 0 0,0-7-1 47,6-2 1-47,5-7-1 0,-1-6 1 0,4-4 0 0,0 4 0 0,10-3 0 15,0-7 1-15,4-5-1 16,-3-4 1-16,-8-3-1 16,4 0 1-16,0 6 0 15,0 3 1-15,-4 4-1 16,-3 8 1-16,0 8-1 16,6 8 1-16,-2 4-1 15,3 3 1-15,3 3-2 16,0-10 1-16,-3-6-1 15,-3 4 0-15,2-1 0 0,5 4 0 16,-1-4-1-16,4 4 1 16,-3-4 0-16,2-3 0 15,5-6-2-15,-1-6 1 16,1 0-1-16,-11-1 1 16,0-2 0-16,-4 0 1 15,0-1-1-15,-3 4 1 16,0 3 1-16,-7 3 1 15,-8 0-1-15,-3 0 0 16,-3 3-1-16,-4 0 0 16,0 3-1-16,0-2 0 15,1-1 0-15,-1-3 0 0,0 9-1 16,3 4 1-16,1 5 0 16,3 1 0-16,0 0 1 15,4 0 0-15,3-7-1 16,4-2 1-16,0-4-1 15,0-6 1-15,6-3-1 16,15-6 1-16,0-1-2 16,-3-9 0-16,-5 4-15 15,-9-10 1-15</inkml:trace>
  <inkml:trace contextRef="#ctx0" brushRef="#br1" timeOffset="156405.51">11035 10893 34 0,'-4'-6'17'0,"8"0"-5"0,-4 6 17 16,3 6-25-16,4 0 0 15,1 4 2-15,2 9 1 16,1-4-9-16,-1 1 1 16,1 0 5-16,-1-1 1 15,1-5-3-15,0 2 1 16,-4 4-2-16,3-4 1 0,1-2-1 16,-1 2 0-16,1 4 0 15,0 0 1-15,-1-4 0 16,1-2 1-16,-1-7 1 15,1-6 0-15,3-7 1 16,4-18 0-16,3-16 0 16,18-22 0-16,17-21-2 15,25-4 0-15,4-19-5 16,-7-6 0-16,-4 16-14 16,-4-4 1-16,-13 22-7 15,-12 17 1-15</inkml:trace>
  <inkml:trace contextRef="#ctx1" brushRef="#br2" timeOffset="120859.21">11282 8930 0,'0'0'0,"0"0"0,0 0 15,0 0-15</inkml:trace>
  <inkml:trace contextRef="#ctx0" brushRef="#br2" timeOffset="162005.67">16990 11025 42 0,'0'25'21'0,"10"3"-6"16,-6-24 21-16,-4-4-35 16,7 0 0-16,-7 0 2 0,7 3 0 15,0 3-3-15,0 6 0 16,4 7 3-16,-1 3 0 16,4 0 1-16,1 0 0 15,-1-3-1-15,0-6 0 16,3-10 0-16,1-10 0 15,7-11 0-15,3-1 1 16,7-25-2-16,4-19 1 16,21-15-2-16,14-19 1 15,18 9-8-15,-8-13 1 0,-9 4-16 16,-26-3 1-16</inkml:trace>
  <inkml:trace contextRef="#ctx1" brushRef="#br2" timeOffset="121867.13">21403 9956 0</inkml:trace>
  <inkml:trace contextRef="#ctx0" brushRef="#br2" timeOffset="163193.79">26137 13803 37 0,'11'19'18'0,"3"-16"-9"0,-7-9 19 0,-3-6-23 16,-1-7 0-16,-3-9 3 16,-3-4 0-16,-8-5-10 15,-10-4 1-15,-11 16 6 16,-7 3 0-16,-3 3-2 15,0 3 0-15,-4 7-1 16,3-1 0-16,1 10-3 16,0 10 1-16,-1 5-2 15,5 11 1-15,-1 11-1 16,0 13 0-16,4 23 0 16,7-5 0-16,10 11 0 0,14-1 1 15,18 1 0-15,1-7 1 16,16-6 0-16,8-16 0 15,0-9 1-15,-4-10 1 16,4-12 1-16,0-19 0 16,0-19 1-16,-1-19 0 15,5-9-1-15,3-12 1 16,-11-13-2-16,-7-10 1 16,-10-3-3-16,-11 7 0 15,-7 12-3-15,-11 7 1 0,-6 12-6 16,-8 6 0-1,-3 13-11-15,-4 15 1 0</inkml:trace>
  <inkml:trace contextRef="#ctx0" brushRef="#br2" timeOffset="164890.99">31337 13857 38 0,'18'-25'19'0,"3"-4"-11"0,-14 20 22 16,0-4-26-16,-3 4 1 16,-1 3 0-16,-3 0 1 15,-7-4-9-15,-7 1 1 16,-11-1 5-16,-6 1 1 16,-5 3-3-16,8 9 0 15,0 9 0-15,0 17 0 16,-4 2-1-16,4 6 0 0,3 11-2 15,4-8 1-15,7 1-1 16,10 6 1-16,11-12-1 16,7-7 0-16,11-3 1 15,7-9 1-15,3-7 1 16,0-3 0-16,-3-6 0 16,-7-9 1-16,0 3-1 15,-8-7 1-15,-3-9-1 16,-7-6 0-16,-7-3-1 15,-7-1 0-15,-10 7 0 16,-8 3 0-16,-3 3 0 16,3 10 1-16,-3 9 0 15,0 9 0-15,-1 10 0 16,-2 9 0-16,6-6-2 16,4 3 1-16,7 4-1 15,7-1 1-15,10-3-1 16,8-3 1-16,6-3-1 0,4-7 1 15,8-6 2-15,2-9 0 16,5-3 0-16,-5-6 0 16,-2 2 0-16,-5-6 0 15,-2-9-1-15,-5-3 0 16,-6-3-1-16,-8-1 1 16,-3 4-2-16,-10 6 1 15,-8 7 0-15,-3 5 1 16,-4 7 0-16,4 3 0 15,3 9 0-15,1 7 1 0,-4 3-2 16,3 6 0-16,4-9 0 16,3 9 0-16,4-3-1 15,4-3 0-15,3-1 0 16,7-8 0-16,10-1 1 16,19-9 1-16,-1-6 0 15,4 3 1-15,0-7 0 16,-4-8 0-16,-7-8 0 15,-3-5 0-15,-8-3-2 16,-6-4 1-16,-7-3-1 16,-8 0 1-16,-3 4-1 15,-4 5 0-15,-10 7 0 16,-4 10 1-16,-10 5-1 16,0 10 1-16,7 10-1 15,-1 15 0-15,1-3-2 16,0 6 1-16,0 3-1 15,3 7 0-15,4 3-1 16,10-13 1-16,8 6 1 0,6 4 0 16,8-7 1-16,3-6 0 15,14-3 1-15,11-9 0 16,3-7 0-16,-3-6 1 16,-3-6-2-16,-5 0 1 15,1-4 1-15,-7-9 0 16,-4-9-2-16,-7-6 1 15,-7-4-1-15,-10 1 0 16,-8-4 0-16,-3 0 1 0,-11 6-1 16,-3 1 0-16,-4 9-1 15,-3 6 0-15,7 10-1 16,-1 9 1-16,5 12-1 16,-1 10 0-16,4 3 0 15,0 3 1-15,7 7 0 16,3 6 1-1,4-4 1-15,7 1 0 0,7 6 0 16,4-6 0-16,13-10 0 16,12-9 0-16,2-10-2 15,-2-22 1-15,-8 4-8 16,-14-13 0-16,-10-12-11 16,-12-10 1-16</inkml:trace>
  <inkml:trace contextRef="#ctx0" brushRef="#br2" timeOffset="166751.13">26250 14114 44 0,'-10'37'22'0,"-1"-8"-13"16,8-26 22-16,3 0-29 15,0-3 1-15,0 0 2 16,0 0 0-16,7-9-6 15,3-1 1-15,8-9 4 16,10 4 0-16,4-10-1 16,10-10 0-16,7-6-1 15,1 7 0-15,-8 6-1 16,-3 6 1-16,-7 6-1 16,-4 3 1-16,-3 4-1 15,-4 3 1-15,-4 9-2 16,-2 6 1-16,-1 7-1 15,-4 6 1-15,-3 3-1 0,0 6 0 16,-3-2 0-16,-1 2 0 16,1-3-1-16,0-6 1 15,3-9-1-15,10-7 1 16,11-6-1-16,8-13 1 16,6 4-1-16,11-7 0 15,14-9 1-15,-4-6 0 16,-6 0 0 15,-4-1 0-31,3 7 0 0,1 6 1 0,-4 4-1 16,-4 5 1-16,0 13-2 0,1 16 0 15,-8 9 1-15,-7 7 0 0,-3 12-1 16,-4-3 0-16,1-7 0 16,-1-5 1-16,4-7 0 15,-4-6 1-15,-3-13-1 16,3-6 1-16,11-3-1 15,3-10 0-15,0-2 0 16,4-7 1-16,7 3-1 16,0-6 0-16,0-7 0 15,0 1 0-15,-7 6 0 16,-8 0 1-16,-6 12-1 16,-7 7 1-16,-4 9 0 15,-3 10 0-15,-1 9-1 16,1-7 1-16,0 1-1 15,-4-3 1-15,3-1-2 16,8-3 1-16,7-2-1 0,-4-10 0 16,4-1 0-16,3 4 1 15,7-6-2-15,4-6 1 16,4-4 1-16,-1-3 0 16,-7-3 0-16,4 0 0 15,4 7 1-15,-5 2 0 16,-2 7 0-16,-8 6 1 15,0 3-2-15,-3 3 1 16,0 0-1-16,0 4 0 16,-1-1 0-16,1 1 0 0,-4-1-1 15,4-6 1-15,0-3 0 16,0-3 0-16,-4-3-1 16,0 3 1-16,-7 0 0 15,-3-4 0-15,3 4-1 16,11-3 1-16,-4 0 0 15,4-4 0-15,-1 1-1 16,1-4 1-16,3 1 0 16,4 2 0-16,0 1 0 15,0-1 0-15,-4 4 0 16,-3 0 1-16,0 9-1 16,-4 6 1-16,-3 10-2 15,-4 3 1-15,0 0-1 16,0-3 1-16,-3-3-2 15,-4-4 1-15,7-5-1 0,4-4 1 16,3-6 0 0,0-4 0-16,-3-5 0 15,-4 2 1-15,0 1 0 0,4-1 0 16,3 4 0-16,0-3 1 16,4-1-1-1,3 1 0 1,1 0 0-1,-1-4 0-15,0-6 0 0,4 0 0 0,-7 1 0 0,-8 11 0 16,5 7-1-16,2 10 1 16,1 15-1-16,0 12 0 15,17 14 0 1,1-7 0-16,-1-10-1 31,0-12 1-31,1-10 0 0,-1-5 0 0,-3-7 0 16,-4-3 1-16,1-1 0 15,3 1 0 1,-1-6 0-16,-2-7 1 0,-4-6 1 16,-1-6 1-16,-6-3-2 15,-4-1 0 1,-6 1-16 0,-8 0 0-16</inkml:trace>
  <inkml:trace contextRef="#ctx0" brushRef="#br0" timeOffset="173416.74">19763 16478 31 0,'-7'16'15'0,"35"0"2"0,-21-16 16 0,3 0-31 16,8-4 1-16,7 1 0 16,3-3 1-16,7 3-6 15,11 0 1-15,-7 0 3 16,10 3 1-16,8 0-3 15,3 3 1-15,3 3 0 16,8-3 0-16,6-3 0 16,1-6 1-16,7 0-1 15,13-4 0-15,8 1 0 16,4-1 0-16,3 4-1 16,6 3 1-16,8 6 0 15,8 3 0-15,-1 4 0 16,3 6 0-16,15-4 0 15,-7 1 1-15,10-1-1 16,11-2 0-16,-11-4 0 16,14 6 1-16,4 1-1 15,-4-4 1-15,11 1 0 0,0 2 1 16,-3 1-2-16,6-1 1 16,7-2-1-16,-6-1 0 15,6 1-1-15,15-4 1 16,-11 0-1-16,4-3 0 15,13-6 0-15,-10 3 1 16,4-6 0-16,-4 0 0 16,4-4-1-16,13 1 1 15,-13-4-1-15,7 4 0 0,-1-1 0 16,-3-2 1-16,15-4-1 16,-12 1 1-16,8-4-1 15,-4 0 1-15,0 3-1 16,8 4 1-16,-15-1 0 15,7 4 0-15,0 2-1 16,-7 7 0-16,1 4 0 16,-8-4 1-16,3 3 0 15,1 0 1-15,-11-3-1 16,-4 0 0-16,4-3-1 16,-10 0 1-16,-1 3-1 15,-3 0 1-15,-3 6-1 16,-22 0 0-16,-7 4 0 15,-3-4 0-15,-11 0 0 16,-14-6 0-16,-15 0-1 16,1-6 1-16,-10 0-3 15,-12-4 1-15,-6-2-2 0,-8-1 0 16,-6 4-2-16,-4-1 0 16,-11 4-8-16,-10 0 1 15,-11-7-5-15,-10 7 0 16</inkml:trace>
  <inkml:trace contextRef="#ctx0" brushRef="#br0" timeOffset="174017.44">32290 16108 36 0,'3'0'18'0,"-10"0"-12"15,7 0 24-15,0 0-26 16,0 0 0-16,0 0 3 15,0 0 0-15,4 0-9 16,6 0 1-16,1 3 5 16,7 4 1-16,3 2-2 15,0 7 1-15,7 6-2 0,14 6 1 16,8-6-1-16,3 6 1 16,-4 3-2-1,-3 1 0-15,-14-4-1 0,-4 0 0 16,-10 4-1-16,-11 2 0 15,-11-3-1-15,-10 7 0 32,-7-7 1-32,-4 1 0 15,-7-4-1-15,4-3 1 0,4-3-1 0,-1-6 1 16,7-4-1-16,1-5 1 16,2-4-1-16,5-6 1 15,3-4 0-15,3-12 1 0,1-9-1 16,-1-3 1-16,-6-4 0 15,6-9 0-15,-3 1 0 16,0 5 1-16,0-9 0 16,-4 6 0-16,4 0-1 15,0 4 0-15,0 5-9 16,4 1 1-16,-1-3-7 16,4 8 1-16</inkml:trace>
  <inkml:trace contextRef="#ctx0" brushRef="#br0" timeOffset="174333.84">33355 16149 42 0,'-3'6'21'0,"6"4"-21"0,-3-7 33 16,0 6-33-16,-7 13 0 16,-11 0 0-16,-13 16 1 15,-15 6-1-15,-7 15 0 16,-4 7 0-16,1 0 0 0,0-3-4 15,6-10 1-15,11-12-9 16,15-16 0-16</inkml:trace>
  <inkml:trace contextRef="#ctx0" brushRef="#br0" timeOffset="174500.4">33002 16080 33 0,'0'-6'16'0,"22"50"-11"15,-15-19 20-15,7 9-22 16,3 20 0-16,5 11 0 16,2 7 1-16,8 1-9 15,7-4 1-15,-4-7-6 16,-7-15 1-16</inkml:trace>
  <inkml:trace contextRef="#ctx0" brushRef="#br0" timeOffset="177244.61">25608 16312 41 0,'7'-9'20'0,"7"6"-6"16,-14 3 20-16,7 0-33 16,-3 0 1-16,-4 0 0 15,3 9 1-15,-3 7-4 16,0 9 0-16,0 6 2 0,-3 22 0 15,-1 1-1-15,-3 2 0 16,0 4-1-16,4-7 0 16,-1-6-5-16,1-12 0 15,-1 2-9-15,1-12 1 16</inkml:trace>
  <inkml:trace contextRef="#ctx0" brushRef="#br0" timeOffset="177697.46">25513 17366 57 0,'7'15'28'16,"0"-8"-30"-16,-7-7 50 0,0 0-47 15,0 0 0-15,0 0 0 16,4-7 1-16,-4 1-3 16,0-3 0-16,-11-4 1 15,-7 4 0-15,-10-1 0 16,-7 4 0-16,0 9-1 15,-4 7 0-15,-4 5-2 16,1 4 0-16,3 6-4 0,8 3 0 16,6 1-1-16,7 2 0 15,15-6 0-15,10-6 1 16,17-7 5-16,12-8 0 16,2-8 5-16,8-11 1 15,0-10 0-15,0-4 0 16,-4-11-4-16,-3-7 1 15,-11-19-12-15,-13 0 0 16</inkml:trace>
  <inkml:trace contextRef="#ctx0" brushRef="#br0" timeOffset="178511.97">29616 16309 36 0,'0'22'18'0,"-14"12"-15"0,10-18 23 16,-3 12-26-16,-4 10 1 16,-3 6-2-16,0 0 1 15,7-4-1-15,0-5 0 16,0-7-10-16,4-15 1 0</inkml:trace>
  <inkml:trace contextRef="#ctx0" brushRef="#br0" timeOffset="179256.16">29358 16861 31 0,'-7'9'15'0,"11"-6"-2"0,-4-3 20 0,0 0-29 15,0-3 1-15,0 3 2 16,0 0 1-16,3 6-10 15,4 1 1 1,4-1 6-16,-1 0 0 0,5 1-2 16,2-1 0-16,-3-3-1 15,0 3 0-15,8 1-1 16,-5-1 1-16,1 0-2 16,-4 0 1-16,-7 1-1 15,-3-1 0 1,-12 3-3-1,1 4 1-15,-3 3-1 16,-4-4 0-16,0 1 0 16,-8-1 0-16,5 1 0 0,3-4 1 15,0 1 1 1,3-1 0-16,4-3 0 16,7 4 1-16,3-1 0 0,8 7 1 15,3-4 0-15,4 7 0 16,-4 0 0-16,7-3 1 15,-7 2-1-15,-3-2 1 32,-1 0-2-32,-10-4 1 15,-7 4-1-15,-10 3 1 0,-22 0-4 0,-11-13 1 16,-2-9-13-16,2-7 0 16</inkml:trace>
  <inkml:trace contextRef="#ctx0" brushRef="#br1" timeOffset="187454.43">25763 16368 44 0,'14'-18'22'0,"8"-7"-12"0,-19 18 22 0,4 1-29 16,-3 0 1-16,3-4 1 16,-7 4 0-16,3 0-6 15,-3 6 0-15,4-6 4 0,-4-1 1 16,-4 1-2-16,-6 0 0 15,-8-1-2-15,-10-2 1 16,3 3-2-16,-7 3 1 16,-10 6-2-16,-7 3 1 15,-8 10-3-15,1-4 1 16,-1 13-2-16,1 7 1 16,7 5-2-16,3 23 1 15,7 0 0-15,11 9 0 16,10-7 2-16,15 10 0 15,17-6 2-15,14-6 1 0,18-10 2 16,21-9 0-16,10-16 1 16,12-10 1-16,-8-11-1 15,-4-17 1-15,-6-3-1 16,-15-12 0-16,-13-19-2 16,-15-9 1-16,-18-13-2 15,-17-10 1-15,-10 4-2 16,-15 0 1-16,-10 6-14 15,3 3 0-15,-7 25 0 16,4 13 0-16</inkml:trace>
  <inkml:trace contextRef="#ctx0" brushRef="#br1" timeOffset="188956.8">29732 16522 42 0,'21'-3'21'0,"-7"-13"-10"0,-7 10 22 16,1 0-31-16,-5-7 1 15,-3-2 0-15,-7-4 0 16,-7-6-5-16,-11 0 1 0,-10-4 2 16,-4 7 1-16,0 4-2 15,-3 2 1-15,-4 10-2 16,-3 9 1-16,-11 6-2 16,10 10 1-16,8 6-1 15,7 10 0-15,3-4 0 16,14 10 1-16,11-4 2 15,14-2 0-15,18-4 2 16,14-6 1-16,0-6 0 16,-4-6 1-16,11-7-1 15,7-6 1-15,-4-16-2 16,-3-9 0-16,-4-6-2 16,-6-7 1-16,-5 4-2 15,-10-4 1 1,-10 10-2-16,-14 9 0 0,-12-6 0 15,-9 9 0-15,-4 4-1 16,-1 2 0-16,1 4 0 0,0-3 0 16,-4 9 0-16,0 9 0 15,4 7-1-15,0 6 1 16,7 9 0-16,7 7 1 16,10 2 0-16,8-2 1 15,3-3 1-15,7-7 0 16,0-6 2-16,18-10 0 15,-1-6 1-15,5-6 1 0,-5-9-1 16,-2-7 1 0,-5-6-2-16,-2-6 1 0,-5-6-2 15,-10-4 0-15,-7 4-2 16,-7 5 1 0,-25 7-4-1,-3 4 0-15,-4 18-1 16,-3 9 0-16,-4 7 0 15,0 3 0 1,7 2 0-16,8 5 1 0,6-4 2 16,11 6 1-16,7-3 1 15,14-3 0-15,11-3 2 16,10-4 0-16,0-8 0 16,-3-11 1-16,3-5-1 15,0-7 0-15,-7 1 0 16,-3-4 0-16,-4-6-3 15,-3-7 1-15,-4 1-1 16,-7 3 0-16,-7 6-1 0,3 0 1 16,-6 6-1-16,-5 4 1 15,-2 2-2-15,-4 7 1 16,-4 9-1-16,0 7 0 16,4 6 1-16,3 9 0 15,4 0 0-15,4 0 1 16,6 7 0-16,8-4 0 15,6-2 2-15,11-8 1 16,4-5-1-16,0-3 1 16,10-13 0-16,-7-7 1 0,-3-8-1 15,-4-4 0 1,-7-3-1-16,-10 0 0 0,-8-6-2 16,-6 3 0-16,-1 6-2 15,-3 3 1-15,-4 10-4 16,-3 6 0-16,-3 3-9 47,-8 3 0-47,7 4-8 15,4-4 1-15</inkml:trace>
  <inkml:trace contextRef="#ctx0" brushRef="#br1" timeOffset="190352.65">26240 16626 30 0,'-25'40'15'0,"14"-11"-3"0,8-26 14 16,-1 0-20-16,1 0 1 15,-1 0 2-15,4 0 1 16,0 0-12-16,0-3 1 16,0 0 8-16,0 0 1 15,7-6-5-15,11-3 1 16,3-7-1-16,11-3 0 15,0-6-2-15,3-3 0 16,4-3-2-16,3-4 1 16,0 7 0-16,-6 3 1 15,-8 9-1-15,-7 4 1 16,-3 2-1-16,-4 10 1 16,-4 13 0-16,-3 6 0 0,-7 6-1 15,0 3 1 1,0-3-1-16,0-6 0 0,0-4 0 15,7 1 0-15,4-7-1 16,7-5 1-16,3-1 0 16,0-10 0-16,7-8-1 15,8-10 1 1,2 3 0-16,5-3 1 0,-5-4-1 16,5-2 1-16,-1 0-1 15,0 3 1-15,-6 9 0 16,-1 3 0-16,-3 10 0 15,-4 3 1-15,-3 12-2 16,-1 13 1-16,1 3-3 0,-4 16 0 16,0 6-1-1,-6 6 1-15,2 0-1 0,4-5 0 16,0-8 2-16,8-11 1 16,2-14 2-16,1-9 0 15,0-12 0-15,10-9 0 16,-3-4 0-16,3-6 0 15,1-10-2 32,-4 7 0-47,-4 3 0 16,-7 6 0-16,0 0 0 0,-3 7 1 0,-4 5-1 0,-3 1 1 16,-4 3-1-16,0 3 1 15,0 3-1-15,4 0 0 0,-1 0 0 16,5-3 0-16,2 0 0 0,4-3 0 0,4 0 0 15,-4 0 0-15,1-6-1 16,2-1 1-16,5-2 0 16,3-1 1-16,6-3-2 15,1-6 1-15,-7-3-1 16,3 0 1-16,4 3 0 16,0 3 0-16,-7 7 0 15,3 3 1-15,-6-1 0 16,-5 1 0-16,-6 9-1 15,-4 15 0-15,-3 7 0 16,-8 13 0-16,1-4 0 0,-4-3 0 16,0-6-2-16,0-6 1 15,4-7 0-15,3-5 0 16,3-11 0-16,1-5 0 16,3-1 1-16,4-9 1 15,7-3 0-15,-1 0 0 16,1 0 1-16,-4 0 0 15,8 0-1 1,-1 3 1-16,7 3-6 0,-10 7 0 16,-4 5-16-16,-7 1 1 15</inkml:trace>
  <inkml:trace contextRef="#ctx0" brushRef="#br1" timeOffset="193912.28">13123 15948 38 0,'4'3'19'0,"3"4"-11"0,-4-4 20 16,1 0-24-16,3 0 1 16,-7 3 3-16,0 4 1 15,0 5-11-15,-3 4 0 16,-1-3 7-16,0 0 0 16,1 2-2-16,-1 11 0 15,-3 2-3-15,4 7 1 16,-1-1-1-16,1 7 1 0,3 6-1 15,3 4 1-15,4 8-1 16,0-2 1-16,0 3 1 16,4 3 0-16,0-7-1 15,3 10 0-15,7-3 0 16,7 9 0-16,11 0-1 16,10 4 1-16,-3-7-2 15,14-6 0-15,11-10 0 16,6-6 0-16,12 4 0 15,6-7 0-15,7 0 0 16,18-3 0-16,11 0 1 16,-4-7 0-16,10 4-1 15,8-6 1-15,6-10 0 16,-2-7 1-16,13-5-1 16,7-13 0-16,-6-9 0 15,6-4 1-15,4 0-1 16,-7 1 1-16,6 3-1 15,1-7 0-15,-7 3-1 16,10-9 1-16,-6 0 0 0,-1-3 0 16,0 0-1-16,-10 10 1 15,3-4 0-15,-10-6 0 16,-4 0 0-16,-3-4 0 16,0-2-1-16,-11-3 1 15,-11-14 0-15,-3-2 1 16,-4-9-1-16,1-10 1 15,-8 0-1-15,-17-16 1 0,0-9-1 16,-8 0 0-16,1-6 0 16,-4 6 0-16,0-4 0 15,0-2 1-15,-3 3 0 16,-4 0 0-16,11-1 0 16,-4 17 0-16,11-1 0 15,10 1 0-15,-10 2 0 16,14 10 0-16,-1 3-1 15,8 10 1-15,4 9 0 16,-4 6 0-16,14 13-1 16,0 9 0-16,3 7 0 15,-3-1 1-15,11 4-1 16,3 2 1-16,-4 4-1 16,4 3 0-16,1 7 0 15,6 2 1-15,-11 7-1 16,15 9 0-16,-11 3 0 15,4 10 1-15,-11 2-1 16,-14 4 0-16,-4 0 0 0,-3 0 1 16,-4 3-1-16,-3 0 0 15,-10 3 0-15,-12-3 0 16,-3 7-1-16,-3-1 1 16,-15 0 0-16,1 1 0 15,-11-4 0-15,0-9 0 16,-4-10 0-16,-3-6 0 15,0 0-1-15,-4-3 1 16,-3-3-1-16,-4 0 1 16,-3-1 0-16,0-2 0 15,3 0-1-15,-3-7 1 0,3 1-1 16,7-4 1-16,4-6-4 16,11-6 0-16,13-10-15 15,-3-9 1-15</inkml:trace>
  <inkml:trace contextRef="#ctx0" brushRef="#br1" timeOffset="194468.44">23975 15914 44 0,'-7'37'22'0,"21"4"-14"0,-11-31 22 15,4 5-27-15,8 1 1 0,16 6 1 16,8 3 0-16,18 3-6 15,13-3 0-15,1 0 4 16,-1-3 1-16,-6-3-2 16,-8 0 1-16,-14-3-2 15,-13-1 0-15,-22-2-1 16,-11 6 0-16,-13 9-1 16,-22 6 0-16,-21 1 0 15,-7 9 0-15,-11 3-1 16,11-3 0-16,0-3-3 15,0-1 1-15,7-2-9 16,7-7 1-16,11-6-4 16,17-12 0-16</inkml:trace>
  <inkml:trace contextRef="#ctx0" brushRef="#br1" timeOffset="194646.67">24137 15911 30 0,'18'0'15'0,"-15"34"-2"0,-3-15 24 16,0 9-32-16,-7 13 1 15,-28 69-7 1,-4 3 1-16,-14 12-14 16,-10-12 0-16</inkml:trace>
  <inkml:trace contextRef="#ctx0" brushRef="#br1" timeOffset="200891.83">14880 16111 59 0,'7'3'29'0,"57"-9"-15"0,-40 3 30 0,15-6-42 16,18 2 1-16,24-2 3 16,32 12 1-16,21 3-8 15,28-2 0-15,11 8 5 16,21 4 0-16,11-4-2 15,-1-2 0-15,-3-7-3 16,4-3 1-16,-11 0-1 16,-28-3 1-16,-25 3-2 15,-21 3 0-15,-21 3-4 16,-25 4 0-16,-18-1-15 16,-21-9 0-16</inkml:trace>
  <inkml:trace contextRef="#ctx0" brushRef="#br1" timeOffset="201686.46">16235 14531 21 0,'10'-3'10'0,"5"-3"14"16,-12 2-10-16,1 1-9 16,3 0 1-16,-7 3 6 0,3-3 0 15,-3 3-13-15,0 0 0 16,0 0 10-16,-7 0 1 16,-7 3-3-16,-4 0 0 15,-6 4-3-15,-1-1 0 16,-3 0-3-16,0 3 1 15,-1 4-2-15,5 3 0 16,2-4-2-16,1 10 1 16,4 3-2-16,-1 0 1 15,4 0-2-15,3-6 1 0,11-3-1 16,4-4 1-16,6-5 1 16,5-10 0-16,6-4 0 15,0-2 1-15,0-7 0 16,-3 4 1-16,-1 2-1 15,-3 1 1-15,1-1 0 16,-5 4 0-16,-3 0 0 16,0 3 1-16,0 6 0 15,-3-3 1-15,-1 6-1 16,1 4 0-16,-1 8-1 16,-3 1 1-16,4-3-1 15,-1-4 0-15,1 4-6 16,3-3 0-16,0-1-9 15,-7-12 0-15</inkml:trace>
  <inkml:trace contextRef="#ctx0" brushRef="#br1" timeOffset="202047.16">16288 14725 40 0,'-14'22'20'0,"17"-9"-19"0,-3-13 27 16,0 0-26-16,0 0 0 15,0 0 3-15,7-6 1 16,4-4-8-16,-1-6 1 0,1 4 3 16,3-7 1-16,0 3-2 15,4 1 0-15,-1-1-1 16,1 4 0-16,0 2 0 15,-1 7 1-15,1 6-1 16,-4-3 1-16,0 10-1 16,-3 2 1-16,-1 7-1 15,1-3 1-15,-4 2-1 32,0-5 0-32,0-1-4 0,4 1 1 15,-4-4-10-15,3-2 1 0,1-7-2 16,3-10 0-16</inkml:trace>
  <inkml:trace contextRef="#ctx0" brushRef="#br1" timeOffset="202619.09">17036 14057 41 0,'7'13'20'0,"-7"-10"-22"0,0-3 40 16,0 13-34-16,-7-1 0 0,3 13 2 15,-3 3 0-15,0 13-8 16,0 3 0-16,0 9 5 16,3 4 0-16,1-4-2 15,3-3 1-15,0-9-2 16,0-13 0-16,7-6 0 16,0-3 0-16,-4-6 0 15,1-7 0-15,-4-6 0 16,0 0 0-16,-11-9 0 15,-3-4 0-15,-3-3-1 16,-8 1 1-16,-3 2-1 16,7 4 1-16,-4 6-1 15,0 6 1 1,-3 6 0-16,3 7 0 0,4 3 0 16,3-1 1-16,8-5 0 0,6 3 0 15,8 6 0-15,10-10 1 16,4 4-1-16,6-7 0 15,5-6-1-15,6-6 0 16,-7-3-4-16,4 6 1 16,-15-6-11-16,-6-4 1 15,-14-5-3-15,-12-1 0 16</inkml:trace>
  <inkml:trace contextRef="#ctx0" brushRef="#br1" timeOffset="202919.24">15850 14989 55 0,'-14'6'27'0,"42"-3"-25"15,-13-6 53-15,2 3-50 16,18 0 1-16,15-3 3 15,17 0 0-15,10 0-11 16,22 3 0-16,21-4 7 16,4-2 1-16,13 0-4 15,8 0 0-15,0-4-4 16,-18 4 1-16,-18 0-5 16,-14 6 1-16,-17 0-11 0,-25 3 1 15,-22-9-8-15,-9 6 1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3:55:01.76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3:55:26.155"/>
    </inkml:context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FFC000"/>
    </inkml:brush>
    <inkml:brush xml:id="br4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16305 2179 30 0,'0'-6'15'0,"-3"15"-4"0,-1-6 16 16,4 0-26-16,-3 4 1 16,3 2 1-16,-4 0 1 0,-3 10-5 15,-3 10 0-15,-8 5 2 16,-7 1 1-16,-3 18-2 16,-4 0 1-16,-3 13-1 15,0 12 0-15,7-2 2 16,6 27 0-16,5-6 1 15,10 10 0-15,10-7 1 16,11-9 0-16,11-19-1 16,7-12 1-16,0-16-6 15,-4-10 1-15,-4-15-14 16,-6-3 1-16,-14-7-2 16,-11 1 1-16</inkml:trace>
  <inkml:trace contextRef="#ctx0" brushRef="#br0" timeOffset="2762.9">16566 3145 33 0,'-10'22'16'0,"10"-10"-10"0,0-12 28 16,7-6-31-16,4-7 1 0,3-5 1 15,7-17 1 1,3-6-8-16,8-21 0 0,0-7 5 15,-4-10 0-15,0 1-2 16,1 0 0-16,6 2-2 16,-3 14 1-16,-1-1-2 15,5 10 1-15,-5-1-1 16,-6 13 0-16,-4 13-1 16,-3 16 1-16,-4 12 0 15,-3 9 0-15,-4 10 0 16,-7 15 1-16,-4 13-1 15,4 16 1-15,-3 6 0 16,-1 16 1-16,1-7 0 16,-8 1 1-16,0-14-1 15,4-5 1-15,0-16-3 16,4-6 0-16,-8-13-3 16,4-7 0-16,-3-11-6 0,-1-7 0 15</inkml:trace>
  <inkml:trace contextRef="#ctx0" brushRef="#br0" timeOffset="2972.32">16549 2941 36 0,'-11'13'18'0,"22"8"-12"0,-4-21 31 16,3-3-34-16,12-6 0 15,9 0 0-15,12 2 1 16,-1-5-6-16,4 5 0 0,7-2-5 16,0 0 1-16,-4-10-8 15,4 3 1-15</inkml:trace>
  <inkml:trace contextRef="#ctx0" brushRef="#br0" timeOffset="3424.61">17463 2298 37 0,'10'50'18'0,"-3"-3"-12"0,-7-28 27 0,0 3-33 0,-3 6 1 0,-1 7 2 16,1 9 0-16,-1 3-2 0,1 0 0 15,-1 3 2 1,0-6 0-16,1-3 0 0,-1-10 0 16,-3-6-2-16,0 3 1 15,0-15-2-15,0-1 0 16,0-5-1-16,4 5 0 16,-4-12-1-16,-1 0 1 15,-2 0-1-15,-8-9 0 16,-3 3-1-16,-7 2 1 15,-4 4-1-15,0 7 1 0,1 5 0 16,2 1 1-16,5 9 0 16,3 6 1-16,3 0 1 15,7-3 0-15,8 3 0 16,6 1 1-16,8-1-1 16,10-6 1-16,11-3-1 15,3-16 1-15,0-3-5 16,-3-3 1-16,0-13-11 15,0-6 0-15</inkml:trace>
  <inkml:trace contextRef="#ctx0" brushRef="#br0" timeOffset="3888.66">17911 2320 40 0,'0'19'20'0,"0"6"-16"0,0-6 26 16,-4 0-28-16,-3 6 0 16,0 3 2-16,0 6 1 15,3 4-6-15,1 6 1 16,-1-10 3-16,4 7 0 15,0 9-1-15,4-15 0 16,-4-7-1-16,3-3 0 0,-3-12-1 16,0-7 0-16,-3-6-1 15,-8-6 1-15,-3 3-1 16,-7-7 1-16,-4 1-1 16,-7 6 0-16,1 0-2 15,-1-4 0-15,0 14 0 16,0 8 1-16,4 4 0 15,4 6 0-15,2 13 1 16,8-1 0-16,7 4 2 16,11-3 0-16,10-10 0 15,11-3 0-15,6-9 0 16,5-10 1-16,2-3-4 16,-2-6 1-16,-1-3-12 15,-3-10 0-15</inkml:trace>
  <inkml:trace contextRef="#ctx0" brushRef="#br0" timeOffset="4143.09">18196 3126 58 0,'29'44'29'0,"2"28"-32"0,-24-56 49 0,-7 6-47 15,-3 9 0-15,-11 0-4 16,-7 1 0-16,-11-10-8 16,-4-4 0-16,1-11-3 15,7-7 0-15</inkml:trace>
  <inkml:trace contextRef="#ctx0" brushRef="#br0" timeOffset="4924.95">19586 2772 52 0,'0'6'26'0,"-10"28"-34"0,3-21 51 16,-4 3-43-16,-7 2 0 16,-3-5-1-16,-3 6 0 15,-1 0-2-15,4 3 0 31,-1 12-1-31,15-3 1 16,7-2 0-16,11-7 0 16,10 0 1-16,0-4 0 15,1-8 3-15,-5 2 0 0,1-2 0 16,-4 2 1-16,-7-2-2 16,-4 2 0-16,-6 4-1 15,-4 3 1-15,-7-4-5 16,-4-5 1-16,-3-7-8 15,3-3 1-15</inkml:trace>
  <inkml:trace contextRef="#ctx0" brushRef="#br0" timeOffset="5255.65">19914 2919 26 0,'0'19'13'0,"-14"-10"-5"0,7-2 15 16,0 5-23-16,-3 7 0 15,-1 3 1-15,-3 6 0 16,3-3 0-16,1 3 1 15,3 1 1-15,3-1 1 16,8-6 1-16,10-7 0 16,10-8 0-16,5-10 1 0,2-10-2 15,5 0 0-15,-8-5-6 16,4-7 0 0,-4-4-12-16,-7-8 1 0</inkml:trace>
  <inkml:trace contextRef="#ctx0" brushRef="#br0" timeOffset="5600.76">20366 2323 48 0,'-14'54'24'0,"-4"49"-20"0,11-75 35 16,-4 19-39-16,-3 22 1 16,-3 13 0-16,-4 9 0 15,3 0-2-15,4 3 1 16,3-28-1-16,4-13 0 15,7-12-3-15,4-29 1 16,3-6-3-16,0-15 0 16,0-10-7-16,-7 0 0 15,0-2 0-15,-7-8 0 0</inkml:trace>
  <inkml:trace contextRef="#ctx0" brushRef="#br0" timeOffset="5813.66">20228 3001 27 0,'18'3'13'0,"17"-6"-6"0,-21 3 24 0,4-7-29 16,7 1 1-16,-1 3 2 15,5 0 0-15,-8 3-5 16,-4 3 0-16,1 3 4 16,-11 10 0-16,-10 3-2 15,-8-1 1-15,-10 8-4 16,0 2 1-16,-8-3-6 15,1 6 1-15,3-12-9 16,8-3 1-16</inkml:trace>
  <inkml:trace contextRef="#ctx0" brushRef="#br0" timeOffset="6154.54">20927 2279 39 0,'-7'7'19'0,"-11"27"-14"15,15-24 28-15,-8-1-31 16,-3 16 1-16,-7 16 0 15,-4 12 1-15,-3 16-5 16,7 9 0-16,3 13 3 16,4-9 1-16,0-10-2 15,7-12 0-15,0-16-3 16,3-7 0-16,4-18-6 16,0-10 1 15,4-18-8-31,-4-10 1 0</inkml:trace>
  <inkml:trace contextRef="#ctx0" brushRef="#br0" timeOffset="6305.78">20433 2806 41 0,'18'50'20'0,"24"-15"-12"0,-17-26 33 16,10-9-41-16,0 10 0 15,18-7-4-15,7 3 1 16,4-6-6-16,-1 0 0 15,-3 0-5-15,-4-9 1 16</inkml:trace>
  <inkml:trace contextRef="#ctx0" brushRef="#br0" timeOffset="6457.19">21107 3113 62 0,'-7'54'31'0,"-11"40"-43"0,14-75 63 0,-3 3-55 15,-3 6 1-15,-4-9-27 16,3-4 1-16,8-5 29 16,3-1 0-16</inkml:trace>
  <inkml:trace contextRef="#ctx0" brushRef="#br0" timeOffset="7476.89">22197 2910 48 0,'-11'34'24'0,"-17"41"-33"0,21-59 45 15,3 3-35-15,1 0 0 16,-1-4 0-16,1-2 1 16,3-4-3-16,3-6 1 15,4-6 1-15,4-3 0 16,3 0-1-16,4-13 1 16,-1 0-1-16,5-6 0 15,-1 6 0-15,0-6 0 0,-3 0-1 16,-8 6 1-16,1 7-1 15,-4 5 1-15,3 7-1 16,-10 0 1-16,7 4-1 16,-3 2 0-16,-1 10 1 15,-3 2 0-15,0-5 0 16,0-4 1-16,0-2-1 16,0-7 0-16,7-4 0 15,1-2 1-15,2-3-1 16,8-10 0-16,-1 10 0 15,8-10 0-15,0 3 0 16,-8 0 1-16,-2 4-1 16,-1 2 1-16,0 4-1 15,-4 3 1-15,1 3-1 16,-4 0 1-16,0 6-1 16,4 4 1-16,-1 2-1 0,-3-2 1 15,4-1-1-15,-4 7 1 16,0 3 0-16,0 2 0 15,0-2-1-15,0-3 1 16,0 0-4-16,4-13 0 16,3 3-10-16,7-15 1 15,0-1-2-15,0-9 0 16</inkml:trace>
  <inkml:trace contextRef="#ctx0" brushRef="#br0" timeOffset="7717.8">22906 2866 34 0,'-7'44'17'0,"0"-19"-14"15,7-19 31-15,0 7-32 16,0 5 1-16,-4 1 3 16,4 0 0-16,0 6-7 15,0-6 0-15,7 0 4 16,7-4 0-16,1-15-1 15,2 0 0-15,8-9-3 16,3-16 1-16,0 0-7 16,1-10 0-16,2-18-7 15,5-7 0-15</inkml:trace>
  <inkml:trace contextRef="#ctx0" brushRef="#br0" timeOffset="7995.96">23559 1878 53 0,'3'60'26'0,"-21"5"-30"0,15-43 45 0,-4 19-41 16,-11 22 0-1,1 15 0-15,-5 19 0 0,-2 19-2 16,-8-3 1-16,0 6-2 16,4-9 1-16,3-25-8 15,8-19 1-15,10-22-5 16,7-19 0-16</inkml:trace>
  <inkml:trace contextRef="#ctx0" brushRef="#br0" timeOffset="8362.98">23837 2054 48 0,'-7'18'24'0,"-10"36"-24"0,9-39 44 15,-2 14-42-15,-8 14 0 16,-3 20 0-16,-4 19 0 15,1 15-3-15,-5 10 0 0,5-17 2 16,3-2 0 0,6-16-5-16,5-18 0 0,6-17-8 15,4-21 1-15,4-13-4 16,-4-15 0-16</inkml:trace>
  <inkml:trace contextRef="#ctx0" brushRef="#br0" timeOffset="8547.28">23460 2615 56 0,'24'28'28'0,"33"-12"-32"16,-36-19 55-16,11-4-51 16,14-5 0-16,14-1-1 15,0-12 1-15,-11 6-9 0,-3 1 0 16,-18-1-7-1,4 6 0-15</inkml:trace>
  <inkml:trace contextRef="#ctx0" brushRef="#br0" timeOffset="8953.98">24172 3044 48 0,'7'76'24'0,"-38"40"-29"0,17-85 37 15,-8 4-36-15,-2 2 0 16,6-2-20-16,0-13 0 16</inkml:trace>
  <inkml:trace contextRef="#ctx0" brushRef="#br0" timeOffset="9593.12">25534 2160 42 0,'-11'13'21'0,"1"12"-12"0,6-10 31 0,-3 7-39 0,-3 10 0 16,-4 12 0 0,0 9 0-16,-4 22-1 0,7 4 0 15,1 2 2-15,6-2 0 16,1-23 0-16,-1-15 0 16,1-4 0-16,-1-11 0 15,-3-14-1-15,-4-6 0 16,-3-6-1 15,-3-15 1-15,-8-1-2-16,-7-6 1 0,-3 3-2 0,0-6 0 0,6 6 0 0,1 10 0 0,-4 9-1 15,4 0 1-15,0 19-1 16,3 3 1-16,8 9 1 16,6-6 0-1,4 3 1-15,7 1 1 0,11 5 0 16,3 1 0-16,3-7 0 15,12-6 0-15,2 0 0 16,8-4 0-16,0-2-7 16,0-6 1-1,7-14-10 1,0-11 1-16</inkml:trace>
  <inkml:trace contextRef="#ctx0" brushRef="#br0" timeOffset="9824.52">25650 2900 55 0,'0'28'27'0,"-10"19"-28"0,6-40 45 0,1 5-45 0,-1 1 1 16,1-4-7-16,3-6 0 15,0-3-1-15,3-9 1 16,1-10-8-16,-4-6 0 0</inkml:trace>
  <inkml:trace contextRef="#ctx0" brushRef="#br0" timeOffset="10239.48">25629 2700 43 0,'11'31'21'0,"-1"-19"-25"0,-10-12 36 0,0 0-33 16,8-3 1-16,2-6-3 16,-3-1 0-16,4 4 2 15,3-3 1-15,-4 3-3 16,5 2 0-16,-1 4-3 15,0 7 1 1,3 2-1-16,-2 4 0 0,-1 2 2 0,-4 7 1 16,1 3 2-16,-1 4 1 15,-3-7 5-15,1-1 0 16,-1 1 4-16,0-3 0 16,0 0 0-16,0-6 0 15,0-4-3 1,0-6 1 15,0 0-3-31,0-9 0 0,4 3-3 0,3-3 1 0,0-7-2 16,10-12 1-1,-2-3-4-15,-1 9 0 0,0-6-12 0,0-3 1 0,-7-4-1 16,-3 10 1-16</inkml:trace>
  <inkml:trace contextRef="#ctx0" brushRef="#br0" timeOffset="10476.44">26194 2797 53 0,'3'31'26'0,"-6"29"-36"0,3-54 55 15,0 3-45-15,0-2 0 16,0 2-8 0,0-9 1-16,0 0-4 0,0-19 1 15</inkml:trace>
  <inkml:trace contextRef="#ctx0" brushRef="#br0" timeOffset="10663.25">26211 2489 12 0,'15'13'6'0,"9"-26"3"0,-17 4-10 0,4 3-2 16,-4-4 1-16,0 4-2 15,0 3 1-15,0-6 3 16,0-1 0-16</inkml:trace>
  <inkml:trace contextRef="#ctx0" brushRef="#br0" timeOffset="11198.57">26585 2652 43 0,'18'16'21'0,"-7"12"-19"0,-11-21 51 0,0 2-53 16,-7 0 0-16,-4 1 0 15,-7-1 0-15,-3 10 0 16,-4 6 0-1,1-3-2-15,-1 3 1 0,4-6-1 16,0-3 0-16,7-4 1 16,3-2 0-16,7-4-1 15,8 0 1-15,7 4 1 16,6-7 1-16,4 3-1 16,-3-6 1-16,-4 0-1 15,-3 3 0-15,-8 10-1 16,-10 6 1-16,-3 2-3 15,-4 1 1-15,-8 0-7 47,-6-6 0-47,7-7-5 0,3-9 1 0</inkml:trace>
  <inkml:trace contextRef="#ctx0" brushRef="#br0" timeOffset="11438.23">26748 2838 38 0,'3'53'19'0,"-6"-9"-18"0,3-25 33 0,0-1-34 0,0 4 1 0,-4 3-1 16,4 0 1-16,0-12-4 15,0-4 0-15,0-9-9 16,4-9 1-16</inkml:trace>
  <inkml:trace contextRef="#ctx0" brushRef="#br0" timeOffset="11574.73">26804 2866 19 0,'18'9'9'0,"24"-9"-11"0,-28 0 3 0,4 0-8 0,3-6 1 16</inkml:trace>
  <inkml:trace contextRef="#ctx0" brushRef="#br0" timeOffset="11760.38">27224 2866 24 0,'10'0'12'0,"-2"-10"-16"0,-8 10 24 0,0 0-21 0,-8 3 1 16,-6 4-1-16,-7-4 1 16,-4 6 1-16,-3-2 0 15,0 11-1-15,0 11 0 0,3 2-2 16,4-3 0-16,7 0-5 16,3-3 1-16</inkml:trace>
  <inkml:trace contextRef="#ctx0" brushRef="#br0" timeOffset="12085.18">27273 3026 21 0,'7'40'10'0,"4"-33"-8"16,-4-10 16-16,7-1-19 15,0-2 0 1,0-6 0-16,4-7 0 0,0 0 1 16,-1 3 0-16,1-3-1 0,-1-2 1 15,1-1 0-15,3 9 0 16,0 4 0-16,4 2 1 16,7 14 1-16,0-4 0 15,-1 3 0-15,1 3 1 16,-4 1-1-16,1 6 0 15,-5-4-1-15,-3 7 0 16,-3-7-4-16,0 1 1 16,-4-4-6-16,3-12 0 15</inkml:trace>
  <inkml:trace contextRef="#ctx0" brushRef="#br0" timeOffset="12414.64">28155 1593 35 0,'11'53'17'0,"17"6"-11"15,-14-40 32-15,4 31-34 16,14 23 0-16,-1 11 3 16,5 13 0-16,2 10-9 15,1 3 1 1,0 6 5-16,-4 12 1 0,-17-12-3 0,-18 10 0 16,-14-7-3-16,-4-6 1 15,-14-13-5-15,-10-12 1 16,-14-31-12-16,-1-17 0 15</inkml:trace>
  <inkml:trace contextRef="#ctx0" brushRef="#br0" timeOffset="14984.6">6128 5039 53 0,'0'6'26'0,"-11"13"-18"0,11-13 26 0,-7 10-34 15,-3 0 0-15,-8 15 0 16,-14 7 0-16,-7 15-1 16,-3 16 0-16,0 9-1 15,-18 4 1-15,10-1-1 16,1-5 1-16,10-7 0 15,7-16 0-15,15-12-1 16,-1-7 1-16,15-12-2 16,-4-9 0-16,7-13-4 15,7-16 1-15,-7-6-8 16,3-16 0-16</inkml:trace>
  <inkml:trace contextRef="#ctx0" brushRef="#br0" timeOffset="15239.01">5648 5061 35 0,'0'15'17'0,"0"17"-13"0,4-23 26 16,3 7-25-16,-7 9 1 16,3 3 2-16,4 0 1 15,4 10-11-15,3 3 1 16,3 6 10-16,8 9 0 15,7 4-3-15,0-4 1 16,10 7-1-16,7-6 0 0,-3-7-3 16,-10-10 0-16,-1-5-8 15,-14-7 1-15,-3-6-17 16,-4-6 1-16</inkml:trace>
  <inkml:trace contextRef="#ctx0" brushRef="#br0" timeOffset="15959.96">6678 5177 42 0,'-14'25'21'0,"14"-3"-9"0,0-22 19 0,4 3-28 15,6-3 1-15,11 0 2 16,15 0 1-16,2 0-7 15,22 0 0-15,11 0 5 0,10-3 1 16,7-3-3 0,-10 2 1-16,-8 8-2 15,-10-8 1-15,-21 8-4 0,-7 8 1 16,-14 4-2-16,-11 6 1 16,-14 6-2-16,-11 10 0 15,-17 9-1-15,-1 3 0 16,-2 3 0-16,-12-3 0 15,8-12-3-15,7 0 1 16,6-10-9-16,15 3 1 16,7-12-1-16,14-10 1 15</inkml:trace>
  <inkml:trace contextRef="#ctx0" brushRef="#br0" timeOffset="16454.8">7927 4521 55 0,'0'22'27'0,"7"22"-31"0,-3-31 57 16,-4 12-51-16,0 9 0 16,0 13 2-16,3 10 0 15,-3 18-5-15,-3 10 1 0,-5 25 2 16,1 2 1-16,4 8-2 16,-8-1 1-16,1-6-2 15,6-10 0-15,4-6 0 16,0-12 0-16,4-25-1 15,-4-7 0-15,10-15-6 16,-10-13 0-16,0-22-12 16,-10-19 1-16</inkml:trace>
  <inkml:trace contextRef="#ctx0" brushRef="#br1" timeOffset="22610.38">15120 5889 35 0,'21'3'17'0,"25"0"-7"0,-28 0 17 0,6 0-26 15,12 0 1-15,3 0 3 16,6-3 1-16,5 0-6 15,10-6 1-15,0 0 3 16,7 0 1-16,14-7-1 16,7 7 1-16,14-4-3 15,8 1 1-15,10 6-2 16,14 0 1-16,7 3 0 16,11 3 1-16,13-3-1 15,5 0 1-15,17 3 0 16,10-3 0-16,11 3-1 15,8 0 0-15,-1 0-1 16,21 7 1-16,0 2-2 0,15 1 0 16,3-1 0-16,14 1 1 15,0 3-1-15,14-7 0 16,1 0 1-16,9-5 0 16,5-1 0-16,6 0 0 15,-3-3 0-15,10 0 1 16,-6 3-1-16,-1 3 0 15,11 7 0-15,4 6 1 16,10-10-1-16,-18 4 1 16,8-4-1-16,6-3 0 15,-6-6 0-15,13 7 0 16,-17-4-1-16,14-3 0 0,-24 0 1 16,3 0 0-16,-22 3-1 15,1 3 1-15,-21 0 0 16,-4-6 0-16,-28-9-1 15,-11-10 0-15,-7-3-2 16,-35 3 1-16,-21-9-4 16,-18 0 0-16,-28 6-6 15,-25 6 0-15,-24-6-11 16,-26 0 0-16</inkml:trace>
  <inkml:trace contextRef="#ctx0" brushRef="#br1" timeOffset="23180.64">28395 5650 29 0,'0'0'14'0,"-7"-15"4"0,7 8 8 15,-3 1-22-15,-1 0 0 16,0 0 4-16,4-1 0 0,0 7-9 16,0 0 1-16,8 0 6 15,-1 3 1-15,3 1-2 16,15 2 0-16,10 6-2 15,4 4 0-15,7 0-1 16,3-4 1-16,1 10-2 16,-12 3 0-16,-13 7-2 15,-14 2 0-15,-15 4-1 16,-17 9 0-16,-7 0-2 16,-11 3 1-16,-10-3-1 15,10 0 0-15,0-3 1 16,0-9 0-16,4-1 0 15,7-3 1-15,6-6 0 16,5-3 1-16,10-12 0 16,7-7 0-16,7-3 1 15,3-9 0-15,-3-13 1 0,-3-4 1 16,3 5 0-16,-3-20 1 16,-8-9-1-16,-3-7 1 15,-4-6-2-15,1 1 1 16,-4-1-4-16,3 3 1 15,1 7-15-15,2 12 0 16</inkml:trace>
  <inkml:trace contextRef="#ctx0" brushRef="#br1" timeOffset="23608.55">29496 5929 44 0,'3'19'22'0,"-10"6"-22"0,4-9 27 15,-11 3-27-15,-18 3 1 16,-10 9 1-16,-8 10 1 15,-3-7-4-15,0 4 1 16,4 0-1-16,7-7 0 16,6 0-7-16,8-12 1 15,14-13-6-15,10-15 0 16</inkml:trace>
  <inkml:trace contextRef="#ctx0" brushRef="#br1" timeOffset="23766.43">29122 5726 23 0,'7'-19'11'0,"7"60"6"0,-7-16 14 0,4 22-26 0,6 6 1 0,8 22 1 15,7 7 1-15,3 2-12 16,7 1 1-16,1 0-5 16,-12-16 1-16,-6-22-6 15,0-10 0-15</inkml:trace>
  <inkml:trace contextRef="#ctx1" brushRef="#br1">15660 4104 0,'0'0'16,"0"0"-1,0 0 1</inkml:trace>
  <inkml:trace contextRef="#ctx0" brushRef="#br1" timeOffset="25223.9">20384 5735 54 0,'-4'22'27'0,"4"53"-22"0,0-47 27 0,0 19-32 15,0 7 0-15,0 12-5 16,-4-7 0-16,1 4 0 16,-1-10 0-16,4-12-10 15,4-13 1-15</inkml:trace>
  <inkml:trace contextRef="#ctx0" brushRef="#br1" timeOffset="25643.92">20327 7099 54 0,'25'3'27'0,"-1"-40"-31"0,-16 24 49 16,-5 0-45-16,1-5 1 15,-4-4-1-15,-4-7 1 16,-3 4-2-16,-4 0 1 16,-10 10 0-16,4 2 0 15,-8 16-1-15,-3 10 1 0,3 15-2 16,4 13 0-16,3 6-1 15,8 0 0-15,6 0 1 16,8-3 0-16,6-13 0 16,11-12 1-16,1-13 2 15,-1-12 0-15,0-7 1 16,-4-5 1-16,1-11-8 16,-4-8 1-16,0-13-9 15,4 3 0-15</inkml:trace>
  <inkml:trace contextRef="#ctx0" brushRef="#br1" timeOffset="26156.87">22380 5541 52 0,'-3'12'26'0,"-15"-31"-27"16,18 29 43-16,-3 5-41 16,3 14 1-16,-4 2-1 15,0 13 1-15,1 3-3 16,-1-6 1-16,4 3-3 16,0 3 1-16,4-3-13 15,3-1 0-15,4-5-1 16,-1-7 1-16</inkml:trace>
  <inkml:trace contextRef="#ctx0" brushRef="#br1" timeOffset="26411.26">22338 6516 60 0,'-4'78'30'0,"11"16"-40"0,-7-66 62 0,-3 23-49 16,-1 15 0 0,4 6-5-16,0-10 1 0,0-11-14 15,0-20 0-15,-10-15-2 16,17-7 1-16</inkml:trace>
  <inkml:trace contextRef="#ctx0" brushRef="#br0" timeOffset="30465.22">22571 5704 35 0,'17'-13'17'0,"-6"-18"-9"16,-11 21 18-16,-4 1-26 15,-6 0 1-15,-4-4-1 16,-11 0 1-16,-7 1-1 16,1 6 0-16,-5-1 1 15,-10 14 0-15,-3 8 0 16,-7 10 0-16,-1 10-1 15,4 6 0-15,4 12-1 16,17 10 0-16,7-1 1 16,15 4 0-16,17 6-1 15,21-21 1-15,18-8 2 16,0-11 1-16,10-7 1 16,4-16 1-16,0-15 0 15,0-13 0-15,-3-6 0 0,-15-16 0 16,-10-6-3-16,-8-6 1 15,-6-7-3 1,-11 13 0-16,-10-9-7 16,-8 6 0-16,-3 6-10 0,-14 3 1 15</inkml:trace>
  <inkml:trace contextRef="#ctx0" brushRef="#br0" timeOffset="32459.54">22821 6092 33 0,'4'4'16'0,"3"-8"-8"0,0-2 17 0,0 0-21 16,3 0 0-16,-2-7 4 15,2-6 0-15,8 4-10 16,6-7 1-16,8-3 6 16,3-1 0-16,1 1-2 15,-4 7 1-15,-4 5-2 16,-4 4 0-16,-2 2-1 15,-5 1 0-15,1 6-1 16,-4 6 1-16,-3 1-1 16,-4 8 0-16,-4 10-1 15,1 10 1-15,-4-10 0 16,3-3 0-16,1-3-1 16,3-7 1-16,7-2-1 0,4-4 1 15,3-19-1 1,3-2 1-16,5-7-1 0,-5 0 1 15,5-3 0-15,2 0 0 32,22-13 0-32,-14 7 0 15,-4 6 1-15,-6 6 0 32,-1 9 0-32,-4 4 0 0,-2 9-1 15,-1 7 1-15,-4-1-1 0,1 4 1 0,-4 2-1 16,0 1 1-16,-3 3-1 15,-1 3 0 1,-3 3 0-16,1-3 1 0,-1-7-1 16,0-5 0-16,3-13-1 15,4-7 1-15,4-9 0 16,7-9 0-16,3 0 0 16,0-3 1-16,-3-1-1 15,3 7 0-15,7 3 0 16,4 10 1-16,-4 2-1 15,1-2 1-15,-1 2-1 16,0 17 1-16,-3 11 0 16,0 11 0-16,3 8-1 15,0 10 0-15,1 0 0 16,-1-9 0-16,0-7 0 16,0-2 0-16,-3-11 0 15,0-5 0-15,3-7 0 16,0 1 1-16,4-4-1 15,-3-10 0-15,-5-5 0 16,1-4 0-16,0 4 0 16,-4-4 0-16,0 3 0 0,0 1 0 15,-3-1 0-15,0 4 1 16,3-1-1-16,-3 1 0 16,3 3 1-16,-3 9 1 15,-1 0-1-15,-2 10 0 16,-5 12 0-16,-3-3 0 15,0 3 0-15,4 3 1 0,3-3-3 16,0-3 1-16,8-3-1 16,2-7 0-16,5-8-1 15,2-8 1-15,8-5-1 16,7 3 1-16,0-16 0 16,4-10 0-16,-12-8 1 15,5-1 0-15,3 0 0 16,-7 3 0-16,-4 13 1 15,-3 7 1-15,-4 11-2 16,-3 10 0-16,0 4-1 16,-1 8 1-16,1 1 0 15,0 12 0-15,3 7-1 16,-3-10 0-16,0 3 1 16,-4 3 1-16,0-2-1 15,-3-7 0-15,-8-4 0 16,4-8 0-16,8-4 0 0,-1-6 0 15,4-6 0-15,-1-4 0 16,-2 1 0-16,2 6 0 16,1-3 0-16,0-4 0 15,0-2 0-15,6-4 0 16,-2-3 0-16,-1 3 0 16,-3 4 0-16,0-1 1 15,-4 13-1-15,-7 10 1 16,-3 5-1-16,3 4 0 15,0 6 1-15,4 0 0 0,-4-3-2 16,0-3 1 0,0-6-1-16,4-4 1 0,-4-6 0 15,0-6 0-15,0-3-2 16,4-3 1-16,0-4 0 16,6-6 1-16,-2-6-1 15,-1 3 1-15,0 0 0 16,0 3 0-16,1 4 0 15,2 2 1-15,-3 4-1 16,1-1 1-16,-8 4 0 16,7 6 0-16,4 0-1 15,3-3 0-15,0 0 0 16,1 0 0 31,-5 3 0-47,8-4 0 0,-3-5-1 0,-1 3 1 0,0 3 0 0,0 0 1 0,4 3-1 15,0 6 0-15,-4 3 0 0,-3 13 0 16,-4 0 0 0,4 0 0-16,0-9 0 0,-1-1 0 15,1 1-1-15,-4-4 1 16,4 1 0-16,-7-7 0 16,3 0 0-16,4 0 0 15,0-12-1-15,3-7 1 16,4-6-1-16,-1-6 0 15,-2-1-6-15,-4 1 0 16,-11-6-10-16,14 12 1 0</inkml:trace>
  <inkml:trace contextRef="#ctx0" brushRef="#br2" timeOffset="39785.28">16718 3493 30 0,'-3'6'15'0,"3"-6"-1"0,0 0 16 15,7-6-23-15,7 3 0 16,0-7 3-16,4-5 1 15,6-1-14-15,12 3 0 16,13 4 9-16,21 3 1 16,15 3-5-16,7-4 1 0,14 1-3 15,7-3 1-15,-1-1-1 16,-20 1 0-16,-18 6-3 16,-17-7 0-16,-18 10-5 15,-25 0 1-15,-21 10-10 16,-25 2 0-16</inkml:trace>
  <inkml:trace contextRef="#ctx0" brushRef="#br2" timeOffset="40071.75">16775 3650 29 0,'3'44'14'0,"32"-16"5"15,-24-25 13-15,3 13-25 16,7-13 1-16,7 0 4 16,8 0 1-16,10-3-15 0,3-3 0 15,11-3 10-15,3-4 0 16,1 4-4 0,7-7 0-16,6 4-4 0,-6 0 0 15,-4-4-5-15,-14 0 0 16,-11 4-6-16,-10 0 1 15,-15-1-9-15,-10 4 1 16,-10-3 0-16,-15-1 0 16</inkml:trace>
  <inkml:trace contextRef="#ctx0" brushRef="#br2" timeOffset="40297.06">16778 3957 53 0,'-3'22'26'0,"13"-3"-28"0,-3-19 57 0,4 0-50 15,10 0 0-15,18-3 0 16,17-4 1-16,29-5-8 16,10-1 0-16,11-6 2 15,-11 4 0-15,-17 2-9 16,-15 1 0-16,-27 9-11 15,-22-13 1-15</inkml:trace>
  <inkml:trace contextRef="#ctx0" brushRef="#br2" timeOffset="43568.96">4593 7899 46 0,'0'3'23'0,"0"16"-10"0,0-13 23 15,0 0-33-15,-10 7 0 16,-1 6 2-16,-7 2 1 16,-3 8-7-16,-7 5 0 15,-11 4 4-15,-3 12 0 16,-15 0-1-16,15 7 0 16,-4-4-1-16,11-3 0 15,0-9-2-15,10-3 0 16,0-7-5-16,11-12 1 15,7-13-7-15,7-6 0 0,7-13-6 16,-7-9 0-16</inkml:trace>
  <inkml:trace contextRef="#ctx0" brushRef="#br2" timeOffset="43810.8">4138 7918 39 0,'7'15'19'16,"4"-5"-11"-16,-11-1 30 0,0 7-34 16,3 2 1-16,4 8 2 15,-3 5 0-15,10 10-8 16,7 9 1-16,7 3 6 16,8 7 0-16,9-7-3 15,-6-9 1-15,11-10-3 16,-8-2 1-16,-10-7-9 15,0-3 1-15,-8-6-13 0,-13-10 0 16</inkml:trace>
  <inkml:trace contextRef="#ctx0" brushRef="#br2" timeOffset="44309.75">4872 8168 40 0,'0'-3'20'0,"10"-9"-4"0,-6 12 20 16,10 0-32-16,0-7 1 16,7 1 0-16,15 0 1 15,10 0-9-15,3-1 1 16,0-2 0-16,1 0 0 15,-4-1-15-15,-8 1 1 16</inkml:trace>
  <inkml:trace contextRef="#ctx0" brushRef="#br2" timeOffset="44547.73">5055 7902 56 0,'0'28'28'16,"-3"0"-31"-16,6-9 43 0,4 12-40 16,-7 13 0-16,4 0-2 15,-1 6 1-15,-3 1-6 16,-3-1 0-16,-8-6-8 15,8-13 0-15</inkml:trace>
  <inkml:trace contextRef="#ctx0" brushRef="#br2" timeOffset="45118.28">5588 7761 44 0,'4'-3'22'0,"13"12"-14"15,-6-9 33-15,3 3-36 16,4 3 0 0,24 4 5-1,0-1 1-15,1-3-14 16,-12 1 1-16,1 2 7 15,-7 4 0-15,-11 2-3 16,-7 4 0-16,-18 0-3 0,-3 6 0 16,-7 0-1-1,-4 3 1-15,-13 1 0 16,-1 5 0-16,0 4 0 0,7 6 0 16,4 0 1-16,10-4 0 15,8-2 1-15,10-7 0 16,10-6 0-16,15-6 0 15,10-6-1-15,11-7 1 16,7-6-6-16,7 0 0 16,-11 0-14-16,-3-6 0 15</inkml:trace>
  <inkml:trace contextRef="#ctx0" brushRef="#br2" timeOffset="46032.21">8199 7510 35 0,'-7'12'17'0,"7"-8"-10"16,0 2 18-16,0 0-23 15,0 10 1-15,-4 6 4 16,4 12 0-16,-11 10-7 16,1 9 0-16,-1 4 5 15,-3 6 0-15,4-1-1 16,-1-5 0-16,4-4-5 16,3 0 0-16,4-9-9 15,7-3 1-15,-3-13-6 16,14-6 0-16</inkml:trace>
  <inkml:trace contextRef="#ctx0" brushRef="#br2" timeOffset="46281.71">8340 7977 45 0,'10'0'22'0,"33"-19"-20"0,-19 13 38 15,-3 3-40-15,8 3 1 16,9-6-2-16,8-4 1 16,4 1-7-16,-4-1 1 0,-15 1-7 15,-2-7 0-15</inkml:trace>
  <inkml:trace contextRef="#ctx0" brushRef="#br2" timeOffset="46485.08">8520 7588 41 0,'7'60'20'0,"-7"24"-16"15,0-55 30-15,3 11-34 16,4 4 0-16,-7 7-1 16,4-1 1-16,3-6-4 15,0-4 1-15,0-5-9 16,-7-10 0-16</inkml:trace>
  <inkml:trace contextRef="#ctx0" brushRef="#br2" timeOffset="46975.44">9169 7406 41 0,'0'29'20'0,"7"-17"-13"0,-7-12 30 0,7-3-34 15,-4-6 1-15,8 2 3 16,3 1 0-16,7 3-8 16,11 0 1-16,0 3 5 15,10 0 0-15,7 3-2 16,1 3 1-16,-11-3-3 15,-4 4 1-15,-10 2-4 16,-8-3 1-16,-13 4-1 16,-11 2 0-16,-11 4-1 15,-7 6 1-15,1 6 0 16,-15 3 0-16,0 10 1 0,7 3 1 16,4 6 0-16,7 4 1 15,10-17 0-15,4 1 1 16,14-4 0-16,7-9 1 15,11-3-1-15,17-6 0 16,22-3-2-16,-1-4 0 16,1-6-7-16,-11 0 0 15,-11-3-12-15,-17 7 1 16</inkml:trace>
  <inkml:trace contextRef="#ctx0" brushRef="#br2" timeOffset="49258.81">6664 7598 36 0,'0'15'18'0,"11"-8"-10"16,-1-7 18-16,-3 3-25 16,11-3 1-16,10 0 5 15,7 3 1-15,11 0-7 16,14 3 0-16,7 4 5 16,0-1 0-16,0 4 0 15,-3-1 0-15,-11 1-2 16,-7 2 0-16,-8 1-2 0,-16 6 0 15,-8 0-1-15,-11 3 0 16,-13 3-1-16,-15-6 0 16,-10 10-1-16,-11 8 0 15,-11 4-2-15,1 10 1 16,-1 2-3-16,4-3 0 16,15-9-13-16,-1-6 0 15</inkml:trace>
  <inkml:trace contextRef="#ctx0" brushRef="#br1" timeOffset="60052.68">15004 9125 30 0,'10'9'15'0,"22"1"-10"16,-21-10 15-16,3 6-18 16,0 3 1-16,3 1 3 0,5-1 1 15,2-3-7-15,5 1 1 16,2-4 5-16,12 0 1 15,2 3-2-15,12-3 0 16,10 0-2-16,7 4 1 16,4-4-2-16,10 3 0 15,11 4 0-15,10-4 0 16,7-6 0-16,8-3 0 16,10 0-1-16,3-10 1 15,15 0-1-15,7 1 0 16,7-4-1-16,14 4 0 0,0 2 0 15,-1 1 0-15,16 6 0 16,6-4 1-16,3-2-1 16,8-7 0-16,0 1 0 15,10 2 0 1,4-3 0 0,6-2 0-16,5 2 0 0,-1 0 0 0,0 7-1 15,-3-4 1-15,7 7 1 16,0-3 0-16,4 6 0 15,13-7 1-15,-14 1-1 16,15-7 1-16,-11-3-1 16,7 4 1-16,-11-11-1 15,8 5 0-15,-8-5-1 16,1 11 1-16,-1-4 0 16,-3 0 0-16,3 3 0 15,1 1 0-15,-1-1 0 16,-6 0 0-16,6 1 0 0,-7-4 0 15,4 3-1 1,-3 4 1-16,-1 2 0 0,-3 7 0 16,-7 3 0-16,-8 3 1 15,-3 0-1-15,-24 1 1 16,-8-1-1-16,-13 0 0 16,-15-3 0-16,-17-3 0 15,-18 0-3-15,-15 3 0 16,-13 0-6-16,-14 0 0 15,-18 3-13-15,-18-3 0 16</inkml:trace>
  <inkml:trace contextRef="#ctx0" brushRef="#br1" timeOffset="60654.08">27852 8272 35 0,'3'-13'17'0,"1"20"2"0,-4-4 10 16,3 6-24-16,8 1 1 16,0-1 2-16,3 3 0 15,3 1-11-15,8 6 1 16,7 0 6-16,3 6 0 16,4-3-3-16,0 0 1 15,-4-10-2-15,-7 1 0 16,-7-1-1-16,-10-2 0 15,-11 5 0-15,-7 1 0 16,-7 3 0-16,-7 6 0 0,-4 3-1 16,0 0 1-16,-3 10-1 15,3 0 1-15,-3 6 0 16,7-7 0-16,0 1 0 16,0-4 1-16,3 1 0 15,4-4 0-15,0 1-1 16,3-11 1-16,4-2-1 15,0-6 1-15,0-7 0 16,3-6 0-16,4-6 0 16,4-13 1-16,3-22 2 15,-3-9 0-15,-1-10 1 16,-3-9 0-16,0-9-2 16,4 3 1-16,-1-10-10 15,4 4 0-15,0 2-11 16,0 10 1-16</inkml:trace>
  <inkml:trace contextRef="#ctx0" brushRef="#br1" timeOffset="61150.97">28748 8733 40 0,'14'6'20'0,"-7"-9"-9"15,-10 3 25-15,-5 6-34 16,-9 7 1-16,-8 6 0 0,-3 6 0 16,-7 9-5-16,-8 4 1 15,1 3 2-15,7-1 1 16,3-8-4-16,7-1 0 16,4-9-7-16,10-13 1 15,1-5-7-15,-1-17 0 16</inkml:trace>
  <inkml:trace contextRef="#ctx0" brushRef="#br1" timeOffset="61303.68">28529 8755 53 0,'60'131'26'0,"18"42"-34"0,-50-132 48 0,7 6-44 16,4 6 0-16,-11-6-24 15,-17-12 1-15</inkml:trace>
  <inkml:trace contextRef="#ctx0" brushRef="#br1" timeOffset="68310.38">20038 8814 38 0,'10'16'19'0,"1"15"-8"16,-8-31 20-16,1 7-28 16,0 2 1-16,-1 4 0 15,-3 2 0-15,4 7-6 16,-4 6 1-16,0-2 3 16,-4 5 0-16,1 7-2 15,-5-4 0-15,5 1-4 16,-1-1 0-16,4-3-11 15,-3-12 1-15</inkml:trace>
  <inkml:trace contextRef="#ctx0" brushRef="#br1" timeOffset="68715.62">20137 9721 43 0,'7'-10'21'0,"14"4"-15"0,-18-3 30 0,1-1-36 16,-4 1 1-16,-7-4 0 15,0 4 0-15,-4 2-2 16,-6 7 1-16,-8 7 1 16,-3 12 0-16,-4 6-1 15,0 9 0-15,4 13-1 16,3-3 1-16,8 3-1 16,2-6 1-16,15-7-1 15,15-9 0-15,6-9 1 16,10-13 0-16,1-3 0 15,0-15 0 1,0-7 0-16,-4-3 0 16,-3-7-3-16,-11-5 1 0,-11-7-11 15,-10 3 0-15</inkml:trace>
  <inkml:trace contextRef="#ctx0" brushRef="#br1" timeOffset="69436.08">21925 8680 25 0,'-7'3'12'0,"4"12"4"0,3-15 8 0,-4 3-21 16,4-3 0-16,0 4 2 16,4-1 0-16,-1 0-4 15,1 9 0-15,-1 4 4 16,-3 12 1-16,7 1-1 16,-3 8 0-16,-4 7-2 15,0 0 1-15,0 6-4 16,-4-9 1-16,1-3-10 15,-1-10 1-15,-3-6-8 16,7-13 1-16</inkml:trace>
  <inkml:trace contextRef="#ctx0" brushRef="#br1" timeOffset="69730.31">21862 9670 57 0,'-4'57'28'0,"-14"6"-32"0,18-35 49 0,4 9-45 16,-4-2 0 0,4-7-9-16,3-3 0 0,3-9-2 15,1-10 0-15</inkml:trace>
  <inkml:trace contextRef="#ctx0" brushRef="#br1" timeOffset="70494.75">25181 8313 39 0,'11'0'19'0,"-8"6"-13"0,-3 0 22 16,4 10-28-16,-4 6 0 0,-4 3-1 15,1 3 1-15,-4 10 0 16,-4 9 0-16,8 3-1 16,-4 3 0-16,3 7-11 15,4-13 1-15</inkml:trace>
  <inkml:trace contextRef="#ctx0" brushRef="#br1" timeOffset="70968.03">25019 9140 41 0,'11'10'20'0,"3"6"-20"0,-7-13 30 15,0 3-30-15,3 3 1 16,8 1 1-16,3-1 0 16,4 4-2-16,0-4 1 15,-4 7 0-15,-11-4 0 16,-6 4-1-16,-11-3 1 15,-4 2-1-15,-6 1 0 16,2 0-2-16,-2-1 0 0,-1 1 1 16,4-7 0-16,0 1 0 15,3-1 1-15,8 1-1 16,6 2 1-16,4 4 1 16,8 3 0-16,9-1 0 15,8-2 1-15,0 0-1 16,-4-1 1 15,-7 1-1-31,-10 6 0 16,-18-3-1-16,-14 12 0 0,-11 1-6 0,-11-1 1 0,-13-3-8 15,3-15 1-15</inkml:trace>
  <inkml:trace contextRef="#ctx0" brushRef="#br0" timeOffset="79450.61">25379 4822 36 0,'7'0'18'0,"0"0"-10"0,-7 0 19 0,0 7-26 15,0 2 0-15,-7 7 1 16,-4 9 0-16,-3 0-2 16,-10 6 1-16,-12 7 0 15,-3 6 0-15,4 9-1 16,0 1 1-16,0-7-3 15,3 9 1-15,7-3-7 16,8-6 1-16,2-6-5 16,1-13 0-16</inkml:trace>
  <inkml:trace contextRef="#ctx0" brushRef="#br0" timeOffset="79901.06">24913 5302 29 0,'0'32'14'0,"0"-4"-9"0,0-25 21 16,-3 3-25-16,-4 1 0 0,0 5 1 16,-1 1 1-16,-2 2-3 15,3-2 0-15,0 6 1 16,0-4 1-16,0 4-1 15,3-3 0-15,1-1-1 16,-1-2 0-16,1 0-1 16,6-7 1-16,8-6-1 15,6-3 1-15,12-7 1 16,6-12 0-16,7 0 2 16,8 4 1-16,2-4 0 15,1 6 1-15,-7 0 0 16,-7 4 0-16,-11 2-2 15,-7 4 1-15,-10 9-3 16,-15 3 0-16,-13 4-2 16,-15-1 1-16,-3 4-1 15,-8-7 1-15,-9-3-1 0,-1-9 1 16,3-7-3-16,4-2 0 16,11-4-7-16,10-3 0 15,8-9-5-15,13-1 1 16</inkml:trace>
  <inkml:trace contextRef="#ctx0" brushRef="#br0" timeOffset="80338.83">25640 4020 48 0,'0'15'24'0,"-25"29"-33"0,15-28 43 16,-12 12-34-16,-2 7 0 15,-4 12 0-15,-4 0 1 16,0-16-2-16,-3 0 1 15,10-2-3-15,4-7 0 16,7-4-8-16,3-5 1 16,4-7-2-16,4-12 0 15</inkml:trace>
  <inkml:trace contextRef="#ctx0" brushRef="#br0" timeOffset="80529.43">25404 4051 34 0,'17'13'17'0,"22"21"-16"16,-28-18 33-16,6 15-33 16,4 19 1-16,8-9-1 15,-1 9 0-15,7 4-3 16,0 2 1-16,1-9-5 16,2 0 0-16,-16-16-6 15,-5 4 1-15</inkml:trace>
  <inkml:trace contextRef="#ctx0" brushRef="#br0" timeOffset="88415.18">7863 8491 10 0,'-10'3'5'0,"6"1"5"16,-3-4 6-16,7 0-13 16,-3 0 1-16,3 0 5 15,0 3 0-15,0-3-10 16,0 0 0-16,10-3 6 16,1-1 1-16,3 4-2 15,11-3 1-15,10-6-2 0,11 0 1 16,14-7-1-1,17 0 0-15,19-3 0 0,10 1 1 16,13-1-2-16,16 0 1 16,-5-9-2-16,8-4 0 15,-4 1-1-15,-7 0 1 16,-14-1-2-16,-15 10 0 16,-20 4-3-16,-11-1 0 15,-18 6-9-15,-13 4 1 16,-19-1-2-16,-10 7 1 15</inkml:trace>
  <inkml:trace contextRef="#ctx0" brushRef="#br0" timeOffset="88818.7">7930 8689 31 0,'4'0'15'0,"14"-3"-10"0,-8 3 28 16,8 0-31-16,10-3 0 15,14 3 6-15,15 0 0 16,17 0-8-16,11-7 0 16,27-8 5-16,23-1 0 15,6-9-1-15,10-3 1 16,-13 6-5-16,-15 3 0 15,-17 3-9-15,-14 1 1 16,-32-4-8-16,-11 0 1 0</inkml:trace>
  <inkml:trace contextRef="#ctx0" brushRef="#br0" timeOffset="90545.08">21883 10555 20 0,'39'15'10'0,"14"-5"-6"16,-39-7 10-16,7 3-12 15,4 4 0-15,3-1 0 16,3 0 1-16,1 1-3 16,0-1 0-16,-4 1 3 15,4-1 1-15,-7-3-2 16,3 1 1-16,4-1 0 15,-1 0 0-15,8 0-1 16,-4 1 0-16,4-1-1 16,-3 0 1-16,2-3-1 0,5 4 1 15,3-7-2-15,-1 3 1 16,1-3 0-16,-3 6 0 16,-1-6-1-16,4 0 1 15,3 0 0-15,-3 3 0 16,3-3 0-16,1 3 1 15,-1-3 0-15,8 0 0 16,-1-3-2-16,-3 0 1 16,3-9 0-16,4 5 0 15,0 1-1-15,0-3 1 0,-3-1-1 16,3-2 0-16,-4-4 1 16,1 0 0-16,-4-3-1 15,0 1 1-15,-11-14-1 16,4 4 0-16,3 0 0 15,0 3 1-15,-3 0-1 16,-3 0 0-16,-1-1 0 16,0 1 0-16,1-3 0 15,3-3 0-15,-1 3 0 16,-2 2 0-16,-8 1 0 16,-3 3 0-16,-8 1-3 15,1 2 1-15,-7 0-6 16,-4 0 1-1,-7 0-6-15,-7-6 0 0</inkml:trace>
  <inkml:trace contextRef="#ctx0" brushRef="#br0" timeOffset="91132.64">24190 9943 25 0,'0'-6'12'0,"11"12"-9"0,-8-3 14 0,4-3-13 16,0 0 1-16,4 0 1 15,3 0 1-15,4 0-9 16,10 7 0-16,7-7 5 16,7 0 1-16,-3-3-2 15,11-1 0-15,-1 1-2 16,-3 3 1-16,-7 0-1 16,-4 3 0-16,-7 1-1 15,-7 2 1-15,-3 0 0 16,-11 7 0-16,0 2-1 15,-10 4 1-15,-8 6-1 16,-3 0 0-16,-4-3 0 16,4 3 0-16,0 4-1 0,3-4 1 15,1 0 1-15,-1 0 0 16,8-3 0-16,-1 3 0 16,1-6 0-16,3 3 0 15,0-4-1-15,-4-8 1 16,1-7-1-16,-1-6 1 15,-3-3-1-15,0-7 1 16,-4-6-1-16,-6-9 1 16,-8 6 0-16,-7-9 1 15,-3-4-1-15,0-2 0 0,3-1-8 16,4 3 1-16,14-5-2 16,14 11 0-16</inkml:trace>
  <inkml:trace contextRef="#ctx0" brushRef="#br0" timeOffset="92556.5">25322 8554 18 0,'11'3'9'0,"14"-22"-1"15,-18 10 12-15,0 0-16 16,0 2 0-16,0-2 2 16,-4-1 1-16,-3-2-9 0,-3 3 0 15,-4-4 6-15,-4 4 0 16,1-1-2-16,-1 4 0 15,1 0-1-15,-8 3 0 16,-3-1-1-16,-4 4 0 16,0 0 0-16,-3 4 1 15,3-1-1-15,1 3 0 16,-5 0 0-16,1 4 0 16,0-4 0-16,0 0 0 0,3 7-1 15,0-1 1-15,1 7 0 16,3 6 0-16,-1-3 0 15,5 6 0-15,6 1 0 16,4-1 0-16,4 0 0 16,6 3 0-16,4-2 0 15,4 2 1-15,3-6-1 16,7-3 1-16,0 3-1 16,0-3 1-16,1-3 0 15,-1-4 0-15,7-2 0 16,4-7 0-16,6 1 0 15,1-7 0-15,-3-7 0 16,-1 1 1-16,0-10 0 16,0-6 0-16,1-9 0 15,-8-3 0-15,0-4 0 16,-7-3 0-16,-7 0-1 16,-7 4 0-16,-14-1-1 0,-7 4 1 15,-7-4-1 1,-4-3 1-16,-3 7-1 0,-4 6 1 15,1-1-1-15,-5 4 1 16,5 6-1-16,2 10 1 16,5 3-1-16,-1-4 1 15,0 13-1-15,-3 7 1 16,0-1-3-16,0 7 1 16,-1 0-2-16,1 6 0 15,0 3 0-15,0 6 0 0,3 7 0 16,0-1 0-16,4 7 1 15,0 3 0-15,3 7 2 16,4-14 0-16,7-5-1 16,7-7 1-16,11 0 0 15,10-6 1-15,11-3 0 16,10-3 0-16,4-4 0 16,3-2 1-16,11-1-1 15,-7-6 1-15,-3 0-1 16,-1-9 0-16,-3 0-1 15,-4-7 0-15,-3-9 0 16,-4-6 0-16,-3-3 0 16,-7 2 0-16,-1-2 0 15,-9 0 0-15,-1-4-1 0,-7 1 1 16,-4-1 0 0,-6 1 0-16,-4-4 0 0,-4 4 0 15,-7-1 0-15,-3 7 0 31,0 6-1-15,0 0 0-16,0 3-12 0,-4-3 1 0</inkml:trace>
  <inkml:trace contextRef="#ctx0" brushRef="#br0" timeOffset="96372.04">23682 8488 28 0,'-4'22'14'0,"8"19"-5"16,-4-32 14-16,0 4-22 15,0 3 0-15,0 2 1 16,0-2 0-16,-4 6-3 0,4-6 0 16,0 3 1-16,0-1 1 15,0 1-8-15,0 0 1 16,-3 3-4-16,3-3 0 16</inkml:trace>
  <inkml:trace contextRef="#ctx0" brushRef="#br0" timeOffset="96777.88">23745 9310 27 0,'8'9'13'0,"-8"-3"-7"15,0-6 21-15,0 4-26 16,-8-1 1-16,-2 6 0 16,-8 4 1-1,-28 15-4-15,1 3 1 16,6 4 1-16,7-4 0 16,4-6-4-16,7 3 0 15,3-12-7-15,4-3 0 16</inkml:trace>
  <inkml:trace contextRef="#ctx0" brushRef="#br0" timeOffset="96971.69">23523 9238 28 0,'21'31'14'0,"15"60"-4"0,-22-66 18 0,3 16-28 15,8 0 1-15,7 6-1 16,3 6 1-16,-3-9-5 16,-4-3 0-16,-7-10-6 15,-3-18 1-15</inkml:trace>
  <inkml:trace contextRef="#ctx0" brushRef="#br0" timeOffset="98232.92">23957 8175 8 0,'4'0'4'0,"3"-3"3"0,-4-4-6 0,4-2-1 16,0-4 1-16,0 4 2 15,0-4 1-15,4 4-4 16,0 0 1-16,3-4 3 16,0 7 0-16,4-4-1 15,3-5 1-15,3-10-2 16,1 3 1-16,7 6-2 15,3-3 1-15,4-3-1 16,3 0 1-16,1 0 0 16,-1-3 0-16,-7 3 0 15,4 0 1-15,10 0-1 16,4 0 1-16,0-3-1 0,4 0 0 16,6-6-1-16,1 3 0 15,-4-1 0-15,-7 4 1 16,3 3 0-16,-7 0 0 15,11 7 0-15,-3 2 0 16,-4 1 0-16,3-1 0 16,4 1 0-16,0-1 0 15,0 4-1-15,-3-7 0 16,-1 3-1-16,0 7 1 16,1 0-1-16,-4 3 0 15,-4 3 1-15,4 3 0 16,0 0-1-16,0 3 0 0,0 0 0 15,0-2 0-15,-11-1 1 16,4 0 0-16,0 0-1 16,3 3 0-16,1 4 0 15,-1 9 1-15,-3-1 0 16,3 4 0-16,-3-3-2 16,7 6 1-16,-7-3-1 15,-4-3 1-15,-3 0-1 16,-7 3 1-16,-1-3-1 15,5-1 0-15,-8 7 1 16,4-3 0-16,-8 0-2 16,-2-3 0-16,-8-3-6 15,-7 0 1-15,-11-4-5 16,-6-9 0-16</inkml:trace>
  <inkml:trace contextRef="#ctx0" brushRef="#br0" timeOffset="98786.55">26741 7478 19 0,'0'-9'9'16,"3"12"-6"-16,-3 0 9 0,0 4-9 16,4 2 0-16,3 4 3 0,3 2 1 15,8 1-9-15,7 6 1 16,3 0 4-1,4 3 1-15,-4 0-2 0,0 3 0 16,-3-6-2-16,-4 3 0 16,-14 3 0-16,-7 7 0 15,-11-1-2-15,-13-5 1 16,-8 2 0-16,-3 0 1 16,-4 1-1-16,0-7 0 15,-3-6-3-15,-1-4 1 16,8-2-5-16,3-7 1 15</inkml:trace>
  <inkml:trace contextRef="#ctx0" brushRef="#br0" timeOffset="99015.24">26737 7607 23 0,'4'13'11'0,"-4"21"-5"16,3-15 16-16,-3 3-20 15,0 9 0-15,-3 13 0 16,-1-3 0-16,-3 12-6 16,-7-3 0-16,-7-3-4 15,3 7 1-15</inkml:trace>
  <inkml:trace contextRef="#ctx0" brushRef="#br0" timeOffset="100905.08">26737 8385 39 0,'4'12'19'0,"-1"1"-8"16,-3-13 19-16,0 0-28 15,0 3 1-15,0 3 0 16,0 7 0-16,-3-1-4 16,-1 7 0-16,-3 12 2 15,3 7 1-15,1 12-1 16,3 13 0-16,0-3-3 16,0-7 0-16,0-3-9 15,0-12 0-15,-7-16-3 16,0-4 0-16</inkml:trace>
  <inkml:trace contextRef="#ctx0" brushRef="#br0" timeOffset="101467.11">26497 9448 41 0,'-17'19'20'0,"-22"15"-23"15,28-25 36-15,-3 1-33 0,-4 6 0 16,-3-4 0-16,-3 1 0 15,2 9-1-15,5-4 1 16,3 1-5-16,-1-6 0 16,8-1-6-16,0-9 0 15</inkml:trace>
  <inkml:trace contextRef="#ctx0" brushRef="#br0" timeOffset="101684.59">26324 9426 30 0,'4'25'15'0,"10"9"-8"0,-11-24 20 16,5 5-24-16,-1 7 0 0,0 0 1 0,3 7 1 0,1 2-7 15,3 0 1-15,0 1 3 16,0-1 1-16,0-6-7 15,4-3 1-15,-4-13-9 16,-3-9 0-16</inkml:trace>
  <inkml:trace contextRef="#ctx0" brushRef="#br0" timeOffset="101928.99">26628 9633 36 0,'10'3'18'0,"8"6"-12"0,-11-6 25 16,4 4-30-16,3-4 1 0,0 0-1 16,10-3 1-16,8-3-4 15,0-3 1-15,-4-1-5 16,-3-2 1-16,-7 3-7 15,-8-10 0-15</inkml:trace>
  <inkml:trace contextRef="#ctx0" brushRef="#br0" timeOffset="102122.45">26734 9445 31 0,'0'50'15'0,"-4"25"-13"16,4-62 22-16,-4 12-24 16,1 3 1-16,-1 0-2 0,1 4 1 15,-1-4-5-15,1 0 0 16,-4-6-4-16,-4-16 1 16</inkml:trace>
  <inkml:trace contextRef="#ctx0" brushRef="#br0" timeOffset="102483.6">26970 9630 29 0,'7'12'14'0,"7"-34"-7"0,-7 19 24 0,4 0-28 15,3 3 0-15,7 0 4 16,7 3 0-16,7-6-8 16,1 3 1-16,-5 0 4 15,-6 0 1-15,-4 3-2 16,-10 3 0-16,-8 7-3 16,-10 3 1-16,-7-1-2 15,-7 4 0-15,-4 3-1 16,1 0 0-16,3 3 1 15,3 10 0-15,11-1 0 16,7 1 1-16,10-7 0 16,8-6 1-16,10-7-4 0,4-5 1 15,-7-10-11 1,-4-13 0-16</inkml:trace>
  <inkml:trace contextRef="#ctx0" brushRef="#br0" timeOffset="104042.85">25802 8532 38 0,'4'19'19'0,"3"-3"-12"0,-4-10 24 0,-3 3-31 16,-7 1 0-1,-7 2 0-15,-7 10 0 0,-4 10 0 16,4 2 0-16,3-3 0 15,4 1 1-15,0-4-2 16,4-6 1-16,3-6-1 16,3-7 1-16,11-12-1 15,11-10 0-15,14-5 0 16,3-8 1-16,7-2-1 16,4 0 0-16,3 3 1 15,-3 3 0-15,-3 3 0 16,-8 0 1-16,-7 13 0 15,-7 3 0-15,-7 6-1 16,-7 3 1-16,0 4-2 16,-3-1 1-16,-4 4 0 15,0 2 0-15,-4 4-1 16,1 3 1-16,-4 3 0 16,0 3 0-16,3-6-1 0,1-3 1 15,6-6 0-15,4-13 0 16,7-10-1-16,4-8 1 15,3-8 0-15,15-2 0 16,9 0 0-16,8-3 1 16,0-1-1-16,4 1 1 15,-4 6 0-15,-4 6 0 16,-14 6-1-16,-7 7 1 16,-6 6-1-16,-12 3 1 0,-3 7-2 15,-7 2 1-15,-3 1-1 16,-1 3 1-1,-3 2-1 1,0 1 1-16,4-9-1 16,6-4 0-16,4-3 0 15,7-6 1-15,4-7 0 16,7-2 1-16,3-13-2 16,11-3 1-16,10 6 0 15,4-3 1-15,0-1-1 16,0 4 0-16,-4 4 0 15,-3 5 1-15,-11 4-1 16,-10 9 0-16,-4 6 0 16,-10 0 0 15,-4 1 0-31,-7 2 0 0,-4 3-1 0,1 7 1 0,-1-3 0 16,1 0 0-16,3-1-1 15,3-2 1-15,8-4 0 0,3-2 1 16,7-7-1-16,7-4 0 15,1-8 0-15,2-4 1 16,5 1-1-16,6-1 1 16,4-3-1-16,7 3 1 15,0 1-1-15,0 5 1 16,-4 4-1-16,-7 9 1 16,-6 0-1-16,-8 4 1 0,-7-1-2 15,-7 0 1-15,-7 13-1 16,-7 0 1-16,-3 6-1 15,-1-3 0-15,0 3 0 16,4-3 0-16,0 3 0 16,8-6 1-16,2-4 0 15,4-5 0-15,7-7 0 16,1-6 0-16,6-3 0 16,11-4 1-16,14 1-1 15,3-7 0-15,7-3 0 16,1 7 0-16,-4 2 0 15,-7 4 1-15,-11 3-1 16,-3 0 0-16,-11 3 0 16,-3 0 0-16,-4 3 0 15,0 0 0-15,-3 0 0 16,0-3 0-16,3 0-1 16,0 0 1-16,0 0 0 15,0 3 0-15,-7 4-4 16,-3-4 0-16,-15-10-7 0,11 7 1 15</inkml:trace>
  <inkml:trace contextRef="#ctx0" brushRef="#br0" timeOffset="110334.13">30769 8024 29 0,'36'16'14'0,"-19"-10"1"15,-10-9 15-15,-7 3-28 16,0 0 0-16,0 0 2 16,-3 3 0-16,-11 0-5 15,-15 3 0-15,-2 4 3 0,-5 2 0 16,-2 4-3-16,-1 3 1 15,-4 3-4-15,1 0 1 16,3 0-1-16,8 0 0 16,-1 0-1-16,14 0 1 15,8-7 1-15,10 1 1 16,10 0 2-16,8 6 1 16,10 3-1-16,-3-3 1 0,-4-7-1 15,-3 4 1-15,-8-3-1 16,-13 3 0-16,-15-1 0 15,-17 4 0-15,-11 0-3 16,0 0 0-16,-7-3-7 16,4-6 1-16</inkml:trace>
  <inkml:trace contextRef="#ctx0" brushRef="#br0" timeOffset="110830.26">30946 7943 29 0,'17'-4'14'0,"-3"14"-6"16,-14-7 20-16,-3 3-27 15,-8 10 0-15,-3 6 0 16,-10 9 0-16,-5 13-2 0,-2 6 1 15,-5 1 1-15,5 2 1 16,-1-3-1-16,7-3 0 16,4-3 0-16,3-13 1 15,8-2-1-15,3-11 0 16,3-2-1-16,1-3 1 16,3-1-1-16,0-3 0 15,0-2 0-15,3-4 0 16,4-3-1-16,4-3 1 15,-1 3-1-15,4 3 1 0,1-6-1 16,-5 6 1-16,1-3 0 16,-1 0 1-16,-3 6-1 15,0 4 1-15,-3 5-1 16,-1-2 0-16,-3 2 0 16,0-2 0-16,0-4-1 15,4-2 1-15,0-1-1 16,-1 0 0-16,1 1-1 15,-1-1 0-15,1 0-4 16,-1-3 1-16,1 0-6 16,3-3 0-16</inkml:trace>
  <inkml:trace contextRef="#ctx0" brushRef="#br0" timeOffset="111023.56">31083 8488 19 0,'4'13'9'0,"-18"2"-2"16,10-5 9-16,-6 6-16 0,-1-1 1 16,-3 1 4-1,-4 0 0-15,1-1-4 0,2-2 1 16,1-4 2-16,0 1 0 16,7-7-1-16,4-6 1 15,3-7-13-15,0-2 0 16</inkml:trace>
  <inkml:trace contextRef="#ctx0" brushRef="#br0" timeOffset="111176.23">30977 8347 17 0,'7'16'8'0,"11"6"-2"15,-11-19 1-15,4-3-15 16,-1 0 0-16,1-6-1 15,0-4 0-15</inkml:trace>
  <inkml:trace contextRef="#ctx0" brushRef="#br0" timeOffset="111564.11">31154 8673 24 0,'10'-3'12'0,"1"-31"-12"0,0 12 26 16,-1-3-25-16,8-4 0 16,-1-11-1-16,5-4 0 0,-1-10 0 15,3-5 0 1,1-1 0-16,7 7 1 0,3 9 1 16,0 6 0-16,4 10 0 31,0 9 1-31,-7 7-1 0,-7 2 1 0,-4 7-3 15,-11 10 0-15,-6 2-11 16,-11 7 1-16</inkml:trace>
  <inkml:trace contextRef="#ctx0" brushRef="#br0" timeOffset="111760.37">31129 8451 39 0,'7'22'19'0,"14"-13"-17"0,-10-9 30 16,10 0-33-1,4 0 1-15,3-3-1 0,0 0 1 16,0-4-4-16,1 1 1 31</inkml:trace>
  <inkml:trace contextRef="#ctx0" brushRef="#br0" timeOffset="111986.61">31916 7980 23 0,'7'10'11'0,"-14"12"-1"0,0-13-2 0,-7 4-7 16,-4 5 0-1,-7 11 3-15,-6 8 0 0,6 7-4 16,-3 13 0-16,-4 2 3 16,0 7 0-16,0-3-3 15,4-10 1-15,3-12-9 16,4-10 0-16</inkml:trace>
  <inkml:trace contextRef="#ctx0" brushRef="#br0" timeOffset="112184.22">31457 8451 36 0,'35'50'18'0,"33"-50"-15"0,-44 3 29 16,4-6-32-16,18-4 0 15,4-5-1-15,-8 3 0 16,-3-4-7-16,-14 7 0 15,-15-1-3-15,-13 1 0 16</inkml:trace>
  <inkml:trace contextRef="#ctx0" brushRef="#br0" timeOffset="112644.17">30184 9253 28 0,'-11'38'14'0,"8"0"-10"0,3-35 22 15,0 0-26-15,0-3 1 16,7-10 2-16,3-5 1 16,1-1-4-16,-1-3 0 15,1-3 2-15,0-6 1 16,-1 0-1-16,1-3 0 15,-1 12-2-15,4 0 1 16,4 3-1-16,7 4 1 0,6-1-1 16,5 7 1-1,3 0 0-15,-4-1 0 0,-3 4-2 32,-8 6 1-32,-3 0-11 0,-6 1 0 0,-8-4-1 15,3 0 0-15</inkml:trace>
  <inkml:trace contextRef="#ctx0" brushRef="#br0" timeOffset="112902.43">30600 9269 41 0,'-4'16'20'0,"-3"28"-23"15,7-29 39-15,-3 4-36 0,-4 0 0 16,0-3-3-16,0-1 0 16,3-5-5-16,4-7 1 15,4-13-5-15,-1-12 1 16</inkml:trace>
  <inkml:trace contextRef="#ctx0" brushRef="#br0" timeOffset="113186.54">30649 9253 26 0,'18'25'13'15,"21"-15"-16"-15,-22-10 21 0,12 3-18 16,6-3 0-16,4 3 1 16,3-3 1-16,-3 0 0 15,-7 3 0-15,-8-3 1 16,-6 0 1-16,-7 0-1 16,-15 3 1-16,-7 1-2 15,-10-4 0-15,-3 3-6 16,-1 6 0-16,-7 4-5 15,0 9 0-15,1 3-1 16,-1 3 0-16</inkml:trace>
  <inkml:trace contextRef="#ctx0" brushRef="#br0" timeOffset="113309.3">30695 9692 23 0,'32'57'11'0,"-14"-23"-10"0,-15-27 21 16,-6-1-23-16,-4 6 1 15,-11 1-1-15,-7 3 1 16,-3-1-4-16,-11-2 1 15,-7-7-4-15,0-9 1 16</inkml:trace>
  <inkml:trace contextRef="#ctx0" brushRef="#br0" timeOffset="113755.56">31161 9031 24 0,'-18'69'12'0,"-28"19"-11"15,32-57 20-15,-10 16-18 16,-1-3 0-16,0 3 1 15,4-3 1-15,3-10-7 16,4-6 0-16,11-9 4 16,10-9 0-16,10-7-2 15,-2-6 0-15,2-4-1 16,1-2 0-16,-4 3 0 0,4-1 0 16,-4 7 1-16,0 0 0 15,0 7 0-15,-4 2 1 16,-2 4-1-16,-5 2 0 15,1 4 0-15,-4 3 1 16,0-6-1-16,0-1 0 16,-4 4-1-16,1-6 1 15,-1 3-1-15,4-4 0 16,0-3-8-16,0-5 1 16,0-11-1-16,-4 1 1 0</inkml:trace>
  <inkml:trace contextRef="#ctx0" brushRef="#br0" timeOffset="114026.64">31619 8937 30 0,'4'0'15'0,"-22"9"-10"15,8 0 29-15,-4 7-34 16,-11 3 1-16,-3 12 0 16,-4 10 0-16,-7 12-2 15,0 16 1-15,1 7 0 16,2-4 1-16,5-13-2 0,6-15 0 16,7-9-8-16,4-13 0 15,4-22-2-15,2-13 0 16</inkml:trace>
  <inkml:trace contextRef="#ctx0" brushRef="#br0" timeOffset="114190.32">31136 9266 42 0,'11'50'21'0,"35"-6"-18"0,-25-38 42 0,11 1-43 15,17-4 1-15,21-13-1 16,8-12 1-16,14 3-11 15,-11 1 1-15,-18 2-7 16,-13 7 0-16</inkml:trace>
  <inkml:trace contextRef="#ctx0" brushRef="#br3" timeOffset="123095.31">19547 3462 25 0,'0'12'12'0,"4"-12"2"0,-4 0 12 0,7-3-23 16,0-3 0-16,7-1 4 15,14 1 0-15,15 3-7 16,10 3 0-16,21 0 5 16,7-3 0-16,14-3-1 15,-3 2 0-15,-4-5-3 16,-10-4 1-16,-18 7-3 15,-15 3 1-15,-20 3-2 16,-18 6 0-16,-17 4-1 16,-22-1 0-16,-10 7-2 15,-18-4 1-15,-18 10-2 16,-17 7 1-16,-11-4-1 16,11 3 1-16,6 6 1 15,5-5 1-15,13-7 1 16,11-1 0-16,11 1 3 0,14-3 1 15,13-6 2-15,22-4 1 16,25-6 0-16,10-3 0 16,29-3 0-16,17-6 0 15,18-1-1-15,0 1 0 16,-1 3-3-16,-9-1 1 16,-22 4-2-16,-11 0 1 15,-17-3-2-15,-18 6 0 16,-14 0-1-16,-10 3 0 15,-8 3-1-15,-10 7 1 16,-14-4-1-16,-15 7 0 0,-10 6 0 16,-10 6 0-16,-8-9 1 15,11 6 0-15,7 6 0 16,7 10 1-16,14-13 2 16,15 1 0-16,9-1 3 15,15-9 0-15,32-7 1 16,28-9 1-16,28-12-1 15,-21 3 0-15,67-23-3 16,-7-2 1-16,-21-3-12 16,-35 12 1-16,-43 3-7 15,-28 16 0-15</inkml:trace>
  <inkml:trace contextRef="#ctx0" brushRef="#br3" timeOffset="124265.4">4484 10360 21 0,'0'0'10'0,"-11"13"3"0,11-13 11 0,-7 3-19 16,4 0 0-16,-4 3 5 15,-4 4 0-15,-10 9-12 16,-7 12 0-16,-11 3 8 15,-4 10 0-15,5 0-3 16,-12 13 0-16,-6 5-2 16,10 7 0-16,-3-6-2 15,13-10 0-15,12-15-5 16,-1-16 0-16,11-16-7 16,14-12 1-16,0-19-2 15,3-13 0-15</inkml:trace>
  <inkml:trace contextRef="#ctx0" brushRef="#br3" timeOffset="124477.33">3986 10451 55 0,'15'75'27'0,"23"4"-38"0,-20-57 59 16,0 12-48-16,6 10 1 15,12 3-1-15,-1-3 1 16,4 9-3-16,-1 1 0 16,-6-10-8-16,-4-7 1 15,-17-15-6-15,0-15 1 16</inkml:trace>
  <inkml:trace contextRef="#ctx0" brushRef="#br3" timeOffset="125543.61">4653 10664 51 0,'-10'22'25'0,"13"-12"-21"16,4-10 44-16,4 0-46 0,-1 3 1 15,-3-6 1-15,15-3 1 16,2-1-6-16,22 1 0 16,3-3 1-16,1-1 0 15,-1 4-7-15,-6 0 0 16,-1-1-11-16,-7-2 0 15</inkml:trace>
  <inkml:trace contextRef="#ctx0" brushRef="#br3" timeOffset="125796.19">5472 10015 65 0,'7'38'32'0,"-4"62"-36"15,-6-65 56-15,3 24-52 16,0 17 1-16,-11 11-1 16,4 20 0-16,0-3-3 15,3 5 1-15,4-27-9 16,-7-19 1-16,4-29-8 15,3-28 0-15</inkml:trace>
  <inkml:trace contextRef="#ctx0" brushRef="#br3" timeOffset="126984.22">6276 10313 28 0,'-21'10'14'0,"-4"5"-4"0,22-8 12 15,-5-1-19-15,5 0 1 16,-8 4 5-16,8-4 0 0,-1 0-10 15,4 4 0 1,4-4 8-16,3 0 0 0,11 0-1 16,-1 1 0-16,8-1-2 15,7 6 0-15,13-2-1 16,5 2 1-16,10 4-3 16,-11 0 1-16,1-7-2 15,-19 4 1-15,-2 9-2 16,-19 6 0-1,-49 44-2 1,-6 10 0-16,-8 5-3 16,0-5 0-16,-11-10-8 15,18-12 1-15,0-17-4 16,25-17 1-16</inkml:trace>
  <inkml:trace contextRef="#ctx0" brushRef="#br3" timeOffset="127762.69">7514 10012 54 0,'-3'3'27'0,"-4"38"-32"15,7-25 51-15,0 9-43 16,-4 19 1-1,-3 9 3-15,3 16 0 0,1 9-9 16,-1 17 1-16,-3 11 4 16,4 20 1-16,3 5-3 15,-7-12 1-15,3-9-5 16,4-25 0-16,-7-19-9 16,7-19 1-16,0-25-8 15,7-16 0-15</inkml:trace>
  <inkml:trace contextRef="#ctx0" brushRef="#br3" timeOffset="128502.22">7962 10746 59 0,'-3'13'29'0,"17"-7"-32"0,-4-3 51 0,4-3-48 16,11 0 1-16,10 0 0 16,8 0 0-16,3 0-2 15,7 0 1-15,-4-3-5 16,4-3 0-16,3-4-12 16,-17-9 0-16</inkml:trace>
  <inkml:trace contextRef="#ctx0" brushRef="#br3" timeOffset="128792.1">9095 10018 54 0,'0'19'27'0,"0"38"-19"0,-7-42 39 0,0 23-43 0,-8 9 1 16,1 25 0-16,-3 13 0 0,-12 15-8 15,8 16 0-15,-7 10 2 63,7 9 0-63,3-19-9 0,-3-10 0 15,7-24-10 1,14-23 1-16</inkml:trace>
  <inkml:trace contextRef="#ctx1" brushRef="#br1" timeOffset="112073.29">11889 7610 0,'0'0'16,"0"0"-16,-14 69 16,10 0-1,-14-3 1</inkml:trace>
  <inkml:trace contextRef="#ctx0" brushRef="#br1" timeOffset="137358.79">15141 11947 38 0,'-10'28'19'0,"6"-18"-14"0,8-4 19 0,-1-3-23 15,4 0 1-15,4-3-1 16,3 0 1-16,7 0-3 16,7-6 1-16,11 0 1 15,11-1 1-15,9 1-1 16,12 0 1-16,7 0 0 16,10-1 0-16,4 1 0 15,6 0 0-15,8-4 0 16,4 4 1-16,6 6-2 15,4 0 0-15,7 0 0 16,3 3 0-16,12 0 0 16,9 0 0-16,4-3-1 15,11 0 1-15,7-3 0 0,0 0 1 16,3 0-1-16,11-3 1 16,0-4-1-16,4 10 1 15,6-3-1-15,12-3 0 16,2 0-1-16,4-4 0 15,4 1 0-15,3 3 1 16,4 2-2-16,18-2 1 16,-8 3 0-16,7 0 0 15,1-3 0-15,6 6 1 16,-6 0-1-16,6 0 0 16,1-3 0-16,6 3 0 15,-3 0 1-15,4-4 0 16,3 1 1-16,3 0 0 0,-6-3 0 15,3 6 0-15,3 0 0 16,-6 3 0-16,3 3-1 16,-3-3 1-16,-8-3-1 15,-7-6 0-15,-3-6-1 16,-3-10 1-16,-8-7 0 16,0-2 1-16,-17 6-1 15,-11 3 0-15,4 6-1 16,-29 1 0-16,-7 2 0 15,-10 4 1-15,-14-4-2 16,-18 7 1-16,-18 3-4 16,-17-10 0-16,-22 4-10 15,-10-1 1-15,-14-12-6 16,-7 4 0-16</inkml:trace>
  <inkml:trace contextRef="#ctx0" brushRef="#br1" timeOffset="137881.7">27594 11182 39 0,'-3'9'19'0,"3"1"-14"0,0-7 28 0,3 3-30 16,1 0 1-16,3 4 2 15,3-1 1 1,8 1-8-16,7-1 0 0,7 7 5 16,-1 2 0-16,15 8-2 15,11 2 1-15,3 3-2 16,-8 1 0-16,-6 2-2 15,-14-3 1-15,-14 1-2 16,-11-1 1-16,-14-3-1 16,-14 1 0-16,-11 2-3 15,-3 0 1-15,-4 1-1 16,0-1 0-16,0-6 0 16,4-3 0-16,7-3 1 0,6-4 0 15,12-8 2-15,6-1 1 16,11-9 1-16,8-13 1 15,-1-9 0 17,0-3 1-32,-4-10 1 0,-3-6 0 0,-7-9 0 0,-3-3 0 15,-4-1-1-15,-7 7 0 16,-4 3-5-16,0 6 1 16,-3 4-11-16,0 5 1 15</inkml:trace>
  <inkml:trace contextRef="#ctx0" brushRef="#br1" timeOffset="138184.53">28571 11436 36 0,'-17'28'18'0,"-40"-3"-16"16,40-9 23-16,-8 12-25 0,-3 0 0 15,-4 10 1-15,-3 6 0 16,3 0-5-16,7-7 1 15,4-12-7-15,11-6 0 16</inkml:trace>
  <inkml:trace contextRef="#ctx0" brushRef="#br1" timeOffset="138335.75">28339 11176 36 0,'3'-7'18'0,"8"64"-13"0,-8-35 28 0,1 22-32 15,3 18 0-15,0 7-5 16,7 10 0-16,4-7-6 16,-4 3 0-16</inkml:trace>
  <inkml:trace contextRef="#ctx0" brushRef="#br1" timeOffset="140692.29">20059 11558 40 0,'7'19'20'0,"4"3"-12"0,-8-10 21 16,1 1-24-16,-1 3 0 0,1 3 1 16,-1 9 1-16,1 3-10 15,-1 0 0-15,-3 7 3 16,-3 0 0-16,-1-4-12 15,1-2 1-15,-4-4-4 16,-4 3 0-16</inkml:trace>
  <inkml:trace contextRef="#ctx0" brushRef="#br1" timeOffset="141095.81">20105 12709 45 0,'21'-3'22'0,"-10"-19"-23"0,-11 13 42 16,0-1-41-16,0-2 1 15,-4-1-1-15,-3 0 1 16,-4 1-2-16,-6 3 1 16,-8 9 0-16,-3 3 1 15,0 12-3-15,-4 14 0 0,4-1-1 16,-1 6 1-16,12 1-2 16,6-1 0-16,8 1-1 15,13-10 1-15,11-9 2 16,15-13 0-16,-1-10 0 15,-3-5 1-15,-1-7 1 16,-2-12 0-16,-5-7-6 16,-6 4 0-16,-7-10-4 15,-4 3 1-15</inkml:trace>
  <inkml:trace contextRef="#ctx0" brushRef="#br1" timeOffset="141711.6">21781 11508 47 0,'0'6'23'0,"3"1"-25"0,-3-4 47 16,0 9-44-16,0 4 1 16,4 3 0-16,-1 0 0 15,-3 9-3-15,0-9 0 16,0 18 2-16,0 4 0 15,-3 3-4-15,-1 3 0 16,1-3-9-16,3-3 1 16,0-7-4-16,-8-12 0 15</inkml:trace>
  <inkml:trace contextRef="#ctx0" brushRef="#br1" timeOffset="141957.41">21717 12593 54 0,'0'47'27'0,"-4"22"-37"0,1-47 52 0,-1 12-43 15,1 4 1-15,-1-3-14 16,1-10 0-16,-1-10 7 16,1-5 0-16</inkml:trace>
  <inkml:trace contextRef="#ctx0" brushRef="#br0" timeOffset="147684.94">26684 4543 25 0,'4'10'12'0,"3"9"-3"0,-4-13 13 0,1 3-20 15,-1 4 1-15,1 9 1 16,-1 6 0-16,1 3-5 16,-1 1 0-16,1-7 4 15,-1-3 0-15,5-7 1 16,-1-11 0-16,7-8 1 16,14-18 0-16,7-9 0 15,8-22 0-15,13-7-1 16,18-24 0-16,0-29-7 15,18-3 0-15,7 6-12 16,-4-19 0-16</inkml:trace>
  <inkml:trace contextRef="#ctx0" brushRef="#br0" timeOffset="153030.81">20182 11690 22 0,'4'9'11'0,"-8"-6"-5"0,4-3 12 0,0 0-17 15,0 0 1-15,0 0 1 16,0 0 1-16,0 0-5 15,-3 0 1-15,-1 0 3 16,-3 0 0-16,4 0 0 16,-1 0 0-16,1-3-1 15,-1 0 1-15,1 0 0 16,-1-3 0-16,-3-1-1 16,0 1 0-16,0 0-1 15,-4 3 1-15,1 0-2 16,-1 0 1-16,1 3-1 15,-1 0 1-15,0 0-1 16,1 0 0-16,-1 0 0 16,1 3 1-16,-1-3-1 15,1 3 1-15,-5 0-1 0,1 0 1 16,0 3-1-16,0 4 1 16,0-1-1-16,-4 1 1 15,8 2-1-15,-1 1 1 16,4-1-1-16,0 1 1 15,4 2 0-15,-1 1 0 16,1-7-1-16,-1 4 1 16,4 0-1-16,0-1 0 15,4 7 0-15,-1-3 1 16,4 2-1-16,0-2 0 0,0 0 0 16,4-4 1-16,-1 1-1 15,8-1 0-15,-4-2 1 16,0-1 0-16,0 1-1 15,0-1 1-15,1 0-1 16,-1 1 1-16,0-1-1 16,-4 4 1-16,1-4-1 15,3-3 0-15,-3 4 0 16,3-1 0-16,-7-6 0 16,3 1 0-16,1-1-1 15,0 0 1-15,-1-6 0 16,1-4 0-16,-1 1 0 15,4 0 0-15,-7 0 0 16,4-4 0-16,0 1 0 16,-1-1 1-16,1 1-1 0,-1 0 0 15,-3-1 0-15,4-2 1 16,-4-4-1-16,4 0 0 16,-4 1 0-16,0-1 0 15,0 0 0-15,0 4 0 16,-4 2 0-16,1 4 0 15,-4 0-1-15,-4-1 1 16,4 1-1-16,0-3 1 16,0-4 0-16,-3-2 0 15,-4-4-1 17,0 0 1-32,0 3 0 0,-7 1 0 0,0-1 0 0,-1 3 1 0,-2 1-1 15,3-4 0-15,3 7 0 16,0 2 1-16,1-5-1 15,-1-1 0-15,-3 4 0 16,4 0 0-16,-4 2 0 16,-1 4 1-16,-2 0-1 15,-1 0 0-15,0 0 0 16,1 3 0-16,-1 3-1 16,4 0 1-16,4 0-5 15,-1 0 0-15,4 0-10 16,0-3 1-16</inkml:trace>
  <inkml:trace contextRef="#ctx0" brushRef="#br3" timeOffset="157519.81">20197 11646 26 0,'0'13'13'0,"0"-32"-5"16,0 19 13-16,0 0-19 15,0 0 1-15,0 0 1 16,0 0 0-16,0 0-5 15,-4 3 0-15,-3 0 4 16,0 0 1-16,0-3-2 16,3 3 0-16,-3-3 0 15,0 0 1-15,0 3-2 16,0 1 1-16,0-1-1 16,0 0 0-16,0 0 1 15,-4 0 0-15,1 0-2 16,-4 3 1-16,0 1 0 15,-1-1 1-15,1 0-2 16,0 1 1-16,0 2-1 16,0 0 1-16,3 1-1 0,1 2 1 15,-1 1-1-15,4-1 1 16,0 1-1-16,0 3 1 16,0-10-1-16,-4 0 0 15,4 4 0-15,4-4 0 16,-1 0 0-16,1 7 1 15,-1-7-1-15,4 6 1 32,4 14-1-32,-1-1 1 0,4 0-1 15,0-3 1-15,8-7-1 16,-5 1 1-16,4 0-1 16,4-7 1-16,3 4-1 15,4-7 1-15,-4 0-1 16,4-3 0-16,3 0 0 15,4-3 1-15,-4 4-1 16,4-8 0-16,-1-2 0 16,-2-3 0-16,-1-4 0 15,-4-9 0-15,-2-3 0 16,-5 3 1-16,1-6 0 16,-4-3 0-16,-3-1-1 15,-8-2 1-15,-3 2-1 16,-7 4 0-16,0 3 0 15,-7 6 1-15,-11-3-1 0,0 7 0 16,-3-1 0-16,0 4 0 16,0 2 0-16,0 1 0 15,-1 2 0-15,-2 1 0 16,-1-10 0-16,0 7 1 16,0-3-1-16,4 2 0 15,0 7 0-15,0 3 1 16,3 6 0-16,-3 7 0 15,7-4 0-15,3 7 0 16,4 0 0-16,0 2 1 16,0 4-2-16,3 3 1 15,4 4 0-15,3-4 0 0,4 6-2 16,8 7 0-16,2-4-6 16,4-2 1-16,0-4-11 15,0-16 1-15</inkml:trace>
  <inkml:trace contextRef="#ctx0" brushRef="#br3" timeOffset="158483.68">9405 10617 23 0,'-3'13'11'0,"3"9"4"16,0-19 11-16,0 0-22 16,0 0 1-16,0-3 3 15,10-3 0-15,1-3-10 16,6-3 0-16,5-4 7 15,6 0 1-15,7 4-4 16,-3 3 1-16,7 3-4 0,-1 3 0 16,-2 0-6-16,-12 0 0 15,-2 0-8-15,-12 0 1 16</inkml:trace>
  <inkml:trace contextRef="#ctx0" brushRef="#br3" timeOffset="158678.41">9387 10828 43 0,'18'28'21'0,"39"-19"-19"0,-36-9 35 16,7 3-37-16,4-3 0 0,3 0 0 15,0 0 1-15,-3-3-6 16,0 3 0-16,-4-3-8 15,0-10 1-15</inkml:trace>
  <inkml:trace contextRef="#ctx0" brushRef="#br3" timeOffset="159186.69">10686 10414 30 0,'7'-7'15'0,"-11"-5"-12"0,1 6 17 16,-4-1-20-16,-8-2 0 16,-6 3 0-16,-3 2 0 15,-5 4 0-15,-6 4 1 16,-7 8 0-16,3 10 0 16,-3 13 0-16,-1-7 1 0,8 9-1 15,7 10 0-15,3 4-3 16,0 5 0-16,8 1-1 31,6 5 1-31,8 1 0 0,10-7 0 0,17-12 1 16,15-6 0-16,14-10 2 15,14-6 0-15,-7-22 2 16,-3-16 1-16,-12-9 0 16,-6-6 0-1,-7-13-1 1,-7-6 1-16,-8-13-1 0,-3-3 0 0,-10-12-3 15,-8 12 0-15,-10 6-12 16,-10 4 1-16</inkml:trace>
  <inkml:trace contextRef="#ctx0" brushRef="#br3" timeOffset="162504.78">23110 11549 24 0,'8'15'12'0,"-5"-8"-8"0,1-1 13 16,-1 7-12-16,1-4 0 15,-1 3 2-15,1-2 0 16,-4-1-9-16,0 7 0 15,0 6 6-15,0 9 1 16,0 1-3-16,0 12 0 0,0 6-1 16,0 3 1-16,0 0-2 15,0 1 1-15,0-7-4 16,0-13 1-16,0-6-10 16,0-9 1-16</inkml:trace>
  <inkml:trace contextRef="#ctx0" brushRef="#br3" timeOffset="162836.29">23227 12527 48 0,'7'25'24'0,"-4"-9"-19"0,-3-10 39 16,-3 4-43-16,-4 5 1 16,-4 10-1-16,-10 4 1 15,-4-1-3-15,-6 6 0 16,-12 7 1-16,1 0 0 15,10-4-5-15,1-2 1 16,-1-4-8-16,4-2 1 0,10-20-5 16,0-12 1-16</inkml:trace>
  <inkml:trace contextRef="#ctx0" brushRef="#br3" timeOffset="163031.75">22987 12643 44 0,'18'75'22'15,"-8"7"-25"-15,-3-54 39 0,4 0-34 16,3 1 1-16,4-1-1 16,3-3 1-16,0 3-8 15,0-6 1-15,-3-12-9 16,-4-14 1-16</inkml:trace>
  <inkml:trace contextRef="#ctx0" brushRef="#br3" timeOffset="164546.79">23036 11241 18 0,'-10'-15'9'0,"-1"-10"0"16,4 18 0-16,-3-2-6 15,-5 0 0-15,1-4 3 16,0 1 0-16,-3-1-7 16,-1-3 1-16,-3-3 4 15,-4 1 0-15,-3-1-1 0,-4 0 0 16,-3 0-2-16,-4 0 1 16,0 7-1-16,-3-1 1 15,-4 1 0-15,0-1 0 16,-3 1-1-16,6 2 1 15,-2 1 0-15,-1 3 0 16,0 2-1-16,-3 1 0 16,-1 3 0-16,4 3 1 15,-3-3-1-15,-1 7 0 16,1-4 0-16,0 3 0 16,6-3 0-16,5 4 0 0,2 2-1 15,1 4 1-15,0 5 0 16,-4 1 0-16,0 3-1 15,0-6 1-15,4-1-1 16,0 1 1-16,3 0-1 16,4-1 0-16,3 4 0 15,4 0 0-15,0 3 0 16,-4 3 1-16,4-3-1 16,-4 0 1-16,4 3-3 15,7-3 0-15,0-3-6 16,3-3 1-16,11-4-7 15,0-9 0-15</inkml:trace>
  <inkml:trace contextRef="#ctx0" brushRef="#br3" timeOffset="165131.54">21181 11119 46 0,'3'16'23'0,"-6"15"-24"0,3-25 41 0,-4 4-39 15,1-1 1 1,-4 4 1-1,3-1 1-15,-3 1-5 16,0-1 1-16,0 7 2 16,0 6 1-16,-4 4-2 15,1 5 0-15,-1-3-1 16,1-2 1-16,3-7-1 16,-1 0 0-16,1-7-1 31,4-2 1-31,-1-4-1 15,1 1 1-15,3-4 0 0,3 0 0 0,4-3 0 16,4-3 0-16,3 0 0 16,0 0 1-16,7 0-1 0,1-6 0 15,2-3 0-15,8-7 0 16,3 3 0-16,4-2 0 16,-4-1 0-16,-6 0 1 15,-8 1-1 1,-4-1 0-16,-2-3-1 0,-8 7 1 15,-7-4-1-15,0 3 1 16,-22 1-1-16,-6-1 0 16,-4 4 1-16,-10 3 0 15,-7-1-3-15,-1 1 0 16,4-3-11-16,11-10 1 0,10 3-2 16,15 1 0-16</inkml:trace>
  <inkml:trace contextRef="#ctx0" brushRef="#br3" timeOffset="165989.2">21131 11574 31 0,'-3'9'15'0,"-1"29"-6"0,4-32 25 0,0 0-30 15,0-2 0-15,0 2 1 16,0 0 0-16,0 4-7 15,0-1 1-15,0 3 3 16,0 4 1-16,0 6-5 16,0 3 1-16,4 0-10 15,-1 7 1-15,-3-4-4 16,-3 0 0-16</inkml:trace>
  <inkml:trace contextRef="#ctx0" brushRef="#br3" timeOffset="166379.81">20923 12449 36 0,'0'3'18'0,"0"-6"-18"0,0 3 30 16,-3 6-29-16,-8 3 0 15,-6 7 1-15,-5 3 0 0,-6 6-2 16,-4 3 0-16,8 4 1 16,3 2 0-16,-1-3-1 15,8-9 0-15,0-3-8 16,4-3 1-16,6-13-5 16,-3-9 1-16</inkml:trace>
  <inkml:trace contextRef="#ctx0" brushRef="#br3" timeOffset="166605.71">20697 12405 26 0,'-3'31'13'0,"10"32"-8"0,-3-47 18 16,-1-1-22-16,1 4 0 15,-1 6 3-15,1 13 0 16,3-4-4-16,3-5 1 15,1-1 2-15,3-3 0 16,4-3-1-16,-4-7 0 16,0-2-7-16,0-4 1 15,4-5-7-15,3-4 0 16</inkml:trace>
  <inkml:trace contextRef="#ctx0" brushRef="#br3" timeOffset="166830.74">20994 12750 37 0,'3'6'18'0,"8"-6"-17"15,-4 0 29-15,0 0-30 16,0 0 1-16,7 0-2 15,4-3 1-15,3 0-5 16,0-3 0-16,4-13-6 16,-4-6 1-16</inkml:trace>
  <inkml:trace contextRef="#ctx0" brushRef="#br3" timeOffset="167008.07">21255 12577 37 0,'-11'66'18'0,"1"25"-21"0,6-63 30 15,1 10-27-15,-1 0 0 16,-3-1-15-16,4-5 1 16,-1-17 11-16,4-5 1 15</inkml:trace>
  <inkml:trace contextRef="#ctx0" brushRef="#br3" timeOffset="169033.54">20765 11646 48 0,'-4'25'24'0,"-14"6"-31"0,11-18 47 0,0 6-40 16,0 3 1-16,-7 0-1 15,0 6 0-15,-4 3-1 16,4-6 1-16,4-3 0 16,3-6 0-16,3 0-1 15,11-13 0-15,4-13 0 16,6-2 0-16,15 2 0 16,7-2 1-16,10-4 0 15,8-3 0-15,3-3 0 0,3 0 1 16,-10 7 0-16,-7 2 1 15,-11 4-2-15,-7 3 1 16,-6 2-1-16,-5 4 0 16,-3 4-1-16,-3-1 1 15,-4 6-1-15,0 4 0 16,-7-1 0-16,-3 4 0 16,-8 6 0-16,0 0 1 15,1-7-1 1,-1-5 0-16,4-1 1 0,4-6 0 15,6-9-1-15,8-3 1 16,3-10 0-16,11-6 0 16,38-13 2-1,1 7 1-15,-8 6 0 16,4 6 0-16,-7 6 0 16,-7-2 0-16,-7 8 0 15,-8-2 0 16,-2 6-3-31,-8 3 1 16,-4 3-2-16,1 0 1 0,-4 3-1 0,0 4 1 0,0 6-1 16,-3-1 1-16,-4 4 0 15,0 0 0-15,0 6 0 16,4 0 0-16,3 0 0 16,0-3 0-16,3-3 0 15,12-10 0-15,2-6-1 16,15-9 0-16,4-3 1 15,10-1 0-15,0-8 0 0,0-4 1 16,7-4-1-16,-4 5 1 16,-6 2 0-16,-8 3 1 15,0 4-1-15,-10 2 1 16,-7 10-1-16,-7 6 0 16,-8 10-2-16,-6 6 1 15,-8 3-1-15,-3 3 1 16,-3 7-1-16,-1 2 0 15,1 1 0-15,3 0 1 16,7-4 0-16,7-6 0 0,7-12 0 16,14-10 0-16,8-9 0 15,-1-6 1-15,18-7-2 16,14-3 1-16,14-6 0 16,1-3 0-16,-8 3 0 15,-11 6 0-15,-3 0 0 16,-3 4 0-16,-4 5 0 15,-11 4 1-15,-3 0-1 16,-11 3 0-16,-7 3 0 16,1 0 0-16,-5 3 0 15,-2 3 1-15,-1 6-1 16,3 1 0-16,5 0 0 16,-8-4 0-16,21-3-1 15,4-9 1-15,0-3-1 16,14-4 1-16,10 1-1 0,8-4 1 15,7-2 0-15,-1-4 0 16,-6 0 0-16,7 0 0 16,-1 1 0-16,-6 2 1 15,-4 6-1-15,-7 10 0 16,-7 7 0-16,-4 5 1 16,-10 4-1-16,-3 3 0 15,-8 6 0-15,0 3 1 16,-3-6-1-16,3-3 0 15,8-7-1-15,6-2 1 16,4-10-1-16,7-13 1 16,3 1-1-16,4-1 0 0,-7 1 0 15,0-4 1-15,-3 3 0 16,-4 7 1-16,-4 3-1 16,-7 3 1-16,-3 3-1 15,-4 3 1-15,1 1-1 16,-1-1 0-16,4-6-1 15,3-3 0-15,11-13 0 16,-7-6 1 0,-4-6-1-16,8 0 1 0,3-7 0 15,-1 1 0-15,1 2 0 16,4 1 1-16,-1 3-1 16,1 9 1-16,-1 3-1 15,-6 10 1-15,-8 6-1 16,-10 0 1-16,13 9-1 15,1 1 0-15,4-4 0 16,-1 0 0-16,8-6-1 0,3-9 1 16,7-7 0-16,-4-3 0 15,1-2-1-15,6-1 1 16,8-3 0-16,3 3 0 16,0 6 0-1,7 3 1-15,-14 7-1 0,0 6 0 16,4 0 0-16,-4 3 0 15,-3 0 0-15,6 4 0 16,-6-1 0-16,-1 0 1 16,-10 0-1-1,0 4 0-15,0 2 0 0,4 4 0 0,-4 0 0 16,0-1 1 15,-11 4-5-15,-7 0 0-16,-10-3-11 0,-7-7 1 0</inkml:trace>
  <inkml:trace contextRef="#ctx0" brushRef="#br3" timeOffset="172114.81">30402 10768 39 0,'-10'34'19'0,"-33"1"-14"0,29-26 20 16,-10 4-23-16,-8-4 0 15,-3 4 2-15,-4-4 0 16,7 7-5-16,4 0 0 16,0 2 3-16,3 11 1 15,7-1-1-15,4 6 0 16,7-2-1-16,7-1 0 16,4 0 0-16,10 1 1 15,7-4-1-15,4-3 0 0,-4-12-1 16,-4-1 1-16,-6 1-2 15,-7-1 1-15,-11 4-1 16,-8 0 0-16,-6 2-3 16,0 4 1-16,0-3-5 15,-4-3 1-15,-3 0-7 16,3-4 1-16</inkml:trace>
  <inkml:trace contextRef="#ctx0" brushRef="#br3" timeOffset="172415.67">30455 10859 37 0,'7'38'18'0,"-10"21"-14"0,-1-40 29 15,1 6-30-15,-4 6 1 16,0 1 0-16,-4 2 0 16,4-2-6-16,0-1 1 15,0-3 3-15,0-9 0 16,0-3-3-16,0-1 0 16,-4-5-4-16,1-1 0 15,3-9-8-15,3-12 1 16,0-10-1-16,12 0 0 0</inkml:trace>
  <inkml:trace contextRef="#ctx0" brushRef="#br3" timeOffset="173088.02">30311 11210 39 0,'7'13'19'0,"-4"2"-20"0,-3-12 38 0,0 4-37 16,0-1 1-16,-3 0 0 16,-4 1 0-16,0 2-1 15,0 3 1-15,0 4 1 16,-1-6 0-16,1 2 0 16,4-6 0-16,3-2 0 15,3-11 1-15,4-2-2 16,8-4 0-16,-1 4 0 15,3-4 0-15,4 1 0 16,1-1 0-16,-1 1-2 16,4 2 1-16,-4 1-2 15,0 0 0-15,0-1-1 16,-3 4 0-16,-4 0-1 16,-4 9 1-1,-3 3 0-15,-3 7 1 0,-4-1 1 16,-4 10 0-16,-3 6 1 15,-3 0 0-15,3 1-2 0,-4-4 1 16,4-6-9-16,4-7 1 16,3-6-2-16,3-6 0 15</inkml:trace>
  <inkml:trace contextRef="#ctx0" brushRef="#br3" timeOffset="173301.05">30565 11395 43 0,'-11'25'21'0,"1"-15"-29"0,10-10 41 0,0 0-35 15,0 0 0-15,0-10-7 16,3-2 0-16,4-4 3 15,0-6 1-15</inkml:trace>
  <inkml:trace contextRef="#ctx0" brushRef="#br3" timeOffset="173464.33">30568 11103 23 0,'4'7'11'0,"6"-14"-3"0,-6 7 13 15,3 0-22-15,-7 0 0 16,3 0-4 0,8 0 0-16,3 0 0 0,4-6 1 15</inkml:trace>
  <inkml:trace contextRef="#ctx0" brushRef="#br3" timeOffset="173995.55">30801 11433 47 0,'0'9'23'0,"0"-28"-31"0,0 7 45 15,4-10-36-15,3-6 1 16,3-10 0-16,1-15 1 16,3-1-4-16,4-8 0 15,3-4 2-15,0-6 1 16,4 12-1-16,-1 4 0 15,4 5-1-15,-3 8 0 16,-4 8-1-16,-3 13 1 16,0 13-3-16,-4 6 0 0,-4 9-5 15,-3 6 0-15,-7 1-6 16,-7 6 1-16</inkml:trace>
  <inkml:trace contextRef="#ctx0" brushRef="#br3" timeOffset="174202.76">30745 11103 33 0,'3'13'16'0,"8"0"-11"16,-8-10 25-16,1 3-28 16,-1 0 1-16,1 1 1 15,-1-1 0-15,4-3-6 16,4-6 0-16,7-3 1 15,6-7 0-15,8-3-10 16,7-9 1-16,7-9-3 0,0-7 1 16</inkml:trace>
  <inkml:trace contextRef="#ctx0" brushRef="#br3" timeOffset="174400.41">31302 10849 25 0,'-39'38'12'0,"-14"41"-5"0,43-51 21 0,-4 9-25 16,-4 14 1-16,-3-1 0 15,0 0 1-15,3-3-9 16,4-13 0-16,3-9-1 16,8-12 1-16,3-13-7 15,0 0 1-15</inkml:trace>
  <inkml:trace contextRef="#ctx0" brushRef="#br3" timeOffset="174561.37">30907 11125 41 0,'10'26'20'0,"33"-1"-19"16,-22-22 37-16,7 0-36 15,4-3 0-15,10-3 0 16,11-4 0-16,-3-2-10 15,-8 0 1-15,-7 2-6 16,-7 4 1-16</inkml:trace>
  <inkml:trace contextRef="#ctx0" brushRef="#br3" timeOffset="174890.02">30349 11574 47 0,'-3'22'23'0,"3"15"-20"0,-4-30 39 0,-3 2-40 15,-3 10 1-15,-4 6 0 16,0 10 0-16,-4-4-5 16,-7 6 1-16,1 4 2 15,-1 3 1-15,4 0-5 16,0 0 0-16,6-10-12 16,12-12 0-16,3-12-1 15,10-4 1-15</inkml:trace>
  <inkml:trace contextRef="#ctx0" brushRef="#br3" timeOffset="175252.57">30244 12110 41 0,'0'44'20'0,"21"-19"-20"0,-11-22 37 15,8 0-34-15,10-3 0 16,4-6-1-16,3-3 1 0,-3-7-5 16,-4-6 0-1,0 3 3-15,-10-3 0 0,-7 0-3 16,-4 0 1-16,-7 0-2 16,-7 4 1-16,-4 5-2 15,-7 7 1-15,-6 9-1 16,-1 9 1-16,0 7 1 15,4 6 0-15,0 10 2 16,3-1 1-16,8 4 1 16,3 0 0-16,7 2-1 15,3-5 1-15,4-7-4 16,4-6 1-16,3-6-10 16,4-13 0-16</inkml:trace>
  <inkml:trace contextRef="#ctx0" brushRef="#br3" timeOffset="175684.95">30568 12389 29 0,'0'6'14'0,"7"1"-2"16,-7-7 17-16,7-7-26 15,0-11 0-15,0-11 4 16,4-11 0-16,7-11-9 16,3-8 1-16,4-4 4 15,3 0 1-15,0 13-2 16,4 3 1-16,3 3-2 16,0 4 0-16,1 8 0 15,-8 13 0-15,-4 10-2 16,-2 9 0-16,-8 0-5 15,-7 6 1-15,-7 7-10 16,-7 6 1-16</inkml:trace>
  <inkml:trace contextRef="#ctx0" brushRef="#br3" timeOffset="175899.11">30554 12251 47 0,'4'25'23'0,"17"-9"-18"0,-14-16 36 16,0 0-41-16,7-3 0 15,7 0 0-15,4-4 0 16,3-2-4-16,0-7 1 16,4-2-11-16,7-14 1 0,3-5-2 15,1-1 1-15</inkml:trace>
  <inkml:trace contextRef="#ctx0" brushRef="#br3" timeOffset="176121.34">31260 11759 35 0,'-14'31'17'0,"-32"-3"-13"0,39-21 31 0,-7 15-34 15,-8 9 1-15,-2 16-1 16,-5 13 1-16,-6 9-3 16,0 0 1-16,0-10-1 15,-1-12 1-15,8-9-11 16,7-13 1-16,7-22-2 16,7-9 0-16</inkml:trace>
  <inkml:trace contextRef="#ctx0" brushRef="#br3" timeOffset="176289.08">30748 12148 55 0,'21'56'27'0,"18"-34"-33"0,-14-22 56 16,17 0-50-16,15-3 1 16,10-6-2-16,7-4 1 0,-4 0-14 15,-10-2 0-15,-10 9-2 16,-8 6 1-16</inkml:trace>
  <inkml:trace contextRef="#ctx0" brushRef="#br4" timeOffset="187396.34">22105 3233 31 0,'11'0'15'0,"3"28"0"0,-7-19 16 16,3-2-26-16,5 2 0 16,6-6 2-16,10-6 0 15,5-6-9-15,24-10 1 16,24 0 5-16,26-6 1 15,-1 6-3-15,22 3 0 16,3 4-1-16,-7 5 0 16,-29-2-1-16,-9 0 0 15,-22 2-1-15,-14-2 0 16,-18 0-1-16,-14 2 0 0,-10 1-1 16,-18 9 0-16,-22 0-1 15,-17 7 1-15,-28 12 0 16,-7-4 0-1,-21 8 0-15,-14 2 0 16,-1-6 2-16,15 0 0 0,7 0 0 16,6 0 1-16,5 6 0 15,17 0 1-15,10 0 0 16,18-9 1-16,15 3-1 16,17-13 1-16,24 4 0 15,15-7 1-15,35 1 0 16,39-7 0-16,3-7-1 15,18-2 1-15,0-7-1 16,-3-3 0-16,-29 4-1 16,-21 2 0-16,-17 4-3 15,-22-1 1-15,-21 10-1 0,-21 0 1 16,-21 10-1-16,-32-1 1 16,-4 7 0-1,-24-1 0-15,-21 7 0 0,-1-6 0 16,15 6 0-16,7 3 0 15,10 0 0-15,11 3 1 16,21 1 0-16,18-4 1 16,17-3 1-16,19-7 0 15,30-8 0-15,-6-4 0 16,77-13-1-16,22-8 0 16,7-11-5-16,-11 11 1 15,-25-8-12-15,-35 1 1 0</inkml:trace>
  <inkml:trace contextRef="#ctx0" brushRef="#br4" timeOffset="190071.12">5263 4518 40 0,'0'35'20'0,"8"18"-7"0,-5-37 20 16,-3 12-31-16,0 13 0 16,0 21 0-16,-3 17 0 15,-8 18-4-15,-10 35 1 16,3 9 0-16,-14 19 0 16,4 12-2-16,0-12 1 15,0-25-1-15,7-10 0 16,3-27-1-16,7-23 0 15,8-19-2-15,3-21 0 16,10-23-6 15,8-34 1-31</inkml:trace>
  <inkml:trace contextRef="#ctx0" brushRef="#br4" timeOffset="190758.52">5034 4456 36 0,'18'25'18'0,"42"-25"-20"16,-39 0 29-16,18 0-25 15,24 0 1-15,32-7 0 0,18-2 0 16,14-4-4-16,22 4 0 16,-1 3 2-16,7-10 1 15,7-3-1-15,8 0 0 16,13 1 0-16,7-11 0 16,-3 4-1-16,0-9 0 15,4-7 0-15,-18-6 0 16,-7 0-1-16,-18 0 0 15,-4 0 0-15,-10 6 1 0,-17 7-1 16,-18 9 1-16,-11 9 0 16,0 6 0-16,-10 10-1 15,-11 10 1 1,-7 6-1 0,-7 9 1-16,-11-3-1 15,-7 15 0-15,-3 10 0 0,-14 16 0 0,-4 3 0 16,-4 15 0-16,-3 10 0 15,0 10 1-15,-3 15 0 16,-4 3 0-16,-4 6-1 16,-3 1 1-16,-17 5 0 15,-1-5 0-15,-14-7-1 16,4-3 1-16,0-19 0 16,6-9 0-16,1-6 0 15,0-7 0-15,-4-16 0 16,-7-2 0-16,-14-1 1 15,-17-6 0-15,-22-6 0 32,-14 3 1-32,-28-15 0 0,-14-1 0 0,-32-12 0 0,-17-3 0 15,-33-10-1-15,-17-6 0 16,-35-10-4-16,-7-8 0 16,-18-4-9-1,18-3 0-15</inkml:trace>
  <inkml:trace contextRef="#ctx0" brushRef="#br4" timeOffset="191784.98">4307 12787 40 0,'7'-15'20'0,"18"-7"-8"0,-11 16 21 16,7-1-29-16,8 7 0 15,13 3 4-15,7-3 0 16,1 0-10-16,10 7 1 16,0-7 6-16,0 3 0 15,-11-3-2-15,-10 0 0 31,-36 41-4-31,-13 24 1 16,-11 4-2 62,0 16 0-78,-25-10-3 0,-7-3 0 0,-7-15-3 0,-7-16 1 0,7-10 1 0,10-6 1 0,8-9 0 0,3-4 1 0,11-5 2 0,14-7 0 0,3-7 2 16,15 1 1-16,13 3-1 15,5 0 0-15,6 0 1 16,11-1 0-16,7 1-1 16,3 3 1-16,-3 3 1 15,-7-3 1-15,-1 10-1 16,-2 6 0-16,-1 6-1 16,-3 3 1-16,-4 0-5 15,4-6 1-15,-4-4-11 16,4-5 0-16</inkml:trace>
  <inkml:trace contextRef="#ctx0" brushRef="#br4" timeOffset="192135.51">5581 12910 56 0,'-4'15'28'0,"-13"10"-30"0,6-12 47 15,-13 12-45-15,-12 6 0 16,-3 4 1-16,1 21 0 0,-5-5-1 16,4 11 1-16,-6 4-1 15,9-16 0-15,8-9-4 16,-4-3 0-16,15-13-12 15,-1-13 1-15,15-21-2 16,3-13 1-16</inkml:trace>
  <inkml:trace contextRef="#ctx0" brushRef="#br4" timeOffset="192276.27">5175 13016 53 0,'14'32'26'0,"8"12"-33"0,-12-32 54 0,1 10-45 16,6 16 1-16,8-1 0 0,21 14 1 15,-7 5-6-15,7-6 0 16,-1 0 2-16,-13-9 0 16,0-6-11-16,-14-10 0 15,-8-19-6-15,1-15 1 16</inkml:trace>
  <inkml:trace contextRef="#ctx0" brushRef="#br4" timeOffset="193056.52">6107 12794 51 0,'-7'12'25'0,"14"7"-26"16,-4-13 44-16,4 1-42 15,4-4 1-15,3 0 0 16,11-3 0-16,-1-3-2 15,12-4 0-15,2 1 2 16,1-3 0-16,7 2 0 16,10-2 0-16,-17 9-1 15,-11 9 1-15,-13 10-2 0,-19 6 0 16,-14 13-1-16,-3 9 0 16,-14 3-1-16,-7 7 0 15,3-1-3-15,0-6 0 16,7-12-6-16,11-10 1 15,3-6-6-15,15-12 0 16</inkml:trace>
  <inkml:trace contextRef="#ctx0" brushRef="#br4" timeOffset="194016.17">7214 12671 45 0,'-7'4'22'0,"11"-11"-15"15,-1 1 37-15,4-3-39 16,7-4 0-16,8 0 3 16,13 1 1-16,0 3-11 15,15 2 1-15,13 7 6 0,-6 3 1 16,-8 13-4-16,-14 6 1 16,-10 3-3-16,-22 13 1 15,-17 6-4-15,-7-4 1 16,-14 17-3-1,-11-4 0-15,-10-6-2 0,-4-3 0 16,3-6-1-16,1-1 0 16,6-8 1-16,8-7 1 15,3-10 1-15,7-3 1 16,8-5 0-16,10-4 1 16,0-4 1-16,10 4 0 0,8-6 0 15,3 0 0-15,10 0 1 16,1-1 1-16,14 7 3 15,-4 4 0-15,14-1 2 16,-3 3 0-16,3 10 0 16,-3 6 0-16,-7 9-2 15,-4 3 1-15,0 4-3 16,-3 0 1-16,0-1-8 31,-1-5 1-31,5-10-10 0,6-16 1 0</inkml:trace>
  <inkml:trace contextRef="#ctx0" brushRef="#br4" timeOffset="194295.92">7874 12947 64 0,'-11'13'32'0,"8"-13"-39"0,3 0 58 15,0 0-50-15,0 0 0 16,0 3 0-16,0-3 0 16,0-3-4-16,7 0 0 15,0 3-8-15,0 3 0 0,-3-13-7 16,3 1 0-1</inkml:trace>
  <inkml:trace contextRef="#ctx0" brushRef="#br4" timeOffset="194587.24">8502 12527 72 0,'3'41'36'0,"12"44"-51"0,-8-57 69 0,-4 19-55 0,4 6 1 16,-7 22-3-16,0 16 1 15,0-6-1-15,0 9 1 16,-7-9-10 0,-7-10 0-1</inkml:trace>
  <inkml:trace contextRef="#ctx0" brushRef="#br1" timeOffset="201329.03">14852 14089 38 0,'-7'22'19'0,"17"-7"-12"0,-2-8 19 16,2 2-25-16,8-6 0 0,6 0 0 15,12-3 0-15,3-3-1 16,3-3 0-16,14-3 1 16,11-1 1-16,4 4 0 15,10 0 0-15,7 6 0 16,11-4 0-16,3 4 0 16,4-3 1-16,11 0-1 15,6-3 1-15,8 0-2 16,13 2 1-16,8-8 0 15,10 3 0-15,11-1-1 16,0 1 1-16,10 6-1 16,11 3 0-16,0 3 0 15,7 3 1-15,4-3-1 16,14 0 0-16,10 0 0 16,4 1 1-16,3-1-1 15,1-3 1-15,-1 3 0 0,-3 0 0 16,3 0 0-16,15 0 0 15,-8 10 0-15,18-4 0 16,-7 7-1-16,14-7 0 16,-7 1-1-16,11-4 1 15,-7-3 0-15,10-9 0 16,-7-4 0-16,14-5 0 16,-14 5 0-16,18 1 0 15,-14 6-1-15,13-4 1 16,-2 4-1-16,-5-3 1 15,8-3-1-15,-4-7 0 32,7-3 0-32,-10-3 0 15,14-6 0-15,-7 6 0 0,-1 0 0 0,-80 6 0 0,95-2 0 16,-14 5 1-16,-18 10 0 16,0 3 0-16,-25-3 0 15,-10 0 0-15,-25 3-1 16,-24-3 0-16,-33-7-3 15,-24 4 1-15,-21-4-7 16,-25-2 1-16,-17-7-13 16,-22-3 0-16</inkml:trace>
  <inkml:trace contextRef="#ctx0" brushRef="#br1" timeOffset="201909.81">28607 13305 28 0,'0'12'14'0,"-4"-18"6"0,4 6 5 0,4 0-21 16,3 3 1-16,0 3 2 15,7 4 1 1,11 6-9-16,13 6 0 0,12 3 6 16,-1 3 0-16,15 0-3 15,6 0 1-15,8 4-3 16,-4 2 1-16,-10-3-2 15,-15-5 1-15,-17 2-2 16,-18-3 0-16,-18 3 0 16,-13 13 1-16,-15-7-2 15,-10 7 0-15,-1 0 0 16,-3 3 0-16,0-3 0 16,-3-7 1-16,3 1-1 15,7-1 1-15,8-6 1 16,6-3 0-16,7-6 1 0,8-6 0 15,10-4 0 1,10-15 0-16,8-4-1 0,3-5 1 16,-3-10 1-16,-4-10 1 15,-7-15 1-15,-11-6 1 16,-10-7-1-16,-10-3 0 16,-8 3-3-16,-3-9 1 15,-1 3-14-15,15 10 0 16</inkml:trace>
  <inkml:trace contextRef="#ctx1" brushRef="#br1" timeOffset="180674.24">15011 11038 0,'0'0'16,"0"0"-16</inkml:trace>
  <inkml:trace contextRef="#ctx0" brushRef="#br1" timeOffset="205429.84">19999 13832 57 0,'7'28'28'0,"-3"-3"-21"0,-4-16 29 15,0 7-35-15,-4 6 1 16,1 6-1-16,-8-3 0 16,0 16-2-16,-3 6 0 15,0 10-4-15,0 2 1 16,0-6-10-16,7-6 0 0,7-3-3 15,3-12 1-15</inkml:trace>
  <inkml:trace contextRef="#ctx0" brushRef="#br1" timeOffset="205818.65">19925 14942 48 0,'14'19'24'0,"0"-41"-34"16,-10 12 46-16,-4-6-36 15,-4 1 0-15,-3-1 0 0,-11 4 1 16,1-1-1-16,-4 4 1 15,-8 5-3-15,5 11 0 16,-5 15-3-16,-2 6 0 16,6 0-1-16,0 7 0 15,11-1 2-15,7-2 0 16,11-7 4-16,10-3 1 16,7-7 4-16,4-2 1 15,3-10-1-15,4-9 1 16,-4-10-4-16,-3-6 1 0,-4-6-8 15,-7-10 1-15,-7-3-9 16,-4-3 1-16</inkml:trace>
  <inkml:trace contextRef="#ctx0" brushRef="#br1" timeOffset="206419.81">21516 13825 54 0,'-11'16'27'16,"1"-7"-31"-16,10-2 51 0,-4-1-45 16,1 0 1-16,-1 7 0 15,1 9 1-15,-1 9-5 16,4-3 1-16,0 13 2 16,4-3 1-16,-1 2-5 15,4-2 0-15,0-3-8 0,0-4 0 16,0-6-8-16,0 0 0 15</inkml:trace>
  <inkml:trace contextRef="#ctx0" brushRef="#br1" timeOffset="206748.87">21459 14788 59 0,'4'13'29'0,"-4"2"-35"0,0 1 52 0,0 6-46 16,-7 9 0-16,0 16 0 16,-7 3 0-16,0-2-2 15,0-8 0-15,-1 1-11 16,5-13 0-16,10-12-3 16,3-7 1-16</inkml:trace>
  <inkml:trace contextRef="#ctx0" brushRef="#br4" timeOffset="212197.9">27894 4462 30 0,'11'31'15'0,"10"29"-6"16,-14-54 16-16,4 7-19 15,-1-1 0-15,1 1 5 16,-1-4 0-16,4-6-11 16,1-3 0-16,6-3 10 0,7-16 1 15,7-15-3-15,11-10 0 16,3-16-4-16,4-12 1 15,18-3-13-15,10-3 1 16,14-4-14-16,-17 22 1 16</inkml:trace>
  <inkml:trace contextRef="#ctx0" brushRef="#br4" timeOffset="-212749.45">23678 13797 22 0,'4'72'11'0,"-4"10"-3"16,0-57 12-16,-4 9-19 16,1 1 1-16,-1 2-2 15,1-2 1-15,-1-4-3 0,1-6 1 16,-1-6-7-16,4-3 1 16</inkml:trace>
  <inkml:trace contextRef="#ctx0" brushRef="#br4" timeOffset="-212418.97">23700 14754 54 0,'-4'15'27'0,"-17"20"-34"16,14-26 54-16,-7 10-47 15,-11 12 1-15,-7 4-1 16,1 2 0-16,6 7-3 15,0 3 1-15,0-6-4 16,4-3 0-16,4-7-9 16,3-15 0-16</inkml:trace>
  <inkml:trace contextRef="#ctx0" brushRef="#br4" timeOffset="-212222.72">23502 14772 28 0,'14'66'14'0,"29"35"-6"0,-33-76 14 15,4 12-20-15,0 4 1 16,4 6-1-16,3 3 0 16,0 0-7-16,-3 1 0 15,-4-17-4-15,0-6 0 16</inkml:trace>
  <inkml:trace contextRef="#ctx0" brushRef="#br4" timeOffset="-211413.22">26737 13543 41 0,'4'25'20'0,"-1"-15"-13"0,-3-7 20 16,0 9-23-16,0 7 1 15,0 9 1-15,0 19 0 16,0 13-8-16,-3 12 1 15,-1 3 4-15,-3 4 1 0,3-4-7 16,4-9 1-16,0-10-13 16,4-15 1-16</inkml:trace>
  <inkml:trace contextRef="#ctx0" brushRef="#br4" timeOffset="-210706.31">26398 14750 38 0,'-3'13'19'0,"6"-13"-10"16,-3 0 20-16,0 0-25 15,4 0 0-15,-1 0 1 16,4 0 0-16,4 3-7 16,7-3 1-16,10 0 4 15,4 3 1-15,3 0-3 16,0 1 0-16,-7 2 0 16,-6-3 0-16,-8 3-2 15,-7 4 1-15,-7 2-1 16,-11 1 1-16,-3-1-1 15,-4 4 0-15,-6 6 0 0,-1 3 1 16,0-6 0-16,1 3 0 16,3 6 0-16,3 3 1 15,4 1-1-15,7-1 1 16,7-3-1-16,7-9 1 16,10-3-2-16,5-4 0 15,6-2-5-15,4-4 0 16,-1-3-9 15,-2-12 1-31</inkml:trace>
  <inkml:trace contextRef="#ctx0" brushRef="#br4" timeOffset="-210450.45">27023 14892 38 0,'-11'37'19'0,"-24"1"-16"0,24-32 25 0,-10 7-26 15,-4 5 0-15,-6 4 1 16,3 7 0-16,3 2-4 16,0-6 1-16,0 0-1 15,4-6 1-15,7-3-11 16,7-10 0-16,4-9-2 0,-1-10 1 15</inkml:trace>
  <inkml:trace contextRef="#ctx0" brushRef="#br4" timeOffset="-210279.97">26751 14776 34 0,'14'15'17'0,"-14"60"-12"0,7-40 31 15,4 12-31-15,-1 6 1 16,5 7-1-16,6 3 1 15,3 2-11-15,12 4 0 16,3-6-7-16,3-10 1 16</inkml:trace>
  <inkml:trace contextRef="#ctx0" brushRef="#br4" timeOffset="-206067.84">22789 13897 37 0,'4'0'18'0,"0"-6"-12"0,-4 6 18 16,3 3-23-16,-3 7 0 15,0 9 1-15,0 9 0 16,-3 0-3-16,-1 10 1 16,0 6 1-16,1-1 1 15,3 1-2-15,3 0 1 16,1-3-4-16,0-6 1 15,-1-14-10-15,1 1 1 0</inkml:trace>
  <inkml:trace contextRef="#ctx0" brushRef="#br4" timeOffset="-205572.04">22465 14728 37 0,'-14'10'18'0,"21"-10"-14"0,-4 0 26 15,4 0-28-15,0 0 0 16,4 0 2-16,7-3 1 16,-1 3-6-16,5 3 0 15,6 0 4-15,0 3 0 16,-3 4-2-16,-4 2 1 16,-4 1-2-16,-2 2 0 15,-8 1-1-15,-11 0 1 16,-3-4-2-16,-4 4 1 0,-3 0-1 15,-3-1 1-15,-1 4 0 16,4-3 1 0,0 0 0-16,3 6 1 0,4 6 1 15,4 0 0-15,3 3 1 16,7-2 0-16,3-8-1 16,8-2 0-16,7-3-1 15,3-3 1-15,0-7-6 16,-7 0 0-16,-7-3-11 15,-14-3 0-15</inkml:trace>
  <inkml:trace contextRef="#ctx0" brushRef="#br4" timeOffset="-204402.81">22927 14092 25 0,'0'3'12'0,"7"-16"3"16,-7 13 12-16,0-6-24 16,0 0 1-16,-3-3 1 15,-1-4 0-15,1 0-6 16,-5 1 0-16,-2-1 5 15,-1 1 0-15,-6 6-2 16,-1 6 0-16,-3 3-1 0,-4 9 1 16,-3 1-3-16,0-4 1 15,-1 1-2-15,5-4 1 16,3 10-1-16,3-1 1 16,7 10 0-16,4 4 0 15,7 5 0-15,7 1 1 16,8-4 1-16,2 3 0 15,4-5-1-15,4-4 0 16,0-13 0-16,3-6 1 16,-7-9-2-16,4-3 1 0,3-10-1 15,-3-2 0-15,-1-1 1 16,1-3 0-16,3-6-1 16,-7-4 1-16,-3 4 0 15,-4 3 0-15,-3-3 0 16,-8-1 0-16,-6 1 0 15,-4 3 0-15,-11 6 0 16,0 1 0-16,1 8-2 16,-1 1 1-16,-10 2-12 15,0-2 1-15</inkml:trace>
  <inkml:trace contextRef="#ctx0" brushRef="#br4" timeOffset="-202734.62">23241 14089 46 0,'7'6'23'0,"0"19"-18"0,-3-22 35 15,-1 7-39-15,4-4 1 16,4 0 1-16,3-6 0 16,7 0-4-16,4-6 0 15,3 0 3-15,14-4 0 16,15 1-2-16,3-10 1 15,3-6-1-15,1-3 1 16,-4 0-1-16,-7-4 0 16,-11 13-1-16,-7 7 1 15,-7 9-1-15,-3 9 0 16,-7 10-1 0,-4 6 0-16,-3 0 0 0,3-4 0 0,-4 1 0 15,-3-3 0-15,0-4 1 16,4-2 1-16,3-1 0 15,4-6 0-15,-1 4 0 16,4-4 0-16,8 0 0 16,-5-6 0-16,5-4 0 15,2 1 0-15,5-6 0 16,6-10 1-16,0-3-1 16,1-4 0-16,-5-2 1 15,-2 9 0-15,-8 6 0 16,0 4 0-16,0 6-1 15,1-1 1-15,-5 7 0 16,1 0 0-16,0 3-1 0,-4 4 0 16,0 5 0-16,0 4 0 15,-3 3 0-15,-1 3 1 16,5 0-2-16,2-10 1 16,12-6 0-16,9-6 0 15,5-9 0-15,-11 0 0 16,17-23 0-16,1 4 0 15,-1-3 0-15,-7-4 1 16,1 7-1-16,-4 0 1 16,-4 0-1-16,-3 9 1 15,0 3-1-15,-1 4 1 16,-2 2-1-16,2 1 0 0,-6 6 0 16,-4 3 1-16,1-4-1 15,-8 8 0-15,4-1-1 16,-1 6 1-16,4 1 0 15,1 5 0-15,2-5 0 16,1 2 0-16,0-6-1 16,3 1 1-16,4-1 0 15,7 0 0-15,3 4-1 16,4-1 0-16,-7-3 1 16,3 4 0-16,4-1-1 15,0 1 1-15,-3-1-1 31,-1-3 1-15,4 0 0-16,0-2 0 0,0-4 0 0,0 0 0 0,-11 0 0 16,-3 0 0-16,-4 3 0 15,-7 0 0-15,-3 6 0 0,0 4 0 16,3-1 0-16,0-2 0 16,4-4 0-16,0-3 0 15,-4-3 0-15,0 0 0 16,0 0 0-16,1 3 0 15,2 7 0-15,-2 2 0 16,-1 7 0-16,3 0 1 16,1-10-1-16,4-2 0 15,-1-1 0-15,-3 0 0 16,-4-3 0-16,7-3 0 16,0-6 0-16,4 0 0 0,0-4 0 15,0 1 0-15,0 0 0 16,3-1 0-16,0-2 0 15,4 2 1-15,3 1-1 16,1-4 0-16,-11-2 0 16,7-1 1-16,3-6-1 15,4-6 1-15,-4-1 0 16,-3 7 0-16,0 10 0 16,-4 9 0-16,1 3-1 15,-1 12 0-15,0 4 0 16,1 3 0-16,-5 6-1 15,-2 0 1-15,2 3 0 16,5-3 0-16,6-3 0 16,4 10 0-16,0-7 0 15,3 6 0-15,4-3-2 0,-3-3 0 16,-4-3-14-16,-21-12 1 16</inkml:trace>
  <inkml:trace contextRef="#ctx0" brushRef="#br4" timeOffset="-192407.14">30508 13164 42 0,'11'3'21'0,"-4"9"-11"0,-4-15 22 0,4 3-29 15,1-3 1-15,-5-3 0 16,-3 6 1-16,0 3-7 16,-11 3 0-16,-10 4 4 15,-10 5 1-15,-12 4-3 16,1 0 1-16,3-3-1 15,0-1 0-15,0 1 0 16,1 0 0-16,6-1 0 16,4 1 0-16,10 0 0 15,7-1 0-15,11 1 0 16,15 3 1-16,2 6-1 16,8-6 1-16,3 0-1 15,-3 6 1-15,-4-3-1 16,-7 0 0-16,-10 9-1 15,-15-6 0-15,-14 6-1 16,-10 1 0-16,-4-4-5 16,4 10 0-16,0-13-8 15,-1-13 0-15</inkml:trace>
  <inkml:trace contextRef="#ctx0" brushRef="#br4" timeOffset="-192104.25">30681 13051 41 0,'21'9'20'0,"-3"7"-10"0,-15-10 28 0,-3 4-36 15,-3 8 1-15,-4 1 0 16,-11 13 0-16,1 8-5 15,2-8 1-15,-16 37 3 16,-8 9 0-16,4 7-2 16,3-7 1-16,7-9-2 15,8-12 1-15,6-10-5 16,7-19 0-16,4-19-8 16,0-9 1-16,-10-12-4 15,3-13 1-15</inkml:trace>
  <inkml:trace contextRef="#ctx0" brushRef="#br4" timeOffset="-191926.18">30335 13452 37 0,'7'16'18'0,"22"0"-13"0,-19-13 33 16,4 0-33-16,4-3 0 16,7 0 2-16,-1 3 0 15,5-3-10-15,-5 3 1 16,1 0 5-16,-4-3 0 15,14 7-8-15,-3 2 1 16,-7-3-12-16,-11-6 1 16</inkml:trace>
  <inkml:trace contextRef="#ctx0" brushRef="#br4" timeOffset="-191549.7">30646 13760 34 0,'-11'47'17'0,"4"-26"-7"15,7-17 17-15,0-1-26 16,0-10 0-16,0 1 1 15,0-6 1-15,4-4-3 16,3-3 1-16,0 0 1 16,-4-3 1-16,4 0-1 0,0-3 1 15,4 3-2 1,0 7 1-16,-1 2 0 0,4 7 0 16,0 3-1-16,1 6 0 15,-5-3-1-15,4 3 0 16,0 0-5-16,-3 0 1 15,0 4-10-15,-4-4 1 16,0-3-2-16,3-3 1 16</inkml:trace>
  <inkml:trace contextRef="#ctx0" brushRef="#br4" timeOffset="-190964.18">30833 13719 35 0,'0'31'17'0,"0"16"-14"0,3-37 33 0,4-4-33 16,0 3 0-16,8-9 2 16,6 3 0-16,3-6-6 15,5-3 0-15,-5-3 4 16,1-1 0-16,-7-9-3 16,-4 1 1-16,-7 2-1 15,-7-3 0-15,-7 0-1 16,-4-3 0-16,-3 10-1 15,-4 5 0-15,-6 7 0 16,3 13 0-16,-1 6 0 16,1 9 1-16,4 3-1 15,2-2 1-15,8 2 1 16,4 3 1-16,6 4-1 16,8-3 1-16,3-7-2 0,7-6 1 15,8-10-3-15,2-9 0 16,5-12-4-16,-5-13 0 15,1-16-2-15,3-12 0 16,8-9 1-16,3-7 0 47,-4-19 2-47,-3 4 0 0,-1-7 4 0,-2 0 0 0,-5 13 4 0,-2 6 0 16,-5 12 3-16,-2 10 0 0,-5 10 2 15,-3 12 0 1,-7 15 1-16,-3 13 1 0,-8 13-2 15,-3 22 0-15,-10 9-3 16,-1 19 0-16,0-1-2 16,-6 4 0-16,-1 3-1 15,-3-6 0-15,0-3-1 16,-1-10 0-16,5-9-2 16,2-12 0-16,5-14-5 15,3-8 0-15,7-10-6 16,3-10 1-16</inkml:trace>
  <inkml:trace contextRef="#ctx0" brushRef="#br4" timeOffset="-190685.02">31224 13518 26 0,'-7'9'13'0,"11"-18"-2"0,-4 9 16 16,0 0-25-16,7 0 1 16,0 9 2-16,4-2 0 15,3-4-6-15,3 3 0 16,4 4 3-16,4-7 1 16,7 0-2-16,3 0 0 15,4 0-6-15,-4 0 0 0,1 0-7 16,-12 0 0-16</inkml:trace>
  <inkml:trace contextRef="#ctx0" brushRef="#br4" timeOffset="-190426.04">31679 13603 37 0,'0'15'18'0,"-14"7"-19"0,11-12 28 0,-8 2-27 15,-6 4 0-15,-5 3 0 16,-2 3 1-16,-8 0-1 16,0 0 0-16,0 3 0 15,1-3 1-15,6 0-1 16,4 3 1-16,7 0-1 16,3 3 1-16,8 0 0 0,6-3 0 15,8-3-2-15,-1-3 1 31,36-38-8-31,4-3 0 16,-8-15-3-16,-3-17 1 16</inkml:trace>
  <inkml:trace contextRef="#ctx0" brushRef="#br4" timeOffset="-190080.1">31926 13220 18 0,'4'6'9'0,"-11"57"-4"0,3-47 10 0,-3 12-13 15,-7 10 0-15,-11 12 2 16,-3 3 0-16,-3 16-4 16,6 3 1-16,4-9 3 15,-1-10 0-15,5-12-1 16,3-10 0-16,7-9-1 16,3-6 0-16,4-7-2 15,0-2 0-15,0-7-1 16,7-7 1-16,4-2 0 15,3 3 0-15,4 6 1 16,-1 9 0-16,4 4-1 16,1 6 1-16,-1 12 0 15,-4 0 0-15,1 4 0 16,3 6 1-16,0-7-1 16,4 0 0-16,0-8-1 46,3-4 1-30,-7-10-11-16,-7-3 1 0,-14-9-2 0,-7-6 0 0</inkml:trace>
  <inkml:trace contextRef="#ctx0" brushRef="#br4" timeOffset="-189613.7">30074 14763 40 0,'-14'44'20'0,"18"-13"-24"16,-4-31 38-16,0 0-29 15,7-9 0-15,0-7 2 16,7-12 1-16,0-7-10 16,4-8 0-16,-1-11 6 0,1-9 0 15,0-2-3 1,-1-1 1-16,1 0-2 0,0 6 1 15,3 1-1-15,3 15 1 16,5 13 0-16,6 12 0 16,0 12-1-16,0 7 1 15,-3 4-5-15,-4 2 1 16,-10 0-12-16,-4 0 1 16,-10-2-2-16,-11 2 0 15</inkml:trace>
  <inkml:trace contextRef="#ctx0" brushRef="#br4" timeOffset="-189413.76">30032 14575 45 0,'11'34'22'0,"38"-24"-29"15,-35-7 44-15,4-3-37 16,3 3 0-16,0 3-2 15,-3-3 1-15,3-3-7 16,0 0 1-16,4-12-5 16,3-4 1-16</inkml:trace>
  <inkml:trace contextRef="#ctx0" brushRef="#br4" timeOffset="-189134.22">30371 14810 28 0,'-7'50'14'0,"-8"-6"-14"0,12-38 21 16,-1-3-20-16,1 1 0 15,-1-8 0-15,1-5 1 16,3-10-3-16,0-3 1 16,3-3 1-16,4-3 1 15,4-6-1-15,3 2 1 0,0 10-1 16,4 7 0-16,3-1 0 15,0 3 1-15,7 10-1 16,-6 9 0-16,-5 1-1 16,1 2 1-16,0 1-6 15,3-1 1-15,0 0-6 16,-4-2 0-16</inkml:trace>
  <inkml:trace contextRef="#ctx0" brushRef="#br4" timeOffset="-188952.93">30847 14760 37 0,'10'-13'18'0,"-13"16"-20"15,-4-6 30-15,-4 3-28 16,-6 0 0-16,-8 3 0 16,-7 7 1-16,0 2-3 15,4 4 0-15,0 6-6 0,3 6 1 16,4 0-3-16,0-2 0 15</inkml:trace>
  <inkml:trace contextRef="#ctx0" brushRef="#br4" timeOffset="-188846.31">30639 14970 12 0,'39'-22'6'0,"-8"-22"-16"0,-20 25 4 0</inkml:trace>
  <inkml:trace contextRef="#ctx0" brushRef="#br4" timeOffset="-188459.56">30808 14885 31 0,'-7'63'15'0,"7"-32"-23"0,0-28 31 0,0 1-23 15,0-1 0-15,4 0 0 16,-4-3 0-16,7-3 0 16,3-7 0-16,4 1 0 15,4 0 0-15,0-4-1 16,-1 4 1-16,1 2 0 15,0 1 1-15,-1 6-1 16,-3 3 1-16,4 0-1 16,-8 4 0-16,1-7 0 15,0 0 0 1,-4-4-1-16,3-2 1 0,-3-3-1 16,4-4 1-16,-4-2 0 15,4 2 0-15,-1 0-1 16,4 1 1-16,0 6 0 15,0 6 1-15,4 3 1 0,0 9 0 16,-4 4 0-16,4 9 0 16,-4-3 1-16,-4 3 0 15,1 0-1-15,-1 0 0 16,-3 0-1-16,4-3 0 47,0-3-1-47,-4-3 0 0,3-4-5 0,-3-5 0 15,0-14-5-15,0-2 0 0</inkml:trace>
  <inkml:trace contextRef="#ctx0" brushRef="#br4" timeOffset="-187857.08">31831 14663 49 0,'11'18'24'0,"17"14"-22"0,-17-26 47 0,3 0-47 0,10 1 1 16,12-1 1-16,9 3 1 16,1-2-6-16,-3-1 0 0,-12 0 3 15,-6 4 0-15,-7 2-2 16,-11 1 1-16,-11-1-3 16,-13 7 1-16,-12 0-2 15,-6-4 1-15,-4 4 0 16,1 6 0-1,-8-3 0 1,7 0 0-16,4 6 1 16,3 1 1-1,7 2 0-15,8-3 0 0,9 0-1 0,8 1 1 16,8-1-3-16,6-6 1 0,0 0-5 16,0-13 0-16,0-6-9 15,4-9 1-15</inkml:trace>
  <inkml:trace contextRef="#ctx0" brushRef="#br4" timeOffset="-187630.68">31697 15048 51 0,'4'13'25'16,"31"-10"-29"-16,-17-3 42 0,6 0-38 0,4 0 1 0,8 0-1 0,3-3 1 0,-4 0-7 15,0-4 1-15,0 1-9 16,-6-6 1-16</inkml:trace>
  <inkml:trace contextRef="#ctx0" brushRef="#br4" timeOffset="-187300.55">32205 15111 38 0,'11'38'19'0,"10"-16"-13"0,-7-22 26 0,11 0-32 15,3 0 1-15,0-4 0 16,-3-5 0-16,-4-3-1 15,-7-4 0-15,-3-3 0 0,-8-3 1 16,-10 3-1 0,-7 0 1-16,-4 4-2 0,-3 5 1 31,-3 26-1-31,2 9 1 16,5-3-1-16,3 3 1 15,3 3-1-15,7 1 0 16,8 2-2-16,3-6 1 15,4-6-8-15,6-3 0 16,1-13-2-16,3-3 1 16</inkml:trace>
  <inkml:trace contextRef="#ctx0" brushRef="#br4" timeOffset="-187026.43">32494 15290 25 0,'4'-10'12'0,"3"-34"-4"16,-4 32 20-16,5-4-25 15,-1-6 0-15,0 0 5 16,0 0 0-16,3 4-8 16,4 2 1-16,4 6 6 15,7 4 0-15,6 6-2 16,8 0 0-16,0 0-3 15,0 3 1-15,-4 4-6 16,-7-1 0-16,-6 0-8 0,-8 0 0 16,-11-2-5-16,-3-4 1 15</inkml:trace>
  <inkml:trace contextRef="#ctx0" brushRef="#br4" timeOffset="-186687.57">33105 15343 43 0,'14'-3'21'0,"-14"-10"-24"0,0 7 36 0,-7-3-33 16,-4-7 1-16,-3 4 0 15,-7-4 0-15,-11 6-1 16,-3 1 1-16,-7 15 0 16,3 4 1-16,3 18-2 15,5 13 0-15,6 6-1 16,7 6 1-16,11 7-2 16,7-10 1-16,14-9-1 15,22-10 0-15,2-15 0 16,12-16 1-16,-1-19-9 15,-10-16 1-15,-7-18-3 0,-7-13 1 16</inkml:trace>
  <inkml:trace contextRef="#ctx0" brushRef="#br1" timeOffset="-177557.37">25192 3113 40 0,'3'19'20'0,"15"-31"-10"0,-4 9 20 0,7-1-28 16,11-2 1-16,17 6 1 16,15 0 0-16,21 0-5 15,10 3 0-15,18-3 4 16,7-3 0-16,17-3-2 16,11 3 1-16,-3-7-1 15,0 10 0-15,-8 0-1 16,-17 0 0-16,-21 4-1 15,-18 2 1 1,-31 0-2 0,-22 3 1-16,-25 1-1 15,-27 9 1-15,-19-1 0 16,-24 4 0-16,-28 0-3 16,-18 0 1-16,-21 0-2 15,0 7 1-15,-4-11-3 0,8 7 0 16,-1-3 0-16,15 0 0 15,17 0 2-15,15-6 0 16,16-4 3-16,19 1 0 16,14-10 4-16,28 3 1 15,35-6 2-15,18 0 1 16,35 4 2-16,39 2 0 16,14-6-1-16,21 0 1 15,7-6-3-15,-20 2 0 16,-12-5-3-16,-17-4 0 15,-32 4-3-15,-21 0 0 16,-21-1-1-16,-18 1 1 0,-17-1 0 16,-15 7 0-16,-28 3 0 15,-24 3 0-15,-25 4-1 16,-18 2 1-16,-21 7-2 16,-4-1 1-16,4 1-1 15,0 6 0-15,14 9-1 16,15 4 1-16,16-1-4 15,15 4 0-15,18-13-4 16,21-9 1-16</inkml:trace>
  <inkml:trace contextRef="#ctx0" brushRef="#br1" timeOffset="-176131.45">4713 14503 30 0,'4'-3'15'0,"3"-13"0"0,-7 16 15 15,0 0-23-15,0 0 0 16,0 6 3-16,0 4 0 16,0 2-13-16,-7 4 0 15,3 3 8-15,-6-4 1 16,-12 7-4-16,-2 10 0 15,-8 5-3-15,0 4 0 16,-7 3-2-16,8 0 0 16,6-13-4-16,4-3 1 15,7-12-9-15,7-7 1 0,14-18-1 16,3-10 0-16</inkml:trace>
  <inkml:trace contextRef="#ctx0" brushRef="#br1" timeOffset="-175917.94">4449 14478 30 0,'7'34'15'0,"10"16"-11"16,-13-37 26-16,3 2-28 16,3 7 1-16,5 4 3 15,9 5 0-15,-3 3-7 16,18 1 0-16,-7-4 3 15,7-3 0-15,3-6-8 16,-3-6 0-16,3-16-7 0,-3 0 0 16</inkml:trace>
  <inkml:trace contextRef="#ctx0" brushRef="#br1" timeOffset="-175590.08">5235 14569 55 0,'-21'25'27'0,"-21"3"-30"0,31-25 51 0,-17 13-47 16,0 6 1-16,-4 6 0 15,-10 13 0-15,-4 15-3 16,-7 10 0-16,-4 12 2 16,4-9 1-16,-3 7-3 15,-4-1 1-15,7 3-5 16,4-9 1-16,3-12-4 16,14-7 1-16,11-9-6 15,3-10 0-15,18-9-4 16,18-13 1-16</inkml:trace>
  <inkml:trace contextRef="#ctx0" brushRef="#br1" timeOffset="-175096.23">4837 15318 42 0,'-11'3'21'0,"25"-19"-16"0,-10 13 39 0,6 3-40 16,11 0 1 0,4 0 1-16,7-3 1 0,7 6-10 15,-1-3 1-15,5 3 5 16,-15 1 0-16,-3-1-3 15,-8 0 1-15,-6 3-4 16,-4-3 0-16,-14 4-2 16,0-4 1-16,-4 0-3 15,-3 3 1-15,4 7 0 16,-8-1 0-16,7 1 2 16,1 6 0-16,-1-1 1 15,4 1 1-15,7-6 2 16,7-1 0-16,4 1 1 15,6-1 1-15,15 1 0 16,-4-7 1-16,4 4 1 16,-11-1 0-16,-3 4-1 0,-7 2 1 15,-11 7-2-15,-22 6 1 16,-6 4-5-16,-11-10 1 16,-3 0-10-16,3-4 0 15,-10-8-3-15,10-4 0 16</inkml:trace>
  <inkml:trace contextRef="#ctx0" brushRef="#br1" timeOffset="-174435.55">5779 14794 39 0,'0'7'19'0,"10"-4"-19"0,-6-3 34 0,6 0-29 15,8 0 0-15,10 0 3 16,11 3 1-16,10-3-11 15,1 3 1-15,3 0 7 16,-4 0 0-16,-3 0-2 16,-4 1 1-16,-14 5-3 15,-6 10 1-15,-12 6-3 16,-17 6 0-16,-7 7-2 16,-11 9 1-16,-6-3-4 15,-8 12 1-15,-7 4-1 16,4 3 0-16,6-7-4 15,1-9 1-15,14-9-8 16,7-16 1-16</inkml:trace>
  <inkml:trace contextRef="#ctx0" brushRef="#br1" timeOffset="-173799.68">7158 14239 46 0,'-18'7'23'0,"1"2"-15"0,17-3 35 15,0 7-40-15,0 15 0 16,0 0 0-16,3 7 1 16,4 9-6-16,-3 3 0 0,3 3 2 15,0 0 0-15,0-3-5 16,0-9 0-16,0-7-8 15,4-9 1-15,3-16-4 16,0 4 0-16</inkml:trace>
  <inkml:trace contextRef="#ctx0" brushRef="#br1" timeOffset="-173518.3">7751 14487 29 0,'-8'22'14'0,"-6"6"-6"16,11-22 20-16,-11 7-24 16,-14 3 0-16,-15 12 6 0,-10 10 0 15,-14 12-12-15,-10 16 0 16,-5 6 7-16,1 9 1 15,0-2-3-15,4 2 1 16,10-6-4-16,7 4 0 16,10-16-5-16,11-10 0 15,8-12-11-15,13-7 1 16</inkml:trace>
  <inkml:trace contextRef="#ctx0" brushRef="#br1" timeOffset="-173054.8">7250 15218 52 0,'0'9'26'0,"31"-12"-24"15,-17-3 40-15,11 6-39 16,7-3 0-16,3-1 0 16,8-2 1-16,-1 6-6 15,-3 0 1-15,-11 6 2 16,-3 1 1-16,-8-1-4 0,-13 3 0 16,-4 1-3-16,-4-1 0 15,-6 1-2-15,-12-1 0 16,1 7-2-16,4 2 1 15,-8 1 1-15,11 3 1 16,3-3 3-16,1-3 1 16,10 3 3-16,0-4 1 15,10 4 4-15,1 0 0 16,10 0 1-16,7-4 0 16,-3 1 0-16,0-3 0 0,-4 2-3 15,-11 1 0-15,-10 3-5 16,-17 3 1-16,-15 6-10 15,-24-3 1-15,-15-9-7 16,-10-10 1-16</inkml:trace>
  <inkml:trace contextRef="#ctx0" brushRef="#br1" timeOffset="-171763.17">15261 16720 27 0,'-7'6'13'0,"18"0"-12"0,-4-6 14 16,0 3-10-16,0 1 0 15,3-4 4-15,5 0 0 16,-1 0-10-16,0 0 0 15,3-4 8-15,8-2 1 0,7-3-3 16,10-1 0-16,1 1-2 16,2-1 1-16,-2-2-2 15,10 6 1-15,0-7-1 16,7 7 0-16,7-7 0 16,14 4 0-16,7-4-1 15,0-2 0-15,11 2-1 16,7 4 1-16,14-4-1 15,7-6 0-15,7 4-1 16,10 2 1-16,12-3 0 16,2 4 0-16,12-1 0 15,6-2 0-15,0 2 0 16,11 1 1-16,4 5-1 16,3 4 1-16,0 0-1 0,11 0 0 15,-4 0 0 1,7 0 1-16,-4-4 0 0,12-2 0 15,-8 3 0-15,3-4 1 16,5-5 0-16,2 5 0 16,12 1-1-1,-5 6 0-15,15 0 0 0,-7 3 0 16,7 3-1-16,-4-3 0 16,4 3 0-16,0-3 1 15,4 6 0-15,13 0 0 16,-6 1 0-16,10-1 0 15,0 3 1-15,3-2 0 0,4-1 0 16,0 3 0-16,1 1-1 16,-82-4 0-16,102 10 0 15,-21 6 0-15,-14 0-1 16,-11 6 1-16,1-3-1 16,-15-6 0-16,-7-7 0 15,-17-6 1-15,-7-6-1 16,-15-6 0-1,32-16-1 1,-46 7 1-16,-27-1-5 16,-33 3 1-16,-24 1-9 15,-18-1 0-15,-14-6-8 16,-8 10 1-16</inkml:trace>
  <inkml:trace contextRef="#ctx0" brushRef="#br1" timeOffset="-171148.72">27654 16193 35 0,'7'25'17'0,"7"0"-8"0,-10-19 20 0,3 1-24 16,4-4 1-16,3 0 1 15,3-3 0-15,5 0-10 16,2 0 1-16,11 6 6 16,8 4 1-16,-1-7-3 15,4 3 1-15,3 7-2 16,-10-4 1-16,-7 3-2 16,-11 1 1-16,-10 6-1 15,-11 0 0-15,-7 9-1 0,-7-3 0 16,-11 6-2-1,-10 4 1-15,-1-1-1 16,-3-2 0-16,8-1-1 0,-1-3 0 16,7-3 0-16,4-3 1 15,7-6 0-15,7-4 1 16,7-8 0-16,3-11 1 16,5-2 3-16,2-10 0 15,4-6 1-15,0-6 0 16,-3-1 0-16,-4 1 0 15,-7-7 0-15,-4 1 1 16,-3 2-4-16,-3 7 1 0,-8-7-9 16,-3 4 1-16,-11-3-7 15,4 9 0-15</inkml:trace>
  <inkml:trace contextRef="#ctx0" brushRef="#br1" timeOffset="-169927.89">19738 15970 56 0,'0'7'28'0,"-4"30"-21"0,4-21 28 15,-3 3-33-15,-4 9 1 0,-7 16 0 16,-4 6 0-16,-3 13-5 16,3 6 0-16,4 3 0 15,4-6 0-15,-1-10-11 16,4-6 0-16,-4-12-4 15,4-7 1-15</inkml:trace>
  <inkml:trace contextRef="#ctx0" brushRef="#br1" timeOffset="-169179.88">19544 17312 47 0,'3'4'23'0,"-3"-14"-30"0,0 10 41 16,-3-6-35-16,-4-4 1 16,-4-2 0-16,-3 2 1 15,-3 4-1-15,-1 0 0 16,-3 6 0-16,-4 9 0 15,4 10-2-15,0 6 1 16,0 0-3-16,3 7 1 16,7 5 0-16,4-2 0 15,4-4 0-15,10-3 1 16,7-6 4-16,7-6 0 0,7-10 3 16,4-6 0-16,0-9 0 15,-4-10 1 1,0-3-2-1,-7-6 1 1,1-10-7-16,-5-6 0 0,1-6-12 0,-11-9 0 0</inkml:trace>
  <inkml:trace contextRef="#ctx0" brushRef="#br1" timeOffset="-168639.7">21230 16052 46 0,'14'-10'23'0,"-14"14"-15"0,0-1 33 0,0-3-40 15,0 9 1-15,0 0 0 16,0 7 1-16,-3 15-4 15,-4 4 1-15,-4-1 1 16,-3 10 1-16,0 3-3 16,3 4 1-16,4 2-7 15,4 6 1-15,-1-11-10 16,4-8 1-16</inkml:trace>
  <inkml:trace contextRef="#ctx0" brushRef="#br1" timeOffset="-168319.25">21061 17127 59 0,'10'57'29'0,"-10"-10"-34"16,0-28 48-16,-3 9-44 15,-1 3 1-15,-3 1-4 16,-3 2 0-16,-8 4-10 15,-3-7 1-15</inkml:trace>
  <inkml:trace contextRef="#ctx0" brushRef="#br1" timeOffset="-165724.16">20324 16096 33 0,'-4'15'16'0,"-3"4"-6"0,7-16 17 16,0 4-24-16,-4 2 0 15,1 4 3-15,-1 2 1 0,-3 7-8 16,0 6 0-16,0 13 5 16,0 9 0-16,0 7-2 15,0 5 1-15,4-8-6 16,-1-7 0-16,0-10-12 16,12-18 1-16</inkml:trace>
  <inkml:trace contextRef="#ctx0" brushRef="#br1" timeOffset="-164974.18">20204 15387 41 0,'7'28'20'0,"-11"-22"-17"0,8 1 26 0,-1-1-29 16,-3 3 1-16,0 4-1 15,0 3 0-15,0 6-1 16,0-4 1-16,0 4-6 16,0 0 1-16,0-3-7 15,4-9 0-15</inkml:trace>
  <inkml:trace contextRef="#ctx0" brushRef="#br1" timeOffset="-164706.65">20454 15525 43 0,'-11'19'21'0,"-10"-10"-22"16,18-3 36-16,-8 4-32 0,-3 6 0 15,-7 2 1-15,-7 4 1 16,-8 0-7-16,1 0 0 16,0 6 4-16,0 1 1 15,-1-1-6-15,5-3 0 16,6 0-12-16,4-9 1 15</inkml:trace>
  <inkml:trace contextRef="#ctx0" brushRef="#br1" timeOffset="-164196.3">20309 15744 44 0,'4'0'22'0,"14"4"-16"15,-15-4 31-15,4 0-36 16,0 0 0-16,4 3 0 15,3 3 1-15,4-3-3 0,3 0 1 16,-4 0 0-16,1-3 1 16,-7 0-1-16,-4 4 0 15,-7 5-1-15,-4-3 0 16,-3 10 0-16,-4-7 0 16,-3 1-2-1,4-1 1-15,-1-3 0 0,4 1 0 16,0-4 0-16,4 3 1 15,-1-6 1-15,4 3 0 16,4 3 1-16,3 1 1 16,0 2-1-16,3 1 1 15,4-1-1-15,4 4 1 16,-7-1-2-16,-1 4 1 0,-6-4-1 16,-11 10 0-16,-7 3-2 15,-11-6 1-15,0-3-10 16,0-10 0-16,-3-12-3 15,7-7 1-15</inkml:trace>
  <inkml:trace contextRef="#ctx0" brushRef="#br1" timeOffset="-163127.12">23911 16130 37 0,'0'22'18'0,"4"-3"-18"0,-1-16 31 16,1 6-31-16,-4 7 1 15,0 6-1-15,-4 3 1 16,-3 13-2-16,0 3 1 16,0 6 0-16,0 9 1 15,0-12-6-15,0-10 1 16,3-5-7-16,1-1 0 16</inkml:trace>
  <inkml:trace contextRef="#ctx0" brushRef="#br1" timeOffset="-162708.56">24116 15415 30 0,'3'-9'15'0,"8"31"-3"0,-7-19 20 16,-4 9-30-16,-4 4 1 16,-3 3 0-16,-7 6 1 15,-7 6-6-15,0 7 1 16,-4 0 2-16,-3 6 1 0,-4-1-5 16,4 1 1-1,-4-6-7-15,11-4 0 0,3-15-4 16,4-9 1-16</inkml:trace>
  <inkml:trace contextRef="#ctx0" brushRef="#br1" timeOffset="-162527.08">23918 15585 37 0,'18'40'18'0,"3"17"-22"15,-14-48 33-15,4 4-29 16,-1 6 0-16,4 2-6 16,4 1 0-16,0 4-1 15,-4-8 0-15</inkml:trace>
  <inkml:trace contextRef="#ctx0" brushRef="#br1" timeOffset="-161462.02">21897 16055 36 0,'-4'16'18'0,"11"6"-12"0,-7-16 18 0,0 3-23 16,-3 7 0-16,-1 6 0 15,-3 6 1-15,0 0-3 16,0 16 1-16,-3 6 0 16,-1 16 1-16,4-3-5 15,3-10 1-15,1-12-8 16,3-16 0-16</inkml:trace>
  <inkml:trace contextRef="#ctx0" brushRef="#br1" timeOffset="-160802.22">21915 15396 44 0,'0'0'22'0,"3"22"-26"0,1-15 38 16,-4 5-34-16,-4 7 1 16,-6 0-1-16,-8 0 1 15,-3 3-2-15,3 6 1 16,0 0 0-16,1-3 0 15,-1-3-5-15,4-6 0 16,3-4-7-16,4-15 0 0</inkml:trace>
  <inkml:trace contextRef="#ctx0" brushRef="#br1" timeOffset="-160589.09">21816 15469 41 0,'7'25'20'0,"7"15"-24"15,-7-36 33-15,0 2-29 16,4 3 1 0,3 1-1-16,3 2 1 0,1 4-3 15,-4 3 1-15,0-4-10 16,0-2 1-16</inkml:trace>
  <inkml:trace contextRef="#ctx0" brushRef="#br1" timeOffset="-160090.08">22221 15447 28 0,'11'9'14'0,"0"-18"-3"16,-11 9 15-16,3 0-23 15,-3 0 1-15,4 3 1 0,-8 3 0 16,-6 13-7-16,-5-10 0 16,-9 7 4-16,-4 3 1 15,-4 3-3-15,0 6 1 16,4 3-2-16,0-3 0 16,-1-2-6-16,5-1 1 15,3-3-6-15,3-7 0 16</inkml:trace>
  <inkml:trace contextRef="#ctx0" brushRef="#br1" timeOffset="-159604.52">22105 15669 34 0,'4'19'17'0,"6"-10"-12"0,-3-9 27 0,0 0-30 0,4 4 1 0,-1-4 3 0,8 0 0 0,0 0-8 15,3-4 1-15,-3 1 4 16,-4 0 0-16,-4 3-2 15,-3 0 0-15,-3 3-2 0,-8 4 1 16,-3-1-1-16,-7 0 0 16,-4 0-1-16,1 1 0 15,-1-1-2-15,1 3 1 16,2 1-1-16,5-4 1 16,-1 0-1-16,4 1 1 15,4 2 2-15,3-3 0 16,7 7 1-16,3-4 1 15,8 1 1-15,3-1 0 16,4 0 0-16,0 1 1 16,-4-1-2-16,-4-3 1 0,-6 1-1 15,-11 5 0-15,-7 4-1 16,-14 3 0-16,-11-4-13 16,-3-8 1-1</inkml:trace>
  <inkml:trace contextRef="#ctx0" brushRef="#br1" timeOffset="-158791.78">20355 16193 37 0,'14'-10'18'0,"11"-15"-11"16,-18 19 23-16,0 0-26 0,-3 3 0 16,-4 3 1-1,0-7 0-15,-7 4-7 0,-7 0 0 16,-4 0 4-16,-10 3 1 16,-8 0-3-16,1 6 1 15,3 7-2-15,4 6 1 16,-4 9-2-16,1-6 0 15,2 12-2-15,5 7 1 16,6 0-1-16,11 0 0 16,7-1 1-16,11-15 1 15,6-12 0-15,19-7 1 0,9-9 3 16,8-6 1-16,0-10 1 31,0-3 1-31,-7 0-1 16,-4-3 1-16,-6-6-1 0,-15-4 1 0,-14-3-5 15,-18 7 0 1,-10 3-12-16,-11 3 0 16,-6 0-3-1,-1 3 0-15</inkml:trace>
  <inkml:trace contextRef="#ctx0" brushRef="#br1" timeOffset="-157245.92">20655 16368 29 0,'-7'19'14'0,"14"-25"-8"15,-3 6 21-15,3-3-24 16,0-3 1-16,7-4 3 15,4-2 1-15,6-1-10 16,8-3 1-16,0-2 5 0,3-1 1 16,0 0-2-16,1 6 1 15,-5 4-3-15,5 3 0 16,-8 3-1-16,0 3 1 16,-3 3-1-16,-4 3 0 15,-3 0-1-15,-4 1 0 16,0-1 0-16,0 0 1 15,0 0 0-15,0 1 0 16,4-1 0-16,-4-3 0 16,7 0 0-16,4 0 0 15,6-3 0-15,5 0 1 16,-1-6-1-16,0 0 1 0,4 0 0 16,3-4 0-16,-6 4-1 15,-1-4 1-15,-3 1-1 16,-4 3 0-16,0-4 0 15,-3 1 0-15,-4 0-1 16,0-1 1-16,0 1 0 16,-3-1 1-16,-4 4 0 15,0 3 1-15,-3 6-1 16,-1 3 0-16,-3 4 1 16,1 2 0-16,2 1-1 15,1 3 0-15,6-4-3 16,4 1 1-16,4 5-1 15,3 1 1-15,1 3-1 16,6 0 0-16,0 3 0 16,4 0 1-16,0-6 1 15,0-3 0-15,-1-7 1 0,1-9 0 16,-4 0 0 0,-3-3 0-16,4 0 0 0,2 0 0 15,-2-3 0-15,2-7 0 31,1 0-1-31,4-2 0 16,-1-4 0-16,0 0 0 0,1-3 0 0,-1 3 1 16,0 7 0-16,1 6 0 15,-12 9 0-15,8 0 0 16,7 9 0-16,0 7 1 0,7 3-2 16,-4-6 0-16,4-1 0 15,3-2 0 16,4 3 0-15,0-13 0-16,0 0 0 0,11-6 0 0,0 0-1 0,10-7 1 0,0-5-1 16,0-1 1-16,-7 3 0 15,4 4 0-15,3 3 0 16,3 3 0-16,-2-4 0 16,2 4 0-16,-3 0 0 15,-10 3 1-15,3 0-1 16,7 0 1-16,-3 3-1 15,-1 0 0-15,5 4 0 16,-5-1 0-16,-10 3 0 16,0 1 0-16,11 2 0 0,-1 7 0 15,1 3 0-15,7 0 0 16,-1 0 0-16,-3 6 0 16,15 0 0-16,-8 4 0 15,7-7 0-15,4-3 0 16,-4 0 0-16,-3-7 0 15,0-5-1 1,-4-7 1-16,4 0 0 0,3-3 0 16,-7-6-1-16,-3-1 1 15,-1 4-1-15,-3 6 1 16,4 4 0-16,3-1 0 16,1 3 0-16,-1 7 0 15,-4 0 0 1,5 9 1-16,-1 0-1 0,7 0 1 0,7-6-1 15,-10-7 0-15,7 1 0 16,0-7 0-16,3-6 1 16,7-6 1-16,-13-7-1 15,-5-2 1 1,-6-1-3-16,-11 0 0 16,-14 1-15-16,-21-4 0 0</inkml:trace>
  <inkml:trace contextRef="#ctx0" brushRef="#br1" timeOffset="-151165.66">23940 1709 24 0,'3'6'12'0,"8"-12"-1"16,-11 6 12-16,3 6-21 15,-3-6 1-15,0 9 2 16,-3 7 0-16,-1-3-6 0,-3-4 1 16,4 13 3-16,-1-13 0 15,0 1-1-15,4-7 0 16,4 3 0-16,10-15 0 15,-3-10-1-15,-1-6 1 16,4 0-1-16,4-13 1 16,0 0 0-16,3-2 0 15,-4 2-1-15,1-3 0 16,-4 10-1-16,0-10 0 0,0 13-1 16,1 9 1-16,-5 10-1 15,1 2 1-15,-4 14-1 16,0 8 0-16,-4 14-1 15,1 15 1-15,-1-7 1 16,1 1 0-16,3 12 0 16,4-6 0-16,3 6 0 15,0 0 1-15,0-6-1 16,-4 0 1-16,1-16-2 16,-7-3 1-16,-8-6-2 15,-7-9 1-15,-6-20 0 16,-8-6 0-16,-10-6 0 15,-4-3 0-15,4-6 2 16,-4 0 0-16,0-4 0 16,-3 7 0-16,-4 3 0 15,4 9 0-15,6 4-1 16,1 2 0-16,7 4-2 0,7 3 1 16,7 3-1-16,3 0 1 15,7 0-1-15,12 0 1 16,6 0 0-16,10-6 0 15,12-1 0-15,-1-2 1 16,18-1 1-16,14 1 0 16,3-3 1-16,4-1 0 15,-3 0-1-15,-15-5 1 16,-10-1 0-16,-10 3 0 16,-15 7-1-16,-14-1 0 15,-21 20 0-15,-18 9 0 0,-24 9-1 16,-8 13 1-16,-14 2-3 15,-10 4 1-15,0-3-6 16,10 0 1-16,4-3-8 16,18-10 1-16</inkml:trace>
  <inkml:trace contextRef="#ctx0" brushRef="#br1" timeOffset="-149889.18">27450 2223 12 0,'-18'-10'6'0,"18"10"12"0,0 0-3 16,-4 0-8-16,1 10 0 16,-1-7 4-16,4 3 0 15,4-3-14-15,7-3 1 16,3-9 9-16,7-4 0 0,7-21-4 15,4-13 0-15,7-13-2 16,3 4 1-16,-3 3-2 16,-4-7 0-16,-10 13-1 15,-4 3 0-15,-7 3 0 32,-7 19 1-17,-3 4-2-15,-4 8 0 0,0 20-1 0,-4 2 1 0,1 16 0 16,-5 13 1-16,8 3-1 15,4 3 0-15,7 6 1 16,3 1 1-16,0-1 0 16,0 3 1-16,0-5-1 15,4-8 0-15,-8-11 0 16,-6-1 1-16,-4-12-2 16,-4-3 1-16,-3-4 0 15,-3-2 0-15,-15-13 0 16,-10-7 0-16,-11-15 0 0,-7 6 1 31,-7-6 0-31,-4 0 1 0,11-3-1 0,1 3 0 16,6 3-1-16,3 3 1 15,8 3-1-15,10 7 1 16,11-1-1-16,7 10 1 16,11-9-1-16,6 9 1 15,15 0-1-15,14 9 1 16,10-5-1-16,11 5 1 15,11-3-1-15,-1-15 0 16,-3 3 0-16,4-7 0 0,-1-6-1 16,-6 4 1 15,-4-14 0-15,-4 4 0-1,-10 6-1-15,-7 1 1 0,-11 2 0 0,-10 7 0 0,-11 9-1 0,-14 0 1 0,-25 9 1 16,-21 7 1-16,-14 12-1 15,-28 0 1-15,-11 7-1 16,0-1 1-16,0 1-4 16,-3 12 1-16,7-4-11 15,3 14 0-15,11 3-2 16,14-7 1-16</inkml:trace>
  <inkml:trace contextRef="#ctx0" brushRef="#br1" timeOffset="-147095.75">691 17014 41 0,'8'0'20'0,"2"4"-8"15,-10-4 20-15,4 3-29 16,3 0 0-16,-7 0 2 15,0 3 0-15,-7 4-7 16,3 2 1-16,4 4 4 16,-10 9 0-16,2 6-2 15,5 10 0-15,-8 9-4 0,-3 4 1 16,0 8-5-16,4 1 1 16,-8 0-4-16,7-16 0 15,4-13-5-15,-3-15 0 16</inkml:trace>
  <inkml:trace contextRef="#ctx0" brushRef="#br1" timeOffset="-146527.09">568 16920 36 0,'-7'-6'18'0,"28"-3"-17"0,-14 2 30 0,4 1-28 16,10 0 0-16,0 6 5 15,7-6 0-15,4 2-9 16,3-2 1-16,1-3 5 15,2-1 0-15,1 1-2 16,-11 3 1-16,4-1-3 16,-14 7 0-16,-4 4-1 15,-3 2 0-15,-4 0-1 0,-18 4 0 16,0 5-2-16,-6 4 0 16,3 3-2-16,-15 3 0 15,12 3-2-15,-4 1 1 16,-1-8 0-16,5-2 1 15,6-3 1-15,1-3 0 16,-1-1 2-16,11-3 1 16,4 1 1-16,6-1 0 15,4-2 1-15,0 5 0 16,-3 1 2-16,7-1 0 0,-1-2 0 16,-3 8 0-16,4 4 0 15,-7 7 1-15,-11 5-2 16,-11 4 0-16,0 2-2 15,-6 7 0-15,-11 4-2 16,3-4 0-16,-10-10-6 16,10-12 1-16,-3-9-5 15,7-13 0-15</inkml:trace>
  <inkml:trace contextRef="#ctx0" brushRef="#br1" timeOffset="-146002.18">917 17419 33 0,'-7'9'16'0,"7"-18"-10"0,0 9 25 16,7 0-26-16,-3 0 1 15,3-3 1-15,3 0 0 16,12 0-10-16,-1-4 1 16,7-2 6-16,0-4 0 15,-7-5-3-15,1-4 1 0,-5 0-2 16,-3 0 0-16,-7-3-1 15,-7 9 0-15,0 0-2 16,0 4 1-16,-10 5-3 16,-8 7 1-16,4 7-1 15,-4 2 0-15,-3 7 1 16,11-1 0-16,-8 7 2 16,7-3 1-16,1 0 2 15,-1 0 1-15,11 3 1 16,11 3 1-16,-1 3 0 15,12 0 0-15,-1 1-2 16,0-7 1-16,7-4-3 16,-7-8 1-16,7-7-8 15,1-9 1-15,-8-7-8 16,0-6 1-16</inkml:trace>
  <inkml:trace contextRef="#ctx0" brushRef="#br1" timeOffset="-145641.55">1337 17356 30 0,'0'25'15'0,"-18"4"-11"0,15-20 19 16,-4 7-23-16,3-1 1 0,-3 4 1 16,-3 0 0-16,3-6-1 15,3-4 0-15,4 0 2 16,0-2 1-1,14-14 0 1,11-8 0-16,-11-1-3 16,4 0 1-16,-1 4-3 15,-6 2 0-15,-1 4-3 16,1 0 1-16,-7 3-2 16,3 3 1-16,3 0 1 15,-3 0 0-15,7 0 1 16,4 0 0-16,-7 0 2 15,6-3 0-15,-3-1-1 16,4 1 0-16,0-3-1 16,-4-3 0-16,3-4-6 15,5 0 0-15,-12-5-1 16,8-4 1-16</inkml:trace>
  <inkml:trace contextRef="#ctx0" brushRef="#br1" timeOffset="-145217.28">1856 17265 28 0,'7'-3'14'0,"-7"0"-9"0,0 3 29 16,0 0-31-16,-7 0 0 16,0 3 1-16,-8 3 1 15,-2 1-6-15,-4 2 0 0,-1-3 4 16,5 4 1-16,-4-1-5 15,0 4 1-15,3-1-4 16,0 1 1-16,4-1-5 16,4 1 1-16,2-4-2 15,8-2 1-15,0 2 2 16,8-3 1-16,-5-3 4 16,4 1 0-16,4-4 4 15,-1 0 0-15,1 0 1 16,-1 0 0-16,-2 0-2 15,2 0 1-15,-6 0-4 16,3 0 1-16,-4 0-3 16,4 0 1-16,0 0 0 15,-3 0 0-15,3-4-1 16,-4 4 1-16,4 0 1 16,4 0 0-16,-7 0-5 0,3 0 1 15,-4 0-1-15,4 4 0 16</inkml:trace>
  <inkml:trace contextRef="#ctx0" brushRef="#br1" timeOffset="-144874.41">1965 17384 29 0,'0'19'14'0,"0"-9"-16"0,0-10 30 0,0 0-28 15,0 0 0-15,0-7 0 16,0-2 1-16,0 0-1 16,0-4 1-16,0-3 0 15,4 1 1-15,3-1 0 16,3 0 0-16,1 4 0 15,6 2 1-15,5 4-2 16,-1-3 1-16,0 2-2 16,4 1 1-16,-4 0-3 15,0-3 1-15,-3-7-6 16,-8-3 0-16,4-3-4 16,4-6 0-16</inkml:trace>
  <inkml:trace contextRef="#ctx0" brushRef="#br1" timeOffset="-144094.54">2346 17319 44 0,'28'6'22'0,"39"-15"-27"0,-53 2 42 16,4-2-38-16,-7-4 1 15,6-9-1-15,-6 0 0 0,3-6 1 16,-7-3 0-16,0 6-1 16,-14 3 1-16,0 3-2 15,-4 10 1-15,-3 2-3 16,-3 10 0-16,-5 10-1 16,1 9 1-16,-3 3-1 15,9 6 1-15,-6 1 1 16,4-1 1-16,10 4 3 15,3-10 1-15,8 0 1 16,10 0 0-16,0-3 1 16,14-7 1-16,0-8 0 15,8-4 1 1,27-13-5 0,-21-5 1-16,-10-4-12 15,-14 0 1-15,-25-3-3 16,-7-6 1-16</inkml:trace>
  <inkml:trace contextRef="#ctx0" brushRef="#br1" timeOffset="-143659.21">540 17811 44 0,'21'13'22'0,"49"-7"-20"16,-31-6 44-16,11-3-42 15,20-4 0-15,22 1 3 16,35-6 1-16,11-10-11 16,31-10 1 15,4-5 5-31,14 5 1 0,0 7-2 0,-14 6 1 0,-15 7-3 0,-20 2 0 15,-18 4-2-15,-21 0 1 16,-18 0-6-16,-18-4 0 16,-13-2-11-16,-26-4 0 15</inkml:trace>
  <inkml:trace contextRef="#ctx1" brushRef="#br1" timeOffset="-167273.89">392 11075 0,'0'0'0,"0"0"0,0 0 0,0 0 0,0 0 0,0 0 0,0 0 0,0 0 0,0 0 0,-99-91 0,99 91 0,0 0 0,0 0 0,0 0 0</inkml:trace>
  <inkml:trace contextRef="#ctx0" brushRef="#br1" timeOffset="-142080.78">3418 17206 29 0,'11'19'14'0,"0"-23"-7"0,-4-2 15 16,7-6-19-16,3-7 0 16,-2-6 1-16,-1 0 0 0,0 0-5 15,3-1 0-15,-6 5 5 16,-4-1 0-16,4 0-1 16,-1 0 0-16,1-7 0 15,-8 7 0-15,4 4-1 16,4 2 1-16,-4 0-2 15,-3 4 0-15,3 2 0 16,-4 4 0-16,4 0-2 16,-7 6 1-16,-7 3-3 15,4 6 1-15,3 7-1 16,-7 3 0-16,3 3 0 16,4 9 0-16,0 7 1 15,11 3 0-15,3-4 2 16,10-2 1-16,8-7 1 15,-4-6 1-15,4-10-1 16,0-12 1-16,-4-12 1 16,0-13 0-16,-7-7-1 0,1-8 0 15,-5-1-2-15,-6-9 1 16,-1-4-1-16,-10 1 0 16,0 6-5-16,0-6 0 15,-7 6-6-15,7 3 0 16,-3 12-6-16,6 14 1 15</inkml:trace>
  <inkml:trace contextRef="#ctx0" brushRef="#br1" timeOffset="-141075.6">4036 17033 30 0,'0'16'15'0,"21"-25"-8"15,-14 5 21-15,4 4-25 16,3-3 0-16,3 0 5 16,1 0 0-16,3-3-10 0,0-1 1 15,-3-5 5-15,3-1 1 16,-7-5-3-16,0 2 1 16,-10 0-3-16,3 1 1 15,-7 2-4-15,-7 4 1 16,-4 2-2-16,1 7 1 15,-8 7-1-15,4 5 0 16,0 1 0-16,3 5 0 16,8 1 3-16,-8 6 0 15,11-3 0-15,4 0 1 0,6-6 0 16,4 0 0-16,8-7-2 16,-1-3 0-16,0 1-5 15,7-7 1-15,0-7-3 16,4-2 1-16,-4-4 3 15,-7 1 0-15,8-4 6 16,-8 7 1-16,0-1 5 16,0 1 1-16,-3 0 3 15,3-4 1-15,-10 7-4 16,-1-1 1-16,-3 1-5 16,-7 6 1-16,0 0-3 15,-10 0 0-15,-4 0-4 16,-1 3 1-16,5 4-1 15,-8 2 1-15,4 7-2 16,7-4 0-16,-4 1 0 16,4-7 1-16,4 3 1 15,6-2 0-15,4-4 0 0,8-6 0 16,-1-4 1-16,0 1 0 16,3 0-1-16,-6-4 1 15,-7 1-1-15,-1-3 1 16,-3-1-4-16,-3 4 1 15,-1 2-3-15,4 1 1 16,-11 6-3-16,4 6 0 16,4 4 3-16,-8 5 0 15,11 4 5-15,0 9 1 16,0 7 5-16,11-1 0 0,-1 1 3 16,1-1 1-16,-4 1-2 15,-3-4 0-15,-4-3-3 16,-7 4 0-16,-8-7-3 15,-2-6 0-15,-4 0-2 16,-8-10 1-16,-2 0-3 16,-1-2 1-16,4-4-1 15,-1 0 1-15,8-3-1 16,4-3 0-16,6-4 0 16,8 1 1-16,3 0-2 15,10 0 1-15,1-4-5 16,6 1 0-16,4-4-5 15,1-5 1-15</inkml:trace>
  <inkml:trace contextRef="#ctx0" brushRef="#br1" timeOffset="-140357.09">4971 16961 38 0,'0'-3'19'0,"-29"9"-22"0,19-3 34 15,-11 1-30-15,-15 2 0 0,5-3 1 16,2 6 0-16,5 1-3 16,6 2 1-16,-3 1 1 15,10-1 0 1,-6 4-1-16,10-3 1 0,3-1-1 15,4-2 0-15,4-1-1 16,6-6 0-16,4-6-1 16,0-3 0-16,4-4-1 15,-7-2 0-15,6-1 0 16,-6 1 0-16,10-1-2 47,-7 1 1-47,4 2-3 0,-1 1 0 47,5-1 0-47,-5 7 1 15,-6-3 0-15,-1 12 1 16,-6-3 3-16,3 7 0 16,-3-4 5-16,-1 3 1 0,1 1 2 0,3-1 0 15,-7 1 1-15,10-1 1 0,-6-3-2 0,13 1 0 0,-2-7-2 0,9-7 0 0,1-8-3 0,3-10 1 16,7-7-1-16,-3-2 0 15,-4-10 0-15,4-6 0 16,-4-7 0-16,4-5 1 16,-11-1-1-16,0 6 1 15,-3 4-2-15,-14 3 1 16,-1 6-1-16,-3 9 0 0,-3 10 0 16,-1 10 1-1,-7 12-1 16,-6 12 1-31,3 10-1 0,-4 15 1 0,0 10-1 0,-6 16 1 0,-1 6-1 16,0 3 0-16,8 3 0 16,-4 0 0 15,10-3-1-15,-3-13 1-16,10-9-2 15,-3-15 1-15,14-13-7 0,-7-13 0 0,0-6-4 0,0-6 1 0</inkml:trace>
  <inkml:trace contextRef="#ctx0" brushRef="#br1" timeOffset="-140123.66">5006 16880 40 0,'7'9'20'0,"25"-28"-22"0,-15 19 36 15,12-3-33-15,2 0 0 16,-2 0 0-16,-8 0 1 16,0 0-3-16,0 3 0 15,0 0-3-15,-3-7 0 16,0 4-8-16,-4-6 0 16</inkml:trace>
  <inkml:trace contextRef="#ctx0" brushRef="#br1" timeOffset="-139963.62">5352 17008 35 0,'0'16'17'0,"3"-4"-20"16,-3-12 24-16,-3 4-23 16,-1-4 0-16,1-4-6 15,-1-2 1-15,4-3 3 16,-7-7 0-16</inkml:trace>
  <inkml:trace contextRef="#ctx0" brushRef="#br1" timeOffset="-139559.08">5348 16804 16 0,'7'10'8'0,"-3"-23"-4"0,6 7 7 16,1 0-11-16,-1-1 0 16,12-2 0-16,-5 0 0 15,4 2 0-15,-6 4 0 16,-1 6 0-16,-4 4 0 16,1 2 0-16,-1 4 0 0,-3-1 0 15,1 1 1-15,-1-4 0 31,0 4 1-15,-4 2 2-16,4 1 0 0,-7 12 2 16,0-3 1-16,0-3 0 15,0-3 0 1,0-3-2 0,0-4 1-16,4-5-3 0,3-7 0 0,3-7-2 15,8-5 0-15,3-4-1 16,7-3 0-16,4 0-7 15,-7-6 1-15,0-3-6 16,-11 0 1-16</inkml:trace>
  <inkml:trace contextRef="#ctx0" brushRef="#br1" timeOffset="-139244.83">5803 16880 39 0,'14'12'19'0,"18"-15"-22"0,-18-3 31 16,11-1-27-16,14 4 0 16,-8-6 0-16,-9-4 0 15,-5 1-2-15,-3-4 1 16,-7 1 0-16,-3-1 1 16,-11 0-3-16,-7 7 0 15,0 6-2-15,-15 9 0 0,8 10 1 16,-7 2 0-16,7 7 1 15,3 10 1-15,4 6 2 16,7-7 1-16,7 1 0 16,11-7 1-16,6-12-1 15,15-10 0-15,7-12-7 16,-7-4 0-16,-4-12-5 16,-3-6 1-16</inkml:trace>
  <inkml:trace contextRef="#ctx0" brushRef="#br1" timeOffset="-138342.75">7126 16776 42 0,'-10'41'21'0,"27"-16"-26"0,-13-22 39 0,-1 0-31 16,1 0 0-16,-1 7 1 15,-3 2 1-15,-3 4-7 16,3-3 1-16,0-1 3 16,-4-6 0-16,4-2-1 0,4-8 1 15,3-8-1-15,3 6 0 16,12-7-1-16,-5 0 1 15,1-2 0-15,7-1 0 16,-8 0-1-16,4 4 1 16,-7 3-1-16,4 5 1 15,-4 8-1-15,0 2 0 16,-10 3-1-16,3 1 1 16,-4-4-1-16,1 0 0 15,-1-3 0-15,1 0 0 16,0 1 0-16,-4-4 1 15,3 6 0-15,4-6 0 0,0 3-1 16,0 0 1-16,4-3-1 16,-4-3 1-16,3 3-1 15,1-3 1-15,-4-7-1 16,4-2 1-16,10-7 0 16,-7 3 0-1,4 1 0-15,-1 2 0 0,-3 7 1 16,0 6 0-16,-3 3-1 15,0 3 1-15,-1 4 0 16,-3 5 0-16,-3-2-1 16,-1-4 0-16,-3 7 0 15,0-3 0-15,4 2 0 16,-1-2 0-16,4-1-2 16,4 1 0-16,3-7-5 15,4-3 1 1,3-9-8-16,0-7 0 0</inkml:trace>
  <inkml:trace contextRef="#ctx0" brushRef="#br1" timeOffset="-138090.02">7909 16717 29 0,'-14'18'14'0,"-7"11"-6"0,17-20 17 15,-3 4-24-15,-3-1 1 16,-1 1 2-16,1-4 0 0,3 10-5 15,0 3 1 1,3 0 4-16,4 0 0 0,4 0 0 16,3-7 0-16,0 1-1 15,3-10 0-15,8-6-1 16,-4-6 0-16,7-13-2 16,4 0 0-16,-4-15-4 15,0-16 1-15,7-10-11 16,-6-6 0-16</inkml:trace>
  <inkml:trace contextRef="#ctx0" brushRef="#br1" timeOffset="-137848.59">8280 16033 44 0,'10'44'22'0,"-13"15"-21"0,-1-37 31 15,1 7-31-15,-4 2 1 16,-4 13 0-16,4 9 0 16,-7 22-3-16,3 7 0 15,-6 0 0-15,3-1 1 16,3 1-2-16,-7-10 0 16,11-10-4-16,4-11 0 15,6-20-7-15,4-19 1 16</inkml:trace>
  <inkml:trace contextRef="#ctx0" brushRef="#br1" timeOffset="-137592.33">8502 15763 34 0,'11'-3'17'0,"3"44"-13"0,-11-25 24 0,-3 15-27 15,0 13 0-15,-3 9 1 16,3 10 0-16,-14 3-3 16,3 15 1-16,4 4 1 15,0 6 0-15,3 3-1 47,1-9 1-47,-1-13-3 0,4-13 0 16,-7-12-5-1,4-15 0-15,3-13-5 0,-14-13 1 0</inkml:trace>
  <inkml:trace contextRef="#ctx0" brushRef="#br1" timeOffset="-137418.84">8227 16575 51 0,'21'35'25'0,"21"-35"-30"0,-21-6 50 16,15-10-46-16,10-9 1 15,14-10-10-15,-4-5 1 0,0-1-1 16,-6-3 1 0</inkml:trace>
  <inkml:trace contextRef="#ctx0" brushRef="#br1" timeOffset="-136843.4">9606 15995 28 0,'4'0'14'0,"-4"35"1"0,0-26 11 16,-4 10-21-16,-6 16 0 16,-5 5 3-16,1 1 0 15,0 9-10-15,4 13 0 16,-8 15 6-16,7 4 0 15,4 3-2-15,7-13 1 16,0-19-2-16,7-6 1 16,0-19-1-16,4-12 0 0,0-16-1 15,-8-13 1-15,-6-2-1 16,-11-14 0-16,-8-8-1 16,-2-4 1-16,-19 0-1 15,-3 10 0 1,4 6 0-1,3 3 1-15,1 13 0 0,6 12 1 0,4 3 0 16,10 6 0-16,4 4-1 16,14 3 1-16,14 3 0 15,18-3 0-15,10-10-1 16,22-9 1 0,13-12-2-16,1-4 1 0,-1 0-7 15,-6 1 0-15,-11-4-9 16,-4 0 0-16</inkml:trace>
  <inkml:trace contextRef="#ctx0" brushRef="#br1" timeOffset="-136192.36">10763 15876 41 0,'11'10'20'0,"-8"18"-12"16,-3-13 28-16,0 7-35 15,0 7 1-15,0 2 0 16,-3 7 0-16,-4 9-3 15,0-3 1-15,0 12 1 16,0 7 1-16,3 6-2 0,4 0 1 16,4-16-1-16,-1-9 1 15,-3-10-1-15,0-8 0 16,-3-14 0-16,-4-9 1 16,-8-9 0-16,-9-7 0 15,-4-2-2-15,-4-4 1 16,0 0-1-16,0-3 1 15,-3 0-1-15,0 6 0 16,7 7-1-16,-1 6 0 0,8 9-1 16,0 4 0-16,10 5 0 15,8 14 0 1,6 2 0-16,8 0 1 0,10 4 0 16,4-4 0-16,7 0 1 15,3-2 0-15,4-7-3 16,-1-10 0 15,-2-9-7-31,-8-9 1 16</inkml:trace>
  <inkml:trace contextRef="#ctx0" brushRef="#br1" timeOffset="-135954.15">11084 16441 47 0,'0'28'23'0,"-10"9"-19"0,6-24 40 16,-3 6-42-16,-3 3 0 15,-1 3 0-15,4 0 1 16,0 0-4-16,3 0 0 16,4-6-3-16,4-3 1 15,3-16-10-15,0-13 0 16,-4-9-3-16,5-6 0 15</inkml:trace>
  <inkml:trace contextRef="#ctx0" brushRef="#br1" timeOffset="-135580.72">11017 16278 37 0,'11'28'18'0,"3"-6"-20"0,-11-19 33 15,1 3-31-15,3-3 1 0,0 4-1 16,4-1 1-16,-1 3-1 16,1 4 0-16,3 6 0 15,0 3 1-15,0-1-1 16,0 5 1-16,0-1-1 16,1 6 0-16,-1-6 0 15,0-3 0-15,0-3 0 16,-4 0 1-16,1-4 1 15,0 1 0-15,-1 0 0 47,1-4 1-47,-4-2-1 0,0-4 0 0,0-3 0 16,0-6 0-16,0 0-2 0,-3-7 1 16,6-5-1-16,4-10 1 0,0-4-1 0,1 4 0 15,-1 0-6-15,0 6 0 16,-4 1-8-16,8 2 1 15</inkml:trace>
  <inkml:trace contextRef="#ctx0" brushRef="#br1" timeOffset="-135323.68">11592 16588 47 0,'-14'28'23'0,"0"7"-22"16,11-29 38-16,3 7-39 15,-4-1 0-15,4 4-1 16,0-4 0-16,4-5-3 16,-4-7 0-16,7-13-5 15,0-3 0-15,0-12-5 16,0-3 0-16</inkml:trace>
  <inkml:trace contextRef="#ctx0" brushRef="#br1" timeOffset="-134981.62">11599 16312 26 0,'14'6'13'0,"11"-6"-12"0,-18 0 20 16,7 0-17-1,0 3 1-15,4-3 2 0,3 0 1 16,4 0-10-16,3-3 1 15,-3 3 6-15,0 0 0 16,-8 0-2-16,1 0 1 16,-8 0-3-16,-3 3 1 15,-7 7-1-15,0-1 1 16,-3 4-3-16,-4-1 1 16,0 1-2-16,-4 3 0 0,1-4 0 15,-1 4 1-15,4-4-1 16,3 4 0-16,4 0 1 15,8 3 0-15,-1-4 2 16,3 1 0-16,-3 3 0 16,0 0 0-16,0-1-1 15,0 1 1-15,-7 0-2 16,0 0 0-16,-7 3-6 16,0-3 1-16,-7 6-6 15,0-16 0-15</inkml:trace>
  <inkml:trace contextRef="#ctx0" brushRef="#br1" timeOffset="-134690.37">12136 16481 31 0,'7'22'15'0,"-11"-3"-13"0,1-13 23 16,-1 7-21-16,-3 0 0 15,0 2 2-15,-4 1 1 16,1-4-9-16,3 1 0 16,0-4 5-16,3-2 0 15,4-4-5-15,0-3 1 16,7-10-7-16,0-2 0 0,-3-4-4 16,-1-9 0-16</inkml:trace>
  <inkml:trace contextRef="#ctx0" brushRef="#br1" timeOffset="-134321.12">12231 16422 25 0,'21'6'12'0,"0"-6"-11"0,-14 0 17 0,0 6-17 0,0-3 0 0,4 1 3 0,-1-1 0 0,1 0-4 0,0-3 0 0,-1-3 3 0,4-4 1 0,0 1 0 16,-3 0 0-16,0 0-2 16,-1-1 1-16,4 4-1 0,-7 0 0 15,0 3-1-15,-7 0 0 16,0 0-1-16,-3 0 1 16,-1 0-1-16,-3 3 0 15,-7 0 0-15,4 4 1 16,-4 5-1-16,-1 7 1 15,-2 6-1-15,-1 6 1 16,-3 1-3-16,3-1 0 31,1 1 0-31,6-4 0 0,4 0-1 0,7-6 1 16,7-3-1-16,11-13 1 16,3-6 1-16,4-9 0 0,-4-7 0 15,0-3 1-15,4-3-4 16,3-3 1-1,-7-3-6-15,-7-7 0 0</inkml:trace>
  <inkml:trace contextRef="#ctx0" brushRef="#br1" timeOffset="-134005.71">12647 16563 42 0,'4'50'21'0,"-4"-9"-28"0,0-32 37 0,0 1-30 0,0 5 0 0,0-8-1 16,0-4 0-16,0-3 1 16,7-7 0-16,3-5-1 0,4 3 1 15,0-7-1 1,4-9 1-16,7 0-1 0,0-4 1 16,6 1 0-16,5 3 0 15,2 3 0-15,-2 7 1 16,6 5-1-16,-3 10 1 15,7 10 0-15,-4 11 1 16,-3 8-2-16,-4-4 0 16,0 0-1-16,-3-3 1 15,-4-10-5-15,1-5 0 16,-1-4-6-16,-11-13 0 16</inkml:trace>
  <inkml:trace contextRef="#ctx0" brushRef="#br1" timeOffset="-133805.09">13741 16704 39 0,'39'41'19'0,"-22"0"-20"15,-13-32 34-15,-1 0-33 16,-3-2 0-16,-3-4-17 15,-15-9 0-15,-7-10 14 16,4-16 0-16</inkml:trace>
  <inkml:trace contextRef="#ctx0" brushRef="#br2" timeOffset="-128418.7">9423 11480 29 0,'10'19'14'0,"8"15"2"0,-15-21 14 16,-3-1-23-16,0 7 0 16,0-10 4-16,0 1 0 15,-3 5-14-15,-1 14 0 16,1 2 10-16,-1 4 1 0,1 12-5 16,-1 12 1-16,1 20-3 15,-4 12 1-15,0-1-1 16,-4 17 1-16,4 6-2 15,-4 6 0-15,4 10 0 16,0-4 1-16,7 10-1 16,-7 19 1-16,7-4-1 15,0 26 0-15,0 12 0 16,7-6 0-16,-7 9 0 16,0-3 1-16,0-22-1 15,-7-12 0-15,4-16 0 16,-1-19 0-16,4-22-1 15,0-21 1-15,0-17-6 16,0-18 1-16,4-16-14 16,6-22 1-16</inkml:trace>
  <inkml:trace contextRef="#ctx0" brushRef="#br2" timeOffset="-125296.05">11088 11756 37 0,'-4'-3'18'0,"11"-4"-10"0,0 1 18 16,4 0-25-16,7-4 1 15,3 1 4-15,3 0 0 16,5-1-5-16,-1 1 0 16,-7 2 3-16,0 1 1 15,0 0-1-15,1 3 0 16,-5 3-2-16,-10 9 0 15,-7 10-4-15,-7 6 1 16,-7 0-3-16,-11 7 1 16,-6 5-2-16,-8 4 0 0,0-3 0 15,0-1 0-15,0-9 1 16,8 1 1-16,2-7 1 16,5-4 1-16,3-5-1 15,7-4 1-15,6-6 0 16,1-3 1-16,14-3 0 15,4 3 1-15,3-6 0 16,4 0 1-16,3 0 2 16,4-1 0-16,3-2 0 15,0 3 1-15,0-1 0 16,-3 4 0-16,-4 6 0 16,0 4 0-16,-3 5-2 15,-4 7 0-15,-3 3-2 16,-4 3 1-16,0-3-6 15,0-6 0-15,0-7-9 16,3-6 1-16,1-19-5 0,3-2 0 16</inkml:trace>
  <inkml:trace contextRef="#ctx0" brushRef="#br2" timeOffset="-124904.89">11589 11850 38 0,'-7'0'19'0,"0"0"-16"16,7 0 31-16,0-3-30 15,0 0 1-15,0 3 3 16,-4 0 1-16,4 0-9 15,0 0 0-15,7-4 8 16,4 4 1-16,6 0-3 16,8-3 0-16,3 6-2 15,1 1 0-15,-5-1-2 16,-3 6 0-16,-6 0-3 16,-8 7 1-16,-7 6-2 15,-11 3 0-15,-3 3-1 16,-7 4 0-16,-4-1-1 15,0 0 0-15,4-5-2 16,7-1 1-16,3-10-6 16,8-8 0-16,3-1-6 0,3-12 0 15</inkml:trace>
  <inkml:trace contextRef="#ctx0" brushRef="#br2" timeOffset="-124576.28">12217 11549 60 0,'-7'19'30'0,"-7"24"-34"0,10-33 54 0,-3 6-48 15,0 9 1-15,0 9-1 16,-4 7 1-16,4 15-5 16,4 16 1-16,3 13 1 15,-4 9 1-15,1-9-8 16,-1 3 1-16,1-16-12 15,-15-22 0-15</inkml:trace>
  <inkml:trace contextRef="#ctx0" brushRef="#br2" timeOffset="-121450.86">10269 13063 39 0,'7'19'19'0,"0"0"-10"16,-7-19 19-16,8 0-24 16,-1-3 0-16,7 0 3 15,0-4 0-15,3 1-9 16,5 3 1-16,-5 3 4 16,1 0 1-16,3 3-3 0,0-6 1 15,0 3-8-15,4-13 1 16,3 4-11-16,1-13 1 15</inkml:trace>
  <inkml:trace contextRef="#ctx0" brushRef="#br2" timeOffset="-120402.8">10784 12894 34 0,'-3'6'17'0,"3"13"-7"16,0-16 18-16,0 4-23 0,0-1 0 15,0-3 1-15,0 0 1 16,0-3-8-16,3-3 0 16,12 0 6-16,-1-3 1 15,10 2-3-15,5 4 1 16,-1-3-2-16,4 3 1 16,-8 0-2-16,-3 3 0 15,-3 1-1-15,-7-1 0 16,-4 3-2-16,-7-3 0 15,-7 3-2-15,-4 4 1 16,-7 9-1-16,-3-1 1 0,0 7-1 16,-4 1 1-16,8-1 2 31,-4 0 0-31,3 9 2 0,11-9 0 0,3-6 1 16,1-3 1-16,10-1 1 15,3-5 0 1,5-1-1-16,2-6 1 15,1 4-2 1,3-4 1-16,-3-3-5 0,-1 0 1 0,4 0-15 16,-3-6 0-16,3-4-2 15,0 4 1-15</inkml:trace>
  <inkml:trace contextRef="#ctx0" brushRef="#br2" timeOffset="-119709.98">12425 13233 44 0,'3'9'22'0,"-6"-6"-27"0,3-3 40 15,7-3-31-15,-4-3 0 16,1 0 4-16,-4 6 0 16,7-4-9-16,4-2 0 0,3-3 7 15,3-1 0-15,5 4-2 16,6 3 0-16,0-3-4 16,0 3 0-16,4-1-11 15,0 1 1-15,-8-6-8 16,1 6 1-16</inkml:trace>
  <inkml:trace contextRef="#ctx0" brushRef="#br2" timeOffset="-119412.04">13032 12841 56 0,'-11'19'28'0,"-14"31"-30"0,22-41 47 16,-4 16-44-16,0 13 1 15,0 9 0-15,0 16 1 16,3 15-5-16,4 0 0 15,0 4-1-15,0-1 1 16,4-12-13-16,-4-6 0 16,3-6-2-16,8-20 0 0</inkml:trace>
  <inkml:trace contextRef="#ctx0" brushRef="#br2" timeOffset="-115539.73">11860 12885 13 0,'4'-13'6'0,"-1"4"5"0,-3 9 6 0,0 0-14 15,0 3 1-15,0 3 6 16,4 0 0-16,-4 4-10 16,0-1 0-16,-4-3 8 15,1 1 1-15,-1-1-2 16,1 0 0-16,-1 1-3 16,1-1 1-16,-4-3-2 15,-4 3 1-15,-3 0-2 16,-7 4 1-16,-7 2-2 15,-4 4 1-15,0 3-1 16,4 0 1-16,-4 0-2 16,4-1 1-16,0 1-1 15,3 3 1-15,4 0-1 16,7-6 1-16,0-7-1 16,3 1 0-16,1-1 0 15,2 0 0-15,1-5-1 0,4 2 1 16,-1-3 0-16,1 3 0 15,-1 0 0-15,4 1 1 16,0-1-1-16,0 0 1 16,0 1-1-16,4 2 0 15,-1 0 0-15,8 4 1 16,-4-1-1-16,4-2 0 16,3 2 0-16,0 4 0 15,7 6 0-15,7 0 0 16,7 0 0-16,4-3 0 15,0 0-1-15,-4-10 0 16,-6 0-4-16,-8-5 1 0,-4-4-13 16,-10-4 1-16</inkml:trace>
  <inkml:trace contextRef="#ctx0" brushRef="#br2" timeOffset="-114098.35">12104 12587 19 0,'-4'0'9'0,"-17"0"6"0,18 0-6 0,-4 3-5 16,-1 0 0-16,-2 0 1 15,-1-3 1-15,-3 0-8 16,0-3 1-16,0 0 4 16,-4 0 1-16,1 6-2 15,-1-3 0-15,0 3-1 16,-3 0 0-16,0 7-1 15,0-1 1-15,-4 0 0 16,-3 1 0-16,0-1 0 16,0 1 0-16,-1-1 0 15,1 4 0-15,3-1 0 16,1 4 0-16,3-1-1 16,-1 4 0-16,-2 0 0 15,3 0 0-15,-1 0 0 16,1 3 0-16,4-4 0 0,-1 1 0 15,4 0 0 17,3-3 0-32,1 3 0 0,-1 9 0 15,4 0 0-15,0 3 1 0,3-2-1 0,1-1 0 16,-4 6 0-16,3-2 0 16,1-4-1-16,-1 0 1 15,4 0 0-15,4 1 0 16,-4-4-1-16,3 3 1 15,1 0-1-15,3 0 1 16,-4 1 0-16,1-4 0 0,3 0-1 16,4-3 1-16,-1-4 0 15,4-2 0-15,0 3-1 16,1 0 1-16,-1 0 0 16,0-7 0-16,0 1-1 15,3-7 0-15,1 3 0 16,3-6 1-16,0 1-1 15,8-4 1-15,2 0-1 16,5-7 1-16,-5-2 0 16,-2 0 0-16,-1-1-1 15,0-2 1-15,4-4-1 16,0-3 1-16,3-3 0 16,-3 0 0-16,-1-3-1 15,-2-6 1-15,-5-7-1 16,1-3 1-16,-4-3 0 15,0 4 0-15,-3 2 0 16,0-6 0-16,-4 7 0 16,0-4 0-16,-4-3 0 0,-3-6 0 15,-7 6 0-15,-3-3 0 16,-4 0 0-16,-7 0 0 16,-7 3-2-16,-4 6 1 15,-3 1-8-15,-8 8 0 16</inkml:trace>
  <inkml:trace contextRef="#ctx0" brushRef="#br2" timeOffset="-113497.2">12869 12082 39 0,'25'6'19'0,"0"-3"-10"0,-18-6 30 0,0 6-36 16,-7-3 1-16,3 3 1 16,-3 7 1-16,-7 2-8 15,-10 10 0-15,-4 7 5 16,-11 8 0-16,-7 7-2 15,-3-9 0-15,-11-1-2 16,-4 7 0-16,4-10-1 16,4 4 0-16,7-10-4 15,6-6 0-15,8-4-7 16,10-5 1-16,1-10-3 16,3-10 1-16</inkml:trace>
  <inkml:trace contextRef="#ctx0" brushRef="#br2" timeOffset="-113045.06">12390 12361 36 0,'3'28'18'0,"-3"-18"-15"0,0-4 32 16,0 3-31-16,-3 1 1 15,-1 2 0-15,-3 7 1 16,0 3-8-16,0 0 0 0,-4 3 5 16,1 0 0-1,-1-6-3-15,1-3 1 0,2-4-1 16,1-2 0-16,0-4 0 16,4 3 0-16,3-6-1 15,7 4 1-15,3 2 0 16,8-3 0-16,3 1 0 15,8-4 0-15,6-6-1 16,4-4 1-16,-1-2 0 16,-2-1 0-16,-8 7 0 15,-3-3 1-15,-8 0-2 16,-3 3 1-16,-7 0 0 16,-3-4 0-16,-11-5-1 15,-7-10 1-15,-7-6-1 16,-8 2 1-16,-2-8-1 15,-1-1 0-15,0-2-8 16,4-4 1-16,-4-9-6 16,11 0 0-16</inkml:trace>
  <inkml:trace contextRef="#ctx0" brushRef="#br2" timeOffset="-112429.55">13522 11972 36 0,'-4'53'18'0,"1"-24"-16"0,3-23 27 16,0-6-26-1,-4-3 0-15,-3-7 4 0,0-8 0 16,0-20-7-16,0 0 0 15,0-15 5-15,0-7 0 16,0-12-2-16,0-3 1 16,7 0-3-16,7-1 1 15,0 8-2-15,4 2 1 16,-1 9 0-16,1 7 0 16,-1 16 0-16,1 12 0 0,3 9-3 15,0 7 0-15,-3 9-4 16,-4 6 0-16,-7 4-8 15,-4 6 0-15,-6 12-3 16,-8 7 1-16</inkml:trace>
  <inkml:trace contextRef="#ctx0" brushRef="#br2" timeOffset="-112250.91">13293 11746 44 0,'-4'7'22'0,"8"-7"-22"15,6 0 43-15,1 0-41 16,10 3 0-16,7 3-1 16,4 0 1-16,0 1-4 0,-1-4 1 15,1 0-5 1,0-3 0-16,-11-6-9 0,0-4 1 16</inkml:trace>
  <inkml:trace contextRef="#ctx0" brushRef="#br2" timeOffset="-111980.28">13758 11288 43 0,'0'51'21'0,"-7"24"-20"0,7-53 33 0,-3 9-33 16,3 10 1-16,0 12 0 16,-4 10 0-16,4-3-3 15,-3-1 0-15,6-6 1 16,-3-5 1-16,4-11-6 16,-1-9 1-16,8-6-9 15,-1-12 0-15</inkml:trace>
  <inkml:trace contextRef="#ctx0" brushRef="#br2" timeOffset="-111751.43">13910 11818 41 0,'-7'35'20'0,"-11"31"-19"0,15-54 30 15,-1 1-31-15,1-1 1 16,-1 4-1-16,4-6 1 16,0-4-3-16,0 0 1 15,0-12-4-15,4-4 0 0,-1-8-7 16,-3-4 1 0</inkml:trace>
  <inkml:trace contextRef="#ctx0" brushRef="#br2" timeOffset="-111572.5">13780 11633 26 0,'0'4'13'0,"7"11"-11"0,0-15 15 0,0 0-17 0,3 0 0 0,4 3-2 16,0 4 1-16,4-1-6 16,0 0 1-16</inkml:trace>
  <inkml:trace contextRef="#ctx0" brushRef="#br2" timeOffset="-111274.58">14026 12035 33 0,'15'78'16'0,"-12"-3"-15"0,-3-59 27 15,0 6-28 1,0-6 0-16,-3-4-1 0,-1-9 0 15,1-9 0-15,-1-9 1 16,0-14-2-16,1-5 1 16,-1-10-1-16,4-3 1 15,-3-6-1-15,3 9 1 16,3 0-1-16,4 0 0 16,4 6 0-16,0 7 1 15,-1 9 0-15,8 6 0 0,3 10 0 16,-3 6 1-16,-1 6 1 15,-3 4 0-15,-3-4-1 16,-7 3 1-16,-4 4-2 16,-11 3 1-16,0 2-8 15,-3 1 1-15</inkml:trace>
  <inkml:trace contextRef="#ctx0" brushRef="#br2" timeOffset="-110839.33">14224 12317 44 0,'-7'63'22'0,"7"-54"-31"0,0-15 42 16,0-7-33-16,0-9 0 15,3-6-1-15,-3-9 1 16,0-7-1-16,0-7 1 16,-3-2 0-16,3-3 0 15,3 2-1-15,5 4 1 16,2 3-1-16,4 0 1 0,4 13 0 15,0 5 1-15,3 11-1 16,3 5 1-16,-2 7 0 16,-5 6 1-16,-6 9-1 15,-4 1 0-15,-7 5-1 16,-7 4 1-16,-4 6-2 16,-3 3 1-16,-4 4-5 15,1-7 0-15,-1-3-7 16,-3-3 1-16</inkml:trace>
  <inkml:trace contextRef="#ctx0" brushRef="#br2" timeOffset="-110451.52">14478 11884 35 0,'11'47'17'0,"3"-50"-12"0,-7 3 25 16,3-3-29-16,8-3 1 15,0-7 0-15,-1 1 0 32,-6-10-3-32,-1 0 0 15,-6 3 1-15,-4-3 1 16,-4 6-3-16,-3 4 1 0,-3 6-2 15,-1 9 1-15,1 9-1 16,-1-2 0-16,4 12 1 16,0 3 0-16,3 6 1 15,4-3 0-15,4 4 1 16,3-4 0-16,4-3 0 16,-4-3 0-16,3-10-5 15,1-2 1 1,3-10-5 15,0-10 0-31</inkml:trace>
  <inkml:trace contextRef="#ctx0" brushRef="#br2" timeOffset="-110026.61">15071 11495 40 0,'-11'69'20'0,"-7"4"-26"0,15-58 37 16,-1 4-31-16,-3 3 1 15,4 0-1-15,-1-3 1 16,1-7-2-16,-1-2 1 0,-3-7 1 15,0-3 0-15,-7-3-1 16,-4 3 0-16,-3 0 0 16,-7 3 1-16,-4 0-1 15,-3 3 1-15,3 4-1 16,-3 2 1 0,7 4-1-16,-1 9 1 0,8 6 2 15,7 1 0 1,11 2 0-16,3 1 0 0,7-1 0 15,7-2 1-15,11-11-1 16,3-8 0-16,4-10-4 16,-1-6 1-16,-3-6-15 15,-10-7 1-15</inkml:trace>
  <inkml:trace contextRef="#ctx0" brushRef="#br2" timeOffset="-105165.14">22553 5766 19 0,'7'0'9'0,"0"-9"4"0,-3 0 9 16,-1 2-17-16,-6-2 0 15,-1-1 2-15,-6 1 0 16,-4 0-9-16,-4-7 0 16,-3 3 6-16,0 4 0 15,-4-7-2-15,-3 7 0 16,6 0-1-16,5 2 0 16,-1 1-1-16,-3 0 0 0,0 6 1 15,0 3 0-15,3 6 0 16,0 7 0-16,1 3 0 15,3 6 1-15,0 9-1 16,3 1 0-16,7 6-1 16,4 2 0-16,11 1 0 15,7-6 1-15,3 3-1 16,4-13 1-16,6-6 0 16,8-3 1-16,0-10 0 15,-4-6 1-15,4-15 0 16,-7-10 0-16,-4-10 0 15,-3-11 0-15,-8-4-1 16,-6-1 0-16,-4-2-1 16,-7 3 1-16,-7 3-2 15,-4 13 0-15,-6 3-1 16,-12 9 1-16,-6 10-1 0,3 12 1 16,-6 12-2-16,2 1 0 15,-3 15 0 1,1 4 0-16,6 9 0 0,4 9 1 15,7 10 0 1,10-4 0-16,11 10 1 0,11-12 1 16,6-10 0-16,4-13 0 15,11-15 2-15,7-13 1 16,3-12-1-16,-6-6 1 16,-1-7 0-16,-7-6 0 0,-3-10-1 15,-8-2 1-15,-6-1-3 16,-11-15 0-16,-7 6 0 15,-7 3 0-15,-7 0-1 16,-8 9 0-16,-2 7-2 16,-1 16 1-16,-3 8-2 15,-4 4 1-15,0 13-1 16,4 9 1-16,3 3 1 16,7 6 0-16,8 13 1 15,6 6 1-15,11-3 0 16,14-3 0-16,11-9 0 15,7-10 1-15,6-9-1 16,8-10 1-16,4-9 0 16,-8-13 1-16,-3-9-1 15,-11-6 1-15,-7-4-1 16,-10-12 0-16,-4 0-1 16,-11 3 0-16,-6 0-1 0,-11 4 0 15,-8 5 0-15,1 10 0 16,0 12-1-16,-7 10 0 15,-4 10-1-15,0 2 1 16,0 7-1-16,7 6 1 16,4 6-1-16,11 3 0 15,6 4 0-15,11-1 1 16,11 4 1-16,10-7 0 16,3-9 0-16,5 3 1 15,-8-15 1-15,0-7 0 16,0-10-1-16,-3-8 1 15,-1-13-1-15,-2-4 1 0,-5-5-1 16,-6 5 0-16,-4-2-1 16,-4 2 0-16,1 1-1 15,-1 9 1-15,-3 6 0 16,-4 7 0-16,1 3-1 16,-4 6 1-16,0 3-1 15,0 3 1-15,-1 0-2 16,1 4 0-16,0 5 0 47,4 4 1-47,3 6-2 0,7 0 1 0,3 4 1 0,8-7 0 0,3 0 0 15,0-10 0-15,0-2 1 16,0-10 0-16,-3-4 0 16,-1-2 1-16,1-3-1 0,-4-7 1 15,0 0-1-15,-4 1 1 16,-3-10-1-16,0 9 0 15,0-3 0-15,0-3 0 16,-3-3 0-16,-4 3 0 16,0-3 0-16,-4 0 0 15,1 6 0-15,-4 3 1 16,-1 4-1-16,1 6 0 16,0 9-1-16,0 9 1 15,0 10 0-15,0 3 0 16,0 7-2-16,3 2 1 0,4 1-2 15,4-1 1-15,6-6-3 16,8-6 0-16,3-6-13 16,0-10 0-16</inkml:trace>
  <inkml:trace contextRef="#ctx0" brushRef="#br2" timeOffset="-103617.09">24892 5867 41 0,'4'-7'20'0,"-12"1"-4"0,5-3 21 0,-4 2-34 16,-4 1 1-16,-6-3-1 16,-4-1 1-16,-4 4-6 15,-10 0 1-15,-1 0 3 16,-3 6 0-16,4 3-2 15,7 3 0-15,0 10 0 0,3-4 0 16,4 13-1-16,7 7 0 16,7 12-1-16,7-4 1 15,7 1-1-15,14-3 1 16,11-4 0-16,-1-6 1 16,5-9 2-16,3-9 0 15,-1-10 0-15,-2-10 1 16,-5 4-1-16,-6-13 0 47,-4-9 0-47,-7-10 0 0,-7 1-2 0,-7-7 1 0,-7-3-1 0,-3 6 0 0,-8 6 0 15,-3 10 0-15,-7 13 0 16,-4 12 0-16,0 6 0 16,0 10 0-16,1 9-1 15,6 3 1 1,7 19-1-1,8 0 1-15,10-3-1 16,10-3 1-16,15-7-1 16,0-5 1-16,3-14 1 15,4-8 1-15,-4-14 0 16,0-2 1-16,-7-13-1 16,-7-6 0-16,-3-7 0 15,-7-2 0-15,-4-1-1 16,-7-9 0-16,-4 6-1 0,-3 7 0 15,0 5 0-15,-4 11 0 16,-7 11 0-16,-3 7 0 16,3 13 0-16,-3 6 0 15,7-4-2-15,0 10 0 16,10 4 0-16,4 5 0 16,4 4 0-16,10-1 0 15,7-8 1-15,7-4 0 16,4-6 2-16,-1-10 1 15,8-6 0-15,-4-6 1 0,-3-10-1 16,-4-9 1-16,-7-3-2 16,-3-3 1-16,-7-3-1 15,-8-10 0 1,-3 3-2-16,-7 1 1 0,0 12-1 16,-4-4 1-16,-7 14-1 15,-3-1 1-15,0 10-1 16,0 9 0-16,-1 13 0 15,8 2 0-15,4 4-1 16,6 7 1-16,1 5 0 16,6 10 1-16,11 3 0 15,11 0 0-15,6 0 0 16,5-6 0-16,2-10 2 16,1-12 0-16,0-16 0 15,0-12 1-15,-8-1 0 0,-3-18 0 16,-6-6 0-1,-5-4 0-15,-3-6-2 0,-3 0 0 16,-8 7-1-16,-3-4 1 16,-3 6-1-16,-5 13 1 15,-2 13-2-15,-8 6 1 16,-3 12-1-16,0 4 0 16,-1 9 0-16,5 3 0 15,-1 3-1-15,4 0 1 16,10 4 0-16,8-7 1 15,3-3-1-15,10-4 1 16,8-2 0-16,3-3 0 0,0-13 0 16,-3-7 0-16,0-2-5 15,-4-7 1-15,-4-2-13 16,-3-1 1-16,7-3-4 16,1-6 1-16</inkml:trace>
  <inkml:trace contextRef="#ctx0" brushRef="#br2" timeOffset="-102732.13">24515 6469 38 0,'0'9'19'0,"7"-12"-15"16,-7 3 29-16,3 0-28 15,4-6 0-15,4 3 2 16,3 3 1-16,0-4-10 15,7 4 1-15,7 0 6 0,4 4 1 16,3 2-3-16,1 3 0 16,-5 4-1-1,-6 3 0-15,-11 5-2 0,-10 8 0 16,-8-10-1-16,-6 6 0 16,-8 0 0-16,-14 0 0 15,-3 0-1-15,0 3 1 16,-1-3-1-16,1-6 1 15,0-3-1-15,0-7 1 16,3 0-1-16,4-2 0 16,-1 2 0-16,8-3 1 0,7-6-1 15,7-6 0 1,4-3 0-16,3-4 0 0,10 4 1 16,4 3 1-16,4 2 0 15,7 4 0-15,-8 4 1 16,4 5 0-16,4 0 0 15,7 1 0-15,-4 5 0 16,0 7 0-16,0 10 0 16,-3-1 0-16,-4 4-1 15,-7 2 0-15,1-2-3 16,-5-1 0-16,1-9-10 16,-4-6 0-16,7-9-2 15,7-7 1-15</inkml:trace>
  <inkml:trace contextRef="#ctx0" brushRef="#br2" timeOffset="-100075.2">18524 5851 21 0,'4'-6'10'0,"6"-10"0"16,-6 10 11 0,-4-4-10-1,0 1 0-15,0-4 3 16,-4-2 1-16,-3 5-21 16,0-5 1-16,-3-1 12 15,-1 0 1-15,-6 4-6 16,-8 2 1-16,-7 4-3 15,4 6 1-15,-4 3-1 16,4-3 0-16,0 10-2 16,3 8 1-16,0 8-1 15,8 2 0-15,3 6 0 16,10 7 1-16,8 0 0 16,10 3 0-16,14-10 2 0,7-6 1 15,0-12 0-15,8-3 1 16,6-4-1-16,-3-18 1 15,-7-10 0-15,-7-6 0 16,-8 0-1-16,-6-10 0 16,-11-6-1-16,-7 4 0 15,-11 5-1-15,-6 1 1 16,-1 6-1-16,-3 3 0 16,-7 9 0-16,-8 10 0 15,-6 0-1-15,3 6 0 0,1 16-1 16,6 9 1-16,4-6-2 15,3 10 1-15,7-4-1 16,4 13 0-16,11-7 1 16,6 1 1-16,11-4 0 15,11-9 1-15,10-6 1 16,0-7 1-16,-3-9 1 16,-7-9 0-16,-4-7 0 15,0-9 1-15,-10 3-2 16,-4-13 1-16,0 1-2 15,-4-4 1-15,-3 7-2 16,-3 9 1-16,-8 6-2 16,-3 1 1-16,-7 8-1 0,0 7 1 15,-4 10-2 1,4 5 1-16,0-2-2 0,0 9 0 16,7-6 1-16,3-1 0 15,4 10 0-15,3-12 0 16,11 6 1-16,4-4 0 15,7 4 1-15,6-6 1 16,1-7 0-16,0-6 1 16,-4-9 0-16,-3-7 0 15,3-3-1-15,-7 0 1 16,-4-3-1-16,-2 0 1 16,-5 0-2-16,-3-3 1 0,-3 7-1 31,-5 5 0-31,-2 0 0 0,-1-2 1 0,-3 9-2 15,-3 6 1-15,-1 9-1 16,4 3 0 0,0 4 0-16,3 3 1 0,4 0-2 15,4 6 0-15,3-6 1 32,3 6 0-1,8 0 0-16,3-3 0 1,3-7 1 62,1-8 0-62,-4-7 0 15,7-7 1-15,-7-8 0-1,-3-1 1-15,0-6-1 0,-4-3 1 16,0-6-1 0,-7 6 1-1,0-7-2-15,0 4 1 0,0 3-1 0,0 3 1 0,-4 6-1 16,-3 4 0-16,0 6 0 0,-4 9 0 0,1 0-1 0,3 6 1 15,-4 7 0-15,4 6 0 0,-3 3-1 0,3 0 1 16,7-3 0 31,0 3 0-31,7-6 0-1,3-3 1-15,1-7-1 16,3-6 0-16,4-3 0 0,-1-3 0 0,1-10-3 0,-4-5 1 0,-4-4-13 15,-10 3 1-15,0 6-3 0,0 1 0 0</inkml:trace>
  <inkml:trace contextRef="#ctx0" brushRef="#br2" timeOffset="-99757.58">17745 6575 50 0,'0'25'25'0,"3"-18"-18"0,1-4 45 15,-1 0-48-15,4 3 1 16,7-3 1-16,4 1 1 16,7-8-10-16,7 4 1 0,10-3 4 15,7 0 1 1,-6 3-7-16,-5 3 1 0,-2-3-11 15,-5 0 0-15,-2-6-6 16,-1 0 1-16</inkml:trace>
  <inkml:trace contextRef="#ctx0" brushRef="#br2" timeOffset="-99538.6">18482 6321 44 0,'0'25'22'0,"-18"35"-12"0,15-44 34 0,-4 21-42 0,0 4 1 0,-4 12 0 16,-3 4 0-16,7-4-5 0,0 0 0 15,3 1-7-15,4-7 0 16,-7-16-7-16,0-12 0 15</inkml:trace>
  <inkml:trace contextRef="#ctx0" brushRef="#br2" timeOffset="-97957">16002 5675 23 0,'14'-18'11'0,"21"-14"4"16,-24 23 11-16,0-1-19 15,-4 1 1-15,0 3 5 0,-4 3 1 16,-6-4-16-16,-4 4 0 16,-4 3 11-16,-3 0 1 15,-4 0-5-15,1 0 1 16,-12 3-4-16,1 4 1 16,-4-1-4-16,-6 10 1 15,6 2-3-15,4 14 1 31,-1 2-2-31,5 4 1 0,6-4-1 32,8 4 0-17,6 0 0-15,11-7 0 0,11 0 3 0,13-15 1 0,8-3 1 0,0-10 1 0,7-10 1 16,-7-5 0-16,-4-4 0 16,-3-3 0-16,-8-3-1 15,-6-6 0 32,-4 3-2-31,-7-3 0-16,-10-3-1 15,-8 2 0-15,-6 7-1 16,-5 10 0-16,-2 6-1 0,-1 9 1 0,-3 0-1 0,0 16 1 0,-1-4-1 0,8 10 1 0,3 4 0 16,4 5 0-16,7 7 1 15,4-3 0-15,6 2-1 16,4-2 1-16,7-16 1 15,4-6 0-15,3-10 1 0,-3 0 1 16,10-22 0-16,0-15 1 16,-3 3 0-1,-4 0 0 32,-3-1 0-31,-4-2 0-1,-3 3-2 17,-4 6 0-32,-7 0 0 15,0 0 0-15,-7 3-1 0,0 3 0 0,-4 7 0 16,-3 3 1-16,0 6-2 0,0 0 1 0,-1 6-1 0,1 0 0 0,0 13-2 0,0 0 0 0,4 0 0 0,3 0 0 0,-1 6 0 0,8-10 1 16,15-5 3-1,2-10 0 16,4-10 1-31,1-2 1 32,-1 2 0-32,-4-8 1 15,-3 2-1-15,1 3 0 0,-5-2-3 0,-3-4 1 0,0-6-1 0,-7-3 1 0,0-1-1 16,-3 4 0-16,-4 6 0 16,-4 4 0-16,-3 5 0 15,-4 1 0-15,1 6-1 16,-1 3 1-16,-3 6-1 0,-4 0 1 15,1 4-1 1,2 2 1 0,8 4-2-1,4 0 1-15,3 12 0 0,3-3 0 0,8 6 0 0,6 1 1 16,4-4 0-16,7-6 1 16,-3-10-1-16,3-2 0 15,0-10-5-15,1-10 1 16,-8-8-12-16,0-4 1 0</inkml:trace>
  <inkml:trace contextRef="#ctx0" brushRef="#br2" timeOffset="-97197.15">15148 6679 59 0,'0'6'29'0,"7"0"-28"0,-3-6 47 0,3 0-45 0,0 0 0 16,11-3-1 0,10-3 1-16,4 0-6 0,3 3 0 15,7 3-4-15,1 0 0 16,-1 3-12-16,-3-3 1 15</inkml:trace>
  <inkml:trace contextRef="#ctx0" brushRef="#br2" timeOffset="-96799.03">15879 6516 55 0,'3'6'27'0,"11"-12"-25"0,-3 3 42 0,-1-4-42 16,12 4 1-16,2 0 2 16,8 3 0-16,3 0-6 15,-3 6 0-15,-4 4 4 16,-10-1 0-16,-8 1-2 15,-10 12 1-15,-10 0-2 16,-11-4 0-16,-8 4-2 0,-2 3 1 16,-8 4-1-16,0 5 0 15,-3 1 0 17,10 2 1-32,4 4 1 0,3 0 0 0,15-7 1 0,6-6 1 15,15-6 0-15,17-6 1 16,14-10-2-16,22-9 0 15,-1-6-12-15,-3-1 0 16,-7-2-9-16,3 9 1 16</inkml:trace>
  <inkml:trace contextRef="#ctx0" brushRef="#br2" timeOffset="-94414.2">10252 13653 9 0,'-4'12'4'0,"8"-12"1"0,-1 4 5 15,1 2-7-15,-4 3 0 16,0 7 3-16,-4 3 0 15,1 0-6-15,-1 6 1 16,1 0 4-16,-4-3 1 16,3 0-2-16,4-4 1 15,0 1-2-15,-3 0 1 16,3-3-2-16,0-1 1 16,0-5-2-16,3-4 1 0,-3-6-1 15,7-9 1-15,0-13-2 16,0-10 1-16,0-8-2 15,4-17 1-15,-1 1-7 16,1-4 1-16,0 1-5 16,-8 2 0-16</inkml:trace>
  <inkml:trace contextRef="#ctx0" brushRef="#br2" timeOffset="-93873.47">10051 13568 26 0,'3'10'13'0,"8"-23"-10"0,-4 13 18 15,0 0-19-15,3 0 1 16,1-3 3-16,3-3 0 16,0-4-7-16,4 1 0 15,0-7 4-15,-1-3 1 16,1-3-2-16,-1 0 1 16,5 4-2-16,-1 2 0 0,0 3-1 15,0 4 1 1,0 3-1-16,0 6 0 0,-3 3 0 15,0 6 0-15,-4 4-1 16,0 3 1-16,0-1 0 16,-3-2 0-16,3-4 0 15,-4 7 0-15,1-4-1 16,0 1 1-16,-1-4-1 16,1-2 1-16,-4-1-1 15,0 0 0-15,-7-3 0 16,0-3 1-16,-4-3 0 15,-6 0 0-15,-8 3 1 16,-7-6 0-16,-10-1 0 16,-11 4 1-16,4-3 0 15,-8 0 0-15,-6-4-4 16,3 4 1-16,0 6-12 0,18-6 1 16</inkml:trace>
  <inkml:trace contextRef="#ctx0" brushRef="#br2" timeOffset="-92521.42">9917 14487 27 0,'0'0'13'0,"0"6"3"0,0-6 12 16,0 3-25-16,3 1 1 15,1 2 5 1,-4 3 0-16,0 4-10 0,0 2 0 16,0 1 6-16,0-3 1 15,0 9-3-15,0 12 1 16,-4 4-4-16,-3 6 1 15,-11 3-4-15,4 0 0 16,0-7-3-16,-3-8 0 0,2-4-5 16,5-15 1-16,6-10-5 15,-10-10 0-15</inkml:trace>
  <inkml:trace contextRef="#ctx0" brushRef="#br2" timeOffset="-91756.28">9825 14612 31 0,'0'19'15'0,"7"-22"-15"16,-7 3 24-16,3-6-22 16,1-4 0-16,7-2 3 15,-1-7 0-15,1 0-4 16,6 0 0-16,15-6 4 0,3 7 1 15,4-4-1-15,0 6 0 16,-7 3-1-16,-4 4 0 16,-7 6-2-16,-3 3 1 15,-8 6-3-15,-6 4 1 16,-4-1-4-16,-4 3 1 16,-3 1-3-16,-3 3 0 15,-4-1 0-15,0 4 0 16,-4 0 0-16,0-3 1 15,1-7 1-15,2 0 1 16,1 1 1-16,0-1 1 0,4-6-1 16,3 1 1-16,0 2 0 15,0-3 0-15,3 6 0 16,4 1 1-16,4-4-1 16,3 3 1-16,0 1 0 15,0-1 1-15,-7 4-2 16,3-1 1-16,1 1-1 15,-1-1 1-15,1 1-1 16,-1 3 1 0,1 3-1-1,-1-4 0-15,4-5-1 16,0-4 1-16,8 0 0 16,2-6 1-16,4-3-1 15,4-3 0-15,-4-4 1 16,0-2 0-16,-3-4 0 0,0 0 1 15,-1-2 0-15,-3-1 0 16,1 0 0-16,-5 3 1 16,1 4-1-16,-8 2 1 15,1 1-4-15,-8 6 0 16,1 0-4-16,-4 3 0 16,0 3-3-16,-4 6 1 15,0 7-1-15,-3-4 1 16,4 10 3-16,-1-3 0 15,4 3 3-15,4 0 1 16,6 0 2-16,4-6 0 16,0-1-1-16,7-8 1 15,4-7-5-15,3-7 1 0,0-5-6 16,0-7 1-16</inkml:trace>
  <inkml:trace contextRef="#ctx0" brushRef="#br2" timeOffset="-91396.38">10432 14863 34 0,'-7'22'17'0,"7"-15"-16"16,0-1 30-16,0-6-30 15,0 0 1-15,0-10 0 16,0-2 1-16,0-7-4 0,3-9 1 16,-3-13 1-16,4-3 1 15,-1-9-2-15,-3-4 1 16,-3-5-1-16,3 2 0 16,0 4 0-16,7 5 0 15,0 8 1-15,3 8 0 16,8 4 1-16,3 12 0 15,0 10-1-15,0 5 1 16,-3 8-2-16,-4 5 1 16,-3 3-8-16,-8 14 0 15,-13-5-6-15,-1 1 0 16</inkml:trace>
  <inkml:trace contextRef="#ctx0" brushRef="#br2" timeOffset="-91119.82">10389 14663 43 0,'29'25'21'0,"-15"-32"-26"0,-7 1 35 0,0-3-30 0,0 2 0 0,3 1-1 0,5-3 1 0,2-4-6 16,4-6 0-16,0-6-5 15,4-3 1-15</inkml:trace>
  <inkml:trace contextRef="#ctx0" brushRef="#br2" timeOffset="-90922.13">10816 14224 47 0,'-28'65'23'0,"0"26"-26"0,21-69 43 0,-4 16-38 16,-3 3 0-16,0 18 1 16,7 17 0-16,7 2-5 15,3-6 0-15,1-9-2 16,6-16 1-16,1-13-11 15,0-18 0-15</inkml:trace>
  <inkml:trace contextRef="#ctx0" brushRef="#br2" timeOffset="-90428.26">10851 14857 36 0,'4'19'18'0,"24"-38"-9"0,-17 13 21 15,3-1-26-15,11-2 0 16,-4 0 1-16,0-7 0 16,-3 0-7-16,-1 1 1 15,1-4 3-15,-1 0 1 16,-2 0-2-16,-5 4 0 15,-3-1-5-15,-3 3 0 16,-8 1-4-16,-3 2 1 16,0 4-3-16,-3 3 1 15,-1 3 0-15,4 6 0 16,-4 10 5-16,1 3 0 0,3 0 4 16,0 6 1-16,3 0 2 15,4 3 1-15,4 0-1 63,-1 0 1-48,4-3-2-15,4 1 0 63,3-11-5-32,4-9 0-31,-1-12-6 16,4-16 1-1</inkml:trace>
  <inkml:trace contextRef="#ctx0" brushRef="#br2" timeOffset="-89977.89">11388 14628 30 0,'7'0'15'0,"-7"6"-15"0,0-6 26 0,-4 4-26 0,-3-1 1 0,-3 0 0 0,-1 6 0 0,0 1-1 0,-3 2 0 0,0 4 1 0,-3 6 0 16,-1 0-1-16,4 6 1 15,-4 3-1-15,4 4 1 16,0-4-1-16,3-3 1 15,8 4-1-15,3-7 0 16,3-6 0-16,8-7 0 16,3-9-1-1,4-3 0-15,3-6-3 0,4-19 0 16,3-6-3-16,4-13 0 16,3 0 1-16,4-9 0 0,-4-10 1 15,0 0 1-15,-3-12 2 16,0 0 1-16,-4-1 2 15,-3-2 1 1,-8 12-1-16,-3 6 1 16,-7 10-2-16,-7 10 1 0,-3 8 1 15,-8 13 1-15,-3 13 1 16,-3 6 0-16,-1 16 0 16,-7 9 0-1,-3 16 1-15,0 15 1 0,-4 10-2 16,4 12 1-16,3 1-1 15,4 2 1-15,0-2-1 16,10-10 1-16,1-13-3 16,3-12 0 46,3-16-4-62,4-12 1 0,0-10-11 16,0-9 1-16,-4-13-3 0,1-6 1 15</inkml:trace>
  <inkml:trace contextRef="#ctx0" brushRef="#br2" timeOffset="-89734.58">11321 14609 49 0,'14'32'24'0,"7"-35"-28"0,-7 3 50 0,7-7-46 0,14-5 1 0,1-7-1 0,3-6 1 0,-4 0-10 0,-3 6 1 0,-15 3-7 0,-3 7 1 16</inkml:trace>
  <inkml:trace contextRef="#ctx0" brushRef="#br2" timeOffset="-89069.18">12502 14647 44 0,'-3'16'22'0,"-11"-13"-17"16,10-3 34-16,-6 3-37 15,-4-3 0-15,-4 6 0 16,-3-3 1-16,-7 4-4 15,3 2 0-15,0 0 2 16,0 1 0-16,4-1-4 16,4 1 1-16,3 2-3 0,3-2 1 15,4-1-2 1,7 0 1-16,7 1 0 0,7-4 0 16,4-3 2-16,3-9 0 15,0 0 2-15,-3-4 0 16,3 1 1-16,0-7 1 15,-3 4 0-15,-1-4 0 47,-3 3 0-47,1-2 0 0,-5 8 1 16,1 1 0 0,-1 6-1-16,-3 3 0 0,-3 13 0 0,-1 0 0 0,-3 2 0 0,0 8 1 0,-3 2-2 15,-1-3 1-15,4 3-5 16,7-6 1-16,4-6-9 15,-4-16 1-15</inkml:trace>
  <inkml:trace contextRef="#ctx0" brushRef="#br2" timeOffset="-88783.11">12778 14261 54 0,'-14'57'27'0,"-22"21"-33"16,26-50 49-16,-1 13-44 0,0 6 1 16,-3 6 0-16,-3 4 0 15,3-7 0-15,0-3 0 16,6-9-1-16,5-13 1 15,-1-10-2-15,8-11 1 16,3-8-8-16,0-5 1 16,0-3-6-16,-7-10 0 15</inkml:trace>
  <inkml:trace contextRef="#ctx0" brushRef="#br2" timeOffset="-88573.48">12658 14587 26 0,'14'22'13'0,"21"-6"-2"15,-21-16 14-15,4 3-20 0,3 0 1 0,4-3 3 0,-1 3 1 0,-2 1-13 0,-5-1 1 0,-6 6 6 16,-8 7 1-16,-10 6-5 16,-3 3 0-16,-8 6-5 15,-7 1 1-15,1-4-8 16,-1-3 1-16,4-10-3 15,3-15 1-15</inkml:trace>
  <inkml:trace contextRef="#ctx0" brushRef="#br2" timeOffset="-88245.57">13014 14719 23 0,'4'19'11'0,"-8"-22"-14"0,0 0 17 0,-3 3-13 0,0 0 0 16,-3 3 3-16,-1 3 1 16,1 3-5-16,-1 4 1 15,4 3 2-15,0 2 1 0,3 8-4 16,4 2 0-16,4-3-2 15,3 0 1-15,0-9-2 16,4-4 0-16,-1-6 2 16,4-6 1-16,0-12 3 15,1-7 0-15,2-6-4 16,1-3 0-16,-8-4-5 16,4-5 0-16</inkml:trace>
  <inkml:trace contextRef="#ctx0" brushRef="#br2" timeOffset="-87974.56">13254 14766 19 0,'0'13'9'0,"-4"-16"-8"0,4 6 10 16,0 3-8-16,0 3 1 15,0 7 3-15,4 3 0 16,-1 0-7-16,4-4 1 16,4-5 6-16,3-4 0 15,4-3-2-15,3-12 1 16,4-7-2-16,-1-9 0 16,5-13-10-16,2-2 0 15,-10-17-6-15,-3-9 1 16</inkml:trace>
  <inkml:trace contextRef="#ctx0" brushRef="#br2" timeOffset="-87722.89">13589 14173 39 0,'-21'57'19'0,"-11"37"-19"15,25-72 31-15,-4 12-29 16,-6 17 0-16,-1-8 2 16,1-2 0-16,-1 0-7 15,4-7 1-15,3-8 1 16,4-14 1-16,7-9-7 0,0 0 1 16,0-6-7-1,-7-3 0-15</inkml:trace>
  <inkml:trace contextRef="#ctx0" brushRef="#br2" timeOffset="-87512.92">13296 14578 48 0,'18'25'24'0,"17"-25"-21"0,-21-9 44 16,7-4-44-16,11-6 1 16,3-6 0-16,4-3 1 15,0 0-7-15,-4-4 0 16,-6 7-2-16,-8 3 1 0,-14 13-14 15,-18 3 0-15</inkml:trace>
  <inkml:trace contextRef="#ctx0" brushRef="#br2" timeOffset="-86914.38">11815 15453 38 0,'3'12'19'0,"4"-2"-8"0,-3-7 19 15,-1 0-25-15,1 10 1 16,-1-4 3-16,4 0 1 15,0-2-11-15,7-1 1 0,15 0 8 16,9 1 0-16,1-4-3 16,0 0 0-16,-4-3-2 15,-3 0 0-15,-7 0-4 16,-8 0 1-16,-2 3-4 16,-12 3 1-16,-3 4-2 15,-3 2 0-15,-4 4 0 16,-4 3 0-16,-3 3 0 15,-4-4 1-15,1 1 2 16,-1-3 0-16,0 3 1 16,4 3 1-16,4 3 0 15,3-3 0-15,3 6 0 16,4-9 1-16,0 3-1 16,11 0 0-16,-4-7 0 15,7-2 0-15,0-4 0 16,3-2 0-16,1-11-5 15,0-2 1 1,-4-6-11-16,-4-10 0 31</inkml:trace>
  <inkml:trace contextRef="#ctx0" brushRef="#br2" timeOffset="-86712.49">11927 15741 45 0,'32'-6'22'0,"28"-6"-23"16,-39 5 32-16,4-2-31 16,3-1 0-16,0 1-16 15,1 0 1-15,-5-4 10 16,1 1 1-16</inkml:trace>
  <inkml:trace contextRef="#ctx0" brushRef="#br2" timeOffset="-86337.13">12386 15748 42 0,'7'0'21'0,"18"-19"-19"0,-15 13 36 16,12-7-36-16,6 0 0 16,0-5 1-16,0-1 0 15,-7 0-5-15,-3 0 1 16,0 3 1-16,-8 1 1 16,-3-1-7-16,-10 10 1 15,-4-4-5-15,-4 7 0 16,1 3-3-16,-1 3 0 15,0 7 2-15,1-1 1 16,3 1 7-16,0 2 1 16,3 1 7-16,4 2 0 15,4 4 4-15,3 0 0 0,3-3-2 32,1-4 0-32,7-2-5 0,-1-1 1 0,4-3-12 15,1-2 1-15,-5-4-2 16,8-10 1-16</inkml:trace>
  <inkml:trace contextRef="#ctx0" brushRef="#br2" timeOffset="-86072.48">12866 15744 25 0,'3'0'12'0,"-3"7"-16"15,0-14 22-15,0 1-18 0,-3-3 0 0,-1-4-1 16,-3-6 1-16,4 1 0 15,-4-1 0-15,3 0 0 0,1 3 0 16,6 4 3-16,4 2 1 16,4 1 1-16,6 3 1 15,5-1 3-15,2 1 0 16,8-3 1-16,7-4 1 16,7-6-4-16,0-3 1 15,-8-3-7-15,-2 7 1 16,-8 2-17-16,-14 0 0 15</inkml:trace>
  <inkml:trace contextRef="#ctx1" brushRef="#br2" timeOffset="-109473.27">20006 1520 0,'0'0'0,"0"0"15,0 0 1,0 0-16,0 0 15,0 0 1,0 0-16,0 0 16,-39-21-1,39 21-15,0 0 16,0 0-16</inkml:trace>
  <inkml:trace contextRef="#ctx1" brushRef="#br2" timeOffset="-109167.45">17776 1226 0,'0'0'16,"0"0"-16,0 0 15,0 0 1,4 9-16,0 1 16,-1 2-16,-3-3 15,4-5 1,-1 2-16,1 3 16,10 1 15</inkml:trace>
  <inkml:trace contextRef="#ctx0" brushRef="#br2" timeOffset="-84263.69">22560 5418 28 0,'0'-12'14'0,"-3"2"-3"16,3 10 15-16,-4-6-25 0,-3-3 1 15,-4-7 0-15,-3-6 0 16,0-3-3-16,-3 0 0 16,-5-7 2-16,-6 14 1 15,7-1-2-15,-4 0 1 16,-3 3-1-16,-7-6 0 15,-11-3 0-15,-10-6 1 16,-1-4-1-16,-13-12 0 16,-5 7 0-16,-6 5 0 15,-14-6 0-15,0 7 0 16,-4-1 0-16,0 4 0 0,-3-3-1 16,-7-7 1-16,6 6 0 15,-10 1 0-15,8 6 0 16,-12 6 0-1,1 3 0-15,-1 6 1 0,-6 10-1 16,3 3 1 0,-4 3-1-16,8 7 1 0,0 9-1 15,3 6 1-15,3 6-1 16,1 10 0 0,3-4 0-16,4 20 1 31,-8-1-1-31,15 4 1 15,7-10 1-15,3 3 0 16,4 1-1-16,11-4 1 0,10-9 0 16,3-1 0-16,15 1-1 0,7 9 1 0,10-12-7 15,7 6 1-15,11-16-9 0,14-9 0 16</inkml:trace>
  <inkml:trace contextRef="#ctx0" brushRef="#br2" timeOffset="-83680.31">18694 5164 38 0,'3'7'19'0,"1"-1"-12"0,-4-3 25 0,-4 9-30 0,1 7 1 0,-4 0 0 0,0 6 1 0,-4 3-6 0,0-2 1 0,1 5 2 15,-4 0 1-15,0 1-2 0,0-4 1 16,-1 0-1 0,1-3 0-16,0 0 0 0,0 0 0 15,3 0-1-15,4-3 1 16,4-6-1-1,13-10 0-15,8-6-1 0,10-9 1 16,11-4 1-16,18-2 0 16,3-7 1-16,-4 3 1 15,-10 3 1-15,-7-6 1 32,-11 10-1-32,-7-1 1 0,-3 4-1 15,-18 2 0-15,-21 1-2 0,-18 0 0 0,-7-3-2 16,-11-4 1-16,1-6-6 15,3-6 1-15,14-13-11 16,15 1 0-16</inkml:trace>
  <inkml:trace contextRef="#ctx0" brushRef="#br2" timeOffset="-82516.19">24712 5494 28 0,'11'-10'14'0,"-22"-37"-5"0,4 35 9 16,-7-7-18-16,-7-6 0 16,-7-7 0-16,-4 4 1 0,-11-10-2 15,-6 1 1 1,-7-10 0-16,-4 0 0 0,-7-10 0 15,-4-5 0-15,-7-4 0 16,-10 0 1-16,-11-3-1 16,-6 6 0 15,-5 0-1-31,-6 7 1 0,-11 3 0 16,-11-7 1 15,8 4-2-16,-8-7 1-15,-3 0 0 16,-11 1 1-16,11 2 0 16,-14 7 0-16,-4-4-1 0,4 13 1 0,-14 7 0 0,-1 2 0 0,1 7-1 0,-7 6 1 15,-11 3-1-15,14 3 1 0,-11 4 0 16,-3-7 1-16,11 13-1 16,-7 0 0-16,-8-1 0 0,15 4 0 15,-11 3 0-15,3-3 1 16,8 6-2 15,-11 0 0-15,7 4 1-16,7 5 0 0,-10 10 0 0,10 3 0 15,4 3 1-15,-1 7 0 0,11 6 0 0,4-1 0 16,7 1 0-16,10 6 1 16,4-6-1-16,11 9 0 15,3-9-1-15,14 3 1 16,14 6-1-16,8-9 0 15,6 12-1-15,4-6 1 0,14 0-3 16,11-3 0 15,10-3-7-15,11-10 1 0,3-6-6-16,4-9 0 0</inkml:trace>
  <inkml:trace contextRef="#ctx0" brushRef="#br2" timeOffset="-81886.36">16337 4575 37 0,'0'15'18'0,"4"-8"-14"0,-1-7 28 16,-3 3-29-16,4 9 0 16,-4 4 2-16,-7 15 0 15,0 1-7-15,-4 15 1 0,-3 9 4 16,0-9 0-16,0 3-2 15,-4-12 1-15,0 0-2 16,1-4 0-16,-1-6 0 16,4 4 0-16,3-20-1 15,4 1 0-15,7-10 0 16,7-9 0-16,11-7 0 16,7-9 0-16,17 0 0 15,11-9 0-15,11-7 0 16,13-2 1-16,-3-1 0 15,-3-6 0-15,-8 3 0 16,-10 0 0-16,-14 16 0 16,-7 3 1-16,-15 9 0 15,-13 3 0-15,-11 7-1 47,-14 6 1-47,-18 0-1 16,-7 0 1-1,-10-9-3-15,-4-1 1 63,3-2-11-63,1-4 1 16,-1-9-2-16,29-9 0 0</inkml:trace>
  <inkml:trace contextRef="#ctx0" brushRef="#br2" timeOffset="-73650.19">10442 17196 19 0,'14'3'9'0,"15"4"-3"0,-15-7 10 16,0-3-14-16,7-4 1 16,11 1 5-16,3 0 0 15,4-4-9-15,14 1 0 0,14-4 6 16,10-2 0-16,26-1-2 16,6 0 1-16,22-6-3 15,17-3 0-15,14 0-1 16,11-3 1-16,3-6-2 15,8 5 0 1,87 4-5 0,-27 13 1-16,-22 5-6 15,-24 7 1-15</inkml:trace>
  <inkml:trace contextRef="#ctx0" brushRef="#br2" timeOffset="-67510.33">24522 1348 21 0,'24'-44'10'0,"15"-3"-3"16,-28 35 10-16,3-1-13 15,0 4 1-15,0-7 2 16,-3 6 1-16,-4 1-10 16,-7 0 0-16,-11-1 6 15,-7 1 0-15,-3-1-2 16,-10 4 0-16,-19 12-1 15,-10 4 0-15,-14 2-1 16,-4 7 0-16,11-6 0 0,0 6 1 16,0 3-1-16,0 3 1 15,4 3-1-15,-4 3 0 16,3-3 0-16,4-3 1 16,4 4-2-16,7-4 0 15,6-3-1-15,4 3 0 16,8 0-1-16,6 3 1 15,7-3-1-15,11 13 1 16,11 9 1-16,10 6 0 16,14 10 1-16,11 0 0 15,17-10 0-15,15-3 1 0,3-12 0 16,21-4 0-16,8-15-2 16,-12-13 1-16,-10-6 0 15,-7-12 0-15,-10-10-1 16,-11-19 1-16,-11 0-1 15,-3-18 1-15,-14-7 0 16,-8-19 0-16,-6 10-2 16,-11-7 1-16,-11-2-8 15,-20 2 0-15,-15 13 0 16,-7-3 0-16</inkml:trace>
  <inkml:trace contextRef="#ctx0" brushRef="#br2" timeOffset="-66656.91">28078 1919 26 0,'38'-10'13'0,"15"-59"-8"0,-39 60 24 15,-3-16-27-15,-7-7 0 16,-12 7 0-16,-9-9 0 15,-15-4-3-15,-17 4 0 16,-8 6 2-16,-10-4 1 16,-17 13-2-16,-8 7 1 15,-10 6 0-15,6 2 0 16,-2 14-2-16,-5 9 0 16,8-1-1-16,3 8 1 0,4 11-1 15,14 16 1-15,10 10-1 16,12 25 0-16,20 6 2 15,14 10 0-15,22 5 1 16,20 4 0-16,22-6-1 16,25-23 1-16,6-11-1 15,22-14 1-15,21-12-2 16,0-15 1-16,14-14-1 16,-14-18 1-16,-11-18-1 15,-13-23 1-15,-8-9 0 16,-18-10 0-16,-17-12 0 15,-24-22 1-15,-22 0-1 16,-18-3 0-16,-21-10-8 16,-21 16 1-16,-14-12-3 15,-3 2 1-15</inkml:trace>
  <inkml:trace contextRef="#ctx0" brushRef="#br2" timeOffset="-60888.93">31634 5901 44 0,'0'3'22'0,"0"0"-8"16,0-3 22-16,-4 4-33 15,1-1 1-15,-5-3 0 16,1 0 0-16,0 0-6 15,4-7 1-15,-1 7 3 16,1-3 0-16,-1 3-3 16,1-3 0-16,3 3-7 15,3-6 1-15,1-3-10 16,-1 5 1-16</inkml:trace>
  <inkml:trace contextRef="#ctx0" brushRef="#br2" timeOffset="-60570.29">32142 5835 39 0,'14'19'19'0,"-4"-28"-6"0,-10 9 25 0,4 3-36 0,-4-3 1 0,3 3 0 16,-3 0 0-16,0 0-5 16,0 0 1-16,-3 4-4 15,-4-4 1-15,-7 0-11 16,0 0 1-16</inkml:trace>
  <inkml:trace contextRef="#ctx0" brushRef="#br2" timeOffset="-60049.53">31856 6274 28 0,'21'3'14'0,"-14"4"-2"16,-7-7 11-16,0-3-21 15,-7 6 1-15,-4-6 3 16,-17-1 0-16,-4 1-6 16,-6 0 0-16,-19 6 4 15,-10 0 1-15,0 1-2 0,-3 5 1 16,-4 4-6-16,10 2 0 15,11 4-11-15,4 0 1 32,3-3-2-32,11 6 1 0</inkml:trace>
  <inkml:trace contextRef="#ctx0" brushRef="#br2" timeOffset="-59344.16">32381 6215 29 0,'57'-38'14'0,"3"-40"-11"16,-46 53 24-16,-3-7-24 15,-4-8 0-15,-7-8 2 0,0-5 0 16,-7 6-6-16,-4-9 0 16,-3 2 5-16,-7-2 1 15,-11-10-3-15,-7 3 1 16,-3 7-1-16,-11 6 0 16,-14 3-1-16,-7 12 1 15,-14 7-4-15,-8 19 1 0,-6 15-4 16,-7 19 0-1,-4 19-1-15,-4 12 0 16,1 13-1-16,0 16 0 0,-1 18 2 16,15 4 0-1,14-7 3-15,14 7 0 0,24-10 2 16,25 4 0-16,18 5 1 16,25-5 1-16,14-17 0 15,7-12 1-15,3-12-1 16,-7-16 1-16,8-13-1 15,6-9 0-15,4-9-2 16,14-23 1 0,18-12-2-16,10-25 1 0,28-15 1 15,25-23 0-15,8 0 0 16,-5-9 0-16,-17-16 0 16,-17-2 1-16,-18 11-3 15,-29-5 1-15,-31 5-10 16,-25 1 0-16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4:01:30.97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5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4:02:22.578"/>
    </inkml:context>
  </inkml:definitions>
  <inkml:trace contextRef="#ctx0" brushRef="#br0">3609 4271 59 0,'0'9'29'0,"-7"38"-22"0,3-34 30 15,-6 5-37-15,-8 1 1 16,-10 3-1-16,-7 6 1 16,-1-6-1-16,5 10 0 15,-12-10 0-15,4 0 1 16,1-4-2-16,9-5 1 15,8 6-1-15,11-4 1 16,10 4-1-16,17 0 1 16,8 3 0-16,14-3 0 0,7 0 0 31,7-1 1-31,-15 1-1 0,-9 0 1 0,-8 16-2 16,-11 5 1-16,-20-2-1 15,-22 9 0-15,-7 3-1 16,-10-6 0-16,-8-6-4 15,15-1 0-15,3-8-5 16,8-1 0 0,9-3-5-16,15-13 1 0</inkml:trace>
  <inkml:trace contextRef="#ctx0" brushRef="#br0" timeOffset="316.46">3821 4901 50 0,'17'3'25'0,"1"13"-28"0,-18-16 47 0,0 0-43 0,-11-7 0 16,-6 4 0-16,-5 3 1 16,-6 0-3-16,-3 7 1 15,2 5 1-15,8 4 1 16,0 6-1-16,3 6 0 15,8 0-1-15,-1-3 1 16,11 0-1-16,4-9 0 16,13 0-1-16,15-10 1 0,3-6-2 15,-3-9 1 1,-11-7 0-16,0 0 0 16,-3-6-7-16,-7-3 0 0,-1-3-7 15,-3 3 0-15</inkml:trace>
  <inkml:trace contextRef="#ctx0" brushRef="#br0" timeOffset="710.54">4078 4214 52 0,'0'25'26'0,"7"3"-23"0,-3-15 44 15,3 18-45-15,-7 1 0 16,0 15 2-16,0 0 1 16,-11 9-7-16,1 7 1 15,-1 3 3-15,4 6 1 0,0-6-2 16,3-7 0-16,-3-8-3 47,7-8 0-47,7-8-6 0,-3-13 0 0,10-10-10 0,-10-5 0 15</inkml:trace>
  <inkml:trace contextRef="#ctx0" brushRef="#br0" timeOffset="1031.26">4265 4738 44 0,'0'6'22'0,"4"19"-17"0,3-19 30 0,-7 7-32 15,3 12 0-15,1 3 1 0,-1 1 1 16,4 2-6-16,4-9 0 16,-8 0 6-16,4-3 0 15,4-7-2-15,3-2 1 16,0-10-1-16,0 0 0 15,4-13-1-15,0-6 0 16,3-15-4-16,0-1 1 16,7-2-8-16,-7-4 0 15,1-3-9-15,-5 9 0 16</inkml:trace>
  <inkml:trace contextRef="#ctx0" brushRef="#br0" timeOffset="1379.86">4643 4970 48 0,'21'16'24'0,"18"-42"-22"0,-36 14 34 0,15-4-36 0,-1-6 1 0,-6 3-1 0,3-6 0 0,-3 3-1 15,-4-6 1-15,-7 0-2 16,0 0 1-16,-11 0-4 16,1 12 0-16,-1 13 0 15,0 3 1-15,-6 15 0 16,6 17 0-16,1 15 5 0,2-3 1 16,5 6 4-16,3 3 0 15,0-12 0-15,11-13 1 16,3 0-2-16,14-6 0 15,14-15-3-15,4-11 0 16,-7-8-6-16,3-10 0 16,-3 0-12-16,-11-9 1 15</inkml:trace>
  <inkml:trace contextRef="#ctx0" brushRef="#br0" timeOffset="1966.94">6837 5048 61 0,'7'47'30'0,"-4"-53"-36"0,4-10 51 0,-7-18-44 15,0-16 1 1,-7-16 0-16,4-9 1 0,-4-23-4 15,-4-8 0-15,1-1 3 16,6-9 0-16,4 22-1 16,4 0 0-16,6 12 0 15,8 20 1-15,-4 8-1 16,0 20 1-16,7 15-3 16,-3 13 1-16,0 12-6 15,-4 7 1-15,-11 9-10 16,-3 3 0-16,-3 12-4 15,-15-8 0-15</inkml:trace>
  <inkml:trace contextRef="#ctx0" brushRef="#br0" timeOffset="2418.09">6639 4785 52 0,'29'16'26'0,"48"-1"-30"0,-56-15 49 16,8 0-46-16,-8 0 1 16,7-3-1-16,4-3 0 15,6-4 0-15,1 1 1 16,11 0-4-16,-12-1 0 16,1 1-3-16,-3 2 1 15,-5 4-1-15,-2 0 1 0,-8-3 1 16,-4 0 1-16,1 3 5 15,-4-4 1-15,-3 4 4 16,-1 3 1-16,-6 0 1 16,-8 3 0-16,-3 7-2 15,-7-1 0-15,0 0-3 16,-11 7 0-16,1 0-2 16,-5 9 0-16,1 9-5 15,3-2 1 1,1-1-3-16,10 0 1 0,0-2-2 15,10-4 0-15,11-6 0 16,14-10 1-16,-3-6 3 16,3-9 1-1,0-4 1-15,4-5 1 0,0-10-9 0,-4-7 1 32</inkml:trace>
  <inkml:trace contextRef="#ctx0" brushRef="#br0" timeOffset="2691.09">7419 4976 45 0,'3'19'22'0,"1"-32"-27"0,-4 4 37 15,-4-4-32-15,1-2 1 0,-1-10 4 16,1 6 1-16,3 0-3 15,3 7 1-15,8 2 3 16,0 4 1-16,13 3-1 16,4-4 0-16,22-5-3 15,3-1 1-15,3-5-9 16,-6-4 1-16,-5-7-12 16,-6 4 0-16,-10-3-4 15,-5 3 0-15</inkml:trace>
  <inkml:trace contextRef="#ctx0" brushRef="#br0" timeOffset="3168.31">10612 4427 61 0,'17'0'30'0,"-13"63"-30"0,-8-44 58 0,-10 6-56 15,-7 16 0-15,-11 9 1 16,-10 22 0-16,-11 16-5 16,0-3 1-16,-3 5-3 15,3-14 1-15,10-10-7 16,8-19 0-16,10-16-10 16,8-25 1-16</inkml:trace>
  <inkml:trace contextRef="#ctx0" brushRef="#br0" timeOffset="3371.21">10195 4838 52 0,'21'38'26'0,"-3"40"-22"0,-4-65 40 16,7 12-44-16,15 6 0 15,2-6 0-15,5 7 0 16,3-1-3-16,0 3 0 0,-4-2-11 15,-7-10 1-15,-10-10-3 16,-4 1 1-16</inkml:trace>
  <inkml:trace contextRef="#ctx0" brushRef="#br0" timeOffset="3649.43">11038 4597 60 0,'0'3'30'0,"0"-3"-37"0,0 0 60 15,0 0-52-15,0 0 1 16,4 0 0-16,-4 0 1 16,7 6-9-16,0-3 1 15,0 10-12-15,0-4 0 16</inkml:trace>
  <inkml:trace contextRef="#ctx0" brushRef="#br0" timeOffset="3821.33">10993 4948 68 0,'3'41'34'0,"1"-13"-37"0,-1-25 54 0,1 0-57 16,-4-3 0-16,7-6-31 16,0 6 0-16</inkml:trace>
  <inkml:trace contextRef="#ctx0" brushRef="#br0" timeOffset="6502.35">12947 4365 47 0,'3'-13'23'0,"1"7"-11"16,-8 6 24-16,-3-3-34 16,-7-4 1-16,-17 1-1 15,-5-3 1-15,-3-1-4 16,-6 10 0-16,-1 0 1 15,0 3 0-15,4 23-2 16,3 2 0-16,3 13-3 16,8 2 1-16,0 11-1 15,10-4 0-15,4-6 1 0,11-7 1 16,10-5 2-16,10-10 1 16,12-7 2-16,6-8 1 15,0-17 0-15,4-2 1 16,3-10-1-16,-3 6 0 15,-4-3-2-15,-3-3 0 16,-4-3-2-16,-3 0 1 16,-7 6-1-16,-1 1 1 15,-6 11-1-15,-4 17 1 16,-7 5 0-16,-7 23 0 0,-7 18 0 16,-7 20 0-16,-4 18 0 15,0 0 0-15,4 3 0 16,4 0 0-16,2-21-6 15,8-7 1-15,11-16-9 16,6-28 1 31</inkml:trace>
  <inkml:trace contextRef="#ctx0" brushRef="#br0" timeOffset="9310.77">13155 4785 38 0,'-3'3'19'0,"6"-6"-9"16,-3 3 20-1,0 0-23-15,0 0 0 0,0 0 5 16,11 3 1-16,-1 3-16 16,4 1 0-16,8-1 9 15,9 0 1-15,12-6-4 16,2 0 1-16,-2-6-8 16,-8-4 1-16,4 1-16 15,-7-10 0-15</inkml:trace>
  <inkml:trace contextRef="#ctx0" brushRef="#br0" timeOffset="9569.34">13395 4669 59 0,'-14'56'29'0,"7"23"-26"0,7-54 40 15,0 6-43-15,0 4 0 16,0 8-3-16,0-8 0 0,0 3-5 16,-4-4 1-16,1-6-10 15,-1-12 1-15</inkml:trace>
  <inkml:trace contextRef="#ctx0" brushRef="#br0" timeOffset="10040.76">14757 4195 64 0,'-7'16'32'0,"-7"6"-43"0,6-13 58 0,-2 10-48 15,-4 13 1-15,-7-4 0 16,-4 9 0-16,-10 7-2 16,-1-3 1-16,1-3-7 15,3-13 1-15,4-10-9 16,10-2 0-16</inkml:trace>
  <inkml:trace contextRef="#ctx0" brushRef="#br0" timeOffset="10242.62">14471 4311 45 0,'11'41'22'0,"17"25"-20"0,-18-54 33 16,4 14-33-16,4 8 1 15,0-6 0-15,6 7 1 16,5 2-8-16,2-5 0 15,-2-4-7-15,-1-15 0 16,-7-7-3-16,-3-6 0 0</inkml:trace>
  <inkml:trace contextRef="#ctx0" brushRef="#br0" timeOffset="10519.48">14178 4885 49 0,'-10'28'24'0,"3"4"-18"0,10-23 46 0,4-3-48 0,7-2 0 0,11-1 1 16,10-3 0-16,25-13-7 15,11-12 0-15,24 3 3 0,7 0 0 16,-3 0-8-16,-11 7 1 16,-17 5-13-16,-22 4 0 15</inkml:trace>
  <inkml:trace contextRef="#ctx0" brushRef="#br0" timeOffset="10974.65">14295 5293 54 0,'3'9'27'0,"8"-18"-24"0,-4-1 39 0,7 4-39 15,14-6 0-15,7 5 3 16,8-2 0-16,-5 3-8 16,-6 6 0-16,-4 3 5 15,-6 0 0-15,-8 3-4 16,-4-3 1-16,-6 4-5 16,-4-1 1-16,-4 0-2 15,-3 4 1-15,-3-1-2 16,-1 7 0-16,-3-4 1 15,3 4 1-15,1 3 3 16,6 0 1-16,4-4 1 0,7 10 1 16,4-6 3-16,10 0 1 15,-3 3 0-15,3 0 0 16,4-3-1-16,-4-4 1 16,-7 1-2-16,-11 3 0 15,-6 3-2-15,-11 3 0 16,-18-6-6-16,-14 3 1 15,-7 0-13-15,0-10 1 16</inkml:trace>
  <inkml:trace contextRef="#ctx0" brushRef="#br0" timeOffset="12267.84">15568 4851 44 0,'-3'25'22'0,"6"-10"-13"16,1-11 27-16,-1 2-34 15,1-3 1-15,3 3 2 16,0-3 1-16,3-3-7 0,4-3 0 16,8-3 6-16,-1 3 0 15,7-13-2-15,11 7 1 16,3-1-2-16,4 1 1 15,0 3-1-15,-4-1 0 16,-3 4-2-16,-7 3 1 16,-8 0-1-16,-6 7 0 15,-11 8-1-15,-10 7 1 16,-8 0-1-16,-7 9 0 0,-17 10-1 16,-14 0 0-16,-4 19 0 15,-11-4 0-15,-3 7 0 16,0 6 0-16,11-7-2 15,3 4 1-15,11-6-2 16,10-7 0-16,14-9-7 16,11-9 0-16,18-10-4 15,10-10 0-15</inkml:trace>
  <inkml:trace contextRef="#ctx0" brushRef="#br0" timeOffset="13218.27">16937 4575 46 0,'0'-7'23'0,"3"7"-14"16,-3 4 23-16,-3-1-28 15,-11 3 1-15,0 3 2 16,0 10 0-16,-4 9-9 15,0 4 0-15,-3-1 6 16,3 16 1-16,1 10-3 16,3-4 0-16,3 7-1 15,8-13 0-15,3 6-3 16,10-9 1-16,8-22-5 16,10-7 1-16,14-5-10 0,4-16 0 15,4-16-3-15,-8-16 1 16</inkml:trace>
  <inkml:trace contextRef="#ctx0" brushRef="#br0" timeOffset="13391.43">17265 4562 58 0,'3'44'29'0,"-20"25"-35"0,10-41 58 16,-7 19-50-16,-11 16 1 15,-10 15 0-15,-8 10 1 0,-10 19-5 16,1 12 0-16,6 3 3 15,3 4 0-15,5-23-4 16,13-18 1-16,7-19-7 16,11-25 0-16,4-16-11 15,13-22 1-15</inkml:trace>
  <inkml:trace contextRef="#ctx0" brushRef="#br0" timeOffset="13831.48">17625 5302 60 0,'-11'0'30'0,"18"13"-26"0,-3-7 49 0,6 3-52 15,12 4 1-15,9 3 0 16,12-7 1-16,-1 1-5 16,14-10 1-16,4 6-3 15,0-6 0-15,-10 0-15 16,-4-6 0-16</inkml:trace>
  <inkml:trace contextRef="#ctx0" brushRef="#br0" timeOffset="14162.27">19075 4499 49 0,'-7'44'24'0,"-15"-3"-17"0,15-19 28 15,-10 6-34-15,-11 16 1 0,-15 10-1 16,-10 8 0-16,0 4-4 16,0-6 1-16,8-13-4 15,6-7 0-15,7-11-9 16,7-17 0-16</inkml:trace>
  <inkml:trace contextRef="#ctx0" brushRef="#br0" timeOffset="14370.3">18676 4663 36 0,'11'40'18'0,"-1"32"-8"16,-6-56 24-16,-1 12-32 16,1 7 1-16,-1-4-1 15,4 4 1-15,8 2-4 16,9 1 0-16,8-7-2 0,3-6 1 15,1-6-10-15,-5-13 1 16,-6-9-3-16,0 0 1 16</inkml:trace>
  <inkml:trace contextRef="#ctx0" brushRef="#br0" timeOffset="14669.05">19554 4587 49 0,'11'0'24'0,"-11"10"-25"0,-3-7 50 0,-5 16-46 0,-9 12 0 0,-11 3 2 16,-15 17 1-16,-13 11-8 15,-15 11 1-15,-3 14 4 16,-3 20 0-16,-8 9-5 16,4 6 1-16,7-3-3 15,0-12 0 1,7-13-14 0,17-28 1-16</inkml:trace>
  <inkml:trace contextRef="#ctx0" brushRef="#br0" timeOffset="15104.23">19039 5550 49 0,'7'0'24'0,"22"-13"-17"0,-15 10 33 0,3-6-38 15,12 3 0-15,-1-1 2 16,7 1 0-16,4-3-5 16,-7 2 0-16,-8 1 3 15,-6 12 1-15,-11 4-3 16,-10-4 1-16,-8 7-3 15,-7 2 1-15,-6 7-2 16,-5 3 1-16,-2 0-1 16,-1 7 1-16,7 5 1 15,4 1 1-15,11-3 1 16,6-1 0-16,11 4 2 16,14-13 1-16,11 0-1 15,14-6 1-15,17-7-2 16,4-9 0-16,-3-3-5 15,-4 7 1-15,-14 2-16 0,-15-3 0 16</inkml:trace>
  <inkml:trace contextRef="#ctx0" brushRef="#br0" timeOffset="18827.09">20122 1903 40 0,'-17'38'20'0,"-18"6"-12"0,20-29 20 0,-6 4-26 16,-14 19 0-16,-4 2 0 15,-10 17 1-15,-4 12-4 16,0 19 1-16,4 28 2 16,10 3 0-16,7 13 0 15,14-4 0-15,4-6 0 16,11-15 0-16,13-25-2 16,8-13 0-16,7-22-9 15,-1-13 1-15,5-21-7 16,2-10 0-16</inkml:trace>
  <inkml:trace contextRef="#ctx0" brushRef="#br0" timeOffset="19457.9">20511 2471 39 0,'-15'18'19'0,"8"23"-10"0,4-31 30 16,-1 5-36-16,1 10 0 16,-1 13 1-16,1 6 1 15,-1 15-7-15,4 7 1 16,7 6 3-16,7 7 1 15,4-1-3-15,7-21 1 16,3-17-1-16,4-21 1 16,-8-25 1-16,5-13 1 15,-1-15-1-15,4-20 1 16,-4-8 0-16,-4-14 0 16,-2-2-6-16,-1-4 1 15,0 4-12-15,-3 15 1 0,-4 1-5 16,3 11 0-16</inkml:trace>
  <inkml:trace contextRef="#ctx0" brushRef="#br0" timeOffset="20164.8">21068 2822 48 0,'-4'28'24'0,"-3"-9"-32"16,4-16 43-16,-1-3-36 16,-3 0 1-16,-3-3-1 0,-4 0 1 15,-1 3 0-15,1 0 0 16,0 0-1-16,0 0 0 15,3 6-1-15,4 0 1 16,-3-3-2-16,6 1 1 16,4-1-1-16,4 0 0 15,6 0 1-15,5 3 0 16,2 4 2-16,4-10 0 16,1 0 2-16,-1 3 0 15,-4 6 0 1,-10 7 1-16,-3 0-1 0,-11 5 0 15,-4 1-3 1,-6-3 1 0,-5 0-3-16,5-3 0 0,-1-1-2 0,4-2 1 0,3-4 2 15,4 4 1-15,4-4 2 16,6 1 1-16,12-4 4 16,6-6 1-1,10-3 1 1,8-7 1-16,0-2-2 0,7-7 0 0,3-3-3 15,4-9 1-15,-7 9-4 16,-4-3 1-16,-3-13-2 16,-7 4 0-16,-7-1-1 15,-8 10 1-15,-3 0-2 16,-10 6 1-16,-8 7-2 16,1 5 1-16,-11 4-1 15,-4 13 1-15,-3 2-1 0,0 13 1 16,3 10 1-1,8 2 0-15,6 4 2 16,1-3 1 0,20-4-1-16,11-6 1 0,11-6-2 0,11-9 1 15,-5-4-9-15,-2-15 0 16,-11-6-7-16,-11 2 0 16</inkml:trace>
  <inkml:trace contextRef="#ctx0" brushRef="#br0" timeOffset="21082.76">23417 2975 56 0,'-7'26'28'0,"11"-11"-20"0,-1-15 28 0,1 10-35 16,3-10 0-16,14 0 3 15,7 0 0-15,8-7-5 16,10 4 1-16,13-3 0 16,1-7 1-16,-3 1-8 15,-8-1 1-15,-10 4-12 16,-14-10 0-16</inkml:trace>
  <inkml:trace contextRef="#ctx0" brushRef="#br0" timeOffset="21320.14">23700 2816 58 0,'7'59'29'0,"-21"-2"-32"0,10-42 47 15,-3 13-44 1,0-2 0-16,-4 2-4 0,4 0 0 16,0 3-7-16,4-6 1 15,10-6-6-15,7 0 0 16</inkml:trace>
  <inkml:trace contextRef="#ctx0" brushRef="#br0" timeOffset="21738.6">24045 3367 55 0,'4'73'27'0,"-8"-1"-32"0,-3-50 51 0,4 6-47 0,-4 6 0 0,-4 1-15 16,1-4 1-16,-8-6 8 0,-3-6 0 0</inkml:trace>
  <inkml:trace contextRef="#ctx0" brushRef="#br0" timeOffset="22416.32">24874 3048 41 0,'-7'6'20'0,"21"0"-4"16,-7-6 28-16,4 3-39 15,3 0 1-15,7 1 3 16,11-4 0-16,3 0-12 15,18-4 1-15,14-2 4 16,4 0 0-16,-1 6-11 0,-6 0 1 16,-15-6-12-16,-13 2 1 15</inkml:trace>
  <inkml:trace contextRef="#ctx0" brushRef="#br0" timeOffset="22709.71">25728 3446 64 0,'25'44'32'0,"-22"28"-38"0,-6-56 54 0,-8 12-50 0,-6 0 1 0,-5 6-15 16,-6 10 1-16,-7-6 6 16,0-3 1-16</inkml:trace>
  <inkml:trace contextRef="#ctx0" brushRef="#br0" timeOffset="27669.99">27309 3562 58 0,'7'38'29'0,"-4"-1"-19"0,-3-24 29 0,0 5-37 16,-3 4 1-16,-1 13-1 16,-3-4 1-16,-11 7-7 15,-3 0 0-15,0-4-7 16,0-9 1-16,7-15-8 16,3-7 0-16</inkml:trace>
  <inkml:trace contextRef="#ctx0" brushRef="#br0" timeOffset="29365.75">29570 2295 36 0,'42'53'18'0,"39"16"1"15,-49-40 19-15,14 5-31 16,10 22 0-16,-3-8 2 16,4 11 1-16,6 13-13 0,-17 19 1 15,3 25 8-15,-13 6 0 16,-19 7-4-16,-17 18 0 15,-14-18-7-15,-7 0 0 16,-14-29-15-16,-15-22 1 16</inkml:trace>
  <inkml:trace contextRef="#ctx0" brushRef="#br0" timeOffset="31350.62">26744 2803 39 0,'7'0'19'0,"-3"0"-9"0,-4 0 19 16,0 9-26-16,-4-2 0 16,-10 12 1-16,-11-1 1 15,-17 11-7-15,-7 14 1 16,-11 4 3-16,0 7 1 16,-4 9-3-16,11-10 1 15,14 6-5-15,8-12 1 16,6 0-11-16,4-15 0 0,10-16-1 15,11-13 1-15</inkml:trace>
  <inkml:trace contextRef="#ctx0" brushRef="#br0" timeOffset="31558.44">26349 2681 57 0,'32'53'28'16,"21"7"-38"-16,-25-29 60 0,11 19-50 15,10 22 1-15,0 16-2 16,4 3 1-16,-7-13-9 16,-7-5 1-16,-14-17-8 15,-8-6 1-15</inkml:trace>
  <inkml:trace contextRef="#ctx0" brushRef="#br1" timeOffset="36122.58">26811 2232 24 0,'-7'25'12'0,"4"-6"2"0,6-16 12 15,1 4-25-15,3-7 0 16,0-7 2-16,0 4 1 0,-4-6-4 16,1 3 1-16,-1-4 3 15,4 1 0-15,0-1 0 16,1-5 0-16,2-7-1 15,4-13 1-15,0-2-2 16,4-14 0-16,-4-2-2 16,0 6 1-16,4 3-1 15,-8 3 1 1,-3 10-1-16,1 6 0 16,-1 6 0-16,0 13 0 0,-7 6-2 15,3 9 1-15,1 10-1 16,-1 12 0-16,1 4 0 15,-1 6 0-15,4 12 0 16,4-3 0-16,3 13 1 16,4-7 1-16,3-2 0 15,0-4 1-15,0-6-1 16,-3-7 1-16,-4-12-1 0,-4-6 0 16,-6-9 0-16,-8-7 0 15,-6-6-1-15,-11-7 0 16,-11 4 0-16,-3-13 0 15,-11-6 1-15,-4-3 0 16,-2 0 0-16,9 9 0 16,4-3 0-16,1 3 0 15,2 6 0-15,8-5 0 16,3 2 1-16,8 7 0 16,6-7 0-16,8 6 1 15,6 1-1-15,8 3 0 0,-1 0 0 16,19 2 1-16,13 4-2 15,11-3 1-15,10-3 0 16,11-7 0-16,-7-2-1 16,-10-1 1-16,-15 4-2 15,-10 2 1-15,-7 10 0 16,-8 3 0-16,-10 13-1 16,-14 12 0-16,-17-3 0 15,-19 10 1-15,-6-1-1 16,-18 4 1-16,3-4-3 15,-10-5 1-15,-3 8-9 16,-1-2 1-16,15-7-3 16,10-9 0-16</inkml:trace>
  <inkml:trace contextRef="#ctx0" brushRef="#br1" timeOffset="37197.03">28893 2499 42 0,'3'9'21'0,"15"-28"-22"0,-11 7 39 16,0-1-37-16,7-5 0 15,7-17 2-15,0-9 0 16,4 0-3-16,0-3 0 16,-8-3 2-16,1 3 0 15,-4 9-1-15,-3-2 1 16,-4 2-2-16,0 10 1 0,-4 0-2 15,1 12 1-15,-4 6-3 16,0 10 1-16,-4 4-1 16,4 11 1-16,4 10-1 15,-1 13 1-15,-3 0 0 16,4 12 0-16,-1-3 2 16,1 6 1-16,3 0-1 15,4-2 0-15,-1-1 0 16,-3-9 0-16,0-10 0 15,-3-9 0-15,-1-3 0 16,-3-10 1-16,0-9 0 16,-7-6 1-16,-3-4 0 15,-12-12 0-15,-6-3-1 16,-4 7 1-16,4-17-1 16,-3 7 0-16,-1-7-1 15,-11 7 0-15,1 6-1 0,0 10 1 16,3 5 0-16,4 14 1 15,6-4-1-15,8 6 1 16,7 4 0-16,14-4 0 16,14 1-1-16,15-1 1 15,9-9-1-15,5 3 1 16,17 3-1-16,14-6 1 16,7-9-1-16,0 0 1 15,-7-7-2-15,-14 0 1 16,-14 4-1-16,-11 2 1 15,-14 1-1-15,-10-1 1 0,-18 14 0 16,-18 2 0-16,-21 13-1 16,-21-4 1-16,-3 4 0 15,-26 12 1-15,-6 13-7 16,-4 0 0-16,8 6-8 16,20-3 0-16</inkml:trace>
  <inkml:trace contextRef="#ctx0" brushRef="#br1" timeOffset="43612.85">21156 5657 30 0,'21'-25'15'0,"18"-16"-1"16,-25 25 15-16,7-18-25 15,11-13 1-15,7-7 0 16,7-5 0-16,7-13-8 16,10 3 1-16,-3-7 4 15,-3-2 1-15,-8 3-3 16,0 9 1-16,-10 12-1 16,-4 4 0-16,-10 13 0 15,-4 8 1-15,-7 14-1 16,-7 2 1-16,-7 16-1 0,-3 10 0 15,-4 12 0 1,0 16 0-16,0-4 0 0,-4 17 0 16,-3 2 0-16,0 19 1 15,0 13 0-15,3 0 0 16,1 12 0-16,3-2 0 16,0-8-1-16,3-11 1 15,1-16-2-15,3-16 0 16,0-13-3-16,3-12 0 15,-3-6-11-15,-3-7 1 16,-8-18 0-16,-3-7 0 0</inkml:trace>
  <inkml:trace contextRef="#ctx0" brushRef="#br1" timeOffset="43812.56">21301 5506 44 0,'14'19'22'0,"49"-41"-23"16,-45 16 44-16,14 3-41 15,14 3 0-15,7-10-1 16,-1 1 1-16,-6-7-6 16,-7 0 1-16,0-2-11 15,-14-1 1-15</inkml:trace>
  <inkml:trace contextRef="#ctx0" brushRef="#br1" timeOffset="44276.84">21950 5371 36 0,'21'41'18'0,"-14"22"-10"16,-3-48 19-16,-1 1-26 15,1 3 1-15,3 3-1 16,-4 0 1-16,4 0-1 16,0-3 1-16,-3-4 3 15,-1-2 1-15,4-7-1 16,1-6 0-16,2-9 0 15,4-7 1-15,7 0-4 0,8-9 1 16,-1-6-6-16,4-1 1 16,-4 1-11-16,0 0 1 15,-7-4-5-15,-7 7 0 16</inkml:trace>
  <inkml:trace contextRef="#ctx0" brushRef="#br1" timeOffset="44607.78">22511 5534 41 0,'10'-9'20'0,"-13"21"-24"0,-1-15 33 0,1-6-30 15,-8-4 1-15,-3 4 0 16,-7 0 0-16,-7-1 0 15,7 7 1-15,-1 3-1 16,1 9 1-16,0 1 0 16,0 5 0-16,3 7 0 15,4 0 0-15,7 0-1 16,7-3 0-16,4-3 0 16,6-7 0-16,8-9-1 15,-1-3 1-15,5-3-2 16,-5-4 1-16,4 1-9 15,-6 0 1-15,-8-16-2 0,0-1 0 16</inkml:trace>
  <inkml:trace contextRef="#ctx0" brushRef="#br1" timeOffset="45432.81">22733 5494 39 0,'-7'43'19'0,"10"-17"-20"16,-3-20 37-16,4 3-36 16,-4 4 1-16,4-4-1 0,-4 1 0 15,0-1-2 1,0 0 1-16,3-5-10 0,-3-4 0 16,0-16-1-16,4-3 1 15</inkml:trace>
  <inkml:trace contextRef="#ctx0" brushRef="#br1" timeOffset="45610.56">22670 5180 48 0,'-4'12'24'0,"8"7"-30"0,-1-16 50 0,1 1-44 15,-1 2 0-15,8-6-1 16,-1-3 0-16,8 0-5 15,3-7 1-15,-3-2-9 16,-1-4 1-16</inkml:trace>
  <inkml:trace contextRef="#ctx0" brushRef="#br1" timeOffset="46047">23382 4694 39 0,'4'56'19'16,"6"10"-18"-16,-6-44 27 0,-4 6-28 0,0 10 0 16,-4 12 1-1,1 3 0-15,-1 13 0 0,4-3 1 16,0 6 1-16,4-6 0 15,-1-10-1-15,4-9 1 16,0-19 0-16,-3-12 0 16,-4-13-2-16,-4-10 0 15,-6-2-1-15,-8-7 0 0,-7-6 0 16,-6 3 0-16,-8 0-1 16,0 6 1-16,0 7-1 15,0 9 1-15,4 12-1 16,3 10 0-16,1 13 1 15,10 15 0-15,13 0 0 16,8 3 0-16,15-6 1 16,9-12 0-16,12-7-1 15,13-6 1-15,4-12-2 16,-7-10 1-16,0-13-14 16,-11-9 1-16</inkml:trace>
  <inkml:trace contextRef="#ctx0" brushRef="#br1" timeOffset="46798.18">24511 5465 39 0,'-18'69'19'0,"8"-44"-7"0,10-18 22 0,0-1-33 15,3-3 0-15,4-3 0 16,4-6 1-16,-4 0-3 16,4-16 1-16,3 3 0 15,7-13 1-15,7 7-1 16,0 0 0-16,4 3 0 15,-4 0 0-15,1 4 0 16,-5 2 1-16,-3 10-1 16,-3-4 0-16,-4 10 0 0,-3 10 0 15,-4-1-1 1,0 4 1-16,0 5-2 0,-4 4 1 16,4 0 0-1,-3-3 0-15,3 0 0 0,0 0 1 16,0-4 0-16,4 1 1 15,3-3 0-15,3-1 1 16,5-2 1-16,2-4 0 16,8-3 1-16,-4-9 0 15,-3-1-1-15,3-5 1 16,-3-10-1-16,0-3 1 16,-1-3-3-16,-13-1 0 0,-4 4-1 15,-7 6 0-15,-4 7-1 47,-6 3 0-31,-1 12-2-16,1 6 1 0,-4 13-2 0,-1 6 0 0,1-3-3 0,4 4 1 0,3-1-2 15,7 0 1-15,7-3-5 16,3-3 0-16,1-6-1 16,10-10 0-16</inkml:trace>
  <inkml:trace contextRef="#ctx0" brushRef="#br1" timeOffset="47351.47">25460 5534 41 0,'28'-19'20'0,"4"29"-19"0,-21-7 40 0,-1-6-40 16,-3 3 1-16,0 0-1 0,-7 0 1 16,0-6-3-16,-7-1 0 15,-7 4 1-15,-4 6 1 16,-6-3-1-16,3 7 1 15,-4-1-1-15,7 3 0 16,4 1 0-16,4 2 1 16,2 4-1-16,8 0 1 15,8-1-1-15,6 4 0 16,10-3 0-16,5 3 0 16,-5-7 0-16,-3-2 0 15,-6-1-1-15,-5-3 1 0,-3-3-3 16,-7-3 1-16,-3 0-4 15,-8 0 1-15,-3 7-4 16,-4-7 0-16,1 6-1 16,3 16 1-16,3 6 4 15,0 10 1-15,11 6 5 16,11 12 1-16,0 4 5 16,3 2 0-16,0-8 0 15,-4 2 1-15,-3-3-4 16,-7-6 0-16,-10-6-4 15,-8-6 1-15,-6-13-2 16,-12-4 0-16,-3-18-1 16,-6-9 1-16,-8-7 0 15,10-12 1-15,1-9-1 16,7-1 1-16,10 0 1 16,11 4 0-16,10 6 1 15,22 9 0-15,21 9-1 0,21 1 1 16,14-7-4-16,-7 1 0 15,-7-11-10-15,-11-5 1 16</inkml:trace>
  <inkml:trace contextRef="#ctx0" brushRef="#br1" timeOffset="47849.3">27612 5224 46 0,'-7'34'23'0,"-28"13"-25"0,24-28 38 16,-14 13-37-16,-10 5 0 16,-11 10 0-16,7 7 0 15,-3-7-1-15,7 0 0 16,3-3-10-16,4-7 1 0,10-21-2 15,8-16 1-15</inkml:trace>
  <inkml:trace contextRef="#ctx0" brushRef="#br1" timeOffset="48030.41">27316 5462 31 0,'28'85'15'0,"21"-13"-13"16,-31-53 27-16,7 3-30 16,6-3 0-16,1 6-7 15,-4-13 1-15,0 4 2 16,-3-10 0-16</inkml:trace>
  <inkml:trace contextRef="#ctx0" brushRef="#br1" timeOffset="48989.21">28716 5064 36 0,'4'16'18'0,"-15"28"-17"16,8-41 30-16,-5 19-30 15,-2 15 0-15,-4 4 0 16,-4 15 1-16,-3 4-1 16,3 15 0-16,1-6 2 15,3 0 1 1,14-15-1 0,3-20 1-16,4-15-1 15,-3-13 0-15,-4-15-2 16,-7-16 1-16,-15 0-2 0,-9-10 0 15,-5 1-1-15,-13 2 0 16,-4 7-1-16,-3 3 1 16,3 0 0-16,7 19 0 15,7 6 1-15,7 10 0 16,11 6 1-16,14 3 0 16,18 3 1-16,24 0 1 15,11-6-1-15,28-7 0 16,14-6-1-16,22-6 1 15,-12-6-7-15,-10-6 1 16,-10-1-11-16,-14-9 0 0</inkml:trace>
  <inkml:trace contextRef="#ctx1" brushRef="#br1">25210 3295 0</inkml:trace>
  <inkml:trace contextRef="#ctx0" brushRef="#br1" timeOffset="52382.61">29626 5409 44 0,'-3'9'22'0,"-1"13"-6"15,4-19 22-15,4 4-34 16,3 8 1-16,0-2 4 16,3-1 0-16,5 1-11 0,9-4 1 15,12-6 6-15,13 1 1 16,11-8-3-16,3 4 1 15,11-3-5-15,-10 3 1 16,-11 3-9-16,-11-3 1 16,-10 0-13-16,-7 0 1 15</inkml:trace>
  <inkml:trace contextRef="#ctx0" brushRef="#br1" timeOffset="52942.86">29944 5098 36 0,'3'16'18'0,"1"0"-6"0,-1-13 15 16,-3 0-23-16,0 0 1 15,0-3 2-15,0 3 0 16,-3-3-9-16,-1 0 0 16,4 0 5-16,-3 0 1 15,3 0-2-15,0 3 0 16,-4-3-2-16,-3 4 1 16,0-1-1-16,0-3 0 15,0 0-1-15,0 0 1 0,0 0-1 16,3 0 1-16,4 0-1 15,4 0 1-15,3 0 0 16,4 3 0-16,3-6 0 16,3 3 0-16,4 0-1 15,-6-3 1-15,-5-4 0 16,1 1 0-16,-4-3-5 16,-4-1 1-16,-3-2-11 15,-10-1 0-15</inkml:trace>
  <inkml:trace contextRef="#ctx0" brushRef="#br1" timeOffset="53465.78">29979 5835 46 0,'0'-3'23'0,"-11"0"-26"0,4-3 32 0,4 6-30 16,-4-3 1-16,-4-7 0 15,1 7 0-15,-4 3 0 16,-1 3 0-16,1 7 0 15,0 2 0-15,0 4-1 16,0 6 1-16,3 3-1 16,4-6 1-16,4 0 0 15,3-7 0-15,7 1 0 16,3-7 1-16,5-6 1 16,2-10 0-16,1-5 0 15,-4 5 0-15,-3-2-8 0,-4-1 1 16,-7-2-8-16,-4 8 1 15</inkml:trace>
  <inkml:trace contextRef="#ctx0" brushRef="#br0" timeOffset="59122.8">28476 3374 39 0,'4'9'19'0,"13"-18"-1"16,-6 2 19-16,3-2-33 15,0 0 1-15,4 2 1 16,-1 1 0-16,5 0-8 16,2 6 0-16,5-6 6 15,2 6 0-15,8 6-4 16,3-6 1-16,1-6-3 15,6 2 0-15,1-5-6 16,-5-7 0-16,-2-2-10 16,-19-1 0-16</inkml:trace>
  <inkml:trace contextRef="#ctx0" brushRef="#br0" timeOffset="59439.15">28822 2922 60 0,'-14'22'30'0,"-7"-25"-37"0,17 3 52 15,-3 6-45-15,0 1 0 0,4 2 0 16,-1 0 0-16,4 1-4 16,4-7 0-16,-1 0-12 15,4-6 0-15</inkml:trace>
  <inkml:trace contextRef="#ctx0" brushRef="#br0" timeOffset="59818.6">28744 3581 48 0,'-7'34'24'0,"4"-15"-10"0,3-16 32 0,0 0-42 0,-4 4 0 0,4-4 0 0,0 0 1 0,0 3-10 16,0-6 1 0,0 3-12-16,0-6 0 0</inkml:trace>
  <inkml:trace contextRef="#ctx1" brushRef="#br0" timeOffset="8839.7">17692 2652 0</inkml:trace>
  <inkml:trace contextRef="#ctx0" brushRef="#br0" timeOffset="60924.25">21205 6089 39 0,'-7'3'19'0,"7"7"-6"0,0-10 20 16,4 0-29-16,7-6 1 16,-1 6 2-16,15-10 1 15,17 4-9-15,18 0 1 16,35-1 6-16,25 7 0 15,39 7-3-15,17-1 1 16,29-3-4-16,-4 3 1 16,4-6-5-16,-15-9 1 15,-24-13-3-15,-21-6 1 16,-29-4-6-16,-24 1 1 0,-29-3-7 16,-17 2 0-16</inkml:trace>
  <inkml:trace contextRef="#ctx0" brushRef="#br0" timeOffset="61224.68">21241 6387 72 0,'21'10'36'0,"88"-20"-42"0,-59 7 69 15,34-3-62-15,36-4 1 16,43-5-1-16,27-4 1 16,29 6-3-16,-4 1 0 15,-21 6-2-15,-32 2 0 16,-31-2-9-16,-25 3 1 15,-32-6-11-15,-25-7 1 0</inkml:trace>
  <inkml:trace contextRef="#ctx0" brushRef="#br1" timeOffset="79196.97">17685 6676 37 0,'-7'15'18'0,"7"-15"-10"15,0 0 19-15,0 0-22 16,7-6 1-16,3-3 2 0,8 6 1 16,7-4-12-16,10-2 1 15,4-4 7-15,7 4 0 16,3-7-6-16,4 7 0 16,-11-4-13-16,-6-2 1 15,-15-1-3-15,-7 0 0 16</inkml:trace>
  <inkml:trace contextRef="#ctx0" brushRef="#br1" timeOffset="79421.85">17911 6428 38 0,'-4'6'19'0,"8"-6"-20"0,-4 3 34 0,0 1-33 16,0 2 0-16,-4 0 0 16,0 7 1-16,-3 2-2 15,0 10 0-15,-3 4-3 16,-1-1 0-16,1 0-7 16,-4 3 0-16</inkml:trace>
  <inkml:trace contextRef="#ctx0" brushRef="#br1" timeOffset="79769.78">18588 6118 38 0,'3'6'19'0,"-6"10"-15"0,3-10 30 0,-4 6-31 15,-3 4 0-15,-3 3 0 16,-4 0 0-16,-4 9-5 15,-3 13 1-15,-4 3 1 16,-3 3 0-16,-7-4-5 16,6-2 1-16,1-3-10 15,3-10 1-15</inkml:trace>
  <inkml:trace contextRef="#ctx0" brushRef="#br1" timeOffset="80053.92">18348 6237 42 0,'11'31'21'0,"6"-22"-24"0,-13 1 32 16,-1 6-29-16,4-1 0 16,0 1 0-16,0 0 1 15,4-1-2-15,3 7 1 16,7-6-5-16,0-4 1 0,1-5-7 16,-5-7 0-16</inkml:trace>
  <inkml:trace contextRef="#ctx0" brushRef="#br1" timeOffset="80352.02">18962 6136 40 0,'14'22'20'0,"-14"0"-13"16,-4-12 33-16,-6 2-38 16,-8 4 0-16,-17 3 1 15,-4 12 0-15,-14 7-4 0,-14 12 0 16,-3 16 1-16,-12 6 0 16,-2 3-2-16,6-3 0 15,4 7-2-15,7-7 0 31,11-6-5-31,13-19 1 0,12-10-6 16,6-12 1-16</inkml:trace>
  <inkml:trace contextRef="#ctx0" brushRef="#br1" timeOffset="80770.66">18521 6798 36 0,'10'6'18'16,"8"-6"-13"-16,-11 0 29 0,4-3-30 16,3 3 1-16,7 0 2 15,0-3 0-15,4 0-9 16,3 0 0-16,0 0 6 15,-3-1 0-15,-4 1-3 16,-3 0 0-16,-11 3-1 16,-7 6 0-16,-7 4-2 15,-4-4 0-15,-6 7-2 16,-5 2 1-16,-2 14 0 0,-1-4 0 16,7 3 1-1,8-3 0-15,6 0 3 0,8 0 0 16,10-3 2-16,7-9 1 15,14-4-1-15,11-6 1 16,0-6-3 0,-4-3 1-16,-6 0-16 0,-12-4 0 15,-17 1-1-15,-10-4 0 16</inkml:trace>
  <inkml:trace contextRef="#ctx0" brushRef="#br1" timeOffset="81404.38">13568 6271 39 0,'10'10'19'0,"19"-20"-15"16,-19 10 34-16,8 3-35 15,7-3 1-15,3 0 0 16,4 0 1-16,3 3-8 16,0-6 1-16,0-3-1 15,1-3 1-15,-5-7-13 16,-9 3 1-16</inkml:trace>
  <inkml:trace contextRef="#ctx0" brushRef="#br1" timeOffset="81628.7">13783 6136 35 0,'-3'29'17'0,"-12"11"-11"0,12-30 20 0,-4-1-26 16,0 4 1-16,0 9 0 15,0-4 0 1,0 4-3-16,3-6 1 0,11-6-10 16,-7-10 1-16</inkml:trace>
  <inkml:trace contextRef="#ctx0" brushRef="#br1" timeOffset="81957.42">14189 5973 41 0,'-7'29'20'0,"-4"-4"-20"0,8-19 31 0,-4 3-30 0,-4 4 0 15,0 3-1-15,-3 5 1 16,4 5-2-16,-1 2 1 16,0-6-3-16,4 6 1 15,0-3-7-15,0 0 0 16,-3 0-3-16,-4-15 1 0</inkml:trace>
  <inkml:trace contextRef="#ctx0" brushRef="#br1" timeOffset="82352.85">14009 5970 27 0,'3'16'13'0,"8"12"-5"0,-8-12 21 16,5-10-28-16,-1 7 1 15,0 2 0-15,0 4 1 16,3 3-4-16,8 0 1 16,3 0 1-16,0 0 0 15,4-3-2-15,0-4 0 16,-4-2-8-16,-7-1 0 15,-7-8-2-15,-4-1 0 16</inkml:trace>
  <inkml:trace contextRef="#ctx0" brushRef="#br1" timeOffset="82636.25">14513 6102 43 0,'-10'6'21'0,"-22"47"-21"16,21-37 43-16,-10 3-43 15,-7 3 1-15,-11 12 0 16,-7 4 1-16,-3 6-3 15,3 9 1-15,0 4-2 0,-3-1 1 16,-1 7-7-16,1-4 1 16,3-8-7-16,4-8 1 15</inkml:trace>
  <inkml:trace contextRef="#ctx0" brushRef="#br1" timeOffset="83068.36">14196 6669 35 0,'14'7'17'0,"7"-4"-11"0,-10-3 25 0,3-3-29 15,0 0 1-15,4-1 3 16,3-2 0-16,0 3-8 16,0-3 1-16,-3 6 4 15,-4-3 0-15,-4 6-1 16,-6-6 0-16,-4 6-3 16,-7 3 0-16,-4 7-1 15,-3 5 0-15,0 4-1 16,0 0 1-16,0 0 0 0,3 6 0 47,4 4 2-47,4-1 1 0,6-9 0 0,8-3 1 15,6-3-1-15,8-10 1 16,3-3-3 0,4-9 1-16,3-7-13 31,-14 1 0-31</inkml:trace>
  <inkml:trace contextRef="#ctx0" brushRef="#br1" timeOffset="83799.86">11702 6114 41 0,'-4'10'20'0,"11"-1"-10"15,0-6 26-15,0 1-34 16,4-1 1-16,7 0 1 15,3-3 1-15,0 0-7 16,11-6 1-16,6-1 1 0,8 1 1 16,7 0-9-16,-3-1 0 15,-12-8-7-15,1 2 0 16</inkml:trace>
  <inkml:trace contextRef="#ctx0" brushRef="#br1" timeOffset="84286.08">12527 5907 44 0,'7'7'22'0,"-3"-4"-20"15,-4 0 35-15,0 0-36 16,0-6 0-16,0-3-1 15,-4-1 1-15,-3 1-2 16,0 0 1-16,-3 3 1 16,-8 0 0-16,0 6-1 15,1 3 0-15,-5 0 0 16,-2 4 0-16,3 9-2 16,-1 6 1-16,1 3-3 15,0-3 1-15,7-3-2 16,3-3 1-16,4 0-1 0,7-4 0 15,11-5 2 1,7-4 0-16,-1-6 3 16,1 0 0-16,-1-3 2 0,1 0 0 15,0-4 0-15,-1-2 0 16,-3 0 0-16,1-7 1 16,-5 0-3-16,1 10 1 15,-1-4-1-15,-3 10 1 16,-3 7 0-16,-8 5 0 15,-3 7 0-15,-3 9 0 16,-1 10 0-16,-3 6 1 16,0 15-3-16,3 14 1 0,4 5-3 15,-3-9 1-15,-1-3-10 16,-3-3 0-16</inkml:trace>
  <inkml:trace contextRef="#ctx0" brushRef="#br1" timeOffset="85020.02">16034 6268 45 0,'-4'-3'22'0,"32"6"-16"0,-13-3 36 15,9-9-42-15,8-7 0 16,0 3 0-16,7-5 0 16,6 5-4-16,1 7 1 15,-3 0-10-15,-8 6 1 16,-7-7-2-16,-10 1 0 15</inkml:trace>
  <inkml:trace contextRef="#ctx0" brushRef="#br1" timeOffset="85455.58">16750 6071 45 0,'10'15'22'0,"-2"-12"-23"0,-5-9 43 0,-3 6-42 16,0-6 1-16,-3-4 0 15,-5 1 0-15,-2 6-2 16,-8 3 1-16,-3 3 1 16,0 3 0-16,0-6-1 15,-4 7 0-15,4-1 0 16,3 3 1-16,1 4-1 15,3-4 0-15,3 1-1 16,4-1 0-16,3 0-1 16,4-2 0-16,11-1-1 15,3-3 1-15,7-6 0 0,7-3 0 16,1-4 1-16,-1-5 0 16,-3 11 0-16,-4-2 1 15,-7 6 0-15,-4-3 0 16,-3-3 0-16,-3-1 0 15,-4 7 0-15,0 0 0 16,0 0 0-16,-4 4 1 16,1 8 0-16,-8 13 0 15,-3 0 0-15,-3 13 1 0,-1 9-2 16,4 13 1-16,7 5-4 16,0 1 1-16,3 0-6 15,1-6 0-15,-8-16-5 16,4-13 0-16</inkml:trace>
  <inkml:trace contextRef="#ctx0" brushRef="#br0" timeOffset="92799.05">7945 7861 57 0,'0'0'28'0,"3"0"-20"0,-3 0 28 0,-3 3-36 16,-4 7 1-16,-11 5 0 15,-14 10 0-15,-3 13-2 16,-11 12 1-16,-7 19-1 16,0-16 1-16,4 1-5 15,6-4 1-15,8-6-7 16,7-3 1-16,3-13-6 16,4-19 0-16</inkml:trace>
  <inkml:trace contextRef="#ctx0" brushRef="#br0" timeOffset="93040.4">7574 7849 39 0,'28'9'19'0,"15"7"-16"15,-33-10 31-15,1 3-30 16,3 1 1-16,-3 2 1 0,6 13 1 15,4 13-10-15,4 9 1 16,3 13 5-16,1-13 0 16,-1-13-5-16,-4-3 1 15,-2-9-8-15,2-9 1 16,-10 6-7-16,-7-16 0 16</inkml:trace>
  <inkml:trace contextRef="#ctx0" brushRef="#br0" timeOffset="93368.09">7235 8601 44 0,'8'22'22'15,"2"6"-20"-15,-3-25 36 0,7-3-35 16,15 0 0-16,-1-6 3 16,21-13 1-16,25-6-8 15,14 0 0-15,18-9 4 16,-3-4 1-16,-5 4-5 0,-17 2 0 15,-14 7-11-15,-17 6 1 16,-18 7-6-16,-18 9 0 16</inkml:trace>
  <inkml:trace contextRef="#ctx0" brushRef="#br0" timeOffset="93849.98">7433 8996 59 0,'11'10'29'0,"10"-10"-35"0,-4 0 55 0,15 0-46 15,7-4 1-15,3 1 0 16,4-3 0-16,-3 3-6 16,-12 3 0-16,-6 3 3 15,-11 3 0-15,-7 7-3 16,-7-4 1-16,-7 4-4 16,-4-1 1-16,1 4-3 15,-4-3 1-15,-7-1-1 16,7 1 1-16,-1-1 1 0,8 1 0 15,7-4 2-15,4 1 0 16,10 2 3-16,-3-2 1 16,6-1 0-16,8 4 1 15,7-1 1-15,3 7 1 16,0 3 0-16,-3-7 0 16,-7 4 0-16,-4 6 0 15,-14 0-3-15,-14 4 1 16,-21 2-4-16,-8 4 0 15,-10-4-13-15,-17-6 0 0</inkml:trace>
  <inkml:trace contextRef="#ctx0" brushRef="#br0" timeOffset="94350.69">8721 8595 45 0,'14'9'22'0,"7"10"-12"0,-18-19 30 0,12 3-37 15,2 0 0 1,8-3 0-16,3-6 1 0,7 0-6 16,1 0 0-16,-8-4 1 15,-3 4 0-15,-4-4-11 16,-7-2 1-16,-7-1-5 15,-7-5 0-15</inkml:trace>
  <inkml:trace contextRef="#ctx0" brushRef="#br0" timeOffset="94556.29">8879 8447 44 0,'-21'54'22'0,"-7"8"-20"0,17-49 37 16,1 6-39-16,-1 3 0 15,4 6-3-15,4 3 1 16,3-6-5-16,3 1 0 16,-3-17-6-16,7-6 0 15</inkml:trace>
  <inkml:trace contextRef="#ctx0" brushRef="#br0" timeOffset="95029.76">10238 7811 43 0,'3'28'21'0,"-17"7"-14"0,11-26 36 15,-5 0-41-15,-9 1 1 16,-8 15 0-16,-10 3 0 15,-4 7-4-15,0 5 0 16,-7 11 0-16,4-4 1 0,3 0-9 16,0-3 1-16,15-10-8 15,3-15 1-15</inkml:trace>
  <inkml:trace contextRef="#ctx0" brushRef="#br0" timeOffset="95265.17">9800 7780 39 0,'28'3'19'0,"8"37"-5"16,-29-24 28-16,3 3-41 15,4 9 0-15,8 16 0 16,6 9 1-16,7 19-4 15,7-6 0-15,4 3-3 16,0-3 1-16,0-13-9 16,-11-9 1-16,-6-19-3 0,2-12 0 15</inkml:trace>
  <inkml:trace contextRef="#ctx0" brushRef="#br0" timeOffset="95695.05">9659 8579 34 0,'0'19'17'0,"7"-10"-18"0,-7-5 32 0,0 2-28 16,0 0 0-16,-3 7 4 16,3-7 0-16,0 0-7 15,0 0 0-15,7 1 6 16,0-7 0-16,14-3 0 15,11-1 1-15,10-2-2 0,18 3 1 16,21-3-2-16,11-7 1 16,10-2-2-16,0-1 0 15,1 3-2-15,-12-2 0 16,-13 5-6-16,-18 1 1 16,-14 3-9-16,-14 2 1 15,-18 4-7-15,-14 0 0 16</inkml:trace>
  <inkml:trace contextRef="#ctx0" brushRef="#br0" timeOffset="96207.54">9917 9059 52 0,'14'0'26'0,"53"3"-24"16,-43-3 44-16,12-6-44 15,-1 6 1-15,0 0-1 16,-3-3 1-16,-7 3-4 0,-4 3 0 16,-7 6 1-16,-7 4 0 15,-7 6-3-15,-3 3 1 16,-5-4-3-16,-2 4 0 16,-8 7-1-16,-3-4 0 15,-7 9 1-15,0 4 0 16,-1-4 2-16,1 1 0 15,7 2 3-15,3-2 0 16,8-1 1-16,6 1 0 16,11-10 2-16,7 0 1 15,11-6 1-15,14-10 0 0,3 1 0 16,8-7 0-16,3-10-3 16,-4-2 1-16,-7-10-14 15,-6-6 1-15,-5-3-6 16,8-7 0-16</inkml:trace>
  <inkml:trace contextRef="#ctx0" brushRef="#br0" timeOffset="97044.97">11035 8498 49 0,'-4'0'24'0,"11"12"-18"0,0-12 43 16,4 6-45-16,7 1 0 15,13-1 3-15,12 3 0 0,13-2-9 16,15 2 0 0,6 0 6-16,5 1 0 0,-5-1-3 15,-10 1 1-15,-10-1-2 16,-12 4 1-16,-6-1-2 15,-14 10 1-15,-11 6-1 16,-17 13 0-16,-19 3-2 16,-13 6 1-16,-7 0-4 15,-11 4 1-15,-7 12-6 16,7-7 0-16,7-6-8 31,0-12 0-31</inkml:trace>
  <inkml:trace contextRef="#ctx0" brushRef="#br0" timeOffset="97706.79">12541 8150 52 0,'7'-7'26'0,"11"14"-27"15,-18-7 44-15,3 3-40 0,1 3 1 16,-4 3-1-16,-4 1 1 15,-3 5-6-15,-7 7 0 16,-3 0 4-16,-4 7 0 16,-1 5-3-16,5 10 0 15,3 3-1-15,3 6 1 16,11-3-1-16,11 1 0 16,6-11-1-16,15-11 0 15,3-14-4-15,4-5 1 0,3-23-9 16,-3-9 0-16</inkml:trace>
  <inkml:trace contextRef="#ctx0" brushRef="#br0" timeOffset="97918.14">12922 8093 30 0,'-10'35'15'0,"-8"43"-4"15,11-56 16-15,-7 12-22 16,-11 17 1-16,-7 8 2 15,1 10 1-15,-1 13-12 16,0 12 1-16,-3 6 6 16,7 0 1-16,3-9-5 15,7-9 1-15,8-22-8 16,10-20 0-16,10-18-8 0,8-25 1 16</inkml:trace>
  <inkml:trace contextRef="#ctx0" brushRef="#br0" timeOffset="98205.58">13003 8764 56 0,'4'19'28'15,"21"-10"-32"-15,-15-9 50 0,8-3-46 16,10-3 0-16,11-7 0 16,7-2 1-16,3-1-7 15,-3 0 0-15,-4 7-9 16,-13-4 0-16</inkml:trace>
  <inkml:trace contextRef="#ctx0" brushRef="#br0" timeOffset="98787.64">14319 8306 47 0,'7'-22'23'0,"-7"22"-18"0,0 0 32 16,-7 7-37-16,-10-7 0 15,-15 3 0-15,-7 3 0 0,0 3 0 16,-7 7 0-16,1 6 0 16,-5 3 0-16,1 7 0 15,6-7 0-15,1 6-3 16,10-3 0-16,8 4-1 16,6-4 0-16,11-3 0 15,7-6 0-15,11-7 2 16,17-9 1-16,11-9 3 15,-1-6 1-15,5-7 1 16,-4 0 0-16,-1-6-1 16,-2 0 1-16,-5-3-2 15,-2-1 0-15,-8 4-2 16,-4 3 0-16,-3 3 0 16,-3 10 0-16,-4 12 0 15,-7 10 1-15,-10 9 0 0,-5 9 0 16,-2 13 0-16,-4 19 0 15,3 15-1-15,4 16 1 16,0 6-1-16,0 7 0 16,0 3-5-16,-1-22 1 15,-9-16-11-15,-1-10 1 16</inkml:trace>
  <inkml:trace contextRef="#ctx0" brushRef="#br1" timeOffset="106701.82">7324 7613 25 0,'17'-12'12'0,"-6"6"-6"0,-11 2 13 16,0 4-14-16,7-9 0 15,-7 9 3-15,0 0 1 0,0 0-10 16,0 0 1 0,0 0 7-16,-7 3 1 0,-4 3-3 15,-6 16 1-15,-4 7-2 16,-15-1 0-16,1 13-3 16,-4 9 1-16,-14 9-1 15,4 10 0-15,3 13-1 16,-3-1 0-16,6 17-1 15,-6 8 1-15,7 20-1 16,13-10 1-16,1 6 0 16,10 0 0-16,8-3 0 15,10 4 0-15,10-20 1 16,8-12 0-16,3-6-1 16,7-19 0-16,15-13-7 15,13-12 0-15,-6-10-9 16,-4-12 0-16</inkml:trace>
  <inkml:trace contextRef="#ctx0" brushRef="#br1" timeOffset="107411.25">10590 7228 34 0,'-7'15'17'0,"0"10"-8"0,7-18 20 16,4-1-26-16,3 3 1 16,3 4 0-16,5 6 1 15,6-4-6-15,0 7 1 0,0 19 4 16,4 19 1-16,-1 12-2 16,5 19 0-16,-1 34-1 15,0 10 1-15,0 25-3 16,-3 22 1-16,-7-7-3 15,-15 1 1-15,-13 3-3 16,-12-13 0-16,-6-6-2 16,-14-25 1-16,-11-10-3 15,0-24 0 1,4-23-6 0,-11-19 1-16</inkml:trace>
  <inkml:trace contextRef="#ctx0" brushRef="#br1" timeOffset="108139.57">12527 7519 36 0,'4'10'18'0,"-1"5"-9"0,-3-8 27 16,0 2-32-16,-3-3 1 15,-1 7 1-15,-3 3 1 16,0 2-9-16,-7 7 1 16,-4 1 5-16,1 8 0 15,-8 13-3-15,-7-3 1 0,0 16-2 16,-3 18 1-16,0 3-2 16,-4 23 1-16,7 6-1 15,4 25 1 1,7 2-1-1,14 5 0-15,10-4-1 0,15-4 0 0,17-11 0 16,4-32 0-16,0-19-3 16,7-13 1-16,-4-18-11 15,-7-13 0-15</inkml:trace>
  <inkml:trace contextRef="#ctx0" brushRef="#br1" timeOffset="108758.01">14351 7651 42 0,'0'38'21'0,"7"5"-21"15,0-30 28-15,4 6-27 16,6 9 1-16,8 3 5 16,49 89 1-16,-24-36-8 15,9 29 5-15,5 16 1 16,-8 9-2-16,-13 12 0 15,-15 13-4-15,-24 3 1 16,-29 1-10-16,-18-20 0 16,-27-15-8-16,-4-26 1 15</inkml:trace>
  <inkml:trace contextRef="#ctx0" brushRef="#br1" timeOffset="112871.53">6167 8197 39 0,'0'-4'19'0,"0"-11"-8"0,0 15 20 16,0-6-26-16,0-1 0 15,0 7 3-15,-7 0 0 16,3 10-10-16,-14 5 0 16,-3 10 6-16,-7-6 0 15,-4 9-5-15,-10 4 0 16,0 5-4-16,6 7 0 15,-13 10-2-15,10 5 0 16,7 16-1-16,4-9 1 0,18 13 1 16,-1-4 1-16,14-6 3 15,5-6 0-15,9-13 4 16,8-22 0-16,10-19 3 16,7-5 1-16,-3-20-1 15,4-12 1-15,-5 3-1 16,-6-10 1-16,-7-2-3 15,-4-1 0-15,-10 7-3 16,-11 2 1-16,-11 10-1 16,-14 10 1-16,-6 12-1 15,-1 16 1-15,-7 0 0 16,7 9 0-16,1 10 0 16,2 6 0-16,1 0 0 15,-4-7 0-15,11-2-1 16,4-7 1-16,6-9-3 15,0-10 1-15,4-9-13 16,0-6 1-16,-3-7-3 16,6-2 0-16</inkml:trace>
  <inkml:trace contextRef="#ctx0" brushRef="#br1" timeOffset="116652.86">15695 8291 42 0,'7'-13'21'0,"-3"-3"-9"0,-1 10 21 16,-3 0-31-16,0 0 1 15,0-1 0-15,-3 1 1 16,-8 9-5-16,-7 7 0 16,-6 5 3-16,-12-5 0 15,-2 9-3-15,-1 9 1 16,-7 6-3-16,4 4 0 16,-1 12-2-16,12 16 1 15,6 12 0-15,7 4 0 16,11-4 1-16,14-6 0 15,11-9 3-15,3-16 1 0,11-9 1 16,10-19 1-16,4-16 1 16,-4-16 0-16,-3-6-1 15,-7-9 0-15,-7-6 0 16,-11 2 0-16,-7 4-2 16,-14 6 0-16,-11 6 0 15,-10 10 0-15,-7 3 0 16,-4 16 0-16,-4 2 0 15,1 4 0-15,-4 9-1 16,7 7 0-16,4-4-3 16,7 7 1-16,3-4-6 15,8-9 1-15,-1-9-9 16,14-13 0-16</inkml:trace>
  <inkml:trace contextRef="#ctx1" brushRef="#br1" timeOffset="65819.69">790 6525 0,'0'0'15,"0"0"1,0 0 0,0 0-1,0 0 1,0 0 0,0 0-1,0 0 1</inkml:trace>
  <inkml:trace contextRef="#ctx0" brushRef="#br1" timeOffset="117914.92">6085 7830 18 0,'4'15'9'0,"7"-5"-3"0,-11-10 10 0,7-3-15 16,-7-7 0-1,10-5 1-15,-6 2 0 0,3-12-1 16,3-6 0-16,8-10 2 15,3 0 0-15,4 0 1 16,10-15 0-16,7 9 0 16,15-7 0-1,3-5-1-15,3 6 1 0,11-10-1 16,8-3 0-16,-1 0-1 16,18-9 1-16,3 15-1 15,14 13 0-15,-13 7-1 16,-1 11 1-16,4 11-1 15,-4 14 1-15,-14 20-2 16,-7 19 1-16,-3 18-2 0,-11 6 0 16,-7 17-3-16,-18 11 0 15,-6-5-5-15,-5-4 0 16,-17 4-5-16,-7-35 1 16</inkml:trace>
  <inkml:trace contextRef="#ctx0" brushRef="#br1" timeOffset="118594.78">6008 7801 31 0,'17'22'15'0,"5"-22"-13"0,-12-6 24 15,1-6-23-15,-1 2 1 16,12-18 1-16,9-19 1 16,15-13-8-16,7-12 0 0,18-12 6 15,13-10 0-15,26-7-2 16,-1-12 0-16,14 0-1 16,8 4 0-16,7-11 0 15,-1 4 0-15,11 13 0 16,11 18 0-16,7 16-1 15,7 16 1-15,17 25-1 16,4 25 0-16,11 21-1 16,-11 26 1-16,0 19-2 15,-7 12 1-15,-14 23-1 16,-7 24 1-16,-8 13 0 16,-17 3 1-16,-17 0-3 15,-22-16 0-15,-17-15-10 16,-22-23 1-16</inkml:trace>
  <inkml:trace contextRef="#ctx0" brushRef="#br0" timeOffset="124268.3">6749 10740 44 0,'7'0'22'0,"21"-13"-9"0,-17 4 22 0,6 3-32 16,4-4 1-16,0 1 2 16,1-4 0-16,9 4-7 15,-2 2 0-15,-1 4 5 16,4 10 0-16,-4 2-3 15,-11 7 0-15,-9 18-4 16,-12 10 0-16,-10 13-8 16,-14 2 1-16,-11 7-9 15,-28 3 1-15</inkml:trace>
  <inkml:trace contextRef="#ctx0" brushRef="#br0" timeOffset="124524.96">6484 11288 30 0,'21'-15'15'0,"43"-7"-5"15,-50 19 16-15,7 0-23 0,0 3 1 0,0 3 3 16,8 3 0-16,-1-3-9 0,-4 0 1 16,1 7 5-16,-4 8 1 15,1 1-3-15,-5 6 1 16,4 4-3-16,-10-4 1 15,3 0-2-15,4-3 0 16,-1-7-3-16,8-5 0 16,0-7-5-16,6-3 1 15,-2-9-6-15,2-13 0 16</inkml:trace>
  <inkml:trace contextRef="#ctx0" brushRef="#br0" timeOffset="124809.92">7631 10849 39 0,'10'0'19'0,"-20"29"-10"15,10-23 32-15,-11 3-36 16,0 10 1-16,-3 9 3 15,-10 1 0-15,-1-1-12 16,-7 13 1-16,-10 3 6 16,0-4 1-16,-4 1-3 15,7 0 0-15,7-4-4 0,11-8 0 16,-4-11-6-16,11-5 0 16,7-16-10-16,4-7 0 15</inkml:trace>
  <inkml:trace contextRef="#ctx0" brushRef="#br0" timeOffset="125000.37">7267 10887 31 0,'4'-25'15'0,"6"31"3"0,-6 1 12 0,3 8-25 0,-4 13 1 16,8 1 2-16,3 8 1 0,7 13-11 15,-7 4 0-15,8-4 7 16,13 3 0-16,-7-3-5 15,4-9 1-15,0-3-9 16,-1-13 1-16,-6-9-10 16,-4-16 1-16</inkml:trace>
  <inkml:trace contextRef="#ctx0" brushRef="#br0" timeOffset="125559.06">8276 11034 44 0,'4'13'22'0,"24"-4"-15"16,-21-9 32-16,11 0-35 15,6 0 1-15,-3-3 0 16,11-3 1-16,-4-3-9 16,1-1 1-16,2-5 2 0,1-1 1 15,0 3-13 1,-4 1 1-16,-10-4-6 0,-4 4 1 16</inkml:trace>
  <inkml:trace contextRef="#ctx0" brushRef="#br0" timeOffset="125783.11">8558 10755 46 0,'-3'22'23'0,"-15"19"-20"0,18-28 38 0,-10 5-39 16,3 11 1-16,-4 8 0 15,-3-2 0-15,0 2-5 16,0 4 1-16,3-6 1 16,4-7 1-16,4-9-14 15,3-7 1-15,0-12-3 16,3-6 0-16</inkml:trace>
  <inkml:trace contextRef="#ctx0" brushRef="#br0" timeOffset="126427.31">9035 10608 52 0,'0'28'26'0,"14"-9"-25"0,-7-16 47 0,3 0-43 16,1 0 1-16,7-3 2 15,3 0 1-15,11-3-11 16,6-3 1-16,-2 0 6 16,-5-4 1-16,-2 4-3 15,-8 0 0-15,-7 9-3 16,-7 6 1-16,-11 7-6 15,-10 0 1-15,-3-1-4 16,-5 4 0-16,1 9-4 16,-3-2 0-16,6-1 1 15,4-3 0-15,0 0 4 16,10-4 0-16,4 1 6 0,7-3 1 16,7-4 5-16,8-5 1 15,6-1 1-15,-4 3 0 16,1 1-1-16,-4 2 0 15,-10 7-3-15,-4 9 1 16,-14-9-3-16,-4 12 0 16,-20 7-2-16,-5 3 0 15,-2-3-5-15,-8-4 1 16,0 1-8-16,0-7 0 16,0-3-3-16,11-16 0 15</inkml:trace>
  <inkml:trace contextRef="#ctx0" brushRef="#br0" timeOffset="126760.93">9941 10784 55 0,'-7'53'27'0,"-25"-9"-34"16,22-28 54-16,-8 5-47 16,-10 17 1-16,-4-10 0 0,-3 13 0 15,-4 6-2-15,-3-3 1 16,0 6 0-1,3 0 0-15,3-3-5 0,8-9 1 16,11-10-11-16,6-12 0 16,4-25-1-16,7-7 1 15</inkml:trace>
  <inkml:trace contextRef="#ctx0" brushRef="#br0" timeOffset="126940.09">9567 10931 41 0,'25'9'20'0,"17"26"-15"0,-31-16 40 0,7-4-41 0,6 10 1 0,1 7 1 16,10 12 1-16,-3 0-10 15,0 6 0-15,0 3 5 16,-4 4 1-16,3 2-9 16,5-15 1-16,-15-13-12 15,-10-15 0-15</inkml:trace>
  <inkml:trace contextRef="#ctx0" brushRef="#br0" timeOffset="128544.7">10820 10586 26 0,'3'6'13'0,"8"7"-4"0,-4-10 13 0,0 3-18 16,4 1 1-16,-1-1 2 15,8 0 1-15,3 0-9 16,11-2 0-16,3-1 7 16,11 0 1-16,7 0-2 15,-4 0 0-15,-7 0-2 16,-6 3 1-16,-8 4-2 15,-7-1 1-15,-7 7-3 16,-7 15 1-16,-17 4-2 16,-15 15 1-16,-14 6-3 15,-3 4 0-15,-4 3-6 16,0-4 0-16,-3-12-7 16,13-9 1-16</inkml:trace>
  <inkml:trace contextRef="#ctx0" brushRef="#br0" timeOffset="131517.63">12076 10875 49 0,'0'12'24'0,"21"-28"-14"0,-11 10 25 0,4-3-32 16,8-1 0-16,6-2 1 15,11 2 1-15,3 1-7 16,0 0 1-16,4-1-2 16,-3 4 1-16,-1 0-14 15,-17-7 0-15</inkml:trace>
  <inkml:trace contextRef="#ctx0" brushRef="#br0" timeOffset="132136.75">12855 10382 44 0,'-14'19'22'0,"11"-13"-11"0,3-6 26 16,3 0-34-16,4 3 1 16,4-3 2-16,3 0 0 15,0 0-7-15,7 0 1 0,11-3 4 16,3-3 1-1,8 0-2-15,-5 0 0 0,1 2-2 16,-11 4 1-16,-3 0-3 16,-11 13 1-16,-7 6-3 15,-14 9 1-15,-10-3-3 16,-8 3 1-16,-3 4-3 16,3-1 1-16,0 0-1 15,4-2 1-15,3-7 2 16,8-7 0-16,3 1 3 15,3 0 1-15,8-4 2 16,10 1 1-16,4 5 1 16,10-5 1-16,0 6-1 15,0 0 1-15,-3-1-1 16,-7 4 0-16,-4 3-2 0,-11 13 0 16,-17 6-2-16,-18 0 0 15,-7 9-2-15,-17-3 1 16,-11-6-4-16,-4-6 0 15,8-7-4-15,3-2 1 16,11-4-8-16,6-3 0 16,12-13 0-16,16-9 1 31</inkml:trace>
  <inkml:trace contextRef="#ctx0" brushRef="#br0" timeOffset="132628.93">13959 10533 42 0,'22'6'21'0,"-5"-40"-23"15,-13 27 44-15,-4 7-40 16,-7-9 0-16,-7-1 1 16,-8 4 1-16,-9 3-5 15,-8 3 0-15,-3 13 3 16,-8 2 0-16,-6 17-1 16,6 12 1-16,1-1-2 15,0 11 1-15,3 12-4 16,10 6 0-16,8-3-1 0,14 3 0 15,11-9-1-15,13-7 0 16,8-12 2-16,14-10 1 16,17-5 5-16,14-11 1 15,15-14 2-15,3-17 1 16,-10-12-1-16,6-22 1 16,-13-10-3-16,-8-5 1 15,-13 2-4-15,-19-3 1 16,-17 1-3-16,-14 5 1 0,-7 1-2 15,-14 9 1 1,-14 9-5-16,-8 13 0 0,-3 9-11 16,-14 7 0-16</inkml:trace>
  <inkml:trace contextRef="#ctx0" brushRef="#br0" timeOffset="134702.51">7842 12392 47 0,'18'3'23'0,"-11"4"-9"0,-4-4 23 16,-3-3-33-16,0 0 0 15,0 3 3-15,0 3 0 16,-3 10-9-16,-4 3 0 0,-14 9 6 16,0 6 0-16,-8 4-3 15,1 6 1 1,-4-10-4-16,4 1 1 0,0-1-1 16,7-2 0-16,3-1 0 15,8-3 0-15,6-3 0 16,8-6 0-16,13-3 1 15,-3 0 1-15,11-4 2 16,7 1 1-16,7-4 0 16,-11 4 0-16,0-4 0 15,-10 7 0-15,-15 18-2 16,-13 13 1-16,-8 10-7 16,-28-4 0-16,-3-3-11 15,-1-9 1-15,-6-16-5 16,6-9 1-16</inkml:trace>
  <inkml:trace contextRef="#ctx0" brushRef="#br0" timeOffset="134972.06">7768 12521 40 0,'14'22'20'0,"-3"-22"-21"0,-11 0 32 16,7-6-25-16,0-1 1 16,7-2 5-16,7-1 0 15,11-8-13-15,14-1 1 0,14-6 9 16,10-10 1-16,12-12-4 16,2 13 0-16,-10 2-6 15,-7 1 0-15,0 6-10 16,-14 12 1-16,-14 4-12 15,-11 3 1-15</inkml:trace>
  <inkml:trace contextRef="#ctx0" brushRef="#br0" timeOffset="135241.5">8622 12684 54 0,'-4'41'27'0,"-27"21"-22"16,20-43 41-16,0 13-42 15,-10-1 0-15,-10 10 1 0,-5 9 0 16,-10 6-7-16,1 7 0 16,2-7 5-16,8-5 0 15,-4-7-6-15,11-13 1 16,7-9-6-16,7-16 1 15,10-9-12-15,4-19 0 16,0-19 0-16,4-9 0 16</inkml:trace>
  <inkml:trace contextRef="#ctx0" brushRef="#br0" timeOffset="135422.03">8216 12812 49 0,'21'19'24'0,"1"19"-23"0,-12-22 50 0,4-4-46 16,0 13 1-1,8 7 3-15,2 5 0 0,8 4-12 16,14 6 0-16,0 6 7 16,3-6 1-16,0 4-7 15,-3-4 1-15,-7-7-9 16,-11-8 1-16,-6-7-11 16,-15-16 0-16</inkml:trace>
  <inkml:trace contextRef="#ctx0" brushRef="#br0" timeOffset="136035.25">9881 12678 48 0,'0'18'24'0,"21"-8"-20"0,-10-10 34 16,7-3-34-1,13 0 0-15,12-4 5 0,3 1 1 16,10 0-11-16,4 3 1 16,0 3 7-1,-11 6 0-15,-10 10-2 16,-11-7 0-16,-10 13-3 0,-18 9 0 15,-14 10-4-15,-11 6 1 16,-10 0-5-16,-7 0 0 16,-4 3-3-16,-4-3 0 15,1-3-7-15,7 0 0 16,-1-12-3-16,12-7 1 0</inkml:trace>
  <inkml:trace contextRef="#ctx0" brushRef="#br0" timeOffset="136455.59">10940 12963 49 0,'0'3'24'0,"17"3"-22"0,-6-2 44 15,3 2-44-15,7-6 1 16,7-3 0-16,8 0 1 16,2-4-8-16,1 4 1 0,-3-3-5 15,-5-7 1-15,-6-2-9 16,0-7 0-16</inkml:trace>
  <inkml:trace contextRef="#ctx0" brushRef="#br0" timeOffset="136982.94">11730 12424 68 0,'7'15'34'0,"11"-12"-39"0,-8-3 63 16,4 0-56-16,4-3 1 15,3-6 1-15,4 0 1 16,3 2-6-16,4 4 1 15,-1 0 2-15,-2 3 1 16,-12-3-2-16,-3 12 1 16,-14 10-4-16,-7 0 1 15,-3 6-3-15,-8 3 0 16,1 4-2-16,-1 5 0 16,-3 1 0-16,7-7 0 0,3-9 2 15,4 0 0-15,3-3 2 16,4-3 1-16,4-4 1 15,7 1 0-15,6-4 1 16,11 4 0-16,4-1 2 16,0 7 1-16,0 3-1 15,-1 0 1-15,-2 3-1 16,-8-3 1-16,-7 3-2 16,-7 6 0-16,-7 10-3 15,-18 9 1-15,-13 7-4 16,-12-1 1-16,1-6-8 15,-7-6 1-15,-8-9-10 16,4-13 1-16</inkml:trace>
  <inkml:trace contextRef="#ctx0" brushRef="#br0" timeOffset="137462.34">12901 12618 47 0,'28'-9'23'0,"-21"-7"-18"0,-7 16 34 0,4-6-37 0,-1-4 1 0,-3 4 0 0,-7 0 1 0,-7-1-5 15,-14 7 0-15,-7 10 3 16,-8 6 0-16,-6 12-1 16,-4-3 1-16,4 9-2 15,-1 7 0 1,1 31-1 0,14 0 0-16,10-9-1 15,11 0 1-15,10-13-1 16,18-9 1-16,15-16 0 15,9-9 0-15,15-13 2 16,7-6 1-16,0-13 0 16,-7 0 0-16,-3-9-1 15,-8 3 1-15,-3-6-1 0,-11-10 1 16,-7-6-2-16,-3-6 0 16,-11-9-3-16,-7-7 1 15,-4 3-10-15,-6 0 1 16,-18 10-6-16,-4 15 0 15</inkml:trace>
  <inkml:trace contextRef="#ctx0" brushRef="#br0" timeOffset="138185.65">8587 14468 45 0,'-11'3'22'0,"8"16"-13"16,3-13 37-16,-4 4-44 15,-3 6 0-15,-7 2 0 16,-14-2 1-16,-11 12-4 16,-7 16 0-16,-11 6 1 15,1 13 1-15,-11 9-6 16,11 3 1-16,-1-6-6 16,4-9 0-16,7-7-7 0,4-15 1 15</inkml:trace>
  <inkml:trace contextRef="#ctx0" brushRef="#br0" timeOffset="138451.88">8146 14578 41 0,'28'12'20'0,"-14"14"-18"0,-3-20 33 0,-8 10-31 16,4 12 0-16,4 13 0 16,3 15 1-16,11 7-7 15,13 9 1-15,5-9 4 16,6-7 1-16,15 4-4 16,3-7 1-16,7 0-4 15,-4-6 0-15,-3-6-12 16,-10-16 0-16</inkml:trace>
  <inkml:trace contextRef="#ctx0" brushRef="#br0" timeOffset="141682.03">9190 14537 43 0,'0'3'21'16,"28"-6"-15"-16,-21 3 21 0,4 3-23 15,3 0 0-15,0 4 1 16,4-1 0-16,-1-3-7 16,1 0 0-16,7 0 5 15,6-3 0-15,-2-3-1 16,16-3 0-16,1 0 0 16,-7-1 1-16,7 1 0 15,-7 3 1-15,-4 3 0 16,-17 6 0-16,-4 4-1 15,-7 5 1-15,-11 4-3 16,-6 13 0-16,-11 5-4 16,-18 17 1-16,-11 8-2 15,-3-2 1-15,-3-1-3 0,-4 1 0 16,11-10-4-16,6-9 1 16,12-13-7-16,6-9 1 15</inkml:trace>
  <inkml:trace contextRef="#ctx0" brushRef="#br0" timeOffset="142208.22">10396 14882 66 0,'4'10'33'0,"31"-17"-39"0,-21 7 61 15,7-6-54-15,18 0 0 16,7-4 0-16,7-2 0 0,7-1-5 16,0-2 1-16,-7 5-8 15,-7 1 0-15,-11-4-8 16,-10 1 1-16</inkml:trace>
  <inkml:trace contextRef="#ctx0" brushRef="#br0" timeOffset="142810.29">11832 14189 47 0,'18'-3'23'0,"-4"-6"-18"0,-14 9 35 16,0 0-37-16,0 0 1 15,-4 3 3-15,-3 3 0 16,-7 7-9-16,-14 15 1 16,-11 13 4-16,-7 2 1 15,-10 11-5-15,-8 5 1 16,1 4-3-16,3 3 0 16,3 15-1-16,1 4 0 15,7 0 0-15,13-4 1 0,15-12 1 16,14-19 1-16,14-12 0 15,7-7 1-15,18-15 0 16,-7-3 1-16,28-23 0 16,10-12 0-16,-6 0 0 15,-8-6 1-15,-7-6-1 16,-10-1 1-16,-11 7-2 16,-7-3 0-1,-10 9 0-15,-11 3 1 0,-4 6-1 16,-10 7 1-16,-4 6-2 15,-3 6 1-15,-7 0-1 16,0 4 1-16,-1 6-1 16,5-1 1-16,-1 7-2 15,4-3 0-15,-1 3-3 0,5 0 1 16,-1 0-8-16,4-3 0 16,-4-7-3-16,8-5 0 15</inkml:trace>
  <inkml:trace contextRef="#ctx0" brushRef="#br0" timeOffset="143528.29">7511 14189 52 0,'0'19'26'0,"10"-3"-29"0,-10-10 52 0,4 6-47 16,-1 1 0-16,1 6 1 16,-4 9 0-16,-4 6-4 15,1 10 0-15,-1 10 3 16,-3 24 0-16,-3 32-3 16,-5 15 0-16,-13 4-1 15,-3 12 0-15,-12-9-1 16,8-4 1-16,-4-21-1 15,11-29 1-15,7-15-2 16,10-19 1-16,11-16-8 16,11-22 0-16,6-24-4 15,5-14 1-15</inkml:trace>
  <inkml:trace contextRef="#ctx0" brushRef="#br0" timeOffset="144460.81">7705 14211 27 0,'14'-6'13'0,"18"9"-13"0,-22-3 17 0,18 0-17 16,1 0 1-16,13-3 2 15,7-10 0-15,4-2-3 16,14-1 0-16,7-3 1 15,22 3 1-15,2 4 0 16,22 2 0-16,0 4-2 16,14-3 1-16,18 2-1 15,10 4 0-15,1-6 2 16,6-7 0-16,0 1 1 16,8-10 0-16,3-7 1 0,10 7 0 15,4-6 0-15,14-1 0 16,7-2-2-16,8-1 0 15,9 1-2-15,-9-1 1 16,6 4-2-16,-17 0 0 16,-1 2 1-16,-20 1 0 15,-11 3 0-15,-25 9 0 16,-17 4 1-16,-15 9 1 16,-17 6-1-16,-11 6 1 15,-21 7-2-15,-14 6 1 0,-10 9-3 16,-15 19 1-1,-14-2-1-15,-10 8 1 0,-8-3-1 16,-6 16 0-16,-12 13 0 16,-6 12 1-16,-3 6 0 15,-8 7 1-15,0 6 0 16,4 12 0-16,-4 10 0 16,-3-13 0 15,3 4 0-31,0-1 1 0,4-6-1 0,3 0 1 0,4-21 0 15,0-4 1-15,0-16-1 16,0-6 1-16,-7-12-1 16,-1-4 0-16,-13-6 0 15,-14-12 1-15,-8-7-2 16,-14-9 1-16,-20-12-1 16,-22-7 1-16,-14-3-1 0,-25-6 1 15,-25-4-1-15,-17 1 1 16,-21-1-1-16,-14-2 1 15,-18 6-1-15,-11 2 0 16,-13 1 2-16,-8 3 0 16,-14 3 1-16,-7 4 0 15,0-1 1-15,-3 0 0 16,6 4 0-16,-10 2 0 16,14-2-3-16,-3 2 1 15,14-9-8-15,10-3 1 16,4-15-13-16,14-4 1 0</inkml:trace>
  <inkml:trace contextRef="#ctx0" brushRef="#br0" timeOffset="152745.72">26233 5318 28 0,'7'-60'14'0,"-43"-74"-2"15,26 99 15-15,-18-21-26 16,-22-13 1-16,-10-4 0 0,-21 4 0 16,-11 0-3-16,-10 7 0 15,-7 12 1-15,-11 15 0 16,0 13-3-16,-7 19 1 16,-11 6-1-16,-6 22 1 15,-1 16 0-15,-3 12 0 16,3 23 1-16,0 8 1 15,15 7 1-15,10 25 0 16,21 13 0-16,22 2 0 16,24 14 0-16,21 2 0 0,32 0-1 15,25-15 1-15,35-3-1 16,35-10 1-16,35-9 0 16,40-13 0-16,31-16 0 15,28-12 0-15,7-9 2 16,-10-16 1-16,-14-13 0 15,-29-18 1-15,-17-13-1 16,-25-22 1-16,-24-19 0 16,-19-28 0-16,-23-9-3 15,-26-26 0-15,-24-18-1 16,-18-7 1-16,-28 1-2 16,-18-13 1-16,-18 12-1 15,-24 4 0-15,-21 21-1 16,-22 23 0-16,-27 18-4 15,-22 22 1-15,-32 29-10 16,-31 27 1-16,7 26-2 16,3 9 0-16</inkml:trace>
  <inkml:trace contextRef="#ctx0" brushRef="#br0" timeOffset="158284.65">21248 10561 42 0,'32'-3'21'0,"66"-47"-15"16,-76 34 22-16,6-6-24 16,11-6 0-16,-1-13 0 15,5-9 1-15,-5 6-7 16,-2-12 0-16,-8-4 5 16,-3-9 0-16,-4 6-3 15,-4 10 1-15,-6 9-2 16,-4 13 1-16,-7 15-3 15,-3 16 1-15,-8 16-1 16,-7 12 0-16,1 13-1 0,-1 9 1 16,4 13 0-16,7 21 1 15,10 1 2-15,15 0 0 16,10-10 3-16,18-19 0 16,14-15 1-16,14-25 0 15,11-19 1-15,-7-26 1 31,-15-15-2-31,-10-9 1 0,-11-10-3 0,-6-9 1 16,-12-9-4-16,-6-10 1 16,-11 9-5-16,-7 7 0 15,-7 9-9-15,-4 13 0 16,-6 12-3-16,-1 22 1 0</inkml:trace>
  <inkml:trace contextRef="#ctx0" brushRef="#br0" timeOffset="158646.79">22535 10486 43 0,'11'15'21'0,"-4"-52"-24"15,-7 24 40-15,0-6-37 16,-3-6 0-16,-12 0 0 16,-6-3 0-16,-3 3 0 15,-5 6 0-15,1 3-1 0,0 16 0 16,3 10-1-16,1 6 1 16,2 9-1-16,1 9 0 15,7 1-2-15,7 2 0 16,11-5 1-16,6-10 1 15,11-10 1-15,11-9 0 16,3-12 0-16,4-13 0 16,3-9-7-16,-3-13 0 15,0-10-1-15,0-5 1 16</inkml:trace>
  <inkml:trace contextRef="#ctx0" brushRef="#br0" timeOffset="158872.01">23005 9404 45 0,'0'78'22'0,"-22"13"-22"0,12-66 47 0,-4 10-46 16,-4 18 1-16,1 13 0 16,-8 25 0-16,-7-3-3 15,4 3 0-15,3-4 2 16,4-5 0-16,3-26-3 15,8-15 0-15,6-22-5 16,4-16 1-16,0-12-9 16,0-10 0-16</inkml:trace>
  <inkml:trace contextRef="#ctx0" brushRef="#br0" timeOffset="159055.34">22553 10044 39 0,'-7'37'19'0,"18"-9"-7"0,-4-24 27 16,3 2-36-16,8-3 0 16,10 3 1-16,14-6 1 15,8-6-8-15,10 3 1 0,7 3-5 16,-7 0 0-16,-7 0-8 16,-11 0 0-16</inkml:trace>
  <inkml:trace contextRef="#ctx0" brushRef="#br0" timeOffset="159412.28">23022 10313 58 0,'43'22'29'0,"27"-16"-35"15,-42-9 52-15,4-3-47 16,0 0 1-16,0-4-1 15,-4-2 1-15,-7-4 0 16,-3-3 0-16,-8-3-1 16,-10 7 0-16,-10 2 0 15,-8 4 0-15,-7-1-1 16,-6 4 0-16,-1 16 1 0,-3 8 0 16,-1 7 0-16,5 13 1 15,6 12 1-15,11 7 1 16,7 5 1-16,14-2 0 15,14-16 1-15,18-7 0 16,14-8-1-16,0-7 0 16,3-7-3-16,-3-5 0 15,-11-7-7-15,-14-9 1 16,-10-4-12-16,-21-2 0 16</inkml:trace>
  <inkml:trace contextRef="#ctx0" brushRef="#br0" timeOffset="159712.14">21389 10834 63 0,'-4'41'31'0,"47"-16"-26"16,-26-16 52-16,12 0-53 16,24 7 1-16,21 3 1 15,35 9 0-15,39-3-8 0,50 3 0 47,13-6 5-47,26-6 0 0,-8 0-6 16,-7-7 0-1,-21-3-9-15,-24-6 0 0,-43 0-11 0,-50-9 1 0</inkml:trace>
  <inkml:trace contextRef="#ctx0" brushRef="#br0" timeOffset="160326.93">21138 11840 38 0,'22'4'19'0,"9"-23"-10"0,-20 12 19 16,-4 4-23-16,0 3 1 0,-3 3 1 15,-4 10 1-15,-7 12-11 16,-8 13 1-16,-9 24 6 16,-15 11 0-16,-7 11-4 15,-3-2 0-15,-1 2-2 16,8-8 1-16,3-10-4 16,14-13 0 15,15-9-5-31,13-22 0 0,12-19-4 0,9-16 0 0</inkml:trace>
  <inkml:trace contextRef="#ctx0" brushRef="#br0" timeOffset="160566.68">21523 11608 53 0,'60'-53'26'0,"-57"106"-32"0,-3-40 50 16,-7 9-43-16,-7 9 0 15,-3 4 0-15,-8 15 0 16,-10 22-2-16,-4 25 0 16,-7 10 1-16,7-4 1 15,11-2-2-15,7-17 0 16,3-15-5-16,4-19 1 16,7-18-7-16,7-16 1 15,-3-13-4-15,-1-10 1 16</inkml:trace>
  <inkml:trace contextRef="#ctx0" brushRef="#br0" timeOffset="160755.26">20927 12182 37 0,'-4'44'18'0,"25"-28"-14"15,-10-16 34-15,10 3-34 16,11 0 1-16,14 0 0 15,3 0 0-15,11 4-11 16,-3-1 0-16,-4 0-6 16,-4 0 0-16</inkml:trace>
  <inkml:trace contextRef="#ctx0" brushRef="#br0" timeOffset="161136.93">21696 12389 39 0,'3'13'19'0,"-13"-4"-15"0,3-9 24 15,-7 3-28-15,-4 0 0 16,-7 1 1-16,-3 2 0 16,3 6-1-16,-3 4 0 15,0 3 0-15,0 0 1 16,7 3 0-16,3-7 0 0,4 1-1 15,14-4 1-15,10 1-1 16,1-10 0-16,0-3 0 16,3-3 0-16,3-3 0 15,1-1 0-15,0 1 0 16,-1-3 0 0,-3 3 0-16,0-1 0 0,1 1 0 15,-5 6 1 1,1 3-1-16,-1 7 1 0,1-1-1 15,-1 3 1-15,5 4-1 16,-1-3 0-16,3-1-3 16,1 1 1-16,-4-1-11 15,0-2 1-15</inkml:trace>
  <inkml:trace contextRef="#ctx0" brushRef="#br0" timeOffset="161423.26">21900 12590 24 0,'0'0'12'0,"-14"-32"4"0,11 23 9 16,-1-7-23-16,1-2 0 15,-1-1 3-15,1-3 0 0,3 9-4 16,3 1 1-16,8 2 4 15,6 4 1-15,8 3-2 16,14-3 1-16,7 3-2 16,7-1 0-16,-4-2-5 15,-3 3 1-15,-7-3-7 16,-7-4 1-16,-8-2-10 16,-6-7 0-16</inkml:trace>
  <inkml:trace contextRef="#ctx0" brushRef="#br0" timeOffset="162175.37">22878 11818 46 0,'3'29'23'0,"-13"-7"-20"0,6-4 35 16,-3 1-38-16,-4 19 1 15,-3 15 0-15,-7 10 0 16,0 12-1-16,0-6 1 0,0 3 1 15,7-9 0-15,6-10 0 16,5-9 1-16,3-9-1 16,0-13 1-16,0-10-2 15,-4-2 1-15,-6-14-2 16,-4-11 1-16,-7-1-4 31,-4 0 1-31,-3 4-1 16,-8 2 0-16,1 1-1 15,-4 3 0-15,4 9 0 0,7 6 0 0,0 7 2 16,6 6 0-16,8 0 1 16,7 9 0-16,11-3 3 15,6 7 0 1,15-4 0-16,7 1 1 0,0-4-1 16,3-3 1-16,4-6-1 15,-1-3 0-15,1-7-2 16,0-6 1-16,0-6-2 0,-4-10 0 15,-3-9 0 1,-7-6 1-16,-8 3-1 0,1 0 0 16,-8 3 0-16,1 0 1 15,-4 6 0-15,0 7 1 16,-3 3-1-16,-4 6 1 16,0 3-1-16,0 0 0 15,-4 3 1-15,1 1 0 16,3 5-1-16,0 7 0 15,0 6 1-15,3 3 0 0,4-3-1 16,0 0 1 0,-3 1-2-16,3-1 0 0,7-3-3 15,0-7 1-15,7 1-6 16,0-7 0-16,1-6-6 16,2-9 0-16</inkml:trace>
  <inkml:trace contextRef="#ctx0" brushRef="#br0" timeOffset="162443.84">23139 12762 27 0,'-7'16'13'0,"7"-16"-3"15,3-9 16-15,1-4-22 0,3-6 1 16,0 0 6-16,3 4 0 15,5 2-12-15,6 1 1 16,10-1 9-16,8 4 1 16,7-4-3-16,14 4 0 15,4 2-5-15,-1 4 1 16,-6 3-7-16,-8-3 1 16,-7-3-10-1,-6-3 1-15,-15-1-7 0,-4-9 1 16</inkml:trace>
  <inkml:trace contextRef="#ctx0" brushRef="#br0" timeOffset="162864.34">25026 11383 36 0,'-28'53'18'0,"-18"57"-10"0,28-79 26 0,-6 25-30 0,-1 7 0 16,-7 19 1-16,0 18 0 16,-3 16-8-16,-4-9 1 31,4-7 3-31,7-9 0 0,10-19-5 15,8-9 1-15,3-16-8 0,7-16 1 0,3-9-4 16,-3-16 1-16</inkml:trace>
  <inkml:trace contextRef="#ctx0" brushRef="#br0" timeOffset="163270.4">24321 12430 43 0,'24'31'21'0,"43"4"-24"0,-46-26 40 0,15 7-35 15,17 6 0-15,7-3 0 16,10-1 0-16,4-2-4 16,-7-10 0-16,-7-6 1 15,-10-6 1-15,-8-6-1 16,0-7 0-16,-6-6 1 15,-5 3 0-15,-6-3 2 0,-4 6 0 16,-7 3 0-16,-10 7 0 31,-8-1 0-15,-3 4 0-16,-7 6-1 16,-11 6 0-16,-3 10-4 0,-7 9 1 0,0 10-4 0,-1 8 0 15,15 1-3-15,7-3 1 16,14-3 1-16,18-10 1 15,17-9 4-15,-3-10 0 16,-1-15 4-16,-2-16 0 16,-5-12-2-16,-6-7 1 0,-4-9-9 15,-3-1 1-15</inkml:trace>
  <inkml:trace contextRef="#ctx0" brushRef="#br0" timeOffset="164230.74">26642 12486 59 0,'-11'35'29'0,"-6"-23"-40"0,13-8 58 0,-7 2-47 15,-3 0 0-15,-3 3 1 16,-8 1 0-16,-3 6-1 16,-4 6 1-16,-7 6 0 15,0 9 1-15,4 4 1 16,7 6 0-16,10-6-1 16,15 6 1-16,10-3-3 15,14-6 0-15,14-10-1 16,15-9 0-1,13-16-11-15,-3-10 0 0,4-15-6 16,-1-15 1-16</inkml:trace>
  <inkml:trace contextRef="#ctx0" brushRef="#br0" timeOffset="164846.46">27178 11662 54 0,'-11'62'27'0,"-31"23"-29"15,28-63 46-15,-7 19-44 0,-7 31 1 16,-1 13-1-16,-9 9 1 0,-12 15-1 16,4 17 0-1,4-7-1-15,3-9 1 0,7-29-4 16,8-18 0-16,6-19-1 15,8-19 0-15,10-13 0 16,3-21 0-16,11 0 0 16,4-7 0-16,3-6 2 15,4 0 1-15,-1 3-2 16,-2 4 1-16,-5 5-1 16,-3 4 0-16,0 9 2 15,-3 3 1-15,0 1 2 16,-1 5 1-16,-3 4 3 15,0 0 1-15,4 2 0 16,-1 4 0-16,1 0-1 16,3 6 1-16,0-6-3 15,4-3 1-15,7-6-1 0,6-4 0 16,1-9-1-16,0-6 1 16,-4-7-1-16,0-2 1 15,-7-4-2-15,-6 0 1 16,-1-9-2-16,-4 0 1 15,-3-1-3-15,0 7 1 16,-3 4-2-16,-4 8 0 16,-7 10-1-16,-4 13 0 15,-3 2 0-15,0 7 0 16,0 3 2-16,3 4 0 16,4 5 0-16,7-6 0 0,7-6-1 15,7-3 1-15,1-6-6 16,2-4 1-16,11 1-5 15,4-7 1 1</inkml:trace>
  <inkml:trace contextRef="#ctx0" brushRef="#br0" timeOffset="165085.31">27757 12690 34 0,'10'-15'17'0,"-17"24"-13"15,4-6 29-15,-8 3-33 16,-7 4 1-16,-6 2-1 15,-5-2 1-15,-2 2-1 16,-1 4 0-16,0 3 1 16,0 6 1-16,1 6 0 15,6-6 1-15,7 7-1 0,8 2 0 16,6 4-2-16,15-4 1 16,6-6-3-16,12-9 0 15,6-9-4-15,7-10 0 16,4-16-8-16,-7-12 1 15</inkml:trace>
  <inkml:trace contextRef="#ctx0" brushRef="#br0" timeOffset="165340.7">28201 11690 38 0,'7'31'19'0,"-14"48"-15"15,4-64 31-15,-5 17-33 16,-2 5 1-16,-4 13-1 16,-4 10 1-16,-3 3-4 15,0 9 0-15,-4 6 2 16,-3 13 1-16,-4 13-4 16,-3 9 0-16,0-16-4 15,3-9 1-15,4-13-6 16,3-12 0-16,11-23-3 15,10-21 1-15</inkml:trace>
  <inkml:trace contextRef="#ctx0" brushRef="#br0" timeOffset="165641.97">28289 12518 33 0,'46'-28'16'0,"-32"34"-10"0,-14 0 32 15,-3 13-37-15,-4 3 0 16,-11 9 0-16,-3 1 1 15,-7-1-3-15,-4-3 1 16,-3-6 0-16,-1-3 1 16,1 0-1-16,0-4 0 15,3 1 0-15,4 0 0 16,7-1 1-16,7 1 0 0,6 3 2 16,12 3 0-1,7 3 0-15,3-3 0 0,7 0 0 16,4 9 0-16,3-6-1 15,4 0 0-15,-1 0-6 16,-3-3 1-16,1-6-11 16,-8-10 1-16,-7-9-2 15,-3-3 0 1</inkml:trace>
  <inkml:trace contextRef="#ctx0" brushRef="#br0" timeOffset="166136.68">30039 12417 56 0,'-7'0'28'0,"-35"57"-38"0,20-35 58 0,-16 15-47 15,-12 14 0-15,-17 5 0 16,-7 16 1-16,-7 10-4 15,0 15 1-15,3 3-1 16,8-9 1 0,17-16-9-16,14-24 1 0,18-26-7 15,17-28 1-15</inkml:trace>
  <inkml:trace contextRef="#ctx0" brushRef="#br0" timeOffset="166328.57">29482 12439 37 0,'7'44'18'0,"3"57"-10"0,-6-61 26 15,-4 7-32-15,0 4 0 16,0 2-4-16,0-9 1 16,3-7-6-16,1-8 1 0,3-11-6 15,4-5 0-15</inkml:trace>
  <inkml:trace contextRef="#ctx0" brushRef="#br0" timeOffset="166632.47">30095 12822 41 0,'4'16'20'0,"-22"-23"-19"0,11 4 35 0,0 0-34 16,-3 0 0-16,-8 0 1 15,-7 3 0-15,1 3-4 16,-8 9 1-16,4 7-1 16,3 6 1-16,4-3-2 0,7 0 0 31,28 6-1-31,7-6 1 15,4-12-3-15,-1-13 1 16,1-4-1-16,0-2 0 16,-4-7-6-16,-3-6 0 15</inkml:trace>
  <inkml:trace contextRef="#ctx0" brushRef="#br0" timeOffset="166903.34">30219 12863 37 0,'-4'53'18'0,"-6"-22"-19"16,10-31 30-16,7 16-27 16,0 3 1-16,4 0 5 15,-1-1 0-15,4-2-9 16,4-6 0-16,0-7 6 15,3-6 0-15,0-16-2 16,4 3 0-16,-1-9-4 16,1-10 1-16,0-2-10 15,-4-1 0-15,-4-9-5 16,-6 0 0-16</inkml:trace>
  <inkml:trace contextRef="#ctx0" brushRef="#br0" timeOffset="167279.31">30607 13035 46 0,'4'19'23'0,"-1"-38"-24"0,1 13 40 0,3-10-38 15,-4 4 1-15,4-10 1 16,-3-3 0-16,-1-7-4 16,1 1 1-16,3-7 2 15,3-3 1-15,8 1-1 16,3 8 1-16,7 4-2 15,8 3 1-15,13 3-1 16,8 6 1-16,-1 4-3 16,-3-1 0-16,-7 7-9 15,-11-3 0-15,-7-1-6 16,-10-2 0-16</inkml:trace>
  <inkml:trace contextRef="#ctx0" brushRef="#br0" timeOffset="168630.53">22719 13728 68 0,'7'6'34'0,"-4"4"-23"16,-3-7 35-16,-3 3-45 15,-8 1 0-15,-6-1-1 16,-8-3 1-16,-3 0-2 16,-7 6 1-16,-4 4-1 15,-4 9 1-15,8 6-4 16,0 4 1-16,0 2-2 16,6-3 0-16,8-6-2 15,7-3 1-15,7-3 0 16,7-9 0-16,18-7 3 15,6-3 1-15,5-3 1 0,2-4 0 16,-2-5 1-16,-5 2 1 16,1-2-1-1,-4-1 0-15,0 1 0 0,-3 2 0 16,-4 4 0-16,0 6 0 16,-3 10 0-16,-4 5 1 15,-4 7-1-15,-3-6 0 16,0 9 1-16,0-3 0 15,4-6-4-15,-1-1 1 16,4-2-6 0,4-10 0-16,3-9-6 0,4-1 0 15</inkml:trace>
  <inkml:trace contextRef="#ctx0" brushRef="#br0" timeOffset="168989.2">22888 14017 35 0,'-7'47'17'0,"7"-32"-14"0,0-8 25 0,0-1-28 15,0 0 0-15,0-3 0 16,-3 0 0-16,3-9 0 16,0 0 0-16,0 0 0 15,3-1 0-15,1-5-1 16,-1-4 1-16,4-3 0 15,7 1 0-15,4-8-1 16,7 8 1-16,3-7-1 0,-3 6 1 16,3 3-1-1,0 3 0-15,0 4 2 0,1 9 0 16,-5 3 1-16,-3 7 1 16,-3 5 1-16,-4 7 0 15,-3 6 0-15,-4-9 0 16,-4 10-3-16,1-4 1 15,-1 0-7-15,4-7 0 16,0-8-9-16,8-4 1 16</inkml:trace>
  <inkml:trace contextRef="#ctx0" brushRef="#br0" timeOffset="169320.36">23724 13785 48 0,'18'22'24'0,"-22"25"-25"16,-3-41 40-16,-3 3-39 16,-8 1 1-16,-7-1-1 15,-6 0 1-15,-5 1-2 16,1-1 1-16,7 1 0 16,3-1 1-16,1 4-3 15,6-4 0-15,4 0 0 16,7 4 1-16,7 0-1 15,7 5 0-15,10-5 1 0,8-1 1 16,0 10 1-16,0-3 0 16,-8 6 0-1,-6-3 0-15,-11 6-1 0,-11-2 0 16,-10 2-4-16,0-6 0 16,-4-3-8-16,0-10 1 15,1-9-2-15,-1-9 0 16</inkml:trace>
  <inkml:trace contextRef="#ctx0" brushRef="#br0" timeOffset="169725.64">23883 14067 34 0,'-3'31'17'0,"-26"32"-19"0,22-51 33 0,0 4-30 15,-3 3 0-15,-1-3 1 16,4 2 1-16,0 1-3 16,3-3 0-16,4-4 2 15,4 4 0-15,7-10-1 16,3-6 1-16,0-3-2 16,0-3 1-16,0-3-1 15,0 5 1-15,0 8-2 16,0-1 0-16,-3 12-1 15,3 1 0-15,0 9-1 16,-3-6 1 0,3-3-1-16,3-4 1 31,1-6 1-31,3-9 0 0,0-6 1 0,1-4 0 16,-8-5 1-16,3-4 0 31,-6-3-1-31,-1-7 0 0,-2 4-5 0,2-3 0 15,1-1-5-15,-1 7 0 16</inkml:trace>
  <inkml:trace contextRef="#ctx0" brushRef="#br0" timeOffset="170101.18">24268 14315 41 0,'3'28'20'0,"11"-22"-20"16,-7-3 37-16,4-3-34 15,7-3 0-15,10-3 0 16,0-7 0-16,0 1-5 16,-7-4 0-16,-3-9 3 15,0 3 1-15,-8 0-3 16,-3-6 1-16,-7 6-2 15,-7 3 0-15,-3 3 0 16,-8 7 0-16,0 12 0 0,1 10 0 16,-1 9 0-1,4 9 0-15,7 7 1 0,3 5 1 16,8 4 0-16,3 1 0 16,7-8 0-16,4-5 0 15,3-10-1-15,4-13 1 16,-4-8-6-16,-4-11 1 15,1-2-7-15,0-10 1 16</inkml:trace>
  <inkml:trace contextRef="#ctx0" brushRef="#br0" timeOffset="170416.21">24751 14402 39 0,'0'60'19'0,"-4"-35"-21"0,4-25 32 0,0-3-28 15,-3-3 1-15,-1-4 3 16,4-5 1-16,0-14-8 16,4 1 1-16,-1-6 4 15,4-1 0-15,0 1 0 16,8 2 0-16,2 7-2 15,8 6 0-15,7 7 0 16,6-1 0-16,5 4-1 16,-1-1 0-1,-7 1-5-15,-3 6 1 0,-7 0-9 0,-4 6 0 16,-7-6-4-16,-3 6 0 16</inkml:trace>
  <inkml:trace contextRef="#ctx0" brushRef="#br0" timeOffset="170859.83">25538 14130 49 0,'-15'18'24'0,"-13"-5"-29"0,21-10 45 0,-3-3-41 15,-1 3 1-15,-7-3 0 16,4 3 0 0,-3 0 0-16,3 4 0 0,-1-1 0 15,1 3 1-15,4 1-1 16,-1 2 1-16,8 4-1 15,-1 3 1-15,11 3 0 16,4 9 0-16,10-3 0 16,4 4 0-16,6 2-1 15,5 4 1-15,-5-4-1 0,-6-2 1 16,-7-4-1 0,-4-6 1-1,-14-3-2 1,-14 3 1-16,-18 3-2 0,-21-6 0 0,-18-4-8 0,-6-5 0 15,-18-14-5-15,10-14 1 32</inkml:trace>
  <inkml:trace contextRef="#ctx0" brushRef="#br0" timeOffset="176677.03">26148 14772 63 0,'0'13'31'0,"-4"-7"-18"0,4-3 31 16,0 0-43-16,-3 4 0 15,-1-4 0-15,1 0 0 16,-1 0-7-16,-3 0 1 0,0 4-14 16,-7-4 1-16</inkml:trace>
  <inkml:trace contextRef="#ctx0" brushRef="#br0" timeOffset="177487.33">20832 15045 59 0,'28'6'29'0,"-14"-9"-19"16,-14 3 29-16,0 0-37 16,-11 0 1-16,-10 7-1 0,-7 2 1 15,-7 4-5-15,-8 2 1 16,-10 7 3-16,-7-3 0 15,0 9-2-15,-7 16 1 16,-3 13-1-16,6 12 1 16,18 9 0-16,11-9 0 15,3 6-1-15,18-6 1 16,18-9-1-16,14-4 0 16,10-9-1-16,7-3 1 0,14-13-3 15,4-9 1-15,7-9-4 16,-10-13 0-16,3-9-9 15,0-7 1-15,6-12-4 16,-2-4 0-16</inkml:trace>
  <inkml:trace contextRef="#ctx0" brushRef="#br0" timeOffset="177879.53">21033 15666 34 0,'7'19'17'0,"-7"-7"-9"15,-4-8 26-15,-6 2-29 16,-5-3 0-16,-2 3 1 16,-4-3 1-16,-1 1-9 15,-9-1 0-15,-1 0 6 16,0 0 1-16,0 0-3 0,4 6 1 16,7 1-1-1,3 2 0-15,4-2-2 0,4-4 1 16,3-3-1-16,10 4 0 15,11-7-1 1,4-10 0-16,3 4-1 0,0 0 1 16,0-1 0-16,1 4 0 15,-5 0 0-15,-3 0 1 16,1 0 0-16,-5 0 0 16,1 6 0-16,-1 6 1 15,1 1 0-15,3 2 0 16,-3 10-1-16,-4-3 0 15,0 0-3-15,3-4 1 0,-3 1-13 16,4-10 1-16,3-12-2 16,0-7 1-16</inkml:trace>
  <inkml:trace contextRef="#ctx0" brushRef="#br0" timeOffset="178239.22">21177 15801 45 0,'-10'50'22'0,"-11"-6"-24"16,17-38 41-16,0 1-38 16,1-4 0-16,-1 0 1 15,1 0 0-15,3-3-3 16,0 0 1-16,0 0 1 16,7-3 1-16,4-3-2 15,3-4 1-15,0-6-1 0,0-9 0 16,3 3-1-16,-2 4 1 15,2-1 0-15,-3 0 0 16,4 6 0-16,-4 4 1 16,0 3-1-16,0 3 1 15,0 3 0-15,1 3 0 16,-5 12 0-16,-6 4 0 16,-4 6-1-16,0 7 1 15,-4 2-1-15,1-6 0 16,-1-3-2-16,1-6 1 15,6-9-4-15,4-7 0 0,0-6-10 16,11-13 1-16</inkml:trace>
  <inkml:trace contextRef="#ctx0" brushRef="#br0" timeOffset="178628.21">21622 15770 40 0,'-11'43'20'0,"-10"1"-20"16,17-34 28-16,-3-1-28 15,-3 1 0-15,-1-1 2 16,1 0 0-16,-1 1-3 16,4-4 1-16,0 0 1 15,3-6 0-15,4 0-1 0,8-12 1 16,2-1-1-16,4-2 0 15,7-7 0-15,4-3 1 16,3 6-1-16,1 3 0 16,-5-3 0-1,-3 7 1-15,1 2 0 0,-8 4 0 47,0 6 0-47,-4 3 0 0,1 7 0 0,0 2 1 0,-4 7-1 0,3 0 0 16,-3 0-1-16,-3-1 0 15,-1 4-4-15,-3 0 1 0,-3 0-5 16,3-3 1-16,3-3-6 16,8-13 0-16</inkml:trace>
  <inkml:trace contextRef="#ctx0" brushRef="#br0" timeOffset="178897.99">22186 15892 31 0,'21'-3'15'0,"-10"6"-11"16,-11-3 23-16,0-6-27 16,-7-1 1-16,-7 1 0 15,-7-3 1-15,-8 5-2 16,-2 4 0-16,-5 4 1 16,1 2 1-16,-4 3-1 15,4 7 1-15,0 6-2 0,10 0 1 16,7 3-2-1,15 0 1-15,13-3-1 0,12-6 1 16,13-4-1-16,7-9 0 16,1-12-5-16,2-10 0 15,-2-9-4-15,-4-10 0 16</inkml:trace>
  <inkml:trace contextRef="#ctx0" brushRef="#br0" timeOffset="179140.17">22747 15161 39 0,'-3'25'19'0,"-29"0"-19"0,21-6 34 0,-6 9-34 16,-8 16 1-16,0 13-1 15,-7 15 1-15,-3 13-1 16,0 5 0-16,0 5 0 15,3-11 0-15,4-15-1 16,10-22 0-16,4-28-8 16,3-22 1-16,1-16-4 15,-1-19 0-15</inkml:trace>
  <inkml:trace contextRef="#ctx0" brushRef="#br0" timeOffset="179307.63">22105 15409 38 0,'-18'0'19'0,"18"69"-13"15,11-50 34-15,10 6-36 0,14 3 1 16,8-3 3-16,24-6 1 16,21-7-12-16,35-12 1 15,8-9 5-15,14-3 0 16,-8-23-13-16,-27-9 0 16,-43-12-7-16,-25 2 0 15</inkml:trace>
  <inkml:trace contextRef="#ctx1" brushRef="#br0" timeOffset="128347.95">3588 11223 0,'0'0'15,"0"0"-15,0 0 16,0 0 0,21 6-16,39 0 15,32 10-15,-92-16 16,0 0-1,0 0-15</inkml:trace>
  <inkml:trace contextRef="#ctx1" brushRef="#br0" timeOffset="128678.37">7094 10997 0,'0'0'0,"11"3"16,7 0-16,-1 0 15,8 4 1,3-4-16,4 3 16,10 0-1,-3 0-15,25 7 16,10-4-1,-14 4-15,-18 0 16,-7-4-16,-10 0 16,0 1-1,-11-1-15,3 1 16,1 2 0</inkml:trace>
  <inkml:trace contextRef="#ctx0" brushRef="#br0" timeOffset="181000.8">13208 14506 34 0,'-4'25'17'0,"1"0"-8"0,3-22 18 0,0 3-26 0,0 1 1 16,0-1 1-16,0 0 0 15,3 4-3-15,1-1 1 16,0 0 2-16,3 7 1 15,0 3-1-15,0 3 0 16,0 3-1-16,0 0 1 16,-4 0-3-16,4-6 1 0,-3-3 0 15,-1-1 0 1,1-5-1-16,3-7 1 0,4-6 1 16,3-4 1-16,7-8 0 15,7-13 1-15,7-10 0 16,4-22 0-16,14-21-1 15,18-16 0-15,20-1-5 16,15-14 0-16,0-5-16 16,14-14 0-16</inkml:trace>
  <inkml:trace contextRef="#ctx0" brushRef="#br0" timeOffset="184336.54">24141 15826 45 0,'7'38'22'0,"24"-4"-12"0,-24-15 23 16,11 12-31-16,7 7 1 16,3 6 2-16,-3 3 0 15,-8 0-6-15,-13-6 0 16,-18-7 3-16,-14 4 0 16,-18 3-4-16,-4-4 1 15,-3-5-8-15,4-11 0 16,3-11-8-16,11-16 1 15</inkml:trace>
  <inkml:trace contextRef="#ctx0" brushRef="#br0" timeOffset="184710.37">24151 15506 67 0,'-14'25'33'0,"14"-25"-42"0,0 0 64 16,7 0-55-16,0 3 1 16,0 1-9-16,0 5 1 15,0 3-6-15,-3 1 0 16,3 0-5-16,7-4 0 15</inkml:trace>
  <inkml:trace contextRef="#ctx0" brushRef="#br0" timeOffset="185131.58">24486 15920 36 0,'4'-19'18'0,"3"10"-14"16,-7 9 29-16,0 0-30 15,0 0 1-15,0 3 1 0,0 6 0 16,0 4-6-16,-4 6 0 16,1 3 5-16,-1 3 0 15,1 0-2-15,3 3 0 16,0 3 0-16,7 7 0 16,0-7-1-16,3-2 0 15,-2-11-1-15,-1-5 0 16,7-13 0-16,3-9 0 15,1-7-1-15,3-9 1 0,0-7-5 16,0-2 0-16,1 0-10 16,2-7 0-16</inkml:trace>
  <inkml:trace contextRef="#ctx0" brushRef="#br0" timeOffset="185476.5">25008 15955 53 0,'-7'9'26'0,"-21"10"-29"16,18-16 40-16,-8 0-38 15,4 3 1-15,-4 1 1 16,1-1 0-16,2 3-1 15,1 1 0-15,7-4 0 0,4 7 1 16,3-4-1-16,7-3 1 16,3 0-1-16,4 4 0 15,4 6 0-15,-4-1 1 16,0 1-1-16,-3 0 0 16,0 2 0-16,-8-2 0 15,-6 0-2-15,-12-4 0 16,1 1-4-16,-7-4 0 15,3-6-9-15,4-6 1 16</inkml:trace>
  <inkml:trace contextRef="#ctx0" brushRef="#br0" timeOffset="185748.16">25587 15280 38 0,'18'-31'19'0,"-15"-10"-12"16,-3 35 26-16,-3 3-30 15,-8 9 0-15,-7 13 2 16,-3 12 1-16,-7 19-8 16,-7 10 1-16,-8 25 3 15,8 12 1-15,3 3-2 16,1 1 0-16,9-17-3 15,8-18 1-15,7-19-7 16,4-19 1-16,3-18-8 0,3-20 0 16</inkml:trace>
  <inkml:trace contextRef="#ctx0" brushRef="#br0" timeOffset="185927.13">25061 15585 54 0,'14'40'27'0,"18"17"-28"0,-14-45 47 16,17 4-45-16,11-10 0 0,17 4 0 16,12-7 1-1,-8 3-4-15,0-3 1 0,-4 0-11 16,-6-3 1-16,-5-9-5 16,5-7 0-16</inkml:trace>
  <inkml:trace contextRef="#ctx0" brushRef="#br0" timeOffset="186510.49">27058 15798 44 0,'-18'88'22'0,"11"46"-21"0,4-102 35 15,-8 18-34-15,1-6 1 0,-1 0-1 16,1-10 1 0,2-6-5-16,1-9 0 0,4-9 2 15,3-10 1-15,7-16-2 16,4-12 0-16,3-7 0 15,3-12 0-15,1-3 0 16,0-9 0-16,3 2 0 16,3 4 0-16,5 9 0 15,2 3 0-15,-2 7 1 16,-5 9 0-16,8 6 1 16,0 9 1-16,-4 13 0 15,-7 13 1-15,-7 9 0 16,-10 3 0-16,-11 7-2 15,-4 6 1-15,-10-1-3 16,-11 1 1-16,-7-3-6 16,4-10 1-16,3-9-11 15,11-13 1-15</inkml:trace>
  <inkml:trace contextRef="#ctx0" brushRef="#br0" timeOffset="186827.07">27559 15870 28 0,'-14'31'14'0,"0"19"1"0,7-34 14 0,0 6-28 16,0 0 1-16,3 3 3 15,1-3 0-15,3 0-5 16,0 0 0-16,7-6 4 16,7-4 0-16,3-6 0 15,5-12 0-15,6 0-2 16,-4-13 1-16,1-12-2 16,0-4 1-16,-4 1-6 15,0-1 0-15,-7 4-11 16,4-7 0-16</inkml:trace>
  <inkml:trace contextRef="#ctx0" brushRef="#br0" timeOffset="187218.97">28113 15926 17 0,'0'10'8'0,"-4"-1"-14"16,4-9-6-16,0 0 11 15,0 0 0-15</inkml:trace>
  <inkml:trace contextRef="#ctx0" brushRef="#br0" timeOffset="187306.75">28106 15926 19 0,'3'-15'9'0,"1"12"-13"0,-4 3 18 16,0 0-23-16,3-7 0 16</inkml:trace>
  <inkml:trace contextRef="#ctx0" brushRef="#br0" timeOffset="187817.09">27630 15293 29 0,'0'-9'14'0,"3"24"-3"0,-3-9 28 15,-3 4-33-15,-4 2 0 16,-4 13 2-16,-7 13 0 16,1 3-11-16,-5 12 0 15,-2 10 7-15,-4 12 1 16,-4 13-6-16,-3 9 1 0,3 4-6 16,7-14 0-16,4-11-10 15,0-17 1-15</inkml:trace>
  <inkml:trace contextRef="#ctx0" brushRef="#br0" timeOffset="188267.91">28060 16083 49 0,'7'13'24'0,"0"-29"-20"0,-7 16 38 16,0-6-42-16,-3-7 1 15,-5-6 0-15,-2 7 1 16,-11-1-2-16,-7 4 0 15,-1 6 0-15,-2 6 1 16,2 9-2-16,1 4 0 16,-4 0-3-16,4-1 1 15,7 7-4-15,7-3 1 16,7 3 0-16,10 0 0 16,11-3 2-16,4-7 0 15,10-2 2-15,4-7 1 16,-4-3 1-16,-7-3 1 0,-6-3-1 15,-5-1 1-15,1-5-5 16,-11 2 1-16,-4 1-5 16,-6 3 1-16,-1 3-3 15,-3-1 0-15</inkml:trace>
  <inkml:trace contextRef="#ctx0" brushRef="#br0" timeOffset="188508.07">27838 16284 25 0,'0'37'12'0,"7"45"-1"16,-4-57 22-16,4 10-30 15,-3 5 0-15,-4 4 0 16,-4 3 1-16,1-3-6 16,-8-3 1-16,-10 0 2 15,-11-7 0-15,-10-9-2 16,-4-9 1-16,4-13-2 0,-36-28 0 16,46 3 1-1,8 0 1-15,13-3 0 16,11 0 1-16,14 0 0 15,22 0 0-15,13 0 1 16,4 3-4-16,10-3 1 16,-3 0-10-16,7-16 0 15</inkml:trace>
  <inkml:trace contextRef="#ctx0" brushRef="#br0" timeOffset="188871.61">29390 16061 54 0,'-28'57'27'0,"-8"27"-28"0,29-62 47 15,0-3-46 1,0 3 1-16,0 3-2 15,4-6 1-15,-1-3-4 0,1-7 1 16,6-6-13-16,8-12 1 16</inkml:trace>
  <inkml:trace contextRef="#ctx0" brushRef="#br0" timeOffset="189019.37">29326 15738 36 0,'4'13'18'0,"17"2"-14"0,-10-2 17 0,-1 9-22 16,4 0 1-16,4 3-6 16,3 3 1-16,-3-3-2 15,10 0 0-15</inkml:trace>
  <inkml:trace contextRef="#ctx0" brushRef="#br0" timeOffset="189304.58">29605 16387 30 0,'14'22'15'0,"14"-28"-19"16,-17-3 22-16,3-10-20 16,0 3 1-16,4-6-1 15,0-6 0-15,3-7 4 0,0 4 0 16,0 0 1-16,0 9 1 15,0 9 0 1,1 13 1-16,2 13 1 0,1 9 0 16,0 0-1-16,-4 12 1 15,3 1-4-15,-6-4 0 16,-4-3-4-16,-3 0 1 16,-1-9-11-16,-3-12 0 15</inkml:trace>
  <inkml:trace contextRef="#ctx0" brushRef="#br0" timeOffset="190129.52">20616 16717 44 0,'-21'31'22'0,"-7"-28"-21"16,17-6 22-16,-3-3-23 16,-7-4 1-16,-4 4 0 15,-3 3 1-15,0 9-1 16,0 7 0-16,3 2 1 16,4 4 0-16,3 0-1 15,8-6 1-15,6-4-2 16,4 3 0-16,11-5-2 15,6-4 1-15,8-6-1 0,0-4 1 16,3-2-1-16,-7 0 1 16,0-1 1-16,-3 4 0 15,-4 0 0-15,-3 6 0 16,-1 6 1-16,-3 7 0 16,0-1 1-16,-3 1 0 15,-4 2 0-15,3 7 1 0,1 0-2 16,-1 0 1-1,4-3-3-15,1-3 0 0,2-7-11 16,8-9 0 0,-1-9-2-16,12-10 1 0</inkml:trace>
  <inkml:trace contextRef="#ctx0" brushRef="#br0" timeOffset="190430.12">21022 16572 45 0,'14'25'22'0,"-10"7"-25"16,-8-29 43-16,-6 0-40 16,-5 0 0-16,-6 3 0 15,0 1 1-15,-4-1-1 16,-6 3 0-16,2 1 0 16,-2 5 1-16,6-2-1 15,0 0 1-15,11-1 0 0,7 4 0 16,4-1 0-16,6 4 0 15,11 0 0-15,4-3 1 16,3-1 0-16,0 1 0 16,-3 0-1-1,-4-4 1-15,-7 7-3 0,-7-3 1 16,-14 3-7-16,-11-7 0 16,1 1-9-16,-5-7 1 15</inkml:trace>
  <inkml:trace contextRef="#ctx0" brushRef="#br0" timeOffset="191179.33">22232 17005 55 0,'-7'25'27'0,"3"-9"-28"0,4-10 47 0,-3 4-43 15,-1 5 0-15,1 10 1 16,-1-3 0-16,1 6-6 15,-1 1 1-15,1 2 3 16,3 0 1-16,0-6-4 16,7 1 1-16,3-11-2 15,5-5 1-15,2-7-2 16,1-3 1-16,-1-3-1 16,-2 0 1-16,-5-1-1 15,1 1 0-15,-1 3-2 0,4 0 1 16,4 3-1-1,0 1 1-15,-4 2 0 16,0 0 1-16,0 3 0 0,0-2 0 16,4-1 2-16,-8-3 1 15,1-3 0-15,3 0 0 16,-3 0-4-16,-1-3 0 16,1-6-7-16,6-10 0 15</inkml:trace>
  <inkml:trace contextRef="#ctx0" brushRef="#br0" timeOffset="191441.06">22885 17087 61 0,'0'31'30'0,"-4"-3"-39"16,1-15 58-16,-4-1-49 15,-4 4 0-15,0 6 0 16,1 6 1-16,-1 3-3 16,1 4 0-16,3-13-6 15,3-3 1-15,4-7-9 16,7-12 0-16</inkml:trace>
  <inkml:trace contextRef="#ctx0" brushRef="#br0" timeOffset="191800.34">23008 16475 29 0,'32'-41'14'0,"14"4"-11"0,-32 21 13 15,4 0-14-15,-1 4 1 16,1 6 0-16,-1-4 0 15,1 4-5-15,0 3 1 16,-1 0 3-16,-3 3 0 16,1-7-2-16,-5 7 1 15,-3 0-2-15,-3 7 1 16,-4 8-3-16,-4 7 1 0,-3 16-1 16,0 12 0 30,-3 6 0-46,-5 20 0 16,-2 2 2 0,-1 13 0-1,1 9 2 1,-1-6 0 0,4 1 0-16,0-11 1 0,0-21-2 0,3-13 0 15,-3-9-5-15,7-10 0 16,0-15-3-16,0-16 1 0</inkml:trace>
  <inkml:trace contextRef="#ctx0" brushRef="#br0" timeOffset="192156.33">22959 16939 28 0,'14'16'14'0,"32"-4"-11"0,-32-12 26 16,7 4-28-16,7-14 1 16,8 1-1-16,9-7 1 15,5 0-3-15,-4 4 1 16,-8 2 1-16,-6 4 1 15,-7-3-1-15,-7 12 1 16,-8 13-1-16,-3 2 0 16,-3 7 0-16,-4 1 0 0,0 2-1 15,-4-3 1-15,1 3-2 32,-1 3 1-32,1 1 0 0,-1 5 1 0,1 7 1 15,-1 0 1 1,0 3 0-16,1 0 1 0,-1-3 0 15,4-3 0-15,7-3-1 16,8-7 1 0,2-9-3-1,8-10 0-15,7-5-5 16,-1-7 1-16,1-10-12 0,0-12 0 0</inkml:trace>
  <inkml:trace contextRef="#ctx0" brushRef="#br0" timeOffset="193192.25">24366 17203 55 0,'29'12'27'0,"31"-18"-23"0,-39 0 42 0,3-7-45 16,5 1 1-16,-1-1 1 15,0-3 0-15,-7-3-5 16,-3 4 1-16,-4-4 1 16,-3 0 0-16,-8 0-2 0,-6-9-4 31,-4 19 2-31,-4 6 0 0,-3 3 0 16,0 6-1-16,3 3 1 15,4 4 2-15,0 6 0 16,4 3 1-16,-1 3 0 15,4 0 1-15,7 0 0 16,4 0-1-16,10 0 1 16,3-3-2 31,1-6 1-47,3-10 0 31,4-6 0-31,0-3 0 0,0-7 0 0,3 1 3 47,-3 0 0-47,3-10 1 0,-10 3 1 0,-4 0-1 15,-7 4 0-15,0 2 0 16,-10 4 0-16,-4 0-2 0,-7 3 0 0,-4 3-1 16,0 3 1-16,-3 0-1 0,0 6 1 15,0 1-1 1,-4-1 1-16,4 4-1 0,0-1 1 0,4 4-1 15,-1 0 1-15,7-1-1 0,1-2 1 16,6-1-1-16,5-2 0 0,6-1-1 16,0-6 1-16,0-3-1 15,0 0 1-15,0 0-1 16,-3 0 1-16,-1 0 0 16,-3 4 0-16,-7 5 0 0,-3 4 0 15,-4 2 0-15,-4 4 1 16,-3-3-1-16,-4 6 0 15,-3 6 0 1,4 6 0-16,-1 4 0 0,0 9 0 16,4 3 0-16,4-3 0 15,-1-6 0-15,4-7 0 16,10-12-1-16,8-9 0 16,10-10-4-16,11-9 1 15,7-13-12-15,3-12 1 0</inkml:trace>
  <inkml:trace contextRef="#ctx0" brushRef="#br0" timeOffset="193615.24">25210 17137 49 0,'-8'41'24'0,"-9"-4"-19"0,10-31 35 0,0 7-39 16,0 3 1-16,-4 2-1 16,4 8 1-16,-4-4-3 15,4-4 1-15,4-2 0 0,-4-3 1 16,3-4-2-16,4-6 1 16,7-9-1-16,4-4 0 15,3-2-1-15,4-7 1 16,-1 0-1-16,4 0 1 15,1-6-1-15,2 0 1 16,1 0 0-16,0 0 0 16,-4 13 1-16,0-1 0 15,-3 7 0-15,-4 12 1 16,-7 3 0-16,-4 10 0 16,-3 6-1-16,-7 4 1 15,0 2-1 16,0 0 0-31,0-9-5 0,4-3 0 0,6-6-9 16,8-7 0-16,10-12 0 16,4-10 1-1</inkml:trace>
  <inkml:trace contextRef="#ctx0" brushRef="#br0" timeOffset="193898.31">25848 16974 49 0,'-3'15'24'0,"-15"7"-30"15,11-12 52-15,-7-1-46 0,-7 4 0 0,-4-1 0 0,4 1 1 0,-4-1-2 0,0 4 1 0,1 0 1 0,2-1 0 16,5 1-1-16,6-3 1 16,4-1-1-16,7 1 1 15,7 2 0-15,4 1 1 16,-1 3-2-16,4 0 1 15,1-1-1-15,-5 4 1 16,-3-3-1 0,-10 0 0-16,-4-3-5 0,0-1 0 15,-4-2-10-15,-3-7 0 16</inkml:trace>
  <inkml:trace contextRef="#ctx0" brushRef="#br0" timeOffset="194068.73">25848 17410 59 0,'-7'15'29'0,"-4"-12"-35"16,8-3 48-16,-4 0-45 16,-4 0 0-16,1 4-28 15,-4-11 1-15</inkml:trace>
  <inkml:trace contextRef="#ctx0" brushRef="#br0" timeOffset="-189328.22">3958 17347 27 0,'7'12'13'0,"14"-18"-6"0,-10 0 14 16,0 0-20-16,6-1 1 15,-3-2 0-15,11 3 0 16,-4-1-3-16,0 4 1 16,8 3 2-16,2 0 0 15,8 0-1-15,0 0 0 16,3-3 0-16,8-3 0 16,-1-4 0-16,15-2 0 15,-4-1 1-15,3-2 0 16,8-1 1-16,-1 7 1 0,8-1-1 15,6 1 0-15,5 2 0 16,2 4 0-16,15-6-2 16,-7 9 1-16,14-6-2 15,7-4 0-15,7 4 0 16,-7 6 0-16,17-3 0 16,-6 3 0-16,3 0 0 15,3 6 0-15,8 4 1 16,-4-4 0-16,0 3 0 15,11 1 0-15,7-1 1 16,0-3 0-16,6 1-1 16,5-4 0-1,-1-3 0-15,0 0 0 0,1-3-1 16,3-1 1-16,3 4-2 16,0 0 1-16,1 0 0 0,-1 0 0 15,8 0 0 1,-1-3 0-16,4-3 0 31,-4-10 0 0,11 4 0-15,0-1 0-16,-3-6 0 0,3 4 1 0,11 2-1 0,-8 4 0 0,4 6 0 16,4 3 1-16,3 3-1 0,4-3 0 0,-1 0 0 0,1 0 1 15,0-6 0-15,3-4 0 0,-4 1 0 16,-2 2 1-1,9 4-1 1,1 3 1-16,3 3-1 0,-3 7 0 16,0-1-1-16,-8 10 1 0,15-3-1 15,-14-7 0-15,-4 1 1 16,4-4 0-16,-8-3 1 16,-6 6 0-16,-8-5 0 15,-10-1 1 1,-3-3-1-16,-4-3 1 0,-18-4-2 15,-4 4 1-15,-13-3-2 16,-7 3 1-16,-12-4-2 16,-9-2 1-16,-25 0-3 31,-15 2 0-31,-6 1-7 0,-12-6 1 0,-13-4-10 16,-10-6 0-16</inkml:trace>
  <inkml:trace contextRef="#ctx0" brushRef="#br0" timeOffset="-188712.62">17074 16525 46 0,'-7'22'23'0,"7"-9"-20"16,4-10 31-16,-1 6-32 15,5 4 1-15,2-1 2 16,8 4 1-16,6 3-7 16,12 6 0-16,6 6 4 15,4-2 1-15,7-1-2 16,7-3 1-16,3-3-2 16,-6 3 1-16,-8 0-2 15,-10 0 1-15,-11 0-1 16,-14 7 0-16,-10 2-1 0,-11 13 0 15,-7-3-2-15,-11 3 1 16,-7 0-1-16,-3 0 0 16,7-3-1-16,3-6 0 15,4-4 0-15,0-12 0 16,10-6 1-16,4-1 1 16,3-5 0-16,1-7 1 15,3-9 2-15,3-10 0 0,1-9 1 16,-4-10 1-1,-7-12 0-15,-7-6 0 0,0-3 0 16,-4 2 1-16,0-2-3 16,4-10 0-16,7 3-7 15,11 7 0-15,-1-1-9 16,1 10 0-16</inkml:trace>
  <inkml:trace contextRef="#ctx0" brushRef="#br0" timeOffset="-183950.13">12266 16748 47 0,'0'22'23'0,"7"34"-14"15,-7-46 23-15,0 5-32 16,-3 10 1-16,-8 10-1 16,-3 12 1-16,0 9-5 15,-4-2 0-15,4-1-8 16,0-3 0-16,3-9-2 0,8-13 1 16</inkml:trace>
  <inkml:trace contextRef="#ctx0" brushRef="#br0" timeOffset="-180319.2">12340 17924 55 0,'25'16'27'0,"-15"-16"-27"16,-10 0 38-16,0 0-37 15,0-10 0-15,-3-2 0 16,-11-4 1-16,-11-3-3 16,-7-3 1-16,-6 10 1 0,-5 5 0 15,-3 10-3 1,-3 10 0-16,3 12-3 0,4 0 0 16,10 7 0-16,4 8 1 15,7 1 0-15,7 0 0 16,14 0 4-16,17-7 1 15,18-3 4-15,18-5 1 16,7-20 0-16,4-9 0 16,-15-10-1-16,-6-9 1 15,-12-6-4-15,-6 0 1 16,-14-4-8-16,-15-8 1 16,-10-11-13-16,-11-2 0 0</inkml:trace>
  <inkml:trace contextRef="#ctx0" brushRef="#br0" timeOffset="-179659.55">8301 16924 49 0,'-4'-4'24'0,"4"-24"-18"0,0 28 33 0,0-6-37 0,0 6 0 0,0 0 2 0,0 0 0 0,4 6-6 15,-4 10 1-15,-4 12 0 16,-3 16 0-16,0 12-6 0,0 13 0 16,-3-3-10-1,-5-3 1-15</inkml:trace>
  <inkml:trace contextRef="#ctx0" brushRef="#br0" timeOffset="-179335.73">7511 17968 59 0,'-11'15'29'0,"8"-8"-34"15,6-10 52-15,8 3-46 16,3-4 1-16,7 4 2 15,14 0 1-15,-7 0-6 16,11 0 1-16,4 0 0 16,-8 0 0-16,4 0-11 15,-1 0 1-15,-6-6-9 0,-7-3 1 16</inkml:trace>
  <inkml:trace contextRef="#ctx0" brushRef="#br0" timeOffset="-178637.4">8491 17911 48 0,'4'10'24'0,"-1"-13"-27"0,1-4 37 15,-4 1-32-15,-4 0 1 16,-3-1-1-16,-7 4 1 15,-7 3-4-15,-11 7 0 16,-6 5 3-16,-1 4 0 16,0 3-2-16,-10 6 0 15,-1 9-1-15,11 7 0 16,8 9-2-16,-1 0 0 16,14 10 0-1,1 0 0-15,6-7 0 0,7-6 1 31,12-13 2-31,16-9 1 16,4-9 2-16,4-13 0 0,7-12 0 0,-4-10 1 0,1-3-1 16,-8-3 1-16,-7-3-3 15,-14-4 0-15,-7 1 0 16,-7 6 0-16,-4 6-1 16,-17 7 1-16,0 5-1 15,-4 7 0-15,-3 10-4 16,7 9 0-16,3-1-11 15,0 1 1-15,-3 3-2 16,0-3 0-16</inkml:trace>
  <inkml:trace contextRef="#ctx0" brushRef="#br0" timeOffset="-177618.56">8516 16989 34 0,'14'4'17'0,"4"-45"-16"0,-11 31 31 15,0-2-27 1,-4-4 0-16,1 4 3 0,0 2 1 16,-4-2-10-16,3-1 0 15,-6 1 7-15,-5 2 0 16,-6 1-2-16,-10 2 0 15,-8 7-2-15,-7 4 0 0,0 2-2 16,-10 0 0-16,0 4-3 16,-1 5 1-16,1 7-2 15,6 3 1-15,8 7-2 16,7 12 0-16,3 3 2 16,8 6 0-16,6 10 2 15,4-7 1-15,7 4 0 16,11-4 1-16,6-9 1 15,18-12 1-15,8-7-1 16,10-16 1-16,14-9 1 16,-4-9 0-16,1-9 0 15,-11-14 1-15,-4-8-2 16,-7-17 0-16,-6-11-2 16,-19-4 1-16,-6 3-2 15,-11 3 0 1,-11 3-2-16,1 4 0 0,-15 9-2 15,-7 12 1-15,-17 13-2 0,3 16 1 32,-28 16-2-32,14 2 1 15,0 7-2-15,11 6 1 16,6 3-2 0,8 4 1-16,3 8-4 15,8 7 1-15,2 4 0 0,8 2 0 0,4 3 3 16,10-9 1-1,0 10 5-15,3-16 1 0,18-7 2 16,4-6 1 0,10-6-5-16,4-9 1 0</inkml:trace>
  <inkml:trace contextRef="#ctx0" brushRef="#br0" timeOffset="-175711.79">8700 17065 41 0,'-4'31'20'0,"8"19"-16"0,3-40 41 0,0 2-41 16,0 1 0-16,3 2 2 15,4-2 0-15,0-1-8 16,4-5 0-16,10-7 5 15,15-7 1-15,10-8-3 16,3-10 0-16,0-7-1 16,8 1 0-16,3 6-1 15,-7 0 1 1,-7 3-1-16,3 3 0 0,-10 6-1 16,0 4 1-16,0 9-3 15,-4 6 1-15,-3 10-3 16,-7 12 0-16,3 10 0 15,0 6 1-15,1 6 1 16,-1-3 1-16,0-9 4 0,-3-7 0 16,0-3 3-16,-1-9 0 15,8-10 0-15,7-9 0 16,0-9-2-16,3-13 0 16,-3-3-2-16,-7-10 0 15,3-2-1-15,-3-1 1 16,-4 4 0-16,4 2 0 15,-3 7 0-15,-5 3 1 16,1 10-1-16,-4 9 1 16,4 3 0-16,-4 6 0 15,4 6-1-15,3 1 1 0,4 6-1 16,3-4 1-16,1-2-1 16,-4-4 0-16,-1 1 0 15,8-1 0-15,0-2 0 16,0-1 0-16,0-3 0 15,7 0 0-15,0-3-1 16,3-6 1-16,1-10-1 16,-12-6 1-16,5-3-1 15,-1-3 0-15,4-3 1 16,0-4 0-16,0 4-1 16,-4-1 1-16,4 10 0 15,0 7 1-15,-3 12 0 16,-1 9 0-16,-3 9 0 15,0 1 0-15,3 9-1 0,4-3 1 16,7-3-1-16,0-3 1 16,3-4-1-16,4-9 0 15,-3-3-1-15,-1-6 1 16,-3 0-1 0,0 0 1-1,4-4 0 1,-8 1 0-16,-3 2 0 0,-3 7 0 0,-1 4 0 0,0-1 1 31,-3 6-1-31,0 4 1 16,-4-1-1-1,-6-2 1-15,-5-7 0 0,5-3 1 0,-5-3-1 0,5-4 0 0,-1-2 0 16,0-4 0-16,-3 4 1 16,0 0 0-16,0 2-2 15,-1 4 0 1,5 3 1-1,2 0 0-15,1 6-1 16,4 1 1-16,-5 2-1 0,1 1 1 0,7 2-1 16,-4-9 0-16,4 0 0 15,0-3 0-15,3-3-1 16,1-6 1-16,-1-1-1 16,1-2 1-16,-5-1-1 15,1-2 1-15,-3-7 0 16,-8 9 0-16,4 7 0 15,0 0 1-15,-1 6-1 16,8 3 1-16,-3 0-1 0,2 0 1 16,5 3-1-16,-1-3 0 15,1 4 0-15,-1-4 0 16,-3 6-1 0,-7-6 1-16,-1-3 0 0,1 0 0 15,-3-3-1-15,2-12 0 16,1-4 0-16,-4 3 1 15,1-3-1 1,-1-6 1-16,-3 3-1 16,-4 3 1-16,0 10 0 0,0 12 0 15,8 0 0-15,-8 13 0 0,0 9 0 16,0 3 1-16,1 0-1 16,-1 1 0-1,-4-1 2-15,1-9 0 16,3-4-1-16,8-5 1 0,-1-4-2 15,0-3 1-15,-3-3-1 16,0 0 1-16,3 0-2 16,0-3 0-16,4 0 0 15,0-3 0 1,3-1 0-16,1 1 1 16,-5 0 0-16,5-4 0 0,3 1 0 15,6 3 0-15,1 3 0 16,0 3 0-16,4 6-1 15,6 6 1-15,-3 7-2 16,-7 10 1-16,0 2 0 0,4-3 0 16,-1 0-1-16,0-6 1 15,-3-3 0-15,4-6 0 16,3-10 1-16,-4-3 0 16,-3-10-1-16,-4-5 1 15,-6-4-1-15,-8 0 1 16,-3-6 0-16,-4-3 0 15,0 3 0-15,-3 3 0 32,10 12-4-32,-3 13 0 15,7 1-11 1,10 21 0-16</inkml:trace>
  <inkml:trace contextRef="#ctx0" brushRef="#br1" timeOffset="59546.93">12164 3891 31 0,'-4'10'15'0,"11"15"-3"15,-3-13 15-15,-1 13-25 16,1 0 0-16,-4 19 0 16,0 13 0-16,-4 12-3 15,-6 31 0-15,-11 7 0 16,-8 37 1-16,-2-3-4 15,-8 6 1-15,0-15-2 16,7 0 1-16,4-26 0 16,7-21 0-16,0-19 0 15,10-16 0-15,4-25-3 16,4-25 0-16,3-22 0 16,7-19 0-16</inkml:trace>
  <inkml:trace contextRef="#ctx0" brushRef="#br1" timeOffset="60132.62">12125 3910 31 0,'25'-6'15'0,"38"-7"-17"0,-35 7 31 0,15 3-29 16,20 0 0-1,29-4 0-15,21-5 0 0,7-7 0 16,17 0 0-16,22-6 0 16,-4-3 0-16,22 0-1 15,10-7 1-15,3-3-2 16,4-5 1-1,67-11-1 1,-46 4 1-16,-31 12-1 16,-39 13 1 15,-29 13-1-31,-24 2 1 0,-11 10-1 0,-25 10 0 0,-20 9-2 16,-15 15 0-16,-14 13-1 15,-18 32 1-15,-17 2-1 16,-7 19 1-16,3 23-2 0,7 30 1 15,18 14 9 1,-7-227-4 0,71 383 6-16,-22-113 0 15,-10-37 1-15,-11-29 1 16,-14-25 1-16,-22-12 1 16,-16-7-6-16,-29-22 0 15,-18-12-4-15,-21-12 0 16,-24-14-1-16,-8-18 1 15,-24-3 0-15,-15-13 0 16,1 1-5-16,-11-14 1 0,-4-2-5 16,-13-10 0-16</inkml:trace>
  <inkml:trace contextRef="#ctx0" brushRef="#br1" timeOffset="60823.75">16581 4252 40 0,'-7'81'20'0,"-29"57"-24"0,22-91 36 16,-4 22-33-16,-6 28 1 16,-1 13-1-16,0 19 1 15,1-1-1-15,6-2 0 16,0-23-3-16,8-12 1 16,3-22-6-16,3-22 1 15,4-19-3-15,7-21 1 16</inkml:trace>
  <inkml:trace contextRef="#ctx0" brushRef="#br1" timeOffset="61393.75">16312 4054 39 0,'29'25'19'0,"48"-3"-27"0,-45-28 39 0,17 3-32 0,18-7 1 0,29 7-4 16,31 3 1-16,21 0 1 16,18 0 1-16,14 10-2 15,7-1 0-15,7 4 1 16,0-7 0-16,10-6 2 15,-3-6 0-15,-7-4 2 16,-3-2 0-16,-11-7 0 16,-7-6 1-16,-25-3-2 0,-18-4 1 15,-10 4-1-15,-14 0 1 16,-14 0-2-16,-15-4 0 16,-10 10-3-1,-10 13 0-15,-8 18-1 0,-6 13 1 16,-5 19-1-16,-6 15 1 15,-4 20 0-15,-6 18 1 16,-12 12 2-16,-10 20 0 16,-3 18 0-1,-4 7 1-15,3 24-1 16,8-2 1-16,3 12 1 0,0-7 1 0,0-8 2 16,-11-10 1-16,-10-35-1 15,-18 4 1-15,-28-23-1 16,-17 1 1-16,-43-4-3 15,-42-15 1-15,-61-22-3 16,-48-32 1-16,-54-37-4 16,-45-47 1-16,-43-34-11 15,-7-36 0-15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4:06:16.512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4:08:00.944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10054 4590 43 0,'-10'0'21'0,"13"22"-8"0,1-18 21 15,6-1-33-15,4-6 0 16,4 3 0-16,7-4 1 0,3-2-2 15,11-3 0-15,7-4 2 16,-1 4 0-16,-6 2 0 16,0 11 0-16,-4-1 0 15,-3 3 0-15,-11 0-2 16,-7 4 1-16,-7 9-2 16,-7 6 1-16,-14 6-2 15,-10 0 0-15,-15 10-1 16,4 6 1-16,-1-6-1 15,-3-3 1-15,1-4-2 16,2-6 1-16,8-3 0 16,3-6 0-16,8-6 0 15,6-7 1-15,8-3 0 16,10-3 0-16,7-6 1 16,7 3 1-16,0-4 2 15,7 1 0-15,8-3 2 0,2 6 0 16,-2 6 0-16,-4-3 1 15,-1 9-1-15,1 10 1 16,-7 3-3-16,-8 6 1 16,1 0-3-16,0-12 1 15,-1-3-9-15,4-4 1 16,-3-9-9-16,0-9 1 16</inkml:trace>
  <inkml:trace contextRef="#ctx0" brushRef="#br0" timeOffset="535.1">11381 4430 42 0,'-4'10'21'0,"1"12"-13"0,-4-13 29 16,-1 4-37-16,-6 9 0 16,-10 0 0-16,-12 6 1 15,-2 0-1 1,-1 0 0-16,3-3 0 0,1 1 0 16,3-5 0-16,8-5 0 15,6-3 0-15,8 2 1 16,2-5 0-16,8 2 0 15,11 1 1-15,10-1 1 16,7-2 0-16,8 2 1 0,3 1 0 16,-8 6 1-16,1 3-1 15,-4 6 0 32,-3-6-4-31,0 0 0-16,-8 0-10 0,1 0 0 0,-11-10-8 0,0-2 0 0</inkml:trace>
  <inkml:trace contextRef="#ctx0" brushRef="#br0" timeOffset="3138.73">12831 3891 42 0,'-11'10'21'0,"7"-10"-9"0,4 0 22 0,-3 0-32 16,-1 0 0-16,1 0 2 16,-4 3 0-16,-4 3-5 15,-3 0 0-15,-4 7 3 16,1 6 1-16,-4-1-2 16,3 7 0-16,-7 10-1 15,1 3 1-15,2 9-2 16,1 15 1-16,7-5-1 15,7-1 1-15,7-2-1 16,7-7 0-16,4-7 0 0,3-18 1 16,11-6 0-1,6-19 0-15,1-13 0 0,-4 7 1 16,-3-7-1-16,-7 0 1 16,-11-2-1-16,-7 5 1 15,-11-3-2-15,-7 1 0 16,-3 8-1-16,-3 1 1 15,-5 9-3-15,1 13 1 16,0 0-2-16,0 6 0 16,7 3-1-16,-1 0 1 15,12 3-3-15,-1-3 0 16,8-12-3-16,10-4 1 16,7-9-1-16,11-13 1 0</inkml:trace>
  <inkml:trace contextRef="#ctx0" brushRef="#br0" timeOffset="3410.17">13032 4289 46 0,'7'0'23'0,"24"-3"-28"15,-16 0 50-15,6 0-45 16,7-3 1-16,4-1-1 0,6-2 0 16,5 3-4-16,-4 3 0 15,-8-7-10-15,-9-5 1 16</inkml:trace>
  <inkml:trace contextRef="#ctx0" brushRef="#br0" timeOffset="3799.93">13808 3944 40 0,'-21'44'20'0,"-4"-12"-22"16,18-26 28-16,0 10-27 15,-4 2 1-15,-3 4-2 16,3-3 0-16,4 3 1 15,4-3 1-15,6-3-1 16,12 2 0-16,2 4 1 16,4-6 1-16,4 6 2 0,3 0 0 15,0 0 0 1,-3 0 0-16,-7 3-2 31,-11-12 1-31,-11 2-3 0,-6 4 1 0,-8 0-6 0,-3-7 0 16,-7 1-6-16,-4-13 1 15</inkml:trace>
  <inkml:trace contextRef="#ctx0" brushRef="#br0" timeOffset="4038.24">13829 3891 43 0,'14'31'21'0,"28"-9"-19"0,-24-18 37 0,14 2-38 16,-1-12 0-16,12-4-1 15,13-9 1-15,15 1-4 16,13 8 1-16,-2-2-3 16,-12 5 1-16,-10-8-8 15,-7 8 0-15,-14-11-1 16,-4-1 0-16</inkml:trace>
  <inkml:trace contextRef="#ctx0" brushRef="#br0" timeOffset="4248.46">14619 3775 31 0,'-7'47'15'0,"-32"41"-7"0,22-60 28 15,-8 7-32-15,-7 9 0 16,-3 9 2-16,-4 3 0 15,-3 13-8-15,6-15 0 16,5-7 5-16,-1 0 0 16,4-10-7-16,0-8 1 15,6-11-9-15,5-8 1 16,3-20-4-16,10-18 1 16</inkml:trace>
  <inkml:trace contextRef="#ctx0" brushRef="#br0" timeOffset="4445.71">14206 3982 40 0,'25'35'20'0,"10"27"-21"15,-24-40 38-15,3 10-37 16,4 11 0-16,3 5 0 16,7-14 1-16,7 4-2 15,4-1 1-15,-4-5-2 16,-6-10 1-16,-5-4-6 15,-2-5 0-15,-8-13-5 16,-14 0 1-16</inkml:trace>
  <inkml:trace contextRef="#ctx0" brushRef="#br0" timeOffset="4808.28">12668 4913 64 0,'18'13'32'0,"98"15"-37"0,-73-25 66 0,38 4-59 0,42-7 0 0,32-10 0 16,36-12 0-16,10-9-5 16,-7 3 1-16,-18 3-4 15,-38-1 0-15,-32 8-14 16,-25-7 1-16,-32-1-1 15,-17 11 1 1</inkml:trace>
  <inkml:trace contextRef="#ctx0" brushRef="#br0" timeOffset="5568.71">13180 5346 48 0,'-4'16'24'15,"25"-10"-25"-15,-14-3 46 0,4-3-43 0,7-3 1 16,13 0 1-16,12-3 0 15,3-4-5-15,3 10 0 16,0 7 4-16,-10-4 0 16,-11 3-2-16,-10 7 0 15,-7 5-1-15,-11 4 0 16,-4-3-2-16,1 0 0 16,-8 0-2-16,-3-7 0 15,0 1 1-15,3 2 0 31,4 4 1-31,7 0 1 16,4 0 1-16,6 0 1 0,1 0 2 16,7-1 0-16,6-2 1 15,11 3 1-15,1-7-1 16,-4 1 0-16,-8 3-1 16,-6-1 1-16,-11 7-3 15,-18 3 0-15,-13-3-2 16,-19 10 0-16,-20-4-6 15,-15 6 1 1,-14-15-13-16,-6-6 1 0</inkml:trace>
  <inkml:trace contextRef="#ctx0" brushRef="#br0" timeOffset="7971.92">15723 4509 54 0,'4'12'27'0,"-4"1"-19"0,0-13 28 0,0 9-36 15,-4 4 0-15,-6-4 0 16,-8 4 0-16,-7 9 0 15,-3 6 0-15,-4 3-1 16,1 7 1-16,-1-3-1 16,4 8 0-16,7-8 0 15,3-1 1-15,4-8-1 16,3-1 1-16,8-7 0 16,6-2 0-16,11-10 1 15,7-3 1-15,8-6-1 16,6 3 0-16,0-3-1 15,1-3 1-15,-8 3-4 16,-7 3 0-16,0 0-9 16,-7 6 0-16,-7 3-4 15,-10 7 1-15</inkml:trace>
  <inkml:trace contextRef="#ctx0" brushRef="#br0" timeOffset="8168.46">15219 5196 47 0,'-4'22'23'0,"40"9"-19"0,-19-28 43 0,15-3-46 15,10 0 1 1,15-3 0-16,10-3 0 0,-11 3-5 16,4 3 0-16,-7-7-7 15,-3 7 0-15,-8-3-6 16,-7 6 0-16</inkml:trace>
  <inkml:trace contextRef="#ctx0" brushRef="#br0" timeOffset="8588.81">16828 4722 53 0,'-4'6'26'0,"-3"26"-30"0,0-17 47 15,-11-2-42-15,-14 15 0 16,-6 4 0-16,-5-4 0 15,1-3-2-15,0 3 1 16,3-3-1-16,7 0 0 16,7-3-1-16,11 0 0 31,39 3 1-31,17 0 0 16,11-9 0-16,-3-3 0 15,-8 9 1-15,-7-7 0 0,-10 10-1 16,-7 7 1-16,-11 2-3 15,-18 4 0-15,-17 6-8 16,-11 0 1-16,-7-13-4 16,-3-9 0-1</inkml:trace>
  <inkml:trace contextRef="#ctx0" brushRef="#br0" timeOffset="8827.91">16852 4678 69 0,'81'-6'34'0,"89"-41"-48"0,-107 31 72 16,29-15-64-16,35-10 1 15,3 13-11 1,-20 0 1-16,-18 9 7 0,-18-3 0 16</inkml:trace>
  <inkml:trace contextRef="#ctx0" brushRef="#br1" timeOffset="14683.43">23442 1624 34 0,'7'-6'17'0,"-7"12"-5"0,0-6 17 16,0 0-23-16,0 0 0 16,0 0 2-16,0 0 0 15,-7 38-12 1,-3 9 1 0,-8 15 5-16,-3 14 1 0,-4-4-7 15,-3 3 1-15,0-6-6 16,3-9 0-16,7-20-6 15,8-15 0-15</inkml:trace>
  <inkml:trace contextRef="#ctx0" brushRef="#br1" timeOffset="15253.3">22916 2000 53 0,'0'0'26'0,"18"-6"-29"0,-4 3 49 16,7-3-44-16,11-7 0 16,10-18 1-16,18-1 1 15,15-21-5-15,-5 0 0 16,11-19 2-16,0 9 1 15,-3-3-2-15,-11 6 1 16,-11 10-1 0,-10 3 1-16,-7 16-2 0,-11 12 0 15,-10 16-1-15,-11 12 1 16,-7 13-3-16,-7 19 0 0,-4-6-1 16,-3 8 0-1,0 4 0-15,0 0 1 16,3-6 1-16,4-3 0 0,0-4 3 15,4 4 0-15,3-13 1 16,0-6 0-16,3-3-1 16,8-13 1-16,0-3-2 15,6-3 1 1,1-7-2-16,-1 4 1 16,5 6 0-16,-5 0 0 0,1 6 1 15,-4 7 1-15,0 2 0 16,-3 10 1-16,-1 4 0 15,-3 2 1-15,0 0-2 16,0 4 1-16,-3-7-1 16,3-3 1-16,0-3-7 15,4-16 1-15,3-6-7 0,0-9 1 16,0-16-4-16,4 0 1 16</inkml:trace>
  <inkml:trace contextRef="#ctx0" brushRef="#br1" timeOffset="15464.67">24031 1938 41 0,'-10'37'20'0,"6"-9"-23"0,4-24 38 0,-3 5-35 0,-1 3 1 0,4 4-2 15,0-6 1-15,0-1-5 16,0-3 1-16,-3-9-7 16,-1-9 0-16</inkml:trace>
  <inkml:trace contextRef="#ctx0" brushRef="#br1" timeOffset="15636.3">23964 1812 24 0,'14'13'12'0,"0"-7"-1"15,-14-6 11-15,4-6-26 16,3 6 1-16,4-3-14 16,3-13 1 15</inkml:trace>
  <inkml:trace contextRef="#ctx0" brushRef="#br1" timeOffset="16018.46">24155 1972 29 0,'-11'47'14'0,"15"-28"-10"0,-4-19 20 0,0 0-24 16,0 0 0-16,0 0 1 16,0-10 0-16,3 1-1 15,4-3 0-15,4-4 0 16,-4 6 1-16,0-8-1 16,0 2 0-16,4 0 0 15,-1 7 1-15,1-1 0 16,-1 7 0-16,1-3 0 15,3 12 1-15,0-3 0 16,0 13 1-16,0-3-1 16,0 9 0-16,1 0 0 15,-1 3 0-15,0 3-2 16,-4-3 1-16,1 0-11 0,-4-16 0 16,-7-9-2-16,0-18 0 15</inkml:trace>
  <inkml:trace contextRef="#ctx0" brushRef="#br1" timeOffset="16547.93">24649 1204 39 0,'0'31'19'0,"0"0"-17"0,0-21 36 16,-4 12-36-16,1 9 0 15,-1 1 1-15,0 21 0 16,1 6-4-16,-1 10 0 16,-3 4 1-16,4-11 1 15,3 1-6-15,0-16 1 0,7-12-10 16,7-10 1-16</inkml:trace>
  <inkml:trace contextRef="#ctx0" brushRef="#br1" timeOffset="16859.82">24913 1677 42 0,'7'22'21'0,"-28"47"-23"0,10-53 32 0,-6-7-30 0,-8 4 0 0,0 3-1 0,-3-4 1 0,0-6 0 15,3 1 0-15,4 2-1 16,4-9 0-16,6 0 0 16,4 0 0-16,7 0 2 15,10 0 1-15,5 3 0 0,6 7 1 16,3 5 0-16,1 10 0 15,0 4 0-15,0 5 0 16,-1 4-6-16,-3-1 1 16,1-12-9-1,-1 4 1-15,-4-20-4 0,5-3 1 16</inkml:trace>
  <inkml:trace contextRef="#ctx0" brushRef="#br1" timeOffset="17384.77">26247 1837 56 0,'0'10'28'0,"-4"-10"-37"0,4 0 58 16,0 3-49-16,-7 3 0 16,0-3-1-16,0 7 1 15,-4 5 0-15,-3 1 0 16,0 15-2-16,0 10 0 0,3 3-3 15,4 3 1-15,4 0-1 16,3-6 0-16,3-10-1 16,8-9 1-16,-4-22 1 15,7 0 1-15,7-19-2 16,1-6 0-16,2-9-5 16,11-1 0-16</inkml:trace>
  <inkml:trace contextRef="#ctx0" brushRef="#br1" timeOffset="17675.18">26578 2151 45 0,'4'53'22'0,"-18"-75"-18"15,10 10 41-15,-6-17-42 16,-8-11 0-16,-3-17 0 15,-4-12 1-15,4-3-6 0,-7-16 1 16,3-6 3-16,7 0 1 16,4 6-2-16,7-3 1 15,7 13 0-15,7 12 1 16,7 19-2-16,8 6 1 16,2 19-4-16,8 16 1 15,-4 12-7-15,-7 4 1 16</inkml:trace>
  <inkml:trace contextRef="#ctx0" brushRef="#br1" timeOffset="17860.84">26285 1787 48 0,'0'25'24'0,"22"-15"-2"15,-8-10 18-15,7 0-40 16,11 0 1-16,10 0-2 15,14-10 1-15,-3 4-7 16,-3 3 0-16,-11-4-10 16,-8 4 1-16</inkml:trace>
  <inkml:trace contextRef="#ctx0" brushRef="#br1" timeOffset="18450.5">28861 2007 41 0,'-7'6'20'0,"0"6"-6"0,3-12 25 0,1 3-36 15,-8 4 0-15,-3 2 1 16,-7 1 0-16,0-1-6 16,-4 7 1-16,4-7 3 15,3 10 1-15,0-3-3 16,4-4 0-16,0 4-2 16,4 3 1-16,6-4-2 15,4 4 0-15,4 0-3 16,6-3 0-16,8-7 0 15,3-6 1-15,0-9 1 0,0-4 0 16,1 7 1-16,-5-6 1 31,-3-10 2-31,0 3 1 0,0 7-1 0,-3 0 1 16,0-1-1-16,-1 1 1 16,1 18 0-16,-1-9 0 15,1 13-1-15,0 9 1 16,-1 6-2-16,-3-6 0 15,0 3-8 1,4-6 0-16,-4-10-2 0,7-9 0 16</inkml:trace>
  <inkml:trace contextRef="#ctx0" brushRef="#br1" timeOffset="18720.4">29309 1887 39 0,'-7'32'19'0,"-36"21"-26"0,29-44 36 0,-3 4-30 16,-8-4 1-16,-7 7-5 15,0 3 0-15,1 6 4 16,2 3 1-16,8-3-2 16,11-9 0-16,10 3 4 15,14-7 0-15,3 4 5 16,12 3 0-16,6 6 1 15,0-6 0-15,-7 6-2 16,-3-6 1 0,-14-1-10-16,-18 1 0 15,-11 0-11-15,-10-3 0 16</inkml:trace>
  <inkml:trace contextRef="#ctx0" brushRef="#br1" timeOffset="19425.98">31083 1652 52 0,'4'0'26'0,"3"3"-20"0,0-3 43 16,0 0-45-16,7 0 1 16,4 0 4-16,13 0 0 0,12 0-12 15,6-3 1-15,1 3 6 16,-5 3 1 0,-6 4-3-16,-11 8 0 0,-13 4-3 15,-19 6 0-15,-14 7-3 16,-13 8 0-16,-8-2-1 15,-3 0 0-15,6 2 0 16,4 1 1-16,4 0 2 16,11 3 0-16,6-13 5 15,8 0 0-15,6-5 2 16,25-8 0-16,11-5-1 16,21-7 1-16,11 4-4 15,-1-10 0-15,-10 0-11 16,-14-10 0-16,-11 4-11 15,-7 6 0-15</inkml:trace>
  <inkml:trace contextRef="#ctx0" brushRef="#br1" timeOffset="20168.77">24479 2803 51 0,'11'22'25'0,"-8"44"-14"0,-3-57 26 0,-3 19-36 15,-4 1 0-15,-4 11-1 16,4-2 1-16,0 0-3 16,0-4 0-16,-4-9-4 15,11-6 0-15,0-19-10 16,4-16 1-16</inkml:trace>
  <inkml:trace contextRef="#ctx0" brushRef="#br1" timeOffset="20348.21">24317 2734 40 0,'7'38'20'0,"21"-48"-16"0,-17 10 27 15,6 0-33-15,5 0 0 16,2-3-9-16,8 3 0 16,-4 0 5-16,1 0 1 15</inkml:trace>
  <inkml:trace contextRef="#ctx0" brushRef="#br1" timeOffset="20687.75">24656 2963 29 0,'7'31'14'0,"10"-15"-8"0,-10-10 19 0,0-12-27 16,1-3 1-16,-1-1-1 16,0-6 0-16,-4 4 2 15,1 3 0-15,3-7-1 16,0 0 1-16,0 4-1 15,3-4 1-15,1 7 2 16,3 2 0-16,0 4 2 16,0 6 0-16,0 7-1 15,1-4 1-15,-1 10 0 0,0-7 0 16,0 10-2-16,0-3 0 16,0 2-2-16,0-8 1 15,4-7-8-15,3-3 1 16,-7-10-7-16,-3-8 1 15</inkml:trace>
  <inkml:trace contextRef="#ctx0" brushRef="#br1" timeOffset="21121.35">25068 2941 58 0,'4'13'29'0,"3"-13"-34"0,0 0 55 0,-3 3-49 16,3-6 1-16,3 3-1 15,4-10 0-15,4 4-2 16,0 0 0-16,-1-4 1 16,1-2 0-16,-8-7-4 15,-2 0 1-15,-8 3-2 0,-4-2 0 16,-3 2-3-16,-7 6 1 16,0 10 0-16,0 0 0 15,3 10 2-15,0 9 1 16,8-4 2-16,-4 14 0 15,0 5 2-15,3 1 1 16,8-1 0-16,3-3 0 16,7-6 0-16,4-3 0 15,6-9-4-15,8-13 0 16,0 0-7-16,0-22 0 16</inkml:trace>
  <inkml:trace contextRef="#ctx0" brushRef="#br1" timeOffset="21723.05">25629 2932 53 0,'7'-4'26'0,"0"11"-30"0,-7-7 50 16,0 0-48-16,0 0 0 15,-3 0 0-15,-4 0 1 16,-4-3 1-16,-3 6 1 15,-3 0-2-15,-5 3 0 16,5 4 0-16,-1 2 0 16,0 4-2-16,4-1 0 15,4-2 0-15,3 3 0 16,7-7 0-16,3 0 0 16,8-2 1-16,3-4 0 15,4-3 1-15,-1 0 1 0,1 0 0 16,-4-3 1-16,0 0-1 15,-3 3 0-15,-4 0-1 16,0 0 1-16,-7 0-1 16,3 3 1-16,-3 3-1 15,0 0 0-15,-3 10 2 16,-1 3 0-16,4 6 2 16,-3 12 1-16,-1-8 0 15,4 8 0-15,0 7 0 16,0-3 0-16,4-13-2 15,-1 0 1-15,4-9-3 16,0-6 1-16,4-7-6 16,-1-6 1-16,8-6-11 15,3-10 1-15</inkml:trace>
  <inkml:trace contextRef="#ctx0" brushRef="#br1" timeOffset="21996.82">25912 3101 45 0,'3'25'22'0,"-3"-19"-26"0,0-3 32 16,0-3-28-16,4 0 1 15,-1 0 0-15,4 7 0 16,4-7-1-16,10 3 1 0,0-3 1 15,4-3 0-15,3-4-2 16,0-2 1-16,-3 0-4 16,-4-1 1-16,-3-9-11 15,3 1 1-15,4-8-2 16,-4 1 1-16</inkml:trace>
  <inkml:trace contextRef="#ctx0" brushRef="#br1" timeOffset="22548.99">26338 2991 26 0,'15'16'13'0,"-15"3"-12"0,0-16 23 0,-4 3-22 16,0 3 0-16,-6-5 1 15,-1-1 0-15,-3 6-3 16,0 1 0-16,0-1 3 0,0 0 1 16,0 1-2-16,3 2 0 15,4-2 0-15,0 2 0 16,4-9-4-16,-1 4 1 15,0-4-2-15,4-3 1 16,4-3-2-16,3-7 1 16,0 4-1-16,4 0 1 15,-4-4 0-15,3 4 0 16,-3 0-1-16,4 6 1 16,-4-6-1-16,4 6 1 15,-4 6-1-15,3 0 1 16,1 3 1-16,3 1 1 15,-3-1 2 1,3 1 1-16,0-1 2 0,0 0 0 0,3-9 1 16,5-6 0-16,6-6 0 15,-3-7 0-15,3-12-1 16,4-1 1-16,-4-12-3 16,0-15 1-16,-7 2-1 15,-7-18 0 1,-7 3-2-16,0 0 1 0,-3 6 0 15,-1 16 0-15,1 12 0 16,-4 10 1-16,-4 9-1 16,-3 28 0-16,-3 10 0 15,-1 16 0-15,1 6-1 16,-1 18 0-16,0 1-1 16,4 2 1-16,4 1-1 15,-1-10 0-15,4-6-4 0,4-12 0 16,6-4-7-1,1-9 1-15</inkml:trace>
  <inkml:trace contextRef="#ctx0" brushRef="#br1" timeOffset="22792.6">26825 2963 44 0,'-7'34'22'0,"-3"4"-16"0,10-29 37 0,-4-2-43 15,4 8 1-15,-3 1 0 16,3 0 0-16,0-1-3 16,0-5 0-16,3-7-7 15,-3-3 1-15,7-9-7 16,-7-7 1-16</inkml:trace>
  <inkml:trace contextRef="#ctx0" brushRef="#br1" timeOffset="22954.08">26769 2812 38 0,'24'38'19'0,"12"-10"-18"0,-22-28 29 0,4-6-33 0,-1-10 0 15,4-2-8-15,4-8 0 16,3-8 7-16,4-13 0 16</inkml:trace>
  <inkml:trace contextRef="#ctx0" brushRef="#br1" timeOffset="23150.49">27086 2276 34 0,'4'-19'17'0,"17"32"-18"0,-14 3 29 16,0 2-28-16,0 8 0 15,-3 8 0-15,-4 13 1 0,0 6-1 16,0 4 0-16,-4 12 1 16,1 9 0-16,-4 4 0 15,0-4 1-15,3-6-2 16,-3-9 0 0,0-10-6-16,0-25 0 0,0-9-5 15,0-12 1-15</inkml:trace>
  <inkml:trace contextRef="#ctx0" brushRef="#br1" timeOffset="23384.7">26970 2928 30 0,'18'4'15'0,"6"18"-5"16,-13-22 24-16,3 3-33 0,4-3 1 15,3 0-4 1,7-3 0-16,0-7-6 16,-3 10 0-16,-4-6-3 0,-10-4 0 15</inkml:trace>
  <inkml:trace contextRef="#ctx0" brushRef="#br1" timeOffset="23495.5">27270 3088 31 0,'-4'47'15'0,"8"4"-21"0,-4-42 25 0,0 0-28 15,-4-9 0-15,1-6-5 16,-1-3 0-16</inkml:trace>
  <inkml:trace contextRef="#ctx0" brushRef="#br1" timeOffset="23661.38">27210 2910 26 0,'17'22'13'0,"5"12"-8"16,-15-25 22-16,0-2-28 16,0-1 1-16,-4-3-11 15,4-3 0-15,0-3 8 0,-7-3 0 16</inkml:trace>
  <inkml:trace contextRef="#ctx0" brushRef="#br1" timeOffset="23930.64">27379 3007 40 0,'28'22'20'0,"71"-13"-23"0,-74-9 38 0,3-3-36 0,-3-6 0 47,-4-1-1-47,-3-2 1 0,-8 2 1 15,-6 1 0-15,-11-4-2 0,-8 4 0 0,-2 3-2 0,-4 12 1 16,-1 3-1-16,1 7 0 0,0 6 1 16,7 3 0-16,7 6 1 15,7 4 0-15,0-1 1 16,7 1 0-16,4-7-6 15,3-6 1-15</inkml:trace>
  <inkml:trace contextRef="#ctx0" brushRef="#br1" timeOffset="24236.42">27884 2938 29 0,'-7'16'14'0,"-11"5"-17"0,18-14 22 16,-4-7-19-16,-3 0 0 16,-3 3 3-16,-1 3 0 15,4 4-2-15,0 5 1 16,3-5 1-16,4 2 1 16,4 7 1-16,3 3 0 15,0 0-1-15,11 9 1 16,3 4-1-16,0-7 0 15,-3 0-2-15,-11 0 1 16,-7 7-2-16,-11-1 0 16,1-5-9-16,-12-1 0 15,-13-12-6-15,-4-13 0 16</inkml:trace>
  <inkml:trace contextRef="#ctx0" brushRef="#br1" timeOffset="25298.79">29760 2571 44 0,'4'0'22'0,"-15"3"-21"16,4 7 37-16,-3-1-37 15,-8 13 0-15,-10 6 1 16,-11-3 1-16,7 7-4 16,-7 11 1-16,-6 1 2 0,-8 19 0 15,-4 15-1 1,11 13 1-16,8 13-1 0,9-10 0 16,12 0-1-16,13-28 1 15,15-7-6-15,10-15 0 16,4-15-10-16,3-23 0 15</inkml:trace>
  <inkml:trace contextRef="#ctx0" brushRef="#br1" timeOffset="25956.15">29792 3154 41 0,'-7'13'20'0,"-14"-10"-18"0,14 0 26 16,-4 3-28-16,-3 4 0 16,-4 5 0-16,-3-2 1 15,0 9-1-15,0-3 0 16,0 3 0-16,3 0 1 16,4 0-1-16,7 0 0 0,7-4 0 15,7 1 0-15,7-9 0 16,0-10 0-16,4 0-1 15,0-10 1-15,-1-6 0 16,1 4 0-16,-1 6-1 16,1-13 1-16,-4 9 0 15,0 1 0-15,-3-4 0 16,0 7 1-16,-1 6 0 16,-3 3 1-16,0 7 0 15,0 5 0-15,0 11 0 16,0 2 0-16,4-6-2 15,0-7 1-15,3 1-8 16,3 3 0-16,4-19-6 16,-6-10 0-16</inkml:trace>
  <inkml:trace contextRef="#ctx0" brushRef="#br1" timeOffset="26526.41">30007 3336 29 0,'4'10'14'0,"-4"11"-8"16,0-14 18-16,0 2-25 15,0-9 0-15,-4 3 0 16,4-3 0-16,-3 0 1 16,3 0 1-16,0 0 0 15,0-3 0-15,3-6 0 16,4-1 1-16,4-2-1 0,-4-7 0 16,4-3-1-16,6-3 1 15,1 0-2-15,-1 12 1 16,-2-2 0-16,-1 8 0 15,0 7 0-15,-4 3 1 16,1 16 0-16,0-6 0 16,-4 6 1-16,3-1 0 15,1 4-1-15,-4 0 0 16,3 3-1-16,1 1 0 16,0-8-5-16,-1-2 0 15,8-7-6-15,7-5 0 0</inkml:trace>
  <inkml:trace contextRef="#ctx0" brushRef="#br1" timeOffset="26964.51">30861 2762 37 0,'-4'35'18'0,"-20"24"-20"16,17-40 30-16,0 0-28 16,-7 15 0-16,-1 1 2 15,1 6 1-15,0 6-2 16,7 9 0-16,0-12 2 16,4-6 1-16,-1-7-1 15,4-3 1-15,0-15-1 0,4 3 1 16,-4-13-3-16,-4-6 1 31,-21-23-2-31,4 4 0 16,-3 7-1-16,-1-4 1 15,0 10-1-15,0 9 1 16,4 3 0-16,-3 12 1 16,2-2-1-16,5 3 1 0,3 2 0 15,7 11 0-15,7 2-2 16,7-6 1-16,7 3-3 15,3 1 0-15,1-14-6 16,7-2 1-16,14-7-6 16,6-19 0-16</inkml:trace>
  <inkml:trace contextRef="#ctx0" brushRef="#br1" timeOffset="27233.65">31069 2806 45 0,'0'35'22'0,"11"9"-15"15,-4-35 40-15,7-3-45 0,-4 13 0 16,8 0 2-16,10 9 1 15,1 7-7-15,-1 12 1 16,-7 6 3-16,-18 13 0 16,-17 6-7-16,-10 19 1 15,-19 6-13-15,-20 3 1 16</inkml:trace>
  <inkml:trace contextRef="#ctx0" brushRef="#br1" timeOffset="29679.85">21114 5547 41 0,'-7'6'20'0,"3"16"-8"16,4-19 20-16,0 0-28 16,0 4 1-16,4-7 1 15,3 0 1-15,3-7-8 16,8-2 0-16,3 3 7 16,4-1 0-16,17 4-2 15,8-6 0-15,2 9-1 16,1 9 1-16,-7 13-2 15,-7 6 0-15,-25 7-3 0,-14 15 1 16,-14 0-4-16,-18 0 0 16,-6 10-4-16,2-7 1 15,-3-12-2-15,-3-6 0 16,3-13 2-16,4-4 0 16,7-8 4-16,3 5 1 15,4-5 3-15,7-7 0 16,7-3 2-16,3-6 0 15,8 3 0-15,3-7 0 16,3 1-2-16,8 2 1 0,3 1 0 16,-3 3 1-16,7 0 0 15,3 19 0-15,4-4-1 16,-1 1 1-16,-3 2-2 16,1 7 1-16,-5 3-6 15,1-9 1-15,3-6-13 16,11-14 1-16,-7-2-2 15,-4-6 0-15</inkml:trace>
  <inkml:trace contextRef="#ctx0" brushRef="#br1" timeOffset="30025.99">22052 5534 58 0,'0'7'29'0,"-21"11"-37"0,14-11 59 0,-4 5-51 0,-10 7 0 32,-21 9 0-32,0 10 1 15,10-7-1-15,4-3 0 16,3-2 0-16,7-5 1 15,8-2 1-15,6 0 0 16,4 0 1-16,4-3 0 16,10 2 0-16,3 4 0 0,8-3 0 15,3 6 0-15,-3 7-3 16,0-7 1-16,3-6-10 16,-3-1 1-16,3-2-11 15,-3-16 0-15</inkml:trace>
  <inkml:trace contextRef="#ctx0" brushRef="#br1" timeOffset="31739.3">22631 5061 35 0,'3'-10'17'0,"1"10"-4"0,-4 0 17 16,-4 10-27-16,-3-1 0 16,-3 1 2-16,-5 2 0 15,1 4-7-15,-3-7 0 16,-8 7 4-16,-7 6 1 16,-3 3-3-16,7 6 0 0,0 4-1 15,6 12 0-15,1 3 0 16,7 3 0-16,4 1 0 15,6-7 0-15,4-7 0 16,4-8 1-16,13-13 1 16,15-10 0-16,0-9 1 15,6-9 0-15,-6-7 0 16,-4 7 0-16,-6-4-1 16,-8-3 1-16,-7-9-2 15,-11 3 1-15,-3 7-1 16,-10-4 0-16,-5 9-2 15,-6 17 1-15,0 8-3 16,3 1 1-16,1-3-3 16,6-1 1-16,4 1-10 15,3-4 1-15,1-3 1 16,10-3 0-16</inkml:trace>
  <inkml:trace contextRef="#ctx0" brushRef="#br1" timeOffset="32026.3">22666 5368 57 0,'-11'16'28'0,"11"-13"-32"0,4 3 61 0,3-3-55 16,4 0 0-16,6 1 0 15,11-4 1-15,4-4-6 16,-4-2 1-16,-3-3-4 16,-7 3 1-16,-4-4-13 15,-4-2 0-15</inkml:trace>
  <inkml:trace contextRef="#ctx0" brushRef="#br1" timeOffset="32412.62">23149 5130 57 0,'-10'37'28'0,"-4"-40"-32"0,10 10 43 16,1 2-40-16,-5-3 1 16,-2 0 0-16,-1 7 0 15,1-7 0-15,3 4 0 0,0-1-1 16,7 1 1-16,7-4 0 15,3 3 0 1,8 1 0-16,7-1 1 0,3-3 0 16,4 7 1-16,-4-4-1 15,-4 1 1-15,-6 2-2 16,-11 7 1-16,-14 6-5 16,-11 0 1-16,-10 0-8 15,-7-12 0-15,-4-10-5 16,0 0 0-16</inkml:trace>
  <inkml:trace contextRef="#ctx0" brushRef="#br1" timeOffset="32640.54">23153 5124 48 0,'0'25'24'0,"3"-13"-23"0,1-12 44 15,3 0-44-15,7 0 1 16,7-6 0-16,7-7 0 16,8-2-3-16,6-7 0 15,0 0-1-15,11 0 0 16,4-3-6-16,-8 9 1 16,-3 3-9-16,-4-2 0 15</inkml:trace>
  <inkml:trace contextRef="#ctx0" brushRef="#br1" timeOffset="32814.8">23573 5186 22 0,'-60'35'11'0,"7"37"-1"16,42-63 8-16,-6 13-17 15,2-3 0-15,1 3-6 16,4-6 0-16,3-10-1 15,3-9 1-15</inkml:trace>
  <inkml:trace contextRef="#ctx0" brushRef="#br1" timeOffset="33029.56">23460 5158 52 0,'7'19'26'0,"-4"18"-31"0,4-30 52 32,0 12-45-32,0-7 0 15,4 13 1-15,0 0 0 16,3 0-5-16,-4 10 1 16,4-1-3-16,-3-5 1 15,-4-4-13-15,-3-13 0 0</inkml:trace>
  <inkml:trace contextRef="#ctx0" brushRef="#br1" timeOffset="33363.42">22394 5766 76 0,'25'32'38'0,"56"-4"-43"0,-49-28 69 16,24 0-63-16,15-16 0 15,28-9 0-15,31 6 0 16,4-9-4-16,7 0 1 16,-21 3-6-1,-21 3 1-15,-18 0-15 0,-21 9 0 16</inkml:trace>
  <inkml:trace contextRef="#ctx0" brushRef="#br1" timeOffset="34590.58">22853 6431 60 0,'14'19'30'0,"7"-22"-22"16,-10 0 30-16,6 0-34 15,5 3 1-15,13 0 1 16,0-4 0-16,-3-2-9 16,-4 6 0-16,-7-3 5 15,-7 3 1-15,-10 3-6 0,-11 3 1 16,-11 4-3-1,-6 5 1-15,-5-2-4 0,5 3 1 16,2-1-2-16,8 4 1 16,0 0 3-16,0 6 0 15,11-6 4-15,13-3 1 16,8 2 4-16,7 4 1 16,-1 3 2-16,4 1 1 15,4-5-1-15,-4-2 0 16,-10 3-4-16,-7-6 1 15,-15 3-5-15,-17 6 0 16,-18 0-8-16,-3 3 1 16,-11-6-11-16,-7-9 1 0</inkml:trace>
  <inkml:trace contextRef="#ctx0" brushRef="#br1" timeOffset="36031.44">25142 6597 61 0,'8'0'30'0,"41"-59"-32"0,-28 34 51 0,11-13-47 16,10-6 0-16,15-19-1 15,-1-6 1-15,1-12-4 16,-15-10 0-16,0-3 2 16,-7 9 1-16,-3 7-2 31,-7 9 0-31,0 6-1 0,-8 13 1 0,-3 12-2 16,0 10 1-16,1 19-1 15,-8 15 0-15,-4 10 0 16,-6 18 1-16,-1 16 0 15,-3 13 1-15,0 9 2 16,-4 13 0-16,1-1 0 0,-1 1 1 16,4-3-1-16,4 2 1 15,-1-2-1-15,4-16 0 16,-3-19-4-16,-1-10 0 31,1-33-13-31,-12-14 1 16</inkml:trace>
  <inkml:trace contextRef="#ctx0" brushRef="#br1" timeOffset="36227.94">25372 6368 54 0,'0'7'27'0,"10"-17"-22"0,1 7 39 0,3 0-43 15,11-6 1-15,17-4-1 16,-3 1 1-16,3-1-8 16,4 0 0-16,0-2-10 15,-4-7 1-15</inkml:trace>
  <inkml:trace contextRef="#ctx0" brushRef="#br1" timeOffset="36691.51">25837 6462 47 0,'-10'19'23'0,"6"-6"-13"0,4-13 30 15,0 0-39-15,4-6 0 16,3-4 2-16,4-6 0 15,-1-5-4-15,4-8 1 16,0-2 1-16,0-4 1 16,1-8-2-16,-1-1 1 15,-4 6-3-15,1 0 0 0,3 7-3 16,-7 3 1-16,0 9-2 16,0 13 1-16,-7 6-2 15,4 15 1-15,-1 7 1 16,1 3 1-16,-1 10 1 15,4-1 1-15,4 4 1 16,3-10 0-16,4-3 3 16,6-6 1-16,5-6 2 15,-1-13 0-15,3-7 1 16,5-8 1-16,-4-4 0 16,-1-12 1-16,-6-10-4 15,-7-9 1-15,-11-7-7 16,0-5 1-16,0-4-14 15,-4 0 1-15,-3 3-3 16,-3 7 0-16</inkml:trace>
  <inkml:trace contextRef="#ctx0" brushRef="#br1" timeOffset="37053.72">26568 6030 46 0,'0'56'23'0,"-4"-6"-21"0,4-28 42 0,-3 0-44 15,-1 13 1-15,1 6 0 16,-1-4 0-16,1-2-1 16,-1-7 0-16,0 0 0 15,4-6 1-15,0-9-2 16,0-7 1-16,0-6-4 16,4-10 0-16,3-15-4 15,0-3 0-15,0-19-5 16,-3-3 0-16,-4-10-1 15,-4 1 0-15</inkml:trace>
  <inkml:trace contextRef="#ctx0" brushRef="#br1" timeOffset="37233.51">26539 5826 37 0,'8'-6'18'0,"20"12"-15"0,-18 0 38 16,8 4-36 0,3 2 1-16,4 4 2 0,7 3 0 15,10 3-9-15,11 9 1 16,7-6 8-16,0 6 0 15,-4 4-4-15,-6 12 1 16,-22 0-2-16,-21 13 0 16,-25 12-8-16,-31 15 0 15,-15 1-15-15,-20-12 0 0</inkml:trace>
  <inkml:trace contextRef="#ctx0" brushRef="#br1" timeOffset="38344.18">28797 4844 50 0,'4'10'25'0,"-4"-20"-16"0,0 10 25 0,0 0-33 16,-4-6 0-16,1 6 0 15,-8 0 1-15,-6 6-3 16,-12 4 1-16,-2 15 0 16,-5 3 1-16,-10 13-2 15,1 3 1-15,6 25-1 16,7-6 0-16,4 2 0 15,10 4 0-15,0-3 0 16,11-9 1-16,7-13 1 16,25-10 0-16,3-15 0 15,4-3 0-15,0-16 0 16,-4-7 1-16,-7-2-1 16,-7-4 0-16,-7 1-1 15,-7-1 1-15,-7 1-2 0,-14 2 1 16,0 10-4-16,-4-12 1 15,1 12-3-15,6 0 1 16,0 6-6-16,4 0 0 16,7-3-5-16,7-6 1 15</inkml:trace>
  <inkml:trace contextRef="#ctx0" brushRef="#br1" timeOffset="38599.11">28769 5293 49 0,'-11'19'24'0,"8"-19"-14"0,3 0 46 0,7 0-51 15,7 0 0-15,11 0 2 16,7-3 1-16,3-4-11 15,11-2 0-15,3-1 3 16,-7-2 1-16,-10 2-12 16,-7-2 0-16,-4-7-10 15,-3 3 0-15</inkml:trace>
  <inkml:trace contextRef="#ctx0" brushRef="#br1" timeOffset="39215.21">29503 4863 55 0,'-4'22'27'0,"1"16"-25"16,-1-26 42-16,-6-2-45 0,-8 5 1 31,-17 23-2-31,7-7 0 16,3 4 1-16,7-10 0 15,8 3-1-15,10-3 0 16,10 4 1-16,8-4 0 16,7 0 1-16,-1 0 1 15,1-3 1-15,0 3 0 16,-8-9 0-16,-6 9 0 15,-8 9-3-15,-6 1 0 16,-18-4-10-16,-18-3 0 0,-3-9-5 16,-1-6 1-16</inkml:trace>
  <inkml:trace contextRef="#ctx0" brushRef="#br1" timeOffset="39454.46">29432 4986 53 0,'7'6'26'0,"7"-3"-24"16,-3-6 47-16,0 0-44 16,3-4 0-16,17 4 1 15,15-3 0-15,21-3-9 16,14-7 0-16,-6-3 2 0,-15 7 1 15,-8 2-12-15,-6 10 1 16,-14 6-8-16,-14 4 1 16</inkml:trace>
  <inkml:trace contextRef="#ctx0" brushRef="#br1" timeOffset="39681.42">29912 5208 55 0,'-11'47'27'0,"-41"0"-31"0,41-37 45 0,-7 5-41 16,-6 17 1-16,-5 2-2 16,1 1 1-16,0 9-3 15,3-1 0-15,4-5-7 16,7-10 0-16,7-15-5 15,7-10 0-15</inkml:trace>
  <inkml:trace contextRef="#ctx0" brushRef="#br1" timeOffset="39854.05">29630 5453 59 0,'60'100'29'0,"32"-25"-39"15,-54-53 58-15,8 0-53 0,4 10 0 16,2-7-26 0,1 0 0-16,-10 6 33 0,-12 4 1 15</inkml:trace>
  <inkml:trace contextRef="#ctx0" brushRef="#br1" timeOffset="40835.54">28222 5845 68 0,'64'15'34'0,"87"-11"-23"0,-87-4 34 0,35-4-44 15,28-5 0-15,28-10-1 16,0-6 0-16,-3 3-4 15,-22 3 1-15,-24 4-7 16,-18 8 1-16,-24 7-12 16,-22 4 1-16</inkml:trace>
  <inkml:trace contextRef="#ctx0" brushRef="#br1" timeOffset="41301.18">28487 6422 56 0,'21'22'28'0,"50"-22"-28"0,-47-3 44 16,15-1-42-16,10 1 1 15,4 0 1-15,-7 0 0 16,-11 3-6-16,-10 0 0 16,-4 3 2-16,-10 7 1 0,-11 2-4 15,-11 4 1-15,-6-4-3 16,-4 1 1-16,-1-1-1 16,1 7 0-16,4-3 1 15,2 6 0-15,5-3 2 16,6-7 0-16,15-2 2 15,7 2 1-15,6 1 3 16,8 2 0-16,-4 4 0 16,11 3 1-16,7 0-1 15,-4 0 0-15,-10 0-1 16,-7-6 0-16,-8-1-3 16,-17 10 1-16,-21 1-3 15,-7 8 0-15,-18-3-8 16,-21-6 0-16,-4-6-7 15,8-9 1-15</inkml:trace>
  <inkml:trace contextRef="#ctx0" brushRef="#br1" timeOffset="41841.31">30593 5716 52 0,'10'6'26'0,"-6"20"-22"16,0-17 43-16,-1 7-43 15,-3-1 0-15,0 10 0 16,-7 7 1-16,-7 5-7 0,-7 1 0 16,-7 0 4-16,-1-7 0 15,1 0-2-15,0-2 1 16,7-4-1-16,7-7 0 16,3-2 0-16,7-3 1 15,12-7-1-15,9-3 1 16,8 0-1-16,7-3 1 15,-8 0-3-15,1-3 1 16,3 0-6-16,4 3 1 16,-4 0-13-16,-3 0 1 15</inkml:trace>
  <inkml:trace contextRef="#ctx0" brushRef="#br1" timeOffset="42053.14">30247 6453 66 0,'7'16'33'0,"46"-7"-35"16,-25-9 53-16,15-3-51 16,6-3 0-16,15-4-3 15,3 1 1-15,-4 0-4 16,-6 2 0-16,-12 1-13 15,-6 3 1-15</inkml:trace>
  <inkml:trace contextRef="#ctx0" brushRef="#br1" timeOffset="42443.25">31422 6080 45 0,'-42'28'22'0,"-22"22"-21"0,43-40 29 0,-7 2-29 15,7 1 1-15,-1-1 0 16,1 1 0-16,0-1-3 15,7-8 1-15,3 5 1 16,8 4 0-16,6-1 0 16,4 4 1-16,11-1 0 15,14 7 0-15,3 7 0 16,0-1 1-16,1 3-1 16,-5 4 0-16,-9 5-2 15,-12-5 1-15,-13 6-3 16,-15-1 1-16,-17-2-6 15,-4-3 1-15,-3-10-9 16,-11-16 0-16</inkml:trace>
  <inkml:trace contextRef="#ctx0" brushRef="#br1" timeOffset="42651.98">31119 6089 63 0,'45'10'31'0,"93"-17"-27"0,-89 4 56 15,29-6-59-15,21-16 0 16,28-13-3-16,10-12 0 16,4-3-4-16,-3 6 1 0,-22 12-14 15,-27 7 0-15</inkml:trace>
  <inkml:trace contextRef="#ctx0" brushRef="#br1" timeOffset="44844.33">24934 5591 35 0,'0'22'17'0,"0"34"-8"0,0-50 18 16,-3 23-25-16,-4 5 0 15,0 16 1-15,-7 13 0 16,-8 22-5-16,1 12 1 15,-3 16-1-15,-1 6 1 16,0 0-5-16,4-19 0 16,3-5-6-16,4-26 0 15</inkml:trace>
  <inkml:trace contextRef="#ctx0" brushRef="#br1" timeOffset="45505.89">24843 5158 32 0,'38'-3'16'0,"47"3"-12"15,-60-3 25-15,3 3-28 16,21 3 1-16,15-6 2 16,17 6 1-16,14-3-5 15,4-6 1-15,10-1 2 16,15-8 1-16,3-4-2 16,3-3 1-16,19-3-3 15,6 3 1-15,-18 3-2 16,5-6 0-1,16-13-1-15,-31 10 1 16,-28 3-1-16,-21 3 1 16,-11 6 0-16,-18 7 1 15,-10 3-1-15,-7 6 1 16,-4 6-1-16,-3 19 0 16,-8-6-1-16,-3 9 0 15,0 16 0-15,1 3 1 16,-5 19-1-16,1 0 1 15,-1 9 0-15,4 0 0 0,-3 7 1 16,-8-1 1-16,-3 13-1 16,0 10 1-16,0-1 0 15,4 13 0-15,-4 0-1 16,0-9 1-16,0-4 0 16,0 1 0-16,0-19 0 15,0-13 1-15,0-10-2 16,0-2 1-16,-4-10 0 15,-13-3 0-15,-22 3-1 16,-21-9 1-16,-32-3 0 16,-3-13 0-16,-32-9-1 15,-14-16 0 1,0-4-2 0,-25-2 0-16,0-3-10 0,0 9 0 0</inkml:trace>
  <inkml:trace contextRef="#ctx0" brushRef="#br1" timeOffset="46465.74">25527 4791 26 0,'11'-3'13'0,"-1"6"-7"16,-10-3 10-16,0 0-14 16,4-6 0-16,-1 0 3 15,4-10 1-15,0-12-7 16,0-1 1-16,-3-8 4 15,3-10 1-15,0-3-1 0,4-16 1 16,-1-13-2 0,11-8 0-16,15-4 0 15,2-3 0-15,5 28-1 0,3 6 1 16,0 7-2-16,-4 12 1 16,0 16 0-16,1 9 0 15,-8 13-1-15,-3 13 1 16,-8 18-2-16,-3 22 0 15,-3 16-2-15,0 12 0 16,-4 32-3-16,-7 6 0 16,-4 3-10-16,-6 0 0 15</inkml:trace>
  <inkml:trace contextRef="#ctx0" brushRef="#br1" timeOffset="49499.46">22126 7341 46 0,'-3'62'23'0,"-1"-12"-21"0,4-37 24 16,0 6-26-16,0-4 0 16,0-2-4-16,0 0 1 15,0-1-1-15,0 1 0 16,0-4-8-16,0 0 1 0</inkml:trace>
  <inkml:trace contextRef="#ctx0" brushRef="#br1" timeOffset="49710.73">21953 7936 30 0,'4'35'15'0,"-8"28"-12"16,8-45 21-16,-1-2-28 15,4 3 1-15,1 0-6 16,-1-7 0-16,0-2 6 16,-4-4 1-16</inkml:trace>
  <inkml:trace contextRef="#ctx0" brushRef="#br1" timeOffset="49922.18">21975 8416 36 0,'3'60'18'0,"1"-13"-17"0,-1-32 33 15,1 1-33-15,-1 0 0 16,1-1-1-16,-1-2 1 16,-3-4-3-16,4 1 0 0,-4-4-3 15,-4-3 0 1,1 0-7-16,-4-3 1 0</inkml:trace>
  <inkml:trace contextRef="#ctx0" brushRef="#br1" timeOffset="50113.78">21982 8871 39 0,'3'50'19'0,"1"13"-16"0,-4-48 33 0,0 1-32 15,0 6 0-15,-4 3 1 16,1 3 0-16,-4 1-9 16,3-4 1-16,0-3-6 15,4-7 1-15,0-8-6 16,0-7 0-16</inkml:trace>
  <inkml:trace contextRef="#ctx0" brushRef="#br1" timeOffset="50716.49">29464 7544 45 0,'14'19'22'0,"-3"-3"-22"0,-8-16 40 15,1 3-39-15,-1 3 1 16,1-3-1-16,-1 1 1 0,-3 5-6 15,0 0 1-15,-3 1-9 16,-1 2 0 0,-6-2-2-16,-1-1 0 0</inkml:trace>
  <inkml:trace contextRef="#ctx0" brushRef="#br1" timeOffset="50883.51">29450 7999 36 0,'14'44'18'0,"-7"-10"-22"16,-3-24 33-16,-1 2-30 15,4 7 1-15,-3 3-7 16,-1 0 0-16,1-3 1 16,-1 3 0-16</inkml:trace>
  <inkml:trace contextRef="#ctx0" brushRef="#br1" timeOffset="51059.41">29471 8438 21 0,'11'38'10'0,"3"-26"-5"0,-11-6 10 15,1 4-16-15,-4 2 0 16,0 1-6-16,0 0 0 15,0-1 5-15,0-3 0 16</inkml:trace>
  <inkml:trace contextRef="#ctx0" brushRef="#br1" timeOffset="51241.64">29492 9006 40 0,'7'78'20'0,"11"4"-34"15,-7-67 41-15,-1 4-45 16,4-3 0-16</inkml:trace>
  <inkml:trace contextRef="#ctx0" brushRef="#br1" timeOffset="67739.43">22172 4810 25 0,'-3'12'12'0,"3"10"-9"16,0-9 12-16,0 6-14 15,0-4 0-15,-4 17 0 16,1 18 0-16,-5 28-3 15,-2 26 0-15,-4 24-4 16,0 32 1-16,-4 0-2 16,0 3 0-16,4-3 2 15,0-12 1-15,0-26-2 16,7-22 0-16</inkml:trace>
  <inkml:trace contextRef="#ctx0" brushRef="#br1" timeOffset="68550.43">22179 4967 11 0,'0'0'5'0,"7"0"3"0,0 0 10 0,0 0-15 16,0 3 1-16,4 0 2 15,0 0 1-15,3 0-8 16,0 0 0-16,3-3 6 16,1-3 0-16,14-3-1 15,17 3 0-15,15 0-1 0,17-10 1 16,0-12-1-1,0-3 0-15,4-3-1 0,3 2 0 16,-3 4-1-16,-1 3 0 16,-6 3-1-16,-8 4 0 15,-10-4 0-15,-3 6 0 16,-1 1-1-16,4-7 1 16,-3 3 0-16,-8 7 0 15,1 0-1-15,-5 5 1 16,-2 4-1-16,-4 10 1 0,-1 12-3 15,-2 9 1-15,-5-3-1 16,-2 16 1 0,-8-6-2-16,-7 15 1 0,-7 16 0 15,-7 10 0-15,-4 15 1 16,-6-10 0-16,-4 17 0 16,0 8 0-16,7 7 1 15,3 10 0-15,8-4 0 16,-1 0 1-16,4 7-1 15,-3 3 0-15,-4-13 1 16,-11-6 0-16,-14-19 0 16,-6 0 0-16,-12-13 0 15,-10-8 1 1,-63 18 0 0,-11-7 1-16,7-15 0 15,-3-22 0-15,-4-12-1 16,3-16 1-16,15-19-10 15,6-10 1-15</inkml:trace>
  <inkml:trace contextRef="#ctx0" brushRef="#br1" timeOffset="69301.63">27989 4810 43 0,'-7'44'21'0,"-7"47"-16"16,14-66 22-16,-3 16-27 16,-8 31 0-16,8 31 0 15,-4 13 1-15,3 35-1 16,4 18 0-16,-4 13-1 16,4 0 0-16,-3-13-2 31,-8-12 0-31,1-28-8 15,-4-17 1-15,3-24-2 0,-3-25 0 0</inkml:trace>
  <inkml:trace contextRef="#ctx0" brushRef="#br1" timeOffset="69991.03">27947 4822 18 0,'21'-9'9'0,"22"6"-2"0,-29 0 12 0,0 3-15 15,7 3 0-15,4 3 4 16,3 7 0-16,7-4-10 15,7 7 1-15,4-7 6 16,4-2 0-16,13-11-3 16,15-5 1-16,17-7-2 15,0-6 1-15,8-9-1 16,6-19 0-16,11 15 0 16,3-5 1-16,-17-1-1 15,0 0 1-15,-11 3-1 16,-3 7 0-16,-7 9-1 15,-8 3 0-15,-3 4-1 16,-7 8 0-16,-7-2-1 0,-14 6 1 16,-3 3-1-1,2-7 0-15,-6 14 1 0,-3 12 0 16,-8 15 0-16,-4-3 0 16,-6 20 0-16,-7 5 1 15,-4 16 0-15,-11 13 0 16,-3 3-1-16,-3 18 0 15,-1 20-1-15,4-1 1 16,-4 7 0-16,4-4 0 16,0 4-1-16,4-6 1 0,3-7 1 15,-4 6 0 1,1-9 0-16,-1 6 0 0,-6-6 0 16,-12-6 1-16,-16 0-2 15,-22-13 1-15,-11-9 0 16,-7-3 0-16,-6-10 0 15,-22-12 1 17,-10-10-1-32,-8-12 1 0,-10-13 0 0,-14 0 1 0,-7 0-4 15,-4 1 1-15,-3-1-9 16,-4 0 0-16</inkml:trace>
  <inkml:trace contextRef="#ctx0" brushRef="#br1" timeOffset="84644.64">23530 8382 66 0,'21'6'33'0,"-13"25"-23"0,-8-18 34 16,-4-1-44-16,-7 4 0 0,-6 15 0 15,-4 1 0-15,-11 2-1 16,-14 7 1-16,0 9-2 16,-3-6 0-16,3 6-1 15,4 0 1-15,10 1 0 16,7-8 0-16,7-8 0 16,11-4 1-16,14-9 2 15,15-3 0-15,16-3 0 16,12-4 1-16,-1 4-1 15,-3 3 1-15,0 3-2 16,-11 3 1-16,-17 6-2 16,-18 19 0-16,-4 4-1 15,-13-1 0 1,-15 0-2-16,-7-3 0 0,-3-9-4 16,3-6 0-16,7-7-9 15,11-6 0-15</inkml:trace>
  <inkml:trace contextRef="#ctx0" brushRef="#br1" timeOffset="84944.58">23805 9291 53 0,'18'-3'26'0,"-11"-3"-26"0,-7 6 43 15,-3 0-43-15,-4 0 0 16,-8-4 0-16,-2 1 1 0,-8 6-1 15,-3-3 0-15,-7 10-1 16,-1 9 1-16,1 6-1 16,3 9 1-16,1 7-1 15,9 3 0-15,5-10 0 16,6-5 0-16,15-1 0 16,10-12 1-16,7-7-1 15,4-12 1-15,3-13-2 16,0-12 1-16,4 3-5 15,-4-10 0-15,4-9-8 16,-7-6 0-16</inkml:trace>
  <inkml:trace contextRef="#ctx0" brushRef="#br1" timeOffset="85228.78">23971 8516 58 0,'4'26'29'0,"-4"33"-34"0,0-43 52 0,0 18-46 0,3 10 1 0,1 0 0 0,-1 19 0 15,-3 9-3-15,0 13 1 16,0 2 0-16,4-5 1 15,-4-7-4-15,0-6 0 16,0-19-5-16,0-12 1 0,0-19-10 16,0-13 0-1</inkml:trace>
  <inkml:trace contextRef="#ctx0" brushRef="#br1" timeOffset="85519.12">24123 9256 53 0,'3'48'26'0,"26"24"-29"0,-22-63 42 0,0 0-38 16,0-5 1-16,0-4 3 15,4 6 0-15,-1-3-4 0,1-16 0 16,3-5 3-16,0-11 1 16,4-2-2-1,3-3 0-15,0-10-6 0,0 6 1 16,0 4-11-16,0-1 1 16,-3 4-6-16,-7 6 0 15</inkml:trace>
  <inkml:trace contextRef="#ctx0" brushRef="#br1" timeOffset="85845.36">24451 9225 53 0,'21'31'26'0,"18"-12"-30"0,-28-16 46 0,6-3-41 15,1-6 0-15,3-3-2 16,0-7 1-16,-3-6-1 15,-8 3 1-15,-10-3-1 16,-7 0 0-16,-7 0-3 16,4 7 0-16,-4 9 0 15,-4 6 1-15,0 12-1 16,1 10 1-16,3 6 3 16,10 10 1-16,4 6 2 15,7-10 1-15,0 4 0 16,4-4 1-16,13-5-1 15,50-1 0-15,-35-25-3 16,0-3-10-16,0 0 1 16,-7-19-7-16,-4-6 0 15</inkml:trace>
  <inkml:trace contextRef="#ctx0" brushRef="#br1" timeOffset="86400.93">26321 8968 57 0,'7'19'28'0,"0"6"-34"16,-11-19 51-16,-3 0-45 0,-7 1 1 16,-3 5-1-16,-1 4 1 15,0 3-1-15,8 3 0 16,-1 6 0-16,1 0 1 16,2 0-1-16,1 1 1 15,4-1-1-15,-1 0 1 16,4 0 0-16,7-3 0 15,8-6 1-15,2-3 1 16,4-4-1-16,-3-2 0 0,-4-1-1 16,-7 1 0-1,-10 5-3-15,-12 10 1 0,-2 4-6 16,3 2 1-16,0-9-8 16,0 0 0-16,-4-6-3 15,4-7 0-15</inkml:trace>
  <inkml:trace contextRef="#ctx0" brushRef="#br1" timeOffset="86633.6">26666 9188 35 0,'4'28'17'0,"-4"16"-14"16,0-35 28-16,-4 4-28 15,-3 5 0-15,-3 1 2 16,-4 3 1-16,0-3-8 16,0 0 1-16,3 0 3 0,0-4 1 15,8-2-12-15,3-10 0 16,0-3-4-16,3-13 0 16</inkml:trace>
  <inkml:trace contextRef="#ctx0" brushRef="#br1" timeOffset="86798.36">26497 9031 42 0,'14'15'21'0,"0"-18"-27"0,-7 0 37 0,0-3-35 15,4-4 0-15,0 1-18 16,3-4 1-16</inkml:trace>
  <inkml:trace contextRef="#ctx0" brushRef="#br1" timeOffset="87690.34">26808 9357 49 0,'0'59'24'0,"7"-33"-23"0,-4-17 41 0,-3 3-42 15,0 1 1-15,0 3 0 16,0-4 0-16,4-2-1 15,-4-4 0-15,0-3 0 16,3-6 0-16,4-7-1 16,0-5 1-16,0-1-1 0,0-6 0 15,-3-3 0-15,0 3 0 16,-1 0 0-16,1 7 0 16,-1 5 0-16,1 4 0 15,3 9-2-15,0 0 1 16,0 7-1-16,0-1 1 15,3 0-1-15,-3-6 1 16,1 4 0-16,-1 2 0 16,0 4 1-16,0 2 1 15,3-2-2-15,-3-1 1 0,0-2-3 16,0-10 1-16,1-6-1 16,-1-7 0-16,0 1 3 15,3-7 0-15,1-3 2 16,-1 3 0-16,1 3 3 15,0 7 0-15,-1 9 0 16,1 6 1-16,-1 7-3 16,1-7 0-16,-1 3-1 15,-2 4 0-15,2 3-1 16,-3 6 0-16,0-1 0 16,0 5 1-16,0-1-1 15,0 0 1-15,0-10-1 16,0 1 0-16,4-7-5 15,0-5 1-15,-1-4-9 16,1-10 1-16</inkml:trace>
  <inkml:trace contextRef="#ctx0" brushRef="#br1" timeOffset="87978.07">27333 9420 46 0,'-3'50'23'0,"-8"31"-27"0,8-68 38 16,3 9-35-16,0 0 1 16,0 0 2-16,3-4 1 0,4-2-1 15,0-6 0-15,4-10 1 16,6-16 1-16,5 6-1 15,-1-11 1-15,-4-14-3 16,1 1 1-16,7-23-8 16,-4-2 0-16,-3-17-10 15,3-2 1-15</inkml:trace>
  <inkml:trace contextRef="#ctx0" brushRef="#br1" timeOffset="88202.89">27760 8234 47 0,'32'79'23'0,"-11"-45"-25"0,-17-6 34 16,-4 10-31-16,-4 18 0 16,0 17 1-16,1 2 0 15,-8 22-3-15,-6 19 0 16,-1 19-2-16,0-7 1 15,4-12-8-15,-3-12 1 16,3-23-5-16,3-18 1 16</inkml:trace>
  <inkml:trace contextRef="#ctx0" brushRef="#br1" timeOffset="88817.86">28131 8404 45 0,'-4'9'22'0,"-3"32"-23"0,3-32 44 0,-3 13-43 16,0 16 0-16,-3 15 0 16,-1 10 1-16,-3 21-3 15,-7 20 0-15,3 15-1 16,8 0 1-16,3 7 0 16,3-17 0-1,4-15-1-15,0-25 1 16,0-18-1-16,7-17 1 0,-3-21-9 15,-4-4 1-15,-7-15-1 16,-4-7 0-16</inkml:trace>
  <inkml:trace contextRef="#ctx0" brushRef="#br1" timeOffset="89283.05">27827 9442 29 0,'14'6'14'0,"0"0"-9"0,0-6 25 16,8 0-30-16,6 0 0 16,4 0 0-16,10 0 1 15,0 0-2-15,8-3 0 16,-1 0 0-16,-3-3 0 16,-4 2 0-16,-6 1 1 0,-5-6 0 15,-6-4 1-15,-7-2 1 16,-4-4 0-16,0 0 1 15,-4 6 1-15,-3 1-1 16,1 6 0-16,-8 6-2 16,-4 6 1-16,-3 3 0 15,-4 10 0-15,-3-9-3 16,-3 5 1-16,-5 7-2 16,5 6 1-16,-1 4-1 15,8-4 0-15,3-3-1 16,-1 0 0-16,12-6 3 15,7-10 0-15,-1 1 0 16,4-4 1-16,-3-3 0 16,-1 0 0-16,1 0-1 15,-4 1 1-15,0-1-4 16,0 0 1-16,-3-3-2 16,-1 3 1-16,1 0-3 0,-4-3 0 15,7-3-5-15,-4 6 1 16</inkml:trace>
  <inkml:trace contextRef="#ctx0" brushRef="#br1" timeOffset="89750.58">28388 9755 28 0,'4'6'14'0,"-4"-3"-12"0,0-3 22 0,3-6-26 16,1-3 1-16,-1-1 2 15,4-5 0-15,0-4 1 16,0 0 1-16,4 0 0 16,-1-3 0-16,1-3 1 15,7-3 1-15,-1 0-1 16,1 0 0-16,-4 2-1 15,0 11 0-15,-3 2-1 16,-1 7 0-16,-3 9-1 16,0 7 0-16,1 2-1 15,-5 4 0-15,1 3 0 16,-4-4 0-16,3 1-1 16,-3-7 1-16,4 4 0 0,-4-1 0 15,3 7 0-15,-3 0 1 16,0 3-1-1,4 0 0-15,-1 0 0 0,1-3 0 16,-1-4 0-16,1-2 0 16,3-4-1-16,0 1 1 31,0-4-5-15,0 0 0-16,0-3-8 15,0-6 0-15</inkml:trace>
  <inkml:trace contextRef="#ctx0" brushRef="#br1" timeOffset="90123.37">28787 9689 45 0,'7'13'22'16,"0"-7"-17"-16,-4-6 34 0,4 0-38 15,4-3 0-15,7-6 1 16,-1-7 1-16,4 3-4 16,-3-2 1-16,-4-1 1 15,-3-3 0-15,-4 0-1 16,0-3 0-16,0 0-3 16,-7 0 0-16,0 0-2 15,-4 13 0-15,-3 6-1 0,-3 12 1 16,-1 10-1-16,1 0 1 15,3 3 2-15,-1 9 0 16,5 4 2-16,6-1 0 16,5 1 0-16,-1-1 1 15,3-2-3-15,-3-7 0 16,4-10-6-16,3-5 0 16</inkml:trace>
  <inkml:trace contextRef="#ctx0" brushRef="#br1" timeOffset="90399.83">29196 9601 36 0,'3'-6'18'0,"-3"3"-19"16,0 3 31-16,-3 3-30 15,-8 3 0-15,1-2 0 16,-11-1 1-16,-4 9-2 16,4 4 1-16,-4 3 0 15,4 3 1-15,0 3-1 16,3 0 1-16,7 3-1 15,1-3 1-15,3 3 0 16,7 1 0-16,7-7-1 16,7 0 1-16,4-10-2 15,-1-9 1-15,1-6-1 16,0-9 0-16,-4-1-6 16,0-6 0-16,0-9-4 15,0 0 0 1</inkml:trace>
  <inkml:trace contextRef="#ctx0" brushRef="#br1" timeOffset="90669.23">29249 9764 34 0,'0'35'17'0,"3"-13"-19"0,1-19 28 15,-1 6-23-15,4-2 1 0,1-1 3 16,-1 0 1-16,3 1-9 16,4-4 1-16,4-3 4 15,3-7 1-15,4-2-2 16,-1-4 1-16,-2-5-8 16,-5-1 1-16,4 0-11 15,1 0 1-15,-5-9-1 16,1 0 0-16</inkml:trace>
  <inkml:trace contextRef="#ctx0" brushRef="#br1" timeOffset="90979.9">29626 9642 43 0,'-7'25'21'0,"-25"-6"-30"16,18-13 44-16,0 4-35 15,4-1 1-15,-4 1 0 0,3 2 0 16,0 1-2-16,4-1 1 16,0-2 1-16,7-1 0 15,0 0 1-15,0 1 0 16,11-4 0-16,7 4 0 16,-1-4 0-16,4 6 1 15,0-5-1-15,-3 2 0 16,-7 4-2-16,-8 12 0 15,-3-10-3-15,-7 7 1 16,-3 0-3-16,-8 0 0 0,4-3-4 16,3-3 0-16,1-7-5 15,3 0 1-15</inkml:trace>
  <inkml:trace contextRef="#ctx0" brushRef="#br1" timeOffset="91325.8">29838 9570 7 0,'42'-69'3'0,"4"-31"7"15,-35 65-4-15,6-18-5 16,8-10 1-16,-7-15 4 16,-4 3 1-16,-7 9-5 15,0 6 0-15,0 4 5 16,-3 6 1-16,-1 12-1 15,-3 13 0-15,-3 9-3 0,-1 19 0 16,0 7-3-16,-3 18 0 16,-3 19-1-16,-11 22 0 31,-1 12-1 0,-2 1 1-15,6 12 0-1,4 3 0-15,3-3 0 0,1-9 1 0,6 0-2 0,4-10 0 0,0-3-4 16,4-16 1-16,3-12-6 0,4-12 0 0</inkml:trace>
  <inkml:trace contextRef="#ctx0" brushRef="#br1" timeOffset="91550.14">30529 9592 37 0,'29'38'18'0,"-15"-7"-14"0,-14-18 30 0,-4 5-31 16,-6 7 1-16,-12 10 0 15,-13 9 1-15,-11 0-7 16,0 15 1-16,-3 7 4 16,-4 13 0-16,4 8-3 15,6 4 1-15,12-15-5 16,2-14 0-16,8-18-10 15,4-19 0-15</inkml:trace>
  <inkml:trace contextRef="#ctx0" brushRef="#br1" timeOffset="91736.74">30043 9567 44 0,'3'-6'22'0,"32"50"-24"0,-21-19 31 16,8 15-28-16,6 17 0 15,0-7 0-15,-3 6 1 16,-4-2-4-16,-3-10 0 16,-4-10-5-16,-4-9 1 0,1-12-6 15,-1-10 0-15</inkml:trace>
  <inkml:trace contextRef="#ctx0" brushRef="#br1" timeOffset="91937.12">30857 9990 54 0,'11'7'27'0,"-14"24"-40"0,-1-28 52 0,-7-6-53 16,-6-7 1-16,-18 1-13 15,3-16 0-15</inkml:trace>
  <inkml:trace contextRef="#ctx0" brushRef="#br1" timeOffset="93653.02">17967 3756 49 0,'18'29'24'0,"3"5"-16"0,-11-25 25 16,4 10-32-16,1 3 0 15,-1 3 2-15,3 0 1 16,-3-3-4-16,1 0 1 16,-1-12 3-16,3-10 1 15,12-19-1-15,9-6 0 16,12-32-1-16,6-30 0 16,25-20-5-16,22-19 0 15,10-18-16-15,-22-13 0 0</inkml:trace>
  <inkml:trace contextRef="#ctx0" brushRef="#br1" timeOffset="100604.46">12517 3668 28 0,'-7'0'14'0,"3"-6"-6"0,4 6 14 16,0 0-20 0,0 0 0-16,4 6 4 0,-4-6 1 15,3 0-6-15,-3 10 1 16,0-4 5-16,0 4 0 15,0 8 0-15,-3 4 0 16,-1 0-2-16,0 0 0 16,-3 13-3-16,-7 21 1 15,0 13-2-15,-11 19 0 16,-10 0-2-16,0 22 0 16,-7 34-1-16,6 0 1 15,5 16 0-15,9 25 0 16,15-6 0-16,14-7 1 0,11-2 0 15,14-14 1-15,3-30-3 16,4-20 1-16,3-21-5 16,8-16 1-16,-5-16-12 15,-2-24 1-15</inkml:trace>
  <inkml:trace contextRef="#ctx0" brushRef="#br1" timeOffset="101324.96">14683 3499 49 0,'-18'13'24'0,"7"37"-21"0,11-38 37 15,0 10-39 1,4-3 0-16,3 16 1 16,4-1 0-16,-1 13-2 0,8 19 0 15,-1 28 2-15,12 16 0 16,6 12 0-16,4 38 0 31,3 3-1-31,-7 28 0 16,-6 10-2-16,-22-13 1 0,-25-12-2 0,-7-16 1 15,-14-25-6-15,-3-22 1 0,3-10-10 16,-7-21 0-16</inkml:trace>
  <inkml:trace contextRef="#ctx0" brushRef="#br1" timeOffset="102495.56">11603 4534 44 0,'-4'28'22'0,"8"-12"-15"0,-4-16 31 16,0 0-36-16,0 0 1 16,0 0 2-16,7 0 1 15,4-3-6-15,3 0 0 16,7 3 4-16,7-4 1 16,4 1-2-16,0 3 1 15,-8 0-2-15,-3 3 0 16,-3 1-3-16,-7 2 1 15,-8 6-2-15,-6 7 0 0,-4 6-1 16,-4 0 1-16,-3 0-2 16,0-3 1-16,0 0 1 15,3-3 1-15,0 0 0 16,4 0 1-16,4-10 0 16,3 7 0-16,0 3 1 15,3-4 0-15,1 1 0 16,-1 0 0-16,5-1-1 15,-1-5 0-15,3-7 1 16,-3 3 0-16,4-6 0 16,-1 3 0-16,1-3 0 15,-4-3 0-15,0 0 0 16,0 6 1-16,-3-3-2 16,-1 3 0-16,-3-3-1 31,4 4 1-31,-4-1-1 0,0-3 1 0,0 6-1 15,0-3 0-15,0-3 1 16,0 6 0-16,0-6 0 0,3 3 0 16,1 4 0-16,-1 2 1 15,-3-9-1-15,4 3 1 16,-4-3-1-16,0 0 0 16,0 7 0-16,-4 2 0 15,-3 7-1-15,-3 6 1 16,-8 6 0-16,-7 3 0 15,-6-6 0-15,-5 4 1 16,-3 8-2-16,1-2 1 16,-1-1-2-16,4-6 1 0,3 1-6 15,4 5 1-15,6-9-11 16,8 3 0-16</inkml:trace>
  <inkml:trace contextRef="#ctx0" brushRef="#br1" timeOffset="103682.57">9193 4484 35 0,'-17'12'17'0,"17"-2"-6"0,-4-7 17 0,4 0-24 16,-3 3 0-16,3 4 3 16,0-1 0-16,0 1-9 15,0-4 1-15,0 0 5 16,0-3 1-16,0 0-2 15,0-3 0-15,7 0-2 16,7 0 1-16,4-3-1 16,3 3 1-16,3 0-1 15,-2 0 0-15,-5 0 0 16,4 0 0-16,-10 3-1 16,3 0 1-16,0 4-1 15,-3-4 0-15,-1 3-1 16,-3-3 1-16,0-3-1 15,0 3 1-15,-3 7-1 16,-4 2 1-16,-4 7-1 16,-3 0 1-16,0 3-1 15,0 0 1-15,-10-3-1 0,3-4 1 16,-4 1 0-16,7 6 0 16,-6-3-1-16,3-3 1 15,3-4 0-15,4 4 0 16,-4-7 0-16,4-6 0 15,4 7 0-15,3-4 1 16,3 3-1-16,8 7 1 16,3 3 0-16,4-7 0 0,-4-5 0 15,-4 5 0-15,1 4-1 16,-8 6 0-16,-10 6-1 16,-7 3 1-16,-3 4-3 15,-5-7 1-15,1 4-5 16,0-4 0-16,0-3-10 15,7-16 1-15</inkml:trace>
  <inkml:trace contextRef="#ctx0" brushRef="#br1" timeOffset="104027.99">9656 4750 68 0,'-4'19'34'0,"11"-13"-39"0,-3-6 61 15,-4 4-63-15,3 2 1 16,-3-6-21-16,4 3 0 16,-8-6 25-16,8-3 0 0</inkml:trace>
  <inkml:trace contextRef="#ctx1" brushRef="#br1">11553 3132 0,'0'0'16</inkml:trace>
  <inkml:trace contextRef="#ctx0" brushRef="#br1" timeOffset="104809.9">17198 5142 58 0,'0'-3'29'0,"3"-9"-23"0,-3 12 30 16,4-3-37-16,3 3 0 0,0 3-5 16,0 0 1-16,0 3-5 15,0-3 0-15,-3-9-6 16,-1 0 0-16</inkml:trace>
  <inkml:trace contextRef="#ctx0" brushRef="#br1" timeOffset="105406.86">17582 4785 49 0,'29'9'24'0,"-1"-6"-22"0,-14-3 45 0,7 0-44 0,7 0 0 15,4-3 1-15,3-3 0 16,-3 6-6-16,-4 0 1 0,-6-3 2 16,-8 3 1-16,-7 6-3 15,-7 0 0-15,-7 4 0 16,-7 5 0-16,-8 7-2 15,-2 0 1-15,-1-3-1 16,0-3 1-16,4-10 0 16,7 0 0-16,3 1 0 15,4-1 1-15,7-3 1 16,11 3 0-16,7 4 0 16,3-1 1-16,7 1 0 15,4 2 0-15,-4 1-1 31,-7-4 1-15,-3 0-1-16,-1 1 1 0,-2-1-1 0,-5 4 0 0,-3 9 0 16,0-3 0-16,-3-1 0 15,-8 11 0-15,-10 2-1 16,-7 0 1-16,-11 4-1 16,-10-4 0-16,-11-6-9 15,-7 4 1-15,-14-11-6 0,-4 4 0 16</inkml:trace>
  <inkml:trace contextRef="#ctx0" brushRef="#br0" timeOffset="110723.18">9857 7673 53 0,'0'3'26'0,"-4"-9"-17"16,1 3 27-16,-4 3-36 0,-8-7 1 16,-6 7 0-16,-3 7 0 15,-5 5-1-15,-6 1 0 16,-7 9 1-16,-4 12 0 15,0 7-1-15,4-3 0 16,-4 15 0-16,7 6 0 16,11 17-1-16,3 5 0 15,14 1 0-15,4-13 0 0,7-10 0 16,11-2 0 0,14-23 1-16,10-12 0 0,7-19 1 15,1-15 1-15,3-10 1 16,-4-13 0-16,-3-5 0 15,-11 2 0-15,-7 3-1 16,-14 4 1-16,-3 6-1 16,-15 3 0-16,-3 13-1 15,-11 9 1-15,-10 12-1 16,-7 7 0-16,-1 9 0 16,1-6 0-16,7 3-1 15,-8 4 1-15,15-4 0 16,0 6 0-16,10-6-1 15,4 0 1-15,7-9-6 16,7 0 1-16,4-10-15 16,3-12 1-16,10-4-2 15,-3-12 0-15</inkml:trace>
  <inkml:trace contextRef="#ctx0" brushRef="#br0" timeOffset="111337.83">10781 7638 52 0,'10'22'26'0,"-17"0"-25"16,7-19 49-16,0 13-46 16,-3-3 1-16,-8-4 0 0,-6 10 1 15,-12 0-9-15,-9 6 1 16,-5 6 4-16,1-6 1 15,-4 0-3-15,0 0 1 16,4 4-1-16,3-7 1 16,4 0-1-16,10-7 0 15,4-2 0-15,7-1 1 32,7 1 0-32,10-1 0 0,11 4-1 0,11 0 1 0,7 3-1 15,10 6 1-15,4 3-1 16,0 6 1 15,-4-5-5-15,-3 5 1-16,-11-3-11 0,-3-2 1 0,-11-14-7 0,0-8 1 0</inkml:trace>
  <inkml:trace contextRef="#ctx0" brushRef="#br0" timeOffset="112179.6">12090 7491 61 0,'-11'6'30'0,"-10"-12"-34"16,14 9 54-16,-4 7-50 0,-10 2 0 15,-4 7 2-15,4 9 0 16,-3 16-3-16,-5 0 1 15,-6 12 0-15,3 10 0 16,1 10-3-16,6 11 1 16,7 4-1-16,8 10 0 15,10-20 0-15,7-9 1 16,7-9 0-16,3-19 1 16,12-19 2-16,10-9 1 15,6-19-1-15,-6-10 1 0,-4-9 0 16,-10-6 0-16,-4-13-1 15,-14 0 1-15,-10 0-2 16,-11 4 0-16,-7 6 1 16,-8 9 0-16,-9 15-1 15,-8 7 0-15,-4 19-2 16,1 9 0-16,3 4-2 16,7 2 0-16,7 1-5 15,8-4 1-15,10-3-9 16,10-12 1-16,18-13 1 15,11-9 0-15</inkml:trace>
  <inkml:trace contextRef="#ctx0" brushRef="#br0" timeOffset="112465.04">12263 7993 48 0,'-29'28'24'0,"19"6"-19"0,10-30 50 16,0-1-50-16,3 0 1 0,8 0 1 15,14-6 1 1,10-3-11-16,7-7 0 0,18-12 5 15,4 9 0-15,-4 7-10 16,-11-1 1-16,-7 4-13 16,-10-6 1-16</inkml:trace>
  <inkml:trace contextRef="#ctx0" brushRef="#br0" timeOffset="112944.66">13148 7422 61 0,'-14'47'30'0,"-4"3"-33"0,11-37 46 16,-3 2-43-16,-1 7 0 15,0 4 0-15,1-1 0 16,3 3 0-16,0-6 0 0,0-3 0 15,3-4 0-15,8 1 0 16,6 0 0-16,8 2 0 16,7 1 0-16,6 0 0 15,15 0 0-15,0 3 1 16,0 0 0-16,-11-7-1 16,-7 7 1-16,-13 10-2 15,-15 5 1-15,-18 4-4 16,-10-3 0-16,-11-7-7 15,-3-9 1-15,-1-12-7 16,1-17 0-16</inkml:trace>
  <inkml:trace contextRef="#ctx0" brushRef="#br0" timeOffset="113153.31">13116 7347 66 0,'81'19'33'0,"46"-10"-35"0,-84-9 64 16,13-6-63-16,18-4 1 15,14-2-1-15,4-4 1 16,-11 4-2-16,-10 2 0 16,-18 4-6-16,-7 6 1 15,-11 0-13-15,-10 0 1 16</inkml:trace>
  <inkml:trace contextRef="#ctx0" brushRef="#br0" timeOffset="113409.36">14228 7410 63 0,'-4'59'31'0,"-38"29"-34"0,24-60 49 0,-3 10-44 16,-18 6 0-16,-17 15-2 15,-8 10 0-15,-10 6-3 16,7 7 1-16,7 0-4 16,7-20 1-16,11-12-12 15,10-18 0-15,7-32 0 16,15-25 0-16</inkml:trace>
  <inkml:trace contextRef="#ctx0" brushRef="#br0" timeOffset="113590.16">13557 7300 60 0,'25'34'30'0,"35"76"-37"0,-35-76 62 15,6 20-53-15,12 5 0 16,6 17 0-16,4-1 0 15,0 0-5-15,0-6 1 16,3-6-7-16,4-7 1 16,-3-18-10-16,-4-16 0 0</inkml:trace>
  <inkml:trace contextRef="#ctx0" brushRef="#br0" timeOffset="114219.4">15254 7319 63 0,'0'28'31'0,"-7"-13"-32"0,4-11 54 0,-1-1-52 16,-7 6 0-16,-3 10 0 15,-7 6 0-15,-7 3-2 16,-7-3 1-16,-1 4 0 16,1-4 0-16,3 0 0 15,4 3 1-15,7-6-1 16,3-3 1-16,4-4-1 16,7 1 1-16,7-3-1 15,14-4 1-15,14-3-1 16,11-3 0-16,4-3-2 0,10-3 1 15,3 0-5 1,-3 0 1-16,-7 3-8 0,-7 0 0 16,-11-3-6-16,-4 6 0 15</inkml:trace>
  <inkml:trace contextRef="#ctx0" brushRef="#br0" timeOffset="114445.78">14813 7980 73 0,'11'44'36'0,"20"-25"-43"0,-16-16 71 0,16-3-64 16,22-6 1-16,0-7-1 16,11 1 1-16,6-1-7 15,-3 7 1-15,-3 6-14 16,-8-6 1-16,-10 2-3 15,-7-2 1-15</inkml:trace>
  <inkml:trace contextRef="#ctx0" brushRef="#br0" timeOffset="114835.46">16150 7124 47 0,'-7'57'23'0,"-3"-10"-19"0,6-19 41 0,-3 13-42 16,0 15 1-16,-4 13-1 15,1 22 1-15,-4 3-7 16,0 13 1-16,3 2 0 15,0 1 1-15,4-25-9 16,4-16 1-16,10-25-8 16,7-22 1-16</inkml:trace>
  <inkml:trace contextRef="#ctx0" brushRef="#br0" timeOffset="115167.45">16556 7394 53 0,'25'22'26'0,"-22"50"-27"15,-6-56 47-15,-4 2-46 0,-8 7 0 16,-6 4-1-16,4-1 1 16,-5 0 0-16,1-3 0 15,4-3-1-15,3-3 0 16,6-3 0-16,5-4 1 15,6 4 1-15,12 0 0 16,6-1 0-16,14 7 1 0,0 6 0 16,1-2 0 15,-5 2-1-31,-10 6 0 0,-10 10-1 0,-11 3 0 0,-14 3-3 16,-11-6 0-16,-6-6-7 15,-8-16 1-15,0-22-7 16,4-10 0-16</inkml:trace>
  <inkml:trace contextRef="#ctx0" brushRef="#br0" timeOffset="115378.2">16559 7303 64 0,'117'-16'32'0,"38"-37"-43"0,-102 43 60 0,32-15-50 0,6-6 1 16,5-3-10-1,-8 2 1-15,-11 4-3 0,-10-10 1 16</inkml:trace>
  <inkml:trace contextRef="#ctx0" brushRef="#br0" timeOffset="121037.58">9419 9705 46 0,'-7'6'23'0,"14"-18"-12"0,-7 12 24 15,0-7-33-15,0 7 1 16,0-6 0-16,-3 3 0 15,-8 6-5-15,-3 3 1 16,-14 4 2-16,-8-1 1 16,1 7-3-16,0 3 1 0,0-1-2 15,-4 11 0-15,0 15-2 16,0 3 1-16,0 19-2 16,8 2 0-16,6 8 1 15,14 15 0-15,15-13 2 16,14-9 0-16,6-16 3 15,26-18 0-15,6-10 2 16,15-19 1-16,6-21 0 16,-3-17 1-16,-7-15-1 15,-14-3 1-15,-10-13-2 16,-19-3 0-16,-20-12-2 16,-18 3 1-16,-11 0-8 15,-3 2 0-15,0 14-10 16,6 9 0-16</inkml:trace>
  <inkml:trace contextRef="#ctx0" brushRef="#br0" timeOffset="121727.7">10548 9630 57 0,'-3'3'28'0,"-12"44"-33"0,8-38 45 16,-3 7-41-16,-4 0 1 15,-11-1-1-15,0 4 1 16,1 0 0-16,-8 0 0 15,4 3 0-15,-1 9 0 16,8-3 0-16,4-6 0 16,2 3 1-16,8-3 0 15,4-3 1-15,3-3 0 16,7-4 0-16,0 1 0 0,0-4 1 16,0 1 0-16,0-1 0 15,4 4 0-15,-1 2-2 16,4 1 1-16,4 0-1 15,3-1 0-15,11-5-3 16,7 2 1-16,3-5-9 16,11-1 1-16,-11-9-9 15,4 3 1-15</inkml:trace>
  <inkml:trace contextRef="#ctx0" brushRef="#br0" timeOffset="122239.07">11638 10078 65 0,'11'28'32'0,"42"-15"-35"15,-29-13 55-15,8-3-51 16,7 0 0-16,17-1-4 16,1 4 1-16,3 0-5 15,-7 0 1-15,-7 0-12 0,-8-6 0 16</inkml:trace>
  <inkml:trace contextRef="#ctx0" brushRef="#br0" timeOffset="122642.4">12728 9721 62 0,'-10'18'31'0,"-4"1"-33"16,3-13 49-16,-7 4-47 15,-6 6 0-15,-5 2 0 16,-2 11 0-16,-1 2 0 16,4-6 0-16,3 3-1 15,4 1 1-15,3-1-1 16,11 0 1-16,0 0 0 15,14-3 0-15,7 0 0 16,14-6 0 0,4 0 0-16,-4 6 1 0,-3-3-2 15,-7 0 1-15,-8 3-4 0,-10 3 1 16,-14 0-6 0,-10-2 1-16,-8-4-9 0,-3-13 0 15</inkml:trace>
  <inkml:trace contextRef="#ctx0" brushRef="#br0" timeOffset="122867.9">12771 9686 75 0,'112'-12'37'0,"47"-23"-54"0,-113 32 72 0,14-3-56 16,7-1 1-16,-3 4-9 16,-12 0 1-16,-6 0 0 15,0 3 0-15,-7-3-11 16,-4-3 1-16</inkml:trace>
  <inkml:trace contextRef="#ctx0" brushRef="#br0" timeOffset="123093.86">13406 9953 58 0,'-57'47'29'0,"-31"47"-37"15,67-72 53-15,-15 22-45 0,1 6 1 16,0 9-3-16,3 1 1 15,7-10-4-15,8-12 0 16,3-10-9-16,3-31 1 16,11-22-3-16,7-19 1 15</inkml:trace>
  <inkml:trace contextRef="#ctx0" brushRef="#br0" timeOffset="123260.23">13018 9950 26 0,'-18'-57'13'0,"18"13"0"0,0 44 21 16,14 10-29-16,0 15 0 0,7 6 5 15,11 16 1-15,0 3-13 16,7 7 0-16,6 2 8 16,5-5 0-16,-1-7-5 15,-3 0 0-15,-7 0-16 16,-7-13 0-16,-1-6-2 16,-2-12 0-16</inkml:trace>
  <inkml:trace contextRef="#ctx0" brushRef="#br0" timeOffset="123827.82">14760 9567 69 0,'-14'28'34'16,"0"0"-46"-16,7-18 72 0,0 9-60 15,-11 3 1-15,4 0-1 16,0-1 1-16,0 8-2 15,-4 2 1-15,-3 0 0 16,-4 4 0-16,1-4 0 16,3-6 0-16,-1-3 0 15,8-3 0-15,4-3 1 16,6-4 0-16,11 1 0 16,11-4 0-16,7-2 0 0,6-4 1 15,12 0-2-15,6 0 1 16,0 0-5-16,1 0 1 15,-8 0-11-15,-3 0 1 16,-11-6-7-16,-3 6 0 16</inkml:trace>
  <inkml:trace contextRef="#ctx0" brushRef="#br0" timeOffset="124025.98">14319 10401 78 0,'11'35'39'0,"59"5"-51"0,-31-33 75 0,7-4-63 15,18-3 0-15,6 6-6 16,1-3 0-16,-4 0-5 16,-7 0 1-16,-11-12-11 15,-10 3 1-15</inkml:trace>
  <inkml:trace contextRef="#ctx0" brushRef="#br0" timeOffset="124626.28">16305 9492 55 0,'-10'-3'27'0,"3"-1"-26"0,0 1 44 16,-7 3-43-16,-8 0 1 0,-6 3 0 15,-7 4 1-15,-4 2-5 16,0 7 0-16,1 9 3 16,-1-6 1-16,0 15-2 15,4 4 0-15,3 6-2 16,11 0 1-16,7-1-1 15,10 1 0-15,11-3-1 47,7-16 0-47,22-9 0 0,6-16 1 16,4-9 0-16,0-10 1 16,-4 0-1-1,-3-12 1-15,-4 2-1 0,-3-5 1 0,-8 6-1 0,1 3 1 0,-7 6 0 16,-4 3 0-16,-4 7 0 15,-6 15 1-15,-8 16 0 0,1 19 0 16,-8 18 0 0,-3 29 0-16,-7 12-2 0,0 23 1 15,0 5-5-15,0-12 0 16,3-15-12-16,4-11 0 16</inkml:trace>
  <inkml:trace contextRef="#ctx0" brushRef="#br2" timeOffset="129788.59">11825 10599 42 0,'-3'0'21'0,"-1"0"-15"0,4 0 21 15,0 0-21-15,7 0 0 0,0 0 3 16,4 0 1-16,13 3-11 15,26 0 0-15,17 0 8 16,32 3 1-16,24 1-4 16,18-1 1-16,11-3-3 15,10-3 1-15,-3-3-5 16,7 0 0-16,-32 3-6 16,-25 3 1-16,-28 0-6 15,-24 0 1-15,-22 0-7 16,-14 0 1-16</inkml:trace>
  <inkml:trace contextRef="#ctx0" brushRef="#br2" timeOffset="130198.06">11867 11157 48 0,'-3'28'24'0,"-1"0"-21"0,4-21 42 0,0-1-44 16,4 3 1-16,-1-3-1 16,1-2 1-16,10-8-3 15,7 1 1-15,22 3 0 16,2 0 1-16,8 3-5 15,4 1 0-15,-1-1-12 16,-10-10 1-16</inkml:trace>
  <inkml:trace contextRef="#ctx0" brushRef="#br2" timeOffset="130585.39">12601 11116 49 0,'0'28'24'0,"7"7"-22"0,-7-26 35 15,-7 4-38-15,-3 2 1 16,-8-2-1-16,-3-4 1 15,-4 4 0-15,4-1 0 0,3 7 0 16,4-6 0-16,4-1 0 16,3 4 0-16,3-3 0 15,11-4 0-15,7 7 0 16,11 2 1-16,7 1-1 16,6 3 1-16,1 0-1 15,-3 0 0-15,-8 3-1 16,-11-3 1-16,-13 3-4 15,-15 0 0-15,-13-6-8 16,-15-3 0-16,-3-7-2 31,-4-12 1-15</inkml:trace>
  <inkml:trace contextRef="#ctx0" brushRef="#br2" timeOffset="130795.11">12601 11094 54 0,'32'-12'27'0,"-11"21"-30"0,-10-6 56 16,6 0-52-16,8-3 0 15,10 0 0-15,15 0 1 16,6-9-3-16,25-7 1 16,8-6-4-16,2-6 1 15,-10-3-10-15,-14 2 0 16,-17-2-4-16,-11 6 0 15</inkml:trace>
  <inkml:trace contextRef="#ctx0" brushRef="#br2" timeOffset="131651.18">15593 10743 55 0,'-14'12'27'0,"14"-5"-28"0,0-7 52 16,7 0-47-16,3 3 0 15,11 0 4-15,4-6 1 16,25 3-10-16,27-6 0 0,36-1 6 16,28 1 0-16,18-3-3 15,0-4 1-15,-1-3-8 16,-31 10 0-16,-28 3-10 16,-25 3 1-16,-31-3-8 15,-26 0 1-15</inkml:trace>
  <inkml:trace contextRef="#ctx0" brushRef="#br2" timeOffset="131940.63">15515 11395 56 0,'-10'13'28'0,"27"-20"-32"0,-6 4 48 16,10 0-43-16,7-3 1 15,4 3-1-15,7 3 1 16,7 3-9-16,3 0 0 15,0-3-8-15,-3-3 0 16</inkml:trace>
  <inkml:trace contextRef="#ctx0" brushRef="#br2" timeOffset="132283.01">16207 11320 39 0,'-14'28'19'0,"-11"-15"-16"0,18-7 23 0,-7 3-25 16,-4 1 1-16,0 2 0 16,-3 1 1-16,4-1-4 15,-1 1 1-15,7-1 2 16,1 1 0-16,6 0 0 15,11 2 0-15,11 1 0 16,10 6 1-16,11 3 0 0,-4-3 1 16,-7 0-2-16,-3 3 0 15,-7 3-1-15,-8 0 1 16,-10 4-3-16,-14-4 1 16,-14-6-6-16,-7-6 0 15,-4-1-9-15,7-12 0 16</inkml:trace>
  <inkml:trace contextRef="#ctx0" brushRef="#br2" timeOffset="132481.43">16140 11285 65 0,'127'3'32'0,"56"-3"-40"15,-109-6 57-15,18-13-50 16,7-9 0-16,-11 0-17 63,-18 3 0-63,-13-6 10 0,-11-4 1 0</inkml:trace>
  <inkml:trace contextRef="#ctx1" brushRef="#br2" timeOffset="28425.36">4752 7102 0,'0'0'16</inkml:trace>
  <inkml:trace contextRef="#ctx0" brushRef="#br2" timeOffset="133183.21">8640 10727 75 0,'7'3'37'0,"28"-6"-29"0,-17 6 38 15,6 0-44-15,15 4 0 0,21 2-1 16,3-3 1 0,26 1-4-16,-1-10 1 0,18-4-1 15,0 4 1-15,-18-6-8 16,-4-1 1-16,-20 4-14 15,-22-6 1-15</inkml:trace>
  <inkml:trace contextRef="#ctx0" brushRef="#br2" timeOffset="133485.44">8368 11292 56 0,'18'3'28'0,"52"-6"-24"0,-45 3 38 15,14 0-41-15,10 3 1 16,4 3-1-16,-7-6 0 16,-4 3-8-16,-3 0 1 15,-7-3-10-15,3-6 0 16</inkml:trace>
  <inkml:trace contextRef="#ctx0" brushRef="#br2" timeOffset="133830.1">9105 11285 48 0,'0'3'24'0,"-10"19"-23"15,-1-12 33-15,4-1-34 16,-7 4 0-16,-4-1 1 15,-3 4 0-15,3 0-1 16,1-1 0-16,3 1 0 16,3 0 1-16,4-1 0 15,11 1 1-15,10 0 0 0,3 9 0 16,8 0 0-16,0 0 1 16,-1 0-1-16,-2-3 1 15,-1 3-2 1,-11 0 0-16,-10 0-4 0,-3 4 0 15,-15-4-10-15,-7-3 0 16,-6-16-4-16,2-6 1 16</inkml:trace>
  <inkml:trace contextRef="#ctx0" brushRef="#br2" timeOffset="134054.64">9056 11285 59 0,'39'-3'29'0,"45"-19"-35"0,-38 10 58 0,35-13-52 16,18-4 0-16,17-5-5 15,-13-1 1-15,-11 4-6 16,-18 3 1-16,-21 3-8 15,-8 6 1-15</inkml:trace>
  <inkml:trace contextRef="#ctx0" brushRef="#br2" timeOffset="135900.6">10774 9542 27 0,'3'0'13'0,"1"-10"-5"0,-4 1 13 15,0 3-20-15,0-1 0 16,0-2 2-16,0 0 0 16,-4 2-3-16,4-2 0 15,-3 3 3-15,-4-1 0 16,-4 4-1-16,-3 0 1 16,-4 0-2-16,-3 0 0 15,-3-3 0-15,2 3 0 16,-2-1-2-16,-1 4 1 15,0 0 0-15,1 4 1 16,2 2-1-16,-2 0 1 0,-4 3-1 31,-1 1 0-15,1-1 0-16,-4 1 0 0,4 2-1 47,0 1 1-47,3 6-1 15,8-1 1 1,-1-8-2-16,0 2 1 16,1 7-1-16,-1 0 0 15,4 3-1-15,-4 0 0 0,4 3 0 0,0-3 1 0,7 0-1 0,-4 3 0 0,4 0 1 0,4 6 0 16,-1 10 0-16,1-13 1 16,3 4-1-16,0-1 1 0,0 4 0 15,0-4 1-15,0 0-1 16,0-2 0 31,3-8 0-32,4 1 1 1,0 7 0-16,4-4 0 0,-7 3 0 16,3 0 1-16,3 0-1 0,1-3 1 15,3 4 0-15,0-4 0 0,7-6 0 0,7 3 0 0,8-4 1 0,2-2 0 0,8-3 0 0,11-7 1 16,-1-6 0-16,-3-6 1 15,-7-7 0-15,-4-6 0 16,-3-3-1-16,-4-12 0 16,11-41-2-1,-14-13 1 1,-7 0-2-16,-8 3 1 16,-6 7-10-16,-4 12 1 0,-7-6-4 15,4 12 1-15</inkml:trace>
  <inkml:trace contextRef="#ctx0" brushRef="#br2" timeOffset="137260.88">15208 9467 19 0,'4'-7'9'0,"-8"-18"-2"0,1 19 9 0,-1-7-12 15,1 1 1-15,-4-1 3 16,-4-2 0-16,-7 2-9 15,-6-3 0-15,-8 1 6 16,-3 2 0-16,-1 1-2 16,-2-4 0-16,-5 7-2 15,-6-1 0-15,3 4-1 16,0 0 1-16,4 6-1 16,-1 6 1-16,1 3-2 15,0 13 0 16,-4 3-2-15,4 0 0-16,-1 7-2 16,4 2 0-16,4 7 0 0,-4-3 0 0,4 6 1 15,0 3 0-15,3 6 2 0,-3 7 0 0,7-1 1 0,-1-2 1 16,8 2 0-16,4-6 0 16,2-2 0-16,12-1 1 15,3 3 0-15,3 0 0 16,5-2 0-16,6-1 0 15,0 3 0-15,3-3 0 16,1-6 0 0,0-6 1-16,3-1-1 15,4-2 1 1,3-1 0-16,7 1 1 16,7-4 0-16,8-3 1 0,-11-6-1 0,-4-6 1 0,-3 0-2 15,-1-4 1-15,1-2-3 16,0-4 1-1,0 0-1-15,-1-3 0 0,-2 1-1 16,-1-4 1-16,-4-4-1 31,5-2 1-31,-1-3-1 32,4-7 1-32,-1-3 0 0,8-6 1 0,-4-6-1 0,-3-7 1 0,0-3-1 15,-4-6 1-15,-3-12-1 16,-7 2 1-16,-1-2-1 15,1-4 1-15,-4-3-2 16,-3-6 1-16,-8 3 0 0,1 3 0 16,-4-3-1 31,0 6 1-32,-4-2-4-15,-7 2 1 16,-3 3-8-16,-7 4 0 0</inkml:trace>
  <inkml:trace contextRef="#ctx0" brushRef="#br2" timeOffset="143031.76">7419 8821 37 0,'-7'31'18'0,"7"-12"-9"16,7-22 18-16,4 3-23 15,3-3 0-15,14-4 3 16,21 4 1-16,22 6-10 0,28 4 1 15,24 5 5-15,39 4 0 16,11-4-2 0,21 7 1-16,4-3-3 0,3-4 1 15,7 4-2-15,-14-3 0 16,-21-1-1-16,-28 1 1 16,-33-1-6-16,-27 1 0 15,-21-7-9-15,-26-6 1 16</inkml:trace>
  <inkml:trace contextRef="#ctx0" brushRef="#br2" timeOffset="143407.24">9684 8457 34 0,'14'16'17'0,"25"5"-11"15,-22-8 20-15,15 9-24 16,7 3 0-16,10 3 1 15,8 7 0-15,-8 6-4 16,-7 2 0-16,-10 4 2 0,-18 7 0 16,-17-1-1-16,-18 10 0 15,-11 6 0-15,-10-3 0 16,-8-4-1-16,-6 1 0 16,3-3-4-16,3-20 0 15,5-11-6-15,-1-17 0 16</inkml:trace>
  <inkml:trace contextRef="#ctx0" brushRef="#br2" timeOffset="143617.64">9581 8667 28 0,'0'13'14'0,"4"37"0"0,-4-32 18 0,0 8-27 15,0 2 1-15,4 9 0 16,-1 10 1-16,1 4-10 16,-1 5 0-16,4 7 2 15,4-4 0-15,-4 1-13 16,-7-13 1-16</inkml:trace>
  <inkml:trace contextRef="#ctx0" brushRef="#br2" timeOffset="144367.88">4424 9150 36 0,'0'25'18'15,"0"-19"-9"-15,0-12 22 0,3-7-25 0,4-9 0 16,4-15 3-16,0-20 0 16,-4-27-10-16,3-17 0 15,1 4 7-15,-1 0 1 16,-6-10-3-16,7 7 0 16,3 9-2-16,-4 3 1 0,11 13-3 15,-3 19 1 16,3 9 0-31,0 12 0 16,1 10-2 0,-1 0 1-1,3 19-4-15,-2 9 0 0,-8 22-5 0,-4 0 0 0,-10 9-10 0,-3 17 1 16,-18 5 0-16,-15-3 0 0</inkml:trace>
  <inkml:trace contextRef="#ctx0" brushRef="#br2" timeOffset="144580.74">4276 8774 42 0,'0'28'21'0,"17"-19"-17"16,-13-6 43-16,13-3-45 15,-2 7 1-15,2-4 0 0,4 3 0 16,8-3-5-16,-1 3 1 16,4-2 1-16,6-4 1 15,-6-4-9-15,3-5 0 16,-3-4-8-16,-11-5 1 15</inkml:trace>
  <inkml:trace contextRef="#ctx0" brushRef="#br2" timeOffset="144939.13">5009 7993 47 0,'-3'25'23'0,"-22"41"-19"16,18-47 37-16,-3 9-41 15,-8 13 1-15,-3 6 0 16,0 9 0-16,-1 13-1 0,1 9 0 16,7 10 1-16,0 3 0 15,3 0-2 1,1-16 0-16,3-18-5 0,7-16 0 15,7-20-9-15,3-11 0 16</inkml:trace>
  <inkml:trace contextRef="#ctx0" brushRef="#br2" timeOffset="145164.67">5101 8658 47 0,'-7'50'23'0,"-3"31"-21"0,6-62 36 0,-3 9-37 16,0 4 1-16,3 2-1 15,-6-2 1-15,10-7-4 16,0-7 0-16,0-8-2 16,10-16 0-16,1-16-8 15,7-19 0-15,-15-9-2 16,4-4 0-16</inkml:trace>
  <inkml:trace contextRef="#ctx0" brushRef="#br2" timeOffset="145330.68">5013 8394 28 0,'4'6'14'0,"10"29"-4"0,-4-26 23 0,-6 1-31 0,3-1 0 15,3-3-1-15,-3 1 1 16,8-4-5-16,6 0 1 15,3-3-9-15,1 0 1 32</inkml:trace>
  <inkml:trace contextRef="#ctx0" brushRef="#br2" timeOffset="145672.75">5383 9093 35 0,'-3'54'17'0,"-8"-13"-11"16,11-35 23-16,-7-3-31 16,4-9 1-16,-1-10-1 15,1-12 1-15,-1-13 1 16,1-6 1-16,-1-16-2 16,4 1 0-16,-7-1 0 15,7 6 0-15,7 13 1 16,-3 4 0-16,10 5 0 15,7 7 1-15,11 6 0 16,6 3 0-16,1 10 0 16,4 6 0-16,-1 6 0 15,-7 6 0 17,-3 7-1-17,-11 0 1 1,-10 2-2-16,-15 7 1 15,-17 4-2-15,-7-1 1 0,-11-6-7 0,-3-3 0 0,-8-4-3 0,1-12 1 0</inkml:trace>
  <inkml:trace contextRef="#ctx0" brushRef="#br2" timeOffset="145972.84">4216 9347 56 0,'-11'26'28'0,"39"-8"-26"0,-6-18 58 0,16 0-56 16,15-3 1-16,35-12 1 16,22-4 0-16,24-6-8 15,21-7 1-15,25-5 4 16,7-10 1-16,-25 6-4 15,-14 13 1-15,-24 6-5 16,-29 6 0-16,-24 3-8 16,-22 7 0-1,-35 9-10-15,-17 0 1 0</inkml:trace>
  <inkml:trace contextRef="#ctx0" brushRef="#br0" timeOffset="151079.07">9250 13531 44 0,'-14'12'22'0,"-14"-9"-12"0,24-9 23 0,-14 0-31 15,4 3 1-15,0-4 1 16,0 1 1-16,-11 0-6 16,1 3 0-16,-15 3 4 15,0 0 1-15,0 6-2 16,0 3 0-16,-10 10-1 16,7 0 0-16,-1 6-1 15,1 6 0-15,3 10-1 16,4 16 0-16,10 8-1 15,8-2 0-15,6 6 0 16,22-6 1-16,3-4 0 16,21-15 0-16,11-9 2 15,17-13 0-15,1-10 1 16,6-9 1-16,-6-18 0 0,-4-4 1 16,-7-12-1-16,-7-13 0 15,-15-25-1-15,-6-3 0 16,-11-7-2-16,-7 10 1 15,-7 0-6-15,-7 13 0 16,-3 15-14-16,-8 10 1 16</inkml:trace>
  <inkml:trace contextRef="#ctx0" brushRef="#br0" timeOffset="151693.74">9694 13615 31 0,'-7'16'15'0,"7"-16"1"0,0 0 7 16,0 0-19-16,7 0 1 16,0 3 2-16,4-3 1 15,3 3-9-15,7 0 0 0,11 4 7 16,10-4 0-16,1 0-2 15,17 0 1-15,0 0-2 16,-7 0 1 0,7 4-1-1,-15 8 1-15,-9 17-2 32,-19-1 0-32,-10 10-1 0,-14 9 1 15,-21 0-2-15,-14 7 1 0,-4 12-5 16,-7-7 1-16,4 4-10 15,3-6 1-15,0-10-7 16,11-6 1-16</inkml:trace>
  <inkml:trace contextRef="#ctx0" brushRef="#br0" timeOffset="153901.97">11441 13631 43 0,'17'-3'21'0,"8"-13"-8"0,-14 7 22 16,-4 6-34-16,0-1 1 15,0 8 0-15,-7-4 1 16,-11 6-3-16,-7 10 1 15,-10 2 2-15,-4 17 0 16,-13 9-1-16,-8 3 0 0,-7 6-1 16,0 4 0-16,0 2-4 15,0 4 0-15,7 6-4 16,4 0 1-16,6-3-5 16,4-16 1-16,11-9-6 15,7-10 1-15</inkml:trace>
  <inkml:trace contextRef="#ctx0" brushRef="#br0" timeOffset="154156.15">10971 13744 54 0,'15'44'27'0,"9"47"-34"0,-10-60 50 15,11 10-43-15,10 12 0 16,8 13-1-16,2 3 1 16,1-3-2-16,-3-7 0 15,-5-2-13-15,-9-20 1 16</inkml:trace>
  <inkml:trace contextRef="#ctx0" brushRef="#br0" timeOffset="155011.34">12510 13502 52 0,'-11'13'26'0,"4"3"-26"16,7-13 38-16,0 0-36 15,7-3 1-15,0 0 2 16,4-6 0-16,3-1-5 16,7 4 0-16,4 0 4 0,6 3 1 15,12 3-1-15,6-3 0 16,7 0-1-16,-6-3 0 16,-1 3-2-16,-3 0 0 15,-7 0-1-15,-14-3 0 16,-8 9-1-16,-13 4 1 15,-8 8-1-15,-6 11 0 16,-15 8 0-16,-17 17 0 16,-1 2 0-16,-3-6 0 15,1-3-2-15,2-9 0 0,1-7-5 16,3-3 1 0,11 1-12-16,-4-7 1 0</inkml:trace>
  <inkml:trace contextRef="#ctx0" brushRef="#br0" timeOffset="155325.75">12284 14371 63 0,'-11'28'31'0,"22"-15"-27"0,-1-13 52 16,8-3-52-16,14-1 1 16,17-5 2-16,22-3 0 15,13-4-10-15,8-3 0 16,-11 0 3-16,-10 7 0 15,-8-1-14-15,-10-3 0 16,-11 1-8-16,-13-1 0 16</inkml:trace>
  <inkml:trace contextRef="#ctx0" brushRef="#br0" timeOffset="156005.6">13681 13850 63 0,'-25'44'31'0,"11"-31"-29"15,14-13 52-15,7 3-52 16,4-6 0-16,6-3 2 15,11-1 0-15,15 1-5 16,17 0 0-16,7-4 3 16,14 1 0-16,-7 3-7 15,-7 3 1-15,-7-7-17 0,-21 1 1 16,-4-10-1-16,-7-3 1 16</inkml:trace>
  <inkml:trace contextRef="#ctx0" brushRef="#br0" timeOffset="156617.79">15007 13208 58 0,'7'6'29'0,"-14"16"-32"15,4-22 57-15,-4 3-52 16,-8 0 1-16,-6-6 0 15,-3 6 0-15,-12 0-4 16,1 7 0-16,0-1 3 16,0 0 0-16,3 4-1 15,7 6 0-15,0 0-1 0,8-1 1 16,3 4-4 0,3 0 1-16,4 3-1 0,7-6 0 15,7-6-1-15,7-4 1 16,11-3 0-1,3-2 0-15,-3-11 2 0,-1-2 0 16,1-7 1-16,3-6 0 16,-3 3-1-16,-4 4 1 15,-3-4-1-15,-4 10 1 16,0-1-1-16,-7 1 0 16,-7 9-1-1,0 3 1 1,-3 9 0-16,-4 7 0 0,-4 3 0 0,0 10 0 0,1-10 0 15,3 6 1-15,-4 6-1 16,1 4 1-16,-1 6-4 16,4 3 0-16,0-6-11 15,0 2 1-15,0-21-1 16,7-9 1-16</inkml:trace>
  <inkml:trace contextRef="#ctx0" brushRef="#br0" timeOffset="156888.22">15325 13336 47 0,'3'13'23'0,"-20"46"-22"0,10-43 48 15,-15 6-46-15,-2 12 1 16,-15 17 2-16,-21 18 1 15,-11 15-9-15,-13 17 1 16,-8 8 4-16,7 17 1 16,1-7-3-16,6-9 1 15,11-16-6-15,14-16 1 16,11-12-7-16,10-16 1 16,14-15-10-16,11-23 1 0</inkml:trace>
  <inkml:trace contextRef="#ctx0" brushRef="#br0" timeOffset="157239.03">15060 14242 56 0,'-7'22'28'0,"-14"-9"-33"0,14-10 47 0,0 0-42 16,-4 3 0-16,1 1 1 16,-5 2 0-16,1 4-1 15,0-4 0-15,4 4 0 0,3-1 1 16,0-2 0 0,7-1 0-16,7 0-1 0,10 1 1 15,11-4 0-15,4 3 0 16,4 1-1-16,-8 2 1 15,-7 1-1-15,-3 3 1 16,-11 2-5-16,-11 4 1 16,-14 0-8-16,-13-3 0 15,-12-9-6-15,1-10 1 16</inkml:trace>
  <inkml:trace contextRef="#ctx0" brushRef="#br0" timeOffset="157430.03">14990 14117 56 0,'49'6'28'0,"32"-21"-29"0,-53 5 52 0,18 4-50 16,14-4 1-16,21-5-1 15,11-10 0-15,7 0-5 16,-4-4 0-16,-17 4-13 15,-22-9 1-15</inkml:trace>
  <inkml:trace contextRef="#ctx0" brushRef="#br0" timeOffset="158299.7">7828 12834 59 0,'7'13'29'0,"7"15"-24"0,-10-15 30 0,6 2-34 15,-3 14 1-15,1 11 0 16,-5 20 0-16,-3 12-3 15,-11 22 1-15,-6 0 0 16,-8 29 1-16,-3 2-1 16,-11-3 0-16,0 10-1 15,-3-3 0-15,-4-4-1 16,11-12 1-16,0-16 0 16,3-19 0-16,11-18-5 15,-4-16 1-15,11-13-5 16,7-15 0-16,3-10-6 0,4-15 1 15</inkml:trace>
  <inkml:trace contextRef="#ctx0" brushRef="#br0" timeOffset="159328.81">7733 12740 29 0,'21'7'14'0,"74"8"-16"0,-59-15 19 0,20 7-13 16,22 8 0-16,20 4 2 16,19 3 0-16,17-6-8 15,25-7 1-15,3-9 5 16,18-6 0-16,14-7-2 16,14-2 0-16,25-4-1 15,7 9 1-15,17-2-1 16,4 2 0-16,11 7-1 0,7-3 0 15,10-10 2-15,7 1 0 16,1-10 1-16,2-7 0 16,-6-5-1 31,11-4 1-47,-12-9 0 31,12 12 0 0,-11 4-2-31,-8 5 0 16,-9 7-1-16,-8 10 1 0,-11-1-1 0,-10 13 1 0,-14-3-1 15,-11 3 1-15,-7 0-1 0,-21-3 0 0,-14 0 0 0,-10 0 0 0,-15-4 0 0,-14-2 0 0,-21 0 0 16,-18 2 0-16,-6 4 0 0,-12 6 0 0,-17 7 0 16,-10-1 0-16,-15 13-1 15,-17 10 1-15,-8 15-1 16,-17 18 1-16,-17 11-2 15,-4 5 1 1,-11 16-2-16,-3 29 1 0,-1 2 0 16,-3 14 1-16,1 14 0 15,-5 20 0-15,4 3 0 16,4 18 1-16,-4 1 1 16,4-1 0-16,3 1-1 15,-3-13 1-15,0-16 0 0,7 1 0 31,3-20 1-31,-3-12 0 0,-8-16 0 0,-9-9 0 16,-12-19-1-16,-10-18 1 16,-14-14-1-16,-7-8 0 15,-22-23-2 1,-13-15 1-16,-15-13-1 0,-17-13 1 16,-21-12 0-16,-8-3 0 15,-27-19 0-15,-12 1 0 16,-24 2 0-16,-7 0 0 15,-28-6 0-15,0 9 0 16,-18-2 0-16,-7-1 0 16,-24 6 0-16,-22 4 0 0,-7 3 1 15,-28-1 0-15,-21 14 0 16,-25-1 1-16,-21 7-1 16,-25 6 1-1,0 6 0-15,-28 3 0 0,-3 3-2 16,-15 1 1 31,-3-7-16-47,-36-3 1 0</inkml:trace>
  <inkml:trace contextRef="#ctx0" brushRef="#br0" timeOffset="166842.22">19410 14023 39 0,'-11'16'19'0,"15"-10"-15"0,-4-6 20 15,3 0-24-15,4 3 1 16,4-3-2-16,7-3 1 15,3-3-1-15,0-4 1 16,4-2 0-16,6-1 0 16,12-6 0-16,3 10 0 0,6-1 1 15,12 7 0-15,10 3 2 16,0 0 1 0,18 3 0-16,-4 1 0 0,14-1 0 15,11-3 0-15,4 0-1 16,13 0 0-16,11 0-2 15,7-3 0-15,8 3 0 16,10-4 0-16,3 1 0 16,11 3 1-16,10 0 0 15,11 3 0-15,7 7-1 16,4-1 1-16,14 10-1 16,3-3 1-16,11-4-1 15,7-2 1-15,14-4 0 16,0 0 0-16,7 4 0 15,0-4 0-15,8 0 0 16,-1 4 0-16,0-7-1 16,0 3 0-16,4 3 0 15,-1-5 0-15,-2 2 0 16,-5 0 0-16,-6 4 0 0,-1-4 0 31,-13-6-1-15,-4 3 1-16,-21 3 0 0,-4-3 0 0,-10 7-1 0,-15-1 1 15,-6 4-2-15,-19-1 1 16,-9-5-6-16,-15-7 0 16,-14-7-14-16,-18-21 0 15</inkml:trace>
  <inkml:trace contextRef="#ctx0" brushRef="#br0" timeOffset="167773.43">29203 13574 34 0,'0'38'17'0,"7"-25"-9"16,0-7 10-16,-3 0-15 15,-1 0 1-15,1 1 1 16,3-4 0-16,3 3-5 16,1 0 1-16,7 4 5 15,6 2 0-15,11 7-1 16,1 0 0-16,17-3-1 0,10 12 1 16,1-3-3-16,-4-3 0 15,-4 0-1-15,-7 0 1 16,-6 3-2-16,-15 0 0 15,-14 3-1-15,-14 0 0 16,-10-2-1-16,-8 8 1 16,-3 4-2-16,-7 2 1 15,-1 7 0-15,1 10 0 16,0-1 1-16,3 4 0 16,4-7 0-16,3-3 0 15,4-9 1-15,4-9 0 0,3-10-1 16,0-13 0-16,0-9 0 15,3-13 1-15,0-9-1 16,1-18 1-16,3-11 2 16,3-14 0-16,1-7 0 15,0-4 0-15,-1-5 0 16,1-4 0-16,3-3-6 16,0 4 0 15,3 2-12-31,4 7 1 0</inkml:trace>
  <inkml:trace contextRef="#ctx0" brushRef="#br0" timeOffset="170011.23">24430 13487 58 0,'28'19'29'0,"7"-1"-23"0,-28-8 29 15,0 12-34-15,1 9 0 0,-5 13 0 16,-3 16 1-16,-3 15-4 16,-5-6 1-16,-2 6-2 15,-4 0 1-15,3 4-9 16,4-10 0-16,0-7-6 16,4-5 1-16</inkml:trace>
  <inkml:trace contextRef="#ctx0" brushRef="#br0" timeOffset="170431.15">24624 15114 43 0,'10'-6'21'0,"8"-19"-21"0,-14 12 35 16,-4-2-33-16,0-7 1 16,-11-7 0-16,-7 4 0 15,1 3-4-15,-4 10 0 16,-8 9 2-16,1 12 1 15,0 10-5-15,-4 12 0 16,0 7-2-16,8 3 0 0,10 12 0 16,7 0 1-16,14-6 2 15,7-6 0-15,10-16 6 16,12-12 1-16,3-16 3 16,3-10 0-16,-3-9-1 15,-8-3 0-15,-2-16-5 16,-8-9 0-16,-7-10-17 15,-18-5 0-15</inkml:trace>
  <inkml:trace contextRef="#ctx0" brushRef="#br0" timeOffset="171066.58">20285 13549 47 0,'-4'13'23'0,"15"21"-15"0,-11-21 28 16,0 6-34-16,-4 18 1 16,-3 14 0-16,0 2 1 15,0 6-6-15,-3-5 1 16,-1 5-3-16,4 4 1 15,3-6-12-15,-10-10 0 16</inkml:trace>
  <inkml:trace contextRef="#ctx0" brushRef="#br0" timeOffset="171421.54">19230 14860 53 0,'3'16'26'0,"19"-16"-24"0,-5-3 39 16,15 3-40-16,14 3 0 16,3-3 0-16,8 0 1 15,-1 3-9-15,1-3 1 16,-8-3-9-16,0-3 0 15</inkml:trace>
  <inkml:trace contextRef="#ctx0" brushRef="#br0" timeOffset="171901.77">20045 14728 37 0,'0'-6'18'0,"-4"3"-12"16,4 0 21-16,-3 3-27 16,-4-6 1-16,-4 3 0 15,-3-4 0-15,0 7-2 16,-4 0 1-16,1 7 0 15,-8 2 1-15,7 10-3 16,-3 3 0-16,4 0-1 0,2 3 1 16,5 0-1-16,3 0 0 15,7-6 1-15,10-4 0 16,8 1 4-16,7-13 1 16,3-9 0-16,0-10 1 15,-7 1 0-15,-3-1 0 31,-4 0-2-31,0 1 1 0,-3-1-3 0,-4 6 0 16,0 4 1-16,-7 6 0 16,3 3 0-16,-3 10 0 15,0 9 0-15,-3 6 0 0,-1 0-2 16,-3 10 1-16,0 3-6 16,4 3 1-16,-1-7-8 15,-3-9 0-15</inkml:trace>
  <inkml:trace contextRef="#ctx0" brushRef="#br0" timeOffset="172188.6">20362 14885 46 0,'-28'54'23'0,"-21"8"-21"16,28-43 39-16,-8 12-40 15,-9 4 1-15,-15 12 0 0,-11 9 1 16,1 10-4-16,-1 3 0 16,-6 3 2-16,6 1 0 15,11-11-4-15,11-5 0 16,7-4-8-16,6-12 0 15,8-13-4-15,14-12 0 16</inkml:trace>
  <inkml:trace contextRef="#ctx0" brushRef="#br0" timeOffset="172532.58">20034 15578 39 0,'-10'25'19'0,"-15"-6"-24"0,18-13 33 0,0 1-28 15,-4 2 0-15,1-3 0 16,3 1 0-16,0-1 1 16,3 0 0-16,4-3 0 15,4 0 0-15,6 1 0 16,8-1 1-16,7 0 1 15,3 3 1-15,3 0 0 16,5 1 0-16,-4 2-1 16,-8 7 1-16,-10 6-1 0,-7-3 1 15,-10 12-5-15,-8 3 1 16,-10 1-5-16,-11 3 0 16,-10-4-10-16,-7-3 1 15,6-15-1-15,8-3 1 16</inkml:trace>
  <inkml:trace contextRef="#ctx0" brushRef="#br0" timeOffset="173042.7">20101 15538 60 0,'-3'15'30'0,"10"-24"-39"0,0 3 65 15,0-4-54-15,18-2 0 16,17-7 1-16,18-6 1 16,21-7-6-16,14-12 1 0,8 0-2 15,-12 1 1-15,-13-4-16 16,-18-4 0-16</inkml:trace>
  <inkml:trace contextRef="#ctx0" brushRef="#br1" timeOffset="177187.13">7920 12759 30 0,'0'0'15'0,"0"6"-1"15,0-2 16-15,-7 5-25 16,3 10 1-16,-10 15 3 16,0-2 1-16,0 18-12 15,-4 19 0-15,-10 12 8 16,7 26 0-16,-14 9-3 15,-1 35 0-15,-2 18-2 16,-5 32 0-16,1 2 1 16,7 7 0-16,-11 13 1 0,-4-10 1 15,1-3 1-15,-7-3 0 16,10-22-1 0,3-22 1-16,8-6-3 15,0-31 1-15,10-20-9 0,4-30 1 16,10-29-12-16,8-38 1 15,-1-28-6-15,18-28 0 16</inkml:trace>
  <inkml:trace contextRef="#ctx0" brushRef="#br1" timeOffset="178282.76">7691 13258 37 0,'17'41'18'0,"36"-20"-13"16,-32-21 27-16,18-3-29 16,3-6 0-16,25-13 2 15,8 3 0-15,16-6-6 0,12-3 0 16,-1 3 5-16,21-3 1 16,1-1-2-16,6-11 1 15,11 11-1-15,18-2 0 16,11-7-1-16,17 1 0 15,24-4-2-15,8 6 1 16,14 7-1-16,-7-3 0 31,162-29 1-31,-50 4 1 0,-20 3-1 16,-15-4 1-16,-10 10-1 16,-4 3 0-16,8 13 0 15,-8 3 1-15,7 9-1 16,-17 0 0-16,0 3 1 15,-18 1 0-15,-4 5-1 16,-10 1 1-16,-18-4 0 16,-13 4 0-16,-5 3-1 15,-27-1 1-15,-4 7-2 16,-11 0 0-16,-10 3 0 16,-29-3 1-16,-6 0-1 15,-18 4 0-15,-11-1-1 31,-14 0 1-31,-18 0-1 0,-10 0 0 16,-10 3 0-16,-8 4 0 0,-14-1-1 16,-7 16 0-16,-14 13-1 0,-10 18 1 15,-8 16-1-15,-14 13 0 16,-3 9 0-16,-4 16 0 16,-14 6 0-16,-10 13 0 15,-4 2 0-15,-7 10 1 16,0 13-1-16,7 3 0 15,7 18 1-15,7 7 0 16,7-9 1-16,10 9 0 16,5-4 1-16,3-11 1 15,3-1 0-15,0-6 1 16,0 0-1-16,-3-22 1 0,-4-10-1 16,-3 1 0-16,-4-13-1 15,-6-13 1-15,-12-12-2 16,4-9 1-16,-14-13-1 15,-14-13 1-15,-18-15 0 16,-7-10 1-16,-28-9-1 16,-21-12 1-16,-14-4 0 15,-29-3 0-15,-10-3 0 16,-28-6 0-16,-8-4-1 16,-27-5 1-16,-8-4 2 15,-24-6 0-15,-4-3 0 16,-4-1 1-16,-17-5-1 15,-7 9 0-15,-7 6 0 16,-4 10 0-16,0 5-2 16,-10 4 0-16,10 10-1 0,4 6 1 15,0-7-1 1,10 3 1-16,22-8-5 16,21-8 0-16,13-17-15 0,22-17 0 31</inkml:trace>
  <inkml:trace contextRef="#ctx1" brushRef="#br1" timeOffset="74563.17">18983 10338 0,'0'0'0,"0"0"15,0 0-15,0 0 16,0 0-16,0 0 16,0 0-16,0 0 15,0 0-15,0 0 16,21 3-16,-21-3 16,0 0-16,0 0 0</inkml:trace>
  <inkml:trace contextRef="#ctx0" brushRef="#br1" timeOffset="179603.31">24596 13819 42 0,'10'19'21'0,"11"-29"-15"15,-17 7 22-15,-4 3-25 16,3-6 1-16,-3 6 1 16,-3-6 0-16,-4-4-7 15,-7 7 1-15,-11-3 4 16,-7-3 0-16,-6 2-2 16,-8 1 0-16,-4 0-2 15,4 9 0-15,4 9-3 0,0 10 1 16,-4 7-4-16,7 8 1 15,4 4-2-15,10 12 0 32,11 10 0-32,18 9 1 0,10-3 7 0,10-9 0 15,19-10 6-15,17-12 0 16,7-17 4-16,10-17 0 16,-3-20 2-16,-3-12 0 15,-8-7-4-15,-6-2 0 16,-8-10-4-16,-10-7 1 0,-14-2-5 15,-11-4 1-15,-14-2-6 16,-11 8 0-16,-17 7-11 16,-14 13 1-16,-15 2-4 15,-3 10 1-15</inkml:trace>
  <inkml:trace contextRef="#ctx0" brushRef="#br1" timeOffset="181031.07">24137 13872 38 0,'7'13'19'0,"-3"-10"-11"0,-4-3 31 0,-7 0-36 15,0 3 0-15,-8-3 0 16,-9 6 1-16,-1 4-6 16,-7 6 1-16,-14 2 2 15,-17 7 1-15,-1-3-2 16,-6 7 0-16,-4-1-2 15,3 0 1-15,8 0-1 16,6-3 0-16,11-3-1 16,11-9 1-16,7-7 0 15,17-6 0-15,11-12 0 16,7-7 1-16,15 3 2 16,9-6 0-16,5-6 2 15,-1-3 0-15,-3-1 0 16,-4-5 1-16,-7 5-1 0,-10 10 1 15,-8 7-2-15,-6 5 0 16,-12 7-2-16,-9 6 1 16,-4 3-1-16,-1 4 1 15,-6-1-1-15,-7 7 0 16,-11 3 0-16,0 3 0 16,0 0 0-16,7 3 1 15,0 0-1-15,4-6 0 16,0 3 0-16,10-7 0 15,4-5 0-15,3-4 0 16,4-3-1-16,0-6 1 0,3-3 0 16,0-4 0-16,-3 4 0 15,0 0 1-15,-4-4-1 16,-6 1 0-16,-5 0 0 16,-6 2 1-16,-4 4-1 15,4 3 0-15,-8 3 0 16,1 0 0-16,0 4 0 15,3 5 0-15,0 1 0 16,0 2 0-16,4 1-1 16,-1-3 1-16,1-7 0 15,3 0 0-15,0 0 0 16,1-6 0-16,2 0 0 16,1-6 0-16,0 0-1 15,-1-7 1-15,-2 1 0 16,-1 2 0-16,4 4 0 0,3 0 0 15,-3 0 0-15,-4 6 1 16,-4 3-1-16,1-10 1 16,-4 7-1-16,4 0 0 15,3 4 0-15,4-4 0 16,0 0 0-16,-4 0 0 16,3-4 0-16,-6 1 0 15,7 0-1-15,3-6 1 16,0-4 0-16,4-2 0 15,0-4-1-15,-4-6 1 16,4 3 0-16,0 0 0 0,3-3 0 16,4-4 0-16,0-2 0 15,3-3 0-15,4 5 0 16,3 7 0-16,4 7 1 16,0 9 0-16,-3 12 0 15,-1 16 0-15,0 3 0 47,1 6 0-47,-1 7 0 0,1-1 0 16,-1-8-2-16,-3-1 1 0,0 0 0 0,-4-12 1 0,-3-1 0 15,-4-8 1-15,-3-1-1 16,0-6 0-16,3-6 0 16,1-7 1-16,-5-9-2 15,-2-3 1-15,-5 0-1 0,-2 0 0 16,-5 0 0-16,1 3 1 15,0 3-1-15,3 7 0 16,-4 12 0-16,5 6 1 16,-5 6-1-16,1 7 0 15,0 6 0-15,-4 4 0 16,-7-4-1-16,0-7 1 16,3-2-10-16,8-16 1 15,14-22-9-15,21-6 0 16</inkml:trace>
  <inkml:trace contextRef="#ctx0" brushRef="#br1" timeOffset="183540.42">20401 13681 48 0,'14'-12'24'0,"0"-14"-17"16,-10 20 25-16,3-3-30 16,-7 3 0-16,-11-4 1 15,1-2 1-15,-4 2-5 16,-15 1 0-16,-6 2 2 15,-7 4 1-15,3 13-4 16,-3 5 1-16,-4 7-3 0,0 10 0 16,0 9 0-16,4 6 1 15,10 0 0 1,7 6 0-16,11-3 3 0,11 0 0 16,13-3 2-16,11-6 0 15,8-13 2-15,9-12 1 16,12-13 2-16,-1 0 0 47,-6-12 0-47,-5-13 1 0,-6-9-2 0,-11-4 1 0,-7-9-3 0,-3-3 1 0,-11 0-3 15,-7 0 0-15,-11 9-2 16,-3 13 0-16,-7 6-2 16,0 7 1-16,-4 18-3 15,-3 10 1-15,-1 12-2 16,1 7 0-16,3 5 0 15,8 7 1-15,6-6 0 16,11 3 1-16,11 6 2 16,10-15 0-16,7-7 4 15,7-12 1-15,14-16 1 16,4-4 1-16,4-11 0 16,-5-13 1-16,-6-7-1 15,-7-9 1-15,-11-6-5 16,-10 0 1-16,-11 0-2 15,-7 6 0-15,-14 6-3 0,-8 7 0 16,-6 12-3 0,0 10 1-16,-4 15-3 0,0 10 0 15,-3 15-1-15,-1 3 1 16,8 4 1-16,7 6 1 16,10 0 2-16,11-3 0 15,14-4 3-15,15-5 1 16,6-1 3-16,11-15 0 15,3-4 1-15,-3-9 0 16,-1 0 1-16,-6-9 1 16,-7-13-2-16,-7-6 1 15,-4-6-3-15,-4-13 0 0,-10 0-2 16,-3-3 1-16,-8 6-3 16,-6 4 1-1,-5 8-1-15,-2 14 0 0,-5 5-2 16,1 17 1-16,-4 11-3 15,1 14 0-15,2 2 0 16,8 7 0-16,7 6 1 16,7-6 1-16,11 3 1 15,6 6 0-15,8-12 4 16,0-10 1-16,13-9 1 16,8-16 1-16,3-10 1 15,-6-2 0-15,-8-13 0 16,-7-9 1-16,-3-13-3 15,-8-3 1-15,-6-10-3 16,-8 7 0-16,-6 6-1 16,-8 7 0-16,-7 8-4 0,1 17 1 15,-1 9-2-15,-3 15 1 16,0 13-2-16,-4 10 0 16,4 9 1-16,-1 3 0 15,8-6 1-15,4-1 0 16,6 4 1-16,11-3 1 15,7-7 1-15,11-8 0 16,6-8 1-16,8-8 1 16,7-13 1-16,7-10 1 15,-7-3-1-15,-4-9 1 0,-7-9 0 16,-10-4 0-16,-4-18-2 16,-7-4 1-16,-7 1-1 15,-4-4 0-15,-10 6-2 16,-3 17 0-16,-8 5-3 15,0 13 0-15,-7 16-1 16,-6 12 0-16,-5 13-3 16,1 12 0-16,3 10 0 15,4 0 1-15,3 6 2 16,4 6 0-16,14-9 1 16,10 6 1-16,11-3 2 15,15-3 0-15,6-9 3 16,7-13 0-16,7-16 2 15,11-6 0 17,-3-16 0-17,-12-12 1-15,-2-9-1 0,-8-14 1 0,-7 1-3 0,-7-6 0 0,-7-1-2 16,-3 1 1-16,-8 3-2 0,-3 12 1 16,-10 3-4-16,-8 13 1 15,4 9-2-15,-4 10 0 16,-3 12 0-16,-4 10 0 15,4 6 0-15,0 6 0 16,6 0 1-16,5 7 1 16,10-1 0-16,7-2 1 15,7-1 0-15,7-3 1 0,4-3-1 16,6-6 0-16,5-3 3 16,-1-7 0-16,-7-6 1 15,-3-6 1-15,-4-6-1 16,-7-13 0-16,-4-6 0 15,-3 0 0-15,-3-1-2 16,-8-2 0-16,1 6-2 16,-1 3 1-16,-3 13-2 15,-4 5 1-15,1 11-1 16,-1 8 0-16,0 4-2 16,4 3 1-16,4 3-1 15,3 0 1-15,7 0 1 16,7 0 0-16,3 1 0 15,1-5 1-15,-1-2 2 16,1-6 1-16,0-10 0 16,3-6 1-16,0-3-1 15,-4-10 1-15,-3 0-1 0,-3-3 1 16,-4 1-2-16,-4-1 1 16,-3 0-2-16,0 6 1 15,4 1-1-15,-1 6 1 16,1-1-1-16,-1 10 1 15,1-3-1-15,-1 0 1 16,1 4-1-16,3 2 1 16,0 3-1-16,0 1 1 15,0 2-1-15,0 1 0 16,0-4 0-16,0-3 0 16,0 1-1-16,0-4 1 0,0-3 0 15,0-13 1-15,0 1-1 16,0-1 1-16,0 1-1 15,0-7 0-15,0 3 1 16,0-6 0-16,0 10-1 16,0-1 0-16,-4 4 0 15,-3 9 1-15,-4 3-1 16,-3 9 1-16,-3 4-3 16,-1 3 1-16,4-3-8 15,3 2 1-15,1-8-13 16,3-13 1-16</inkml:trace>
  <inkml:trace contextRef="#ctx0" brushRef="#br1" timeOffset="197425.75">13074 3543 25 0,'0'13'12'0,"14"12"0"16,-14-25 12-16,4 6-22 15,-4-3 1-15,3 3 2 16,1-2 1-16,-1 5-6 15,4 0 0-15,4 4 5 16,3 3 0-16,4 5-1 16,-1 1 1-16,4 4-2 15,1-1 1-15,-1-10-2 16,0-8 0-16,4-20 0 16,3-28 1-16,7-28-2 15,7-25 1-15,11-25-4 16,21-38 0-16,4-6-13 0,-7 0 0 15</inkml:trace>
  <inkml:trace contextRef="#ctx0" brushRef="#br1" timeOffset="198765.39">12499 1382 33 0,'3'4'16'0,"15"2"-10"0,-14-3 16 16,-1 6-21-16,1 7 1 15,-1 0 1-15,-3 12 1 16,0 0-5-16,0 7 1 15,-3-10 2-15,-1-6 0 16,4-1-2-16,0-8 1 0,0-4-1 16,0-12 0-16,0-4-1 15,7-8 1-15,0-7 0 16,4-4 0-16,3-5 0 16,4-4 1-16,-1 7-1 15,-3 3 1-15,0 9 0 16,-3 0 1-16,0 10-2 15,-1-1 1-15,1 4-1 16,-4 6 1-16,3 6-1 16,1-3 1-16,-4 4-1 15,4 2 1-15,-1 0-1 16,1 1 0-16,-1-1 0 16,-3 1 1-16,1 5-1 15,-1-5 0-15,-4-7-1 31,1 3 1-31,3-6 1 0,0-6 0 0,0 3-1 0,0-7 1 16,3-5 0-16,1 2 1 16,0-3-1-16,3-2 0 15,3-1-1-15,1 9 0 16,0-5 0-16,-1 5 0 16,-3-5 0-16,-3 5 0 15,0 7 0-15,-4 3 1 16,0 0-1-16,0 3 0 15,0 7-1-15,0 5 1 0,0-2-2 16,3 9 1 0,1-10-4-16,0 4 1 0,6-13-9 15,-3 3 1-15,0-6-1 16,8 0 1-16</inkml:trace>
  <inkml:trace contextRef="#ctx0" brushRef="#br1" timeOffset="198987.91">13356 1141 36 0,'-10'47'18'0,"-19"6"-20"16,19-34 36-16,-4 9-34 15,-7 4 1-15,-4-1 0 0,4 4 0 16,-1-7-2-16,1 3 0 16,7-12-3-16,4-16 0 15,3-6-7-15,0-6 0 16</inkml:trace>
  <inkml:trace contextRef="#ctx0" brushRef="#br1" timeOffset="199183.57">13095 1135 29 0,'11'25'14'0,"17"38"-8"0,-17-54 19 0,3 16-23 15,3 13 1-15,1-4 0 16,7 4 0-16,-1-4-4 16,5 4 0-16,-1-13 2 15,0-6 0-15,0-16-6 16,-3-16 1-16,-4-2-7 15,-7-7 1-15</inkml:trace>
  <inkml:trace contextRef="#ctx0" brushRef="#br1" timeOffset="199407.07">13511 1276 35 0,'15'19'17'0,"-1"-16"-13"0,-4-6 27 15,4-7-31-15,4 4 1 16,7-3-1-16,6-4 1 16,1-3-4-16,0-9 1 15,0 3-9-15,-8 0 0 16</inkml:trace>
  <inkml:trace contextRef="#ctx0" brushRef="#br1" timeOffset="199648.55">13575 1025 39 0,'3'38'19'0,"8"15"-20"16,-11-44 28-16,-4 10-27 16,4 0 0-16,-3 9-2 15,-1 4 1-15,1 2-3 16,-1 4 1-16,1-4-8 16,-4-6 1-1</inkml:trace>
  <inkml:trace contextRef="#ctx0" brushRef="#br1" timeOffset="199918.7">13959 740 37 0,'11'56'18'0,"-15"44"-18"0,8-65 30 0,0-10-30 0,-4 13 0 16,0 12 0-16,0-6 0 0,0 9-1 16,0 0 1-16,0-12-4 15,-4-16 1-15,4-6-7 16,0-13 0-16</inkml:trace>
  <inkml:trace contextRef="#ctx0" brushRef="#br1" timeOffset="200247.8">13896 1075 23 0,'7'0'11'0,"-7"35"-3"16,0-29 11-16,0-3-17 15,4 3 0-15,-4-6 1 0,7-6 0 16,7 3-3-16,3 3 1 16,4-6 3-16,4 3 1 15,7 6-1-15,7 3 0 16,0 3-2-16,-4 7 1 15,-7 6-2-15,-10 3 0 16,-15-9-2-16,-13 12 0 16,-12-3 0-16,-13 6 0 15,-18 1-3-15,-7-1 0 16,-17-6-8-16,3-6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30T14:09:54.32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26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30T14:13:25.520"/>
    </inkml:context>
  </inkml:definitions>
  <inkml:trace contextRef="#ctx0" brushRef="#br0">4106 4769 43 0,'-17'28'21'0,"13"-3"-10"16,4-15 22-16,0 6-32 0,-7 2 1 16,4 7-1-1,-15-12 1-15,-3 9-3 0,-7 9 1 16,-4 7 0-16,-3-7 1 16,-1 13-3-16,-10-3 0 15,15-3-3-15,-1-7 1 16,14-3-9-16,-3-6 1 15,14-9-2-15,14-13 0 16</inkml:trace>
  <inkml:trace contextRef="#ctx0" brushRef="#br0" timeOffset="239.65">3736 4829 46 0,'3'41'23'0,"26"24"-24"16,-19-52 47-16,1 12-43 15,6 9 0-15,5-5 2 16,9 8 0-16,8 1-7 16,4 0 1-16,2-10 2 15,-6-3 1-15,-7-6-5 16,0-7 1-16,-4-5-15 15,-10-14 1-15</inkml:trace>
  <inkml:trace contextRef="#ctx0" brushRef="#br0" timeOffset="1366.47">4445 4321 40 0,'0'15'20'0,"0"-11"-11"0,0-4 21 15,7-4-26-15,4 1 0 16,-1-3 4-16,4 0 0 16,8-10-10-16,6 4 1 15,0-1 6-15,0 0 1 16,-3 4-2-16,0 9 0 16,-11 0-3-16,3 6 0 0,-10 1-2 15,4-1 1-15,-11 6-3 16,0 1 0-16,-11 6-1 15,4 3 1-15,-10-7 0 16,6 1 1-16,-3 9 1 16,3 3 1-16,4 1 1 15,7-1 1-15,7-6 0 16,8-3 1-16,2-10-1 16,4 0 1-16,8-9-2 15,13-6 1-15,0 3-9 16,-7 3 1-16,4-13-11 15,-7 10 0-15</inkml:trace>
  <inkml:trace contextRef="#ctx0" brushRef="#br0" timeOffset="3603.64">5133 4948 60 0,'18'9'30'0,"42"-21"-24"0,-39-1 30 0,10-2-36 16,26 2 1-16,3 0-2 16,0 1 1-16,0 3-6 15,-11 2 1-15,-6 7-11 16,-12 7 0-16</inkml:trace>
  <inkml:trace contextRef="#ctx0" brushRef="#br0" timeOffset="4116.46">5930 4471 53 0,'-10'10'26'0,"38"-7"-23"0,-18-3 39 15,5 0-40-15,9 0 0 16,-3 0 1-1,8 0 0-15,-5 0-4 0,1 6 0 16,-14-6 2-16,-1 6 1 16,-17 4-2-16,-3 2 0 0,-5 7-1 15,-2-3 1-15,-15-4-3 16,4 10 1-16,0 0-2 16,6 6 1-16,1-2 0 15,11 2 1-15,10-6 0 16,3 0 0-16,15 3 2 15,-8-10 1-15,29 7 1 16,0 0 0-16,7-3-1 16,-7 3 1-16,-4-3-1 15,-14 3 0-15,-17 0-2 16,-15 12 0-16,-14 7-4 16,-10-6 0-16,-7 2-5 15,-11-9 0 16,11 1-5-31,-1-7 0 0</inkml:trace>
  <inkml:trace contextRef="#ctx0" brushRef="#br0" timeOffset="4372.32">6590 4829 43 0,'-14'25'21'0,"-43"44"-24"0,43-57 37 0,-14 10-34 16,0 13 0 0,-7-1-1-16,-4 13 1 0,3-3-3 15,5 0 1-15,2-9-8 16,15-4 0-16,0-15-2 15,14-13 1-15</inkml:trace>
  <inkml:trace contextRef="#ctx0" brushRef="#br0" timeOffset="4568.59">6167 4801 34 0,'14'37'17'0,"32"60"-9"15,-32-75 31-15,10 13-35 16,-2-4 0-16,9 16 1 16,8-3 0-16,10-3-8 15,-6-4 0-15,3-5-1 0,-15-7 1 16,-2-6-11-16,-8-13 0 16</inkml:trace>
  <inkml:trace contextRef="#ctx0" brushRef="#br0" timeOffset="5239.6">7620 4575 47 0,'-14'37'23'0,"28"-30"-14"0,-10-1 36 16,3 6-43-16,-7 1 1 15,0 6 0-15,-11-7 1 16,0 10-5-16,-3 3 0 0,-7 0 3 16,0 10 0-16,-4-4-2 15,1 1 0-15,-1-1 1 16,7-12 0-16,-6 0-1 15,9-4 1-15,5-2-1 16,3-1 1-16,7 1 0 16,7 0 0-16,0 2-1 15,7 1 1-15,-3 0 0 16,6 2 0-16,8 4-1 16,10-6 1-16,-3 0-4 15,0 3 1-15,3 2-6 16,-7 1 0-16,4 0-11 15,-7-12 1-15</inkml:trace>
  <inkml:trace contextRef="#ctx0" brushRef="#br0" timeOffset="5855.17">8618 4456 57 0,'-7'15'28'0,"-7"7"-31"0,11-16 45 15,-1 7-42-15,1 3 1 31,-8 15 0-31,4 0 0 16,0 4-2-16,3-1 1 16,4 1 1-16,7-1 0 15,1 4-1-15,6-7 1 0,7 1-2 16,7-17 1-16,4-2-3 16,0-10 1-16,3-9-5 15,0-7 0-15,0-6-9 16,4-15 0-16</inkml:trace>
  <inkml:trace contextRef="#ctx0" brushRef="#br0" timeOffset="6063.42">9028 4258 57 0,'-11'0'28'16,"-10"53"-29"-16,14-28 48 0,3 4-44 15,-13 11 1-15,-1 11 0 16,0 18 0-16,-3 15-6 16,-7 20 0-16,3 12 2 15,-3 9 1-15,3 13-6 16,-6-6 0-16,2-10-13 0,5-12 0 16</inkml:trace>
  <inkml:trace contextRef="#ctx0" brushRef="#br0" timeOffset="10555.53">12033 4343 30 0,'-28'25'15'0,"-11"25"-4"0,29-47 16 15,-4 6-26-15,-1 1 0 16,-6 2 2-16,0 4 0 15,0 6-4-15,-4-6 1 16,4 3 1-16,0-1 0 16,7-2-1-16,3 6 1 15,4 3-1-15,4 0 1 0,3-3 0 16,7-3 1-16,7 3 1 16,7-3 1-16,4 0-1 15,3 2 0-15,0 5 0 16,-7-1 0-16,0 3-2 15,-6 3 0-15,-12-3-1 16,-6-9 0-16,-12 3-3 16,-6 3 0-16,-3 0-3 15,-12 0 0-15,1-9-9 16,3 0 1-16</inkml:trace>
  <inkml:trace contextRef="#ctx0" brushRef="#br0" timeOffset="10855.2">12125 4879 42 0,'0'3'21'0,"-7"-22"-24"0,0 19 32 16,-4-3-29-16,-3 6 0 15,-3 4-1-15,-1 8 0 16,0 7-2-16,1 3 0 16,3 3-2-16,6 1 1 15,5-7 2-15,10-4 0 0,7-8 1 16,7-10 0-16,4-10 3 16,-4-2 1-16,-3-7-1 15,-1-12 1 1,-2-7-12-16,2-6 1 0</inkml:trace>
  <inkml:trace contextRef="#ctx0" brushRef="#br0" timeOffset="11125.21">12386 4249 53 0,'4'62'26'0,"-1"10"-31"16,-3-46 48-16,0 11-43 0,-3 1 0 15,-1 12 0-15,1 0 1 16,-1 7-2-16,0 2 1 16,1 4-3-16,-1-16 1 15,1-9-4-15,-1-10 1 16,4-3-3 31,7-13 0-47,0-12-6 0,4-9 0 0</inkml:trace>
  <inkml:trace contextRef="#ctx0" brushRef="#br0" timeOffset="11365.07">12510 4760 30 0,'7'15'15'0,"0"7"-6"0,-7-12 21 0,0 5-28 16,0 11 1-16,3 2 0 15,1-3 0-15,-1 3-4 16,1-3 1-16,-1-6 3 16,4-6 1-16,4-7 0 15,3-6 1-15,0 0-1 16,-3-6 1-16,3-10-1 16,3 0 0-16,1-12-2 15,3 3 1-15,4-3-8 16,-4 3 1-16,0 6-13 15,4-6 1-15</inkml:trace>
  <inkml:trace contextRef="#ctx0" brushRef="#br0" timeOffset="11679.72">12845 4913 34 0,'3'44'17'0,"18"-19"-3"0,-10-25 16 16,0-3-27-16,6-3 1 15,1-7 0-15,-4-2 1 16,4-7-7-16,-4 0 0 16,-4-3 4-16,-3 3 0 15,0 6-2-15,-10-6 0 16,-1 3-1-16,1 7 1 0,-4 2-1 16,-4 10 0-16,-3 10 0 15,0 9 0-15,3 15 1 16,4-2 0-16,4 5 1 15,6 1 1-15,8-4 0 16,3-6 0-16,4-12-1 16,10-6 1-16,7-7-5 15,0-10 0-15,-3-2-12 16,7-16 1-16</inkml:trace>
  <inkml:trace contextRef="#ctx0" brushRef="#br0" timeOffset="12188.94">14647 5098 47 0,'-17'41'23'0,"20"-35"-14"0,-3-12 34 0,4-6-41 15,-4-13 0-15,0-7 0 16,3-27 1-16,4-7-4 16,0-9 0-16,4-10 2 15,3-9 1-15,4 0-1 16,3 6 0-16,7 0 0 15,-3 13 0-15,0 9 0 16,-4 19 1-16,0 19-1 16,0 9 1-16,-3 13-4 15,-4 12 0-15,-4 13-7 16,-6 3 0-16,-8 9-9 16,-10 13 0-16</inkml:trace>
  <inkml:trace contextRef="#ctx0" brushRef="#br0" timeOffset="12566.29">14446 4954 28 0,'4'13'14'0,"42"9"2"0,-25-22 11 16,0 0-26-16,11 0 1 15,7 3 1-15,6 0 0 16,-2 0-4-16,-1 0 0 0,-3 3 2 15,0-15 1 1,-4 6-1-16,0-6 0 0,-3-7 0 16,0 0 1-16,-11-6 0 15,-3 3 1-15,-4 1 0 32,-7 2 0-32,-7 0 0 0,-4 7 1 0,-3 3-2 15,-7 6 0-15,-4 6-2 16,1 6 1-16,-1 13-3 15,-3-6 0-15,7 9-1 16,3 1 1-16,8-1-1 16,6 0 0-16,8-3 0 15,10-3 1-15,11-12-3 16,-1-10 1-16,1-10-9 16,0-9 1-16</inkml:trace>
  <inkml:trace contextRef="#ctx0" brushRef="#br0" timeOffset="12809.37">15180 5124 42 0,'-3'3'21'0,"6"-19"-14"0,1 7 32 15,-1-4-35-15,4-3 0 0,4-6 3 16,6 7 1-16,12-1-9 15,6-3 0-15,11-9 6 16,7 3 1-16,3 0-7 16,-3 6 1-16,-7-6-10 15,-7 9 0-15,-8-6-9 16,1 3 1-16</inkml:trace>
  <inkml:trace contextRef="#ctx0" brushRef="#br0" timeOffset="13211.45">17420 4481 44 0,'-14'25'22'0,"3"28"-16"0,4-44 33 0,-10 13-40 16,-18 13 1 0,-11 9 0-16,-7 9 0 0,-7 4-2 15,7 2 0-15,3-6-3 16,8-9 0-16,10-6-8 16,15-13 0-16,13-16-1 15,4-9 1-15</inkml:trace>
  <inkml:trace contextRef="#ctx0" brushRef="#br0" timeOffset="13378.68">16937 4634 34 0,'18'29'17'0,"34"58"-18"16,-37-52 34-16,9 2-30 15,4 11 0-15,4 2 0 16,7 0 1-16,3-13-8 15,1 1 0-15,-1-3-6 0,7-23 0 16</inkml:trace>
  <inkml:trace contextRef="#ctx0" brushRef="#br0" timeOffset="13543.78">17709 5086 54 0,'8'66'27'0,"-5"-29"-34"0,1-30 46 0,-1 2-46 16,1 0 0-16,3-2-21 15,3-17 1-15</inkml:trace>
  <inkml:trace contextRef="#ctx0" brushRef="#br1" timeOffset="22308.99">3651 6246 59 0,'7'10'29'0,"-3"-1"-22"0,-4-9 30 16,7 0-36-16,0 3 0 16,-4 10 0-16,5-1 1 15,-16 10-3-15,5 3 1 16,-8 7 1-16,4 11 0 15,-3 8-1-15,10-1 0 16,-7 9-3-16,3-5 1 16,4-14-4-16,-7-5 1 15,14-10-10-15,-3-6 1 16,13-10-3-16,1-6 0 0</inkml:trace>
  <inkml:trace contextRef="#ctx0" brushRef="#br1" timeOffset="22685.16">3976 6579 46 0,'-7'28'23'0,"3"9"-23"15,-3-33 43-15,4-4-42 16,-4-4 0-16,0 4 1 15,3 0 1-15,-7 4-4 16,-6-1 1-16,6 3 1 16,1 0 0-16,-8 0-1 15,7 1 1-15,-3-4-3 0,7 0 1 16,0 0-1 0,4 0 1-16,6 4 0 0,4-1 0 15,4 3 0-15,6 4 1 16,-2-4 1-16,9 1 0 15,-10-1 0-15,4 0 1 16,-7 1-2-16,-4 2 1 16,-7-2-4-16,-14-1 0 15,-1 4-6-15,-2-1 1 16,-4-2-7-16,3-7 0 16</inkml:trace>
  <inkml:trace contextRef="#ctx0" brushRef="#br1" timeOffset="23044.24">4244 6475 48 0,'0'0'24'0,"0"22"-27"15,-7-16 43-15,3 4-40 16,-10 2 0-16,4 1 0 15,-4 9 1-15,-4-3-2 16,0-7 1-16,-3 4 0 16,7-1 1-1,0 4-1 1,10-3 1-16,8-4-1 0,10-2 1 16,-3-1 0-16,-1 1 1 15,1-1-1-15,-1 4 1 16,-3 2-2-16,-7 4 1 15,-3-3-2-15,-1-1 0 16,-6 4-5-16,-8-3 1 16,4 0-9-16,3-10 1 15,8-9-2-15,3-3 1 16</inkml:trace>
  <inkml:trace contextRef="#ctx0" brushRef="#br1" timeOffset="23364.83">4403 6600 45 0,'-14'35'22'0,"10"-19"-26"16,4-13 45-16,0 6-40 15,0 4 0-15,4-4 2 16,3 4 0-16,0-4-3 16,3-3 1-16,4-3 2 15,4-6 0-15,0-3 0 0,-4-6 0 16,3 2-1-16,-2-6 0 16,2-9-5-16,1-3 1 15,-1-6-14-15,5-7 1 16,-12 0-1-16,1 0 0 15</inkml:trace>
  <inkml:trace contextRef="#ctx0" brushRef="#br1" timeOffset="23752.59">4692 6591 50 0,'0'38'25'0,"3"-13"-25"0,5-31 50 0,-8 6-47 16,3-4 0-16,4 4 2 16,4 4 1-16,-4-11-8 15,7-2 1-15,4-4 3 16,-8-2 1-16,4-4-2 16,0-3 0-16,-10-6-4 15,-4 6 0-15,0 0-3 16,-4 3 1-16,-13 9-2 15,6 4 1-15,1 12-1 16,-1 13 0-16,0 10 4 16,-3-4 0-16,11 9 3 15,-8 4 1-15,11-1 1 16,0-2 1-16,4-4-1 16,3-9 1-16,-4-3-1 0,11-6 0 15,-3-10-4 1,10-10 0-1,7-5-7-15,4-10 1 0,7-9-6 0,0-13 0 16</inkml:trace>
  <inkml:trace contextRef="#ctx0" brushRef="#br1" timeOffset="24006.88">5221 6350 52 0,'-7'3'26'0,"7"-10"-29"0,0 7 49 0,0 4-44 16,0-4 0-16,0 3 0 15,0 0 1-15,0 0-4 16,0-3 0-16,0 3-1 15,0 0 1-15,7 0-15 16,-7-6 0-16</inkml:trace>
  <inkml:trace contextRef="#ctx0" brushRef="#br1" timeOffset="24178.87">5200 6497 49 0,'11'56'24'0,"-1"-2"-16"15,-10-45 31-15,0 1-38 0,0-4 0 16,0-3-2-16,0 3 1 16,0-3-5 31,0-3 1-47,0-6-11 0,-7-3 0 0</inkml:trace>
  <inkml:trace contextRef="#ctx0" brushRef="#br1" timeOffset="24815.46">6537 6152 65 0,'18'3'32'0,"-15"0"-33"0,-3-3 56 0,-3 3-55 16,-11 1 1-16,-4 2 0 15,-7 3 0-15,0 4-2 16,-3 6 1-16,-7-1 0 16,-14 8 1-16,3 5-2 15,-4 7 1-15,12 9-1 16,-5 6 0-16,8 0-1 15,7 7 0-15,14 2 0 16,3-14 0-16,11-1-1 16,21-7 0-16,18-5-2 15,3-10 1-15,8-6-5 16,3-13 0-16,3-6-8 16,8-9 0-16</inkml:trace>
  <inkml:trace contextRef="#ctx0" brushRef="#br1" timeOffset="25221.82">6833 6575 43 0,'4'7'21'0,"3"-1"-7"0,-7 0 32 15,-7 0-42-15,3 7 0 16,-13-4 1-16,-1-2 1 16,-7 2-8-16,-3 4 0 15,0 2 5-15,-4 7 1 16,0 3-3-16,4-3 1 15,-4-3-2-15,4 3 1 16,4-3-3-16,6-3 1 16,11-4-1-16,0-2 0 0,14-4-1 15,3-9 1-15,8-4-1 16,-4 7 1-16,4-3 1 16,-1-3 0-16,5 0 0 15,-8-4 1-15,0 1-1 16,0-1 0-16,-3 4 0 15,-1 0 1-15,1 3-1 16,-1 3 1-16,1 6 0 16,3 0 0 15,-3 4 0-31,-8-4 1 0,4-3-1 16,0 3 1-16,0 4-1 0,0-7 0 0,4 3-5 15,7-3 0-15,-8-3-12 16,8-6 1-16</inkml:trace>
  <inkml:trace contextRef="#ctx0" brushRef="#br1" timeOffset="25611.46">6981 6745 52 0,'-7'28'26'0,"-10"-3"-28"0,13-22 39 0,4 0-37 16,0 0 0-16,0-3 1 15,0 0 0-15,4-6-1 16,6-3 1-16,1-4 0 16,3-2 0-16,7-4-1 15,-7-3 0-15,8 0-1 16,2 0 0-16,-10 3 0 15,4-3 0-15,0 6 0 16,-4 7 0-16,0 9 1 16,-4 9 1-16,1-2-1 15,0 5 1-15,-11 4 0 16,3 3 0-16,-3 0-1 16,0-1 1-16,0 1-2 15,0-3 0-15,0-4-5 16,7-5 0-16,-3-7-9 15,10-10 1-15</inkml:trace>
  <inkml:trace contextRef="#ctx0" brushRef="#br1" timeOffset="25974.12">7391 6673 50 0,'-11'18'25'0,"-3"20"-28"0,10-32 41 16,1 4-39-16,-1-4 1 0,1 0 0 16,3-3 0-16,0-3 0 15,0 0 0-15,3-6 0 16,8-3 0-16,3-7-2 16,7-3 1-16,-7 7-1 15,1-7 0-15,-1-3 0 16,3 3 0-16,1 3 0 15,0 7 1-15,-1 3 1 16,-3 9 1-16,-3 6 1 16,-4-2 0-16,-4 2 0 15,1 4 0-15,0 2-1 16,-1 1 1-16,1 3-3 16,3-1 1-1,10-2-13 1,8-13 0-16</inkml:trace>
  <inkml:trace contextRef="#ctx0" brushRef="#br1" timeOffset="26258.45">7969 6626 49 0,'14'0'24'0,"-3"12"-20"0,-11-12 36 15,3 3-41-15,-3 0 0 16,-7-3 0-16,-7 4 0 15,-3-4 1-15,-15 3 0 0,-3 6 0 16,3 4 0 0,0 5 0-16,4 4 0 0,7 0 0 15,3-3 0-15,8-3 0 16,2 3 1-16,8-4-1 16,8-2 1-16,13-4-1 15,7-6 0-15,4-6-2 16,3 3 0-16,-3-9-4 15,-1-10 0-15,1-6-8 16,0-6 0-16</inkml:trace>
  <inkml:trace contextRef="#ctx0" brushRef="#br1" timeOffset="26511.29">8199 5769 44 0,'0'38'22'0,"3"44"-17"0,-3-54 34 16,0 9-37-1,-3 14 1-15,-4 2 1 0,-4 7 0 16,0 12-6 0,4 9 1-16,4 1 3 0,-1-7 0 15,-3-6-3-15,4-9 0 16,-1-20-5-16,1-15 0 15,3-12-9-15,0-10 0 16,0-22-1-16,-7-3 1 16</inkml:trace>
  <inkml:trace contextRef="#ctx0" brushRef="#br1" timeOffset="26680.98">7980 6434 63 0,'14'41'31'0,"14"-22"-37"0,-14-16 68 0,11-6-62 15,14-7 0-15,10-5-1 16,15-17 0-16,6-5-7 16,-10 5 0-16,-10-2-10 15,-8-1 0-15</inkml:trace>
  <inkml:trace contextRef="#ctx0" brushRef="#br1" timeOffset="27293.84">10248 6096 61 0,'-7'37'30'0,"-3"23"-33"16,10-45 48-16,-4-2-44 15,-3 0 0-15,-7-1 1 16,-4 4 1-16,-3 3-3 16,-4-7 0-16,-3 1 1 15,3-1 1-15,1-2-1 16,3-1 0-16,3 0-1 15,4-5 1-15,3 5-2 16,4-3 0-16,4 4-1 16,6-4 1-16,8 3 0 0,10 1 0 15,7 2 0-15,0 1 0 16,1-1 2-16,-1 1 0 16,-7-1-1-16,-7 4 0 31,-3 3-1-31,-1 6 1 0,-10 3-1 15,-3-6 1-15,-8 3-2 0,-6 0 1 16,-5 1-2-16,1-5 1 16,0-2-5-16,3-6 1 0,4-4-11 15,11-9 1 1</inkml:trace>
  <inkml:trace contextRef="#ctx0" brushRef="#br1" timeOffset="27625.03">10590 6528 53 0,'4'3'26'0,"-8"-24"-31"15,1 17 41-15,-8 1-35 16,-6-3 0-16,-5 6 0 15,-2 3 0-15,-8 3-1 16,0 10 0-16,1 3 1 16,-5 6 0-16,12 0-2 0,-1 3 0 15,7 1-2-15,11-1 1 16,7-3-2-16,14-6 1 16,15-10-1-16,-1-12 1 15,11-10 0-15,-1 4 0 16,1-16-3-16,-4-13 1 15,4-12-6-15,-7-13 0 16</inkml:trace>
  <inkml:trace contextRef="#ctx0" brushRef="#br1" timeOffset="27849.02">10774 5895 54 0,'0'28'27'0,"0"38"-28"0,3-47 51 0,-3 6-48 16,-3 13 0-16,-4 5 1 16,0 8 1-16,0 14-7 15,3 14 1-15,4-7 1 16,0-3 1-16,4-9-5 16,-1-7 0-16,1-12-4 15,3-13 1-15,7-12-9 16,7-13 1-16</inkml:trace>
  <inkml:trace contextRef="#ctx0" brushRef="#br1" timeOffset="28103.34">10940 6519 47 0,'10'56'23'0,"-10"-5"-22"0,4-45 37 0,-4 3-38 0,3 1 0 15,-3-1 0-15,4 0 0 16,3 1 0-16,0-7 1 16,0-3 0-16,0-3 1 15,7-7 1-15,7 4 1 16,4-9-1-16,3-7 1 0,4-7-4 16,0-5 1-16,-4-4-10 15,0 4 1 1,-7-7-9-16,-10 6 0 15</inkml:trace>
  <inkml:trace contextRef="#ctx0" brushRef="#br1" timeOffset="28419.32">11271 6535 55 0,'18'44'27'0,"10"-23"-26"0,-21-24 47 0,7-3-48 16,4-10 1-16,3-2-1 15,0-4 0-15,0-3-1 16,-10-1 1-16,-4-2-2 16,-10 6 1-16,-8 3-2 15,-10 4 0-15,7 12 0 16,0 9 0-16,-4 10 1 0,4 9 0 16,3 9 1-16,4-2 0 15,4 2 2-15,6 4 1 16,1-10 0-16,10-6 0 15,11-6-1-15,6-7 0 16,5-6-2-16,-5-3 1 16,-2-6-10-16,-1-13 0 15,0-12-6-15,0-10 1 16</inkml:trace>
  <inkml:trace contextRef="#ctx0" brushRef="#br1" timeOffset="29079.71">13808 5904 65 0,'7'54'32'0,"-11"37"-39"0,1-76 62 16,-4 17-56-16,-4 5 1 0,-3 7-1 15,-4 9 1-15,1 1 0 16,-1 2 0-16,0-6-1 15,4-9 1-15,0-13-1 16,-3-9 1-16,-1-9-1 16,-3-7 1-16,-4-3-1 15,-7-3 0-15,-3-4 0 16,-4-2 0-16,0 3-2 16,1-1 0-16,2 7 0 15,5 7 0-15,2 2 1 16,5 10 0-16,3 6 1 15,6 0 0 1,26 35 3 0,10-10 0-16,7-16-1 15,8 1 1-15,2-10-1 0,1-9 0 16,4-7-6 0,-1-3 1-16,4-12-12 15,3-16 0-15</inkml:trace>
  <inkml:trace contextRef="#ctx0" brushRef="#br1" timeOffset="29289.07">13970 6685 63 0,'-18'31'31'0,"-17"13"-40"16,28-34 52-16,-4-1-44 0,1-3 0 0,-1-6-7 0,4-6 0 0,4-6 1 0,3-10 0 0,3-3-9 0,4-4 0 0</inkml:trace>
  <inkml:trace contextRef="#ctx0" brushRef="#br1" timeOffset="29440.34">13878 6475 40 0,'11'35'20'0,"7"-7"-15"16,-15-25 35-16,4 0-40 16,4-6 0-16,-1 0-2 15,4-4 1-15,0-5-6 16,4 3 1-16,0-7-7 16,-4 0 1-16</inkml:trace>
  <inkml:trace contextRef="#ctx0" brushRef="#br1" timeOffset="29695.8">14129 6622 44 0,'-7'44'22'0,"10"-12"-21"0,-3-23 37 15,-3 4-36-15,-1-1 0 16,1 1 0-16,-1-4 1 16,1-3-4-16,-1-2 0 0,1-4 2 15,3-10 1-15,3-2-2 16,4-4 1-16,0 0-1 15,0 4 1-15,4-1-1 16,-1 7 1-16,5 0-1 16,-1-4 0-16,0 10-3 15,3 0 0-15,-3 0-6 16,1 0 1-16,-1-3-7 16,3 0 0-16</inkml:trace>
  <inkml:trace contextRef="#ctx0" brushRef="#br1" timeOffset="30040.89">14351 6682 55 0,'14'16'27'0,"18"-10"-30"0,-18-6 51 16,7-3-48-16,0-7 0 15,0 1-1-15,1 3 1 16,-5-4-1-16,1 1 1 15,-7-4-1-15,-1 4 1 16,-3 0-1-16,-7-4 1 16,-7 4-2-1,-3 2 0-15,-5 7-2 0,1 7 0 16,-3 2 0-16,-1-3 1 16,0 7 0-16,1 6 0 15,3 3 1-15,-4 3 1 16,11 0 1-16,3-3 1 15,4-3-1-15,4-1 0 0,3-2-1 16,11-7 1 0,3-2-8-16,7-1 1 15,4-15-5-15,0-7 1 0</inkml:trace>
  <inkml:trace contextRef="#ctx0" brushRef="#br1" timeOffset="30371.28">14901 6563 43 0,'0'6'21'0,"-3"19"-13"0,-1-22 38 0,1 4-44 16,-8 5 1-16,1-2-1 0,-5-7 1 15,-2 6-4-15,-4 4 0 16,0-1 2-16,3 7 1 16,0 0-1-16,1 3 0 15,2 0 0-15,5-7 0 16,3 4-1-16,7 3 1 16,10-6-2-16,12-7 0 15,6-9-3-15,7 3 0 16,7-9-5-16,4-10 1 15,7-12-9-15,-3-3 1 0</inkml:trace>
  <inkml:trace contextRef="#ctx0" brushRef="#br1" timeOffset="30611.67">15427 5644 37 0,'-18'0'18'0,"-20"35"-10"15,23-26 25-15,-2 16-31 16,-8 16 0-16,-3 15 0 16,7 16 0-16,-4 13-3 15,-7 15 1-15,4 4 1 16,0 2 1-16,3-8-2 16,4-14 1-16,3-15-4 15,4-15 1-15,7-23-7 16,4-15 1-16,-1-13-6 0,-3-3 1 15</inkml:trace>
  <inkml:trace contextRef="#ctx0" brushRef="#br1" timeOffset="30813.15">14937 6582 49 0,'14'9'24'0,"21"-12"-29"0,-21-6 46 15,11-7-41-15,3-9 0 0,0 0 0 16,4 0 0-16,0-7-5 16,0-2 0-16,3 2-8 15,-3-2 0-15</inkml:trace>
  <inkml:trace contextRef="#ctx0" brushRef="#br1" timeOffset="31034.49">15625 5829 49 0,'3'60'24'0,"-6"21"-21"16,-1-62 39-16,-3 9-42 16,-7 13 1-16,-7 3 0 15,0 12 1-15,-4 16-3 16,0 16 1-16,4 3-3 0,3 0 1 15,1 6-3-15,6-15 1 16,1-19-6-16,6-13 1 16,8-13-6-16,10-24 0 15</inkml:trace>
  <inkml:trace contextRef="#ctx0" brushRef="#br1" timeOffset="31319.4">16041 6350 52 0,'14'25'26'0,"-28"19"-28"0,7-32 48 0,-7 13-46 0,-11 19 1 0,-10-9 0 0,-11 15 0 0,7 0-1 0,-7 6 0 0,0 4-1 16,0-4 1-16,4 1-5 16,7-13 1-16,7-7-12 15,13-18 1-15</inkml:trace>
  <inkml:trace contextRef="#ctx0" brushRef="#br1" timeOffset="31545.43">15713 6531 58 0,'7'57'29'0,"3"-7"-34"0,-6-44 47 0,-1 4-42 0,1 2 0 0,-1 1-8 0,1-7 1 16,3-3-3-16,-3-9 0 15,-1-10-6-15,4-6 1 16</inkml:trace>
  <inkml:trace contextRef="#ctx0" brushRef="#br1" timeOffset="34920.39">17434 6375 42 0,'0'9'21'0,"0"-3"-8"0,0-2 22 0,0 2-32 16,-10 6 0-16,3 7 2 16,0 6 0-16,0 10-7 15,7-1 1-15,0 1 3 16,-4-4 1-16,4 0-2 0,4-2 0 16,6-4-1-16,11-6 0 15,4-10 0-15,3-15 1 16,4-4-1-16,-4-18 1 31,0-6-1-31,-3-4 0 0,-4-6-1 0,0 3 0 16,-3 0-10-16,-4 4 1 15,0 6-7-15,0 5 0 16</inkml:trace>
  <inkml:trace contextRef="#ctx0" brushRef="#br1" timeOffset="35321.33">17935 6384 41 0,'0'31'20'0,"-10"-18"-18"0,6-10 31 0,-6 0-31 16,-5 0 0-16,-2 1 0 15,-4 2 0-15,-1 0-3 16,5 0 1-16,-1 4 1 15,4-4 1-15,3 0-2 16,8 1 1-16,6-1-1 16,8 0 1-16,3 0 0 15,7 1 0 1,4 11 0 0,-7 8 0-16,-4-8 0 0,-11-2 0 15,-6 3-2-15,-15 0 1 31,-7 0-6-31,1-1 1 0,-1-5-10 16,7-10 1 47</inkml:trace>
  <inkml:trace contextRef="#ctx0" brushRef="#br1" timeOffset="35493.71">18126 6497 54 0,'-11'25'27'0,"-10"10"-35"0,14-29 47 0,0 3-40 0,-4 7 1 0,1-4-5 0,-1 1 0 0,4-7-1 0,0-3 1 0,11-15-9 0,6-10 1 0</inkml:trace>
  <inkml:trace contextRef="#ctx0" brushRef="#br1" timeOffset="36047.35">18090 6312 27 0,'18'16'13'0,"3"12"-4"0,-14-28 17 0,0 3-26 0,4 0 0 0,3 3 0 0,4-2 0 0,3-1-3 0,4 0 1 0,3 0 0 0,4 0 1 0,-1 0 2 0,-2 0 0 0,-1 4 1 0,-4-1 0 0,-6 6 4 0,3-2 0 0,0 2-1 0,1-5 1 0,2-1-4 0,4-6 0 16,1-3-1-16,-1-3 0 0,-7-1-3 0,-3-2 1 0,-4 3-1 0,-7-1 0 0,-4 4-1 16,-3 3 0-16,-3 3-2 15,-4 7 0-15,3 9 0 16,1 6 1-16,3 6 2 16,3 13 0-1,8 12 3-15,-1-5 1 16,5 11 1-16,-1 1 1 0,-4 3-1 15,-6 12 0-15,-4-12-2 16,-11 0 0-16,-10-7-2 16,-11-5 0-16,1-13 0 15,-1-13 0-15,-7-13 0 16,-3-15 0-16,-4-6 0 16,-4-16 0-16,12-9 1 15,9 9 0 16,12-3 3-15,10 6 1-16,14 0 1 16,17 4 1-16,8-4 0 0,14-6 1 0,21 0-1 0,-7-4 0 0,-3-2-7 0,-8 3 0 15,-10 6-14-15,-11-3 1 16</inkml:trace>
  <inkml:trace contextRef="#ctx0" brushRef="#br1" timeOffset="36609.08">20137 6506 47 0,'0'16'23'0,"3"-10"-13"0,4 1 31 0,7-7-38 0,11 3 0 0,7 0 3 0,10 0 0 0,4-9-9 0,0-1 1 0,-7-2 0 16,-4 0 1-16,-3-4-14 15,-8-6 0-15,-10-9-3 16,-7 0 0-16</inkml:trace>
  <inkml:trace contextRef="#ctx0" brushRef="#br1" timeOffset="36819.46">20345 6453 56 0,'-7'31'28'0,"0"42"-37"15,7-55 56-15,-4 4-48 0,1 7 1 16,-5-1-6-16,1 0 0 16,4-9-6-16,10-13 0 15</inkml:trace>
  <inkml:trace contextRef="#ctx0" brushRef="#br1" timeOffset="37045.39">20690 6785 56 0,'-3'35'28'0,"-15"28"-34"0,11-48 44 0,-3 1-41 16,-4 3 0-16,-1-3-22 16,5-4 0-16,-1-6 24 15,4 1 1-15</inkml:trace>
  <inkml:trace contextRef="#ctx0" brushRef="#br1" timeOffset="37634.21">21075 6481 66 0,'0'29'33'0,"11"-11"-40"16,-4-15 69-16,3 1-61 0,8-1 0 16,7-10 0-16,10-5 1 15,14-4-4-15,11-6 1 16,7-3-4-16,-3 0 1 16,-8 0-14-16,-14 3 1 15,-20 13-3-15,-12 6 0 16</inkml:trace>
  <inkml:trace contextRef="#ctx0" brushRef="#br1" timeOffset="38065.8">21925 6723 59 0,'-3'47'29'0,"-11"-6"-37"16,6-29 56-16,-6 7-49 0,-3 12 0 16,-1-2-8-16,-3-1 1 0,-4 0-3 15,4-9 0-15</inkml:trace>
  <inkml:trace contextRef="#ctx0" brushRef="#br1" timeOffset="38410.55">22786 6277 55 0,'-11'-6'27'0,"-6"53"-26"0,6-34 42 0,-7 9-43 0,-10 9 1 0,-7 10-1 0,-7 9 1 15,-4-9-2-15,0 3 0 16,7-7-3-16,11-5 0 15,3-10-11-15,8-13 1 16,6-9-2-16,7-16 1 16</inkml:trace>
  <inkml:trace contextRef="#ctx0" brushRef="#br1" timeOffset="38560.78">22475 6506 48 0,'29'69'24'0,"-5"-12"-31"16,-17-51 47-16,8 4-44 16,6-1 1-16,10-3-12 15,5-6 0-15,3 0 11 16,-8 0 1-16</inkml:trace>
  <inkml:trace contextRef="#ctx0" brushRef="#br1" timeOffset="38726.49">22920 6707 52 0,'18'35'26'0,"-22"18"-26"15,4-44 49-15,-7 13-49 0,0 13 0 16,-7 6-2-16,0 9 0 16,-4 6-3-16,0-18 1 15,4-7-12-15,0-6 1 16</inkml:trace>
  <inkml:trace contextRef="#ctx0" brushRef="#br1" timeOffset="39210.78">23707 6550 48 0,'0'13'24'0,"10"12"-17"0,-3-22 35 16,0 6-39-16,4 1 0 15,7-4 4-15,6 0 1 16,8 1-10-16,7-4 1 16,3 0 5-16,15 0 0 15,-4-6-6-15,-1-10 1 16,-6 1-9-16,-10-4 0 16,-12-9-9-16,1 9 0 0</inkml:trace>
  <inkml:trace contextRef="#ctx0" brushRef="#br1" timeOffset="39433.89">23929 6321 58 0,'-7'35'29'0,"10"-10"-36"0,-3-22 49 0,4 0-45 0,-1 0 1 0,1 1-19 0,0-11 0 0,-4-5 18 0,-4-4 0 0</inkml:trace>
  <inkml:trace contextRef="#ctx0" brushRef="#br1" timeOffset="39750.65">23848 7039 68 0,'3'19'34'0,"8"-16"-47"0,-4-3 67 0,4 4-60 16,3-1 0-16,0 0-27 15,0 0 1-15,-4-3 33 16,15-3 1-16</inkml:trace>
  <inkml:trace contextRef="#ctx0" brushRef="#br1" timeOffset="40016.24">24578 7046 72 0,'-7'15'36'0,"18"4"-55"0,-4-9 75 0,0 2-66 15,0 4 1-15,0-4-27 16,-4-2 0-16</inkml:trace>
  <inkml:trace contextRef="#ctx0" brushRef="#br1" timeOffset="45054.54">3881 7416 43 0,'7'6'21'0,"-7"29"-10"0,0-32 22 16,0 3-30-16,-11 10 0 15,-10-4 2-15,-7 7 1 16,-1 0-7-16,-2 3 0 15,-1 3 4-15,14 6 1 16,-3 1-2-16,0-1 0 16,7 0-3-16,3 1 1 15,1-4-2-15,6-9 0 0,-3-4 0 16,4-5 1-16,6-4 0 16,15 0 0-16,13 1 1 15,8-1 1-15,0 0 0 16,-7 4 1-16,0-1-1 15,-8 3 0-15,-13 1-1 16,-11 6 0-16,-18 9-2 16,-3 3 1-16,-11-2-6 15,4-4 0-15,-4 3-9 16,15-12 0-16</inkml:trace>
  <inkml:trace contextRef="#ctx0" brushRef="#br1" timeOffset="45369.28">4128 7827 44 0,'7'6'22'0,"3"3"-14"0,-10-9 31 16,0 0-38-16,0 0 0 15,0 0 0-15,-10 3 1 16,-8 4-3-16,0-1 1 15,-6 6 1-15,6 4 1 16,-10-3-2-16,7 6 1 16,3 6-1-16,4-3 0 15,3 3 0-15,1-3 0 16,10-7-1-16,10-8 1 16,1-7-1-16,-1-10 0 0,12-6-2 15,-1 4 1-15,0-7-6 16,4-9 1-16,-4-7-8 15,-11-9 1-15</inkml:trace>
  <inkml:trace contextRef="#ctx0" brushRef="#br1" timeOffset="45639.75">4343 7234 57 0,'10'31'28'0,"1"29"-28"16,-11-48 52-16,0 10-50 15,-7 10 0-15,-4 2 0 16,4 10 0-16,-3 6-3 0,-1 4 0 16,0 8 2-1,-3 4 0-15,4-3-4 0,3-4 1 16,-4-5-5-16,11-13 1 15,0-13-7-15,11-16 0 16,10-12-5-16,7-6 0 16</inkml:trace>
  <inkml:trace contextRef="#ctx0" brushRef="#br1" timeOffset="46060.08">4484 7889 58 0,'-7'44'29'0,"-7"-31"-39"16,14-10 55-16,-7 3-45 16,0-3 0-16,3 0-1 15,4-6 0-15,0 3 0 16,0 0 0-16,4-6-1 15,10-7 0-15,-4-5-1 16,11-7 0-16,-3-4-1 16,3 1 1-16,4 6 0 15,0-3 0-15,-4 6 1 0,0 0 1 16,-3 7 1 0,3 2 0-16,-11 10 1 0,1 10 1 15,-4-4 1 1,4 4 0-16,-8 5 0 0,4 7 0 15,-3 6 0-15,3-2 0 16,-7-1-1-16,0-7 0 16,0 1-4-16,0-6 0 15,0-7-5-15,0-6 1 16,3-6-9-16,11-10 0 16</inkml:trace>
  <inkml:trace contextRef="#ctx0" brushRef="#br1" timeOffset="46321.9">5041 7579 62 0,'0'16'31'0,"0"-13"-37"0,0-3 57 0,0 0-51 16,0 0 0-16,0 0-2 15,0 0 0-15,0 0-4 16,0 0 1-16,11-3-12 16,-8-4 0-16</inkml:trace>
  <inkml:trace contextRef="#ctx0" brushRef="#br1" timeOffset="46495.49">5052 7795 63 0,'0'22'31'0,"0"-16"-38"15,0-6 52-15,0-6-45 0,3 0 0 16,4-4-5-16,-3 1 0 0,3 0-9 15,0-4 0-15</inkml:trace>
  <inkml:trace contextRef="#ctx0" brushRef="#br1" timeOffset="48973.3">6068 7435 30 0,'-7'-10'15'0,"14"4"-1"15,-7 6 15-15,0 3-22 16,0 3 1-16,-7 13 3 15,3 3 1-15,-3 6-16 16,4 19 1-16,-4 7 10 16,0 18 0-16,-1 16-5 15,1-1 0-15,0 17-4 16,4-1 0-16,-4-9-4 16,3-15 0-16,-3-16-7 15,4-20 0-15,6-8-4 16,15-26 1-16</inkml:trace>
  <inkml:trace contextRef="#ctx0" brushRef="#br1" timeOffset="49239.24">6396 7293 42 0,'14'10'21'0,"-7"21"-15"15,-7-21 37-15,0 8-42 0,-3 11 1 16,-5 5 0-16,-2 10 0 16,10 6-3-16,-11 7 1 15,1 15 0-15,-1 0 1 0,1 16-2 16,2-7 1-16,8 1-2 16,-7-19 0-16,4-13-5 15,3-16 1-15,0-15-9 16,0-19 1-16</inkml:trace>
  <inkml:trace contextRef="#ctx0" brushRef="#br1" timeOffset="49785.9">5997 7990 35 0,'0'37'17'0,"43"-12"-10"15,-26-25 22-15,4 0-27 0,18 0 1 16,0 0-1 0,7 0 1-16,0-3-8 0,3 0 0 15,-7 6-4-15,4-3 1 16,-7 0-4-16,0 0 0 16,-7-6 3-1,-106-13 9 1,179 22 2-16,-76-15 1 15,-15 2 8-15,3 4 0 16,1 9 3-16,-7 0 1 16,-8 4-7-16,4-1 0 15,-7 0-4-15,-7 0 0 16,4 4-3-16,-4-4 1 0,3 3-2 16,-7 4 1-16,-3 3-1 15,4-1 1-15,-1 4-2 16,8 0 1-16,-8 0-1 15,11 0 1-15,0-7-1 16,11-6 1 0,3-2-1-1,-4-1 0-15,4-6 0 0,-3-1 1 0,0 4 0 16,-1-3 0-16,1 6-1 16,-4 4 1-16,0-1 0 15,0 3 0-15,0 1-1 16,4-1 1-16,-8 1-1 15,4-1 1-15,0 0-3 16,0-2 1-16,0-4-7 0,0 0 1 16,4 0-6-1,0-9 0-15</inkml:trace>
  <inkml:trace contextRef="#ctx0" brushRef="#br1" timeOffset="50157.78">6904 8124 39 0,'0'41'19'0,"0"6"-17"0,0-37 31 16,-7 2-29-16,3 1 0 0,4-1 4 16,0 1 1-16,0-7-10 15,0 0 0-15,4-6 6 16,6-3 1-16,-3-3-3 15,1-7 1-15,2-9-4 16,4 1 0-16,4-5-3 16,-8 1 0-16,8-3-2 15,3 3 0-15,-10 9 0 16,-1 4 0-16,1 6 1 16,0 6 1-16,-4 3 2 15,3 3 0-15,-3 3 2 16,0 7 0-16,0 0-1 15,4-1 0-15,0 4-3 16,-1-3 0-16,1-4-8 16,-1-5 0-16,4-14-2 15,8-11 1-15</inkml:trace>
  <inkml:trace contextRef="#ctx0" brushRef="#br1" timeOffset="50564.33">7549 7366 52 0,'-7'31'26'0,"7"50"-34"0,-3-59 54 0,-1 10-46 16,-6 15 1 0,-1-3 1-16,8 12 0 0,-8-3-2 15,8 7 1-15,-1-7 1 16,0-6 1-16,1-12-1 15,3-4 1-15,-4-9-2 16,4-6 1-16,0-7-2 16,0-6 1-16,-3-6-2 15,3-3 1-15,-7-7-3 16,-4 1 1-16,1 6-1 16,-11-1 1-16,3 1-1 15,-10 9 1-15,3 7 0 16,7 12 1-16,-3 3 0 15,7 9 1-15,11 4 1 16,3-1 0-16,3-2 0 16,11-1 0-16,7-8-2 15,4-14 0-15,-4-12-5 16,4-9 0-16,0-10-9 0,-1-16 0 16</inkml:trace>
  <inkml:trace contextRef="#ctx0" brushRef="#br1" timeOffset="50805.17">7839 7246 52 0,'0'38'26'0,"-7"28"-26"0,3-54 43 15,-3 17-42-15,-3 11 0 0,-1 17 1 16,-7-1 1-16,4 13-4 15,0 3 0-15,3 10 1 16,1-4 0-16,3-5-2 16,0-8 0-16,3-14-6 15,1-11 0-15,3-18-8 16,7-15 0-16</inkml:trace>
  <inkml:trace contextRef="#ctx0" brushRef="#br1" timeOffset="51149.5">7878 8055 48 0,'7'29'24'0,"21"-20"-20"0,-18-9 38 16,8-6-42-16,0 0 1 15,-1-13-1-15,8-9 1 16,-4 9-2-16,-3 0 0 15,-4-6 0-15,-3 3 1 16,-4 0-2-16,-11 0 1 16,-3 6-2-16,0 7 1 15,3 9-1-15,-3 12 1 16,0-2-1-16,0 12 1 0,0 9 2 16,4 0 1-16,3 4 1 15,3-1 1-15,4-8 0 16,7-8 1-16,4-5-2 15,10-10 1-15,0-6-7 16,4-10 1-16,0-9-12 16,0-6 0-16</inkml:trace>
  <inkml:trace contextRef="#ctx0" brushRef="#br1" timeOffset="51839.73">9638 8309 55 0,'3'7'27'0,"19"-14"-27"16,-19 4 47-1,22-25-44-15,7-6 3 16,3-10 0-16,-3-13-8 15,-1 1 1-15,-9-19 3 16,-1-4 1-16,-7-2-2 16,-4-7 1-1,-10-22-4 1,-7 22 0-16,-3 19-1 16,-1 19 0-16,1 19-2 0,-5 21 1 15,5 17-1-15,-1 15 0 16,4 15 2-16,4 17 1 15,3 8 1-15,7 17 0 16,7 5 2-16,7-2 0 16,0-4-1-16,4-6 1 15,3-6-1-15,0-12 0 16,1-14-5-16,-1-18 1 16,0-12-9-16,0-10 0 0,-3-19-1 15,-4-3 0 1</inkml:trace>
  <inkml:trace contextRef="#ctx0" brushRef="#br1" timeOffset="52022.55">10276 8030 47 0,'-10'35'23'0,"-8"-16"-27"0,15-16 46 0,-4 6-42 16,3 4 1-16,-3-4 0 15,4 4 0-15,-1-4-8 16,4-9 0-16,0-9-6 16,7-13 0-16</inkml:trace>
  <inkml:trace contextRef="#ctx0" brushRef="#br1" timeOffset="52204.28">10185 7711 53 0,'7'15'26'0,"7"-9"-40"0,-11-12 44 16,4-3-41-16,1-4 0 16,2-6-12-16,-3-2 0 15</inkml:trace>
  <inkml:trace contextRef="#ctx0" brushRef="#br1" timeOffset="52502.45">10573 7275 49 0,'-4'62'24'0,"-3"32"-25"0,7-59 43 0,0 21-45 0,0 10 1 0,0 13-4 0,0 21 0 0,0-6 6 0,0-9 0 15,0-13-11-15,4-9 0 0,6-32-2 0,1-15 0 16</inkml:trace>
  <inkml:trace contextRef="#ctx0" brushRef="#br1" timeOffset="53057.12">10816 7682 53 0,'7'47'26'0,"-21"4"-33"0,11-33 53 0,-4 11-46 16,-8-1 0-16,-6-13 0 16,-7 4 0-16,-4 3 0 15,-3-6 0-15,0 0-2 16,3-7 0-16,7-6-1 16,4-3 0-16,7 0-1 15,7-6 1-15,7 6 0 16,14-3 0-16,7 6 3 15,7 0 0-15,1 6 1 16,-1 7 1-16,-3 3 1 16,-4 0 0-16,-4 0-2 15,1 2 1-15,0-5-2 16,-1-6 1-16,1-1 0 16,3-3 0-16,0-3-1 15,8-3 1-15,-1-3-1 16,7-6 0-16,-3-7 0 0,3-9 1 15,0 3-2 1,1-3 1-16,-5-6 0 0,-2-4 0 16,-5 1-1-16,-6 2 1 15,-8 10-1-15,-6 4 1 16,-8-1 0-16,-6 9 0 16,-4 10 0-16,-4 13 0 15,1 12 0-15,-1-3 0 16,4 16 1-16,3 2 1 15,4 1 0-15,7 0 0 16,7 3 0-16,11-16 0 16,7-9-2-16,6-13 1 15,1-9-9-15,0-6 1 16,-4-17-9-16,-3 1 1 0</inkml:trace>
  <inkml:trace contextRef="#ctx0" brushRef="#br1" timeOffset="54154.58">13543 7952 52 0,'11'0'26'0,"17"-3"-14"0,-25 6 26 0,1-9-36 16,-4 6 0-16,0-7 2 15,-4-2 0-15,-3 0-5 16,0-1 1-16,0 4 2 16,-3 3 1-16,-4 6-2 15,-4 6 0-15,-3-5-3 16,0 5 0-16,-1 3-2 15,5 1 1-15,3 3-1 16,0-1 0-16,10-2 0 16,8-4 1-16,13 1 1 15,1-10 0-15,0 3 1 16,-4-3 0-16,0 0-1 16,0 0 1-16,0-3-1 15,-7 0 0-15,4-7-1 16,-4 7 1-16,0 0-1 0,-4 6 1 15,-3 6 0-15,0 4 1 16,0 6 0-16,-3-4 1 16,-1 11 0-16,1-1 0 15,-1 6 1-15,-3 7 1 16,0-4 0-16,-4 4 0 16,-3 3 0-16,0 2 0 15,4-5-1-15,-1-13 1 16,4 3-1-16,7-9 0 15,7-6-1-15,7-4 0 16,4-6-4-16,7-9 0 0,10-13-10 16,11-3 1-1</inkml:trace>
  <inkml:trace contextRef="#ctx0" brushRef="#br1" timeOffset="54478.63">13825 7965 45 0,'-14'15'22'0,"14"13"-19"16,0-18 34-16,0 2-36 15,4 1 0-15,3-1 0 16,0 1 1-1,7-7-3-15,7-3 0 0,4-3-1 0,10-3 1 16,-3-3-7-16,-4-7 1 16,4-8-7-16,3-1 1 15</inkml:trace>
  <inkml:trace contextRef="#ctx0" brushRef="#br1" timeOffset="54814.38">14383 7874 34 0,'7'9'17'0,"-7"7"-8"0,0-13 24 0,-7 3-33 0,-4 0 1 16,-3 1 0-16,-11-4 0 15,-3 3-2-15,0-3 1 0,-4 10 0 16,0 6 1 0,4-1-1-16,4 1 0 0,2 0-1 15,8 0 1-15,4-7-2 16,6-2 0-16,8-1-1 15,6-6 1-15,8-6 0 16,3-3 0-16,0 0 1 16,0-4 0-16,1-9 1 15,-1 4 0-15,-4-1 0 16,-3 0 0-16,1 7 0 16,-5 0 1-1,1 15 0 1,-4 3 1-16,0 4 0 15,0 2 0-15,0 1-1 16,0 0 1-16,4-1-1 0,3-2 1 16,3 0-2-16,8-10 0 15,7-3-5-15,0-10 1 16,3-9-8-16,7-12 0 16</inkml:trace>
  <inkml:trace contextRef="#ctx0" brushRef="#br1" timeOffset="55219.57">14930 7466 40 0,'-15'53'20'0,"-2"-12"-18"0,13-32 32 0,-3 10-30 15,0 13 0-15,0 2 2 16,0 7 1-16,4 12-9 15,-1-12 1 1,-3 6 6-16,3 0 0 0,-3-6-2 16,0-7 0-16,4-9-2 15,-1-6 1-15,1-13-2 16,-4-6 1-16,0-9-2 16,-4-4 1-16,-3 4-1 15,-4-3 1-15,1-1 0 16,-1 4 0-16,0 2-1 15,4 7 1-15,0 3 0 16,4-3 0-16,-1 10-1 16,0 6 1-16,4 2 0 0,4 1 0 15,-1 0-1 1,8 3 0-16,3-3-2 16,3-4 1-16,1-2-8 0,7-10 1 15,6-6-7-15,8-10 1 16</inkml:trace>
  <inkml:trace contextRef="#ctx0" brushRef="#br1" timeOffset="55518.14">15007 8074 41 0,'-7'7'20'0,"7"-14"-22"0,0 1 31 0,0-3-29 16,4-7 0-16,-1-6 1 16,1 9 1-16,-1 1-2 15,4-4 1-15,0 1 2 16,4 2 0-16,0 0-1 16,3 4 1-16,3 3-1 15,4 0 0-15,-3 2-1 16,3-2 0-16,7 0-5 15,8 0 1-15,3-1-8 16,-4 1 1-16,4 0-4 16,-4-1 1-16</inkml:trace>
  <inkml:trace contextRef="#ctx0" brushRef="#br1" timeOffset="56089.41">15533 7899 40 0,'0'22'20'0,"-4"-10"-23"0,1-9 36 15,-8 0-34-15,-3 4 0 16,-4-7 1-16,1 0 0 16,-4 0 0-16,3 6 0 15,-3 0-1-15,3 4 0 16,4-4-1-16,3 6 0 0,1 1-2 16,6-4 1-16,8 1-1 15,6-4 1-15,1-3 2 16,3-3 0-16,0-3 1 15,4-3 1-15,3 0 1 16,0-7 0-16,0-3 0 16,1 13 0-16,-5-6-2 15,1 3 1-15,-4-1-2 16,-3 4 0-16,-1 6 0 16,-3 4 1-16,0 2-1 15,4-3 1-15,-1 0-1 16,8-2 1-16,0-8 0 15,-1-5 0-15,8 3 0 16,10-7 0-16,8-9 0 16,-1-12 0-16,-3-7 0 0,0-15 0 15,-4-20-1 1,0-2 1-16,-14-16-1 0,-7 0 0 16,-10-7 1-16,-8 14 0 15,-3 21 2-15,-7 13 0 16,-3 21 3-16,-1 26 1 15,-3 22 0-15,3 27 0 16,-3 17-1-16,3 22 0 16,8 18-4-16,-1 10 1 15,4-7-4-15,4 1 0 16,3-17-2-16,0-18 1 16,3-22-7-16,4-18 1 0,-3-20-3 15,-1-18 0-15</inkml:trace>
  <inkml:trace contextRef="#ctx0" brushRef="#br1" timeOffset="56303.21">15720 7795 55 0,'10'19'27'0,"-3"-19"-33"16,4-3 54-16,7-3-48 15,-1-4 0-15,8 4 0 16,3 0 0-16,0-1-4 16,1 1 0-16,-5-3-9 15,8-4 1-15,-7-6-3 16,3-3 0-16</inkml:trace>
  <inkml:trace contextRef="#ctx0" brushRef="#br1" timeOffset="56495.91">16168 7889 49 0,'-7'66'24'0,"-11"-50"-29"0,15-10 47 16,-1 0-43-16,1-3 1 0,-1 1-5 16,0-8 0-1,1-2 3-15,3 0 0 16,3-7-7-16,5-9 0 0,-5-6-5 15,4 0 1-15</inkml:trace>
  <inkml:trace contextRef="#ctx0" brushRef="#br1" timeOffset="56897.24">16193 7685 25 0,'10'29'12'0,"4"-17"-14"0,-7-9 17 0,4-3-17 15,-1-6 0-15,1 0-1 16,3-4 1 0,11 4 3-16,7 0 0 0,6 3 0 15,-2 6 0-15,-1 0 2 16,-7 0 1 15,-7 0 2-15,0-3 0-16,-6 3 1 31,-1 1 0-15,-4-1-1-16,-3-3 1 15,-3-3-3-15,-4 3 1 0,-7 0-2 0,-7 6 0 0,-4 3-2 0,-7 7 1 0,1 6-2 0,-1 6 1 0,-3 3 1 16,7 4 1-16,6 3-1 0,8-4 1 16,7 1-1-16,18-4 1 15,14-9-2-15,14-10 0 0,7 1-8 31,-4-13 0 1,-7-9-10-17,-10-7 1 1</inkml:trace>
  <inkml:trace contextRef="#ctx0" brushRef="#br1" timeOffset="57681.95">18352 7858 52 0,'14'0'26'0,"14"-3"-18"0,-18 3 42 16,1 0-45-16,0-3 1 0,6-4 0 16,-3-2 1-1,-3 0-10-15,-4-4 0 0,0 4 6 16,-3-1 0-16,-1 4-3 15,1 0 0-15,-4 3-1 16,0-4 0-16,-4 7-1 16,1-3 0-16,-4 3 0 15,-4-3 0-15,0 3-1 16,1-3 1-16,-1 6-1 16,-3 6 1-16,3 7-1 0,1 0 1 15,3-4 0 1,0-2 0-16,3-4 0 0,4-3 1 15,0-3 0-15,0 0 1 16,4-3 0-16,-4 3 0 16,0 0 0-16,0 3 0 15,-4 0 0-15,1 0 0 16,-4 1-1-16,-4 2 1 16,1 0 0-1,-5 3 0-15,1 1 0 16,-3 6 1-16,-1-4-1 0,4 7 1 15,3 6 0-15,4 6 0 0,7 1-1 16,7-1 1-16,11-6-1 16,10-6 0-1,7-10-5-15,4-12 0 16,14-9-12-16,-3-13 1 16</inkml:trace>
  <inkml:trace contextRef="#ctx0" brushRef="#br1" timeOffset="58344.64">18860 7836 57 0,'0'22'28'0,"-15"-10"-29"0,8-12 44 0,-7 0-42 15,-7 4 1-15,0-4 0 16,0 3 1-16,0 0-3 16,-1 3 0-16,-2 0 2 15,6 4 1-15,4-4-1 16,0 0 0-16,3 1-2 16,1 2 0-16,6 4-2 15,1-1 1-15,3 4-1 16,7-4 1-16,0-2-2 15,3-4 1-15,4-3 1 16,1-6 0-16,2 0 0 16,1-3 0-16,-1-1 0 15,1-2 0-15,-4 0-1 16,-3 5 1-16,-4 4 0 16,-4 7 0-16,-3 5-1 0,-3 4 1 15,-4 0 0 1,0 6 1-16,0 6 0 0,-4 3 1 15,4 4-1-15,0 2 0 16,3 10-1-16,4 7 1 16,8-4-1-16,2-6 1 31,4-13-1 16,11-12 0-32,7-13-2-15,3-12 0 0,0-13-6 0,-3 3 0 0,-7-18-5 0,3-10 1 16</inkml:trace>
  <inkml:trace contextRef="#ctx0" brushRef="#br1" timeOffset="58746.21">19216 7811 56 0,'10'28'28'0,"-20"7"-37"0,6-26 54 0,-3 4-45 16,-3-4 0-16,-1-3 0 0,0 1 0 0,4-1 0 16,4-3 0-16,-1 0 0 15,4 0 0-15,0-3-1 16,11-6 0-16,3-7-1 16,0-2 1-16,0-7-3 0,0-3 1 15,1 9 0-15,2-3 0 16,4-6 1-1,4 6 0-15,3 4 2 32,0 2 0-32,4 4 1 0,-4 9 1 15,1 6 0-15,-12-3 0 16,-3 10 0 0,-3 9 0-1,-7 6-1 1,-4 3 0-1,0-6-2 1,-4 3 1-16,0-2-5 0,4-8 0 0,4-5-9 0,3-10 1 0,7-6-1 16,-3-7 1-16</inkml:trace>
  <inkml:trace contextRef="#ctx0" brushRef="#br1" timeOffset="59076.68">20031 7557 54 0,'3'22'27'0,"-10"-10"-38"0,0-5 58 0,-7 2-48 0,-7 0 1 0,-7 4 0 16,-8-4 0-16,1 1 0 15,0 2 0-15,0 7-1 16,3-3 0-16,4-4 0 16,6 1 1-16,8-7-1 15,11 0 1-15,10 4 0 16,7-1 1-16,7 4 0 15,11 3 0-15,0-1 0 0,-4 4 0 47,-7 0-1-47,-10 3 1 0,-11-7-2 16,-11 4 1 0,-7 6-4-1,-6-3 0-15,-8-3-9 0,0-6 1 16,4-4-3-16,10-6 1 0</inkml:trace>
  <inkml:trace contextRef="#ctx0" brushRef="#br1" timeOffset="59281.99">20253 7924 56 0,'11'31'28'0,"-11"-6"-38"16,0-22 58-16,3 4-49 15,-3-7 0-15,0 0-10 16,-7 0 0-16,-4 0 2 16,-3-7 0-16</inkml:trace>
  <inkml:trace contextRef="#ctx0" brushRef="#br1" timeOffset="60427.89">21435 7262 48 0,'-4'0'24'0,"4"3"-14"0,0-3 25 0,0 7-33 15,0 2 1-15,-7 3 1 16,-7 4 0-16,-7-3-5 16,-4 15 0-16,-3 10 3 15,-4 5 0-15,-3 20-1 16,0 6 0-16,-1 13-1 15,5 18 0-15,10 7-1 16,10-1 1 0,11-2-2-16,11-13 0 15,3-19-5-15,3-16 0 0,-3-18-10 16,4-13 1-16</inkml:trace>
  <inkml:trace contextRef="#ctx0" brushRef="#br1" timeOffset="61089.44">21805 6177 59 0</inkml:trace>
  <inkml:trace contextRef="#ctx0" brushRef="#br1" timeOffset="62484.88">21668 7557 40 0,'10'9'20'0,"1"-6"-8"0,-11-3 21 0,0 4-29 15,0-4 0-15,-14 12 0 16,-4 1 0-16,-3 5-6 16,-4 4 0-16,4 0 4 15,0 0 0-15,3-6-2 16,4-7 0-16,4 1 0 15,-1-4 0-15,4 0-1 16,7 1 1-16,7 2-1 16,4-3 1-16,3 4 0 15,7-4 0-15,0 0 0 16,0 1 0-16,0-1 0 0,-3 0 0 16,-7 3-1-16,-11 7 1 15,-11 6-1-15,-10 3 1 16,-7-9-2-16,-4 0 0 15,0-1-1-15,4 1 1 16,0 0-1-16,3-4 1 16,0 1-1-16,11-4 1 15,4-3 0-15,2 1 1 16,8-1 0 0,8-3 1-16,2 0 0 0,4-3 0 0,7 0 1 15,8-3 1-15,6-3 0 16,7-7 0-16,4 4 0 15,0-7 0-15,-14-3 0 16,-1 1 1-16,1-4-3 16,0 0 0 31,-4 0 0-47,-3 6 0 15,-4-6 0-15,-3 0 0 0,-8 0-1 0,-3 0 1 0,-3 3-1 0,-8 7 1 16,-3 6 0-16,-3 9 0 0,-4 6 0 15,6 4 0-15,1 5 0 16,0 4 0-16,0 3 0 16,0 4 0-16,0-7 0 15,4-4 1-15,3 1-1 16,0-3 1-16,10 3-1 16,11-7 1-16,8-5-1 0,2-7 0 15,5 3-4-15,6-13 0 16,4-12-10-16,3-9 1 15</inkml:trace>
  <inkml:trace contextRef="#ctx0" brushRef="#br1" timeOffset="62740.17">22345 7212 31 0,'-7'28'15'0,"3"29"-4"0,1-39 14 0,-8 4-24 15,-6 13 1-15,-5 6 3 16,-2 15 1-16,-4 7-7 16,3 3 1-16,0 3 4 15,4-13 0-15,7 7-2 16,3-13 1-16,4-6-4 16,4-6 0-16,3-10-3 15,3-13 1-15,4-11-8 16,0-8 0-16,0-2-3 15,0-10 1-15</inkml:trace>
  <inkml:trace contextRef="#ctx0" brushRef="#br1" timeOffset="62982.42">21960 7692 61 0,'0'12'30'0,"7"1"-35"0,-3-10 63 0,10 0-57 0,14 3 1 15,22-12-1-15,10-6 1 16,0-7-8-16,7 0 1 16,-4 0-11-16,-10 0 1 0,-11 0-4 15,-3 10 0 1</inkml:trace>
  <inkml:trace contextRef="#ctx0" brushRef="#br1" timeOffset="65293.68">23181 7303 46 0,'4'0'23'0,"3"12"-12"0,-4-5 23 16,-3 2-31-16,0 4 0 16,-3-1 0-16,-4 7 1 15,-4 9-6-15,-3 0 1 0,0 7 2 16,0 3 1-16,0 2-3 15,3 7 0-15,0-12-4 16,8-7 0-16,-1-6-6 16,8-3 0-16,6-25-5 15,8-10 1-15</inkml:trace>
  <inkml:trace contextRef="#ctx0" brushRef="#br1" timeOffset="65518.27">23368 7315 31 0,'-4'7'15'0,"-3"2"-6"16,4-6 22-16,-1 4-28 16,-3 2 0-16,0-3 3 15,-3 10 1-15,-1 9-8 16,-3 3 0-16,3 7 4 15,1 2 1-15,-4 4-5 0,3 0 1 16,1-4-14 0,2-11 1-16</inkml:trace>
  <inkml:trace contextRef="#ctx0" brushRef="#br1" timeOffset="67514.28">23354 7952 53 0,'3'13'26'0,"15"-4"-19"16,-11-6 27-16,0-3-33 15,4-6 0-15,-1 0-1 16,4 2 1-16,1-2-2 16,2 0 0-16,-6-7 1 15,-1-2 0-15,-3-1-3 16,-3-3 1-16,-4 0-2 15,-7 4 0-15,0 5-2 16,3 4 1-16,1 9-2 0,-4 7 0 16,-4 2 1-16,-3 7 0 15,3-7 1-15,1 7 1 16,-1 0 1-16,-3 6 1 16,4 3 3-16,3 1 0 15,3-1 1-15,8 0 0 16,3-3 0-16,7-3 1 15,-4-6-3-15,8-7 0 16,10-6-9-16,4-9 1 16</inkml:trace>
  <inkml:trace contextRef="#ctx0" brushRef="#br1" timeOffset="68024.56">23904 7914 44 0,'-3'29'22'0,"-22"-17"-27"0,14-9 39 16,-24-6-32-1,0 3 1-15,7 6 1 16,3 1 0-16,0 5-5 16,4-2 0-16,3 2 3 15,4 1 0-15,4-1-1 16,6 4 0-16,8-10-2 15,6-3 1-15,8 0-1 16,3-9 1-16,4 0-1 16,-4-3 0-16,0-1 0 15,-3 1 0 17,-4 2-1-32,-3 1 0 0,-1 3-1 0,-3 0 0 0,0 3 0 15,-7 0 0-15,0 3 1 0,-3 3 0 16,-1 4 1-16,-3 2 0 15,-3 7 2-15,-5 0 1 16,-2 6 0-16,-4 3 1 16,-1 4 0-16,1 2 0 15,0-6 0-15,7 0 0 16,0 1-1-16,3-1 0 0,4 0-1 16,4 0 0-16,3-6 0 15,0 0 0-15,3-6-1 16,8-3 0-16,3-4-3 15,4-6 0-15,3-6-9 16,0-3 0-16,0-10-2 16,0 0 0-16</inkml:trace>
  <inkml:trace contextRef="#ctx0" brushRef="#br1" timeOffset="68296.14">23992 8034 49 0,'4'12'24'0,"-11"1"-26"0,7-7 49 16,-4 0-46-1,4 7 1-15,0 2 0 0,4 1 0 16,-1-3-3-16,-3-1 0 15,4-2 1-15,7-4 1 16,3-6-3-16,10-6 1 16,5-4-5-16,-1-2 1 15,0-4-11-15,4-6 1 16</inkml:trace>
  <inkml:trace contextRef="#ctx0" brushRef="#br1" timeOffset="68986.75">24430 8024 57 0,'-4'6'28'0,"-3"-2"-35"0,4-4 47 0,-4 6-40 16,-4-6 0-16,1 3 0 15,-5 0 1-15,1 0-1 16,-3 3 0-16,-1 4 0 15,0 2 1-15,4 1-2 16,0 0 0-16,4-1-2 16,-1 4 1-16,4-4-2 15,0 1 0-15,7-1 0 16,0 1 0-16,7-4 1 16,4 1 1-16,3-7 1 0,0 0 0 15,3-3 1-15,-2-6 0 16,-1-1 0-16,0 1 0 15,0 0-1-15,-4 0 1 16,5-4-1-16,-5 1 1 16,1-1 0-16,-1 1 0 15,1 3 0-15,-4 3 0 16,0-1 0-16,-7 4 0 16,7 4-1-16,-7 5 1 0,0 7-1 15,0-4 0 1,4 1-1-16,3-1 0 15,0-5 0-15,3-7 1 0,4-7 1 16,0-5 0-16,4-4 1 16,10-6 1-16,8-6 0 15,2-3 1-15,8-16-1 63,4-10 1-63,-4-6-3 15,-8-12 1-15,-6-6-1 0,-11-4 0 0,-10 10-1 0,-8 6 1 0,-6 12-1 0,-11 10 1 16,-7 22 1-16,-1 19 0 0,-2 15 1 16,-5 16 0-16,-2 16-1 15,3 16 1-15,3 5 0 0,7 10 0 16,4-6-1 0,3 3 1-16,8-9-4 15,6-7 1-15,5-9-5 0,2-10 1 16,1-5-8-16,6-14 0 15</inkml:trace>
  <inkml:trace contextRef="#ctx0" brushRef="#br1" timeOffset="69275.73">25058 7510 45 0,'0'28'22'0,"0"13"-24"0,0-32 36 0,0 10-34 15,0 0 0-15,0 3 0 16,0 0 0-16,0-7-1 15,0-5 0-15,0-1-5 16,0-2 0-16,3 2-6 16,-3-9 0-16</inkml:trace>
  <inkml:trace contextRef="#ctx0" brushRef="#br1" timeOffset="69436.57">25128 7394 42 0,'11'16'21'0,"-15"9"-22"0,4-13 35 16,0 1-33-16,0 5 0 16,0 1-1-16,-7 6 1 15,0 4-4-15,0 2 0 16,4 3-9-16,-4-5 0 16</inkml:trace>
  <inkml:trace contextRef="#ctx0" brushRef="#br1" timeOffset="69951.64">26476 7475 42 0,'0'16'21'0,"-4"15"-21"0,1-18 31 16,-4 9-29-16,-7 12 0 0,0 4 0 16,0 9 1-16,-8 9-5 15,-2 4 1-15,-1 0-3 16,0-4 0-16,1-6-9 16,2-9 1-16</inkml:trace>
  <inkml:trace contextRef="#ctx0" brushRef="#br1" timeOffset="70352.36">26180 7990 25 0,'7'37'12'0,"21"4"4"15,-14-38 11-15,7 3-24 0,11-6 0 16,7 0 2-16,10-6 1 15,8-3-7-15,-1-1 1 16,-7-8 4-16,-3-1 0 16,-10 3-1-16,-8 3 0 15,-4 4-1-15,-6 0 0 16,-4-1-1-16,-7 1 0 16,-3 3 0-16,-8 2 0 15,-6 8-1-15,-4-4 1 16,-8 6-1-16,-2 16 0 15,-1 6-1-15,0 3 0 16,4 7-2-16,4 3 0 16,6-7 0-16,11 1 1 0,11-13-1 15,10-10 0-15,7-9 2 16,0-9 0-16,-7-10 1 16,-3-2 0-16,-4-7-5 15,0-7 0-15,-7-9-7 16,-10-2 0-16</inkml:trace>
  <inkml:trace contextRef="#ctx0" brushRef="#br1" timeOffset="70997.5">27792 7792 67 0,'53'22'33'0,"-29"-6"-40"0,-6-13 65 0,10-3-56 15,-3 0 0-15,3 0 0 16,-7 0 0-16,-3 3-4 16,-4 0 1-16,-3 3 1 15,-8 4 1-15,-3 2-4 16,-10 4 0-16,-8-3-1 16,-7-4 0-16,-3 10 0 15,0 3 0-15,0-3-1 16,-1 2 1-16,1 5 2 15,4-4 0-15,2 9 1 0,1 0 0 16,4 1 1-16,-1 5 0 16,7-9 0-16,1-2 1 15,3-5-1-15,7-2 0 16,7 0 0-16,7-3 1 16,4-4-1-16,3 1 0 15,-4-4-2-15,4-6 1 16,1-6-6-16,2 0 1 15,1-16-9-15,-4-6 1 16</inkml:trace>
  <inkml:trace contextRef="#ctx0" brushRef="#br1" timeOffset="71224.17">27757 8124 56 0,'0'16'28'0,"10"-13"-32"16,-3-6 47-16,4 0-43 15,-1 3 1-15,1-6-1 16,7 3 1-16,3 3-5 16,7-4 0-16,0 4-9 15,-3-3 1-15,10-3-3 16,-7-6 0-16</inkml:trace>
  <inkml:trace contextRef="#ctx0" brushRef="#br1" timeOffset="71509.38">28141 8124 55 0,'11'13'27'0,"17"-16"-33"0,-14-3 54 16,7-4-48-16,7-2 1 15,1-1-1-15,-5-3 0 16,-3-2-1-16,-3 2 1 15,-7-3-1-15,-4 3 1 16,-7 7-2-16,-7 3 0 16,-4-1 0-16,-3 14 0 0,-4 2 0 15,1 4 0-15,-1 2 0 16,4 7 1-16,0 0 0 16,7 3 1-16,3 0 0 15,8 4 1-15,3-4-3 16,3-3 0-16,5-7-7 15,2-5 1-15,1-13-6 16,-8-7 1-16</inkml:trace>
  <inkml:trace contextRef="#ctx0" brushRef="#br1" timeOffset="71777.62">28550 8137 44 0,'-10'6'22'0,"-18"-6"-29"0,24-6 40 16,-3-3-32-16,0-7 1 16,-4 0 3-16,4-3 1 15,0 1-6-15,4 8 1 16,3 1 4-16,7 9 0 16,10 3-1-16,8 3 0 15,3 0-2-15,4-2 0 16,7-4-4-16,3-7 1 15,4 1-5-15,-4-6 1 16,-3 2-9-16,-4 1 1 16,-6-4-3-16,-5-3 0 15</inkml:trace>
  <inkml:trace contextRef="#ctx0" brushRef="#br1" timeOffset="72035">29087 7961 45 0,'17'4'22'16,"-10"-11"-20"-16,-7 7 43 0,-3 0-45 15,-8 3 0 1,-10 1 0-16,-4-1 0 0,4 3 0 16,-4 3 1-16,-3 4-1 15,-4 3 1-15,4 6-1 16,4 9 0-16,2 0 0 16,8 4 0-16,11-7-1 15,10-3 1-15,10-6-1 16,1-13 1-16,3-3-1 15,4-9 1-15,3-7-1 16,0-2 1-16,-3-4-6 16,0 0 1-16,-4-9-9 15,4-7 1-15</inkml:trace>
  <inkml:trace contextRef="#ctx0" brushRef="#br1" timeOffset="72468.82">29510 7036 46 0,'7'41'23'0,"11"44"-21"15,-8-82 35-15,11 13-36 16,8 18 0-16,6 7 2 16,11 18 0-16,3 14-3 15,0 11 1-15,-3 20 1 0,-17 12 1 16,-8 25-1-16,-21 9 0 16,-25 10-6-16,-21-3 0 15,-17-10-12-15,-11-24 0 16</inkml:trace>
  <inkml:trace contextRef="#ctx0" brushRef="#br0" timeOffset="76477.5">3493 5240 48 0,'14'25'24'0,"-4"-10"-10"15,-10-15 24 1,0 0-37 0,0 0 0-16,0 3 0 15,-7 7 0-15,-7-1-2 16,-4 1 1-16,-13 12 0 16,2 6 1-16,-20 3-1 15,0 4 0-15,-11 9 0 0,3 6 0 16,-6 6 0-1,-15 7 0-15,-3 9-1 0,-7 16 0 16,0 6-1-16,-4 13 0 16,-7 12-1-16,0 25 1 15,-3 13-2-15,-7 12 0 16,10 10 0-16,7 9 1 16,4 6 1-16,7-5 0 15,10 2 2-15,15 3 0 16,13 4 3-16,22 2 1 15,14-2 0-15,25-10 1 16,31-6 0-16,15-9 0 0,35-7-3 16,21-22 1-16,-1-9-3 15,30-13 1-15,9-12-4 16,-6-10 0-16,3-15-3 16,8-10 0-16,-22-3-8 15,-4-12 0-15,1-10-1 16,-15-9 0-16</inkml:trace>
  <inkml:trace contextRef="#ctx0" brushRef="#br0" timeOffset="76943.3">3711 9761 46 0,'0'-3'23'0,"28"0"-28"16,-10 3 45-16,10 0-37 0,4 3 0 0,7 3 2 0,10 7 0 15,-17 25-7 1,-14 6 0-16,-25 12 4 16,-15 7 0-16,-16 3-4 15,-15-1 1-15,3 1-7 16,4-9 0-16,4-10-7 16,-4-13 0-16</inkml:trace>
  <inkml:trace contextRef="#ctx0" brushRef="#br0" timeOffset="77197.73">3609 9761 47 0,'11'16'23'0,"6"0"-16"0,-17-13 38 16,4 6-44-16,-4 7 0 15,0 12 0-15,0 10 0 16,7 9-8-16,-4 6 0 16,11 7-8-16,-3-7 0 15</inkml:trace>
  <inkml:trace contextRef="#ctx0" brushRef="#br0" timeOffset="78776.19">5429 10097 45 0,'-10'38'22'0,"-26"-20"-11"0,33-11 23 0,-15 5-33 16,-3 10 0-16,0 3 0 15,-14 10 0-15,-8 9-3 16,1 3 1-16,-7 6-4 15,10 3 0-15,-4-5-8 16,8-11 0-16,10-18-2 16,8-12 1-16</inkml:trace>
  <inkml:trace contextRef="#ctx0" brushRef="#br0" timeOffset="79019.93">5112 10153 41 0,'32'13'20'0,"-11"6"-18"15,-14-13 40-15,-4 7-39 16,4 2 1-16,0 4 2 0,4 3 0 16,-8 9-8-16,5 4 0 15,2 2 5-15,1-5 0 16,-8 2-6-16,4-5 0 15,0-4-8-15,4-7 1 16,10-8-6-16,-7-4 0 16</inkml:trace>
  <inkml:trace contextRef="#ctx0" brushRef="#br0" timeOffset="79525.28">5539 9564 61 0,'0'19'30'0,"10"-10"-35"16,-6-6 58-16,3 0-51 16,3 0 1-16,8-3 0 0,3 0 1 15,4-3-6-15,0 3 1 16,-1 0 2-16,1 3 1 15,-14 4-3-15,-1-1 1 16,-10 10-4-16,-10 6 1 16,-1 3-2-16,-7 0 1 15,1 0-1-15,3 0 1 16,-4-6 0-16,4 6 1 16,7-9 2-16,0 2 1 15,7-5 1-15,7-4 1 0,10-6 0 16,5-9 0-16,6 0-1 15,4-7 1-15,6-5-5 16,-6 5 0-16,-4 4-13 16,-7-10 0-16</inkml:trace>
  <inkml:trace contextRef="#ctx0" brushRef="#br0" timeOffset="80035.45">5810 10263 58 0,'11'44'29'0,"21"-25"-29"16,-15-19 45-1,11 3-44-15,11-6 0 0,4 0-1 16,2-4 1-16,1-2-7 16,0 0 0-16,-14 2-10 15,-4-5 0-15</inkml:trace>
  <inkml:trace contextRef="#ctx0" brushRef="#br0" timeOffset="80651.62">6516 9865 58 0,'-7'41'29'0,"24"-19"-21"0,-10-13 44 0,1 0-49 16,6-5 1-16,-4-1 1 16,1 0 0-16,-1 0-7 15,8-6 0-15,-7-3 4 16,3 2 1-16,0 8-3 15,-4 5 1-15,-6-12-3 16,-8 3 1-16,-3 9-3 16,-3 1 0-16,-1 2-1 15,1 4 0-15,-8 3-1 16,7-4 1-16,1 1 1 16,3 0 0-16,3-1 2 15,4 1 1-15,11 0 1 0,-8 3 0 16,8-13 1-16,3 3 0 15,-3 4-1-15,3-1 1 16,0-2-1-16,0 2 1 16,4 4-1-16,-4 0 0 15,0-1 0-15,-4 1 1 16,1 3-1-16,-11 6 0 16,0 3 0-16,-7 13 1 15,-11-10-2-15,-3 10 1 16,-7-3-2-16,-7-1 1 15,-1-5-5-15,1-4 0 0,7-9-10 16,7-7 1-16,3-9-1 16,7-3 1-16</inkml:trace>
  <inkml:trace contextRef="#ctx0" brushRef="#br0" timeOffset="81032.97">7211 10163 59 0,'-7'15'29'0,"-14"-2"-40"0,14-10 63 16,-8 10-52-16,-9 5 0 15,-8 8 0-15,0 2 1 16,0 3-2-16,4 10 1 0,4-3-1 15,-1-7 0 1,7-6-6-16,4-6 1 0,4-16-10 16,6-19 0-16</inkml:trace>
  <inkml:trace contextRef="#ctx0" brushRef="#br0" timeOffset="81223.7">6922 10097 44 0,'0'38'22'0,"31"-10"-13"16,-20-13 31-16,-4 11-38 16,3-1 0-16,5 3 0 15,2 6 0-15,1 7-3 16,3 3 0-16,0-10 1 16,-7-5 1-16,0-4-5 0,-3-6 1 15,0-7-12 1,-1-6 0-16</inkml:trace>
  <inkml:trace contextRef="#ctx0" brushRef="#br0" timeOffset="81673.45">7789 10163 52 0,'-7'22'26'0,"28"-10"-24"16,-10-5 38-16,7-1-38 15,10 3 0-15,-3-3 0 16,13-2 1-16,8-4-5 0,-3-7 1 16,2 1-6-1,-6-6 1-15,4-7-10 0,-8-3 0 16</inkml:trace>
  <inkml:trace contextRef="#ctx0" brushRef="#br0" timeOffset="81988">8629 9579 49 0,'-7'35'24'0,"-18"-1"-20"0,22-18 37 0,-4 0-41 0,-4 0 1 0,-3 5 0 16,-4 5 1-16,1 2-2 16,-8 13 0-16,4-7 1 15,7-6 0-15,3 7 0 16,4-1 1-16,7 1-2 16,7-7 1-16,7-9-2 15,7-13 0-15,4-9-5 16,7-10 0-16,7-5-10 15,-4-20 0-15</inkml:trace>
  <inkml:trace contextRef="#ctx0" brushRef="#br0" timeOffset="82183.13">8823 9523 46 0,'-4'47'23'0,"-17"16"-10"0,11-41 34 16,-8 12-45-16,-7 7 1 15,1 9 0-15,-1 0 1 16,-7 16-7-16,8 13 0 0,9 18 1 16,1 9 1-16,7-2-5 15,0-16 0-15,7-19-12 16,7-32 1-16</inkml:trace>
  <inkml:trace contextRef="#ctx0" brushRef="#br0" timeOffset="82709.62">9627 9799 54 0,'-10'31'27'0,"6"-2"-20"0,4-20 43 0,0 4-46 16,-3 5 0-16,-4-5 2 15,-7 6 0 1,-8 9-8-16,-2 6 0 16,-12 4 4-16,5-3 1 0,-1-14-2 15,0 1 0-15,-3 4-2 16,10-11 1-16,4-2-1 15,7-4 1-15,3 4 0 16,8-1 1-16,13 4-1 16,12 3 1-16,9 0 0 15,15-4 0-15,0 7-3 16,0-3 1-16,-7 3-8 16,3 3 1-16,0 0-13 15,-6-6 1-15</inkml:trace>
  <inkml:trace contextRef="#ctx0" brushRef="#br0" timeOffset="83175.95">10897 9736 36 0,'7'-3'18'0,"-7"-31"-9"0,-3 24 16 16,-4 1-23-16,-11 3 0 0,-3 6 0 16,-11 6 1-16,-10 6-4 15,-7 10 0-15,-4 3 2 16,0 7 1-1,-21 40-4 1,10 0 0-16,11 6 0 16,11 7 0-16,21 12-5 15,17-6 0-15,18-3 2 16,11-6 0-16,17-23 5 16,15-24 1-16,3-26 2 15,10-18 1-15,4-26 6 16,0-12 1-16,-10-16-2 15,-11-6 1-15,-14-12-5 16,-22 2 0-16,-20-8-4 0,-22-4 0 16,-10 9-6-16,-4 1 0 15,-17 5-11-15,-8 4 0 16</inkml:trace>
  <inkml:trace contextRef="#ctx0" brushRef="#br0" timeOffset="85664.81">5052 11499 54 0,'0'3'27'0,"-7"28"-21"0,7-22 28 15,-4 7-33-15,-6 0 1 16,-8 0 1-16,7-1 0 16,-17 7-4-16,-4 3 0 15,-6 7 3-15,-1 2 0 16,0 10-1-16,-3 6 0 0,3 13-1 16,7 12 0-16,-3 4 0 15,10 2 0-15,4 4-1 16,14 3 1-16,14-13-1 15,4-9 1-15,-1-13-2 16,4-6 0-16,0-16-5 16,8-12 1-16,6-16-11 15,4-6 1-15</inkml:trace>
  <inkml:trace contextRef="#ctx0" brushRef="#br0" timeOffset="86280.97">6523 11627 46 0,'3'-9'23'0,"19"24"-17"16,-12-11 34-16,1 5-39 15,-1-3 1-15,4 10 1 16,1 3 1-16,2 6-5 16,8 0 1-16,10 16 3 0,-10 15 0 15,3 16-1-15,-3 4 0 16,-11 11-2-16,-14 4 0 15,-11 13-5-15,-10-1 0 16,0-15-8-16,-7-10 1 16,7-21-5-16,-1-10 1 15</inkml:trace>
  <inkml:trace contextRef="#ctx0" brushRef="#br0" timeOffset="86670.25">7250 11640 45 0,'-18'22'22'0,"-14"15"-29"16,25-27 39-16,-3 9-29 15,-1 2 1-15,-14 5 1 16,1 5 0-16,-1 13-6 0,0 9 0 16,-3 7 5-16,7 12 1 15,0 6-3-15,10 7 1 16,8 9-1-16,10-6 0 15,10-10-2-15,-3-12 1 16,11-16-5 0,0-9 1-16,3-19-8 0,4-13 0 15,3-12-5-15,-7-13 1 16</inkml:trace>
  <inkml:trace contextRef="#ctx0" brushRef="#br0" timeOffset="87301.01">9119 11602 39 0,'4'28'19'0,"-1"-9"-15"0,1-25 31 0,10 6-30 16,-3 9 1-16,10 7 2 16,0 9 1-16,7 6-11 15,-3 13 1-15,-4 13 7 16,0 18 0-16,-7 13-4 15,-7 3 1-15,-7 12-4 16,-17 4 1 0,-1-7-7-16,-7-15 1 0,-3-19-11 15,7-19 0-15,0-13 0 16,10-21 0-16</inkml:trace>
  <inkml:trace contextRef="#ctx0" brushRef="#br0" timeOffset="87970.87">10298 11884 58 0,'3'38'29'0,"-17"-4"-42"16,10-24 61-16,-3 6-47 16,-3 2 0-16,-1 1-1 15,1 0 1-15,-4 0-2 16,-8 3 1-16,1 0 1 15,0 0 0-15,0-7-1 0,3 1 0 16,1-3 1-16,6-10 0 16,0 3 0-16,8 0 0 15,6 4 0-15,8 2 1 16,3 7 0-16,7-3 0 16,4-1 0-16,0 4 0 15,10 6-1 1,0-3 1-16,1 10-3 0,-1 8 0 15,-3 4-4 32,-8 3 0-31,-6 3-4-16,0-3 1 31,-8-12-10-31,-3-7 0 31</inkml:trace>
  <inkml:trace contextRef="#ctx0" brushRef="#br0" timeOffset="88415.09">11698 11828 46 0,'4'0'23'0,"-8"-3"-21"0,1 3 34 16,-8 0-37-16,-7 0 1 16,-6 0-1-16,-19 3 1 15,-10 3 0-15,1 10 1 16,-12 9-1-16,-7 16 1 15,8 12-2-15,3 7 0 16,11 18-2-16,13 3 0 0,15 10-2 16,18 0 0-1,17-9 1-15,14-4 1 16,7-21 4 15,15-20 0-15,20-15 4-16,22-31 0 15,3-19 3 1,-3-19 0-16,-11-16-3 16,-21-3 1-16,-18-15-4 0,-17-7 1 0,-21-6-5 0,-26 0 0 0,-20-7-11 15,-14 4 1-15,-15 12-4 0,-3 16 0 16</inkml:trace>
  <inkml:trace contextRef="#ctx0" brushRef="#br0" timeOffset="95262.9">5193 11975 34 0,'0'10'17'0,"0"-4"-9"0,0-6 17 16,-4 3-23-16,1 3 1 16,-4 4 2-16,-7 2 0 0,-7 10-6 15,-1 6 0-15,-9 1 4 16,2-1 1-16,1 3-3 16,-4 1 1-16,4 2-2 15,7-6 1-15,-7-6-4 16,14-3 0-16,-4-3-7 15,11-7 1-15,3-6-4 16,4-12 0-16</inkml:trace>
  <inkml:trace contextRef="#ctx0" brushRef="#br0" timeOffset="95515.96">4911 11994 37 0,'-11'0'18'0,"15"13"-15"0,3-10 32 16,-7 6-31-16,10 4 0 16,1 5 1-16,-1 17 1 15,8 6-8-15,14 6 1 16,7 6 4-16,-4-12 0 15,0-4-8-15,-3-2 1 16,-4 3-10-16,-17-16 0 16</inkml:trace>
  <inkml:trace contextRef="#ctx0" brushRef="#br0" timeOffset="96405.15">7631 12113 34 0,'10'0'17'0,"-20"3"-11"0,3 0 19 15,3 7-23-15,-3 2 1 16,-7 1 0-16,-4 9 0 16,-3 6-5-16,3 10 1 15,-3-7 2-15,-3 0 1 0,-1 4-2 16,4-4 1-16,-8 1-2 15,8-7 0-15,4-3-5 16,6-3 1-16,4-13-7 16,0-9 0-16</inkml:trace>
  <inkml:trace contextRef="#ctx0" brushRef="#br0" timeOffset="96631.83">7377 12057 39 0,'10'12'19'0,"15"13"-17"15,-15-12 33-15,1 6-33 0,7 3 0 16,3 12 1-16,4 13 1 16,10 10-6-16,14 5 0 15,-6 14-1-15,2-4 1 16,1-3-11-16,-10-13 0 15</inkml:trace>
  <inkml:trace contextRef="#ctx0" brushRef="#br0" timeOffset="100396.58">5563 12076 42 0,'7'15'21'0,"4"-12"-8"16,-4 1 21-16,-3-4-32 16,13 0 0-16,-3-4 1 15,11-2 1-15,7 3-5 16,-4 0 0-16,0 3 1 15,4 0 1-15,0 0-11 0,-1 3 1 16,-13-12-7 0,3-1 1-16</inkml:trace>
  <inkml:trace contextRef="#ctx0" brushRef="#br0" timeOffset="100742.25">6188 11746 40 0,'0'16'20'0,"-11"-3"-21"15,11-10 30-15,-10 3-29 16,3 0 1-16,3 4 0 16,-10-1 0-16,7 4-2 15,0 2 1-15,0 4 1 16,3 0 0-16,4 3-1 16,0 0 0-16,11-7-1 15,-11-2 0-15,17-7-5 16,5-6 0-16,-1-3-5 15,0-9 0-15</inkml:trace>
  <inkml:trace contextRef="#ctx0" brushRef="#br0" timeOffset="100940.96">6385 11649 30 0,'-10'16'15'0,"10"-10"-7"0,0 0 22 16,0 10-25-16,-4 9 1 15,-6 0 2-15,-12 7 1 16,-2 15-12-16,-4 9 1 16,-8 16 6-16,4 7 0 15,4 2-6-15,7-3 0 32,7-5-12-17,-4-20 0-15</inkml:trace>
  <inkml:trace contextRef="#ctx0" brushRef="#br0" timeOffset="101657.83">8033 12229 36 0,'17'3'18'0,"22"-3"-12"0,-21 0 19 16,3 4-24 15,0-1 1-31,7 0-1 0,1-3 0 0,-1-3-3 0,0-4 0 16,0 1-9-16,-10 0 1 15</inkml:trace>
  <inkml:trace contextRef="#ctx0" brushRef="#br0" timeOffset="101912.28">8223 12126 43 0,'-10'41'21'0,"-1"6"-25"15,8-38 33-15,-4 4-29 16,3 5 0-16,-3 1-1 15,0 0 0-15,3 0-7 16,4-4 0-16,-3-8-3 16,3-4 1-16</inkml:trace>
  <inkml:trace contextRef="#ctx0" brushRef="#br0" timeOffset="102239.66">8745 11796 45 0,'-10'32'22'0,"-4"12"-22"0,7-25 42 0,0 12-42 16,0 16 1-16,3 6-1 16,-10 10 1-16,3 3-4 15,4 12 1-15,4-6-9 16,-8 0 1-16,-3 1-4 15,-7 2 1-15</inkml:trace>
  <inkml:trace contextRef="#ctx0" brushRef="#br2" timeOffset="109024.63">4657 13088 28 0,'7'16'14'0,"3"-6"-5"16,-3-7 15-16,4-3-22 15,3 3 0-15,7-3 3 16,15-6 1-16,6 2-6 16,18-5 1-16,17 6 4 0,12 3 0 15,20 3-1-15,14 10 1 16,15-4-1-1,10 10 0-15,11 3-2 0,3-7 1 16,18-5 0-16,7-1 0 16,11-9 0-16,3-6 1 15,17-10-1-15,22-9 0 32,201-34 0-17,-49 18 0-15,-53 3-1 0,-36 19 0 0,-35 10-2 16,-39 0 0-16,-31 5-3 15,-29 11 1-15,-31 8-5 16,-29-5 0-16,-31 5-12 16,-36 1 0-16</inkml:trace>
  <inkml:trace contextRef="#ctx0" brushRef="#br2" timeOffset="110471.97">5084 14039 43 0,'7'25'21'0,"3"-16"-16"0,-10-6 22 16,0 7-24-1,-7 5 1-15,4 7-1 0,-8 10 1 16,-7 12-6-16,-3 6 1 16,4 6 2-16,-1-6 1 15,4-9-5-15,3-6 1 16,1-10-3-16,3-10 0 16,3-12-6-16,4-12 0 15,4-10-3-15,3-15 1 16</inkml:trace>
  <inkml:trace contextRef="#ctx0" brushRef="#br2" timeOffset="110753.57">5017 14014 38 0,'14'6'19'0,"21"-34"-22"0,-17 15 36 0,10-3-28 15,0 1 0-15,4-1 4 16,-1 3 0-16,1 7-11 16,4 6 1-16,-15 6 6 15,-4 7 1-15,-6 3-3 16,-11 2 0-16,-7 1-4 16,-4 0 1-16,-6 6-4 15,-8 3 1-15,-3-3-2 16,-11 1 1-16,7 2-5 15,4-9 1-15,7-4-7 0,0-5 1 16</inkml:trace>
  <inkml:trace contextRef="#ctx0" brushRef="#br2" timeOffset="111126.66">5330 14365 29 0,'-10'62'14'0,"-11"-43"-8"0,14-12 16 0,3-4-19 16,1 0 0-16,3 0 1 16,-4-3 0-16,4-3-5 15,0-3 1-15,-7-1 3 16,7-2 0-16,0-7-1 15,0-3 0-15,7 1-1 16,-3-1 1-16,6 0-1 16,4 3 0-16,7 1 0 15,-3 2 1-15,3 4-1 16,4 2 0-16,3 4 0 16,-7 0 0-16,-3 3-1 15,0 0 1-15,3 0-4 16,-11-3 0-16,8 3-8 0,-4-3 0 15,-3 0-3 1,6-7 1-16</inkml:trace>
  <inkml:trace contextRef="#ctx0" brushRef="#br2" timeOffset="111668.63">5800 14246 55 0,'0'12'27'0,"3"-12"-37"16,-3 0 57-16,-3-3-47 15,-4 0 0-15,-7 0 0 16,-4 0 1-16,-7 3-1 16,8 0 0-16,-12 12 0 0,8-2 0 31,-7 30-3-31,7-5 0 16,10-4-2-16,4-6 0 15,14-9 0-15,11-7 0 16,7-6 1-16,3-3 1 15,-7-12 3-15,7-10 1 16,-14-6 1-16,4-4 0 16,0 1-9-16,-8-3 0 15,1-7-5-15,6 13 1 0</inkml:trace>
  <inkml:trace contextRef="#ctx0" brushRef="#br2" timeOffset="113035.22">6410 13794 40 0,'-4'16'20'0,"-13"-13"-23"0,13 3 35 16,4 3-30-16,-7-5 0 16,0 5 4-16,-3 7 0 15,-5 6-7-15,-2 6 1 16,-1 6 4-16,-3-5 0 15,7 11-1-15,-7-2 1 16,7 3-3-16,10-7 0 16,-3 1-1-16,7-4 0 15,7-6 0-15,-3-12 0 16,-1-4 0-16,1-6 0 16,-4-3 0-16,3-6 1 0,-3 0-1 15,-7-4 0-15,0-5 0 16,-11-1 0-16,1 3-3 15,-1-2 1-15,1 5-1 16,-5 7 0-16,5 6-1 16,-4 7 1-16,-4 2 0 15,11 4 1-15,-7 3 2 16,3 6 1-16,7 0 0 16,1 3 1-16,3 0 0 31,7-3 0-31,7-3 0 0,-4-6 0 0,8-3-1 15,3-4 1-15,7-6-2 16,4-6 1-16,10-6-5 16,-14-1 0-16,18-15-10 0,-14-6 0 15</inkml:trace>
  <inkml:trace contextRef="#ctx0" brushRef="#br2" timeOffset="113305.62">6470 14158 54 0,'-4'28'27'0,"1"-19"-32"0,3-2 43 16,0-1-38-16,0 3 1 16,0 1 0-16,0 9 0 0,0-1 0 15,0 7 0-15,3 1 1 16,4-5 0-1,4-2-1-15,3-3 1 0,4-3-1 16,-1-13 0-16,5-10-3 16,-1-2 1-16,-4-7-8 15,8-6 0-15,-4-7-7 16,4-2 0-16</inkml:trace>
  <inkml:trace contextRef="#ctx0" brushRef="#br2" timeOffset="113591.21">6989 14177 54 0,'14'22'27'0,"-25"-26"-36"0,11 4 47 16,-7-3-38-16,-4 3 0 16,1 3 0-16,-11 1 0 15,3-1 0-15,-10 3 0 16,3 3 0-16,0 7 1 15,1 3-1-15,3 3 0 16,6 9 1-16,5-6 0 16,6-3-1-16,4-6 1 15,4-4-1-15,14-2 0 16,-1-1-1-16,4-9 0 16,0-9-4-16,8-10 0 0,6-6-9 15,0-3 0-15</inkml:trace>
  <inkml:trace contextRef="#ctx0" brushRef="#br2" timeOffset="114010.2">7405 13465 41 0,'0'31'20'0,"-18"10"-16"15,11-25 28-15,-3 9-29 16,-5 9 0-16,-6 19 2 16,0 1 1-16,0 15-6 15,-7 0 0-15,7 9 6 16,10 10 0-16,-3 3-3 16,7-22 1-16,3-13-3 0,1-15 0 15,3-10-5-15,0-6 0 16,0-18-7-16,-4-14 1 15,1-5-7-15,-8-16 1 16,-3-7 0-16,-7-6 0 16,-4 1 10-1,-45 87 6 1,130-123 7-16,-64 58 0 16,15 5 8-16,-1 7 1 0,8-4 0 15,17 4 0 1,11-6-9-1,7-10 0-15,-7-3-7 0,0-4 0 0,-8-5-16 16,-13 12 0-16</inkml:trace>
  <inkml:trace contextRef="#ctx0" brushRef="#br2" timeOffset="114491.18">8954 14133 41 0,'-11'-13'20'0,"-3"26"-7"0,10-7 21 15,-10 3-32-15,-3 1 1 0,2-1 1 16,1 1 0-16,-7 2-6 15,0 7 1-15,3 0 3 16,1 6 1-16,3 3-3 16,3 7 0-16,4-7-3 15,0-3 0-15,7-3-1 16,10-7 0-16,5-8-1 16,2-4 0-16,8-13 1 15,-7-8 1-15,6-7-4 16,4-4 0-16,1-8-4 15,-5-1 0-15</inkml:trace>
  <inkml:trace contextRef="#ctx0" brushRef="#br2" timeOffset="114791.61">9250 14252 44 0,'3'12'22'0,"-17"-21"-20"0,7-7 39 16,0-9-40-16,-7-9 0 15,-4-13 0-15,4-13 1 16,0-15-2-16,0 0 0 16,7 2 1-16,0 4 1 15,3 13-1-15,8 6 0 16,14 9 0-16,13 13 1 0,12 9-1 15,3 3 1-15,-4 7-4 16,-7 3 0-16,-7 3-7 16,-14 6 0-16,-10 9-7 15,-18-2 1-15</inkml:trace>
  <inkml:trace contextRef="#ctx0" brushRef="#br2" timeOffset="114957.83">8992 13973 60 0,'18'37'30'0,"53"-27"-34"16,-50-13 56-16,21 0-50 15,4-4 1-15,14-8-3 16,3-4 0-16,-13 0-9 16,-8 3 0-16,-21 4-8 0,-10 2 0 15</inkml:trace>
  <inkml:trace contextRef="#ctx0" brushRef="#br2" timeOffset="115616.38">4593 15133 59 0,'28'25'29'0,"36"-41"-28"0,-36 7 48 16,11 0-46-16,0-4 1 15,3 0 0-15,-3 4 1 16,-11 3-7-16,-7 0 0 16,-7 6 4-16,-7 3 1 15,-7 3-3-15,-7 3 0 16,-7 7-1-16,-14 3 0 15,0 6-1-15,0 3 1 16,3 10 0-16,4-4 0 0,7 7 1 16,3 9 0-16,8-6 2 15,3 0 0-15,10-6 0 16,11-7 1-16,7-9-1 16,-6-3 0-16,16-13-3 15,5-6 0-15,3-3-11 16,-4-13 1-16,-3-12-10 15,-11-6 1-15</inkml:trace>
  <inkml:trace contextRef="#ctx0" brushRef="#br2" timeOffset="116039.55">6128 14901 54 0,'0'3'27'0,"3"13"-28"0,-3-13 42 0,-3 9-41 15,-4 4 1-15,3 9 0 16,-6 3 0-16,3 4-2 15,3-4 0-15,-3-3-3 16,7-6 0-16,7-10-11 16,4-6 1-16,-1-12-2 15,8-7 1-15</inkml:trace>
  <inkml:trace contextRef="#ctx0" brushRef="#br2" timeOffset="116247.36">6364 14757 40 0,'0'28'20'0,"-14"10"-26"0,10-29 38 15,-3 7-31-15,-3 2 0 16,-8 8 0-16,4 2 1 16,-7 3-3-16,3 7 1 15,4-4 0-15,7-6 1 16,-3-6-5-16,10-6 1 15,0-10-9-15,-8-6 1 0</inkml:trace>
  <inkml:trace contextRef="#ctx0" brushRef="#br2" timeOffset="116476.11">5913 15036 55 0,'17'9'27'0,"43"-6"-28"16,-42-6 50-16,10 0-47 15,14-6 0-15,11-4 0 16,-3 1 0-16,-4-7-5 16,3 0 1-16,-17 3-7 15,-4 7 0-15,-18-1-8 16,-2 1 0-16</inkml:trace>
  <inkml:trace contextRef="#ctx0" brushRef="#br2" timeOffset="116722.13">5987 15108 47 0,'-11'19'23'0,"25"-13"-17"0,-7-6 36 15,4 3-38-15,3 0 1 16,11 0 2-16,3-6 1 16,18-3-10-16,10-3 0 0,-6-7 5 15,-1 0 1-15,-10 4-9 16,-4 2 1-16,-7 4-15 16,-17 0 1-16</inkml:trace>
  <inkml:trace contextRef="#ctx0" brushRef="#br2" timeOffset="117614.04">6964 15105 56 0,'3'9'28'0,"-3"-6"-22"0,-3-3 39 0,3 7-43 16,-11-1 0-1,4 3 0-15,-7 1 0 0,-4 2-4 16,-13 4 0-16,2 9 1 16,-6-3 0-16,3 0-3 15,4-3 0-15,4-4-1 16,2-2 0-16,8-1 1 15,7-5 0-15,7 2 2 16,7 4 0-16,11-1 3 16,3 1 0-16,0-1 1 15,-3-2 0-15,-8 9-1 16,-10 2 1-16,-10 1-3 16,-15 0 1-16,-3 0-11 15,-18 0 0-15,-7-6-4 16,4-7 1-16</inkml:trace>
  <inkml:trace contextRef="#ctx0" brushRef="#br2" timeOffset="117811.64">6833 14892 57 0,'0'31'28'0,"-24"10"-33"0,17-35 54 16,0 6-49-16,-11 7 1 16,-3 3-2-16,0 6 0 15,-8 1-6-15,8-7 1 16,-7-4-10-16,3-5 1 0</inkml:trace>
  <inkml:trace contextRef="#ctx0" brushRef="#br2" timeOffset="119175.95">8033 15726 37 0,'-11'22'18'0,"18"-22"-12"0,-7 0 21 0,7-10-25 0,7-9 1 0,4-9 2 15,3 0 0 1,-3-10-6-16,7 1 0 0,-1-4 4 16,1-3 1-16,0 3-2 15,-1 7 1-15,1 6-2 16,-4 6 1-16,0 3-1 16,-3 6 0-16,0 10-1 15,-4 9 1-15,-4 1-1 16,1 2 1-16,-1 10-1 15,1 0 0-15,-4 9-1 16,4-6 1-16,-8 3 0 16,4 3 0-16,-3-3 0 15,3-3 0-15,3-3 0 0,5-3 0 16,-1-7 0-16,7-3 0 16,-4-6 1-16,15-6 1 15,-4-3-1 1,8-1 0 31,-1-5 0-32,-7-4 1 1,4-3-1 0,-11 0 0-16,0-3-1 0,-3 3 0 0,-7 3-1 15,-4 3 1-15,-7 4-3 0,-4 6 1 0,-7 9-2 0,-3 12 0 0,0 4 0 0,-7 3 0 0,7 0 0 0,-11 3 0 16,11-3 2-16,4 0 1 0,-1 0 1 15,11-3 0-15,11-4-2 16,-1 1 1-16,15-6-4 16,3-4 1-16,4-6-5 31,7-3 0-15,-1-4-3-1,8-2 1-15,-10-4 5 16,-96 76 6-16,176-144 4 0,-74 65 0 0,-3 7 7 15,-14-1 0-15,-4 7 4 16,-10 0 0-16,-4 3-7 16,-7 0 0-16,-7 0-4 15,-11 0 0-15,-7 6-3 0,-6 4 1 16,-1 5-2 0,0 4 0-16,4 3-2 0,0-3 0 15,10 0-1-15,4-4 1 16,3-5-1-16,11-4 0 15,7-6 1-15,11-3 0 16,17-7 1-16,8-5 1 16,-8-4 0-1,4 0 0 17,-4 0 0-17,-7-3 1-15,0 4-4 0,-10-1 1 16,-4 0-5-16,-7 3 1 0,-3 10-1 0,-8 6 0 0,-3 6 0 0,0 7 0 0,0 9 6 15,0 6 0 1,0 6 6-16,0 1 0 0,3 6 2 16,1 6 0-16,6 9-1 15,-3 13 0 17,0 0-2-1,0-3 0-16,-3-3-3-15,-4-7 1 16,-4-12-2-16,-3-9 1 0,-4-7-2 0,1-9 1 0,3-4-2 0,-8-8 1 0,5-14-1 0,6-11 0 16,1-8-3-16,-1-2 1 0,8-6-3 15,3 2 1-15,7-2-6 16,3 6 0 0</inkml:trace>
  <inkml:trace contextRef="#ctx0" brushRef="#br2" timeOffset="119837.05">9663 15563 50 0,'3'12'25'0,"-6"-6"-34"0,-1-2 50 0,-3-1-41 15,-18 0 0-15,-3 3 0 16,0 3 1-16,0 1-1 15,-1 2 0-15,5 1 0 16,3 0 1-16,3-1-3 16,4 1 1-16,7-4-2 15,7-3 0-15,7 1-1 16,7-4 1-16,4 0 0 16,3 0 0-16,0-3 1 15,-3 0 0-15,-1 0 2 16,1 0 0-16,-4 0-1 15,0 0 0 1,0 0 0 0,-3 0 1-1,-1 3-1 1,1 0 0-16,3 0 0 0,4 1 1 0,-1-1-1 16,8 0 1-16,-4-3-1 0,7 0 0 0,4-6 1 0,-4-7 1 15,8-9 0-15,2-9 0 16,8-7 1-16,-7-12 1 15,0-13-1-15,-4-9 0 16,-7-10-1-16,-3-2 0 47,-11-13-1-47,-7-4 0 0,-7 7 0 0,-3 19 0 16,-4 9 0-1,-4 16 1-15,-3 15 0 0,-7 10 1 0,3 25 0 0,-3 22 1 16,0 25 0-16,0 13 0 0,-4 12-1 15,-3 16 0 1,3 12-1-16,0 4 1 0,11-10-2 16,0-10 0-16,4-15-1 15,6-6 1 1,1-16-4-16,3-12 0 16,0-13-8-16,-4-10 1 0,-7-12-3 15,-3-6 1-15</inkml:trace>
  <inkml:trace contextRef="#ctx0" brushRef="#br2" timeOffset="120143.5">9754 15349 45 0,'14'29'22'0,"1"-17"-24"0,-12-9 44 0,4 0-41 0,4 4 1 15,6-4 0-15,-3-3 1 16,8 0-4-16,6-3 0 16,4-4 2-16,-1 1 0 15,-2 0-3-15,-1 0 0 16,-4-4-9-16,1 1 0 16,-7-10-3-16,-4 3 0 15</inkml:trace>
  <inkml:trace contextRef="#ctx0" brushRef="#br2" timeOffset="120307.23">10248 15352 54 0,'11'54'27'0,"-11"2"-36"0,-4-40 53 0,1 0-44 16,-1-4 1-16,1 1 0 15,-1-1 1-15,1-2-3 16,-1-1 1-16,1-3-3 15,3-6 1-15,0-3-12 16,0-6 0-16,0-13-1 16,3-6 0-16</inkml:trace>
  <inkml:trace contextRef="#ctx0" brushRef="#br2" timeOffset="120690.55">10273 15142 48 0,'10'19'24'0,"-2"-6"-29"0,-8-13 47 0,3 3-42 0,1 0 1 16,-4 0 0-16,0 0 0 16,0 7-2-16,3-4 1 15,1 0 0-15,3-3 1 0,3 4-2 16,1-7 0-1,-1 6-2-15,1 3 1 16,0 7-1-16,-1 0 0 0,-3 6 0 16,4 0 0-16,-8 6 1 15,4 0 0 1,4 3 2-16,-4 1 0 16,0-7 2-16,0 0 0 0,0-3 2 15,0-6 1 1,0-4 1-1,4-6 0-15,3-2 0 16,4-4 1 0,6-13-2-16,5-9 1 0,-1-6-4 15,0 0 1-15,-3 2-5 0,-1 1 1 0,-6 3-7 16,0-3 1 0</inkml:trace>
  <inkml:trace contextRef="#ctx0" brushRef="#br2" timeOffset="121022.26">10753 15531 54 0,'10'22'27'0,"26"-25"-23"0,-19 0 25 16,8-10-30-16,0-2 1 15,-4-7-1-15,0-6 1 0,-3 2 0 16,-11 4 0-16,-7-3-1 15,-7 3 1-15,-11 0-1 16,4 7 1-16,-4 5-1 16,1 14 1-16,-1 5-1 15,4 13 0-15,3 9 1 16,4-3 1-16,7 4 0 16,0-1 0-16,11 1 1 15,6-7 0-15,15-3-1 16,7-7 1-1,7-5-1 1,3-4 0-16,1 0-6 16,-8-3 1-16,-7 0-11 0,-14 1 1 0</inkml:trace>
  <inkml:trace contextRef="#ctx0" brushRef="#br2" timeOffset="121202.76">11310 15713 55 0,'11'25'27'0,"-4"-15"-36"0,-7-10 43 0,3-4-55 0,-3 1 1 0,-14-9-6 0,-4-4 0 0</inkml:trace>
  <inkml:trace contextRef="#ctx0" brushRef="#br2" timeOffset="138285.79">4932 16698 45 0,'10'6'22'0,"-17"-6"-12"16,7 0 22-16,0 0-31 15,-3 3 1-15,-8 0 0 16,1 0 0-16,-8 4-3 15,-3 2 0-15,-7 7 1 16,6 3 1-16,1 3-1 16,-3-7 0-16,-1 10-1 15,0 10 1-15,1 9 0 16,2 9 0-16,8 10 0 16,11-1 1-16,3 1-1 15,10-10 1-15,8-9-2 16,3-9 1-16,7-7-3 15,15-9 1-15,-5-10-5 0,12-9 0 16,-1-9-5-16,-6-7 1 16,-1-6 0-16,-3 0 0 15,-4 0 3-15,-3-3 0 16,-11 3 9-16,7 7 0 16,-14 2 7-16,4 1 0 15,-8 2 3-15,1 4 0 16,-4 0-1-16,4-1 0 0,-11 7-4 15,-7-3 1-15,-4 0-3 16,-3 3 1-16,-7 3-3 16,-4 3 0-1,-3 4-1-15,3 2 1 0,-7 1-2 16,8 3 1-16,3 2-2 16,6 4 0-16,1 0-1 15,11 0 1-15,3 0-1 16,14-9 0-16,4-7 0 15,10-6 0-15,4-6-2 16,-1-4 1-16,5-8-11 16,-12-4 0-16,4-10 0 15,1 4 1-15</inkml:trace>
  <inkml:trace contextRef="#ctx0" brushRef="#br2" timeOffset="138660.49">5369 17112 30 0,'0'34'15'0,"-7"-12"-16"0,4-12 26 16,-1-1-25-16,1-3 0 15,-1 0 1-15,1 1 0 16,-1-4 0-16,4 0 1 16,-7 0 1-16,7-3 0 15,0 0 0-15,7 0 0 16,-3-3-1-16,6-3 1 15,4-4-3-15,-3-2 0 0,3-4-1 16,11-3 0-16,-4 4 0 16,-4-4 0-16,5 3 0 15,-8 4 1-15,3 2 0 16,-2 1 1-16,-1 3-1 16,-4 2 1-16,1 4 0 15,-1 10 1-15,-10 5 0 16,4 4 1-16,-4 3-1 15,0 0 0-15,0 3-2 16,0 0 1-16,7-6-7 16,4-6 0-16,6-7-7 15,8-12 0-15</inkml:trace>
  <inkml:trace contextRef="#ctx0" brushRef="#br2" timeOffset="138977.1">6025 16917 46 0,'4'32'23'0,"-25"-14"-32"0,10-14 41 15,1 5-33-15,-12 0 0 16,5-2-1-16,-11-1 1 16,6 0 0-16,1 4 1 15,4-1-4-15,6 4 1 16,0-1 1-16,1-2 1 15,10 2 1-15,0 4 0 16,0-4 3-16,14 1 0 0,4 2 2 16,-1 1 0-16,4-3-1 15,-6-1 0-15,-1 1-3 16,-14-1 1-16,-11 7-5 16,-3 0 1-16,0 3-7 15,-4-3 1-15,4-4-5 16,7-8 0-16</inkml:trace>
  <inkml:trace contextRef="#ctx0" brushRef="#br2" timeOffset="139219.65">6188 17118 43 0,'-11'28'21'0,"-10"0"-20"0,14-21 38 16,3-1-40-16,1-3 1 15,-1-3-1-15,1 3 0 16,3-3-1-16,0-6 1 16,3-3-6-16,1-7 0 15,10-6-6-15,-3-9 1 16</inkml:trace>
  <inkml:trace contextRef="#ctx0" brushRef="#br2" timeOffset="139385.14">6216 16748 26 0,'0'3'13'0,"14"-22"-9"16,-7 10 16-16,4-4-20 15,-1-2 0-15,1 2 1 16,-1 1 0-16,1-4-2 15,0-3 0-15,-1-3-7 16,4-6 1-16</inkml:trace>
  <inkml:trace contextRef="#ctx0" brushRef="#br2" timeOffset="140146.97">6724 16268 39 0,'11'50'19'0,"-22"22"-19"0,11-56 34 15,-7 12-32-15,0 7 0 16,0 2 2-16,-4 7 0 16,4 7-4-16,-3-1 0 15,-1 0 4-15,0-16 0 16,4-5-1-16,0-1 1 15,4-6-3-15,-1-3 1 16,1-4-2-16,-1-2 1 16,4-4-2-16,0-6 1 15,-7-3-3-15,4-3 0 0,-8 0-1 16,-3 0 1-16,3-3-1 16,-3 3 1-16,-7 3 0 15,3 0 1-15,1 0 1 16,3 6 1-16,-8 6 0 15,5 4 1-15,-1 0 0 16,8 3 0-16,-1 2 0 16,4-2 0-16,3 6 0 15,4-3 1-15,0 0-1 16,4-3 1-16,3 3-1 16,4-3 1-16,6-3-1 15,8-1 0-15,3 1-1 16,0-7 1-16,4-6-1 15,3 1 0-15,1-4 0 16,-1-4 0-16,-3-5 0 0,-1 0 0 16,-2-7 0-16,-8 3 1 15,-3-2-1-15,-4-1 0 16,-4 0-2-16,-3 1 0 16,0 2 0-16,-7 1 0 15,0-1-1-15,-7 7 1 16,7 0 0-16,-3 6 0 15,-1 3 2-15,1 3 0 16,-4 3 1-16,3 1 0 16,1 5 0-16,-1 4 0 15,1-3-1-15,3 0 1 0,0-1-1 16,0 1 1-16,3 0-1 16,4-4 0-16,4 1 0 15,6-1 0-15,-6-2-2 16,7-4 0-16,-4-3-8 15,3-12 0-15,8-13-3 16,0-3 0-16</inkml:trace>
  <inkml:trace contextRef="#ctx0" brushRef="#br2" timeOffset="140388.22">7017 17090 36 0,'0'0'18'0,"7"-19"-20"0,-7 6 32 16,0-2-30-16,0-7 1 16,0 0 1-16,0-3 0 15,0 6 0-15,0 6 1 16,3 4 2-16,11 6 1 16,8 3-1-16,2-3 1 15,12-4-2-15,2-5 1 16,15 2-4-16,4-2 1 15,-4-7-7-15,-4-9 0 16,0-3-11-16,-10-4 1 16</inkml:trace>
  <inkml:trace contextRef="#ctx0" brushRef="#br2" timeOffset="141138.79">8788 16848 49 0,'-18'16'24'0,"-21"-13"-20"0,29-6 35 15,-4 6-39-15,-4-3 1 16,0 6-1-16,1 1 1 0,-1 2-1 16,4 0 0-16,0 4 0 15,0 0 1-15,0 2-1 16,-1-5 1-16,5 5-2 15,3-2 1-15,3 3-2 16,8-1 1-16,3-2-1 16,0-4 0-16,4-6-1 15,3-3 0-15,3-3 1 16,1-6 0-16,0-4 0 16,3 1 1-16,-4-7 0 15,1 3 0-15,0 0 1 16,-1 4 0-16,-3 3 0 15,-3 2 0-15,0 7 0 16,-1 3 1-16,1 4 0 16,-4 2 0-16,-4 0-1 0,4-2 1 15,-7 2-1-15,4 4 1 16,3 2 0-16,-7-2 0 16,0-4-1-16,3 1 0 15,5 2 0-15,2-2 1 16,1 2-1-16,6 1 0 15,-3-1-3-15,4-5 1 16,3-4-11-16,-3-6 0 16</inkml:trace>
  <inkml:trace contextRef="#ctx0" brushRef="#br2" timeOffset="141635.76">9183 16300 53 0,'3'6'26'0,"4"53"-29"0,-3-37 42 15,3 7-39-15,-7 11 1 16,-7 7-1-16,-4 10 0 0,1 5-2 16,-1 14 1-16,4-4-2 15,0 6 1-15,0-6-2 16,7-6 0-16,-7-19-7 15,14-9 1-15,-3-16-3 16,10-19 0-16</inkml:trace>
  <inkml:trace contextRef="#ctx0" brushRef="#br2" timeOffset="141846.1">9451 16278 34 0,'0'-22'17'0,"14"22"-12"15,-7 6 28-15,4 0-31 16,-11 10 1-16,0 12 1 16,0 13 1-16,-14 22-6 15,-1-1 0-15,-2 17 3 0,-1-1 1 16,-3 10-4-16,3-10 1 16,4-3-8-16,0-6 1 15,7-15-7-15,4-17 1 16</inkml:trace>
  <inkml:trace contextRef="#ctx0" brushRef="#br2" timeOffset="143572.54">10830 16808 46 0,'4'3'23'0,"-8"-3"-19"16,4 0 40-16,0 0-40 0,0 3 0 16,0 0 3-16,0 0 1 15,-3 0-11-15,-4 0 1 16,0 0 6-16,0 7 0 16,-4-4-3-16,-3 4 1 15,-7 8-4-15,-4 11 1 0,0 5-1 16,1 10 0-16,-1 9 0 15,7-3 0-15,4 1-1 16,11-1 0-16,10-6 0 16,10-7 1-16,8-5-3 15,7-13 1-15,7-7-8 16,10-9 0-16,0-12-4 16,4-4 1-16</inkml:trace>
  <inkml:trace contextRef="#ctx0" brushRef="#br2" timeOffset="143946.87">11289 17087 41 0,'3'15'20'0,"-3"-8"-24"15,-3-4 35-15,-4 3-31 16,-7-3 1-16,-11 3 0 16,0 1 0-16,-6-1-1 15,-1 0 0-15,0 4 1 0,4-1 0 16,0 0 1-16,3 4 0 15,4-1-1-15,3 1 1 16,8 0-2-16,10-4 1 16,3 0-2-16,4-5 1 15,7-1-1-15,4-3 0 16,0 0 0-16,6-7 0 16,1 1 1-16,0 0 0 15,-4 0 0-15,-4 6 0 16,1 3 1-16,-4 3 1 15,-3 7-1-15,-8 2 0 16,-3 7 0-16,-3 0 0 16,-1-3-1-16,1 0 1 0,3-4-4 15,7-5 1-15,7-7-7 16,7-9 0-16,7-13-4 16,4-3 0-16</inkml:trace>
  <inkml:trace contextRef="#ctx0" brushRef="#br2" timeOffset="144550.84">11684 17002 27 0,'25'-16'13'0,"-4"1"-3"16,-18 15 19-16,1 0-26 15,-4 0 1-15,-4 0 0 16,-6 3 1-16,-8 3-7 16,-7 3 0-16,1 1 4 15,-4-1 1-15,-1 1-2 16,1 2 0-16,0 1-1 0,3-1 1 15,4 1 0-15,7 2 1 16,3-2-1-16,8 6 0 16,6 0 1-16,11-4 0 15,4 1 0-15,3 3 0 32,4 0 0-32,-4-4 0 0,-3 1-1 0,-4-3 1 15,-7 2-2-15,-11 7 1 16,-3-3-2-16,0-3 0 15,-3-1-2-15,-8-2 0 0,0-4-1 16,4-2 0 0,4-1 1-16,3-3 0 0,3 0 1 15,11 0 0-15,4 0 1 16,-1 0 1-16,8-3 0 16,10-3 1-16,4-3 1 15,7-3 0-15,3-7 0 16,-3-3 1-16,0-3-1 15,0 0 0-15,-4-3 0 16,-3 3 0-16,-8-3-2 16,-3 6 1-16,-10 1-1 15,-7 2 0-15,-4 3-2 16,-8 7 0-16,-2 6 0 16,3 9 0-16,-7 1 0 15,3 2 0-15,1 7 0 16,-1 3 1-1,0 0 1 1,4 0 0-16,4 3 0 0,6-6 0 16,4-3-1-16,-3-7 1 0,7-3-6 0,6-6 1 15,11-6-7-15,4-10 0 16</inkml:trace>
  <inkml:trace contextRef="#ctx0" brushRef="#br2" timeOffset="144818.9">12344 17027 31 0,'35'-19'15'0,"-17"7"-5"0,-15 9 20 16,-3 3-28-16,-3 0 0 16,-8 3-1-16,-3 3 1 0,-7 0-3 15,-7 0 0-15,-1 1 2 16,1 2 0-16,0 4-1 16,0 6 1-16,6-1 0 15,5 1 0-15,6 3 1 16,8-6 1-16,10 3 0 15,10 3 1-15,8 9 0 16,3 3 0-16,-6-2-2 16,-8 2 1-16,-7-9-3 15,-14 0 1-15,-7 0-6 16,-8 1 0-16,-2-8-11 16,-5-14 1-16</inkml:trace>
  <inkml:trace contextRef="#ctx0" brushRef="#br2" timeOffset="145298.38">13949 17190 43 0,'-14'0'21'0,"-36"9"-15"0,36-5 29 0,-3-1-34 16,-5 0 1-16,-6 3 2 16,0 7 1-16,0-1-6 15,0 4 1-15,-1 3 2 16,1 6 1-16,3 0-3 16,4-6 0-16,4 3-4 15,2 0 1-15,5-4-1 16,10 1 0-16,10-6 0 15,8-7 0-15,10-6 1 16,1-6 1-16,-1 0 2 0,-4-10 0 16,5-6-10-16,2-13 0 15,1-5-2-15,-4-1 1 16</inkml:trace>
  <inkml:trace contextRef="#ctx0" brushRef="#br2" timeOffset="145567.26">13998 17422 48 0,'0'-3'24'0,"-7"-69"-31"0,4 44 47 0,-4-32-39 16,0-15 0-16,3-4 1 15,0-12 0-15,4 1-2 16,4-1 0-16,3 6 2 15,4 7 0-15,3 18 1 16,3 10 0-16,-2 15-1 16,6 16 0-16,-4 10-4 15,-3 9 1-15,-3 3-10 16,-7 3 0-16,-4-2-5 16,-11 2 0-16</inkml:trace>
  <inkml:trace contextRef="#ctx0" brushRef="#br2" timeOffset="145738.81">13744 16886 60 0,'25'25'30'0,"56"-3"-42"16,-49-22 59-16,10 0-48 0,4-3 1 15,3-3-14-15,1-1 1 16,-4-5 4-16,7 9 1 15</inkml:trace>
  <inkml:trace contextRef="#ctx0" brushRef="#br2" timeOffset="146273.13">15667 17055 38 0,'-7'10'19'0,"-4"-13"-13"31,8 3 24-31,-8 3-27 0,-7 0 1 0,-3 6 3 0,-7 1 1 16,-4 2-9-1,1 7 1-15,-5 0 5 0,1 0 1 16,-4-1-3-16,7 4 1 16,4 0-3-16,0 3 0 15,7-3-2-15,0 0 0 16,10-6-1-16,4 0 0 15,7-4 0-15,11 1 1 16,10-1-1-16,7 1 1 16,0-4 1-16,0 1 1 15,-6 2-1-15,-5 4 0 47,-6 3-1-31,-8-1 1-16,-6 1-2 0,-8-3 1 0,-3 0-2 0,0-1 1 0,3-2-3 0,1-4 0 0,3-2-8 15,3-4 1-15,15-13-2 16,7-5 0 0</inkml:trace>
  <inkml:trace contextRef="#ctx0" brushRef="#br2" timeOffset="146469.54">15709 17394 37 0,'-7'38'18'0,"-10"-32"-16"16,9-3 33-16,-2 6-32 0,-1 1 1 15,1 2-1-15,-1-2 0 16,4-4-7-16,0-3 1 16,3-3-4-16,4-6 1 15,8-7-7-15,-5-6 1 16</inkml:trace>
  <inkml:trace contextRef="#ctx0" brushRef="#br2" timeOffset="147509.68">16136 17359 60 0,'7'16'30'0,"-7"-19"-46"0,0 3 59 0,-7 0-43 15,-7 0 0-15,-4 0 0 16,-6 3 0-16,-1 3-2 16,0 1 1-16,4-4-2 15,-4 3 1-15,1 0-3 0,6-3 1 16,-3 7-1-16,10-1 1 16,8 1 0-16,10-1 1 15,7-3 2-15,7-6 0 16,0-6 1-16,4 0 0 15,-4 3 1-15,-3-4 0 32,-4 1-2-32,-4 0 1 0,-2 0-3 15,-5 2 0-15,-6 1-3 0,-1 3 1 16,-3 3-1-16,-4 7 1 16,1 2 0-16,3 10 1 15,0 3 3-15,3 10 0 0,4 6 5 16,4 6 1-1,3 3 1-15,0 6 0 0,0 1 0 16,0-13 0 0,-7 0-2-16,-4 3 1 0,-6-3-4 15,-4-10 0-15,-8 4-1 16,-6-7 0-16,0-9-1 16,-4-9 0-16,4-7-1 15,3-9 0-15,8-10-4 16,6-6 1 15,8-3-6 0,10-9 0-31</inkml:trace>
  <inkml:trace contextRef="#ctx0" brushRef="#br2" timeOffset="147880.44">16270 17510 47 0,'-10'50'23'0,"-1"-25"-32"0,11-25 45 16,-4 0-36-16,1-3 0 0,-1-6 2 16,4 2 0-16,0-5-2 15,4-7 0-15,3-3 1 16,0 0 1-16,4-3-1 15,3-3 1-15,3 0-2 16,1-1 1-16,0 4 0 16,3 6 0-16,-4 7-1 15,5 6 1-15,-5 9 0 16,1 9 0-16,-8 4-1 16,-2-3 1-16,-5 2-2 15,1 4 0-15,-1-6-4 16,1 2 1-16,3-2-8 15,3-4 1-15,8-9-3 16,3-9 0-16</inkml:trace>
  <inkml:trace contextRef="#ctx0" brushRef="#br2" timeOffset="148220.64">16933 17124 47 0,'11'3'23'0,"-15"7"-31"0,1-10 45 15,-11 0-37-15,-4 6 0 16,0 3 0-16,-6 1 0 16,-4-4 0-16,-4 7 1 15,-3 2-2-15,3 4 1 16,4 0-1-16,3 0 1 16,7-4 1-16,8 7 0 15,6 0 0-15,11 0 0 0,7-3 2 16,11 0 1-16,0 3-1 15,-1-3 0 1,-6 0-1-16,-4-4 0 16,-3 4-2-16,-8 0 1 15,-6 3-5-15,-8 3 0 16,-7 0-8-16,-6 6 0 0,-1-12-3 16,4-6 0 30</inkml:trace>
  <inkml:trace contextRef="#ctx0" brushRef="#br2" timeOffset="148392.04">17230 17560 59 0,'-4'44'29'0,"1"-10"-33"0,3-27 59 16,0-1-55-16,0 3 0 15,0-2-7-15,0-7 0 16,-7 0-7-16,-4-10 1 16</inkml:trace>
  <inkml:trace contextRef="#ctx0" brushRef="#br2" timeOffset="151603.47">16845 11768 34 0,'-10'10'17'0,"24"-1"-12"15,-11-6 18-15,4 0-22 16,4 0 0-16,3 1 1 16,0-1 1-16,4 0-3 15,3 0 0-15,0 0 2 16,0 0 1-16,0 0-1 16,4 1 1-16,7-4-1 15,3 0 1-15,7-4-2 16,8-2 1-16,-4-3-2 15,7-1 1-15,7 4-1 16,3 3 1-16,11 0-1 0,7 3 0 16,0 0 0-16,8 0 1 15,6 3-1-15,14 3 0 16,11 4 0-16,-7-1 1 16,11-3-1-16,10 4 0 15,7 2 0-15,0 4 1 16,0 0 0-16,18 2 1 15,-1-2-1-15,5 6 0 16,10-6 0-16,-4-4 1 16,4 4-1-16,14-3 0 0,-7-4-1 15,-50-3 1-15,85 10-1 16,-3-4 1-16,0 1 0 16,-11-4 0-16,0 1 0 15,18-4 0 16,-15-9 0-31,11 6 0 0,-3-3 0 0,7-3 0 16,3 0 0-16,-3 0 0 0,10-1-1 16,-10 1 1-16,7 0 0 15,6 3 0-15,-2 0 0 16,-1 0 0-16,0-6 0 16,1 3 0-16,-1 0-1 15,7-4 1-15,4 1 0 16,0 0 0-16,0 3-1 15,0-4 1-15,-4 7-1 16,1 0 0-16,-1 7 1 0,7-4 0 16,-6-3-1-16,6 0 0 15,-10-3 0-15,3 3 0 16,-6-7 0-16,2 1 0 16,-2 3 0-16,-12 3 0 15,5 0 0-15,-12 3 0 16,-2 7 0-16,-12 2 0 15,1 1 0-15,-18-4 1 16,-11 4-1-16,4-7 0 16,-25-3 0-16,-10 0 0 15,-11 0 0-15,-11 0 0 0,-17-3-1 16,-15 0 1-16,-17 0-3 16,-10-3 0-16,-15 0-10 15,-10-6 1-15,-11-7-6 16,-7-3 1-16</inkml:trace>
  <inkml:trace contextRef="#ctx0" brushRef="#br2" timeOffset="152385.57">31154 11781 31 0,'0'19'15'0,"0"-13"-3"0,0-6 17 0,3-3-27 16,4-4 0-16,8 1 2 16,6 3 1-16,3 0-5 15,1 3 1-15,7 3 3 16,10 3 1-16,8 7-1 15,2-1 0-15,5-5-2 16,-8 5 1-16,-10 7-2 0,-11 0 1 16,-3 3-2-1,-7 3 0-15,-8 6-1 16,-6 10 0-16,-8 3-2 0,-6 3 1 16,-8 9-1-16,-3-2 1 15,0 2-1 1,0-3 1-1,3-2 1-15,0-7 0 0,4-7 0 0,0-5 1 16,3-10-1-16,1-10 0 16,-4-9 2-16,3-9 0 15,-3-13 0-15,0-12 1 16,0-19 0-16,0-7 1 0,3-9 0 16,-3-9 1-16,3 6-2 15,1 6 0-15,-4 4-2 16,0 2 0-16,-8 7-7 15,1 6 1-15,4 7-10 16,3 5 1-16</inkml:trace>
  <inkml:trace contextRef="#ctx0" brushRef="#br2" timeOffset="160236.56">4318 11568 28 0,'-4'18'14'0,"-6"26"-6"16,10-41 15-16,0 1-21 15,0 8 0-15,0 7 1 16,0 9 1-16,-7 10-5 15,3 9 1-15,4 6 2 16,-10 13 1-16,3 9-2 16,0 10 0-16,3 3-1 15,-6 6 0-15,-1-3-1 16,-7-3 0-16,8-4-1 16,-1-5 1-16,1-10-2 0,2-13 1 15,5-12-6-15,-8-13 1 16,4-12-4-1,0-16 1-15</inkml:trace>
  <inkml:trace contextRef="#ctx0" brushRef="#br2" timeOffset="161182.16">4184 11439 19 0,'14'9'9'0,"7"-15"-9"16,-7 6 12-16,-3 0-10 15,0-6 0-15,3 0 2 16,10-1 0-16,1-2-4 16,10 0 1-16,8-4 4 0,17 0 0 15,7 4-2 1,14 0 1-16,7 2-1 0,21 4 1 15,-6 3-3-15,-1 0 0 16,7-6-1-16,8 3 1 31,70-13-1-31,-18 4 0 16,-7 2 0-16,-14-2 0 16,1-1 0-16,-8 1 1 15,7-4-1-15,-7 3 0 16,0-2 0-16,-35 5 0 15,49-5 0-15,-10-1 1 0,3 0-1 16,4 1 1-16,6-4-1 16,-9 0 0-16,-1-3 0 15,3-3 0-15,-2 3 0 16,-15 0 0-16,10-3-1 16,-10 9 1-16,-7 1 0 15,-10-1 1-15,-15 0-1 16,0 0 1-16,-6 1-1 15,-12 2 1-15,-6 1-1 16,-8-1 1-16,-10 7-1 16,-3 3 0-16,-4 6 0 15,-7 3 0-15,-15 4 0 16,1 8 0-16,-7 4-1 16,-4 13 1-16,-10 2-1 15,-8 14 1-15,-10 2-1 16,-11 3 1-16,-3 7-1 15,4 15 0-15,-5 4 0 0,8 9 0 16,4 3-1-16,3 6 1 16,7 4 0-16,7-1 1 15,0 10-1-15,3-9 1 16,-3-4 0-16,1 0 1 16,-5 1-1-16,-6-10 1 15,-5 3-1-15,-2-10 0 16,-8-5-1-16,8-10 1 15,-8-3-1-15,4-19 1 16,0-7-1-16,-7-5 1 0,-11-10-1 16,0-9 0-16,-7-7-6 15,-10-9 1-15,-25-12-3 16,14-1 0-16</inkml:trace>
  <inkml:trace contextRef="#ctx0" brushRef="#br2" timeOffset="166009.01">21523 11731 27 0,'7'34'13'0,"-7"16"-4"16,0-43 13-16,0 5-20 15,-3 7 1-15,-1 6 1 16,0 0 0-16,1 3-6 16,-1 1 1-16,1 2 3 15,-1 13 0-15,1-13-3 0,-1 4 0 16,4-4-7-16,0 0 1 15,0-9-4-15,4-6 1 16</inkml:trace>
  <inkml:trace contextRef="#ctx0" brushRef="#br2" timeOffset="166550.06">20884 12841 55 0,'4'9'27'0,"3"-9"-38"0,0 0 56 16,0 0-43-16,4 0 1 16,3 0 1-16,7-3 0 15,0 0-6-15,4-3 1 0,3-1 3 16,4-2 0-1,0 3-4-15,-1-7 0 0,-6 4-10 16,3 2 1-16,4-5-6 16,0-4 1-16</inkml:trace>
  <inkml:trace contextRef="#ctx0" brushRef="#br2" timeOffset="166853.44">21481 12530 40 0,'0'16'20'0,"0"0"-17"0,0-10 32 16,0 6-32-16,0 7 0 16,-4 13-1-16,1-7 1 15,-1 3-5-15,1 13 1 16,3 6 0-16,-4 3 1 16,0 6-10-16,1-2 1 15,-4-7-5-15,3-7 1 16</inkml:trace>
  <inkml:trace contextRef="#ctx0" brushRef="#br2" timeOffset="168464.57">27164 11646 29 0,'3'3'14'0,"1"-15"-3"0,-4 12 14 16,3 6-25-16,1 6 1 16,-4 13 1-16,-4 7 0 0,1 12-3 15,-4 12 1-15,0 10 1 16,0 6 0-16,0-6-4 16,0-3 0-16,3-4-8 15,1-15 1-15</inkml:trace>
  <inkml:trace contextRef="#ctx0" brushRef="#br2" timeOffset="168946.13">26811 12596 34 0,'7'19'17'0,"4"-3"-13"0,-8-10 26 15,1 3-28-15,-1 1 0 16,-3-1 0-16,0 4 1 0,0-1-3 16,-3 1 0-16,-1 2 3 15,1 4 0-15,-1 0-1 16,-3 3 0-16,0-3 0 15,4 3 0-15,-1-3-1 16,4-4 0-16,4 1 0 16,3-4 0-16,3-2 0 15,8-7 0-15,0 0-4 16,3-6 0-16,3-3-11 16,8-7 0-16</inkml:trace>
  <inkml:trace contextRef="#ctx0" brushRef="#br2" timeOffset="169157.21">27122 12549 39 0,'-4'44'19'0,"-10"12"-7"0,7-37 23 15,-4 3-34-15,-3 10 1 16,-7 15 0-16,-4 0 0 15,-3 9-3-15,0 10 0 16,-7 3-1-16,3-3 0 16,0-4-12-16,4-11 1 15</inkml:trace>
  <inkml:trace contextRef="#ctx0" brushRef="#br0" timeOffset="174169.15">8685 12775 29 0,'11'6'14'0,"14"0"-6"16,-18-2 14-16,3-1-20 15,1 3 1-15,-1 6 0 0,1-2 1 16,0 2-5-16,3 1 0 16,7 3 3-16,0 2 1 15,11-2-2-15,14 6 0 16,0 6-1-16,3 4 1 16,11 5-1-16,14 4 1 15,4 3 0-15,13 3 0 16,1-3 1-16,17-3 0 15,8-1-1-15,13 4 1 16,4-3-1-16,18-3 1 16,10 3-1-16,11-4 0 0,14 7-1 15,4 0 0-15,13 9 0 16,15 1 1-16,0-1 0 16,10 3 0-16,-3 1 0 15,10-1 1-15,-3-9-1 16,14-3 1-16,0 6-1 15,14-3 0-15,0-3-1 16,14 3 1-16,-3 0-1 16,14 7 0-16,-8-4 0 15,1-3 0-15,-7 0-1 16,-1 0 1-16,-6-6 0 16,-1-10 1-16,-2 0-1 15,-5-6 1-15,8 4-1 16,-15-14 1-16,11-2-1 15,-21-4 0-15,11 1 0 0,-19-4 1 16,5-6-1 0,-8-6 0-16,-14-1-1 15,-7 1 1-15,-3-3 0 0,-15-13 0 16,-10-10 0-16,0-5 0 16,-21-7-1-16,-11-6 1 15,-10-4 0-15,-8-11 1 16,-10 2-2-16,-7-6 1 15,-18-3 0-15,-13 3 0 16,-12-3 0-16,-6 9 0 16,-8 7-5-16,-7 5 1 15,-3 7-11-15,-7-3 0 16</inkml:trace>
  <inkml:trace contextRef="#ctx0" brushRef="#br0" timeOffset="174949.53">20415 13499 25 0,'4'16'12'0,"6"-4"2"0,-10-12 6 0,4 4-18 15,-4-4 1-15,0 6 1 16,0 0 1-16,0 4-7 15,7-1 1-15,-4-3 3 16,1 0 0-16,3-6-2 16,4-3 1-16,3-3-1 15,3-6 0-15,8 5 0 16,3-2 0-16,4-1 0 16,0 1 1-16,10 3 0 15,11 3 0-15,4 6-1 16,2 0 1-16,-2-3-1 15,-8 6 0-15,1-3-1 16,-15 7 0-16,-7 5-1 16,-7 1 1-16,-10 6 0 15,-8 6 0-15,-6 4 0 0,-8 5 0 16,-6 7 1-16,-8-6 0 16,-3-1 0-16,3 1 0 15,-3 0 0-15,-4-7 0 16,7-3 0-16,4-6 1 15,4-6-1-15,-1-10 1 16,0-6 0-16,-3-12 1 16,4-13-1-16,-5-10 1 15,-13-12-1-15,-11-6 0 16,-10-7-2-16,-4 1 0 16,-11-17-10-16,-3 4 0 0</inkml:trace>
  <inkml:trace contextRef="#ctx0" brushRef="#br0" timeOffset="176391.77">8795 12747 36 0,'-7'15'18'0,"7"-8"-14"0,0-7 24 0,0 0-27 15,3 3 1-15,4 0-1 16,0 3 1-16,4 7-3 15,3 5 1-15,7 4 1 16,7 4 0-16,11-1-1 16,4 9 0-16,-1 4-1 15,7 3 0-15,11 2 0 16,11 14 1-16,10-4-1 16,7 0 1-16,18 4-1 15,7 2 1-15,14-2-1 16,3-1 1-16,22 4 0 15,3 3 0-15,4 12-1 16,10-6 1-16,8 3 1 16,-1-9 0-16,11-10 0 15,11-6 1-15,-4 6 0 16,17 4 0-16,-2-7 0 0,16 10 1 16,8 9-2-16,7 3 1 15,14 12-2-15,4-8 1 16,6 5 0-16,4 7 0 15,4-6 0-15,3-4 0 16,0-3 0-16,15 4 0 16,-5-17 0-16,8-5 1 15,-4 2-2-15,15-2 1 16,-1 2 0-16,11-2 0 16,-18-13 1-16,15 3 0 15,-4-10-1-15,7-12 1 16,10-6-1-16,-6-9 1 0,3-4-2 15,-7 0 1-15,-7-3-2 16,10 13 1-16,-10-7 0 16,14 1 0-16,-7-1 0 15,0-2 0-15,-10-4 0 16,2-3 0-16,-9 0-1 16,3 0 1-16,-15 3 0 15,1-9 0-15,-7-4 0 16,3-2 0-16,-21-7-1 15,4-9 1-15,-22-1 0 16,-7 1 0-16,-13-16-1 16,-8 0 1-16,-18-9-1 31,-3-16 0-15,-31-9 0-16,-4-1 1 0,-15-2-1 0,-6-1 1 0,-15 1-1 15,-20-1 1-15,-12 1-2 0,-3-7 1 16,-6 6-5-16,-15-2 1 15,-14 15-8-15,-11-4 1 16,-7 1-3-16,-3 10 1 16</inkml:trace>
  <inkml:trace contextRef="#ctx0" brushRef="#br0" timeOffset="176960.44">25837 13775 31 0,'-3'16'15'0,"3"-4"-12"15,0-5 28-15,3 2-29 16,1 4 0-16,0-4 1 15,3 0 1-15,3-2-5 16,4-4 0-16,4 0 3 16,3 0 0-16,11 0-1 15,7 0 1-15,-1-3-2 16,1 4 1-16,7 2-1 16,7 0 1-16,0 3-1 31,-4 1 1-31,-6-1-1 0,-5 1 0 15,-9-1-2-15,-5 4 1 0,-6-1-2 0,-7 7 1 16,-4-3-2-16,-4 6 1 16,-3-13-1-16,0 4 1 15,0 5 1-15,4 1 0 16,3 0 1-16,3 3 0 16,1 0 1-16,0 3 0 15,3-3 1-15,-4 0 0 0,1-6 0 16,-1-7 0-16,-3 0 0 15,0-2 1-15,1-7 0 16,-8-7 1-16,-8-2 0 16,-13-7 0-16,-17-6 0 31,-19-3 0-31,8-3 0 0,-8-6 0 0,-6-4-8 16,-1-3 1-16,8 0-9 15,21 13 1-15</inkml:trace>
  <inkml:trace contextRef="#ctx0" brushRef="#br0" timeOffset="177846.31">19495 15986 27 0,'-4'12'13'0,"8"-12"-3"0,-1 4 14 16,-3-1-20-16,0-3 1 15,4 3 4-15,-1 0 1 16,1 0-11-16,3 0 0 31,10-9 8-31,12-7 0 16,6 4-2-16,7 0 1 0,8-1-3 15,-1 4 0-15,0 6-2 16,-6 6 1 0,-8 4-2-16,-10 8 1 0,-15 1-2 15,-10 6 0-15,-10 7-1 16,-8 5 0-16,-3-2 0 16,-7-1 0-16,-4-5 0 31,0 2 0-16,0 7 1-15,4-1 0 0,3 1 0 0,8 3 1 0,-1-4 0 16,8-2 0-16,-1-7 0 16,7-3 0-16,1-6 0 15,10-10 0-15,7-6-1 16,4-3 0-16,3-3-4 16,4-3 1-16,-4-7-8 15,0 1 1-15,0-13-3 0,0-3 0 16</inkml:trace>
  <inkml:trace contextRef="#ctx0" brushRef="#br0" timeOffset="178083.17">19576 16303 39 0,'0'12'19'0,"0"-12"-18"0,0 0 35 0,0 0-33 15,7-3 1-15,3 0 0 16,4 0 0-16,4 0-6 16,3 3 1-16,0 3 0 15,1-3 1-15,-1 0-12 16,0 0 1-16,4-6-3 16,3-4 1-16</inkml:trace>
  <inkml:trace contextRef="#ctx0" brushRef="#br0" timeOffset="178435.08">19904 16334 46 0,'17'16'23'0,"19"-16"-27"16,-22-3 45-16,10-4-41 15,5 1 0-15,-5 0 0 16,-2-1 0-16,-5 1 0 0,-3 0 0 15,-3-3-1-15,-1-1 0 16,-2 1 0 0,-5-1 0-16,1 4-1 0,-4 6 1 15,0 0-1-15,0 3 0 16,-4 0 1-16,1 4 1 16,-5-1-1-16,1 0 0 15,-3 0 1-15,-1 7 0 16,4 6 0-16,0 0 1 15,4 2-1-15,6 5 0 16,4-4 0-16,4-1 1 16,-1-2-3-16,4 0 0 0,4-6-7 15,0-4 1 1,6-6-4 15,5-6 1-31</inkml:trace>
  <inkml:trace contextRef="#ctx0" brushRef="#br0" timeOffset="178702.23">20376 16466 23 0,'-3'-3'11'0,"-4"-10"-8"15,3 7 15-15,1-4-18 16,-4-5 0-16,3-1 1 16,1 0 1-16,3-3-1 15,0 7 1-15,0 3 1 16,0 2 0-16,0 7 1 0,7 0 0 15,3 3-1-15,8 1 1 16,3-1-2-16,4-3 0 16,7 3-1-16,-4-3 0 15,0-3-5-15,0 0 1 16,0-4-8-16,-3 1 1 16,-4 0-1-16,1 3 0 15</inkml:trace>
  <inkml:trace contextRef="#ctx0" brushRef="#br0" timeOffset="178941.15">20796 16312 25 0,'14'-3'12'0,"-3"6"-3"0,-11-3 24 0,0 0-31 16,0-3 0-16,-7 3 0 15,-11 0 0-15,-3 6-3 16,0 4 1-16,-4 2 1 16,1 7 1-16,-1 3-1 15,0 3 0-15,0 3-2 16,4-3 1-16,7 0-2 15,4-3 1-15,10-3-1 16,10-9 1-16,8-7-1 16,-1-10 0-16,8-5 1 15,0-7 1-15,3-3-8 16,0-3 1-16,8-6-3 16,-1-1 1-16</inkml:trace>
  <inkml:trace contextRef="#ctx0" brushRef="#br0" timeOffset="179226.9">21078 16284 37 0,'11'12'18'0,"-22"-5"-25"0,8-7 34 16,-8 3-27-16,-3-3 0 16,-3 3 0-16,-1-3 0 15,0 0 0-15,1 0 0 16,3 3 1-16,-1 0 0 15,5 3-1-15,-1 1 1 16,8 2 2-16,3 7 0 0,7-1 1 16,7 7 0-16,0 0 0 15,0 0 0-15,-3 0 0 16,-4-3 0 0,-7 0-3-16,-7 0 0 15,-11 3-10-15,-17 0 1 0,-7-13-6 16,-8-6 0-16</inkml:trace>
  <inkml:trace contextRef="#ctx0" brushRef="#br0" timeOffset="179943.92">21375 16475 51 0,'3'66'25'0,"1"15"-30"0,-8-62 45 16,-10 10-41-16,-7 8 1 15,-4-5-4-15,-10-1 0 16,-11 0-8-16,-3-9 1 0</inkml:trace>
  <inkml:trace contextRef="#ctx0" brushRef="#br0" timeOffset="183373.56">22137 16356 37 0,'0'19'18'0,"0"15"-12"0,0-24 19 15,-4 5-23-15,1 4 0 16,-4 6 0-16,0 10 0 16,-4-1-3-16,0 4 0 15,1 6 2-15,-1 0 0 16,1-4-2-16,3-8 1 16,0-7-3-16,3-6 0 15,4-7-5-15,7-12 1 16,0-15-4-16,0-14 1 0,0 4-1 15,-3-16 1-15</inkml:trace>
  <inkml:trace contextRef="#ctx0" brushRef="#br0" timeOffset="183643.12">22102 16190 30 0,'14'3'15'0,"-4"9"-13"16,-6-8 32-16,-1 2-33 15,1 0 0-15,3 0 1 16,0 1 0-16,4 2-3 16,3 0 1-16,3 4 4 15,4-4 1-15,4 4-1 16,0 0 1-16,10 2 0 16,-3 1 0-16,-4 0-1 15,-7-1 0-15,-10 1-3 16,-18 9 0-16,-7 0-5 0,-15 3 1 15,-13 4-10-15,-7-4 1 16,-1-12-4-16,19-7 1 16</inkml:trace>
  <inkml:trace contextRef="#ctx0" brushRef="#br0" timeOffset="184544.16">22588 15908 45 0,'0'31'22'0,"-3"13"-28"0,3-29 41 16,0 7-35-16,-4 4 1 15,1 8 2-15,-4 13 0 16,-7-3-4-16,0 9 0 15,-4 4 1-15,4-1 1 16,3 4-4-16,4-10 0 0,4-9-9 16,10-7 0-16,7-18-1 15,7-10 0-15</inkml:trace>
  <inkml:trace contextRef="#ctx0" brushRef="#br0" timeOffset="184946.7">22797 16431 43 0,'-8'25'21'0,"-6"-6"-29"16,11-19 43-16,-4 0-35 16,-7 0 1-16,-4 0-1 15,0 0 1-15,1 0-2 16,-4 0 1-16,-1 3 0 15,5 0 1-15,3 10-2 0,0-1 0 16,3-5-3 0,4-1 1-16,7-3-1 0,7 0 0 15,4-9 1-15,3 6 1 16,0-3 1-16,3 0 0 16,1-4 2-16,0 4 0 15,-4 0 1-15,0 0 0 16,-4 3-1-16,-2 9 1 15,-5 4-1-15,-3 3 0 16,0 3 1-16,0-1 0 16,0-2-1-16,0 0 1 15,4 2-2-15,3-2 0 16,3 0-5-16,4-7 1 0,0-6-7 16,1-6 1-16</inkml:trace>
  <inkml:trace contextRef="#ctx0" brushRef="#br0" timeOffset="185443.2">23209 16447 43 0,'14'12'21'0,"-17"-2"-22"16,-1-4 36-16,-3-3-35 16,-7 0 0-16,-3 1-1 15,-8-1 1-15,-3 0 0 16,-4 0 0-16,0 0 0 15,0 6 1-15,4 1 0 16,7 9 0-16,3 6 0 0,4-3 0 16,0 0 0-16,7 0 0 15,7-4-1-15,7-2 0 16,14 0 1-16,4-1 0 16,3-5 0-16,0-7 1 15,4-3 0-15,0-3 0 16,3-3 0-16,0-7 1 15,4 4-2 1,-3-4 1-16,-8-3-2 0,-4 1 1 16,-2-1-1-16,-5 0 1 0,-6 4-2 15,-4 2 1-15,-4 1-1 16,-3 6 0-16,-3 3 0 16,-4 3 1-16,-4 6-1 15,-3 7 0-15,-3-3 0 16,-1 2 1-16,0 4 0 15,4 3 1 1,7 9-1 0,7-5 0-16,7-8-3 15,7-5 1-15,7-7-7 16,-3-3 0-16,10-15-6 16,0-7 1-16</inkml:trace>
  <inkml:trace contextRef="#ctx0" brushRef="#br0" timeOffset="185699.04">23668 16488 35 0,'32'-19'17'0,"-8"6"-11"0,-17 7 26 0,-3 3-31 0,-4 3 1 16,-4 0-1-16,-6 3 1 15,-4 0-3-15,-7 0 0 16,-8 0 2-16,1 4 0 16,0-1-2-16,0 7 1 15,6-4 0-15,1 3 1 16,11 4 0-16,3 0 0 15,10 3 2-15,8-1 0 16,10-2 1-16,0 0 0 16,0 3 0-16,-3-1 0 15,-4 1-2-15,-7 0 1 16,-7 3-7-16,-11-3 1 0,-6-3-13 16,-11-10 1-16</inkml:trace>
  <inkml:trace contextRef="#ctx0" brushRef="#br0" timeOffset="186419.05">24998 16481 39 0,'-4'13'19'0,"-6"25"-12"0,6-23 22 0,1 4-24 15,-4 0 0-15,0 6 3 16,-4-3 0-16,0 0-10 16,8-3 1-16,-1 3 6 15,8-7 1-15,10-2-3 16,4-4 1-16,-1-6-3 16,4-3 1-16,-3-3-2 15,0-3 0-15,-4 0-1 16,0-1 0-16,-3 4-2 15,-1 6 0-15,-3 4 1 16,-7 5 0-16,4 1-1 16,-1 2 0-16,4-2 0 0,0 0 1 15,4-4 0-15,-1 0 1 16,5-2 0-16,-1-4 1 16,0 0 0-16,3 0 1 15,-2-3 0-15,-1-3 0 16,0-3-1-16,-4-7 1 15,1-3-1-15,0-9 0 16,-1-3-1-16,4-3 1 16,4-13-10-16,0 0 1 15,-1-6-5-15,4 0 0 16</inkml:trace>
  <inkml:trace contextRef="#ctx0" brushRef="#br0" timeOffset="187005.19">25650 15939 43 0,'0'34'21'0,"-10"26"-26"16,6-44 35-16,-3 15-28 15,-7 16 0-15,-3 0 0 16,-8 16 0-16,0 12-3 15,0 0 0-15,4-3 3 16,4-6 0-16,3-12-2 16,3-11 0-16,7-11-1 15,8-13 1-15,7-13-2 16,3-9 1-16,3-3-4 0,1-7 1 16,-4-6-1-16,0 3 1 15,0 4 0 1,-3-1 1-16,-1 13 1 0,1 4 0 31,0 5 3-31,-4 0 0 16,0 4 2-1,0-4 0-15,-4 4 0 0,4-1 1 0,0-2 1 47,0 2 1-47,8-2-1 0,2-4 0 0,4-3-2 16,1-3 1-1,2-6-2 1,-6-4 0-16,0-2-2 0,-1-7 1 0,-3-3-2 16,-3 0 1-16,-4 3 0 15,-4 4 0-15,-3 8-1 16,-3 4 1-16,-4 10-2 0,0 2 0 0,0 4 0 16,-4-1 0-16,1 4 1 0,3 3 0 15,7 3 0-15,7 3 0 0,0-3 1 16,0 0 1-16,3-4-4 15,4-5 0-15,4-7-10 16,-4-6 1-16</inkml:trace>
  <inkml:trace contextRef="#ctx0" brushRef="#br0" timeOffset="187287">26046 16701 28 0,'0'-25'14'0,"0"6"-6"0,0 13 14 0,3-7-17 0,1 4 1 16,3-1 5-16,3 1 1 0,4 0-13 16,8 2 0-1,-1-2 10-15,10-4 1 0,15 1-4 16,14-4 1-16,7 4-6 15,4-4 1-15,-4 3-8 16,-14-2 0-16,-18 2-12 16,-21-3 0 31</inkml:trace>
  <inkml:trace contextRef="#ctx0" brushRef="#br0" timeOffset="188251.07">26222 16798 36 0,'18'-3'18'0,"24"-13"-7"0,-28 13 18 0,4-3-24 16,-1 0 1-16,5-1 0 15,-1 1 1-15,3 0-10 16,1-4 1-16,0 1 5 16,-1 0 1-16,-6-1-4 15,-4-2 1-15,-7-1-2 16,-7 1 1-16,-7-1-1 15,-7 4 0-15,-4-1-1 16,-3 10 0-16,-3 6 1 16,-1 10 0-16,0 12 0 15,4 7 0-15,3-7 1 16,8 7 1-16,6-1 0 16,8-3 0-16,13-2 0 15,15-7 0-15,14-7-1 0,7-8 0 16,-4-11-12-16,-10-8 0 15,-21-7-2-15,-11-3 0 16</inkml:trace>
  <inkml:trace contextRef="#ctx0" brushRef="#br0" timeOffset="189082.5">19671 16936 53 0,'21'3'26'0,"-21"22"-15"0,0-18 26 0,-7-1-38 15,-4 3 1-15,-6 1-1 16,-8-4 1-16,-7 0 0 15,-6 0 1-15,-1 4-2 16,-4 2 0-16,5 1-4 16,-1 3 1-16,7 2-1 15,4 1 0-15,7 0-1 16,3 0 1-16,11-3 1 16,7-1 0-16,11 4 4 15,13 3 1-15,12 0 2 16,-1 0 0-16,-7 0 0 0,-3 3 1 15,-15-3-2-15,-13-3 1 16,-18 0-4-16,-15 2 0 16,-2 5-7-1,-5-4 1 17,-3-4-7-17,8-8 1 1</inkml:trace>
  <inkml:trace contextRef="#ctx0" brushRef="#br0" timeOffset="189313.87">19759 17363 44 0,'-7'21'22'0,"-21"8"-21"15,21-29 38-15,0 3-38 16,0 0 0-16,0 6 0 16,0 1 0-16,3-7-6 15,8-9 1-15,3-1-9 16,3-8 0-16</inkml:trace>
  <inkml:trace contextRef="#ctx0" brushRef="#br0" timeOffset="189859.02">19787 17030 31 0,'7'16'15'0,"-7"18"-6"0,0-27 15 15,0-1-24-15,0 0 1 16,0 0-1-16,0 1 1 16,7-7-2-16,4 3 1 15,3 3 0-15,7-3 1 16,8 0-4-16,6 0 1 15,7-3-4-15,-3-3 1 16,0 3 0-16,-4 0 0 16,-3 7 2-16,0 5 0 31,-4-6 6-31,-4 4 0 0,-6-1 3 0,-4 1 1 16,0-1 0-16,-3-3 0 15,-4 1-2-15,-7-1 0 0,-4 0-4 16,-3 0 1-16,-7 1-2 15,0-1 1 32,-7 3-2-31,-4 1 0-16,-3 2-4 16,-7 7 0-16,-1 0-2 0,1 3 0 15,3-3 0-15,4-4 1 0,7 4 2 16,7 3 1-16,10 0 6 0,15 6 0 0,3 4 3 15,11 2 1-15,0 1-1 0,-4 5 0 0,-4-5-2 16,-6-4 0-16,-15 1-3 0,-10 2 1 16,-10 1-3-16,-12-4 1 15,-6-3-2-15,-4-6 0 32,0-6-4-32,4-4 1 15,3 1-4 1,7-10 1-16,11-3-1 15,7-9 1-15,14-1-2 0,7-5 1 0</inkml:trace>
  <inkml:trace contextRef="#ctx0" brushRef="#br0" timeOffset="190292.9">20316 17406 46 0,'-14'29'23'0,"-3"-23"-29"16,13 0 53-16,1 0-47 16,3 1 0-16,-4-1 1 15,4-3 0-15,7 0-2 16,4-9 1-16,-1 0 0 15,4-4 1-15,4-2-1 16,0-4 0-16,-1-3-1 0,5-3 1 16,-1 0 0-16,0 4 0 15,7 2 0-15,-3 7 1 16,-4 5-1-16,-3 8 1 16,-4 5 0-16,-4 7 0 15,-3-1-1-15,-3 1 1 16,-4 9-1-16,0-3 0 15,0 3 0-15,0-3 0 16,0-3-2-16,0 0 1 16,0-4-7-16,-4-8 0 31,-3-7-7-31,7-16 1 0</inkml:trace>
  <inkml:trace contextRef="#ctx0" brushRef="#br0" timeOffset="191233.23">21759 17450 43 0,'7'-3'21'0,"-3"-16"-21"0,-4 19 35 0,-4-3-33 15,-6 0 1-15,-8 3 1 16,-7 0 0-16,-3 3-5 15,-3 7 0-15,-1 8 3 16,0 4 1-16,4 7-2 16,7-7 1-16,3 15-1 15,4 4 0-15,7-7-1 16,10-2 1-16,15-1-1 16,7-6 0-1,10-6-2-15,4-6 1 16,-4-7-7-16,4-6 0 0,3-3-4 15,1-13 1-15,-5-6 1 16,1-3 1-16,0 0 3 0,-4 0 0 16,-3 3 10-16,-7 0 0 31,-4 6 5-31,-7 1 0 16,-7 8-1-16,-7 7 1 0,-4 7-3 0,-6 5 1 15,-8-2-4 1,-3-1 1-16,-4 10-3 15,-3-4 1 1,3 1-1-16,4 3 1 0,4 0-2 0,3-4 1 16,3-2-1-16,4-4 0 15,7 1-1-15,10-4 1 16,8-3-1 0,3-3 1-1,0-6-1 1,1 0 1-1,-5-1-1-15,4-2 0 0,-3 0 0 0,3-4 0 16,-3 1 0-16,0 2 1 0,-4 10 0 0,-4 3 0 0,1 4 1 16,-4 5 0-16,-7 1 0 15,0-1 0-15,-4 4-1 16,1 0 1-16,-1-4-6 16,4-3 1-1,4-2-8 16,6-7 1-15,1-3-3-16,3-13 0 0</inkml:trace>
  <inkml:trace contextRef="#ctx0" brushRef="#br0" timeOffset="191599.07">22278 17566 40 0,'3'25'20'0,"-6"10"-24"0,3-29 38 0,-4 10-33 0,-3 0 1 16,-3-1-1-16,-1 1 1 15,1-4-3-15,3-2 0 16,3-4 2-16,4-6 0 16,4-6-1-16,6-4 0 15,4-8 0-15,0 2 0 0,0-3 0 16,1 0 1-16,2 1-1 16,-3-1 0-16,0 3 0 15,1 0 0-15,-1 7 2 16,0 3 0-16,0 6 0 15,0 6 1-15,4 7 1 16,3 8 0-16,-7 8-1 16,-4-1 1-1,1 0-2 32,0-3 1-47,-1-3-3 16,-3-3 0-16,0-6-8 0,4-7 1 0,0-6-9 0,3-13 0 0</inkml:trace>
  <inkml:trace contextRef="#ctx0" brushRef="#br0" timeOffset="192096.84">23964 17510 38 0,'0'6'19'0,"0"4"-7"0,0-10 24 0,0 6-33 16,-3-3 0-16,-4 3 0 16,-7 1 1-16,-4 2-6 15,-7-3 1-15,-3 4 3 16,-4 2 0-16,0 1-2 15,1 2 1-15,2 4-1 16,5 6 0-16,3 0 1 16,7 7 0-16,3 5-1 15,4 4 1-15,10-3-1 16,12-7 0-16,9-3-2 31,8-15 1-31,7-10-10 16,3-12 1-16,-7-23-6 15,8-5 1-15</inkml:trace>
  <inkml:trace contextRef="#ctx0" brushRef="#br0" timeOffset="192440.31">24218 17259 46 0,'7'47'23'0,"-14"22"-19"0,4-56 40 0,-4 9-43 15,-4 6 0-15,-7 6 0 16,1-2 1-16,-4 5-3 15,3 4 1-15,0-6 0 16,1-4 1-16,3-6-1 16,3-3 0-16,4-6-1 15,3-7 1-15,1-9-1 16,3-3 0-16,0-3-1 16,0-1 1-16,3-2-1 15,4 3 1-15,1 9-1 16,6 0 1-16,3 9 0 15,1 1 0-15,-4-4 1 16,0 1 0-16,-3 2 0 16,-1 1 0-16,1 3-3 15,-1-4 0-15,1 1-5 16,0-7 0-16,-1-6-6 0,8-9 1 16</inkml:trace>
  <inkml:trace contextRef="#ctx0" brushRef="#br0" timeOffset="193342.12">24465 17660 38 0,'11'10'19'15,"-8"2"-21"-15,-3-8 32 0,-7-1-30 0,-7 6 0 16,-11 0 0-16,1 4 0 0,-5-4 0 16,1 1 0-16,0-1 0 15,3 1 1-15,8-1-1 16,-1 4 1-16,7-1-1 15,4 1 1-15,4-4-1 16,3-3 0-16,7 1 0 16,7-4 0-16,7-3 0 15,0 0 0-15,1-3 0 16,-1 0 0-16,-4-4 0 16,1 1 0-16,0 0-1 15,-1-1 0-15,-3 1 0 16,4 0 0-16,-4 3 0 15,0 3 0-15,0 3 0 16,-3 3 1-16,0 4 0 16,-1-1 0-16,4 0 1 15,0 1 0-15,8-1 0 16,-1 1 0-16,0-1-1 16,-7-3 1-16,0 1-1 0,-3-4 0 15,-4 3 0-15,-11-3 0 16,1 0-2-16,-8 3 1 15,-3 4 0-15,0 2 0 16,-4 1-1-16,-3 6 0 47,-4 6 0-47,-6 0 1 0,-1 0-1 16,-3 6 1-16,-4 1 0 0,7-4 0 15,4-6 1-15,3-3 0 0,4-4 0 0,3 1 1 16,4-10 0-16,4-2 0 15,3-4 0-15,7-7 0 0,3 1 0 16,8-7 0-16,-1 1-1 16,8 2 1-16,3-2-1 15,4-4 1 1,3 1-1-16,4-4 1 16,3 0 1-16,11 0 0 0,7 3 2 15,-4 4 1-15,1 3-1 16,2-1 1-16,1-2-1 15,4-4 1-15,-4 0-2 16,-7 1 0-16,-8-4-2 16,1 0 0-16,-14 0-1 15,-4-3 0-15,-7 3 0 16,-7 4 0-16,-7-1 0 16,-3 3 0-16,-4 4-1 0,-7 3 1 15,-4 6 0-15,0 6 0 16,1 3 0-16,-1 7 0 15,-3 3-1-15,7 3 1 16,3 6 0-16,8-9 1 16,3 0-1-16,10-7 1 15,8 4-1-15,7-4 1 16,-4-2-1-16,0-4 0 31,-4-3-8-31,-2-3 1 16,-1 0-8-16,-11-6 0 0</inkml:trace>
  <inkml:trace contextRef="#ctx0" brushRef="#br0" timeOffset="193634.22">25337 17977 48 0,'7'6'24'0,"-4"-6"-22"15,-3 0 39-15,0 0-42 16,0 4 1-16,-3-8-12 16,-8 1 1-16,-10-3 2 15,0-3 1-15</inkml:trace>
  <inkml:trace contextRef="#ctx0" brushRef="#br0" timeOffset="198129.56">21527 11323 25 0,'-4'3'12'0,"0"0"1"16,1 0 12-16,3 1-23 15,0-4 0-15,-4 3 0 16,4-3 0-16,0-3-3 16,0-4 0-16,4-2 1 15,-1-1 1-15,1 1-4 16,0-4 0-16,3-5-6 15,-4-7 1-15,4-7-3 16,-3-2 1-16</inkml:trace>
  <inkml:trace contextRef="#ctx0" brushRef="#br0" timeOffset="198383.86">21516 10966 26 0,'3'12'13'0,"1"-12"-5"0,-4 0 25 15,0 0-33-15,0 0 1 16,4-3-1-16,-1-6 1 0,1 2-3 16,-1-5 1-16,1-1-2 15,-1 1 0-15,1-7-2 16,-1 0 0-16,1-3-4 15,-1 0 1-15,1-3-1 16,-1 6 0-16</inkml:trace>
  <inkml:trace contextRef="#ctx0" brushRef="#br0" timeOffset="198536.11">21548 10552 29 0,'3'-4'14'0,"1"1"-14"16,-4 3 29-16,7-3-28 15,-4 0 1-15,1-3-1 16,-1-1 1-16,1 1-4 16,-1 0 1-16,4 0-8 15,1-7 0-15</inkml:trace>
  <inkml:trace contextRef="#ctx0" brushRef="#br0" timeOffset="198715.48">21615 10037 24 0,'21'16'12'0,"7"-25"-7"0,-17-1 12 16,-1-2-18-16,4 5 1 16,0-2-1-16,1-10 0 15,-5 3-6-15,1-5 1 0</inkml:trace>
  <inkml:trace contextRef="#ctx0" brushRef="#br0" timeOffset="199060.72">21713 9620 28 0,'0'3'14'0,"8"-3"-15"15,-8 0 22-15,0 0-19 16,7-3 0-16,-7 3 0 16,3 0 0-16,-3 0-3 0,4-6 0 15,-4-10 2-15,0-3 0 16,-4-6-2-16,1-6 0 15,-1 12-1-15,1 0 0 16,-5 1-1-16,5-1 0 16,-1 6-1-16,1 4 0 15,-1 3-3-15,1 2 0 16,-1-2 0-16,1-10 0 16</inkml:trace>
  <inkml:trace contextRef="#ctx0" brushRef="#br0" timeOffset="199225.65">21629 9153 25 0,'3'-16'12'16,"4"1"-14"-16,-3 8 27 0,3-2-25 15,-3 0 1-15,-1-1 2 16,1 1 1-16,-1-1-4 16,4-5 0-16,0-1-3 15,0-3 1-15,0-3-6 16,-3 3 0-16</inkml:trace>
  <inkml:trace contextRef="#ctx0" brushRef="#br0" timeOffset="199992.56">27100 11135 34 0,'-3'22'17'0,"3"-3"-23"0,0-16 29 0,3-3-24 16,4-3 1-16,1-4-2 15,-1-5 1-15,0-4-2 16,0-3 1-16,0-3-7 15,0-9 1-15</inkml:trace>
  <inkml:trace contextRef="#ctx0" brushRef="#br0" timeOffset="200187.96">27143 10752 38 0,'7'16'19'0,"0"-7"-24"0,-7-9 36 16,3-3-32-16,1 0 1 16,-4 3-1-16,3-9 1 15,4 2-4-15,-3 1 1 16,3-3-7-16,-3-16 0 16</inkml:trace>
  <inkml:trace contextRef="#ctx0" brushRef="#br0" timeOffset="200412.83">27125 10166 43 0,'11'12'21'0,"6"-18"-24"0,-10 6 37 0,0-3-34 16,4 3 1-16,3 0-1 15,0-3 0-15,0 0-4 16,0-4 0-16,1-2-8 16,-5-3 1-16</inkml:trace>
  <inkml:trace contextRef="#ctx0" brushRef="#br0" timeOffset="200638.91">27196 9799 21 0,'7'13'10'0,"3"-4"-6"16,-10-9 6-16,7 0-10 0,0 0 0 15,-3-3 1-15,-1 0 0 16,1 0-1-16,-4 3 0 15,4 0-1-15,-1-4 1 0,1-2-6 16,-1-6 1-16</inkml:trace>
  <inkml:trace contextRef="#ctx0" brushRef="#br0" timeOffset="200833.06">27273 9614 22 0,'4'0'11'0,"3"-13"-7"16,-4 7 16-16,-3-3-20 15,4-1 1-15,-4 4-1 16,3 0 1-16,-3 0-6 16,0 6 0-16,4-7-2 15,-4-5 1-15</inkml:trace>
  <inkml:trace contextRef="#ctx0" brushRef="#br0" timeOffset="201015.77">27252 9288 28 0,'7'6'14'0,"0"-6"-20"0,-3-3 25 15,-1 0-33-15,4 0 1 16,-3-7 0-16,-1 1 0 16</inkml:trace>
  <inkml:trace contextRef="#ctx0" brushRef="#br0" timeOffset="201193.57">27284 8937 9 0,'0'0'4'0,"7"22"0"0,-4-16 4 0,-3 0-9 15,0-3 1-15,0 4-5 16,-3-7 0-16,-1-4 5 16,-10-2 0-16</inkml:trace>
  <inkml:trace contextRef="#ctx0" brushRef="#br0" timeOffset="204512.89">14192 8971 55 0,'4'0'27'0,"-1"-6"-19"16,-3 6 27-16,0 0-35 16,-3 3 1-16,-4 3-1 15,-4 4 1-15,-3 2-2 16,0 1 1-16,0-1-1 0,-4 4 1 16,-3 3-1-16,0 3 0 15,0 0-1-15,3 0 1 16,4 0-1-16,3-7 0 15,4 1-1-15,7-3 1 16,7-1-1-16,7-6 1 16,1 4 0-16,6-4 0 15,3 0 1-15,-2 4 1 16,-8-1 0-16,-4 4 0 16,-10 5 0-16,-7 4 0 0,0 7-2 15,0-11 1-15,-3 4-4 16,-5 0 1-16,1-3-7 15,4-3 1-15,3 0-2 16,7-10 0-16</inkml:trace>
  <inkml:trace contextRef="#ctx0" brushRef="#br0" timeOffset="204766.02">14372 9329 34 0,'-10'25'17'0,"-5"-16"-14"16,12-3 31-16,-4 1-32 16,0 5 1-16,0-2-1 15,0-4 1-15,0 0-5 0,3-3 1 16,1 0-1-16,3 1 0 15,0-1-6-15,0-3 0 16,3 0-5-16,4 0 1 16</inkml:trace>
  <inkml:trace contextRef="#ctx0" brushRef="#br0" timeOffset="205005.61">14309 9200 37 0,'0'9'18'0,"3"-12"-15"0,-3 3 33 0,4-3-36 15,-1 0 1-15,4 0-2 16,0 0 0-16,4 3-5 15,0-3 1-15,6-4-7 16,-3 1 1-16</inkml:trace>
  <inkml:trace contextRef="#ctx0" brushRef="#br0" timeOffset="205381.19">14736 9216 53 0,'3'12'26'0,"-6"1"-34"0,-1-10 49 16,-7 0-41-16,-3 3 0 15,0 1 0-15,0-1 0 16,-4 3-2-16,1 4 0 16,-1-4-2-16,1 4 1 15,-1-1-2-15,4 1 0 16,3-1 0-16,4-2 0 0,7 2 2 15,7 1 0-15,4-4 3 16,3 1 0-16,-4-1 1 16,1 1 1-16,3 2 0 15,-3 1 0-15,-4-1-1 16,-7 4 0-16,0 3-1 16,-4 3 0-16,-6 3-2 15,-8-13 0-15,-3 7-3 16,-4 3 1-16,1-6-5 15,-1-4 0-15,4-2-1 16,7-10 0-16</inkml:trace>
  <inkml:trace contextRef="#ctx0" brushRef="#br0" timeOffset="207890.46">14810 9162 45 0,'-4'16'22'0,"4"12"-25"15,4-21 35-15,-4-1-32 16,0 3 0-16,0 7 1 16,3 0 0-16,-3-4-2 15,-3 1 1-15,3-4 0 16,0-3 0-16,3-2 0 16,-3-4 0-16,0 0-1 15,4-7 1-15,3-2 0 16,0-1 0-16,0 1 0 15,0-4 1-15,3 1-2 16,1-7 1-16,3 0 0 0,0 1 0 16,4-1 0-16,3 3 0 15,0 3 0-15,0 4 0 16,1 3 0-16,-5 9 1 16,1 6 0-16,-4 10 1 15,-3 3 0-15,-1 13 0 16,4 15-2-16,0-6 0 15,0-4-4-15,-3-5 1 16,0-10-11-16,-4-9 1 16</inkml:trace>
  <inkml:trace contextRef="#ctx0" brushRef="#br0" timeOffset="210034.48">15854 9297 44 0,'0'22'22'0,"7"-19"-14"0,-7-3 22 0,3 3-29 15,-3-3 0-15,0 0-1 16,-3 4 0-16,-4-4-1 15,-4 0 1-15,1 3 0 16,-4 0 1-16,-1 3-1 16,1 7 0-16,4 2 0 15,-1-5 0-15,4-1-3 16,0 4 1-16,4 2-2 31,3 1 1-31,0-3-1 0,7-1 1 0,7-6 0 16,3-2 1-16,5-4 2 15,-1-7 1-15,0 1 0 16,-4 0 1-16,1 0-6 16,0 2 0-16,3-2-6 15,-3-6 0-15</inkml:trace>
  <inkml:trace contextRef="#ctx0" brushRef="#br0" timeOffset="210320.97">16055 9504 37 0,'0'10'18'0,"-4"-57"-16"0,4 31 30 16,-3-22-30-16,-4-12 0 16,-4-13 2-16,4-2 1 0,0-14-7 15,0 10 1 1,0-3 3-16,3 3 1 0,1 0-1 15,6 19 0-15,8 9-1 16,3 10 1-16,7 12-1 16,4 6 1-16,0 10-4 15,-1 10 0-15,-6 5-7 16,-4 10 1-16,-7 3-7 16,-7-9 1-16</inkml:trace>
  <inkml:trace contextRef="#ctx0" brushRef="#br0" timeOffset="210486.03">15907 9122 45 0,'-11'15'22'0,"18"-2"-15"15,4-13 40-15,6 0-45 16,8-6 1-16,10 2 0 16,11-5 0-16,4 0-6 0,-8-4 1 15,-10 10-8-15,-4 0 1 16,-14-3-7-16,-14 6 0 15</inkml:trace>
  <inkml:trace contextRef="#ctx1" brushRef="#br0">9137 7174 0</inkml:trace>
  <inkml:trace contextRef="#ctx0" brushRef="#br0" timeOffset="211671.9">13600 9830 51 0,'-4'29'25'0,"-3"-20"-19"16,7-6 25-16,-4 0-32 15,1-3 1-15,-4 7-1 16,0 5 1-16,-4 1 1 16,-3 2 0-16,-7 10 0 0,-11 10 0 15,-3 2 0 1,-4 7 0-16,7 7 0 0,8 8 0 15,6 4-3-15,7 3 0 16,11-13-3-16,11-6 1 31,7-3-8-31,6-13 1 0,5-15-4 0,2-10 0 16</inkml:trace>
  <inkml:trace contextRef="#ctx0" brushRef="#br0" timeOffset="211899.75">13885 10166 47 0,'-17'0'23'0,"-26"53"-28"0,33-40 45 0,-11-1-40 15,-8 7 0-15,-2 3-1 16,-1 3 1-16,7-6-4 15,1 3 1-15,6-10-8 16,4-5 0-16,10-10-2 16,1-7 0-16</inkml:trace>
  <inkml:trace contextRef="#ctx0" brushRef="#br0" timeOffset="212093.31">13653 10122 40 0,'10'34'20'0,"15"4"-15"0,-18-22 40 16,0 6-43-16,0-3 1 16,4 6-1-16,-1 0 1 15,1 3-5-15,-1 0 0 16,4 0 0-16,1 1 0 16,-1-7-5-16,0-7 1 15,3-12-9-15,5-6 0 16</inkml:trace>
  <inkml:trace contextRef="#ctx0" brushRef="#br0" timeOffset="212321.45">13995 10285 57 0,'0'13'28'0,"14"-10"-31"16,-4-3 52-16,1 0-49 16,3-3 0-16,4-4 0 15,-1 4 0-15,5-3-5 16,-1-7 0-16,0 1-11 16,0-7 0-16</inkml:trace>
  <inkml:trace contextRef="#ctx0" brushRef="#br0" timeOffset="212681.26">14453 9993 37 0,'-14'0'18'0,"-10"19"-9"0,16-13 19 16,1 7-27-16,-3 3 1 16,-1-1 2-16,1 4 0 0,-1-3-5 15,4-4 1 1,0 7 3-16,3-3 0 0,4 0-2 16,7-4 1-16,4-2-3 15,3-4 1-15,7-6-6 16,4-3 0-16,7 0-8 15,0-13 0-15</inkml:trace>
  <inkml:trace contextRef="#ctx0" brushRef="#br0" timeOffset="212858.07">14623 9971 30 0,'-4'26'15'0,"-10"17"-2"16,10-30 18-16,-6 3-27 15,-4 6 1-15,-4-4 1 0,-3 11 0 16,-4 2-8 0,1 4 0-16,-1 5 5 0,0 7 0 15,4-6-5-15,10-10 0 16,8-9-9-16,10-9 0 16,14-13-3-16,0-9 0 15</inkml:trace>
  <inkml:trace contextRef="#ctx0" brushRef="#br0" timeOffset="213100.7">14637 9865 44 0,'-11'44'22'0,"18"-7"-23"15,-7-27 42-15,0-4-39 16,4 0 0-16,3 4 2 16,0 5 0-16,0 7-5 15,-7 10 1-15,0 2 2 16,-4 7 1-16,1 9-3 16,-4 0 0-16,0 7-10 15,-4-1 1-15,-3-12-7 16,0-13 1-16</inkml:trace>
  <inkml:trace contextRef="#ctx0" brushRef="#br0" timeOffset="213415.87">15222 9764 55 0,'-3'16'27'0,"-25"19"-33"0,24-20 49 16,-6 7-42-16,-12 7 0 0,-6 2 2 16,-7 10 1-16,-4 6-4 15,0 9 0-15,0 10 4 16,8 25 0-16,2 3-1 15,12-3 0-15,6 3-4 16,11-19 1-16,11-15-9 16,17-19 1-16,7-29-11 15,-3-2 1-15</inkml:trace>
  <inkml:trace contextRef="#ctx1" brushRef="#br0" timeOffset="2721.91">11113 7654 0,'0'0'16,"0"0"0</inkml:trace>
  <inkml:trace contextRef="#ctx0" brushRef="#br0" timeOffset="214393.8">15550 10163 39 0,'-10'12'19'0,"-11"10"-10"0,14-15 19 16,-7 8-28-16,-8 4 1 15,-9 3-1-15,-5 3 1 16,5 0-4-16,-1 0 0 15,0-3-6-15,7-3 1 16,8-6-4-16,10-7 1 16</inkml:trace>
  <inkml:trace contextRef="#ctx0" brushRef="#br0" timeOffset="214674.04">15360 10316 46 0,'18'32'23'0,"3"-1"-32"16,-14-25 45-16,3 10-36 16,5 3 0-16,-1 6-4 15,0-6 1-15,-4 0-3 16,4-7 1-16,1-2-7 15,-1-10 0-15</inkml:trace>
  <inkml:trace contextRef="#ctx0" brushRef="#br0" timeOffset="-214642.75">15663 10316 48 0,'-3'13'24'0,"17"-10"-25"0,-7-3 46 16,4 0-43-16,-1-3 1 0,8-3-1 16,6-4 0-16,5 1-6 15,-1-1 0-15,4-2-11 16,-4-7 1-16</inkml:trace>
  <inkml:trace contextRef="#ctx0" brushRef="#br0" timeOffset="-214430.19">15804 10156 60 0,'-17'29'30'0,"-4"24"-35"0,17-37 48 16,-3 2-45-1,4 8 1-15,-1 2-12 16,4 3 1-16,-4-6 3 0,4-9 0 16</inkml:trace>
  <inkml:trace contextRef="#ctx0" brushRef="#br0" timeOffset="-213274.09">16150 10178 37 0,'4'7'18'0,"10"15"-6"15,-11-16 19-15,1 6-27 16,-1 1 1-16,-3 6 1 16,0 3 0-16,-3 6-9 15,-1 0 1-15,-3 7 5 16,4 5 0-16,-4 14-5 0,3-1 0 16,1-6-5-16,3-3 1 15,0-9-9-15,3-10 0 16</inkml:trace>
  <inkml:trace contextRef="#ctx0" brushRef="#br0" timeOffset="-212945.81">16245 9852 48 0,'15'25'24'0,"6"29"-21"0,-11-45 40 0,4 13-40 16,11 13 1-16,10 8 4 15,4 17 0-15,4 6-10 16,-8 12 0-16,-3 4 5 16,-11 6 1-16,-14 3-7 15,-18-4 1-15,-21 7-17 16,-17 4 1-16</inkml:trace>
  <inkml:trace contextRef="#ctx0" brushRef="#br0" timeOffset="-208395.59">19449 11643 24 0,'7'-3'12'0,"0"18"-5"0,-4-11 13 16,-3 2-18-16,0 0 1 15,0 0 0-15,0 1 1 16,0-1-5-16,0 3 1 15,0 4 3-15,0 6 1 16,0 6-1-16,0-3 1 16,-3 9-1-16,-1 4 1 15,1 2-2-15,-1 1 1 16,1-4-1-16,-1-2 0 16,1-4-1-16,-1 0 1 15,4-6-2-15,0-3 1 0,0-3-1 16,0-4 1-16,0 1 0 15,-7-1 0-15,3 1-1 16,4-4 0-16,0-3 0 16,-3-2 0-16,3-1 0 15,0 3 0-15,0-3-1 16,0-3 1-16,0 0-1 16,0 0 1-16,0-6-6 15,0 6 0-15,0-6-8 16,0 2 0-16</inkml:trace>
  <inkml:trace contextRef="#ctx0" brushRef="#br0" timeOffset="-201732.02">5020 12769 12 0,'0'0'6'0,"0"3"0"0,0-3 6 0,0 0-9 15,0 0 1 1,0 0 0-16,11 0 1 0,-8 0-7 15,8 3 1-15,-1 0 3 16,4 0 1-16,1-3-3 16,2-3 1-16,4 0-1 15,-3-7 0-15,3-8 0 16,0-1 0-16,0-9-1 16,-3 3 1-16,3 6 0 15,-3 0 1-15,3 3-1 16,-3 4 1-16,3 5-2 15,-7 7 0-15,0 7-1 16,-3 2 1-16,-1 4-1 16,1-1 1-16,-1-2-1 15,5 2 1-15,-1 4 1 16,-4-1 1-16,4 1-1 0,0-6 1 16,1-1-1-16,2 0 0 15,-6-2 0-15,-1-1 0 16,5-6 0-16,-1-6 0 15,0-10 0-15,-4-6 1 16,4-3-1-16,1 0 1 16,2 6-1-16,-6 0 1 15,3 7-1-15,0 9 0 16,0-1-1-16,-3 11 0 16,-1 5 1-16,1 1 0 15,3 2-1-15,-3 1 1 16,-1-3-1-16,-3-1 1 0,4 1 1 15,-1-4 0-15,1 1-1 16,0-4 0-16,-1 0 0 16,-3 0 0-16,-3 1 0 15,3-1 0-15,-4 3-1 16,4-2 1-16,-7-7-1 16,0 0 1-16,11-4-1 15,-8-5 1-15,8 0 0 16,0-7 0-16,3 3 0 15,0 1 1-15,3 2 0 16,-2 1 0-16,2-3-1 16,1-1 1-16,-8-3-1 15,8 1 0-15,-4 2 0 16,4 1 0 15,-1-1 0-31,5 4 0 16,-8 2 0-16,7 7 0 0,7 7 1 0,4 2 0 0,3 10 0 15,4 3 1-15,-11-3-2 0,4-1 1 16,-11-5-8-16,0-13 1 16</inkml:trace>
  <inkml:trace contextRef="#ctx0" brushRef="#br0" timeOffset="-200589.36">7472 12703 30 0,'3'44'15'0,"-3"-29"-10"16,0-12 24-16,0 1-28 15,4-1 0-15,-4-3 0 16,0 0 1-16,3-3-3 16,8-1 0-16,0-5 2 15,6 0 0-15,-6-1-1 16,10-2 1-16,0 2-1 16,4-2 0-16,0 5-1 15,-4-2 1-15,3 0-1 0,-2-1 0 16,-1 1-1-1,-4 3 1-15,5-1 0 0,-8 1 0 16,3 0 0-16,1 9 1 16,-4 3-1-16,0 10 0 15,7 6-1-15,-10 0 1 16,3 0-2-16,-3 0 1 16,-1-4-1-16,4-2 1 15,-3-6 0-15,-1-7 1 16,5-10 1-16,-1 1 1 15,-4-6 0-15,4-7 1 16,4 0-1-16,0-3 1 16,-4 3-1-16,3 4 1 0,1-1-1 15,-4 6 1-15,0 4-2 16,4 0 1 15,0 3-1-31,-1 3 0 0,1 0 0 0,3 3 1 16,-10 3-2-16,6 4 1 0,1-1 0 15,-4 7 0-15,0-1 0 16,0 1 0-16,0-3 0 16,-3-7 0-16,-1 3 0 15,1-6 0-15,0 1-1 16,-1-1 1-16,4-3-1 16,-3-7 1-16,-1-8 0 15,5-4 0-15,9-6 0 16,-6 0 0-16,3 0 0 0,4 3 1 15,-4 3-1-15,4 6 1 16,-8 7-3-16,8 6 1 16,0 6-8-16,3 1 1 15</inkml:trace>
  <inkml:trace contextRef="#ctx0" brushRef="#br0" timeOffset="-197977.72">18048 8705 26 0,'-7'0'13'0,"11"0"-1"0,-4 3 14 0,-4 3-22 16,-3 7 0-16,-4-1 3 16,-3 4 0-16,4 6-9 15,-1 0 0-15,4 3 6 16,0 6 0-16,0 4-2 16,0-4 0-16,0 13-2 15,0 3 1-15,0 0-2 16,3 0 0-16,4-6-3 15,0-10 0-15,4-6-8 16,-1-9 0-16,4-10-1 16,4-9 0-16</inkml:trace>
  <inkml:trace contextRef="#ctx0" brushRef="#br0" timeOffset="-197688.25">18344 8946 31 0,'-3'25'15'0,"-15"3"-11"0,11-21 27 0,-7 5-31 16,-4-6 1-16,-3 7 0 15,-3 0 0-15,-5 2-2 16,5 4 0-16,-1 3-2 16,4-6 1-16,3-1-7 15,4-5 0-15,7-7-2 16,4-9 1-16</inkml:trace>
  <inkml:trace contextRef="#ctx0" brushRef="#br0" timeOffset="-197479.12">18098 8934 26 0,'10'34'13'0,"11"7"-7"0,-17-32 25 16,3 1-29 0,3 5 1-16,5 10 0 0,-1 0 1 15,3 1-5-15,1-5 0 16,0 1 1-16,-4-6 0 15,0-3-10-15,-4-7 1 16,1-12-3-16,0-4 1 16</inkml:trace>
  <inkml:trace contextRef="#ctx0" brushRef="#br0" timeOffset="-197239.64">18404 9034 40 0,'0'25'20'0,"11"-22"-20"16,-7-3 39-16,3-3-37 15,7 0 0-15,0 0-1 16,-4 0 1-16,5-1-7 15,2 1 0-15,-3 0-7 16,0-3 0-16</inkml:trace>
  <inkml:trace contextRef="#ctx0" brushRef="#br0" timeOffset="-196882.34">18729 8799 31 0,'0'12'15'0,"4"7"-5"0,-4-13 17 15,0 1-26-15,-4-1 0 0,0 0 0 16,1 0 1-1,-1 4-3-15,1-1 0 0,-4 4 2 16,3-1 0-16,1 4-1 16,-1 0 0-16,4-1 0 15,0-2 1-15,7-1-4 16,0-2 0-16,7-4-3 16,1-9 1-16,2-3-3 15,1-7 0-15,-1 1-3 16,-2-7 0-16,2-3 3 15,1-3 0-15</inkml:trace>
  <inkml:trace contextRef="#ctx0" brushRef="#br0" timeOffset="-196713.78">18919 8752 29 0,'-7'34'14'0,"4"23"-18"0,-1-51 33 15,-3 10-29-15,0 5 1 16,-3 5 0-16,-4 5 0 15,-1-9-2-15,1 6 1 16,4 3-2-16,-1-2 0 16,1-1-7-16,3-3 1 15</inkml:trace>
  <inkml:trace contextRef="#ctx0" brushRef="#br0" timeOffset="-196399.75">18994 8711 35 0,'14'41'17'0,"0"24"-15"16,-11-52 28-16,4 6-29 16,-3 3 0-16,-1 6 1 15,-3 7 0-15,0 5-3 16,0 4 1-16,-3 6 1 16,-4 1 0-16,-4 2-8 0,-3-6 1 15,0-13-5-15,0-12 0 16</inkml:trace>
  <inkml:trace contextRef="#ctx0" brushRef="#br0" timeOffset="-196070.08">19565 8661 32 0,'7'-3'16'0,"-10"15"-16"15,-1-9 24-15,-3 4-23 16,-7 5 1-16,-7 4 1 16,-4 9 0-16,-7 6-3 15,-3 1 0-15,0 8 2 16,3 7 1-16,0 4-1 15,0 5 0-15,11 0 0 16,7 4 0-16,11-7-2 16,-1 1 0-16,8-11-3 15,6-8 0-15,1-16-9 16,6-7 0-16</inkml:trace>
  <inkml:trace contextRef="#ctx0" brushRef="#br0" timeOffset="-195803.6">19646 8915 30 0,'7'34'15'0,"-14"-6"-11"0,0-18 19 15,0-1-22-15,0 4 0 0,-7 9 1 16,-7 3 0-16,-4 6-3 15,-3 1 1-15,3-1 1 16,0 0 0-16,4-3-5 16,4-2 0-1,-1-14-6-15,11-6 0 0</inkml:trace>
  <inkml:trace contextRef="#ctx0" brushRef="#br0" timeOffset="-195603.86">19487 9028 39 0,'22'25'19'0,"-5"41"-20"16,-10-51 34-16,0 4-32 16,0 3 0-1,8 9 0-15,-1-2 0 16,0-11-5-1,-4-5 1-15,1-4-8 0,0-6 0 16,-8-3-1-16,4-6 1 16</inkml:trace>
  <inkml:trace contextRef="#ctx0" brushRef="#br0" timeOffset="-195395.35">19752 9188 47 0,'11'15'23'0,"17"-21"-34"0,-18 6 50 0,5-3-40 16,6 0 1-16,3-4-7 15,1-2 1-15,0 0-3 16,-8-4 1-16</inkml:trace>
  <inkml:trace contextRef="#ctx0" brushRef="#br0" timeOffset="-195170.95">19868 8984 33 0,'4'44'16'0,"-8"-19"-10"0,4-19 20 16,-3 10-26-16,3 2 1 16,-4 8 0-16,1 2 0 15,-1 6-2-15,1 1 1 16,3-4-4-16,0-12 0 16,3-7-6-16,4-8 0 15</inkml:trace>
  <inkml:trace contextRef="#ctx0" brushRef="#br0" timeOffset="-194912.59">20137 9050 39 0,'3'15'19'0,"-6"29"-20"16,3-34 33-16,-4 5-32 16,4 1 1-16,0 3 0 15,0 0 0-15,0-1-3 16,4 1 1-16,-1-3-9 16,-3-7 0-16,0-9-2 15,7-12 1-15</inkml:trace>
  <inkml:trace contextRef="#ctx0" brushRef="#br0" timeOffset="-194644.87">20331 8689 45 0,'21'38'22'0,"-7"21"-26"0,-7-43 45 0,7 3-41 16,4 12 1-16,3 7-1 15,7 6 1-15,-3 12-2 16,-4 10 1-16,-7 15-1 16,-14-9 0-16,-14 7-6 15,-14-10 0-15,-15-19-6 16,1-3 0-16</inkml:trace>
  <inkml:trace contextRef="#ctx0" brushRef="#br0" timeOffset="-187618.22">18225 9865 30 0,'-4'12'15'0,"4"7"-8"16,0-16 15-16,0 0-19 16,0 1 1-16,-4-1 1 15,4 0 1-15,-3 0-6 16,3 0 0-16,0-3 5 15,0 3 0-15,0-3-2 0,7 0 1 16,0-3-2-16,4 0 1 16,3 0-1-16,3-3 0 15,8-1-1-15,3 1 1 16,1 0-1-16,-1 0 1 16,0-1-1-16,4-2 1 15,-8 3-2-15,-2-1 1 16,-1 4-1-16,-4-3 0 15,-3 0-1-15,1 2 1 16,-8 1-1-16,0-3 1 16,-7 6-1-16,0 0 0 0,0 0 0 15,-7 6 1-15,-4-3-1 16,0 4 1-16,-3-1-1 16,-3 0 1-16,-8-3 0 15,-3 1 0-15,-4-4-1 16,4 3 1-16,-4-3 0 15,4 3 0-15,0-3 0 16,3 0 0-16,0 0 0 16,8 0 0-16,-1 0 0 15,4 0 0-15,3 0 0 16,1-3 0 0,6 6 0-1,8-3 0-15,3 3 0 16,7 0 1-16,4 0 0 15,10 0 0-15,3-3 0 0,8 0 0 16,-3-3 0-16,-5 0 0 16,8 0 0-16,0 0 0 15,-7 0 0-15,-4 3 0 16,-7 0-1-16,0 0 1 16,-7 0-2-16,-3 0 1 15,-8-3-1-15,-3 3 1 16,-7 3-1-16,-3 0 0 15,-4 0 0-15,0 0 1 16,-4-3-1-16,0 0 1 16,-3 0-1-16,-4 3 1 0,1 0 0 15,-4 1 0 1,-1-1 0-16,1 0 1 0,3-3-1 16,1 0 0-16,6-3 0 15,4 0 0-15,3 6 0 16,4-3 1-16,4 3-1 15,3-3 1-15,7 0-1 16,3-3 0-16,8 0 0 16,3-1 1-16,4 1-1 15,0 0 1-15,-4-3-1 16,0 0 1-16,-3 2-1 16,-1 1 0-16,-3 3 0 15,-7 0 1-15,0 0-1 16,1 0 0-16,-1-3 0 15,0 0 0-15,0 0-1 16,-4-3 1-16,-3 6 0 0,0 0 0 16,-3-7-1-1,-1 10 1-15,-3-3 0 0,-7 4 0 16,-4-1 0-16,-3-3 0 16,-4 0-1-16,1-3 1 15,3-1 0-15,-1 4 0 16,1 0 0-16,-3 0 0 15,2-3 0-15,5 3 0 16,-1 0 0-16,4 0 0 16,3 3 0-16,1-3 1 15,3 0-1-15,3 4 1 0,4-1 0 16,4 0 0-16,6 0-1 16,5 3 1-16,6-3-1 15,3 1 1 1,5-1-1-16,2-3 1 0,-2 0 0 15,-1 0 1-15,-7-3-1 16,0-1 0-16,4-2 0 16,-4 3 1-16,-3-3-1 15,-1 3 1-15,-3-1-3 16,0 1 1-16,-6-3-1 16,-1 3 0-16,-7 3-1 15,-11-3 1-15,0 3-2 16,-3 0 1-16,-3 6-10 15,-1 3 1-15,-7-2-6 16,4-1 0-16</inkml:trace>
  <inkml:trace contextRef="#ctx0" brushRef="#br0" timeOffset="-179707.77">19269 9868 16 0,'-4'6'8'0,"4"4"-1"0,0-10 8 16,4 3-12-16,-4 3 0 16,3-3 2-16,1 3 1 15,-1 1-6-15,1-4 1 16,-1 0 4-16,4 0 0 15,0-3-1-15,4 0 1 16,0-3-1-16,3 3 0 16,7 3-2-16,4 0 1 15,6 0 0-15,5 4 1 16,-8-1-1-16,0 0 1 16,4-3-2-16,3 1 0 0,4-8-1 15,0-2 1-15,-4-3-2 16,-3-1 0-16,-8 1 0 15,-6 3 0-15,-4-1-1 16,-3 4 0 0,-25-3 0-1,-4 0 1-15,-3-1 0 16,-4-2 0-16,0 3-1 16,4-4 0-16,-3 4 1 15,-1 3 0-15,-3 3 0 16,-1 3 0-1,1 0 0-15,0 3 0 0,3 1 0 16,1-1 0-16,-5-3-1 16,5 0 1-16,6 0-1 15,0-3 0-15,4 0 1 0,0-3 0 16,4 0-1-16,3 3 1 16,3 3 0-16,1 0 1 15,3 4-1-15,3-1 1 16,4 0-1-16,4-3 1 15,3 0-1-15,7 1 1 16,7-4-1-16,0 0 1 16,8 0 0-16,-8 3 0 15,4 0 0-15,-1 6 0 16,1-6 0-16,0 1 0 16,-4-1-1-16,-3 0 1 0,-4 0-1 15,-3-3 0-15,-8-3-1 16,1-3 1-16,-4-4-1 15,-11-2 1-15,-3-1-1 16,-3 10 0-16,-8 0 0 16,-3 6 1-16,3 0 0 15,-3 0 0-15,-4 3 0 16,1 1 0-16,-5-1 0 16,-2 0 0-16,-1-3 0 15,0 1 0-15,0-1-1 16,4 0 1-16,4 0 0 15,2-3 0-15,5 3 0 16,3 0 1-16,3 0-1 16,4 1 0-16,3-1 0 15,1 0 1-15,3-3-1 16,0 0 1-16,7-3-1 16,4 0 1-16,-1-4-1 0,8 7 0 15,3-3 0-15,7 0 0 16,4 3 0-16,3 0 1 15,-7-3 0-15,4 3 0 16,0-3-1-16,0 3 1 16,-1 0-1-16,-6 0 0 15,-4 0 0-15,-3 3 0 16,-4-6-1-16,-7 3 0 16,0-3 0-16,-7 3 0 15,-3-4 0-15,-8 4 1 0,-3-3 0 16,-4 3 0-16,1-6 0 15,-8 3 0-15,-7-3 0 16,-3 6 0-16,0 0 0 16,-1 0 1-16,5 3-1 15,-5 0 0-15,8-3 0 16,0 0 1-16,3 3-1 16,1-3 0-16,2-3 0 15,5 3 0-15,-1-6 0 16,4 9 0-16,3-3 0 15,8 3 0-15,-1 0 0 16,8-3 0-16,3 3 0 16,4 0 1-16,3 4-1 15,3-4 0-15,11 0 0 16,4 0 0-16,7-6 0 0,3 3 1 16,1-3 0-1,-8 6 0-15,4-3-1 0,-4 0 0 16,-3 3 0-16,0-3 1 15,-4 0-1-15,-4 0 0 16,-2 0-1-16,-5 0 1 16,-6 0-1-16,-4 0 0 15,-11-3 0-15,-3 3 0 16,-7 0 0-16,-10-3 1 16,2-4-1-16,-6 1 1 15,-7 3 0-15,-4-3 1 16,-3-1-1-16,3 7 1 31,0 0-1-31,0 4 1 0,8-1-3 0,6 3 1 0,4-3-6 16,3 0 1-16,0-6-9 15,8 0 0-15</inkml:trace>
  <inkml:trace contextRef="#ctx0" brushRef="#br0" timeOffset="-171494.52">18408 10890 42 0,'11'7'21'0,"-1"-4"-11"15,1-3 22-15,-4-7-28 16,3 1 0-16,1 0 3 16,3 3 0-16,7 0-9 15,4 3 1-15,0 3 6 16,6 0 0-16,1 0-2 16,3 0 0-16,4-3-2 15,7-3 0-15,0 0-4 16,-11 0 1-16,4-7-6 15,-4-2 1-15,-10-4-11 0,-11-3 0 16</inkml:trace>
  <inkml:trace contextRef="#ctx0" brushRef="#br0" timeOffset="-171192.11">18736 10570 41 0,'0'16'20'0,"-3"19"-8"0,3-23 25 0,-4 7-34 16,0 0 0-16,-3 6 1 15,-3 12 0-15,-4 7-6 16,0 13 1-16,-1 2 2 16,-2-2 0-16,-1-4-9 15,4-3 1-15,4-12-9 16,2-13 1-16</inkml:trace>
  <inkml:trace contextRef="#ctx0" brushRef="#br0" timeOffset="-170351.58">19036 10865 39 0,'10'-19'19'0,"22"-31"-15"15,-25 38 26-15,0-10-27 16,0-7 0-16,0-5 2 16,-3 3 0-16,-4-4-6 15,-7 1 0-15,0-1 5 16,-4 4 0-16,1 3-2 15,-4 2 1-15,-8 5-2 16,-9-1 0-16,-5 0 0 0,-9 6 0 16,-1 3-1-16,-4 4 0 15,1 3 0-15,0 6 1 16,-1 3-1-16,8 6 1 16,-1 7-2-16,-2 12 1 15,-5-6-2-15,4 6 0 16,-3 4-2-16,3 2 1 15,4 4-1-15,6-4 1 16,8 13 1-16,4 4 1 16,6 11 1-16,4 1 0 15,3-3 0-15,4-1 1 16,4-2 0-16,6-4 0 16,8-6-1-16,13-9 0 0,8-4 0 15,11-3 1-15,-1 1 0 16,4-7 1-16,10 0 0 15,4-3 0-15,4-10 1 16,3-2 0-16,3-10-1 16,-3-10 1-16,-7 1-1 15,-3-13 0-15,-1-3-2 16,1-10 1-16,-8-5-1 16,-7-10 1-16,-13-7-1 15,-8-6 1-15,-11-6-1 16,-10 4 1-16,-7-1-4 15,-7 6 0-15,-4 7-10 16,1 6 1-16,-11 6-5 16,-1 10 1-16</inkml:trace>
  <inkml:trace contextRef="#ctx0" brushRef="#br0" timeOffset="-152516.21">18482 16463 28 0,'-3'25'14'0,"10"-22"-3"0,-7-3 15 16,7 0-24-16,7-3 0 16,3 0 1-16,15-7 0 15,3-6-4-15,1-6 0 0,6 1 4 16,0-17 1-16,1 0-2 16,-1-6 1-16,-7 4-1 15,-3 2 0-15,-7 0-2 16,-4 4 0-16,-7 2-1 15,0 11 0-15,-7 2-1 16,0 12 1-16,-3 11-1 16,-4 2 0-16,-4 16 1 15,1 12 0-15,-4 1 0 16,-4 9 0-16,4 15 0 16,3 10 0-16,4-3 0 15,0 3 1-15,8 0 0 16,2-3 1-16,1-13-1 15,-4-9 0-15,0-12 0 16,0-1 0-16,0-12-1 16,-4-10 1-16,-3-15 0 0,-3-13 0 15,-8-6 0-15,-13-16 0 16,-19-9 0-16,-3 3 1 16,-10 0-1-16,-4 3 0 15,7 10 0-15,-3 2 1 16,-4 10-1-16,3 3 0 15,1 7 0-15,-1-1 0 16,12 1 0-16,6 9 1 16,7 3-1-16,7 3 0 15,11 3 0-15,11 7 1 16,13-1-1-16,15-2 0 16,14-4 0-16,14-6 0 15,28 0 0-15,21-10 1 0,11-5-1 16,10-4 0-16,-13-3-1 31,-1-3 1-31,-17 0 0 16,-15 0 0-16,-17 3 0 0,-14 3 1 0,-17 6 1 15,-15 4 0-15,-21 9 0 16,-15 9 1-16,-23 7-1 16,-15 0 1-16,-29 15-1 15,-23 10 1-15,-8 9-3 16,-4 13 1-16,-3-4-1 15,18 1 1-15,6-10-1 16,19-12 0-16,13-7-1 16,18-6 1-16,11-12 0 15,14-7 0-15,7-3 0 47,3-3 0-47,7 0 0 0,8 0 1 16,-4 0-1-16,0 0 1 15,3 0-1-15,-3-3 1 0,4 3-1 16,-4-3 0-16,-1 0-1 0,5 3 1 16,-1 0 0-16,4-3 0 0,-3 3 0 0,-1 3 1 15,1 0-1-15,-1 3 0 16,1 0 0-16,-4 1 1 0,7-1-3 16,-4 0 1-16,4-3-5 15,-3 0 1-15,3-3-9 16,7-3 0-16</inkml:trace>
  <inkml:trace contextRef="#ctx0" brushRef="#br0" timeOffset="-147889.62">18662 12593 54 0,'3'3'27'0,"-3"-9"-16"0,4 3 27 16,3 6-35-16,4-3 1 15,3 3 0-15,7 0 1 0,7 3-7 16,7 1 0-16,4-1 3 16,0 0 0-16,-4-3-6 15,-6-6 0-15,-1 0-13 16,-11-6 0-16</inkml:trace>
  <inkml:trace contextRef="#ctx0" brushRef="#br0" timeOffset="-147442.49">19173 12480 46 0,'8'-9'23'0,"20"-4"-14"0,-21 7 27 16,3 3-33-16,8 0 1 15,7-1 0-15,3 4 1 16,0 4-7-16,-3-1 1 15,-4 0 3-15,-7 3 0 16,-10 7-2-16,-11 6 0 16,-7 6-1-16,-8-7 1 15,1 4-2-15,-4 7 1 16,-3-1 0-16,0 3 1 0,0 1 0 16,3 2 0-16,7 1 1 15,8-4 0-15,10-3 1 16,7 3 1-16,7-9 0 15,14-6 0-15,15-7-1 16,13-2 1-16,1-4-2 16,-8 0 1-16,-7 0-6 15,-10 3 1-15,-14 1-16 16,-18-4 1-16</inkml:trace>
  <inkml:trace contextRef="#ctx0" brushRef="#br0" timeOffset="-139048.65">23259 11712 35 0,'7'-22'17'0,"3"9"-7"0,-10 13 18 16,0 0-26-16,0 0 0 15,4 3 1-15,-4 4 1 0,-4 8-5 16,1 11 0-16,-4-1 3 15,-4 18 0-15,1 11-1 16,-1 24 1-16,-3-3-2 16,0 4 0-16,0-13-2 15,0-10 0-15,3-6-11 16,0-15 1-16,8-13-1 16,-1-3 0-16</inkml:trace>
  <inkml:trace contextRef="#ctx0" brushRef="#br0" timeOffset="-135883.59">23245 8447 36 0,'-18'32'18'0,"7"-17"-12"0,8-15 18 0,-4 0-22 15,-4 0 1-15,1 0 0 16,-5 0 1-16,-2 10-4 15,-4 2 1-15,-8 14 3 16,1 8 0-16,0 10-1 16,0 9 1-16,7 1-1 15,3-1 0-15,4 0-2 16,10-6 1-16,4-6-2 16,7-7 0-16,0-2-5 15,4-10 0-15,3-3-9 16,0-10 0-16,4-9-1 15,3-6 0-15</inkml:trace>
  <inkml:trace contextRef="#ctx0" brushRef="#br0" timeOffset="-135550.02">23513 8767 42 0,'-4'-6'21'0,"1"3"-25"0,-4 0 40 0,-1 6-36 16,-2 3 1-16,-4 10 2 15,-14 3 0-15,-4 3-4 16,0 3 1-16,-3 6 1 16,0 4 1-16,6-1-4 15,5-12 1-15,6-6-8 16,4-4 0-16,7-2-4 16,3-17 0-16</inkml:trace>
  <inkml:trace contextRef="#ctx0" brushRef="#br0" timeOffset="-135337.78">23333 8667 35 0,'10'31'17'0,"1"29"-13"0,-8-38 30 16,1-3-34-16,3 6 1 15,0 6 0-15,0-3 0 16,0 1-1-16,4-1 0 15,-4-6 0-15,3-3 0 16,-3-7-3-16,-3-6 1 16,0-3-10-16,-4-9 1 15</inkml:trace>
  <inkml:trace contextRef="#ctx0" brushRef="#br0" timeOffset="-135081.87">23636 8883 39 0,'0'0'19'0,"18"3"-10"15,-11-6 29-15,7 0-35 16,7 3 0-16,7 0 0 15,4 0 1-15,-4 0-7 16,-3 0 1-16,-4 0-1 16,-7-3 0-16,-3 6-12 15,-11-3 1-15</inkml:trace>
  <inkml:trace contextRef="#ctx0" brushRef="#br0" timeOffset="-133249.65">24010 8636 34 0,'0'-10'17'0,"7"32"-14"0,-7-22 18 15,0 0-20-15,-3 3 1 0,-1 4 1 16,1-1 0-16,-1 3-4 16,0 4 1-16,1 6 2 15,3 3 0-15,0 3-1 16,0 0 1-16,0 0-2 16,0 0 1-16,3-3-2 15,5-3 0-15,6-7-4 16,3-6 0-16,8-6-6 15,3-6 0-15</inkml:trace>
  <inkml:trace contextRef="#ctx0" brushRef="#br0" timeOffset="-133058.56">24225 8576 26 0,'-7'16'13'0,"-10"31"-2"0,10-35 16 16,-8 10-24-16,-2 10 0 15,-4 8 0-15,-1 7 1 16,-2 4-5-16,3-1 0 16,6 9 3-16,1-9 0 15,0-9-4-15,7-6 1 16,0-10-10-16,4-13 0 16</inkml:trace>
  <inkml:trace contextRef="#ctx0" brushRef="#br0" timeOffset="-132703.95">24278 8482 29 0,'0'34'14'0,"7"-8"-7"0,-3-17 14 0,3 3-17 16,0 7 0-16,0 3 4 16,4 10 1-16,-1 8-11 15,-3 4 1-15,-3 10 6 16,-4 5 0-16,-7 1-2 0,-7 6 0 15,-4-7-8-15,0-6 1 16,-3-5-10-16,0-11 1 16</inkml:trace>
  <inkml:trace contextRef="#ctx0" brushRef="#br0" timeOffset="-132397.6">24825 8491 38 0,'0'0'19'16,"-25"13"-15"-16,15-4 25 0,-4 10-29 15,-11 6 0-15,-7 7 0 16,-3 5 1-16,3 13-1 16,0-3 0-16,1 10 0 15,2-1 0-15,5 7 1 16,6 3 0-16,7-7-1 16,8-5 1-16,3-10-5 15,7-10 0-15,0-9-7 16,7-18 0-16</inkml:trace>
  <inkml:trace contextRef="#ctx0" brushRef="#br0" timeOffset="-132149.12">24917 8799 36 0,'-18'47'18'0,"-31"-7"-18"0,35-30 25 16,-4 9-23-16,-3 12 0 0,-4 0 1 16,-3 4 0-16,0 3-4 15,6-7 0-15,1-9 0 16,7-6 0-16,4-7-7 16,3-3 1-16,7-12-5 15,3-13 1-15</inkml:trace>
  <inkml:trace contextRef="#ctx0" brushRef="#br0" timeOffset="-131961.52">24709 8908 36 0,'7'54'18'0,"3"5"-21"15,-6-49 33-15,-1 5-31 16,4 4 0-16,0 3 0 15,0-3 0-15,-3 3 0 0,3-3 1 16,0 0-6-16,0-7 0 16,0-9-4-16,4-12 1 15</inkml:trace>
  <inkml:trace contextRef="#ctx0" brushRef="#br0" timeOffset="-131685.15">24924 9040 39 0,'7'13'19'0,"25"-13"-20"0,-22 0 36 0,4 0-34 16,4-3 1-16,3-4-1 15,-3 1 1-15,-1 0-4 16,1-1 1-16,0 1-8 16,-4 0 1-16,-7-10-4 15,0 1 0-15</inkml:trace>
  <inkml:trace contextRef="#ctx0" brushRef="#br0" timeOffset="-131484.28">24987 8736 38 0,'14'78'19'0,"-3"-9"-14"0,-11-50 33 0,0 6-37 0,0 3 0 16,0 1-1-16,0 2 1 16,0 4-2-16,-4-1 0 15,1-3 0-15,-4-2 1 16,0-4-5-16,0-10 0 15,0-5-8-15,0-7 1 16,-4-16 0-16,4-12 0 16</inkml:trace>
  <inkml:trace contextRef="#ctx0" brushRef="#br0" timeOffset="-131149.78">25456 8654 28 0,'-7'10'14'0,"14"18"-13"16,-3-19 27-16,0 7-26 0,-1 12 0 16,1-3 1-16,-4 1 1 15,-4 8-5-15,1 7 1 16,-5-7 2-16,-6 13 0 16,0 3-2-16,4-2 0 15,-1-11-11-15,0-12 1 16</inkml:trace>
  <inkml:trace contextRef="#ctx0" brushRef="#br0" timeOffset="-130791.9">25636 8341 29 0,'0'19'14'0,"4"15"-1"0,-1-21 15 0,-3 2-26 15,0 1 1-15,4 9 3 16,-1 10 1-16,5 2-8 16,-1 13 1-16,3 16 4 15,1 13 0-15,-8 12-2 0,-10 9 1 16,0-3-5-16,-10-6 0 16,-15-22-13-16,-18-9 1 15</inkml:trace>
  <inkml:trace contextRef="#ctx0" brushRef="#br0" timeOffset="-127939.8">23347 9711 28 0,'-7'0'14'0,"7"-3"-2"0,0 3 15 0,0 0-22 16,7-6 1-16,0 0 4 15,7-1 0-15,4-2-12 16,3 6 1-16,14 3 7 16,14 3 1-16,8 6-3 15,3 4 0-15,-4-1-3 16,-13-2 1-16,-8-4-3 16,-14 0 1-16,-14 1-2 15,-14-4 1-15,-11-3-2 16,-13 0 1-16,-12 0-1 15,-2-3 0-15,-1 3 1 16,0 0 1-16,-4 0-1 16,-2 0 1-16,6 3 0 15,3-3 1 1,8 3 0-16,7-3 1 0,3 0-1 0,11 0 1 16,10 6 0-1,15 0 0-15,14 1 1 0,10 2 0 16,7 4 0-16,15-1 1 15,6 1 0-15,-3 2 0 16,-3-8-1-16,-4-1 1 16,-7-3-3-16,-8-3 1 15,-9-3-1-15,-8 0 0 16,-7 0-1-16,-14-1 0 16,-14 1 0-16,-7-6 0 15,-11 3 0-15,-3-4 1 16,-8 1-1-16,4-1 0 15,1 1 0-15,-1 0 1 0,3 2 0 16,1 4 0-16,3 0 0 16,8 3 0-16,3 3 0 15,6 0 0-15,8 0-1 16,4 1 1-16,10-1 0 16,7 0 1-16,7 0 1 15,7 0 0-15,11 0 1 16,0-3 0-16,0-3-1 15,-4 3 1-15,0-3-1 16,-6 0 1-16,-1-3-3 16,-7-4 1-16,-7 1-1 15,-3-4 0-15,-8 4-1 16,-10-1 0-16,-7 4 0 16,-11-3 1-16,-6 6 0 0,-8 3 0 15,0 3-2-15,-3 3 1 16,-4 0 0-16,0 1 0 15,7-1-1-15,0 0 0 16,8 0 0-16,6 1 0 16,7-1 1-16,8 0 1 15,10-3 1-15,14 0 1 16,14 1 1-16,4-1 0 16,17 0 1-16,15-3 0 15,-1-3-1-15,-10 0 1 16,-7-4-3-16,-11 1 1 0,-10 0-3 15,-14 3 1-15,-11 6-1 16,-11 0 0-16,-14-3-4 16,-10 0 1-16,-7 0-10 15,-15 3 0-15,-10 6-5 16,-18 7 0-16</inkml:trace>
  <inkml:trace contextRef="#ctx0" brushRef="#br0" timeOffset="-123449.24">24253 9802 37 0,'0'19'18'0,"4"3"-2"15,0-16 18-15,-1 0-30 16,4 1 0-16,0 2 2 0,4 1 0 16,3-1-7-16,7 0 0 15,11 1 5-15,3-1 1 16,-3-6-3-16,10 0 1 15,4-3-3-15,0-3 1 16,-7-3-5-16,-8-3 0 16,-2-4-11-16,-8-3 0 15,-11-2-2-15,-6-1 0 16</inkml:trace>
  <inkml:trace contextRef="#ctx0" brushRef="#br0" timeOffset="-123209.14">24536 9680 46 0,'-4'41'23'0,"1"-7"-21"0,6-25 42 0,1 4-43 0,-1 3 1 0,-3 12-1 0,0 10 1 0,-3-7-3 16,-4 10 0-16,-4 3-2 16,-3-1 1-16,-7-5-13 15,-7-3 0-15</inkml:trace>
  <inkml:trace contextRef="#ctx0" brushRef="#br0" timeOffset="-114292.83">23125 12759 41 0,'14'10'20'0,"10"-7"-15"0,-17-6 20 0,1 3-21 16,-1 0 0-16,0 0 2 16,-4-4 1-16,-3 4-9 15,0 0 0-15,-3-6 5 16,-4-3 1-16,-4-4-3 15,-7 1 0-15,-6-4-1 16,-8 7 1-16,-3-1-1 16,-1 10 0-16,8 13-1 15,0 2 1-15,-4 11-1 16,7 11 1-16,4 1-1 16,7 3 1-16,7 9-1 15,7-3 1-15,7 0 0 16,14-3 0-16,18-4 0 15,14 1 1-15,11-16 1 16,3-12 1-16,-11-13 0 16,-7-10 0-16,-6-8-1 0,-11-20 1 15,-11 3-1-15,-11-8 0 16,-10-11-5-16,-10 4 1 16,-8 0-15-16,-7 0 1 15</inkml:trace>
  <inkml:trace contextRef="#ctx0" brushRef="#br0" timeOffset="-109532.2">23424 10686 28 0,'-7'16'14'0,"0"0"-3"0,7-16 14 15,0 0-21-15,0 6 0 16,0-6 3-16,7-6 1 16,0 0-10-16,4-1 1 15,14-2 6-15,6 3 0 16,5 2-2-16,10 4 1 15,7 0-2-15,7 4 0 16,-1-1-1-16,-6 0 1 16,-10-3-1-16,-4-3 0 0,-8-4-1 15,-6 1 0-15,-4 0-1 16,-7 0 1-16,-7 2-1 16,-7 4 1-16,-14 4-1 15,-18 2 1-15,-6 3 0 16,-8 1 0-16,0-4 0 15,-3 0 0-15,3-3-1 16,-4-3 1-16,8 0 0 16,7 0 0-16,6 4 0 15,1-1 1-15,7 0-1 16,3 6 0-16,1-9 0 16,6 3 1-16,4-3-1 15,0 0 0-15,7 0 0 16,7 0 1-16,11 0-1 0,10 0 1 15,7 0 0-15,11 0 1 16,11 0 0-16,-1 0 0 16,-3 0-1-16,-7-3 1 15,-7 0-1-15,-8-6 0 16,-2 2-1-16,-8 1 1 16,-4 0-2-16,-2 0 1 15,-5 2-1-15,-17 4 0 16,-7 4 0-16,-14 2 1 15,-11 3-1-15,-7-2 1 16,0-4 0-16,-3-3 0 0,-1-3-1 16,8-1 0-16,3-2-1 15,4 3 1-15,3 3-2 16,8 0 0-16,2 0-2 16,8 3 0-16,7-3-11 31,0-9 1-16</inkml:trace>
  <inkml:trace contextRef="#ctx0" brushRef="#br0" timeOffset="-108616.29">24119 10611 19 0,'22'-3'9'0,"9"-6"4"16,-24 2-1-16,4-2-7 16,0 3 0-16,3-4 4 15,0-5 0-15,0-4-11 16,0 0 0-16,-7-3 7 15,0 0 1-15,-3 0-2 16,-8 0 0-16,-6-3-2 16,-8 3 1-16,-14 0-1 0,-10-6 0 15,-4 3 0-15,-10 3 0 16,-12 0-1-16,-9 3 1 16,6 3-1-16,-3 4 0 15,4 9-1-15,10 0 0 16,0 6-1-16,0 6 1 15,-4 1-1-15,-3 5 0 16,11 4-2-16,3 6 0 16,3 0 0-16,5 19 0 15,6 3 0 1,7 19 1-16,7 3 0 0,11 3 0 0,14 7 2 16,11 8 1-16,17-15 1 15,18-6 0-15,14-6 2 16,7-7 0-16,14-9-1 15,14-6 1-15,4-10 0 16,-4-12 0-16,-14-13-1 16,4-13 0-16,-4-8-2 15,0-20 1-15,-10-6-1 16,-11-12 0-16,-11 2-2 16,-13 7 1-16,-15-6-1 15,-18-4 0-15,-10 7-3 16,-17-9 0-16,-15 5-9 15,0 11 0-15,-10 14-3 16,-4 7 1-16</inkml:trace>
  <inkml:trace contextRef="#ctx0" brushRef="#br0" timeOffset="-105208.4">28688 11677 43 0,'3'16'21'0,"8"9"-20"16,-7-15 21-16,-4 5-21 15,0 7 0-15,-4 0 0 16,-3 13 0-16,0 12-2 15,-4 9 1-15,1-3 0 16,-1-6 1-16,4-9-5 16,0-7 0-16,4-6-7 15,3-6 0-15</inkml:trace>
  <inkml:trace contextRef="#ctx0" brushRef="#br0" timeOffset="-104758.77">28586 12637 30 0,'-4'6'15'0,"-10"10"-13"0,7-13 20 0,-4 0-22 16,1 3 0-16,-1 1 0 16,1 2 1-16,-1 0-1 15,4 4 0-15,3-7 0 16,8 4 1-16,7-1 0 15,3-3 0-15,3 10 1 16,8 6 1-16,7 12-1 16,3 1 1-16,-3-7 1 15,-4 0 1-15,-7 1-2 16,-10-1 1-16,-11 0-3 16,-14 3 0-16,-8 1-3 15,-9-13 1-15,-8-1-9 0,0-8 0 16,0-10-3-16,8-10 1 15</inkml:trace>
  <inkml:trace contextRef="#ctx0" brushRef="#br0" timeOffset="-104545.8">28504 12555 59 0,'22'32'29'0,"34"-20"-35"0,-35-9 59 0,22-3-54 16,17-6 1-16,3-3-2 15,22-4 0-15,-1 1-8 16,1 5 1-16,-25 1-8 16,-18 15 1-16</inkml:trace>
  <inkml:trace contextRef="#ctx0" brushRef="#br0" timeOffset="-102343.42">28081 9714 41 0,'0'3'20'0,"25"23"-6"0,-15-23 20 16,5 3-31 0,6 3 0-16,3 4 1 0,5-1 0 15,6 7-6-15,-3 0 1 16,6 3 3-16,8-3 0 15,4-7-4-15,-4-2 0 16,3-10-5-16,-3-6 1 16,-7-7-10-16,-8-3 1 15</inkml:trace>
  <inkml:trace contextRef="#ctx0" brushRef="#br0" timeOffset="-102132.02">28381 9583 45 0,'0'34'22'0,"-14"57"-17"16,10-66 33-16,1 25-37 15,-4 10 1-15,-7 9-5 16,-4 0 1-16,-3 3-11 15,3-9 0-15</inkml:trace>
  <inkml:trace contextRef="#ctx0" brushRef="#br0" timeOffset="-100358.58">28861 9752 47 0,'3'6'23'0,"8"7"-15"0,-4-13 23 16,4 6-30-16,-1 3 1 16,1-2 0-16,6-1 1 15,15 0-4-15,7-3 0 0,3-3 1 16,4-6 0-16,-4 0-6 15,1 3 1-15,-4 0-10 16,-8-4 1-16</inkml:trace>
  <inkml:trace contextRef="#ctx0" brushRef="#br0" timeOffset="-100134.03">29139 9579 51 0,'-7'32'25'0,"-7"-4"-22"16,4-15 42-16,-1 12-44 16,-3 9 1-16,0 7-1 15,3 6 1-15,1 0-9 16,3 0 1-16,7-6-10 0,3-7 1 15</inkml:trace>
  <inkml:trace contextRef="#ctx0" brushRef="#br0" timeOffset="-98604.45">28317 10784 44 0,'-3'0'22'0,"3"-4"-8"16,0 4 22-16,3 4-32 15,1-1 0-15,0 0 3 16,3 0 0-16,3-3-9 16,1 3 1-16,6 3 5 15,12-2 0-15,9 2-2 16,8 0 0-16,-3 0-4 15,-5 1 0-15,-2 2-7 0,-5-3 1 16,-6-6-11-16,-7-12 1 16</inkml:trace>
  <inkml:trace contextRef="#ctx0" brushRef="#br0" timeOffset="-98347.47">28529 10592 47 0,'-3'41'23'16,"3"22"-16"-16,0-51 34 0,0 13-41 15,0 4 1-15,0 5-2 16,-4 4 1-16,1 6-3 15,-4 0 1-15,-1-7-12 16,5-2 0-16,-4-1-1 16,3-6 1-16</inkml:trace>
  <inkml:trace contextRef="#ctx0" brushRef="#br0" timeOffset="-97658.39">28998 10969 36 0,'39'-32'18'0,"0"-12"-15"0,-32 26 33 0,0-4-33 15,-3-3 0-15,-4-1 1 16,-7-2 1-16,-8-3-6 15,-6-4 1-15,0 7 3 16,-11 0 0-16,-14 3-1 16,-6 3 1-16,-8 9-2 15,-4 4 0-15,-3 3 0 16,0-1 0-16,11 11-1 16,-4 5 1-16,-4 3-2 15,1 4 0-15,3 3-1 16,7 3 1-16,3-3-2 15,12 6 0-15,2 12 1 16,8-2 0-16,3 6 1 0,8-1 0 16,3 11 1-16,3-4 0 15,4 0 0-15,7 9 1 16,7-6-1-16,11-3 1 16,3 4-1-16,11-4 1 15,10-7-1-15,7-2 1 16,4-10 1-16,18-6 1 15,13-12 0-15,15-14 0 16,-4-14 0-16,-10-7 0 16,-4-16-1-16,-10-6 1 15,-15-22-3-15,-10-3 1 16,-18-7-2-16,-10 1 1 0,-11-1-7 16,-14 10 0-16,-7 0-10 15,-11 4 1-15</inkml:trace>
  <inkml:trace contextRef="#ctx0" brushRef="#br0" timeOffset="-90167.32">30953 9950 41 0,'102'-48'20'0,"-7"-39"-16"16,-66 55 21-16,13-8-25 15,7-23 0-15,8-16 0 16,-1-15 0-16,4-9 0 0,-3-16 0 16,-12-19 0-16,-6-13 0 15,-11-2 0-15,-3-7 0 16,-4 3 0-16,-7-3 1 15,-7-3-1-15,1 3 1 16,-5-6-1-16,-6 3 1 16,-12 0-1-16,-2-10 1 15,-15 4-1-15,-10-4 0 16,-8 7 0-16,-17 3 0 0,-3 13-1 16,-4-1 1-16,-11 16 0 15,-14 10 0-15,-10 24 0 16,3 20 0-16,-7 9 0 15,-10 15 0-15,-4 7 0 16,3 3 0-16,4 3 0 16,0 10 0-16,4-1 0 15,-4 7 0-15,18 0 0 16,-1 6 1-16,-3 0-1 16,1 6 1-16,-5 1-1 15,4 5 1-15,15 1-1 16,3-1 1-16,-4-2-1 15,0-13 0-15,0-4 0 16,1-27 1-16,6 0-1 16,4-13 0-16,-4-13-1 15,-3-9 1-15,7 0-2 16,3-6 0-16,1 3-7 16,3 0 0-16,-1-7-3 15,19 4 0-15</inkml:trace>
  <inkml:trace contextRef="#ctx0" brushRef="#br0" timeOffset="-89520.78">28381 3922 28 0,'7'41'14'0,"-10"-25"-17"16,-1-16 22-16,-7 3-19 16,-10 0 0-16,-14 3-1 15,-14 1 1-15,-15 2 0 16,-10-6 0-16,7 7-1 16,-4-1 1-16,-6 1 0 15,6-7 0-15,4 0 2 0,4-3 1 16,6 0 1-16,1-3 0 15,6 0 0-15,5-4 0 16,9 1-1-16,1 0 1 16,17 6-4-16,11 6 0 15,11 0-2-15,13 16 0 16,5 3-2-16,6 10 1 16,-3 9-2-16,-4 18 1 15,-4 20-1-15,-3 3 0 16,-3 18-1-16,3 7 1 0,4-4 0 15,-1-5 1-15,5-7 5 16,6-16 0-16,4-12 4 16,-1-25 1-16,12-29 4 15,17-24 0-15,10-41 2 16,29-42 0-16,-4-33-4 16,-14-38 1-16,-10-22-8 15,-15-4 0-15,-20 7-14 16,-29 10 0-16</inkml:trace>
  <inkml:trace contextRef="#ctx0" brushRef="#br0" timeOffset="-82735.08">21975 12179 24 0,'10'-12'12'0,"8"-1"-5"16,-8 4 13-16,1-1-16 16,3 1 1-16,4-1 0 15,-1 1 1-15,1 0-8 16,3-4 0-16,0 0 5 15,0 1 1-15,4-4-3 16,3-3 0-16,1 1 0 16,-1-7 0-16,0 3 0 15,0 0 0-15,-3 6 1 0,-4 0 0 16,-7 13-1 0,-7 9 1-16,-7 16-1 0,-7 3 0 15,0 7-1-15,-3 5 1 16,-1-2-2-16,0-4 0 15,1-3 0-15,-1 1 1 16,4-4-1-16,4-6 1 16,6-4 0-16,4-5 0 15,4-7 0-15,6-9 0 16,12-10 0-16,2-6 0 16,12-6 0-16,-4-1 0 0,3 1 1 15,0 0 0-15,-3 6 0 16,-7 3 0-16,-4 10 0 15,-7 3 0-15,-3 6-1 16,-8 6 1-16,-3 6-1 16,-3 4 0-16,-4 3-1 15,-4 6 1-15,1 0-1 16,-1 0 1-16,-3 0-1 16,4 0 1-16,3-3 0 15,0 0 0-15,7-9 0 16,7-13 0-16,7-6 0 15,7-10 1-15,1-16-1 16,13-5 1-16,7-4-1 16,4 3 1-16,-7 1-1 15,-4 5 1-15,-6 11 0 16,-5 5 0-16,-2 3-1 0,-8 7 1 16,-3 6-1-16,-4 6 1 15,-7 4 0-15,0 5 0 16,-4 1-1-16,1 6 0 15,-4 6 0-15,-4 4 0 16,1-4 0-16,3-3 0 16,0 0-1-16,3-9 0 15,4-7 0-15,7-9 1 16,8-19-1-16,2-12 0 16,8-7 0-16,0-9 1 15,7 3 0-15,3 0 0 16,4-3 0-16,-7 7 1 0,-4 5 0 15,-3 7 0-15,-8 9 0 16,-3 13 0-16,-3 9-1 16,-4 9 1-16,-3-2-1 15,-1 6 1-15,-3 6-1 16,1-4 1-16,-1-2-2 16,0 0 1-16,0-1 0 15,0 1 0-15,3-7-1 16,4-2 1-16,4-7-1 15,3-7 1-15,4-5-1 16,3-10 1-16,0 6 0 16,1-6 0-16,-5 0 0 15,-3 4 0-15,4 2 1 16,0 6 0-16,-4 7 0 16,0 10 0-16,-3-1-1 0,-1 6 1 15,-2 7-1-15,-5 9 1 16,-6 10-2-16,-1 3 0 15,-3 3-1-15,0 3 1 16,0-6 0-16,7-7 0 16,0-6 0-16,4-9 0 15,3-9 1-15,4-7 1 16,3-16-1-16,7-9 1 16,4-6 0-16,3-3 0 15,7-4 0-15,1-3 0 0,-1 4-1 16,-7 3 1-16,4 2-1 15,-4 7 1-15,-3 7-1 16,0 5 1-16,-7 7-1 16,-1 9 1-16,-6 10-1 15,0 3 0-15,-4 6 0 16,3 0 0-16,1 0 0 16,-4 0 0-16,4-3-1 15,3-3 1-15,4-10-1 16,3-5 1-16,4-8 0 47,3-2 0-47,4-3 0 0,-4-4 0 0,0-2 0 0,0-4 0 0,1 0-1 15,-1 0 1-15,-3 3 0 16,0 10 1-16,-1 3-1 16,-2 6 0-16,-5 3 1 0,1 4 0 15,-4 9-1-15,-3 9 0 16,-4 6 0-1,0 4 1-15,4-3-1 0,-1-1 0 16,1-3 0-16,3-6 0 16,4-6-1-16,6 0 1 15,-2-13 0-15,2-6 0 16,-6-3 0-16,3-6 1 16,1-10-1-16,-1 3 1 15,0 1 0-15,0-4 0 16,4 3 0-16,-4 4 0 15,0 2 0-15,1 4 0 0,-5 6-1 16,1 3 1-16,0 3-1 16,-4 7 0-16,0-1 0 15,0 1 1-15,0 0-1 16,-6-4 0-16,-1 0-1 16,0-6 1-16,0 1 0 15,3-4 0-15,1-10-1 16,0-2 1-16,-1-7-1 15,1 0 1-15,0-3-1 16,-4 3 1-16,0 0 0 16,-4 7 1-16,5-1-1 15,2 4 1-15,4 3-1 16,1 3 1-16,-1-4-1 16,7 1 1-16,4-3-1 15,-1-1 0-15,1 1 0 16,3-7 0-1,-3-3 0-15,7 0 0 0,-4 1 0 16,1 2 1-16,-5 3-1 0,1 4 1 16,-4 0-1-16,1 2 1 15,-1 1-1-15,0 3 0 47,14 9 0-47,-6 13 1 0,-5 22-4 0,-6 22 1 16,-4 18-9-16,0 16 0 0,8 29-5 15,16 30 0 1</inkml:trace>
  <inkml:trace contextRef="#ctx0" brushRef="#br0" timeOffset="-80181.88">21879 11815 38 0,'14'7'19'0,"4"-7"-8"0,-18 0 20 15,7-4-27-15,-3-2 1 16,-1-3 1-16,-6-7 1 15,-4-6-9-15,-8 0 0 16,-2 3 6-16,-1 1 0 16,-7 2-2-16,-3 6 1 0,-3 4-1 15,-8 3 1-15,-4 6-2 16,-2 7 0-16,2 2 0 16,-3 1 0-1,-3-1-2-15,0 4 1 0,-4 3-2 16,10 6 0-16,4 9 0 15,4 7 1 17,11 6 0-32,9 16 0 15,8-7 1-15,7 1 0 0,18-1 1 0,17-3 0 0,8-9-1 16,10-6 1-16,10-10-1 16,-3-3 0-16,-7-9 1 15,-4-10 0-15,-10-12 0 16,-4-13 1-16,-3-6-1 15,-4-22 0-15,-3-13 0 16,-4 4 1-16,-3-4-2 0,-4 10 1 16,-7 0-4-16,-7 6 1 15,-4 0-10-15,1 10 0 16,-1 6-6-16,8 6 1 16</inkml:trace>
  <inkml:trace contextRef="#ctx0" brushRef="#br0" timeOffset="-79250.04">27407 11862 25 0,'11'-18'12'0,"-1"18"1"15,-10-7 10-15,-3 1-21 16,-1-3 1-16,-3-1 1 15,-3-2 1-15,-4-1-5 16,-4 4 1-16,4-1 3 16,-4 7 1-16,-6 3-2 15,-8 3 0-15,-7 4 0 16,-3 5 0-16,-1 4-2 0,1 6 0 16,0 9-1-16,6 10 1 15,8 12-1-15,7 7 1 16,10 9-1-16,11-3 0 15,15 3 0-15,13-7 0 16,11-12-1-16,10-9 1 16,4-16 0 31,10-12 0-47,1-13 2 0,-4-3 0 0,-7-19 1 0,-4-16 0 0,-6-12 0 15,-15-13 0-15,-11-6-1 0,-10 3 1 0,-7 7-9 16,-10-1 1-16,-15 4-12 15,-10 12 1-15</inkml:trace>
  <inkml:trace contextRef="#ctx0" brushRef="#br0" timeOffset="-75677.83">22779 874 24 0,'46'-9'12'0,"-4"-16"3"0,-35 9 13 16,7 7-24-16,0 0 1 16,-3-4 5-16,-4-9 1 15,0 13-12-15,-7-1 0 16,-3 10 7-16,-8 10 1 15,-7 5-3-15,-6 10 1 0,-5 7-4 16,-2 8 1-16,-1 8-2 16,-3-14 1-16,3 1-1 15,4 8 1-15,3-5-1 16,7 6 0-16,11-16 0 16,7 0 0-16,11 4 0 15,10-4 0-15,4 0 0 16,3-3 0-16,-3-3 0 15,-4 0 0-15,-4-3-1 16,-6 0 0-16,-11 6-2 16,-11 3 1-16,-10 0-5 15,-7 10 1-15,0-7-9 16,0-2 0-16,-1-14-1 16,12-12 1-16</inkml:trace>
  <inkml:trace contextRef="#ctx0" brushRef="#br0" timeOffset="-75392">23110 1357 31 0,'25'10'15'0,"-7"-10"-8"0,-18 0 26 16,0 0-33-16,0 0 1 15,-4-10 0-15,-3 1 1 16,-3 0-2-16,-8 2 0 15,-3 14 1-15,-4 5 0 16,0 7 0-16,1 12 0 16,3 4-1-16,-1 2 1 0,8 1-1 15,4-10 0-15,6-12-1 16,11-7 1-16,7-12-2 16,8-19 1-16,2 0-4 15,1-6 0-15,-4-3-7 16,4-13 1-16</inkml:trace>
  <inkml:trace contextRef="#ctx0" brushRef="#br0" timeOffset="-75138.33">23364 715 54 0,'4'25'27'0,"-18"50"-36"15,10-50 50-15,1 13-41 0,-4 12 1 16,-4 16 0 0,1 3 0-16,-1 9-2 0,0-6 1 15,4 0 0-15,4-9 1 16,6-10-2 0,4-18 1-16,1-7-3 0,-1-9 1 15,0-13-6-15,0-9 1 16,0-10-7-16,0-5 0 15</inkml:trace>
  <inkml:trace contextRef="#ctx0" brushRef="#br0" timeOffset="-74913.94">23439 1339 37 0,'0'37'18'0,"10"-2"-18"0,-6-23 28 15,-4 4-27-15,3 9 0 0,-3-3 0 16,0 3 1-16,4 3-2 15,-1-6 0-15,4-9 2 16,4-7 1-16,7-6 0 16,6-9 0-16,4-10 0 15,1-3 0-15,-5-9-1 16,-2-10 1-16,-1 3-10 16,-4-9 0-16,-3-3-7 15,1-7 1-15</inkml:trace>
  <inkml:trace contextRef="#ctx0" brushRef="#br0" timeOffset="-74701.64">23897 740 29 0,'7'40'14'0,"-14"29"-4"0,7-50 16 15,0 16-27-15,-7-1 1 16,-3 20 0-16,-5 2 0 15,1 13 0-15,-3 3 0 16,-1-15-1-16,4-7 1 16,3-13-6-16,1-8 1 0,6-17-5 15,-3-15 1 1</inkml:trace>
  <inkml:trace contextRef="#ctx0" brushRef="#br0" timeOffset="-74503.7">23597 1107 37 0,'21'9'18'0,"4"16"-12"16,-14-22 32-16,6 3-35 15,12-6 0-15,6 0 2 16,7 0 0-16,1-6-7 16,-5 3 0-16,-2 3 1 15,2 0 1-15,1 3-12 16,-7 3 0-16,-11 4-3 15,-3-10 1-15</inkml:trace>
  <inkml:trace contextRef="#ctx0" brushRef="#br0" timeOffset="-74354.91">24049 1348 31 0,'-4'53'15'0,"11"-15"-14"0,-3-29 26 15,3 7-27-15,0-7 0 16,0-9-5-16,0 0 1 15,0-6-1-15,0-6 1 16,-3 2-5-16,-1-15 0 16</inkml:trace>
  <inkml:trace contextRef="#ctx0" brushRef="#br0" timeOffset="-74041.71">24028 1125 22 0,'14'16'11'0,"3"3"-6"15,-6-19 18-15,0 9-23 16,6-6 0-16,1 13 0 16,3-10 1-16,0 4-4 15,7-1 0-15,4 1-4 16,3-7 1-16,1 3-1 16,-1-6 0-16,0-9 4 15,-3 2 0-15,-4 4 5 16,-7-6 0-16,1 2 6 15,-8 4 1-15,-4 3-1 16,-3 3 1-16,-3 4-5 16,-8-4 0-16,-3 3-2 15,-7 4 1-15,-3-1-3 0,-5 0 0 16,1 7-5-16,0 3 1 16,3 0-5-16,4 9 0 15</inkml:trace>
  <inkml:trace contextRef="#ctx0" brushRef="#br0" timeOffset="-73681.36">24529 1448 21 0,'7'19'10'0,"3"-31"-7"0,-6 5 13 0,6 4-16 16,5-16 0-16,2 4 0 15,1-14 0-15,3 4 0 16,4 0 0-16,-4-3 1 16,0-6 0-16,0 5 2 15,0 11 0-15,0-1 2 16,1 12 0-16,-1 7 0 15,-4 10 1-15,-2-1-2 16,-5 7 1-16,1 9-3 16,-4 3 1-16,0 1-3 15,0-1 1-15,0-3-5 16,0-10 0-16,4-2-8 0,-1-13 0 16</inkml:trace>
  <inkml:trace contextRef="#ctx0" brushRef="#br0" timeOffset="-73409.98">25255 1191 47 0,'11'16'23'0,"0"-10"-30"0,-11-6 39 0,3-6-32 16,1 3 0-16,-1 3-9 16,-3 0 1-16,0 0 0 15,-3-10 1-15</inkml:trace>
  <inkml:trace contextRef="#ctx0" brushRef="#br0" timeOffset="-73271.46">25210 1414 37 0,'10'31'18'0,"-3"-12"-23"0,-3-19 27 15,-4 0-40-15,0-16 1 16</inkml:trace>
  <inkml:trace contextRef="#ctx0" brushRef="#br0" timeOffset="-72601.44">25792 1875 54 0,'10'9'27'0,"15"-53"-35"0,-11 35 54 15,11-19-45-15,10-16 1 16,11-19 5-16,10-18 0 16,11-17-7-16,7-18 0 0,4-9 4 15,-11-1 1 1,-7 23-1-16,-11 31 1 15,-6 15-4 1,-8 4 1-16,-10 19-1 0,-4 5 0 0,-7 4-2 16,-3 16 0-16,-11 12-3 15,-4 19 0-15,-3 19 0 16,-4 18 0 0,-6 13 0-1,-1 16 0-15,0 9 1 0,4 19 1 0,-3-9 2 16,6-7 0-16,4-18-1 15,4-13 0-15,3-25-6 16,3-16 0-16,4-9-9 16,4-16 0-16</inkml:trace>
  <inkml:trace contextRef="#ctx0" brushRef="#br0" timeOffset="-72385.04">26155 1624 54 0,'18'22'27'0,"10"-22"-27"0,-7-10 44 16,14-2-44-16,8-10 0 16,6 0-1-16,4-6 0 15,-7-4-8-15,0 1 1 0,-11-13-7 16,-7 3 0-16</inkml:trace>
  <inkml:trace contextRef="#ctx0" brushRef="#br0" timeOffset="-72120.11">26995 812 56 0,'3'37'28'0,"-13"32"-34"15,2-47 49-15,-2 13-43 16,-11 18 1-16,-4 16-1 16,-3 22 0-16,7 9-2 0,-1-2 0 15,8-11-4 1,7-14 0-16,7-20-8 0,14-28 0 15,8-16-1-15,2-37 0 16</inkml:trace>
  <inkml:trace contextRef="#ctx0" brushRef="#br0" timeOffset="-71940.23">27122 834 31 0,'21'-41'15'0,"-4"50"-4"0,-17 1 28 16,-3 9-35-16,-4 24 1 0,-7 11 1 15,-4 18 1-15,-3 9-9 16,0 35 0-16,3 10 5 16,0-4 0-16,4-6-7 15,4-25 0-15,3-22-11 16,3-22 0-16</inkml:trace>
  <inkml:trace contextRef="#ctx0" brushRef="#br0" timeOffset="-71501.93">28356 1279 43 0,'14'9'21'0,"-7"1"-8"0,-7-1 28 0,0 4-40 15,-7 6 1-15,-3 9-1 16,-11 0 1 0,-11 16-3-16,-3 6 0 0,-8 7-1 15,4-1 1-15,4 4-6 16,7-7 0-16,3-19-8 15,15-24 0-15</inkml:trace>
  <inkml:trace contextRef="#ctx0" brushRef="#br0" timeOffset="-71321.56">28212 1392 52 0,'38'107'26'0,"22"37"-27"0,-45-107 44 16,2 17-44-16,4 5 1 16,8-2-11-16,-5-4 1 15,-3-9 0-15,4-19 1 16</inkml:trace>
  <inkml:trace contextRef="#ctx0" brushRef="#br0" timeOffset="-70499.23">29743 1583 46 0,'0'53'23'0,"-4"-2"-13"0,4-33 23 16,-3 1-32-16,-1 10 0 16,-3 14-1-16,-4-2 1 15,1-3-2-15,-1-13 0 16,8 3-6-16,3-18 0 15,7-7-8-15,3-16 1 16</inkml:trace>
  <inkml:trace contextRef="#ctx0" brushRef="#br0" timeOffset="-70270.63">29609 1304 40 0,'3'28'20'0,"22"-37"-15"16,-18 6 29-16,4-3-33 15,3-1 0-15,3 4-8 16,1 3 1-16,3 0-4 16,0 0 1-16</inkml:trace>
  <inkml:trace contextRef="#ctx0" brushRef="#br0" timeOffset="-69868.88">29919 1900 36 0,'-3'28'18'0,"17"-37"-18"0,-7-1 24 0,3-9-24 16,4 4 0-16,4-13 0 15,-4-7 0-15,0-3 0 16,0 4 0-16,1-1 0 15,-1 7 0-15,3-3 1 16,-3 12 0-16,4 7 0 16,-4 2 1-1,4 29 0 1,-4 9 1-16,0 0 0 16,-3 13 0-16,-1 6 0 15,1-3 0-15,3 0-3 16,0-6 0-16,-3-10-9 15,3-12 0-15,0-16-4 16,7-16 1-16</inkml:trace>
  <inkml:trace contextRef="#ctx0" brushRef="#br0" timeOffset="-69177.39">31873 802 45 0,'36'0'22'0,"-29"-9"-19"0,-7 9 41 0,-4 3-44 16,-13 13 1-16,-15 6 0 16,0 9 0-16,-3 22-1 15,-7-15 0-15,-8 15 1 16,-3 10 1-16,0 19-1 15,4 21 0-15,7 1-1 16,10-1 1 0,7-6-2-16,15-15 1 15,10-10-4 1,14-28 1-16,14-10-6 0,0-21 1 0,0-7-7 16,-3-15 0-16</inkml:trace>
  <inkml:trace contextRef="#ctx0" brushRef="#br0" timeOffset="-68947.69">31634 1589 54 0,'3'0'27'0,"18"-28"-33"0,-10 22 49 0,3-3-43 0,11-1 1 16,10 1-2-16,4-7 1 16,0 7-6-16,-8-1 0 15,-2 1-9-15,-5-10 1 16</inkml:trace>
  <inkml:trace contextRef="#ctx0" brushRef="#br0" timeOffset="-68683.43">32244 1034 52 0,'3'54'26'0,"1"-35"-30"15,-4 2 43-15,-4 11-40 16,1 12 1-16,-8 12-1 16,4 13 1-16,0 3-2 15,0 13 1-15,0-16-8 0,0-9 1 16,0-7-6-16,3-31 1 16</inkml:trace>
  <inkml:trace contextRef="#ctx0" brushRef="#br0" timeOffset="-68463.98">32396 1743 46 0,'3'63'23'0,"-24"-13"-28"0,14-31 40 0,-7 15-34 16,-4-5 1-16,1 8-1 15,2 1 1-15,1-7-7 16,4-6 1-16,-1-6-8 16,1-10 0-16</inkml:trace>
  <inkml:trace contextRef="#ctx0" brushRef="#br0" timeOffset="-68153.54">32812 1107 40 0,'7'18'20'0,"-18"7"-19"0,11-15 28 15,-3 9-29-15,-1-1 1 16,1 1-1-16,-4 6 1 15,0 0-1-15,0 4 0 16,0-4 1-16,3-3 1 16,4 3-1-16,4 0 0 15,-1-6 0-15,4-7 1 0,-3 1-3 16,3-10 1-16,3-3-7 16,4-3 1-1,4-13-7-15,0-12 0 0</inkml:trace>
  <inkml:trace contextRef="#ctx0" brushRef="#br0" timeOffset="-67943.13">33073 1141 36 0,'-4'56'18'0,"-13"-8"-18"15,10-36 29-15,-4 7-29 16,-10 12 1-16,0 13 0 15,-7 16 1-15,6-7-3 16,1 3 1-16,4-5 1 16,-1-4 0-16,7-10-8 15,4-5 1-15,7-14-5 0,7-8 1 16</inkml:trace>
  <inkml:trace contextRef="#ctx0" brushRef="#br0" timeOffset="-67436.64">33270 526 30 0,'0'0'15'0,"8"19"-4"16,-5-9 22-16,4 5-31 16,0 14 0-16,4 8 3 15,-1 23 1-15,1 2-6 0,3 4 0 16,4 28 3-16,-4 7 1 15,-4 21-2-15,-10 13 1 16,-7 0-3-16,-3 9 1 16,-8 0-3-16,-7-21 1 15,-10-26-8-15,-7-13 0 16,-4-24-6-16,18-16 1 0</inkml:trace>
  <inkml:trace contextRef="#ctx0" brushRef="#br0" timeOffset="-67103.04">33447 2195 44 0,'14'9'22'0,"7"35"-22"0,-17-35 22 0,-4 1-30 0,-7-1 0 0,-15-9-14 0,12-6 1 16</inkml:trace>
  <inkml:trace contextRef="#ctx0" brushRef="#br0" timeOffset="-56657.4">32184 12913 36 0,'-4'19'18'0,"8"-16"-8"16,-4-3 19-16,0 0-26 15,7-6 0-15,4-4 2 0,3-9 0 16,3-6-7-16,12-22 1 16,2-19 4-16,5-15 0 15,2-26-2-15,1-15 1 16,0-7-2-16,0 13 1 15,-7 13 0-15,-8 15 0 16,-6 16-1-16,-4 12 1 16,-7 23-1-16,-7 18 1 15,-3 22-2-15,-5 22 0 0,-2 22-1 16,-1 25 1 0,1 19 0-16,6 19 0 0,4 25-1 15,4-13 1-15,6 3 1 16,1-18 1-16,3-13 0 15,0-15 0-15,0-14 0 16,-3-14 1-16,-1-20-2 16,-10-15 1-16,-14-16-2 15,-17-10 1-15,-22-5-1 16,-14-7 0-16,-18-3-2 16,-14-7 0-16,-3 4 1 15,0 6 0-15,17 0 0 16,4 9 0-16,14-2 1 15,7 5 0-15,14 7 3 16,14 3 0-16,18 3 1 16,18 1 0-16,17-4 0 15,32-7 0-15,35-5 0 16,18-16 0-16,28-10-2 0,14-15 1 16,-7-4-2-16,4 7 1 15,-22-3-2-15,-28 15 1 16,-6-3-1-16,-26 7 0 15,-21 9 0-15,-24 9 0 16,-18 16-1-16,-28 9 1 16,-18 10-1-16,-35 25 1 15,-39 31-3-15,-18 35 0 16,-31 19-3-16,7 12 0 16,3-13-5-16,4-5 0 0,28-32-1 15,21-26 0-15</inkml:trace>
  <inkml:trace contextRef="#ctx0" brushRef="#br0" timeOffset="-56145.22">32974 12812 47 0,'162'-116'23'0,"-17"-81"-27"16,-110 134 48-16,4-18-42 0,0-17 1 16,-11-5 1-16,-17-13 0 15,-25 0-5-15,-18 3 0 16,-28 6 4-16,-39 10 0 15,-21 16-2-15,-42 18 1 16,-14 22-2-16,-26 26 0 16,-13 33-2-16,7 36 0 15,4 18-3-15,13 31 1 16,32 29-2-16,15 22 0 16,27 34 1-16,29 16 0 0,32-13 2 15,34 0 1-15,29-6 4 16,53-28 0-16,50-16 2 15,70-28 1-15,56-47-1 16,50-54 1 0,35-71 0-16,-14-38 0 0,-39-32 1 31,-67-25 0-31,-60-2 0 0,-60-23 0 0,-67-9-5 16,-38-29 1-16,-58-8-19 15,-37-11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&lt;,&gt;,&lt;=,&gt;=</a:t>
            </a:r>
          </a:p>
          <a:p>
            <a:r>
              <a:rPr lang="en-US">
                <a:cs typeface="Calibri"/>
              </a:rPr>
              <a:t>Draw on a number line, give interval notation: x&gt;1, x&lt;=-2, -1&lt;x&lt;=2</a:t>
            </a:r>
          </a:p>
          <a:p>
            <a:r>
              <a:rPr lang="en-US">
                <a:cs typeface="Calibri"/>
              </a:rPr>
              <a:t>Intersection vs union. And vs 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2503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X&gt;1, x+2 &gt;1+2, 2x&gt;2, x/3 &gt; 1/3</a:t>
            </a:r>
          </a:p>
          <a:p>
            <a:endParaRPr lang="en-US">
              <a:cs typeface="Calibri"/>
            </a:endParaRPr>
          </a:p>
          <a:p>
            <a:r>
              <a:rPr lang="en-US">
                <a:cs typeface="Calibri"/>
              </a:rPr>
              <a:t>Negative mult / division exception: Reflection about zero</a:t>
            </a:r>
          </a:p>
          <a:p>
            <a:r>
              <a:rPr lang="en-US">
                <a:cs typeface="Calibri"/>
              </a:rPr>
              <a:t>2&gt;1 , -2 &lt; -1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26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Solve for x: 9+x/3 &gt; 4-x/2</a:t>
            </a:r>
          </a:p>
          <a:p>
            <a:r>
              <a:rPr lang="en-US">
                <a:cs typeface="Calibri"/>
              </a:rPr>
              <a:t>Use above operations. Avoid negative mult / division if possible</a:t>
            </a:r>
          </a:p>
          <a:p>
            <a:r>
              <a:rPr lang="en-US">
                <a:cs typeface="Calibri"/>
              </a:rPr>
              <a:t>Not easy to check, can use Desmos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4190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5 &gt;= (6-5x)/3 &gt; 2</a:t>
            </a:r>
          </a:p>
          <a:p>
            <a:r>
              <a:rPr lang="en-US">
                <a:cs typeface="Calibri"/>
              </a:rPr>
              <a:t>Think of as two inequalities, but can combine work into 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87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X^2-3x&lt;=4</a:t>
            </a:r>
          </a:p>
          <a:p>
            <a:r>
              <a:rPr lang="en-US">
                <a:cs typeface="Calibri"/>
              </a:rPr>
              <a:t>Factor and consider cases, sign chart on number line, write as both interval and inequality, RHS must be zero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9254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-3x^2 &lt; -21x+30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953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1.7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Solving Inequalities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Basics and Slightly Beyond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405A1DA-96E5-42A7-8C02-01300A4AE5BA}"/>
                  </a:ext>
                </a:extLst>
              </p14:cNvPr>
              <p14:cNvContentPartPr/>
              <p14:nvPr/>
            </p14:nvContentPartPr>
            <p14:xfrm>
              <a:off x="4464000" y="4393440"/>
              <a:ext cx="754920" cy="78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405A1DA-96E5-42A7-8C02-01300A4AE5B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54640" y="4384080"/>
                <a:ext cx="773640" cy="97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1.7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22B1A9-CBA6-4239-8F62-6D9B59E4E3D0}"/>
                  </a:ext>
                </a:extLst>
              </p14:cNvPr>
              <p14:cNvContentPartPr/>
              <p14:nvPr/>
            </p14:nvContentPartPr>
            <p14:xfrm>
              <a:off x="800280" y="1546560"/>
              <a:ext cx="470160" cy="1646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22B1A9-CBA6-4239-8F62-6D9B59E4E3D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90920" y="1537200"/>
                <a:ext cx="488880" cy="1665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CE1E4-4E44-4903-8A99-C5A7AA753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Inequality Basics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BA19F-0094-4DEB-8561-24699114E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0636B0D-BA7C-4AB4-BE20-82297D7C018C}"/>
                  </a:ext>
                </a:extLst>
              </p14:cNvPr>
              <p14:cNvContentPartPr/>
              <p14:nvPr/>
            </p14:nvContentPartPr>
            <p14:xfrm>
              <a:off x="703440" y="1396440"/>
              <a:ext cx="10686240" cy="4993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0636B0D-BA7C-4AB4-BE20-82297D7C01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4080" y="1387080"/>
                <a:ext cx="10704960" cy="501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570B541-1A3B-4331-9C6F-BBDA55DDDFDF}"/>
                  </a:ext>
                </a:extLst>
              </p14:cNvPr>
              <p14:cNvContentPartPr/>
              <p14:nvPr/>
            </p14:nvContentPartPr>
            <p14:xfrm>
              <a:off x="302400" y="2043000"/>
              <a:ext cx="6332400" cy="3188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570B541-1A3B-4331-9C6F-BBDA55DDDFD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040" y="2033640"/>
                <a:ext cx="6351120" cy="320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527053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6F185-0295-474F-A858-122B9C4FE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Interval Union and Intersection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C237B-F65F-4731-B526-89C9672E4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381F90D-D3DE-4592-993C-A45D1B28FC46}"/>
                  </a:ext>
                </a:extLst>
              </p14:cNvPr>
              <p14:cNvContentPartPr/>
              <p14:nvPr/>
            </p14:nvContentPartPr>
            <p14:xfrm>
              <a:off x="731520" y="492120"/>
              <a:ext cx="11276640" cy="5870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381F90D-D3DE-4592-993C-A45D1B28FC4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22160" y="482760"/>
                <a:ext cx="11295360" cy="5889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11030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E5226-E1CC-4BEE-80EB-3ED88232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Rules for Inequalities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E2616-A131-4E9A-9948-97602DD0F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31D9994-61CA-4141-AAC2-8CCD2B86F3EA}"/>
                  </a:ext>
                </a:extLst>
              </p14:cNvPr>
              <p14:cNvContentPartPr/>
              <p14:nvPr/>
            </p14:nvContentPartPr>
            <p14:xfrm>
              <a:off x="105480" y="411840"/>
              <a:ext cx="11817720" cy="600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31D9994-61CA-4141-AAC2-8CCD2B86F3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6120" y="402480"/>
                <a:ext cx="11836440" cy="602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20092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0E09D-393A-4556-832A-6E6C7E70E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Linear Inequality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E95B-E7A7-4BF5-9750-653C339D4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166FEEC-0214-4276-92D1-7D20D871B1FA}"/>
                  </a:ext>
                </a:extLst>
              </p14:cNvPr>
              <p14:cNvContentPartPr/>
              <p14:nvPr/>
            </p14:nvContentPartPr>
            <p14:xfrm>
              <a:off x="284400" y="650160"/>
              <a:ext cx="10914840" cy="598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166FEEC-0214-4276-92D1-7D20D871B1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5040" y="640800"/>
                <a:ext cx="10933560" cy="600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13027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3DAB-445F-4D53-8D70-730963EF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Double Inequality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98D2E-60A5-49D3-AF04-16D7C78C5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C38162F-FD15-488D-87BD-75AB57AE9AF9}"/>
                  </a:ext>
                </a:extLst>
              </p14:cNvPr>
              <p14:cNvContentPartPr/>
              <p14:nvPr/>
            </p14:nvContentPartPr>
            <p14:xfrm>
              <a:off x="1513800" y="266400"/>
              <a:ext cx="10105920" cy="558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C38162F-FD15-488D-87BD-75AB57AE9AF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04440" y="257040"/>
                <a:ext cx="10124640" cy="560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8688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950B2-0A13-4888-8551-47CAE0131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Nonlinear Inequality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BC953-E0B6-458E-82A8-7AC56B89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CA4D74-8B45-4B66-A02A-86ACEF752790}"/>
                  </a:ext>
                </a:extLst>
              </p14:cNvPr>
              <p14:cNvContentPartPr/>
              <p14:nvPr/>
            </p14:nvContentPartPr>
            <p14:xfrm>
              <a:off x="628560" y="189360"/>
              <a:ext cx="11426760" cy="6360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CA4D74-8B45-4B66-A02A-86ACEF75279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9200" y="180000"/>
                <a:ext cx="11445480" cy="6379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22220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1CC20-7A37-47A3-8386-6CE6165D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D039F-9BC3-4F2F-AFA0-5868ADAA16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662670-32E0-4DFF-A8E5-CF50BCD9FC5E}"/>
                  </a:ext>
                </a:extLst>
              </p14:cNvPr>
              <p14:cNvContentPartPr/>
              <p14:nvPr/>
            </p14:nvContentPartPr>
            <p14:xfrm>
              <a:off x="443160" y="1372680"/>
              <a:ext cx="11130840" cy="5056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662670-32E0-4DFF-A8E5-CF50BCD9FC5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3800" y="1363320"/>
                <a:ext cx="11149560" cy="507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180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1.7 Solving Inequalities</vt:lpstr>
      <vt:lpstr>Section 1.7 Homework Submission to Canvas</vt:lpstr>
      <vt:lpstr>Inequality Basics</vt:lpstr>
      <vt:lpstr>Interval Union and Intersection</vt:lpstr>
      <vt:lpstr>Rules for Inequalities</vt:lpstr>
      <vt:lpstr>Example: Linear Inequality </vt:lpstr>
      <vt:lpstr>Example: Double Inequality</vt:lpstr>
      <vt:lpstr>Example: Nonlinear Inequality</vt:lpstr>
      <vt:lpstr>Example: Try on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2020-09-30T14:31:44Z</dcterms:modified>
</cp:coreProperties>
</file>