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ink/ink2.xml" ContentType="application/inkml+xml"/>
  <Override PartName="/ppt/notesSlides/notesSlide2.xml" ContentType="application/vnd.openxmlformats-officedocument.presentationml.notesSlide+xml"/>
  <Override PartName="/ppt/ink/ink3.xml" ContentType="application/inkml+xml"/>
  <Override PartName="/ppt/notesSlides/notesSlide3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ink/ink6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7" r:id="rId2"/>
    <p:sldId id="266" r:id="rId3"/>
    <p:sldId id="267" r:id="rId4"/>
    <p:sldId id="268" r:id="rId5"/>
    <p:sldId id="265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A9EACF-E343-44A8-BA49-8D86790235A8}" v="1" dt="2020-09-30T18:29:46.1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d Vidden" userId="S::cvidden@uwlax.edu::fa919fd6-03f8-48d0-9b95-10ac8c9672df" providerId="AD" clId="Web-{EB2D30E3-F9DE-8FB6-FA08-9C28031C951E}"/>
    <pc:docChg chg="modSld">
      <pc:chgData name="Chad Vidden" userId="S::cvidden@uwlax.edu::fa919fd6-03f8-48d0-9b95-10ac8c9672df" providerId="AD" clId="Web-{EB2D30E3-F9DE-8FB6-FA08-9C28031C951E}" dt="2020-09-30T18:11:11.021" v="16"/>
      <pc:docMkLst>
        <pc:docMk/>
      </pc:docMkLst>
      <pc:sldChg chg="modNotes">
        <pc:chgData name="Chad Vidden" userId="S::cvidden@uwlax.edu::fa919fd6-03f8-48d0-9b95-10ac8c9672df" providerId="AD" clId="Web-{EB2D30E3-F9DE-8FB6-FA08-9C28031C951E}" dt="2020-09-30T18:11:11.021" v="16"/>
        <pc:sldMkLst>
          <pc:docMk/>
          <pc:sldMk cId="3878963673" sldId="266"/>
        </pc:sldMkLst>
      </pc:sldChg>
    </pc:docChg>
  </pc:docChgLst>
  <pc:docChgLst>
    <pc:chgData name="Chad Vidden" userId="S::cvidden@uwlax.edu::fa919fd6-03f8-48d0-9b95-10ac8c9672df" providerId="AD" clId="Web-{C353BEA8-F2B5-F9C8-95C9-DD24AA8C764A}"/>
    <pc:docChg chg="modSld">
      <pc:chgData name="Chad Vidden" userId="S::cvidden@uwlax.edu::fa919fd6-03f8-48d0-9b95-10ac8c9672df" providerId="AD" clId="Web-{C353BEA8-F2B5-F9C8-95C9-DD24AA8C764A}" dt="2020-09-05T11:26:40.759" v="62" actId="20577"/>
      <pc:docMkLst>
        <pc:docMk/>
      </pc:docMkLst>
      <pc:sldChg chg="modSp">
        <pc:chgData name="Chad Vidden" userId="S::cvidden@uwlax.edu::fa919fd6-03f8-48d0-9b95-10ac8c9672df" providerId="AD" clId="Web-{C353BEA8-F2B5-F9C8-95C9-DD24AA8C764A}" dt="2020-09-05T11:23:37.799" v="55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C353BEA8-F2B5-F9C8-95C9-DD24AA8C764A}" dt="2020-09-05T11:23:12.172" v="6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C353BEA8-F2B5-F9C8-95C9-DD24AA8C764A}" dt="2020-09-05T11:23:37.799" v="55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">
        <pc:chgData name="Chad Vidden" userId="S::cvidden@uwlax.edu::fa919fd6-03f8-48d0-9b95-10ac8c9672df" providerId="AD" clId="Web-{C353BEA8-F2B5-F9C8-95C9-DD24AA8C764A}" dt="2020-09-05T11:26:39.449" v="60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C353BEA8-F2B5-F9C8-95C9-DD24AA8C764A}" dt="2020-09-05T11:26:39.449" v="60" actId="20577"/>
          <ac:spMkLst>
            <pc:docMk/>
            <pc:sldMk cId="541778303" sldId="263"/>
            <ac:spMk id="2" creationId="{CA451731-004D-47EF-B477-97CEF7BB49D9}"/>
          </ac:spMkLst>
        </pc:spChg>
      </pc:sldChg>
      <pc:sldChg chg="modSp">
        <pc:chgData name="Chad Vidden" userId="S::cvidden@uwlax.edu::fa919fd6-03f8-48d0-9b95-10ac8c9672df" providerId="AD" clId="Web-{C353BEA8-F2B5-F9C8-95C9-DD24AA8C764A}" dt="2020-09-05T11:26:35.610" v="57" actId="20577"/>
        <pc:sldMkLst>
          <pc:docMk/>
          <pc:sldMk cId="2349933283" sldId="269"/>
        </pc:sldMkLst>
        <pc:spChg chg="mod">
          <ac:chgData name="Chad Vidden" userId="S::cvidden@uwlax.edu::fa919fd6-03f8-48d0-9b95-10ac8c9672df" providerId="AD" clId="Web-{C353BEA8-F2B5-F9C8-95C9-DD24AA8C764A}" dt="2020-09-05T11:26:35.610" v="57" actId="20577"/>
          <ac:spMkLst>
            <pc:docMk/>
            <pc:sldMk cId="2349933283" sldId="269"/>
            <ac:spMk id="2" creationId="{48B2C0D7-B8F7-4D2E-8918-DF67C9DF9340}"/>
          </ac:spMkLst>
        </pc:spChg>
      </pc:sldChg>
    </pc:docChg>
  </pc:docChgLst>
  <pc:docChgLst>
    <pc:chgData name="Chad Vidden" userId="S::cvidden@uwlax.edu::fa919fd6-03f8-48d0-9b95-10ac8c9672df" providerId="AD" clId="Web-{245D8A6B-90BB-46C9-9C1E-6198E9A2BDA6}"/>
    <pc:docChg chg="addSld delSld modSld">
      <pc:chgData name="Chad Vidden" userId="S::cvidden@uwlax.edu::fa919fd6-03f8-48d0-9b95-10ac8c9672df" providerId="AD" clId="Web-{245D8A6B-90BB-46C9-9C1E-6198E9A2BDA6}" dt="2020-09-10T14:35:56.885" v="691" actId="20577"/>
      <pc:docMkLst>
        <pc:docMk/>
      </pc:docMkLst>
      <pc:sldChg chg="modSp">
        <pc:chgData name="Chad Vidden" userId="S::cvidden@uwlax.edu::fa919fd6-03f8-48d0-9b95-10ac8c9672df" providerId="AD" clId="Web-{245D8A6B-90BB-46C9-9C1E-6198E9A2BDA6}" dt="2020-09-10T14:29:48.798" v="459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245D8A6B-90BB-46C9-9C1E-6198E9A2BDA6}" dt="2020-09-10T14:29:48.798" v="459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">
        <pc:chgData name="Chad Vidden" userId="S::cvidden@uwlax.edu::fa919fd6-03f8-48d0-9b95-10ac8c9672df" providerId="AD" clId="Web-{245D8A6B-90BB-46C9-9C1E-6198E9A2BDA6}" dt="2020-09-10T14:35:56.885" v="690" actId="20577"/>
        <pc:sldMkLst>
          <pc:docMk/>
          <pc:sldMk cId="2349933283" sldId="269"/>
        </pc:sldMkLst>
        <pc:spChg chg="mod">
          <ac:chgData name="Chad Vidden" userId="S::cvidden@uwlax.edu::fa919fd6-03f8-48d0-9b95-10ac8c9672df" providerId="AD" clId="Web-{245D8A6B-90BB-46C9-9C1E-6198E9A2BDA6}" dt="2020-09-10T14:35:56.885" v="690" actId="20577"/>
          <ac:spMkLst>
            <pc:docMk/>
            <pc:sldMk cId="2349933283" sldId="269"/>
            <ac:spMk id="3" creationId="{9BBBB11B-49A7-4A14-AC67-AC50FA0F861E}"/>
          </ac:spMkLst>
        </pc:spChg>
      </pc:sldChg>
      <pc:sldChg chg="del">
        <pc:chgData name="Chad Vidden" userId="S::cvidden@uwlax.edu::fa919fd6-03f8-48d0-9b95-10ac8c9672df" providerId="AD" clId="Web-{245D8A6B-90BB-46C9-9C1E-6198E9A2BDA6}" dt="2020-09-10T14:07:12.780" v="2"/>
        <pc:sldMkLst>
          <pc:docMk/>
          <pc:sldMk cId="972021397" sldId="270"/>
        </pc:sldMkLst>
      </pc:sldChg>
      <pc:sldChg chg="modSp new modNotes">
        <pc:chgData name="Chad Vidden" userId="S::cvidden@uwlax.edu::fa919fd6-03f8-48d0-9b95-10ac8c9672df" providerId="AD" clId="Web-{245D8A6B-90BB-46C9-9C1E-6198E9A2BDA6}" dt="2020-09-10T14:12:01.553" v="293" actId="20577"/>
        <pc:sldMkLst>
          <pc:docMk/>
          <pc:sldMk cId="2511491159" sldId="270"/>
        </pc:sldMkLst>
        <pc:spChg chg="mod">
          <ac:chgData name="Chad Vidden" userId="S::cvidden@uwlax.edu::fa919fd6-03f8-48d0-9b95-10ac8c9672df" providerId="AD" clId="Web-{245D8A6B-90BB-46C9-9C1E-6198E9A2BDA6}" dt="2020-09-10T14:12:01.553" v="293" actId="20577"/>
          <ac:spMkLst>
            <pc:docMk/>
            <pc:sldMk cId="2511491159" sldId="270"/>
            <ac:spMk id="2" creationId="{FDF56221-FEBA-4904-83A1-915A63F31156}"/>
          </ac:spMkLst>
        </pc:spChg>
      </pc:sldChg>
      <pc:sldChg chg="del">
        <pc:chgData name="Chad Vidden" userId="S::cvidden@uwlax.edu::fa919fd6-03f8-48d0-9b95-10ac8c9672df" providerId="AD" clId="Web-{245D8A6B-90BB-46C9-9C1E-6198E9A2BDA6}" dt="2020-09-10T14:07:12.780" v="1"/>
        <pc:sldMkLst>
          <pc:docMk/>
          <pc:sldMk cId="525675311" sldId="271"/>
        </pc:sldMkLst>
      </pc:sldChg>
      <pc:sldChg chg="modSp new modNotes">
        <pc:chgData name="Chad Vidden" userId="S::cvidden@uwlax.edu::fa919fd6-03f8-48d0-9b95-10ac8c9672df" providerId="AD" clId="Web-{245D8A6B-90BB-46C9-9C1E-6198E9A2BDA6}" dt="2020-09-10T14:28:29.811" v="406"/>
        <pc:sldMkLst>
          <pc:docMk/>
          <pc:sldMk cId="2070400205" sldId="271"/>
        </pc:sldMkLst>
        <pc:spChg chg="mod">
          <ac:chgData name="Chad Vidden" userId="S::cvidden@uwlax.edu::fa919fd6-03f8-48d0-9b95-10ac8c9672df" providerId="AD" clId="Web-{245D8A6B-90BB-46C9-9C1E-6198E9A2BDA6}" dt="2020-09-10T14:09:11.877" v="141" actId="20577"/>
          <ac:spMkLst>
            <pc:docMk/>
            <pc:sldMk cId="2070400205" sldId="271"/>
            <ac:spMk id="2" creationId="{F6953C18-4BC2-4515-AC04-BE6AC018C6EC}"/>
          </ac:spMkLst>
        </pc:spChg>
      </pc:sldChg>
      <pc:sldChg chg="modSp new modNotes">
        <pc:chgData name="Chad Vidden" userId="S::cvidden@uwlax.edu::fa919fd6-03f8-48d0-9b95-10ac8c9672df" providerId="AD" clId="Web-{245D8A6B-90BB-46C9-9C1E-6198E9A2BDA6}" dt="2020-09-10T14:11:56.475" v="285"/>
        <pc:sldMkLst>
          <pc:docMk/>
          <pc:sldMk cId="1484418194" sldId="272"/>
        </pc:sldMkLst>
        <pc:spChg chg="mod">
          <ac:chgData name="Chad Vidden" userId="S::cvidden@uwlax.edu::fa919fd6-03f8-48d0-9b95-10ac8c9672df" providerId="AD" clId="Web-{245D8A6B-90BB-46C9-9C1E-6198E9A2BDA6}" dt="2020-09-10T14:10:40.879" v="205" actId="20577"/>
          <ac:spMkLst>
            <pc:docMk/>
            <pc:sldMk cId="1484418194" sldId="272"/>
            <ac:spMk id="2" creationId="{4DE80BF7-FCA3-4162-814D-776CB9729A35}"/>
          </ac:spMkLst>
        </pc:spChg>
      </pc:sldChg>
      <pc:sldChg chg="del">
        <pc:chgData name="Chad Vidden" userId="S::cvidden@uwlax.edu::fa919fd6-03f8-48d0-9b95-10ac8c9672df" providerId="AD" clId="Web-{245D8A6B-90BB-46C9-9C1E-6198E9A2BDA6}" dt="2020-09-10T14:07:12.780" v="0"/>
        <pc:sldMkLst>
          <pc:docMk/>
          <pc:sldMk cId="3629828607" sldId="272"/>
        </pc:sldMkLst>
      </pc:sldChg>
      <pc:sldChg chg="modSp new modNotes">
        <pc:chgData name="Chad Vidden" userId="S::cvidden@uwlax.edu::fa919fd6-03f8-48d0-9b95-10ac8c9672df" providerId="AD" clId="Web-{245D8A6B-90BB-46C9-9C1E-6198E9A2BDA6}" dt="2020-09-10T14:30:20.439" v="495" actId="20577"/>
        <pc:sldMkLst>
          <pc:docMk/>
          <pc:sldMk cId="2128896953" sldId="273"/>
        </pc:sldMkLst>
        <pc:spChg chg="mod">
          <ac:chgData name="Chad Vidden" userId="S::cvidden@uwlax.edu::fa919fd6-03f8-48d0-9b95-10ac8c9672df" providerId="AD" clId="Web-{245D8A6B-90BB-46C9-9C1E-6198E9A2BDA6}" dt="2020-09-10T14:30:20.439" v="495" actId="20577"/>
          <ac:spMkLst>
            <pc:docMk/>
            <pc:sldMk cId="2128896953" sldId="273"/>
            <ac:spMk id="2" creationId="{09435213-DDE7-47F6-A10D-DB7B9F3433B3}"/>
          </ac:spMkLst>
        </pc:spChg>
      </pc:sldChg>
      <pc:sldChg chg="modSp new modNotes">
        <pc:chgData name="Chad Vidden" userId="S::cvidden@uwlax.edu::fa919fd6-03f8-48d0-9b95-10ac8c9672df" providerId="AD" clId="Web-{245D8A6B-90BB-46C9-9C1E-6198E9A2BDA6}" dt="2020-09-10T14:33:30.584" v="600"/>
        <pc:sldMkLst>
          <pc:docMk/>
          <pc:sldMk cId="3808723827" sldId="274"/>
        </pc:sldMkLst>
        <pc:spChg chg="mod">
          <ac:chgData name="Chad Vidden" userId="S::cvidden@uwlax.edu::fa919fd6-03f8-48d0-9b95-10ac8c9672df" providerId="AD" clId="Web-{245D8A6B-90BB-46C9-9C1E-6198E9A2BDA6}" dt="2020-09-10T14:30:26.127" v="512" actId="20577"/>
          <ac:spMkLst>
            <pc:docMk/>
            <pc:sldMk cId="3808723827" sldId="274"/>
            <ac:spMk id="2" creationId="{7DE147C5-7F19-47B8-A850-C5FADACE5472}"/>
          </ac:spMkLst>
        </pc:spChg>
      </pc:sldChg>
    </pc:docChg>
  </pc:docChgLst>
  <pc:docChgLst>
    <pc:chgData name="Chad Vidden" userId="S::cvidden@uwlax.edu::fa919fd6-03f8-48d0-9b95-10ac8c9672df" providerId="AD" clId="Web-{1CBED633-108F-4079-A11D-2A0E218E620C}"/>
    <pc:docChg chg="modSld">
      <pc:chgData name="Chad Vidden" userId="S::cvidden@uwlax.edu::fa919fd6-03f8-48d0-9b95-10ac8c9672df" providerId="AD" clId="Web-{1CBED633-108F-4079-A11D-2A0E218E620C}" dt="2020-03-23T15:53:14.524" v="11"/>
      <pc:docMkLst>
        <pc:docMk/>
      </pc:docMkLst>
      <pc:sldChg chg="delSp modSp">
        <pc:chgData name="Chad Vidden" userId="S::cvidden@uwlax.edu::fa919fd6-03f8-48d0-9b95-10ac8c9672df" providerId="AD" clId="Web-{1CBED633-108F-4079-A11D-2A0E218E620C}" dt="2020-03-23T15:53:14.524" v="11"/>
        <pc:sldMkLst>
          <pc:docMk/>
          <pc:sldMk cId="109857222" sldId="256"/>
        </pc:sldMkLst>
        <pc:spChg chg="mod">
          <ac:chgData name="Chad Vidden" userId="S::cvidden@uwlax.edu::fa919fd6-03f8-48d0-9b95-10ac8c9672df" providerId="AD" clId="Web-{1CBED633-108F-4079-A11D-2A0E218E620C}" dt="2020-03-23T15:53:11.164" v="8" actId="20577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Chad Vidden" userId="S::cvidden@uwlax.edu::fa919fd6-03f8-48d0-9b95-10ac8c9672df" providerId="AD" clId="Web-{1CBED633-108F-4079-A11D-2A0E218E620C}" dt="2020-03-23T15:53:14.524" v="11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Chad Vidden" userId="S::cvidden@uwlax.edu::fa919fd6-03f8-48d0-9b95-10ac8c9672df" providerId="AD" clId="Web-{35E98DFE-1EB8-C101-842F-291DD6D7BC36}"/>
    <pc:docChg chg="addSld delSld modSld">
      <pc:chgData name="Chad Vidden" userId="S::cvidden@uwlax.edu::fa919fd6-03f8-48d0-9b95-10ac8c9672df" providerId="AD" clId="Web-{35E98DFE-1EB8-C101-842F-291DD6D7BC36}" dt="2020-03-23T16:12:56.724" v="578"/>
      <pc:docMkLst>
        <pc:docMk/>
      </pc:docMkLst>
      <pc:sldChg chg="del">
        <pc:chgData name="Chad Vidden" userId="S::cvidden@uwlax.edu::fa919fd6-03f8-48d0-9b95-10ac8c9672df" providerId="AD" clId="Web-{35E98DFE-1EB8-C101-842F-291DD6D7BC36}" dt="2020-03-23T15:55:08.081" v="1"/>
        <pc:sldMkLst>
          <pc:docMk/>
          <pc:sldMk cId="109857222" sldId="256"/>
        </pc:sldMkLst>
      </pc:sldChg>
      <pc:sldChg chg="modSp new">
        <pc:chgData name="Chad Vidden" userId="S::cvidden@uwlax.edu::fa919fd6-03f8-48d0-9b95-10ac8c9672df" providerId="AD" clId="Web-{35E98DFE-1EB8-C101-842F-291DD6D7BC36}" dt="2020-03-23T15:55:27.051" v="39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35E98DFE-1EB8-C101-842F-291DD6D7BC36}" dt="2020-03-23T15:55:14.894" v="21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35E98DFE-1EB8-C101-842F-291DD6D7BC36}" dt="2020-03-23T15:55:27.051" v="39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07:38.538" v="216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35E98DFE-1EB8-C101-842F-291DD6D7BC36}" dt="2020-03-23T16:04:52.765" v="101" actId="20577"/>
          <ac:spMkLst>
            <pc:docMk/>
            <pc:sldMk cId="2599349530" sldId="258"/>
            <ac:spMk id="2" creationId="{C43AAB4F-DC90-42DC-A019-AE489EAE93A0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08:51.901" v="305"/>
        <pc:sldMkLst>
          <pc:docMk/>
          <pc:sldMk cId="338191173" sldId="259"/>
        </pc:sldMkLst>
        <pc:spChg chg="mod">
          <ac:chgData name="Chad Vidden" userId="S::cvidden@uwlax.edu::fa919fd6-03f8-48d0-9b95-10ac8c9672df" providerId="AD" clId="Web-{35E98DFE-1EB8-C101-842F-291DD6D7BC36}" dt="2020-03-23T16:07:59.211" v="242" actId="20577"/>
          <ac:spMkLst>
            <pc:docMk/>
            <pc:sldMk cId="338191173" sldId="259"/>
            <ac:spMk id="2" creationId="{C2628FCE-11D6-40B0-80C5-EF09BC79BA81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1:09.110" v="395"/>
        <pc:sldMkLst>
          <pc:docMk/>
          <pc:sldMk cId="1416279900" sldId="260"/>
        </pc:sldMkLst>
        <pc:spChg chg="mod">
          <ac:chgData name="Chad Vidden" userId="S::cvidden@uwlax.edu::fa919fd6-03f8-48d0-9b95-10ac8c9672df" providerId="AD" clId="Web-{35E98DFE-1EB8-C101-842F-291DD6D7BC36}" dt="2020-03-23T16:09:03.432" v="324" actId="20577"/>
          <ac:spMkLst>
            <pc:docMk/>
            <pc:sldMk cId="1416279900" sldId="260"/>
            <ac:spMk id="2" creationId="{5A91ABC3-97FB-4D0C-B17A-14DE70706022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2:30.880" v="527"/>
        <pc:sldMkLst>
          <pc:docMk/>
          <pc:sldMk cId="731871338" sldId="261"/>
        </pc:sldMkLst>
        <pc:spChg chg="mod">
          <ac:chgData name="Chad Vidden" userId="S::cvidden@uwlax.edu::fa919fd6-03f8-48d0-9b95-10ac8c9672df" providerId="AD" clId="Web-{35E98DFE-1EB8-C101-842F-291DD6D7BC36}" dt="2020-03-23T16:11:32.142" v="466" actId="20577"/>
          <ac:spMkLst>
            <pc:docMk/>
            <pc:sldMk cId="731871338" sldId="261"/>
            <ac:spMk id="2" creationId="{013DE1AE-CC99-4E9C-9BD2-D234121AB060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2:56.724" v="578"/>
        <pc:sldMkLst>
          <pc:docMk/>
          <pc:sldMk cId="3954320327" sldId="262"/>
        </pc:sldMkLst>
        <pc:spChg chg="mod">
          <ac:chgData name="Chad Vidden" userId="S::cvidden@uwlax.edu::fa919fd6-03f8-48d0-9b95-10ac8c9672df" providerId="AD" clId="Web-{35E98DFE-1EB8-C101-842F-291DD6D7BC36}" dt="2020-03-23T16:12:43.833" v="551" actId="20577"/>
          <ac:spMkLst>
            <pc:docMk/>
            <pc:sldMk cId="3954320327" sldId="262"/>
            <ac:spMk id="2" creationId="{21AE1C6F-816B-4997-BB7C-7D0EE40D8D11}"/>
          </ac:spMkLst>
        </pc:spChg>
      </pc:sldChg>
    </pc:docChg>
  </pc:docChgLst>
  <pc:docChgLst>
    <pc:chgData name="Chad Vidden" userId="S::cvidden@uwlax.edu::fa919fd6-03f8-48d0-9b95-10ac8c9672df" providerId="AD" clId="Web-{D797AE51-092D-852B-E056-AA55CEF30E74}"/>
    <pc:docChg chg="modSld">
      <pc:chgData name="Chad Vidden" userId="S::cvidden@uwlax.edu::fa919fd6-03f8-48d0-9b95-10ac8c9672df" providerId="AD" clId="Web-{D797AE51-092D-852B-E056-AA55CEF30E74}" dt="2020-03-24T03:48:17.174" v="211"/>
      <pc:docMkLst>
        <pc:docMk/>
      </pc:docMkLst>
      <pc:sldChg chg="addSp delSp">
        <pc:chgData name="Chad Vidden" userId="S::cvidden@uwlax.edu::fa919fd6-03f8-48d0-9b95-10ac8c9672df" providerId="AD" clId="Web-{D797AE51-092D-852B-E056-AA55CEF30E74}" dt="2020-03-24T03:42:43.584" v="1"/>
        <pc:sldMkLst>
          <pc:docMk/>
          <pc:sldMk cId="3637318454" sldId="257"/>
        </pc:sldMkLst>
        <pc:inkChg chg="add del">
          <ac:chgData name="Chad Vidden" userId="S::cvidden@uwlax.edu::fa919fd6-03f8-48d0-9b95-10ac8c9672df" providerId="AD" clId="Web-{D797AE51-092D-852B-E056-AA55CEF30E74}" dt="2020-03-24T03:42:43.584" v="1"/>
          <ac:inkMkLst>
            <pc:docMk/>
            <pc:sldMk cId="3637318454" sldId="257"/>
            <ac:inkMk id="5" creationId="{68E109D9-E96D-4D52-9F19-CEE24506FF1E}"/>
          </ac:inkMkLst>
        </pc:inkChg>
      </pc:sldChg>
      <pc:sldChg chg="addSp delSp">
        <pc:chgData name="Chad Vidden" userId="S::cvidden@uwlax.edu::fa919fd6-03f8-48d0-9b95-10ac8c9672df" providerId="AD" clId="Web-{D797AE51-092D-852B-E056-AA55CEF30E74}" dt="2020-03-24T03:48:17.174" v="211"/>
        <pc:sldMkLst>
          <pc:docMk/>
          <pc:sldMk cId="2599349530" sldId="258"/>
        </pc:sldMkLst>
        <pc:inkChg chg="add">
          <ac:chgData name="Chad Vidden" userId="S::cvidden@uwlax.edu::fa919fd6-03f8-48d0-9b95-10ac8c9672df" providerId="AD" clId="Web-{D797AE51-092D-852B-E056-AA55CEF30E74}" dt="2020-03-24T03:44:47.479" v="3"/>
          <ac:inkMkLst>
            <pc:docMk/>
            <pc:sldMk cId="2599349530" sldId="258"/>
            <ac:inkMk id="3" creationId="{717781AD-C247-4902-935C-C203A14DD74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01" v="4"/>
          <ac:inkMkLst>
            <pc:docMk/>
            <pc:sldMk cId="2599349530" sldId="258"/>
            <ac:inkMk id="4" creationId="{836DADF8-8A3F-4F09-80FE-C8E546B24BEC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01" v="5"/>
          <ac:inkMkLst>
            <pc:docMk/>
            <pc:sldMk cId="2599349530" sldId="258"/>
            <ac:inkMk id="5" creationId="{9D6D96E2-1A34-410B-979B-AF0E273EA393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6"/>
          <ac:inkMkLst>
            <pc:docMk/>
            <pc:sldMk cId="2599349530" sldId="258"/>
            <ac:inkMk id="6" creationId="{D0869BF9-FCBF-4895-9E14-6C8FD4C9EC05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7"/>
          <ac:inkMkLst>
            <pc:docMk/>
            <pc:sldMk cId="2599349530" sldId="258"/>
            <ac:inkMk id="7" creationId="{857A468B-43A4-405B-8497-2D35813048D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8"/>
          <ac:inkMkLst>
            <pc:docMk/>
            <pc:sldMk cId="2599349530" sldId="258"/>
            <ac:inkMk id="8" creationId="{9980605C-C8FF-4E50-B59E-CC27D00FB7CE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9"/>
          <ac:inkMkLst>
            <pc:docMk/>
            <pc:sldMk cId="2599349530" sldId="258"/>
            <ac:inkMk id="9" creationId="{7508F71D-6D2C-4A00-80AE-4ED45F7F9A31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10"/>
          <ac:inkMkLst>
            <pc:docMk/>
            <pc:sldMk cId="2599349530" sldId="258"/>
            <ac:inkMk id="10" creationId="{E7683987-2147-480F-87F2-7A907A610FEB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1"/>
          <ac:inkMkLst>
            <pc:docMk/>
            <pc:sldMk cId="2599349530" sldId="258"/>
            <ac:inkMk id="11" creationId="{14ED7EA6-6D30-4482-AD8E-93E8F1D9E9FF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2"/>
          <ac:inkMkLst>
            <pc:docMk/>
            <pc:sldMk cId="2599349530" sldId="258"/>
            <ac:inkMk id="12" creationId="{A37F4B14-6EBC-451B-9CBF-1D6E88B84439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3"/>
          <ac:inkMkLst>
            <pc:docMk/>
            <pc:sldMk cId="2599349530" sldId="258"/>
            <ac:inkMk id="13" creationId="{E826A3A9-3B50-4323-9014-DE974C36007B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4"/>
          <ac:inkMkLst>
            <pc:docMk/>
            <pc:sldMk cId="2599349530" sldId="258"/>
            <ac:inkMk id="14" creationId="{313FBC56-5F26-4807-97C2-7A4CD494E0A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5"/>
          <ac:inkMkLst>
            <pc:docMk/>
            <pc:sldMk cId="2599349530" sldId="258"/>
            <ac:inkMk id="15" creationId="{DF381B18-BB0C-4470-9BBF-EEFBB9A107C2}"/>
          </ac:inkMkLst>
        </pc:inkChg>
        <pc:inkChg chg="add">
          <ac:chgData name="Chad Vidden" userId="S::cvidden@uwlax.edu::fa919fd6-03f8-48d0-9b95-10ac8c9672df" providerId="AD" clId="Web-{D797AE51-092D-852B-E056-AA55CEF30E74}" dt="2020-03-24T03:44:57.073" v="16"/>
          <ac:inkMkLst>
            <pc:docMk/>
            <pc:sldMk cId="2599349530" sldId="258"/>
            <ac:inkMk id="16" creationId="{A6DFA6A7-6C29-4EF6-837C-2273B0CFD06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7"/>
          <ac:inkMkLst>
            <pc:docMk/>
            <pc:sldMk cId="2599349530" sldId="258"/>
            <ac:inkMk id="17" creationId="{02573925-FF0B-498A-87DA-42B0CEB3DF4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8"/>
          <ac:inkMkLst>
            <pc:docMk/>
            <pc:sldMk cId="2599349530" sldId="258"/>
            <ac:inkMk id="18" creationId="{A4203528-2D01-4103-8346-FF1A4538CDC2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9"/>
          <ac:inkMkLst>
            <pc:docMk/>
            <pc:sldMk cId="2599349530" sldId="258"/>
            <ac:inkMk id="19" creationId="{9FDAAADD-F978-42AC-AD19-000389CBDA76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20"/>
          <ac:inkMkLst>
            <pc:docMk/>
            <pc:sldMk cId="2599349530" sldId="258"/>
            <ac:inkMk id="20" creationId="{08F0D0FC-961B-4121-BDEC-0752775A4637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21"/>
          <ac:inkMkLst>
            <pc:docMk/>
            <pc:sldMk cId="2599349530" sldId="258"/>
            <ac:inkMk id="21" creationId="{0D0F32E4-F202-47C4-9FB8-21A15B6B2A5B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2"/>
          <ac:inkMkLst>
            <pc:docMk/>
            <pc:sldMk cId="2599349530" sldId="258"/>
            <ac:inkMk id="22" creationId="{D3822A9F-364A-4354-893F-4C7EF1D77AB2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3"/>
          <ac:inkMkLst>
            <pc:docMk/>
            <pc:sldMk cId="2599349530" sldId="258"/>
            <ac:inkMk id="23" creationId="{BCE288CE-CBF2-4880-96F7-0D77B61CA84D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4"/>
          <ac:inkMkLst>
            <pc:docMk/>
            <pc:sldMk cId="2599349530" sldId="258"/>
            <ac:inkMk id="24" creationId="{6E250556-8BFF-4324-9E67-8DA271B619F8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5"/>
          <ac:inkMkLst>
            <pc:docMk/>
            <pc:sldMk cId="2599349530" sldId="258"/>
            <ac:inkMk id="25" creationId="{3F860A61-9F32-437F-A0CA-EAC7154A0340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6"/>
          <ac:inkMkLst>
            <pc:docMk/>
            <pc:sldMk cId="2599349530" sldId="258"/>
            <ac:inkMk id="26" creationId="{DD36B5E2-F05B-4B64-840E-61D954938BA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7"/>
          <ac:inkMkLst>
            <pc:docMk/>
            <pc:sldMk cId="2599349530" sldId="258"/>
            <ac:inkMk id="27" creationId="{05864736-DDDB-4B8A-9835-F26AF9CBE7AA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8"/>
          <ac:inkMkLst>
            <pc:docMk/>
            <pc:sldMk cId="2599349530" sldId="258"/>
            <ac:inkMk id="28" creationId="{8D4D3AA2-C00E-445E-AAB3-054F2FD801A8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9"/>
          <ac:inkMkLst>
            <pc:docMk/>
            <pc:sldMk cId="2599349530" sldId="258"/>
            <ac:inkMk id="29" creationId="{612B0B9D-B660-499E-A289-3833068EF047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30"/>
          <ac:inkMkLst>
            <pc:docMk/>
            <pc:sldMk cId="2599349530" sldId="258"/>
            <ac:inkMk id="30" creationId="{DE12A18B-B3B2-4CC7-8197-70F7017CC07D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31"/>
          <ac:inkMkLst>
            <pc:docMk/>
            <pc:sldMk cId="2599349530" sldId="258"/>
            <ac:inkMk id="31" creationId="{0132B9D0-0B4F-4D8A-8E7E-93F42B692044}"/>
          </ac:inkMkLst>
        </pc:inkChg>
        <pc:inkChg chg="add">
          <ac:chgData name="Chad Vidden" userId="S::cvidden@uwlax.edu::fa919fd6-03f8-48d0-9b95-10ac8c9672df" providerId="AD" clId="Web-{D797AE51-092D-852B-E056-AA55CEF30E74}" dt="2020-03-24T03:45:05.698" v="32"/>
          <ac:inkMkLst>
            <pc:docMk/>
            <pc:sldMk cId="2599349530" sldId="258"/>
            <ac:inkMk id="32" creationId="{4A41E55D-6932-41D2-8EDF-7732C52DC924}"/>
          </ac:inkMkLst>
        </pc:inkChg>
        <pc:inkChg chg="add">
          <ac:chgData name="Chad Vidden" userId="S::cvidden@uwlax.edu::fa919fd6-03f8-48d0-9b95-10ac8c9672df" providerId="AD" clId="Web-{D797AE51-092D-852B-E056-AA55CEF30E74}" dt="2020-03-24T03:45:08.308" v="33"/>
          <ac:inkMkLst>
            <pc:docMk/>
            <pc:sldMk cId="2599349530" sldId="258"/>
            <ac:inkMk id="33" creationId="{A2C99B03-4884-46A5-9BCA-67C6111C5B1C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4"/>
          <ac:inkMkLst>
            <pc:docMk/>
            <pc:sldMk cId="2599349530" sldId="258"/>
            <ac:inkMk id="34" creationId="{3E54610F-2809-4A54-8FE1-BED31752FED9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5"/>
          <ac:inkMkLst>
            <pc:docMk/>
            <pc:sldMk cId="2599349530" sldId="258"/>
            <ac:inkMk id="35" creationId="{1531A137-C4B4-4CC6-8285-D08826D7929D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6"/>
          <ac:inkMkLst>
            <pc:docMk/>
            <pc:sldMk cId="2599349530" sldId="258"/>
            <ac:inkMk id="36" creationId="{80409F0D-1816-433A-A0C3-F23FFFE16B6C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7"/>
          <ac:inkMkLst>
            <pc:docMk/>
            <pc:sldMk cId="2599349530" sldId="258"/>
            <ac:inkMk id="37" creationId="{3BEDEFCB-624A-4D88-85D9-11CB75038C53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38"/>
          <ac:inkMkLst>
            <pc:docMk/>
            <pc:sldMk cId="2599349530" sldId="258"/>
            <ac:inkMk id="38" creationId="{CC9E7F22-076E-4117-A53A-C2685EDF2951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39"/>
          <ac:inkMkLst>
            <pc:docMk/>
            <pc:sldMk cId="2599349530" sldId="258"/>
            <ac:inkMk id="39" creationId="{1864276F-1528-450C-A3E0-D08DFFC256B4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40"/>
          <ac:inkMkLst>
            <pc:docMk/>
            <pc:sldMk cId="2599349530" sldId="258"/>
            <ac:inkMk id="40" creationId="{0770EED8-3539-426B-BD48-87FE38B0DD14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41"/>
          <ac:inkMkLst>
            <pc:docMk/>
            <pc:sldMk cId="2599349530" sldId="258"/>
            <ac:inkMk id="41" creationId="{747D817B-884B-4023-94CC-5FC4505B39CE}"/>
          </ac:inkMkLst>
        </pc:inkChg>
        <pc:inkChg chg="add">
          <ac:chgData name="Chad Vidden" userId="S::cvidden@uwlax.edu::fa919fd6-03f8-48d0-9b95-10ac8c9672df" providerId="AD" clId="Web-{D797AE51-092D-852B-E056-AA55CEF30E74}" dt="2020-03-24T03:45:13.386" v="42"/>
          <ac:inkMkLst>
            <pc:docMk/>
            <pc:sldMk cId="2599349530" sldId="258"/>
            <ac:inkMk id="42" creationId="{F6249060-9CEC-4AE9-88D4-AFDFADC39B6A}"/>
          </ac:inkMkLst>
        </pc:inkChg>
        <pc:inkChg chg="add">
          <ac:chgData name="Chad Vidden" userId="S::cvidden@uwlax.edu::fa919fd6-03f8-48d0-9b95-10ac8c9672df" providerId="AD" clId="Web-{D797AE51-092D-852B-E056-AA55CEF30E74}" dt="2020-03-24T03:45:13.386" v="43"/>
          <ac:inkMkLst>
            <pc:docMk/>
            <pc:sldMk cId="2599349530" sldId="258"/>
            <ac:inkMk id="43" creationId="{C85075F8-F8B7-45D8-8BCC-67BEA8320D85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39" v="44"/>
          <ac:inkMkLst>
            <pc:docMk/>
            <pc:sldMk cId="2599349530" sldId="258"/>
            <ac:inkMk id="44" creationId="{1DFA7BD6-7A95-4B6C-B38F-6F8EFAC0802E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5"/>
          <ac:inkMkLst>
            <pc:docMk/>
            <pc:sldMk cId="2599349530" sldId="258"/>
            <ac:inkMk id="45" creationId="{C07C1079-3D3F-4542-9301-9B437DE08937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6"/>
          <ac:inkMkLst>
            <pc:docMk/>
            <pc:sldMk cId="2599349530" sldId="258"/>
            <ac:inkMk id="46" creationId="{151C8719-E1B3-48B5-99DC-3154A771ACE5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7"/>
          <ac:inkMkLst>
            <pc:docMk/>
            <pc:sldMk cId="2599349530" sldId="258"/>
            <ac:inkMk id="47" creationId="{80C5519E-08CE-451C-B1F5-1CFAEE535FA9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8"/>
          <ac:inkMkLst>
            <pc:docMk/>
            <pc:sldMk cId="2599349530" sldId="258"/>
            <ac:inkMk id="48" creationId="{9F806EA9-1026-40E7-8B7A-2940E48DFB09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9"/>
          <ac:inkMkLst>
            <pc:docMk/>
            <pc:sldMk cId="2599349530" sldId="258"/>
            <ac:inkMk id="49" creationId="{B69704D2-9799-4147-8E7D-9D310AE2C814}"/>
          </ac:inkMkLst>
        </pc:inkChg>
        <pc:inkChg chg="add">
          <ac:chgData name="Chad Vidden" userId="S::cvidden@uwlax.edu::fa919fd6-03f8-48d0-9b95-10ac8c9672df" providerId="AD" clId="Web-{D797AE51-092D-852B-E056-AA55CEF30E74}" dt="2020-03-24T03:45:16.558" v="50"/>
          <ac:inkMkLst>
            <pc:docMk/>
            <pc:sldMk cId="2599349530" sldId="258"/>
            <ac:inkMk id="50" creationId="{8EE14F2B-E267-4037-A9C0-618520684915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1"/>
          <ac:inkMkLst>
            <pc:docMk/>
            <pc:sldMk cId="2599349530" sldId="258"/>
            <ac:inkMk id="51" creationId="{F0D76C7F-6C58-4B0E-B7E1-2FAC0BCEC3A7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2"/>
          <ac:inkMkLst>
            <pc:docMk/>
            <pc:sldMk cId="2599349530" sldId="258"/>
            <ac:inkMk id="52" creationId="{35D496D9-7583-48FB-8586-28C534E64E59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3"/>
          <ac:inkMkLst>
            <pc:docMk/>
            <pc:sldMk cId="2599349530" sldId="258"/>
            <ac:inkMk id="53" creationId="{5F66B290-5AEC-48C4-84A1-38EFF9020E8D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4"/>
          <ac:inkMkLst>
            <pc:docMk/>
            <pc:sldMk cId="2599349530" sldId="258"/>
            <ac:inkMk id="54" creationId="{DF81D842-7F03-4F69-9784-D50072FB0F72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5"/>
          <ac:inkMkLst>
            <pc:docMk/>
            <pc:sldMk cId="2599349530" sldId="258"/>
            <ac:inkMk id="55" creationId="{F775F110-BD04-4410-AA23-214E9E6EA6D4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6"/>
          <ac:inkMkLst>
            <pc:docMk/>
            <pc:sldMk cId="2599349530" sldId="258"/>
            <ac:inkMk id="56" creationId="{7198DA2B-651E-4C0E-BB7C-4536514E2C0D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80" v="57"/>
          <ac:inkMkLst>
            <pc:docMk/>
            <pc:sldMk cId="2599349530" sldId="258"/>
            <ac:inkMk id="57" creationId="{8FFB2B27-D5F3-4593-B085-995F9D7645C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58"/>
          <ac:inkMkLst>
            <pc:docMk/>
            <pc:sldMk cId="2599349530" sldId="258"/>
            <ac:inkMk id="58" creationId="{04C7E48D-2631-488D-8BF8-214AA6931E5E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59"/>
          <ac:inkMkLst>
            <pc:docMk/>
            <pc:sldMk cId="2599349530" sldId="258"/>
            <ac:inkMk id="59" creationId="{572219D1-A84C-48F6-8B5C-32451D1B3C1E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0"/>
          <ac:inkMkLst>
            <pc:docMk/>
            <pc:sldMk cId="2599349530" sldId="258"/>
            <ac:inkMk id="60" creationId="{D5CB9947-0848-49EB-9B62-E2AB6BB8BCB0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1"/>
          <ac:inkMkLst>
            <pc:docMk/>
            <pc:sldMk cId="2599349530" sldId="258"/>
            <ac:inkMk id="61" creationId="{7C097018-A3B1-4B9E-8C37-5942DB06B6B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2"/>
          <ac:inkMkLst>
            <pc:docMk/>
            <pc:sldMk cId="2599349530" sldId="258"/>
            <ac:inkMk id="62" creationId="{B762C895-CAC7-4974-8D03-7B259AEC70D6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512" v="63"/>
          <ac:inkMkLst>
            <pc:docMk/>
            <pc:sldMk cId="2599349530" sldId="258"/>
            <ac:inkMk id="63" creationId="{6AB5EBE5-3D2C-4C74-8D80-F909AF8C8CD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512" v="64"/>
          <ac:inkMkLst>
            <pc:docMk/>
            <pc:sldMk cId="2599349530" sldId="258"/>
            <ac:inkMk id="64" creationId="{5C5DBCD2-6632-45C3-BC3C-396CB271E345}"/>
          </ac:inkMkLst>
        </pc:inkChg>
        <pc:inkChg chg="add">
          <ac:chgData name="Chad Vidden" userId="S::cvidden@uwlax.edu::fa919fd6-03f8-48d0-9b95-10ac8c9672df" providerId="AD" clId="Web-{D797AE51-092D-852B-E056-AA55CEF30E74}" dt="2020-03-24T03:45:27.121" v="65"/>
          <ac:inkMkLst>
            <pc:docMk/>
            <pc:sldMk cId="2599349530" sldId="258"/>
            <ac:inkMk id="65" creationId="{AB71C5B1-3C0C-43F8-B303-BAE07CB9D341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6"/>
          <ac:inkMkLst>
            <pc:docMk/>
            <pc:sldMk cId="2599349530" sldId="258"/>
            <ac:inkMk id="66" creationId="{88AD57B7-172E-468A-97F8-4676C0E01890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7"/>
          <ac:inkMkLst>
            <pc:docMk/>
            <pc:sldMk cId="2599349530" sldId="258"/>
            <ac:inkMk id="67" creationId="{78BBA637-B4C7-47E3-81DE-05CEA5FE8724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8"/>
          <ac:inkMkLst>
            <pc:docMk/>
            <pc:sldMk cId="2599349530" sldId="258"/>
            <ac:inkMk id="68" creationId="{69CF680B-7B35-4EA0-8E71-EAE491F9DA8C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9"/>
          <ac:inkMkLst>
            <pc:docMk/>
            <pc:sldMk cId="2599349530" sldId="258"/>
            <ac:inkMk id="69" creationId="{1522BCBF-A3CF-4901-9D6C-985DD6BB4274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0"/>
          <ac:inkMkLst>
            <pc:docMk/>
            <pc:sldMk cId="2599349530" sldId="258"/>
            <ac:inkMk id="70" creationId="{543F2A33-DB97-49EA-9102-BE9A805727E7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1"/>
          <ac:inkMkLst>
            <pc:docMk/>
            <pc:sldMk cId="2599349530" sldId="258"/>
            <ac:inkMk id="71" creationId="{6C520A85-9B6E-4740-84CD-D4B9D5372E3C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2"/>
          <ac:inkMkLst>
            <pc:docMk/>
            <pc:sldMk cId="2599349530" sldId="258"/>
            <ac:inkMk id="72" creationId="{7BE252BC-3F25-4C60-941A-161229BDB2A9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37" v="74"/>
          <ac:inkMkLst>
            <pc:docMk/>
            <pc:sldMk cId="2599349530" sldId="258"/>
            <ac:inkMk id="73" creationId="{A63F859A-9D49-41C0-91BF-F0068D6E0832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37" v="75"/>
          <ac:inkMkLst>
            <pc:docMk/>
            <pc:sldMk cId="2599349530" sldId="258"/>
            <ac:inkMk id="74" creationId="{2F6294D7-2E61-48B0-87EE-C5651208AB60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6"/>
          <ac:inkMkLst>
            <pc:docMk/>
            <pc:sldMk cId="2599349530" sldId="258"/>
            <ac:inkMk id="75" creationId="{9BE52598-384D-41AE-972D-1968A21DC188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7"/>
          <ac:inkMkLst>
            <pc:docMk/>
            <pc:sldMk cId="2599349530" sldId="258"/>
            <ac:inkMk id="76" creationId="{7B77D233-84DE-4F45-940D-F776F283FFEF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8"/>
          <ac:inkMkLst>
            <pc:docMk/>
            <pc:sldMk cId="2599349530" sldId="258"/>
            <ac:inkMk id="77" creationId="{CA12F16F-714D-424C-BE93-19B0FFBD1C4F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79"/>
          <ac:inkMkLst>
            <pc:docMk/>
            <pc:sldMk cId="2599349530" sldId="258"/>
            <ac:inkMk id="78" creationId="{404D4A54-8A55-4F2A-9088-9324D0D508DC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80"/>
          <ac:inkMkLst>
            <pc:docMk/>
            <pc:sldMk cId="2599349530" sldId="258"/>
            <ac:inkMk id="79" creationId="{587CDBF5-3091-46C9-A020-120D6FB37AE8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81"/>
          <ac:inkMkLst>
            <pc:docMk/>
            <pc:sldMk cId="2599349530" sldId="258"/>
            <ac:inkMk id="80" creationId="{F519F920-1E35-44EB-A881-54DD487CBD9E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215" v="82"/>
          <ac:inkMkLst>
            <pc:docMk/>
            <pc:sldMk cId="2599349530" sldId="258"/>
            <ac:inkMk id="81" creationId="{ABBB3FD6-6F31-4549-AA84-03084410127D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215" v="83"/>
          <ac:inkMkLst>
            <pc:docMk/>
            <pc:sldMk cId="2599349530" sldId="258"/>
            <ac:inkMk id="82" creationId="{1C0B7E45-95F3-49C6-A158-00DF6CCC7C25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997" v="84"/>
          <ac:inkMkLst>
            <pc:docMk/>
            <pc:sldMk cId="2599349530" sldId="258"/>
            <ac:inkMk id="83" creationId="{306FAC3E-06B6-4A05-817F-FBA01B4346E1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997" v="85"/>
          <ac:inkMkLst>
            <pc:docMk/>
            <pc:sldMk cId="2599349530" sldId="258"/>
            <ac:inkMk id="84" creationId="{DA1EA8C8-6AF4-47B2-B1E6-B13F70B8B3AC}"/>
          </ac:inkMkLst>
        </pc:inkChg>
        <pc:inkChg chg="add">
          <ac:chgData name="Chad Vidden" userId="S::cvidden@uwlax.edu::fa919fd6-03f8-48d0-9b95-10ac8c9672df" providerId="AD" clId="Web-{D797AE51-092D-852B-E056-AA55CEF30E74}" dt="2020-03-24T03:45:46.872" v="86"/>
          <ac:inkMkLst>
            <pc:docMk/>
            <pc:sldMk cId="2599349530" sldId="258"/>
            <ac:inkMk id="85" creationId="{7C8D1DC2-CD29-406F-869E-D4E94AC8C337}"/>
          </ac:inkMkLst>
        </pc:inkChg>
        <pc:inkChg chg="add">
          <ac:chgData name="Chad Vidden" userId="S::cvidden@uwlax.edu::fa919fd6-03f8-48d0-9b95-10ac8c9672df" providerId="AD" clId="Web-{D797AE51-092D-852B-E056-AA55CEF30E74}" dt="2020-03-24T03:45:46.872" v="87"/>
          <ac:inkMkLst>
            <pc:docMk/>
            <pc:sldMk cId="2599349530" sldId="258"/>
            <ac:inkMk id="86" creationId="{27FBAA44-3BEE-4A31-A465-232A4F832317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88"/>
          <ac:inkMkLst>
            <pc:docMk/>
            <pc:sldMk cId="2599349530" sldId="258"/>
            <ac:inkMk id="87" creationId="{8EAEB0A4-E30E-4BCB-B521-9F6B2C7C63A1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89"/>
          <ac:inkMkLst>
            <pc:docMk/>
            <pc:sldMk cId="2599349530" sldId="258"/>
            <ac:inkMk id="88" creationId="{BCBFD526-85F5-4B46-8679-75DA588C4867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90"/>
          <ac:inkMkLst>
            <pc:docMk/>
            <pc:sldMk cId="2599349530" sldId="258"/>
            <ac:inkMk id="89" creationId="{FED149D2-35DE-4582-A6EB-DF32D83B5FC9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1"/>
          <ac:inkMkLst>
            <pc:docMk/>
            <pc:sldMk cId="2599349530" sldId="258"/>
            <ac:inkMk id="90" creationId="{9EFA1F81-CFD7-4157-88A6-E8940FAB7D97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2"/>
          <ac:inkMkLst>
            <pc:docMk/>
            <pc:sldMk cId="2599349530" sldId="258"/>
            <ac:inkMk id="91" creationId="{F0B8CE51-3B47-431D-A082-B6341CE2F01F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3"/>
          <ac:inkMkLst>
            <pc:docMk/>
            <pc:sldMk cId="2599349530" sldId="258"/>
            <ac:inkMk id="92" creationId="{3E667505-5001-43A3-ABD8-8C7BC1B8514E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4"/>
          <ac:inkMkLst>
            <pc:docMk/>
            <pc:sldMk cId="2599349530" sldId="258"/>
            <ac:inkMk id="93" creationId="{616A7B55-E572-4950-9570-B2D51024B276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66" v="95"/>
          <ac:inkMkLst>
            <pc:docMk/>
            <pc:sldMk cId="2599349530" sldId="258"/>
            <ac:inkMk id="94" creationId="{578FF46C-E2DB-43F1-90BE-C147570FAB37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31.673" v="161"/>
          <ac:inkMkLst>
            <pc:docMk/>
            <pc:sldMk cId="2599349530" sldId="258"/>
            <ac:inkMk id="95" creationId="{31064F52-36C3-4A30-9470-B9A642DA6C87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13" v="97"/>
          <ac:inkMkLst>
            <pc:docMk/>
            <pc:sldMk cId="2599349530" sldId="258"/>
            <ac:inkMk id="96" creationId="{5521C237-0D14-4290-9810-7E6E468A8796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98"/>
          <ac:inkMkLst>
            <pc:docMk/>
            <pc:sldMk cId="2599349530" sldId="258"/>
            <ac:inkMk id="97" creationId="{6F30F881-276C-4EE9-A1F4-1B92D560EDB2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99"/>
          <ac:inkMkLst>
            <pc:docMk/>
            <pc:sldMk cId="2599349530" sldId="258"/>
            <ac:inkMk id="98" creationId="{68F563E0-93B0-45EA-A921-4DB0F3CD0F8A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100"/>
          <ac:inkMkLst>
            <pc:docMk/>
            <pc:sldMk cId="2599349530" sldId="258"/>
            <ac:inkMk id="99" creationId="{3EAA73E0-1C24-46EE-A590-7AD0326ADA94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44" v="101"/>
          <ac:inkMkLst>
            <pc:docMk/>
            <pc:sldMk cId="2599349530" sldId="258"/>
            <ac:inkMk id="100" creationId="{E703E1A2-65DD-4671-8EEC-17B813E3111D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559" v="102"/>
          <ac:inkMkLst>
            <pc:docMk/>
            <pc:sldMk cId="2599349530" sldId="258"/>
            <ac:inkMk id="101" creationId="{FFBDB4D2-F200-4CBA-9C73-1EC7D6FE88D8}"/>
          </ac:inkMkLst>
        </pc:inkChg>
        <pc:inkChg chg="add">
          <ac:chgData name="Chad Vidden" userId="S::cvidden@uwlax.edu::fa919fd6-03f8-48d0-9b95-10ac8c9672df" providerId="AD" clId="Web-{D797AE51-092D-852B-E056-AA55CEF30E74}" dt="2020-03-24T03:45:59.998" v="103"/>
          <ac:inkMkLst>
            <pc:docMk/>
            <pc:sldMk cId="2599349530" sldId="258"/>
            <ac:inkMk id="102" creationId="{9A5C0F5B-162E-434A-AAB3-50B212592ED3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63" v="104"/>
          <ac:inkMkLst>
            <pc:docMk/>
            <pc:sldMk cId="2599349530" sldId="258"/>
            <ac:inkMk id="103" creationId="{BBBD0E39-89F3-49E6-8262-031D079C0C73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63" v="105"/>
          <ac:inkMkLst>
            <pc:docMk/>
            <pc:sldMk cId="2599349530" sldId="258"/>
            <ac:inkMk id="104" creationId="{BA4249DE-8FF5-42C1-B336-7F72E9EF673C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6"/>
          <ac:inkMkLst>
            <pc:docMk/>
            <pc:sldMk cId="2599349530" sldId="258"/>
            <ac:inkMk id="105" creationId="{45AB5051-97E6-45D9-AC50-059B4498E65F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7"/>
          <ac:inkMkLst>
            <pc:docMk/>
            <pc:sldMk cId="2599349530" sldId="258"/>
            <ac:inkMk id="106" creationId="{F4641A3A-9CF5-439A-8EC7-94EA36B780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8"/>
          <ac:inkMkLst>
            <pc:docMk/>
            <pc:sldMk cId="2599349530" sldId="258"/>
            <ac:inkMk id="107" creationId="{05512FE3-8DA3-4999-AE35-ED2536C714DF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9"/>
          <ac:inkMkLst>
            <pc:docMk/>
            <pc:sldMk cId="2599349530" sldId="258"/>
            <ac:inkMk id="108" creationId="{64F1BBE9-C40C-4C8B-A4DC-B8AFFEB4C44C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0"/>
          <ac:inkMkLst>
            <pc:docMk/>
            <pc:sldMk cId="2599349530" sldId="258"/>
            <ac:inkMk id="109" creationId="{77592294-4BB1-409D-8F03-ABC26B600C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1"/>
          <ac:inkMkLst>
            <pc:docMk/>
            <pc:sldMk cId="2599349530" sldId="258"/>
            <ac:inkMk id="110" creationId="{4BDF1A7F-64E3-4CB7-995C-271DE5BD2B68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2"/>
          <ac:inkMkLst>
            <pc:docMk/>
            <pc:sldMk cId="2599349530" sldId="258"/>
            <ac:inkMk id="111" creationId="{7A709AC2-D705-4ED1-A530-A2225408D69E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72" v="113"/>
          <ac:inkMkLst>
            <pc:docMk/>
            <pc:sldMk cId="2599349530" sldId="258"/>
            <ac:inkMk id="112" creationId="{335B2670-A765-4C16-9D67-C4228ACFBA5B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72" v="114"/>
          <ac:inkMkLst>
            <pc:docMk/>
            <pc:sldMk cId="2599349530" sldId="258"/>
            <ac:inkMk id="113" creationId="{F9F3BF73-5F94-43CC-BBA4-24E6A08A79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5"/>
          <ac:inkMkLst>
            <pc:docMk/>
            <pc:sldMk cId="2599349530" sldId="258"/>
            <ac:inkMk id="114" creationId="{FB72FBE4-4191-4E9C-90A4-2A23DDA7490D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6"/>
          <ac:inkMkLst>
            <pc:docMk/>
            <pc:sldMk cId="2599349530" sldId="258"/>
            <ac:inkMk id="115" creationId="{AAF020D6-CBDB-49EB-BEED-F74719A4E397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7"/>
          <ac:inkMkLst>
            <pc:docMk/>
            <pc:sldMk cId="2599349530" sldId="258"/>
            <ac:inkMk id="116" creationId="{DE91EB0E-0504-44C1-8155-1A0764AB1BA5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404" v="118"/>
          <ac:inkMkLst>
            <pc:docMk/>
            <pc:sldMk cId="2599349530" sldId="258"/>
            <ac:inkMk id="117" creationId="{042D4D43-607D-4F14-B3CE-6B5AEC756FC0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404" v="119"/>
          <ac:inkMkLst>
            <pc:docMk/>
            <pc:sldMk cId="2599349530" sldId="258"/>
            <ac:inkMk id="118" creationId="{17F4640A-8443-4CDB-9A9D-D29B87A348E0}"/>
          </ac:inkMkLst>
        </pc:inkChg>
        <pc:inkChg chg="add">
          <ac:chgData name="Chad Vidden" userId="S::cvidden@uwlax.edu::fa919fd6-03f8-48d0-9b95-10ac8c9672df" providerId="AD" clId="Web-{D797AE51-092D-852B-E056-AA55CEF30E74}" dt="2020-03-24T03:46:08.388" v="120"/>
          <ac:inkMkLst>
            <pc:docMk/>
            <pc:sldMk cId="2599349530" sldId="258"/>
            <ac:inkMk id="119" creationId="{D1109F4F-8FC8-499F-9E39-A5A5F93C5101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82" v="121"/>
          <ac:inkMkLst>
            <pc:docMk/>
            <pc:sldMk cId="2599349530" sldId="258"/>
            <ac:inkMk id="120" creationId="{B0B13D5B-7530-480D-9F15-6B4A96FEA4AB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2"/>
          <ac:inkMkLst>
            <pc:docMk/>
            <pc:sldMk cId="2599349530" sldId="258"/>
            <ac:inkMk id="121" creationId="{9E12CBC5-CB07-4537-BB69-AA8288302512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3"/>
          <ac:inkMkLst>
            <pc:docMk/>
            <pc:sldMk cId="2599349530" sldId="258"/>
            <ac:inkMk id="122" creationId="{5A73593F-9E1C-4250-BAC8-09B5292AEBEF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4"/>
          <ac:inkMkLst>
            <pc:docMk/>
            <pc:sldMk cId="2599349530" sldId="258"/>
            <ac:inkMk id="123" creationId="{14897FFF-FAF7-45BB-BBE6-0710491AE6A8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5"/>
          <ac:inkMkLst>
            <pc:docMk/>
            <pc:sldMk cId="2599349530" sldId="258"/>
            <ac:inkMk id="124" creationId="{0F755DF7-2B9B-4E46-BAC9-6821A6951A7A}"/>
          </ac:inkMkLst>
        </pc:inkChg>
        <pc:inkChg chg="add">
          <ac:chgData name="Chad Vidden" userId="S::cvidden@uwlax.edu::fa919fd6-03f8-48d0-9b95-10ac8c9672df" providerId="AD" clId="Web-{D797AE51-092D-852B-E056-AA55CEF30E74}" dt="2020-03-24T03:46:12.013" v="126"/>
          <ac:inkMkLst>
            <pc:docMk/>
            <pc:sldMk cId="2599349530" sldId="258"/>
            <ac:inkMk id="125" creationId="{8D8568D7-E240-4B5D-926A-F1E70B63F9A4}"/>
          </ac:inkMkLst>
        </pc:inkChg>
        <pc:inkChg chg="add">
          <ac:chgData name="Chad Vidden" userId="S::cvidden@uwlax.edu::fa919fd6-03f8-48d0-9b95-10ac8c9672df" providerId="AD" clId="Web-{D797AE51-092D-852B-E056-AA55CEF30E74}" dt="2020-03-24T03:46:16.654" v="127"/>
          <ac:inkMkLst>
            <pc:docMk/>
            <pc:sldMk cId="2599349530" sldId="258"/>
            <ac:inkMk id="126" creationId="{B52D33EE-29AC-4F80-9A7C-DBA85CD417DD}"/>
          </ac:inkMkLst>
        </pc:inkChg>
        <pc:inkChg chg="add">
          <ac:chgData name="Chad Vidden" userId="S::cvidden@uwlax.edu::fa919fd6-03f8-48d0-9b95-10ac8c9672df" providerId="AD" clId="Web-{D797AE51-092D-852B-E056-AA55CEF30E74}" dt="2020-03-24T03:46:17.388" v="128"/>
          <ac:inkMkLst>
            <pc:docMk/>
            <pc:sldMk cId="2599349530" sldId="258"/>
            <ac:inkMk id="127" creationId="{1D77B335-DA11-4EE6-9FE0-7EFBA7EFC22B}"/>
          </ac:inkMkLst>
        </pc:inkChg>
        <pc:inkChg chg="add">
          <ac:chgData name="Chad Vidden" userId="S::cvidden@uwlax.edu::fa919fd6-03f8-48d0-9b95-10ac8c9672df" providerId="AD" clId="Web-{D797AE51-092D-852B-E056-AA55CEF30E74}" dt="2020-03-24T03:46:19.482" v="129"/>
          <ac:inkMkLst>
            <pc:docMk/>
            <pc:sldMk cId="2599349530" sldId="258"/>
            <ac:inkMk id="128" creationId="{1B491FDC-AC7C-44BF-A1BF-6F11E219C6BC}"/>
          </ac:inkMkLst>
        </pc:inkChg>
        <pc:inkChg chg="add">
          <ac:chgData name="Chad Vidden" userId="S::cvidden@uwlax.edu::fa919fd6-03f8-48d0-9b95-10ac8c9672df" providerId="AD" clId="Web-{D797AE51-092D-852B-E056-AA55CEF30E74}" dt="2020-03-24T03:46:19.482" v="130"/>
          <ac:inkMkLst>
            <pc:docMk/>
            <pc:sldMk cId="2599349530" sldId="258"/>
            <ac:inkMk id="129" creationId="{91B0199D-1D3C-40EC-A915-8181808E355C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45" v="131"/>
          <ac:inkMkLst>
            <pc:docMk/>
            <pc:sldMk cId="2599349530" sldId="258"/>
            <ac:inkMk id="130" creationId="{467C121F-911F-4D7F-B10C-6B7D866C81BF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60" v="132"/>
          <ac:inkMkLst>
            <pc:docMk/>
            <pc:sldMk cId="2599349530" sldId="258"/>
            <ac:inkMk id="131" creationId="{DF3BD7BB-4D1E-497C-AA1C-13E0ED16D788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60" v="133"/>
          <ac:inkMkLst>
            <pc:docMk/>
            <pc:sldMk cId="2599349530" sldId="258"/>
            <ac:inkMk id="132" creationId="{9AD699DA-3F7E-4416-BE91-D82B032B6932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20" v="134"/>
          <ac:inkMkLst>
            <pc:docMk/>
            <pc:sldMk cId="2599349530" sldId="258"/>
            <ac:inkMk id="133" creationId="{CE9E064C-672A-4965-B3E1-F8E3A49B4E89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36" v="135"/>
          <ac:inkMkLst>
            <pc:docMk/>
            <pc:sldMk cId="2599349530" sldId="258"/>
            <ac:inkMk id="134" creationId="{15DD94B0-8A16-4B9C-8232-E63ACF46D53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6"/>
          <ac:inkMkLst>
            <pc:docMk/>
            <pc:sldMk cId="2599349530" sldId="258"/>
            <ac:inkMk id="135" creationId="{73138AC5-3864-47C2-AD4E-EFE28C5204DB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7"/>
          <ac:inkMkLst>
            <pc:docMk/>
            <pc:sldMk cId="2599349530" sldId="258"/>
            <ac:inkMk id="136" creationId="{33E449AA-8799-4165-A624-DB77884DDE3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8"/>
          <ac:inkMkLst>
            <pc:docMk/>
            <pc:sldMk cId="2599349530" sldId="258"/>
            <ac:inkMk id="137" creationId="{C75F2514-17EE-427C-9CF9-E9E5F413C8C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39"/>
          <ac:inkMkLst>
            <pc:docMk/>
            <pc:sldMk cId="2599349530" sldId="258"/>
            <ac:inkMk id="138" creationId="{711A7969-FB49-4020-A232-E6956DA1C644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40"/>
          <ac:inkMkLst>
            <pc:docMk/>
            <pc:sldMk cId="2599349530" sldId="258"/>
            <ac:inkMk id="139" creationId="{EB61F13A-4AB5-4F7A-9128-8226D9B8F9B8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41"/>
          <ac:inkMkLst>
            <pc:docMk/>
            <pc:sldMk cId="2599349530" sldId="258"/>
            <ac:inkMk id="140" creationId="{40B811DF-C777-42BF-8A11-E1009F2374CE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20" v="142"/>
          <ac:inkMkLst>
            <pc:docMk/>
            <pc:sldMk cId="2599349530" sldId="258"/>
            <ac:inkMk id="141" creationId="{9915CFCC-B875-4B3C-BDAF-32199810B0EE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20" v="143"/>
          <ac:inkMkLst>
            <pc:docMk/>
            <pc:sldMk cId="2599349530" sldId="258"/>
            <ac:inkMk id="142" creationId="{9C809E8A-5AFC-47B7-94A9-A261B0DD9E75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4"/>
          <ac:inkMkLst>
            <pc:docMk/>
            <pc:sldMk cId="2599349530" sldId="258"/>
            <ac:inkMk id="143" creationId="{C3B9BDC0-FEAB-4D90-94AF-1A5478915FE2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5"/>
          <ac:inkMkLst>
            <pc:docMk/>
            <pc:sldMk cId="2599349530" sldId="258"/>
            <ac:inkMk id="144" creationId="{9FD27D16-99CF-4965-8ADE-A38FF7B4AEF0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6"/>
          <ac:inkMkLst>
            <pc:docMk/>
            <pc:sldMk cId="2599349530" sldId="258"/>
            <ac:inkMk id="145" creationId="{C79FBDD2-7CF8-4B9D-AE0B-EC7B5EAF92C5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52" v="147"/>
          <ac:inkMkLst>
            <pc:docMk/>
            <pc:sldMk cId="2599349530" sldId="258"/>
            <ac:inkMk id="146" creationId="{058AECF0-CFC5-49A7-A7B0-15086BCE81DD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52" v="148"/>
          <ac:inkMkLst>
            <pc:docMk/>
            <pc:sldMk cId="2599349530" sldId="258"/>
            <ac:inkMk id="147" creationId="{325A2853-8A67-4052-986C-095EB8E5F95F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49"/>
          <ac:inkMkLst>
            <pc:docMk/>
            <pc:sldMk cId="2599349530" sldId="258"/>
            <ac:inkMk id="148" creationId="{7BC11BDE-BDBC-4C1B-9422-C39A48224168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50"/>
          <ac:inkMkLst>
            <pc:docMk/>
            <pc:sldMk cId="2599349530" sldId="258"/>
            <ac:inkMk id="149" creationId="{000CA321-2CA0-4491-A59A-97A54CED9F9F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51"/>
          <ac:inkMkLst>
            <pc:docMk/>
            <pc:sldMk cId="2599349530" sldId="258"/>
            <ac:inkMk id="150" creationId="{F08A4BF4-3B2E-4F4D-9954-AD307EBCE064}"/>
          </ac:inkMkLst>
        </pc:inkChg>
        <pc:inkChg chg="add">
          <ac:chgData name="Chad Vidden" userId="S::cvidden@uwlax.edu::fa919fd6-03f8-48d0-9b95-10ac8c9672df" providerId="AD" clId="Web-{D797AE51-092D-852B-E056-AA55CEF30E74}" dt="2020-03-24T03:46:33.389" v="152"/>
          <ac:inkMkLst>
            <pc:docMk/>
            <pc:sldMk cId="2599349530" sldId="258"/>
            <ac:inkMk id="151" creationId="{C66F9AA9-DB63-4BCA-92DC-E5DA80381703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3"/>
          <ac:inkMkLst>
            <pc:docMk/>
            <pc:sldMk cId="2599349530" sldId="258"/>
            <ac:inkMk id="152" creationId="{2925689A-DFA0-4B3E-9D48-D506B6B04F76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4"/>
          <ac:inkMkLst>
            <pc:docMk/>
            <pc:sldMk cId="2599349530" sldId="258"/>
            <ac:inkMk id="153" creationId="{BA9EFC3D-5076-4C5C-9C8D-E3A813DF778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5"/>
          <ac:inkMkLst>
            <pc:docMk/>
            <pc:sldMk cId="2599349530" sldId="258"/>
            <ac:inkMk id="154" creationId="{846643B4-21BC-49E4-82A8-B9672DEC127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95" v="156"/>
          <ac:inkMkLst>
            <pc:docMk/>
            <pc:sldMk cId="2599349530" sldId="258"/>
            <ac:inkMk id="155" creationId="{8F290986-92DA-45DD-A2E7-5AB0A03D2BA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95" v="157"/>
          <ac:inkMkLst>
            <pc:docMk/>
            <pc:sldMk cId="2599349530" sldId="258"/>
            <ac:inkMk id="156" creationId="{6A451150-BB8B-42C1-9B97-FF7D9F82A54E}"/>
          </ac:inkMkLst>
        </pc:inkChg>
        <pc:inkChg chg="add">
          <ac:chgData name="Chad Vidden" userId="S::cvidden@uwlax.edu::fa919fd6-03f8-48d0-9b95-10ac8c9672df" providerId="AD" clId="Web-{D797AE51-092D-852B-E056-AA55CEF30E74}" dt="2020-03-24T03:46:47.280" v="158"/>
          <ac:inkMkLst>
            <pc:docMk/>
            <pc:sldMk cId="2599349530" sldId="258"/>
            <ac:inkMk id="157" creationId="{41F0DEC6-8B19-446B-B36D-1E30DF9A0C66}"/>
          </ac:inkMkLst>
        </pc:inkChg>
        <pc:inkChg chg="add">
          <ac:chgData name="Chad Vidden" userId="S::cvidden@uwlax.edu::fa919fd6-03f8-48d0-9b95-10ac8c9672df" providerId="AD" clId="Web-{D797AE51-092D-852B-E056-AA55CEF30E74}" dt="2020-03-24T03:47:23.063" v="159"/>
          <ac:inkMkLst>
            <pc:docMk/>
            <pc:sldMk cId="2599349530" sldId="258"/>
            <ac:inkMk id="158" creationId="{7A349241-FDF8-4F13-9A8A-271BF824E4C7}"/>
          </ac:inkMkLst>
        </pc:inkChg>
        <pc:inkChg chg="add">
          <ac:chgData name="Chad Vidden" userId="S::cvidden@uwlax.edu::fa919fd6-03f8-48d0-9b95-10ac8c9672df" providerId="AD" clId="Web-{D797AE51-092D-852B-E056-AA55CEF30E74}" dt="2020-03-24T03:47:25.235" v="160"/>
          <ac:inkMkLst>
            <pc:docMk/>
            <pc:sldMk cId="2599349530" sldId="258"/>
            <ac:inkMk id="159" creationId="{3599C639-42AC-405D-AA56-2EB884434ADB}"/>
          </ac:inkMkLst>
        </pc:inkChg>
        <pc:inkChg chg="add">
          <ac:chgData name="Chad Vidden" userId="S::cvidden@uwlax.edu::fa919fd6-03f8-48d0-9b95-10ac8c9672df" providerId="AD" clId="Web-{D797AE51-092D-852B-E056-AA55CEF30E74}" dt="2020-03-24T03:47:36.454" v="162"/>
          <ac:inkMkLst>
            <pc:docMk/>
            <pc:sldMk cId="2599349530" sldId="258"/>
            <ac:inkMk id="160" creationId="{1D7A650E-92CE-4E79-A5EB-B187331FC32A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392" v="163"/>
          <ac:inkMkLst>
            <pc:docMk/>
            <pc:sldMk cId="2599349530" sldId="258"/>
            <ac:inkMk id="161" creationId="{1058CA2F-E19C-4E5F-9F06-26CEF0FD498A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4"/>
          <ac:inkMkLst>
            <pc:docMk/>
            <pc:sldMk cId="2599349530" sldId="258"/>
            <ac:inkMk id="162" creationId="{A3A91D50-42A0-4C1D-B276-6292B3C93224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5"/>
          <ac:inkMkLst>
            <pc:docMk/>
            <pc:sldMk cId="2599349530" sldId="258"/>
            <ac:inkMk id="163" creationId="{F6A2455C-D974-4C86-861E-D8BE186F0B1B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6"/>
          <ac:inkMkLst>
            <pc:docMk/>
            <pc:sldMk cId="2599349530" sldId="258"/>
            <ac:inkMk id="164" creationId="{08DF2F83-3FD9-47A6-8187-B75A3AFBB3BC}"/>
          </ac:inkMkLst>
        </pc:inkChg>
        <pc:inkChg chg="add">
          <ac:chgData name="Chad Vidden" userId="S::cvidden@uwlax.edu::fa919fd6-03f8-48d0-9b95-10ac8c9672df" providerId="AD" clId="Web-{D797AE51-092D-852B-E056-AA55CEF30E74}" dt="2020-03-24T03:47:39.501" v="167"/>
          <ac:inkMkLst>
            <pc:docMk/>
            <pc:sldMk cId="2599349530" sldId="258"/>
            <ac:inkMk id="165" creationId="{6D48FB54-0A22-412C-93D0-A0E594D89391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04" v="168"/>
          <ac:inkMkLst>
            <pc:docMk/>
            <pc:sldMk cId="2599349530" sldId="258"/>
            <ac:inkMk id="166" creationId="{0AB0D311-1624-46D3-9840-2F4C4D132514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20" v="169"/>
          <ac:inkMkLst>
            <pc:docMk/>
            <pc:sldMk cId="2599349530" sldId="258"/>
            <ac:inkMk id="167" creationId="{0A17682C-4549-41B9-8434-368BB45F71A2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20" v="170"/>
          <ac:inkMkLst>
            <pc:docMk/>
            <pc:sldMk cId="2599349530" sldId="258"/>
            <ac:inkMk id="168" creationId="{D2220368-3F5E-460E-AF97-E7759A006000}"/>
          </ac:inkMkLst>
        </pc:inkChg>
        <pc:inkChg chg="add">
          <ac:chgData name="Chad Vidden" userId="S::cvidden@uwlax.edu::fa919fd6-03f8-48d0-9b95-10ac8c9672df" providerId="AD" clId="Web-{D797AE51-092D-852B-E056-AA55CEF30E74}" dt="2020-03-24T03:47:46.251" v="171"/>
          <ac:inkMkLst>
            <pc:docMk/>
            <pc:sldMk cId="2599349530" sldId="258"/>
            <ac:inkMk id="169" creationId="{979D85B1-8235-4F1C-B67A-118848D748DD}"/>
          </ac:inkMkLst>
        </pc:inkChg>
        <pc:inkChg chg="add">
          <ac:chgData name="Chad Vidden" userId="S::cvidden@uwlax.edu::fa919fd6-03f8-48d0-9b95-10ac8c9672df" providerId="AD" clId="Web-{D797AE51-092D-852B-E056-AA55CEF30E74}" dt="2020-03-24T03:47:46.251" v="172"/>
          <ac:inkMkLst>
            <pc:docMk/>
            <pc:sldMk cId="2599349530" sldId="258"/>
            <ac:inkMk id="170" creationId="{4FAA3564-AFF4-4700-83BD-0CE21D46BEA0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50.079" v="177"/>
          <ac:inkMkLst>
            <pc:docMk/>
            <pc:sldMk cId="2599349530" sldId="258"/>
            <ac:inkMk id="171" creationId="{FC1FC517-BF05-4C6D-821D-C0BA4E7368E0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49.126" v="175"/>
          <ac:inkMkLst>
            <pc:docMk/>
            <pc:sldMk cId="2599349530" sldId="258"/>
            <ac:inkMk id="172" creationId="{89FD7B8B-935E-4E6F-9CAE-E58B065161FD}"/>
          </ac:inkMkLst>
        </pc:inkChg>
        <pc:inkChg chg="add">
          <ac:chgData name="Chad Vidden" userId="S::cvidden@uwlax.edu::fa919fd6-03f8-48d0-9b95-10ac8c9672df" providerId="AD" clId="Web-{D797AE51-092D-852B-E056-AA55CEF30E74}" dt="2020-03-24T03:47:49.908" v="176"/>
          <ac:inkMkLst>
            <pc:docMk/>
            <pc:sldMk cId="2599349530" sldId="258"/>
            <ac:inkMk id="173" creationId="{3BD69D2C-9FC0-4E51-8B60-AD42D46D08F0}"/>
          </ac:inkMkLst>
        </pc:inkChg>
        <pc:inkChg chg="add">
          <ac:chgData name="Chad Vidden" userId="S::cvidden@uwlax.edu::fa919fd6-03f8-48d0-9b95-10ac8c9672df" providerId="AD" clId="Web-{D797AE51-092D-852B-E056-AA55CEF30E74}" dt="2020-03-24T03:47:51.376" v="178"/>
          <ac:inkMkLst>
            <pc:docMk/>
            <pc:sldMk cId="2599349530" sldId="258"/>
            <ac:inkMk id="174" creationId="{9702F58D-3CF6-47BE-AB29-790EEF01AA29}"/>
          </ac:inkMkLst>
        </pc:inkChg>
        <pc:inkChg chg="add">
          <ac:chgData name="Chad Vidden" userId="S::cvidden@uwlax.edu::fa919fd6-03f8-48d0-9b95-10ac8c9672df" providerId="AD" clId="Web-{D797AE51-092D-852B-E056-AA55CEF30E74}" dt="2020-03-24T03:47:52.298" v="179"/>
          <ac:inkMkLst>
            <pc:docMk/>
            <pc:sldMk cId="2599349530" sldId="258"/>
            <ac:inkMk id="175" creationId="{1CF2A7F3-CD0E-477A-B244-BE24DF5BCBC8}"/>
          </ac:inkMkLst>
        </pc:inkChg>
        <pc:inkChg chg="add">
          <ac:chgData name="Chad Vidden" userId="S::cvidden@uwlax.edu::fa919fd6-03f8-48d0-9b95-10ac8c9672df" providerId="AD" clId="Web-{D797AE51-092D-852B-E056-AA55CEF30E74}" dt="2020-03-24T03:47:54.517" v="180"/>
          <ac:inkMkLst>
            <pc:docMk/>
            <pc:sldMk cId="2599349530" sldId="258"/>
            <ac:inkMk id="176" creationId="{AF4127F8-A57A-412B-A88A-D9CC347022CD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1"/>
          <ac:inkMkLst>
            <pc:docMk/>
            <pc:sldMk cId="2599349530" sldId="258"/>
            <ac:inkMk id="177" creationId="{62BFBF51-0C33-4235-B1C2-5DA1127E7919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2"/>
          <ac:inkMkLst>
            <pc:docMk/>
            <pc:sldMk cId="2599349530" sldId="258"/>
            <ac:inkMk id="178" creationId="{07F6FC50-540E-4612-8AE2-3034AF002166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3"/>
          <ac:inkMkLst>
            <pc:docMk/>
            <pc:sldMk cId="2599349530" sldId="258"/>
            <ac:inkMk id="179" creationId="{E1011173-9591-4710-B93E-6BC4DFA5A0B8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20" v="184"/>
          <ac:inkMkLst>
            <pc:docMk/>
            <pc:sldMk cId="2599349530" sldId="258"/>
            <ac:inkMk id="180" creationId="{568E4B4F-5F85-4E5C-B9DD-34CA0A4BA0BB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33" v="185"/>
          <ac:inkMkLst>
            <pc:docMk/>
            <pc:sldMk cId="2599349530" sldId="258"/>
            <ac:inkMk id="181" creationId="{6E2A8423-1FD9-4C11-9074-A4A029B90636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49" v="186"/>
          <ac:inkMkLst>
            <pc:docMk/>
            <pc:sldMk cId="2599349530" sldId="258"/>
            <ac:inkMk id="182" creationId="{BD89609A-48A3-477B-804E-5ADA74A6A248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49" v="187"/>
          <ac:inkMkLst>
            <pc:docMk/>
            <pc:sldMk cId="2599349530" sldId="258"/>
            <ac:inkMk id="183" creationId="{91F86AC4-FF76-4E7B-882A-0385D0BEFB21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59.955" v="189"/>
          <ac:inkMkLst>
            <pc:docMk/>
            <pc:sldMk cId="2599349530" sldId="258"/>
            <ac:inkMk id="184" creationId="{FAFF4C97-D192-481C-8FBB-82D802FD811B}"/>
          </ac:inkMkLst>
        </pc:inkChg>
        <pc:inkChg chg="add">
          <ac:chgData name="Chad Vidden" userId="S::cvidden@uwlax.edu::fa919fd6-03f8-48d0-9b95-10ac8c9672df" providerId="AD" clId="Web-{D797AE51-092D-852B-E056-AA55CEF30E74}" dt="2020-03-24T03:48:01.017" v="190"/>
          <ac:inkMkLst>
            <pc:docMk/>
            <pc:sldMk cId="2599349530" sldId="258"/>
            <ac:inkMk id="185" creationId="{55B7E05A-6699-455C-8483-48B2320AAE25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11" v="191"/>
          <ac:inkMkLst>
            <pc:docMk/>
            <pc:sldMk cId="2599349530" sldId="258"/>
            <ac:inkMk id="186" creationId="{9767A7D2-5627-4D2C-97F5-14B9A121B234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11" v="192"/>
          <ac:inkMkLst>
            <pc:docMk/>
            <pc:sldMk cId="2599349530" sldId="258"/>
            <ac:inkMk id="187" creationId="{C054DB9E-AFEB-45C2-A667-FDB28B44135C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27" v="193"/>
          <ac:inkMkLst>
            <pc:docMk/>
            <pc:sldMk cId="2599349530" sldId="258"/>
            <ac:inkMk id="188" creationId="{13220D60-FE71-43C4-96AA-604D5D00814D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27" v="194"/>
          <ac:inkMkLst>
            <pc:docMk/>
            <pc:sldMk cId="2599349530" sldId="258"/>
            <ac:inkMk id="189" creationId="{D4BE68A6-8D01-4234-A8CA-9816FBDC6A24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5"/>
          <ac:inkMkLst>
            <pc:docMk/>
            <pc:sldMk cId="2599349530" sldId="258"/>
            <ac:inkMk id="190" creationId="{ED723D45-9BE9-4D97-A60C-617CAEBD93CE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6"/>
          <ac:inkMkLst>
            <pc:docMk/>
            <pc:sldMk cId="2599349530" sldId="258"/>
            <ac:inkMk id="191" creationId="{C881F436-2648-427A-B987-83230DAED57F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7"/>
          <ac:inkMkLst>
            <pc:docMk/>
            <pc:sldMk cId="2599349530" sldId="258"/>
            <ac:inkMk id="192" creationId="{EEFC1F33-4244-409F-A68C-97973B54E10C}"/>
          </ac:inkMkLst>
        </pc:inkChg>
        <pc:inkChg chg="add">
          <ac:chgData name="Chad Vidden" userId="S::cvidden@uwlax.edu::fa919fd6-03f8-48d0-9b95-10ac8c9672df" providerId="AD" clId="Web-{D797AE51-092D-852B-E056-AA55CEF30E74}" dt="2020-03-24T03:48:09.315" v="198"/>
          <ac:inkMkLst>
            <pc:docMk/>
            <pc:sldMk cId="2599349530" sldId="258"/>
            <ac:inkMk id="193" creationId="{14EAB15F-9D16-43E5-9DD7-896CD226DC3C}"/>
          </ac:inkMkLst>
        </pc:inkChg>
        <pc:inkChg chg="add">
          <ac:chgData name="Chad Vidden" userId="S::cvidden@uwlax.edu::fa919fd6-03f8-48d0-9b95-10ac8c9672df" providerId="AD" clId="Web-{D797AE51-092D-852B-E056-AA55CEF30E74}" dt="2020-03-24T03:48:09.330" v="199"/>
          <ac:inkMkLst>
            <pc:docMk/>
            <pc:sldMk cId="2599349530" sldId="258"/>
            <ac:inkMk id="194" creationId="{2F8CD2F8-5401-4382-B24E-453B79B95005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49" v="200"/>
          <ac:inkMkLst>
            <pc:docMk/>
            <pc:sldMk cId="2599349530" sldId="258"/>
            <ac:inkMk id="195" creationId="{756BDE38-0926-4F48-A63D-22CDE6F8272C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49" v="201"/>
          <ac:inkMkLst>
            <pc:docMk/>
            <pc:sldMk cId="2599349530" sldId="258"/>
            <ac:inkMk id="196" creationId="{D21AB245-0332-4400-8630-07927ED3E47A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65" v="202"/>
          <ac:inkMkLst>
            <pc:docMk/>
            <pc:sldMk cId="2599349530" sldId="258"/>
            <ac:inkMk id="197" creationId="{D089CD3E-0A2F-4853-AFEF-E16AF9DB99A2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65" v="203"/>
          <ac:inkMkLst>
            <pc:docMk/>
            <pc:sldMk cId="2599349530" sldId="258"/>
            <ac:inkMk id="198" creationId="{EAC403DD-CBB6-4B65-B91C-EABD9161967E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627" v="204"/>
          <ac:inkMkLst>
            <pc:docMk/>
            <pc:sldMk cId="2599349530" sldId="258"/>
            <ac:inkMk id="199" creationId="{44C63D9F-C773-4E3F-A15D-0148391C3694}"/>
          </ac:inkMkLst>
        </pc:inkChg>
        <pc:inkChg chg="add">
          <ac:chgData name="Chad Vidden" userId="S::cvidden@uwlax.edu::fa919fd6-03f8-48d0-9b95-10ac8c9672df" providerId="AD" clId="Web-{D797AE51-092D-852B-E056-AA55CEF30E74}" dt="2020-03-24T03:48:13.330" v="205"/>
          <ac:inkMkLst>
            <pc:docMk/>
            <pc:sldMk cId="2599349530" sldId="258"/>
            <ac:inkMk id="200" creationId="{B324FF4E-5D5B-4A1B-B5A6-5ADCB94E1AE9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27" v="206"/>
          <ac:inkMkLst>
            <pc:docMk/>
            <pc:sldMk cId="2599349530" sldId="258"/>
            <ac:inkMk id="201" creationId="{57AF7EEC-9D4F-489D-A262-894E786C8CE4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43" v="207"/>
          <ac:inkMkLst>
            <pc:docMk/>
            <pc:sldMk cId="2599349530" sldId="258"/>
            <ac:inkMk id="202" creationId="{5A945F29-EA2D-4120-AE8F-C26E0387071F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43" v="208"/>
          <ac:inkMkLst>
            <pc:docMk/>
            <pc:sldMk cId="2599349530" sldId="258"/>
            <ac:inkMk id="203" creationId="{4DF7D5A5-9D38-4535-8DB0-3EF5578A49B8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59" v="209"/>
          <ac:inkMkLst>
            <pc:docMk/>
            <pc:sldMk cId="2599349530" sldId="258"/>
            <ac:inkMk id="204" creationId="{C52F138C-1C31-4287-970D-ACD5A543351F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59" v="210"/>
          <ac:inkMkLst>
            <pc:docMk/>
            <pc:sldMk cId="2599349530" sldId="258"/>
            <ac:inkMk id="205" creationId="{2FA1DDCC-BAE9-41F2-BC4B-19C7055CF0A0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74" v="211"/>
          <ac:inkMkLst>
            <pc:docMk/>
            <pc:sldMk cId="2599349530" sldId="258"/>
            <ac:inkMk id="206" creationId="{FC4A0732-31EA-41C9-B389-244E32A8DC47}"/>
          </ac:inkMkLst>
        </pc:inkChg>
      </pc:sldChg>
      <pc:sldChg chg="addSp">
        <pc:chgData name="Chad Vidden" userId="S::cvidden@uwlax.edu::fa919fd6-03f8-48d0-9b95-10ac8c9672df" providerId="AD" clId="Web-{D797AE51-092D-852B-E056-AA55CEF30E74}" dt="2020-03-24T03:45:38.559" v="73"/>
        <pc:sldMkLst>
          <pc:docMk/>
          <pc:sldMk cId="541778303" sldId="263"/>
        </pc:sldMkLst>
        <pc:inkChg chg="add">
          <ac:chgData name="Chad Vidden" userId="S::cvidden@uwlax.edu::fa919fd6-03f8-48d0-9b95-10ac8c9672df" providerId="AD" clId="Web-{D797AE51-092D-852B-E056-AA55CEF30E74}" dt="2020-03-24T03:44:08.212" v="2"/>
          <ac:inkMkLst>
            <pc:docMk/>
            <pc:sldMk cId="541778303" sldId="263"/>
            <ac:inkMk id="4" creationId="{1B279A07-DA3B-4549-BFB8-5BB028DD1392}"/>
          </ac:inkMkLst>
        </pc:inkChg>
        <pc:inkChg chg="add">
          <ac:chgData name="Chad Vidden" userId="S::cvidden@uwlax.edu::fa919fd6-03f8-48d0-9b95-10ac8c9672df" providerId="AD" clId="Web-{D797AE51-092D-852B-E056-AA55CEF30E74}" dt="2020-03-24T03:45:38.559" v="73"/>
          <ac:inkMkLst>
            <pc:docMk/>
            <pc:sldMk cId="541778303" sldId="263"/>
            <ac:inkMk id="5" creationId="{0BFB4757-0D54-45FC-966E-E17A8AB7537A}"/>
          </ac:inkMkLst>
        </pc:inkChg>
      </pc:sldChg>
    </pc:docChg>
  </pc:docChgLst>
  <pc:docChgLst>
    <pc:chgData name="Chad Vidden" userId="S::cvidden@uwlax.edu::fa919fd6-03f8-48d0-9b95-10ac8c9672df" providerId="AD" clId="Web-{9F21C4EF-47AA-C37E-BF2E-F7E358CC0C83}"/>
    <pc:docChg chg="addSld modSld">
      <pc:chgData name="Chad Vidden" userId="S::cvidden@uwlax.edu::fa919fd6-03f8-48d0-9b95-10ac8c9672df" providerId="AD" clId="Web-{9F21C4EF-47AA-C37E-BF2E-F7E358CC0C83}" dt="2020-03-24T04:07:22.403" v="394"/>
      <pc:docMkLst>
        <pc:docMk/>
      </pc:docMkLst>
      <pc:sldChg chg="addSp delSp">
        <pc:chgData name="Chad Vidden" userId="S::cvidden@uwlax.edu::fa919fd6-03f8-48d0-9b95-10ac8c9672df" providerId="AD" clId="Web-{9F21C4EF-47AA-C37E-BF2E-F7E358CC0C83}" dt="2020-03-24T03:59:53.062" v="52"/>
        <pc:sldMkLst>
          <pc:docMk/>
          <pc:sldMk cId="1416279900" sldId="260"/>
        </pc:sldMkLst>
        <pc:inkChg chg="add del">
          <ac:chgData name="Chad Vidden" userId="S::cvidden@uwlax.edu::fa919fd6-03f8-48d0-9b95-10ac8c9672df" providerId="AD" clId="Web-{9F21C4EF-47AA-C37E-BF2E-F7E358CC0C83}" dt="2020-03-24T03:59:16.203" v="1"/>
          <ac:inkMkLst>
            <pc:docMk/>
            <pc:sldMk cId="1416279900" sldId="260"/>
            <ac:inkMk id="167" creationId="{2A392BDD-0A03-4003-BE54-7A9963CEAE8C}"/>
          </ac:inkMkLst>
        </pc:inkChg>
        <pc:inkChg chg="add">
          <ac:chgData name="Chad Vidden" userId="S::cvidden@uwlax.edu::fa919fd6-03f8-48d0-9b95-10ac8c9672df" providerId="AD" clId="Web-{9F21C4EF-47AA-C37E-BF2E-F7E358CC0C83}" dt="2020-03-24T03:59:17.563" v="2"/>
          <ac:inkMkLst>
            <pc:docMk/>
            <pc:sldMk cId="1416279900" sldId="260"/>
            <ac:inkMk id="204" creationId="{10F248F1-F1DB-43AC-B29F-2C240009C290}"/>
          </ac:inkMkLst>
        </pc:inkChg>
        <pc:inkChg chg="add">
          <ac:chgData name="Chad Vidden" userId="S::cvidden@uwlax.edu::fa919fd6-03f8-48d0-9b95-10ac8c9672df" providerId="AD" clId="Web-{9F21C4EF-47AA-C37E-BF2E-F7E358CC0C83}" dt="2020-03-24T03:59:24.516" v="3"/>
          <ac:inkMkLst>
            <pc:docMk/>
            <pc:sldMk cId="1416279900" sldId="260"/>
            <ac:inkMk id="205" creationId="{3A6C81D3-F032-4F9A-B3AD-FDE7D1A7C26E}"/>
          </ac:inkMkLst>
        </pc:inkChg>
        <pc:inkChg chg="add">
          <ac:chgData name="Chad Vidden" userId="S::cvidden@uwlax.edu::fa919fd6-03f8-48d0-9b95-10ac8c9672df" providerId="AD" clId="Web-{9F21C4EF-47AA-C37E-BF2E-F7E358CC0C83}" dt="2020-03-24T03:59:24.531" v="4"/>
          <ac:inkMkLst>
            <pc:docMk/>
            <pc:sldMk cId="1416279900" sldId="260"/>
            <ac:inkMk id="206" creationId="{1EBDE1E7-4B36-4E8F-9930-814BC643DF79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06" v="5"/>
          <ac:inkMkLst>
            <pc:docMk/>
            <pc:sldMk cId="1416279900" sldId="260"/>
            <ac:inkMk id="207" creationId="{EA92D632-9F68-4F0A-9D29-75E881559468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06" v="6"/>
          <ac:inkMkLst>
            <pc:docMk/>
            <pc:sldMk cId="1416279900" sldId="260"/>
            <ac:inkMk id="208" creationId="{4602E72E-8768-4BBD-A84A-AE83E9384B9F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22" v="7"/>
          <ac:inkMkLst>
            <pc:docMk/>
            <pc:sldMk cId="1416279900" sldId="260"/>
            <ac:inkMk id="209" creationId="{920C6227-18B3-4411-9A2B-331E8BE07FA7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906" v="8"/>
          <ac:inkMkLst>
            <pc:docMk/>
            <pc:sldMk cId="1416279900" sldId="260"/>
            <ac:inkMk id="210" creationId="{D5B5D056-0D3E-46DD-8164-9ECC6095B9C0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12" v="9"/>
          <ac:inkMkLst>
            <pc:docMk/>
            <pc:sldMk cId="1416279900" sldId="260"/>
            <ac:inkMk id="211" creationId="{70D1A18E-6AF3-4709-89D1-E4F2758FBD4F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12" v="10"/>
          <ac:inkMkLst>
            <pc:docMk/>
            <pc:sldMk cId="1416279900" sldId="260"/>
            <ac:inkMk id="212" creationId="{5B6C4841-6989-4955-B441-CB56A9F37D5B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28" v="11"/>
          <ac:inkMkLst>
            <pc:docMk/>
            <pc:sldMk cId="1416279900" sldId="260"/>
            <ac:inkMk id="213" creationId="{8CEA295E-FC0C-448A-B484-9CB4A3F0F63A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44" v="12"/>
          <ac:inkMkLst>
            <pc:docMk/>
            <pc:sldMk cId="1416279900" sldId="260"/>
            <ac:inkMk id="214" creationId="{2F797B39-435B-4293-9CAE-A1DDB141AC49}"/>
          </ac:inkMkLst>
        </pc:inkChg>
        <pc:inkChg chg="add">
          <ac:chgData name="Chad Vidden" userId="S::cvidden@uwlax.edu::fa919fd6-03f8-48d0-9b95-10ac8c9672df" providerId="AD" clId="Web-{9F21C4EF-47AA-C37E-BF2E-F7E358CC0C83}" dt="2020-03-24T03:59:29.672" v="13"/>
          <ac:inkMkLst>
            <pc:docMk/>
            <pc:sldMk cId="1416279900" sldId="260"/>
            <ac:inkMk id="215" creationId="{66F9D31F-9AF3-48A9-9973-0F9141C1BD18}"/>
          </ac:inkMkLst>
        </pc:inkChg>
        <pc:inkChg chg="add">
          <ac:chgData name="Chad Vidden" userId="S::cvidden@uwlax.edu::fa919fd6-03f8-48d0-9b95-10ac8c9672df" providerId="AD" clId="Web-{9F21C4EF-47AA-C37E-BF2E-F7E358CC0C83}" dt="2020-03-24T03:59:29.688" v="14"/>
          <ac:inkMkLst>
            <pc:docMk/>
            <pc:sldMk cId="1416279900" sldId="260"/>
            <ac:inkMk id="216" creationId="{2B43B5DB-036C-407B-BE5A-A0C60F2464CA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297" v="15"/>
          <ac:inkMkLst>
            <pc:docMk/>
            <pc:sldMk cId="1416279900" sldId="260"/>
            <ac:inkMk id="217" creationId="{5E40473A-82FB-49E5-B261-660D9CF4A7B6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6"/>
          <ac:inkMkLst>
            <pc:docMk/>
            <pc:sldMk cId="1416279900" sldId="260"/>
            <ac:inkMk id="218" creationId="{B4176DE1-8A98-41A9-A27E-C50478BF28B9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7"/>
          <ac:inkMkLst>
            <pc:docMk/>
            <pc:sldMk cId="1416279900" sldId="260"/>
            <ac:inkMk id="219" creationId="{E931DE57-2BFB-410D-8106-FCE59DD35BA7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8"/>
          <ac:inkMkLst>
            <pc:docMk/>
            <pc:sldMk cId="1416279900" sldId="260"/>
            <ac:inkMk id="220" creationId="{2895529D-4DE1-49BB-9E84-6654CDE91EA4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28" v="19"/>
          <ac:inkMkLst>
            <pc:docMk/>
            <pc:sldMk cId="1416279900" sldId="260"/>
            <ac:inkMk id="221" creationId="{966501D9-B0E2-4DDE-B4B6-854358311518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28" v="20"/>
          <ac:inkMkLst>
            <pc:docMk/>
            <pc:sldMk cId="1416279900" sldId="260"/>
            <ac:inkMk id="222" creationId="{DAB0C113-E199-4AD5-A072-9758C7206F00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44" v="21"/>
          <ac:inkMkLst>
            <pc:docMk/>
            <pc:sldMk cId="1416279900" sldId="260"/>
            <ac:inkMk id="223" creationId="{EB7D0AE6-9FF7-4853-8D1A-0CACCF5F6D54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34" v="22"/>
          <ac:inkMkLst>
            <pc:docMk/>
            <pc:sldMk cId="1416279900" sldId="260"/>
            <ac:inkMk id="224" creationId="{DC459412-72B7-4ED8-8AFD-80A050CDC204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50" v="23"/>
          <ac:inkMkLst>
            <pc:docMk/>
            <pc:sldMk cId="1416279900" sldId="260"/>
            <ac:inkMk id="225" creationId="{75862B3F-00FD-42F0-854C-B6522A6342F0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50" v="24"/>
          <ac:inkMkLst>
            <pc:docMk/>
            <pc:sldMk cId="1416279900" sldId="260"/>
            <ac:inkMk id="226" creationId="{51384C8D-6CF1-47D5-8F87-9A0A8F1B6323}"/>
          </ac:inkMkLst>
        </pc:inkChg>
        <pc:inkChg chg="add">
          <ac:chgData name="Chad Vidden" userId="S::cvidden@uwlax.edu::fa919fd6-03f8-48d0-9b95-10ac8c9672df" providerId="AD" clId="Web-{9F21C4EF-47AA-C37E-BF2E-F7E358CC0C83}" dt="2020-03-24T03:59:39.406" v="25"/>
          <ac:inkMkLst>
            <pc:docMk/>
            <pc:sldMk cId="1416279900" sldId="260"/>
            <ac:inkMk id="227" creationId="{5E04833B-424A-4FA5-BDF3-18A7610CA86A}"/>
          </ac:inkMkLst>
        </pc:inkChg>
        <pc:inkChg chg="add">
          <ac:chgData name="Chad Vidden" userId="S::cvidden@uwlax.edu::fa919fd6-03f8-48d0-9b95-10ac8c9672df" providerId="AD" clId="Web-{9F21C4EF-47AA-C37E-BF2E-F7E358CC0C83}" dt="2020-03-24T03:59:39.406" v="26"/>
          <ac:inkMkLst>
            <pc:docMk/>
            <pc:sldMk cId="1416279900" sldId="260"/>
            <ac:inkMk id="228" creationId="{07FCB955-10E8-433C-9A86-E7ACF72A94B0}"/>
          </ac:inkMkLst>
        </pc:inkChg>
        <pc:inkChg chg="add">
          <ac:chgData name="Chad Vidden" userId="S::cvidden@uwlax.edu::fa919fd6-03f8-48d0-9b95-10ac8c9672df" providerId="AD" clId="Web-{9F21C4EF-47AA-C37E-BF2E-F7E358CC0C83}" dt="2020-03-24T03:59:40.797" v="27"/>
          <ac:inkMkLst>
            <pc:docMk/>
            <pc:sldMk cId="1416279900" sldId="260"/>
            <ac:inkMk id="229" creationId="{2D552FEC-60CB-4B6B-9E2A-FBBB83C88236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484" v="28"/>
          <ac:inkMkLst>
            <pc:docMk/>
            <pc:sldMk cId="1416279900" sldId="260"/>
            <ac:inkMk id="230" creationId="{3CF6A448-974A-4EDC-8405-5DC89F478767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484" v="29"/>
          <ac:inkMkLst>
            <pc:docMk/>
            <pc:sldMk cId="1416279900" sldId="260"/>
            <ac:inkMk id="231" creationId="{949979AD-75A9-4D88-97F1-7B193F6D99A0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500" v="30"/>
          <ac:inkMkLst>
            <pc:docMk/>
            <pc:sldMk cId="1416279900" sldId="260"/>
            <ac:inkMk id="232" creationId="{2416CB57-923C-47DD-B751-ECE6BD319847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1"/>
          <ac:inkMkLst>
            <pc:docMk/>
            <pc:sldMk cId="1416279900" sldId="260"/>
            <ac:inkMk id="233" creationId="{A946B8D2-5590-46CE-90FD-21F7A1784906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2"/>
          <ac:inkMkLst>
            <pc:docMk/>
            <pc:sldMk cId="1416279900" sldId="260"/>
            <ac:inkMk id="234" creationId="{B8839591-EFDC-4A67-A902-0EA79146BF52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3"/>
          <ac:inkMkLst>
            <pc:docMk/>
            <pc:sldMk cId="1416279900" sldId="260"/>
            <ac:inkMk id="235" creationId="{E20CF3F4-4FED-4E9B-9BD2-C5A656AFE6D7}"/>
          </ac:inkMkLst>
        </pc:inkChg>
        <pc:inkChg chg="add">
          <ac:chgData name="Chad Vidden" userId="S::cvidden@uwlax.edu::fa919fd6-03f8-48d0-9b95-10ac8c9672df" providerId="AD" clId="Web-{9F21C4EF-47AA-C37E-BF2E-F7E358CC0C83}" dt="2020-03-24T03:59:45.859" v="34"/>
          <ac:inkMkLst>
            <pc:docMk/>
            <pc:sldMk cId="1416279900" sldId="260"/>
            <ac:inkMk id="236" creationId="{89638EC0-C4A3-42CC-874A-79F6239DFBD4}"/>
          </ac:inkMkLst>
        </pc:inkChg>
        <pc:inkChg chg="add">
          <ac:chgData name="Chad Vidden" userId="S::cvidden@uwlax.edu::fa919fd6-03f8-48d0-9b95-10ac8c9672df" providerId="AD" clId="Web-{9F21C4EF-47AA-C37E-BF2E-F7E358CC0C83}" dt="2020-03-24T03:59:45.875" v="35"/>
          <ac:inkMkLst>
            <pc:docMk/>
            <pc:sldMk cId="1416279900" sldId="260"/>
            <ac:inkMk id="237" creationId="{B9DE27CD-4553-4C83-B73D-C0114BAB40F6}"/>
          </ac:inkMkLst>
        </pc:inkChg>
        <pc:inkChg chg="add">
          <ac:chgData name="Chad Vidden" userId="S::cvidden@uwlax.edu::fa919fd6-03f8-48d0-9b95-10ac8c9672df" providerId="AD" clId="Web-{9F21C4EF-47AA-C37E-BF2E-F7E358CC0C83}" dt="2020-03-24T03:59:46.641" v="36"/>
          <ac:inkMkLst>
            <pc:docMk/>
            <pc:sldMk cId="1416279900" sldId="260"/>
            <ac:inkMk id="238" creationId="{C6B4FDF6-A798-40D4-8BE2-1906DDBE8CCF}"/>
          </ac:inkMkLst>
        </pc:inkChg>
        <pc:inkChg chg="add">
          <ac:chgData name="Chad Vidden" userId="S::cvidden@uwlax.edu::fa919fd6-03f8-48d0-9b95-10ac8c9672df" providerId="AD" clId="Web-{9F21C4EF-47AA-C37E-BF2E-F7E358CC0C83}" dt="2020-03-24T03:59:46.656" v="37"/>
          <ac:inkMkLst>
            <pc:docMk/>
            <pc:sldMk cId="1416279900" sldId="260"/>
            <ac:inkMk id="239" creationId="{78972E05-7D1B-4415-88DC-E1040E451792}"/>
          </ac:inkMkLst>
        </pc:inkChg>
        <pc:inkChg chg="add">
          <ac:chgData name="Chad Vidden" userId="S::cvidden@uwlax.edu::fa919fd6-03f8-48d0-9b95-10ac8c9672df" providerId="AD" clId="Web-{9F21C4EF-47AA-C37E-BF2E-F7E358CC0C83}" dt="2020-03-24T03:59:47.859" v="38"/>
          <ac:inkMkLst>
            <pc:docMk/>
            <pc:sldMk cId="1416279900" sldId="260"/>
            <ac:inkMk id="240" creationId="{DFA63E6F-559E-4084-8183-4B54F0ADD3A9}"/>
          </ac:inkMkLst>
        </pc:inkChg>
        <pc:inkChg chg="add">
          <ac:chgData name="Chad Vidden" userId="S::cvidden@uwlax.edu::fa919fd6-03f8-48d0-9b95-10ac8c9672df" providerId="AD" clId="Web-{9F21C4EF-47AA-C37E-BF2E-F7E358CC0C83}" dt="2020-03-24T03:59:47.875" v="39"/>
          <ac:inkMkLst>
            <pc:docMk/>
            <pc:sldMk cId="1416279900" sldId="260"/>
            <ac:inkMk id="241" creationId="{90351FA7-E33D-44CF-AED4-3789B89CFB46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34" v="40"/>
          <ac:inkMkLst>
            <pc:docMk/>
            <pc:sldMk cId="1416279900" sldId="260"/>
            <ac:inkMk id="242" creationId="{549F4D8E-8400-43DB-B0C9-E800637B3CD2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34" v="41"/>
          <ac:inkMkLst>
            <pc:docMk/>
            <pc:sldMk cId="1416279900" sldId="260"/>
            <ac:inkMk id="243" creationId="{E5339A08-EB1D-4C58-9822-BB2A80AE9E8E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50" v="42"/>
          <ac:inkMkLst>
            <pc:docMk/>
            <pc:sldMk cId="1416279900" sldId="260"/>
            <ac:inkMk id="244" creationId="{AF43C9C8-7487-4F25-B241-909AF6823970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50" v="43"/>
          <ac:inkMkLst>
            <pc:docMk/>
            <pc:sldMk cId="1416279900" sldId="260"/>
            <ac:inkMk id="245" creationId="{2E2D550D-3D74-4A88-9812-DA861F775661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4"/>
          <ac:inkMkLst>
            <pc:docMk/>
            <pc:sldMk cId="1416279900" sldId="260"/>
            <ac:inkMk id="246" creationId="{45683241-13F6-4E5D-A887-7DF7C33042DE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5"/>
          <ac:inkMkLst>
            <pc:docMk/>
            <pc:sldMk cId="1416279900" sldId="260"/>
            <ac:inkMk id="247" creationId="{C8AFD4B5-866F-460A-8EA8-A37135BE7D05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6"/>
          <ac:inkMkLst>
            <pc:docMk/>
            <pc:sldMk cId="1416279900" sldId="260"/>
            <ac:inkMk id="248" creationId="{54D595ED-225A-4BDE-AD09-E7D1388035ED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81" v="47"/>
          <ac:inkMkLst>
            <pc:docMk/>
            <pc:sldMk cId="1416279900" sldId="260"/>
            <ac:inkMk id="249" creationId="{2B9A7ACC-95A3-4892-A29E-9709C56A2502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81" v="48"/>
          <ac:inkMkLst>
            <pc:docMk/>
            <pc:sldMk cId="1416279900" sldId="260"/>
            <ac:inkMk id="250" creationId="{3D06379A-E316-4CBE-A110-47531DB757DD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47" v="49"/>
          <ac:inkMkLst>
            <pc:docMk/>
            <pc:sldMk cId="1416279900" sldId="260"/>
            <ac:inkMk id="251" creationId="{42785925-19BA-4AD0-BA30-D7B01542C91A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47" v="50"/>
          <ac:inkMkLst>
            <pc:docMk/>
            <pc:sldMk cId="1416279900" sldId="260"/>
            <ac:inkMk id="252" creationId="{8A494D8F-1BCE-479C-88C9-139565075674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62" v="51"/>
          <ac:inkMkLst>
            <pc:docMk/>
            <pc:sldMk cId="1416279900" sldId="260"/>
            <ac:inkMk id="253" creationId="{829FA980-5703-4DD8-A916-D1E00053CAD8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62" v="52"/>
          <ac:inkMkLst>
            <pc:docMk/>
            <pc:sldMk cId="1416279900" sldId="260"/>
            <ac:inkMk id="254" creationId="{E678EE91-D34A-48AA-81DE-2F962F167C8F}"/>
          </ac:inkMkLst>
        </pc:inkChg>
      </pc:sldChg>
      <pc:sldChg chg="addSp delSp modSp">
        <pc:chgData name="Chad Vidden" userId="S::cvidden@uwlax.edu::fa919fd6-03f8-48d0-9b95-10ac8c9672df" providerId="AD" clId="Web-{9F21C4EF-47AA-C37E-BF2E-F7E358CC0C83}" dt="2020-03-24T04:02:22.843" v="189"/>
        <pc:sldMkLst>
          <pc:docMk/>
          <pc:sldMk cId="731871338" sldId="261"/>
        </pc:sldMkLst>
        <pc:spChg chg="mod">
          <ac:chgData name="Chad Vidden" userId="S::cvidden@uwlax.edu::fa919fd6-03f8-48d0-9b95-10ac8c9672df" providerId="AD" clId="Web-{9F21C4EF-47AA-C37E-BF2E-F7E358CC0C83}" dt="2020-03-24T04:00:29.531" v="58" actId="20577"/>
          <ac:spMkLst>
            <pc:docMk/>
            <pc:sldMk cId="731871338" sldId="261"/>
            <ac:spMk id="2" creationId="{013DE1AE-CC99-4E9C-9BD2-D234121AB060}"/>
          </ac:spMkLst>
        </pc:spChg>
        <pc:inkChg chg="add">
          <ac:chgData name="Chad Vidden" userId="S::cvidden@uwlax.edu::fa919fd6-03f8-48d0-9b95-10ac8c9672df" providerId="AD" clId="Web-{9F21C4EF-47AA-C37E-BF2E-F7E358CC0C83}" dt="2020-03-24T04:00:50.124" v="61"/>
          <ac:inkMkLst>
            <pc:docMk/>
            <pc:sldMk cId="731871338" sldId="261"/>
            <ac:inkMk id="3" creationId="{C6529454-7EE1-4CC9-9F37-2CA2C8689853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2"/>
          <ac:inkMkLst>
            <pc:docMk/>
            <pc:sldMk cId="731871338" sldId="261"/>
            <ac:inkMk id="4" creationId="{515CA76E-A058-4C1B-BB86-807CC24FB18E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3"/>
          <ac:inkMkLst>
            <pc:docMk/>
            <pc:sldMk cId="731871338" sldId="261"/>
            <ac:inkMk id="5" creationId="{2294F120-F957-4D60-A410-305E9C02B5BB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4"/>
          <ac:inkMkLst>
            <pc:docMk/>
            <pc:sldMk cId="731871338" sldId="261"/>
            <ac:inkMk id="6" creationId="{FEB14CB7-0863-427D-999E-6F621942136F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5"/>
          <ac:inkMkLst>
            <pc:docMk/>
            <pc:sldMk cId="731871338" sldId="261"/>
            <ac:inkMk id="7" creationId="{4093B810-BFCF-48E9-8385-695F1190E5A7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6"/>
          <ac:inkMkLst>
            <pc:docMk/>
            <pc:sldMk cId="731871338" sldId="261"/>
            <ac:inkMk id="8" creationId="{64D207B9-9AF6-4C70-AF27-7AB81333E4E5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7"/>
          <ac:inkMkLst>
            <pc:docMk/>
            <pc:sldMk cId="731871338" sldId="261"/>
            <ac:inkMk id="9" creationId="{D7667D30-D1DF-483D-8826-35FFC98AE6CB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8"/>
          <ac:inkMkLst>
            <pc:docMk/>
            <pc:sldMk cId="731871338" sldId="261"/>
            <ac:inkMk id="10" creationId="{31A61070-4D36-448D-8873-0AA3EB1C531C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9"/>
          <ac:inkMkLst>
            <pc:docMk/>
            <pc:sldMk cId="731871338" sldId="261"/>
            <ac:inkMk id="11" creationId="{3A236006-1785-4B5B-88D4-8F240823D089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0"/>
          <ac:inkMkLst>
            <pc:docMk/>
            <pc:sldMk cId="731871338" sldId="261"/>
            <ac:inkMk id="12" creationId="{AE96DDCA-D2F7-49E9-B5FE-710813C68032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1"/>
          <ac:inkMkLst>
            <pc:docMk/>
            <pc:sldMk cId="731871338" sldId="261"/>
            <ac:inkMk id="13" creationId="{E96CD4C8-5BE2-4EDE-9F58-83EA5086C9B0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2"/>
          <ac:inkMkLst>
            <pc:docMk/>
            <pc:sldMk cId="731871338" sldId="261"/>
            <ac:inkMk id="14" creationId="{B4E01741-03DD-445B-8CCD-CD2E5C10A25C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3"/>
          <ac:inkMkLst>
            <pc:docMk/>
            <pc:sldMk cId="731871338" sldId="261"/>
            <ac:inkMk id="15" creationId="{F4E84045-D482-4647-B156-DC38828678A7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843" v="74"/>
          <ac:inkMkLst>
            <pc:docMk/>
            <pc:sldMk cId="731871338" sldId="261"/>
            <ac:inkMk id="16" creationId="{C80FA322-BE04-42AA-B6DE-8DC98D6BC766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390" v="75"/>
          <ac:inkMkLst>
            <pc:docMk/>
            <pc:sldMk cId="731871338" sldId="261"/>
            <ac:inkMk id="17" creationId="{DECD1293-32AE-4C89-A2A9-BCD05992C87D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6"/>
          <ac:inkMkLst>
            <pc:docMk/>
            <pc:sldMk cId="731871338" sldId="261"/>
            <ac:inkMk id="18" creationId="{7CE9EB39-80C2-470A-87C1-5260E06C5378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7"/>
          <ac:inkMkLst>
            <pc:docMk/>
            <pc:sldMk cId="731871338" sldId="261"/>
            <ac:inkMk id="19" creationId="{C20B0BB4-8125-471D-8F42-0DE1B4C1F59D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8"/>
          <ac:inkMkLst>
            <pc:docMk/>
            <pc:sldMk cId="731871338" sldId="261"/>
            <ac:inkMk id="20" creationId="{FA75324D-95CF-4FBF-8281-D38A1FE12BF7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21" v="79"/>
          <ac:inkMkLst>
            <pc:docMk/>
            <pc:sldMk cId="731871338" sldId="261"/>
            <ac:inkMk id="21" creationId="{C2237873-031D-438F-88A0-EB699EA01605}"/>
          </ac:inkMkLst>
        </pc:inkChg>
        <pc:inkChg chg="add">
          <ac:chgData name="Chad Vidden" userId="S::cvidden@uwlax.edu::fa919fd6-03f8-48d0-9b95-10ac8c9672df" providerId="AD" clId="Web-{9F21C4EF-47AA-C37E-BF2E-F7E358CC0C83}" dt="2020-03-24T04:01:01.468" v="80"/>
          <ac:inkMkLst>
            <pc:docMk/>
            <pc:sldMk cId="731871338" sldId="261"/>
            <ac:inkMk id="22" creationId="{E221EAE5-4147-4834-85A9-3C743FA6ECA1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1"/>
          <ac:inkMkLst>
            <pc:docMk/>
            <pc:sldMk cId="731871338" sldId="261"/>
            <ac:inkMk id="23" creationId="{C1BCE377-E540-41E6-98B3-BFC09C7514D2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2"/>
          <ac:inkMkLst>
            <pc:docMk/>
            <pc:sldMk cId="731871338" sldId="261"/>
            <ac:inkMk id="24" creationId="{86D51A8F-C5EF-4741-B7D5-CD10BE0950A5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3"/>
          <ac:inkMkLst>
            <pc:docMk/>
            <pc:sldMk cId="731871338" sldId="261"/>
            <ac:inkMk id="25" creationId="{808483B0-05B9-4BB8-91AD-2F303D6526DB}"/>
          </ac:inkMkLst>
        </pc:inkChg>
        <pc:inkChg chg="add">
          <ac:chgData name="Chad Vidden" userId="S::cvidden@uwlax.edu::fa919fd6-03f8-48d0-9b95-10ac8c9672df" providerId="AD" clId="Web-{9F21C4EF-47AA-C37E-BF2E-F7E358CC0C83}" dt="2020-03-24T04:01:03.484" v="84"/>
          <ac:inkMkLst>
            <pc:docMk/>
            <pc:sldMk cId="731871338" sldId="261"/>
            <ac:inkMk id="26" creationId="{F019D18B-2050-44AD-A4A5-CE156EDA1354}"/>
          </ac:inkMkLst>
        </pc:inkChg>
        <pc:inkChg chg="add">
          <ac:chgData name="Chad Vidden" userId="S::cvidden@uwlax.edu::fa919fd6-03f8-48d0-9b95-10ac8c9672df" providerId="AD" clId="Web-{9F21C4EF-47AA-C37E-BF2E-F7E358CC0C83}" dt="2020-03-24T04:01:03.499" v="85"/>
          <ac:inkMkLst>
            <pc:docMk/>
            <pc:sldMk cId="731871338" sldId="261"/>
            <ac:inkMk id="27" creationId="{1E313C30-F55C-4E11-A3BA-DB9DF9DE586E}"/>
          </ac:inkMkLst>
        </pc:inkChg>
        <pc:inkChg chg="add">
          <ac:chgData name="Chad Vidden" userId="S::cvidden@uwlax.edu::fa919fd6-03f8-48d0-9b95-10ac8c9672df" providerId="AD" clId="Web-{9F21C4EF-47AA-C37E-BF2E-F7E358CC0C83}" dt="2020-03-24T04:01:05.093" v="86"/>
          <ac:inkMkLst>
            <pc:docMk/>
            <pc:sldMk cId="731871338" sldId="261"/>
            <ac:inkMk id="28" creationId="{D6A6DF7E-3AAF-4416-9177-B1CAB6ABC6BA}"/>
          </ac:inkMkLst>
        </pc:inkChg>
        <pc:inkChg chg="add">
          <ac:chgData name="Chad Vidden" userId="S::cvidden@uwlax.edu::fa919fd6-03f8-48d0-9b95-10ac8c9672df" providerId="AD" clId="Web-{9F21C4EF-47AA-C37E-BF2E-F7E358CC0C83}" dt="2020-03-24T04:01:09.562" v="87"/>
          <ac:inkMkLst>
            <pc:docMk/>
            <pc:sldMk cId="731871338" sldId="261"/>
            <ac:inkMk id="29" creationId="{4A5615F6-138C-4A60-B744-A289DC74D21B}"/>
          </ac:inkMkLst>
        </pc:inkChg>
        <pc:inkChg chg="add">
          <ac:chgData name="Chad Vidden" userId="S::cvidden@uwlax.edu::fa919fd6-03f8-48d0-9b95-10ac8c9672df" providerId="AD" clId="Web-{9F21C4EF-47AA-C37E-BF2E-F7E358CC0C83}" dt="2020-03-24T04:01:10.593" v="88"/>
          <ac:inkMkLst>
            <pc:docMk/>
            <pc:sldMk cId="731871338" sldId="261"/>
            <ac:inkMk id="30" creationId="{1700674A-9AC8-465A-8CE2-D71342A12C2B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68" v="89"/>
          <ac:inkMkLst>
            <pc:docMk/>
            <pc:sldMk cId="731871338" sldId="261"/>
            <ac:inkMk id="31" creationId="{4AC55601-99C0-4DF3-AEE2-6983DF9B3071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68" v="90"/>
          <ac:inkMkLst>
            <pc:docMk/>
            <pc:sldMk cId="731871338" sldId="261"/>
            <ac:inkMk id="32" creationId="{52E6CDB1-FAC4-4EB7-AA8C-91F6D412E4F8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84" v="91"/>
          <ac:inkMkLst>
            <pc:docMk/>
            <pc:sldMk cId="731871338" sldId="261"/>
            <ac:inkMk id="33" creationId="{2BBDC8AF-EDE5-4445-B4A9-F0277AE698D9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84" v="92"/>
          <ac:inkMkLst>
            <pc:docMk/>
            <pc:sldMk cId="731871338" sldId="261"/>
            <ac:inkMk id="34" creationId="{05A54290-0EE5-46E7-BFDA-AAEFF3E80C42}"/>
          </ac:inkMkLst>
        </pc:inkChg>
        <pc:inkChg chg="add">
          <ac:chgData name="Chad Vidden" userId="S::cvidden@uwlax.edu::fa919fd6-03f8-48d0-9b95-10ac8c9672df" providerId="AD" clId="Web-{9F21C4EF-47AA-C37E-BF2E-F7E358CC0C83}" dt="2020-03-24T04:01:17.796" v="93"/>
          <ac:inkMkLst>
            <pc:docMk/>
            <pc:sldMk cId="731871338" sldId="261"/>
            <ac:inkMk id="35" creationId="{6071A285-3261-44EE-9FEC-E464D72F7186}"/>
          </ac:inkMkLst>
        </pc:inkChg>
        <pc:inkChg chg="add">
          <ac:chgData name="Chad Vidden" userId="S::cvidden@uwlax.edu::fa919fd6-03f8-48d0-9b95-10ac8c9672df" providerId="AD" clId="Web-{9F21C4EF-47AA-C37E-BF2E-F7E358CC0C83}" dt="2020-03-24T04:01:17.812" v="94"/>
          <ac:inkMkLst>
            <pc:docMk/>
            <pc:sldMk cId="731871338" sldId="261"/>
            <ac:inkMk id="36" creationId="{27F7EBFE-6223-409D-8701-9B915D66BF60}"/>
          </ac:inkMkLst>
        </pc:inkChg>
        <pc:inkChg chg="add">
          <ac:chgData name="Chad Vidden" userId="S::cvidden@uwlax.edu::fa919fd6-03f8-48d0-9b95-10ac8c9672df" providerId="AD" clId="Web-{9F21C4EF-47AA-C37E-BF2E-F7E358CC0C83}" dt="2020-03-24T04:01:19.218" v="95"/>
          <ac:inkMkLst>
            <pc:docMk/>
            <pc:sldMk cId="731871338" sldId="261"/>
            <ac:inkMk id="37" creationId="{C7D83EB0-F48B-4BB1-8392-427C36E30E85}"/>
          </ac:inkMkLst>
        </pc:inkChg>
        <pc:inkChg chg="add">
          <ac:chgData name="Chad Vidden" userId="S::cvidden@uwlax.edu::fa919fd6-03f8-48d0-9b95-10ac8c9672df" providerId="AD" clId="Web-{9F21C4EF-47AA-C37E-BF2E-F7E358CC0C83}" dt="2020-03-24T04:01:19.218" v="96"/>
          <ac:inkMkLst>
            <pc:docMk/>
            <pc:sldMk cId="731871338" sldId="261"/>
            <ac:inkMk id="38" creationId="{F1E50B68-CBA5-4133-A9C2-A11F7A08BC9F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702" v="117"/>
          <ac:inkMkLst>
            <pc:docMk/>
            <pc:sldMk cId="731871338" sldId="261"/>
            <ac:inkMk id="39" creationId="{76ED8AC1-FBE0-408D-98A7-8773662B62BD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6"/>
          <ac:inkMkLst>
            <pc:docMk/>
            <pc:sldMk cId="731871338" sldId="261"/>
            <ac:inkMk id="40" creationId="{843A22CC-B023-4333-B928-9ED7B272D5F4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5"/>
          <ac:inkMkLst>
            <pc:docMk/>
            <pc:sldMk cId="731871338" sldId="261"/>
            <ac:inkMk id="41" creationId="{5293089A-2EC2-468E-B09D-CF1675F20008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4"/>
          <ac:inkMkLst>
            <pc:docMk/>
            <pc:sldMk cId="731871338" sldId="261"/>
            <ac:inkMk id="42" creationId="{BB80337E-4478-4E27-A016-1EF5BBD7A097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3"/>
          <ac:inkMkLst>
            <pc:docMk/>
            <pc:sldMk cId="731871338" sldId="261"/>
            <ac:inkMk id="43" creationId="{E7D09C9B-35F8-4ECB-852D-CAD5931BB7BD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2"/>
          <ac:inkMkLst>
            <pc:docMk/>
            <pc:sldMk cId="731871338" sldId="261"/>
            <ac:inkMk id="44" creationId="{45E729ED-EC92-430E-B143-6364B2F86214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1"/>
          <ac:inkMkLst>
            <pc:docMk/>
            <pc:sldMk cId="731871338" sldId="261"/>
            <ac:inkMk id="45" creationId="{4A54753F-3A8E-4D0E-B89B-CF72A0813B61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46" v="104"/>
          <ac:inkMkLst>
            <pc:docMk/>
            <pc:sldMk cId="731871338" sldId="261"/>
            <ac:inkMk id="46" creationId="{078A1ABF-0522-44CF-A972-D953E8AE1D51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46" v="105"/>
          <ac:inkMkLst>
            <pc:docMk/>
            <pc:sldMk cId="731871338" sldId="261"/>
            <ac:inkMk id="47" creationId="{0F77BB7E-4DDE-4FDF-B61D-9B60BD6B9F89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6"/>
          <ac:inkMkLst>
            <pc:docMk/>
            <pc:sldMk cId="731871338" sldId="261"/>
            <ac:inkMk id="48" creationId="{4D2AE3EF-3EFB-4889-A98B-2EEA72CC8219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7"/>
          <ac:inkMkLst>
            <pc:docMk/>
            <pc:sldMk cId="731871338" sldId="261"/>
            <ac:inkMk id="49" creationId="{60F6C314-604A-407C-8594-27074F880118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8"/>
          <ac:inkMkLst>
            <pc:docMk/>
            <pc:sldMk cId="731871338" sldId="261"/>
            <ac:inkMk id="50" creationId="{A205A4AB-9038-4954-95D5-D4350F0A6590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9"/>
          <ac:inkMkLst>
            <pc:docMk/>
            <pc:sldMk cId="731871338" sldId="261"/>
            <ac:inkMk id="51" creationId="{8F04E308-4F98-4C77-8367-B73227986C74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77" v="110"/>
          <ac:inkMkLst>
            <pc:docMk/>
            <pc:sldMk cId="731871338" sldId="261"/>
            <ac:inkMk id="52" creationId="{E7C9332F-E957-420C-8D87-194EA79C75C0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593" v="118"/>
          <ac:inkMkLst>
            <pc:docMk/>
            <pc:sldMk cId="731871338" sldId="261"/>
            <ac:inkMk id="53" creationId="{E81FCC3C-535D-49C9-B954-D8A42B62481E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19"/>
          <ac:inkMkLst>
            <pc:docMk/>
            <pc:sldMk cId="731871338" sldId="261"/>
            <ac:inkMk id="54" creationId="{8F3E8DCD-7E53-43E3-ADF0-5DA1216AD8B8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0"/>
          <ac:inkMkLst>
            <pc:docMk/>
            <pc:sldMk cId="731871338" sldId="261"/>
            <ac:inkMk id="55" creationId="{E9A9C01A-7B8A-4C9E-91F0-16B2DAE07D64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1"/>
          <ac:inkMkLst>
            <pc:docMk/>
            <pc:sldMk cId="731871338" sldId="261"/>
            <ac:inkMk id="56" creationId="{97261EB6-DC5F-446C-885A-BD09E2CC520A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2"/>
          <ac:inkMkLst>
            <pc:docMk/>
            <pc:sldMk cId="731871338" sldId="261"/>
            <ac:inkMk id="57" creationId="{01B92F63-A896-462F-8AF2-94C925128BBD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24" v="123"/>
          <ac:inkMkLst>
            <pc:docMk/>
            <pc:sldMk cId="731871338" sldId="261"/>
            <ac:inkMk id="58" creationId="{BD233C63-0DE6-4066-8E2C-46851668FB48}"/>
          </ac:inkMkLst>
        </pc:inkChg>
        <pc:inkChg chg="add">
          <ac:chgData name="Chad Vidden" userId="S::cvidden@uwlax.edu::fa919fd6-03f8-48d0-9b95-10ac8c9672df" providerId="AD" clId="Web-{9F21C4EF-47AA-C37E-BF2E-F7E358CC0C83}" dt="2020-03-24T04:01:39.546" v="124"/>
          <ac:inkMkLst>
            <pc:docMk/>
            <pc:sldMk cId="731871338" sldId="261"/>
            <ac:inkMk id="59" creationId="{BF79D002-CFC4-440F-B4FA-AB63A81B22DE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5"/>
          <ac:inkMkLst>
            <pc:docMk/>
            <pc:sldMk cId="731871338" sldId="261"/>
            <ac:inkMk id="60" creationId="{13A5C2FC-31C7-4AB3-9EB7-232004AA3049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6"/>
          <ac:inkMkLst>
            <pc:docMk/>
            <pc:sldMk cId="731871338" sldId="261"/>
            <ac:inkMk id="61" creationId="{2E48A3A3-80E5-41A6-9C39-91D3EB26C22E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7"/>
          <ac:inkMkLst>
            <pc:docMk/>
            <pc:sldMk cId="731871338" sldId="261"/>
            <ac:inkMk id="62" creationId="{3A90840D-AED0-474B-AC65-F8B3364E8ACD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68" v="128"/>
          <ac:inkMkLst>
            <pc:docMk/>
            <pc:sldMk cId="731871338" sldId="261"/>
            <ac:inkMk id="63" creationId="{D2CAE9A4-3057-4642-94EB-A9DC33C031D3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68" v="129"/>
          <ac:inkMkLst>
            <pc:docMk/>
            <pc:sldMk cId="731871338" sldId="261"/>
            <ac:inkMk id="64" creationId="{703807A1-FB8A-44C9-9A55-9AA732F19CB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0"/>
          <ac:inkMkLst>
            <pc:docMk/>
            <pc:sldMk cId="731871338" sldId="261"/>
            <ac:inkMk id="65" creationId="{9A979262-EBC9-493F-8CE9-D7E15CD7E0C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1"/>
          <ac:inkMkLst>
            <pc:docMk/>
            <pc:sldMk cId="731871338" sldId="261"/>
            <ac:inkMk id="66" creationId="{463B4BFC-7722-43BC-B1EB-E81C82F71CD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2"/>
          <ac:inkMkLst>
            <pc:docMk/>
            <pc:sldMk cId="731871338" sldId="261"/>
            <ac:inkMk id="67" creationId="{0FEEFEF6-5A10-4590-B7FD-5871A50D4A2F}"/>
          </ac:inkMkLst>
        </pc:inkChg>
        <pc:inkChg chg="add">
          <ac:chgData name="Chad Vidden" userId="S::cvidden@uwlax.edu::fa919fd6-03f8-48d0-9b95-10ac8c9672df" providerId="AD" clId="Web-{9F21C4EF-47AA-C37E-BF2E-F7E358CC0C83}" dt="2020-03-24T04:01:44.515" v="133"/>
          <ac:inkMkLst>
            <pc:docMk/>
            <pc:sldMk cId="731871338" sldId="261"/>
            <ac:inkMk id="68" creationId="{D01B9B57-83DD-4F6A-AB6B-DDD500957F03}"/>
          </ac:inkMkLst>
        </pc:inkChg>
        <pc:inkChg chg="add">
          <ac:chgData name="Chad Vidden" userId="S::cvidden@uwlax.edu::fa919fd6-03f8-48d0-9b95-10ac8c9672df" providerId="AD" clId="Web-{9F21C4EF-47AA-C37E-BF2E-F7E358CC0C83}" dt="2020-03-24T04:01:45.843" v="134"/>
          <ac:inkMkLst>
            <pc:docMk/>
            <pc:sldMk cId="731871338" sldId="261"/>
            <ac:inkMk id="69" creationId="{4257C4D5-B316-49C5-A398-09CFC36268C6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37" v="135"/>
          <ac:inkMkLst>
            <pc:docMk/>
            <pc:sldMk cId="731871338" sldId="261"/>
            <ac:inkMk id="70" creationId="{B21C79A9-396F-4229-BB9E-B364DA16BC13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37" v="136"/>
          <ac:inkMkLst>
            <pc:docMk/>
            <pc:sldMk cId="731871338" sldId="261"/>
            <ac:inkMk id="71" creationId="{27C267B6-05F0-4DDF-98F6-B3EB0B27F27C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7"/>
          <ac:inkMkLst>
            <pc:docMk/>
            <pc:sldMk cId="731871338" sldId="261"/>
            <ac:inkMk id="72" creationId="{C28198BE-03F6-45C8-9AB3-5558B1C17A9E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8"/>
          <ac:inkMkLst>
            <pc:docMk/>
            <pc:sldMk cId="731871338" sldId="261"/>
            <ac:inkMk id="73" creationId="{360993AD-7EEF-436F-AF33-5CB0EEA84DAD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9"/>
          <ac:inkMkLst>
            <pc:docMk/>
            <pc:sldMk cId="731871338" sldId="261"/>
            <ac:inkMk id="74" creationId="{007053B1-E635-4F49-961C-F630F5FB242E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12" v="140"/>
          <ac:inkMkLst>
            <pc:docMk/>
            <pc:sldMk cId="731871338" sldId="261"/>
            <ac:inkMk id="75" creationId="{B80182D2-3853-43C6-86DA-6A907E333524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12" v="141"/>
          <ac:inkMkLst>
            <pc:docMk/>
            <pc:sldMk cId="731871338" sldId="261"/>
            <ac:inkMk id="76" creationId="{E60FC6B7-F59E-4A29-BA6F-6707E9DC9520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27" v="142"/>
          <ac:inkMkLst>
            <pc:docMk/>
            <pc:sldMk cId="731871338" sldId="261"/>
            <ac:inkMk id="77" creationId="{7B13F681-BA76-49E7-BC65-BFE9663E2753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27" v="143"/>
          <ac:inkMkLst>
            <pc:docMk/>
            <pc:sldMk cId="731871338" sldId="261"/>
            <ac:inkMk id="78" creationId="{BB5280F0-1ADF-4E97-AD69-A92639FB4C52}"/>
          </ac:inkMkLst>
        </pc:inkChg>
        <pc:inkChg chg="add">
          <ac:chgData name="Chad Vidden" userId="S::cvidden@uwlax.edu::fa919fd6-03f8-48d0-9b95-10ac8c9672df" providerId="AD" clId="Web-{9F21C4EF-47AA-C37E-BF2E-F7E358CC0C83}" dt="2020-03-24T04:01:51.749" v="144"/>
          <ac:inkMkLst>
            <pc:docMk/>
            <pc:sldMk cId="731871338" sldId="261"/>
            <ac:inkMk id="79" creationId="{67FECBCF-4865-40F7-ADC5-6970E3D62E09}"/>
          </ac:inkMkLst>
        </pc:inkChg>
        <pc:inkChg chg="add">
          <ac:chgData name="Chad Vidden" userId="S::cvidden@uwlax.edu::fa919fd6-03f8-48d0-9b95-10ac8c9672df" providerId="AD" clId="Web-{9F21C4EF-47AA-C37E-BF2E-F7E358CC0C83}" dt="2020-03-24T04:01:51.749" v="145"/>
          <ac:inkMkLst>
            <pc:docMk/>
            <pc:sldMk cId="731871338" sldId="261"/>
            <ac:inkMk id="80" creationId="{C5D69014-71CA-413B-941E-7ADD2919C4EB}"/>
          </ac:inkMkLst>
        </pc:inkChg>
        <pc:inkChg chg="add">
          <ac:chgData name="Chad Vidden" userId="S::cvidden@uwlax.edu::fa919fd6-03f8-48d0-9b95-10ac8c9672df" providerId="AD" clId="Web-{9F21C4EF-47AA-C37E-BF2E-F7E358CC0C83}" dt="2020-03-24T04:01:52.827" v="146"/>
          <ac:inkMkLst>
            <pc:docMk/>
            <pc:sldMk cId="731871338" sldId="261"/>
            <ac:inkMk id="81" creationId="{96F3B5D9-26EF-44CE-A0A5-BD4F9E18FD47}"/>
          </ac:inkMkLst>
        </pc:inkChg>
        <pc:inkChg chg="add">
          <ac:chgData name="Chad Vidden" userId="S::cvidden@uwlax.edu::fa919fd6-03f8-48d0-9b95-10ac8c9672df" providerId="AD" clId="Web-{9F21C4EF-47AA-C37E-BF2E-F7E358CC0C83}" dt="2020-03-24T04:01:52.827" v="147"/>
          <ac:inkMkLst>
            <pc:docMk/>
            <pc:sldMk cId="731871338" sldId="261"/>
            <ac:inkMk id="82" creationId="{08994BD1-1ABD-4551-868A-36C004F018BE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499" v="148"/>
          <ac:inkMkLst>
            <pc:docMk/>
            <pc:sldMk cId="731871338" sldId="261"/>
            <ac:inkMk id="83" creationId="{BFE403C9-78D9-4472-B403-DF26896437E7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499" v="149"/>
          <ac:inkMkLst>
            <pc:docMk/>
            <pc:sldMk cId="731871338" sldId="261"/>
            <ac:inkMk id="84" creationId="{785B6D5B-2871-47BB-BECF-690A1FE02440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515" v="150"/>
          <ac:inkMkLst>
            <pc:docMk/>
            <pc:sldMk cId="731871338" sldId="261"/>
            <ac:inkMk id="85" creationId="{0E579BE3-4EB0-443A-BF4E-A92A386B17A0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515" v="151"/>
          <ac:inkMkLst>
            <pc:docMk/>
            <pc:sldMk cId="731871338" sldId="261"/>
            <ac:inkMk id="86" creationId="{B0BA9EC3-E455-48B8-A092-1686E2480C62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2"/>
          <ac:inkMkLst>
            <pc:docMk/>
            <pc:sldMk cId="731871338" sldId="261"/>
            <ac:inkMk id="87" creationId="{E430D219-8C76-4BCE-A75E-AF91042115EF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3"/>
          <ac:inkMkLst>
            <pc:docMk/>
            <pc:sldMk cId="731871338" sldId="261"/>
            <ac:inkMk id="88" creationId="{3D79B740-6BB8-424F-B48A-0E01065276A3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4"/>
          <ac:inkMkLst>
            <pc:docMk/>
            <pc:sldMk cId="731871338" sldId="261"/>
            <ac:inkMk id="89" creationId="{25C75290-E331-494A-B6B6-A79C413D8D86}"/>
          </ac:inkMkLst>
        </pc:inkChg>
        <pc:inkChg chg="add">
          <ac:chgData name="Chad Vidden" userId="S::cvidden@uwlax.edu::fa919fd6-03f8-48d0-9b95-10ac8c9672df" providerId="AD" clId="Web-{9F21C4EF-47AA-C37E-BF2E-F7E358CC0C83}" dt="2020-03-24T04:01:58.280" v="155"/>
          <ac:inkMkLst>
            <pc:docMk/>
            <pc:sldMk cId="731871338" sldId="261"/>
            <ac:inkMk id="90" creationId="{C1DA4E0F-9936-42DD-B9D3-61917BDE8A1D}"/>
          </ac:inkMkLst>
        </pc:inkChg>
        <pc:inkChg chg="add">
          <ac:chgData name="Chad Vidden" userId="S::cvidden@uwlax.edu::fa919fd6-03f8-48d0-9b95-10ac8c9672df" providerId="AD" clId="Web-{9F21C4EF-47AA-C37E-BF2E-F7E358CC0C83}" dt="2020-03-24T04:01:59.140" v="156"/>
          <ac:inkMkLst>
            <pc:docMk/>
            <pc:sldMk cId="731871338" sldId="261"/>
            <ac:inkMk id="91" creationId="{580BE602-4069-4963-A8EB-A2EFA87CA74A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18" v="157"/>
          <ac:inkMkLst>
            <pc:docMk/>
            <pc:sldMk cId="731871338" sldId="261"/>
            <ac:inkMk id="92" creationId="{4CED0FB3-A715-40B2-9594-19EB21BD9CB9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33" v="158"/>
          <ac:inkMkLst>
            <pc:docMk/>
            <pc:sldMk cId="731871338" sldId="261"/>
            <ac:inkMk id="93" creationId="{0B2116D2-2AA2-4E23-AC35-2E6DA717E7C1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33" v="159"/>
          <ac:inkMkLst>
            <pc:docMk/>
            <pc:sldMk cId="731871338" sldId="261"/>
            <ac:inkMk id="94" creationId="{DF784091-F052-4572-8BE8-0F2A0159FDAA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55" v="160"/>
          <ac:inkMkLst>
            <pc:docMk/>
            <pc:sldMk cId="731871338" sldId="261"/>
            <ac:inkMk id="95" creationId="{99F0E53E-A8EE-4281-BF08-E0265067B064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1"/>
          <ac:inkMkLst>
            <pc:docMk/>
            <pc:sldMk cId="731871338" sldId="261"/>
            <ac:inkMk id="96" creationId="{3847C2BB-C2F4-42E0-801B-46E7D1C826AC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2"/>
          <ac:inkMkLst>
            <pc:docMk/>
            <pc:sldMk cId="731871338" sldId="261"/>
            <ac:inkMk id="97" creationId="{83B7A71A-B8B1-4F1C-BBCA-8232AF0E38D2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3"/>
          <ac:inkMkLst>
            <pc:docMk/>
            <pc:sldMk cId="731871338" sldId="261"/>
            <ac:inkMk id="98" creationId="{C8F42005-786C-47D8-9C0E-F861F854B914}"/>
          </ac:inkMkLst>
        </pc:inkChg>
        <pc:inkChg chg="add">
          <ac:chgData name="Chad Vidden" userId="S::cvidden@uwlax.edu::fa919fd6-03f8-48d0-9b95-10ac8c9672df" providerId="AD" clId="Web-{9F21C4EF-47AA-C37E-BF2E-F7E358CC0C83}" dt="2020-03-24T04:02:03.499" v="164"/>
          <ac:inkMkLst>
            <pc:docMk/>
            <pc:sldMk cId="731871338" sldId="261"/>
            <ac:inkMk id="99" creationId="{AF321F28-7722-4F9C-B6B3-6E7630314C78}"/>
          </ac:inkMkLst>
        </pc:inkChg>
        <pc:inkChg chg="add">
          <ac:chgData name="Chad Vidden" userId="S::cvidden@uwlax.edu::fa919fd6-03f8-48d0-9b95-10ac8c9672df" providerId="AD" clId="Web-{9F21C4EF-47AA-C37E-BF2E-F7E358CC0C83}" dt="2020-03-24T04:02:04.077" v="165"/>
          <ac:inkMkLst>
            <pc:docMk/>
            <pc:sldMk cId="731871338" sldId="261"/>
            <ac:inkMk id="100" creationId="{FEE76664-B087-44F0-843F-5DB7B29904A2}"/>
          </ac:inkMkLst>
        </pc:inkChg>
        <pc:inkChg chg="add">
          <ac:chgData name="Chad Vidden" userId="S::cvidden@uwlax.edu::fa919fd6-03f8-48d0-9b95-10ac8c9672df" providerId="AD" clId="Web-{9F21C4EF-47AA-C37E-BF2E-F7E358CC0C83}" dt="2020-03-24T04:02:07.577" v="166"/>
          <ac:inkMkLst>
            <pc:docMk/>
            <pc:sldMk cId="731871338" sldId="261"/>
            <ac:inkMk id="101" creationId="{84833712-E3D2-4A42-A6D0-C607BA05E911}"/>
          </ac:inkMkLst>
        </pc:inkChg>
        <pc:inkChg chg="add">
          <ac:chgData name="Chad Vidden" userId="S::cvidden@uwlax.edu::fa919fd6-03f8-48d0-9b95-10ac8c9672df" providerId="AD" clId="Web-{9F21C4EF-47AA-C37E-BF2E-F7E358CC0C83}" dt="2020-03-24T04:02:08.983" v="167"/>
          <ac:inkMkLst>
            <pc:docMk/>
            <pc:sldMk cId="731871338" sldId="261"/>
            <ac:inkMk id="102" creationId="{F6DAB7BC-B78F-4DAA-9592-D084657BCAC8}"/>
          </ac:inkMkLst>
        </pc:inkChg>
        <pc:inkChg chg="add">
          <ac:chgData name="Chad Vidden" userId="S::cvidden@uwlax.edu::fa919fd6-03f8-48d0-9b95-10ac8c9672df" providerId="AD" clId="Web-{9F21C4EF-47AA-C37E-BF2E-F7E358CC0C83}" dt="2020-03-24T04:02:08.999" v="168"/>
          <ac:inkMkLst>
            <pc:docMk/>
            <pc:sldMk cId="731871338" sldId="261"/>
            <ac:inkMk id="103" creationId="{4AF3A873-1600-45B7-8A56-0A2D2C200C1E}"/>
          </ac:inkMkLst>
        </pc:inkChg>
        <pc:inkChg chg="add">
          <ac:chgData name="Chad Vidden" userId="S::cvidden@uwlax.edu::fa919fd6-03f8-48d0-9b95-10ac8c9672df" providerId="AD" clId="Web-{9F21C4EF-47AA-C37E-BF2E-F7E358CC0C83}" dt="2020-03-24T04:02:10.280" v="169"/>
          <ac:inkMkLst>
            <pc:docMk/>
            <pc:sldMk cId="731871338" sldId="261"/>
            <ac:inkMk id="104" creationId="{F29E570F-CD99-4F5E-8983-7B7485A5F00A}"/>
          </ac:inkMkLst>
        </pc:inkChg>
        <pc:inkChg chg="add">
          <ac:chgData name="Chad Vidden" userId="S::cvidden@uwlax.edu::fa919fd6-03f8-48d0-9b95-10ac8c9672df" providerId="AD" clId="Web-{9F21C4EF-47AA-C37E-BF2E-F7E358CC0C83}" dt="2020-03-24T04:02:10.296" v="170"/>
          <ac:inkMkLst>
            <pc:docMk/>
            <pc:sldMk cId="731871338" sldId="261"/>
            <ac:inkMk id="105" creationId="{80DE9983-30A4-424F-9811-55580D18030A}"/>
          </ac:inkMkLst>
        </pc:inkChg>
        <pc:inkChg chg="add">
          <ac:chgData name="Chad Vidden" userId="S::cvidden@uwlax.edu::fa919fd6-03f8-48d0-9b95-10ac8c9672df" providerId="AD" clId="Web-{9F21C4EF-47AA-C37E-BF2E-F7E358CC0C83}" dt="2020-03-24T04:02:11.405" v="171"/>
          <ac:inkMkLst>
            <pc:docMk/>
            <pc:sldMk cId="731871338" sldId="261"/>
            <ac:inkMk id="106" creationId="{B2948E08-ECD7-4883-B8BA-398F79646DEC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2"/>
          <ac:inkMkLst>
            <pc:docMk/>
            <pc:sldMk cId="731871338" sldId="261"/>
            <ac:inkMk id="107" creationId="{05874B01-AC0A-4464-839D-F61DB629B42B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3"/>
          <ac:inkMkLst>
            <pc:docMk/>
            <pc:sldMk cId="731871338" sldId="261"/>
            <ac:inkMk id="108" creationId="{F93A27C8-5702-465D-9FDA-8B9705D8C9A0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4"/>
          <ac:inkMkLst>
            <pc:docMk/>
            <pc:sldMk cId="731871338" sldId="261"/>
            <ac:inkMk id="109" creationId="{ACB351D4-EFC7-4DC9-AF33-06AC5F167B26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49" v="175"/>
          <ac:inkMkLst>
            <pc:docMk/>
            <pc:sldMk cId="731871338" sldId="261"/>
            <ac:inkMk id="110" creationId="{1373A34F-6B5E-4D9C-95C5-1ACCC296456E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49" v="176"/>
          <ac:inkMkLst>
            <pc:docMk/>
            <pc:sldMk cId="731871338" sldId="261"/>
            <ac:inkMk id="111" creationId="{CF3E31B9-1784-4F2E-B8A8-8D69622EA5DF}"/>
          </ac:inkMkLst>
        </pc:inkChg>
        <pc:inkChg chg="add">
          <ac:chgData name="Chad Vidden" userId="S::cvidden@uwlax.edu::fa919fd6-03f8-48d0-9b95-10ac8c9672df" providerId="AD" clId="Web-{9F21C4EF-47AA-C37E-BF2E-F7E358CC0C83}" dt="2020-03-24T04:02:14.827" v="177"/>
          <ac:inkMkLst>
            <pc:docMk/>
            <pc:sldMk cId="731871338" sldId="261"/>
            <ac:inkMk id="112" creationId="{18B72C85-6914-4D80-8BD7-C1B7E4FD824D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78"/>
          <ac:inkMkLst>
            <pc:docMk/>
            <pc:sldMk cId="731871338" sldId="261"/>
            <ac:inkMk id="113" creationId="{D0502D4E-C843-4AD5-8FDC-C54B777A4BED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79"/>
          <ac:inkMkLst>
            <pc:docMk/>
            <pc:sldMk cId="731871338" sldId="261"/>
            <ac:inkMk id="114" creationId="{3B6E9FFE-FBB4-496C-8103-EF3DD54BC3A9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80"/>
          <ac:inkMkLst>
            <pc:docMk/>
            <pc:sldMk cId="731871338" sldId="261"/>
            <ac:inkMk id="115" creationId="{79A687B1-EDCB-4803-9322-333CD81F7D60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52" v="181"/>
          <ac:inkMkLst>
            <pc:docMk/>
            <pc:sldMk cId="731871338" sldId="261"/>
            <ac:inkMk id="116" creationId="{862E6D0D-DACC-4200-A002-ADB5C5626085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52" v="182"/>
          <ac:inkMkLst>
            <pc:docMk/>
            <pc:sldMk cId="731871338" sldId="261"/>
            <ac:inkMk id="117" creationId="{D0200D26-3A8A-45D1-B74F-A90AEAC0EBFC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3"/>
          <ac:inkMkLst>
            <pc:docMk/>
            <pc:sldMk cId="731871338" sldId="261"/>
            <ac:inkMk id="118" creationId="{0B820C2B-8ADA-40C2-903F-AF424C75AC6C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4"/>
          <ac:inkMkLst>
            <pc:docMk/>
            <pc:sldMk cId="731871338" sldId="261"/>
            <ac:inkMk id="119" creationId="{3775C3D1-54E9-4226-8FC7-F75060166E3B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5"/>
          <ac:inkMkLst>
            <pc:docMk/>
            <pc:sldMk cId="731871338" sldId="261"/>
            <ac:inkMk id="120" creationId="{D68CAB5A-332C-4727-AD5C-F6E18ACABCD8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6"/>
          <ac:inkMkLst>
            <pc:docMk/>
            <pc:sldMk cId="731871338" sldId="261"/>
            <ac:inkMk id="121" creationId="{E065944B-8BD1-4A31-ABE2-DAAFC0FB2BB2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7"/>
          <ac:inkMkLst>
            <pc:docMk/>
            <pc:sldMk cId="731871338" sldId="261"/>
            <ac:inkMk id="122" creationId="{DE5DFAEE-7F72-4F97-878D-0ED0F40A11B3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8"/>
          <ac:inkMkLst>
            <pc:docMk/>
            <pc:sldMk cId="731871338" sldId="261"/>
            <ac:inkMk id="123" creationId="{8446DB94-D630-460D-A84A-6435DACAA0A3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43" v="189"/>
          <ac:inkMkLst>
            <pc:docMk/>
            <pc:sldMk cId="731871338" sldId="261"/>
            <ac:inkMk id="124" creationId="{09FA9C59-6450-4689-BA08-4FA5A5729333}"/>
          </ac:inkMkLst>
        </pc:inkChg>
      </pc:sldChg>
      <pc:sldChg chg="addSp delSp add replId">
        <pc:chgData name="Chad Vidden" userId="S::cvidden@uwlax.edu::fa919fd6-03f8-48d0-9b95-10ac8c9672df" providerId="AD" clId="Web-{9F21C4EF-47AA-C37E-BF2E-F7E358CC0C83}" dt="2020-03-24T04:07:22.403" v="394"/>
        <pc:sldMkLst>
          <pc:docMk/>
          <pc:sldMk cId="656673019" sldId="264"/>
        </pc:sldMkLst>
        <pc:inkChg chg="add">
          <ac:chgData name="Chad Vidden" userId="S::cvidden@uwlax.edu::fa919fd6-03f8-48d0-9b95-10ac8c9672df" providerId="AD" clId="Web-{9F21C4EF-47AA-C37E-BF2E-F7E358CC0C83}" dt="2020-03-24T04:02:38.921" v="190"/>
          <ac:inkMkLst>
            <pc:docMk/>
            <pc:sldMk cId="656673019" sldId="264"/>
            <ac:inkMk id="3" creationId="{DA20918C-25B3-4CCF-BEEC-6536F89B402C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1"/>
          <ac:inkMkLst>
            <pc:docMk/>
            <pc:sldMk cId="656673019" sldId="264"/>
            <ac:inkMk id="4" creationId="{ECEDF9A0-D421-42E6-815F-CC9D93E5B2A8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2"/>
          <ac:inkMkLst>
            <pc:docMk/>
            <pc:sldMk cId="656673019" sldId="264"/>
            <ac:inkMk id="5" creationId="{66165353-B874-482A-99AA-915E941483F9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3"/>
          <ac:inkMkLst>
            <pc:docMk/>
            <pc:sldMk cId="656673019" sldId="264"/>
            <ac:inkMk id="6" creationId="{6A2D437F-F8EF-44E4-89C3-A0EDC61C8F60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4"/>
          <ac:inkMkLst>
            <pc:docMk/>
            <pc:sldMk cId="656673019" sldId="264"/>
            <ac:inkMk id="7" creationId="{2583127F-E6E7-4C3F-8800-5A7E6587D5B8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5"/>
          <ac:inkMkLst>
            <pc:docMk/>
            <pc:sldMk cId="656673019" sldId="264"/>
            <ac:inkMk id="8" creationId="{4FD341E8-A9BF-45F9-955D-660599971183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6"/>
          <ac:inkMkLst>
            <pc:docMk/>
            <pc:sldMk cId="656673019" sldId="264"/>
            <ac:inkMk id="9" creationId="{E81AA2E7-E519-4BA6-BF67-AD87F9C02BB2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7"/>
          <ac:inkMkLst>
            <pc:docMk/>
            <pc:sldMk cId="656673019" sldId="264"/>
            <ac:inkMk id="10" creationId="{41BF5709-0D3A-4699-91A7-1ECF1CC974CB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8"/>
          <ac:inkMkLst>
            <pc:docMk/>
            <pc:sldMk cId="656673019" sldId="264"/>
            <ac:inkMk id="11" creationId="{F6FC33CB-2ACA-4F5C-A472-A85DDC0F2549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9"/>
          <ac:inkMkLst>
            <pc:docMk/>
            <pc:sldMk cId="656673019" sldId="264"/>
            <ac:inkMk id="12" creationId="{DC3702BC-A019-43C4-B681-3E2B0FDC2172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200"/>
          <ac:inkMkLst>
            <pc:docMk/>
            <pc:sldMk cId="656673019" sldId="264"/>
            <ac:inkMk id="13" creationId="{0F0583CF-BF7C-4AC1-8A6E-F36EFA50FBF7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36" v="201"/>
          <ac:inkMkLst>
            <pc:docMk/>
            <pc:sldMk cId="656673019" sldId="264"/>
            <ac:inkMk id="14" creationId="{6CACD1F9-9750-45AB-9AE9-B0939C84D4A1}"/>
          </ac:inkMkLst>
        </pc:inkChg>
        <pc:inkChg chg="add">
          <ac:chgData name="Chad Vidden" userId="S::cvidden@uwlax.edu::fa919fd6-03f8-48d0-9b95-10ac8c9672df" providerId="AD" clId="Web-{9F21C4EF-47AA-C37E-BF2E-F7E358CC0C83}" dt="2020-03-24T04:02:43.811" v="202"/>
          <ac:inkMkLst>
            <pc:docMk/>
            <pc:sldMk cId="656673019" sldId="264"/>
            <ac:inkMk id="15" creationId="{D99BB053-D13B-4B88-830C-947AB5237193}"/>
          </ac:inkMkLst>
        </pc:inkChg>
        <pc:inkChg chg="add">
          <ac:chgData name="Chad Vidden" userId="S::cvidden@uwlax.edu::fa919fd6-03f8-48d0-9b95-10ac8c9672df" providerId="AD" clId="Web-{9F21C4EF-47AA-C37E-BF2E-F7E358CC0C83}" dt="2020-03-24T04:02:43.811" v="203"/>
          <ac:inkMkLst>
            <pc:docMk/>
            <pc:sldMk cId="656673019" sldId="264"/>
            <ac:inkMk id="16" creationId="{23766FDE-7BD6-45CA-A120-108025551B09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4"/>
          <ac:inkMkLst>
            <pc:docMk/>
            <pc:sldMk cId="656673019" sldId="264"/>
            <ac:inkMk id="17" creationId="{0AD042D7-E5CB-4A6E-869A-690B54673B0B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5"/>
          <ac:inkMkLst>
            <pc:docMk/>
            <pc:sldMk cId="656673019" sldId="264"/>
            <ac:inkMk id="18" creationId="{80B1E359-0BE5-42CE-A1BA-64AF29C37C0E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6"/>
          <ac:inkMkLst>
            <pc:docMk/>
            <pc:sldMk cId="656673019" sldId="264"/>
            <ac:inkMk id="19" creationId="{9D1A3912-B34E-4DD2-8E33-AD0F1A90FCF8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71" v="207"/>
          <ac:inkMkLst>
            <pc:docMk/>
            <pc:sldMk cId="656673019" sldId="264"/>
            <ac:inkMk id="20" creationId="{278F3BAD-CF4A-4370-9064-4EE73F21C45F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71" v="208"/>
          <ac:inkMkLst>
            <pc:docMk/>
            <pc:sldMk cId="656673019" sldId="264"/>
            <ac:inkMk id="21" creationId="{76BF1D4E-6D9E-433D-B05F-F9FBFE4DFB8C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4"/>
          <ac:inkMkLst>
            <pc:docMk/>
            <pc:sldMk cId="656673019" sldId="264"/>
            <ac:inkMk id="22" creationId="{429E3CF5-E14D-4086-8BA9-B668D4D549C8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3"/>
          <ac:inkMkLst>
            <pc:docMk/>
            <pc:sldMk cId="656673019" sldId="264"/>
            <ac:inkMk id="23" creationId="{C9B8DADF-9437-43A7-9069-B9556A1911B1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2"/>
          <ac:inkMkLst>
            <pc:docMk/>
            <pc:sldMk cId="656673019" sldId="264"/>
            <ac:inkMk id="24" creationId="{F3FB18D2-5559-42F1-B713-02EC675A0A17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74" v="215"/>
          <ac:inkMkLst>
            <pc:docMk/>
            <pc:sldMk cId="656673019" sldId="264"/>
            <ac:inkMk id="25" creationId="{82334525-489D-4309-8E70-A0DE1137E7EF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6"/>
          <ac:inkMkLst>
            <pc:docMk/>
            <pc:sldMk cId="656673019" sldId="264"/>
            <ac:inkMk id="26" creationId="{803C1DA5-2365-4418-B9E2-26D453FAF18D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7"/>
          <ac:inkMkLst>
            <pc:docMk/>
            <pc:sldMk cId="656673019" sldId="264"/>
            <ac:inkMk id="27" creationId="{5DE4FA4E-69C1-4E85-AA25-A3C935709507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8"/>
          <ac:inkMkLst>
            <pc:docMk/>
            <pc:sldMk cId="656673019" sldId="264"/>
            <ac:inkMk id="28" creationId="{B8F49CA9-D0A1-4F17-A6B9-6F5C05FC39FD}"/>
          </ac:inkMkLst>
        </pc:inkChg>
        <pc:inkChg chg="add">
          <ac:chgData name="Chad Vidden" userId="S::cvidden@uwlax.edu::fa919fd6-03f8-48d0-9b95-10ac8c9672df" providerId="AD" clId="Web-{9F21C4EF-47AA-C37E-BF2E-F7E358CC0C83}" dt="2020-03-24T04:03:02.842" v="219"/>
          <ac:inkMkLst>
            <pc:docMk/>
            <pc:sldMk cId="656673019" sldId="264"/>
            <ac:inkMk id="29" creationId="{FFF6A548-5576-47D9-9FBB-6A185BE4F3B3}"/>
          </ac:inkMkLst>
        </pc:inkChg>
        <pc:inkChg chg="add">
          <ac:chgData name="Chad Vidden" userId="S::cvidden@uwlax.edu::fa919fd6-03f8-48d0-9b95-10ac8c9672df" providerId="AD" clId="Web-{9F21C4EF-47AA-C37E-BF2E-F7E358CC0C83}" dt="2020-03-24T04:03:34.858" v="220"/>
          <ac:inkMkLst>
            <pc:docMk/>
            <pc:sldMk cId="656673019" sldId="264"/>
            <ac:inkMk id="30" creationId="{C249D623-679E-4F50-A1FC-CCF3B274F85F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08" v="221"/>
          <ac:inkMkLst>
            <pc:docMk/>
            <pc:sldMk cId="656673019" sldId="264"/>
            <ac:inkMk id="31" creationId="{CCD10DA5-EFBD-409E-B07A-E4E25CB29E78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2"/>
          <ac:inkMkLst>
            <pc:docMk/>
            <pc:sldMk cId="656673019" sldId="264"/>
            <ac:inkMk id="32" creationId="{5C9CF9F7-2ACE-447B-B44A-D5542D81E9D9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3"/>
          <ac:inkMkLst>
            <pc:docMk/>
            <pc:sldMk cId="656673019" sldId="264"/>
            <ac:inkMk id="33" creationId="{F814582E-826C-41D1-8653-E0746469D60F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4"/>
          <ac:inkMkLst>
            <pc:docMk/>
            <pc:sldMk cId="656673019" sldId="264"/>
            <ac:inkMk id="34" creationId="{7B60DB14-E592-4563-9275-81D35E200153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5"/>
          <ac:inkMkLst>
            <pc:docMk/>
            <pc:sldMk cId="656673019" sldId="264"/>
            <ac:inkMk id="35" creationId="{E9257B96-603E-42CC-B0FE-D8CB8A4F26EE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6"/>
          <ac:inkMkLst>
            <pc:docMk/>
            <pc:sldMk cId="656673019" sldId="264"/>
            <ac:inkMk id="36" creationId="{E54ECC00-E2EC-4E2B-9117-9CA7C471E671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7"/>
          <ac:inkMkLst>
            <pc:docMk/>
            <pc:sldMk cId="656673019" sldId="264"/>
            <ac:inkMk id="37" creationId="{3659F1DD-0E83-4D71-A643-A3F5B0C85D21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8"/>
          <ac:inkMkLst>
            <pc:docMk/>
            <pc:sldMk cId="656673019" sldId="264"/>
            <ac:inkMk id="38" creationId="{E7EBDACB-74BA-4815-A756-F0DE8CC28C49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9"/>
          <ac:inkMkLst>
            <pc:docMk/>
            <pc:sldMk cId="656673019" sldId="264"/>
            <ac:inkMk id="39" creationId="{2ECAF5F4-09E4-4C47-A549-49C5C5CF05D7}"/>
          </ac:inkMkLst>
        </pc:inkChg>
        <pc:inkChg chg="add">
          <ac:chgData name="Chad Vidden" userId="S::cvidden@uwlax.edu::fa919fd6-03f8-48d0-9b95-10ac8c9672df" providerId="AD" clId="Web-{9F21C4EF-47AA-C37E-BF2E-F7E358CC0C83}" dt="2020-03-24T04:03:43.577" v="230"/>
          <ac:inkMkLst>
            <pc:docMk/>
            <pc:sldMk cId="656673019" sldId="264"/>
            <ac:inkMk id="40" creationId="{586ED1DF-11BC-4E66-AC85-4A1523176D73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58" v="231"/>
          <ac:inkMkLst>
            <pc:docMk/>
            <pc:sldMk cId="656673019" sldId="264"/>
            <ac:inkMk id="41" creationId="{E159142E-507E-4DBF-9E4B-FE0961CE12FD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2"/>
          <ac:inkMkLst>
            <pc:docMk/>
            <pc:sldMk cId="656673019" sldId="264"/>
            <ac:inkMk id="42" creationId="{F722196C-DA8C-4FFF-9063-0C1A5BD95390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3"/>
          <ac:inkMkLst>
            <pc:docMk/>
            <pc:sldMk cId="656673019" sldId="264"/>
            <ac:inkMk id="43" creationId="{10D9907C-2678-4D64-8A76-28C9ED957280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4"/>
          <ac:inkMkLst>
            <pc:docMk/>
            <pc:sldMk cId="656673019" sldId="264"/>
            <ac:inkMk id="44" creationId="{0563605A-CF27-4AAA-93A5-5B626764B033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5"/>
          <ac:inkMkLst>
            <pc:docMk/>
            <pc:sldMk cId="656673019" sldId="264"/>
            <ac:inkMk id="45" creationId="{8CC65D45-6EB1-4C16-B394-F0B57460C9E3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05" v="236"/>
          <ac:inkMkLst>
            <pc:docMk/>
            <pc:sldMk cId="656673019" sldId="264"/>
            <ac:inkMk id="46" creationId="{C907866D-FF1D-4A70-9724-05FDAE736973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20" v="237"/>
          <ac:inkMkLst>
            <pc:docMk/>
            <pc:sldMk cId="656673019" sldId="264"/>
            <ac:inkMk id="47" creationId="{2E507009-6833-4FB5-A122-98166342F5D5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20" v="238"/>
          <ac:inkMkLst>
            <pc:docMk/>
            <pc:sldMk cId="656673019" sldId="264"/>
            <ac:inkMk id="48" creationId="{1E56A349-9FA6-4258-ABD5-12D3AF6B870A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39"/>
          <ac:inkMkLst>
            <pc:docMk/>
            <pc:sldMk cId="656673019" sldId="264"/>
            <ac:inkMk id="49" creationId="{795989A8-41DC-49E4-91BA-15506227E812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40"/>
          <ac:inkMkLst>
            <pc:docMk/>
            <pc:sldMk cId="656673019" sldId="264"/>
            <ac:inkMk id="50" creationId="{B047A34D-440E-4715-92AE-ADC2BC56FEF5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41"/>
          <ac:inkMkLst>
            <pc:docMk/>
            <pc:sldMk cId="656673019" sldId="264"/>
            <ac:inkMk id="51" creationId="{F3D3C3EB-DD32-402B-BDFA-F663BA54FE14}"/>
          </ac:inkMkLst>
        </pc:inkChg>
        <pc:inkChg chg="add">
          <ac:chgData name="Chad Vidden" userId="S::cvidden@uwlax.edu::fa919fd6-03f8-48d0-9b95-10ac8c9672df" providerId="AD" clId="Web-{9F21C4EF-47AA-C37E-BF2E-F7E358CC0C83}" dt="2020-03-24T04:03:50.436" v="242"/>
          <ac:inkMkLst>
            <pc:docMk/>
            <pc:sldMk cId="656673019" sldId="264"/>
            <ac:inkMk id="52" creationId="{77078E9C-EC84-44C3-8508-D602EE912C2F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3"/>
          <ac:inkMkLst>
            <pc:docMk/>
            <pc:sldMk cId="656673019" sldId="264"/>
            <ac:inkMk id="53" creationId="{66089372-903A-4933-97C4-015BC2D33A39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4"/>
          <ac:inkMkLst>
            <pc:docMk/>
            <pc:sldMk cId="656673019" sldId="264"/>
            <ac:inkMk id="54" creationId="{DCB27432-EC68-40BF-899C-7F960AB6EF4A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5"/>
          <ac:inkMkLst>
            <pc:docMk/>
            <pc:sldMk cId="656673019" sldId="264"/>
            <ac:inkMk id="55" creationId="{E07BD679-1590-4282-8F1E-2B95C26BB597}"/>
          </ac:inkMkLst>
        </pc:inkChg>
        <pc:inkChg chg="add">
          <ac:chgData name="Chad Vidden" userId="S::cvidden@uwlax.edu::fa919fd6-03f8-48d0-9b95-10ac8c9672df" providerId="AD" clId="Web-{9F21C4EF-47AA-C37E-BF2E-F7E358CC0C83}" dt="2020-03-24T04:03:52.811" v="246"/>
          <ac:inkMkLst>
            <pc:docMk/>
            <pc:sldMk cId="656673019" sldId="264"/>
            <ac:inkMk id="56" creationId="{8D7C0FF9-BCB9-4475-9EFB-7C06E6B35BFD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061" v="247"/>
          <ac:inkMkLst>
            <pc:docMk/>
            <pc:sldMk cId="656673019" sldId="264"/>
            <ac:inkMk id="57" creationId="{084D0156-5ABA-47B1-A481-246257AB4EA0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983" v="248"/>
          <ac:inkMkLst>
            <pc:docMk/>
            <pc:sldMk cId="656673019" sldId="264"/>
            <ac:inkMk id="58" creationId="{BAB19CF9-8CB4-4938-9F29-ADA285A2E0CA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983" v="249"/>
          <ac:inkMkLst>
            <pc:docMk/>
            <pc:sldMk cId="656673019" sldId="264"/>
            <ac:inkMk id="59" creationId="{BF90015D-51C7-48C5-9315-7CA956FE5608}"/>
          </ac:inkMkLst>
        </pc:inkChg>
        <pc:inkChg chg="add">
          <ac:chgData name="Chad Vidden" userId="S::cvidden@uwlax.edu::fa919fd6-03f8-48d0-9b95-10ac8c9672df" providerId="AD" clId="Web-{9F21C4EF-47AA-C37E-BF2E-F7E358CC0C83}" dt="2020-03-24T04:04:00.655" v="250"/>
          <ac:inkMkLst>
            <pc:docMk/>
            <pc:sldMk cId="656673019" sldId="264"/>
            <ac:inkMk id="60" creationId="{52BBE790-5862-4D39-8CCC-6ECFA43A1224}"/>
          </ac:inkMkLst>
        </pc:inkChg>
        <pc:inkChg chg="add">
          <ac:chgData name="Chad Vidden" userId="S::cvidden@uwlax.edu::fa919fd6-03f8-48d0-9b95-10ac8c9672df" providerId="AD" clId="Web-{9F21C4EF-47AA-C37E-BF2E-F7E358CC0C83}" dt="2020-03-24T04:04:00.655" v="251"/>
          <ac:inkMkLst>
            <pc:docMk/>
            <pc:sldMk cId="656673019" sldId="264"/>
            <ac:inkMk id="61" creationId="{9880FD8E-C7E9-443F-B23A-5C6B8260F118}"/>
          </ac:inkMkLst>
        </pc:inkChg>
        <pc:inkChg chg="add">
          <ac:chgData name="Chad Vidden" userId="S::cvidden@uwlax.edu::fa919fd6-03f8-48d0-9b95-10ac8c9672df" providerId="AD" clId="Web-{9F21C4EF-47AA-C37E-BF2E-F7E358CC0C83}" dt="2020-03-24T04:04:01.545" v="252"/>
          <ac:inkMkLst>
            <pc:docMk/>
            <pc:sldMk cId="656673019" sldId="264"/>
            <ac:inkMk id="62" creationId="{CB4BE2B5-ABC3-48CF-B3A2-0A21DD6B74DC}"/>
          </ac:inkMkLst>
        </pc:inkChg>
        <pc:inkChg chg="add">
          <ac:chgData name="Chad Vidden" userId="S::cvidden@uwlax.edu::fa919fd6-03f8-48d0-9b95-10ac8c9672df" providerId="AD" clId="Web-{9F21C4EF-47AA-C37E-BF2E-F7E358CC0C83}" dt="2020-03-24T04:04:01.545" v="253"/>
          <ac:inkMkLst>
            <pc:docMk/>
            <pc:sldMk cId="656673019" sldId="264"/>
            <ac:inkMk id="63" creationId="{DB3CD3F3-EF84-48D4-820E-F7F4B69ED1A0}"/>
          </ac:inkMkLst>
        </pc:inkChg>
        <pc:inkChg chg="add">
          <ac:chgData name="Chad Vidden" userId="S::cvidden@uwlax.edu::fa919fd6-03f8-48d0-9b95-10ac8c9672df" providerId="AD" clId="Web-{9F21C4EF-47AA-C37E-BF2E-F7E358CC0C83}" dt="2020-03-24T04:04:11.014" v="254"/>
          <ac:inkMkLst>
            <pc:docMk/>
            <pc:sldMk cId="656673019" sldId="264"/>
            <ac:inkMk id="64" creationId="{A6CAB113-3FE9-4605-B0D2-2671CDE8CBB1}"/>
          </ac:inkMkLst>
        </pc:inkChg>
        <pc:inkChg chg="add">
          <ac:chgData name="Chad Vidden" userId="S::cvidden@uwlax.edu::fa919fd6-03f8-48d0-9b95-10ac8c9672df" providerId="AD" clId="Web-{9F21C4EF-47AA-C37E-BF2E-F7E358CC0C83}" dt="2020-03-24T04:04:11.014" v="255"/>
          <ac:inkMkLst>
            <pc:docMk/>
            <pc:sldMk cId="656673019" sldId="264"/>
            <ac:inkMk id="65" creationId="{AEAD082C-2967-49D8-BB25-3C5F3B66169B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23" v="256"/>
          <ac:inkMkLst>
            <pc:docMk/>
            <pc:sldMk cId="656673019" sldId="264"/>
            <ac:inkMk id="66" creationId="{D88F0137-15E7-4A48-B696-C1174E0F250D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39" v="257"/>
          <ac:inkMkLst>
            <pc:docMk/>
            <pc:sldMk cId="656673019" sldId="264"/>
            <ac:inkMk id="67" creationId="{E63070F9-25FA-4BC7-AD75-55372E2F4425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39" v="258"/>
          <ac:inkMkLst>
            <pc:docMk/>
            <pc:sldMk cId="656673019" sldId="264"/>
            <ac:inkMk id="68" creationId="{C35AB9DC-3392-4175-BAD2-B9D494AFC5D0}"/>
          </ac:inkMkLst>
        </pc:inkChg>
        <pc:inkChg chg="add">
          <ac:chgData name="Chad Vidden" userId="S::cvidden@uwlax.edu::fa919fd6-03f8-48d0-9b95-10ac8c9672df" providerId="AD" clId="Web-{9F21C4EF-47AA-C37E-BF2E-F7E358CC0C83}" dt="2020-03-24T04:04:13.717" v="259"/>
          <ac:inkMkLst>
            <pc:docMk/>
            <pc:sldMk cId="656673019" sldId="264"/>
            <ac:inkMk id="69" creationId="{74EF69C5-CCB6-4269-8BF6-FA7081EF643F}"/>
          </ac:inkMkLst>
        </pc:inkChg>
        <pc:inkChg chg="add">
          <ac:chgData name="Chad Vidden" userId="S::cvidden@uwlax.edu::fa919fd6-03f8-48d0-9b95-10ac8c9672df" providerId="AD" clId="Web-{9F21C4EF-47AA-C37E-BF2E-F7E358CC0C83}" dt="2020-03-24T04:04:13.717" v="260"/>
          <ac:inkMkLst>
            <pc:docMk/>
            <pc:sldMk cId="656673019" sldId="264"/>
            <ac:inkMk id="70" creationId="{2AD409AD-52C9-4575-A925-9C0D1668574E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48" v="261"/>
          <ac:inkMkLst>
            <pc:docMk/>
            <pc:sldMk cId="656673019" sldId="264"/>
            <ac:inkMk id="71" creationId="{C45CB0BD-3DCC-4739-AC70-FDEA3BD5F1F7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48" v="262"/>
          <ac:inkMkLst>
            <pc:docMk/>
            <pc:sldMk cId="656673019" sldId="264"/>
            <ac:inkMk id="72" creationId="{BB4E2A06-C348-451F-A0DA-1E376F833E5B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64" v="263"/>
          <ac:inkMkLst>
            <pc:docMk/>
            <pc:sldMk cId="656673019" sldId="264"/>
            <ac:inkMk id="73" creationId="{ED928730-F650-4297-8474-8540D6B7A8E8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64" v="264"/>
          <ac:inkMkLst>
            <pc:docMk/>
            <pc:sldMk cId="656673019" sldId="264"/>
            <ac:inkMk id="74" creationId="{D476039F-1A01-49A1-BD50-935A33CAD626}"/>
          </ac:inkMkLst>
        </pc:inkChg>
        <pc:inkChg chg="add">
          <ac:chgData name="Chad Vidden" userId="S::cvidden@uwlax.edu::fa919fd6-03f8-48d0-9b95-10ac8c9672df" providerId="AD" clId="Web-{9F21C4EF-47AA-C37E-BF2E-F7E358CC0C83}" dt="2020-03-24T04:04:15.264" v="265"/>
          <ac:inkMkLst>
            <pc:docMk/>
            <pc:sldMk cId="656673019" sldId="264"/>
            <ac:inkMk id="75" creationId="{FD308081-56FF-48B8-BB36-9F3EAD364832}"/>
          </ac:inkMkLst>
        </pc:inkChg>
        <pc:inkChg chg="add">
          <ac:chgData name="Chad Vidden" userId="S::cvidden@uwlax.edu::fa919fd6-03f8-48d0-9b95-10ac8c9672df" providerId="AD" clId="Web-{9F21C4EF-47AA-C37E-BF2E-F7E358CC0C83}" dt="2020-03-24T04:04:21.295" v="266"/>
          <ac:inkMkLst>
            <pc:docMk/>
            <pc:sldMk cId="656673019" sldId="264"/>
            <ac:inkMk id="76" creationId="{AF4A2A69-96DF-498C-B8F6-3F6409144545}"/>
          </ac:inkMkLst>
        </pc:inkChg>
        <pc:inkChg chg="add">
          <ac:chgData name="Chad Vidden" userId="S::cvidden@uwlax.edu::fa919fd6-03f8-48d0-9b95-10ac8c9672df" providerId="AD" clId="Web-{9F21C4EF-47AA-C37E-BF2E-F7E358CC0C83}" dt="2020-03-24T04:04:23.941" v="267"/>
          <ac:inkMkLst>
            <pc:docMk/>
            <pc:sldMk cId="656673019" sldId="264"/>
            <ac:inkMk id="77" creationId="{BC04D5BE-3012-41CA-B1AB-7130E0590D5A}"/>
          </ac:inkMkLst>
        </pc:inkChg>
        <pc:inkChg chg="add">
          <ac:chgData name="Chad Vidden" userId="S::cvidden@uwlax.edu::fa919fd6-03f8-48d0-9b95-10ac8c9672df" providerId="AD" clId="Web-{9F21C4EF-47AA-C37E-BF2E-F7E358CC0C83}" dt="2020-03-24T04:04:23.941" v="268"/>
          <ac:inkMkLst>
            <pc:docMk/>
            <pc:sldMk cId="656673019" sldId="264"/>
            <ac:inkMk id="78" creationId="{F704B6E5-5751-440D-AB0E-AEC4A04FFC6E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23" v="269"/>
          <ac:inkMkLst>
            <pc:docMk/>
            <pc:sldMk cId="656673019" sldId="264"/>
            <ac:inkMk id="79" creationId="{17FBE138-C986-4673-AF65-BE5D4C0D309F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39" v="270"/>
          <ac:inkMkLst>
            <pc:docMk/>
            <pc:sldMk cId="656673019" sldId="264"/>
            <ac:inkMk id="80" creationId="{7F266DB9-C97D-44A1-8D15-3F3F5755F239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39" v="271"/>
          <ac:inkMkLst>
            <pc:docMk/>
            <pc:sldMk cId="656673019" sldId="264"/>
            <ac:inkMk id="81" creationId="{4D4BCDB2-238B-4907-A0F5-E05B5E9BB508}"/>
          </ac:inkMkLst>
        </pc:inkChg>
        <pc:inkChg chg="add">
          <ac:chgData name="Chad Vidden" userId="S::cvidden@uwlax.edu::fa919fd6-03f8-48d0-9b95-10ac8c9672df" providerId="AD" clId="Web-{9F21C4EF-47AA-C37E-BF2E-F7E358CC0C83}" dt="2020-03-24T04:04:25.608" v="272"/>
          <ac:inkMkLst>
            <pc:docMk/>
            <pc:sldMk cId="656673019" sldId="264"/>
            <ac:inkMk id="82" creationId="{48247342-7B6E-4509-8840-7B6CF3C75121}"/>
          </ac:inkMkLst>
        </pc:inkChg>
        <pc:inkChg chg="add">
          <ac:chgData name="Chad Vidden" userId="S::cvidden@uwlax.edu::fa919fd6-03f8-48d0-9b95-10ac8c9672df" providerId="AD" clId="Web-{9F21C4EF-47AA-C37E-BF2E-F7E358CC0C83}" dt="2020-03-24T04:04:25.608" v="273"/>
          <ac:inkMkLst>
            <pc:docMk/>
            <pc:sldMk cId="656673019" sldId="264"/>
            <ac:inkMk id="83" creationId="{2B60C204-23E3-4632-8578-8DD65EF31F65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4"/>
          <ac:inkMkLst>
            <pc:docMk/>
            <pc:sldMk cId="656673019" sldId="264"/>
            <ac:inkMk id="84" creationId="{4341D4A3-EF1E-4CE4-BAFF-0FCB8A847CD8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5"/>
          <ac:inkMkLst>
            <pc:docMk/>
            <pc:sldMk cId="656673019" sldId="264"/>
            <ac:inkMk id="85" creationId="{18C02416-2DB9-444B-B350-08EAB92AAEFA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6"/>
          <ac:inkMkLst>
            <pc:docMk/>
            <pc:sldMk cId="656673019" sldId="264"/>
            <ac:inkMk id="86" creationId="{4D1EDEE4-905E-4F71-9B83-C048E7F15BBF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7"/>
          <ac:inkMkLst>
            <pc:docMk/>
            <pc:sldMk cId="656673019" sldId="264"/>
            <ac:inkMk id="87" creationId="{84399C47-1C5B-4DB1-8D9D-DFCF216C0178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8"/>
          <ac:inkMkLst>
            <pc:docMk/>
            <pc:sldMk cId="656673019" sldId="264"/>
            <ac:inkMk id="88" creationId="{9CCE6641-C2D2-4FD4-B2B2-319F2A93EE0B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9"/>
          <ac:inkMkLst>
            <pc:docMk/>
            <pc:sldMk cId="656673019" sldId="264"/>
            <ac:inkMk id="89" creationId="{7776B79C-3EB0-414A-81CD-5B0B553628F0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17" v="280"/>
          <ac:inkMkLst>
            <pc:docMk/>
            <pc:sldMk cId="656673019" sldId="264"/>
            <ac:inkMk id="90" creationId="{61EA800E-2A14-412F-90BC-ED1EFD738555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1"/>
          <ac:inkMkLst>
            <pc:docMk/>
            <pc:sldMk cId="656673019" sldId="264"/>
            <ac:inkMk id="91" creationId="{7DA544DA-E6AA-4504-AC92-7568877C31CD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2"/>
          <ac:inkMkLst>
            <pc:docMk/>
            <pc:sldMk cId="656673019" sldId="264"/>
            <ac:inkMk id="92" creationId="{887F7942-AC4C-4B9A-A1C1-4B940FB8399E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3"/>
          <ac:inkMkLst>
            <pc:docMk/>
            <pc:sldMk cId="656673019" sldId="264"/>
            <ac:inkMk id="93" creationId="{2404E921-0ED6-435F-BE40-517F89756B14}"/>
          </ac:inkMkLst>
        </pc:inkChg>
        <pc:inkChg chg="add">
          <ac:chgData name="Chad Vidden" userId="S::cvidden@uwlax.edu::fa919fd6-03f8-48d0-9b95-10ac8c9672df" providerId="AD" clId="Web-{9F21C4EF-47AA-C37E-BF2E-F7E358CC0C83}" dt="2020-03-24T04:04:31.029" v="284"/>
          <ac:inkMkLst>
            <pc:docMk/>
            <pc:sldMk cId="656673019" sldId="264"/>
            <ac:inkMk id="94" creationId="{9D134478-9899-406A-8162-56DEF393B1A9}"/>
          </ac:inkMkLst>
        </pc:inkChg>
        <pc:inkChg chg="add">
          <ac:chgData name="Chad Vidden" userId="S::cvidden@uwlax.edu::fa919fd6-03f8-48d0-9b95-10ac8c9672df" providerId="AD" clId="Web-{9F21C4EF-47AA-C37E-BF2E-F7E358CC0C83}" dt="2020-03-24T04:04:32.717" v="285"/>
          <ac:inkMkLst>
            <pc:docMk/>
            <pc:sldMk cId="656673019" sldId="264"/>
            <ac:inkMk id="95" creationId="{51403219-7DF9-485C-8AE1-B77748DEDA98}"/>
          </ac:inkMkLst>
        </pc:inkChg>
        <pc:inkChg chg="add">
          <ac:chgData name="Chad Vidden" userId="S::cvidden@uwlax.edu::fa919fd6-03f8-48d0-9b95-10ac8c9672df" providerId="AD" clId="Web-{9F21C4EF-47AA-C37E-BF2E-F7E358CC0C83}" dt="2020-03-24T04:04:32.732" v="286"/>
          <ac:inkMkLst>
            <pc:docMk/>
            <pc:sldMk cId="656673019" sldId="264"/>
            <ac:inkMk id="96" creationId="{737D66D1-825A-47E7-A7C0-EDE7B6A9C8C9}"/>
          </ac:inkMkLst>
        </pc:inkChg>
        <pc:inkChg chg="add">
          <ac:chgData name="Chad Vidden" userId="S::cvidden@uwlax.edu::fa919fd6-03f8-48d0-9b95-10ac8c9672df" providerId="AD" clId="Web-{9F21C4EF-47AA-C37E-BF2E-F7E358CC0C83}" dt="2020-03-24T04:04:34.779" v="287"/>
          <ac:inkMkLst>
            <pc:docMk/>
            <pc:sldMk cId="656673019" sldId="264"/>
            <ac:inkMk id="97" creationId="{5119E802-91AF-4DFC-9FC4-0E8DA67B53B7}"/>
          </ac:inkMkLst>
        </pc:inkChg>
        <pc:inkChg chg="add">
          <ac:chgData name="Chad Vidden" userId="S::cvidden@uwlax.edu::fa919fd6-03f8-48d0-9b95-10ac8c9672df" providerId="AD" clId="Web-{9F21C4EF-47AA-C37E-BF2E-F7E358CC0C83}" dt="2020-03-24T04:04:34.795" v="288"/>
          <ac:inkMkLst>
            <pc:docMk/>
            <pc:sldMk cId="656673019" sldId="264"/>
            <ac:inkMk id="98" creationId="{A318F715-900F-43F6-AD0D-C0E873DD25C4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76" v="289"/>
          <ac:inkMkLst>
            <pc:docMk/>
            <pc:sldMk cId="656673019" sldId="264"/>
            <ac:inkMk id="99" creationId="{71969066-F7F7-489B-9782-E2BEE0A10A1F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0"/>
          <ac:inkMkLst>
            <pc:docMk/>
            <pc:sldMk cId="656673019" sldId="264"/>
            <ac:inkMk id="100" creationId="{F1B3A984-0187-4FCE-B8D1-391526726C3B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1"/>
          <ac:inkMkLst>
            <pc:docMk/>
            <pc:sldMk cId="656673019" sldId="264"/>
            <ac:inkMk id="101" creationId="{3E66E028-BA9B-46F4-86C2-23A1126B6EA2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2"/>
          <ac:inkMkLst>
            <pc:docMk/>
            <pc:sldMk cId="656673019" sldId="264"/>
            <ac:inkMk id="102" creationId="{8A010A36-A90F-4A8C-9FE2-F0DA87970F8A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107" v="293"/>
          <ac:inkMkLst>
            <pc:docMk/>
            <pc:sldMk cId="656673019" sldId="264"/>
            <ac:inkMk id="103" creationId="{617DA2FE-C930-443D-81E1-D3D55D0F8F00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64" v="294"/>
          <ac:inkMkLst>
            <pc:docMk/>
            <pc:sldMk cId="656673019" sldId="264"/>
            <ac:inkMk id="104" creationId="{7E3C832B-5393-4F16-A244-646388C3A345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5"/>
          <ac:inkMkLst>
            <pc:docMk/>
            <pc:sldMk cId="656673019" sldId="264"/>
            <ac:inkMk id="105" creationId="{24C38C4A-7628-4A2B-A9F2-CF9C3325BCCB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6"/>
          <ac:inkMkLst>
            <pc:docMk/>
            <pc:sldMk cId="656673019" sldId="264"/>
            <ac:inkMk id="106" creationId="{EC58EA52-4B09-4F32-B8A3-0CCE7F1A92C9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7"/>
          <ac:inkMkLst>
            <pc:docMk/>
            <pc:sldMk cId="656673019" sldId="264"/>
            <ac:inkMk id="107" creationId="{204F8734-569E-4F68-99E3-FE6B555288D3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95" v="298"/>
          <ac:inkMkLst>
            <pc:docMk/>
            <pc:sldMk cId="656673019" sldId="264"/>
            <ac:inkMk id="108" creationId="{87A1DB67-EFC8-4268-9A3D-8D8CDCC7CEAE}"/>
          </ac:inkMkLst>
        </pc:inkChg>
        <pc:inkChg chg="add">
          <ac:chgData name="Chad Vidden" userId="S::cvidden@uwlax.edu::fa919fd6-03f8-48d0-9b95-10ac8c9672df" providerId="AD" clId="Web-{9F21C4EF-47AA-C37E-BF2E-F7E358CC0C83}" dt="2020-03-24T04:04:40.092" v="299"/>
          <ac:inkMkLst>
            <pc:docMk/>
            <pc:sldMk cId="656673019" sldId="264"/>
            <ac:inkMk id="109" creationId="{1FCB1199-1FF6-4D5F-A693-C75B48F4FE19}"/>
          </ac:inkMkLst>
        </pc:inkChg>
        <pc:inkChg chg="add">
          <ac:chgData name="Chad Vidden" userId="S::cvidden@uwlax.edu::fa919fd6-03f8-48d0-9b95-10ac8c9672df" providerId="AD" clId="Web-{9F21C4EF-47AA-C37E-BF2E-F7E358CC0C83}" dt="2020-03-24T04:04:40.092" v="300"/>
          <ac:inkMkLst>
            <pc:docMk/>
            <pc:sldMk cId="656673019" sldId="264"/>
            <ac:inkMk id="110" creationId="{0E7A3C42-763F-4469-BBBD-C8F9D4D24EE8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14" v="301"/>
          <ac:inkMkLst>
            <pc:docMk/>
            <pc:sldMk cId="656673019" sldId="264"/>
            <ac:inkMk id="111" creationId="{08E1F676-7A55-43FB-99B4-537C81269BC8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2"/>
          <ac:inkMkLst>
            <pc:docMk/>
            <pc:sldMk cId="656673019" sldId="264"/>
            <ac:inkMk id="112" creationId="{B9687278-A578-40A9-BC16-92FD5B25FAC6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3"/>
          <ac:inkMkLst>
            <pc:docMk/>
            <pc:sldMk cId="656673019" sldId="264"/>
            <ac:inkMk id="113" creationId="{06C7D745-49A8-42CB-9ACE-CFD3061E56D5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4"/>
          <ac:inkMkLst>
            <pc:docMk/>
            <pc:sldMk cId="656673019" sldId="264"/>
            <ac:inkMk id="114" creationId="{143F289A-024B-420B-8EC3-4511203D896C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686" v="305"/>
          <ac:inkMkLst>
            <pc:docMk/>
            <pc:sldMk cId="656673019" sldId="264"/>
            <ac:inkMk id="115" creationId="{68C8A973-0F40-4945-AB50-52EB4D9D5AF3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01" v="306"/>
          <ac:inkMkLst>
            <pc:docMk/>
            <pc:sldMk cId="656673019" sldId="264"/>
            <ac:inkMk id="116" creationId="{872E8F3F-0675-4578-BC4E-BC12B4185AE7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01" v="307"/>
          <ac:inkMkLst>
            <pc:docMk/>
            <pc:sldMk cId="656673019" sldId="264"/>
            <ac:inkMk id="117" creationId="{9D9551D1-AE40-41D9-8D56-0C8C7DB54D9A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17" v="308"/>
          <ac:inkMkLst>
            <pc:docMk/>
            <pc:sldMk cId="656673019" sldId="264"/>
            <ac:inkMk id="118" creationId="{9D1A9542-0F66-4BEA-B09E-6EFB8F640417}"/>
          </ac:inkMkLst>
        </pc:inkChg>
        <pc:inkChg chg="add">
          <ac:chgData name="Chad Vidden" userId="S::cvidden@uwlax.edu::fa919fd6-03f8-48d0-9b95-10ac8c9672df" providerId="AD" clId="Web-{9F21C4EF-47AA-C37E-BF2E-F7E358CC0C83}" dt="2020-03-24T04:04:46.467" v="309"/>
          <ac:inkMkLst>
            <pc:docMk/>
            <pc:sldMk cId="656673019" sldId="264"/>
            <ac:inkMk id="119" creationId="{E658865D-E9F6-4C9C-A955-66E1971E3016}"/>
          </ac:inkMkLst>
        </pc:inkChg>
        <pc:inkChg chg="add">
          <ac:chgData name="Chad Vidden" userId="S::cvidden@uwlax.edu::fa919fd6-03f8-48d0-9b95-10ac8c9672df" providerId="AD" clId="Web-{9F21C4EF-47AA-C37E-BF2E-F7E358CC0C83}" dt="2020-03-24T04:04:47.529" v="310"/>
          <ac:inkMkLst>
            <pc:docMk/>
            <pc:sldMk cId="656673019" sldId="264"/>
            <ac:inkMk id="120" creationId="{224DA91D-B5BE-48E1-89CA-4D39522AED9A}"/>
          </ac:inkMkLst>
        </pc:inkChg>
        <pc:inkChg chg="add">
          <ac:chgData name="Chad Vidden" userId="S::cvidden@uwlax.edu::fa919fd6-03f8-48d0-9b95-10ac8c9672df" providerId="AD" clId="Web-{9F21C4EF-47AA-C37E-BF2E-F7E358CC0C83}" dt="2020-03-24T04:04:47.529" v="311"/>
          <ac:inkMkLst>
            <pc:docMk/>
            <pc:sldMk cId="656673019" sldId="264"/>
            <ac:inkMk id="121" creationId="{D955FBF2-5EF3-4706-A822-679571248744}"/>
          </ac:inkMkLst>
        </pc:inkChg>
        <pc:inkChg chg="add">
          <ac:chgData name="Chad Vidden" userId="S::cvidden@uwlax.edu::fa919fd6-03f8-48d0-9b95-10ac8c9672df" providerId="AD" clId="Web-{9F21C4EF-47AA-C37E-BF2E-F7E358CC0C83}" dt="2020-03-24T04:04:48.201" v="312"/>
          <ac:inkMkLst>
            <pc:docMk/>
            <pc:sldMk cId="656673019" sldId="264"/>
            <ac:inkMk id="122" creationId="{1033B2F5-D3A8-4331-8D93-15CEBBF4AD98}"/>
          </ac:inkMkLst>
        </pc:inkChg>
        <pc:inkChg chg="add">
          <ac:chgData name="Chad Vidden" userId="S::cvidden@uwlax.edu::fa919fd6-03f8-48d0-9b95-10ac8c9672df" providerId="AD" clId="Web-{9F21C4EF-47AA-C37E-BF2E-F7E358CC0C83}" dt="2020-03-24T04:04:48.217" v="313"/>
          <ac:inkMkLst>
            <pc:docMk/>
            <pc:sldMk cId="656673019" sldId="264"/>
            <ac:inkMk id="123" creationId="{E9C0CF4F-C423-44A4-9FE1-0B443DC4B722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51" v="314"/>
          <ac:inkMkLst>
            <pc:docMk/>
            <pc:sldMk cId="656673019" sldId="264"/>
            <ac:inkMk id="124" creationId="{BFBC9397-8A8D-48E7-AA85-86FA0DA41682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51" v="315"/>
          <ac:inkMkLst>
            <pc:docMk/>
            <pc:sldMk cId="656673019" sldId="264"/>
            <ac:inkMk id="125" creationId="{6C9A8336-7D93-42DE-8C3A-6EC222D8E64C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67" v="316"/>
          <ac:inkMkLst>
            <pc:docMk/>
            <pc:sldMk cId="656673019" sldId="264"/>
            <ac:inkMk id="126" creationId="{92D52179-3372-4849-9CA3-B631081B15BD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857" v="317"/>
          <ac:inkMkLst>
            <pc:docMk/>
            <pc:sldMk cId="656673019" sldId="264"/>
            <ac:inkMk id="127" creationId="{A1992238-58AD-4A33-913C-648125A362C7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18"/>
          <ac:inkMkLst>
            <pc:docMk/>
            <pc:sldMk cId="656673019" sldId="264"/>
            <ac:inkMk id="128" creationId="{A98FF882-D8D3-4D52-8FE4-9893C1D9A48F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19"/>
          <ac:inkMkLst>
            <pc:docMk/>
            <pc:sldMk cId="656673019" sldId="264"/>
            <ac:inkMk id="129" creationId="{CB2A4FA2-50E3-4986-B8E9-4329A75B564A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20"/>
          <ac:inkMkLst>
            <pc:docMk/>
            <pc:sldMk cId="656673019" sldId="264"/>
            <ac:inkMk id="130" creationId="{1D68192F-D885-4FC1-8F74-2C6DF9F5DB45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39" v="321"/>
          <ac:inkMkLst>
            <pc:docMk/>
            <pc:sldMk cId="656673019" sldId="264"/>
            <ac:inkMk id="131" creationId="{6FB8FF5F-CF67-4E57-8B75-4755819CA085}"/>
          </ac:inkMkLst>
        </pc:inkChg>
        <pc:inkChg chg="add">
          <ac:chgData name="Chad Vidden" userId="S::cvidden@uwlax.edu::fa919fd6-03f8-48d0-9b95-10ac8c9672df" providerId="AD" clId="Web-{9F21C4EF-47AA-C37E-BF2E-F7E358CC0C83}" dt="2020-03-24T04:04:52.107" v="322"/>
          <ac:inkMkLst>
            <pc:docMk/>
            <pc:sldMk cId="656673019" sldId="264"/>
            <ac:inkMk id="132" creationId="{966E589E-851C-41A4-A5CC-0F3F9F19FDD5}"/>
          </ac:inkMkLst>
        </pc:inkChg>
        <pc:inkChg chg="add">
          <ac:chgData name="Chad Vidden" userId="S::cvidden@uwlax.edu::fa919fd6-03f8-48d0-9b95-10ac8c9672df" providerId="AD" clId="Web-{9F21C4EF-47AA-C37E-BF2E-F7E358CC0C83}" dt="2020-03-24T04:04:52.123" v="323"/>
          <ac:inkMkLst>
            <pc:docMk/>
            <pc:sldMk cId="656673019" sldId="264"/>
            <ac:inkMk id="133" creationId="{DD8965F5-0F65-4D9C-B709-8C46D8185145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45" v="324"/>
          <ac:inkMkLst>
            <pc:docMk/>
            <pc:sldMk cId="656673019" sldId="264"/>
            <ac:inkMk id="134" creationId="{95BE826D-A39E-4B93-925D-44C6909DA3D8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45" v="325"/>
          <ac:inkMkLst>
            <pc:docMk/>
            <pc:sldMk cId="656673019" sldId="264"/>
            <ac:inkMk id="135" creationId="{09A356B1-C966-4D1E-BEC2-98A35AD9A481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60" v="326"/>
          <ac:inkMkLst>
            <pc:docMk/>
            <pc:sldMk cId="656673019" sldId="264"/>
            <ac:inkMk id="136" creationId="{DA7E60EE-2126-4C6F-84B0-CF0E9E9DC707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60" v="327"/>
          <ac:inkMkLst>
            <pc:docMk/>
            <pc:sldMk cId="656673019" sldId="264"/>
            <ac:inkMk id="137" creationId="{F36ED2E9-35C0-4C12-BD9C-B75DEDF86835}"/>
          </ac:inkMkLst>
        </pc:inkChg>
        <pc:inkChg chg="add">
          <ac:chgData name="Chad Vidden" userId="S::cvidden@uwlax.edu::fa919fd6-03f8-48d0-9b95-10ac8c9672df" providerId="AD" clId="Web-{9F21C4EF-47AA-C37E-BF2E-F7E358CC0C83}" dt="2020-03-24T04:05:26.435" v="328"/>
          <ac:inkMkLst>
            <pc:docMk/>
            <pc:sldMk cId="656673019" sldId="264"/>
            <ac:inkMk id="138" creationId="{3266BBB4-05C6-4704-B5A1-A2B835FEE6F1}"/>
          </ac:inkMkLst>
        </pc:inkChg>
        <pc:inkChg chg="add">
          <ac:chgData name="Chad Vidden" userId="S::cvidden@uwlax.edu::fa919fd6-03f8-48d0-9b95-10ac8c9672df" providerId="AD" clId="Web-{9F21C4EF-47AA-C37E-BF2E-F7E358CC0C83}" dt="2020-03-24T04:05:28.013" v="329"/>
          <ac:inkMkLst>
            <pc:docMk/>
            <pc:sldMk cId="656673019" sldId="264"/>
            <ac:inkMk id="139" creationId="{75EDAFFE-66AF-411A-B4D5-FB063ACDF23C}"/>
          </ac:inkMkLst>
        </pc:inkChg>
        <pc:inkChg chg="add">
          <ac:chgData name="Chad Vidden" userId="S::cvidden@uwlax.edu::fa919fd6-03f8-48d0-9b95-10ac8c9672df" providerId="AD" clId="Web-{9F21C4EF-47AA-C37E-BF2E-F7E358CC0C83}" dt="2020-03-24T04:06:00.951" v="330"/>
          <ac:inkMkLst>
            <pc:docMk/>
            <pc:sldMk cId="656673019" sldId="264"/>
            <ac:inkMk id="140" creationId="{39CBA66F-6508-4CA8-BEB8-539CD0417730}"/>
          </ac:inkMkLst>
        </pc:inkChg>
        <pc:inkChg chg="add">
          <ac:chgData name="Chad Vidden" userId="S::cvidden@uwlax.edu::fa919fd6-03f8-48d0-9b95-10ac8c9672df" providerId="AD" clId="Web-{9F21C4EF-47AA-C37E-BF2E-F7E358CC0C83}" dt="2020-03-24T04:06:00.966" v="331"/>
          <ac:inkMkLst>
            <pc:docMk/>
            <pc:sldMk cId="656673019" sldId="264"/>
            <ac:inkMk id="141" creationId="{C1D8EA98-1937-4F75-A096-393FFAC032A4}"/>
          </ac:inkMkLst>
        </pc:inkChg>
        <pc:inkChg chg="add">
          <ac:chgData name="Chad Vidden" userId="S::cvidden@uwlax.edu::fa919fd6-03f8-48d0-9b95-10ac8c9672df" providerId="AD" clId="Web-{9F21C4EF-47AA-C37E-BF2E-F7E358CC0C83}" dt="2020-03-24T04:06:03.232" v="332"/>
          <ac:inkMkLst>
            <pc:docMk/>
            <pc:sldMk cId="656673019" sldId="264"/>
            <ac:inkMk id="142" creationId="{FD062B0C-7122-4D9C-A02A-C59E7A7C1D6D}"/>
          </ac:inkMkLst>
        </pc:inkChg>
        <pc:inkChg chg="add">
          <ac:chgData name="Chad Vidden" userId="S::cvidden@uwlax.edu::fa919fd6-03f8-48d0-9b95-10ac8c9672df" providerId="AD" clId="Web-{9F21C4EF-47AA-C37E-BF2E-F7E358CC0C83}" dt="2020-03-24T04:06:03.247" v="333"/>
          <ac:inkMkLst>
            <pc:docMk/>
            <pc:sldMk cId="656673019" sldId="264"/>
            <ac:inkMk id="143" creationId="{C126A870-378F-4BE5-84DB-66D64C41B764}"/>
          </ac:inkMkLst>
        </pc:inkChg>
        <pc:inkChg chg="add">
          <ac:chgData name="Chad Vidden" userId="S::cvidden@uwlax.edu::fa919fd6-03f8-48d0-9b95-10ac8c9672df" providerId="AD" clId="Web-{9F21C4EF-47AA-C37E-BF2E-F7E358CC0C83}" dt="2020-03-24T04:06:17.497" v="334"/>
          <ac:inkMkLst>
            <pc:docMk/>
            <pc:sldMk cId="656673019" sldId="264"/>
            <ac:inkMk id="144" creationId="{71D11CAE-3641-41FB-8F12-B0579D7526DB}"/>
          </ac:inkMkLst>
        </pc:inkChg>
        <pc:inkChg chg="add">
          <ac:chgData name="Chad Vidden" userId="S::cvidden@uwlax.edu::fa919fd6-03f8-48d0-9b95-10ac8c9672df" providerId="AD" clId="Web-{9F21C4EF-47AA-C37E-BF2E-F7E358CC0C83}" dt="2020-03-24T04:06:18.513" v="335"/>
          <ac:inkMkLst>
            <pc:docMk/>
            <pc:sldMk cId="656673019" sldId="264"/>
            <ac:inkMk id="145" creationId="{EE553813-DCE7-4C07-BF86-E82A3BBAE393}"/>
          </ac:inkMkLst>
        </pc:inkChg>
        <pc:inkChg chg="add">
          <ac:chgData name="Chad Vidden" userId="S::cvidden@uwlax.edu::fa919fd6-03f8-48d0-9b95-10ac8c9672df" providerId="AD" clId="Web-{9F21C4EF-47AA-C37E-BF2E-F7E358CC0C83}" dt="2020-03-24T04:06:19.404" v="336"/>
          <ac:inkMkLst>
            <pc:docMk/>
            <pc:sldMk cId="656673019" sldId="264"/>
            <ac:inkMk id="146" creationId="{10697926-DBED-47A6-9900-3E366105BFF0}"/>
          </ac:inkMkLst>
        </pc:inkChg>
        <pc:inkChg chg="add">
          <ac:chgData name="Chad Vidden" userId="S::cvidden@uwlax.edu::fa919fd6-03f8-48d0-9b95-10ac8c9672df" providerId="AD" clId="Web-{9F21C4EF-47AA-C37E-BF2E-F7E358CC0C83}" dt="2020-03-24T04:06:20.122" v="337"/>
          <ac:inkMkLst>
            <pc:docMk/>
            <pc:sldMk cId="656673019" sldId="264"/>
            <ac:inkMk id="147" creationId="{E0D1474E-8CDE-4454-9036-253B5B6C0CB4}"/>
          </ac:inkMkLst>
        </pc:inkChg>
        <pc:inkChg chg="add">
          <ac:chgData name="Chad Vidden" userId="S::cvidden@uwlax.edu::fa919fd6-03f8-48d0-9b95-10ac8c9672df" providerId="AD" clId="Web-{9F21C4EF-47AA-C37E-BF2E-F7E358CC0C83}" dt="2020-03-24T04:06:21.232" v="338"/>
          <ac:inkMkLst>
            <pc:docMk/>
            <pc:sldMk cId="656673019" sldId="264"/>
            <ac:inkMk id="148" creationId="{5AEDC055-CF0E-4F0D-BFC6-C6CFE5FBC349}"/>
          </ac:inkMkLst>
        </pc:inkChg>
        <pc:inkChg chg="add">
          <ac:chgData name="Chad Vidden" userId="S::cvidden@uwlax.edu::fa919fd6-03f8-48d0-9b95-10ac8c9672df" providerId="AD" clId="Web-{9F21C4EF-47AA-C37E-BF2E-F7E358CC0C83}" dt="2020-03-24T04:06:21.247" v="339"/>
          <ac:inkMkLst>
            <pc:docMk/>
            <pc:sldMk cId="656673019" sldId="264"/>
            <ac:inkMk id="149" creationId="{8CF842FE-C89B-49BD-BDCB-2CFC45A4FBD3}"/>
          </ac:inkMkLst>
        </pc:inkChg>
        <pc:inkChg chg="add">
          <ac:chgData name="Chad Vidden" userId="S::cvidden@uwlax.edu::fa919fd6-03f8-48d0-9b95-10ac8c9672df" providerId="AD" clId="Web-{9F21C4EF-47AA-C37E-BF2E-F7E358CC0C83}" dt="2020-03-24T04:06:23.654" v="340"/>
          <ac:inkMkLst>
            <pc:docMk/>
            <pc:sldMk cId="656673019" sldId="264"/>
            <ac:inkMk id="150" creationId="{E21A1EFD-D737-48D1-A30A-580B5BC42EBF}"/>
          </ac:inkMkLst>
        </pc:inkChg>
        <pc:inkChg chg="add">
          <ac:chgData name="Chad Vidden" userId="S::cvidden@uwlax.edu::fa919fd6-03f8-48d0-9b95-10ac8c9672df" providerId="AD" clId="Web-{9F21C4EF-47AA-C37E-BF2E-F7E358CC0C83}" dt="2020-03-24T04:06:23.654" v="341"/>
          <ac:inkMkLst>
            <pc:docMk/>
            <pc:sldMk cId="656673019" sldId="264"/>
            <ac:inkMk id="151" creationId="{E0336870-63B4-4618-B372-DCA36E7D4F6D}"/>
          </ac:inkMkLst>
        </pc:inkChg>
        <pc:inkChg chg="add">
          <ac:chgData name="Chad Vidden" userId="S::cvidden@uwlax.edu::fa919fd6-03f8-48d0-9b95-10ac8c9672df" providerId="AD" clId="Web-{9F21C4EF-47AA-C37E-BF2E-F7E358CC0C83}" dt="2020-03-24T04:06:24.388" v="342"/>
          <ac:inkMkLst>
            <pc:docMk/>
            <pc:sldMk cId="656673019" sldId="264"/>
            <ac:inkMk id="152" creationId="{E0F2C6BC-0D7A-46DF-9B77-68B66AF8F26D}"/>
          </ac:inkMkLst>
        </pc:inkChg>
        <pc:inkChg chg="add">
          <ac:chgData name="Chad Vidden" userId="S::cvidden@uwlax.edu::fa919fd6-03f8-48d0-9b95-10ac8c9672df" providerId="AD" clId="Web-{9F21C4EF-47AA-C37E-BF2E-F7E358CC0C83}" dt="2020-03-24T04:06:24.982" v="343"/>
          <ac:inkMkLst>
            <pc:docMk/>
            <pc:sldMk cId="656673019" sldId="264"/>
            <ac:inkMk id="153" creationId="{62F971F7-4ED6-4AF7-9208-49ACFABE2B74}"/>
          </ac:inkMkLst>
        </pc:inkChg>
        <pc:inkChg chg="add">
          <ac:chgData name="Chad Vidden" userId="S::cvidden@uwlax.edu::fa919fd6-03f8-48d0-9b95-10ac8c9672df" providerId="AD" clId="Web-{9F21C4EF-47AA-C37E-BF2E-F7E358CC0C83}" dt="2020-03-24T04:06:28.732" v="344"/>
          <ac:inkMkLst>
            <pc:docMk/>
            <pc:sldMk cId="656673019" sldId="264"/>
            <ac:inkMk id="154" creationId="{9591BD45-4883-4719-8182-54E3F3A894FB}"/>
          </ac:inkMkLst>
        </pc:inkChg>
        <pc:inkChg chg="add">
          <ac:chgData name="Chad Vidden" userId="S::cvidden@uwlax.edu::fa919fd6-03f8-48d0-9b95-10ac8c9672df" providerId="AD" clId="Web-{9F21C4EF-47AA-C37E-BF2E-F7E358CC0C83}" dt="2020-03-24T04:06:34.857" v="345"/>
          <ac:inkMkLst>
            <pc:docMk/>
            <pc:sldMk cId="656673019" sldId="264"/>
            <ac:inkMk id="155" creationId="{C1BD7151-A227-441B-839E-C9A5A98C24CB}"/>
          </ac:inkMkLst>
        </pc:inkChg>
        <pc:inkChg chg="add">
          <ac:chgData name="Chad Vidden" userId="S::cvidden@uwlax.edu::fa919fd6-03f8-48d0-9b95-10ac8c9672df" providerId="AD" clId="Web-{9F21C4EF-47AA-C37E-BF2E-F7E358CC0C83}" dt="2020-03-24T04:06:38.950" v="346"/>
          <ac:inkMkLst>
            <pc:docMk/>
            <pc:sldMk cId="656673019" sldId="264"/>
            <ac:inkMk id="156" creationId="{FF1271B2-91CE-4941-85C4-EDFBAC82B627}"/>
          </ac:inkMkLst>
        </pc:inkChg>
        <pc:inkChg chg="add">
          <ac:chgData name="Chad Vidden" userId="S::cvidden@uwlax.edu::fa919fd6-03f8-48d0-9b95-10ac8c9672df" providerId="AD" clId="Web-{9F21C4EF-47AA-C37E-BF2E-F7E358CC0C83}" dt="2020-03-24T04:06:39.310" v="347"/>
          <ac:inkMkLst>
            <pc:docMk/>
            <pc:sldMk cId="656673019" sldId="264"/>
            <ac:inkMk id="157" creationId="{1AA8D2E1-7B42-4FED-A9FF-E23F5721972C}"/>
          </ac:inkMkLst>
        </pc:inkChg>
        <pc:inkChg chg="add">
          <ac:chgData name="Chad Vidden" userId="S::cvidden@uwlax.edu::fa919fd6-03f8-48d0-9b95-10ac8c9672df" providerId="AD" clId="Web-{9F21C4EF-47AA-C37E-BF2E-F7E358CC0C83}" dt="2020-03-24T04:06:39.669" v="348"/>
          <ac:inkMkLst>
            <pc:docMk/>
            <pc:sldMk cId="656673019" sldId="264"/>
            <ac:inkMk id="158" creationId="{AD17402A-EA14-4BC5-A408-9F1C81B9B0C3}"/>
          </ac:inkMkLst>
        </pc:inkChg>
        <pc:inkChg chg="add">
          <ac:chgData name="Chad Vidden" userId="S::cvidden@uwlax.edu::fa919fd6-03f8-48d0-9b95-10ac8c9672df" providerId="AD" clId="Web-{9F21C4EF-47AA-C37E-BF2E-F7E358CC0C83}" dt="2020-03-24T04:06:40.388" v="349"/>
          <ac:inkMkLst>
            <pc:docMk/>
            <pc:sldMk cId="656673019" sldId="264"/>
            <ac:inkMk id="159" creationId="{92E577FF-9C81-492A-8932-C60731168DEF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591" v="350"/>
          <ac:inkMkLst>
            <pc:docMk/>
            <pc:sldMk cId="656673019" sldId="264"/>
            <ac:inkMk id="160" creationId="{809B8D80-8487-46A8-92FA-8CC407A29E80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07" v="351"/>
          <ac:inkMkLst>
            <pc:docMk/>
            <pc:sldMk cId="656673019" sldId="264"/>
            <ac:inkMk id="161" creationId="{23364C5F-097B-420F-B65D-0BB8D0B87020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07" v="352"/>
          <ac:inkMkLst>
            <pc:docMk/>
            <pc:sldMk cId="656673019" sldId="264"/>
            <ac:inkMk id="162" creationId="{7BD3C8D5-BB1E-4684-8043-EDEF43B11FE5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22" v="353"/>
          <ac:inkMkLst>
            <pc:docMk/>
            <pc:sldMk cId="656673019" sldId="264"/>
            <ac:inkMk id="163" creationId="{421A4B89-3EEF-4D9F-BB5E-63F2C857D0A5}"/>
          </ac:inkMkLst>
        </pc:inkChg>
        <pc:inkChg chg="add">
          <ac:chgData name="Chad Vidden" userId="S::cvidden@uwlax.edu::fa919fd6-03f8-48d0-9b95-10ac8c9672df" providerId="AD" clId="Web-{9F21C4EF-47AA-C37E-BF2E-F7E358CC0C83}" dt="2020-03-24T04:06:52.732" v="354"/>
          <ac:inkMkLst>
            <pc:docMk/>
            <pc:sldMk cId="656673019" sldId="264"/>
            <ac:inkMk id="164" creationId="{829383C1-5853-4CE4-A968-3F786374AF50}"/>
          </ac:inkMkLst>
        </pc:inkChg>
        <pc:inkChg chg="add">
          <ac:chgData name="Chad Vidden" userId="S::cvidden@uwlax.edu::fa919fd6-03f8-48d0-9b95-10ac8c9672df" providerId="AD" clId="Web-{9F21C4EF-47AA-C37E-BF2E-F7E358CC0C83}" dt="2020-03-24T04:06:53.341" v="355"/>
          <ac:inkMkLst>
            <pc:docMk/>
            <pc:sldMk cId="656673019" sldId="264"/>
            <ac:inkMk id="165" creationId="{F94023D6-92E2-463B-82E3-ABE2DB4B020E}"/>
          </ac:inkMkLst>
        </pc:inkChg>
        <pc:inkChg chg="add">
          <ac:chgData name="Chad Vidden" userId="S::cvidden@uwlax.edu::fa919fd6-03f8-48d0-9b95-10ac8c9672df" providerId="AD" clId="Web-{9F21C4EF-47AA-C37E-BF2E-F7E358CC0C83}" dt="2020-03-24T04:06:53.357" v="356"/>
          <ac:inkMkLst>
            <pc:docMk/>
            <pc:sldMk cId="656673019" sldId="264"/>
            <ac:inkMk id="166" creationId="{03626C57-DCC7-4B37-966E-5FFED6C4451A}"/>
          </ac:inkMkLst>
        </pc:inkChg>
        <pc:inkChg chg="add">
          <ac:chgData name="Chad Vidden" userId="S::cvidden@uwlax.edu::fa919fd6-03f8-48d0-9b95-10ac8c9672df" providerId="AD" clId="Web-{9F21C4EF-47AA-C37E-BF2E-F7E358CC0C83}" dt="2020-03-24T04:06:55.857" v="357"/>
          <ac:inkMkLst>
            <pc:docMk/>
            <pc:sldMk cId="656673019" sldId="264"/>
            <ac:inkMk id="167" creationId="{B6282EBB-5C15-477E-9FC0-0CBE3A76EFD6}"/>
          </ac:inkMkLst>
        </pc:inkChg>
        <pc:inkChg chg="add">
          <ac:chgData name="Chad Vidden" userId="S::cvidden@uwlax.edu::fa919fd6-03f8-48d0-9b95-10ac8c9672df" providerId="AD" clId="Web-{9F21C4EF-47AA-C37E-BF2E-F7E358CC0C83}" dt="2020-03-24T04:06:55.857" v="358"/>
          <ac:inkMkLst>
            <pc:docMk/>
            <pc:sldMk cId="656673019" sldId="264"/>
            <ac:inkMk id="168" creationId="{43B5C1AD-A9BE-45AA-885B-9B0F39F8254E}"/>
          </ac:inkMkLst>
        </pc:inkChg>
        <pc:inkChg chg="add">
          <ac:chgData name="Chad Vidden" userId="S::cvidden@uwlax.edu::fa919fd6-03f8-48d0-9b95-10ac8c9672df" providerId="AD" clId="Web-{9F21C4EF-47AA-C37E-BF2E-F7E358CC0C83}" dt="2020-03-24T04:06:56.700" v="359"/>
          <ac:inkMkLst>
            <pc:docMk/>
            <pc:sldMk cId="656673019" sldId="264"/>
            <ac:inkMk id="169" creationId="{822B0E5E-F0FA-4D05-B45C-3D5CE205C4F6}"/>
          </ac:inkMkLst>
        </pc:inkChg>
        <pc:inkChg chg="add">
          <ac:chgData name="Chad Vidden" userId="S::cvidden@uwlax.edu::fa919fd6-03f8-48d0-9b95-10ac8c9672df" providerId="AD" clId="Web-{9F21C4EF-47AA-C37E-BF2E-F7E358CC0C83}" dt="2020-03-24T04:06:56.716" v="360"/>
          <ac:inkMkLst>
            <pc:docMk/>
            <pc:sldMk cId="656673019" sldId="264"/>
            <ac:inkMk id="170" creationId="{1CE0C434-664D-4625-8EE8-2578F4D2998C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03" v="361"/>
          <ac:inkMkLst>
            <pc:docMk/>
            <pc:sldMk cId="656673019" sldId="264"/>
            <ac:inkMk id="171" creationId="{55924554-DBEE-494C-ADE4-B97F28408CD2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03" v="362"/>
          <ac:inkMkLst>
            <pc:docMk/>
            <pc:sldMk cId="656673019" sldId="264"/>
            <ac:inkMk id="172" creationId="{59E0BE00-D69B-4F86-8AD8-62C3DC8A9984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3"/>
          <ac:inkMkLst>
            <pc:docMk/>
            <pc:sldMk cId="656673019" sldId="264"/>
            <ac:inkMk id="173" creationId="{E0A14B78-2367-4928-BEE3-DAF83934036F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4"/>
          <ac:inkMkLst>
            <pc:docMk/>
            <pc:sldMk cId="656673019" sldId="264"/>
            <ac:inkMk id="174" creationId="{8B79F739-3DE2-4E3F-A7C3-A9BE82B71581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5"/>
          <ac:inkMkLst>
            <pc:docMk/>
            <pc:sldMk cId="656673019" sldId="264"/>
            <ac:inkMk id="175" creationId="{C7412759-CC5F-46CC-9036-681F26C2E483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35" v="366"/>
          <ac:inkMkLst>
            <pc:docMk/>
            <pc:sldMk cId="656673019" sldId="264"/>
            <ac:inkMk id="176" creationId="{834439DF-B812-4211-A44D-B26259D0D8BD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35" v="367"/>
          <ac:inkMkLst>
            <pc:docMk/>
            <pc:sldMk cId="656673019" sldId="264"/>
            <ac:inkMk id="177" creationId="{FC1FBA50-5061-4F3E-8B0E-591819B1F35D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50" v="368"/>
          <ac:inkMkLst>
            <pc:docMk/>
            <pc:sldMk cId="656673019" sldId="264"/>
            <ac:inkMk id="178" creationId="{5A2D6F0C-4036-4DC2-850C-156629F48F45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69"/>
          <ac:inkMkLst>
            <pc:docMk/>
            <pc:sldMk cId="656673019" sldId="264"/>
            <ac:inkMk id="179" creationId="{9C203F02-0DAA-4059-B5FF-BEBDE8CAE984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70"/>
          <ac:inkMkLst>
            <pc:docMk/>
            <pc:sldMk cId="656673019" sldId="264"/>
            <ac:inkMk id="180" creationId="{C284AA1F-6CD0-424C-A74B-E84E2D71ADD8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71"/>
          <ac:inkMkLst>
            <pc:docMk/>
            <pc:sldMk cId="656673019" sldId="264"/>
            <ac:inkMk id="181" creationId="{3C691694-7D3A-4B8F-ACC2-A418A7024E9D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00" v="372"/>
          <ac:inkMkLst>
            <pc:docMk/>
            <pc:sldMk cId="656673019" sldId="264"/>
            <ac:inkMk id="182" creationId="{3EFE6BAF-BB8C-40C2-8EFC-0F3AFA776D45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00" v="373"/>
          <ac:inkMkLst>
            <pc:docMk/>
            <pc:sldMk cId="656673019" sldId="264"/>
            <ac:inkMk id="183" creationId="{E8B42E3B-0AA2-40B3-9269-BB4DDA6D066A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4"/>
          <ac:inkMkLst>
            <pc:docMk/>
            <pc:sldMk cId="656673019" sldId="264"/>
            <ac:inkMk id="184" creationId="{4EB3D076-A346-4B30-981F-AD8B35042719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5"/>
          <ac:inkMkLst>
            <pc:docMk/>
            <pc:sldMk cId="656673019" sldId="264"/>
            <ac:inkMk id="185" creationId="{1B511625-66DF-4D39-9427-8F8BEA2650E8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6"/>
          <ac:inkMkLst>
            <pc:docMk/>
            <pc:sldMk cId="656673019" sldId="264"/>
            <ac:inkMk id="186" creationId="{422A6395-2CFB-4698-8E3A-F9862EED678A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31" v="377"/>
          <ac:inkMkLst>
            <pc:docMk/>
            <pc:sldMk cId="656673019" sldId="264"/>
            <ac:inkMk id="187" creationId="{B7B04DEA-60A3-47C2-B5D9-AB6DAF1ED6AF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31" v="378"/>
          <ac:inkMkLst>
            <pc:docMk/>
            <pc:sldMk cId="656673019" sldId="264"/>
            <ac:inkMk id="188" creationId="{6E289ED7-5C4E-46DF-B0B4-0E7D9545ACCB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47" v="379"/>
          <ac:inkMkLst>
            <pc:docMk/>
            <pc:sldMk cId="656673019" sldId="264"/>
            <ac:inkMk id="189" creationId="{C425EA74-DEA8-4676-B768-10431576D8B7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47" v="380"/>
          <ac:inkMkLst>
            <pc:docMk/>
            <pc:sldMk cId="656673019" sldId="264"/>
            <ac:inkMk id="190" creationId="{926A7826-FE89-474B-B789-AB617B3EB61E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63" v="381"/>
          <ac:inkMkLst>
            <pc:docMk/>
            <pc:sldMk cId="656673019" sldId="264"/>
            <ac:inkMk id="191" creationId="{7274A029-1A33-4E62-B9D8-6291CE6E6A55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38" v="382"/>
          <ac:inkMkLst>
            <pc:docMk/>
            <pc:sldMk cId="656673019" sldId="264"/>
            <ac:inkMk id="192" creationId="{539FC240-B851-4833-B153-3C32D5A3FF6F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53" v="383"/>
          <ac:inkMkLst>
            <pc:docMk/>
            <pc:sldMk cId="656673019" sldId="264"/>
            <ac:inkMk id="193" creationId="{6D014D6E-CB94-45A7-AC56-5C77B0123EFF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53" v="384"/>
          <ac:inkMkLst>
            <pc:docMk/>
            <pc:sldMk cId="656673019" sldId="264"/>
            <ac:inkMk id="194" creationId="{2B8169E9-6BEF-4A74-B9E8-4325EC21D80D}"/>
          </ac:inkMkLst>
        </pc:inkChg>
        <pc:inkChg chg="add">
          <ac:chgData name="Chad Vidden" userId="S::cvidden@uwlax.edu::fa919fd6-03f8-48d0-9b95-10ac8c9672df" providerId="AD" clId="Web-{9F21C4EF-47AA-C37E-BF2E-F7E358CC0C83}" dt="2020-03-24T04:07:17.341" v="385"/>
          <ac:inkMkLst>
            <pc:docMk/>
            <pc:sldMk cId="656673019" sldId="264"/>
            <ac:inkMk id="195" creationId="{C14638AE-F0BF-4A46-9F3A-5551F2883E3E}"/>
          </ac:inkMkLst>
        </pc:inkChg>
        <pc:inkChg chg="add">
          <ac:chgData name="Chad Vidden" userId="S::cvidden@uwlax.edu::fa919fd6-03f8-48d0-9b95-10ac8c9672df" providerId="AD" clId="Web-{9F21C4EF-47AA-C37E-BF2E-F7E358CC0C83}" dt="2020-03-24T04:07:18.638" v="386"/>
          <ac:inkMkLst>
            <pc:docMk/>
            <pc:sldMk cId="656673019" sldId="264"/>
            <ac:inkMk id="196" creationId="{0B74396A-03F7-499B-9B7F-E73B6931BD07}"/>
          </ac:inkMkLst>
        </pc:inkChg>
        <pc:inkChg chg="add">
          <ac:chgData name="Chad Vidden" userId="S::cvidden@uwlax.edu::fa919fd6-03f8-48d0-9b95-10ac8c9672df" providerId="AD" clId="Web-{9F21C4EF-47AA-C37E-BF2E-F7E358CC0C83}" dt="2020-03-24T04:07:19.997" v="387"/>
          <ac:inkMkLst>
            <pc:docMk/>
            <pc:sldMk cId="656673019" sldId="264"/>
            <ac:inkMk id="197" creationId="{90F860DD-E2C0-4304-9923-802EEA5DE035}"/>
          </ac:inkMkLst>
        </pc:inkChg>
        <pc:inkChg chg="add">
          <ac:chgData name="Chad Vidden" userId="S::cvidden@uwlax.edu::fa919fd6-03f8-48d0-9b95-10ac8c9672df" providerId="AD" clId="Web-{9F21C4EF-47AA-C37E-BF2E-F7E358CC0C83}" dt="2020-03-24T04:07:20.013" v="388"/>
          <ac:inkMkLst>
            <pc:docMk/>
            <pc:sldMk cId="656673019" sldId="264"/>
            <ac:inkMk id="198" creationId="{92EF129F-7E15-4EDC-929E-159DC61EEDF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72" v="389"/>
          <ac:inkMkLst>
            <pc:docMk/>
            <pc:sldMk cId="656673019" sldId="264"/>
            <ac:inkMk id="199" creationId="{2A604916-D403-4767-84BE-A74E4B8AD545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88" v="390"/>
          <ac:inkMkLst>
            <pc:docMk/>
            <pc:sldMk cId="656673019" sldId="264"/>
            <ac:inkMk id="200" creationId="{3F5170E3-B435-4B5E-A2E6-2D8D7E829952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88" v="391"/>
          <ac:inkMkLst>
            <pc:docMk/>
            <pc:sldMk cId="656673019" sldId="264"/>
            <ac:inkMk id="201" creationId="{FBFBD564-8DCF-4AC0-8003-331367CB8AAC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2"/>
          <ac:inkMkLst>
            <pc:docMk/>
            <pc:sldMk cId="656673019" sldId="264"/>
            <ac:inkMk id="202" creationId="{F1799571-7FD6-4799-A601-0277483C132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3"/>
          <ac:inkMkLst>
            <pc:docMk/>
            <pc:sldMk cId="656673019" sldId="264"/>
            <ac:inkMk id="203" creationId="{346B0B5E-19D6-4F31-BB6A-341A5B2F9DC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4"/>
          <ac:inkMkLst>
            <pc:docMk/>
            <pc:sldMk cId="656673019" sldId="264"/>
            <ac:inkMk id="204" creationId="{E5ADB2A5-28CA-4115-A567-701D5AA369B5}"/>
          </ac:inkMkLst>
        </pc:inkChg>
      </pc:sldChg>
    </pc:docChg>
  </pc:docChgLst>
  <pc:docChgLst>
    <pc:chgData name="Chad Vidden" userId="S::cvidden@uwlax.edu::fa919fd6-03f8-48d0-9b95-10ac8c9672df" providerId="AD" clId="Web-{8C351ABC-6DD9-8C6D-F8DB-0E5953892B15}"/>
    <pc:docChg chg="modSld">
      <pc:chgData name="Chad Vidden" userId="S::cvidden@uwlax.edu::fa919fd6-03f8-48d0-9b95-10ac8c9672df" providerId="AD" clId="Web-{8C351ABC-6DD9-8C6D-F8DB-0E5953892B15}" dt="2020-03-24T03:58:23.131" v="435"/>
      <pc:docMkLst>
        <pc:docMk/>
      </pc:docMkLst>
      <pc:sldChg chg="addSp">
        <pc:chgData name="Chad Vidden" userId="S::cvidden@uwlax.edu::fa919fd6-03f8-48d0-9b95-10ac8c9672df" providerId="AD" clId="Web-{8C351ABC-6DD9-8C6D-F8DB-0E5953892B15}" dt="2020-03-24T03:53:55.116" v="96"/>
        <pc:sldMkLst>
          <pc:docMk/>
          <pc:sldMk cId="3637318454" sldId="257"/>
        </pc:sldMkLst>
        <pc:inkChg chg="add">
          <ac:chgData name="Chad Vidden" userId="S::cvidden@uwlax.edu::fa919fd6-03f8-48d0-9b95-10ac8c9672df" providerId="AD" clId="Web-{8C351ABC-6DD9-8C6D-F8DB-0E5953892B15}" dt="2020-03-24T03:53:51.569" v="95"/>
          <ac:inkMkLst>
            <pc:docMk/>
            <pc:sldMk cId="3637318454" sldId="257"/>
            <ac:inkMk id="5" creationId="{E64D35EA-737C-4F7F-99AC-E82DD292E312}"/>
          </ac:inkMkLst>
        </pc:inkChg>
        <pc:inkChg chg="add">
          <ac:chgData name="Chad Vidden" userId="S::cvidden@uwlax.edu::fa919fd6-03f8-48d0-9b95-10ac8c9672df" providerId="AD" clId="Web-{8C351ABC-6DD9-8C6D-F8DB-0E5953892B15}" dt="2020-03-24T03:53:55.116" v="96"/>
          <ac:inkMkLst>
            <pc:docMk/>
            <pc:sldMk cId="3637318454" sldId="257"/>
            <ac:inkMk id="6" creationId="{491D2C19-9344-4750-845A-9038A613B85C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3:03.662" v="62"/>
        <pc:sldMkLst>
          <pc:docMk/>
          <pc:sldMk cId="2599349530" sldId="258"/>
        </pc:sldMkLst>
        <pc:inkChg chg="add del">
          <ac:chgData name="Chad Vidden" userId="S::cvidden@uwlax.edu::fa919fd6-03f8-48d0-9b95-10ac8c9672df" providerId="AD" clId="Web-{8C351ABC-6DD9-8C6D-F8DB-0E5953892B15}" dt="2020-03-24T03:50:10.974" v="1"/>
          <ac:inkMkLst>
            <pc:docMk/>
            <pc:sldMk cId="2599349530" sldId="258"/>
            <ac:inkMk id="95" creationId="{601F0F51-3A81-4095-9D58-C01BDBABDA0A}"/>
          </ac:inkMkLst>
        </pc:inkChg>
        <pc:inkChg chg="add">
          <ac:chgData name="Chad Vidden" userId="S::cvidden@uwlax.edu::fa919fd6-03f8-48d0-9b95-10ac8c9672df" providerId="AD" clId="Web-{8C351ABC-6DD9-8C6D-F8DB-0E5953892B15}" dt="2020-03-24T03:50:14.928" v="2"/>
          <ac:inkMkLst>
            <pc:docMk/>
            <pc:sldMk cId="2599349530" sldId="258"/>
            <ac:inkMk id="171" creationId="{A84D421F-3F95-4248-94EB-C34A27F0735C}"/>
          </ac:inkMkLst>
        </pc:inkChg>
        <pc:inkChg chg="add">
          <ac:chgData name="Chad Vidden" userId="S::cvidden@uwlax.edu::fa919fd6-03f8-48d0-9b95-10ac8c9672df" providerId="AD" clId="Web-{8C351ABC-6DD9-8C6D-F8DB-0E5953892B15}" dt="2020-03-24T03:50:16.318" v="3"/>
          <ac:inkMkLst>
            <pc:docMk/>
            <pc:sldMk cId="2599349530" sldId="258"/>
            <ac:inkMk id="172" creationId="{921FBC73-8A96-4AF0-A538-05DCB8CA40AF}"/>
          </ac:inkMkLst>
        </pc:inkChg>
        <pc:inkChg chg="add">
          <ac:chgData name="Chad Vidden" userId="S::cvidden@uwlax.edu::fa919fd6-03f8-48d0-9b95-10ac8c9672df" providerId="AD" clId="Web-{8C351ABC-6DD9-8C6D-F8DB-0E5953892B15}" dt="2020-03-24T03:50:17.677" v="4"/>
          <ac:inkMkLst>
            <pc:docMk/>
            <pc:sldMk cId="2599349530" sldId="258"/>
            <ac:inkMk id="184" creationId="{8F3B66BC-1CD6-41DA-93EA-6041A66A6F4E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34" v="5"/>
          <ac:inkMkLst>
            <pc:docMk/>
            <pc:sldMk cId="2599349530" sldId="258"/>
            <ac:inkMk id="207" creationId="{26919ED5-A1C5-47EE-A576-D2FB36AC7A01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34" v="6"/>
          <ac:inkMkLst>
            <pc:docMk/>
            <pc:sldMk cId="2599349530" sldId="258"/>
            <ac:inkMk id="208" creationId="{72D865EF-8DFE-4B02-A724-471C711E37D5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49" v="7"/>
          <ac:inkMkLst>
            <pc:docMk/>
            <pc:sldMk cId="2599349530" sldId="258"/>
            <ac:inkMk id="209" creationId="{A123E7CE-9D29-4229-98AF-22284B749916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8"/>
          <ac:inkMkLst>
            <pc:docMk/>
            <pc:sldMk cId="2599349530" sldId="258"/>
            <ac:inkMk id="210" creationId="{7E06BCB3-D1DC-47A8-8AAA-309081AACAB8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9"/>
          <ac:inkMkLst>
            <pc:docMk/>
            <pc:sldMk cId="2599349530" sldId="258"/>
            <ac:inkMk id="211" creationId="{D8327B87-C75A-4867-AC26-46CE246F4A1A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10"/>
          <ac:inkMkLst>
            <pc:docMk/>
            <pc:sldMk cId="2599349530" sldId="258"/>
            <ac:inkMk id="212" creationId="{006AA05B-76B0-4B5F-8B9A-E46B9EE62D38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93" v="11"/>
          <ac:inkMkLst>
            <pc:docMk/>
            <pc:sldMk cId="2599349530" sldId="258"/>
            <ac:inkMk id="213" creationId="{C8D7328B-C95F-4611-B138-884EFD738F92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93" v="12"/>
          <ac:inkMkLst>
            <pc:docMk/>
            <pc:sldMk cId="2599349530" sldId="258"/>
            <ac:inkMk id="214" creationId="{A537906E-7014-4AF5-8332-0F52F497DBB1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18" v="13"/>
          <ac:inkMkLst>
            <pc:docMk/>
            <pc:sldMk cId="2599349530" sldId="258"/>
            <ac:inkMk id="215" creationId="{1A2C98BC-E2CA-4784-A476-A928CA94395C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18" v="14"/>
          <ac:inkMkLst>
            <pc:docMk/>
            <pc:sldMk cId="2599349530" sldId="258"/>
            <ac:inkMk id="216" creationId="{0C162F2B-B2EB-4E15-8049-82012A9D6C4D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34" v="15"/>
          <ac:inkMkLst>
            <pc:docMk/>
            <pc:sldMk cId="2599349530" sldId="258"/>
            <ac:inkMk id="217" creationId="{52373EC0-7181-4C2C-BF9D-5CA9C3A1ED40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34" v="16"/>
          <ac:inkMkLst>
            <pc:docMk/>
            <pc:sldMk cId="2599349530" sldId="258"/>
            <ac:inkMk id="218" creationId="{161B5C84-3E3A-4108-A71C-77DEAF20B1A0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865" v="17"/>
          <ac:inkMkLst>
            <pc:docMk/>
            <pc:sldMk cId="2599349530" sldId="258"/>
            <ac:inkMk id="219" creationId="{2B1E188F-464C-4A11-86E6-19C08E4F774D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46" v="18"/>
          <ac:inkMkLst>
            <pc:docMk/>
            <pc:sldMk cId="2599349530" sldId="258"/>
            <ac:inkMk id="220" creationId="{97B9E89D-B5FC-4D21-9E8C-2640DAAFA0BC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46" v="19"/>
          <ac:inkMkLst>
            <pc:docMk/>
            <pc:sldMk cId="2599349530" sldId="258"/>
            <ac:inkMk id="221" creationId="{6A3E1701-091A-4C2B-BEE8-38AC028F844F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62" v="20"/>
          <ac:inkMkLst>
            <pc:docMk/>
            <pc:sldMk cId="2599349530" sldId="258"/>
            <ac:inkMk id="222" creationId="{8612A69A-C9F1-477C-9F7D-D62B51466AFF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62" v="21"/>
          <ac:inkMkLst>
            <pc:docMk/>
            <pc:sldMk cId="2599349530" sldId="258"/>
            <ac:inkMk id="223" creationId="{487F8ABF-5BF1-48EF-92FD-F55C066F336A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77" v="22"/>
          <ac:inkMkLst>
            <pc:docMk/>
            <pc:sldMk cId="2599349530" sldId="258"/>
            <ac:inkMk id="224" creationId="{60F5F096-AF21-4D7C-B0AE-E98A72544620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77" v="23"/>
          <ac:inkMkLst>
            <pc:docMk/>
            <pc:sldMk cId="2599349530" sldId="258"/>
            <ac:inkMk id="225" creationId="{5421DA0A-6820-4D0F-BD5D-C28E18BAD8A3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099" v="24"/>
          <ac:inkMkLst>
            <pc:docMk/>
            <pc:sldMk cId="2599349530" sldId="258"/>
            <ac:inkMk id="226" creationId="{02C801F7-BEAB-46E2-B45A-73659F7D5E35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115" v="25"/>
          <ac:inkMkLst>
            <pc:docMk/>
            <pc:sldMk cId="2599349530" sldId="258"/>
            <ac:inkMk id="227" creationId="{AC26FB58-BDE3-4F61-BEDF-70034EDD902A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115" v="26"/>
          <ac:inkMkLst>
            <pc:docMk/>
            <pc:sldMk cId="2599349530" sldId="258"/>
            <ac:inkMk id="228" creationId="{14082171-D92F-4E3A-865F-8E30459684B4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771" v="27"/>
          <ac:inkMkLst>
            <pc:docMk/>
            <pc:sldMk cId="2599349530" sldId="258"/>
            <ac:inkMk id="229" creationId="{5D452FB1-6B3E-469C-A81B-2EB0AFFBE1B2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52" v="28"/>
          <ac:inkMkLst>
            <pc:docMk/>
            <pc:sldMk cId="2599349530" sldId="258"/>
            <ac:inkMk id="230" creationId="{2F57575F-41DA-4828-9BBC-EB115E474134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52" v="29"/>
          <ac:inkMkLst>
            <pc:docMk/>
            <pc:sldMk cId="2599349530" sldId="258"/>
            <ac:inkMk id="231" creationId="{2412BBFD-F001-4E3F-A0D8-1FFFC43DF4BE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68" v="30"/>
          <ac:inkMkLst>
            <pc:docMk/>
            <pc:sldMk cId="2599349530" sldId="258"/>
            <ac:inkMk id="232" creationId="{204841B1-0F94-4AB9-9D7F-43C6EE02F563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68" v="31"/>
          <ac:inkMkLst>
            <pc:docMk/>
            <pc:sldMk cId="2599349530" sldId="258"/>
            <ac:inkMk id="233" creationId="{4080015E-2B78-4719-BAA9-FD4D6FC283F2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84" v="32"/>
          <ac:inkMkLst>
            <pc:docMk/>
            <pc:sldMk cId="2599349530" sldId="258"/>
            <ac:inkMk id="234" creationId="{C8DC07C0-3D13-4D3A-90F0-BCCEA8BDF14A}"/>
          </ac:inkMkLst>
        </pc:inkChg>
        <pc:inkChg chg="add">
          <ac:chgData name="Chad Vidden" userId="S::cvidden@uwlax.edu::fa919fd6-03f8-48d0-9b95-10ac8c9672df" providerId="AD" clId="Web-{8C351ABC-6DD9-8C6D-F8DB-0E5953892B15}" dt="2020-03-24T03:50:58.084" v="33"/>
          <ac:inkMkLst>
            <pc:docMk/>
            <pc:sldMk cId="2599349530" sldId="258"/>
            <ac:inkMk id="235" creationId="{9E76CA20-AECE-415F-A734-D6E399A45539}"/>
          </ac:inkMkLst>
        </pc:inkChg>
        <pc:inkChg chg="add">
          <ac:chgData name="Chad Vidden" userId="S::cvidden@uwlax.edu::fa919fd6-03f8-48d0-9b95-10ac8c9672df" providerId="AD" clId="Web-{8C351ABC-6DD9-8C6D-F8DB-0E5953892B15}" dt="2020-03-24T03:50:58.099" v="34"/>
          <ac:inkMkLst>
            <pc:docMk/>
            <pc:sldMk cId="2599349530" sldId="258"/>
            <ac:inkMk id="236" creationId="{71FF1BC5-4C09-419C-81CF-515BFDD35F28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02" v="35"/>
          <ac:inkMkLst>
            <pc:docMk/>
            <pc:sldMk cId="2599349530" sldId="258"/>
            <ac:inkMk id="237" creationId="{204A7B88-273B-4D29-9196-38C58EABED1E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18" v="36"/>
          <ac:inkMkLst>
            <pc:docMk/>
            <pc:sldMk cId="2599349530" sldId="258"/>
            <ac:inkMk id="238" creationId="{D2B578B0-A63F-4F81-859C-06B50578B158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18" v="37"/>
          <ac:inkMkLst>
            <pc:docMk/>
            <pc:sldMk cId="2599349530" sldId="258"/>
            <ac:inkMk id="239" creationId="{F30A7685-DF1E-42F0-91CD-43B790255236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38"/>
          <ac:inkMkLst>
            <pc:docMk/>
            <pc:sldMk cId="2599349530" sldId="258"/>
            <ac:inkMk id="240" creationId="{17AD35E3-AFAE-44A8-8F64-12E80B68F1CD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39"/>
          <ac:inkMkLst>
            <pc:docMk/>
            <pc:sldMk cId="2599349530" sldId="258"/>
            <ac:inkMk id="241" creationId="{541694F7-CAC6-42D8-AA2F-8D2ECC6618C0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40"/>
          <ac:inkMkLst>
            <pc:docMk/>
            <pc:sldMk cId="2599349530" sldId="258"/>
            <ac:inkMk id="242" creationId="{D218D2D6-AA0A-434E-AC58-4AEA556B0198}"/>
          </ac:inkMkLst>
        </pc:inkChg>
        <pc:inkChg chg="add">
          <ac:chgData name="Chad Vidden" userId="S::cvidden@uwlax.edu::fa919fd6-03f8-48d0-9b95-10ac8c9672df" providerId="AD" clId="Web-{8C351ABC-6DD9-8C6D-F8DB-0E5953892B15}" dt="2020-03-24T03:51:04.021" v="41"/>
          <ac:inkMkLst>
            <pc:docMk/>
            <pc:sldMk cId="2599349530" sldId="258"/>
            <ac:inkMk id="243" creationId="{A1E8C0C2-A0FA-4B1B-86DE-B460ECFB5394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2"/>
          <ac:inkMkLst>
            <pc:docMk/>
            <pc:sldMk cId="2599349530" sldId="258"/>
            <ac:inkMk id="244" creationId="{D4C5ACF1-2A52-4993-AB45-D3EC6E87F8F3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3"/>
          <ac:inkMkLst>
            <pc:docMk/>
            <pc:sldMk cId="2599349530" sldId="258"/>
            <ac:inkMk id="245" creationId="{15771357-CD30-42F0-9A52-67D48B3ED5BF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4"/>
          <ac:inkMkLst>
            <pc:docMk/>
            <pc:sldMk cId="2599349530" sldId="258"/>
            <ac:inkMk id="246" creationId="{870EBE0D-2240-4279-A571-293A3837CCE2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24" v="45"/>
          <ac:inkMkLst>
            <pc:docMk/>
            <pc:sldMk cId="2599349530" sldId="258"/>
            <ac:inkMk id="247" creationId="{D37FB4C1-1CA1-4B0D-8ACA-E1AF51D83646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40" v="46"/>
          <ac:inkMkLst>
            <pc:docMk/>
            <pc:sldMk cId="2599349530" sldId="258"/>
            <ac:inkMk id="248" creationId="{40FF8375-9C7F-4879-8D8A-8B347E809647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56" v="47"/>
          <ac:inkMkLst>
            <pc:docMk/>
            <pc:sldMk cId="2599349530" sldId="258"/>
            <ac:inkMk id="249" creationId="{96331049-DB7F-47AD-ADAF-9E204E35AEC2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56" v="48"/>
          <ac:inkMkLst>
            <pc:docMk/>
            <pc:sldMk cId="2599349530" sldId="258"/>
            <ac:inkMk id="250" creationId="{2F948EB7-B854-4825-B6E9-7A720337742E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71" v="49"/>
          <ac:inkMkLst>
            <pc:docMk/>
            <pc:sldMk cId="2599349530" sldId="258"/>
            <ac:inkMk id="251" creationId="{A188A632-62BB-4F7D-8589-A208BA573D66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71" v="50"/>
          <ac:inkMkLst>
            <pc:docMk/>
            <pc:sldMk cId="2599349530" sldId="258"/>
            <ac:inkMk id="252" creationId="{425662A4-E1C4-479B-879B-54FBC309399F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02" v="51"/>
          <ac:inkMkLst>
            <pc:docMk/>
            <pc:sldMk cId="2599349530" sldId="258"/>
            <ac:inkMk id="253" creationId="{DB7802F0-1605-400E-8514-EA022B508F31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02" v="52"/>
          <ac:inkMkLst>
            <pc:docMk/>
            <pc:sldMk cId="2599349530" sldId="258"/>
            <ac:inkMk id="254" creationId="{9DD63B47-3253-46FA-9F9E-825F97BF860E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18" v="53"/>
          <ac:inkMkLst>
            <pc:docMk/>
            <pc:sldMk cId="2599349530" sldId="258"/>
            <ac:inkMk id="255" creationId="{9FCEDA40-B2BA-4F70-B0CB-599628722CE7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18" v="54"/>
          <ac:inkMkLst>
            <pc:docMk/>
            <pc:sldMk cId="2599349530" sldId="258"/>
            <ac:inkMk id="256" creationId="{77AE884E-26E6-444D-938B-B8D356CDCB9B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68" v="55"/>
          <ac:inkMkLst>
            <pc:docMk/>
            <pc:sldMk cId="2599349530" sldId="258"/>
            <ac:inkMk id="257" creationId="{DDD8DD19-8F08-4B62-9F08-53E7EB5E2A6A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84" v="56"/>
          <ac:inkMkLst>
            <pc:docMk/>
            <pc:sldMk cId="2599349530" sldId="258"/>
            <ac:inkMk id="258" creationId="{ED904CA7-4373-44CF-8F15-D335505750BD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84" v="57"/>
          <ac:inkMkLst>
            <pc:docMk/>
            <pc:sldMk cId="2599349530" sldId="258"/>
            <ac:inkMk id="259" creationId="{18D34CAD-16AF-4679-9AD2-7BD6BBEDE2BA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00" v="58"/>
          <ac:inkMkLst>
            <pc:docMk/>
            <pc:sldMk cId="2599349530" sldId="258"/>
            <ac:inkMk id="260" creationId="{A1A203C0-F1A7-40EF-A4BE-828D270B66A8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00" v="59"/>
          <ac:inkMkLst>
            <pc:docMk/>
            <pc:sldMk cId="2599349530" sldId="258"/>
            <ac:inkMk id="261" creationId="{62EBAEBA-512C-4969-A49F-0BB8F0B796B0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15" v="60"/>
          <ac:inkMkLst>
            <pc:docMk/>
            <pc:sldMk cId="2599349530" sldId="258"/>
            <ac:inkMk id="262" creationId="{70FE8E79-8EDF-4218-81C3-09F9093471E9}"/>
          </ac:inkMkLst>
        </pc:inkChg>
        <pc:inkChg chg="add del">
          <ac:chgData name="Chad Vidden" userId="S::cvidden@uwlax.edu::fa919fd6-03f8-48d0-9b95-10ac8c9672df" providerId="AD" clId="Web-{8C351ABC-6DD9-8C6D-F8DB-0E5953892B15}" dt="2020-03-24T03:53:03.662" v="62"/>
          <ac:inkMkLst>
            <pc:docMk/>
            <pc:sldMk cId="2599349530" sldId="258"/>
            <ac:inkMk id="263" creationId="{01EB5490-8D2E-449C-9C55-AC1F3C776EAC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5:38.240" v="233"/>
        <pc:sldMkLst>
          <pc:docMk/>
          <pc:sldMk cId="338191173" sldId="259"/>
        </pc:sldMkLst>
        <pc:inkChg chg="add">
          <ac:chgData name="Chad Vidden" userId="S::cvidden@uwlax.edu::fa919fd6-03f8-48d0-9b95-10ac8c9672df" providerId="AD" clId="Web-{8C351ABC-6DD9-8C6D-F8DB-0E5953892B15}" dt="2020-03-24T03:53:36.209" v="63"/>
          <ac:inkMkLst>
            <pc:docMk/>
            <pc:sldMk cId="338191173" sldId="259"/>
            <ac:inkMk id="3" creationId="{D45CD5AE-4DF2-4C00-B8D1-24725D7C3265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4"/>
          <ac:inkMkLst>
            <pc:docMk/>
            <pc:sldMk cId="338191173" sldId="259"/>
            <ac:inkMk id="4" creationId="{F4754494-8516-4964-B47E-ABE7321B20E5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5"/>
          <ac:inkMkLst>
            <pc:docMk/>
            <pc:sldMk cId="338191173" sldId="259"/>
            <ac:inkMk id="5" creationId="{934183F8-1835-418C-A3F9-76DC9FAB02CD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6"/>
          <ac:inkMkLst>
            <pc:docMk/>
            <pc:sldMk cId="338191173" sldId="259"/>
            <ac:inkMk id="6" creationId="{6C1C5953-CCC0-43C7-B282-5A935AFF97E6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7"/>
          <ac:inkMkLst>
            <pc:docMk/>
            <pc:sldMk cId="338191173" sldId="259"/>
            <ac:inkMk id="7" creationId="{2924F03E-5CE1-416E-805E-8F6A4FF0ABA8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8"/>
          <ac:inkMkLst>
            <pc:docMk/>
            <pc:sldMk cId="338191173" sldId="259"/>
            <ac:inkMk id="8" creationId="{FF435973-D562-46C1-BDB9-A104C5498209}"/>
          </ac:inkMkLst>
        </pc:inkChg>
        <pc:inkChg chg="add">
          <ac:chgData name="Chad Vidden" userId="S::cvidden@uwlax.edu::fa919fd6-03f8-48d0-9b95-10ac8c9672df" providerId="AD" clId="Web-{8C351ABC-6DD9-8C6D-F8DB-0E5953892B15}" dt="2020-03-24T03:53:40.724" v="69"/>
          <ac:inkMkLst>
            <pc:docMk/>
            <pc:sldMk cId="338191173" sldId="259"/>
            <ac:inkMk id="9" creationId="{E10CB393-F4B9-4D68-9C6F-E69DD9CC199E}"/>
          </ac:inkMkLst>
        </pc:inkChg>
        <pc:inkChg chg="add">
          <ac:chgData name="Chad Vidden" userId="S::cvidden@uwlax.edu::fa919fd6-03f8-48d0-9b95-10ac8c9672df" providerId="AD" clId="Web-{8C351ABC-6DD9-8C6D-F8DB-0E5953892B15}" dt="2020-03-24T03:53:40.740" v="70"/>
          <ac:inkMkLst>
            <pc:docMk/>
            <pc:sldMk cId="338191173" sldId="259"/>
            <ac:inkMk id="10" creationId="{9964435E-0655-404B-BF10-CC4A94E33F2B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1"/>
          <ac:inkMkLst>
            <pc:docMk/>
            <pc:sldMk cId="338191173" sldId="259"/>
            <ac:inkMk id="11" creationId="{7805B3EF-46B9-42D5-B4C8-D8C79A8F6835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2"/>
          <ac:inkMkLst>
            <pc:docMk/>
            <pc:sldMk cId="338191173" sldId="259"/>
            <ac:inkMk id="12" creationId="{2E02E9AA-6A13-41F2-88D7-9CABF3C5737D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3"/>
          <ac:inkMkLst>
            <pc:docMk/>
            <pc:sldMk cId="338191173" sldId="259"/>
            <ac:inkMk id="13" creationId="{51A408BC-3139-4AA2-AD05-9FF02147E12B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74" v="74"/>
          <ac:inkMkLst>
            <pc:docMk/>
            <pc:sldMk cId="338191173" sldId="259"/>
            <ac:inkMk id="14" creationId="{AA77215C-91B3-4CFF-9492-71471E7EC223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5"/>
          <ac:inkMkLst>
            <pc:docMk/>
            <pc:sldMk cId="338191173" sldId="259"/>
            <ac:inkMk id="15" creationId="{346BC915-0331-4C4E-9059-3E81BCF2D7AA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6"/>
          <ac:inkMkLst>
            <pc:docMk/>
            <pc:sldMk cId="338191173" sldId="259"/>
            <ac:inkMk id="16" creationId="{E13F3C26-E74C-46B1-9BB4-939B5AD859A7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7"/>
          <ac:inkMkLst>
            <pc:docMk/>
            <pc:sldMk cId="338191173" sldId="259"/>
            <ac:inkMk id="17" creationId="{AB479DB7-3005-4C1F-8D87-FA304EDDCA86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8"/>
          <ac:inkMkLst>
            <pc:docMk/>
            <pc:sldMk cId="338191173" sldId="259"/>
            <ac:inkMk id="18" creationId="{397C7166-9416-4BFD-BF9A-33A57CFD13AD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9"/>
          <ac:inkMkLst>
            <pc:docMk/>
            <pc:sldMk cId="338191173" sldId="259"/>
            <ac:inkMk id="19" creationId="{499E0573-2D8A-4A49-8E03-4C148AE8808F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34" v="80"/>
          <ac:inkMkLst>
            <pc:docMk/>
            <pc:sldMk cId="338191173" sldId="259"/>
            <ac:inkMk id="20" creationId="{CEE6B503-D481-41B1-9F5E-308EFEC1BE54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1"/>
          <ac:inkMkLst>
            <pc:docMk/>
            <pc:sldMk cId="338191173" sldId="259"/>
            <ac:inkMk id="21" creationId="{08552F1B-B507-4D67-A10C-D1913BD9B4C8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2"/>
          <ac:inkMkLst>
            <pc:docMk/>
            <pc:sldMk cId="338191173" sldId="259"/>
            <ac:inkMk id="22" creationId="{AE1D20AE-8323-4D4A-9016-5C5B52F7F720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3"/>
          <ac:inkMkLst>
            <pc:docMk/>
            <pc:sldMk cId="338191173" sldId="259"/>
            <ac:inkMk id="23" creationId="{9BEEFE86-EEA6-47AB-BF5E-66AF78B7C288}"/>
          </ac:inkMkLst>
        </pc:inkChg>
        <pc:inkChg chg="add">
          <ac:chgData name="Chad Vidden" userId="S::cvidden@uwlax.edu::fa919fd6-03f8-48d0-9b95-10ac8c9672df" providerId="AD" clId="Web-{8C351ABC-6DD9-8C6D-F8DB-0E5953892B15}" dt="2020-03-24T03:53:46.709" v="84"/>
          <ac:inkMkLst>
            <pc:docMk/>
            <pc:sldMk cId="338191173" sldId="259"/>
            <ac:inkMk id="24" creationId="{5DCB3816-EFD5-4E59-9F3C-7215D946BF0E}"/>
          </ac:inkMkLst>
        </pc:inkChg>
        <pc:inkChg chg="add">
          <ac:chgData name="Chad Vidden" userId="S::cvidden@uwlax.edu::fa919fd6-03f8-48d0-9b95-10ac8c9672df" providerId="AD" clId="Web-{8C351ABC-6DD9-8C6D-F8DB-0E5953892B15}" dt="2020-03-24T03:53:46.709" v="85"/>
          <ac:inkMkLst>
            <pc:docMk/>
            <pc:sldMk cId="338191173" sldId="259"/>
            <ac:inkMk id="25" creationId="{9161214D-F84D-4C8A-BB90-F9F4D66C2314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28" v="86"/>
          <ac:inkMkLst>
            <pc:docMk/>
            <pc:sldMk cId="338191173" sldId="259"/>
            <ac:inkMk id="26" creationId="{FD0FD198-86B5-4850-88C7-8551D7D38D55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28" v="87"/>
          <ac:inkMkLst>
            <pc:docMk/>
            <pc:sldMk cId="338191173" sldId="259"/>
            <ac:inkMk id="27" creationId="{8EA59C37-7440-4DEF-A1F6-DA0C70643B65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44" v="88"/>
          <ac:inkMkLst>
            <pc:docMk/>
            <pc:sldMk cId="338191173" sldId="259"/>
            <ac:inkMk id="28" creationId="{B2FE2EA6-0BFD-4699-B8CC-905FF05CB64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89"/>
          <ac:inkMkLst>
            <pc:docMk/>
            <pc:sldMk cId="338191173" sldId="259"/>
            <ac:inkMk id="29" creationId="{D3F823EB-DC0C-4D15-81D8-F26E5C66A17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90"/>
          <ac:inkMkLst>
            <pc:docMk/>
            <pc:sldMk cId="338191173" sldId="259"/>
            <ac:inkMk id="30" creationId="{97203C82-C9DA-4F36-AEBA-B62C45432CD3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91"/>
          <ac:inkMkLst>
            <pc:docMk/>
            <pc:sldMk cId="338191173" sldId="259"/>
            <ac:inkMk id="31" creationId="{8C994EB9-632C-4851-9D20-98FD99081F1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2"/>
          <ac:inkMkLst>
            <pc:docMk/>
            <pc:sldMk cId="338191173" sldId="259"/>
            <ac:inkMk id="32" creationId="{4ED22310-CD37-4AB6-B8F6-D2311CC3C587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3"/>
          <ac:inkMkLst>
            <pc:docMk/>
            <pc:sldMk cId="338191173" sldId="259"/>
            <ac:inkMk id="33" creationId="{CC7334AD-9E00-48E9-BD63-A64E08ADE0D3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4"/>
          <ac:inkMkLst>
            <pc:docMk/>
            <pc:sldMk cId="338191173" sldId="259"/>
            <ac:inkMk id="34" creationId="{64F25C98-3AA8-447B-B6E8-59001DAF2984}"/>
          </ac:inkMkLst>
        </pc:inkChg>
        <pc:inkChg chg="add">
          <ac:chgData name="Chad Vidden" userId="S::cvidden@uwlax.edu::fa919fd6-03f8-48d0-9b95-10ac8c9672df" providerId="AD" clId="Web-{8C351ABC-6DD9-8C6D-F8DB-0E5953892B15}" dt="2020-03-24T03:53:57.475" v="97"/>
          <ac:inkMkLst>
            <pc:docMk/>
            <pc:sldMk cId="338191173" sldId="259"/>
            <ac:inkMk id="35" creationId="{677DB8E4-F226-49BD-AC44-69D3D745C9C3}"/>
          </ac:inkMkLst>
        </pc:inkChg>
        <pc:inkChg chg="add">
          <ac:chgData name="Chad Vidden" userId="S::cvidden@uwlax.edu::fa919fd6-03f8-48d0-9b95-10ac8c9672df" providerId="AD" clId="Web-{8C351ABC-6DD9-8C6D-F8DB-0E5953892B15}" dt="2020-03-24T03:53:57.991" v="98"/>
          <ac:inkMkLst>
            <pc:docMk/>
            <pc:sldMk cId="338191173" sldId="259"/>
            <ac:inkMk id="36" creationId="{891B5C55-94CB-4E13-A8E4-CC3E89CF42FC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00" v="99"/>
          <ac:inkMkLst>
            <pc:docMk/>
            <pc:sldMk cId="338191173" sldId="259"/>
            <ac:inkMk id="37" creationId="{D7BDF113-3EF9-41F6-ABB8-47B8D7D01614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0"/>
          <ac:inkMkLst>
            <pc:docMk/>
            <pc:sldMk cId="338191173" sldId="259"/>
            <ac:inkMk id="38" creationId="{CAC9108E-30E6-41FC-8B8B-32DD02F51739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1"/>
          <ac:inkMkLst>
            <pc:docMk/>
            <pc:sldMk cId="338191173" sldId="259"/>
            <ac:inkMk id="39" creationId="{9B583705-0DF3-4FCF-B255-1C0E10AAACFF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2"/>
          <ac:inkMkLst>
            <pc:docMk/>
            <pc:sldMk cId="338191173" sldId="259"/>
            <ac:inkMk id="40" creationId="{A71DBFAD-FB2C-4ABD-9F63-798462F6C8CE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3"/>
          <ac:inkMkLst>
            <pc:docMk/>
            <pc:sldMk cId="338191173" sldId="259"/>
            <ac:inkMk id="41" creationId="{0BBC8491-755F-4568-927E-6152E522D092}"/>
          </ac:inkMkLst>
        </pc:inkChg>
        <pc:inkChg chg="add">
          <ac:chgData name="Chad Vidden" userId="S::cvidden@uwlax.edu::fa919fd6-03f8-48d0-9b95-10ac8c9672df" providerId="AD" clId="Web-{8C351ABC-6DD9-8C6D-F8DB-0E5953892B15}" dt="2020-03-24T03:54:01.678" v="104"/>
          <ac:inkMkLst>
            <pc:docMk/>
            <pc:sldMk cId="338191173" sldId="259"/>
            <ac:inkMk id="42" creationId="{0334C22A-E278-4658-A15C-B7A354D044A6}"/>
          </ac:inkMkLst>
        </pc:inkChg>
        <pc:inkChg chg="add">
          <ac:chgData name="Chad Vidden" userId="S::cvidden@uwlax.edu::fa919fd6-03f8-48d0-9b95-10ac8c9672df" providerId="AD" clId="Web-{8C351ABC-6DD9-8C6D-F8DB-0E5953892B15}" dt="2020-03-24T03:54:01.678" v="105"/>
          <ac:inkMkLst>
            <pc:docMk/>
            <pc:sldMk cId="338191173" sldId="259"/>
            <ac:inkMk id="43" creationId="{BF240082-5A83-468B-AB85-29FA63C7FBCB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6"/>
          <ac:inkMkLst>
            <pc:docMk/>
            <pc:sldMk cId="338191173" sldId="259"/>
            <ac:inkMk id="44" creationId="{25FAF910-8F81-4212-8751-91571110DFF6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7"/>
          <ac:inkMkLst>
            <pc:docMk/>
            <pc:sldMk cId="338191173" sldId="259"/>
            <ac:inkMk id="45" creationId="{9F31DFF1-6C20-4A8F-B326-ADF97627CFBE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8"/>
          <ac:inkMkLst>
            <pc:docMk/>
            <pc:sldMk cId="338191173" sldId="259"/>
            <ac:inkMk id="46" creationId="{F61DF7FE-21F6-4247-B6C4-30DBD5ABA9E7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09"/>
          <ac:inkMkLst>
            <pc:docMk/>
            <pc:sldMk cId="338191173" sldId="259"/>
            <ac:inkMk id="47" creationId="{5ED66B79-56C8-491C-9032-568805DE9399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0"/>
          <ac:inkMkLst>
            <pc:docMk/>
            <pc:sldMk cId="338191173" sldId="259"/>
            <ac:inkMk id="48" creationId="{1A9ABDAD-BEE6-4BDC-8599-0E9CEECFA35A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1"/>
          <ac:inkMkLst>
            <pc:docMk/>
            <pc:sldMk cId="338191173" sldId="259"/>
            <ac:inkMk id="49" creationId="{D95093E1-0DCB-4DB5-A0BF-7CAD57B45D7B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2"/>
          <ac:inkMkLst>
            <pc:docMk/>
            <pc:sldMk cId="338191173" sldId="259"/>
            <ac:inkMk id="50" creationId="{1A43E549-015D-44A1-8B39-A1449CF927D9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41" v="113"/>
          <ac:inkMkLst>
            <pc:docMk/>
            <pc:sldMk cId="338191173" sldId="259"/>
            <ac:inkMk id="51" creationId="{89B7CC02-2A0D-43CB-9BD9-E7CDAA664CB0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772" v="114"/>
          <ac:inkMkLst>
            <pc:docMk/>
            <pc:sldMk cId="338191173" sldId="259"/>
            <ac:inkMk id="52" creationId="{B153758F-E4F0-4C79-BDA8-FE2A79375A16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16" v="115"/>
          <ac:inkMkLst>
            <pc:docMk/>
            <pc:sldMk cId="338191173" sldId="259"/>
            <ac:inkMk id="53" creationId="{92782D93-3B17-4BEF-9FD7-F911C41A3B12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6"/>
          <ac:inkMkLst>
            <pc:docMk/>
            <pc:sldMk cId="338191173" sldId="259"/>
            <ac:inkMk id="54" creationId="{37EFAA3B-2C16-4502-B562-183B54532496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7"/>
          <ac:inkMkLst>
            <pc:docMk/>
            <pc:sldMk cId="338191173" sldId="259"/>
            <ac:inkMk id="55" creationId="{91D0E9AB-69F1-44A8-BC59-96B74DBC63DA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8"/>
          <ac:inkMkLst>
            <pc:docMk/>
            <pc:sldMk cId="338191173" sldId="259"/>
            <ac:inkMk id="56" creationId="{89C28079-EB78-44F9-9100-B4E8AE341AE3}"/>
          </ac:inkMkLst>
        </pc:inkChg>
        <pc:inkChg chg="add">
          <ac:chgData name="Chad Vidden" userId="S::cvidden@uwlax.edu::fa919fd6-03f8-48d0-9b95-10ac8c9672df" providerId="AD" clId="Web-{8C351ABC-6DD9-8C6D-F8DB-0E5953892B15}" dt="2020-03-24T03:54:08.678" v="119"/>
          <ac:inkMkLst>
            <pc:docMk/>
            <pc:sldMk cId="338191173" sldId="259"/>
            <ac:inkMk id="57" creationId="{5D562FB3-1FC5-42D0-89ED-196AA2DE4A15}"/>
          </ac:inkMkLst>
        </pc:inkChg>
        <pc:inkChg chg="add">
          <ac:chgData name="Chad Vidden" userId="S::cvidden@uwlax.edu::fa919fd6-03f8-48d0-9b95-10ac8c9672df" providerId="AD" clId="Web-{8C351ABC-6DD9-8C6D-F8DB-0E5953892B15}" dt="2020-03-24T03:54:08.678" v="120"/>
          <ac:inkMkLst>
            <pc:docMk/>
            <pc:sldMk cId="338191173" sldId="259"/>
            <ac:inkMk id="58" creationId="{0A42C638-EB29-45D2-84B7-3C6992A98A80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69" v="121"/>
          <ac:inkMkLst>
            <pc:docMk/>
            <pc:sldMk cId="338191173" sldId="259"/>
            <ac:inkMk id="59" creationId="{ED76B1EF-39D6-4A97-A03F-98425C33394D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69" v="122"/>
          <ac:inkMkLst>
            <pc:docMk/>
            <pc:sldMk cId="338191173" sldId="259"/>
            <ac:inkMk id="60" creationId="{7B13FBAB-0EF5-411B-9C8F-EE6BAD588AD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3"/>
          <ac:inkMkLst>
            <pc:docMk/>
            <pc:sldMk cId="338191173" sldId="259"/>
            <ac:inkMk id="61" creationId="{767E2B2E-780E-43B0-A433-08AB4E85130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4"/>
          <ac:inkMkLst>
            <pc:docMk/>
            <pc:sldMk cId="338191173" sldId="259"/>
            <ac:inkMk id="62" creationId="{29EC2A1F-BB58-41F0-886E-819CF316A6C6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5"/>
          <ac:inkMkLst>
            <pc:docMk/>
            <pc:sldMk cId="338191173" sldId="259"/>
            <ac:inkMk id="63" creationId="{59B37FD9-ECED-42F4-A210-035A60D9D2F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6"/>
          <ac:inkMkLst>
            <pc:docMk/>
            <pc:sldMk cId="338191173" sldId="259"/>
            <ac:inkMk id="64" creationId="{C9425F37-7E2D-4B1F-B4CE-FECE80324D56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62" v="127"/>
          <ac:inkMkLst>
            <pc:docMk/>
            <pc:sldMk cId="338191173" sldId="259"/>
            <ac:inkMk id="65" creationId="{428D7BC2-8E3A-4C51-A284-A090246644D1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28"/>
          <ac:inkMkLst>
            <pc:docMk/>
            <pc:sldMk cId="338191173" sldId="259"/>
            <ac:inkMk id="66" creationId="{BBB29392-FC27-469E-AA19-EBB3D06FE243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29"/>
          <ac:inkMkLst>
            <pc:docMk/>
            <pc:sldMk cId="338191173" sldId="259"/>
            <ac:inkMk id="67" creationId="{069E3172-D48D-4922-8D9E-A49B998403A3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30"/>
          <ac:inkMkLst>
            <pc:docMk/>
            <pc:sldMk cId="338191173" sldId="259"/>
            <ac:inkMk id="68" creationId="{C3ADB6E8-E599-49AD-A2E4-51E79A2259BA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31"/>
          <ac:inkMkLst>
            <pc:docMk/>
            <pc:sldMk cId="338191173" sldId="259"/>
            <ac:inkMk id="69" creationId="{D7DEB895-CB2F-4F52-83BE-DCEE78C018D2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94" v="132"/>
          <ac:inkMkLst>
            <pc:docMk/>
            <pc:sldMk cId="338191173" sldId="259"/>
            <ac:inkMk id="70" creationId="{39ECD039-DCC6-439F-8AC6-493AE420A49D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81" v="133"/>
          <ac:inkMkLst>
            <pc:docMk/>
            <pc:sldMk cId="338191173" sldId="259"/>
            <ac:inkMk id="71" creationId="{0F80A37A-2617-4012-87DB-A9D0DB3F57B6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97" v="134"/>
          <ac:inkMkLst>
            <pc:docMk/>
            <pc:sldMk cId="338191173" sldId="259"/>
            <ac:inkMk id="72" creationId="{2F51C308-AD12-40BA-95F6-0E060FB1C815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97" v="135"/>
          <ac:inkMkLst>
            <pc:docMk/>
            <pc:sldMk cId="338191173" sldId="259"/>
            <ac:inkMk id="73" creationId="{BC753933-8E32-4687-A0B3-EAC23DD2A829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12" v="136"/>
          <ac:inkMkLst>
            <pc:docMk/>
            <pc:sldMk cId="338191173" sldId="259"/>
            <ac:inkMk id="74" creationId="{0B83A568-297B-4943-83C6-A78B68F8BEC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12" v="137"/>
          <ac:inkMkLst>
            <pc:docMk/>
            <pc:sldMk cId="338191173" sldId="259"/>
            <ac:inkMk id="75" creationId="{20F3E48E-B028-4C30-B5AC-7A9B39835676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38"/>
          <ac:inkMkLst>
            <pc:docMk/>
            <pc:sldMk cId="338191173" sldId="259"/>
            <ac:inkMk id="76" creationId="{B80EAB4E-B5BF-49E8-BE68-B6EC573CC8FF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39"/>
          <ac:inkMkLst>
            <pc:docMk/>
            <pc:sldMk cId="338191173" sldId="259"/>
            <ac:inkMk id="77" creationId="{2772EDDF-0DD9-415A-A86A-A63A491068F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40"/>
          <ac:inkMkLst>
            <pc:docMk/>
            <pc:sldMk cId="338191173" sldId="259"/>
            <ac:inkMk id="78" creationId="{3E2A225A-EBE4-4190-B763-F03BDA34EB4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41"/>
          <ac:inkMkLst>
            <pc:docMk/>
            <pc:sldMk cId="338191173" sldId="259"/>
            <ac:inkMk id="79" creationId="{EF3EA7C4-AD5B-49D3-9A4A-C1A5847955A4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44" v="142"/>
          <ac:inkMkLst>
            <pc:docMk/>
            <pc:sldMk cId="338191173" sldId="259"/>
            <ac:inkMk id="80" creationId="{0A3C74BE-F343-4B70-A486-C44EC177D23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44" v="143"/>
          <ac:inkMkLst>
            <pc:docMk/>
            <pc:sldMk cId="338191173" sldId="259"/>
            <ac:inkMk id="81" creationId="{EB85746A-7C7E-4B91-A3CE-BCC0BC62051D}"/>
          </ac:inkMkLst>
        </pc:inkChg>
        <pc:inkChg chg="add">
          <ac:chgData name="Chad Vidden" userId="S::cvidden@uwlax.edu::fa919fd6-03f8-48d0-9b95-10ac8c9672df" providerId="AD" clId="Web-{8C351ABC-6DD9-8C6D-F8DB-0E5953892B15}" dt="2020-03-24T03:54:20.100" v="144"/>
          <ac:inkMkLst>
            <pc:docMk/>
            <pc:sldMk cId="338191173" sldId="259"/>
            <ac:inkMk id="82" creationId="{D239D553-B9EC-49E8-8865-6A0DDFE12D13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28" v="145"/>
          <ac:inkMkLst>
            <pc:docMk/>
            <pc:sldMk cId="338191173" sldId="259"/>
            <ac:inkMk id="83" creationId="{162696C1-21D7-45A4-ABBA-ED7F71888126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44" v="146"/>
          <ac:inkMkLst>
            <pc:docMk/>
            <pc:sldMk cId="338191173" sldId="259"/>
            <ac:inkMk id="84" creationId="{20D1DF14-92A8-48F9-AE0B-1B39821FC620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44" v="147"/>
          <ac:inkMkLst>
            <pc:docMk/>
            <pc:sldMk cId="338191173" sldId="259"/>
            <ac:inkMk id="85" creationId="{45E85DAA-B9D0-4B38-950D-FB57033E1CF3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48"/>
          <ac:inkMkLst>
            <pc:docMk/>
            <pc:sldMk cId="338191173" sldId="259"/>
            <ac:inkMk id="86" creationId="{A43BA0DA-77A0-4D7C-AF79-E5DC6BAB1208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49"/>
          <ac:inkMkLst>
            <pc:docMk/>
            <pc:sldMk cId="338191173" sldId="259"/>
            <ac:inkMk id="87" creationId="{90716483-EBB6-487C-A108-2F6B8652185F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50"/>
          <ac:inkMkLst>
            <pc:docMk/>
            <pc:sldMk cId="338191173" sldId="259"/>
            <ac:inkMk id="88" creationId="{B4AFC904-BBDB-468F-AB11-78951867D025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1"/>
          <ac:inkMkLst>
            <pc:docMk/>
            <pc:sldMk cId="338191173" sldId="259"/>
            <ac:inkMk id="89" creationId="{92CAF267-901B-47EE-8206-F034BA9CE691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2"/>
          <ac:inkMkLst>
            <pc:docMk/>
            <pc:sldMk cId="338191173" sldId="259"/>
            <ac:inkMk id="90" creationId="{C2A1C7CE-2644-42A1-8DF0-D00E24ABDD31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3"/>
          <ac:inkMkLst>
            <pc:docMk/>
            <pc:sldMk cId="338191173" sldId="259"/>
            <ac:inkMk id="91" creationId="{6DDA4F9A-3480-4EE0-B8D8-048F6AEEA455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4"/>
          <ac:inkMkLst>
            <pc:docMk/>
            <pc:sldMk cId="338191173" sldId="259"/>
            <ac:inkMk id="92" creationId="{3E82BB6C-4DB7-4AE9-A3A5-04E0B4612619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5"/>
          <ac:inkMkLst>
            <pc:docMk/>
            <pc:sldMk cId="338191173" sldId="259"/>
            <ac:inkMk id="93" creationId="{5AA6D80D-68C1-47FE-9502-7FAAB4D74428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6"/>
          <ac:inkMkLst>
            <pc:docMk/>
            <pc:sldMk cId="338191173" sldId="259"/>
            <ac:inkMk id="94" creationId="{AB322435-9B5F-4983-B4D7-5FD9B4ED3AC7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506" v="157"/>
          <ac:inkMkLst>
            <pc:docMk/>
            <pc:sldMk cId="338191173" sldId="259"/>
            <ac:inkMk id="95" creationId="{7C660BCB-0FB5-468D-9691-1A2F1E91BE22}"/>
          </ac:inkMkLst>
        </pc:inkChg>
        <pc:inkChg chg="add">
          <ac:chgData name="Chad Vidden" userId="S::cvidden@uwlax.edu::fa919fd6-03f8-48d0-9b95-10ac8c9672df" providerId="AD" clId="Web-{8C351ABC-6DD9-8C6D-F8DB-0E5953892B15}" dt="2020-03-24T03:54:28.819" v="158"/>
          <ac:inkMkLst>
            <pc:docMk/>
            <pc:sldMk cId="338191173" sldId="259"/>
            <ac:inkMk id="96" creationId="{356787BE-7F18-4617-B088-B6F0182718D5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56" v="159"/>
          <ac:inkMkLst>
            <pc:docMk/>
            <pc:sldMk cId="338191173" sldId="259"/>
            <ac:inkMk id="97" creationId="{9E2EE86F-29EA-469A-9CC6-D757F1F1DF0C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56" v="160"/>
          <ac:inkMkLst>
            <pc:docMk/>
            <pc:sldMk cId="338191173" sldId="259"/>
            <ac:inkMk id="98" creationId="{0F4C9140-A312-4CBC-95E2-60CF01299763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1"/>
          <ac:inkMkLst>
            <pc:docMk/>
            <pc:sldMk cId="338191173" sldId="259"/>
            <ac:inkMk id="99" creationId="{C0C83E4D-390B-4530-8D65-9C8AC53ED63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2"/>
          <ac:inkMkLst>
            <pc:docMk/>
            <pc:sldMk cId="338191173" sldId="259"/>
            <ac:inkMk id="100" creationId="{E7504DD0-13CF-43D4-A3A8-7239267EDAD7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3"/>
          <ac:inkMkLst>
            <pc:docMk/>
            <pc:sldMk cId="338191173" sldId="259"/>
            <ac:inkMk id="101" creationId="{E4504ACA-5FD3-49A4-9CDE-27B208D8546D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4"/>
          <ac:inkMkLst>
            <pc:docMk/>
            <pc:sldMk cId="338191173" sldId="259"/>
            <ac:inkMk id="102" creationId="{052681E8-7174-4525-88E1-B6C6B94A7A01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5"/>
          <ac:inkMkLst>
            <pc:docMk/>
            <pc:sldMk cId="338191173" sldId="259"/>
            <ac:inkMk id="103" creationId="{4A5B22AD-8780-4D76-AFD5-D4C548E71A2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6"/>
          <ac:inkMkLst>
            <pc:docMk/>
            <pc:sldMk cId="338191173" sldId="259"/>
            <ac:inkMk id="104" creationId="{A3EC6A25-91BC-48E8-B424-ABD650F8B0F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7"/>
          <ac:inkMkLst>
            <pc:docMk/>
            <pc:sldMk cId="338191173" sldId="259"/>
            <ac:inkMk id="105" creationId="{1290E553-AC85-416C-B9C0-359323649D16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8"/>
          <ac:inkMkLst>
            <pc:docMk/>
            <pc:sldMk cId="338191173" sldId="259"/>
            <ac:inkMk id="106" creationId="{9D08BD0C-C218-43C9-A9D1-FAAC3043730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9"/>
          <ac:inkMkLst>
            <pc:docMk/>
            <pc:sldMk cId="338191173" sldId="259"/>
            <ac:inkMk id="107" creationId="{8039C226-483E-4F39-A8DD-84B3C44BF8B9}"/>
          </ac:inkMkLst>
        </pc:inkChg>
        <pc:inkChg chg="add">
          <ac:chgData name="Chad Vidden" userId="S::cvidden@uwlax.edu::fa919fd6-03f8-48d0-9b95-10ac8c9672df" providerId="AD" clId="Web-{8C351ABC-6DD9-8C6D-F8DB-0E5953892B15}" dt="2020-03-24T03:54:34.319" v="170"/>
          <ac:inkMkLst>
            <pc:docMk/>
            <pc:sldMk cId="338191173" sldId="259"/>
            <ac:inkMk id="108" creationId="{6D1DCFB3-F4A9-4C60-9C2F-392C1C4D3EFD}"/>
          </ac:inkMkLst>
        </pc:inkChg>
        <pc:inkChg chg="add">
          <ac:chgData name="Chad Vidden" userId="S::cvidden@uwlax.edu::fa919fd6-03f8-48d0-9b95-10ac8c9672df" providerId="AD" clId="Web-{8C351ABC-6DD9-8C6D-F8DB-0E5953892B15}" dt="2020-03-24T03:54:35.912" v="171"/>
          <ac:inkMkLst>
            <pc:docMk/>
            <pc:sldMk cId="338191173" sldId="259"/>
            <ac:inkMk id="109" creationId="{C46ED0D4-D5C7-498F-8DE4-05EC8B341FBC}"/>
          </ac:inkMkLst>
        </pc:inkChg>
        <pc:inkChg chg="add">
          <ac:chgData name="Chad Vidden" userId="S::cvidden@uwlax.edu::fa919fd6-03f8-48d0-9b95-10ac8c9672df" providerId="AD" clId="Web-{8C351ABC-6DD9-8C6D-F8DB-0E5953892B15}" dt="2020-03-24T03:54:35.912" v="172"/>
          <ac:inkMkLst>
            <pc:docMk/>
            <pc:sldMk cId="338191173" sldId="259"/>
            <ac:inkMk id="110" creationId="{B1C4424A-2E4F-44F1-B7F2-EADC664441EA}"/>
          </ac:inkMkLst>
        </pc:inkChg>
        <pc:inkChg chg="add">
          <ac:chgData name="Chad Vidden" userId="S::cvidden@uwlax.edu::fa919fd6-03f8-48d0-9b95-10ac8c9672df" providerId="AD" clId="Web-{8C351ABC-6DD9-8C6D-F8DB-0E5953892B15}" dt="2020-03-24T03:54:37.069" v="173"/>
          <ac:inkMkLst>
            <pc:docMk/>
            <pc:sldMk cId="338191173" sldId="259"/>
            <ac:inkMk id="111" creationId="{CFF43CD1-80D5-459E-BE4E-54FEB9388626}"/>
          </ac:inkMkLst>
        </pc:inkChg>
        <pc:inkChg chg="add">
          <ac:chgData name="Chad Vidden" userId="S::cvidden@uwlax.edu::fa919fd6-03f8-48d0-9b95-10ac8c9672df" providerId="AD" clId="Web-{8C351ABC-6DD9-8C6D-F8DB-0E5953892B15}" dt="2020-03-24T03:54:37.069" v="174"/>
          <ac:inkMkLst>
            <pc:docMk/>
            <pc:sldMk cId="338191173" sldId="259"/>
            <ac:inkMk id="112" creationId="{E0786637-CCD2-4925-893A-3CE4EEAAADAA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25" v="175"/>
          <ac:inkMkLst>
            <pc:docMk/>
            <pc:sldMk cId="338191173" sldId="259"/>
            <ac:inkMk id="113" creationId="{426ADFA1-C9B0-4508-B9F1-B52F027128F3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25" v="176"/>
          <ac:inkMkLst>
            <pc:docMk/>
            <pc:sldMk cId="338191173" sldId="259"/>
            <ac:inkMk id="114" creationId="{A691FFE6-99AA-4965-8185-801833F6131B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40" v="177"/>
          <ac:inkMkLst>
            <pc:docMk/>
            <pc:sldMk cId="338191173" sldId="259"/>
            <ac:inkMk id="115" creationId="{67BB755A-BCF4-4EE1-BA69-FD60D8CE1BFA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78"/>
          <ac:inkMkLst>
            <pc:docMk/>
            <pc:sldMk cId="338191173" sldId="259"/>
            <ac:inkMk id="116" creationId="{0F6AFE79-136A-4578-BC03-E59B3C96F9DC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79"/>
          <ac:inkMkLst>
            <pc:docMk/>
            <pc:sldMk cId="338191173" sldId="259"/>
            <ac:inkMk id="117" creationId="{E2C4E1F7-B8C3-4702-BE10-8A568B6B77C0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80"/>
          <ac:inkMkLst>
            <pc:docMk/>
            <pc:sldMk cId="338191173" sldId="259"/>
            <ac:inkMk id="118" creationId="{1DF3EAE9-5332-47A3-9B44-76E6FE5E924C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90" v="181"/>
          <ac:inkMkLst>
            <pc:docMk/>
            <pc:sldMk cId="338191173" sldId="259"/>
            <ac:inkMk id="119" creationId="{E9C8E69C-524C-4112-A6EE-A5FA6F4F3EA8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90" v="182"/>
          <ac:inkMkLst>
            <pc:docMk/>
            <pc:sldMk cId="338191173" sldId="259"/>
            <ac:inkMk id="120" creationId="{8D626123-F250-417A-971E-C2379BE10F71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19" v="183"/>
          <ac:inkMkLst>
            <pc:docMk/>
            <pc:sldMk cId="338191173" sldId="259"/>
            <ac:inkMk id="121" creationId="{75562918-0B28-48CE-8E14-E1C26CD61B6E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19" v="184"/>
          <ac:inkMkLst>
            <pc:docMk/>
            <pc:sldMk cId="338191173" sldId="259"/>
            <ac:inkMk id="122" creationId="{7BB1EE83-9BE4-4F70-AF70-F18A03325AEA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5"/>
          <ac:inkMkLst>
            <pc:docMk/>
            <pc:sldMk cId="338191173" sldId="259"/>
            <ac:inkMk id="123" creationId="{E0F17A22-EB82-4721-9B78-A75B7080F2E6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6"/>
          <ac:inkMkLst>
            <pc:docMk/>
            <pc:sldMk cId="338191173" sldId="259"/>
            <ac:inkMk id="124" creationId="{9BC0BFFF-0DA5-4370-A610-A9E402FAB62B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7"/>
          <ac:inkMkLst>
            <pc:docMk/>
            <pc:sldMk cId="338191173" sldId="259"/>
            <ac:inkMk id="125" creationId="{62BF9C2B-D81F-42D5-A0A6-8B186132D3F9}"/>
          </ac:inkMkLst>
        </pc:inkChg>
        <pc:inkChg chg="add">
          <ac:chgData name="Chad Vidden" userId="S::cvidden@uwlax.edu::fa919fd6-03f8-48d0-9b95-10ac8c9672df" providerId="AD" clId="Web-{8C351ABC-6DD9-8C6D-F8DB-0E5953892B15}" dt="2020-03-24T03:54:51.209" v="188"/>
          <ac:inkMkLst>
            <pc:docMk/>
            <pc:sldMk cId="338191173" sldId="259"/>
            <ac:inkMk id="126" creationId="{1099E1B0-4A24-489E-9635-0124DF741924}"/>
          </ac:inkMkLst>
        </pc:inkChg>
        <pc:inkChg chg="add">
          <ac:chgData name="Chad Vidden" userId="S::cvidden@uwlax.edu::fa919fd6-03f8-48d0-9b95-10ac8c9672df" providerId="AD" clId="Web-{8C351ABC-6DD9-8C6D-F8DB-0E5953892B15}" dt="2020-03-24T03:54:51.225" v="189"/>
          <ac:inkMkLst>
            <pc:docMk/>
            <pc:sldMk cId="338191173" sldId="259"/>
            <ac:inkMk id="127" creationId="{B92C83FC-C6DF-468C-B824-C4475897FAB3}"/>
          </ac:inkMkLst>
        </pc:inkChg>
        <pc:inkChg chg="add">
          <ac:chgData name="Chad Vidden" userId="S::cvidden@uwlax.edu::fa919fd6-03f8-48d0-9b95-10ac8c9672df" providerId="AD" clId="Web-{8C351ABC-6DD9-8C6D-F8DB-0E5953892B15}" dt="2020-03-24T03:54:52.522" v="190"/>
          <ac:inkMkLst>
            <pc:docMk/>
            <pc:sldMk cId="338191173" sldId="259"/>
            <ac:inkMk id="128" creationId="{D72D23D3-265B-49EF-8033-298F98E69910}"/>
          </ac:inkMkLst>
        </pc:inkChg>
        <pc:inkChg chg="add">
          <ac:chgData name="Chad Vidden" userId="S::cvidden@uwlax.edu::fa919fd6-03f8-48d0-9b95-10ac8c9672df" providerId="AD" clId="Web-{8C351ABC-6DD9-8C6D-F8DB-0E5953892B15}" dt="2020-03-24T03:54:56.850" v="191"/>
          <ac:inkMkLst>
            <pc:docMk/>
            <pc:sldMk cId="338191173" sldId="259"/>
            <ac:inkMk id="129" creationId="{C93D8021-F6D9-4137-B0A1-15C2FBA725D2}"/>
          </ac:inkMkLst>
        </pc:inkChg>
        <pc:inkChg chg="add">
          <ac:chgData name="Chad Vidden" userId="S::cvidden@uwlax.edu::fa919fd6-03f8-48d0-9b95-10ac8c9672df" providerId="AD" clId="Web-{8C351ABC-6DD9-8C6D-F8DB-0E5953892B15}" dt="2020-03-24T03:54:56.865" v="192"/>
          <ac:inkMkLst>
            <pc:docMk/>
            <pc:sldMk cId="338191173" sldId="259"/>
            <ac:inkMk id="130" creationId="{D3572652-FA07-4EDD-82D1-A8A014715479}"/>
          </ac:inkMkLst>
        </pc:inkChg>
        <pc:inkChg chg="add">
          <ac:chgData name="Chad Vidden" userId="S::cvidden@uwlax.edu::fa919fd6-03f8-48d0-9b95-10ac8c9672df" providerId="AD" clId="Web-{8C351ABC-6DD9-8C6D-F8DB-0E5953892B15}" dt="2020-03-24T03:54:57.272" v="193"/>
          <ac:inkMkLst>
            <pc:docMk/>
            <pc:sldMk cId="338191173" sldId="259"/>
            <ac:inkMk id="131" creationId="{48BC23B0-BA48-49FD-BD5D-C51758734FEB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65" v="194"/>
          <ac:inkMkLst>
            <pc:docMk/>
            <pc:sldMk cId="338191173" sldId="259"/>
            <ac:inkMk id="132" creationId="{574B4047-9151-402A-9C47-10E044DA2011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65" v="195"/>
          <ac:inkMkLst>
            <pc:docMk/>
            <pc:sldMk cId="338191173" sldId="259"/>
            <ac:inkMk id="133" creationId="{66B42E69-CCCE-4D12-8B73-D759353EC6F1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81" v="196"/>
          <ac:inkMkLst>
            <pc:docMk/>
            <pc:sldMk cId="338191173" sldId="259"/>
            <ac:inkMk id="134" creationId="{45DE82BD-0800-49A4-AAD1-251DF85E51FF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7"/>
          <ac:inkMkLst>
            <pc:docMk/>
            <pc:sldMk cId="338191173" sldId="259"/>
            <ac:inkMk id="135" creationId="{CE2E3896-F911-468E-B87A-6EE6A9CBECC1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8"/>
          <ac:inkMkLst>
            <pc:docMk/>
            <pc:sldMk cId="338191173" sldId="259"/>
            <ac:inkMk id="136" creationId="{E1A1FCB2-1231-4BE8-B9E6-A27309C0E599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9"/>
          <ac:inkMkLst>
            <pc:docMk/>
            <pc:sldMk cId="338191173" sldId="259"/>
            <ac:inkMk id="137" creationId="{7BD2C73B-2EB5-4F75-9996-F256E12680EA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15" v="200"/>
          <ac:inkMkLst>
            <pc:docMk/>
            <pc:sldMk cId="338191173" sldId="259"/>
            <ac:inkMk id="138" creationId="{90F13B16-00BE-4E82-992D-6F5B17E520F8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19" v="201"/>
          <ac:inkMkLst>
            <pc:docMk/>
            <pc:sldMk cId="338191173" sldId="259"/>
            <ac:inkMk id="139" creationId="{1608730C-3130-4419-88B8-6F6D5BFD214A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19" v="202"/>
          <ac:inkMkLst>
            <pc:docMk/>
            <pc:sldMk cId="338191173" sldId="259"/>
            <ac:inkMk id="140" creationId="{C3ABDF02-C914-4C57-988D-7E628E7360CB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34" v="203"/>
          <ac:inkMkLst>
            <pc:docMk/>
            <pc:sldMk cId="338191173" sldId="259"/>
            <ac:inkMk id="141" creationId="{DC554BDD-E834-4F93-9BCB-85A90A3ECE5D}"/>
          </ac:inkMkLst>
        </pc:inkChg>
        <pc:inkChg chg="add">
          <ac:chgData name="Chad Vidden" userId="S::cvidden@uwlax.edu::fa919fd6-03f8-48d0-9b95-10ac8c9672df" providerId="AD" clId="Web-{8C351ABC-6DD9-8C6D-F8DB-0E5953892B15}" dt="2020-03-24T03:55:03.881" v="204"/>
          <ac:inkMkLst>
            <pc:docMk/>
            <pc:sldMk cId="338191173" sldId="259"/>
            <ac:inkMk id="142" creationId="{D765B2E1-9611-468F-B632-9EA72E510D34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78" v="205"/>
          <ac:inkMkLst>
            <pc:docMk/>
            <pc:sldMk cId="338191173" sldId="259"/>
            <ac:inkMk id="143" creationId="{646EA607-A3DA-4DFD-B97C-E640E070938C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6"/>
          <ac:inkMkLst>
            <pc:docMk/>
            <pc:sldMk cId="338191173" sldId="259"/>
            <ac:inkMk id="144" creationId="{2BBE6744-7A1D-4CF5-A9AD-4BD16A0E2A3C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7"/>
          <ac:inkMkLst>
            <pc:docMk/>
            <pc:sldMk cId="338191173" sldId="259"/>
            <ac:inkMk id="145" creationId="{B92918B9-086B-4325-962E-12ECC467E086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8"/>
          <ac:inkMkLst>
            <pc:docMk/>
            <pc:sldMk cId="338191173" sldId="259"/>
            <ac:inkMk id="146" creationId="{8E9776B5-5F29-400E-962D-B13964B430B5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709" v="209"/>
          <ac:inkMkLst>
            <pc:docMk/>
            <pc:sldMk cId="338191173" sldId="259"/>
            <ac:inkMk id="147" creationId="{8305F075-7305-42D1-839C-9D66E52C12BC}"/>
          </ac:inkMkLst>
        </pc:inkChg>
        <pc:inkChg chg="add">
          <ac:chgData name="Chad Vidden" userId="S::cvidden@uwlax.edu::fa919fd6-03f8-48d0-9b95-10ac8c9672df" providerId="AD" clId="Web-{8C351ABC-6DD9-8C6D-F8DB-0E5953892B15}" dt="2020-03-24T03:55:06.615" v="210"/>
          <ac:inkMkLst>
            <pc:docMk/>
            <pc:sldMk cId="338191173" sldId="259"/>
            <ac:inkMk id="148" creationId="{7EE0CCE3-85AB-4C20-AB43-BEE93F10FF4F}"/>
          </ac:inkMkLst>
        </pc:inkChg>
        <pc:inkChg chg="add">
          <ac:chgData name="Chad Vidden" userId="S::cvidden@uwlax.edu::fa919fd6-03f8-48d0-9b95-10ac8c9672df" providerId="AD" clId="Web-{8C351ABC-6DD9-8C6D-F8DB-0E5953892B15}" dt="2020-03-24T03:55:09.459" v="211"/>
          <ac:inkMkLst>
            <pc:docMk/>
            <pc:sldMk cId="338191173" sldId="259"/>
            <ac:inkMk id="149" creationId="{07C17C39-CD02-4C14-BD90-0A6A32112C37}"/>
          </ac:inkMkLst>
        </pc:inkChg>
        <pc:inkChg chg="add">
          <ac:chgData name="Chad Vidden" userId="S::cvidden@uwlax.edu::fa919fd6-03f8-48d0-9b95-10ac8c9672df" providerId="AD" clId="Web-{8C351ABC-6DD9-8C6D-F8DB-0E5953892B15}" dt="2020-03-24T03:55:09.459" v="212"/>
          <ac:inkMkLst>
            <pc:docMk/>
            <pc:sldMk cId="338191173" sldId="259"/>
            <ac:inkMk id="150" creationId="{F4D010F6-55A3-49C4-86F8-297511913A5F}"/>
          </ac:inkMkLst>
        </pc:inkChg>
        <pc:inkChg chg="add">
          <ac:chgData name="Chad Vidden" userId="S::cvidden@uwlax.edu::fa919fd6-03f8-48d0-9b95-10ac8c9672df" providerId="AD" clId="Web-{8C351ABC-6DD9-8C6D-F8DB-0E5953892B15}" dt="2020-03-24T03:55:10.772" v="213"/>
          <ac:inkMkLst>
            <pc:docMk/>
            <pc:sldMk cId="338191173" sldId="259"/>
            <ac:inkMk id="151" creationId="{0A75B81F-A2A7-4B20-A106-CD48E708E603}"/>
          </ac:inkMkLst>
        </pc:inkChg>
        <pc:inkChg chg="add">
          <ac:chgData name="Chad Vidden" userId="S::cvidden@uwlax.edu::fa919fd6-03f8-48d0-9b95-10ac8c9672df" providerId="AD" clId="Web-{8C351ABC-6DD9-8C6D-F8DB-0E5953892B15}" dt="2020-03-24T03:55:11.694" v="214"/>
          <ac:inkMkLst>
            <pc:docMk/>
            <pc:sldMk cId="338191173" sldId="259"/>
            <ac:inkMk id="152" creationId="{544357D5-3B93-4B95-9BB4-86876FC58C5F}"/>
          </ac:inkMkLst>
        </pc:inkChg>
        <pc:inkChg chg="add">
          <ac:chgData name="Chad Vidden" userId="S::cvidden@uwlax.edu::fa919fd6-03f8-48d0-9b95-10ac8c9672df" providerId="AD" clId="Web-{8C351ABC-6DD9-8C6D-F8DB-0E5953892B15}" dt="2020-03-24T03:55:11.694" v="215"/>
          <ac:inkMkLst>
            <pc:docMk/>
            <pc:sldMk cId="338191173" sldId="259"/>
            <ac:inkMk id="153" creationId="{8ED2665D-779D-4C7F-AAE9-1E6A04E0D8FB}"/>
          </ac:inkMkLst>
        </pc:inkChg>
        <pc:inkChg chg="add">
          <ac:chgData name="Chad Vidden" userId="S::cvidden@uwlax.edu::fa919fd6-03f8-48d0-9b95-10ac8c9672df" providerId="AD" clId="Web-{8C351ABC-6DD9-8C6D-F8DB-0E5953892B15}" dt="2020-03-24T03:55:12.678" v="216"/>
          <ac:inkMkLst>
            <pc:docMk/>
            <pc:sldMk cId="338191173" sldId="259"/>
            <ac:inkMk id="154" creationId="{4FF4927A-8510-4F54-8B42-06347DF98B67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81" v="217"/>
          <ac:inkMkLst>
            <pc:docMk/>
            <pc:sldMk cId="338191173" sldId="259"/>
            <ac:inkMk id="155" creationId="{2DA94381-8E64-4868-8024-7FFF35F49B88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18"/>
          <ac:inkMkLst>
            <pc:docMk/>
            <pc:sldMk cId="338191173" sldId="259"/>
            <ac:inkMk id="156" creationId="{9DBA89E9-4331-4E19-B999-2190E28F6CB8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19"/>
          <ac:inkMkLst>
            <pc:docMk/>
            <pc:sldMk cId="338191173" sldId="259"/>
            <ac:inkMk id="157" creationId="{68F5E067-B2ED-4315-BF40-18F7A681157E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20"/>
          <ac:inkMkLst>
            <pc:docMk/>
            <pc:sldMk cId="338191173" sldId="259"/>
            <ac:inkMk id="158" creationId="{78756C24-B08F-4F0B-97E9-2200B5FAD4D3}"/>
          </ac:inkMkLst>
        </pc:inkChg>
        <pc:inkChg chg="add">
          <ac:chgData name="Chad Vidden" userId="S::cvidden@uwlax.edu::fa919fd6-03f8-48d0-9b95-10ac8c9672df" providerId="AD" clId="Web-{8C351ABC-6DD9-8C6D-F8DB-0E5953892B15}" dt="2020-03-24T03:55:15.381" v="221"/>
          <ac:inkMkLst>
            <pc:docMk/>
            <pc:sldMk cId="338191173" sldId="259"/>
            <ac:inkMk id="159" creationId="{D1739612-5447-4A71-B7DB-929689281735}"/>
          </ac:inkMkLst>
        </pc:inkChg>
        <pc:inkChg chg="add">
          <ac:chgData name="Chad Vidden" userId="S::cvidden@uwlax.edu::fa919fd6-03f8-48d0-9b95-10ac8c9672df" providerId="AD" clId="Web-{8C351ABC-6DD9-8C6D-F8DB-0E5953892B15}" dt="2020-03-24T03:55:17.272" v="222"/>
          <ac:inkMkLst>
            <pc:docMk/>
            <pc:sldMk cId="338191173" sldId="259"/>
            <ac:inkMk id="160" creationId="{3434011C-6C88-4CF1-AF31-A7C241E4BB38}"/>
          </ac:inkMkLst>
        </pc:inkChg>
        <pc:inkChg chg="add">
          <ac:chgData name="Chad Vidden" userId="S::cvidden@uwlax.edu::fa919fd6-03f8-48d0-9b95-10ac8c9672df" providerId="AD" clId="Web-{8C351ABC-6DD9-8C6D-F8DB-0E5953892B15}" dt="2020-03-24T03:55:17.287" v="223"/>
          <ac:inkMkLst>
            <pc:docMk/>
            <pc:sldMk cId="338191173" sldId="259"/>
            <ac:inkMk id="161" creationId="{0CE2F879-C7BF-4E27-A732-D20D553459D4}"/>
          </ac:inkMkLst>
        </pc:inkChg>
        <pc:inkChg chg="add del">
          <ac:chgData name="Chad Vidden" userId="S::cvidden@uwlax.edu::fa919fd6-03f8-48d0-9b95-10ac8c9672df" providerId="AD" clId="Web-{8C351ABC-6DD9-8C6D-F8DB-0E5953892B15}" dt="2020-03-24T03:55:21.850" v="227"/>
          <ac:inkMkLst>
            <pc:docMk/>
            <pc:sldMk cId="338191173" sldId="259"/>
            <ac:inkMk id="162" creationId="{ED11147C-9126-4629-B3F6-57CED3BCF546}"/>
          </ac:inkMkLst>
        </pc:inkChg>
        <pc:inkChg chg="add del">
          <ac:chgData name="Chad Vidden" userId="S::cvidden@uwlax.edu::fa919fd6-03f8-48d0-9b95-10ac8c9672df" providerId="AD" clId="Web-{8C351ABC-6DD9-8C6D-F8DB-0E5953892B15}" dt="2020-03-24T03:55:21.850" v="226"/>
          <ac:inkMkLst>
            <pc:docMk/>
            <pc:sldMk cId="338191173" sldId="259"/>
            <ac:inkMk id="163" creationId="{56687EFB-FDCB-4DA2-9C0E-1D2C76D90318}"/>
          </ac:inkMkLst>
        </pc:inkChg>
        <pc:inkChg chg="add">
          <ac:chgData name="Chad Vidden" userId="S::cvidden@uwlax.edu::fa919fd6-03f8-48d0-9b95-10ac8c9672df" providerId="AD" clId="Web-{8C351ABC-6DD9-8C6D-F8DB-0E5953892B15}" dt="2020-03-24T03:55:23.568" v="228"/>
          <ac:inkMkLst>
            <pc:docMk/>
            <pc:sldMk cId="338191173" sldId="259"/>
            <ac:inkMk id="164" creationId="{53A68CE6-F1C7-49EF-8D01-285A2A16432A}"/>
          </ac:inkMkLst>
        </pc:inkChg>
        <pc:inkChg chg="add">
          <ac:chgData name="Chad Vidden" userId="S::cvidden@uwlax.edu::fa919fd6-03f8-48d0-9b95-10ac8c9672df" providerId="AD" clId="Web-{8C351ABC-6DD9-8C6D-F8DB-0E5953892B15}" dt="2020-03-24T03:55:24.803" v="229"/>
          <ac:inkMkLst>
            <pc:docMk/>
            <pc:sldMk cId="338191173" sldId="259"/>
            <ac:inkMk id="165" creationId="{378F5F1E-2C3F-4ABB-82BD-1E2552EC472C}"/>
          </ac:inkMkLst>
        </pc:inkChg>
        <pc:inkChg chg="add">
          <ac:chgData name="Chad Vidden" userId="S::cvidden@uwlax.edu::fa919fd6-03f8-48d0-9b95-10ac8c9672df" providerId="AD" clId="Web-{8C351ABC-6DD9-8C6D-F8DB-0E5953892B15}" dt="2020-03-24T03:55:24.818" v="230"/>
          <ac:inkMkLst>
            <pc:docMk/>
            <pc:sldMk cId="338191173" sldId="259"/>
            <ac:inkMk id="166" creationId="{5CC3A0E4-A98B-4623-AF77-20FC3A7647E3}"/>
          </ac:inkMkLst>
        </pc:inkChg>
        <pc:inkChg chg="add">
          <ac:chgData name="Chad Vidden" userId="S::cvidden@uwlax.edu::fa919fd6-03f8-48d0-9b95-10ac8c9672df" providerId="AD" clId="Web-{8C351ABC-6DD9-8C6D-F8DB-0E5953892B15}" dt="2020-03-24T03:55:25.725" v="231"/>
          <ac:inkMkLst>
            <pc:docMk/>
            <pc:sldMk cId="338191173" sldId="259"/>
            <ac:inkMk id="167" creationId="{897E1A3B-EA2D-462D-BF52-E7E4511A6101}"/>
          </ac:inkMkLst>
        </pc:inkChg>
        <pc:inkChg chg="add">
          <ac:chgData name="Chad Vidden" userId="S::cvidden@uwlax.edu::fa919fd6-03f8-48d0-9b95-10ac8c9672df" providerId="AD" clId="Web-{8C351ABC-6DD9-8C6D-F8DB-0E5953892B15}" dt="2020-03-24T03:55:36.350" v="232"/>
          <ac:inkMkLst>
            <pc:docMk/>
            <pc:sldMk cId="338191173" sldId="259"/>
            <ac:inkMk id="168" creationId="{3B9F114B-8E79-4564-831E-7D3ECA097221}"/>
          </ac:inkMkLst>
        </pc:inkChg>
        <pc:inkChg chg="add">
          <ac:chgData name="Chad Vidden" userId="S::cvidden@uwlax.edu::fa919fd6-03f8-48d0-9b95-10ac8c9672df" providerId="AD" clId="Web-{8C351ABC-6DD9-8C6D-F8DB-0E5953892B15}" dt="2020-03-24T03:55:38.240" v="233"/>
          <ac:inkMkLst>
            <pc:docMk/>
            <pc:sldMk cId="338191173" sldId="259"/>
            <ac:inkMk id="169" creationId="{D927F3C4-6A79-4EA6-B303-4D7E10BA4DB8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8:23.131" v="435"/>
        <pc:sldMkLst>
          <pc:docMk/>
          <pc:sldMk cId="1416279900" sldId="260"/>
        </pc:sldMkLst>
        <pc:inkChg chg="add">
          <ac:chgData name="Chad Vidden" userId="S::cvidden@uwlax.edu::fa919fd6-03f8-48d0-9b95-10ac8c9672df" providerId="AD" clId="Web-{8C351ABC-6DD9-8C6D-F8DB-0E5953892B15}" dt="2020-03-24T03:55:47.256" v="234"/>
          <ac:inkMkLst>
            <pc:docMk/>
            <pc:sldMk cId="1416279900" sldId="260"/>
            <ac:inkMk id="3" creationId="{F43BB74F-7A0F-49AF-9070-104BB0FBC18F}"/>
          </ac:inkMkLst>
        </pc:inkChg>
        <pc:inkChg chg="add">
          <ac:chgData name="Chad Vidden" userId="S::cvidden@uwlax.edu::fa919fd6-03f8-48d0-9b95-10ac8c9672df" providerId="AD" clId="Web-{8C351ABC-6DD9-8C6D-F8DB-0E5953892B15}" dt="2020-03-24T03:55:50.600" v="235"/>
          <ac:inkMkLst>
            <pc:docMk/>
            <pc:sldMk cId="1416279900" sldId="260"/>
            <ac:inkMk id="4" creationId="{FDCF9E33-CB18-4717-A855-C3D33455F4CB}"/>
          </ac:inkMkLst>
        </pc:inkChg>
        <pc:inkChg chg="add">
          <ac:chgData name="Chad Vidden" userId="S::cvidden@uwlax.edu::fa919fd6-03f8-48d0-9b95-10ac8c9672df" providerId="AD" clId="Web-{8C351ABC-6DD9-8C6D-F8DB-0E5953892B15}" dt="2020-03-24T03:55:51.928" v="236"/>
          <ac:inkMkLst>
            <pc:docMk/>
            <pc:sldMk cId="1416279900" sldId="260"/>
            <ac:inkMk id="5" creationId="{56D5A7DD-83F8-4441-A944-D3FC68BED36D}"/>
          </ac:inkMkLst>
        </pc:inkChg>
        <pc:inkChg chg="add">
          <ac:chgData name="Chad Vidden" userId="S::cvidden@uwlax.edu::fa919fd6-03f8-48d0-9b95-10ac8c9672df" providerId="AD" clId="Web-{8C351ABC-6DD9-8C6D-F8DB-0E5953892B15}" dt="2020-03-24T03:55:51.943" v="237"/>
          <ac:inkMkLst>
            <pc:docMk/>
            <pc:sldMk cId="1416279900" sldId="260"/>
            <ac:inkMk id="6" creationId="{EFE9D0F6-05A4-4485-829C-D41084A2C832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47" v="238"/>
          <ac:inkMkLst>
            <pc:docMk/>
            <pc:sldMk cId="1416279900" sldId="260"/>
            <ac:inkMk id="7" creationId="{9A27C3FB-5368-4950-A611-9A92FA312F29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47" v="239"/>
          <ac:inkMkLst>
            <pc:docMk/>
            <pc:sldMk cId="1416279900" sldId="260"/>
            <ac:inkMk id="8" creationId="{14F81886-6836-41B6-80EF-EE8E8305B85F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62" v="240"/>
          <ac:inkMkLst>
            <pc:docMk/>
            <pc:sldMk cId="1416279900" sldId="260"/>
            <ac:inkMk id="9" creationId="{E7D26BF9-3F98-4690-BEFF-A188B879EA07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1"/>
          <ac:inkMkLst>
            <pc:docMk/>
            <pc:sldMk cId="1416279900" sldId="260"/>
            <ac:inkMk id="10" creationId="{6D9F946F-850F-4A1D-BE3B-DED918E857C8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2"/>
          <ac:inkMkLst>
            <pc:docMk/>
            <pc:sldMk cId="1416279900" sldId="260"/>
            <ac:inkMk id="11" creationId="{21AB2FA8-7BCB-40CA-B7EF-77E31112C08A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3"/>
          <ac:inkMkLst>
            <pc:docMk/>
            <pc:sldMk cId="1416279900" sldId="260"/>
            <ac:inkMk id="12" creationId="{25FC230A-4164-4CC9-9096-B0AE63C0C4E2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4"/>
          <ac:inkMkLst>
            <pc:docMk/>
            <pc:sldMk cId="1416279900" sldId="260"/>
            <ac:inkMk id="13" creationId="{F5F92346-ECBC-44F5-8748-D41E82F1170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5"/>
          <ac:inkMkLst>
            <pc:docMk/>
            <pc:sldMk cId="1416279900" sldId="260"/>
            <ac:inkMk id="14" creationId="{5D84A48D-EF1D-4DBD-A386-34CCCA1CF508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6"/>
          <ac:inkMkLst>
            <pc:docMk/>
            <pc:sldMk cId="1416279900" sldId="260"/>
            <ac:inkMk id="15" creationId="{4E3B2B39-0C07-440C-8718-1D84496E33E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7"/>
          <ac:inkMkLst>
            <pc:docMk/>
            <pc:sldMk cId="1416279900" sldId="260"/>
            <ac:inkMk id="16" creationId="{0BED9FFF-1C02-4AF4-8CE9-DAF1C4B0C64F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8"/>
          <ac:inkMkLst>
            <pc:docMk/>
            <pc:sldMk cId="1416279900" sldId="260"/>
            <ac:inkMk id="17" creationId="{E4F8A9CF-AFE5-4EA1-9CEE-49C744D4928A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9"/>
          <ac:inkMkLst>
            <pc:docMk/>
            <pc:sldMk cId="1416279900" sldId="260"/>
            <ac:inkMk id="18" creationId="{51026045-80D1-4955-9EA3-D2FC1CBC49E4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0"/>
          <ac:inkMkLst>
            <pc:docMk/>
            <pc:sldMk cId="1416279900" sldId="260"/>
            <ac:inkMk id="19" creationId="{B919DE84-06FD-469D-A475-CF88D7C05536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1"/>
          <ac:inkMkLst>
            <pc:docMk/>
            <pc:sldMk cId="1416279900" sldId="260"/>
            <ac:inkMk id="20" creationId="{7EA69D73-10F1-42AD-BDD7-E9693A30390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2"/>
          <ac:inkMkLst>
            <pc:docMk/>
            <pc:sldMk cId="1416279900" sldId="260"/>
            <ac:inkMk id="21" creationId="{E3796C76-B9E8-43F0-88C8-94AE5DB6C215}"/>
          </ac:inkMkLst>
        </pc:inkChg>
        <pc:inkChg chg="add">
          <ac:chgData name="Chad Vidden" userId="S::cvidden@uwlax.edu::fa919fd6-03f8-48d0-9b95-10ac8c9672df" providerId="AD" clId="Web-{8C351ABC-6DD9-8C6D-F8DB-0E5953892B15}" dt="2020-03-24T03:55:59.256" v="253"/>
          <ac:inkMkLst>
            <pc:docMk/>
            <pc:sldMk cId="1416279900" sldId="260"/>
            <ac:inkMk id="22" creationId="{FB5E5150-AF52-4B44-AE99-444116EC8CA5}"/>
          </ac:inkMkLst>
        </pc:inkChg>
        <pc:inkChg chg="add">
          <ac:chgData name="Chad Vidden" userId="S::cvidden@uwlax.edu::fa919fd6-03f8-48d0-9b95-10ac8c9672df" providerId="AD" clId="Web-{8C351ABC-6DD9-8C6D-F8DB-0E5953892B15}" dt="2020-03-24T03:55:59.256" v="254"/>
          <ac:inkMkLst>
            <pc:docMk/>
            <pc:sldMk cId="1416279900" sldId="260"/>
            <ac:inkMk id="23" creationId="{7BC79474-CE72-4656-A9E5-8DD5D72BF95C}"/>
          </ac:inkMkLst>
        </pc:inkChg>
        <pc:inkChg chg="add">
          <ac:chgData name="Chad Vidden" userId="S::cvidden@uwlax.edu::fa919fd6-03f8-48d0-9b95-10ac8c9672df" providerId="AD" clId="Web-{8C351ABC-6DD9-8C6D-F8DB-0E5953892B15}" dt="2020-03-24T03:56:00.850" v="255"/>
          <ac:inkMkLst>
            <pc:docMk/>
            <pc:sldMk cId="1416279900" sldId="260"/>
            <ac:inkMk id="24" creationId="{303168EE-A30A-4AB5-90EB-8B1AC0016A27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6"/>
          <ac:inkMkLst>
            <pc:docMk/>
            <pc:sldMk cId="1416279900" sldId="260"/>
            <ac:inkMk id="25" creationId="{02096E45-090E-49E5-8DF2-CEA0757D54E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7"/>
          <ac:inkMkLst>
            <pc:docMk/>
            <pc:sldMk cId="1416279900" sldId="260"/>
            <ac:inkMk id="26" creationId="{ECCD761B-0956-4557-88F6-CF900575061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8"/>
          <ac:inkMkLst>
            <pc:docMk/>
            <pc:sldMk cId="1416279900" sldId="260"/>
            <ac:inkMk id="27" creationId="{BA48BA44-6060-4855-8B71-B6D15E4FB43B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59"/>
          <ac:inkMkLst>
            <pc:docMk/>
            <pc:sldMk cId="1416279900" sldId="260"/>
            <ac:inkMk id="28" creationId="{4CFE3FF5-4BF4-4FD9-BCC7-B7B616E95D89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0"/>
          <ac:inkMkLst>
            <pc:docMk/>
            <pc:sldMk cId="1416279900" sldId="260"/>
            <ac:inkMk id="29" creationId="{F8CE6D14-A259-4D1E-A0AF-7A42BA938997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1"/>
          <ac:inkMkLst>
            <pc:docMk/>
            <pc:sldMk cId="1416279900" sldId="260"/>
            <ac:inkMk id="30" creationId="{49337C11-2E9E-4362-98F9-384887A9DDD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2"/>
          <ac:inkMkLst>
            <pc:docMk/>
            <pc:sldMk cId="1416279900" sldId="260"/>
            <ac:inkMk id="31" creationId="{1249C6CD-404C-4BE8-AF4C-E0B388DF9F36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28" v="263"/>
          <ac:inkMkLst>
            <pc:docMk/>
            <pc:sldMk cId="1416279900" sldId="260"/>
            <ac:inkMk id="32" creationId="{57BFD50A-BBC2-4142-BFE7-DBF65ACDC922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28" v="264"/>
          <ac:inkMkLst>
            <pc:docMk/>
            <pc:sldMk cId="1416279900" sldId="260"/>
            <ac:inkMk id="33" creationId="{6478B8E6-0FEA-4B25-8BB3-7E1ED65DEE83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490" v="265"/>
          <ac:inkMkLst>
            <pc:docMk/>
            <pc:sldMk cId="1416279900" sldId="260"/>
            <ac:inkMk id="34" creationId="{EDCFD21C-0C12-426F-ABCD-6044FD110B88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490" v="266"/>
          <ac:inkMkLst>
            <pc:docMk/>
            <pc:sldMk cId="1416279900" sldId="260"/>
            <ac:inkMk id="35" creationId="{BD656EE0-7D48-4C54-8013-D2EEFD256633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506" v="267"/>
          <ac:inkMkLst>
            <pc:docMk/>
            <pc:sldMk cId="1416279900" sldId="260"/>
            <ac:inkMk id="36" creationId="{648835D2-3B61-48B5-8ABE-4F04ABE5ECA3}"/>
          </ac:inkMkLst>
        </pc:inkChg>
        <pc:inkChg chg="add">
          <ac:chgData name="Chad Vidden" userId="S::cvidden@uwlax.edu::fa919fd6-03f8-48d0-9b95-10ac8c9672df" providerId="AD" clId="Web-{8C351ABC-6DD9-8C6D-F8DB-0E5953892B15}" dt="2020-03-24T03:56:10.459" v="268"/>
          <ac:inkMkLst>
            <pc:docMk/>
            <pc:sldMk cId="1416279900" sldId="260"/>
            <ac:inkMk id="37" creationId="{A2768BD3-EA26-4850-89A3-F14FDC479406}"/>
          </ac:inkMkLst>
        </pc:inkChg>
        <pc:inkChg chg="add">
          <ac:chgData name="Chad Vidden" userId="S::cvidden@uwlax.edu::fa919fd6-03f8-48d0-9b95-10ac8c9672df" providerId="AD" clId="Web-{8C351ABC-6DD9-8C6D-F8DB-0E5953892B15}" dt="2020-03-24T03:56:10.475" v="269"/>
          <ac:inkMkLst>
            <pc:docMk/>
            <pc:sldMk cId="1416279900" sldId="260"/>
            <ac:inkMk id="38" creationId="{F47E3321-D490-4A7E-B893-85DEB4F43829}"/>
          </ac:inkMkLst>
        </pc:inkChg>
        <pc:inkChg chg="add">
          <ac:chgData name="Chad Vidden" userId="S::cvidden@uwlax.edu::fa919fd6-03f8-48d0-9b95-10ac8c9672df" providerId="AD" clId="Web-{8C351ABC-6DD9-8C6D-F8DB-0E5953892B15}" dt="2020-03-24T03:56:12.365" v="270"/>
          <ac:inkMkLst>
            <pc:docMk/>
            <pc:sldMk cId="1416279900" sldId="260"/>
            <ac:inkMk id="39" creationId="{A92B32CB-1D0F-4C20-8CB7-0C6C42677175}"/>
          </ac:inkMkLst>
        </pc:inkChg>
        <pc:inkChg chg="add">
          <ac:chgData name="Chad Vidden" userId="S::cvidden@uwlax.edu::fa919fd6-03f8-48d0-9b95-10ac8c9672df" providerId="AD" clId="Web-{8C351ABC-6DD9-8C6D-F8DB-0E5953892B15}" dt="2020-03-24T03:56:12.834" v="271"/>
          <ac:inkMkLst>
            <pc:docMk/>
            <pc:sldMk cId="1416279900" sldId="260"/>
            <ac:inkMk id="40" creationId="{2F657E21-6712-485D-B61F-23E03ABF8701}"/>
          </ac:inkMkLst>
        </pc:inkChg>
        <pc:inkChg chg="add">
          <ac:chgData name="Chad Vidden" userId="S::cvidden@uwlax.edu::fa919fd6-03f8-48d0-9b95-10ac8c9672df" providerId="AD" clId="Web-{8C351ABC-6DD9-8C6D-F8DB-0E5953892B15}" dt="2020-03-24T03:56:13.600" v="272"/>
          <ac:inkMkLst>
            <pc:docMk/>
            <pc:sldMk cId="1416279900" sldId="260"/>
            <ac:inkMk id="41" creationId="{B382B442-3DCB-4CD5-BB81-48C26B85DD23}"/>
          </ac:inkMkLst>
        </pc:inkChg>
        <pc:inkChg chg="add">
          <ac:chgData name="Chad Vidden" userId="S::cvidden@uwlax.edu::fa919fd6-03f8-48d0-9b95-10ac8c9672df" providerId="AD" clId="Web-{8C351ABC-6DD9-8C6D-F8DB-0E5953892B15}" dt="2020-03-24T03:56:13.615" v="273"/>
          <ac:inkMkLst>
            <pc:docMk/>
            <pc:sldMk cId="1416279900" sldId="260"/>
            <ac:inkMk id="42" creationId="{BA3B8BC8-4160-4F9A-A143-58DC0B19F1D3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00" v="274"/>
          <ac:inkMkLst>
            <pc:docMk/>
            <pc:sldMk cId="1416279900" sldId="260"/>
            <ac:inkMk id="43" creationId="{CF506B03-378B-4AA1-8983-CC73A08F6C98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5"/>
          <ac:inkMkLst>
            <pc:docMk/>
            <pc:sldMk cId="1416279900" sldId="260"/>
            <ac:inkMk id="44" creationId="{16437148-3C5F-410B-B380-C3E87F612EF3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6"/>
          <ac:inkMkLst>
            <pc:docMk/>
            <pc:sldMk cId="1416279900" sldId="260"/>
            <ac:inkMk id="45" creationId="{F9290832-C698-405D-8E93-12E14DB6BD9F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7"/>
          <ac:inkMkLst>
            <pc:docMk/>
            <pc:sldMk cId="1416279900" sldId="260"/>
            <ac:inkMk id="46" creationId="{B4D7FC71-8886-4C7F-86DA-0C59848F457A}"/>
          </ac:inkMkLst>
        </pc:inkChg>
        <pc:inkChg chg="add">
          <ac:chgData name="Chad Vidden" userId="S::cvidden@uwlax.edu::fa919fd6-03f8-48d0-9b95-10ac8c9672df" providerId="AD" clId="Web-{8C351ABC-6DD9-8C6D-F8DB-0E5953892B15}" dt="2020-03-24T03:56:16.381" v="278"/>
          <ac:inkMkLst>
            <pc:docMk/>
            <pc:sldMk cId="1416279900" sldId="260"/>
            <ac:inkMk id="47" creationId="{DACABB01-6A19-4335-BD79-F7EAA5536628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50" v="279"/>
          <ac:inkMkLst>
            <pc:docMk/>
            <pc:sldMk cId="1416279900" sldId="260"/>
            <ac:inkMk id="48" creationId="{E21A529A-73D3-43A8-9737-06345635E67D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50" v="280"/>
          <ac:inkMkLst>
            <pc:docMk/>
            <pc:sldMk cId="1416279900" sldId="260"/>
            <ac:inkMk id="49" creationId="{82C9F381-BC12-49B8-82A3-B9E8129031DB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65" v="281"/>
          <ac:inkMkLst>
            <pc:docMk/>
            <pc:sldMk cId="1416279900" sldId="260"/>
            <ac:inkMk id="50" creationId="{2899CBD8-30D9-4736-8BDD-D124F6BD94B9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65" v="282"/>
          <ac:inkMkLst>
            <pc:docMk/>
            <pc:sldMk cId="1416279900" sldId="260"/>
            <ac:inkMk id="51" creationId="{9F79ECF4-BCC2-4B84-8D71-0CDFDE0416BB}"/>
          </ac:inkMkLst>
        </pc:inkChg>
        <pc:inkChg chg="add">
          <ac:chgData name="Chad Vidden" userId="S::cvidden@uwlax.edu::fa919fd6-03f8-48d0-9b95-10ac8c9672df" providerId="AD" clId="Web-{8C351ABC-6DD9-8C6D-F8DB-0E5953892B15}" dt="2020-03-24T03:56:20.240" v="283"/>
          <ac:inkMkLst>
            <pc:docMk/>
            <pc:sldMk cId="1416279900" sldId="260"/>
            <ac:inkMk id="52" creationId="{C617AF51-88B8-4563-B732-CBE956423D86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06" v="284"/>
          <ac:inkMkLst>
            <pc:docMk/>
            <pc:sldMk cId="1416279900" sldId="260"/>
            <ac:inkMk id="53" creationId="{BCF81552-EFF8-4867-88A7-47B8FA7F283D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5"/>
          <ac:inkMkLst>
            <pc:docMk/>
            <pc:sldMk cId="1416279900" sldId="260"/>
            <ac:inkMk id="54" creationId="{02DE95DA-8A99-4212-BA15-9FCD54CD4F9B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6"/>
          <ac:inkMkLst>
            <pc:docMk/>
            <pc:sldMk cId="1416279900" sldId="260"/>
            <ac:inkMk id="55" creationId="{417B13D5-9505-48D2-891B-73921D1F73FA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7"/>
          <ac:inkMkLst>
            <pc:docMk/>
            <pc:sldMk cId="1416279900" sldId="260"/>
            <ac:inkMk id="56" creationId="{BF3478C1-B9B7-4908-B676-027E32270F42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8"/>
          <ac:inkMkLst>
            <pc:docMk/>
            <pc:sldMk cId="1416279900" sldId="260"/>
            <ac:inkMk id="57" creationId="{FA7DEF3A-3F41-4FF6-945A-81302E1CD082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89"/>
          <ac:inkMkLst>
            <pc:docMk/>
            <pc:sldMk cId="1416279900" sldId="260"/>
            <ac:inkMk id="58" creationId="{47774615-856E-46CE-9E9B-5157C8146D6D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90"/>
          <ac:inkMkLst>
            <pc:docMk/>
            <pc:sldMk cId="1416279900" sldId="260"/>
            <ac:inkMk id="59" creationId="{67BEBD3B-AB2D-4A28-B105-BAA6A83B6CD0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91"/>
          <ac:inkMkLst>
            <pc:docMk/>
            <pc:sldMk cId="1416279900" sldId="260"/>
            <ac:inkMk id="60" creationId="{27D58F82-42A6-4D85-9DCC-5A03AAEDB129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53" v="292"/>
          <ac:inkMkLst>
            <pc:docMk/>
            <pc:sldMk cId="1416279900" sldId="260"/>
            <ac:inkMk id="61" creationId="{328163BD-DCD8-4CBE-AEC5-A630C6B7B184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53" v="293"/>
          <ac:inkMkLst>
            <pc:docMk/>
            <pc:sldMk cId="1416279900" sldId="260"/>
            <ac:inkMk id="62" creationId="{84648731-BDB2-48BB-B073-8471F375F61A}"/>
          </ac:inkMkLst>
        </pc:inkChg>
        <pc:inkChg chg="add">
          <ac:chgData name="Chad Vidden" userId="S::cvidden@uwlax.edu::fa919fd6-03f8-48d0-9b95-10ac8c9672df" providerId="AD" clId="Web-{8C351ABC-6DD9-8C6D-F8DB-0E5953892B15}" dt="2020-03-24T03:56:30.756" v="294"/>
          <ac:inkMkLst>
            <pc:docMk/>
            <pc:sldMk cId="1416279900" sldId="260"/>
            <ac:inkMk id="63" creationId="{9CB5B10C-5BCB-4B63-B1FD-1C3A3ED7A4E1}"/>
          </ac:inkMkLst>
        </pc:inkChg>
        <pc:inkChg chg="add">
          <ac:chgData name="Chad Vidden" userId="S::cvidden@uwlax.edu::fa919fd6-03f8-48d0-9b95-10ac8c9672df" providerId="AD" clId="Web-{8C351ABC-6DD9-8C6D-F8DB-0E5953892B15}" dt="2020-03-24T03:56:33.053" v="295"/>
          <ac:inkMkLst>
            <pc:docMk/>
            <pc:sldMk cId="1416279900" sldId="260"/>
            <ac:inkMk id="64" creationId="{74A7E8E9-9CCA-42D3-9E75-0EBE8B438AAB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6"/>
          <ac:inkMkLst>
            <pc:docMk/>
            <pc:sldMk cId="1416279900" sldId="260"/>
            <ac:inkMk id="65" creationId="{0ADE74CB-C038-497C-8919-401796C719D0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7"/>
          <ac:inkMkLst>
            <pc:docMk/>
            <pc:sldMk cId="1416279900" sldId="260"/>
            <ac:inkMk id="66" creationId="{F47D8D42-7BA4-48A5-9869-1EF0863B07F4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8"/>
          <ac:inkMkLst>
            <pc:docMk/>
            <pc:sldMk cId="1416279900" sldId="260"/>
            <ac:inkMk id="67" creationId="{C1F19A19-0C6C-4304-A785-EFB991306BCD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40" v="299"/>
          <ac:inkMkLst>
            <pc:docMk/>
            <pc:sldMk cId="1416279900" sldId="260"/>
            <ac:inkMk id="68" creationId="{76105B3A-B45D-4F76-A39D-36BB05B3A0BF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68" v="300"/>
          <ac:inkMkLst>
            <pc:docMk/>
            <pc:sldMk cId="1416279900" sldId="260"/>
            <ac:inkMk id="69" creationId="{5DE82C91-D120-47AE-B207-98F73B2C8AC2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68" v="301"/>
          <ac:inkMkLst>
            <pc:docMk/>
            <pc:sldMk cId="1416279900" sldId="260"/>
            <ac:inkMk id="70" creationId="{D8C4EB52-5EEA-47FF-AFA4-F67C9CC27049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2"/>
          <ac:inkMkLst>
            <pc:docMk/>
            <pc:sldMk cId="1416279900" sldId="260"/>
            <ac:inkMk id="71" creationId="{5BB3760E-5645-40B5-89E0-8411A45E510A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3"/>
          <ac:inkMkLst>
            <pc:docMk/>
            <pc:sldMk cId="1416279900" sldId="260"/>
            <ac:inkMk id="72" creationId="{6BEDD3E4-E2A0-46EB-A7B1-F58E5E079F57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4"/>
          <ac:inkMkLst>
            <pc:docMk/>
            <pc:sldMk cId="1416279900" sldId="260"/>
            <ac:inkMk id="73" creationId="{03EEFC9D-35B0-4D44-BE9E-0C4C4C716031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5"/>
          <ac:inkMkLst>
            <pc:docMk/>
            <pc:sldMk cId="1416279900" sldId="260"/>
            <ac:inkMk id="74" creationId="{EC043985-FDBA-433A-805D-BF37713ECA72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100" v="306"/>
          <ac:inkMkLst>
            <pc:docMk/>
            <pc:sldMk cId="1416279900" sldId="260"/>
            <ac:inkMk id="75" creationId="{429A8CC1-2293-4C3A-BC69-2F88D697FA61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100" v="307"/>
          <ac:inkMkLst>
            <pc:docMk/>
            <pc:sldMk cId="1416279900" sldId="260"/>
            <ac:inkMk id="76" creationId="{1A7185EB-F9DF-424A-ACC2-DE942115145D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975" v="308"/>
          <ac:inkMkLst>
            <pc:docMk/>
            <pc:sldMk cId="1416279900" sldId="260"/>
            <ac:inkMk id="77" creationId="{5448B882-75F6-47FF-8038-C2CF607E6450}"/>
          </ac:inkMkLst>
        </pc:inkChg>
        <pc:inkChg chg="add">
          <ac:chgData name="Chad Vidden" userId="S::cvidden@uwlax.edu::fa919fd6-03f8-48d0-9b95-10ac8c9672df" providerId="AD" clId="Web-{8C351ABC-6DD9-8C6D-F8DB-0E5953892B15}" dt="2020-03-24T03:56:38.553" v="309"/>
          <ac:inkMkLst>
            <pc:docMk/>
            <pc:sldMk cId="1416279900" sldId="260"/>
            <ac:inkMk id="78" creationId="{CD353D06-A82C-492E-9859-48ADD606EDC3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0"/>
          <ac:inkMkLst>
            <pc:docMk/>
            <pc:sldMk cId="1416279900" sldId="260"/>
            <ac:inkMk id="79" creationId="{2973D8BD-1546-459E-9432-9C715427BC91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1"/>
          <ac:inkMkLst>
            <pc:docMk/>
            <pc:sldMk cId="1416279900" sldId="260"/>
            <ac:inkMk id="80" creationId="{7F930C32-9E04-4FAC-B9B7-6682350597AE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2"/>
          <ac:inkMkLst>
            <pc:docMk/>
            <pc:sldMk cId="1416279900" sldId="260"/>
            <ac:inkMk id="81" creationId="{C292DBBD-100A-4C09-B75E-2F0DF3DC08DF}"/>
          </ac:inkMkLst>
        </pc:inkChg>
        <pc:inkChg chg="add">
          <ac:chgData name="Chad Vidden" userId="S::cvidden@uwlax.edu::fa919fd6-03f8-48d0-9b95-10ac8c9672df" providerId="AD" clId="Web-{8C351ABC-6DD9-8C6D-F8DB-0E5953892B15}" dt="2020-03-24T03:56:43.256" v="313"/>
          <ac:inkMkLst>
            <pc:docMk/>
            <pc:sldMk cId="1416279900" sldId="260"/>
            <ac:inkMk id="82" creationId="{E8AB5B91-3800-4FC2-A8F9-3285EBFC5D71}"/>
          </ac:inkMkLst>
        </pc:inkChg>
        <pc:inkChg chg="add">
          <ac:chgData name="Chad Vidden" userId="S::cvidden@uwlax.edu::fa919fd6-03f8-48d0-9b95-10ac8c9672df" providerId="AD" clId="Web-{8C351ABC-6DD9-8C6D-F8DB-0E5953892B15}" dt="2020-03-24T03:56:43.256" v="314"/>
          <ac:inkMkLst>
            <pc:docMk/>
            <pc:sldMk cId="1416279900" sldId="260"/>
            <ac:inkMk id="83" creationId="{052328E7-95D6-470B-A948-625116BD58AE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21" v="315"/>
          <ac:inkMkLst>
            <pc:docMk/>
            <pc:sldMk cId="1416279900" sldId="260"/>
            <ac:inkMk id="84" creationId="{DDF7B6B7-A2EF-433F-8A3B-0422860652C6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21" v="316"/>
          <ac:inkMkLst>
            <pc:docMk/>
            <pc:sldMk cId="1416279900" sldId="260"/>
            <ac:inkMk id="85" creationId="{EEF14A66-1010-499A-A92D-10A47777250E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37" v="317"/>
          <ac:inkMkLst>
            <pc:docMk/>
            <pc:sldMk cId="1416279900" sldId="260"/>
            <ac:inkMk id="86" creationId="{F9A2513B-F8BB-4EAF-A5F8-E6FF3B90E9C5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37" v="318"/>
          <ac:inkMkLst>
            <pc:docMk/>
            <pc:sldMk cId="1416279900" sldId="260"/>
            <ac:inkMk id="87" creationId="{01F8BBA4-ADFA-4F23-8086-8220FE0BEE4E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19"/>
          <ac:inkMkLst>
            <pc:docMk/>
            <pc:sldMk cId="1416279900" sldId="260"/>
            <ac:inkMk id="88" creationId="{45DE1CF8-C270-425F-BF8C-EF2002737699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20"/>
          <ac:inkMkLst>
            <pc:docMk/>
            <pc:sldMk cId="1416279900" sldId="260"/>
            <ac:inkMk id="89" creationId="{982A2C0A-7403-4680-9406-2C590D7762D3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21"/>
          <ac:inkMkLst>
            <pc:docMk/>
            <pc:sldMk cId="1416279900" sldId="260"/>
            <ac:inkMk id="90" creationId="{EB2FC86A-50E4-4311-A8AA-A342A6DF0C25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93" v="322"/>
          <ac:inkMkLst>
            <pc:docMk/>
            <pc:sldMk cId="1416279900" sldId="260"/>
            <ac:inkMk id="91" creationId="{668A46A2-7EF1-4CB0-8D1C-88CF3107C363}"/>
          </ac:inkMkLst>
        </pc:inkChg>
        <pc:inkChg chg="add">
          <ac:chgData name="Chad Vidden" userId="S::cvidden@uwlax.edu::fa919fd6-03f8-48d0-9b95-10ac8c9672df" providerId="AD" clId="Web-{8C351ABC-6DD9-8C6D-F8DB-0E5953892B15}" dt="2020-03-24T03:56:49.349" v="323"/>
          <ac:inkMkLst>
            <pc:docMk/>
            <pc:sldMk cId="1416279900" sldId="260"/>
            <ac:inkMk id="92" creationId="{AC4D6750-F07C-4704-BA3B-DB7B68155622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56" v="324"/>
          <ac:inkMkLst>
            <pc:docMk/>
            <pc:sldMk cId="1416279900" sldId="260"/>
            <ac:inkMk id="93" creationId="{3E1469ED-83F1-4BF2-8DF7-9FC18380792C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5"/>
          <ac:inkMkLst>
            <pc:docMk/>
            <pc:sldMk cId="1416279900" sldId="260"/>
            <ac:inkMk id="94" creationId="{09714199-0BA0-4FC3-9BCD-D61209F5821D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6"/>
          <ac:inkMkLst>
            <pc:docMk/>
            <pc:sldMk cId="1416279900" sldId="260"/>
            <ac:inkMk id="95" creationId="{A7C7DF8D-CF91-414E-8F6F-4D12782CE6B1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7"/>
          <ac:inkMkLst>
            <pc:docMk/>
            <pc:sldMk cId="1416279900" sldId="260"/>
            <ac:inkMk id="96" creationId="{6E5AAAF6-272F-428A-ABFC-127C825B8557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87" v="328"/>
          <ac:inkMkLst>
            <pc:docMk/>
            <pc:sldMk cId="1416279900" sldId="260"/>
            <ac:inkMk id="97" creationId="{34A88CCF-D1C6-4004-A9FC-B3452361C7F8}"/>
          </ac:inkMkLst>
        </pc:inkChg>
        <pc:inkChg chg="add">
          <ac:chgData name="Chad Vidden" userId="S::cvidden@uwlax.edu::fa919fd6-03f8-48d0-9b95-10ac8c9672df" providerId="AD" clId="Web-{8C351ABC-6DD9-8C6D-F8DB-0E5953892B15}" dt="2020-03-24T03:56:52.678" v="329"/>
          <ac:inkMkLst>
            <pc:docMk/>
            <pc:sldMk cId="1416279900" sldId="260"/>
            <ac:inkMk id="98" creationId="{19D87EEC-0384-40BE-AF15-04CD1033E8DB}"/>
          </ac:inkMkLst>
        </pc:inkChg>
        <pc:inkChg chg="add">
          <ac:chgData name="Chad Vidden" userId="S::cvidden@uwlax.edu::fa919fd6-03f8-48d0-9b95-10ac8c9672df" providerId="AD" clId="Web-{8C351ABC-6DD9-8C6D-F8DB-0E5953892B15}" dt="2020-03-24T03:56:52.693" v="330"/>
          <ac:inkMkLst>
            <pc:docMk/>
            <pc:sldMk cId="1416279900" sldId="260"/>
            <ac:inkMk id="99" creationId="{F5F409AE-D029-48ED-9FCA-E64488CC5917}"/>
          </ac:inkMkLst>
        </pc:inkChg>
        <pc:inkChg chg="add">
          <ac:chgData name="Chad Vidden" userId="S::cvidden@uwlax.edu::fa919fd6-03f8-48d0-9b95-10ac8c9672df" providerId="AD" clId="Web-{8C351ABC-6DD9-8C6D-F8DB-0E5953892B15}" dt="2020-03-24T03:56:53.756" v="331"/>
          <ac:inkMkLst>
            <pc:docMk/>
            <pc:sldMk cId="1416279900" sldId="260"/>
            <ac:inkMk id="100" creationId="{10DA3CE9-D2BB-455C-910A-5786544CB5C7}"/>
          </ac:inkMkLst>
        </pc:inkChg>
        <pc:inkChg chg="add">
          <ac:chgData name="Chad Vidden" userId="S::cvidden@uwlax.edu::fa919fd6-03f8-48d0-9b95-10ac8c9672df" providerId="AD" clId="Web-{8C351ABC-6DD9-8C6D-F8DB-0E5953892B15}" dt="2020-03-24T03:56:53.756" v="332"/>
          <ac:inkMkLst>
            <pc:docMk/>
            <pc:sldMk cId="1416279900" sldId="260"/>
            <ac:inkMk id="101" creationId="{8B592F92-1F24-4750-9D8A-5EED2B086EB6}"/>
          </ac:inkMkLst>
        </pc:inkChg>
        <pc:inkChg chg="add">
          <ac:chgData name="Chad Vidden" userId="S::cvidden@uwlax.edu::fa919fd6-03f8-48d0-9b95-10ac8c9672df" providerId="AD" clId="Web-{8C351ABC-6DD9-8C6D-F8DB-0E5953892B15}" dt="2020-03-24T03:56:54.334" v="333"/>
          <ac:inkMkLst>
            <pc:docMk/>
            <pc:sldMk cId="1416279900" sldId="260"/>
            <ac:inkMk id="102" creationId="{0EE6F81C-9BC3-42A4-B2B6-BD4AE13661E3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03" v="334"/>
          <ac:inkMkLst>
            <pc:docMk/>
            <pc:sldMk cId="1416279900" sldId="260"/>
            <ac:inkMk id="103" creationId="{EBEAC786-182E-4C7C-88BD-D6EB46949CD2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03" v="335"/>
          <ac:inkMkLst>
            <pc:docMk/>
            <pc:sldMk cId="1416279900" sldId="260"/>
            <ac:inkMk id="104" creationId="{F55F1212-E53E-4C38-8BA7-747D951798C7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18" v="336"/>
          <ac:inkMkLst>
            <pc:docMk/>
            <pc:sldMk cId="1416279900" sldId="260"/>
            <ac:inkMk id="105" creationId="{87CE52E4-8870-45A6-9E31-1212BDC7107F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34" v="337"/>
          <ac:inkMkLst>
            <pc:docMk/>
            <pc:sldMk cId="1416279900" sldId="260"/>
            <ac:inkMk id="106" creationId="{789F0607-2A9B-497B-8C3E-C13A9C3DA867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38"/>
          <ac:inkMkLst>
            <pc:docMk/>
            <pc:sldMk cId="1416279900" sldId="260"/>
            <ac:inkMk id="107" creationId="{3374EB40-FE33-4D12-8152-27DAAD2D6CCE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39"/>
          <ac:inkMkLst>
            <pc:docMk/>
            <pc:sldMk cId="1416279900" sldId="260"/>
            <ac:inkMk id="108" creationId="{2712E3FE-6B56-45AB-92B4-FFC772CCE076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40"/>
          <ac:inkMkLst>
            <pc:docMk/>
            <pc:sldMk cId="1416279900" sldId="260"/>
            <ac:inkMk id="109" creationId="{1F30C3FA-D35E-40D1-8A9D-9D859AE0CEED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65" v="341"/>
          <ac:inkMkLst>
            <pc:docMk/>
            <pc:sldMk cId="1416279900" sldId="260"/>
            <ac:inkMk id="110" creationId="{182D6FC4-C2FC-4B84-AB36-E04C2087475D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693" v="342"/>
          <ac:inkMkLst>
            <pc:docMk/>
            <pc:sldMk cId="1416279900" sldId="260"/>
            <ac:inkMk id="111" creationId="{1DE5F395-60A6-43D1-BC2F-56CF8D54B050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693" v="343"/>
          <ac:inkMkLst>
            <pc:docMk/>
            <pc:sldMk cId="1416279900" sldId="260"/>
            <ac:inkMk id="112" creationId="{2A832B85-3786-4A6E-8210-0769627EE2F6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709" v="344"/>
          <ac:inkMkLst>
            <pc:docMk/>
            <pc:sldMk cId="1416279900" sldId="260"/>
            <ac:inkMk id="113" creationId="{C1ECCC2D-D2E2-44B0-9583-CF86E4B1720C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709" v="345"/>
          <ac:inkMkLst>
            <pc:docMk/>
            <pc:sldMk cId="1416279900" sldId="260"/>
            <ac:inkMk id="114" creationId="{86BA9BCA-F649-4367-ADF4-A53740EBDBAF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40" v="346"/>
          <ac:inkMkLst>
            <pc:docMk/>
            <pc:sldMk cId="1416279900" sldId="260"/>
            <ac:inkMk id="115" creationId="{B3C43017-4EAF-4245-BF96-37372FEC0FA1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7"/>
          <ac:inkMkLst>
            <pc:docMk/>
            <pc:sldMk cId="1416279900" sldId="260"/>
            <ac:inkMk id="116" creationId="{5BAE6E10-F997-4348-9C93-84179B90CD5C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8"/>
          <ac:inkMkLst>
            <pc:docMk/>
            <pc:sldMk cId="1416279900" sldId="260"/>
            <ac:inkMk id="117" creationId="{3BB93618-EA9D-4B37-AA78-05DF65396CD7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9"/>
          <ac:inkMkLst>
            <pc:docMk/>
            <pc:sldMk cId="1416279900" sldId="260"/>
            <ac:inkMk id="118" creationId="{48F12E98-0F10-4317-A322-42848A9DB0A4}"/>
          </ac:inkMkLst>
        </pc:inkChg>
        <pc:inkChg chg="add">
          <ac:chgData name="Chad Vidden" userId="S::cvidden@uwlax.edu::fa919fd6-03f8-48d0-9b95-10ac8c9672df" providerId="AD" clId="Web-{8C351ABC-6DD9-8C6D-F8DB-0E5953892B15}" dt="2020-03-24T03:57:05.006" v="350"/>
          <ac:inkMkLst>
            <pc:docMk/>
            <pc:sldMk cId="1416279900" sldId="260"/>
            <ac:inkMk id="119" creationId="{FB4421EF-5C0F-43B5-9096-155D1620AD8B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1"/>
          <ac:inkMkLst>
            <pc:docMk/>
            <pc:sldMk cId="1416279900" sldId="260"/>
            <ac:inkMk id="120" creationId="{7A2BC99A-4A95-435B-ABEC-09C11A5C7860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2"/>
          <ac:inkMkLst>
            <pc:docMk/>
            <pc:sldMk cId="1416279900" sldId="260"/>
            <ac:inkMk id="121" creationId="{D7543F75-FF6F-4BFC-A000-D299993C6186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3"/>
          <ac:inkMkLst>
            <pc:docMk/>
            <pc:sldMk cId="1416279900" sldId="260"/>
            <ac:inkMk id="122" creationId="{F1FCB3D2-6DAA-465F-8F68-B5BC868E48F6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68" v="354"/>
          <ac:inkMkLst>
            <pc:docMk/>
            <pc:sldMk cId="1416279900" sldId="260"/>
            <ac:inkMk id="123" creationId="{740BA9C3-0D3D-43B0-9E1D-E93539792E08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68" v="355"/>
          <ac:inkMkLst>
            <pc:docMk/>
            <pc:sldMk cId="1416279900" sldId="260"/>
            <ac:inkMk id="124" creationId="{F57967FF-D802-4502-A1E2-CAF765091884}"/>
          </ac:inkMkLst>
        </pc:inkChg>
        <pc:inkChg chg="add">
          <ac:chgData name="Chad Vidden" userId="S::cvidden@uwlax.edu::fa919fd6-03f8-48d0-9b95-10ac8c9672df" providerId="AD" clId="Web-{8C351ABC-6DD9-8C6D-F8DB-0E5953892B15}" dt="2020-03-24T03:57:08.553" v="356"/>
          <ac:inkMkLst>
            <pc:docMk/>
            <pc:sldMk cId="1416279900" sldId="260"/>
            <ac:inkMk id="125" creationId="{B45A64CA-96DF-4DA1-A7DC-7181A82B815F}"/>
          </ac:inkMkLst>
        </pc:inkChg>
        <pc:inkChg chg="add">
          <ac:chgData name="Chad Vidden" userId="S::cvidden@uwlax.edu::fa919fd6-03f8-48d0-9b95-10ac8c9672df" providerId="AD" clId="Web-{8C351ABC-6DD9-8C6D-F8DB-0E5953892B15}" dt="2020-03-24T03:57:08.553" v="357"/>
          <ac:inkMkLst>
            <pc:docMk/>
            <pc:sldMk cId="1416279900" sldId="260"/>
            <ac:inkMk id="126" creationId="{A0C8E7A2-6157-4117-87D5-6330D78524FB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115" v="358"/>
          <ac:inkMkLst>
            <pc:docMk/>
            <pc:sldMk cId="1416279900" sldId="260"/>
            <ac:inkMk id="127" creationId="{85574E01-354C-44DD-9A30-CC5FDE9EB463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553" v="359"/>
          <ac:inkMkLst>
            <pc:docMk/>
            <pc:sldMk cId="1416279900" sldId="260"/>
            <ac:inkMk id="128" creationId="{EC9A7BE9-8341-4A39-87CB-8DB049F45220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615" v="360"/>
          <ac:inkMkLst>
            <pc:docMk/>
            <pc:sldMk cId="1416279900" sldId="260"/>
            <ac:inkMk id="129" creationId="{B78A0685-A91A-4866-BC65-53241F39B6B1}"/>
          </ac:inkMkLst>
        </pc:inkChg>
        <pc:inkChg chg="add">
          <ac:chgData name="Chad Vidden" userId="S::cvidden@uwlax.edu::fa919fd6-03f8-48d0-9b95-10ac8c9672df" providerId="AD" clId="Web-{8C351ABC-6DD9-8C6D-F8DB-0E5953892B15}" dt="2020-03-24T03:57:11.771" v="361"/>
          <ac:inkMkLst>
            <pc:docMk/>
            <pc:sldMk cId="1416279900" sldId="260"/>
            <ac:inkMk id="130" creationId="{E8BF17C3-F351-4095-821C-10EFFEC629A0}"/>
          </ac:inkMkLst>
        </pc:inkChg>
        <pc:inkChg chg="add">
          <ac:chgData name="Chad Vidden" userId="S::cvidden@uwlax.edu::fa919fd6-03f8-48d0-9b95-10ac8c9672df" providerId="AD" clId="Web-{8C351ABC-6DD9-8C6D-F8DB-0E5953892B15}" dt="2020-03-24T03:57:21.037" v="362"/>
          <ac:inkMkLst>
            <pc:docMk/>
            <pc:sldMk cId="1416279900" sldId="260"/>
            <ac:inkMk id="131" creationId="{38601A03-70E9-4FFB-886B-394CA4778ACA}"/>
          </ac:inkMkLst>
        </pc:inkChg>
        <pc:inkChg chg="add">
          <ac:chgData name="Chad Vidden" userId="S::cvidden@uwlax.edu::fa919fd6-03f8-48d0-9b95-10ac8c9672df" providerId="AD" clId="Web-{8C351ABC-6DD9-8C6D-F8DB-0E5953892B15}" dt="2020-03-24T03:57:23.412" v="363"/>
          <ac:inkMkLst>
            <pc:docMk/>
            <pc:sldMk cId="1416279900" sldId="260"/>
            <ac:inkMk id="132" creationId="{9466820F-4F81-48BF-9C31-5E0D200441FC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396" v="364"/>
          <ac:inkMkLst>
            <pc:docMk/>
            <pc:sldMk cId="1416279900" sldId="260"/>
            <ac:inkMk id="133" creationId="{28F328B6-8303-4C0A-930C-0BAD240046AA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12" v="365"/>
          <ac:inkMkLst>
            <pc:docMk/>
            <pc:sldMk cId="1416279900" sldId="260"/>
            <ac:inkMk id="134" creationId="{19798428-FEC0-4D1F-AAD9-72F9FBAFB64F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12" v="366"/>
          <ac:inkMkLst>
            <pc:docMk/>
            <pc:sldMk cId="1416279900" sldId="260"/>
            <ac:inkMk id="135" creationId="{C8C19ACC-FBF4-41E0-8631-A97A224ACB49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28" v="367"/>
          <ac:inkMkLst>
            <pc:docMk/>
            <pc:sldMk cId="1416279900" sldId="260"/>
            <ac:inkMk id="136" creationId="{E08CA01E-4874-4A99-B573-54C775942395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28" v="368"/>
          <ac:inkMkLst>
            <pc:docMk/>
            <pc:sldMk cId="1416279900" sldId="260"/>
            <ac:inkMk id="137" creationId="{C6045D92-B0C6-4FB8-BE08-9A3776D5E809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69"/>
          <ac:inkMkLst>
            <pc:docMk/>
            <pc:sldMk cId="1416279900" sldId="260"/>
            <ac:inkMk id="138" creationId="{AF38750E-E09E-4820-B806-2B8C963E6488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70"/>
          <ac:inkMkLst>
            <pc:docMk/>
            <pc:sldMk cId="1416279900" sldId="260"/>
            <ac:inkMk id="139" creationId="{C0304D17-4E12-4B7D-82D9-EE97155065C4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71"/>
          <ac:inkMkLst>
            <pc:docMk/>
            <pc:sldMk cId="1416279900" sldId="260"/>
            <ac:inkMk id="140" creationId="{8EB8D4F0-21D1-425F-8F9D-A9B6F4E3F61E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59" v="372"/>
          <ac:inkMkLst>
            <pc:docMk/>
            <pc:sldMk cId="1416279900" sldId="260"/>
            <ac:inkMk id="141" creationId="{B4D01DBC-5B45-4662-A1C0-F1348C551E0A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59" v="373"/>
          <ac:inkMkLst>
            <pc:docMk/>
            <pc:sldMk cId="1416279900" sldId="260"/>
            <ac:inkMk id="142" creationId="{C7B3AEFD-454E-4E66-80B9-3754564E22E8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74" v="374"/>
          <ac:inkMkLst>
            <pc:docMk/>
            <pc:sldMk cId="1416279900" sldId="260"/>
            <ac:inkMk id="143" creationId="{0B091280-69A2-43BE-8E67-99BE3E36428B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74" v="375"/>
          <ac:inkMkLst>
            <pc:docMk/>
            <pc:sldMk cId="1416279900" sldId="260"/>
            <ac:inkMk id="144" creationId="{E76D60D9-C506-41C7-86B7-103E5DDF0890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43" v="376"/>
          <ac:inkMkLst>
            <pc:docMk/>
            <pc:sldMk cId="1416279900" sldId="260"/>
            <ac:inkMk id="145" creationId="{735CAC05-940D-4DD5-ABE0-4B9C5E7CEA2F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43" v="377"/>
          <ac:inkMkLst>
            <pc:docMk/>
            <pc:sldMk cId="1416279900" sldId="260"/>
            <ac:inkMk id="146" creationId="{EB94DF8D-9233-40E3-828D-1C056897F44C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59" v="378"/>
          <ac:inkMkLst>
            <pc:docMk/>
            <pc:sldMk cId="1416279900" sldId="260"/>
            <ac:inkMk id="147" creationId="{1BC0235F-5C5F-47DE-8B4E-59C8DDD9A5BD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59" v="379"/>
          <ac:inkMkLst>
            <pc:docMk/>
            <pc:sldMk cId="1416279900" sldId="260"/>
            <ac:inkMk id="148" creationId="{AA0296EE-1CC9-4980-9273-7DD8116F6D34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74" v="380"/>
          <ac:inkMkLst>
            <pc:docMk/>
            <pc:sldMk cId="1416279900" sldId="260"/>
            <ac:inkMk id="149" creationId="{C3BA48FC-1A79-47C0-B233-B47D7BA365ED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74" v="381"/>
          <ac:inkMkLst>
            <pc:docMk/>
            <pc:sldMk cId="1416279900" sldId="260"/>
            <ac:inkMk id="150" creationId="{B3E6AFD8-32C4-4FF0-BC49-E9D20C3A905F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31" v="382"/>
          <ac:inkMkLst>
            <pc:docMk/>
            <pc:sldMk cId="1416279900" sldId="260"/>
            <ac:inkMk id="151" creationId="{8E3912A0-B992-4933-B16A-2FE79063C06C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46" v="383"/>
          <ac:inkMkLst>
            <pc:docMk/>
            <pc:sldMk cId="1416279900" sldId="260"/>
            <ac:inkMk id="152" creationId="{21C5032C-DCF5-4011-923E-064FA4231B55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46" v="384"/>
          <ac:inkMkLst>
            <pc:docMk/>
            <pc:sldMk cId="1416279900" sldId="260"/>
            <ac:inkMk id="153" creationId="{78AE9475-D1FE-4C83-B7F8-20EF0ED7E7F1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15" v="385"/>
          <ac:inkMkLst>
            <pc:docMk/>
            <pc:sldMk cId="1416279900" sldId="260"/>
            <ac:inkMk id="154" creationId="{676E3E49-C146-43A7-85F6-29D695473B79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15" v="386"/>
          <ac:inkMkLst>
            <pc:docMk/>
            <pc:sldMk cId="1416279900" sldId="260"/>
            <ac:inkMk id="155" creationId="{D4191E90-0391-497A-94C6-92925D2A84E0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31" v="387"/>
          <ac:inkMkLst>
            <pc:docMk/>
            <pc:sldMk cId="1416279900" sldId="260"/>
            <ac:inkMk id="156" creationId="{D504B733-96AE-4A76-8226-876EDDF88FD4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31" v="388"/>
          <ac:inkMkLst>
            <pc:docMk/>
            <pc:sldMk cId="1416279900" sldId="260"/>
            <ac:inkMk id="157" creationId="{671FAEC2-7863-4998-8FF5-4C6723C994F0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89"/>
          <ac:inkMkLst>
            <pc:docMk/>
            <pc:sldMk cId="1416279900" sldId="260"/>
            <ac:inkMk id="158" creationId="{307685C5-4B8E-44A3-AA66-CA8B6A8D6F25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90"/>
          <ac:inkMkLst>
            <pc:docMk/>
            <pc:sldMk cId="1416279900" sldId="260"/>
            <ac:inkMk id="159" creationId="{D991388A-6422-4FC9-8BB6-CA40AF33DF39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91"/>
          <ac:inkMkLst>
            <pc:docMk/>
            <pc:sldMk cId="1416279900" sldId="260"/>
            <ac:inkMk id="160" creationId="{AE181985-AD61-4ACE-BDCE-A8107FEDC19D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802" v="392"/>
          <ac:inkMkLst>
            <pc:docMk/>
            <pc:sldMk cId="1416279900" sldId="260"/>
            <ac:inkMk id="161" creationId="{ED856F94-1926-493B-AFBE-0DA567EA0767}"/>
          </ac:inkMkLst>
        </pc:inkChg>
        <pc:inkChg chg="add">
          <ac:chgData name="Chad Vidden" userId="S::cvidden@uwlax.edu::fa919fd6-03f8-48d0-9b95-10ac8c9672df" providerId="AD" clId="Web-{8C351ABC-6DD9-8C6D-F8DB-0E5953892B15}" dt="2020-03-24T03:57:43.287" v="393"/>
          <ac:inkMkLst>
            <pc:docMk/>
            <pc:sldMk cId="1416279900" sldId="260"/>
            <ac:inkMk id="162" creationId="{6A85FFAE-35EE-45CD-B8B8-DC03231CE0C7}"/>
          </ac:inkMkLst>
        </pc:inkChg>
        <pc:inkChg chg="add">
          <ac:chgData name="Chad Vidden" userId="S::cvidden@uwlax.edu::fa919fd6-03f8-48d0-9b95-10ac8c9672df" providerId="AD" clId="Web-{8C351ABC-6DD9-8C6D-F8DB-0E5953892B15}" dt="2020-03-24T03:57:43.771" v="394"/>
          <ac:inkMkLst>
            <pc:docMk/>
            <pc:sldMk cId="1416279900" sldId="260"/>
            <ac:inkMk id="163" creationId="{FC5F3B90-9CDA-46A0-A335-D0192C580EEA}"/>
          </ac:inkMkLst>
        </pc:inkChg>
        <pc:inkChg chg="add">
          <ac:chgData name="Chad Vidden" userId="S::cvidden@uwlax.edu::fa919fd6-03f8-48d0-9b95-10ac8c9672df" providerId="AD" clId="Web-{8C351ABC-6DD9-8C6D-F8DB-0E5953892B15}" dt="2020-03-24T03:57:44.568" v="395"/>
          <ac:inkMkLst>
            <pc:docMk/>
            <pc:sldMk cId="1416279900" sldId="260"/>
            <ac:inkMk id="164" creationId="{4BCC0E7F-7B7E-43F7-82C5-4A7C44DF3832}"/>
          </ac:inkMkLst>
        </pc:inkChg>
        <pc:inkChg chg="add">
          <ac:chgData name="Chad Vidden" userId="S::cvidden@uwlax.edu::fa919fd6-03f8-48d0-9b95-10ac8c9672df" providerId="AD" clId="Web-{8C351ABC-6DD9-8C6D-F8DB-0E5953892B15}" dt="2020-03-24T03:57:44.584" v="396"/>
          <ac:inkMkLst>
            <pc:docMk/>
            <pc:sldMk cId="1416279900" sldId="260"/>
            <ac:inkMk id="165" creationId="{B219ACD2-7ED9-41D5-9B91-FCF317661E4E}"/>
          </ac:inkMkLst>
        </pc:inkChg>
        <pc:inkChg chg="add">
          <ac:chgData name="Chad Vidden" userId="S::cvidden@uwlax.edu::fa919fd6-03f8-48d0-9b95-10ac8c9672df" providerId="AD" clId="Web-{8C351ABC-6DD9-8C6D-F8DB-0E5953892B15}" dt="2020-03-24T03:57:46.896" v="397"/>
          <ac:inkMkLst>
            <pc:docMk/>
            <pc:sldMk cId="1416279900" sldId="260"/>
            <ac:inkMk id="166" creationId="{29D055D5-1E4C-4A0D-9CD3-F65B60258D22}"/>
          </ac:inkMkLst>
        </pc:inkChg>
        <pc:inkChg chg="add del">
          <ac:chgData name="Chad Vidden" userId="S::cvidden@uwlax.edu::fa919fd6-03f8-48d0-9b95-10ac8c9672df" providerId="AD" clId="Web-{8C351ABC-6DD9-8C6D-F8DB-0E5953892B15}" dt="2020-03-24T03:57:49.678" v="399"/>
          <ac:inkMkLst>
            <pc:docMk/>
            <pc:sldMk cId="1416279900" sldId="260"/>
            <ac:inkMk id="167" creationId="{5F1D7F8F-D276-4323-9BAC-3DDE07AC686A}"/>
          </ac:inkMkLst>
        </pc:inkChg>
        <pc:inkChg chg="add">
          <ac:chgData name="Chad Vidden" userId="S::cvidden@uwlax.edu::fa919fd6-03f8-48d0-9b95-10ac8c9672df" providerId="AD" clId="Web-{8C351ABC-6DD9-8C6D-F8DB-0E5953892B15}" dt="2020-03-24T03:57:51.131" v="400"/>
          <ac:inkMkLst>
            <pc:docMk/>
            <pc:sldMk cId="1416279900" sldId="260"/>
            <ac:inkMk id="168" creationId="{E0FDDB29-FA49-46E6-80AF-AB1592AA2A10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34" v="401"/>
          <ac:inkMkLst>
            <pc:docMk/>
            <pc:sldMk cId="1416279900" sldId="260"/>
            <ac:inkMk id="169" creationId="{2414E91B-44CC-4F2A-BB48-3B42A8616D2A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34" v="402"/>
          <ac:inkMkLst>
            <pc:docMk/>
            <pc:sldMk cId="1416279900" sldId="260"/>
            <ac:inkMk id="170" creationId="{82BF8929-0063-46C9-9A8F-F49EFAE58782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49" v="403"/>
          <ac:inkMkLst>
            <pc:docMk/>
            <pc:sldMk cId="1416279900" sldId="260"/>
            <ac:inkMk id="171" creationId="{220EE465-A279-43C9-B569-144EA502AAAF}"/>
          </ac:inkMkLst>
        </pc:inkChg>
        <pc:inkChg chg="add">
          <ac:chgData name="Chad Vidden" userId="S::cvidden@uwlax.edu::fa919fd6-03f8-48d0-9b95-10ac8c9672df" providerId="AD" clId="Web-{8C351ABC-6DD9-8C6D-F8DB-0E5953892B15}" dt="2020-03-24T03:57:53.506" v="404"/>
          <ac:inkMkLst>
            <pc:docMk/>
            <pc:sldMk cId="1416279900" sldId="260"/>
            <ac:inkMk id="172" creationId="{BCE393B3-B9BC-46EE-853A-5F5AEF3081CC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40" v="405"/>
          <ac:inkMkLst>
            <pc:docMk/>
            <pc:sldMk cId="1416279900" sldId="260"/>
            <ac:inkMk id="173" creationId="{32915CB4-0E64-4578-BAD1-CA3C2A1ACF28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56" v="406"/>
          <ac:inkMkLst>
            <pc:docMk/>
            <pc:sldMk cId="1416279900" sldId="260"/>
            <ac:inkMk id="174" creationId="{D89244F1-7B3A-4512-BABB-81103FAAEE74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56" v="407"/>
          <ac:inkMkLst>
            <pc:docMk/>
            <pc:sldMk cId="1416279900" sldId="260"/>
            <ac:inkMk id="175" creationId="{6E9D378A-62CE-4698-9B22-4B281B5E201E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08"/>
          <ac:inkMkLst>
            <pc:docMk/>
            <pc:sldMk cId="1416279900" sldId="260"/>
            <ac:inkMk id="176" creationId="{CDAE50CF-98A7-40BA-BF6B-66969611220B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09"/>
          <ac:inkMkLst>
            <pc:docMk/>
            <pc:sldMk cId="1416279900" sldId="260"/>
            <ac:inkMk id="177" creationId="{CDFFB5FE-8C0B-46B8-8774-85BE60C9BE57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10"/>
          <ac:inkMkLst>
            <pc:docMk/>
            <pc:sldMk cId="1416279900" sldId="260"/>
            <ac:inkMk id="178" creationId="{82576896-C905-492C-BEDE-91D3ECF86E12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87" v="411"/>
          <ac:inkMkLst>
            <pc:docMk/>
            <pc:sldMk cId="1416279900" sldId="260"/>
            <ac:inkMk id="179" creationId="{B417CA81-C515-4327-A785-5D21425DB823}"/>
          </ac:inkMkLst>
        </pc:inkChg>
        <pc:inkChg chg="add">
          <ac:chgData name="Chad Vidden" userId="S::cvidden@uwlax.edu::fa919fd6-03f8-48d0-9b95-10ac8c9672df" providerId="AD" clId="Web-{8C351ABC-6DD9-8C6D-F8DB-0E5953892B15}" dt="2020-03-24T03:58:05.318" v="412"/>
          <ac:inkMkLst>
            <pc:docMk/>
            <pc:sldMk cId="1416279900" sldId="260"/>
            <ac:inkMk id="180" creationId="{D48BD6D5-623B-4BE3-8914-C6E49E3196A7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3"/>
          <ac:inkMkLst>
            <pc:docMk/>
            <pc:sldMk cId="1416279900" sldId="260"/>
            <ac:inkMk id="181" creationId="{BF5B8ED0-EC32-4379-9B76-2469185E1FE0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4"/>
          <ac:inkMkLst>
            <pc:docMk/>
            <pc:sldMk cId="1416279900" sldId="260"/>
            <ac:inkMk id="182" creationId="{F85942A3-2F99-41C9-89AA-1ED991741E11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5"/>
          <ac:inkMkLst>
            <pc:docMk/>
            <pc:sldMk cId="1416279900" sldId="260"/>
            <ac:inkMk id="183" creationId="{BAE600E4-2F6F-431B-8B3A-ED3853EEE083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96" v="416"/>
          <ac:inkMkLst>
            <pc:docMk/>
            <pc:sldMk cId="1416279900" sldId="260"/>
            <ac:inkMk id="184" creationId="{51FE71FC-C577-4193-BCB0-92187F0138DB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787" v="417"/>
          <ac:inkMkLst>
            <pc:docMk/>
            <pc:sldMk cId="1416279900" sldId="260"/>
            <ac:inkMk id="185" creationId="{9F86493A-5559-46EC-9996-EB984C4D12FF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65" v="418"/>
          <ac:inkMkLst>
            <pc:docMk/>
            <pc:sldMk cId="1416279900" sldId="260"/>
            <ac:inkMk id="186" creationId="{ED419BC0-5D87-4421-B4C0-9EA9AB7674E5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81" v="419"/>
          <ac:inkMkLst>
            <pc:docMk/>
            <pc:sldMk cId="1416279900" sldId="260"/>
            <ac:inkMk id="187" creationId="{C86AB5CE-9AE8-46E7-B2CC-7E68F4E5CD2A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81" v="420"/>
          <ac:inkMkLst>
            <pc:docMk/>
            <pc:sldMk cId="1416279900" sldId="260"/>
            <ac:inkMk id="188" creationId="{B574243C-6516-4D48-BF66-B72296E90D0A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96" v="421"/>
          <ac:inkMkLst>
            <pc:docMk/>
            <pc:sldMk cId="1416279900" sldId="260"/>
            <ac:inkMk id="189" creationId="{9DEFDB15-4CF0-4545-A2D8-E7B66B5A951B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96" v="422"/>
          <ac:inkMkLst>
            <pc:docMk/>
            <pc:sldMk cId="1416279900" sldId="260"/>
            <ac:inkMk id="190" creationId="{603F534A-E5BC-434B-AE48-557C67B9467F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224" v="423"/>
          <ac:inkMkLst>
            <pc:docMk/>
            <pc:sldMk cId="1416279900" sldId="260"/>
            <ac:inkMk id="191" creationId="{BFA40141-5BAA-4318-AC05-2722A5353BAD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240" v="424"/>
          <ac:inkMkLst>
            <pc:docMk/>
            <pc:sldMk cId="1416279900" sldId="260"/>
            <ac:inkMk id="192" creationId="{9E48FE70-876D-4093-9C84-72E964F98574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834" v="425"/>
          <ac:inkMkLst>
            <pc:docMk/>
            <pc:sldMk cId="1416279900" sldId="260"/>
            <ac:inkMk id="193" creationId="{D6FE09F6-CA18-403C-84CE-B7940AE1B321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849" v="426"/>
          <ac:inkMkLst>
            <pc:docMk/>
            <pc:sldMk cId="1416279900" sldId="260"/>
            <ac:inkMk id="194" creationId="{CEB08FD3-0938-4305-BC45-682E43037EA6}"/>
          </ac:inkMkLst>
        </pc:inkChg>
        <pc:inkChg chg="add">
          <ac:chgData name="Chad Vidden" userId="S::cvidden@uwlax.edu::fa919fd6-03f8-48d0-9b95-10ac8c9672df" providerId="AD" clId="Web-{8C351ABC-6DD9-8C6D-F8DB-0E5953892B15}" dt="2020-03-24T03:58:19.412" v="427"/>
          <ac:inkMkLst>
            <pc:docMk/>
            <pc:sldMk cId="1416279900" sldId="260"/>
            <ac:inkMk id="195" creationId="{09FEA577-CF12-430D-BC0B-BF7863B21143}"/>
          </ac:inkMkLst>
        </pc:inkChg>
        <pc:inkChg chg="add">
          <ac:chgData name="Chad Vidden" userId="S::cvidden@uwlax.edu::fa919fd6-03f8-48d0-9b95-10ac8c9672df" providerId="AD" clId="Web-{8C351ABC-6DD9-8C6D-F8DB-0E5953892B15}" dt="2020-03-24T03:58:19.427" v="428"/>
          <ac:inkMkLst>
            <pc:docMk/>
            <pc:sldMk cId="1416279900" sldId="260"/>
            <ac:inkMk id="196" creationId="{DD397591-AC41-4894-B6B5-FD00634EA9E6}"/>
          </ac:inkMkLst>
        </pc:inkChg>
        <pc:inkChg chg="add">
          <ac:chgData name="Chad Vidden" userId="S::cvidden@uwlax.edu::fa919fd6-03f8-48d0-9b95-10ac8c9672df" providerId="AD" clId="Web-{8C351ABC-6DD9-8C6D-F8DB-0E5953892B15}" dt="2020-03-24T03:58:20.287" v="429"/>
          <ac:inkMkLst>
            <pc:docMk/>
            <pc:sldMk cId="1416279900" sldId="260"/>
            <ac:inkMk id="197" creationId="{6A62254F-8110-4526-A85F-18E722631158}"/>
          </ac:inkMkLst>
        </pc:inkChg>
        <pc:inkChg chg="add">
          <ac:chgData name="Chad Vidden" userId="S::cvidden@uwlax.edu::fa919fd6-03f8-48d0-9b95-10ac8c9672df" providerId="AD" clId="Web-{8C351ABC-6DD9-8C6D-F8DB-0E5953892B15}" dt="2020-03-24T03:58:20.802" v="430"/>
          <ac:inkMkLst>
            <pc:docMk/>
            <pc:sldMk cId="1416279900" sldId="260"/>
            <ac:inkMk id="198" creationId="{02B5819D-0FE0-4875-8EF0-F304D6654606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099" v="431"/>
          <ac:inkMkLst>
            <pc:docMk/>
            <pc:sldMk cId="1416279900" sldId="260"/>
            <ac:inkMk id="199" creationId="{328EFE76-7414-44A9-978C-B40A33BC71F0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15" v="432"/>
          <ac:inkMkLst>
            <pc:docMk/>
            <pc:sldMk cId="1416279900" sldId="260"/>
            <ac:inkMk id="200" creationId="{767CBECA-24E2-4969-8BE0-8E55101ABA5B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15" v="433"/>
          <ac:inkMkLst>
            <pc:docMk/>
            <pc:sldMk cId="1416279900" sldId="260"/>
            <ac:inkMk id="201" creationId="{D5627FD5-BA0E-4770-9FE5-FDB17A08584D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31" v="434"/>
          <ac:inkMkLst>
            <pc:docMk/>
            <pc:sldMk cId="1416279900" sldId="260"/>
            <ac:inkMk id="202" creationId="{419B11DA-1606-4E62-B427-32A452C4B8E2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31" v="435"/>
          <ac:inkMkLst>
            <pc:docMk/>
            <pc:sldMk cId="1416279900" sldId="260"/>
            <ac:inkMk id="203" creationId="{8E8EAA74-A502-41FF-A8F5-D41CC6D962FD}"/>
          </ac:inkMkLst>
        </pc:inkChg>
      </pc:sldChg>
    </pc:docChg>
  </pc:docChgLst>
  <pc:docChgLst>
    <pc:chgData name="Chad Vidden" userId="S::cvidden@uwlax.edu::fa919fd6-03f8-48d0-9b95-10ac8c9672df" providerId="AD" clId="Web-{EF2A8687-FAFA-8257-9EA0-21AFD0B14301}"/>
    <pc:docChg chg="addSld delSld modSld">
      <pc:chgData name="Chad Vidden" userId="S::cvidden@uwlax.edu::fa919fd6-03f8-48d0-9b95-10ac8c9672df" providerId="AD" clId="Web-{EF2A8687-FAFA-8257-9EA0-21AFD0B14301}" dt="2020-09-28T02:50:54.851" v="270" actId="20577"/>
      <pc:docMkLst>
        <pc:docMk/>
      </pc:docMkLst>
      <pc:sldChg chg="modSp">
        <pc:chgData name="Chad Vidden" userId="S::cvidden@uwlax.edu::fa919fd6-03f8-48d0-9b95-10ac8c9672df" providerId="AD" clId="Web-{EF2A8687-FAFA-8257-9EA0-21AFD0B14301}" dt="2020-09-28T02:27:36.572" v="31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EF2A8687-FAFA-8257-9EA0-21AFD0B14301}" dt="2020-09-28T02:27:36.572" v="31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del">
        <pc:chgData name="Chad Vidden" userId="S::cvidden@uwlax.edu::fa919fd6-03f8-48d0-9b95-10ac8c9672df" providerId="AD" clId="Web-{EF2A8687-FAFA-8257-9EA0-21AFD0B14301}" dt="2020-09-28T02:27:42.603" v="39"/>
        <pc:sldMkLst>
          <pc:docMk/>
          <pc:sldMk cId="3296034025" sldId="258"/>
        </pc:sldMkLst>
      </pc:sldChg>
      <pc:sldChg chg="del">
        <pc:chgData name="Chad Vidden" userId="S::cvidden@uwlax.edu::fa919fd6-03f8-48d0-9b95-10ac8c9672df" providerId="AD" clId="Web-{EF2A8687-FAFA-8257-9EA0-21AFD0B14301}" dt="2020-09-28T02:27:42.603" v="38"/>
        <pc:sldMkLst>
          <pc:docMk/>
          <pc:sldMk cId="300863386" sldId="259"/>
        </pc:sldMkLst>
      </pc:sldChg>
      <pc:sldChg chg="del">
        <pc:chgData name="Chad Vidden" userId="S::cvidden@uwlax.edu::fa919fd6-03f8-48d0-9b95-10ac8c9672df" providerId="AD" clId="Web-{EF2A8687-FAFA-8257-9EA0-21AFD0B14301}" dt="2020-09-28T02:27:42.603" v="37"/>
        <pc:sldMkLst>
          <pc:docMk/>
          <pc:sldMk cId="2312466317" sldId="260"/>
        </pc:sldMkLst>
      </pc:sldChg>
      <pc:sldChg chg="del">
        <pc:chgData name="Chad Vidden" userId="S::cvidden@uwlax.edu::fa919fd6-03f8-48d0-9b95-10ac8c9672df" providerId="AD" clId="Web-{EF2A8687-FAFA-8257-9EA0-21AFD0B14301}" dt="2020-09-28T02:27:42.603" v="36"/>
        <pc:sldMkLst>
          <pc:docMk/>
          <pc:sldMk cId="2431567324" sldId="261"/>
        </pc:sldMkLst>
      </pc:sldChg>
      <pc:sldChg chg="del">
        <pc:chgData name="Chad Vidden" userId="S::cvidden@uwlax.edu::fa919fd6-03f8-48d0-9b95-10ac8c9672df" providerId="AD" clId="Web-{EF2A8687-FAFA-8257-9EA0-21AFD0B14301}" dt="2020-09-28T02:27:42.603" v="35"/>
        <pc:sldMkLst>
          <pc:docMk/>
          <pc:sldMk cId="1586519193" sldId="262"/>
        </pc:sldMkLst>
      </pc:sldChg>
      <pc:sldChg chg="del">
        <pc:chgData name="Chad Vidden" userId="S::cvidden@uwlax.edu::fa919fd6-03f8-48d0-9b95-10ac8c9672df" providerId="AD" clId="Web-{EF2A8687-FAFA-8257-9EA0-21AFD0B14301}" dt="2020-09-28T02:27:42.603" v="34"/>
        <pc:sldMkLst>
          <pc:docMk/>
          <pc:sldMk cId="2791107608" sldId="263"/>
        </pc:sldMkLst>
      </pc:sldChg>
      <pc:sldChg chg="modSp">
        <pc:chgData name="Chad Vidden" userId="S::cvidden@uwlax.edu::fa919fd6-03f8-48d0-9b95-10ac8c9672df" providerId="AD" clId="Web-{EF2A8687-FAFA-8257-9EA0-21AFD0B14301}" dt="2020-09-28T02:27:50.791" v="43" actId="20577"/>
        <pc:sldMkLst>
          <pc:docMk/>
          <pc:sldMk cId="3435661696" sldId="264"/>
        </pc:sldMkLst>
        <pc:spChg chg="mod">
          <ac:chgData name="Chad Vidden" userId="S::cvidden@uwlax.edu::fa919fd6-03f8-48d0-9b95-10ac8c9672df" providerId="AD" clId="Web-{EF2A8687-FAFA-8257-9EA0-21AFD0B14301}" dt="2020-09-28T02:27:50.791" v="43" actId="20577"/>
          <ac:spMkLst>
            <pc:docMk/>
            <pc:sldMk cId="3435661696" sldId="264"/>
            <ac:spMk id="2" creationId="{CA451731-004D-47EF-B477-97CEF7BB49D9}"/>
          </ac:spMkLst>
        </pc:spChg>
      </pc:sldChg>
      <pc:sldChg chg="modSp">
        <pc:chgData name="Chad Vidden" userId="S::cvidden@uwlax.edu::fa919fd6-03f8-48d0-9b95-10ac8c9672df" providerId="AD" clId="Web-{EF2A8687-FAFA-8257-9EA0-21AFD0B14301}" dt="2020-09-28T02:50:54.851" v="269" actId="20577"/>
        <pc:sldMkLst>
          <pc:docMk/>
          <pc:sldMk cId="259742241" sldId="265"/>
        </pc:sldMkLst>
        <pc:spChg chg="mod">
          <ac:chgData name="Chad Vidden" userId="S::cvidden@uwlax.edu::fa919fd6-03f8-48d0-9b95-10ac8c9672df" providerId="AD" clId="Web-{EF2A8687-FAFA-8257-9EA0-21AFD0B14301}" dt="2020-09-28T02:27:47.119" v="40" actId="20577"/>
          <ac:spMkLst>
            <pc:docMk/>
            <pc:sldMk cId="259742241" sldId="265"/>
            <ac:spMk id="2" creationId="{48B2C0D7-B8F7-4D2E-8918-DF67C9DF9340}"/>
          </ac:spMkLst>
        </pc:spChg>
        <pc:spChg chg="mod">
          <ac:chgData name="Chad Vidden" userId="S::cvidden@uwlax.edu::fa919fd6-03f8-48d0-9b95-10ac8c9672df" providerId="AD" clId="Web-{EF2A8687-FAFA-8257-9EA0-21AFD0B14301}" dt="2020-09-28T02:50:54.851" v="269" actId="20577"/>
          <ac:spMkLst>
            <pc:docMk/>
            <pc:sldMk cId="259742241" sldId="265"/>
            <ac:spMk id="3" creationId="{9BBBB11B-49A7-4A14-AC67-AC50FA0F861E}"/>
          </ac:spMkLst>
        </pc:spChg>
      </pc:sldChg>
      <pc:sldChg chg="modSp new modNotes">
        <pc:chgData name="Chad Vidden" userId="S::cvidden@uwlax.edu::fa919fd6-03f8-48d0-9b95-10ac8c9672df" providerId="AD" clId="Web-{EF2A8687-FAFA-8257-9EA0-21AFD0B14301}" dt="2020-09-28T02:40:31.852" v="116"/>
        <pc:sldMkLst>
          <pc:docMk/>
          <pc:sldMk cId="3958125265" sldId="266"/>
        </pc:sldMkLst>
        <pc:spChg chg="mod">
          <ac:chgData name="Chad Vidden" userId="S::cvidden@uwlax.edu::fa919fd6-03f8-48d0-9b95-10ac8c9672df" providerId="AD" clId="Web-{EF2A8687-FAFA-8257-9EA0-21AFD0B14301}" dt="2020-09-28T02:40:00.413" v="80" actId="20577"/>
          <ac:spMkLst>
            <pc:docMk/>
            <pc:sldMk cId="3958125265" sldId="266"/>
            <ac:spMk id="2" creationId="{0A7C41C8-31CC-4604-BC41-8170072C4CA5}"/>
          </ac:spMkLst>
        </pc:spChg>
      </pc:sldChg>
      <pc:sldChg chg="modSp new modNotes">
        <pc:chgData name="Chad Vidden" userId="S::cvidden@uwlax.edu::fa919fd6-03f8-48d0-9b95-10ac8c9672df" providerId="AD" clId="Web-{EF2A8687-FAFA-8257-9EA0-21AFD0B14301}" dt="2020-09-28T02:41:02.283" v="152"/>
        <pc:sldMkLst>
          <pc:docMk/>
          <pc:sldMk cId="4204405294" sldId="267"/>
        </pc:sldMkLst>
        <pc:spChg chg="mod">
          <ac:chgData name="Chad Vidden" userId="S::cvidden@uwlax.edu::fa919fd6-03f8-48d0-9b95-10ac8c9672df" providerId="AD" clId="Web-{EF2A8687-FAFA-8257-9EA0-21AFD0B14301}" dt="2020-09-28T02:40:36.672" v="132" actId="20577"/>
          <ac:spMkLst>
            <pc:docMk/>
            <pc:sldMk cId="4204405294" sldId="267"/>
            <ac:spMk id="2" creationId="{DA6ACBA0-226F-4288-83CE-C00ECE293433}"/>
          </ac:spMkLst>
        </pc:spChg>
      </pc:sldChg>
      <pc:sldChg chg="modSp new modNotes">
        <pc:chgData name="Chad Vidden" userId="S::cvidden@uwlax.edu::fa919fd6-03f8-48d0-9b95-10ac8c9672df" providerId="AD" clId="Web-{EF2A8687-FAFA-8257-9EA0-21AFD0B14301}" dt="2020-09-28T02:41:22.481" v="180"/>
        <pc:sldMkLst>
          <pc:docMk/>
          <pc:sldMk cId="1830888025" sldId="268"/>
        </pc:sldMkLst>
        <pc:spChg chg="mod">
          <ac:chgData name="Chad Vidden" userId="S::cvidden@uwlax.edu::fa919fd6-03f8-48d0-9b95-10ac8c9672df" providerId="AD" clId="Web-{EF2A8687-FAFA-8257-9EA0-21AFD0B14301}" dt="2020-09-28T02:41:09.014" v="169" actId="20577"/>
          <ac:spMkLst>
            <pc:docMk/>
            <pc:sldMk cId="1830888025" sldId="268"/>
            <ac:spMk id="2" creationId="{5297BAE8-A9D8-40E7-8CE4-317FFFF7EA4C}"/>
          </ac:spMkLst>
        </pc:spChg>
      </pc:sldChg>
    </pc:docChg>
  </pc:docChgLst>
  <pc:docChgLst>
    <pc:chgData name="Chad Vidden" userId="S::cvidden@uwlax.edu::fa919fd6-03f8-48d0-9b95-10ac8c9672df" providerId="AD" clId="Web-{32BE193A-1F4D-99D7-FADA-8BD960F9A8B5}"/>
    <pc:docChg chg="addSld delSld modSld">
      <pc:chgData name="Chad Vidden" userId="S::cvidden@uwlax.edu::fa919fd6-03f8-48d0-9b95-10ac8c9672df" providerId="AD" clId="Web-{32BE193A-1F4D-99D7-FADA-8BD960F9A8B5}" dt="2020-09-03T01:19:45.954" v="755"/>
      <pc:docMkLst>
        <pc:docMk/>
      </pc:docMkLst>
      <pc:sldChg chg="delSp modSp">
        <pc:chgData name="Chad Vidden" userId="S::cvidden@uwlax.edu::fa919fd6-03f8-48d0-9b95-10ac8c9672df" providerId="AD" clId="Web-{32BE193A-1F4D-99D7-FADA-8BD960F9A8B5}" dt="2020-09-03T00:55:46.185" v="51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32BE193A-1F4D-99D7-FADA-8BD960F9A8B5}" dt="2020-09-03T00:55:39.498" v="25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32BE193A-1F4D-99D7-FADA-8BD960F9A8B5}" dt="2020-09-03T00:55:46.185" v="51" actId="20577"/>
          <ac:spMkLst>
            <pc:docMk/>
            <pc:sldMk cId="3637318454" sldId="257"/>
            <ac:spMk id="3" creationId="{E1A1EB2E-E81E-49DE-9DE5-B6326661C598}"/>
          </ac:spMkLst>
        </pc:spChg>
        <pc:inkChg chg="del">
          <ac:chgData name="Chad Vidden" userId="S::cvidden@uwlax.edu::fa919fd6-03f8-48d0-9b95-10ac8c9672df" providerId="AD" clId="Web-{32BE193A-1F4D-99D7-FADA-8BD960F9A8B5}" dt="2020-09-03T00:54:44.716" v="0"/>
          <ac:inkMkLst>
            <pc:docMk/>
            <pc:sldMk cId="3637318454" sldId="257"/>
            <ac:inkMk id="7" creationId="{599E726D-87D7-4075-9874-250F373F061C}"/>
          </ac:inkMkLst>
        </pc:inkChg>
      </pc:sldChg>
      <pc:sldChg chg="delSp modSp modNotes">
        <pc:chgData name="Chad Vidden" userId="S::cvidden@uwlax.edu::fa919fd6-03f8-48d0-9b95-10ac8c9672df" providerId="AD" clId="Web-{32BE193A-1F4D-99D7-FADA-8BD960F9A8B5}" dt="2020-09-03T01:12:12.330" v="380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32BE193A-1F4D-99D7-FADA-8BD960F9A8B5}" dt="2020-09-03T01:11:13.815" v="310" actId="20577"/>
          <ac:spMkLst>
            <pc:docMk/>
            <pc:sldMk cId="2599349530" sldId="258"/>
            <ac:spMk id="2" creationId="{C43AAB4F-DC90-42DC-A019-AE489EAE93A0}"/>
          </ac:spMkLst>
        </pc:spChg>
        <pc:inkChg chg="del">
          <ac:chgData name="Chad Vidden" userId="S::cvidden@uwlax.edu::fa919fd6-03f8-48d0-9b95-10ac8c9672df" providerId="AD" clId="Web-{32BE193A-1F4D-99D7-FADA-8BD960F9A8B5}" dt="2020-09-03T00:55:07.919" v="2"/>
          <ac:inkMkLst>
            <pc:docMk/>
            <pc:sldMk cId="2599349530" sldId="258"/>
            <ac:inkMk id="264" creationId="{CD961B23-7070-4A1C-A02E-F722C3C4D225}"/>
          </ac:inkMkLst>
        </pc:inkChg>
      </pc:sldChg>
      <pc:sldChg chg="del">
        <pc:chgData name="Chad Vidden" userId="S::cvidden@uwlax.edu::fa919fd6-03f8-48d0-9b95-10ac8c9672df" providerId="AD" clId="Web-{32BE193A-1F4D-99D7-FADA-8BD960F9A8B5}" dt="2020-09-03T00:55:20.716" v="7"/>
        <pc:sldMkLst>
          <pc:docMk/>
          <pc:sldMk cId="338191173" sldId="259"/>
        </pc:sldMkLst>
      </pc:sldChg>
      <pc:sldChg chg="del">
        <pc:chgData name="Chad Vidden" userId="S::cvidden@uwlax.edu::fa919fd6-03f8-48d0-9b95-10ac8c9672df" providerId="AD" clId="Web-{32BE193A-1F4D-99D7-FADA-8BD960F9A8B5}" dt="2020-09-03T00:55:20.701" v="6"/>
        <pc:sldMkLst>
          <pc:docMk/>
          <pc:sldMk cId="1416279900" sldId="260"/>
        </pc:sldMkLst>
      </pc:sldChg>
      <pc:sldChg chg="del">
        <pc:chgData name="Chad Vidden" userId="S::cvidden@uwlax.edu::fa919fd6-03f8-48d0-9b95-10ac8c9672df" providerId="AD" clId="Web-{32BE193A-1F4D-99D7-FADA-8BD960F9A8B5}" dt="2020-09-03T00:55:20.685" v="5"/>
        <pc:sldMkLst>
          <pc:docMk/>
          <pc:sldMk cId="731871338" sldId="261"/>
        </pc:sldMkLst>
      </pc:sldChg>
      <pc:sldChg chg="del">
        <pc:chgData name="Chad Vidden" userId="S::cvidden@uwlax.edu::fa919fd6-03f8-48d0-9b95-10ac8c9672df" providerId="AD" clId="Web-{32BE193A-1F4D-99D7-FADA-8BD960F9A8B5}" dt="2020-09-03T00:55:20.638" v="3"/>
        <pc:sldMkLst>
          <pc:docMk/>
          <pc:sldMk cId="3954320327" sldId="262"/>
        </pc:sldMkLst>
      </pc:sldChg>
      <pc:sldChg chg="delSp modSp">
        <pc:chgData name="Chad Vidden" userId="S::cvidden@uwlax.edu::fa919fd6-03f8-48d0-9b95-10ac8c9672df" providerId="AD" clId="Web-{32BE193A-1F4D-99D7-FADA-8BD960F9A8B5}" dt="2020-09-03T00:59:47.344" v="244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32BE193A-1F4D-99D7-FADA-8BD960F9A8B5}" dt="2020-09-03T00:55:55.701" v="55" actId="20577"/>
          <ac:spMkLst>
            <pc:docMk/>
            <pc:sldMk cId="541778303" sldId="263"/>
            <ac:spMk id="2" creationId="{CA451731-004D-47EF-B477-97CEF7BB49D9}"/>
          </ac:spMkLst>
        </pc:spChg>
        <pc:spChg chg="mod">
          <ac:chgData name="Chad Vidden" userId="S::cvidden@uwlax.edu::fa919fd6-03f8-48d0-9b95-10ac8c9672df" providerId="AD" clId="Web-{32BE193A-1F4D-99D7-FADA-8BD960F9A8B5}" dt="2020-09-03T00:59:47.344" v="244" actId="20577"/>
          <ac:spMkLst>
            <pc:docMk/>
            <pc:sldMk cId="541778303" sldId="263"/>
            <ac:spMk id="3" creationId="{0B1F44C5-F812-43C9-91CB-EF4235E70E3F}"/>
          </ac:spMkLst>
        </pc:spChg>
        <pc:inkChg chg="del">
          <ac:chgData name="Chad Vidden" userId="S::cvidden@uwlax.edu::fa919fd6-03f8-48d0-9b95-10ac8c9672df" providerId="AD" clId="Web-{32BE193A-1F4D-99D7-FADA-8BD960F9A8B5}" dt="2020-09-03T00:54:59.560" v="1"/>
          <ac:inkMkLst>
            <pc:docMk/>
            <pc:sldMk cId="541778303" sldId="263"/>
            <ac:inkMk id="14" creationId="{52BAB6F7-3667-44C7-8D63-50949A03B097}"/>
          </ac:inkMkLst>
        </pc:inkChg>
      </pc:sldChg>
      <pc:sldChg chg="del">
        <pc:chgData name="Chad Vidden" userId="S::cvidden@uwlax.edu::fa919fd6-03f8-48d0-9b95-10ac8c9672df" providerId="AD" clId="Web-{32BE193A-1F4D-99D7-FADA-8BD960F9A8B5}" dt="2020-09-03T00:55:20.669" v="4"/>
        <pc:sldMkLst>
          <pc:docMk/>
          <pc:sldMk cId="656673019" sldId="264"/>
        </pc:sldMkLst>
      </pc:sldChg>
      <pc:sldChg chg="modSp new modNotes">
        <pc:chgData name="Chad Vidden" userId="S::cvidden@uwlax.edu::fa919fd6-03f8-48d0-9b95-10ac8c9672df" providerId="AD" clId="Web-{32BE193A-1F4D-99D7-FADA-8BD960F9A8B5}" dt="2020-09-03T01:14:45.877" v="439"/>
        <pc:sldMkLst>
          <pc:docMk/>
          <pc:sldMk cId="2208612352" sldId="264"/>
        </pc:sldMkLst>
        <pc:spChg chg="mod">
          <ac:chgData name="Chad Vidden" userId="S::cvidden@uwlax.edu::fa919fd6-03f8-48d0-9b95-10ac8c9672df" providerId="AD" clId="Web-{32BE193A-1F4D-99D7-FADA-8BD960F9A8B5}" dt="2020-09-03T01:12:31.440" v="417" actId="20577"/>
          <ac:spMkLst>
            <pc:docMk/>
            <pc:sldMk cId="2208612352" sldId="264"/>
            <ac:spMk id="2" creationId="{440FCF72-9A97-4DCC-8B04-8450C6CFF3DA}"/>
          </ac:spMkLst>
        </pc:spChg>
      </pc:sldChg>
      <pc:sldChg chg="modSp new modNotes">
        <pc:chgData name="Chad Vidden" userId="S::cvidden@uwlax.edu::fa919fd6-03f8-48d0-9b95-10ac8c9672df" providerId="AD" clId="Web-{32BE193A-1F4D-99D7-FADA-8BD960F9A8B5}" dt="2020-09-03T01:15:48.705" v="532"/>
        <pc:sldMkLst>
          <pc:docMk/>
          <pc:sldMk cId="2060976806" sldId="265"/>
        </pc:sldMkLst>
        <pc:spChg chg="mod">
          <ac:chgData name="Chad Vidden" userId="S::cvidden@uwlax.edu::fa919fd6-03f8-48d0-9b95-10ac8c9672df" providerId="AD" clId="Web-{32BE193A-1F4D-99D7-FADA-8BD960F9A8B5}" dt="2020-09-03T01:14:49.846" v="443" actId="20577"/>
          <ac:spMkLst>
            <pc:docMk/>
            <pc:sldMk cId="2060976806" sldId="265"/>
            <ac:spMk id="2" creationId="{B42703B6-FF43-42AC-8EE4-C7CF1CAEEE92}"/>
          </ac:spMkLst>
        </pc:spChg>
      </pc:sldChg>
      <pc:sldChg chg="modSp new modNotes">
        <pc:chgData name="Chad Vidden" userId="S::cvidden@uwlax.edu::fa919fd6-03f8-48d0-9b95-10ac8c9672df" providerId="AD" clId="Web-{32BE193A-1F4D-99D7-FADA-8BD960F9A8B5}" dt="2020-09-03T01:19:45.954" v="755"/>
        <pc:sldMkLst>
          <pc:docMk/>
          <pc:sldMk cId="2256143147" sldId="266"/>
        </pc:sldMkLst>
        <pc:spChg chg="mod">
          <ac:chgData name="Chad Vidden" userId="S::cvidden@uwlax.edu::fa919fd6-03f8-48d0-9b95-10ac8c9672df" providerId="AD" clId="Web-{32BE193A-1F4D-99D7-FADA-8BD960F9A8B5}" dt="2020-09-03T01:16:21.564" v="564" actId="20577"/>
          <ac:spMkLst>
            <pc:docMk/>
            <pc:sldMk cId="2256143147" sldId="266"/>
            <ac:spMk id="2" creationId="{7989F0E5-560E-41E0-8FA8-B98CF712694A}"/>
          </ac:spMkLst>
        </pc:spChg>
      </pc:sldChg>
    </pc:docChg>
  </pc:docChgLst>
  <pc:docChgLst>
    <pc:chgData name="Chad Vidden" userId="S::cvidden@uwlax.edu::fa919fd6-03f8-48d0-9b95-10ac8c9672df" providerId="AD" clId="Web-{BEC3D524-9F8C-1434-AEF1-8D47A7E37B99}"/>
    <pc:docChg chg="modSld">
      <pc:chgData name="Chad Vidden" userId="S::cvidden@uwlax.edu::fa919fd6-03f8-48d0-9b95-10ac8c9672df" providerId="AD" clId="Web-{BEC3D524-9F8C-1434-AEF1-8D47A7E37B99}" dt="2020-03-24T03:38:49.619" v="1"/>
      <pc:docMkLst>
        <pc:docMk/>
      </pc:docMkLst>
      <pc:sldChg chg="addSp delSp">
        <pc:chgData name="Chad Vidden" userId="S::cvidden@uwlax.edu::fa919fd6-03f8-48d0-9b95-10ac8c9672df" providerId="AD" clId="Web-{BEC3D524-9F8C-1434-AEF1-8D47A7E37B99}" dt="2020-03-24T03:38:49.619" v="1"/>
        <pc:sldMkLst>
          <pc:docMk/>
          <pc:sldMk cId="2599349530" sldId="258"/>
        </pc:sldMkLst>
        <pc:inkChg chg="add del">
          <ac:chgData name="Chad Vidden" userId="S::cvidden@uwlax.edu::fa919fd6-03f8-48d0-9b95-10ac8c9672df" providerId="AD" clId="Web-{BEC3D524-9F8C-1434-AEF1-8D47A7E37B99}" dt="2020-03-24T03:38:49.619" v="1"/>
          <ac:inkMkLst>
            <pc:docMk/>
            <pc:sldMk cId="2599349530" sldId="258"/>
            <ac:inkMk id="3" creationId="{7D09C427-8655-4896-9C16-D74CC98D3146}"/>
          </ac:inkMkLst>
        </pc:inkChg>
      </pc:sldChg>
    </pc:docChg>
  </pc:docChgLst>
  <pc:docChgLst>
    <pc:chgData name="Chad Vidden" userId="S::cvidden@uwlax.edu::fa919fd6-03f8-48d0-9b95-10ac8c9672df" providerId="AD" clId="Web-{E091B069-E8E7-BD7B-7AB1-8B2E78BA9FAD}"/>
    <pc:docChg chg="modSld">
      <pc:chgData name="Chad Vidden" userId="S::cvidden@uwlax.edu::fa919fd6-03f8-48d0-9b95-10ac8c9672df" providerId="AD" clId="Web-{E091B069-E8E7-BD7B-7AB1-8B2E78BA9FAD}" dt="2020-03-24T02:56:13.228" v="75" actId="20577"/>
      <pc:docMkLst>
        <pc:docMk/>
      </pc:docMkLst>
      <pc:sldChg chg="modSp">
        <pc:chgData name="Chad Vidden" userId="S::cvidden@uwlax.edu::fa919fd6-03f8-48d0-9b95-10ac8c9672df" providerId="AD" clId="Web-{E091B069-E8E7-BD7B-7AB1-8B2E78BA9FAD}" dt="2020-03-24T02:56:13.228" v="74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E091B069-E8E7-BD7B-7AB1-8B2E78BA9FAD}" dt="2020-03-24T02:56:13.228" v="74" actId="20577"/>
          <ac:spMkLst>
            <pc:docMk/>
            <pc:sldMk cId="541778303" sldId="263"/>
            <ac:spMk id="3" creationId="{0B1F44C5-F812-43C9-91CB-EF4235E70E3F}"/>
          </ac:spMkLst>
        </pc:spChg>
      </pc:sldChg>
    </pc:docChg>
  </pc:docChgLst>
  <pc:docChgLst>
    <pc:chgData name="Chad Vidden" userId="S::cvidden@uwlax.edu::fa919fd6-03f8-48d0-9b95-10ac8c9672df" providerId="AD" clId="Web-{BB6AA400-60AE-E845-9B1F-B732E5785970}"/>
    <pc:docChg chg="addSld delSld modSld">
      <pc:chgData name="Chad Vidden" userId="S::cvidden@uwlax.edu::fa919fd6-03f8-48d0-9b95-10ac8c9672df" providerId="AD" clId="Web-{BB6AA400-60AE-E845-9B1F-B732E5785970}" dt="2020-09-04T14:12:04.391" v="554" actId="20577"/>
      <pc:docMkLst>
        <pc:docMk/>
      </pc:docMkLst>
      <pc:sldChg chg="modSp">
        <pc:chgData name="Chad Vidden" userId="S::cvidden@uwlax.edu::fa919fd6-03f8-48d0-9b95-10ac8c9672df" providerId="AD" clId="Web-{BB6AA400-60AE-E845-9B1F-B732E5785970}" dt="2020-09-04T13:58:58.726" v="51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BB6AA400-60AE-E845-9B1F-B732E5785970}" dt="2020-09-04T13:58:51.351" v="16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BB6AA400-60AE-E845-9B1F-B732E5785970}" dt="2020-09-04T13:58:58.726" v="51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del">
        <pc:chgData name="Chad Vidden" userId="S::cvidden@uwlax.edu::fa919fd6-03f8-48d0-9b95-10ac8c9672df" providerId="AD" clId="Web-{BB6AA400-60AE-E845-9B1F-B732E5785970}" dt="2020-09-04T13:59:14.039" v="59"/>
        <pc:sldMkLst>
          <pc:docMk/>
          <pc:sldMk cId="2599349530" sldId="258"/>
        </pc:sldMkLst>
      </pc:sldChg>
      <pc:sldChg chg="modSp">
        <pc:chgData name="Chad Vidden" userId="S::cvidden@uwlax.edu::fa919fd6-03f8-48d0-9b95-10ac8c9672df" providerId="AD" clId="Web-{BB6AA400-60AE-E845-9B1F-B732E5785970}" dt="2020-09-04T13:59:23.273" v="64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BB6AA400-60AE-E845-9B1F-B732E5785970}" dt="2020-09-04T13:59:23.273" v="64" actId="20577"/>
          <ac:spMkLst>
            <pc:docMk/>
            <pc:sldMk cId="541778303" sldId="263"/>
            <ac:spMk id="2" creationId="{CA451731-004D-47EF-B477-97CEF7BB49D9}"/>
          </ac:spMkLst>
        </pc:spChg>
      </pc:sldChg>
      <pc:sldChg chg="del">
        <pc:chgData name="Chad Vidden" userId="S::cvidden@uwlax.edu::fa919fd6-03f8-48d0-9b95-10ac8c9672df" providerId="AD" clId="Web-{BB6AA400-60AE-E845-9B1F-B732E5785970}" dt="2020-09-04T13:59:14.039" v="60"/>
        <pc:sldMkLst>
          <pc:docMk/>
          <pc:sldMk cId="2848187770" sldId="264"/>
        </pc:sldMkLst>
      </pc:sldChg>
      <pc:sldChg chg="del">
        <pc:chgData name="Chad Vidden" userId="S::cvidden@uwlax.edu::fa919fd6-03f8-48d0-9b95-10ac8c9672df" providerId="AD" clId="Web-{BB6AA400-60AE-E845-9B1F-B732E5785970}" dt="2020-09-04T13:59:14.039" v="58"/>
        <pc:sldMkLst>
          <pc:docMk/>
          <pc:sldMk cId="2769012713" sldId="265"/>
        </pc:sldMkLst>
      </pc:sldChg>
      <pc:sldChg chg="del">
        <pc:chgData name="Chad Vidden" userId="S::cvidden@uwlax.edu::fa919fd6-03f8-48d0-9b95-10ac8c9672df" providerId="AD" clId="Web-{BB6AA400-60AE-E845-9B1F-B732E5785970}" dt="2020-09-04T13:59:14.039" v="57"/>
        <pc:sldMkLst>
          <pc:docMk/>
          <pc:sldMk cId="1472210608" sldId="266"/>
        </pc:sldMkLst>
      </pc:sldChg>
      <pc:sldChg chg="del">
        <pc:chgData name="Chad Vidden" userId="S::cvidden@uwlax.edu::fa919fd6-03f8-48d0-9b95-10ac8c9672df" providerId="AD" clId="Web-{BB6AA400-60AE-E845-9B1F-B732E5785970}" dt="2020-09-04T13:59:14.023" v="56"/>
        <pc:sldMkLst>
          <pc:docMk/>
          <pc:sldMk cId="2295418815" sldId="267"/>
        </pc:sldMkLst>
      </pc:sldChg>
      <pc:sldChg chg="del">
        <pc:chgData name="Chad Vidden" userId="S::cvidden@uwlax.edu::fa919fd6-03f8-48d0-9b95-10ac8c9672df" providerId="AD" clId="Web-{BB6AA400-60AE-E845-9B1F-B732E5785970}" dt="2020-09-04T13:59:14.023" v="55"/>
        <pc:sldMkLst>
          <pc:docMk/>
          <pc:sldMk cId="866278667" sldId="268"/>
        </pc:sldMkLst>
      </pc:sldChg>
      <pc:sldChg chg="modSp">
        <pc:chgData name="Chad Vidden" userId="S::cvidden@uwlax.edu::fa919fd6-03f8-48d0-9b95-10ac8c9672df" providerId="AD" clId="Web-{BB6AA400-60AE-E845-9B1F-B732E5785970}" dt="2020-09-04T14:12:04.391" v="553" actId="20577"/>
        <pc:sldMkLst>
          <pc:docMk/>
          <pc:sldMk cId="2349933283" sldId="269"/>
        </pc:sldMkLst>
        <pc:spChg chg="mod">
          <ac:chgData name="Chad Vidden" userId="S::cvidden@uwlax.edu::fa919fd6-03f8-48d0-9b95-10ac8c9672df" providerId="AD" clId="Web-{BB6AA400-60AE-E845-9B1F-B732E5785970}" dt="2020-09-04T13:59:18.789" v="61" actId="20577"/>
          <ac:spMkLst>
            <pc:docMk/>
            <pc:sldMk cId="2349933283" sldId="269"/>
            <ac:spMk id="2" creationId="{48B2C0D7-B8F7-4D2E-8918-DF67C9DF9340}"/>
          </ac:spMkLst>
        </pc:spChg>
        <pc:spChg chg="mod">
          <ac:chgData name="Chad Vidden" userId="S::cvidden@uwlax.edu::fa919fd6-03f8-48d0-9b95-10ac8c9672df" providerId="AD" clId="Web-{BB6AA400-60AE-E845-9B1F-B732E5785970}" dt="2020-09-04T14:12:04.391" v="553" actId="20577"/>
          <ac:spMkLst>
            <pc:docMk/>
            <pc:sldMk cId="2349933283" sldId="269"/>
            <ac:spMk id="3" creationId="{9BBBB11B-49A7-4A14-AC67-AC50FA0F861E}"/>
          </ac:spMkLst>
        </pc:spChg>
      </pc:sldChg>
      <pc:sldChg chg="modSp new modNotes">
        <pc:chgData name="Chad Vidden" userId="S::cvidden@uwlax.edu::fa919fd6-03f8-48d0-9b95-10ac8c9672df" providerId="AD" clId="Web-{BB6AA400-60AE-E845-9B1F-B732E5785970}" dt="2020-09-04T14:08:07.440" v="454"/>
        <pc:sldMkLst>
          <pc:docMk/>
          <pc:sldMk cId="972021397" sldId="270"/>
        </pc:sldMkLst>
        <pc:spChg chg="mod">
          <ac:chgData name="Chad Vidden" userId="S::cvidden@uwlax.edu::fa919fd6-03f8-48d0-9b95-10ac8c9672df" providerId="AD" clId="Web-{BB6AA400-60AE-E845-9B1F-B732E5785970}" dt="2020-09-04T14:01:19.319" v="107" actId="20577"/>
          <ac:spMkLst>
            <pc:docMk/>
            <pc:sldMk cId="972021397" sldId="270"/>
            <ac:spMk id="2" creationId="{6A7B8EED-7147-4687-ABBE-F21F5070E696}"/>
          </ac:spMkLst>
        </pc:spChg>
      </pc:sldChg>
      <pc:sldChg chg="modSp new modNotes">
        <pc:chgData name="Chad Vidden" userId="S::cvidden@uwlax.edu::fa919fd6-03f8-48d0-9b95-10ac8c9672df" providerId="AD" clId="Web-{BB6AA400-60AE-E845-9B1F-B732E5785970}" dt="2020-09-04T14:03:46.724" v="216"/>
        <pc:sldMkLst>
          <pc:docMk/>
          <pc:sldMk cId="704745392" sldId="271"/>
        </pc:sldMkLst>
        <pc:spChg chg="mod">
          <ac:chgData name="Chad Vidden" userId="S::cvidden@uwlax.edu::fa919fd6-03f8-48d0-9b95-10ac8c9672df" providerId="AD" clId="Web-{BB6AA400-60AE-E845-9B1F-B732E5785970}" dt="2020-09-04T14:03:00.459" v="188" actId="20577"/>
          <ac:spMkLst>
            <pc:docMk/>
            <pc:sldMk cId="704745392" sldId="271"/>
            <ac:spMk id="2" creationId="{84D3D0F1-89B6-48E6-B9DF-651CE43B5A32}"/>
          </ac:spMkLst>
        </pc:spChg>
      </pc:sldChg>
      <pc:sldChg chg="modSp new del modNotes">
        <pc:chgData name="Chad Vidden" userId="S::cvidden@uwlax.edu::fa919fd6-03f8-48d0-9b95-10ac8c9672df" providerId="AD" clId="Web-{BB6AA400-60AE-E845-9B1F-B732E5785970}" dt="2020-09-04T14:07:51.472" v="443"/>
        <pc:sldMkLst>
          <pc:docMk/>
          <pc:sldMk cId="2083349781" sldId="272"/>
        </pc:sldMkLst>
        <pc:spChg chg="mod">
          <ac:chgData name="Chad Vidden" userId="S::cvidden@uwlax.edu::fa919fd6-03f8-48d0-9b95-10ac8c9672df" providerId="AD" clId="Web-{BB6AA400-60AE-E845-9B1F-B732E5785970}" dt="2020-09-04T14:04:02.411" v="272" actId="20577"/>
          <ac:spMkLst>
            <pc:docMk/>
            <pc:sldMk cId="2083349781" sldId="272"/>
            <ac:spMk id="2" creationId="{DE03A5A4-B3C2-47E0-AC63-D0F3A07D4151}"/>
          </ac:spMkLst>
        </pc:spChg>
      </pc:sldChg>
      <pc:sldChg chg="modSp new modNotes">
        <pc:chgData name="Chad Vidden" userId="S::cvidden@uwlax.edu::fa919fd6-03f8-48d0-9b95-10ac8c9672df" providerId="AD" clId="Web-{BB6AA400-60AE-E845-9B1F-B732E5785970}" dt="2020-09-04T14:07:25.019" v="411"/>
        <pc:sldMkLst>
          <pc:docMk/>
          <pc:sldMk cId="996453412" sldId="273"/>
        </pc:sldMkLst>
        <pc:spChg chg="mod">
          <ac:chgData name="Chad Vidden" userId="S::cvidden@uwlax.edu::fa919fd6-03f8-48d0-9b95-10ac8c9672df" providerId="AD" clId="Web-{BB6AA400-60AE-E845-9B1F-B732E5785970}" dt="2020-09-04T14:05:50.895" v="309" actId="20577"/>
          <ac:spMkLst>
            <pc:docMk/>
            <pc:sldMk cId="996453412" sldId="273"/>
            <ac:spMk id="2" creationId="{74791C37-C8D0-48DE-BEFC-AAD9C42DBAEE}"/>
          </ac:spMkLst>
        </pc:spChg>
      </pc:sldChg>
      <pc:sldChg chg="modSp new modNotes">
        <pc:chgData name="Chad Vidden" userId="S::cvidden@uwlax.edu::fa919fd6-03f8-48d0-9b95-10ac8c9672df" providerId="AD" clId="Web-{BB6AA400-60AE-E845-9B1F-B732E5785970}" dt="2020-09-04T14:08:41.362" v="495"/>
        <pc:sldMkLst>
          <pc:docMk/>
          <pc:sldMk cId="3661184900" sldId="274"/>
        </pc:sldMkLst>
        <pc:spChg chg="mod">
          <ac:chgData name="Chad Vidden" userId="S::cvidden@uwlax.edu::fa919fd6-03f8-48d0-9b95-10ac8c9672df" providerId="AD" clId="Web-{BB6AA400-60AE-E845-9B1F-B732E5785970}" dt="2020-09-04T14:07:35.722" v="439" actId="20577"/>
          <ac:spMkLst>
            <pc:docMk/>
            <pc:sldMk cId="3661184900" sldId="274"/>
            <ac:spMk id="2" creationId="{5079477C-02D3-4C13-8E01-C79CFF55B64F}"/>
          </ac:spMkLst>
        </pc:spChg>
      </pc:sldChg>
    </pc:docChg>
  </pc:docChgLst>
  <pc:docChgLst>
    <pc:chgData name="Chad Vidden" userId="S::cvidden@uwlax.edu::fa919fd6-03f8-48d0-9b95-10ac8c9672df" providerId="AD" clId="Web-{B7766782-C528-C808-CCBD-C6A6FBA145FB}"/>
    <pc:docChg chg="addSld delSld modSld">
      <pc:chgData name="Chad Vidden" userId="S::cvidden@uwlax.edu::fa919fd6-03f8-48d0-9b95-10ac8c9672df" providerId="AD" clId="Web-{B7766782-C528-C808-CCBD-C6A6FBA145FB}" dt="2020-09-04T15:25:38.032" v="568" actId="20577"/>
      <pc:docMkLst>
        <pc:docMk/>
      </pc:docMkLst>
      <pc:sldChg chg="modSp">
        <pc:chgData name="Chad Vidden" userId="S::cvidden@uwlax.edu::fa919fd6-03f8-48d0-9b95-10ac8c9672df" providerId="AD" clId="Web-{B7766782-C528-C808-CCBD-C6A6FBA145FB}" dt="2020-09-04T15:02:03.279" v="21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B7766782-C528-C808-CCBD-C6A6FBA145FB}" dt="2020-09-04T15:01:57.279" v="4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B7766782-C528-C808-CCBD-C6A6FBA145FB}" dt="2020-09-04T15:02:03.279" v="21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">
        <pc:chgData name="Chad Vidden" userId="S::cvidden@uwlax.edu::fa919fd6-03f8-48d0-9b95-10ac8c9672df" providerId="AD" clId="Web-{B7766782-C528-C808-CCBD-C6A6FBA145FB}" dt="2020-09-04T15:02:57.326" v="53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B7766782-C528-C808-CCBD-C6A6FBA145FB}" dt="2020-09-04T15:02:57.326" v="53" actId="20577"/>
          <ac:spMkLst>
            <pc:docMk/>
            <pc:sldMk cId="541778303" sldId="263"/>
            <ac:spMk id="2" creationId="{CA451731-004D-47EF-B477-97CEF7BB49D9}"/>
          </ac:spMkLst>
        </pc:spChg>
      </pc:sldChg>
      <pc:sldChg chg="modSp">
        <pc:chgData name="Chad Vidden" userId="S::cvidden@uwlax.edu::fa919fd6-03f8-48d0-9b95-10ac8c9672df" providerId="AD" clId="Web-{B7766782-C528-C808-CCBD-C6A6FBA145FB}" dt="2020-09-04T15:25:38.032" v="567" actId="20577"/>
        <pc:sldMkLst>
          <pc:docMk/>
          <pc:sldMk cId="2349933283" sldId="269"/>
        </pc:sldMkLst>
        <pc:spChg chg="mod">
          <ac:chgData name="Chad Vidden" userId="S::cvidden@uwlax.edu::fa919fd6-03f8-48d0-9b95-10ac8c9672df" providerId="AD" clId="Web-{B7766782-C528-C808-CCBD-C6A6FBA145FB}" dt="2020-09-04T15:02:53.623" v="50" actId="20577"/>
          <ac:spMkLst>
            <pc:docMk/>
            <pc:sldMk cId="2349933283" sldId="269"/>
            <ac:spMk id="2" creationId="{48B2C0D7-B8F7-4D2E-8918-DF67C9DF9340}"/>
          </ac:spMkLst>
        </pc:spChg>
        <pc:spChg chg="mod">
          <ac:chgData name="Chad Vidden" userId="S::cvidden@uwlax.edu::fa919fd6-03f8-48d0-9b95-10ac8c9672df" providerId="AD" clId="Web-{B7766782-C528-C808-CCBD-C6A6FBA145FB}" dt="2020-09-04T15:25:38.032" v="567" actId="20577"/>
          <ac:spMkLst>
            <pc:docMk/>
            <pc:sldMk cId="2349933283" sldId="269"/>
            <ac:spMk id="3" creationId="{9BBBB11B-49A7-4A14-AC67-AC50FA0F861E}"/>
          </ac:spMkLst>
        </pc:spChg>
      </pc:sldChg>
      <pc:sldChg chg="modSp modNotes">
        <pc:chgData name="Chad Vidden" userId="S::cvidden@uwlax.edu::fa919fd6-03f8-48d0-9b95-10ac8c9672df" providerId="AD" clId="Web-{B7766782-C528-C808-CCBD-C6A6FBA145FB}" dt="2020-09-04T15:15:25.515" v="227"/>
        <pc:sldMkLst>
          <pc:docMk/>
          <pc:sldMk cId="972021397" sldId="270"/>
        </pc:sldMkLst>
        <pc:spChg chg="mod">
          <ac:chgData name="Chad Vidden" userId="S::cvidden@uwlax.edu::fa919fd6-03f8-48d0-9b95-10ac8c9672df" providerId="AD" clId="Web-{B7766782-C528-C808-CCBD-C6A6FBA145FB}" dt="2020-09-04T15:02:27.326" v="42" actId="20577"/>
          <ac:spMkLst>
            <pc:docMk/>
            <pc:sldMk cId="972021397" sldId="270"/>
            <ac:spMk id="2" creationId="{6A7B8EED-7147-4687-ABBE-F21F5070E696}"/>
          </ac:spMkLst>
        </pc:spChg>
      </pc:sldChg>
      <pc:sldChg chg="modSp new modNotes">
        <pc:chgData name="Chad Vidden" userId="S::cvidden@uwlax.edu::fa919fd6-03f8-48d0-9b95-10ac8c9672df" providerId="AD" clId="Web-{B7766782-C528-C808-CCBD-C6A6FBA145FB}" dt="2020-09-04T15:17:09.953" v="373"/>
        <pc:sldMkLst>
          <pc:docMk/>
          <pc:sldMk cId="525675311" sldId="271"/>
        </pc:sldMkLst>
        <pc:spChg chg="mod">
          <ac:chgData name="Chad Vidden" userId="S::cvidden@uwlax.edu::fa919fd6-03f8-48d0-9b95-10ac8c9672df" providerId="AD" clId="Web-{B7766782-C528-C808-CCBD-C6A6FBA145FB}" dt="2020-09-04T15:15:44.905" v="239" actId="20577"/>
          <ac:spMkLst>
            <pc:docMk/>
            <pc:sldMk cId="525675311" sldId="271"/>
            <ac:spMk id="2" creationId="{AFC267CC-969B-40FF-8544-6219A1020380}"/>
          </ac:spMkLst>
        </pc:spChg>
      </pc:sldChg>
      <pc:sldChg chg="del">
        <pc:chgData name="Chad Vidden" userId="S::cvidden@uwlax.edu::fa919fd6-03f8-48d0-9b95-10ac8c9672df" providerId="AD" clId="Web-{B7766782-C528-C808-CCBD-C6A6FBA145FB}" dt="2020-09-04T15:02:39.951" v="47"/>
        <pc:sldMkLst>
          <pc:docMk/>
          <pc:sldMk cId="704745392" sldId="271"/>
        </pc:sldMkLst>
      </pc:sldChg>
      <pc:sldChg chg="new del">
        <pc:chgData name="Chad Vidden" userId="S::cvidden@uwlax.edu::fa919fd6-03f8-48d0-9b95-10ac8c9672df" providerId="AD" clId="Web-{B7766782-C528-C808-CCBD-C6A6FBA145FB}" dt="2020-09-04T15:04:09.530" v="57"/>
        <pc:sldMkLst>
          <pc:docMk/>
          <pc:sldMk cId="1768247384" sldId="271"/>
        </pc:sldMkLst>
      </pc:sldChg>
      <pc:sldChg chg="modSp new modNotes">
        <pc:chgData name="Chad Vidden" userId="S::cvidden@uwlax.edu::fa919fd6-03f8-48d0-9b95-10ac8c9672df" providerId="AD" clId="Web-{B7766782-C528-C808-CCBD-C6A6FBA145FB}" dt="2020-09-04T15:24:17.594" v="552"/>
        <pc:sldMkLst>
          <pc:docMk/>
          <pc:sldMk cId="3629828607" sldId="272"/>
        </pc:sldMkLst>
        <pc:spChg chg="mod">
          <ac:chgData name="Chad Vidden" userId="S::cvidden@uwlax.edu::fa919fd6-03f8-48d0-9b95-10ac8c9672df" providerId="AD" clId="Web-{B7766782-C528-C808-CCBD-C6A6FBA145FB}" dt="2020-09-04T15:20:15.562" v="398" actId="20577"/>
          <ac:spMkLst>
            <pc:docMk/>
            <pc:sldMk cId="3629828607" sldId="272"/>
            <ac:spMk id="2" creationId="{19DD9D71-FFC3-4260-8A3D-27773C534A3D}"/>
          </ac:spMkLst>
        </pc:spChg>
      </pc:sldChg>
      <pc:sldChg chg="del">
        <pc:chgData name="Chad Vidden" userId="S::cvidden@uwlax.edu::fa919fd6-03f8-48d0-9b95-10ac8c9672df" providerId="AD" clId="Web-{B7766782-C528-C808-CCBD-C6A6FBA145FB}" dt="2020-09-04T15:02:39.951" v="46"/>
        <pc:sldMkLst>
          <pc:docMk/>
          <pc:sldMk cId="996453412" sldId="273"/>
        </pc:sldMkLst>
      </pc:sldChg>
      <pc:sldChg chg="del">
        <pc:chgData name="Chad Vidden" userId="S::cvidden@uwlax.edu::fa919fd6-03f8-48d0-9b95-10ac8c9672df" providerId="AD" clId="Web-{B7766782-C528-C808-CCBD-C6A6FBA145FB}" dt="2020-09-04T15:02:39.951" v="45"/>
        <pc:sldMkLst>
          <pc:docMk/>
          <pc:sldMk cId="3661184900" sldId="274"/>
        </pc:sldMkLst>
      </pc:sldChg>
    </pc:docChg>
  </pc:docChgLst>
  <pc:docChgLst>
    <pc:chgData name="Chad Vidden" userId="S::cvidden@uwlax.edu::fa919fd6-03f8-48d0-9b95-10ac8c9672df" providerId="AD" clId="Web-{ABC9BFD2-CB8F-F191-FA94-DD48F26A9893}"/>
    <pc:docChg chg="addSld delSld modSld">
      <pc:chgData name="Chad Vidden" userId="S::cvidden@uwlax.edu::fa919fd6-03f8-48d0-9b95-10ac8c9672df" providerId="AD" clId="Web-{ABC9BFD2-CB8F-F191-FA94-DD48F26A9893}" dt="2020-09-29T03:28:01.142" v="248" actId="20577"/>
      <pc:docMkLst>
        <pc:docMk/>
      </pc:docMkLst>
      <pc:sldChg chg="delSp modSp">
        <pc:chgData name="Chad Vidden" userId="S::cvidden@uwlax.edu::fa919fd6-03f8-48d0-9b95-10ac8c9672df" providerId="AD" clId="Web-{ABC9BFD2-CB8F-F191-FA94-DD48F26A9893}" dt="2020-09-29T03:22:43.419" v="49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ABC9BFD2-CB8F-F191-FA94-DD48F26A9893}" dt="2020-09-29T03:22:35.091" v="29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ABC9BFD2-CB8F-F191-FA94-DD48F26A9893}" dt="2020-09-29T03:22:43.419" v="49" actId="20577"/>
          <ac:spMkLst>
            <pc:docMk/>
            <pc:sldMk cId="3637318454" sldId="257"/>
            <ac:spMk id="3" creationId="{E1A1EB2E-E81E-49DE-9DE5-B6326661C598}"/>
          </ac:spMkLst>
        </pc:spChg>
        <pc:inkChg chg="del">
          <ac:chgData name="Chad Vidden" userId="S::cvidden@uwlax.edu::fa919fd6-03f8-48d0-9b95-10ac8c9672df" providerId="AD" clId="Web-{ABC9BFD2-CB8F-F191-FA94-DD48F26A9893}" dt="2020-09-29T03:22:19.981" v="0"/>
          <ac:inkMkLst>
            <pc:docMk/>
            <pc:sldMk cId="3637318454" sldId="257"/>
            <ac:inkMk id="5" creationId="{91980E41-9547-4D15-BC52-D36249EF1FF6}"/>
          </ac:inkMkLst>
        </pc:inkChg>
      </pc:sldChg>
      <pc:sldChg chg="delSp modSp">
        <pc:chgData name="Chad Vidden" userId="S::cvidden@uwlax.edu::fa919fd6-03f8-48d0-9b95-10ac8c9672df" providerId="AD" clId="Web-{ABC9BFD2-CB8F-F191-FA94-DD48F26A9893}" dt="2020-09-29T03:23:06.232" v="67"/>
        <pc:sldMkLst>
          <pc:docMk/>
          <pc:sldMk cId="3435661696" sldId="264"/>
        </pc:sldMkLst>
        <pc:spChg chg="mod">
          <ac:chgData name="Chad Vidden" userId="S::cvidden@uwlax.edu::fa919fd6-03f8-48d0-9b95-10ac8c9672df" providerId="AD" clId="Web-{ABC9BFD2-CB8F-F191-FA94-DD48F26A9893}" dt="2020-09-29T03:22:58.997" v="58" actId="20577"/>
          <ac:spMkLst>
            <pc:docMk/>
            <pc:sldMk cId="3435661696" sldId="264"/>
            <ac:spMk id="2" creationId="{CA451731-004D-47EF-B477-97CEF7BB49D9}"/>
          </ac:spMkLst>
        </pc:spChg>
        <pc:spChg chg="mod">
          <ac:chgData name="Chad Vidden" userId="S::cvidden@uwlax.edu::fa919fd6-03f8-48d0-9b95-10ac8c9672df" providerId="AD" clId="Web-{ABC9BFD2-CB8F-F191-FA94-DD48F26A9893}" dt="2020-09-29T03:23:04.154" v="65" actId="20577"/>
          <ac:spMkLst>
            <pc:docMk/>
            <pc:sldMk cId="3435661696" sldId="264"/>
            <ac:spMk id="3" creationId="{0B1F44C5-F812-43C9-91CB-EF4235E70E3F}"/>
          </ac:spMkLst>
        </pc:spChg>
        <pc:inkChg chg="del">
          <ac:chgData name="Chad Vidden" userId="S::cvidden@uwlax.edu::fa919fd6-03f8-48d0-9b95-10ac8c9672df" providerId="AD" clId="Web-{ABC9BFD2-CB8F-F191-FA94-DD48F26A9893}" dt="2020-09-29T03:23:06.232" v="67"/>
          <ac:inkMkLst>
            <pc:docMk/>
            <pc:sldMk cId="3435661696" sldId="264"/>
            <ac:inkMk id="4" creationId="{B6ECD494-1CE1-433F-9997-A5AA017BD6A1}"/>
          </ac:inkMkLst>
        </pc:inkChg>
      </pc:sldChg>
      <pc:sldChg chg="delSp modSp">
        <pc:chgData name="Chad Vidden" userId="S::cvidden@uwlax.edu::fa919fd6-03f8-48d0-9b95-10ac8c9672df" providerId="AD" clId="Web-{ABC9BFD2-CB8F-F191-FA94-DD48F26A9893}" dt="2020-09-29T03:28:01.142" v="247" actId="20577"/>
        <pc:sldMkLst>
          <pc:docMk/>
          <pc:sldMk cId="259742241" sldId="265"/>
        </pc:sldMkLst>
        <pc:spChg chg="mod">
          <ac:chgData name="Chad Vidden" userId="S::cvidden@uwlax.edu::fa919fd6-03f8-48d0-9b95-10ac8c9672df" providerId="AD" clId="Web-{ABC9BFD2-CB8F-F191-FA94-DD48F26A9893}" dt="2020-09-29T03:22:51.216" v="54" actId="20577"/>
          <ac:spMkLst>
            <pc:docMk/>
            <pc:sldMk cId="259742241" sldId="265"/>
            <ac:spMk id="2" creationId="{48B2C0D7-B8F7-4D2E-8918-DF67C9DF9340}"/>
          </ac:spMkLst>
        </pc:spChg>
        <pc:spChg chg="mod">
          <ac:chgData name="Chad Vidden" userId="S::cvidden@uwlax.edu::fa919fd6-03f8-48d0-9b95-10ac8c9672df" providerId="AD" clId="Web-{ABC9BFD2-CB8F-F191-FA94-DD48F26A9893}" dt="2020-09-29T03:28:01.142" v="247" actId="20577"/>
          <ac:spMkLst>
            <pc:docMk/>
            <pc:sldMk cId="259742241" sldId="265"/>
            <ac:spMk id="3" creationId="{9BBBB11B-49A7-4A14-AC67-AC50FA0F861E}"/>
          </ac:spMkLst>
        </pc:spChg>
        <pc:inkChg chg="del">
          <ac:chgData name="Chad Vidden" userId="S::cvidden@uwlax.edu::fa919fd6-03f8-48d0-9b95-10ac8c9672df" providerId="AD" clId="Web-{ABC9BFD2-CB8F-F191-FA94-DD48F26A9893}" dt="2020-09-29T03:22:54.966" v="57"/>
          <ac:inkMkLst>
            <pc:docMk/>
            <pc:sldMk cId="259742241" sldId="265"/>
            <ac:inkMk id="4" creationId="{B965A0B5-309D-43C4-9D77-0F19A33C4C38}"/>
          </ac:inkMkLst>
        </pc:inkChg>
      </pc:sldChg>
      <pc:sldChg chg="modSp new modNotes">
        <pc:chgData name="Chad Vidden" userId="S::cvidden@uwlax.edu::fa919fd6-03f8-48d0-9b95-10ac8c9672df" providerId="AD" clId="Web-{ABC9BFD2-CB8F-F191-FA94-DD48F26A9893}" dt="2020-09-29T03:24:25.248" v="118"/>
        <pc:sldMkLst>
          <pc:docMk/>
          <pc:sldMk cId="3878963673" sldId="266"/>
        </pc:sldMkLst>
        <pc:spChg chg="mod">
          <ac:chgData name="Chad Vidden" userId="S::cvidden@uwlax.edu::fa919fd6-03f8-48d0-9b95-10ac8c9672df" providerId="AD" clId="Web-{ABC9BFD2-CB8F-F191-FA94-DD48F26A9893}" dt="2020-09-29T03:24:05.217" v="102" actId="20577"/>
          <ac:spMkLst>
            <pc:docMk/>
            <pc:sldMk cId="3878963673" sldId="266"/>
            <ac:spMk id="2" creationId="{7B53FE17-F119-4A18-B9A1-19600905D011}"/>
          </ac:spMkLst>
        </pc:spChg>
      </pc:sldChg>
      <pc:sldChg chg="del">
        <pc:chgData name="Chad Vidden" userId="S::cvidden@uwlax.edu::fa919fd6-03f8-48d0-9b95-10ac8c9672df" providerId="AD" clId="Web-{ABC9BFD2-CB8F-F191-FA94-DD48F26A9893}" dt="2020-09-29T03:22:47.810" v="53"/>
        <pc:sldMkLst>
          <pc:docMk/>
          <pc:sldMk cId="3958125265" sldId="266"/>
        </pc:sldMkLst>
      </pc:sldChg>
      <pc:sldChg chg="modSp new modNotes">
        <pc:chgData name="Chad Vidden" userId="S::cvidden@uwlax.edu::fa919fd6-03f8-48d0-9b95-10ac8c9672df" providerId="AD" clId="Web-{ABC9BFD2-CB8F-F191-FA94-DD48F26A9893}" dt="2020-09-29T03:24:54.655" v="147"/>
        <pc:sldMkLst>
          <pc:docMk/>
          <pc:sldMk cId="27280856" sldId="267"/>
        </pc:sldMkLst>
        <pc:spChg chg="mod">
          <ac:chgData name="Chad Vidden" userId="S::cvidden@uwlax.edu::fa919fd6-03f8-48d0-9b95-10ac8c9672df" providerId="AD" clId="Web-{ABC9BFD2-CB8F-F191-FA94-DD48F26A9893}" dt="2020-09-29T03:24:34.670" v="133" actId="20577"/>
          <ac:spMkLst>
            <pc:docMk/>
            <pc:sldMk cId="27280856" sldId="267"/>
            <ac:spMk id="2" creationId="{FCEC3318-9174-4A32-9D1C-343BAA9519DA}"/>
          </ac:spMkLst>
        </pc:spChg>
      </pc:sldChg>
      <pc:sldChg chg="del">
        <pc:chgData name="Chad Vidden" userId="S::cvidden@uwlax.edu::fa919fd6-03f8-48d0-9b95-10ac8c9672df" providerId="AD" clId="Web-{ABC9BFD2-CB8F-F191-FA94-DD48F26A9893}" dt="2020-09-29T03:22:47.794" v="52"/>
        <pc:sldMkLst>
          <pc:docMk/>
          <pc:sldMk cId="4204405294" sldId="267"/>
        </pc:sldMkLst>
      </pc:sldChg>
      <pc:sldChg chg="del">
        <pc:chgData name="Chad Vidden" userId="S::cvidden@uwlax.edu::fa919fd6-03f8-48d0-9b95-10ac8c9672df" providerId="AD" clId="Web-{ABC9BFD2-CB8F-F191-FA94-DD48F26A9893}" dt="2020-09-29T03:22:47.763" v="51"/>
        <pc:sldMkLst>
          <pc:docMk/>
          <pc:sldMk cId="1830888025" sldId="268"/>
        </pc:sldMkLst>
      </pc:sldChg>
      <pc:sldChg chg="modSp new modNotes">
        <pc:chgData name="Chad Vidden" userId="S::cvidden@uwlax.edu::fa919fd6-03f8-48d0-9b95-10ac8c9672df" providerId="AD" clId="Web-{ABC9BFD2-CB8F-F191-FA94-DD48F26A9893}" dt="2020-09-29T03:26:16.313" v="193" actId="20577"/>
        <pc:sldMkLst>
          <pc:docMk/>
          <pc:sldMk cId="3549105615" sldId="268"/>
        </pc:sldMkLst>
        <pc:spChg chg="mod">
          <ac:chgData name="Chad Vidden" userId="S::cvidden@uwlax.edu::fa919fd6-03f8-48d0-9b95-10ac8c9672df" providerId="AD" clId="Web-{ABC9BFD2-CB8F-F191-FA94-DD48F26A9893}" dt="2020-09-29T03:26:16.313" v="193" actId="20577"/>
          <ac:spMkLst>
            <pc:docMk/>
            <pc:sldMk cId="3549105615" sldId="268"/>
            <ac:spMk id="2" creationId="{F6446413-2249-477E-9D78-BB4DAD75759A}"/>
          </ac:spMkLst>
        </pc:spChg>
      </pc:sldChg>
    </pc:docChg>
  </pc:docChgLst>
  <pc:docChgLst>
    <pc:chgData name="Chad Vidden" userId="S::cvidden@uwlax.edu::fa919fd6-03f8-48d0-9b95-10ac8c9672df" providerId="AD" clId="Web-{E3FC4354-3A78-D38D-EB2F-5A6D741E7FA4}"/>
    <pc:docChg chg="addSld delSld modSld sldOrd">
      <pc:chgData name="Chad Vidden" userId="S::cvidden@uwlax.edu::fa919fd6-03f8-48d0-9b95-10ac8c9672df" providerId="AD" clId="Web-{E3FC4354-3A78-D38D-EB2F-5A6D741E7FA4}" dt="2020-09-03T01:44:21.929" v="890" actId="20577"/>
      <pc:docMkLst>
        <pc:docMk/>
      </pc:docMkLst>
      <pc:sldChg chg="modSp ord">
        <pc:chgData name="Chad Vidden" userId="S::cvidden@uwlax.edu::fa919fd6-03f8-48d0-9b95-10ac8c9672df" providerId="AD" clId="Web-{E3FC4354-3A78-D38D-EB2F-5A6D741E7FA4}" dt="2020-09-03T01:25:28.151" v="41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E3FC4354-3A78-D38D-EB2F-5A6D741E7FA4}" dt="2020-09-03T01:25:06.777" v="37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 modNotes">
        <pc:chgData name="Chad Vidden" userId="S::cvidden@uwlax.edu::fa919fd6-03f8-48d0-9b95-10ac8c9672df" providerId="AD" clId="Web-{E3FC4354-3A78-D38D-EB2F-5A6D741E7FA4}" dt="2020-09-03T01:34:23.596" v="214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E3FC4354-3A78-D38D-EB2F-5A6D741E7FA4}" dt="2020-09-03T01:31:09.193" v="144" actId="20577"/>
          <ac:spMkLst>
            <pc:docMk/>
            <pc:sldMk cId="2599349530" sldId="258"/>
            <ac:spMk id="2" creationId="{C43AAB4F-DC90-42DC-A019-AE489EAE93A0}"/>
          </ac:spMkLst>
        </pc:spChg>
      </pc:sldChg>
      <pc:sldChg chg="ord">
        <pc:chgData name="Chad Vidden" userId="S::cvidden@uwlax.edu::fa919fd6-03f8-48d0-9b95-10ac8c9672df" providerId="AD" clId="Web-{E3FC4354-3A78-D38D-EB2F-5A6D741E7FA4}" dt="2020-09-03T01:25:19.636" v="39"/>
        <pc:sldMkLst>
          <pc:docMk/>
          <pc:sldMk cId="541778303" sldId="263"/>
        </pc:sldMkLst>
      </pc:sldChg>
      <pc:sldChg chg="del">
        <pc:chgData name="Chad Vidden" userId="S::cvidden@uwlax.edu::fa919fd6-03f8-48d0-9b95-10ac8c9672df" providerId="AD" clId="Web-{E3FC4354-3A78-D38D-EB2F-5A6D741E7FA4}" dt="2020-09-03T01:25:37.183" v="44"/>
        <pc:sldMkLst>
          <pc:docMk/>
          <pc:sldMk cId="2208612352" sldId="264"/>
        </pc:sldMkLst>
      </pc:sldChg>
      <pc:sldChg chg="modSp new ord modNotes">
        <pc:chgData name="Chad Vidden" userId="S::cvidden@uwlax.edu::fa919fd6-03f8-48d0-9b95-10ac8c9672df" providerId="AD" clId="Web-{E3FC4354-3A78-D38D-EB2F-5A6D741E7FA4}" dt="2020-09-03T01:33:25.660" v="177"/>
        <pc:sldMkLst>
          <pc:docMk/>
          <pc:sldMk cId="2848187770" sldId="264"/>
        </pc:sldMkLst>
        <pc:spChg chg="mod">
          <ac:chgData name="Chad Vidden" userId="S::cvidden@uwlax.edu::fa919fd6-03f8-48d0-9b95-10ac8c9672df" providerId="AD" clId="Web-{E3FC4354-3A78-D38D-EB2F-5A6D741E7FA4}" dt="2020-09-03T01:32:59.175" v="147" actId="20577"/>
          <ac:spMkLst>
            <pc:docMk/>
            <pc:sldMk cId="2848187770" sldId="264"/>
            <ac:spMk id="2" creationId="{87BFB716-30A2-4068-8BB4-A8FBBFA73F43}"/>
          </ac:spMkLst>
        </pc:spChg>
      </pc:sldChg>
      <pc:sldChg chg="del">
        <pc:chgData name="Chad Vidden" userId="S::cvidden@uwlax.edu::fa919fd6-03f8-48d0-9b95-10ac8c9672df" providerId="AD" clId="Web-{E3FC4354-3A78-D38D-EB2F-5A6D741E7FA4}" dt="2020-09-03T01:25:37.183" v="43"/>
        <pc:sldMkLst>
          <pc:docMk/>
          <pc:sldMk cId="2060976806" sldId="265"/>
        </pc:sldMkLst>
      </pc:sldChg>
      <pc:sldChg chg="modSp new modNotes">
        <pc:chgData name="Chad Vidden" userId="S::cvidden@uwlax.edu::fa919fd6-03f8-48d0-9b95-10ac8c9672df" providerId="AD" clId="Web-{E3FC4354-3A78-D38D-EB2F-5A6D741E7FA4}" dt="2020-09-03T01:34:45.345" v="219"/>
        <pc:sldMkLst>
          <pc:docMk/>
          <pc:sldMk cId="2769012713" sldId="265"/>
        </pc:sldMkLst>
        <pc:spChg chg="mod">
          <ac:chgData name="Chad Vidden" userId="S::cvidden@uwlax.edu::fa919fd6-03f8-48d0-9b95-10ac8c9672df" providerId="AD" clId="Web-{E3FC4354-3A78-D38D-EB2F-5A6D741E7FA4}" dt="2020-09-03T01:33:40.706" v="184" actId="20577"/>
          <ac:spMkLst>
            <pc:docMk/>
            <pc:sldMk cId="2769012713" sldId="265"/>
            <ac:spMk id="2" creationId="{85E18F61-EC99-44AA-9F8A-9954A40879A0}"/>
          </ac:spMkLst>
        </pc:spChg>
      </pc:sldChg>
      <pc:sldChg chg="add replId modNotes">
        <pc:chgData name="Chad Vidden" userId="S::cvidden@uwlax.edu::fa919fd6-03f8-48d0-9b95-10ac8c9672df" providerId="AD" clId="Web-{E3FC4354-3A78-D38D-EB2F-5A6D741E7FA4}" dt="2020-09-03T01:35:05.470" v="223"/>
        <pc:sldMkLst>
          <pc:docMk/>
          <pc:sldMk cId="1472210608" sldId="266"/>
        </pc:sldMkLst>
      </pc:sldChg>
      <pc:sldChg chg="del">
        <pc:chgData name="Chad Vidden" userId="S::cvidden@uwlax.edu::fa919fd6-03f8-48d0-9b95-10ac8c9672df" providerId="AD" clId="Web-{E3FC4354-3A78-D38D-EB2F-5A6D741E7FA4}" dt="2020-09-03T01:25:37.183" v="42"/>
        <pc:sldMkLst>
          <pc:docMk/>
          <pc:sldMk cId="2256143147" sldId="266"/>
        </pc:sldMkLst>
      </pc:sldChg>
      <pc:sldChg chg="add replId modNotes">
        <pc:chgData name="Chad Vidden" userId="S::cvidden@uwlax.edu::fa919fd6-03f8-48d0-9b95-10ac8c9672df" providerId="AD" clId="Web-{E3FC4354-3A78-D38D-EB2F-5A6D741E7FA4}" dt="2020-09-03T01:35:24.610" v="246"/>
        <pc:sldMkLst>
          <pc:docMk/>
          <pc:sldMk cId="2295418815" sldId="267"/>
        </pc:sldMkLst>
      </pc:sldChg>
      <pc:sldChg chg="modSp new">
        <pc:chgData name="Chad Vidden" userId="S::cvidden@uwlax.edu::fa919fd6-03f8-48d0-9b95-10ac8c9672df" providerId="AD" clId="Web-{E3FC4354-3A78-D38D-EB2F-5A6D741E7FA4}" dt="2020-09-03T01:36:00.875" v="263" actId="20577"/>
        <pc:sldMkLst>
          <pc:docMk/>
          <pc:sldMk cId="866278667" sldId="268"/>
        </pc:sldMkLst>
        <pc:spChg chg="mod">
          <ac:chgData name="Chad Vidden" userId="S::cvidden@uwlax.edu::fa919fd6-03f8-48d0-9b95-10ac8c9672df" providerId="AD" clId="Web-{E3FC4354-3A78-D38D-EB2F-5A6D741E7FA4}" dt="2020-09-03T01:36:00.875" v="263" actId="20577"/>
          <ac:spMkLst>
            <pc:docMk/>
            <pc:sldMk cId="866278667" sldId="268"/>
            <ac:spMk id="2" creationId="{566B6060-F981-44E8-AE7B-A4A80174BC22}"/>
          </ac:spMkLst>
        </pc:spChg>
      </pc:sldChg>
      <pc:sldChg chg="modSp new">
        <pc:chgData name="Chad Vidden" userId="S::cvidden@uwlax.edu::fa919fd6-03f8-48d0-9b95-10ac8c9672df" providerId="AD" clId="Web-{E3FC4354-3A78-D38D-EB2F-5A6D741E7FA4}" dt="2020-09-03T01:44:21.929" v="889" actId="20577"/>
        <pc:sldMkLst>
          <pc:docMk/>
          <pc:sldMk cId="2349933283" sldId="269"/>
        </pc:sldMkLst>
        <pc:spChg chg="mod">
          <ac:chgData name="Chad Vidden" userId="S::cvidden@uwlax.edu::fa919fd6-03f8-48d0-9b95-10ac8c9672df" providerId="AD" clId="Web-{E3FC4354-3A78-D38D-EB2F-5A6D741E7FA4}" dt="2020-09-03T01:36:40.187" v="313" actId="20577"/>
          <ac:spMkLst>
            <pc:docMk/>
            <pc:sldMk cId="2349933283" sldId="269"/>
            <ac:spMk id="2" creationId="{48B2C0D7-B8F7-4D2E-8918-DF67C9DF9340}"/>
          </ac:spMkLst>
        </pc:spChg>
        <pc:spChg chg="mod">
          <ac:chgData name="Chad Vidden" userId="S::cvidden@uwlax.edu::fa919fd6-03f8-48d0-9b95-10ac8c9672df" providerId="AD" clId="Web-{E3FC4354-3A78-D38D-EB2F-5A6D741E7FA4}" dt="2020-09-03T01:44:21.929" v="889" actId="20577"/>
          <ac:spMkLst>
            <pc:docMk/>
            <pc:sldMk cId="2349933283" sldId="269"/>
            <ac:spMk id="3" creationId="{9BBBB11B-49A7-4A14-AC67-AC50FA0F861E}"/>
          </ac:spMkLst>
        </pc:spChg>
      </pc:sldChg>
    </pc:docChg>
  </pc:docChgLst>
  <pc:docChgLst>
    <pc:chgData name="Chad Vidden" userId="fa919fd6-03f8-48d0-9b95-10ac8c9672df" providerId="ADAL" clId="{52A9EACF-E343-44A8-BA49-8D86790235A8}"/>
    <pc:docChg chg="modSld">
      <pc:chgData name="Chad Vidden" userId="fa919fd6-03f8-48d0-9b95-10ac8c9672df" providerId="ADAL" clId="{52A9EACF-E343-44A8-BA49-8D86790235A8}" dt="2020-09-30T18:29:46.123" v="0"/>
      <pc:docMkLst>
        <pc:docMk/>
      </pc:docMkLst>
      <pc:sldChg chg="addSp">
        <pc:chgData name="Chad Vidden" userId="fa919fd6-03f8-48d0-9b95-10ac8c9672df" providerId="ADAL" clId="{52A9EACF-E343-44A8-BA49-8D86790235A8}" dt="2020-09-30T18:29:46.123" v="0"/>
        <pc:sldMkLst>
          <pc:docMk/>
          <pc:sldMk cId="3637318454" sldId="257"/>
        </pc:sldMkLst>
        <pc:inkChg chg="add">
          <ac:chgData name="Chad Vidden" userId="fa919fd6-03f8-48d0-9b95-10ac8c9672df" providerId="ADAL" clId="{52A9EACF-E343-44A8-BA49-8D86790235A8}" dt="2020-09-30T18:29:46.123" v="0"/>
          <ac:inkMkLst>
            <pc:docMk/>
            <pc:sldMk cId="3637318454" sldId="257"/>
            <ac:inkMk id="5" creationId="{F4247AFE-7A69-4C8C-B63C-92506C57DB1A}"/>
          </ac:inkMkLst>
        </pc:inkChg>
      </pc:sldChg>
      <pc:sldChg chg="addSp">
        <pc:chgData name="Chad Vidden" userId="fa919fd6-03f8-48d0-9b95-10ac8c9672df" providerId="ADAL" clId="{52A9EACF-E343-44A8-BA49-8D86790235A8}" dt="2020-09-30T18:29:46.123" v="0"/>
        <pc:sldMkLst>
          <pc:docMk/>
          <pc:sldMk cId="3435661696" sldId="264"/>
        </pc:sldMkLst>
        <pc:inkChg chg="add">
          <ac:chgData name="Chad Vidden" userId="fa919fd6-03f8-48d0-9b95-10ac8c9672df" providerId="ADAL" clId="{52A9EACF-E343-44A8-BA49-8D86790235A8}" dt="2020-09-30T18:29:46.123" v="0"/>
          <ac:inkMkLst>
            <pc:docMk/>
            <pc:sldMk cId="3435661696" sldId="264"/>
            <ac:inkMk id="4" creationId="{2B93841B-DF59-499C-82C9-9840C0F5B2AD}"/>
          </ac:inkMkLst>
        </pc:inkChg>
      </pc:sldChg>
      <pc:sldChg chg="addSp">
        <pc:chgData name="Chad Vidden" userId="fa919fd6-03f8-48d0-9b95-10ac8c9672df" providerId="ADAL" clId="{52A9EACF-E343-44A8-BA49-8D86790235A8}" dt="2020-09-30T18:29:46.123" v="0"/>
        <pc:sldMkLst>
          <pc:docMk/>
          <pc:sldMk cId="259742241" sldId="265"/>
        </pc:sldMkLst>
        <pc:inkChg chg="add">
          <ac:chgData name="Chad Vidden" userId="fa919fd6-03f8-48d0-9b95-10ac8c9672df" providerId="ADAL" clId="{52A9EACF-E343-44A8-BA49-8D86790235A8}" dt="2020-09-30T18:29:46.123" v="0"/>
          <ac:inkMkLst>
            <pc:docMk/>
            <pc:sldMk cId="259742241" sldId="265"/>
            <ac:inkMk id="4" creationId="{280564D1-BFFB-47F9-9BC2-CB0956C063DC}"/>
          </ac:inkMkLst>
        </pc:inkChg>
      </pc:sldChg>
      <pc:sldChg chg="addSp">
        <pc:chgData name="Chad Vidden" userId="fa919fd6-03f8-48d0-9b95-10ac8c9672df" providerId="ADAL" clId="{52A9EACF-E343-44A8-BA49-8D86790235A8}" dt="2020-09-30T18:29:46.123" v="0"/>
        <pc:sldMkLst>
          <pc:docMk/>
          <pc:sldMk cId="3878963673" sldId="266"/>
        </pc:sldMkLst>
        <pc:inkChg chg="add">
          <ac:chgData name="Chad Vidden" userId="fa919fd6-03f8-48d0-9b95-10ac8c9672df" providerId="ADAL" clId="{52A9EACF-E343-44A8-BA49-8D86790235A8}" dt="2020-09-30T18:29:46.123" v="0"/>
          <ac:inkMkLst>
            <pc:docMk/>
            <pc:sldMk cId="3878963673" sldId="266"/>
            <ac:inkMk id="4" creationId="{EE72CDC4-C435-4443-85C7-DB55D8FE2412}"/>
          </ac:inkMkLst>
        </pc:inkChg>
      </pc:sldChg>
      <pc:sldChg chg="addSp">
        <pc:chgData name="Chad Vidden" userId="fa919fd6-03f8-48d0-9b95-10ac8c9672df" providerId="ADAL" clId="{52A9EACF-E343-44A8-BA49-8D86790235A8}" dt="2020-09-30T18:29:46.123" v="0"/>
        <pc:sldMkLst>
          <pc:docMk/>
          <pc:sldMk cId="27280856" sldId="267"/>
        </pc:sldMkLst>
        <pc:inkChg chg="add">
          <ac:chgData name="Chad Vidden" userId="fa919fd6-03f8-48d0-9b95-10ac8c9672df" providerId="ADAL" clId="{52A9EACF-E343-44A8-BA49-8D86790235A8}" dt="2020-09-30T18:29:46.123" v="0"/>
          <ac:inkMkLst>
            <pc:docMk/>
            <pc:sldMk cId="27280856" sldId="267"/>
            <ac:inkMk id="4" creationId="{30C4BE97-71EC-4E20-A1E3-D21A64E50AB6}"/>
          </ac:inkMkLst>
        </pc:inkChg>
      </pc:sldChg>
      <pc:sldChg chg="addSp">
        <pc:chgData name="Chad Vidden" userId="fa919fd6-03f8-48d0-9b95-10ac8c9672df" providerId="ADAL" clId="{52A9EACF-E343-44A8-BA49-8D86790235A8}" dt="2020-09-30T18:29:46.123" v="0"/>
        <pc:sldMkLst>
          <pc:docMk/>
          <pc:sldMk cId="3549105615" sldId="268"/>
        </pc:sldMkLst>
        <pc:inkChg chg="add">
          <ac:chgData name="Chad Vidden" userId="fa919fd6-03f8-48d0-9b95-10ac8c9672df" providerId="ADAL" clId="{52A9EACF-E343-44A8-BA49-8D86790235A8}" dt="2020-09-30T18:29:46.123" v="0"/>
          <ac:inkMkLst>
            <pc:docMk/>
            <pc:sldMk cId="3549105615" sldId="268"/>
            <ac:inkMk id="4" creationId="{D6DF5905-2F93-48CD-874A-8A9E20DBA24F}"/>
          </ac:inkMkLst>
        </pc:inkChg>
      </pc:sldChg>
    </pc:docChg>
  </pc:docChgLst>
  <pc:docChgLst>
    <pc:chgData name="Chad Vidden" userId="S::cvidden@uwlax.edu::fa919fd6-03f8-48d0-9b95-10ac8c9672df" providerId="AD" clId="Web-{EAC3D098-C998-E8AA-4624-0AEEB59C475E}"/>
    <pc:docChg chg="addSld modSld">
      <pc:chgData name="Chad Vidden" userId="S::cvidden@uwlax.edu::fa919fd6-03f8-48d0-9b95-10ac8c9672df" providerId="AD" clId="Web-{EAC3D098-C998-E8AA-4624-0AEEB59C475E}" dt="2020-03-23T21:10:09.276" v="11" actId="20577"/>
      <pc:docMkLst>
        <pc:docMk/>
      </pc:docMkLst>
      <pc:sldChg chg="addSp modSp">
        <pc:chgData name="Chad Vidden" userId="S::cvidden@uwlax.edu::fa919fd6-03f8-48d0-9b95-10ac8c9672df" providerId="AD" clId="Web-{EAC3D098-C998-E8AA-4624-0AEEB59C475E}" dt="2020-03-23T21:09:46.573" v="1"/>
        <pc:sldMkLst>
          <pc:docMk/>
          <pc:sldMk cId="3637318454" sldId="257"/>
        </pc:sldMkLst>
        <pc:spChg chg="add mod">
          <ac:chgData name="Chad Vidden" userId="S::cvidden@uwlax.edu::fa919fd6-03f8-48d0-9b95-10ac8c9672df" providerId="AD" clId="Web-{EAC3D098-C998-E8AA-4624-0AEEB59C475E}" dt="2020-03-23T21:09:46.573" v="1"/>
          <ac:spMkLst>
            <pc:docMk/>
            <pc:sldMk cId="3637318454" sldId="257"/>
            <ac:spMk id="4" creationId="{3996CF6C-6898-4E86-A6C4-DA022E11A964}"/>
          </ac:spMkLst>
        </pc:spChg>
      </pc:sldChg>
      <pc:sldChg chg="modSp new">
        <pc:chgData name="Chad Vidden" userId="S::cvidden@uwlax.edu::fa919fd6-03f8-48d0-9b95-10ac8c9672df" providerId="AD" clId="Web-{EAC3D098-C998-E8AA-4624-0AEEB59C475E}" dt="2020-03-23T21:10:09.229" v="9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EAC3D098-C998-E8AA-4624-0AEEB59C475E}" dt="2020-03-23T21:10:09.229" v="9" actId="20577"/>
          <ac:spMkLst>
            <pc:docMk/>
            <pc:sldMk cId="541778303" sldId="263"/>
            <ac:spMk id="2" creationId="{CA451731-004D-47EF-B477-97CEF7BB49D9}"/>
          </ac:spMkLst>
        </pc:spChg>
        <pc:spChg chg="mod">
          <ac:chgData name="Chad Vidden" userId="S::cvidden@uwlax.edu::fa919fd6-03f8-48d0-9b95-10ac8c9672df" providerId="AD" clId="Web-{EAC3D098-C998-E8AA-4624-0AEEB59C475E}" dt="2020-03-23T21:10:06.354" v="5" actId="20577"/>
          <ac:spMkLst>
            <pc:docMk/>
            <pc:sldMk cId="541778303" sldId="263"/>
            <ac:spMk id="3" creationId="{0B1F44C5-F812-43C9-91CB-EF4235E70E3F}"/>
          </ac:spMkLst>
        </pc:spChg>
      </pc:sldChg>
    </pc:docChg>
  </pc:docChgLst>
  <pc:docChgLst>
    <pc:chgData name="Chad Vidden" userId="S::cvidden@uwlax.edu::fa919fd6-03f8-48d0-9b95-10ac8c9672df" providerId="AD" clId="Web-{E666A42C-27D0-3C15-0FE5-1DA36BCE2ACD}"/>
    <pc:docChg chg="addSld delSld modSld">
      <pc:chgData name="Chad Vidden" userId="S::cvidden@uwlax.edu::fa919fd6-03f8-48d0-9b95-10ac8c9672df" providerId="AD" clId="Web-{E666A42C-27D0-3C15-0FE5-1DA36BCE2ACD}" dt="2020-09-10T19:33:58.356" v="372"/>
      <pc:docMkLst>
        <pc:docMk/>
      </pc:docMkLst>
      <pc:sldChg chg="modSp">
        <pc:chgData name="Chad Vidden" userId="S::cvidden@uwlax.edu::fa919fd6-03f8-48d0-9b95-10ac8c9672df" providerId="AD" clId="Web-{E666A42C-27D0-3C15-0FE5-1DA36BCE2ACD}" dt="2020-09-10T19:09:53.420" v="11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E666A42C-27D0-3C15-0FE5-1DA36BCE2ACD}" dt="2020-09-10T19:09:44.920" v="2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E666A42C-27D0-3C15-0FE5-1DA36BCE2ACD}" dt="2020-09-10T19:09:53.420" v="11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 new modNotes">
        <pc:chgData name="Chad Vidden" userId="S::cvidden@uwlax.edu::fa919fd6-03f8-48d0-9b95-10ac8c9672df" providerId="AD" clId="Web-{E666A42C-27D0-3C15-0FE5-1DA36BCE2ACD}" dt="2020-09-10T19:27:25.310" v="94"/>
        <pc:sldMkLst>
          <pc:docMk/>
          <pc:sldMk cId="3296034025" sldId="258"/>
        </pc:sldMkLst>
        <pc:spChg chg="mod">
          <ac:chgData name="Chad Vidden" userId="S::cvidden@uwlax.edu::fa919fd6-03f8-48d0-9b95-10ac8c9672df" providerId="AD" clId="Web-{E666A42C-27D0-3C15-0FE5-1DA36BCE2ACD}" dt="2020-09-10T19:19:34.201" v="39" actId="20577"/>
          <ac:spMkLst>
            <pc:docMk/>
            <pc:sldMk cId="3296034025" sldId="258"/>
            <ac:spMk id="2" creationId="{5C0823D8-93A7-4CBF-A88D-21CDF3DAC167}"/>
          </ac:spMkLst>
        </pc:spChg>
      </pc:sldChg>
      <pc:sldChg chg="modSp new modNotes">
        <pc:chgData name="Chad Vidden" userId="S::cvidden@uwlax.edu::fa919fd6-03f8-48d0-9b95-10ac8c9672df" providerId="AD" clId="Web-{E666A42C-27D0-3C15-0FE5-1DA36BCE2ACD}" dt="2020-09-10T19:28:36.232" v="130"/>
        <pc:sldMkLst>
          <pc:docMk/>
          <pc:sldMk cId="300863386" sldId="259"/>
        </pc:sldMkLst>
        <pc:spChg chg="mod">
          <ac:chgData name="Chad Vidden" userId="S::cvidden@uwlax.edu::fa919fd6-03f8-48d0-9b95-10ac8c9672df" providerId="AD" clId="Web-{E666A42C-27D0-3C15-0FE5-1DA36BCE2ACD}" dt="2020-09-10T19:27:34.091" v="102" actId="20577"/>
          <ac:spMkLst>
            <pc:docMk/>
            <pc:sldMk cId="300863386" sldId="259"/>
            <ac:spMk id="2" creationId="{3DAFDCEF-F232-4708-9DDE-56F28F2DC69B}"/>
          </ac:spMkLst>
        </pc:spChg>
      </pc:sldChg>
      <pc:sldChg chg="modSp new modNotes">
        <pc:chgData name="Chad Vidden" userId="S::cvidden@uwlax.edu::fa919fd6-03f8-48d0-9b95-10ac8c9672df" providerId="AD" clId="Web-{E666A42C-27D0-3C15-0FE5-1DA36BCE2ACD}" dt="2020-09-10T19:29:01.748" v="168"/>
        <pc:sldMkLst>
          <pc:docMk/>
          <pc:sldMk cId="2312466317" sldId="260"/>
        </pc:sldMkLst>
        <pc:spChg chg="mod">
          <ac:chgData name="Chad Vidden" userId="S::cvidden@uwlax.edu::fa919fd6-03f8-48d0-9b95-10ac8c9672df" providerId="AD" clId="Web-{E666A42C-27D0-3C15-0FE5-1DA36BCE2ACD}" dt="2020-09-10T19:28:57.357" v="164" actId="20577"/>
          <ac:spMkLst>
            <pc:docMk/>
            <pc:sldMk cId="2312466317" sldId="260"/>
            <ac:spMk id="2" creationId="{3155B6E0-A120-4FFD-8859-4B1037211C0D}"/>
          </ac:spMkLst>
        </pc:spChg>
      </pc:sldChg>
      <pc:sldChg chg="modSp new modNotes">
        <pc:chgData name="Chad Vidden" userId="S::cvidden@uwlax.edu::fa919fd6-03f8-48d0-9b95-10ac8c9672df" providerId="AD" clId="Web-{E666A42C-27D0-3C15-0FE5-1DA36BCE2ACD}" dt="2020-09-10T19:30:09.216" v="236"/>
        <pc:sldMkLst>
          <pc:docMk/>
          <pc:sldMk cId="2431567324" sldId="261"/>
        </pc:sldMkLst>
        <pc:spChg chg="mod">
          <ac:chgData name="Chad Vidden" userId="S::cvidden@uwlax.edu::fa919fd6-03f8-48d0-9b95-10ac8c9672df" providerId="AD" clId="Web-{E666A42C-27D0-3C15-0FE5-1DA36BCE2ACD}" dt="2020-09-10T19:29:14.482" v="185" actId="20577"/>
          <ac:spMkLst>
            <pc:docMk/>
            <pc:sldMk cId="2431567324" sldId="261"/>
            <ac:spMk id="2" creationId="{7E7E895A-CCC9-44DF-AA22-300764B189D0}"/>
          </ac:spMkLst>
        </pc:spChg>
      </pc:sldChg>
      <pc:sldChg chg="modSp new modNotes">
        <pc:chgData name="Chad Vidden" userId="S::cvidden@uwlax.edu::fa919fd6-03f8-48d0-9b95-10ac8c9672df" providerId="AD" clId="Web-{E666A42C-27D0-3C15-0FE5-1DA36BCE2ACD}" dt="2020-09-10T19:31:51.606" v="286"/>
        <pc:sldMkLst>
          <pc:docMk/>
          <pc:sldMk cId="1586519193" sldId="262"/>
        </pc:sldMkLst>
        <pc:spChg chg="mod">
          <ac:chgData name="Chad Vidden" userId="S::cvidden@uwlax.edu::fa919fd6-03f8-48d0-9b95-10ac8c9672df" providerId="AD" clId="Web-{E666A42C-27D0-3C15-0FE5-1DA36BCE2ACD}" dt="2020-09-10T19:30:20.560" v="258" actId="20577"/>
          <ac:spMkLst>
            <pc:docMk/>
            <pc:sldMk cId="1586519193" sldId="262"/>
            <ac:spMk id="2" creationId="{55F3E642-0099-41BA-B3F7-A679107E40A8}"/>
          </ac:spMkLst>
        </pc:spChg>
      </pc:sldChg>
      <pc:sldChg chg="modSp del">
        <pc:chgData name="Chad Vidden" userId="S::cvidden@uwlax.edu::fa919fd6-03f8-48d0-9b95-10ac8c9672df" providerId="AD" clId="Web-{E666A42C-27D0-3C15-0FE5-1DA36BCE2ACD}" dt="2020-09-10T19:19:17.701" v="25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E666A42C-27D0-3C15-0FE5-1DA36BCE2ACD}" dt="2020-09-10T19:18:23.372" v="22" actId="20577"/>
          <ac:spMkLst>
            <pc:docMk/>
            <pc:sldMk cId="541778303" sldId="263"/>
            <ac:spMk id="2" creationId="{CA451731-004D-47EF-B477-97CEF7BB49D9}"/>
          </ac:spMkLst>
        </pc:spChg>
      </pc:sldChg>
      <pc:sldChg chg="modSp new modNotes">
        <pc:chgData name="Chad Vidden" userId="S::cvidden@uwlax.edu::fa919fd6-03f8-48d0-9b95-10ac8c9672df" providerId="AD" clId="Web-{E666A42C-27D0-3C15-0FE5-1DA36BCE2ACD}" dt="2020-09-10T19:33:58.356" v="372"/>
        <pc:sldMkLst>
          <pc:docMk/>
          <pc:sldMk cId="2791107608" sldId="263"/>
        </pc:sldMkLst>
        <pc:spChg chg="mod">
          <ac:chgData name="Chad Vidden" userId="S::cvidden@uwlax.edu::fa919fd6-03f8-48d0-9b95-10ac8c9672df" providerId="AD" clId="Web-{E666A42C-27D0-3C15-0FE5-1DA36BCE2ACD}" dt="2020-09-10T19:32:00.575" v="327" actId="20577"/>
          <ac:spMkLst>
            <pc:docMk/>
            <pc:sldMk cId="2791107608" sldId="263"/>
            <ac:spMk id="2" creationId="{81C39CC9-AA2E-4798-BB81-11C2B3BA7AAB}"/>
          </ac:spMkLst>
        </pc:spChg>
      </pc:sldChg>
      <pc:sldChg chg="modSp del">
        <pc:chgData name="Chad Vidden" userId="S::cvidden@uwlax.edu::fa919fd6-03f8-48d0-9b95-10ac8c9672df" providerId="AD" clId="Web-{E666A42C-27D0-3C15-0FE5-1DA36BCE2ACD}" dt="2020-09-10T19:19:17.701" v="26"/>
        <pc:sldMkLst>
          <pc:docMk/>
          <pc:sldMk cId="2349933283" sldId="269"/>
        </pc:sldMkLst>
        <pc:spChg chg="mod">
          <ac:chgData name="Chad Vidden" userId="S::cvidden@uwlax.edu::fa919fd6-03f8-48d0-9b95-10ac8c9672df" providerId="AD" clId="Web-{E666A42C-27D0-3C15-0FE5-1DA36BCE2ACD}" dt="2020-09-10T19:18:19.357" v="19" actId="20577"/>
          <ac:spMkLst>
            <pc:docMk/>
            <pc:sldMk cId="2349933283" sldId="269"/>
            <ac:spMk id="2" creationId="{48B2C0D7-B8F7-4D2E-8918-DF67C9DF9340}"/>
          </ac:spMkLst>
        </pc:spChg>
      </pc:sldChg>
      <pc:sldChg chg="del">
        <pc:chgData name="Chad Vidden" userId="S::cvidden@uwlax.edu::fa919fd6-03f8-48d0-9b95-10ac8c9672df" providerId="AD" clId="Web-{E666A42C-27D0-3C15-0FE5-1DA36BCE2ACD}" dt="2020-09-10T19:10:01.638" v="17"/>
        <pc:sldMkLst>
          <pc:docMk/>
          <pc:sldMk cId="2511491159" sldId="270"/>
        </pc:sldMkLst>
      </pc:sldChg>
      <pc:sldChg chg="del">
        <pc:chgData name="Chad Vidden" userId="S::cvidden@uwlax.edu::fa919fd6-03f8-48d0-9b95-10ac8c9672df" providerId="AD" clId="Web-{E666A42C-27D0-3C15-0FE5-1DA36BCE2ACD}" dt="2020-09-10T19:10:01.638" v="16"/>
        <pc:sldMkLst>
          <pc:docMk/>
          <pc:sldMk cId="2070400205" sldId="271"/>
        </pc:sldMkLst>
      </pc:sldChg>
      <pc:sldChg chg="del">
        <pc:chgData name="Chad Vidden" userId="S::cvidden@uwlax.edu::fa919fd6-03f8-48d0-9b95-10ac8c9672df" providerId="AD" clId="Web-{E666A42C-27D0-3C15-0FE5-1DA36BCE2ACD}" dt="2020-09-10T19:10:01.638" v="18"/>
        <pc:sldMkLst>
          <pc:docMk/>
          <pc:sldMk cId="1484418194" sldId="272"/>
        </pc:sldMkLst>
      </pc:sldChg>
      <pc:sldChg chg="del">
        <pc:chgData name="Chad Vidden" userId="S::cvidden@uwlax.edu::fa919fd6-03f8-48d0-9b95-10ac8c9672df" providerId="AD" clId="Web-{E666A42C-27D0-3C15-0FE5-1DA36BCE2ACD}" dt="2020-09-10T19:10:01.638" v="15"/>
        <pc:sldMkLst>
          <pc:docMk/>
          <pc:sldMk cId="2128896953" sldId="273"/>
        </pc:sldMkLst>
      </pc:sldChg>
      <pc:sldChg chg="del">
        <pc:chgData name="Chad Vidden" userId="S::cvidden@uwlax.edu::fa919fd6-03f8-48d0-9b95-10ac8c9672df" providerId="AD" clId="Web-{E666A42C-27D0-3C15-0FE5-1DA36BCE2ACD}" dt="2020-09-10T19:10:01.638" v="14"/>
        <pc:sldMkLst>
          <pc:docMk/>
          <pc:sldMk cId="3808723827" sldId="274"/>
        </pc:sldMkLst>
      </pc:sldChg>
    </pc:docChg>
  </pc:docChgLst>
  <pc:docChgLst>
    <pc:chgData clId="Web-{EF2A8687-FAFA-8257-9EA0-21AFD0B14301}"/>
    <pc:docChg chg="modSld">
      <pc:chgData name="" userId="" providerId="" clId="Web-{EF2A8687-FAFA-8257-9EA0-21AFD0B14301}" dt="2020-09-28T02:27:24.431" v="50" actId="20577"/>
      <pc:docMkLst>
        <pc:docMk/>
      </pc:docMkLst>
      <pc:sldChg chg="modSp">
        <pc:chgData name="" userId="" providerId="" clId="Web-{EF2A8687-FAFA-8257-9EA0-21AFD0B14301}" dt="2020-09-28T02:27:24.431" v="49" actId="20577"/>
        <pc:sldMkLst>
          <pc:docMk/>
          <pc:sldMk cId="3637318454" sldId="257"/>
        </pc:sldMkLst>
        <pc:spChg chg="mod">
          <ac:chgData name="" userId="" providerId="" clId="Web-{EF2A8687-FAFA-8257-9EA0-21AFD0B14301}" dt="2020-09-28T02:27:24.431" v="49" actId="20577"/>
          <ac:spMkLst>
            <pc:docMk/>
            <pc:sldMk cId="3637318454" sldId="257"/>
            <ac:spMk id="2" creationId="{2E65DF66-721C-49F8-8A3B-ECA7E094359C}"/>
          </ac:spMkLst>
        </pc:spChg>
      </pc:sldChg>
    </pc:docChg>
  </pc:docChgLst>
  <pc:docChgLst>
    <pc:chgData name="Chad Vidden" userId="fa919fd6-03f8-48d0-9b95-10ac8c9672df" providerId="ADAL" clId="{1ADB5448-0D83-4B8F-9FEE-614686049DCE}"/>
    <pc:docChg chg="modSld">
      <pc:chgData name="Chad Vidden" userId="fa919fd6-03f8-48d0-9b95-10ac8c9672df" providerId="ADAL" clId="{1ADB5448-0D83-4B8F-9FEE-614686049DCE}" dt="2020-09-28T15:24:26.300" v="0"/>
      <pc:docMkLst>
        <pc:docMk/>
      </pc:docMkLst>
      <pc:sldChg chg="addSp">
        <pc:chgData name="Chad Vidden" userId="fa919fd6-03f8-48d0-9b95-10ac8c9672df" providerId="ADAL" clId="{1ADB5448-0D83-4B8F-9FEE-614686049DCE}" dt="2020-09-28T15:24:26.300" v="0"/>
        <pc:sldMkLst>
          <pc:docMk/>
          <pc:sldMk cId="3637318454" sldId="257"/>
        </pc:sldMkLst>
        <pc:inkChg chg="add">
          <ac:chgData name="Chad Vidden" userId="fa919fd6-03f8-48d0-9b95-10ac8c9672df" providerId="ADAL" clId="{1ADB5448-0D83-4B8F-9FEE-614686049DCE}" dt="2020-09-28T15:24:26.300" v="0"/>
          <ac:inkMkLst>
            <pc:docMk/>
            <pc:sldMk cId="3637318454" sldId="257"/>
            <ac:inkMk id="5" creationId="{91980E41-9547-4D15-BC52-D36249EF1FF6}"/>
          </ac:inkMkLst>
        </pc:inkChg>
      </pc:sldChg>
      <pc:sldChg chg="addSp">
        <pc:chgData name="Chad Vidden" userId="fa919fd6-03f8-48d0-9b95-10ac8c9672df" providerId="ADAL" clId="{1ADB5448-0D83-4B8F-9FEE-614686049DCE}" dt="2020-09-28T15:24:26.300" v="0"/>
        <pc:sldMkLst>
          <pc:docMk/>
          <pc:sldMk cId="3435661696" sldId="264"/>
        </pc:sldMkLst>
        <pc:inkChg chg="add">
          <ac:chgData name="Chad Vidden" userId="fa919fd6-03f8-48d0-9b95-10ac8c9672df" providerId="ADAL" clId="{1ADB5448-0D83-4B8F-9FEE-614686049DCE}" dt="2020-09-28T15:24:26.300" v="0"/>
          <ac:inkMkLst>
            <pc:docMk/>
            <pc:sldMk cId="3435661696" sldId="264"/>
            <ac:inkMk id="4" creationId="{B6ECD494-1CE1-433F-9997-A5AA017BD6A1}"/>
          </ac:inkMkLst>
        </pc:inkChg>
      </pc:sldChg>
      <pc:sldChg chg="addSp">
        <pc:chgData name="Chad Vidden" userId="fa919fd6-03f8-48d0-9b95-10ac8c9672df" providerId="ADAL" clId="{1ADB5448-0D83-4B8F-9FEE-614686049DCE}" dt="2020-09-28T15:24:26.300" v="0"/>
        <pc:sldMkLst>
          <pc:docMk/>
          <pc:sldMk cId="259742241" sldId="265"/>
        </pc:sldMkLst>
        <pc:inkChg chg="add">
          <ac:chgData name="Chad Vidden" userId="fa919fd6-03f8-48d0-9b95-10ac8c9672df" providerId="ADAL" clId="{1ADB5448-0D83-4B8F-9FEE-614686049DCE}" dt="2020-09-28T15:24:26.300" v="0"/>
          <ac:inkMkLst>
            <pc:docMk/>
            <pc:sldMk cId="259742241" sldId="265"/>
            <ac:inkMk id="4" creationId="{B965A0B5-309D-43C4-9D77-0F19A33C4C38}"/>
          </ac:inkMkLst>
        </pc:inkChg>
      </pc:sldChg>
      <pc:sldChg chg="addSp">
        <pc:chgData name="Chad Vidden" userId="fa919fd6-03f8-48d0-9b95-10ac8c9672df" providerId="ADAL" clId="{1ADB5448-0D83-4B8F-9FEE-614686049DCE}" dt="2020-09-28T15:24:26.300" v="0"/>
        <pc:sldMkLst>
          <pc:docMk/>
          <pc:sldMk cId="3958125265" sldId="266"/>
        </pc:sldMkLst>
        <pc:inkChg chg="add">
          <ac:chgData name="Chad Vidden" userId="fa919fd6-03f8-48d0-9b95-10ac8c9672df" providerId="ADAL" clId="{1ADB5448-0D83-4B8F-9FEE-614686049DCE}" dt="2020-09-28T15:24:26.300" v="0"/>
          <ac:inkMkLst>
            <pc:docMk/>
            <pc:sldMk cId="3958125265" sldId="266"/>
            <ac:inkMk id="4" creationId="{2FEC9CAA-ACD0-4254-A571-95F8195D6AD7}"/>
          </ac:inkMkLst>
        </pc:inkChg>
      </pc:sldChg>
      <pc:sldChg chg="addSp">
        <pc:chgData name="Chad Vidden" userId="fa919fd6-03f8-48d0-9b95-10ac8c9672df" providerId="ADAL" clId="{1ADB5448-0D83-4B8F-9FEE-614686049DCE}" dt="2020-09-28T15:24:26.300" v="0"/>
        <pc:sldMkLst>
          <pc:docMk/>
          <pc:sldMk cId="4204405294" sldId="267"/>
        </pc:sldMkLst>
        <pc:inkChg chg="add">
          <ac:chgData name="Chad Vidden" userId="fa919fd6-03f8-48d0-9b95-10ac8c9672df" providerId="ADAL" clId="{1ADB5448-0D83-4B8F-9FEE-614686049DCE}" dt="2020-09-28T15:24:26.300" v="0"/>
          <ac:inkMkLst>
            <pc:docMk/>
            <pc:sldMk cId="4204405294" sldId="267"/>
            <ac:inkMk id="4" creationId="{303E9552-F777-4883-9B4F-68C7FA593523}"/>
          </ac:inkMkLst>
        </pc:inkChg>
      </pc:sldChg>
      <pc:sldChg chg="addSp">
        <pc:chgData name="Chad Vidden" userId="fa919fd6-03f8-48d0-9b95-10ac8c9672df" providerId="ADAL" clId="{1ADB5448-0D83-4B8F-9FEE-614686049DCE}" dt="2020-09-28T15:24:26.300" v="0"/>
        <pc:sldMkLst>
          <pc:docMk/>
          <pc:sldMk cId="1830888025" sldId="268"/>
        </pc:sldMkLst>
        <pc:inkChg chg="add">
          <ac:chgData name="Chad Vidden" userId="fa919fd6-03f8-48d0-9b95-10ac8c9672df" providerId="ADAL" clId="{1ADB5448-0D83-4B8F-9FEE-614686049DCE}" dt="2020-09-28T15:24:26.300" v="0"/>
          <ac:inkMkLst>
            <pc:docMk/>
            <pc:sldMk cId="1830888025" sldId="268"/>
            <ac:inkMk id="4" creationId="{B9A9CDE3-3A85-48AD-8D84-701C609DC678}"/>
          </ac:inkMkLst>
        </pc:inkChg>
      </pc:sldChg>
    </pc:docChg>
  </pc:docChgLst>
  <pc:docChgLst>
    <pc:chgData name="Chad Vidden" userId="S::cvidden@uwlax.edu::fa919fd6-03f8-48d0-9b95-10ac8c9672df" providerId="AD" clId="Web-{DD042559-6019-D34E-C63E-5B1BA0A01E83}"/>
    <pc:docChg chg="addSld modSld">
      <pc:chgData name="Chad Vidden" userId="S::cvidden@uwlax.edu::fa919fd6-03f8-48d0-9b95-10ac8c9672df" providerId="AD" clId="Web-{DD042559-6019-D34E-C63E-5B1BA0A01E83}" dt="2020-09-10T19:54:04.502" v="96"/>
      <pc:docMkLst>
        <pc:docMk/>
      </pc:docMkLst>
      <pc:sldChg chg="modNotes">
        <pc:chgData name="Chad Vidden" userId="S::cvidden@uwlax.edu::fa919fd6-03f8-48d0-9b95-10ac8c9672df" providerId="AD" clId="Web-{DD042559-6019-D34E-C63E-5B1BA0A01E83}" dt="2020-09-10T19:54:04.502" v="96"/>
        <pc:sldMkLst>
          <pc:docMk/>
          <pc:sldMk cId="1586519193" sldId="262"/>
        </pc:sldMkLst>
      </pc:sldChg>
      <pc:sldChg chg="add">
        <pc:chgData name="Chad Vidden" userId="S::cvidden@uwlax.edu::fa919fd6-03f8-48d0-9b95-10ac8c9672df" providerId="AD" clId="Web-{DD042559-6019-D34E-C63E-5B1BA0A01E83}" dt="2020-09-10T19:48:43.171" v="0"/>
        <pc:sldMkLst>
          <pc:docMk/>
          <pc:sldMk cId="3435661696" sldId="264"/>
        </pc:sldMkLst>
      </pc:sldChg>
      <pc:sldChg chg="modSp add">
        <pc:chgData name="Chad Vidden" userId="S::cvidden@uwlax.edu::fa919fd6-03f8-48d0-9b95-10ac8c9672df" providerId="AD" clId="Web-{DD042559-6019-D34E-C63E-5B1BA0A01E83}" dt="2020-09-10T19:53:38.141" v="83" actId="20577"/>
        <pc:sldMkLst>
          <pc:docMk/>
          <pc:sldMk cId="259742241" sldId="265"/>
        </pc:sldMkLst>
        <pc:spChg chg="mod">
          <ac:chgData name="Chad Vidden" userId="S::cvidden@uwlax.edu::fa919fd6-03f8-48d0-9b95-10ac8c9672df" providerId="AD" clId="Web-{DD042559-6019-D34E-C63E-5B1BA0A01E83}" dt="2020-09-10T19:53:38.141" v="83" actId="20577"/>
          <ac:spMkLst>
            <pc:docMk/>
            <pc:sldMk cId="259742241" sldId="265"/>
            <ac:spMk id="3" creationId="{9BBBB11B-49A7-4A14-AC67-AC50FA0F861E}"/>
          </ac:spMkLst>
        </pc:spChg>
      </pc:sldChg>
    </pc:docChg>
  </pc:docChgLst>
  <pc:docChgLst>
    <pc:chgData name="Chad Vidden" userId="fa919fd6-03f8-48d0-9b95-10ac8c9672df" providerId="ADAL" clId="{C57E1562-4CD1-40DF-A9CF-556AFAB76C39}"/>
    <pc:docChg chg="undo custSel modSld">
      <pc:chgData name="Chad Vidden" userId="fa919fd6-03f8-48d0-9b95-10ac8c9672df" providerId="ADAL" clId="{C57E1562-4CD1-40DF-A9CF-556AFAB76C39}" dt="2020-03-25T02:34:42.149" v="65"/>
      <pc:docMkLst>
        <pc:docMk/>
      </pc:docMkLst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3637318454" sldId="257"/>
        </pc:sldMkLst>
        <pc:inkChg chg="del">
          <ac:chgData name="Chad Vidden" userId="fa919fd6-03f8-48d0-9b95-10ac8c9672df" providerId="ADAL" clId="{C57E1562-4CD1-40DF-A9CF-556AFAB76C39}" dt="2020-03-25T02:02:05.417" v="0"/>
          <ac:inkMkLst>
            <pc:docMk/>
            <pc:sldMk cId="3637318454" sldId="257"/>
            <ac:inkMk id="5" creationId="{E64D35EA-737C-4F7F-99AC-E82DD292E312}"/>
          </ac:inkMkLst>
        </pc:inkChg>
        <pc:inkChg chg="del">
          <ac:chgData name="Chad Vidden" userId="fa919fd6-03f8-48d0-9b95-10ac8c9672df" providerId="ADAL" clId="{C57E1562-4CD1-40DF-A9CF-556AFAB76C39}" dt="2020-03-25T02:02:05.428" v="1"/>
          <ac:inkMkLst>
            <pc:docMk/>
            <pc:sldMk cId="3637318454" sldId="257"/>
            <ac:inkMk id="6" creationId="{491D2C19-9344-4750-845A-9038A613B85C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637318454" sldId="257"/>
            <ac:inkMk id="7" creationId="{599E726D-87D7-4075-9874-250F373F061C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2599349530" sldId="258"/>
        </pc:sldMkLst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" creationId="{717781AD-C247-4902-935C-C203A14DD7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" creationId="{836DADF8-8A3F-4F09-80FE-C8E546B24BE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" creationId="{9D6D96E2-1A34-410B-979B-AF0E273EA39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" creationId="{D0869BF9-FCBF-4895-9E14-6C8FD4C9EC0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" creationId="{857A468B-43A4-405B-8497-2D35813048D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" creationId="{9980605C-C8FF-4E50-B59E-CC27D00FB7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" creationId="{7508F71D-6D2C-4A00-80AE-4ED45F7F9A3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0" creationId="{E7683987-2147-480F-87F2-7A907A610FE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1" creationId="{14ED7EA6-6D30-4482-AD8E-93E8F1D9E9F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" creationId="{A37F4B14-6EBC-451B-9CBF-1D6E88B8443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" creationId="{E826A3A9-3B50-4323-9014-DE974C36007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" creationId="{313FBC56-5F26-4807-97C2-7A4CD494E0A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" creationId="{DF381B18-BB0C-4470-9BBF-EEFBB9A107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" creationId="{A6DFA6A7-6C29-4EF6-837C-2273B0CFD06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" creationId="{02573925-FF0B-498A-87DA-42B0CEB3DF4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" creationId="{A4203528-2D01-4103-8346-FF1A4538CD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" creationId="{9FDAAADD-F978-42AC-AD19-000389CBDA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" creationId="{08F0D0FC-961B-4121-BDEC-0752775A46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" creationId="{0D0F32E4-F202-47C4-9FB8-21A15B6B2A5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" creationId="{D3822A9F-364A-4354-893F-4C7EF1D77AB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" creationId="{BCE288CE-CBF2-4880-96F7-0D77B61CA8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" creationId="{6E250556-8BFF-4324-9E67-8DA271B619F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" creationId="{3F860A61-9F32-437F-A0CA-EAC7154A034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" creationId="{DD36B5E2-F05B-4B64-840E-61D954938BA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7" creationId="{05864736-DDDB-4B8A-9835-F26AF9CBE7A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8" creationId="{8D4D3AA2-C00E-445E-AAB3-054F2FD801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9" creationId="{612B0B9D-B660-499E-A289-3833068EF0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0" creationId="{DE12A18B-B3B2-4CC7-8197-70F7017CC07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1" creationId="{0132B9D0-0B4F-4D8A-8E7E-93F42B6920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2" creationId="{4A41E55D-6932-41D2-8EDF-7732C52DC9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3" creationId="{A2C99B03-4884-46A5-9BCA-67C6111C5B1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4" creationId="{3E54610F-2809-4A54-8FE1-BED31752FED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5" creationId="{1531A137-C4B4-4CC6-8285-D08826D7929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6" creationId="{80409F0D-1816-433A-A0C3-F23FFFE16B6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7" creationId="{3BEDEFCB-624A-4D88-85D9-11CB75038C5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8" creationId="{CC9E7F22-076E-4117-A53A-C2685EDF295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9" creationId="{1864276F-1528-450C-A3E0-D08DFFC256B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0" creationId="{0770EED8-3539-426B-BD48-87FE38B0DD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1" creationId="{747D817B-884B-4023-94CC-5FC4505B39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2" creationId="{F6249060-9CEC-4AE9-88D4-AFDFADC39B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3" creationId="{C85075F8-F8B7-45D8-8BCC-67BEA8320D8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4" creationId="{1DFA7BD6-7A95-4B6C-B38F-6F8EFAC0802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5" creationId="{C07C1079-3D3F-4542-9301-9B437DE089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6" creationId="{151C8719-E1B3-48B5-99DC-3154A771ACE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7" creationId="{80C5519E-08CE-451C-B1F5-1CFAEE535FA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8" creationId="{9F806EA9-1026-40E7-8B7A-2940E48DFB0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9" creationId="{B69704D2-9799-4147-8E7D-9D310AE2C8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0" creationId="{8EE14F2B-E267-4037-A9C0-618520684915}"/>
          </ac:inkMkLst>
        </pc:inkChg>
        <pc:inkChg chg="del">
          <ac:chgData name="Chad Vidden" userId="fa919fd6-03f8-48d0-9b95-10ac8c9672df" providerId="ADAL" clId="{C57E1562-4CD1-40DF-A9CF-556AFAB76C39}" dt="2020-03-25T02:05:54.330" v="43"/>
          <ac:inkMkLst>
            <pc:docMk/>
            <pc:sldMk cId="2599349530" sldId="258"/>
            <ac:inkMk id="51" creationId="{F0D76C7F-6C58-4B0E-B7E1-2FAC0BCEC3A7}"/>
          </ac:inkMkLst>
        </pc:inkChg>
        <pc:inkChg chg="del">
          <ac:chgData name="Chad Vidden" userId="fa919fd6-03f8-48d0-9b95-10ac8c9672df" providerId="ADAL" clId="{C57E1562-4CD1-40DF-A9CF-556AFAB76C39}" dt="2020-03-25T02:05:54.331" v="44"/>
          <ac:inkMkLst>
            <pc:docMk/>
            <pc:sldMk cId="2599349530" sldId="258"/>
            <ac:inkMk id="52" creationId="{35D496D9-7583-48FB-8586-28C534E64E59}"/>
          </ac:inkMkLst>
        </pc:inkChg>
        <pc:inkChg chg="del">
          <ac:chgData name="Chad Vidden" userId="fa919fd6-03f8-48d0-9b95-10ac8c9672df" providerId="ADAL" clId="{C57E1562-4CD1-40DF-A9CF-556AFAB76C39}" dt="2020-03-25T02:05:54.324" v="21"/>
          <ac:inkMkLst>
            <pc:docMk/>
            <pc:sldMk cId="2599349530" sldId="258"/>
            <ac:inkMk id="53" creationId="{5F66B290-5AEC-48C4-84A1-38EFF9020E8D}"/>
          </ac:inkMkLst>
        </pc:inkChg>
        <pc:inkChg chg="del">
          <ac:chgData name="Chad Vidden" userId="fa919fd6-03f8-48d0-9b95-10ac8c9672df" providerId="ADAL" clId="{C57E1562-4CD1-40DF-A9CF-556AFAB76C39}" dt="2020-03-25T02:05:47.973" v="12"/>
          <ac:inkMkLst>
            <pc:docMk/>
            <pc:sldMk cId="2599349530" sldId="258"/>
            <ac:inkMk id="54" creationId="{DF81D842-7F03-4F69-9784-D50072FB0F72}"/>
          </ac:inkMkLst>
        </pc:inkChg>
        <pc:inkChg chg="del">
          <ac:chgData name="Chad Vidden" userId="fa919fd6-03f8-48d0-9b95-10ac8c9672df" providerId="ADAL" clId="{C57E1562-4CD1-40DF-A9CF-556AFAB76C39}" dt="2020-03-25T02:05:54.328" v="35"/>
          <ac:inkMkLst>
            <pc:docMk/>
            <pc:sldMk cId="2599349530" sldId="258"/>
            <ac:inkMk id="55" creationId="{F775F110-BD04-4410-AA23-214E9E6EA6D4}"/>
          </ac:inkMkLst>
        </pc:inkChg>
        <pc:inkChg chg="del">
          <ac:chgData name="Chad Vidden" userId="fa919fd6-03f8-48d0-9b95-10ac8c9672df" providerId="ADAL" clId="{C57E1562-4CD1-40DF-A9CF-556AFAB76C39}" dt="2020-03-25T02:05:54.325" v="27"/>
          <ac:inkMkLst>
            <pc:docMk/>
            <pc:sldMk cId="2599349530" sldId="258"/>
            <ac:inkMk id="56" creationId="{7198DA2B-651E-4C0E-BB7C-4536514E2C0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7" creationId="{8FFB2B27-D5F3-4593-B085-995F9D7645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8" creationId="{04C7E48D-2631-488D-8BF8-214AA6931E5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9" creationId="{572219D1-A84C-48F6-8B5C-32451D1B3C1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0" creationId="{D5CB9947-0848-49EB-9B62-E2AB6BB8BCB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1" creationId="{7C097018-A3B1-4B9E-8C37-5942DB06B6B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2" creationId="{B762C895-CAC7-4974-8D03-7B259AEC70D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3" creationId="{6AB5EBE5-3D2C-4C74-8D80-F909AF8C8CD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4" creationId="{5C5DBCD2-6632-45C3-BC3C-396CB271E34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5" creationId="{AB71C5B1-3C0C-43F8-B303-BAE07CB9D34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6" creationId="{88AD57B7-172E-468A-97F8-4676C0E0189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7" creationId="{78BBA637-B4C7-47E3-81DE-05CEA5FE87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8" creationId="{69CF680B-7B35-4EA0-8E71-EAE491F9DA8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9" creationId="{1522BCBF-A3CF-4901-9D6C-985DD6BB427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0" creationId="{543F2A33-DB97-49EA-9102-BE9A805727E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1" creationId="{6C520A85-9B6E-4740-84CD-D4B9D5372E3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2" creationId="{7BE252BC-3F25-4C60-941A-161229BDB2A9}"/>
          </ac:inkMkLst>
        </pc:inkChg>
        <pc:inkChg chg="del">
          <ac:chgData name="Chad Vidden" userId="fa919fd6-03f8-48d0-9b95-10ac8c9672df" providerId="ADAL" clId="{C57E1562-4CD1-40DF-A9CF-556AFAB76C39}" dt="2020-03-25T02:05:47.975" v="14"/>
          <ac:inkMkLst>
            <pc:docMk/>
            <pc:sldMk cId="2599349530" sldId="258"/>
            <ac:inkMk id="73" creationId="{A63F859A-9D49-41C0-91BF-F0068D6E0832}"/>
          </ac:inkMkLst>
        </pc:inkChg>
        <pc:inkChg chg="del">
          <ac:chgData name="Chad Vidden" userId="fa919fd6-03f8-48d0-9b95-10ac8c9672df" providerId="ADAL" clId="{C57E1562-4CD1-40DF-A9CF-556AFAB76C39}" dt="2020-03-25T02:05:47.974" v="13"/>
          <ac:inkMkLst>
            <pc:docMk/>
            <pc:sldMk cId="2599349530" sldId="258"/>
            <ac:inkMk id="74" creationId="{2F6294D7-2E61-48B0-87EE-C5651208AB6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5" creationId="{9BE52598-384D-41AE-972D-1968A21DC18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6" creationId="{7B77D233-84DE-4F45-940D-F776F283FFEF}"/>
          </ac:inkMkLst>
        </pc:inkChg>
        <pc:inkChg chg="del">
          <ac:chgData name="Chad Vidden" userId="fa919fd6-03f8-48d0-9b95-10ac8c9672df" providerId="ADAL" clId="{C57E1562-4CD1-40DF-A9CF-556AFAB76C39}" dt="2020-03-25T02:05:54.328" v="34"/>
          <ac:inkMkLst>
            <pc:docMk/>
            <pc:sldMk cId="2599349530" sldId="258"/>
            <ac:inkMk id="77" creationId="{CA12F16F-714D-424C-BE93-19B0FFBD1C4F}"/>
          </ac:inkMkLst>
        </pc:inkChg>
        <pc:inkChg chg="del">
          <ac:chgData name="Chad Vidden" userId="fa919fd6-03f8-48d0-9b95-10ac8c9672df" providerId="ADAL" clId="{C57E1562-4CD1-40DF-A9CF-556AFAB76C39}" dt="2020-03-25T02:05:54.321" v="16"/>
          <ac:inkMkLst>
            <pc:docMk/>
            <pc:sldMk cId="2599349530" sldId="258"/>
            <ac:inkMk id="78" creationId="{404D4A54-8A55-4F2A-9088-9324D0D508DC}"/>
          </ac:inkMkLst>
        </pc:inkChg>
        <pc:inkChg chg="del">
          <ac:chgData name="Chad Vidden" userId="fa919fd6-03f8-48d0-9b95-10ac8c9672df" providerId="ADAL" clId="{C57E1562-4CD1-40DF-A9CF-556AFAB76C39}" dt="2020-03-25T02:05:54.325" v="26"/>
          <ac:inkMkLst>
            <pc:docMk/>
            <pc:sldMk cId="2599349530" sldId="258"/>
            <ac:inkMk id="79" creationId="{587CDBF5-3091-46C9-A020-120D6FB37AE8}"/>
          </ac:inkMkLst>
        </pc:inkChg>
        <pc:inkChg chg="del">
          <ac:chgData name="Chad Vidden" userId="fa919fd6-03f8-48d0-9b95-10ac8c9672df" providerId="ADAL" clId="{C57E1562-4CD1-40DF-A9CF-556AFAB76C39}" dt="2020-03-25T02:05:54.329" v="38"/>
          <ac:inkMkLst>
            <pc:docMk/>
            <pc:sldMk cId="2599349530" sldId="258"/>
            <ac:inkMk id="80" creationId="{F519F920-1E35-44EB-A881-54DD487CBD9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1" creationId="{ABBB3FD6-6F31-4549-AA84-03084410127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2" creationId="{1C0B7E45-95F3-49C6-A158-00DF6CCC7C2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3" creationId="{306FAC3E-06B6-4A05-817F-FBA01B4346E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4" creationId="{DA1EA8C8-6AF4-47B2-B1E6-B13F70B8B3A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5" creationId="{7C8D1DC2-CD29-406F-869E-D4E94AC8C3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6" creationId="{27FBAA44-3BEE-4A31-A465-232A4F83231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7" creationId="{8EAEB0A4-E30E-4BCB-B521-9F6B2C7C63A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8" creationId="{BCBFD526-85F5-4B46-8679-75DA588C486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9" creationId="{FED149D2-35DE-4582-A6EB-DF32D83B5FC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0" creationId="{9EFA1F81-CFD7-4157-88A6-E8940FAB7D9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1" creationId="{F0B8CE51-3B47-431D-A082-B6341CE2F0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2" creationId="{3E667505-5001-43A3-ABD8-8C7BC1B8514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3" creationId="{616A7B55-E572-4950-9570-B2D51024B2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4" creationId="{578FF46C-E2DB-43F1-90BE-C147570FAB37}"/>
          </ac:inkMkLst>
        </pc:inkChg>
        <pc:inkChg chg="del">
          <ac:chgData name="Chad Vidden" userId="fa919fd6-03f8-48d0-9b95-10ac8c9672df" providerId="ADAL" clId="{C57E1562-4CD1-40DF-A9CF-556AFAB76C39}" dt="2020-03-25T02:05:54.330" v="42"/>
          <ac:inkMkLst>
            <pc:docMk/>
            <pc:sldMk cId="2599349530" sldId="258"/>
            <ac:inkMk id="96" creationId="{5521C237-0D14-4290-9810-7E6E468A8796}"/>
          </ac:inkMkLst>
        </pc:inkChg>
        <pc:inkChg chg="del">
          <ac:chgData name="Chad Vidden" userId="fa919fd6-03f8-48d0-9b95-10ac8c9672df" providerId="ADAL" clId="{C57E1562-4CD1-40DF-A9CF-556AFAB76C39}" dt="2020-03-25T02:05:54.329" v="36"/>
          <ac:inkMkLst>
            <pc:docMk/>
            <pc:sldMk cId="2599349530" sldId="258"/>
            <ac:inkMk id="97" creationId="{6F30F881-276C-4EE9-A1F4-1B92D560EDB2}"/>
          </ac:inkMkLst>
        </pc:inkChg>
        <pc:inkChg chg="del">
          <ac:chgData name="Chad Vidden" userId="fa919fd6-03f8-48d0-9b95-10ac8c9672df" providerId="ADAL" clId="{C57E1562-4CD1-40DF-A9CF-556AFAB76C39}" dt="2020-03-25T02:05:54.328" v="33"/>
          <ac:inkMkLst>
            <pc:docMk/>
            <pc:sldMk cId="2599349530" sldId="258"/>
            <ac:inkMk id="98" creationId="{68F563E0-93B0-45EA-A921-4DB0F3CD0F8A}"/>
          </ac:inkMkLst>
        </pc:inkChg>
        <pc:inkChg chg="del">
          <ac:chgData name="Chad Vidden" userId="fa919fd6-03f8-48d0-9b95-10ac8c9672df" providerId="ADAL" clId="{C57E1562-4CD1-40DF-A9CF-556AFAB76C39}" dt="2020-03-25T02:05:54.323" v="19"/>
          <ac:inkMkLst>
            <pc:docMk/>
            <pc:sldMk cId="2599349530" sldId="258"/>
            <ac:inkMk id="99" creationId="{3EAA73E0-1C24-46EE-A590-7AD0326ADA94}"/>
          </ac:inkMkLst>
        </pc:inkChg>
        <pc:inkChg chg="del">
          <ac:chgData name="Chad Vidden" userId="fa919fd6-03f8-48d0-9b95-10ac8c9672df" providerId="ADAL" clId="{C57E1562-4CD1-40DF-A9CF-556AFAB76C39}" dt="2020-03-25T02:05:54.330" v="40"/>
          <ac:inkMkLst>
            <pc:docMk/>
            <pc:sldMk cId="2599349530" sldId="258"/>
            <ac:inkMk id="100" creationId="{E703E1A2-65DD-4671-8EEC-17B813E3111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01" creationId="{FFBDB4D2-F200-4CBA-9C73-1EC7D6FE88D8}"/>
          </ac:inkMkLst>
        </pc:inkChg>
        <pc:inkChg chg="del">
          <ac:chgData name="Chad Vidden" userId="fa919fd6-03f8-48d0-9b95-10ac8c9672df" providerId="ADAL" clId="{C57E1562-4CD1-40DF-A9CF-556AFAB76C39}" dt="2020-03-25T02:05:54.330" v="41"/>
          <ac:inkMkLst>
            <pc:docMk/>
            <pc:sldMk cId="2599349530" sldId="258"/>
            <ac:inkMk id="102" creationId="{9A5C0F5B-162E-434A-AAB3-50B212592ED3}"/>
          </ac:inkMkLst>
        </pc:inkChg>
        <pc:inkChg chg="del">
          <ac:chgData name="Chad Vidden" userId="fa919fd6-03f8-48d0-9b95-10ac8c9672df" providerId="ADAL" clId="{C57E1562-4CD1-40DF-A9CF-556AFAB76C39}" dt="2020-03-25T02:05:54.332" v="49"/>
          <ac:inkMkLst>
            <pc:docMk/>
            <pc:sldMk cId="2599349530" sldId="258"/>
            <ac:inkMk id="103" creationId="{BBBD0E39-89F3-49E6-8262-031D079C0C73}"/>
          </ac:inkMkLst>
        </pc:inkChg>
        <pc:inkChg chg="del">
          <ac:chgData name="Chad Vidden" userId="fa919fd6-03f8-48d0-9b95-10ac8c9672df" providerId="ADAL" clId="{C57E1562-4CD1-40DF-A9CF-556AFAB76C39}" dt="2020-03-25T02:05:54.327" v="31"/>
          <ac:inkMkLst>
            <pc:docMk/>
            <pc:sldMk cId="2599349530" sldId="258"/>
            <ac:inkMk id="104" creationId="{BA4249DE-8FF5-42C1-B336-7F72E9EF673C}"/>
          </ac:inkMkLst>
        </pc:inkChg>
        <pc:inkChg chg="del">
          <ac:chgData name="Chad Vidden" userId="fa919fd6-03f8-48d0-9b95-10ac8c9672df" providerId="ADAL" clId="{C57E1562-4CD1-40DF-A9CF-556AFAB76C39}" dt="2020-03-25T02:05:54.332" v="50"/>
          <ac:inkMkLst>
            <pc:docMk/>
            <pc:sldMk cId="2599349530" sldId="258"/>
            <ac:inkMk id="105" creationId="{45AB5051-97E6-45D9-AC50-059B4498E65F}"/>
          </ac:inkMkLst>
        </pc:inkChg>
        <pc:inkChg chg="del">
          <ac:chgData name="Chad Vidden" userId="fa919fd6-03f8-48d0-9b95-10ac8c9672df" providerId="ADAL" clId="{C57E1562-4CD1-40DF-A9CF-556AFAB76C39}" dt="2020-03-25T02:05:54.329" v="39"/>
          <ac:inkMkLst>
            <pc:docMk/>
            <pc:sldMk cId="2599349530" sldId="258"/>
            <ac:inkMk id="106" creationId="{F4641A3A-9CF5-439A-8EC7-94EA36B78012}"/>
          </ac:inkMkLst>
        </pc:inkChg>
        <pc:inkChg chg="del">
          <ac:chgData name="Chad Vidden" userId="fa919fd6-03f8-48d0-9b95-10ac8c9672df" providerId="ADAL" clId="{C57E1562-4CD1-40DF-A9CF-556AFAB76C39}" dt="2020-03-25T02:05:54.327" v="30"/>
          <ac:inkMkLst>
            <pc:docMk/>
            <pc:sldMk cId="2599349530" sldId="258"/>
            <ac:inkMk id="107" creationId="{05512FE3-8DA3-4999-AE35-ED2536C714DF}"/>
          </ac:inkMkLst>
        </pc:inkChg>
        <pc:inkChg chg="del">
          <ac:chgData name="Chad Vidden" userId="fa919fd6-03f8-48d0-9b95-10ac8c9672df" providerId="ADAL" clId="{C57E1562-4CD1-40DF-A9CF-556AFAB76C39}" dt="2020-03-25T02:05:54.326" v="28"/>
          <ac:inkMkLst>
            <pc:docMk/>
            <pc:sldMk cId="2599349530" sldId="258"/>
            <ac:inkMk id="108" creationId="{64F1BBE9-C40C-4C8B-A4DC-B8AFFEB4C44C}"/>
          </ac:inkMkLst>
        </pc:inkChg>
        <pc:inkChg chg="del">
          <ac:chgData name="Chad Vidden" userId="fa919fd6-03f8-48d0-9b95-10ac8c9672df" providerId="ADAL" clId="{C57E1562-4CD1-40DF-A9CF-556AFAB76C39}" dt="2020-03-25T02:05:54.324" v="23"/>
          <ac:inkMkLst>
            <pc:docMk/>
            <pc:sldMk cId="2599349530" sldId="258"/>
            <ac:inkMk id="109" creationId="{77592294-4BB1-409D-8F03-ABC26B600C12}"/>
          </ac:inkMkLst>
        </pc:inkChg>
        <pc:inkChg chg="del">
          <ac:chgData name="Chad Vidden" userId="fa919fd6-03f8-48d0-9b95-10ac8c9672df" providerId="ADAL" clId="{C57E1562-4CD1-40DF-A9CF-556AFAB76C39}" dt="2020-03-25T02:05:54.323" v="20"/>
          <ac:inkMkLst>
            <pc:docMk/>
            <pc:sldMk cId="2599349530" sldId="258"/>
            <ac:inkMk id="110" creationId="{4BDF1A7F-64E3-4CB7-995C-271DE5BD2B68}"/>
          </ac:inkMkLst>
        </pc:inkChg>
        <pc:inkChg chg="del">
          <ac:chgData name="Chad Vidden" userId="fa919fd6-03f8-48d0-9b95-10ac8c9672df" providerId="ADAL" clId="{C57E1562-4CD1-40DF-A9CF-556AFAB76C39}" dt="2020-03-25T02:05:54.329" v="37"/>
          <ac:inkMkLst>
            <pc:docMk/>
            <pc:sldMk cId="2599349530" sldId="258"/>
            <ac:inkMk id="111" creationId="{7A709AC2-D705-4ED1-A530-A2225408D69E}"/>
          </ac:inkMkLst>
        </pc:inkChg>
        <pc:inkChg chg="del">
          <ac:chgData name="Chad Vidden" userId="fa919fd6-03f8-48d0-9b95-10ac8c9672df" providerId="ADAL" clId="{C57E1562-4CD1-40DF-A9CF-556AFAB76C39}" dt="2020-03-25T02:05:54.326" v="29"/>
          <ac:inkMkLst>
            <pc:docMk/>
            <pc:sldMk cId="2599349530" sldId="258"/>
            <ac:inkMk id="112" creationId="{335B2670-A765-4C16-9D67-C4228ACFBA5B}"/>
          </ac:inkMkLst>
        </pc:inkChg>
        <pc:inkChg chg="del">
          <ac:chgData name="Chad Vidden" userId="fa919fd6-03f8-48d0-9b95-10ac8c9672df" providerId="ADAL" clId="{C57E1562-4CD1-40DF-A9CF-556AFAB76C39}" dt="2020-03-25T02:05:54.324" v="22"/>
          <ac:inkMkLst>
            <pc:docMk/>
            <pc:sldMk cId="2599349530" sldId="258"/>
            <ac:inkMk id="113" creationId="{F9F3BF73-5F94-43CC-BBA4-24E6A08A7912}"/>
          </ac:inkMkLst>
        </pc:inkChg>
        <pc:inkChg chg="del">
          <ac:chgData name="Chad Vidden" userId="fa919fd6-03f8-48d0-9b95-10ac8c9672df" providerId="ADAL" clId="{C57E1562-4CD1-40DF-A9CF-556AFAB76C39}" dt="2020-03-25T02:05:54.331" v="46"/>
          <ac:inkMkLst>
            <pc:docMk/>
            <pc:sldMk cId="2599349530" sldId="258"/>
            <ac:inkMk id="114" creationId="{FB72FBE4-4191-4E9C-90A4-2A23DDA7490D}"/>
          </ac:inkMkLst>
        </pc:inkChg>
        <pc:inkChg chg="del">
          <ac:chgData name="Chad Vidden" userId="fa919fd6-03f8-48d0-9b95-10ac8c9672df" providerId="ADAL" clId="{C57E1562-4CD1-40DF-A9CF-556AFAB76C39}" dt="2020-03-25T02:05:54.332" v="47"/>
          <ac:inkMkLst>
            <pc:docMk/>
            <pc:sldMk cId="2599349530" sldId="258"/>
            <ac:inkMk id="115" creationId="{AAF020D6-CBDB-49EB-BEED-F74719A4E397}"/>
          </ac:inkMkLst>
        </pc:inkChg>
        <pc:inkChg chg="del">
          <ac:chgData name="Chad Vidden" userId="fa919fd6-03f8-48d0-9b95-10ac8c9672df" providerId="ADAL" clId="{C57E1562-4CD1-40DF-A9CF-556AFAB76C39}" dt="2020-03-25T02:05:54.322" v="17"/>
          <ac:inkMkLst>
            <pc:docMk/>
            <pc:sldMk cId="2599349530" sldId="258"/>
            <ac:inkMk id="116" creationId="{DE91EB0E-0504-44C1-8155-1A0764AB1BA5}"/>
          </ac:inkMkLst>
        </pc:inkChg>
        <pc:inkChg chg="del">
          <ac:chgData name="Chad Vidden" userId="fa919fd6-03f8-48d0-9b95-10ac8c9672df" providerId="ADAL" clId="{C57E1562-4CD1-40DF-A9CF-556AFAB76C39}" dt="2020-03-25T02:05:54.327" v="32"/>
          <ac:inkMkLst>
            <pc:docMk/>
            <pc:sldMk cId="2599349530" sldId="258"/>
            <ac:inkMk id="117" creationId="{042D4D43-607D-4F14-B3CE-6B5AEC756FC0}"/>
          </ac:inkMkLst>
        </pc:inkChg>
        <pc:inkChg chg="del">
          <ac:chgData name="Chad Vidden" userId="fa919fd6-03f8-48d0-9b95-10ac8c9672df" providerId="ADAL" clId="{C57E1562-4CD1-40DF-A9CF-556AFAB76C39}" dt="2020-03-25T02:05:54.325" v="25"/>
          <ac:inkMkLst>
            <pc:docMk/>
            <pc:sldMk cId="2599349530" sldId="258"/>
            <ac:inkMk id="118" creationId="{17F4640A-8443-4CDB-9A9D-D29B87A348E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19" creationId="{D1109F4F-8FC8-499F-9E39-A5A5F93C510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0" creationId="{B0B13D5B-7530-480D-9F15-6B4A96FEA4A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1" creationId="{9E12CBC5-CB07-4537-BB69-AA8288302512}"/>
          </ac:inkMkLst>
        </pc:inkChg>
        <pc:inkChg chg="del">
          <ac:chgData name="Chad Vidden" userId="fa919fd6-03f8-48d0-9b95-10ac8c9672df" providerId="ADAL" clId="{C57E1562-4CD1-40DF-A9CF-556AFAB76C39}" dt="2020-03-25T02:05:54.323" v="18"/>
          <ac:inkMkLst>
            <pc:docMk/>
            <pc:sldMk cId="2599349530" sldId="258"/>
            <ac:inkMk id="122" creationId="{5A73593F-9E1C-4250-BAC8-09B5292AEBEF}"/>
          </ac:inkMkLst>
        </pc:inkChg>
        <pc:inkChg chg="del">
          <ac:chgData name="Chad Vidden" userId="fa919fd6-03f8-48d0-9b95-10ac8c9672df" providerId="ADAL" clId="{C57E1562-4CD1-40DF-A9CF-556AFAB76C39}" dt="2020-03-25T02:05:54.331" v="45"/>
          <ac:inkMkLst>
            <pc:docMk/>
            <pc:sldMk cId="2599349530" sldId="258"/>
            <ac:inkMk id="123" creationId="{14897FFF-FAF7-45BB-BBE6-0710491AE6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4" creationId="{0F755DF7-2B9B-4E46-BAC9-6821A6951A7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5" creationId="{8D8568D7-E240-4B5D-926A-F1E70B63F9A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6" creationId="{B52D33EE-29AC-4F80-9A7C-DBA85CD417D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7" creationId="{1D77B335-DA11-4EE6-9FE0-7EFBA7EFC22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8" creationId="{1B491FDC-AC7C-44BF-A1BF-6F11E219C6B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9" creationId="{91B0199D-1D3C-40EC-A915-8181808E35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0" creationId="{467C121F-911F-4D7F-B10C-6B7D866C81B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1" creationId="{DF3BD7BB-4D1E-497C-AA1C-13E0ED16D78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2" creationId="{9AD699DA-3F7E-4416-BE91-D82B032B693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3" creationId="{CE9E064C-672A-4965-B3E1-F8E3A49B4E8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4" creationId="{15DD94B0-8A16-4B9C-8232-E63ACF46D5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5" creationId="{73138AC5-3864-47C2-AD4E-EFE28C5204D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6" creationId="{33E449AA-8799-4165-A624-DB77884DDE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7" creationId="{C75F2514-17EE-427C-9CF9-E9E5F413C8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8" creationId="{711A7969-FB49-4020-A232-E6956DA1C6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9" creationId="{EB61F13A-4AB5-4F7A-9128-8226D9B8F9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0" creationId="{40B811DF-C777-42BF-8A11-E1009F2374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1" creationId="{9915CFCC-B875-4B3C-BDAF-32199810B0E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2" creationId="{9C809E8A-5AFC-47B7-94A9-A261B0DD9E7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3" creationId="{C3B9BDC0-FEAB-4D90-94AF-1A5478915FE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4" creationId="{9FD27D16-99CF-4965-8ADE-A38FF7B4AEF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5" creationId="{C79FBDD2-7CF8-4B9D-AE0B-EC7B5EAF92C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6" creationId="{058AECF0-CFC5-49A7-A7B0-15086BCE81D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7" creationId="{325A2853-8A67-4052-986C-095EB8E5F95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8" creationId="{7BC11BDE-BDBC-4C1B-9422-C39A4822416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9" creationId="{000CA321-2CA0-4491-A59A-97A54CED9F9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0" creationId="{F08A4BF4-3B2E-4F4D-9954-AD307EBCE06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1" creationId="{C66F9AA9-DB63-4BCA-92DC-E5DA8038170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2" creationId="{2925689A-DFA0-4B3E-9D48-D506B6B04F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3" creationId="{BA9EFC3D-5076-4C5C-9C8D-E3A813DF778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4" creationId="{846643B4-21BC-49E4-82A8-B9672DEC127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5" creationId="{8F290986-92DA-45DD-A2E7-5AB0A03D2BA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6" creationId="{6A451150-BB8B-42C1-9B97-FF7D9F82A54E}"/>
          </ac:inkMkLst>
        </pc:inkChg>
        <pc:inkChg chg="del">
          <ac:chgData name="Chad Vidden" userId="fa919fd6-03f8-48d0-9b95-10ac8c9672df" providerId="ADAL" clId="{C57E1562-4CD1-40DF-A9CF-556AFAB76C39}" dt="2020-03-25T02:05:54.324" v="24"/>
          <ac:inkMkLst>
            <pc:docMk/>
            <pc:sldMk cId="2599349530" sldId="258"/>
            <ac:inkMk id="157" creationId="{41F0DEC6-8B19-446B-B36D-1E30DF9A0C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8" creationId="{7A349241-FDF8-4F13-9A8A-271BF824E4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9" creationId="{3599C639-42AC-405D-AA56-2EB884434AD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0" creationId="{1D7A650E-92CE-4E79-A5EB-B187331FC32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1" creationId="{1058CA2F-E19C-4E5F-9F06-26CEF0FD498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2" creationId="{A3A91D50-42A0-4C1D-B276-6292B3C932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3" creationId="{F6A2455C-D974-4C86-861E-D8BE186F0B1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4" creationId="{08DF2F83-3FD9-47A6-8187-B75A3AFBB3BC}"/>
          </ac:inkMkLst>
        </pc:inkChg>
        <pc:inkChg chg="del">
          <ac:chgData name="Chad Vidden" userId="fa919fd6-03f8-48d0-9b95-10ac8c9672df" providerId="ADAL" clId="{C57E1562-4CD1-40DF-A9CF-556AFAB76C39}" dt="2020-03-25T02:06:05.525" v="53" actId="478"/>
          <ac:inkMkLst>
            <pc:docMk/>
            <pc:sldMk cId="2599349530" sldId="258"/>
            <ac:inkMk id="165" creationId="{6D48FB54-0A22-412C-93D0-A0E594D89391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66" creationId="{0AB0D311-1624-46D3-9840-2F4C4D1325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7" creationId="{0A17682C-4549-41B9-8434-368BB45F71A2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68" creationId="{D2220368-3F5E-460E-AF97-E7759A00600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9" creationId="{979D85B1-8235-4F1C-B67A-118848D748DD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70" creationId="{4FAA3564-AFF4-4700-83BD-0CE21D46BE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1" creationId="{A84D421F-3F95-4248-94EB-C34A27F073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2" creationId="{921FBC73-8A96-4AF0-A538-05DCB8CA40A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3" creationId="{3BD69D2C-9FC0-4E51-8B60-AD42D46D08F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4" creationId="{9702F58D-3CF6-47BE-AB29-790EEF01AA29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75" creationId="{1CF2A7F3-CD0E-477A-B244-BE24DF5BCBC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6" creationId="{AF4127F8-A57A-412B-A88A-D9CC347022C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7" creationId="{62BFBF51-0C33-4235-B1C2-5DA1127E791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8" creationId="{07F6FC50-540E-4612-8AE2-3034AF0021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9" creationId="{E1011173-9591-4710-B93E-6BC4DFA5A0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0" creationId="{568E4B4F-5F85-4E5C-B9DD-34CA0A4BA0B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1" creationId="{6E2A8423-1FD9-4C11-9074-A4A029B9063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2" creationId="{BD89609A-48A3-477B-804E-5ADA74A6A24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3" creationId="{91F86AC4-FF76-4E7B-882A-0385D0BEFB2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4" creationId="{8F3B66BC-1CD6-41DA-93EA-6041A66A6F4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5" creationId="{55B7E05A-6699-455C-8483-48B2320AAE2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6" creationId="{9767A7D2-5627-4D2C-97F5-14B9A121B23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7" creationId="{C054DB9E-AFEB-45C2-A667-FDB28B4413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8" creationId="{13220D60-FE71-43C4-96AA-604D5D0081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9" creationId="{D4BE68A6-8D01-4234-A8CA-9816FBDC6A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0" creationId="{ED723D45-9BE9-4D97-A60C-617CAEBD93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1" creationId="{C881F436-2648-427A-B987-83230DAED57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2" creationId="{EEFC1F33-4244-409F-A68C-97973B54E10C}"/>
          </ac:inkMkLst>
        </pc:inkChg>
        <pc:inkChg chg="del">
          <ac:chgData name="Chad Vidden" userId="fa919fd6-03f8-48d0-9b95-10ac8c9672df" providerId="ADAL" clId="{C57E1562-4CD1-40DF-A9CF-556AFAB76C39}" dt="2020-03-25T02:06:08.640" v="54" actId="478"/>
          <ac:inkMkLst>
            <pc:docMk/>
            <pc:sldMk cId="2599349530" sldId="258"/>
            <ac:inkMk id="193" creationId="{14EAB15F-9D16-43E5-9DD7-896CD226DC3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4" creationId="{2F8CD2F8-5401-4382-B24E-453B79B9500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5" creationId="{756BDE38-0926-4F48-A63D-22CDE6F8272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6" creationId="{D21AB245-0332-4400-8630-07927ED3E47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7" creationId="{D089CD3E-0A2F-4853-AFEF-E16AF9DB99A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8" creationId="{EAC403DD-CBB6-4B65-B91C-EABD9161967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9" creationId="{44C63D9F-C773-4E3F-A15D-0148391C369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0" creationId="{B324FF4E-5D5B-4A1B-B5A6-5ADCB94E1AE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1" creationId="{57AF7EEC-9D4F-489D-A262-894E786C8CE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2" creationId="{5A945F29-EA2D-4120-AE8F-C26E038707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3" creationId="{4DF7D5A5-9D38-4535-8DB0-3EF5578A49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4" creationId="{C52F138C-1C31-4287-970D-ACD5A54335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5" creationId="{2FA1DDCC-BAE9-41F2-BC4B-19C7055CF0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6" creationId="{FC4A0732-31EA-41C9-B389-244E32A8DC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7" creationId="{26919ED5-A1C5-47EE-A576-D2FB36AC7A0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8" creationId="{72D865EF-8DFE-4B02-A724-471C711E37D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9" creationId="{A123E7CE-9D29-4229-98AF-22284B74991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0" creationId="{7E06BCB3-D1DC-47A8-8AAA-309081AACA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1" creationId="{D8327B87-C75A-4867-AC26-46CE246F4A1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2" creationId="{006AA05B-76B0-4B5F-8B9A-E46B9EE62D3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3" creationId="{C8D7328B-C95F-4611-B138-884EFD738F9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4" creationId="{A537906E-7014-4AF5-8332-0F52F497DBB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5" creationId="{1A2C98BC-E2CA-4784-A476-A928CA9439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6" creationId="{0C162F2B-B2EB-4E15-8049-82012A9D6C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7" creationId="{52373EC0-7181-4C2C-BF9D-5CA9C3A1ED4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8" creationId="{161B5C84-3E3A-4108-A71C-77DEAF20B1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9" creationId="{2B1E188F-464C-4A11-86E6-19C08E4F77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0" creationId="{97B9E89D-B5FC-4D21-9E8C-2640DAAFA0B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1" creationId="{6A3E1701-091A-4C2B-BEE8-38AC028F844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2" creationId="{8612A69A-C9F1-477C-9F7D-D62B51466AF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3" creationId="{487F8ABF-5BF1-48EF-92FD-F55C066F33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4" creationId="{60F5F096-AF21-4D7C-B0AE-E98A7254462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5" creationId="{5421DA0A-6820-4D0F-BD5D-C28E18BAD8A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6" creationId="{02C801F7-BEAB-46E2-B45A-73659F7D5E3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7" creationId="{AC26FB58-BDE3-4F61-BEDF-70034EDD902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8" creationId="{14082171-D92F-4E3A-865F-8E30459684B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9" creationId="{5D452FB1-6B3E-469C-A81B-2EB0AFFBE1B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0" creationId="{2F57575F-41DA-4828-9BBC-EB115E47413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1" creationId="{2412BBFD-F001-4E3F-A0D8-1FFFC43DF4B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2" creationId="{204841B1-0F94-4AB9-9D7F-43C6EE02F56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3" creationId="{4080015E-2B78-4719-BAA9-FD4D6FC283F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4" creationId="{C8DC07C0-3D13-4D3A-90F0-BCCEA8BDF14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5" creationId="{9E76CA20-AECE-415F-A734-D6E399A4553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6" creationId="{71FF1BC5-4C09-419C-81CF-515BFDD35F2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7" creationId="{204A7B88-273B-4D29-9196-38C58EABED1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8" creationId="{D2B578B0-A63F-4F81-859C-06B50578B15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9" creationId="{F30A7685-DF1E-42F0-91CD-43B79025523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0" creationId="{17AD35E3-AFAE-44A8-8F64-12E80B68F1C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1" creationId="{541694F7-CAC6-42D8-AA2F-8D2ECC6618C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2" creationId="{D218D2D6-AA0A-434E-AC58-4AEA556B019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3" creationId="{A1E8C0C2-A0FA-4B1B-86DE-B460ECFB539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4" creationId="{D4C5ACF1-2A52-4993-AB45-D3EC6E87F8F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5" creationId="{15771357-CD30-42F0-9A52-67D48B3ED5B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6" creationId="{870EBE0D-2240-4279-A571-293A3837CCE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7" creationId="{D37FB4C1-1CA1-4B0D-8ACA-E1AF51D8364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8" creationId="{40FF8375-9C7F-4879-8D8A-8B347E8096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9" creationId="{96331049-DB7F-47AD-ADAF-9E204E35AE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0" creationId="{2F948EB7-B854-4825-B6E9-7A720337742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1" creationId="{A188A632-62BB-4F7D-8589-A208BA573D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2" creationId="{425662A4-E1C4-479B-879B-54FBC309399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3" creationId="{DB7802F0-1605-400E-8514-EA022B508F3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4" creationId="{9DD63B47-3253-46FA-9F9E-825F97BF860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5" creationId="{9FCEDA40-B2BA-4F70-B0CB-599628722CE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6" creationId="{77AE884E-26E6-444D-938B-B8D356CDCB9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7" creationId="{DDD8DD19-8F08-4B62-9F08-53E7EB5E2A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8" creationId="{ED904CA7-4373-44CF-8F15-D335505750B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9" creationId="{18D34CAD-16AF-4679-9AD2-7BD6BBEDE2B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0" creationId="{A1A203C0-F1A7-40EF-A4BE-828D270B66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1" creationId="{62EBAEBA-512C-4969-A49F-0BB8F0B796B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2" creationId="{70FE8E79-8EDF-4218-81C3-09F9093471E9}"/>
          </ac:inkMkLst>
        </pc:inkChg>
        <pc:inkChg chg="add del">
          <ac:chgData name="Chad Vidden" userId="fa919fd6-03f8-48d0-9b95-10ac8c9672df" providerId="ADAL" clId="{C57E1562-4CD1-40DF-A9CF-556AFAB76C39}" dt="2020-03-25T02:05:54.332" v="48"/>
          <ac:inkMkLst>
            <pc:docMk/>
            <pc:sldMk cId="2599349530" sldId="258"/>
            <ac:inkMk id="263" creationId="{067F2B0C-A214-45E5-B549-C01B2EAE5141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2599349530" sldId="258"/>
            <ac:inkMk id="264" creationId="{CD961B23-7070-4A1C-A02E-F722C3C4D225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338191173" sldId="259"/>
        </pc:sldMkLst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" creationId="{D45CD5AE-4DF2-4C00-B8D1-24725D7C326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" creationId="{F4754494-8516-4964-B47E-ABE7321B20E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" creationId="{934183F8-1835-418C-A3F9-76DC9FAB02C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" creationId="{6C1C5953-CCC0-43C7-B282-5A935AFF97E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" creationId="{2924F03E-5CE1-416E-805E-8F6A4FF0ABA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" creationId="{FF435973-D562-46C1-BDB9-A104C549820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" creationId="{E10CB393-F4B9-4D68-9C6F-E69DD9CC199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" creationId="{9964435E-0655-404B-BF10-CC4A94E33F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" creationId="{7805B3EF-46B9-42D5-B4C8-D8C79A8F683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" creationId="{2E02E9AA-6A13-41F2-88D7-9CABF3C5737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" creationId="{51A408BC-3139-4AA2-AD05-9FF02147E1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" creationId="{AA77215C-91B3-4CFF-9492-71471E7EC22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" creationId="{346BC915-0331-4C4E-9059-3E81BCF2D7A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" creationId="{E13F3C26-E74C-46B1-9BB4-939B5AD859A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7" creationId="{AB479DB7-3005-4C1F-8D87-FA304EDDCA8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8" creationId="{397C7166-9416-4BFD-BF9A-33A57CFD13A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9" creationId="{499E0573-2D8A-4A49-8E03-4C148AE8808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0" creationId="{CEE6B503-D481-41B1-9F5E-308EFEC1BE5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1" creationId="{08552F1B-B507-4D67-A10C-D1913BD9B4C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2" creationId="{AE1D20AE-8323-4D4A-9016-5C5B52F7F72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3" creationId="{9BEEFE86-EEA6-47AB-BF5E-66AF78B7C28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4" creationId="{5DCB3816-EFD5-4E59-9F3C-7215D946BF0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5" creationId="{9161214D-F84D-4C8A-BB90-F9F4D66C231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6" creationId="{FD0FD198-86B5-4850-88C7-8551D7D38D5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7" creationId="{8EA59C37-7440-4DEF-A1F6-DA0C70643B6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8" creationId="{B2FE2EA6-0BFD-4699-B8CC-905FF05CB64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9" creationId="{D3F823EB-DC0C-4D15-81D8-F26E5C66A17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0" creationId="{97203C82-C9DA-4F36-AEBA-B62C45432C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1" creationId="{8C994EB9-632C-4851-9D20-98FD99081F1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2" creationId="{4ED22310-CD37-4AB6-B8F6-D2311CC3C58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3" creationId="{CC7334AD-9E00-48E9-BD63-A64E08ADE0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4" creationId="{64F25C98-3AA8-447B-B6E8-59001DAF298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5" creationId="{677DB8E4-F226-49BD-AC44-69D3D745C9C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6" creationId="{891B5C55-94CB-4E13-A8E4-CC3E89CF42F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7" creationId="{D7BDF113-3EF9-41F6-ABB8-47B8D7D0161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8" creationId="{CAC9108E-30E6-41FC-8B8B-32DD02F5173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9" creationId="{9B583705-0DF3-4FCF-B255-1C0E10AAAC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0" creationId="{A71DBFAD-FB2C-4ABD-9F63-798462F6C8C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1" creationId="{0BBC8491-755F-4568-927E-6152E522D09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2" creationId="{0334C22A-E278-4658-A15C-B7A354D044A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3" creationId="{BF240082-5A83-468B-AB85-29FA63C7FBC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4" creationId="{25FAF910-8F81-4212-8751-91571110DFF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5" creationId="{9F31DFF1-6C20-4A8F-B326-ADF97627CFB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6" creationId="{F61DF7FE-21F6-4247-B6C4-30DBD5ABA9E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7" creationId="{5ED66B79-56C8-491C-9032-568805DE939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8" creationId="{1A9ABDAD-BEE6-4BDC-8599-0E9CEECFA35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9" creationId="{D95093E1-0DCB-4DB5-A0BF-7CAD57B45D7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0" creationId="{1A43E549-015D-44A1-8B39-A1449CF927D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1" creationId="{89B7CC02-2A0D-43CB-9BD9-E7CDAA664CB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2" creationId="{B153758F-E4F0-4C79-BDA8-FE2A79375A1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3" creationId="{92782D93-3B17-4BEF-9FD7-F911C41A3B1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4" creationId="{37EFAA3B-2C16-4502-B562-183B5453249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5" creationId="{91D0E9AB-69F1-44A8-BC59-96B74DBC63D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6" creationId="{89C28079-EB78-44F9-9100-B4E8AE341AE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7" creationId="{5D562FB3-1FC5-42D0-89ED-196AA2DE4A1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8" creationId="{0A42C638-EB29-45D2-84B7-3C6992A98A8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9" creationId="{ED76B1EF-39D6-4A97-A03F-98425C33394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0" creationId="{7B13FBAB-0EF5-411B-9C8F-EE6BAD588AD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1" creationId="{767E2B2E-780E-43B0-A433-08AB4E85130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2" creationId="{29EC2A1F-BB58-41F0-886E-819CF316A6C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3" creationId="{59B37FD9-ECED-42F4-A210-035A60D9D2F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4" creationId="{C9425F37-7E2D-4B1F-B4CE-FECE80324D5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5" creationId="{428D7BC2-8E3A-4C51-A284-A090246644D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6" creationId="{BBB29392-FC27-469E-AA19-EBB3D06FE24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7" creationId="{069E3172-D48D-4922-8D9E-A49B998403A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8" creationId="{C3ADB6E8-E599-49AD-A2E4-51E79A2259B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9" creationId="{D7DEB895-CB2F-4F52-83BE-DCEE78C018D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0" creationId="{39ECD039-DCC6-439F-8AC6-493AE420A49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1" creationId="{0F80A37A-2617-4012-87DB-A9D0DB3F57B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2" creationId="{2F51C308-AD12-40BA-95F6-0E060FB1C81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3" creationId="{BC753933-8E32-4687-A0B3-EAC23DD2A82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4" creationId="{0B83A568-297B-4943-83C6-A78B68F8BEC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5" creationId="{20F3E48E-B028-4C30-B5AC-7A9B3983567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6" creationId="{B80EAB4E-B5BF-49E8-BE68-B6EC573CC8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7" creationId="{2772EDDF-0DD9-415A-A86A-A63A491068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8" creationId="{3E2A225A-EBE4-4190-B763-F03BDA34EB4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9" creationId="{EF3EA7C4-AD5B-49D3-9A4A-C1A5847955A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0" creationId="{0A3C74BE-F343-4B70-A486-C44EC177D23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1" creationId="{EB85746A-7C7E-4B91-A3CE-BCC0BC62051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2" creationId="{D239D553-B9EC-49E8-8865-6A0DDFE12D1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3" creationId="{162696C1-21D7-45A4-ABBA-ED7F7188812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4" creationId="{20D1DF14-92A8-48F9-AE0B-1B39821FC62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5" creationId="{45E85DAA-B9D0-4B38-950D-FB57033E1C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6" creationId="{A43BA0DA-77A0-4D7C-AF79-E5DC6BAB120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7" creationId="{90716483-EBB6-487C-A108-2F6B865218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8" creationId="{B4AFC904-BBDB-468F-AB11-78951867D02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9" creationId="{92CAF267-901B-47EE-8206-F034BA9CE69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0" creationId="{C2A1C7CE-2644-42A1-8DF0-D00E24ABDD3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1" creationId="{6DDA4F9A-3480-4EE0-B8D8-048F6AEEA45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2" creationId="{3E82BB6C-4DB7-4AE9-A3A5-04E0B461261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3" creationId="{5AA6D80D-68C1-47FE-9502-7FAAB4D7442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4" creationId="{AB322435-9B5F-4983-B4D7-5FD9B4ED3AC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5" creationId="{7C660BCB-0FB5-468D-9691-1A2F1E91BE2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6" creationId="{356787BE-7F18-4617-B088-B6F0182718D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7" creationId="{9E2EE86F-29EA-469A-9CC6-D757F1F1DF0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8" creationId="{0F4C9140-A312-4CBC-95E2-60CF0129976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9" creationId="{C0C83E4D-390B-4530-8D65-9C8AC53ED63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0" creationId="{E7504DD0-13CF-43D4-A3A8-7239267EDAD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1" creationId="{E4504ACA-5FD3-49A4-9CDE-27B208D8546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2" creationId="{052681E8-7174-4525-88E1-B6C6B94A7A0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3" creationId="{4A5B22AD-8780-4D76-AFD5-D4C548E71A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4" creationId="{A3EC6A25-91BC-48E8-B424-ABD650F8B0F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5" creationId="{1290E553-AC85-416C-B9C0-359323649D1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6" creationId="{9D08BD0C-C218-43C9-A9D1-FAAC3043730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7" creationId="{8039C226-483E-4F39-A8DD-84B3C44BF8B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8" creationId="{6D1DCFB3-F4A9-4C60-9C2F-392C1C4D3EF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9" creationId="{C46ED0D4-D5C7-498F-8DE4-05EC8B341FB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0" creationId="{B1C4424A-2E4F-44F1-B7F2-EADC664441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1" creationId="{CFF43CD1-80D5-459E-BE4E-54FEB938862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2" creationId="{E0786637-CCD2-4925-893A-3CE4EEAAADA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3" creationId="{426ADFA1-C9B0-4508-B9F1-B52F027128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4" creationId="{A691FFE6-99AA-4965-8185-801833F6131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5" creationId="{67BB755A-BCF4-4EE1-BA69-FD60D8CE1BF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6" creationId="{0F6AFE79-136A-4578-BC03-E59B3C96F9D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7" creationId="{E2C4E1F7-B8C3-4702-BE10-8A568B6B77C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8" creationId="{1DF3EAE9-5332-47A3-9B44-76E6FE5E924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9" creationId="{E9C8E69C-524C-4112-A6EE-A5FA6F4F3EA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0" creationId="{8D626123-F250-417A-971E-C2379BE10F7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1" creationId="{75562918-0B28-48CE-8E14-E1C26CD61B6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2" creationId="{7BB1EE83-9BE4-4F70-AF70-F18A03325A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3" creationId="{E0F17A22-EB82-4721-9B78-A75B7080F2E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4" creationId="{9BC0BFFF-0DA5-4370-A610-A9E402FAB6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5" creationId="{62BF9C2B-D81F-42D5-A0A6-8B186132D3F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6" creationId="{1099E1B0-4A24-489E-9635-0124DF74192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7" creationId="{B92C83FC-C6DF-468C-B824-C4475897FAB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8" creationId="{D72D23D3-265B-49EF-8033-298F98E6991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9" creationId="{C93D8021-F6D9-4137-B0A1-15C2FBA725D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0" creationId="{D3572652-FA07-4EDD-82D1-A8A01471547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1" creationId="{48BC23B0-BA48-49FD-BD5D-C51758734FE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2" creationId="{574B4047-9151-402A-9C47-10E044DA201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3" creationId="{66B42E69-CCCE-4D12-8B73-D759353EC6F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4" creationId="{45DE82BD-0800-49A4-AAD1-251DF85E51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5" creationId="{CE2E3896-F911-468E-B87A-6EE6A9CBECC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6" creationId="{E1A1FCB2-1231-4BE8-B9E6-A27309C0E59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7" creationId="{7BD2C73B-2EB5-4F75-9996-F256E12680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8" creationId="{90F13B16-00BE-4E82-992D-6F5B17E520F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9" creationId="{1608730C-3130-4419-88B8-6F6D5BFD214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0" creationId="{C3ABDF02-C914-4C57-988D-7E628E7360C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1" creationId="{DC554BDD-E834-4F93-9BCB-85A90A3ECE5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2" creationId="{D765B2E1-9611-468F-B632-9EA72E510D3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3" creationId="{646EA607-A3DA-4DFD-B97C-E640E070938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4" creationId="{2BBE6744-7A1D-4CF5-A9AD-4BD16A0E2A3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5" creationId="{B92918B9-086B-4325-962E-12ECC467E08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6" creationId="{8E9776B5-5F29-400E-962D-B13964B430B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7" creationId="{8305F075-7305-42D1-839C-9D66E52C12B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8" creationId="{7EE0CCE3-85AB-4C20-AB43-BEE93F10FF4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9" creationId="{07C17C39-CD02-4C14-BD90-0A6A32112C3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0" creationId="{F4D010F6-55A3-49C4-86F8-297511913A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1" creationId="{0A75B81F-A2A7-4B20-A106-CD48E708E60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2" creationId="{544357D5-3B93-4B95-9BB4-86876FC58C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3" creationId="{8ED2665D-779D-4C7F-AAE9-1E6A04E0D8F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4" creationId="{4FF4927A-8510-4F54-8B42-06347DF98B6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5" creationId="{2DA94381-8E64-4868-8024-7FFF35F49B8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6" creationId="{9DBA89E9-4331-4E19-B999-2190E28F6CB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7" creationId="{68F5E067-B2ED-4315-BF40-18F7A681157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8" creationId="{78756C24-B08F-4F0B-97E9-2200B5FAD4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9" creationId="{D1739612-5447-4A71-B7DB-92968928173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0" creationId="{3434011C-6C88-4CF1-AF31-A7C241E4BB3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1" creationId="{0CE2F879-C7BF-4E27-A732-D20D553459D4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38191173" sldId="259"/>
            <ac:inkMk id="162" creationId="{BD054896-C73D-4C26-8C94-CA679A22A62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4" creationId="{53A68CE6-F1C7-49EF-8D01-285A2A16432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5" creationId="{378F5F1E-2C3F-4ABB-82BD-1E2552EC472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6" creationId="{5CC3A0E4-A98B-4623-AF77-20FC3A7647E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7" creationId="{897E1A3B-EA2D-462D-BF52-E7E4511A610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8" creationId="{3B9F114B-8E79-4564-831E-7D3ECA09722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9" creationId="{D927F3C4-6A79-4EA6-B303-4D7E10BA4DB8}"/>
          </ac:inkMkLst>
        </pc:inkChg>
      </pc:sldChg>
      <pc:sldChg chg="addSp delSp modSp">
        <pc:chgData name="Chad Vidden" userId="fa919fd6-03f8-48d0-9b95-10ac8c9672df" providerId="ADAL" clId="{C57E1562-4CD1-40DF-A9CF-556AFAB76C39}" dt="2020-03-25T02:34:42.149" v="65"/>
        <pc:sldMkLst>
          <pc:docMk/>
          <pc:sldMk cId="1416279900" sldId="260"/>
        </pc:sldMkLst>
        <pc:spChg chg="mod">
          <ac:chgData name="Chad Vidden" userId="fa919fd6-03f8-48d0-9b95-10ac8c9672df" providerId="ADAL" clId="{C57E1562-4CD1-40DF-A9CF-556AFAB76C39}" dt="2020-03-25T02:06:26.215" v="58" actId="1076"/>
          <ac:spMkLst>
            <pc:docMk/>
            <pc:sldMk cId="1416279900" sldId="260"/>
            <ac:spMk id="2" creationId="{5A91ABC3-97FB-4D0C-B17A-14DE70706022}"/>
          </ac:spMkLst>
        </pc:sp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" creationId="{F43BB74F-7A0F-49AF-9070-104BB0FBC18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" creationId="{FDCF9E33-CB18-4717-A855-C3D33455F4C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" creationId="{56D5A7DD-83F8-4441-A944-D3FC68BED36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" creationId="{EFE9D0F6-05A4-4485-829C-D41084A2C83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" creationId="{9A27C3FB-5368-4950-A611-9A92FA312F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" creationId="{14F81886-6836-41B6-80EF-EE8E8305B85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" creationId="{E7D26BF9-3F98-4690-BEFF-A188B879EA0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" creationId="{6D9F946F-850F-4A1D-BE3B-DED918E857C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" creationId="{21AB2FA8-7BCB-40CA-B7EF-77E31112C08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" creationId="{25FC230A-4164-4CC9-9096-B0AE63C0C4E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" creationId="{F5F92346-ECBC-44F5-8748-D41E82F1170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4" creationId="{5D84A48D-EF1D-4DBD-A386-34CCCA1CF50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5" creationId="{4E3B2B39-0C07-440C-8718-1D84496E33E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" creationId="{0BED9FFF-1C02-4AF4-8CE9-DAF1C4B0C64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" creationId="{E4F8A9CF-AFE5-4EA1-9CEE-49C744D4928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8" creationId="{51026045-80D1-4955-9EA3-D2FC1CBC49E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" creationId="{B919DE84-06FD-469D-A475-CF88D7C055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" creationId="{7EA69D73-10F1-42AD-BDD7-E9693A30390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1" creationId="{E3796C76-B9E8-43F0-88C8-94AE5DB6C21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" creationId="{FB5E5150-AF52-4B44-AE99-444116EC8CA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" creationId="{7BC79474-CE72-4656-A9E5-8DD5D72BF95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" creationId="{303168EE-A30A-4AB5-90EB-8B1AC0016A2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5" creationId="{02096E45-090E-49E5-8DF2-CEA0757D54E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6" creationId="{ECCD761B-0956-4557-88F6-CF900575061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7" creationId="{BA48BA44-6060-4855-8B71-B6D15E4FB43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8" creationId="{4CFE3FF5-4BF4-4FD9-BCC7-B7B616E95D8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9" creationId="{F8CE6D14-A259-4D1E-A0AF-7A42BA93899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0" creationId="{49337C11-2E9E-4362-98F9-384887A9DD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1" creationId="{1249C6CD-404C-4BE8-AF4C-E0B388DF9F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2" creationId="{57BFD50A-BBC2-4142-BFE7-DBF65ACDC92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33" creationId="{6478B8E6-0FEA-4B25-8BB3-7E1ED65DEE8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4" creationId="{EDCFD21C-0C12-426F-ABCD-6044FD110B8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5" creationId="{BD656EE0-7D48-4C54-8013-D2EEFD25663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6" creationId="{648835D2-3B61-48B5-8ABE-4F04ABE5ECA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7" creationId="{A2768BD3-EA26-4850-89A3-F14FDC4794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8" creationId="{F47E3321-D490-4A7E-B893-85DEB4F438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9" creationId="{A92B32CB-1D0F-4C20-8CB7-0C6C4267717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0" creationId="{2F657E21-6712-485D-B61F-23E03ABF870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1" creationId="{B382B442-3DCB-4CD5-BB81-48C26B85DD2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2" creationId="{BA3B8BC8-4160-4F9A-A143-58DC0B19F1D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3" creationId="{CF506B03-378B-4AA1-8983-CC73A08F6C9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4" creationId="{16437148-3C5F-410B-B380-C3E87F612EF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5" creationId="{F9290832-C698-405D-8E93-12E14DB6BD9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6" creationId="{B4D7FC71-8886-4C7F-86DA-0C59848F457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7" creationId="{DACABB01-6A19-4335-BD79-F7EAA553662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8" creationId="{E21A529A-73D3-43A8-9737-06345635E67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9" creationId="{82C9F381-BC12-49B8-82A3-B9E8129031D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0" creationId="{2899CBD8-30D9-4736-8BDD-D124F6BD94B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1" creationId="{9F79ECF4-BCC2-4B84-8D71-0CDFDE0416B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2" creationId="{C617AF51-88B8-4563-B732-CBE956423D8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3" creationId="{BCF81552-EFF8-4867-88A7-47B8FA7F283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4" creationId="{02DE95DA-8A99-4212-BA15-9FCD54CD4F9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5" creationId="{417B13D5-9505-48D2-891B-73921D1F73F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6" creationId="{BF3478C1-B9B7-4908-B676-027E32270F4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7" creationId="{FA7DEF3A-3F41-4FF6-945A-81302E1CD08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8" creationId="{47774615-856E-46CE-9E9B-5157C8146D6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9" creationId="{67BEBD3B-AB2D-4A28-B105-BAA6A83B6C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0" creationId="{27D58F82-42A6-4D85-9DCC-5A03AAEDB1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1" creationId="{328163BD-DCD8-4CBE-AEC5-A630C6B7B18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2" creationId="{84648731-BDB2-48BB-B073-8471F375F61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3" creationId="{9CB5B10C-5BCB-4B63-B1FD-1C3A3ED7A4E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4" creationId="{74A7E8E9-9CCA-42D3-9E75-0EBE8B438AA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5" creationId="{0ADE74CB-C038-497C-8919-401796C719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6" creationId="{F47D8D42-7BA4-48A5-9869-1EF0863B07F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7" creationId="{C1F19A19-0C6C-4304-A785-EFB991306BC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8" creationId="{76105B3A-B45D-4F76-A39D-36BB05B3A0B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9" creationId="{5DE82C91-D120-47AE-B207-98F73B2C8AC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0" creationId="{D8C4EB52-5EEA-47FF-AFA4-F67C9CC2704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1" creationId="{5BB3760E-5645-40B5-89E0-8411A45E510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2" creationId="{6BEDD3E4-E2A0-46EB-A7B1-F58E5E079F5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3" creationId="{03EEFC9D-35B0-4D44-BE9E-0C4C4C71603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4" creationId="{EC043985-FDBA-433A-805D-BF37713ECA7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5" creationId="{429A8CC1-2293-4C3A-BC69-2F88D697FA6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6" creationId="{1A7185EB-F9DF-424A-ACC2-DE942115145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7" creationId="{5448B882-75F6-47FF-8038-C2CF607E645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8" creationId="{CD353D06-A82C-492E-9859-48ADD606EDC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9" creationId="{2973D8BD-1546-459E-9432-9C715427BC9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0" creationId="{7F930C32-9E04-4FAC-B9B7-6682350597A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1" creationId="{C292DBBD-100A-4C09-B75E-2F0DF3DC08D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2" creationId="{E8AB5B91-3800-4FC2-A8F9-3285EBFC5D7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3" creationId="{052328E7-95D6-470B-A948-625116BD58A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4" creationId="{DDF7B6B7-A2EF-433F-8A3B-0422860652C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5" creationId="{EEF14A66-1010-499A-A92D-10A47777250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6" creationId="{F9A2513B-F8BB-4EAF-A5F8-E6FF3B90E9C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7" creationId="{01F8BBA4-ADFA-4F23-8086-8220FE0BEE4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8" creationId="{45DE1CF8-C270-425F-BF8C-EF200273769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9" creationId="{982A2C0A-7403-4680-9406-2C590D7762D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0" creationId="{EB2FC86A-50E4-4311-A8AA-A342A6DF0C2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1" creationId="{668A46A2-7EF1-4CB0-8D1C-88CF3107C36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2" creationId="{AC4D6750-F07C-4704-BA3B-DB7B6815562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3" creationId="{3E1469ED-83F1-4BF2-8DF7-9FC18380792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4" creationId="{09714199-0BA0-4FC3-9BCD-D61209F5821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5" creationId="{A7C7DF8D-CF91-414E-8F6F-4D12782CE6B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6" creationId="{6E5AAAF6-272F-428A-ABFC-127C825B855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7" creationId="{34A88CCF-D1C6-4004-A9FC-B3452361C7F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8" creationId="{19D87EEC-0384-40BE-AF15-04CD1033E8D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9" creationId="{F5F409AE-D029-48ED-9FCA-E64488CC591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0" creationId="{10DA3CE9-D2BB-455C-910A-5786544CB5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1" creationId="{8B592F92-1F24-4750-9D8A-5EED2B086EB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2" creationId="{0EE6F81C-9BC3-42A4-B2B6-BD4AE13661E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3" creationId="{EBEAC786-182E-4C7C-88BD-D6EB46949CD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4" creationId="{F55F1212-E53E-4C38-8BA7-747D951798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5" creationId="{87CE52E4-8870-45A6-9E31-1212BDC7107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6" creationId="{789F0607-2A9B-497B-8C3E-C13A9C3DA8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7" creationId="{3374EB40-FE33-4D12-8152-27DAAD2D6CC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8" creationId="{2712E3FE-6B56-45AB-92B4-FFC772CCE07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9" creationId="{1F30C3FA-D35E-40D1-8A9D-9D859AE0CEE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0" creationId="{182D6FC4-C2FC-4B84-AB36-E04C2087475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1" creationId="{1DE5F395-60A6-43D1-BC2F-56CF8D54B05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2" creationId="{2A832B85-3786-4A6E-8210-0769627EE2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3" creationId="{C1ECCC2D-D2E2-44B0-9583-CF86E4B1720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4" creationId="{86BA9BCA-F649-4367-ADF4-A53740EBDBA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5" creationId="{B3C43017-4EAF-4245-BF96-37372FEC0FA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6" creationId="{5BAE6E10-F997-4348-9C93-84179B90CD5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7" creationId="{3BB93618-EA9D-4B37-AA78-05DF65396CD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8" creationId="{48F12E98-0F10-4317-A322-42848A9DB0A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9" creationId="{FB4421EF-5C0F-43B5-9096-155D1620AD8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0" creationId="{7A2BC99A-4A95-435B-ABEC-09C11A5C786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1" creationId="{D7543F75-FF6F-4BFC-A000-D299993C618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2" creationId="{F1FCB3D2-6DAA-465F-8F68-B5BC868E48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3" creationId="{740BA9C3-0D3D-43B0-9E1D-E93539792E0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4" creationId="{F57967FF-D802-4502-A1E2-CAF76509188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5" creationId="{B45A64CA-96DF-4DA1-A7DC-7181A82B815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6" creationId="{A0C8E7A2-6157-4117-87D5-6330D78524F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7" creationId="{85574E01-354C-44DD-9A30-CC5FDE9EB46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8" creationId="{EC9A7BE9-8341-4A39-87CB-8DB049F4522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9" creationId="{B78A0685-A91A-4866-BC65-53241F39B6B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0" creationId="{E8BF17C3-F351-4095-821C-10EFFEC629A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1" creationId="{38601A03-70E9-4FFB-886B-394CA4778AC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2" creationId="{9466820F-4F81-48BF-9C31-5E0D200441F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3" creationId="{28F328B6-8303-4C0A-930C-0BAD240046A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4" creationId="{19798428-FEC0-4D1F-AAD9-72F9FBAFB64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5" creationId="{C8C19ACC-FBF4-41E0-8631-A97A224ACB4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6" creationId="{E08CA01E-4874-4A99-B573-54C77594239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7" creationId="{C6045D92-B0C6-4FB8-BE08-9A3776D5E80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8" creationId="{AF38750E-E09E-4820-B806-2B8C963E648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9" creationId="{C0304D17-4E12-4B7D-82D9-EE97155065C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0" creationId="{8EB8D4F0-21D1-425F-8F9D-A9B6F4E3F61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1" creationId="{B4D01DBC-5B45-4662-A1C0-F1348C551E0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2" creationId="{C7B3AEFD-454E-4E66-80B9-3754564E22E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3" creationId="{0B091280-69A2-43BE-8E67-99BE3E36428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4" creationId="{E76D60D9-C506-41C7-86B7-103E5DDF089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5" creationId="{735CAC05-940D-4DD5-ABE0-4B9C5E7CEA2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6" creationId="{EB94DF8D-9233-40E3-828D-1C056897F44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7" creationId="{1BC0235F-5C5F-47DE-8B4E-59C8DDD9A5B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8" creationId="{AA0296EE-1CC9-4980-9273-7DD8116F6D3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9" creationId="{C3BA48FC-1A79-47C0-B233-B47D7BA365E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0" creationId="{B3E6AFD8-32C4-4FF0-BC49-E9D20C3A905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1" creationId="{8E3912A0-B992-4933-B16A-2FE79063C06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2" creationId="{21C5032C-DCF5-4011-923E-064FA4231B5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3" creationId="{78AE9475-D1FE-4C83-B7F8-20EF0ED7E7F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4" creationId="{676E3E49-C146-43A7-85F6-29D695473B7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5" creationId="{D4191E90-0391-497A-94C6-92925D2A84E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6" creationId="{D504B733-96AE-4A76-8226-876EDDF88FD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7" creationId="{671FAEC2-7863-4998-8FF5-4C6723C994F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8" creationId="{307685C5-4B8E-44A3-AA66-CA8B6A8D6F2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9" creationId="{D991388A-6422-4FC9-8BB6-CA40AF33DF3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60" creationId="{AE181985-AD61-4ACE-BDCE-A8107FEDC19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61" creationId="{ED856F94-1926-493B-AFBE-0DA567EA07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2" creationId="{6A85FFAE-35EE-45CD-B8B8-DC03231CE0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3" creationId="{FC5F3B90-9CDA-46A0-A335-D0192C580EE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4" creationId="{4BCC0E7F-7B7E-43F7-82C5-4A7C44DF383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5" creationId="{B219ACD2-7ED9-41D5-9B91-FCF317661E4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6" creationId="{29D055D5-1E4C-4A0D-9CD3-F65B60258D2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8" creationId="{E0FDDB29-FA49-46E6-80AF-AB1592AA2A1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9" creationId="{2414E91B-44CC-4F2A-BB48-3B42A8616D2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0" creationId="{82BF8929-0063-46C9-9A8F-F49EFAE5878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1" creationId="{220EE465-A279-43C9-B569-144EA502AAA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2" creationId="{BCE393B3-B9BC-46EE-853A-5F5AEF3081C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3" creationId="{32915CB4-0E64-4578-BAD1-CA3C2A1ACF2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4" creationId="{D89244F1-7B3A-4512-BABB-81103FAAEE7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5" creationId="{6E9D378A-62CE-4698-9B22-4B281B5E201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6" creationId="{CDAE50CF-98A7-40BA-BF6B-66969611220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7" creationId="{CDFFB5FE-8C0B-46B8-8774-85BE60C9BE5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8" creationId="{82576896-C905-492C-BEDE-91D3ECF86E1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9" creationId="{B417CA81-C515-4327-A785-5D21425DB823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0" creationId="{D48BD6D5-623B-4BE3-8914-C6E49E3196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1" creationId="{BF5B8ED0-EC32-4379-9B76-2469185E1FE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2" creationId="{F85942A3-2F99-41C9-89AA-1ED991741E1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3" creationId="{BAE600E4-2F6F-431B-8B3A-ED3853EEE083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4" creationId="{51FE71FC-C577-4193-BCB0-92187F0138D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5" creationId="{9F86493A-5559-46EC-9996-EB984C4D12F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6" creationId="{ED419BC0-5D87-4421-B4C0-9EA9AB7674E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7" creationId="{C86AB5CE-9AE8-46E7-B2CC-7E68F4E5CD2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8" creationId="{B574243C-6516-4D48-BF66-B72296E90D0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9" creationId="{9DEFDB15-4CF0-4545-A2D8-E7B66B5A951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90" creationId="{603F534A-E5BC-434B-AE48-557C67B9467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1" creationId="{BFA40141-5BAA-4318-AC05-2722A5353BA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2" creationId="{9E48FE70-876D-4093-9C84-72E964F9857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3" creationId="{D6FE09F6-CA18-403C-84CE-B7940AE1B32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4" creationId="{CEB08FD3-0938-4305-BC45-682E43037EA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5" creationId="{09FEA577-CF12-430D-BC0B-BF7863B2114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6" creationId="{DD397591-AC41-4894-B6B5-FD00634EA9E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7" creationId="{6A62254F-8110-4526-A85F-18E72263115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8" creationId="{02B5819D-0FE0-4875-8EF0-F304D66546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9" creationId="{328EFE76-7414-44A9-978C-B40A33BC71F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0" creationId="{767CBECA-24E2-4969-8BE0-8E55101ABA5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1" creationId="{D5627FD5-BA0E-4770-9FE5-FDB17A08584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2" creationId="{419B11DA-1606-4E62-B427-32A452C4B8E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3" creationId="{8E8EAA74-A502-41FF-A8F5-D41CC6D962FD}"/>
          </ac:inkMkLst>
        </pc:inkChg>
        <pc:inkChg chg="del">
          <ac:chgData name="Chad Vidden" userId="fa919fd6-03f8-48d0-9b95-10ac8c9672df" providerId="ADAL" clId="{C57E1562-4CD1-40DF-A9CF-556AFAB76C39}" dt="2020-03-25T02:06:33.188" v="60" actId="478"/>
          <ac:inkMkLst>
            <pc:docMk/>
            <pc:sldMk cId="1416279900" sldId="260"/>
            <ac:inkMk id="204" creationId="{10F248F1-F1DB-43AC-B29F-2C240009C29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5" creationId="{3A6C81D3-F032-4F9A-B3AD-FDE7D1A7C26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6" creationId="{1EBDE1E7-4B36-4E8F-9930-814BC643DF7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7" creationId="{EA92D632-9F68-4F0A-9D29-75E88155946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08" creationId="{4602E72E-8768-4BBD-A84A-AE83E9384B9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09" creationId="{920C6227-18B3-4411-9A2B-331E8BE07F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0" creationId="{D5B5D056-0D3E-46DD-8164-9ECC6095B9C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11" creationId="{70D1A18E-6AF3-4709-89D1-E4F2758FBD4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2" creationId="{5B6C4841-6989-4955-B441-CB56A9F37D5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3" creationId="{8CEA295E-FC0C-448A-B484-9CB4A3F0F63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4" creationId="{2F797B39-435B-4293-9CAE-A1DDB141AC4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5" creationId="{66F9D31F-9AF3-48A9-9973-0F9141C1BD1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6" creationId="{2B43B5DB-036C-407B-BE5A-A0C60F2464C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7" creationId="{5E40473A-82FB-49E5-B261-660D9CF4A7B6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8" creationId="{B4176DE1-8A98-41A9-A27E-C50478BF28B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9" creationId="{E931DE57-2BFB-410D-8106-FCE59DD35B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0" creationId="{2895529D-4DE1-49BB-9E84-6654CDE91EA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1" creationId="{966501D9-B0E2-4DDE-B4B6-85435831151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2" creationId="{DAB0C113-E199-4AD5-A072-9758C7206F0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3" creationId="{EB7D0AE6-9FF7-4853-8D1A-0CACCF5F6D5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4" creationId="{DC459412-72B7-4ED8-8AFD-80A050CDC20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5" creationId="{75862B3F-00FD-42F0-854C-B6522A6342F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6" creationId="{51384C8D-6CF1-47D5-8F87-9A0A8F1B632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7" creationId="{5E04833B-424A-4FA5-BDF3-18A7610CA86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8" creationId="{07FCB955-10E8-433C-9A86-E7ACF72A94B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9" creationId="{2D552FEC-60CB-4B6B-9E2A-FBBB83C882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0" creationId="{3CF6A448-974A-4EDC-8405-5DC89F4787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1" creationId="{949979AD-75A9-4D88-97F1-7B193F6D99A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2" creationId="{2416CB57-923C-47DD-B751-ECE6BD31984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3" creationId="{A946B8D2-5590-46CE-90FD-21F7A17849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4" creationId="{B8839591-EFDC-4A67-A902-0EA79146BF5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5" creationId="{E20CF3F4-4FED-4E9B-9BD2-C5A656AFE6D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6" creationId="{89638EC0-C4A3-42CC-874A-79F6239DFBD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7" creationId="{B9DE27CD-4553-4C83-B73D-C0114BAB40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8" creationId="{C6B4FDF6-A798-40D4-8BE2-1906DDBE8CC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9" creationId="{78972E05-7D1B-4415-88DC-E1040E45179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0" creationId="{DFA63E6F-559E-4084-8183-4B54F0ADD3A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1" creationId="{90351FA7-E33D-44CF-AED4-3789B89CFB46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2" creationId="{549F4D8E-8400-43DB-B0C9-E800637B3CD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3" creationId="{E5339A08-EB1D-4C58-9822-BB2A80AE9E8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4" creationId="{AF43C9C8-7487-4F25-B241-909AF682397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5" creationId="{2E2D550D-3D74-4A88-9812-DA861F77566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6" creationId="{45683241-13F6-4E5D-A887-7DF7C33042D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7" creationId="{C8AFD4B5-866F-460A-8EA8-A37135BE7D0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8" creationId="{54D595ED-225A-4BDE-AD09-E7D1388035E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9" creationId="{2B9A7ACC-95A3-4892-A29E-9709C56A250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0" creationId="{3D06379A-E316-4CBE-A110-47531DB757D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1" creationId="{42785925-19BA-4AD0-BA30-D7B01542C91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2" creationId="{8A494D8F-1BCE-479C-88C9-13956507567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3" creationId="{829FA980-5703-4DD8-A916-D1E00053CAD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4" creationId="{E678EE91-D34A-48AA-81DE-2F962F167C8F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1416279900" sldId="260"/>
            <ac:inkMk id="255" creationId="{E9445E54-8E1D-47DB-A09A-75AEF6684376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731871338" sldId="261"/>
        </pc:sldMkLst>
        <pc:inkChg chg="del">
          <ac:chgData name="Chad Vidden" userId="fa919fd6-03f8-48d0-9b95-10ac8c9672df" providerId="ADAL" clId="{C57E1562-4CD1-40DF-A9CF-556AFAB76C39}" dt="2020-03-25T02:06:43.665" v="62" actId="478"/>
          <ac:inkMkLst>
            <pc:docMk/>
            <pc:sldMk cId="731871338" sldId="261"/>
            <ac:inkMk id="3" creationId="{C6529454-7EE1-4CC9-9F37-2CA2C868985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" creationId="{515CA76E-A058-4C1B-BB86-807CC24FB18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" creationId="{2294F120-F957-4D60-A410-305E9C02B5B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" creationId="{FEB14CB7-0863-427D-999E-6F621942136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" creationId="{4093B810-BFCF-48E9-8385-695F1190E5A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" creationId="{64D207B9-9AF6-4C70-AF27-7AB81333E4E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" creationId="{D7667D30-D1DF-483D-8826-35FFC98AE6C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" creationId="{31A61070-4D36-448D-8873-0AA3EB1C531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" creationId="{3A236006-1785-4B5B-88D4-8F240823D08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" creationId="{AE96DDCA-D2F7-49E9-B5FE-710813C6803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3" creationId="{E96CD4C8-5BE2-4EDE-9F58-83EA5086C9B0}"/>
          </ac:inkMkLst>
        </pc:inkChg>
        <pc:inkChg chg="del">
          <ac:chgData name="Chad Vidden" userId="fa919fd6-03f8-48d0-9b95-10ac8c9672df" providerId="ADAL" clId="{C57E1562-4CD1-40DF-A9CF-556AFAB76C39}" dt="2020-03-25T02:06:43.665" v="62" actId="478"/>
          <ac:inkMkLst>
            <pc:docMk/>
            <pc:sldMk cId="731871338" sldId="261"/>
            <ac:inkMk id="14" creationId="{B4E01741-03DD-445B-8CCD-CD2E5C10A25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5" creationId="{F4E84045-D482-4647-B156-DC38828678A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6" creationId="{C80FA322-BE04-42AA-B6DE-8DC98D6BC76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7" creationId="{DECD1293-32AE-4C89-A2A9-BCD05992C87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8" creationId="{7CE9EB39-80C2-470A-87C1-5260E06C537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9" creationId="{C20B0BB4-8125-471D-8F42-0DE1B4C1F59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0" creationId="{FA75324D-95CF-4FBF-8281-D38A1FE12BF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1" creationId="{C2237873-031D-438F-88A0-EB699EA0160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2" creationId="{E221EAE5-4147-4834-85A9-3C743FA6ECA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3" creationId="{C1BCE377-E540-41E6-98B3-BFC09C7514D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4" creationId="{86D51A8F-C5EF-4741-B7D5-CD10BE0950A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5" creationId="{808483B0-05B9-4BB8-91AD-2F303D6526D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6" creationId="{F019D18B-2050-44AD-A4A5-CE156EDA135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7" creationId="{1E313C30-F55C-4E11-A3BA-DB9DF9DE586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8" creationId="{D6A6DF7E-3AAF-4416-9177-B1CAB6ABC6B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9" creationId="{4A5615F6-138C-4A60-B744-A289DC74D21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0" creationId="{1700674A-9AC8-465A-8CE2-D71342A12C2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1" creationId="{4AC55601-99C0-4DF3-AEE2-6983DF9B307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2" creationId="{52E6CDB1-FAC4-4EB7-AA8C-91F6D412E4F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3" creationId="{2BBDC8AF-EDE5-4445-B4A9-F0277AE698D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4" creationId="{05A54290-0EE5-46E7-BFDA-AAEFF3E80C4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5" creationId="{6071A285-3261-44EE-9FEC-E464D72F718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6" creationId="{27F7EBFE-6223-409D-8701-9B915D66BF6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7" creationId="{C7D83EB0-F48B-4BB1-8392-427C36E30E8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8" creationId="{F1E50B68-CBA5-4133-A9C2-A11F7A08BC9F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731871338" sldId="261"/>
            <ac:inkMk id="39" creationId="{4A85264C-2E89-442E-8B27-FB5B056A490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6" creationId="{078A1ABF-0522-44CF-A972-D953E8AE1D5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7" creationId="{0F77BB7E-4DDE-4FDF-B61D-9B60BD6B9F8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8" creationId="{4D2AE3EF-3EFB-4889-A98B-2EEA72CC821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9" creationId="{60F6C314-604A-407C-8594-27074F88011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0" creationId="{A205A4AB-9038-4954-95D5-D4350F0A659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1" creationId="{8F04E308-4F98-4C77-8367-B73227986C7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2" creationId="{E7C9332F-E957-420C-8D87-194EA79C75C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3" creationId="{E81FCC3C-535D-49C9-B954-D8A42B62481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4" creationId="{8F3E8DCD-7E53-43E3-ADF0-5DA1216AD8B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5" creationId="{E9A9C01A-7B8A-4C9E-91F0-16B2DAE07D6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6" creationId="{97261EB6-DC5F-446C-885A-BD09E2CC52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7" creationId="{01B92F63-A896-462F-8AF2-94C925128BB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8" creationId="{BD233C63-0DE6-4066-8E2C-46851668FB4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9" creationId="{BF79D002-CFC4-440F-B4FA-AB63A81B22D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0" creationId="{13A5C2FC-31C7-4AB3-9EB7-232004AA304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1" creationId="{2E48A3A3-80E5-41A6-9C39-91D3EB26C22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2" creationId="{3A90840D-AED0-474B-AC65-F8B3364E8AC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3" creationId="{D2CAE9A4-3057-4642-94EB-A9DC33C031D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4" creationId="{703807A1-FB8A-44C9-9A55-9AA732F19CB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5" creationId="{9A979262-EBC9-493F-8CE9-D7E15CD7E0C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6" creationId="{463B4BFC-7722-43BC-B1EB-E81C82F71CD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7" creationId="{0FEEFEF6-5A10-4590-B7FD-5871A50D4A2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8" creationId="{D01B9B57-83DD-4F6A-AB6B-DDD500957F0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9" creationId="{4257C4D5-B316-49C5-A398-09CFC36268C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0" creationId="{B21C79A9-396F-4229-BB9E-B364DA16BC1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1" creationId="{27C267B6-05F0-4DDF-98F6-B3EB0B27F27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2" creationId="{C28198BE-03F6-45C8-9AB3-5558B1C17A9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3" creationId="{360993AD-7EEF-436F-AF33-5CB0EEA84DA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4" creationId="{007053B1-E635-4F49-961C-F630F5FB242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5" creationId="{B80182D2-3853-43C6-86DA-6A907E33352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6" creationId="{E60FC6B7-F59E-4A29-BA6F-6707E9DC952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7" creationId="{7B13F681-BA76-49E7-BC65-BFE9663E275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8" creationId="{BB5280F0-1ADF-4E97-AD69-A92639FB4C5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9" creationId="{67FECBCF-4865-40F7-ADC5-6970E3D62E0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0" creationId="{C5D69014-71CA-413B-941E-7ADD2919C4E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1" creationId="{96F3B5D9-26EF-44CE-A0A5-BD4F9E18FD4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2" creationId="{08994BD1-1ABD-4551-868A-36C004F018B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3" creationId="{BFE403C9-78D9-4472-B403-DF26896437E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4" creationId="{785B6D5B-2871-47BB-BECF-690A1FE0244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5" creationId="{0E579BE3-4EB0-443A-BF4E-A92A386B17A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6" creationId="{B0BA9EC3-E455-48B8-A092-1686E2480C6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7" creationId="{E430D219-8C76-4BCE-A75E-AF91042115E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8" creationId="{3D79B740-6BB8-424F-B48A-0E01065276A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9" creationId="{25C75290-E331-494A-B6B6-A79C413D8D8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0" creationId="{C1DA4E0F-9936-42DD-B9D3-61917BDE8A1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1" creationId="{580BE602-4069-4963-A8EB-A2EFA87CA74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2" creationId="{4CED0FB3-A715-40B2-9594-19EB21BD9CB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3" creationId="{0B2116D2-2AA2-4E23-AC35-2E6DA717E7C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4" creationId="{DF784091-F052-4572-8BE8-0F2A0159FDA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5" creationId="{99F0E53E-A8EE-4281-BF08-E0265067B06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6" creationId="{3847C2BB-C2F4-42E0-801B-46E7D1C826A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7" creationId="{83B7A71A-B8B1-4F1C-BBCA-8232AF0E38D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8" creationId="{C8F42005-786C-47D8-9C0E-F861F854B91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9" creationId="{AF321F28-7722-4F9C-B6B3-6E7630314C7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0" creationId="{FEE76664-B087-44F0-843F-5DB7B29904A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1" creationId="{84833712-E3D2-4A42-A6D0-C607BA05E91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2" creationId="{F6DAB7BC-B78F-4DAA-9592-D084657BCAC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3" creationId="{4AF3A873-1600-45B7-8A56-0A2D2C200C1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4" creationId="{F29E570F-CD99-4F5E-8983-7B7485A5F0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5" creationId="{80DE9983-30A4-424F-9811-55580D1803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6" creationId="{B2948E08-ECD7-4883-B8BA-398F79646DE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7" creationId="{05874B01-AC0A-4464-839D-F61DB629B42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8" creationId="{F93A27C8-5702-465D-9FDA-8B9705D8C9A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9" creationId="{ACB351D4-EFC7-4DC9-AF33-06AC5F167B2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0" creationId="{1373A34F-6B5E-4D9C-95C5-1ACCC296456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1" creationId="{CF3E31B9-1784-4F2E-B8A8-8D69622EA5D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2" creationId="{18B72C85-6914-4D80-8BD7-C1B7E4FD824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3" creationId="{D0502D4E-C843-4AD5-8FDC-C54B777A4BE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4" creationId="{3B6E9FFE-FBB4-496C-8103-EF3DD54BC3A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5" creationId="{79A687B1-EDCB-4803-9322-333CD81F7D6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6" creationId="{862E6D0D-DACC-4200-A002-ADB5C562608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7" creationId="{D0200D26-3A8A-45D1-B74F-A90AEAC0EBF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8" creationId="{0B820C2B-8ADA-40C2-903F-AF424C75AC6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9" creationId="{3775C3D1-54E9-4226-8FC7-F75060166E3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0" creationId="{D68CAB5A-332C-4727-AD5C-F6E18ACABCD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1" creationId="{E065944B-8BD1-4A31-ABE2-DAAFC0FB2BB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2" creationId="{DE5DFAEE-7F72-4F97-878D-0ED0F40A11B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3" creationId="{8446DB94-D630-460D-A84A-6435DACAA0A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4" creationId="{09FA9C59-6450-4689-BA08-4FA5A5729333}"/>
          </ac:inkMkLst>
        </pc:inkChg>
      </pc:sldChg>
      <pc:sldChg chg="addSp">
        <pc:chgData name="Chad Vidden" userId="fa919fd6-03f8-48d0-9b95-10ac8c9672df" providerId="ADAL" clId="{C57E1562-4CD1-40DF-A9CF-556AFAB76C39}" dt="2020-03-25T02:34:42.149" v="65"/>
        <pc:sldMkLst>
          <pc:docMk/>
          <pc:sldMk cId="3954320327" sldId="262"/>
        </pc:sldMkLst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954320327" sldId="262"/>
            <ac:inkMk id="3" creationId="{B0497EC0-6671-4221-9250-1A49C8B2BC96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541778303" sldId="263"/>
        </pc:sldMkLst>
        <pc:inkChg chg="del">
          <ac:chgData name="Chad Vidden" userId="fa919fd6-03f8-48d0-9b95-10ac8c9672df" providerId="ADAL" clId="{C57E1562-4CD1-40DF-A9CF-556AFAB76C39}" dt="2020-03-25T02:03:34.710" v="10"/>
          <ac:inkMkLst>
            <pc:docMk/>
            <pc:sldMk cId="541778303" sldId="263"/>
            <ac:inkMk id="4" creationId="{1B279A07-DA3B-4549-BFB8-5BB028DD1392}"/>
          </ac:inkMkLst>
        </pc:inkChg>
        <pc:inkChg chg="del">
          <ac:chgData name="Chad Vidden" userId="fa919fd6-03f8-48d0-9b95-10ac8c9672df" providerId="ADAL" clId="{C57E1562-4CD1-40DF-A9CF-556AFAB76C39}" dt="2020-03-25T02:05:42.380" v="11"/>
          <ac:inkMkLst>
            <pc:docMk/>
            <pc:sldMk cId="541778303" sldId="263"/>
            <ac:inkMk id="5" creationId="{0BFB4757-0D54-45FC-966E-E17A8AB7537A}"/>
          </ac:inkMkLst>
        </pc:inkChg>
        <pc:inkChg chg="add del">
          <ac:chgData name="Chad Vidden" userId="fa919fd6-03f8-48d0-9b95-10ac8c9672df" providerId="ADAL" clId="{C57E1562-4CD1-40DF-A9CF-556AFAB76C39}" dt="2020-03-25T02:03:28.312" v="4"/>
          <ac:inkMkLst>
            <pc:docMk/>
            <pc:sldMk cId="541778303" sldId="263"/>
            <ac:inkMk id="6" creationId="{43785A28-0493-4B6C-95D5-D35592BB1906}"/>
          </ac:inkMkLst>
        </pc:inkChg>
        <pc:inkChg chg="add del">
          <ac:chgData name="Chad Vidden" userId="fa919fd6-03f8-48d0-9b95-10ac8c9672df" providerId="ADAL" clId="{C57E1562-4CD1-40DF-A9CF-556AFAB76C39}" dt="2020-03-25T02:03:28.312" v="4"/>
          <ac:inkMkLst>
            <pc:docMk/>
            <pc:sldMk cId="541778303" sldId="263"/>
            <ac:inkMk id="7" creationId="{0047F813-04BF-443A-A6BF-A452BC88D16A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8" creationId="{361503A2-DD16-4BCA-B9B3-390A1C344752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9" creationId="{5A4166F6-31D2-4709-8936-270C28EDB241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0" creationId="{DC39C538-9193-4613-92B3-A3DE57B4D7F0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1" creationId="{8E7F3472-7926-4188-BCE9-ACD4FE93ECC7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2" creationId="{595E9F6B-DD0E-41E1-9694-870328F04351}"/>
          </ac:inkMkLst>
        </pc:inkChg>
        <pc:inkChg chg="add del">
          <ac:chgData name="Chad Vidden" userId="fa919fd6-03f8-48d0-9b95-10ac8c9672df" providerId="ADAL" clId="{C57E1562-4CD1-40DF-A9CF-556AFAB76C39}" dt="2020-03-25T02:03:34.709" v="9"/>
          <ac:inkMkLst>
            <pc:docMk/>
            <pc:sldMk cId="541778303" sldId="263"/>
            <ac:inkMk id="13" creationId="{C9535EA6-B773-4B15-8B44-373A9A271D96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541778303" sldId="263"/>
            <ac:inkMk id="14" creationId="{52BAB6F7-3667-44C7-8D63-50949A03B097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656673019" sldId="264"/>
        </pc:sldMkLst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3" creationId="{DA20918C-25B3-4CCF-BEEC-6536F89B402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" creationId="{ECEDF9A0-D421-42E6-815F-CC9D93E5B2A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" creationId="{66165353-B874-482A-99AA-915E941483F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" creationId="{6A2D437F-F8EF-44E4-89C3-A0EDC61C8F6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" creationId="{2583127F-E6E7-4C3F-8800-5A7E6587D5B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" creationId="{4FD341E8-A9BF-45F9-955D-66059997118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" creationId="{E81AA2E7-E519-4BA6-BF67-AD87F9C02BB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0" creationId="{41BF5709-0D3A-4699-91A7-1ECF1CC974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" creationId="{F6FC33CB-2ACA-4F5C-A472-A85DDC0F254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" creationId="{DC3702BC-A019-43C4-B681-3E2B0FDC217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" creationId="{0F0583CF-BF7C-4AC1-8A6E-F36EFA50FBF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" creationId="{6CACD1F9-9750-45AB-9AE9-B0939C84D4A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" creationId="{D99BB053-D13B-4B88-830C-947AB523719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" creationId="{23766FDE-7BD6-45CA-A120-108025551B0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" creationId="{0AD042D7-E5CB-4A6E-869A-690B54673B0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" creationId="{80B1E359-0BE5-42CE-A1BA-64AF29C37C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" creationId="{9D1A3912-B34E-4DD2-8E33-AD0F1A90FCF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" creationId="{278F3BAD-CF4A-4370-9064-4EE73F21C45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1" creationId="{76BF1D4E-6D9E-433D-B05F-F9FBFE4DFB8C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656673019" sldId="264"/>
            <ac:inkMk id="22" creationId="{660A57A0-B857-4097-B784-06626A3F4F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5" creationId="{82334525-489D-4309-8E70-A0DE1137E7E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6" creationId="{803C1DA5-2365-4418-B9E2-26D453FAF18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7" creationId="{5DE4FA4E-69C1-4E85-AA25-A3C9357095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8" creationId="{B8F49CA9-D0A1-4F17-A6B9-6F5C05FC39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29" creationId="{FFF6A548-5576-47D9-9FBB-6A185BE4F3B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0" creationId="{C249D623-679E-4F50-A1FC-CCF3B274F85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1" creationId="{CCD10DA5-EFBD-409E-B07A-E4E25CB29E7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2" creationId="{5C9CF9F7-2ACE-447B-B44A-D5542D81E9D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3" creationId="{F814582E-826C-41D1-8653-E0746469D60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4" creationId="{7B60DB14-E592-4563-9275-81D35E20015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5" creationId="{E9257B96-603E-42CC-B0FE-D8CB8A4F26EE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6" creationId="{E54ECC00-E2EC-4E2B-9117-9CA7C471E67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7" creationId="{3659F1DD-0E83-4D71-A643-A3F5B0C85D2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8" creationId="{E7EBDACB-74BA-4815-A756-F0DE8CC28C4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9" creationId="{2ECAF5F4-09E4-4C47-A549-49C5C5CF05D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0" creationId="{586ED1DF-11BC-4E66-AC85-4A1523176D7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1" creationId="{E159142E-507E-4DBF-9E4B-FE0961CE12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2" creationId="{F722196C-DA8C-4FFF-9063-0C1A5BD9539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3" creationId="{10D9907C-2678-4D64-8A76-28C9ED95728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4" creationId="{0563605A-CF27-4AAA-93A5-5B626764B03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5" creationId="{8CC65D45-6EB1-4C16-B394-F0B57460C9E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6" creationId="{C907866D-FF1D-4A70-9724-05FDAE73697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7" creationId="{2E507009-6833-4FB5-A122-98166342F5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8" creationId="{1E56A349-9FA6-4258-ABD5-12D3AF6B870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9" creationId="{795989A8-41DC-49E4-91BA-15506227E81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0" creationId="{B047A34D-440E-4715-92AE-ADC2BC56FEF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1" creationId="{F3D3C3EB-DD32-402B-BDFA-F663BA54FE1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2" creationId="{77078E9C-EC84-44C3-8508-D602EE912C2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3" creationId="{66089372-903A-4933-97C4-015BC2D33A3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4" creationId="{DCB27432-EC68-40BF-899C-7F960AB6EF4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5" creationId="{E07BD679-1590-4282-8F1E-2B95C26BB59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6" creationId="{8D7C0FF9-BCB9-4475-9EFB-7C06E6B35B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7" creationId="{084D0156-5ABA-47B1-A481-246257AB4EA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8" creationId="{BAB19CF9-8CB4-4938-9F29-ADA285A2E0C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9" creationId="{BF90015D-51C7-48C5-9315-7CA956FE560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0" creationId="{52BBE790-5862-4D39-8CCC-6ECFA43A122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1" creationId="{9880FD8E-C7E9-443F-B23A-5C6B8260F11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2" creationId="{CB4BE2B5-ABC3-48CF-B3A2-0A21DD6B74DC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3" creationId="{DB3CD3F3-EF84-48D4-820E-F7F4B69ED1A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4" creationId="{A6CAB113-3FE9-4605-B0D2-2671CDE8CBB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5" creationId="{AEAD082C-2967-49D8-BB25-3C5F3B66169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6" creationId="{D88F0137-15E7-4A48-B696-C1174E0F250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7" creationId="{E63070F9-25FA-4BC7-AD75-55372E2F442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8" creationId="{C35AB9DC-3392-4175-BAD2-B9D494AFC5D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9" creationId="{74EF69C5-CCB6-4269-8BF6-FA7081EF643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0" creationId="{2AD409AD-52C9-4575-A925-9C0D1668574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1" creationId="{C45CB0BD-3DCC-4739-AC70-FDEA3BD5F1F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2" creationId="{BB4E2A06-C348-451F-A0DA-1E376F833E5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3" creationId="{ED928730-F650-4297-8474-8540D6B7A8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4" creationId="{D476039F-1A01-49A1-BD50-935A33CAD62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5" creationId="{FD308081-56FF-48B8-BB36-9F3EAD36483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6" creationId="{AF4A2A69-96DF-498C-B8F6-3F640914454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7" creationId="{BC04D5BE-3012-41CA-B1AB-7130E0590D5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8" creationId="{F704B6E5-5751-440D-AB0E-AEC4A04FFC6E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9" creationId="{17FBE138-C986-4673-AF65-BE5D4C0D309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0" creationId="{7F266DB9-C97D-44A1-8D15-3F3F5755F23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1" creationId="{4D4BCDB2-238B-4907-A0F5-E05B5E9BB50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2" creationId="{48247342-7B6E-4509-8840-7B6CF3C7512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3" creationId="{2B60C204-23E3-4632-8578-8DD65EF31F6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4" creationId="{4341D4A3-EF1E-4CE4-BAFF-0FCB8A847CD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5" creationId="{18C02416-2DB9-444B-B350-08EAB92AAEF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6" creationId="{4D1EDEE4-905E-4F71-9B83-C048E7F15BB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7" creationId="{84399C47-1C5B-4DB1-8D9D-DFCF216C017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8" creationId="{9CCE6641-C2D2-4FD4-B2B2-319F2A93EE0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9" creationId="{7776B79C-3EB0-414A-81CD-5B0B553628F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0" creationId="{61EA800E-2A14-412F-90BC-ED1EFD73855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1" creationId="{7DA544DA-E6AA-4504-AC92-7568877C31C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2" creationId="{887F7942-AC4C-4B9A-A1C1-4B940FB8399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3" creationId="{2404E921-0ED6-435F-BE40-517F89756B1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4" creationId="{9D134478-9899-406A-8162-56DEF393B1A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5" creationId="{51403219-7DF9-485C-8AE1-B77748DEDA9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6" creationId="{737D66D1-825A-47E7-A7C0-EDE7B6A9C8C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7" creationId="{5119E802-91AF-4DFC-9FC4-0E8DA67B53B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8" creationId="{A318F715-900F-43F6-AD0D-C0E873DD25C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9" creationId="{71969066-F7F7-489B-9782-E2BEE0A10A1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0" creationId="{F1B3A984-0187-4FCE-B8D1-391526726C3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1" creationId="{3E66E028-BA9B-46F4-86C2-23A1126B6EA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2" creationId="{8A010A36-A90F-4A8C-9FE2-F0DA87970F8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3" creationId="{617DA2FE-C930-443D-81E1-D3D55D0F8F0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4" creationId="{7E3C832B-5393-4F16-A244-646388C3A34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5" creationId="{24C38C4A-7628-4A2B-A9F2-CF9C3325BCC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6" creationId="{EC58EA52-4B09-4F32-B8A3-0CCE7F1A92C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7" creationId="{204F8734-569E-4F68-99E3-FE6B555288D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8" creationId="{87A1DB67-EFC8-4268-9A3D-8D8CDCC7CEA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09" creationId="{1FCB1199-1FF6-4D5F-A693-C75B48F4FE1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0" creationId="{0E7A3C42-763F-4469-BBBD-C8F9D4D24E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1" creationId="{08E1F676-7A55-43FB-99B4-537C81269BC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2" creationId="{B9687278-A578-40A9-BC16-92FD5B25FAC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3" creationId="{06C7D745-49A8-42CB-9ACE-CFD3061E56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4" creationId="{143F289A-024B-420B-8EC3-4511203D896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5" creationId="{68C8A973-0F40-4945-AB50-52EB4D9D5AF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6" creationId="{872E8F3F-0675-4578-BC4E-BC12B4185AE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7" creationId="{9D9551D1-AE40-41D9-8D56-0C8C7DB54D9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8" creationId="{9D1A9542-0F66-4BEA-B09E-6EFB8F64041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19" creationId="{E658865D-E9F6-4C9C-A955-66E1971E3016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0" creationId="{224DA91D-B5BE-48E1-89CA-4D39522AED9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1" creationId="{D955FBF2-5EF3-4706-A822-67957124874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2" creationId="{1033B2F5-D3A8-4331-8D93-15CEBBF4AD9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3" creationId="{E9C0CF4F-C423-44A4-9FE1-0B443DC4B72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4" creationId="{BFBC9397-8A8D-48E7-AA85-86FA0DA4168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5" creationId="{6C9A8336-7D93-42DE-8C3A-6EC222D8E64C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6" creationId="{92D52179-3372-4849-9CA3-B631081B15B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7" creationId="{A1992238-58AD-4A33-913C-648125A362C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8" creationId="{A98FF882-D8D3-4D52-8FE4-9893C1D9A48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9" creationId="{CB2A4FA2-50E3-4986-B8E9-4329A75B564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0" creationId="{1D68192F-D885-4FC1-8F74-2C6DF9F5DB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1" creationId="{6FB8FF5F-CF67-4E57-8B75-4755819CA08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2" creationId="{966E589E-851C-41A4-A5CC-0F3F9F19FD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3" creationId="{DD8965F5-0F65-4D9C-B709-8C46D81851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4" creationId="{95BE826D-A39E-4B93-925D-44C6909DA3D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5" creationId="{09A356B1-C966-4D1E-BEC2-98A35AD9A48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6" creationId="{DA7E60EE-2126-4C6F-84B0-CF0E9E9DC7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7" creationId="{F36ED2E9-35C0-4C12-BD9C-B75DEDF8683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8" creationId="{3266BBB4-05C6-4704-B5A1-A2B835FEE6F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9" creationId="{75EDAFFE-66AF-411A-B4D5-FB063ACDF23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0" creationId="{39CBA66F-6508-4CA8-BEB8-539CD041773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1" creationId="{C1D8EA98-1937-4F75-A096-393FFAC032A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2" creationId="{FD062B0C-7122-4D9C-A02A-C59E7A7C1D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3" creationId="{C126A870-378F-4BE5-84DB-66D64C41B76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4" creationId="{71D11CAE-3641-41FB-8F12-B0579D7526D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5" creationId="{EE553813-DCE7-4C07-BF86-E82A3BBAE39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6" creationId="{10697926-DBED-47A6-9900-3E366105BFF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7" creationId="{E0D1474E-8CDE-4454-9036-253B5B6C0CB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8" creationId="{5AEDC055-CF0E-4F0D-BFC6-C6CFE5FBC34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9" creationId="{8CF842FE-C89B-49BD-BDCB-2CFC45A4FBD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0" creationId="{E21A1EFD-D737-48D1-A30A-580B5BC42EB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1" creationId="{E0336870-63B4-4618-B372-DCA36E7D4F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2" creationId="{E0F2C6BC-0D7A-46DF-9B77-68B66AF8F2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3" creationId="{62F971F7-4ED6-4AF7-9208-49ACFABE2B7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4" creationId="{9591BD45-4883-4719-8182-54E3F3A894F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5" creationId="{C1BD7151-A227-441B-839E-C9A5A98C24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6" creationId="{FF1271B2-91CE-4941-85C4-EDFBAC82B62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7" creationId="{1AA8D2E1-7B42-4FED-A9FF-E23F5721972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8" creationId="{AD17402A-EA14-4BC5-A408-9F1C81B9B0C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9" creationId="{92E577FF-9C81-492A-8932-C60731168DE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0" creationId="{809B8D80-8487-46A8-92FA-8CC407A29E8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1" creationId="{23364C5F-097B-420F-B65D-0BB8D0B8702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2" creationId="{7BD3C8D5-BB1E-4684-8043-EDEF43B11FE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3" creationId="{421A4B89-3EEF-4D9F-BB5E-63F2C857D0A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4" creationId="{829383C1-5853-4CE4-A968-3F786374AF5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5" creationId="{F94023D6-92E2-463B-82E3-ABE2DB4B02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6" creationId="{03626C57-DCC7-4B37-966E-5FFED6C4451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7" creationId="{B6282EBB-5C15-477E-9FC0-0CBE3A76EFD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8" creationId="{43B5C1AD-A9BE-45AA-885B-9B0F39F8254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9" creationId="{822B0E5E-F0FA-4D05-B45C-3D5CE205C4F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0" creationId="{1CE0C434-664D-4625-8EE8-2578F4D2998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1" creationId="{55924554-DBEE-494C-ADE4-B97F28408CD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2" creationId="{59E0BE00-D69B-4F86-8AD8-62C3DC8A998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3" creationId="{E0A14B78-2367-4928-BEE3-DAF83934036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4" creationId="{8B79F739-3DE2-4E3F-A7C3-A9BE82B7158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5" creationId="{C7412759-CC5F-46CC-9036-681F26C2E48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6" creationId="{834439DF-B812-4211-A44D-B26259D0D8B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7" creationId="{FC1FBA50-5061-4F3E-8B0E-591819B1F35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8" creationId="{5A2D6F0C-4036-4DC2-850C-156629F48F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9" creationId="{9C203F02-0DAA-4059-B5FF-BEBDE8CAE98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0" creationId="{C284AA1F-6CD0-424C-A74B-E84E2D71ADD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1" creationId="{3C691694-7D3A-4B8F-ACC2-A418A7024E9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2" creationId="{3EFE6BAF-BB8C-40C2-8EFC-0F3AFA776D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3" creationId="{E8B42E3B-0AA2-40B3-9269-BB4DDA6D066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4" creationId="{4EB3D076-A346-4B30-981F-AD8B3504271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5" creationId="{1B511625-66DF-4D39-9427-8F8BEA2650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6" creationId="{422A6395-2CFB-4698-8E3A-F9862EED678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7" creationId="{B7B04DEA-60A3-47C2-B5D9-AB6DAF1ED6A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8" creationId="{6E289ED7-5C4E-46DF-B0B4-0E7D9545AC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9" creationId="{C425EA74-DEA8-4676-B768-10431576D8B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0" creationId="{926A7826-FE89-474B-B789-AB617B3EB61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1" creationId="{7274A029-1A33-4E62-B9D8-6291CE6E6A5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2" creationId="{539FC240-B851-4833-B153-3C32D5A3FF6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3" creationId="{6D014D6E-CB94-45A7-AC56-5C77B0123EF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4" creationId="{2B8169E9-6BEF-4A74-B9E8-4325EC21D80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5" creationId="{C14638AE-F0BF-4A46-9F3A-5551F2883E3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6" creationId="{0B74396A-03F7-499B-9B7F-E73B6931BD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7" creationId="{90F860DD-E2C0-4304-9923-802EEA5DE03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8" creationId="{92EF129F-7E15-4EDC-929E-159DC61EEDF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9" creationId="{2A604916-D403-4767-84BE-A74E4B8AD5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0" creationId="{3F5170E3-B435-4B5E-A2E6-2D8D7E82995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1" creationId="{FBFBD564-8DCF-4AC0-8003-331367CB8AA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2" creationId="{F1799571-7FD6-4799-A601-0277483C132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3" creationId="{346B0B5E-19D6-4F31-BB6A-341A5B2F9DC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4" creationId="{E5ADB2A5-28CA-4115-A567-701D5AA369B5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30T18:11:51.1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12435 12129 31 0,'11'-3'15'0,"3"9"-7"16,-7-9 16-16,0 3-24 16,0-3 0-16,4 0 0 15,-1 3 1-15,1 0-2 16,3 0 1-16,4 0-1 16,3 3 0-16,0 3-1 15,0 3 0-15,4 1 0 16,3 2 1-16,0-2 1 0,-3-1 0 15,3-9 2-15,-3-6 0 32,3-35 2-32,-7-12 0 15,-3 0-2-15,-4-7 1 16,-3-6-2-16,-4 10 1 16,0 9-2-16,0 6 0 15,0 6 0-15,4 7 0 16,-1 9-1-16,8 13 0 15,-8 3 0-15,4 12 0 16,-6 10 0-16,-1 13 0 0,0 8 0 16,3 14 0-16,-3 5-1 15,0 10 1 1,0-6 0-16,4 3 0 0,-4 0 0 16,4-7 1-16,-1 1 0 15,4-7 0-15,0-6 0 16,1-9 1-16,-5-10 0 15,1-6 1-15,-1-3-1 16,-3-10 0-16,-3-6-1 16,-8-9 1-16,-6-10 0 15,-11-3 0-15,-1-6-1 16,-6-9 0-16,-11-4-1 16,-10 10 1-16,-11-6 0 15,0 2 0-15,-3 4-1 16,6 3 1-16,1 9-1 0,6 7 1 15,8 6 0-15,7 6 1 16,6 0-1-16,5 3 0 16,6-3 1-16,8 4 0 15,2-7 0-15,8 3 1 16,15-13-1-16,9-2 1 16,15-7-1-16,10-6 0 15,15 0 0-15,10-3 0 16,0-1-1-16,0-2 0 15,7 0 0-15,-7-4 0 16,-3 10-1-16,-4 0 1 16,-11 6-1-16,-10 7 0 15,-10 2-1-15,-12 4 1 0,-17 3-1 16,-17 12 1 0,-15 13-1-16,-24 13 1 0,-8 5-1 15,-13 14 1-15,-11-1 0 16,-1 10 1-16,-9-1 0 15,6 11 0-15,7-11-1 16,8-2 1-16,6-4-6 16,8-2 1-16,3 8-5 15,11-11 1-15</inkml:trace>
  <inkml:trace contextRef="#ctx0" brushRef="#br0" timeOffset="599.91">13635 12132 34 0,'46'-56'17'0,"-15"-17"-21"0,-20 39 30 15,-4-10-25-15,-7-19 0 0,-10 4 0 16,-12-7 1-16,-6-3-3 16,-4-9 0-16,-10 9 0 15,-18 6 1 1,-85 13-1-1,1 18 1-15,3 13-1 16,-4 19 1-16,11 16-1 16,3 12 1-16,8 16 1 15,7 13 0-15,-1 24 0 16,11 20 0-16,18 5 0 16,18 13 0-16,17 13 0 15,14 3 0-15,18 0 0 16,21-16 0-16,24-3 0 15,26-9 1-15,20-1-1 16,22-5 0-16,21-20-1 16,28-9 0-16,4-19-2 15,13-9 1-15,8-25 0 0,-14-22 1 16,-7-31 1 0,-18-17 1-16,-18-21 0 0,-28-25 1 15,-28-31-1-15,-35-17 0 16,-36-18-2-16,-31-12 1 15,-36-4-12-15,-39-6 1 16,-13 19-2-16,-8 6 0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30T18:12:12.28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  <inkml:context xml:id="ctx1">
      <inkml:inkSource xml:id="inkSrc254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09-30T18:15:56.514"/>
    </inkml:context>
  </inkml:definitions>
  <inkml:trace contextRef="#ctx0" brushRef="#br0">2783 3841 28 0,'18'-9'14'0,"10"-26"-3"0,-17 26 15 16,-8-1-20-16,4 1 0 15,4-1 6-15,-7 4 1 16,3 3-15-16,-7 3 0 16,0 0 10-16,-7 3 1 15,-4 3-4-15,-3 10 1 16,-14 3-4-16,-4-10 0 15,4 10-1-15,-11 6 0 0,7-3-1 16,-3 0 0-16,10 0-1 16,4-3 0-16,3 3-1 15,8-10 1-15,10 1-2 16,0-4 1-16,14 1-1 16,11-1 1-16,6 1 0 15,1 2 1-15,7 7 0 16,0 3 0-16,-11-10 0 15,-3 10 0-15,-8 7 0 16,-10-7 0-16,-7 9 0 16,-7-6 0-16,-3 0 0 15,-12 0 0-15,12 0-1 16,-8 0 0-16,8-6-4 16,-1 0 1-16,1-3-10 15,10-4 1-15</inkml:trace>
  <inkml:trace contextRef="#ctx0" brushRef="#br0" timeOffset="356.5">3119 4211 46 0,'14'3'23'0,"3"-3"-22"0,-6 0 37 15,-11 0-38-15,0 0 1 16,-7-6 0-16,-4 6 1 0,-3 3-3 16,4 0 1-16,-8 7 1 15,-3-1 0-15,0 7 0 16,3-1 0-16,-3 10-1 16,10 7 1-16,1-13-2 15,10 6 0-15,0-10-1 16,10 1 1-16,1-7-1 15,3-2 1-15,4-7 0 16,3-13 0-16,0-6 1 16,-7-3 0-16,-3 4 0 15,-1-1 0-15,1 0-7 16,-8-6 1-16,-6 6-8 16,3-6 1-16</inkml:trace>
  <inkml:trace contextRef="#ctx0" brushRef="#br0" timeOffset="929.21">3447 3668 37 0,'0'16'18'0,"10"31"-15"0,-10-31 27 16,4 12-28-1,3-3 0-15,-7 13 5 0,3 9 1 16,4 16-9-16,-7-1 1 16,4-2 4-16,3 6 1 15,-3-4-3-15,3-11 0 16,0-14-8-16,3-2 1 15,-6-13-10-15,3 0 1 16,3-29-1-16,-10-2 0 16</inkml:trace>
  <inkml:trace contextRef="#ctx0" brushRef="#br0" timeOffset="1202.53">3676 4233 43 0,'11'38'21'0,"-1"12"-20"0,-6-35 43 0,6-2-43 15,4 3 0-15,-3 2 0 16,0 1 1-16,-1-3-2 16,4-7 0-16,0-6 2 15,0-6 1-15,4 3-1 16,-7-9 0-16,6-16 0 15,4-3 0-15,-10-7-1 16,10-2 0-16,-3 2-6 0,-8 1 0 16,5 8-11-16,-1 4 0 15</inkml:trace>
  <inkml:trace contextRef="#ctx0" brushRef="#br0" timeOffset="1574.02">4106 4380 42 0,'22'19'21'0,"6"-16"-13"0,-18-6 26 0,-3-3-34 15,15-7 1-15,-12-2 0 16,4-4 1-16,0 0-3 15,-3-3 1-15,-11 0 0 16,0 0 0-16,0 3 0 16,-11 1 0-16,-3 5-1 15,4 10 1-15,-4 9-1 16,3 4 1-16,-3 5 0 16,10 13 1-16,-3 7 1 15,7-10 0-15,7 6 1 16,-3 1 0-16,13-1 0 15,5-9 0-15,13-3-1 0,-3-10 0 16,6-6-6 0,-6-6 1-16,-4-3-13 0,1-7 1 15</inkml:trace>
  <inkml:trace contextRef="#ctx0" brushRef="#br0" timeOffset="2851.06">5951 4465 44 0,'0'0'22'0,"11"-38"-14"15,-11 20 23-15,-4-23-30 16,-6-16 1-16,-1-5 0 0,-6-20 0 16,-5 4-4-16,1-4 1 15,7 4 2-15,4-4 0 16,6 4-1-1,-7 12 1-15,11 3-1 0,-7 10 1 16,14 9-1-16,4 10 0 16,7 8-3-16,6 17 0 15,12 9-6-15,-12 6 1 16,-6 4-6-16,-7 15 0 16</inkml:trace>
  <inkml:trace contextRef="#ctx0" brushRef="#br0" timeOffset="3079.47">5581 4035 48 0,'11'4'24'0,"31"-1"-24"15,-24-3 44-15,10 6-45 16,0 3 1-16,7 4-2 15,11-4 1-15,7 7-3 16,3-3 1-16,-6 2-8 16,-1-5 1-16,-10-1-5 15,0 0 1-15</inkml:trace>
  <inkml:trace contextRef="#ctx0" brushRef="#br0" timeOffset="3319.2">6336 4142 42 0,'0'-16'21'0,"0"32"-23"0,-7-16 39 16,3 6-36-16,-10 4 0 15,0 8 1-15,-4 1 0 16,4-3-3-16,0 9 1 16,4 0 1-16,6 7 0 0,-6-4-3 15,10-13 1-15,3 1-1 16,8 0 0-16,3-10-2 15,0-6 1-15,4-16-3 16,-8 1 0-16,1-1-5 16,-4-15 0-16</inkml:trace>
  <inkml:trace contextRef="#ctx0" brushRef="#br0" timeOffset="3604.97">6456 4402 34 0,'0'-3'17'0,"3"-16"-14"0,-3 13 25 16,0-13-25-1,0 4 1-15,4-1 5 0,-1-3 1 16,8 3-11-16,7 1 0 15,3-1 7-15,7 0 1 16,4 4-3-16,7-1 0 16,3 1-6-16,-3 2 0 15,-8 10-9-15,-6-6 0 16,-4 3-6-16,-10-3 1 16</inkml:trace>
  <inkml:trace contextRef="#ctx0" brushRef="#br0" timeOffset="4053.61">8054 4032 51 0,'3'3'25'0,"1"1"-27"0,-4-4 45 15,-4 3-42-15,-3-3 0 16,0 12 1-16,-7 13 0 16,-18 0-3-16,-3 13 0 15,-4 0 1-15,-6 12 1 16,9-6-2-16,5 3 0 0,2-10-6 15,8 1 1-15,3-7-9 16,8-18 0-16</inkml:trace>
  <inkml:trace contextRef="#ctx0" brushRef="#br0" timeOffset="4261.32">7761 4070 33 0,'28'56'16'0,"11"26"-8"16,-25-60 18-16,11 6-25 15,3 3 1-15,4 10 0 16,0 3 1-16,3 0-5 16,0-6 1-16,-10-4-3 0,0-15 1 15,-4-3-8-15,-4-13 0 16</inkml:trace>
  <inkml:trace contextRef="#ctx0" brushRef="#br0" timeOffset="4540.02">8460 4079 53 0,'17'16'26'0,"-13"12"-27"0,-1-28 48 0,1 3-47 16,-4-3 1-16,7-3-1 16,0 3 1-16,-7 0-4 15,3-9 1-15,1 9-9 16,-4 0 0-16,-7-3-5 15,0-7 1-15</inkml:trace>
  <inkml:trace contextRef="#ctx0" brushRef="#br0" timeOffset="4682.26">8407 4402 58 0,'10'25'29'0,"4"-25"-41"15,-7 0 55-15,1 0-46 16,-1-6 0-16,0 6-26 0,-7 0 0 16</inkml:trace>
  <inkml:trace contextRef="#ctx0" brushRef="#br0" timeOffset="5718.94">10499 4051 33 0,'10'-12'16'0,"-3"15"-5"0,-7-3 16 16,4-7-22-16,-4 1 1 0,0 3 3 15,0-6 1-15,0 9-12 16,-7 0 0-16,-4 0 7 16,-3 9 1-16,-7 4-3 15,-11 8 0-15,-3 14-2 16,0 3 1-16,3 24 0 15,7-8 0-15,4 18 0 16,3-3 0-16,8 6-1 16,3-6 1-16,10-6-6 15,11-1 1-15,4-18-15 16,0-15 0-16</inkml:trace>
  <inkml:trace contextRef="#ctx0" brushRef="#br0" timeOffset="7596.29">10869 4274 42 0,'-7'22'21'0,"-11"3"-15"0,15-19 21 0,-4 7-24 16,-4 2 0-16,1-2 0 15,-1 6 1-15,-3 12-6 16,0 3 1-16,-4 10 2 16,1-3 1-16,2 0-7 15,1-7 1-15,4-2-10 16,-1-7 1-16</inkml:trace>
  <inkml:trace contextRef="#ctx0" brushRef="#br0" timeOffset="7837.96">10548 4305 39 0,'14'22'19'0,"18"41"-14"0,-18-63 26 15,4 12-28-15,3 13 0 16,4 0 0-16,3 13 0 15,4-3-6-15,6 5 0 16,1 1 2-16,-4-6 0 16,1-4-8-16,-1-6 0 15,-10-6-4-15,-1-10 1 0</inkml:trace>
  <inkml:trace contextRef="#ctx0" brushRef="#br0" timeOffset="8074.87">11116 4547 35 0,'28'12'17'0,"36"-3"-22"16,-47-9 28-16,5 0-36 16,-5-3 1-16,1-3-5 15,3-10 1-15</inkml:trace>
  <inkml:trace contextRef="#ctx0" brushRef="#br0" timeOffset="8495.76">11649 4383 43 0,'-7'35'21'0,"-11"-44"-32"0,11 9 43 0,0 9-32 16,-4-6 0-16,4 6 0 15,0 1 0-15,0-1 0 16,0 4 0-16,4-7 0 16,-1-3 0-16,4 0 0 15,4-3 1-15,3 7 0 16,10-7 0-16,8 0 0 15,7 3 1-15,7 3-1 16,-4 0 0-16,-3 4-1 16,-8-1 0-16,-6 10-1 15,-4-10 1-15,-10 16-2 0,-8 4 1 16,-7-10-6 0,-10-1 0-16,-3 1-4 15,-5-3 0-15</inkml:trace>
  <inkml:trace contextRef="#ctx0" brushRef="#br0" timeOffset="8753.44">11582 4387 44 0,'24'25'22'0,"26"-19"-21"0,-33-6 40 0,12-13-40 16,2 1 0-16,5-7 0 16,6 0 1-16,11-6-5 15,3 0 1-15,-6 0-3 16,-8 3 1-16,-3-9-10 16,-7-1 0-16,-4-8 0 15,-3 2 0-15</inkml:trace>
  <inkml:trace contextRef="#ctx0" brushRef="#br0" timeOffset="9051.42">12097 3882 42 0,'14'53'21'0,"11"13"-25"0,-15-50 43 15,4 2-37-15,4 17 1 16,3-1 1-16,7 4 1 16,4 18-6-16,0-15 0 15,-8 16 3-15,-2 5 0 0,-8 10-2 16,-11 7 1-16,-6-10-8 15,-11-3 0-15,-8-10-8 16,1-15 1-16</inkml:trace>
  <inkml:trace contextRef="#ctx0" brushRef="#br0" timeOffset="9651.2">13039 3919 46 0,'7'7'23'16,"-14"11"-21"-16,3-8 36 0,-3-1-38 15,0 4 0-15,-4-1 2 16,-3 17 0-16,-10-1-2 16,-5 16 0-16,-6 12 1 15,3 7 0-15,4 9 0 16,0-3 1-16,7 9-1 16,3-6 0-16,11-3-2 15,7-9 1-15,11-7-6 16,10-6 1-16,7-6-10 0,0-22 0 15</inkml:trace>
  <inkml:trace contextRef="#ctx0" brushRef="#br0" timeOffset="12143.84">13310 4280 49 0,'-10'9'24'0,"-15"32"-18"0,18-22 25 16,-4-10-31-16,-3 7 0 0,-7 15 0 15,-4 7 0-15,1 12 0 16,-1 4 0-16,0-4-3 16,4-6 1-16,4-4-6 15,2 1 0-15,5-16-6 16,-1-12 1-16</inkml:trace>
  <inkml:trace contextRef="#ctx0" brushRef="#br0" timeOffset="12356.78">13053 4352 29 0,'24'35'14'0,"36"-13"-5"15,-45-4 20-15,6 11-28 16,3 5 1-16,5-3 0 16,2 10 0-16,1 3-4 15,-4 0 0-15,1-6-5 0,-5-1 0 16,-6-12-4-16,-4 0 1 16</inkml:trace>
  <inkml:trace contextRef="#ctx0" brushRef="#br0" timeOffset="12609.84">13508 4590 57 0,'7'7'28'0,"0"-7"-40"15,-7 0 59-15,14 0-47 16,0 0 1-16,7-7-2 16,4 1 1-16,0 0-3 15,3-4 1-15,-7 1-7 16,-3 3 1-16,-1-13-7 16,1 6 0-16</inkml:trace>
  <inkml:trace contextRef="#ctx0" brushRef="#br0" timeOffset="13045.14">13875 4399 40 0,'17'6'20'0,"29"-12"-12"0,-32 3 31 15,8 0-37-15,-1 0 1 0,0 3 1 16,0 3 0-16,4-3-6 16,-8 3 1-16,-3 0 2 15,-3 3 1-15,-7-9-3 16,-8 6 1-16,1 4-1 15,-5 8 0-15,-2-2-2 16,-8 12 1-16,-3 0 0 16,0-3 1-16,3 0-1 15,1 3 1-15,6 0 1 16,4 0 0-16,7 0 1 16,7 0 0-16,4-9 0 15,6-3 0-15,1-4-2 16,3-6 1-16,4 3-6 15,-1 1 1-15,5-7-9 16,-5-19 1-16</inkml:trace>
  <inkml:trace contextRef="#ctx0" brushRef="#br0" timeOffset="13314.5">14284 4060 57 0,'21'29'28'0,"18"68"-31"0,-21-78 51 0,6 15-47 15,5 1 1-15,2 15-1 16,-6 9 1-16,-11 10-4 15,-10 13 1-15,-8-16-4 16,-10 3 1-16,-11-13-13 16,-6-2 1-16</inkml:trace>
  <inkml:trace contextRef="#ctx0" brushRef="#br0" timeOffset="13930.7">15162 4133 37 0,'4'9'18'0,"-1"-18"-2"15,-3 9 19-15,0 3-32 16,0 3 0-16,-3 7 0 16,-8 5 1-16,-3 4-6 15,-3 7 1-15,-5 8 2 16,1-5 1-16,-3 15-2 0,-1 6 0 16,4 16 0-16,3 3 0 15,7 0 0-15,8-6 0 16,3 0-2-16,7-13 0 15,7-15-4-15,4-13 0 16,3 0-9-16,0-9 0 16</inkml:trace>
  <inkml:trace contextRef="#ctx0" brushRef="#br0" timeOffset="14199.78">15568 4421 42 0,'0'6'21'0,"-10"7"-16"16,2-4 32-16,-2 7-36 15,-11 3 0-15,0 3 0 16,-8 0 0-16,-2 9-2 15,-8 7 1-15,7 6 0 16,0 3 1-16,8 3-4 16,2 0 0-16,5-9-11 15,3-26 1-15</inkml:trace>
  <inkml:trace contextRef="#ctx0" brushRef="#br0" timeOffset="14428.78">15251 4493 31 0,'21'50'15'0,"14"-12"-3"0,-24-22 15 16,3-1-26-16,7 7 0 0,0 3 1 16,4-3 1-16,3-3-4 15,-3 3 1-15,-1-9-1 16,1 2 0-16,-4-2-6 15,-3-10 1-15,-4-9-6 16,-3-10 0-16</inkml:trace>
  <inkml:trace contextRef="#ctx0" brushRef="#br0" timeOffset="14681.38">15741 4691 35 0,'7'31'17'0,"4"-37"-8"16,-4 3 29-16,3 3-36 0,4-7 1 15,4 1-1-15,10 0 1 16,0-4-7-16,1 1 1 15,-1-3-4-15,4-1 1 16,-8-3-8-16,-3 1 1 16</inkml:trace>
  <inkml:trace contextRef="#ctx0" brushRef="#br0" timeOffset="14892.99">15893 4471 29 0,'-4'35'14'0,"8"12"-9"15,-4-41 20 1,3 32-26 0,4-7 1-16,-3 0-12 15,-1-2 0-15,1-11 9 16,-1-2 1-16</inkml:trace>
  <inkml:trace contextRef="#ctx0" brushRef="#br0" timeOffset="15164.09">16401 4446 34 0,'14'47'17'0,"-28"19"-18"0,10-57 32 16,1 20-32-16,-1 5 1 16,-3 7 0-16,3 0 0 0,4 15 0 15,0-15 0-15,4-13-7 16,0-3 0-16,3 3-3 15,3-18 1-15</inkml:trace>
  <inkml:trace contextRef="#ctx0" brushRef="#br0" timeOffset="15477.03">16503 4089 34 0,'7'37'17'0,"14"23"-9"0,-10-51 29 15,3 13-33-15,11 10 0 16,6-4 2-16,-6-3 1 15,14 47-9-15,-4 22 1 16,-7 16 4-16,-3-7 0 16,-7 4-4-16,-8-4 0 15,-6-8-10-15,-8-17 0 16,-10-18-4-16,0-26 0 16</inkml:trace>
  <inkml:trace contextRef="#ctx0" brushRef="#br0" timeOffset="17429.64">17134 4340 35 0,'4'6'17'0,"10"6"-9"16,-7-5 27-16,0-4-32 15,4 3 1-15,6 0 2 16,5 4 1-16,6-7-8 15,4-3 1-15,6 3 5 0,12 0 1 16,3 0-2 0,7 4 0-16,-4 2-1 0,-7 0 0 15,-10 4-3-15,-14 12 1 16,-11 3-1 0,-14 0 0-16,-7 13-1 0,-11 9 0 15,-10 1-3-15,-4 11 1 16,-3-8-4-16,7-4 1 15,0-6-8-15,7-7 0 16,-4-9-3-16,7-6 1 0</inkml:trace>
  <inkml:trace contextRef="#ctx0" brushRef="#br0" timeOffset="17967.89">18697 4559 37 0,'18'-22'18'0,"3"-25"-16"0,-17 38 33 15,-1-1-34-15,1-5 1 16,-8 5-1-16,-6 1 0 16,-15 2-2-16,-10 4 0 15,-4 3 1-15,-7 3 1 16,-11 7-2-16,-6 12 1 15,-4 6 0-15,7 3 0 16,3 16 0-16,8 10 0 0,14 12 0 16,14 0 0-16,14 6 0 15,10-3 0-15,15-12-1 16,10-13 0-16,14-3 0 16,8-22 1-16,3-10 0 15,21-12 1 1,46-50 1-1,-29-6 1-15,-17-4 0 16,-21-6 1-16,-17 7-1 16,-22-1 1-16,-21 7-5 15,-18 6 0-15,-14 9-13 16,-10 7 0-16</inkml:trace>
  <inkml:trace contextRef="#ctx0" brushRef="#br1" timeOffset="31270.56">3062 5986 45 0,'7'3'22'0,"-14"-3"-13"16,7 0 22-16,7-3-31 15,-3-7 0-15,6 1 1 16,1-4 1-16,7 1-2 16,3-1 1-16,14 4 1 15,-3 0 0-15,10-1 0 16,4 4 1-16,3-3-2 15,-6 5 1-15,-1-2-1 16,-7 3 1 0,-24 19-3-1,-8 9 1-15,-6 9-1 0,-18 4 0 16,-4 6-1-16,0 6 0 16,-3 6 0-16,-4 1 1 31,-7 15 1-31,4-9 0 15,11-10 1-15,6-6 0 16,7-9 1-16,11-4 0 16,0-6 0-16,7-3 1 15,7-9-1-15,8-3 1 16,6-10-2-16,11 3 1 16,3-6-3-16,4 0 1 15,-7-3-8-15,-8-3 1 0,-2 3-10 16,-15-7 1-16</inkml:trace>
  <inkml:trace contextRef="#ctx0" brushRef="#br1" timeOffset="31528.08">3090 6384 57 0,'11'16'28'0,"17"-7"-31"0,-14-12 45 15,11 3-42 1,0-3 1-16,10-3-1 0,0-1 1 16,11 7-5-16,3-3 0 15,-6 3-9-15,-4 0 1 16,-8-6-4-16,-6 3 0 15</inkml:trace>
  <inkml:trace contextRef="#ctx0" brushRef="#br1" timeOffset="31915.07">3662 6466 45 0,'14'9'22'0,"21"-3"-23"16,-21-9 41-16,8 0-39 15,2-3 0-15,1-1-1 16,-4-5 1-16,-3-1-2 16,-4-5 0-16,-4 2 1 15,-3-3 0-15,-7 7-2 16,0-1 1-16,-10 7-1 15,-1 6 1-15,-6 3 0 16,-1 6 0-16,4 7 0 16,-4-3 0-16,1 2 1 15,6 7 0-15,8-3 1 16,3 3 0-16,0-3 0 16,10 6 0-16,11-10 0 0,-3 7 0 15,3-6-2-15,0 0 0 16,7-10-9-16,4-3 1 15,0-15-4-15,-4-4 0 16</inkml:trace>
  <inkml:trace contextRef="#ctx0" brushRef="#br1" timeOffset="32199.81">4166 6575 29 0,'4'22'14'0,"-8"-34"-9"0,4 2 21 0,0-5-27 16,0-7 1-16,0 3 0 15,-7 0 0-15,4 0 2 16,3-6 0-16,0 6 1 16,0-3 0-16,3 7 1 15,4-4 1-15,11 10 0 16,-4-1 0-16,4 4-3 15,10 0 1-15,-7 2-6 16,7 4 1-16,-3 4-6 16,-4-8 0-16,4 4-6 15,-4 0 1-15</inkml:trace>
  <inkml:trace contextRef="#ctx0" brushRef="#br1" timeOffset="32922.08">4643 6434 43 0,'14'3'21'0,"14"-9"-15"0,-21 3 38 16,4 0-41-16,-8 0 0 16,4 0 1-16,4-1 0 15,-8 1-6-15,-3-3 1 16,0-3 2-16,-3 2 1 15,-4 1-2-15,-7 3 1 0,-4 0-2 16,-3 9 1-16,0 7-2 16,-8 5 1-16,8 4-2 15,4 10 1-15,6 2-1 16,7-2 1-16,4-4-1 16,11-16 1-16,3-8 1 15,4-11 0-15,-1-5 0 16,5 2 1-16,-8-5-3 15,-4 5 0-15,1 1-11 16,-8-7 1-16</inkml:trace>
  <inkml:trace contextRef="#ctx0" brushRef="#br1" timeOffset="33385.92">6160 6494 39 0,'-4'12'19'0,"4"-8"-9"0,0-4 26 0,0 0-34 15,-7-7 1-15,0 1 0 16,0 0 1-16,0-1-6 15,-4 1 1-15,1 0 3 16,-8 3 0-16,4 0-2 16,0 3 1-16,3 3-1 15,8 6 0-15,-8 4-3 16,8 2 0-16,6 7-5 16,8 7 0-16,-8-11-6 15,8-2 1-15,-1-7-2 16,1-2 1-16</inkml:trace>
  <inkml:trace contextRef="#ctx0" brushRef="#br1" timeOffset="33808.91">6364 6588 28 0,'0'12'14'0,"0"10"-12"0,0-18 27 0,0 2-27 15,0-3 1-15,0-3 1 16,0 0 0-16,0-6-6 16,4-4 1-16,-4-5 3 15,0-4 0-15,3-3-1 16,4-3 0-16,0 3-1 15,4 0 1-15,7 3 0 16,-4-3 0-16,7 6-1 16,0 7 0-16,-3 6 0 15,3 6 1-15,0 3-1 16,-3 4 1-16,-1 5-1 16,-6 7 1-16,3 13 0 15,0-10 1-15,-3 3-2 16,-1 0 1-16,4-3-1 15,0-3 0-15,8-6-4 0,-8-10 1 16,0-6-10-16,0-3 1 16</inkml:trace>
  <inkml:trace contextRef="#ctx0" brushRef="#br1" timeOffset="34409.25">8731 6484 49 0,'4'0'24'0,"-1"0"-20"0,1-6 41 16,-1 0-43-16,-3-4 1 16,-3-2 1-16,-1-4 0 15,-3 4-6-15,-3-4 1 16,-1 4 3-16,-3 2 0 15,-7 7-2-15,0 6 1 16,3 7-2-16,-3 8 1 0,3 4-2 16,8 6 1-16,-4 4-2 15,6-7 1-15,8 0 0 16,4-3 0-16,3-9 0 16,7-1 0-16,0-9 1 15,4-3 0-15,7-9-4 16,-8-4 0-16,8-6-10 15,7-6 1-15</inkml:trace>
  <inkml:trace contextRef="#ctx0" brushRef="#br1" timeOffset="34797.31">9006 6544 42 0,'4'16'21'0,"-8"6"-20"0,4-22 29 16,0-7-31-16,0 1 1 16,0-3-1-16,0-7 1 15,0 0 0-15,0-2 1 16,4-1-1-16,-1-3 1 15,5 3-1-15,-1 0 1 16,3 3-1-16,1 4 1 16,-1 6 0-16,1 3 1 0,-4 6-1 15,0 6 0-15,4 4-1 16,-4 5 0-16,3 1 1 16,1 6 0-16,-1 0-1 15,1 0 0-15,0-3-2 16,-1-3 1-16,4-6-4 15,0-1 0-15,-3-5-8 16,0-11 0-16</inkml:trace>
  <inkml:trace contextRef="#ctx0" brushRef="#br1" timeOffset="35129.17">9327 6513 45 0,'18'31'22'0,"0"0"-18"15,-8-24 37-15,8-1-40 16,10-3 1-16,0-6-1 16,8-3 0-16,-12-7-2 0,-2 1 0 15,-8-7 0-15,-4 3 1 16,-6 0-1-16,-8-2 0 16,-6-1 0-16,-4 3 0 15,-4 0-1-15,0 7 1 16,1 9 0-16,-1 3 0 15,4 7-1-15,3 11 1 16,4 8 0-16,4-1 0 16,6 10 1-16,4-4 0 15,4 1 0-15,3-4 1 0,4-6-2 16,6-3 1-16,1-10-5 16,0-5 1-16,-4-7-9 15,0-13 0-15</inkml:trace>
  <inkml:trace contextRef="#ctx0" brushRef="#br1" timeOffset="39663.68">11557 6193 57 0,'-11'19'28'0,"-20"9"-26"16,17-25 29-16,-8 6-31 15,-2 1 0-15,-1 5-1 16,-3 4 0-16,3 3-2 16,4 6 0-16,3-9-1 15,4 3 1-15,7-6-2 16,7 0 1-16,4-4 2 0,6-2 0 15,8-4 4-15,10-3 1 16,11 0 0-16,-4 3 1 16,0 7 0-16,-6-1 0 15,-8 7-1-15,-7 6 0 16,-11 4-3-16,-10-7 0 16,-10 6-1-16,-11 3 1 15,-1 0-4-15,1-2 0 16,7-4-8-16,0-6 1 0,7-4-3 15,0-5 0 1</inkml:trace>
  <inkml:trace contextRef="#ctx0" brushRef="#br1" timeOffset="39887.35">11825 6450 49 0,'7'56'24'0,"4"29"-27"15,-8-72 48-15,-3 9-45 16,0 3 0-16,0 0-2 16,4-6 0-16,-4-7-4 15,3-6 0-15,-3-12-8 16,-7-6 0-16</inkml:trace>
  <inkml:trace contextRef="#ctx0" brushRef="#br1" timeOffset="40053.21">11543 5976 46 0,'10'32'23'0,"19"18"-25"0,-15-47 38 16,7 0-41-16,4 0 0 15,6 4-12-15,1-4 1 16,0-3 14-16,3-13 0 0</inkml:trace>
  <inkml:trace contextRef="#ctx0" brushRef="#br1" timeOffset="40729.55">12220 5823 24 0,'14'81'12'0,"0"-15"-11"0,-10-38 15 0,-4-12-14 15,0 12 0-15,0 13 2 16,0-3 1-16,0 9-5 16,0 3 1-16,4 0 4 15,-1-6 0-15,1-10-1 16,-1-5 0-16,-3-7 0 15,-3-7 0-15,-1-5-2 16,-3-7 1-16,0-3-2 0,-4-3 1 16,-3-4-2-16,-3-8 1 15,-5 2-2-15,-6 1 0 16,0 2-1-16,0 4 0 16,3 9 0-16,0 3 0 15,4 4 0-15,4 9 1 16,2 3 0-16,8 3 0 15,7 0 1-15,7 3 0 16,8 0 0-16,6-3 1 16,3-9 1-16,5-3 0 0,2-1 1 15,8-3 0 1,4 1 0-16,-1-1 1 0,-3-2-1 16,-1-4 0-16,5 0-2 15,-1-3 1-15,4-10-1 16,-7-5 0-16,-7-4-1 15,-4 0 0-15,-4 0 0 16,-9 0 1-16,-5 4-2 16,-10-1 1-16,-7 4-1 15,-3-1 0-15,-5 4 0 16,1 5 0-16,-3 4-1 16,-1 10 1-16,4 2-1 15,3 10 1-15,1 7 0 16,3-7 1-16,3 0 0 15,4-1 1-15,11 1-1 16,3-3 1-16,7-3-1 16,7-7 1-16,0-2-3 0,4-7 0 15,4-4-8-15,-1-2 1 16,-3 6-4-16,-4-6 0 16</inkml:trace>
  <inkml:trace contextRef="#ctx0" brushRef="#br1" timeOffset="40968.81">13025 6738 63 0,'7'10'31'0,"-4"-7"-38"0,-3-3 64 0,7 3-59 16,-3 0 1-16,-1 0-15 15,-6 4 1-15,-8-4 5 16,1-3 1-16</inkml:trace>
  <inkml:trace contextRef="#ctx0" brushRef="#br1" timeOffset="41932.51">3242 7341 38 0,'0'12'19'0,"18"16"-11"0,-18-18 19 16,0 2-22-1,0 7 1-15,-11 9 3 0,11 4 0 16,-7 8-12-16,7 14 1 16,0 8 6-16,7 1 1 15,-3 0-5-15,6-13 1 16,4-9-7-16,-10-16 0 15,6-9-4-15,-3-10 1 16,4-12-7-16,-11-13 0 16</inkml:trace>
  <inkml:trace contextRef="#ctx0" brushRef="#br1" timeOffset="42156.11">3182 7196 39 0,'7'7'19'0,"4"5"-15"15,-1-12 32-15,-3 0-33 16,15 0 0-16,-1-3 0 16,7 0 0-16,14-3-5 15,8-1 0-15,-1-2-2 16,-7 3 1-16,-3-1-11 15,0-2 1-15</inkml:trace>
  <inkml:trace contextRef="#ctx0" brushRef="#br1" timeOffset="42398.52">3323 7585 55 0,'14'10'27'0,"7"-17"-29"0,-10 4 47 16,7 0-45-16,13-3 1 16,-2 3-4-16,-8-1 1 15,4-2-6-15,-1 3 1 16,-3-3-9-16,-10 3 1 0</inkml:trace>
  <inkml:trace contextRef="#ctx0" brushRef="#br1" timeOffset="43251.31">3898 7798 56 0,'-10'-3'28'0,"-1"-6"-35"16,4 6 50-16,3 3-44 16,-3 0 1-16,-7 3 0 0,4 0 1 15,-8 6-1-15,0 4 0 16,4 3-1-16,-3 2 1 15,-1 1-1-15,7-3 0 16,8 3-1-16,-4-4 1 16,14-2-1-16,-4-1 0 15,8-5 0-15,7-7 1 16,3 0 0-16,-4-3 1 16,-2-4 0-16,-1-2 0 0,0 0 0 15,3-4 0 1,-6 4-1-16,0 2 1 0,-1 7-1 15,1 3 0-15,-1 4 0 16,1-1 0-16,-4 0 0 16,4-3 0-16,-1 7 0 15,1 5 0-15,6-2-2 16,-6 3 0-16,7 2-8 16,-8-5 0-16,4-7-1 15,4-3 0-15</inkml:trace>
  <inkml:trace contextRef="#ctx0" brushRef="#br1" timeOffset="43522.75">4406 7811 47 0,'0'3'23'0,"0"-6"-28"0,0 3 47 16,-3 0-42-16,-11 3 0 15,-1 3 0-15,-2 4 0 16,-1 2 0-16,-3 4 0 16,0 3 0-16,0-4 0 15,0 7-1-15,10 0 0 16,0 7 0-16,4-8 0 16,14 1-2-16,-3-3 1 15,6 0-4-15,8-10 1 16,10-2-8-16,4-14 1 0</inkml:trace>
  <inkml:trace contextRef="#ctx0" brushRef="#br1" timeOffset="43955.02">4703 7228 44 0,'0'18'22'0,"0"45"-21"0,0-50 36 15,0 9-37-15,-8 9 0 16,5 10 0-16,3 15 0 15,-7 7-1-15,3 6 0 0,1 3-2 16,-1-12 0-16,4-4-8 16,-7-15 1-16,4-19-3 15,3-10 0-15</inkml:trace>
  <inkml:trace contextRef="#ctx0" brushRef="#br1" timeOffset="44348.71">4505 7792 36 0,'32'19'18'0,"35"9"-21"16,-50-25 34-16,5 4-31 16,9-1 0-16,8 0-1 15,11 0 1-15,-12 1-1 16,1-7 1-16,-7-4-1 0,7-2 0 15,-18-3 0-15,0-4 1 16,-10 1 2-16,-4-1 0 16,-4 1 1-16,-3 2 0 15,-3 4 1-15,-4 0 0 16,0 6 0-16,3 0 0 16,-7 6-3-16,-6 3 1 15,3 4-2-15,-4 6 1 0,7 0-1 16,1-1 1-1,-1-2-2-15,11-3 0 0,0-4-1 16,11-3 0-16,3-3-3 16,11 7 0-16,-11-7-8 15,3-3 1-15,1-9-1 16,3-1 0-16</inkml:trace>
  <inkml:trace contextRef="#ctx0" brushRef="#br1" timeOffset="44618.12">5214 7936 41 0,'-3'-15'20'0,"6"-10"-25"15,4 15 43-15,-7 1-33 0,0-1 0 16,4 1 4-16,6 0 0 15,4-1-11-15,-3 1 1 16,3-1 7-16,14 1 1 16,11-1-3-16,3 1 0 15,8 3-6-15,-4 3 1 16,-4 3-7-16,-3 3 1 16,0 0-11-16,-15 0 0 15</inkml:trace>
  <inkml:trace contextRef="#ctx0" brushRef="#br1" timeOffset="45426.24">7405 7874 45 0,'7'6'22'0,"3"-12"-11"0,-6 2 31 16,0-2-40-16,-1 0 1 15,-3 0 1-15,-3-1 0 16,-5 7-5-16,-2 4 0 0,-15 2 3 16,0 6 0-16,-3 7-2 15,0-6 0-15,3 9-1 16,1 0 1-16,10 6-2 16,-4-3 1-16,4 3-1 15,3 3 1-15,8-5-1 16,10-4 0-16,10-4-2 15,12-2 0-15,6-10-3 16,0-6 0-16,-3-3-3 16,-4-6 1-16,7-4 1 15,-10 1 1-15,7-1 5 16,-7-3 0-16,3 4 5 16,0-4 0-16,0 7 5 15,-7-7 0-15,1 10 0 0,-5-4 1 16,-10 1-3-1,4 3 1-15,-8-1-3 0,-3 1 1 16,-7 9-2-16,0 0 1 16,0 7-4-16,-3-4 1 15,-8 7-3-15,7 2 1 16,1 1-2-16,-1 0 0 16,4-1-2-16,4-2 0 15,3 0-1-15,3-4 1 16,8-3-2-16,6-6 0 15,5-3-6-15,2-3 0 16,1-10 1-16,3 0 1 0</inkml:trace>
  <inkml:trace contextRef="#ctx0" brushRef="#br1" timeOffset="45939.62">7888 7986 37 0,'11'22'18'0,"3"16"-16"16,-7-32 38-16,-7 1-38 15,3-1 1-15,4-3 0 16,1-3 0-16,-1 0-5 16,0-6 1-16,0-1 2 15,3-5 1-15,-6-1-2 16,3 7 1-16,0-3-1 16,0 2 1-16,-4 4-1 15,5 3 1-15,-1 7-1 16,0-1 1-16,3-3-1 0,4 0 0 15,0 0-1-15,1 4 1 16,-8-1 0-16,3-6 0 16,1 0-1-16,-8-6 1 15,8 2 0-15,-4 1 0 16,0 3-1-16,4 0 0 16,-4-3-1-16,3 0 1 15,1-3-1-15,-1-4 1 16,5 1-1-16,-5-4 0 15,1 4 1-15,-1 0 0 16,1 2 1-16,-4 4 1 16,3 0-1-16,1 0 0 15,0 6 0-15,-1 0 1 0,4 7 0 16,0-1 0-16,1 0-1 16,-1 1 1-16,3-1-1 15,-6 4 1-15,3-4-1 16,0 1 0-16,7 2-4 15,-3-6 1-15,0-3-8 16,-1-3 0-16,1-9-2 16,-1-7 1-16</inkml:trace>
  <inkml:trace contextRef="#ctx0" brushRef="#br1" timeOffset="46314.68">8597 8115 34 0,'-10'66'17'0,"3"50"-15"0,7-91 31 16,0 6-32-1,0-2 0-15,0-7-2 0,0-4 0 16,0-11 2-16,0-7 0 16,-4-13 1-16,4-6 1 15,0-3-1-15,0-15 0 16,0-10 1-16,0 0 0 15,0-7-2-15,0 1 0 16,11-7-1-16,-4-2 0 16,3 8-1-16,8 14 1 0,7 5 0 15,-8 7 1 1,15 9 0-16,-11 3 0 0,4 10 0 16,-8 16 1-16,1 8-1 15,-7 1 0-15,-4 3-1 16,-11 10 0-16,-10 5-3 15,-7 1 1-15,-14-1-7 16,3 4 1-16,-3-9-6 16,-4-14 0-16</inkml:trace>
  <inkml:trace contextRef="#ctx0" brushRef="#br1" timeOffset="46840.11">9010 7293 41 0,'3'4'20'0,"1"8"-13"0,-4-6 34 0,0 7-38 15,0 0 0-15,0 12 0 16,-4 9 1-16,1 4-5 15,-1 15 0-15,4 7 3 16,-3 18 0-16,3 4-3 16,0 5 1-16,3-11-5 0,1-14 1 15,3-12-12-15,4-18 0 16</inkml:trace>
  <inkml:trace contextRef="#ctx0" brushRef="#br1" timeOffset="47230.56">9190 8008 36 0,'0'38'18'0,"21"-29"-4"0,-14-5 21 0,0 2-34 15,4-6 1-15,-1-3 0 16,8-4 0-16,-7-2-3 15,3-10 1-15,0 4 0 16,-4-1 1-16,-3-3-1 16,-7-3 0-16,-3 0-1 15,-1 0 1-15,-10 0-2 16,4 7 1-16,-4 5-2 16,-4 7 0-16,4 6-1 15,0 10 1-15,3-1 0 16,4 13 0-16,4 7 2 15,3 2 0-15,3 1 2 16,8 5 1-16,3-8 0 16,7 2 0-16,0-9-1 0,0-6 0 15,4-9-7-15,3-10 0 16,4-10-6-16,3-5 0 16</inkml:trace>
  <inkml:trace contextRef="#ctx0" brushRef="#br1" timeOffset="47486.96">9641 7328 41 0,'-3'50'20'0,"-15"35"-21"0,15-60 35 0,-1 9-34 15,-3 13 1-15,0 16-1 16,0 9 1-16,4-3-2 16,-1-6 0-16,0-10-5 15,1-9 1-15,3-12-7 16,0-17 1-16</inkml:trace>
  <inkml:trace contextRef="#ctx0" brushRef="#br1" timeOffset="47669.35">9497 7817 37 0,'28'3'18'0,"18"-6"-17"0,-32 0 29 15,4 0-32-15,3 0 0 16,11 0-8-16,3-4 1 15,0 1 4-15,7 0 0 16</inkml:trace>
  <inkml:trace contextRef="#ctx0" brushRef="#br1" timeOffset="48055.3">9835 8012 48 0,'18'34'24'0,"17"-46"-26"0,-24 5 44 0,10-2-42 15,0-7 1-15,0 7-1 16,-3-4 1-16,0-2-2 16,-4-4 1-16,-4 0-1 15,-3-3 1-15,-3 0-3 16,-4 0 0-16,-4 3-2 15,-3 7 1-15,-3 2-3 16,-1 10 1-16,1 7-1 16,-1 8 1-16,1 7 2 15,-1-6 0-15,0 9 3 0,4 6 0 16,4 4 3-16,-1-1 0 16,4 7 1-16,0-6 0 15,7-4-1-15,7-3 1 16,4-6-3-16,10-9 0 15,4-13-4-15,7-13 1 16,-4-9-7-16,7-9 1 16</inkml:trace>
  <inkml:trace contextRef="#ctx0" brushRef="#br1" timeOffset="48309.31">10396 7394 58 0,'-10'31'29'0,"-11"54"-39"16,21-66 58-16,0 6-49 15,-4 19 1-15,1 3-2 16,-1 12 1-16,1 4-2 15,-1 0 1-15,4-10-8 16,0-9 1-16,7-6-6 16,0-13 0-16</inkml:trace>
  <inkml:trace contextRef="#ctx0" brushRef="#br1" timeOffset="48567.48">10855 7858 55 0,'-14'53'27'0,"-18"-12"-33"0,25-25 50 0,-7 9-44 16,-7 9 0-1,-7 13 1-15,-8 0 0 0,-3 10-1 16,-3 12 0-16,7-7-1 15,0 4 0-15,3-12-7 16,4-10 1-16,-1-16-9 16,12-19 1-16</inkml:trace>
  <inkml:trace contextRef="#ctx0" brushRef="#br1" timeOffset="48738.84">10562 8172 23 0,'0'0'11'0,"28"34"-33"16,-17-31 12-16</inkml:trace>
  <inkml:trace contextRef="#ctx0" brushRef="#br1" timeOffset="48959.77">11060 8288 60 0,'3'31'30'0,"4"-28"-45"0,-7-3 60 0,0 0-60 16,0 0 1-16,-3 0-16 15,6-9 1-15</inkml:trace>
  <inkml:trace contextRef="#ctx0" brushRef="#br1" timeOffset="49620.78">13437 6133 58 0,'4'28'29'0,"6"13"-31"16,-3-31 51-16,1-1-47 15,-1-6 0-15,3-3 3 0,1-9 0 16,-1-10-6-16,8-9 0 16,10-7 4-16,15-12 0 15,9-3-4-15,19-6 0 16,3-7-9-16,-10 13 1 16,-11 3-10-16,-8 12 0 15</inkml:trace>
  <inkml:trace contextRef="#ctx0" brushRef="#br1" timeOffset="50385">11649 7943 61 0,'-7'-4'30'0,"7"8"-29"16,7-1 49-16,0 3-49 0,3 0 1 15,8 1 0-15,0-1 1 16,3-6-4-16,7-6 1 16,0-1 2-16,-3-5 0 15,7-13-1-15,10-7 0 16,14-5-3-16,4-10 0 16,4-7-8-16,-1-5 1 15,-10-7-10-15,-7 13 0 16</inkml:trace>
  <inkml:trace contextRef="#ctx0" brushRef="#br1" timeOffset="60049.45">3193 9376 45 0,'0'0'22'0,"-14"-104"-25"16,14 73 22-16,-11-16-19 16,4 0 0-16,-4-3-1 15,1-4 1-15,-1-2 0 16,1 6 1-16,10-4-2 0,3 17 1 16,4 5 0-16,4 7 1 15,3 3 1-15,11 7 0 16,-4-1 1-16,10 7 0 15,1-1 2-15,7 7 0 16,7 3 1-16,3 9 0 16,-6 1-1-16,-5 12 0 15,-9 3-1-15,-5 0 1 16,-6 6-4-16,-18 7 1 16,-11-4-2-16,-10 10 1 0,-18 0-4 15,1-3 0-15,-15-3-4 16,3-4 0-16,1-12-4 15,10-6 1-15,0-1-7 16,18-8 1-16</inkml:trace>
  <inkml:trace contextRef="#ctx0" brushRef="#br1" timeOffset="60442.42">3665 8563 49 0,'11'22'24'0,"-8"35"-23"0,-3-45 44 16,0 7-45-16,0 16 0 16,0-1 0-16,0-6 1 0,-3 32-2 15,3 6 1-15,-7 12 0 16,3 1 0-16,4-7-3 15,-3-6 1-15,3-10-6 16,0-15 0-16,3-16-7 16,8-16 0-16</inkml:trace>
  <inkml:trace contextRef="#ctx0" brushRef="#br1" timeOffset="60891.12">3976 9278 46 0,'10'16'23'0,"-10"-3"-29"0,0-13 39 16,-7-3-34 0,4-4 1-16,-8 4-1 15,1 3 0-15,-8 0 1 0,0 3 0 16,4 7 0-16,-14 2 0 15,10-2-1-15,4 2 0 16,-3 1-3-16,6-4 1 16,4 1-4-16,3-4 1 15,15 3-2-15,-7-3 1 16,6-2 2-16,4 2 0 16,-3-6 4-16,3 0 1 15,4-6 4-15,-1-1 0 0,-6-5 2 16,3 2 1-16,-3 4-1 15,3 9 0-15,-4 4-1 16,1 2 1-16,-1 0-2 16,1 4 1-16,-4 3-2 15,4 2 0-15,-1 1-2 16,1-3 1-16,-8-4-4 16,4-2 0-16,4-4-8 15,-4-3 1-15,-3-9-5 16,3-3 1-16</inkml:trace>
  <inkml:trace contextRef="#ctx0" brushRef="#br1" timeOffset="61493.39">4343 9241 58 0,'0'12'29'0,"10"-18"-38"16,-10 6 57-16,0 0-49 15,0 0 1-15,-7-3-1 16,0 0 0-16,-3 3 1 16,-5 3 0-16,-2 3 0 0,-1 7 0 15,4-1 0 1,-4 7 0-16,8 3 0 15,6-3 1-15,-3 6-1 0,14 0 0 16,-3 3-1-16,6-6 1 16,8 0-3-16,0-6 1 15,3-4-4-15,0-8 1 16,7-8-7-16,-3-5 1 16,10 0-4-16,-3-10 1 15</inkml:trace>
  <inkml:trace contextRef="#ctx0" brushRef="#br1" timeOffset="61898.37">4607 9325 52 0,'7'29'26'0,"11"-7"-33"0,-14-22 52 0,6-3-45 16,1-4 0-16,-1-5 0 15,4-4 0-15,-3 0 0 16,0 1 0-16,-8-1-1 16,4 0 1-16,-7 1-1 15,4-7 0-15,-4 0-1 16,0 3 0-16,-4 3-1 16,4 4 1-16,-10 9-1 15,-1 6 0-15,-7 6 0 16,8 7 1-16,-11 6 1 0,10 12 1 15,-3 1 2-15,3-4 1 16,8 7 1-16,-4 2 1 16,7 4 0-16,7-6 0 15,3-10 0-15,8 0 0 16,-4-12-2-16,4 0 0 16,10-7-3-16,-3-9 0 15,3-3-8-15,0-3 0 16,-7-13-9-16,7 0 0 15</inkml:trace>
  <inkml:trace contextRef="#ctx0" brushRef="#br1" timeOffset="62678.27">6456 9093 48 0,'-18'32'24'0,"15"9"-18"16,3-32 38-16,0 0-42 15,0 1 1-15,3-1 2 16,8 4 1-16,-1-1-6 15,12 1 0-15,6-1 5 16,4-2 1-16,6-4-2 16,8-3 0-16,-7 3-2 15,-7-2 1-15,-4 2-2 16,-7-3 0-16,-7 0-4 16,-7 7 1-16,-7-1-2 15,-3 3 0-15,-8 7-2 16,-6-3 1-16,-5-3-1 0,1 5 0 15,4 14 1-15,-12 5 1 16,1-2 1 0,0 6 0-16,3 2 2 0,4-2 1 15,3 0 1-15,8-10 0 16,3-2-1-16,3-4 1 16,15-7 0-16,-1-2 0 15,8-3-2-15,3-1 0 16,-7-2-3-16,4-7 0 15,3-3-9-15,0-6 1 0,4-13-3 16,0 0 1 0</inkml:trace>
  <inkml:trace contextRef="#ctx0" brushRef="#br1" timeOffset="62950.5">6428 9579 54 0,'-50'48'27'0,"61"-55"-33"16,-4 10 56-16,3 1-49 16,-2-1 0-16,6-3 0 15,3 6 0-15,4 0-2 16,8 4 1-16,-5-4-2 15,5-3 1-15,6-3-4 0,7-3 0 16,-3-3-7-16,-7-4 1 16,-1 4-5-16,-2-10 1 15</inkml:trace>
  <inkml:trace contextRef="#ctx0" brushRef="#br1" timeOffset="63308.39">6886 9620 47 0,'7'3'23'0,"7"10"-20"0,-14-13 43 0,7-6-45 16,4-1 0-16,7 4 0 16,-4-3 1-1,0-3-3-15,0-4 0 0,4-3 1 16,-15-2 1-16,4-1-2 15,-3 0 1-15,-4 3-2 16,0 4 1-16,-4 2-2 16,-3 7 0-16,4 3-1 15,-8 3 1-15,4 7-1 16,0 2 1-16,0 4 0 16,0 6 0-16,7-6 3 15,0 2 0-15,0 4 0 16,7 3 1-16,3 0-2 15,1 1 1-15,0-1-4 16,10-3 0-16,-7-4-8 0,11-5 1 16</inkml:trace>
  <inkml:trace contextRef="#ctx0" brushRef="#br1" timeOffset="63638.36">7232 9558 30 0,'-7'-26'15'0,"3"-17"-7"0,4 30 20 0,0 0-26 15,0 4 0-15,4 3 4 16,3 0 1-16,-4-1-8 15,8 1 1-15,7 0 4 16,-1-4 1-16,5 10-2 16,2 3 0-16,1 1-2 15,-7-1 0-15,3 0-2 16,0 0 1-16,-7-6-4 16,0 3 0-16,7 0-4 15,-10-3 0-15,6-4-6 16,-2-2 0-16</inkml:trace>
  <inkml:trace contextRef="#ctx0" brushRef="#br1" timeOffset="63939.78">7712 9413 53 0,'0'13'26'0,"0"-16"-29"0,0 3 49 15,0 3-47-15,0 0 1 16,-7 3-1-16,-7 1 1 15,-4-1 0-15,0 3 0 16,-6 7 0-16,-1 3 0 0,4 3 0 16,7 0 0-16,-8 3-1 15,12 3 1-15,-4-3-1 16,10-6 0-16,-3-4 1 16,14-5 0-16,7-10 0 15,4-6 1-15,3-4 1 16,4 1 0-16,-4-4-2 15,0-2 0-15,0-1-5 16,-3-3 0-16,-4 0-11 16,4-6 1-16</inkml:trace>
  <inkml:trace contextRef="#ctx0" brushRef="#br1" timeOffset="64253.81">7969 9413 48 0,'0'19'24'0,"-10"-25"-30"0,10 6 36 16,-11 0-30-16,1 0 0 16,2 3 2-16,-2 3 1 15,3 1-1-15,3 2 0 16,-6 3 4-16,20 4 0 15,1 3 1-15,-1 3 1 16,8-3-2-16,3-4 1 16,-7 7-3-16,8 3 1 15,-5-3-4-15,-6 0 1 0,-4 0-5 16,-11 0 0 0,-10 3-5-16,-18 0 0 0,-10-6-12 15,-11-6 1-15</inkml:trace>
  <inkml:trace contextRef="#ctx0" brushRef="#br1" timeOffset="64797.23">9641 9551 53 0,'0'16'26'0,"0"0"-20"0,0-13 38 0,0 0-43 15,0 0 1 1,-3 0 2-16,-1 0 0 15,-3-3-6-15,-3 0 0 0,-4 0 3 16,0 0 1-16,-4 3-2 16,4 4 0-16,0-1-3 15,-8 7 1-15,5 2-1 16,3 7 1-16,7 0-2 16,0-6 0-16,7-1-1 15,7-5 0-15,3-4 1 16,8-6 1-16,3-6-2 15,0-4 0-15,0-2-8 16,1-10 0-16</inkml:trace>
  <inkml:trace contextRef="#ctx0" brushRef="#br1" timeOffset="65096.31">9754 9749 43 0,'7'25'21'0,"-7"-9"-19"0,0-16 32 16,7-4-33-16,0-2 0 16,4-3-2-16,0-7 0 15,3-3 0-15,0-9 0 16,4 6-1-16,-8-3 1 16,4-3 0-16,4 3 0 0,-1 3 0 15,5 6 1-15,-5 7 0 16,1 9 1-16,3 9 0 15,-3 0 0-15,-1 10-1 16,1 3 1-16,0 6-1 16,-4 1 0-1,0-1-3-15,-4 0 0 0,1-3-9 16,-4-6 0-16</inkml:trace>
  <inkml:trace contextRef="#ctx0" brushRef="#br1" timeOffset="65741.86">11807 9633 44 0,'-10'12'22'16,"-1"26"-18"-16,8-25 35 0,-1-1-36 15,1 4 0-15,-1 3 1 16,1-1 1-16,-1 1-6 15,4 0 0-15,4-3 4 16,-1-7 1-16,4-3-2 16,0-12 1-16,4 0-2 0,3-7 1 15,0-6-2 1,0-6 1-16,4-6-1 0,-4 3 0 16,4-4-1-1,-1-2 1-15,4 3-1 0,-6 2 1 16,-1 4-1-16,0 6 1 15,-4 1-2-15,4 8 1 16,-3 10-1-16,0 6 0 16,-1 7-2-16,1 6 1 15,-1-3-3-15,1 5 1 16,0 5-5-16,-1 2 1 16,1 0-6-16,-1-6 1 15</inkml:trace>
  <inkml:trace contextRef="#ctx0" brushRef="#br1" timeOffset="66012.36">12203 9570 37 0,'-4'13'18'15,"29"15"-11"-15,-18-12 29 0,-4 2-34 16,1 4 0-16,-1 0-3 15,4 0 1-15,1 0-1 16,-1 0 0-16,3-3 2 16,4-3 0-16,0-7-1 15,0-3 0-15,1-6 1 16,2-9 0-16,1-7-2 16,-4-3 1-16,0-6-7 0,-3 0 1 15,10 0-7-15,-7-6 0 16</inkml:trace>
  <inkml:trace contextRef="#ctx0" brushRef="#br1" timeOffset="66565.53">12587 9736 54 0,'4'25'27'0,"6"-15"-34"0,-10-10 49 0,7-7-43 16,0-5 1-16,0-1-1 15,0-5 1-15,1-1 0 16,-1 3 0-16,-4 0-1 16,1 4 1-16,-1 2-1 15,-3 10 0-15,4-9-2 16,3 3 1-16,0 9-1 15,0 3 0-15,0 0-1 16,3 4 1-16,1-1-1 16,-4 4 0-16,0-4 2 15,0-6 0-15,0-3 0 16,-3 0 0-16,3-3 1 16,0-6 0-16,0-4 0 15,0 4 0-15,0-1 0 0,4 4 1 16,-1-3-1-16,1-1 0 15,3-2 0-15,0-4 1 16,0 0 0-16,0 1 0 16,0-1 0-16,1 7 1 15,-1 2-1-15,3 7 1 16,-6 10 1-16,-1 2 0 16,-3 4 0-16,1-3 1 15,-1 9-1-15,-4 3 1 0,1-3-1 16,-4 0 1-16,0-4-4 15,0 1 1 1,0-6-6-16,3-4 0 0,-3-9-5 16,7-6 0-16</inkml:trace>
  <inkml:trace contextRef="#ctx0" brushRef="#br1" timeOffset="66852.89">13159 8852 46 0,'14'44'23'0,"-7"53"-26"16,-7-69 43-16,0 19-40 15,3 19 0-15,1 3 0 16,-1 10 0-16,-3-10 0 0,0-16 0 15,0-12-4-15,0-7 1 16,4-12-3-16,-4-16 0 16,0-15-1-16,0-7 1 15,0 4-5-15,-4-10 0 16,-6-6 1-16,3-4 1 16</inkml:trace>
  <inkml:trace contextRef="#ctx0" brushRef="#br1" timeOffset="67048.28">13162 9338 37 0,'32'44'18'0,"10"0"-10"16,-28-35 37-16,4 4-43 15,0 2 1-15,-4 7 1 16,0 3 1-16,-7-3-7 16,-7 4 0-16,-11 5 3 15,-6 3 1-15,-1-2-4 16,-7-4 1-16,-3-9-7 15,0-10 0-15,3-6-7 16,4-12 0-16</inkml:trace>
  <inkml:trace contextRef="#ctx0" brushRef="#br1" timeOffset="67648.78">13480 9677 47 0,'0'6'23'0,"3"-3"-18"15,-3-3 39-15,7 3-43 16,0 0 1-16,0 4 2 16,7-4 0-16,8 0-4 15,-1-3 1-15,3-3 2 16,1-7 0-16,-4-2-2 16,1-1 1-16,-8 1-2 15,-4-1 1-15,-3-2-2 0,-3-1 0 16,-8 0-2-16,1 4 1 15,-4 2-1-15,-4 4 1 16,1 6-2-16,-5 6 1 16,1 4-1-16,4 2 1 15,-1 13 0-15,4 3 1 16,7 7-1-16,4 3 1 16,3 5-1-16,3-5 1 15,4 0-6-15,8-13 0 16,-1-9-5-16,7-20 0 15</inkml:trace>
  <inkml:trace contextRef="#ctx0" brushRef="#br1" timeOffset="67933.5">13889 9855 40 0,'-4'13'20'15,"-6"-35"-14"-15,6 13 34 0,1-10-39 16,-1-3 1-16,1 0 2 16,3-9 1-16,0 2-5 15,3 11 0-15,8 2 5 16,6 0 0-16,8 4 0 16,14-1 1-16,-7 1-3 15,6 2 1-15,1 1-3 16,0 6 0-16,0 3-8 15,-7 0 1-15,-8 3-11 16,-3 0 1-16,1-9-3 0,-5-4 1 16</inkml:trace>
  <inkml:trace contextRef="#ctx0" brushRef="#br1" timeOffset="68532.66">15406 9946 50 0,'-11'38'25'0,"18"-38"-22"16,-3 0 48-16,6 0-48 15,12-16 1-15,2-9 1 0,8-9 0 16,7-13-7-16,3-13 1 16,-3-15 3-16,0-10 1 15,-4-6-2-15,-3-15 0 16,-8 8-2-16,-9 1 1 16,-5 13-2-16,-10 15 1 15,-3 6-3-15,-4 16 0 16,0 12-2-16,-4 17 0 15,0 5-1-15,-3 16 1 16,-3 22 0-16,-5 3 0 16,1 19 3-16,4 7 1 15,6 8 2-15,8 4 0 0,3 10 1 16,7-4 0-16,3 3 0 16,4-6 0-16,4 0-2 15,-4-13 0-15,0-5-6 16,4-14 0-16,-1-12-6 15,5-18 0-15</inkml:trace>
  <inkml:trace contextRef="#ctx0" brushRef="#br1" timeOffset="68728.23">15960 9680 44 0,'3'41'22'0,"-3"-1"-21"16,0-33 39-16,0-1-40 0,0 3 0 16,0-2-5-16,0-4 0 15,0-3-4-15,0-7 1 16,4-11-5-16,3-11 0 16</inkml:trace>
  <inkml:trace contextRef="#ctx0" brushRef="#br1" timeOffset="68876.7">15840 9457 27 0,'10'16'13'0,"26"3"-18"0,-26-13 20 0,4 3-28 16,7 1 1-16</inkml:trace>
  <inkml:trace contextRef="#ctx0" brushRef="#br1" timeOffset="69434.45">16129 9815 43 0,'4'28'21'0,"10"-22"-27"0,-7-6 43 0,0-3-38 16,0-3 0-16,0-4-1 15,0-5 1-15,0-1 1 16,0 0 1-16,0-3-2 0,0 1 0 16,0 5 0-16,0-3 0 15,0 4 1-15,4 3 0 16,-1 5 0-16,-2 8 1 16,-1 2-1-16,0 6 1 15,-4 4-1-15,4 0 0 16,0-1 0-16,0 1 0 15,0-3 0-15,0-4 0 16,8-3 0-16,-5 1 0 16,4-4 2-16,4-3 0 15,0-3 0-15,3-4 1 0,7-5 0 16,-7-4 1-16,0-3-2 16,-3-6 1-16,-4 0-2 15,-3 3 0-15,-4 6-1 16,-4 1 0-16,-3-4-1 15,-3 3 1-15,-4 4-2 16,0 5 0-16,-4 7 1 16,-3 4 0-16,0 8 1 15,3 10 0-15,4 6 1 16,4 7 0-16,6-1 2 16,8 4 0-16,-1 3-1 15,4-4 0-15,4-8 0 16,3-11 0-16,4 1-3 15,0-6 0-15,-1-10-7 16,-3-9 0-16,-3-13-7 16,-7 3 0-16</inkml:trace>
  <inkml:trace contextRef="#ctx0" brushRef="#br1" timeOffset="76459.13">10756 5127 26 0,'-3'9'13'0,"10"-3"-2"0,-7-6 13 15,0 0-23 1,3-6 0-16,11 0 3 0,0 0 1 16,11-7-4-16,14 7 1 15,3-1 3-15,22 4 1 16,13 3-2-16,12 3 1 15,13 4-2-15,18 2 0 16,3 1-3-16,-13-10 1 16,-4 6-6-16,-11-3 0 15,-14 0-10-15,-3-6 1 16</inkml:trace>
  <inkml:trace contextRef="#ctx0" brushRef="#br1" timeOffset="77330.83">13197 5171 12 0,'0'0'6'0,"-3"9"10"0,3-3-7 16,3-6-5-16,-3 3 1 16,4-3 5-16,-4 0 1 15,7-3-13-15,0 6 1 16,4-3 8-16,-1 0 0 16,8-3-3-16,7 3 1 0,6 0-3 15,12 3 0-15,-1 0-1 16,18-3 1-16,7 0-1 15,14-6 0-15,11 0-3 16,-7 3 1-16,-8-3-7 16,-6 6 0-16,-18-4-5 15,-11 14 0-15</inkml:trace>
  <inkml:trace contextRef="#ctx0" brushRef="#br1" timeOffset="78157.1">15356 5227 31 0,'-14'0'15'0,"18"16"-7"0,-1-16 24 15,4 0-30-15,4 0 1 0,3-3 3 16,7 3 1-16,15-10-7 16,13 4 1-16,7 6 5 15,18-3 0-15,18-7-2 16,21-2 0-16,4-1-3 16,-1 4 1-16,-10 9-5 15,-18-6 0-15,-14 12-11 16,-18-3 0-16,-17 16-2 15,-25 9 0-15</inkml:trace>
  <inkml:trace contextRef="#ctx0" brushRef="#br1" timeOffset="82781.36">7433 16519 39 0,'7'22'19'0,"14"-25"-19"15,-17-3 19-15,6-1-19 16,4 1 1-16,8 0 0 15,2-4 0-15,1 1-2 16,10-4 1-16,1 1 0 16,2-1 1-16,8-2-1 15,4 2 0-15,3 1 1 16,3-4 0-16,8 3 2 16,3-6 0-16,0 4 0 0,10-1 0 15,8-3 0-15,0-6 0 16,13 0-1-16,5-3 1 15,13-3-2-15,-10 5 0 16,17 1 0-16,11 3 0 31,99-12 0-31,-11-1 1 16,-20 10-1-16,-5-3 1 16,4 6 0-16,-7 3 0 0,7 1 0 15,4 2 0-15,-4 3-1 16,11 1 1-16,-8 6-2 15,19 2 1-15,-1-2 0 16,4 3 1-16,-1 0-1 16,-6-3 0-16,10-1 0 15,-3 1 0-15,7 3 1 16,3-3 0-16,1 2-1 16,6-2 1-16,-7 6 0 15,8-3 0-15,-1 3 0 16,1-3 0-1,172-10-1 1,-63 1 0-16,-25-1 0 16,-21-5 0-16,-11 2-1 15,-17 10 0-15,7-1 0 16,-18 1 1-16,10 0-1 0,-10-1 1 16,11 1-1-16,-11-3 0 15,14 3 0-15,-6-4 1 16,9 7-1-16,-2-3 1 15,2 6-1-15,-2 0 0 16,6 0 1-16,-3 3 0 16,10-3-1-16,-14 0 1 15,4-6-1-15,3 6 1 16,0-4-1-16,8 8 1 16,-8-4-1-16,-88 0 1 0,110 0-1 15,-4 3 1-15,-25-3 0 16,4-3 0-16,-18-7 0 15,-7-6 1-15,0-2-1 16,-14-4 0-16,-4 0-2 16,-14 3 1-16,-13 0 0 15,2 3 0-15,-27-5-1 16,-15-1 1-16,-6 3-1 16,-19-3 1-16,-20 3-2 15,-29 0 0-15,-14 3-6 16,-21-5 1-16,-21-5-14 15,-21-5 0-15</inkml:trace>
  <inkml:trace contextRef="#ctx0" brushRef="#br1" timeOffset="83877.25">10661 15541 54 0,'0'3'27'0,"3"-6"-22"0,-3 3 28 16,0 0-30-16,8 3 1 15,-5 6 3-15,1 4 0 0,-1 12-8 16,-3 6 1-16,0 13 4 16,0 13 1-16,4 18-3 15,3-3 1-15,-4 9-5 16,1-5 1-16,-4-1-6 16,0-15 0-16,-4-17-13 15,-6-21 1-15</inkml:trace>
  <inkml:trace contextRef="#ctx0" brushRef="#br1" timeOffset="86128.79">10164 17021 38 0,'-4'6'19'0,"4"-6"-9"0,0 0 19 15,0 3-24-15,0-3 1 16,0 3 1-16,4 0 1 15,-4-3-10-15,3 4 1 16,1-1 6-16,3 0 0 0,0 0-3 16,3-3 1-16,1 0-2 15,10 0 0-15,7 3-3 16,8 0 1-16,2 0-5 16,-2-3 0-16,-1-6-11 15,4-6 1-15</inkml:trace>
  <inkml:trace contextRef="#ctx0" brushRef="#br1" timeOffset="86432.72">10760 16754 49 0,'3'22'24'0,"4"10"-21"0,-3-23 35 16,-1 0-37-16,1 10 1 16,-4 6-1-16,0 7 1 15,7 5-3-15,-4 20 1 16,-3-1 0-16,0 10 0 15,0 0-5-15,-3 0 0 16,-1-7-10-16,-3-12 0 16</inkml:trace>
  <inkml:trace contextRef="#ctx0" brushRef="#br1" timeOffset="87600.57">15550 15547 23 0,'0'6'11'0,"0"-9"6"0,0 3 4 16,0 0-15-16,0 0 0 15,0 0 6-15,0 0 1 16,0 0-15-16,0 0 0 15,0 9 9-15,0 10 1 16,-3 9-4-16,-1 4 1 16,1 12-6-16,-1 9 1 15,4 4-6-15,0-1 1 0,0-6-12 16,0-9 1-16</inkml:trace>
  <inkml:trace contextRef="#ctx0" brushRef="#br1" timeOffset="88170.57">15328 16641 44 0,'0'19'22'0,"18"-19"-18"0,-11-6 29 16,3 3-32-1,1 3 0-15,3 0 1 0,4 3 1 16,7 0-3-16,-1 0 0 16,4-3 1-16,4 0 1 15,0 0-1-15,-4 0 0 16,-3 0 0-16,-8 3 0 16,-2 4-2-16,-8 2 1 0,-7 10-1 15,-7 0 0-15,-4 3-1 16,-3-1 1-16,-4 1-1 31,1 0 1-31,-1 3 0 0,0 4 1 0,4-1 0 16,4-3 1-16,3 0 1 15,3-3 0-15,4 0 0 16,4 0 0-16,6-3 0 16,4-4 1-16,7 1-2 15,4-6 1-15,3-1-3 16,1-6 0-16,-5 0-11 15,1-3 0-15,0-3-4 16,3-3 0-16</inkml:trace>
  <inkml:trace contextRef="#ctx0" brushRef="#br1" timeOffset="89101.86">20719 15381 45 0,'3'-7'22'0,"4"7"-18"0,-7 0 39 16,4 0-41-16,-1 7 0 15,4-1 1-15,-3 10 0 16,-4 12-5-16,0 0 1 15,0 16 1-15,-4 9 1 16,1 10-2-16,3 6 0 16,3 3-2-16,-3 3 1 15,4-12-6-15,3-6 1 16,0-10-8-16,0-7 1 16</inkml:trace>
  <inkml:trace contextRef="#ctx0" brushRef="#br1" timeOffset="89550.56">20620 16870 40 0,'-4'0'20'0,"-17"-6"-24"16,14 6 29-16,0 0-25 15,-4 0 0-15,1 0 0 0,-1 0 0 16,1 0-1-16,-1 3 0 15,4 0-1-15,4 3 1 16,3 7-1-16,7 0 1 16,7 5 0-16,3 4 1 15,5 0 2-15,-1 3 0 16,-4 0 1-16,1 1 0 16,-4-1-1-16,-3 3 1 15,-4-3-2-15,0-3 0 0,-11 3-2 16,-10 0 1-16,-7 0-5 15,-7-3 0-15,-4-9-6 16,0-7 0-16</inkml:trace>
  <inkml:trace contextRef="#ctx0" brushRef="#br1" timeOffset="89822.81">20613 16707 56 0,'49'13'28'0,"22"-13"-37"0,-39-3 54 16,17-4-45-16,18-5 0 15,11 2-1-15,-11 1 0 16,0 3-7-16,-11-1 1 16,-14-15-8-16,-3 10 1 15</inkml:trace>
  <inkml:trace contextRef="#ctx0" brushRef="#br1" timeOffset="94972.32">17875 9081 54 0,'0'-10'27'16,"-3"10"-21"-16,3 0 28 0,0 0-32 15,0 0 0-15,0 0 0 16,0 0 1-16,0 10-4 15,0 9 1-15,0 6 2 16,0 9 0-16,0 10 0 16,0 3 0-16,0 3 0 15,0 1 0-15,0-8-1 0,3-8 1 16,-3-7-3-16,4-6 1 16,-1-9 0-1,1-10 1-15,-1-9-2 0,-3-10 1 16,0 3-1-16,-3-15 0 15,-8-6 1-15,-3-1 0 16,-7-3-2-16,-4 4 1 16,-3-1 0-16,-4 1 1 15,4 9-1-15,0 6 1 16,0 7 0-16,3 8 0 16,4 11 0-16,3 2 1 15,8 7 1-15,6 9 0 16,11 3 2-16,7-3 0 15,14-3 0-15,18-9 0 0,7-7-1 16,0-6 0-16,11 0-4 16,-1-3 1-16,-3 0-7 15,-11 6 1-15,-6 0-15 16,-11 3 0-16</inkml:trace>
  <inkml:trace contextRef="#ctx0" brushRef="#br1" timeOffset="95723.59">19339 9407 53 0,'-14'16'26'0,"-11"-10"-24"0,18-6 35 0,0 0-37 16,-3 3 1-16,-1 3 0 16,-3 7 0-16,0 3-2 15,0 6 1-15,-4 3 1 16,4 3 0-16,4 3-1 15,2 7 1-15,5-4 0 16,6-2 0-16,8 2-2 16,3-2 1-16,7-11-3 15,8-2 1-15,2-9-3 16,12-4 0-16,3-6-3 16,-1-3 1-16,5 0 1 15,-8-7 0-15,0 1 2 16,-3-4 1-16,0-5 4 0,-4 2 0 15,-6-3 4-15,-5-3 0 16,-3 6 1-16,-6 4 1 16,-5 2-2-16,-3-2 1 15,-7-1-2-15,-7 4 1 16,-7 0-3-16,-4 2 1 16,-6 4-2-16,6 6 1 15,0-3-2-15,1 7 0 16,-1 8-1-16,0 4 0 15,4 3-3-15,4 0 0 0,3-3-1 16,3 0 1-16,8-1-1 16,6-8 0-16,4 2-3 15,8-9 1-15,2-3-5 16,12-12 0-16</inkml:trace>
  <inkml:trace contextRef="#ctx0" brushRef="#br1" timeOffset="96278.82">19900 9739 47 0,'11'29'23'0,"3"-20"-23"16,-14-9 40-16,7-3-40 15,0-3 1-15,0-4 0 16,0-2 0-16,0-1-1 0,0-6 0 15,0 1 1-15,0 2 0 16,0 0-1 0,0 4 1-16,1 2 0 0,-1 7 0 15,0 3-1-15,3 3 1 16,1 3-1-16,-1 4 1 16,1-1-1-16,0 1 0 15,-4-1 0-15,0-3 0 16,-4 4-1-16,1-4 1 15,-1 7-1-15,1-4 0 16,-1-3 0-16,1 1 1 0,-1-4-1 16,4-6 0-16,0-4 0 15,4-2 1-15,0-7-1 32,3-3 1-32,3 4 0 0,5 2 0 0,-1 4-1 15,0-1 1-15,-3 4 0 16,-1 3 1-16,1 0-1 15,-4 0 1-15,0 3-2 16,0 3 1-16,-3 3-1 16,-1 3 1-16,-3 1-2 15,0 2 1-15,0 1-3 16,1 0 1-16,-5 2-3 16,4 4 1-16,0 3-7 15,0-3 1-15,4-4-1 16,3-5 0-1</inkml:trace>
  <inkml:trace contextRef="#ctx0" brushRef="#br1" timeOffset="96712.35">20613 10160 45 0,'-14'25'22'0,"0"25"-30"0,10-44 46 0,1 4-38 15,-5-7 0-15,5-3 4 16,-1-10 1-16,1-9-5 16,3 1 1-16,0-17 2 15,0-9 0-15,0-6 0 16,0-3 0-16,0-10-2 15,7-3 0-15,4 7-1 16,3 2 0-16,3 7-1 16,4 3 1-16,1 9 0 15,9 7 0-15,8 12 0 16,-4 10 0-16,-6 12 0 16,-12 3 0-16,-10 10-1 15,-10 9 0-15,-11 9-1 16,-7 7 1-16,-1 0-3 0,-2 3 1 15,-5-7-2-15,-2-5 0 16,-1-7-1 0,4-9 1-16,3-7-6 0,7-6 0 15,11-12-1-15,4-10 1 16</inkml:trace>
  <inkml:trace contextRef="#ctx0" brushRef="#br1" timeOffset="96956.47">20902 8981 35 0,'7'34'17'0,"4"35"-20"16,-8-44 33-16,1 10-30 16,-4 15 1-16,0 3-1 15,-4 13 1-15,1 3-2 16,-1 12 1-16,1 4 0 15,-1-6 1-15,1-4-2 16,-1-16 0-16,4-15-6 16,0-6 0-16,4-19-3 15,6-16 0-15</inkml:trace>
  <inkml:trace contextRef="#ctx0" brushRef="#br1" timeOffset="97283.46">21033 9956 30 0,'24'28'15'0,"15"-28"-9"0,-25 0 26 15,4 3-31-15,3-3 0 16,-3-9 0-16,-1-4 1 16,-6-9-3-16,-1 0 1 15,-2 0 0-15,-8-3 1 16,0 3-1-16,-4 3 0 15,-3 1 0-15,-4 11 1 16,1 4-1-16,-1 13 0 16,1 8 1-16,3 8 0 0,3-4 0 15,4 6 0-15,0 6-1 16,7 4 1-16,0-4-1 16,4-2 1-16,3-10-2 15,0 0 1-15,-3-7-4 16,3-5 0-16,0-10-8 15,3-10 0-15</inkml:trace>
  <inkml:trace contextRef="#ctx0" brushRef="#br1" timeOffset="97572.03">21459 9156 47 0,'-7'47'23'0,"-14"41"-29"0,21-60 40 16,-7-3-34-16,0 19 0 16,-3 13 0-16,-1 15 0 15,0 12 0-15,4-8 0 16,0-7-1-16,0-7 0 15,0-11-4-15,0-17 0 16,4-12-5-16,-1-9 0 16,-3-13-2-16,0-19 0 15</inkml:trace>
  <inkml:trace contextRef="#ctx0" brushRef="#br1" timeOffset="97767.71">21227 9645 40 0,'-4'10'20'0,"4"52"-24"15,4-46 41-15,-1 3-33 16,1 0 1-16,-1 0 1 16,8-1 1-16,-1-2-10 15,8 0 1-15,3-10 5 16,4 0 0-16,3-3-5 16,0-3 1-16,-3-3-6 15,-4-3 0-15,0 0-8 16,-10-10 1-16</inkml:trace>
  <inkml:trace contextRef="#ctx0" brushRef="#br1" timeOffset="98097.97">21463 9874 35 0,'7'28'17'0,"11"16"-12"0,-11-37 23 16,7-4-26-16,4 0 0 15,-1 0 3-15,4-9 0 16,4-4-6-16,-4-2 0 15,-3-4 4-15,-4-3 1 16,-3-3-2-16,-4 4 0 16,-7 5-2-16,-4 0 1 15,-7 1-1-15,-3 9 1 0,0 9-1 16,0 13 1 0,0 3 0-16,3 0 0 0,1 9 1 15,6 10 1 1,4 3 0-16,7-10 0 0,7 1-1 15,4-7 1 48,7 0-2-47,3-15 0-16,0-1-5 0,-3-5 1 0,0-7-11 0,-1 0 1 15,-2-13-3-15,2-3 0 0</inkml:trace>
  <inkml:trace contextRef="#ctx0" brushRef="#br1" timeOffset="98633.51">23336 9576 57 0,'-3'3'28'0,"-15"16"-29"0,11-12 55 0,-7-1-52 15,-4 6 1-15,-3 4-1 16,0 3 1-16,0 3-4 16,0 0 0-16,3 0 2 15,4 0 1-15,3 3-2 16,1 0 0-16,6 0 0 16,4 3 1-16,7 0-1 15,4-9 0-15,6 0 0 16,8 0 0-16,7 0-1 15,-4-1 1-15,-3 1-1 16,-4 0 1-16,-10 3-1 16,-8 3 1-16,-6-3-3 15,-8 0 1-15,-3 0-2 0,0 0 1 16,0 3-4-16,3-6 0 16,0-3-4-16,8-1 0 15,3-2-6-15,7-13 1 16</inkml:trace>
  <inkml:trace contextRef="#ctx0" brushRef="#br1" timeOffset="98847.84">23594 9981 39 0,'3'16'19'0,"4"49"-15"0,-7-49 30 0,0 3-34 16,-3 0 0-16,-1 9 0 15,-3-3 1-15,4-3-2 16,-1-3 1-16,1-10-4 16,-1-3 1-16,4-6-5 15,0-12 0-15,0-4-4 16,0-6 0-16</inkml:trace>
  <inkml:trace contextRef="#ctx0" brushRef="#br1" timeOffset="99297.42">23587 9937 30 0,'17'3'15'0,"12"3"-9"16,-19-2 25-16,4-1-28 0,7 0 0 15,11 3 1-15,7-3 0 16,3 3-4-16,4-6 0 16,-11 4 3-16,1-1 1 15,-4 0-1-15,-1-3 0 16,-10 0-1-16,-3-3 1 15,-7 6-2-15,-4-6 0 16,-11 3 0-16,1 3 0 16,-4 0-2-16,0 3 1 15,-8 4-1-15,1 2 1 16,0 4-2-16,0 3 1 16,0 3 0-16,3 0 0 0,8-10 0 15,3 7 0-15,7 9 0 16,4 0 1-16,3 4 1 15,0-1 0-15,3 0 0 16,1 7 0-16,-4 0-1 16,-3-4 1-16,-8 1-1 15,-10 2 1-15,4-2-2 16,-4 2 1-16,-8-2-3 16,-6-4 0-16,-3-9-3 15,-8-6 1-15,4-7-7 16,3-9 1-16,4-3-3 15,7-9 1-15</inkml:trace>
  <inkml:trace contextRef="#ctx0" brushRef="#br1" timeOffset="99942.79">24204 10034 37 0,'0'57'18'0,"-7"8"-18"15,7-49 35-15,0 0-35 16,0 0 1-16,0-1-1 16,4-2 1-16,-4-7-1 0,0-6 0 15,3-9 1-15,4 2 0 16,0-8-1-16,0-10 1 15,4-10-1-15,-4-6 1 16,3 16-1-16,-2 0 0 16,2 3 0-16,1 6 0 15,3 7 0-15,0 0 0 16,4 12 0-16,3 9 1 16,0 7-1-16,0 6 0 0,-3 0-1 15,-1 4 1-15,-3 8 0 16,1 4 0-16,-8-3 0 15,0-1 0-15,0-5-4 16,-4-10 1-16,1-7-9 16,-4-9 1-16</inkml:trace>
  <inkml:trace contextRef="#ctx0" brushRef="#br1" timeOffset="100482.14">25576 9683 52 0,'4'31'26'0,"-4"4"-23"0,0-32 44 0,0 3-46 16,-4 4 0-16,1 2 0 16,-8 1 1-16,-3-1-3 15,-3 4 1-15,-8 3 0 16,0-7 1-16,-7 7-1 16,1 6 0-16,2-6-1 15,-2 3 1-15,2 6 0 16,5 4 0-16,3 5-1 15,6-2 1-15,12 9-1 16,6 3 0-16,12 0-1 16,6-7 1-16,14-5-3 15,11-13 0-15,0-13-4 16,3-12 1-16,-7-13-9 0,8-15 1 16</inkml:trace>
  <inkml:trace contextRef="#ctx0" brushRef="#br1" timeOffset="100828.03">25873 9222 38 0,'-4'-6'19'0,"-3"53"-14"0,4-19 27 16,-1 6-29-16,-3 20 0 16,-4 5 1-16,-3 13 0 15,0 16-6-15,-3 6 1 16,2 7 3-16,1-7 1 15,0-13-3-15,4-12 1 0,3-15-1 16,0-10 0-16,3-23 0 16,4-11 1-16,7-10-2 15,0-3 1-15,4-7 0 16,-1-5 0-16,4-4 1 16,1 6 0-16,-5 4-1 15,4 6 1-15,0 6-2 16,4 9 1-16,0 1-3 15,-1 9 1-15,1 6-2 16,0 0 0-16,-1-3-3 16,1-3 0-16,-1 0-7 15,-2-9 1-15</inkml:trace>
  <inkml:trace contextRef="#ctx0" brushRef="#br1" timeOffset="101231.7">26197 10172 41 0,'-7'-3'20'0,"14"9"-22"0,-7-6 33 0,0 0-31 0,0 0 0 0,0 0 0 0,-7 0 1 0,-3-3-1 0,-4 3 0 0,-4 3 2 0,0 0 0 0,-3 7 0 0,3 2 1 0,1 1-1 15,3 6 1-15,3 0-1 16,8-1 1-16,3 4-1 16,7-3 1-16,0-3-2 15,3-4 1-15,4-2-1 16,1-1 0 62,-1-6-1-78,-4-3 1 0,1-3-2 0,-1-3 0 0,1-4-4 16,0-2 1-16,-4-1-8 15,0 1 0 32,0-1-3-47,3 1 0 0</inkml:trace>
  <inkml:trace contextRef="#ctx0" brushRef="#br1" timeOffset="101532.07">26353 10458 31 0,'3'-10'15'0,"-14"-24"-8"0,8 24 26 0,-1-2-30 0,-3-4 0 16,4-3 2-16,-1 3 1 15,1 1-7-15,-1-1 0 16,4 4 5-16,0-1 0 15,0 4-2-15,7-1 1 16,0 1-2-16,4-1 0 0,3 1-1 16,0 0 1-16,4-1-2 15,3 1 0-15,7 3-3 16,7-4 1-16,-3-9-5 16,0-9 1-16,0-10-6 15,-1 4 1-15,1-13-1 16,-7-10 1-16,3-12 1 15,-3 0 0-15</inkml:trace>
  <inkml:trace contextRef="#ctx0" brushRef="#br1" timeOffset="101758.95">26811 9263 38 0,'-10'-75'19'0,"17"-1"-26"0,-7 64 46 0,0 5-37 16,0-2 0-16,-7 6 5 15,-1 19 0-15,-2 12-8 0,-1 16 1 16,-3 3 4-16,0 22 0 15,-4 9-1-15,-3 16 0 16,7 16-2-16,0-13 0 16,3 7-1-16,1-10 0 15,3-13-1-15,3-15 0 32,1-16-4-32,3-15 0 0,0-16-4 0,0-4 0 15,-4-12-6-15,-3-18 0 16</inkml:trace>
  <inkml:trace contextRef="#ctx0" brushRef="#br1" timeOffset="101947.97">26377 9868 37 0,'18'28'18'0,"17"29"-11"0,-21-57 30 0,14 3-35 15,4 3 1-15,11 3-1 16,2 1 1-16,1 6-7 15,7 2 1-15,0 4-9 16,4 3 0-16</inkml:trace>
  <inkml:trace contextRef="#ctx0" brushRef="#br1" timeOffset="102195.42">27146 10210 54 0,'18'34'27'0,"-8"10"-27"0,-2-34 44 16,-1 2-45-16,0 1 1 15,0-4-7-15,-4 0 0 16,-6 1-5-16,-8-4 1 16</inkml:trace>
  <inkml:trace contextRef="#ctx0" brushRef="#br1" timeOffset="104415.24">1965 13810 28 0,'21'-19'14'0,"7"-3"-3"0,-17 13 15 0,0-1-20 16,-4 7 1-16,-7 0 3 15,3 0 1-15,-3 3-13 16,-3 3 0-16,-8 3 9 16,-3 10 0-16,-7 6-4 15,-7-3 1-15,-8 6-3 16,1 0 1-16,0 3-3 16,-1 0 0-16,15 0-1 15,0-3 1-15,3 1-1 16,8 2 1-16,10-6-1 15,10 0 1-15,8-4 1 16,10 1 1-16,4 3-1 16,-4 0 1-16,8-3 0 15,-1 0 0-15,-10-3-1 16,-1 2 1-16,-3 1-2 0,-10 3 1 16,-11 9-2-16,-11 4 1 15,4-4-3-15,-3-2 0 16,-1-4-5-16,-6-3 1 15,2-7-7-15,8-5 0 16</inkml:trace>
  <inkml:trace contextRef="#ctx0" brushRef="#br1" timeOffset="104643.27">2286 13992 42 0,'18'40'21'0,"-8"-11"-16"16,-10-26 33-16,0 9-36 15,0 4 1-15,-7 3-1 16,4 0 0-16,3-1-4 16,-7 1 0-16,3-3-2 15,4-4 0-15,0-2-10 16,0-13 0-16</inkml:trace>
  <inkml:trace contextRef="#ctx0" brushRef="#br1" timeOffset="104867.25">2395 13966 26 0,'36'19'13'0,"-1"-9"-10"0,-24-10 11 16,-4-7-19-16,0 1 0 16,3-3-9-16,1-7 1 0</inkml:trace>
  <inkml:trace contextRef="#ctx0" brushRef="#br1" timeOffset="105496.21">2702 13919 12 0,'11'7'6'0,"-4"-1"-4"16,-4-6 4-16,5 3-1 15,-8 0 0-15,10 0 6 16,-10 1 1-16,4-1-13 15,3 3 0-15,-7 0 9 16,3 0 1-16,4 1-3 16,0-1 1-16,4 0-3 15,-8 1 1-15,4 5-1 0,-7-2 0 16,-7-1-2-16,4 0 1 16,-15-2-1-16,-10-1 1 15,3 0-3-15,-3 4 1 16,0 5-1-16,0 1 1 15,7 6-2-15,10-3 0 16,-7 3-2-16,15-4 0 16,-8-2 0-16,1-3 0 15,13-7 0-15,4-6 0 16,14-6 1-16,-3-7 0 16,7 1 2-16,3-4 0 15,0-3 0-15,-7 3 0 16,-3 1-2-16,-7 2 0 15,-1 1-1-15,1 2 0 0,-8 7-1 16,-3 3 0-16,7 0 0 16,0 9 1-16,-7 10 1 15,11 6 1-15,-8 10 2 16,8 9 1-16,7 6 1 16,-1 13 1-16,8 6 0 15,3 0 1-15,0 6-1 16,1 10 1-16,-8-4-1 15,-11-9 0-15,-6-3-2 16,-8-3 1-16,-13-9-2 16,-4-14 0-16,-11-11-3 15,-7-13 1-15,7-13-6 16,-7-12 0-16,1-13-7 0,6-19 1 31</inkml:trace>
  <inkml:trace contextRef="#ctx0" brushRef="#br1" timeOffset="105900.42">3069 13926 37 0,'0'22'18'0,"21"28"-16"0,-21-34 28 16,-7 2-29-16,4 1 0 15,3 6 0-15,-7 0 0 16,3 0-2-16,4-3 1 0,-7 0 0 16,4-6 1-16,3-7-2 15,0 1 1-15,0-7-1 16,0-3 1-16,0-6-1 16,3-10 0-16,-3-3 0 15,7-3 0-15,4-3 0 16,-1-3 1-16,1 0 0 15,7 3 1-15,3 3 1 16,0 3 0-16,-3 9 0 16,3 4 1-16,0 9 0 15,-3 7 0-15,-4 5-1 16,3 4 0-16,-10 9-1 16,-3 7 0-16,3-1-3 15,-7 4 1-15,0-3-4 16,0-7 1-16,-7-6-10 0,7-7 1 15</inkml:trace>
  <inkml:trace contextRef="#ctx0" brushRef="#br1" timeOffset="106383.13">4452 14048 47 0,'4'28'23'0,"13"-28"-19"16,-13 0 39-16,3 0-41 15,3 0 0-15,-10 0 0 16,0 3 1-16,-7 4-5 16,4-1 0-16,-8 0 2 15,-6 0 1-15,-1-2-2 16,-7-8 1-16,-3 4-2 15,7 0 1-15,3 7-2 0,1-1 0 16,6 3-4-16,7 4 0 16,4 6-3-16,15 3 1 31,30-7 1-31,5-8 1 16,-11-7 1-16,-4-7 0 15,0-2-2-15,-7-13 1 16</inkml:trace>
  <inkml:trace contextRef="#ctx0" brushRef="#br1" timeOffset="106682.34">4724 14142 59 0,'-11'-6'29'0,"22"-66"-38"16,-8 43 60-16,-3-18-51 16,0-12 1-16,-3-10 0 15,3-3 0-15,0-10-1 16,0-6 0-16,0 16 2 16,0 0 0-16,7 6 0 0,7 4 0 15,4 18-2 1,-4 9 1-16,3 13-4 0,1 10 0 15,-8 12-9-15,-10 12 0 16,0 4-6-16,-17 6 0 16</inkml:trace>
  <inkml:trace contextRef="#ctx0" brushRef="#br1" timeOffset="106866.97">4484 13750 48 0,'-18'44'24'0,"29"-28"-15"0,-1-13 39 15,8 0-42-15,3-3 0 16,14-6 0-16,-3-4 1 0,18-5-11 16,2-4 1-16,5 3 3 15,-8 0 0-15,-13 7-12 16,-8 0 0-16,-21-1-7 16,-7-2 0-16</inkml:trace>
  <inkml:trace contextRef="#ctx0" brushRef="#br1" timeOffset="107883.83">1009 15227 48 0,'-21'35'24'0,"24"-23"-30"16,-3-9 38-16,-3 0-32 16,-4 4 0-16,3 2 0 15,-13-3 0-15,-5 7 0 16,5 3 1-16,-4 5 0 15,-11 17 0-15,-3 6 0 0,3 16 0 16,0 2-1-16,4 10 1 16,7 4-4-16,10-1 1 15,4-3-2-15,14-12 1 16,4-13-4-16,6-10 0 16,4-12-6-16,1-15 1 31</inkml:trace>
  <inkml:trace contextRef="#ctx0" brushRef="#br1" timeOffset="108162.74">1228 15616 45 0,'-18'25'22'0,"-14"13"-28"16,22-29 40-16,-1 4-34 16,1-1 1-16,-15 10-1 15,11 0 0-15,-7 0-2 16,-4 6 0-16,11-9-6 16,-4-6 1-16,15-10-5 15,-4-13 0-15</inkml:trace>
  <inkml:trace contextRef="#ctx0" brushRef="#br1" timeOffset="108304.16">970 15506 25 0,'7'-3'12'16,"14"16"-5"-16,-10-4 17 0,0 4-22 0,6 8 0 16,-6 5 4-16,3 2 0 15,0 0-7-15,0 0 0 16,4 10 4-16,3-1 0 15,-3-2-3-15,6-4 0 16,1-2-11-16,-4-14 0 0</inkml:trace>
  <inkml:trace contextRef="#ctx0" brushRef="#br1" timeOffset="108577.38">1369 15751 46 0,'0'3'23'0,"7"-9"-21"16,3 6 37-16,1 0-39 15,-7-4 1-15,13-2-1 16,1 3 0-16,3 0-9 0,7 0 0 16,4-10-5-16,0 1 1 15</inkml:trace>
  <inkml:trace contextRef="#ctx0" brushRef="#br1" timeOffset="108934.68">1937 15400 48 0,'-4'59'24'0,"-24"-12"-31"0,17-37 41 0,-10-1-33 15,-3 0 1-15,-1 1-1 16,7-1 0-16,-3 4-2 15,0-1 1-15,10-2-1 16,-3-1 1-16,4-3 0 16,6 1 0-16,8 2 1 15,6 4 0-15,8 2 1 16,-1 4 0-16,8-3 1 16,0-1 0-16,-4 1-1 15,0 3 0-15,-10 0-3 16,-4 0 1-16,-14 3-5 15,-4-1 1-15,-10-2-7 16,-7-6 0-16,7-7-4 16,-1-6 1-16</inkml:trace>
  <inkml:trace contextRef="#ctx0" brushRef="#br1" timeOffset="109202.99">1905 15450 27 0,'-7'-7'13'0,"3"-11"-4"0,4 21 19 15,0 0-24-15,0 0 1 16,0 3 3-16,0 4 0 0,0-7-10 16,4 0 1-16,7-3 5 15,6-3 1-15,1-3-3 16,3-7 1-16,11 0-3 15,14-2 1-15,3-7-2 16,-7 0 0-16,1-3-9 16,-5 0 0-16,1-3-4 15,-7-1 0-15</inkml:trace>
  <inkml:trace contextRef="#ctx0" brushRef="#br1" timeOffset="109462.01">2194 15020 59 0,'7'35'29'0,"4"18"-34"0,0-37 56 15,10 2-50-15,10 11 1 16,8 8-1-16,4 4 1 31,-5 44-5-31,-9 2 1 16,-8 1-5-16,-14-6 1 15,-14-10-12-15,-4-16 1 16</inkml:trace>
  <inkml:trace contextRef="#ctx0" brushRef="#br1" timeOffset="110061.86">2829 15127 42 0,'4'0'21'0,"3"-3"-17"0,-7 3 27 0,0 0-26 16,0 0 0-16,0 3 1 16,0 3 1-16,-7 3-10 15,3 1 1-15,-10 5 5 16,0 17 1-16,-7-1-3 16,-4 13 0-16,1 9-1 15,-5 10 0-15,1 6-1 16,7 6 1-16,3-3-5 15,8-3 1-15,6-6-6 16,4-6 0-16,11-17-5 16,10-18 0-16</inkml:trace>
  <inkml:trace contextRef="#ctx0" brushRef="#br1" timeOffset="110317.81">3119 15443 58 0,'-11'32'29'0,"-17"15"-38"0,28-35 55 16,-11 7-46-16,-10 9 0 0,-4 4-1 15,1 2 1-15,-12 4-2 16,12 0 1-16,-5-4-3 15,8-9 0-15,4-3-6 16,-5-13 0-16,12-9-5 16,-1-15 0-16</inkml:trace>
  <inkml:trace contextRef="#ctx0" brushRef="#br1" timeOffset="110510.75">2741 15522 12 0,'-10'-53'6'0,"34"9"11"0,-17 34-2 0,0 4-9 16,4 6 1-16,-1 6 3 15,12 10 1-15,-5 6-14 16,8 9 1-16,10 13 9 16,-3 0 1-16,0-3-4 15,-4 6 0-15,0 0-2 16,-3-3 0-16,0 0-4 16,-11-10 0-16,3-9-11 0,-6-6 1 15,7-13-2-15,-8-9 1 16</inkml:trace>
  <inkml:trace contextRef="#ctx0" brushRef="#br1" timeOffset="110783.09">3270 15685 58 0,'7'22'29'0,"14"-19"-40"16,-10-3 61-16,0-3-50 16,17-3 0-16,4-4-2 15,10-2 1-15,-7-1-4 16,-3 1 0-16,-4-4-11 15,-7-3 1-15</inkml:trace>
  <inkml:trace contextRef="#ctx0" brushRef="#br1" timeOffset="111279.4">3616 15415 45 0,'0'13'22'0,"25"-10"-20"0,-18-3 32 0,7 3-33 0,0-3 1 0,7 0 2 16,0 3 0-16,8-3-4 15,-8 3 0-15,7-3 2 16,-7 0 1-16,0 3-1 16,-3 1 1-16,-8 5-3 15,-10 0 0-15,0 7-1 16,-10 6 1-16,-1-3-1 16,-13 3 0-16,2 0 0 15,1 3 0 1,0 0 1-16,3 0 0 0,4 3 0 62,7 0 0-62,-3-2 1 0,10-5 0 16,0 1-1-16,10-3 1 0,1-3-1 16,17-10 0-16,-7-3-3 15,7-6 0-15,4-9-5 16,7-4 1-1,10-6-9-15,-10-9 1 32</inkml:trace>
  <inkml:trace contextRef="#ctx0" brushRef="#br1" timeOffset="111516.8">3948 15117 56 0,'17'44'28'0,"26"16"-34"0,-26-38 50 0,4 6-44 16,8 10 1-16,-8 2-1 15,7 7 1-15,-7 4-2 16,-10 11 1-16,-11-2-1 16,-11 6 1-16,-6-4-9 15,-12 1 0-15,-6-6-7 16,7-14 1-16</inkml:trace>
  <inkml:trace contextRef="#ctx0" brushRef="#br1" timeOffset="112039.78">4586 15070 46 0,'28'7'23'0,"-10"5"-19"0,-14-9 37 0,3 3-39 15,-7 1 0-15,0 5 0 16,-11 4 1-16,0 0-4 16,-3 2 1-16,0 11 2 15,-7 5 0-15,3 7-1 16,-3 9 1-16,11 3-2 16,-1 4 0-16,8 6-2 0,6-7 0 15,1-12-5 32,3-13 1-47,3-9-10 0,11-6 0 16</inkml:trace>
  <inkml:trace contextRef="#ctx0" brushRef="#br1" timeOffset="112272.93">4911 15262 46 0,'-7'56'23'0,"-11"0"-22"0,14-40 34 0,-6 9-34 0,-11 0 0 0,3 7-1 0,-3 5 1 0,-4 4-2 16,1 0 1-16,2-10-3 16,-6-6 1-16,7-3-11 15,3-6 1-15,8-13-1 16,-1-9 0-16</inkml:trace>
  <inkml:trace contextRef="#ctx0" brushRef="#br1" timeOffset="112479.95">4667 15305 36 0,'11'16'18'0,"14"22"-21"0,-15-26 33 0,1 4-29 0,-1 3 0 16,8 3 0-16,7 0 0 15,3 0-2-15,4 3 1 16,-4-3 0-16,0-3 1 16,0 2-6-16,-7-2 1 15,-6 0-7-15,-1-3 1 32</inkml:trace>
  <inkml:trace contextRef="#ctx0" brushRef="#br1" timeOffset="112806.75">5115 15462 44 0,'14'16'22'0,"8"0"-26"0,-12-16 38 0,1-10-34 15,-1 1 0-15,8-4 2 16,-7 1 1-16,10-4-3 16,-4 3 0-16,5 7-6 15,-5 0 1-15,4-7-7 16,-10 1 0-16</inkml:trace>
  <inkml:trace contextRef="#ctx0" brushRef="#br1" timeOffset="112959.86">5193 15327 43 0,'7'22'21'0,"-7"13"-24"0,3-29 34 0,5 4-31 0,2 5 0 0,-6-2-1 0,3 9 1 0,0-3-1 0,3-4 0 16,-10 7-6-16,0-3 1 0,0-3-5 15,0-4 0 17</inkml:trace>
  <inkml:trace contextRef="#ctx0" brushRef="#br1" timeOffset="113234.33">5560 15189 45 0,'0'35'22'0,"-11"25"-22"0,11-45 41 0,-7 7-41 0,4 9 0 0,3 4 1 0,-7 9 0 0,7 0-2 0,0 0 0 16,0-10-6-16,0-9 1 0,7-9-8 0,-4-16 1 16</inkml:trace>
  <inkml:trace contextRef="#ctx0" brushRef="#br1" timeOffset="113541.84">5648 14760 42 0,'4'34'21'0,"17"7"-20"0,-11-28 33 0,4 12-31 15,8 0 1-15,-5 6 1 16,4 7 1-16,1 3-7 16,-1-1 0-16,7 14 5 15,-14 5 0-15,0 7-3 0,-7 3 1 16,-10 6-4-16,-4 4 1 15,-8-4-15-15,-23-3 0 16</inkml:trace>
  <inkml:trace contextRef="#ctx0" brushRef="#br1" timeOffset="114492.13">10724 15095 37 0,'-3'32'18'0,"10"-17"-10"0,-7-11 17 16,0-4-25-16,0 0 0 16,4-7-1-16,-1-2 1 15,1-7-1-15,-4 0 0 0,0-2-5 16,0-4 1-16,0-6-6 16,-4-10 0-16</inkml:trace>
  <inkml:trace contextRef="#ctx0" brushRef="#br1" timeOffset="114730.02">10693 14760 39 0,'-4'19'19'0,"8"-22"-20"15,-4 3 33-15,0 0-32 16,3-7 0-16,1 1-1 16,3-3 0-16,-4-1-1 0,1-2 0 15,3-4-8-15,-4-3 1 16,5-3-2 0,-8-3 0-16</inkml:trace>
  <inkml:trace contextRef="#ctx0" brushRef="#br1" timeOffset="114984.31">10668 14286 51 0,'4'22'25'0,"-4"-12"-31"0,0-10 53 0,0 0-46 16,0 0 0-16,7-7 0 15,0 4 0-15,0-3-3 16,0-7 1-16,0 1-3 16,0-4 1-16,0-3-6 15,-4-6 1-15,1-6-7 16,0 0 0-16</inkml:trace>
  <inkml:trace contextRef="#ctx0" brushRef="#br1" timeOffset="115254.08">10654 13596 48 0,'7'13'24'0,"7"9"-26"0,-7-19 43 16,0 0-39-16,-3 3 1 15,3 1 2-15,0-4 0 16,-4 0-7-16,4 0 0 15,0 0 2-15,1-9 0 16,-1-3-9-16,0 2 1 16,0-2-8-16,0-13 0 15</inkml:trace>
  <inkml:trace contextRef="#ctx0" brushRef="#br1" timeOffset="115435.1">10799 13342 36 0,'17'19'18'0,"1"-6"-22"0,-11-13 26 0,0 0-23 0,0 0 1 0,4-3-1 15,-8-4 0-15,1-2-1 16,-1 3 1-16,1-4-8 16,-4-9 1-16</inkml:trace>
  <inkml:trace contextRef="#ctx0" brushRef="#br1" timeOffset="115709.23">10774 12919 45 0,'-4'10'22'0,"4"-17"-21"0,4 1 40 0,-4 0-42 15,3-4 1-15,-3-2-8 16,0-1 1-16,4-2 1 16,-1-1 1-16,1 0-8 15,-1 4 0-15</inkml:trace>
  <inkml:trace contextRef="#ctx0" brushRef="#br1" timeOffset="115975.48">10728 12593 55 0,'0'6'27'0,"0"-6"-32"0,4-6 55 16,-4 6-50-16,7-9 0 16,0 2-4-16,0-5 1 15,3-1-6-15,1 1 0 0,-8-10-7 16,4-3 1-16</inkml:trace>
  <inkml:trace contextRef="#ctx0" brushRef="#br1" timeOffset="116746.55">15649 15177 39 0,'0'6'19'0,"11"-6"-13"0,-8-3 19 16,1-3-24-16,-1-1 0 16,1-5 0-16,-1-4 1 15,1 1-3-15,0-4 0 16,-4 0-3-16,3 0 1 16,-3 3-9-16,0-2 1 0</inkml:trace>
  <inkml:trace contextRef="#ctx0" brushRef="#br1" timeOffset="116976.87">15589 14631 46 0,'7'19'23'0,"0"-31"-23"16,-7 12 40-16,4 0-40 15,-4 0 1-15,3 3-1 16,-3-3 1-16,7-7-2 16,1 1 1-16,-1-6-6 15,3-4 0-15,1-6-8 0,-4-9 1 16</inkml:trace>
  <inkml:trace contextRef="#ctx0" brushRef="#br1" timeOffset="117193.72">15621 14120 47 0,'11'19'23'0,"-1"-19"-22"0,-3 0 37 0,0 3-39 0,0-6 0 15,0-3-1-15,4 3 1 0,-4-4 0 16,0-5 1-16,0 5-5 15,0-5 0-15,-3-4-8 16,-1-12 0-16</inkml:trace>
  <inkml:trace contextRef="#ctx0" brushRef="#br1" timeOffset="117404.54">15614 13546 42 0,'7'16'21'0,"-3"-4"-14"16,-4-12 32-16,3 4-38 16,-3-4 0-16,4-7-1 15,3-5 1-15,0 2-9 0,0-2 1 16,3-13-6-16,-6-3 0 15</inkml:trace>
  <inkml:trace contextRef="#ctx0" brushRef="#br1" timeOffset="117611.53">15653 13032 26 0,'3'19'13'0,"11"-16"-14"0,-14-3 13 0,4-3-22 16,3 0 0-16,-3-10-2 16,-4 1 0-16</inkml:trace>
  <inkml:trace contextRef="#ctx0" brushRef="#br1" timeOffset="117918.75">15688 12775 44 0,'4'3'22'0,"-1"-28"-33"0,-3 28 48 0,0-15-39 16,0-10 0 0,0-7-2-16,0-2 1 15,0-7 3-15,0-6 0 16,-3 7-3 15,-1-7 0-15,-3 0-3-16,0 0 0 0,-4 3-4 0,1 4 1 15</inkml:trace>
  <inkml:trace contextRef="#ctx0" brushRef="#br1" timeOffset="118237.99">15688 12461 44 0,'0'10'22'0,"0"-23"-31"0,0 1 42 0,0-1-39 0,0 1 0 0,0-10-16 0,-7-10 0 16</inkml:trace>
  <inkml:trace contextRef="#ctx0" brushRef="#br1" timeOffset="119094.1">20765 15146 41 0,'3'31'20'0,"-3"-12"-17"0,0-19 21 15,0 0-26-15,0 0 1 16,4-10-1-16,-1-2 1 16,1-7-3-16,-1-6 0 0,1-7-7 15,-1-5 1-15</inkml:trace>
  <inkml:trace contextRef="#ctx0" brushRef="#br1" timeOffset="119333.88">20694 14496 40 0,'7'35'20'0,"7"6"-15"0,-10-35 35 0,-4 3-39 16,0 4 1-16,3-7 0 15,1-3 0-15,-1 0-3 16,-3-3 0-16,0 0-2 15,7-6 1-15,-3-6-6 0,-1-1 1 16,1-3-4-16,-4-6 0 16,-4-3-3-16,-3 3 1 15</inkml:trace>
  <inkml:trace contextRef="#ctx0" brushRef="#br1" timeOffset="119531.58">20673 14227 20 0,'3'0'10'0,"4"3"-12"0,-7 0 15 0,0-3-12 16,0 0 0-16,0 0-1 16,0-6 1-16,0-7-2 15,4 1 1-15,-4-1-3 16,3-6 1-16,-3 4-4 15,0-7 1-15</inkml:trace>
  <inkml:trace contextRef="#ctx0" brushRef="#br1" timeOffset="120019.96">20570 13706 53 0,'0'6'26'0,"8"-12"-34"0,-8 6 58 0,7-6-50 0,0 0 0 16,3 6-2-16,1 0 0 16,-1 6 0-16,5 6 0 15,-5-2-3-15,1-1 0 16,-4-6-7-16,0-3 1 16,-4-9-3-16,-10-16 0 15</inkml:trace>
  <inkml:trace contextRef="#ctx0" brushRef="#br1" timeOffset="120097.5">20567 13183 29 0,'7'3'14'0,"4"3"-8"16,-4-9 23-16,0 3-26 0,0 3 1 0,0 0 0 0,0-3 0 0,3 0-8 0,1-3 1 0,0 0-7 0,-1-7 1 0</inkml:trace>
  <inkml:trace contextRef="#ctx0" brushRef="#br1" timeOffset="120224.43">20705 12784 25 0,'10'19'12'0,"11"16"-10"0,-14-29 9 15,0 3-11-15,0 1 0 16,4-1-1-16,-4-3 1 15,-3-3-5-15,-4-3 0 16,0-12-1-16,-4-1 0 0</inkml:trace>
  <inkml:trace contextRef="#ctx0" brushRef="#br1" timeOffset="120357.35">20620 12580 36 0,'7'7'18'0,"0"2"-28"0,-3-6 39 0,-1 0-37 16,4-3 1-16,0 0-11 16,0-6 0-16</inkml:trace>
  <inkml:trace contextRef="#ctx0" brushRef="#br1" timeOffset="120725.65">20616 12314 11 0,'4'3'5'0,"3"6"-6"0,-4-5 0 0,1-1 1 0,0 0 0 0,-1 0 3 0,-3 0 0 0,0-3-1 0,0 0 1 0,0 0 4 0,-3-3 0 0,-1 0 0 0,4-3 0 0,0-4-1 16,0 1 0-16,4-1-5 15,-1-2 1-15,4-1-4 16,0-2 0-16,0 2-1 16,-3-9 0-16,-4-6-4 15,0 3 0 1,-4-7-1-16,-6 1 1 16</inkml:trace>
  <inkml:trace contextRef="#ctx0" brushRef="#br0" timeOffset="133931.79">8848 15848 40 0,'0'-6'20'0,"0"6"-6"16,0 0 21-16,0 3-32 16,3 0 0-16,1 9 1 0,-4 4 1 15,0 9-7-15,3 10 1 16,-3-4 3-16,0 10 1 16,0 6-2-16,0 9 0 15,7-5-1-15,-7-4 0 16,0-7-4-16,0-8 0 15,0-7-7-15,0-13 0 16,0-18-5-16,7-10 1 16</inkml:trace>
  <inkml:trace contextRef="#ctx0" brushRef="#br0" timeOffset="134788.57">8301 17005 49 0,'-4'13'24'0,"-3"2"-24"0,7-15 43 16,7 3-41-16,-7-3 0 15,11 4 1-15,-8-4 1 16,8 0-5-16,3 0 0 16,7 0 2-16,4-4 1 15,10 1-4-15,-10 0 1 0,0 0-10 16,3 3 1-16,-10-6-6 15,-4 3 0-15</inkml:trace>
  <inkml:trace contextRef="#ctx0" brushRef="#br0" timeOffset="135358.31">8823 16867 45 0,'-4'3'22'0,"8"10"-19"0,-4-13 37 16,4 3-36 0,-1-3 0-16,4 3 1 0,0-3 1 15,4 3-7-15,-1 3 1 16,4 1 5-16,4-1 1 16,10 0-2-16,-10 4 0 15,3 2-1-15,0-2 1 16,-7-4-3-16,0 3 0 15,1-2-1-15,-5-1 0 16,-3 3-1-16,-3 1 0 0,-4-1 0 16,-7 0 0-16,0 4 0 15,-11 3 0-15,0-1 0 16,4 4 1-16,-10 3 0 16,6 0 0-16,0-6-1 15,4-1 1 32,-3-2 0-47,9 0 0 0,5 2 0 0,3-2 1 0,7 2-1 0,4-2 1 16,13-4-1-16,-6 1 0 0,7-4-3 15,-1 0 1-15,-3 1-9 16,1-4 1-16,-19 0-9 16,-3 3 1-16</inkml:trace>
  <inkml:trace contextRef="#ctx0" brushRef="#br0" timeOffset="139501.54">960 16193 22 0,'10'6'11'0,"1"-6"-5"0,-4 0 11 16,3 0-12-16,1-3 0 15,0 3 2 1,-1-3 1-16,8 0-10 0,3 3 0 15,0 3 8-15,18 0 1 16,3 3-3-16,15 1 1 16,3-4-1-16,10 0 1 15,8-3-2-15,3-10 1 16,-3-2-2-16,-4-4 0 16,-7 1-1-16,-14 2 0 0,-4-3-1 15,-3 4 0-15,-4-1 0 16,-14 4 1-16,4 3-1 15,-4-4 1-15,-6 10-1 16,-5 0 0-16,-3 0 0 16,4 0 0-16,-7-3-1 15,-1 3 1-15,-10 0-1 16,7 3 0-16,-14 3-4 16,4 1 0-16,-4-4-10 15,-4 0 1-15</inkml:trace>
  <inkml:trace contextRef="#ctx0" brushRef="#br0" timeOffset="141949.03">7465 12950 29 0,'0'7'14'0,"0"-4"-5"0,0-3 14 0,0-3-22 16,0 3 1-16,0 0 3 15,0 0 1-15,-4 0-5 16,4 0 1-16,0 0 4 15,0 0 1-15,0 3-1 16,0-3 1-16,4 3-2 16,3-3 0-16,-4 0-2 15,4 0 1-15,11-3-1 16,3 0 0-16,4 0-1 16,10-1 1-16,-3-2-2 15,7 0 1-15,0-3-2 16,-1-1 1-16,-6 1-1 15,-4 2 0-15,-3 1-4 0,-7 3 1 16,-8 3-7-16,-3 3 1 16,-7 0-9-16,-10 0 0 15</inkml:trace>
  <inkml:trace contextRef="#ctx0" brushRef="#br0" timeOffset="143899.37">2872 16102 25 0,'7'6'12'0,"-4"-6"-7"0,-3 0 13 0,0 0-16 16,0 0 1-16,7 0 2 16,-3 0 1-16,3 0-7 15,3-6 0-15,1 6 5 16,0-6 0-16,-4-1-1 16,7-5 0-16,3-1-2 15,-2-5 1-15,-1-1-1 16,7-3 1-16,0 3-2 15,-3 6 1-15,3 1-1 16,0 6 1-16,0 9-2 16,-3 0 1-16,3 6-1 15,-3 7 1-15,-8 0-1 16,4 6 0-16,0 0 0 16,-3-1 0-16,3 1 0 0,-3-6 1 15,-1 0 0-15,4-7 1 16,-3 1-2-16,-8-7 1 15,4-3 0-15,4-7 0 16,0-5-1-16,-1 2 1 16,-3-5-1-16,4-1 1 15,3 0 0-15,4 1 1 16,-1-1-1-16,-6 4 0 16,10-1 0-16,-3 4 1 0,-4 2-1 15,3 4 0-15,1 6 0 16,3 4 0-16,-10-1 0 15,3 3 0-15,0 1 0 16,0 2 0-16,-3-2 0 16,-4 2 0-16,3 1 0 15,-6 2 0-15,3-5-1 16,0-1 1-16,4-6-1 16,-1 0 1-16,1-3-1 15,-8-3 1-15,11 0 0 16,-3-3 0-16,0-3 0 15,3-1 0-15,3-2 0 16,-6-4 0-16,7 0-1 16,-4-3 1-16,3 4 0 15,1 2 0 1,14 7 0-16,-4 3 1 16,-7-3 0-16,7 6 0 15,-3-4-2-15,0 4 0 16,-4-3-10-16,-7 0 1 15</inkml:trace>
  <inkml:trace contextRef="#ctx0" brushRef="#br0" timeOffset="145835.47">8322 12769 30 0,'-3'-4'15'0,"-5"11"-3"16,8-7 15-16,0 0-22 16,0 0 0-16,4 0 2 15,3 0 0-15,0 0-9 16,4 0 0-16,6 3 7 16,-6 0 0-16,7 3-2 0,13 1 0 15,-2-1 1-15,2 0 1 16,12-3-2-16,6 3 0 15,7-6-1-15,4-9 0 16,0 3-4-16,-7-4 1 16,-10 7-11-16,-12-3 0 15,-17 9-6-15,-3 7 0 16</inkml:trace>
  <inkml:trace contextRef="#ctx0" brushRef="#br0" timeOffset="147269.81">4703 15773 35 0,'0'6'17'0,"10"-9"-13"16,-10 6 18-16,4 3-21 15,3 4 0-15,-7 2 1 16,3 4 0-16,1-4-3 16,-4 7 1-16,0-3 0 15,0 3 1-15,0 0-2 16,0-4 1-16,0-9-3 16,-4 1 1-16,1-4-5 15,3-6 1-15,0-4-4 16,0-5 0-16</inkml:trace>
  <inkml:trace contextRef="#ctx0" brushRef="#br0" timeOffset="147563.91">4911 15889 30 0,'3'3'15'0,"8"-3"-20"0,-4 0 26 0,-7 0-20 16,10 3 1-16,-10 0 1 16,4 3 1-16,-4 1-5 15,7-1 0-15,-7 0 2 16,0 0 0-16,0 4-3 15,0-1 1-15,0-2-4 16,4-1 0-16,-4-3-4 16,3-3 0-16</inkml:trace>
  <inkml:trace contextRef="#ctx0" brushRef="#br0" timeOffset="147777.09">5144 15876 29 0,'0'28'14'0,"7"13"-18"0,-7-35 25 16,0 1-21-16,3 2 0 16,-3-3-1-16,0 4 1 15,0-4-1-15,0 0 0 16,0-3-6-16,0-3 0 15</inkml:trace>
  <inkml:trace contextRef="#ctx0" brushRef="#br0" timeOffset="148000.34">5359 15923 27 0,'0'32'13'0,"14"-20"-15"0,-14-9 21 0,0 4-20 15,7-4 1-15,-7 0-2 16,3 3 1-16,4 0-3 16,-7-6 1-16,0 0-4 15,0 0 0-15</inkml:trace>
  <inkml:trace contextRef="#ctx0" brushRef="#br0" timeOffset="148226.37">5662 15970 48 0,'21'66'24'0,"-14"-38"-32"0,-3-21 51 16,-1-1-44-16,-3 0 1 15,0 0-9-15,0-2 1 16,0-1-1-16,-7-10 1 0</inkml:trace>
  <inkml:trace contextRef="#ctx0" brushRef="#br0" timeOffset="149603.59">9373 12649 41 0,'-10'13'20'0,"10"-10"-11"16,0 0 20-16,0-3-26 16,0 0 1-16,0 0 2 15,0 0 1-15,0 0-8 16,10 0 1-16,-3-3 7 15,7 3 0-15,15-3-2 16,6-3 0-16,7-1-1 16,4-2 0-16,7 3-6 0,0 3 1 15,-7-1-13 1,-4 8 1-16,-21 11-6 0,-10 4 0 16</inkml:trace>
  <inkml:trace contextRef="#ctx0" brushRef="#br0" timeOffset="151857.04">8453 13822 26 0,'0'13'13'0,"3"9"0"16,-3-22 14-16,4 3-23 16,-4 0 0-16,7 0 4 15,-7 0 1-15,10 0-10 16,-6-3 0-16,6-3 7 15,4 3 0-15,8-3-2 16,6 0 1-16,14 0-3 16,8 6 0-16,3-3-3 15,3-3 0-15,-3 0-8 16,-7 6 0-16,-15 3-7 16,-13 7 0-16</inkml:trace>
  <inkml:trace contextRef="#ctx0" brushRef="#br0" timeOffset="152893.66">9190 13650 30 0,'14'-7'15'0,"-14"-36"-6"0,0 30 16 0,0-3-24 0,-11-2 0 0,4-4 0 0,-3-3 1 0,-1-4-3 0,-3 1 1 16,-7 3 2-16,-4 0 0 16,-3 3 1-16,-7 0 0 15,-8-3-1-15,1 0 1 16,-4 0-1-16,-7 3 1 15,0 3-1-15,4 10 0 16,7 2-2-16,-1 7 1 0,1 0-1 16,0 3 0-16,-8-3-2 15,4 4 1-15,4-1-2 16,3 0 1-16,-3 3-1 16,0 7 0-16,3 5-1 15,3 4 1-15,5 7 0 16,3 2 0-16,3-3 0 15,4 4 1-15,7 5 0 16,-1-9 1-16,5 7 0 16,3-4 1-16,7 4 0 15,0 9 1-15,7 3-1 16,0 6 1-16,7-3-1 16,0 0 1-16,4-3-2 15,-1-6 1-15,5-6 0 16,-5-1 1-16,8 4 0 0,0-4 1 15,6-2 0-15,-2-1 1 16,6 0 0-16,4-2 1 16,-1-4-1-16,1-3 1 15,0-7-2-15,3-2 1 16,4-7 0-16,4 0 0 16,-1-2-1-16,4-4 1 15,-4-4-1-15,11-2 0 16,-7-6 0-16,4-10 0 15,-4 3-2-15,0-9 1 0,-4 2 0 16,-3-2 0-16,-11-6 0 16,-3-7 1-1,-8 0-2-15,-2-12 1 0,2 6-1 16,-13-6 1-16,-4 2-6 16,-7 4 1-16,-11 3-8 15,-10-3 1-15,-14 10-5 16,-11 15 0-16</inkml:trace>
  <inkml:trace contextRef="#ctx0" brushRef="#br0" timeOffset="160250.65">12277 15685 19 0,'7'0'9'0,"3"-6"1"0,-6 2 10 0,-1 4-15 16,4 0 0-16,0-3 2 15,1 3 1-15,-5 0-10 16,4 3 1-16,-3 1 7 15,-1 2 0-15,1 3-3 16,-4 1 1-16,0 2-2 16,-4 4 1-16,-3 9-3 15,0 3 0-15,0 10-3 16,0 6 0-16,0 3-5 16,3 3 1-16,1 0-6 15,-4-3 0-15</inkml:trace>
  <inkml:trace contextRef="#ctx0" brushRef="#br0" timeOffset="160776.44">12400 16870 40 0,'18'-3'20'0,"-1"6"-23"0,-13-3 34 0,3-3-31 16,0 0 0-16,-3-3 0 15,-8-1 1-15,1-2-1 16,-5 0 0-16,-6-1 0 16,-7 4 0-16,-7 0 0 15,-4 6 1-15,0 6-2 16,1 3 1-16,-1-2-1 16,4 8 0-16,0 7-1 15,3 0 1-15,4 6-1 16,10 1 0-16,8 2 0 15,6 0 1-15,8-6 1 16,13-9 0-16,12-3 1 16,2-10 1-16,1-9 2 0,0-7 0 15,-7-6 1-15,3-6 0 16,-3-6-1-16,-4 2 1 16,-3-5-3-16,-8-4 1 15,-2 1-6-15,-8-1 1 16,-7 0-12-16,-15 4 0 15</inkml:trace>
  <inkml:trace contextRef="#ctx0" brushRef="#br0" timeOffset="163431.23">967 16325 22 0,'14'0'11'0,"25"-10"-4"15,-22 7 12-15,4 0-15 16,11 3 0-16,7-3 0 16,10 0 1-16,1 0-7 15,-1-1 0-15,0 1 4 0,11 3 1 16,0 0-3-16,-7 0 0 15,-3 0 0-15,-1 0 0 16,0-3 0-16,-10-3 1 16,4 0 0-16,-5-1 0 15,-6 1 0-15,-4 0 0 16,1-1 0-16,-12 4 1 16,4 0-2-16,-10 3 1 0,-7 3-1 15,-4 0 0 1,-11 4 0-16,-14-1 0 15,-3 3-1-15,-11-2 0 0,-14-4 0 16,-3 0 1-16,-4 0-1 16,-7 7 1-16,3-1-1 15,-3 0 0-15,-3 1-1 16,10-4 1-16,-4 0-3 16,4 1 0-16,4-1-1 15,-4 0 1-15,11 0-2 16,6 1 1-16,8 2-1 15,10 0 1-15,-3-2 3 16,10-4 0-16,8 0 2 16,10-3 1-16,7 3 4 15,14-6 0-15,11 3 2 16,14 0 0-16,14 3 0 16,10 0 1-16,11 0-2 15,11-3 0-15,7 4-3 16,0-4 1-16,-11 0-2 15,0-4 0-15,-14 4-1 0,-7 0 1 16,-3 0-1-16,-8 0 0 16,-7-6-1-16,-6 3 1 15,-8 0-1-15,-14-3 0 16,-10 6-1-16,-11 0 0 16,-11 0-1-16,-10 3 1 15,-18 0 0-15,-10 0 0 16,-22 0 0-16,-3-3 1 0,0 0-2 15,-4 0 1-15,-3 0 0 16,11 0 0-16,-1 0-2 16,11 0 1-16,11 3 0 15,-1-3 0-15,12 3 0 16,9-3 0-16,8 0 1 16,0 4 0-16,11-4 1 15,10 0 0-15,3 3 1 16,15-3 0-16,10 3 0 15,7 0 0-15,11 0 1 16,14 0 1-16,18 3 0 16,-8-2 0-16,11-1 0 47,0-3 1-47,-13 0-2 0,-9-3 1 0,-6-1-2 0,-7-2 0 15,-3 3-2-15,-15 0 0 0,-7 3 0 16,-17-3 0-16,-8 3-1 0,-7 0 1 15,-27 6-4-15,-12 0 1 16,-31-3-8-16,-7 1 1 16</inkml:trace>
  <inkml:trace contextRef="#ctx0" brushRef="#br0" timeOffset="164558.76">11613 12753 34 0,'4'0'17'0,"10"0"-11"15,-7 0 18-15,4-3-20 16,3 0 1-16,7-7 4 16,4 1 0-16,3-1-10 15,4-2 0-15,3 2 8 16,11-2 1-16,10-1-4 16,8 4 1-16,-8 0-3 15,-3 2 1-15,-3-2-3 16,-5 3 1-16,-6 6-4 15,-7 0 0-15,-11 3-11 16,-14 6 0-16,-10 7-3 0,-4 0 0 16</inkml:trace>
  <inkml:trace contextRef="#ctx0" brushRef="#br0" timeOffset="165895.43">12749 12477 36 0,'-3'19'18'0,"6"-16"-8"0,-3-3 19 15,7 0-25-15,4-3 0 16,3-3 2-16,7-4 1 15,4 1-8-15,7 2 1 16,10-5 5-16,18-1 1 16,4 4-2-16,10 0 1 15,7 2-2-15,-7 4 0 0,-14 3-3 16,-11-3 1-16,-6 0-3 16,-5 3 0-16,-13-3-11 15,-11 0 1-15,-17 6-6 16,-11 9 0-16</inkml:trace>
  <inkml:trace contextRef="#ctx0" brushRef="#br0" timeOffset="168536.31">4724 15980 23 0,'0'12'11'0,"0"-6"-9"16,0-6 12-16,0 0-11 16,3 0 0-16,4 4 2 15,0-1 0-15,-3 3-6 16,3 7 0-16,-7 2 4 15,0 7 1-15,0 10-2 16,0 2 0-16,-7-3-2 16,3-2 1-16,4-4-1 15,-7-6 0-15,7-4-1 16,-3-5 1-16,3-7-1 16,3-10 0-16,4-5 0 0,-3-7 1 15,3-3-1 1,4 0 0-16,-8 0 1 0,4-3 0 15,4 3 0-15,-8 3 1 16,11 4 0-16,-3 8 0 16,3 7-1-16,0 7 1 15,7 2 0 17,-7 10 0-32,4 3-1 0,0 6 1 0,-4 0-1 0,-4-3 0 15,1-3 0-15,0-3 0 0,-4-6-1 16,0-4 1-16,-7-3-1 15,3-2 0-15,4-11 0 16,4-8 0-16,-8-10 0 16,4-7 0-16,0-5 0 15,-3-7 1-15,0 0 0 16,-1 6 0-16,1 4 0 16,3 5 0-16,-4 11 1 15,4 2 0-15,4 13 0 16,-1 6 1-16,1 13-1 15,7 9 0-15,-8 3 0 16,4 0 0 0,4 10-1-1,0-4 0-15,-8-12-1 16,1-9 0-16,-4-10 0 16,0-9 0-16,0-7 0 0,0-9 0 15,4-9 0-15,-11-1 0 16,3 1 1-16,4 3 0 15,-7 3 0-15,4 6 1 16,3 3-1-16,-4 10 1 16,4 6 0-16,0 9 0 15,4 10 0-15,0 6 0 16,-8 0-1-16,4 0 1 16,4-3-1-16,-1 0 0 15,1 3 0-15,-4-6 0 0,3-6-1 16,-6-7 1-16,3-6-1 15,-3-6 0-15,-1-13 0 16,1-9 0-16,-1 0 0 16,1-1 0-16,6 1 1 15,-6 3 0-15,3 3 1 16,3 3 0-16,5 10-1 16,-1 3 1-16,0 6 0 15,7 12 1-15,4 10-2 16,-4 6 1-16,4 4 0 15,-1-7 0-15,1 15-1 16,0 1 0-16,-1-6 0 16,1-7 0-16,-4-6 0 15,-7-3 0-15,4-7-2 16,0-5 1-16,-4-7 0 16,0-7 1-16,0-5-1 0,-4-7 0 15,-2 0 1-15,2-3 0 16,-10-12 1-16,0-10 0 15,0 6 0-15,-7-3 1 16,4 4-1-16,3 5 0 16,-11-2 0-16,4 9 0 15,-7 9-1-15,-4 10 1 16,-3 9-1-16,-4 9 1 16,1 7-1-16,-8 3 1 15,4 0-1-15,-8 0 0 0,1-3 0 16,-4 0 0-16,4 0-1 15,0-1 1-15,-1 1 0 16,12-3 0-16,-1-7-1 16,0-2 1-16,1-11-1 15,-1-5 1-15,-3-10-1 16,-4-6 1-16,-7-9-1 16,4-10 1-16,0 3 0 15,6 0 0-15,-13-3 0 16,3-3 0-16,0 10 0 15,1 2 1-15,-1 10-1 16,7 6 1-16,11 10-1 16,0 9 1-16,3 9-1 15,8 10 1 17,-8 0 0-32,7 6 0 0,1 3 0 15,3 4 0-15,3 2-1 0,4 1 1 0,0-4-1 0,0 0 1 16,-7-6-1-16,4-3 0 15,3-3-1-15,-8-3 1 16,5-1-1-16,-8-5 0 16,4-4 0-16,-3-3 1 31,-11-15-1-31,3-1 1 16,0 1 0-16,4-1 1 15,-3 1-1-15,-1-1 1 0,4 4-9 16,-4-4 0-1,8-3-3-15,10 7 1 16</inkml:trace>
  <inkml:trace contextRef="#ctx0" brushRef="#br0" timeOffset="169531.34">13966 12367 30 0,'11'13'15'0,"14"-7"-4"16,-15-6 16-16,4 0-23 16,4 0 0-16,7-3 3 15,7 3 1-15,10-3-10 16,7 0 1-16,4-1 5 16,0 1 0-16,-4 0-6 15,-3 3 1-15,-3 0-9 16,-12 0 1-16,-9 3-5 15,-8-6 0-15</inkml:trace>
  <inkml:trace contextRef="#ctx0" brushRef="#br0" timeOffset="169755.11">14224 12016 54 0,'-7'34'27'0,"7"70"-35"0,-4-73 52 0,1 20-46 16,-4 5 1-16,3 13-17 16,-3 12 1-16,-7 10 12 15,4-6 0-15</inkml:trace>
  <inkml:trace contextRef="#ctx0" brushRef="#br0" timeOffset="172168.89">12538 13960 43 0,'0'3'21'0,"3"0"-16"16,-3-3 22-16,7 0-24 15,7 4 0-15,4-1 1 16,7 3 1-16,7-3-7 16,13 0 1-16,8 0 3 15,0-3 0-15,4-3-5 16,6 0 1-16,-3 0-10 15,-10 0 0-15,-19-3-3 16,-6 6 1-16</inkml:trace>
  <inkml:trace contextRef="#ctx0" brushRef="#br0" timeOffset="172395.43">12869 13653 42 0,'7'28'21'0,"0"32"-27"0,-3-35 40 0,-4 0-33 16,0 12 0 0,-4 14-1-16,-3-1 1 0,-3 9-5 15,3 10 1-15,0-6-8 16,-7 0 0-16</inkml:trace>
  <inkml:trace contextRef="#ctx0" brushRef="#br0" timeOffset="173146.02">13423 14057 35 0,'28'-28'17'0,"-6"-60"-12"0,-15 66 24 15,-4-12-25-15,-3-7 1 16,0 0 3-16,-3-6 1 0,-4-3-11 15,-4 6 1-15,-7 4 6 16,-10-1 1-16,-4 3-3 16,-6 1 1-16,-12 5-3 15,-13 10 1-15,6 3-1 16,-6 7 0-16,-11 6-1 16,-7 6 0-16,-1 6-1 15,1 3 0-15,4 10-1 16,6-6 1-16,4 9-2 15,0 0 0-15,4 6-1 16,3 6 1-16,7 4-2 16,7 9 0-16,7 9-1 15,7 13 1-15,11 3 1 16,10 1 0-16,11 8 2 0,18-3 0 16,17-2 2-16,11-7 0 15,11-10 2-15,17-5 0 16,7-17 1-16,11-12 0 15,-1-12 1-15,12-13 0 16,6-16-1-16,11-9 1 16,0-13-2-16,-7-12 1 15,-11 0-3-15,-17 0 1 16,-22-6-1-16,-17-4 0 0,-14-12-1 16,-22 0 0-1,-17 3-8-15,-14-3 1 0,-25 3-6 16,1 3 0-16</inkml:trace>
  <inkml:trace contextRef="#ctx0" brushRef="#br0" timeOffset="175456.65">17325 15425 28 0,'3'-7'14'0,"1"4"-1"0,-4 3 14 16,0 0-25-16,4 3 0 16,-4 0 2-16,3 10 0 15,-3 9-5-15,0 3 1 16,0 10 3-1,0 5 0-15,0 4-1 0,0 13 0 0,-3 2-2 16,3 7 0-16,0 0-5 16,0-13 1-1,0-9-9-15,-4-12 0 0</inkml:trace>
  <inkml:trace contextRef="#ctx0" brushRef="#br0" timeOffset="175998.92">17145 16318 44 0,'7'3'22'0,"18"1"-18"0,-15-4 35 16,4-4-36-1,4 1 0-15,3 0 1 0,4 3 1 16,0 0-6-16,-1 0 0 16,1-3 3-16,0 3 1 15,-4 6-2-15,-7 1 1 16,-3 2-2-16,-4-3 0 15,-7 7-1-15,-4-1 1 16,-3 1-2-16,-4 9 1 0,-3-3-2 16,-3-1 1-16,3 4 0 15,0-3 0 1,3 3 0-16,0-3 1 0,8 0 0 16,3 3 1-16,7-3 0 15,3-1 1-15,1 4 0 16,3 3 1-16,7 1 0 15,4 5 1-15,3-3-1 16,0 0 1-16,-3-6-1 16,-7-3 1-16,-11 3-2 15,-7 3 0-15,-14 0-2 16,-18 3 1-16,-21 7-7 16,-17-4 0-16,-29 4-10 15,-7-16 0-15</inkml:trace>
  <inkml:trace contextRef="#ctx0" brushRef="#br0" timeOffset="179422.36">16447 11941 39 0,'-4'12'19'0,"11"-2"-12"0,-7-7 20 0,0-3-24 16,0 0 0-16,7 0 2 15,4-3 1-15,-4 6-6 16,3-3 0-16,1 0 4 16,-1 3 1-16,5 0-1 15,-1-3 0-15,7-3-1 16,7 3 0-16,7-3-1 16,4-3 1-16,0-4-3 15,3-2 1 16,1 2-4-31,-5-2 1 0,-2-4-9 0,-5 10 1 0,-13 3-8 16,-4 12 0-16</inkml:trace>
  <inkml:trace contextRef="#ctx0" brushRef="#br0" timeOffset="179963.87">17628 12003 39 0,'0'16'19'0,"0"-10"-16"0,0-6 27 15,4 0-27-15,3-3 1 0,3 0 1 0,5-3 0 0,2 0-6 0,8-1 1 0,7 4 4 0,3-3 0 0,4 3-2 0,3 0 1 0,-3 3-5 0,3-3 0 0,-6-1-7 0,-5-2 0 0,-10-3-6 0,-6-7 0 16</inkml:trace>
  <inkml:trace contextRef="#ctx0" brushRef="#br0" timeOffset="180204.5">17798 11693 39 0,'-7'16'19'0,"7"21"-18"16,0-24 31-16,0 3-32 15,0-1 0-15,0 10 1 16,0 0 1-16,0 10-3 15,-4 6 1-15,1-1 0 16,-1 1 0-16,-3-6-5 16,3-1 0-16,-6-9-7 15,3-15 1-15</inkml:trace>
  <inkml:trace contextRef="#ctx0" brushRef="#br0" timeOffset="180549.81">18408 12047 46 0,'11'10'23'0,"-1"-13"-22"0,-3-1 41 0,0 1-40 15,0-3 0-15,7 0 0 16,8 0 0-16,6-1-3 16,-7 4 0-16,28-6 2 15,4-1 0-15,7 1-5 16,-3 0 1-16,-8-4-8 15,-7-3 1-15,-10-6-5 16,-14 7 0-16</inkml:trace>
  <inkml:trace contextRef="#ctx0" brushRef="#br0" timeOffset="180774.78">18665 11646 34 0,'0'19'17'0,"0"-7"-12"0,0-5 26 15,0 2-30-15,0 7 1 16,0 6 0-16,0 0 0 16,0 6-3-16,0 13 1 15,-3 6-1-15,-1 15 1 16,-3 7-11-16,-10 3 0 15</inkml:trace>
  <inkml:trace contextRef="#ctx0" brushRef="#br0" timeOffset="182693.84">17265 13778 43 0,'3'-18'21'0,"8"14"-8"0,-7-2 21 16,3 3-32-16,3 0 1 16,1-3 0-16,6-1 1 15,5 4-6-15,6-3 1 16,11 6 3-16,14 3 0 15,3 0-2-15,11-6 0 16,-7 3-8-16,-4-6 0 16,-17-1-8-16,-14 4 1 15</inkml:trace>
  <inkml:trace contextRef="#ctx0" brushRef="#br0" timeOffset="183384.73">18069 13600 40 0,'43'-7'20'0,"-19"-30"-17"0,-20 27 27 15,-1-5-27-15,-3-7 1 16,-7-10 0-16,-10 1 0 16,-19-4-5-16,-2 1 0 0,-19 6 4 15,-20 6 0-15,-8 3-2 16,-7 6 1-16,0 13-2 15,1 7 1-15,-1 2-4 16,0 7 1-16,11 9-2 16,4 9 1-16,6 7-1 15,4 9 1-15,10 13 0 16,12 15 0-16,13 1 3 16,11-1 0-16,17-15 1 15,22 3 0-15,17-7 2 16,18-5 0-16,18-17 0 15,20-9 1-15,19-15-1 16,20-16 1-16,1-13 0 16,-1-15 0-16,-17-7-2 15,-14-21 0-15,-14 2-1 16,-25-2 0-16,-18-4 0 0,-14 10 0 16,-14-7-3-16,-14 0 0 15,-14 4-14-15,-18 3 0 16</inkml:trace>
  <inkml:trace contextRef="#ctx0" brushRef="#br0" timeOffset="185591.89">22535 15167 35 0,'4'-6'17'0,"0"3"-5"0,-4 3 17 0,0 0-25 15,3 3 1-15,1 3 1 16,-1 1 0-16,1 5-9 16,-1 17 1-16,-3 5 4 15,-3 10 1-15,-1 12-3 16,1 13 0-16,-4 7-1 15,-1-4 1-15,5 0-1 16,-4-3 0-16,3-10-2 16,-3-8 0-16,4-17-7 15,-1-9 1-15,-3-12-5 16,4-4 1-16</inkml:trace>
  <inkml:trace contextRef="#ctx0" brushRef="#br0" timeOffset="186087.49">22684 16729 40 0,'35'-9'20'0,"0"-29"-20"0,-28 29 34 16,4-10-31-16,-4 0 0 0,-4-3 1 16,-6 0 0-16,-11 3-6 15,-7 4 1-15,-11 8 3 16,-3 7 0-16,-11 10-1 15,-4 9 0-15,1 12-1 16,3 10 1-16,0 6-1 16,7 3 1-16,8 3 0 15,6 7 0-15,7-4-1 16,11-6 1-16,7-9 0 16,4-22 0-16,13-16 0 15,8-9 1-15,0-4-1 16,7-5 1-16,-1-7 0 0,-10 0 0 15,-6 6-1-15,-8 1 1 16,-14-1-1-16,-22 6 0 16,-9 14-5-16,-19 5 1 15,-13 10-14-15,-22 9 1 16</inkml:trace>
  <inkml:trace contextRef="#ctx0" brushRef="#br0" timeOffset="188628.33">21893 12003 44 0,'-7'7'22'0,"11"-1"-11"16,-4-6 22-16,3 3-31 15,4 3 1-15,4-2 0 16,7-1 0-16,3-3-4 16,0 0 1-16,7 0 2 15,8-3 0-15,6-1-2 16,4-2 1-16,-4 3-6 16,0 0 0-16,-3 0-11 15,-11-7 0-15</inkml:trace>
  <inkml:trace contextRef="#ctx0" brushRef="#br0" timeOffset="188849.01">22102 11837 44 0,'0'57'22'0,"-15"27"-22"0,12-59 30 16,-4 16-30-16,0 6 0 16,-4 7-2-16,1-1 1 15,-1-9-5-15,-3-10 1 16,-4-15-7-16,8-19 0 0</inkml:trace>
  <inkml:trace contextRef="#ctx0" brushRef="#br0" timeOffset="189182.72">22574 12022 48 0,'0'10'24'0,"14"-7"-24"0,-7-9 44 16,4-1-42-16,3 1 1 16,4 0 0-16,6-1 0 15,8 1-5-15,3 3 0 16,-3 0-2-16,-4-3 0 15,4-1-11-15,-11-2 0 16,-3-10-1-16,0 0 1 16</inkml:trace>
  <inkml:trace contextRef="#ctx0" brushRef="#br0" timeOffset="189429.52">22747 11715 41 0,'0'38'20'0,"-10"21"-22"16,10-46 40-16,-4 12-37 15,0 6 1-15,1 10-1 16,-1 3 0-16,1 6-4 16,3 0 1-16,0 0-5 15,0-9 1-15,-4-6-7 16,4-10 1-16</inkml:trace>
  <inkml:trace contextRef="#ctx0" brushRef="#br0" timeOffset="189721.04">23407 12088 47 0,'7'6'23'0,"11"7"-25"0,-11-13 43 0,10 0-41 15,1 3 1-15,7-6 0 16,6 0 0-16,1-3-4 16,7 2 1-16,0-2-4 15,-4 3 0-15,-3 0-8 16,-11 0 1-16</inkml:trace>
  <inkml:trace contextRef="#ctx0" brushRef="#br0" timeOffset="189932.43">23611 11740 41 0,'11'35'20'0,"-25"5"-21"0,10-30 31 15,-3 15-29-15,-3 3 0 16,-1 16 0-16,-3 9 1 15,0 4-5-15,0 5 0 16,-4 1-9-16,-7-6 1 16</inkml:trace>
  <inkml:trace contextRef="#ctx0" brushRef="#br0" timeOffset="190697.28">22274 13427 51 0,'15'3'25'0,"9"0"-28"0,-13-3 43 15,10 0-39-15,11 4 1 16,7-1-1-16,10 0 0 15,4-3-5-15,-4 0 1 16,-3-3-10-16,-11 3 1 16,-13 0-3-16,-5-3 1 15</inkml:trace>
  <inkml:trace contextRef="#ctx0" brushRef="#br0" timeOffset="190922.51">22553 13048 51 0,'-3'31'25'0,"-12"44"-31"16,8-46 51-16,-3 8-45 15,-4 10 1-15,-4 3-3 16,0 19 0-16,1 16-4 15,-8 12 1-15,4 4-10 16,-4-7 1-16</inkml:trace>
  <inkml:trace contextRef="#ctx0" brushRef="#br0" timeOffset="191737.41">23015 13471 41 0,'92'-34'20'0,"-7"-45"-15"0,-71 51 29 0,-4-7-31 15,-6-8 1-15,-11-5-1 16,-11-2 1-16,-14 6-6 16,-17-3 1-16,-4 7 3 15,-14 2 0-15,-21 7-3 16,0 9 1-16,-15 12-4 15,5 13 0-15,-8 10-5 16,0 9 0 31,4 12-6-47,6 13 1 0,8 26 5 16,14 14 1-16,11 7 5 0,13 10 1 46,18 9 6-46,22-13 1 0,20-3 6 0,19-18 0 47,20-17-2-47,22-11 0 141,17-26-2-125,25-16 0-16,24-21-3 62,1-14 1-62,3-21-2 47,-18-3 0-47,-20-12-4 31,-22-14 1-15,-28-8-10-16,-21-10 0 0,-25-10-5 0,-18-6 1 0</inkml:trace>
  <inkml:trace contextRef="#ctx0" brushRef="#br2" timeOffset="196055.33">17099 4039 40 0,'7'3'20'0,"11"0"-13"15,-11-3 20-15,-4 9-25 16,4 7 1-16,1 3 0 16,-5 6 1-16,1 6-5 15,-1 19 0-15,-3-6 3 16,0 19 0-16,-3 9-2 16,-4 10 1-16,-1 21-1 15,1 7 1-15,0 0-2 16,0-16 1-16,0-13-2 0,0-12 0 15,0-9-4-15,0-19 0 16,0-20-8-16,-4-17 1 16</inkml:trace>
  <inkml:trace contextRef="#ctx0" brushRef="#br2" timeOffset="196791.45">16898 3847 29 0,'14'3'14'0,"18"16"-7"16,-21-19 16-16,3 0-21 16,7 0 0-16,3 6 1 15,5-2 1-15,6 2-5 16,11 0 1-16,7 4 3 0,3-7 0 16,18 3 0-16,14-3 0 15,22-3-1-15,-1-3 0 16,18-6 0-16,4-1 0 15,6 10-1-15,-6-12 0 16,6 2-1-16,1-2 0 16,0 2-1-16,-22-9 0 15,-7-3 0-15,1 10 1 16,-11-4-1-16,-15 4 0 16,-10 2 0-16,-10 1 1 0,-11 3-1 15,-11 6 1-15,-7 12-1 16,-14 13 1-16,-10-3-1 15,-7 16 1-15,-8 3-1 16,-7 12 0-16,1 10 0 16,-1 12 1-16,4-3 0 15,4 3 0-15,3 4 0 16,0-7 0-16,3 9 0 16,1 7 0-16,-4 12 0 15,0-5 0-15,-4-5-1 16,-3 5 1-16,-3-5 0 15,-5-8 0-15,-6-4-1 16,0-12 0-16,0-6 0 16,-4-13 1-16,-3-6 0 15,0-4 1-15,-7-21 0 16,-18-4 0-16,-21-5 0 16,-29-7 0-16,-3-3 0 15,-24-4 1-15,-22 1-1 0,-7-6 0 16,-3 5-7-16,-14-5 0 15,-1 9-7-15,33 9 1 16</inkml:trace>
  <inkml:trace contextRef="#ctx0" brushRef="#br2" timeOffset="200513.37">13434 13659 23 0,'14'-3'11'0,"4"-6"-5"15,-11 5 11-15,3-2-13 16,-3 0 1-16,0 0 3 16,0-4 1-16,0 4-11 15,0-3 1-15,1-4 7 16,-8 4 1-16,0-4-3 15,-4 4 1-15,-7-1-3 0,-6 4 1 16,-8 0-1 0,-7-4 0-16,-6-2-2 0,-1-4 1 15,0 0-1-15,0-2 1 16,0 2-1-16,-3 0 1 16,0 4-1-16,6 2 0 15,-2 1 1-15,-1 6 0 16,0 0-1-16,-7-1 0 15,-3 1 0-15,3 3 1 16,3 0-1-16,5 3 1 16,-5 4-1-16,5-1 0 15,-1 7 0-15,-4-1 1 16,5 4-1-16,2-1 0 0,8 1-1 16,0 3 1-16,3 6-1 15,4 3 0-15,0 0-1 16,0 7 1-16,3 3 0 15,4 2 0-15,0 4 0 16,3-9 1-16,1-1 0 16,3-2 0-16,0-4 0 15,-1 0 0-15,5 0 0 16,-1 1 1-16,1-4-1 16,-1-7 0-16,4 8 0 15,0-5 0-15,4 8-1 16,-1-4 1-16,4 0-1 15,1-3 1-15,-1 3 0 16,3-3 0-16,1-3 0 16,-1 6 0-16,1 0 0 15,0 0 1-15,3 3-1 0,10-6 0 16,1 3 1-16,3-3 0 16,4 0 0-16,0-3 0 15,3 3 0-15,4 0 1 16,3 0-2-16,0-3 1 15,4-4-1-15,0 1 1 16,-3-7-2-16,-1-6 1 16,7 1 0-16,8-1 0 0,-1-3 0 15,1-3 1 1,3-4-1-16,0-5 1 16,-4-4-1-16,-3-3 0 0,-7-9 0 15,-7 0 0-15,3-4 0 16,-10-5 0-16,-4 9-1 15,-3-7 1-15,-1-6 1 16,-6 1 0-16,-8 2 0 16,-10-50 1-1,-10 44-1-15,-4-6 0 16,-4-3 0 31,-7 3-2-47,1-1 0 0,-1 1-10 0,4 3 0 15,7 6-5-15,7 10 0 0</inkml:trace>
  <inkml:trace contextRef="#ctx0" brushRef="#br2" timeOffset="202222.03">22885 12960 32 0,'10'-3'16'0,"8"3"-9"0,-15 0 17 0,5-3-23 15,-5 6 1-15,-3-3-1 16,-3-7 1-16,-5-2-3 15,5-3 1-15,-4-7 2 16,-4 0 0-16,-3-3 0 16,-11 0 0-16,-10 6 0 15,-7 1 1-15,-4-1-1 0,-10 7 1 16,-8-1-1-16,4 7 0 16,-3 6-1-1,-8 7 1-15,0 2-2 0,4 10 1 16,7 3 0-16,4-6 0 15,0 9-1-15,6 7 1 16,4-1 0-16,8 1 0 16,2 9-1-16,12 9 1 15,9 3-1-15,8-2 1 16,7-1-1-16,7 0 1 16,4-6-1-16,0 3 1 15,6 1-1-15,4-4 0 16,1-3 0-16,-1 3 1 15,3-7-1-15,5 1 0 0,2 0 1 16,8-7 0-16,0-2 0 16,0-4 0-1,3 0 0-15,8-3 0 16,2 0-1 31,-2-6 1 0,6 0-2-32,1-6 1-15,-4-1 0 16,0-3 0-16,-4-2 0 0,-3-4 0 0,-7-3 0 0,-4-6 0 0,0-4 1 0,4-2 0 0,0-7 0 0,3-13 0 0,0-5 0 16,-3-4 1-16,-3 0-1 0,-5-6 1 0,-2 0 0 0,-1 3 0 0,-7-6 0 15,-3-3 0-15,-8 0-1 16,-3-1 1-16,-7-2-2 15,-3-1 1 1,-15-15-1-16,0 10 1 16,-6 11-6-16,-8 11 1 15,-7 8-15-15,-10 7 0 16</inkml:trace>
  <inkml:trace contextRef="#ctx0" brushRef="#br2" timeOffset="204435.41">10816 15719 36 0,'11'0'18'0,"-4"-9"-11"16,-7 9 19-16,3-6-25 15,-3-1 0-15,4 1 1 16,-4 6 1-16,3-6-3 15,-3 6 1-15,4-3 1 0,-4-4 1 16,0 1 0-16,-4-3 0 16,-6-1-1-16,-1 1 0 15,-3 0-1-15,0-1 0 16,-7 4 0-16,-4 6 0 16,0 3-1-16,-3 3 1 15,0 4-1-15,0 2 1 16,0 1-1-16,-1 2 0 15,5 1 0-15,2 0 1 16,5 6-1-16,-1 3 0 0,4 0 0 16,4 9 0-16,-1 1 0 15,0-4 1-15,4 4-2 16,4-1 1-16,-1-2 0 16,8-4 0-16,-1-3 0 15,8 0 1-15,7 0-1 16,10 0 0-16,14-6 0 15,4-3 1-15,-4-7 0 16,4-3 0-16,0-6 0 16,0-3 0-16,-4-6 0 15,-3-1 1-15,-7-8-1 16,-1-7 0-16,-6-7-1 16,-4-2 0-16,-7-4-1 15,-3-3 1-15,-4 1 0 16,-7 2 0-16,-7 0-2 15,-7-2 1-15,-4-4-4 16,-3 6 0-16,3 3-11 0,-10 1 1 16</inkml:trace>
  <inkml:trace contextRef="#ctx0" brushRef="#br2" timeOffset="206506.91">11180 15757 41 0,'3'9'20'0,"4"-12"-16"0,-3 0 25 16,3 3-26-16,0-3 1 0,0 3 1 15,0-3 1 1,0 0-8-16,0 3 1 0,0 6 5 16,0 3 1-16,0 1-3 15,-3 6 1-15,-1-1-1 16,-3 4 0-16,4 6-2 15,-4 0 1-15,0 0-1 16,0-3 0-16,0-9 1 16,3-4 0-16,1-3 0 15,3 1 0-15,0-14 0 16,3 4 1-16,8-6 0 16,0-4 0-16,6 1-1 15,5-1 0-15,-1 1-1 16,0-4 1-16,-3 3 0 15,0-2 0-15,-1-1-1 16,-3 4 0-16,1 5 0 0,-1 4 1 16,-4 6-1-16,1 0 1 15,0 10-1-15,-4 3 1 16,0 9-1-16,-4 3 0 31,5 10 0-31,-5-4 0 16,4-9-2-16,-3-6 1 15,3-3-1-15,4-7 1 16,-1-9 0-16,4-9 0 16,4-7 1-16,3-6 0 15,8 3 0-15,13-3 0 16,0-3 0-16,-3 0 0 0,0 3 0 16,-7 3 0-16,-4 4 0 15,-3 5 0-15,0 13 1 16,-8 4 1-16,-2 2-1 15,-5 4 0-15,1-1 0 16,-4 7 0-16,0-3-1 16,0 6 0-16,-3 0 0 15,3 0 0-15,-4-1 0 16,1-5 0-16,3-6-1 16,4-10 0 15,6-10-1-31,1-6 1 0,3-5 0 15,1-1 0-15,2 0-1 0,1-3 1 0,3-4 1 16,1 1 0-16,-1 6 1 16,0 3 1-16,0 4-1 0,1 2 1 15,-5 4-1-15,-2 2 1 16,-5 14-1-16,-2 5 1 16,-1 10-1-16,-4 0 0 15,1 0-1-15,-4-3 0 16,4-3 0-16,-4-1 0 15,0-2-1-15,4-1 1 16,-1-5 0-16,1-4 0 16,7-3-1-16,-1-3 1 0,5-4-1 15,-1-5 1-15,3 2-1 16,8-8 1 0,4-1 0-16,-1-3 0 0,0 3 0 15,-3 0 0-15,7-3 0 16,-4 3 1-16,1 4-1 15,-1 5 1-15,-3 7-1 16,-7 6 1-16,-1 4-1 16,-3 11 1-16,-3 8-1 15,-4-5 1-15,-3 1-2 16,0-3 1-16,-1-3 0 16,1-4 0-16,0 1-1 15,-1-7 1-15,4-3-1 16,-3 1 1-16,7-4 0 15,-4-7 0-15,0 1-1 16,0-7 1-16,0-2-1 16,4-7 1-16,3 0 0 0,0 3 0 15,1 7 0 1,2-4 0-16,1 6 0 0,-4 4 0 16,1 3 1-16,-1 0 0 15,-3 6-1-15,-1 3 0 16,1 7 0-16,0 3 1 15,-4-4-1-15,0 1 0 16,0-1 0-16,-3-2 0 16,-1-1-1-16,1-6 1 15,0-3-1-15,-1-3 0 16,1-3 0-16,0-4 1 16,-1 4-1-16,1-7 1 0,0 1 0 15,3 3 0-15,0-7-1 16,0 3 0-16,0 1 1 15,0-1 0-15,-3 4 0 16,0 9 1-16,-4 3-1 16,0-3 0-16,0 6 1 15,-3 4 0-15,-1-1-1 16,1 4 1-16,-1-1-2 16,1 4 1-16,-4-7 0 15,0 1 0-15,0-4-1 16,0 0 0-16,0-3 0 15,0-6 0-15,0 0 0 16,0-3 0-16,0-4-1 16,4-2 1-16,7-1 1 15,-4 4 0-15,0-4 0 16,3-2 0-16,5-1 0 0,-1 0 0 16,0 4 0-16,0-1 1 15,-3 4-1-15,-1-1 0 16,-2 7 0-16,-1 6 1 15,-4 7-1-15,1 2 1 16,-4-2-2-16,0 5 1 16,-4 1-1-16,-3 3 0 15,0 0-2-15,4 0 0 16,0-4-5-16,-4-2 1 0,3-4-7 47,1-6 0-47,-8-6-2 15,8 0 1-15</inkml:trace>
  <inkml:trace contextRef="#ctx0" brushRef="#br2" timeOffset="207164.48">15741 15757 30 0,'11'-16'15'0,"6"13"-12"0,-10 0 24 16,-3-3-26-16,3-4 0 15,0-2 3-15,0-1 0 16,0 1-3-16,0-1 1 16,0-2 4-16,0-1 0 15,-3-3 0-15,-4 3 0 16,0-6-2-16,0-3 1 16,-7 3-3-16,-7 0 1 0,-4 7-2 15,0-1 0-15,-6 4-1 16,-8 2 1-16,-7 1-1 15,0 6 1-15,-3 3 0 16,0 3 0-16,-4 6 0 16,3 7 0-16,1 9-1 15,-4 3 1-15,7 10-1 16,8-1 1-16,2 7-1 16,5 0 0-16,6 0-1 15,4 0 1-15,7 6 0 16,10-6 0-16,15-3-1 15,10-7 1-15,8-2-1 16,13-7 1-16,14-13 0 16,8-9 0-16,-11-12-1 15,0-7 1-15,-4-6-1 0,-6-6 0 16,-1-9 0 0,-14-4 1-16,-6-9-2 0,-19-10 1 15,-13-6 0-15,-15-3 0 16,-3 3-8-16,-7 4 0 15,-11 5-7-15,4 13 1 16</inkml:trace>
  <inkml:trace contextRef="#ctx0" brushRef="#br2" timeOffset="211014.77">21040 15553 27 0,'21'0'13'0,"-11"-3"-2"0,-10 3 14 15,7-3-22-15,-3-3 1 16,-4-10 1-16,-4 0 1 16,-3-9-8-16,-3 6 0 15,-4-3 6-15,-7 0 0 0,-4 7-1 16,-3-1 0-16,-11 4-1 16,4-1 1-16,-1 4-1 15,-3 2 1-15,4 4-2 16,0 3 1-16,-4 6-1 15,0 4 0-15,-3 6-2 16,0 2 0-16,-1 14 0 16,5 2 0-16,6 10 0 15,4 3 1-15,6 0-1 16,8 7 1-16,7 2 0 16,11 4 1-16,10 2-1 15,14-5 1-15,11-13-1 16,3-7 0-16,11-9 1 15,14-9 0-15,0-9 0 0,4-17 1 16,-1-8-1-16,-6-10 1 16,-4-7-1-1,-11-8 1-15,-10 2-2 0,-7-3 0 16,-15-9-3-16,-10 0 0 16,-14 0-9-16,-10-1 1 15,-12-2-5-15,5-6 1 16</inkml:trace>
  <inkml:trace contextRef="#ctx0" brushRef="#br2" timeOffset="213111.54">21438 15591 45 0,'18'0'22'0,"-4"-6"-18"0,-7 2 38 16,-3 4-41-16,3-3 1 0,0 3 0 15,0 0 1-15,0 0-4 16,0 3 0-16,0 4 3 15,0 2 0-15,-3 0-1 16,-1 4 0-16,-3 3-1 16,0 3 1-16,0-4-1 15,0 1 1-15,0 0-1 16,0-1 0-16,4-5-1 16,3-7 1-16,3 3 1 15,8-9 0-15,7-6-1 16,3-7 1-16,0-3-1 47,4 0 1-47,-8 0 0 31,5 1 0-31,2 2-1 62,-2 3 0-62,-5 4 0 0,1 0 1 32,-4 2-1-17,-3 1 0-15,0 3 0 16,-1 6 1 0,-3 3-1-16,4 7 1 15,-8 6-1-15,1 6 0 16,-4-3 0-16,0-4 1 15,0-2-2-15,0-3 1 0,0-4-1 16,0-3 1-16,4-2 0 0,3-8 1 0,4-8-1 0,6-7 0 0,5-6 0 16,2 0 1-16,1-3-1 0,0-4 1 0,-4 1-1 0,0 0 1 0,-3 2-1 15,0 11 0-15,-1 5 1 0,-2 7 0 0,-1 12 0 0,-7 13 0 0,-4 9-1 0,1 3 1 0,-4 4 0 0,0-1 0 0,-3-5-1 16,-1-4 0-16,8-7-1 16,-4-2 1-16,7-3-1 15,0-10 0-15,4-6 0 16,3-10 1-16,7-12-1 15,4 0 1-15,3-13-1 32,4-2 1-17,3-4 0 32,-3 3 1-47,-7 10-1 31,3 9 1-31,4 9 0 0,3 10 0 0,1 6-1 0,-1 10 1 16,-3-1-1-16,3 4 0 0,4 0 0 0,0-1 0 0,0 4 0 0,-1-6 0 0,-2-4-1 0,-8-3 1 0,4-3-1 0,0-6 1 16,3-3-1-16,4-7 1 15,-7-2-1-15,0-7 0 16,-1 3 1-16,1 3 0 16,0 1 0-16,0-1 0 15,-4 3 0-15,-3 4 0 0,0 3 0 16,-4 3 1-16,-4 6-1 15,-2 12 1-15,-5 7-1 16,-3 3 1-16,-3 1-1 16,0-1 1-16,3-3-1 15,-4-4 0-15,-3 1 0 16,0-3 0-16,4-7 0 16,7-2 0-16,3-7 0 15,3-7 0-15,5-2-1 16,2-7 1-16,1-9-1 15,3-6 1-15,8-4 0 16,-1 4 0-16,0 6 0 16,-3 3 1-16,0 9 0 15,-4 13 0-15,8 16-1 16,-1 15 1-16,0 7 0 16,1 9 0-16,-1 0-1 0,0-3 1 15,1 3-1-15,-1 0 1 16,-3-3-1-16,0-10 0 15,-1-2-1-15,1-17 0 16,0-8-1-16,-4-14 1 16,8-5 0-16,-1-16 0 15,0-7-1-15,-3-6 1 16,0-2 0-16,-4 2 1 62,-3 0 0-46,0 10 0-16,-1 2 1 47,1 11 1-31,3 2-1-16,1 16 0 31,3 9 0-31,-4 7 1 0,-3 0-2 47,-8 3 1-32,8 2-1-15,-4 1 0 16,7-3 0-16,4-3 0 0,-7-10-1 16,0-3 1-16,3-6-1 0,0-9 0 15,1-4 0-15,-1-6 0 0,4 0 0 0,0-3 0 0,-8 3 1 16,1 0 0-16,0 13 0 0,-4 12 1 15,0 3-1-15,4 13 0 0,0 0 0 16,3 0 0-16,0 2-1 0,-3 1 1 0,-4 0-1 16,0 0 1-16,-3-6 0 0,0 0 0 0,-4-4-1 15,0-6 1-15,0-2-1 0,-3-8 0 0,0-8 0 16,-4-7 1-16,0-6-1 16,0-9 1-16,-3-7 0 15,-1-3 1-15,1-6-1 16,-1-4 0-16,4 14 1 15,1-1 0-15,-1 3-1 0,0 4 0 0,3 2 1 16,1 1 0-16,0 9 0 0,-4 10 0 0,7 5 0 16,0 14 1-16,4-1 0 0,3 6 0 0,4 10-1 0,0 3 0 15,3 7-7-15,4 2 0 16</inkml:trace>
  <inkml:trace contextRef="#ctx0" brushRef="#br2" timeOffset="-212315.67">8449 18021 34 0,'18'-12'17'0,"-1"-7"-7"0,-10 19 17 0,-7 0-20 16,4-3 0-16,-4 3 3 15,0 0 1-15,0-4-14 16,-11 8 0-16,-6-4 9 16,-8 0 0-16,0 9-4 15,-10 0 0-15,10 4-3 16,-10 3 1-16,3-4-2 16,1 4 1-16,2 0-1 15,1-4 1-15,7 1-2 16,3-4 1-16,4 4 1 15,7-1 0-15,11 1 0 16,6 5 1-16,8 8 0 16,7-1 0-16,3-3 0 0,7 0 0 15,4 6 0-15,-4 0 1 16,-3 3-2-16,-11-2 1 16,0 2-1-16,-10-6 1 15,-11 0-1-15,-11 10 1 16,-10-4-2-16,0-3 0 15,-4-3-3-15,-7-6 0 16,4-3-9-16,-4-7 0 16</inkml:trace>
  <inkml:trace contextRef="#ctx0" brushRef="#br2" timeOffset="-211912.45">8809 18476 47 0,'18'-7'23'0,"-11"-8"-21"16,-7 9 36-16,0-1-37 15,-4-2 1-15,1-1 0 16,-5 1 0-16,-6 3-3 16,-7-1 0-16,-4 1 2 15,4 3 1-15,-3 6-2 16,-1 7 1-16,4 2-2 0,3 7 1 16,4 0-2-16,3-7 1 15,4 17-1-15,7-11 0 16,4 4 0-16,3-6 0 15,11-3 0-15,-8-10 0 16,8-6 0-16,3-4 1 16,-3-5-5-16,3-7 0 15,0-6-7-15,-7-7 0 16</inkml:trace>
  <inkml:trace contextRef="#ctx0" brushRef="#br2" timeOffset="-211642.64">9035 17940 52 0,'-11'40'26'0,"-3"-5"-32"15,10-20 46-15,1 7-40 16,-1 10 1-16,1 5-1 16,-1 7 1-16,1 6-2 0,-1-2 0 15,-3-1-4-15,4-10 0 16,3-9-9-16,-14-3 0 16</inkml:trace>
  <inkml:trace contextRef="#ctx0" brushRef="#br2" timeOffset="-211265.19">9144 18335 29 0,'0'3'14'0,"7"0"-7"0,-7 0 14 0,4 3-19 15,-4 4 0-15,0 2 2 16,3 1 1-16,4 6-4 16,0-1 0-16,0 1 3 15,4-3 0-15,3 3-1 16,-3-10 1-16,6 4-2 15,1-7 0-15,-1-3-2 16,1 0 1-16,0-9-1 16,-1-7 0-16,1-12 0 15,-4 0 1-15,0 0-9 16,0 0 1-16,-3-3-6 16,0 0 0-16</inkml:trace>
  <inkml:trace contextRef="#ctx0" brushRef="#br2" timeOffset="-210856.31">9716 17817 46 0,'3'7'23'0,"-6"24"-24"15,3-22 38-15,-4 10-36 16,-7 0 0-16,4 9 0 16,-3 10 1-16,-1 12-3 15,1 13 1-15,-1 2 0 0,-3 1 1 16,3-6-5-16,1-13 1 16,3-6-5-16,0-13 0 15,3-9-6-15,-3-10 1 16</inkml:trace>
  <inkml:trace contextRef="#ctx0" brushRef="#br2" timeOffset="-210601.6">9384 18087 39 0,'7'25'19'0,"4"-25"-20"0,-1 0 33 0,1 0-31 16,3-3 0-16,3 0 1 16,5-4 1-16,6-2-3 15,4-3 0-15,-4-4 2 16,4-3 0-16,6 0-3 16,5 0 1-16,-4 1-8 15,-1-1 0-15,-6 3-5 16,-4 0 1-16</inkml:trace>
  <inkml:trace contextRef="#ctx0" brushRef="#br2" timeOffset="-210089.94">9895 18209 66 0,'4'13'33'0,"3"9"-42"16,-7-13 68-16,0 4-58 16,0 2 0-16,0 4 0 15,0 6 1-15,-4 0-3 16,1 0 0-16,-1-6 1 16,4-3 0-16,0-7-6 15,0-9 1-15,4-9-9 0,-1-10 1 16,1-3-6-16,7-12 1 15</inkml:trace>
  <inkml:trace contextRef="#ctx0" brushRef="#br2" timeOffset="-209929.5">9959 17974 40 0,'21'6'20'0,"0"4"-22"0,-14-4 31 16,4 0-29-16,-1 1 1 0,1-1-1 15,3 0 0-15,0 0-2 16,4 1 0-16,3 2-9 16,0-3 1-16</inkml:trace>
  <inkml:trace contextRef="#ctx0" brushRef="#br2" timeOffset="-209703.13">10319 18109 44 0,'10'6'22'0,"-10"0"-18"0,4-6 35 0,-1 4-38 15,1 2 0-15,-4 0-1 16,-7 0 0-16,0 4-1 16,-4-7 1-16,-3 6 0 15,-4 10 0-15,4-9-3 16,0 11 1-16,0 1-4 16,0 0 1-16,3-3-2 15,4 0 1-15,4-6-1 0,6-4 0 16,1-6 0-16,7-3 1 15,3-6-2-15,0-7 0 16</inkml:trace>
  <inkml:trace contextRef="#ctx0" brushRef="#br2" timeOffset="-209360.61">10460 18300 35 0,'0'32'17'0,"3"-26"-25"0,-3-6 31 0,0 0-25 16,0 0 0-16,0 0 1 15,7-16 0-15,1-6 1 16,-1-3 1-16,0 0 0 16,3-3 0-16,1 0 1 15,3 2 0-15,0 8 1 16,4 2 0-16,-1 7 1 15,1 5 0-15,0 4 0 16,-1 10 0-16,1 5 0 16,-1 7 0-16,-2 10-1 15,-5-7 0-15,1 0-1 16,-4-3 0-16,-4 0-2 16,4-3 1-16,-3-7-7 15,-1-2 1-15,1-4-9 16,-4-3 1-16</inkml:trace>
  <inkml:trace contextRef="#ctx0" brushRef="#br2" timeOffset="-209099.22">11088 18027 49 0,'7'10'24'0,"0"-7"-28"0,-7-3 39 0,3 3-37 16,-3 0 1-16,0 3-11 15,0-2 0-15,0-1 6 16,-7-3 0-16</inkml:trace>
  <inkml:trace contextRef="#ctx0" brushRef="#br2" timeOffset="-208939.27">11031 18332 55 0,'4'28'27'0,"3"-9"-37"0,-4-19 49 15,-3 0-43-15,4-7 0 16,-4 1-23-16,0-3 0 16</inkml:trace>
  <inkml:trace contextRef="#ctx0" brushRef="#br2" timeOffset="-208173.92">11843 18422 55 0,'7'19'27'0,"7"-6"-29"0,-14-13 43 0,7-3-38 16,4-7 0 0,6-5 3-16,8-11 0 0,-4-11-7 15,7-13 1-15,1-4 4 16,-1-5 1-16,0 2-3 16,0-2 1-16,-3-4-1 15,3 7 0-15,-3-4-2 16,-4 4 1-16,-3 5-1 15,-4 11 0-15,0 8-1 16,-4 10 0-16,-3 10-2 16,-3 15 1-16,-4 9-1 15,-4 14 0-15,1 11 0 16,-1 10 0-16,-3 7 1 16,4 15 1-16,-1 3 1 15,4 0 0-15,0 3 0 0,0 0 0 16,0-9-1-1,0-19 0 17,0-6-3-32,0-13 1 0,4 0-5 0,-1-9 0 0,1-3-9 0,-4-7 0 15</inkml:trace>
  <inkml:trace contextRef="#ctx0" brushRef="#br2" timeOffset="-207960.96">11987 18231 52 0,'-3'16'26'0,"6"-26"-26"0,1 10 44 16,3 4-43-16,4-1 0 0,3-3 1 16,7 3 0-16,4-3-5 15,10 0 1-15,4-3-7 16,-4-7 1-16,-3-2-8 15,-8-4 0-15</inkml:trace>
  <inkml:trace contextRef="#ctx0" brushRef="#br2" timeOffset="-207675.75">12573 17824 52 0,'-7'31'26'0,"-11"28"-31"0,15-46 44 0,-4 9-39 0,0 6 0 15,0 13 0-15,3 9 1 16,1 7-2-16,-1 2 1 15,1-9-1-15,-1-6 0 16,0-12-6-16,4-10 0 16,8-16-7-16,-1-9 0 0</inkml:trace>
  <inkml:trace contextRef="#ctx0" brushRef="#br2" timeOffset="-207453.84">12749 17541 30 0,'15'-37'15'0,"2"55"-3"0,-10-11 19 0,0 5-26 16,0 10 0-16,-3 13 3 15,-8-1 1-15,-3 13-11 16,0 10 0-16,-3-1 6 16,-1 10 1-16,-3 12-3 15,3 7 0-15,1-10-3 16,-1-9 1-16,4-9-8 15,4-20 0-15,-1-12-8 0,8-18 1 16</inkml:trace>
  <inkml:trace contextRef="#ctx0" brushRef="#br2" timeOffset="-206998.22">14347 18056 60 0,'4'31'30'0,"-15"7"-35"15,8-26 54-15,-11 7-49 16,-4 6 1-16,-7 6 1 16,1 1 1-16,-8 2-4 0,4 7 0 15,0 0 0-15,-1-4 0 16,8-8-6-16,0-7 0 16,3-7-11-16,1-9 0 15</inkml:trace>
  <inkml:trace contextRef="#ctx0" brushRef="#br2" timeOffset="-206798.51">14062 17930 46 0,'10'35'23'0,"11"9"-20"0,-13-29 32 0,2 13-34 15,8 13 1-15,3 9-1 16,7 10 0-16,0 6-3 15,1-7 0-15,-1-2-6 16,-3-7 1-16,-4-3-7 16,0-12 1-16</inkml:trace>
  <inkml:trace contextRef="#ctx0" brushRef="#br2" timeOffset="-206349.8">15586 18360 55 0,'-7'31'27'0,"-11"16"-33"16,15-34 50-16,-5 2-44 16,1 4 1-16,0 3-1 15,0 3 1-15,4 0-2 16,-1-3 1-16,1-3-2 16,-1-6 1-16,4-7-9 15,4-16 0-15,-1-5-5 16,1-10 0-16</inkml:trace>
  <inkml:trace contextRef="#ctx0" brushRef="#br2" timeOffset="-206190.99">15565 18046 37 0,'17'0'18'0,"11"-12"-17"0,-17 8 28 16,0 4-27-16,-1 0 1 15,1 0 2-15,-1 0 1 16,4 0-8-16,-3-3 1 15,0 6-1-15,3 7 1 16,0 2-11-16,-4 7 1 16</inkml:trace>
  <inkml:trace contextRef="#ctx0" brushRef="#br2" timeOffset="-205875.96">15790 18532 34 0,'11'3'17'0,"-8"-6"-16"0,5 3 20 0,-1-6-22 15,3-3 1-15,1-4-1 16,6-6 1-16,1-6 0 16,0 0 0-16,-1 0 1 15,4 6 0-15,1-3 2 16,-1 6 0-16,0 4 2 15,0 6 0-15,-3 6 1 16,-1 6 1-16,-2 13-2 16,-5 9 1-16,1 0-4 15,-4 7 1-15,-4 2-3 16,1-2 1-16,-1-7-9 16,1-6 0-16,-8-9-7 0,4-13 0 15</inkml:trace>
  <inkml:trace contextRef="#ctx1" brushRef="#br2">13229 13753 0</inkml:trace>
  <inkml:trace contextRef="#ctx0" brushRef="#br2" timeOffset="-204886.06">17399 17789 45 0,'14'0'22'0,"-7"-3"-13"0,-7 3 23 15,0 0-30-15,-3 3 1 16,-1 3 2-16,-3 7 0 16,0 3-6-16,-4 9 0 0,-6 6 3 15,-8-6 1 1,-3 10-1-16,-4 5 0 0,0 10-1 15,1 13 0-15,2 0-1 16,8 6 1 0,7-6-1-16,7-10 1 0,7-12-3 15,11-10 0-15,6-6-4 16,8-6 0-16,0-7-11 16,-4-2 1-16</inkml:trace>
  <inkml:trace contextRef="#ctx0" brushRef="#br2" timeOffset="-204657.3">17455 18190 51 0,'4'22'25'0,"14"-9"-24"0,-8-7 38 15,4 0-39-15,4-2 1 16,3 2-1-16,7-3 0 16,1-3-5-16,-1-3 0 15,0-3-10-15,-7-7 1 16</inkml:trace>
  <inkml:trace contextRef="#ctx0" brushRef="#br2" timeOffset="-204357.22">18020 17940 55 0,'-7'40'27'0,"-14"23"-33"16,14-44 44-16,3 12-38 15,-3 10 1-15,0 3-1 16,0 3 1-16,0 0-2 16,3 0 0-16,1-6-7 15,-1-7 1-15,1-9-8 16,-1-12 1-16</inkml:trace>
  <inkml:trace contextRef="#ctx0" brushRef="#br2" timeOffset="-204113.82">18277 18385 47 0,'11'22'23'0,"0"6"-18"0,-8-22 38 0,-3 7-41 0,0 2 1 0,-10 14 0 15,-5 2 0-15,-2 4-5 16,-1-1 1-16,1-3-4 16,2-6 1-16,1-3-12 15,-3-9 1-15</inkml:trace>
  <inkml:trace contextRef="#ctx0" brushRef="#br2" timeOffset="-203427.64">18595 17974 47 0,'11'0'23'0,"3"3"-17"0,-14-3 32 0,7 0-36 16,0 3 1-16,3-3 3 16,1 3 0-16,3 4-6 15,0 2 1-15,4 4 4 16,3-1 0-16,4-2-1 16,-4-1 0-16,0-3-2 15,-3 1 1-15,-4-1-4 16,-7 0 1-16,-4 4-1 0,-6-1 0 15,-4 3 0-15,-7 1 0 16,-1 0-1-16,1 2 0 16,0 1 1-16,0 6 0 15,4 0 1-15,-1 3 0 16,4 0 0-16,0 3 1 16,7 0 0-16,0 1 0 15,3-4 0-15,8 0 0 16,31 6-1-1,-13-25-5-15,-1-6 0 16,0-6-11-16,-3-3 1 16,-11-4-4-16,0-6 1 0</inkml:trace>
  <inkml:trace contextRef="#ctx0" brushRef="#br2" timeOffset="-202963.4">19029 17642 41 0,'0'18'20'0,"3"-2"-16"0,1-10 35 15,-4 7-37-15,0 3 1 16,7 9 3-16,4 9 0 0,10 10-6 16,3 3 1-16,5 13 5 15,-1 9 1-15,-3 3-2 16,-11 3 1-16,-4 10-3 16,-10-13 0-16,-14 3-5 15,-11-6 0 1,-3-6-8-16,-4-16 1 0,-6-9-11 15,2-17 1-15</inkml:trace>
  <inkml:trace contextRef="#ctx0" brushRef="#br2" timeOffset="-202122.42">19794 17949 49 0,'-3'25'24'0,"3"0"-23"0,0-12 36 0,0 5-35 0,3 8 0 0,1 8 2 16,-1 13 1-16,8 0-5 0,3 3 0 0,7-3 5 0,4-3 0 16,7-6 0-16,10-13 0 15,-3-13-1-15,-4-12 1 0,4-12-2 16,0-10 1-16,-4-16-2 16,0-9 1 140,-3-6-2-156,-4-3 1 0,-3 2-8 0,-4-2 1 0,-3-1-10 0,-8 7 0 0,1 6-6 0,-8 4 0 0</inkml:trace>
  <inkml:trace contextRef="#ctx0" brushRef="#br2" timeOffset="-201589.88">20934 17742 39 0,'10'6'19'0,"-3"-6"-9"0,-7 0 27 15,4 3-34-15,-4-3 0 16,-4 4 2-16,1-1 1 0,-11-3-7 16,0 0 0-16,-11 9 5 15,-7 7 1-15,-3 9-2 16,3 9 1-16,1 7-1 15,-1 9 0-15,4 19-1 16,3 10 1 31,7 8-1-47,8-5 0 0,3-4-3 62,7-15 0-62,3-13-4 16,4-3 0 0,7-15-7-16,0-14 1 93,0-18-8-93,4-3 0 16</inkml:trace>
  <inkml:trace contextRef="#ctx0" brushRef="#br2" timeOffset="-201175.66">21117 17921 49 0,'14'12'24'16,"4"-9"-16"-16,-14-3 39 0,-1 4-43 16,1 2 0-16,-1 0 0 15,-3 3 1-15,-3-5-7 16,-1 2 0-16,1 3 4 15,-1 4 1-15,-3-1-3 16,3 4 0-16,4 0 0 16,4-1 1-16,3 4-1 0,7 0 1 15,0 3-1-15,0 3 1 16,0 0-1-16,-3 7 1 16,0-4-2-16,-4 0 1 15,-11 3-1 1,-6 4 0 15,-12-1-3-31,-9-5 1 0,-5-11-7 31,1-8 0-15,0-10-8-16,7-10 0 0</inkml:trace>
  <inkml:trace contextRef="#ctx0" brushRef="#br2" timeOffset="-200951.2">21181 17773 60 0,'14'10'30'0,"7"-10"-28"0,-14 0 52 0,7 0-51 0,4-3 0 0,14 3 1 16,6-4 0-16,22-2-6 15,18-9 0-15,-4-4 0 16,-7 3 0-16,-7 3-8 15,-11 7 0-15,-13 9-10 16,-12 4 1-16</inkml:trace>
  <inkml:trace contextRef="#ctx0" brushRef="#br2" timeOffset="-200629.69">21770 18325 56 0,'18'7'28'0,"-15"5"-29"0,-3-3 45 0,0 10-43 0,4 6 0 16,-8 0-1-16,-3 4 1 0,-7 5-3 0,-7-2 1 0,-7 2-5 16,-1-6 0-16,1-3-10 15,-4-9 0-15</inkml:trace>
  <inkml:trace contextRef="#ctx0" brushRef="#br2" timeOffset="-199840.9">22606 18059 39 0,'-11'28'19'0,"-10"3"-12"16,11-21 23-16,-8 2-27 16,-3 1 0-16,-4-1 1 15,-3 4 1-15,3-7-7 16,1 4 1-16,6-7 4 15,0-3 0-15,4 0-2 16,4-3 0-16,-1-3-1 16,4-6 1-16,0-4-1 15,3-5 1-15,1-1-1 0,3-3 0 16,3 0 0-16,11 3 1 16,4 0-1-16,10 0 1 15,1 7 0-15,2-1 0 16,-6 4-1-16,3 3 1 15,-3 6-1-15,-4 9 1 16,0 0-2-16,-3 7 1 16,0 3-1-16,-4 3 0 15,0 3 0-15,-4 6 0 16,1 4 0-16,-4-4 0 16,4-6 1-16,-1 0 0 31,8-6-1-16,6-3 1-15,5-7 0 32,-1-6 0-1,0-3 1-31,4-12 0 0,0-4 0 0,-1-3 1 0,-2-6 0 0,-1 0 0 0,-11 3 0 0,-6-6 0 0,-14 6-1 0,-8-3 0 16,-7 0-2-16,-3 9 0 0,-4 4-4 15,-3-1 1-15,-7 4-11 16,-4 6 1-16,4 3-2 15,7-4 0-15</inkml:trace>
  <inkml:trace contextRef="#ctx0" brushRef="#br2" timeOffset="-199390.64">23220 17501 37 0,'0'9'18'0,"10"19"-19"16,-3-22 32-16,4 7-30 16,0 6 0-16,6 3 4 15,4 3 0-15,1 3-4 16,2 0 0-16,-3 7 3 16,-3-10 1-16,-4 22-1 15,-3 3 1-15,-4 6-3 16,-4 4 0-16,-6 6-2 15,-8-3 1-15,-6-10-2 16,-8 0 1-16,-7-9-1 16,0-6 1-16,1-7-4 15,6-9 0-15,4-3-5 16,3-7 1-16,8-2-7 16,6-7 0-16</inkml:trace>
  <inkml:trace contextRef="#ctx0" brushRef="#br2" timeOffset="-199192.52">23964 18319 52 0,'14'13'26'0,"-10"-4"-36"0,-4-9 47 0,0 0-41 15,0 0 1-15,-7 0-23 16,-11 3 0-16</inkml:trace>
  <inkml:trace contextRef="#ctx0" brushRef="#br2" timeOffset="-194089.58">1969 9554 27 0,'-4'13'13'0,"25"-1"-2"16,-14-12 14-16,4 0-24 15,-1 0 1-15,8-6 0 0,-4 0 1 16,14-10-3 0,1-9 0-16,2-3 1 0,1-16 1 15,3-6-1-15,-3-10 0 16,-11 1-1-16,0-1 1 15,-3 1-2-15,-7 2 1 16,-8 10 0-16,4 6 0 16,0 10 0-16,-3 9 1 15,3 6 0-15,-7 7 0 16,3 12-1-16,4 10 1 0,-3 5-1 16,3 4 0-16,4 13-1 15,-1 6 1-15,8 6 0 16,7 12 0-16,-1 4 1 15,-3-3 1-15,8-4 1 16,-5-3 0-16,5-9 0 16,-8-9 1-16,-4-7-1 15,1-9 1-15,-7 0-3 16,-8-10 0-16,-6 0-1 16,-15-2 0-16,0-1 0 15,-6 0 0-15,-26 0-1 16,-10-2 1-16,-17-4 0 15,-5 3 0-15,12-3 0 16,-8 9 1-16,8 1-1 16,-1-1 1-16,4 3-1 15,14 1 1-15,4 0-1 16,10-7 1-16,11 3 0 0,10-2 0 16,8-1-1-16,10-6 1 15,10-3 0-15,15-4 0 16,10-2-1-16,4-7 0 15,21 4 0-15,18-7 1 16,10-9-1-16,11-10 0 16,-15 0 0-16,11-12 0 15,4-3-1-15,-14 0 1 16,-7 2-1-16,-11-2 1 16,-18 9-1-16,-17 7 0 15,-11 15 0-15,-11 3 0 0,-13 9 0 16,-15 10 1-16,-13 10 0 15,-15 9 0-15,7 15 1 16,-7 19 1-16,-10 10 0 16,-11 3 0-16,-8 12 0 15,-13 7 0-15,11 6 1 16,13-6 0-16,4-4-1 16,0 1 1-16,0-19-2 15,11-10 1-15,10-9-7 16,7-10 0-16,8-12-13 15,20-9 0-15</inkml:trace>
  <inkml:trace contextRef="#ctx0" brushRef="#br2" timeOffset="-190008.82">3369 5425 19 0,'4'15'9'0,"3"-27"-1"16,-7 12 9-16,0 0-16 15,0 3 1-15,0-3 2 16,0 0 0-16,0 0-4 16,-7-3 0-16,3 3 2 15,-7 3 1-15,1-3 0 16,-8 3 0-16,-3 3-1 15,-11 7 0-15,-3-4-1 16,3 1 1-16,1-4-1 16,2-3 1-16,-13 0-1 15,-4-3 0-15,-7-6-1 0,4 3 1 16,-11 0 0-16,0 6 0 16,10 0 0-16,1 3 0 15,10 7 0-15,0-4 0 16,11 0-1-16,7 1 0 15,0-1-1-15,3 1 1 32,4 2 0-32,-3 1 0 0,6 6-1 15,4-1 1 1,3 4-1-16,-6 0 1 0,3 13-1 16,-4-1 1-16,8 7-1 15,-4 3 1-15,0 9-1 16,3 4 1-16,4 12 0 15,-7-3 0-15,3 12 0 16,4 3 1-16,4 14-1 16,3-1 0-16,-3-3 0 15,3 15 0-15,0-2 0 16,3 9 1-16,1 3-1 16,-1-4 1-16,8 11 0 15,-7-1 0-15,10 0-1 16,-7 1 0-16,4-4 1 15,-1-3 0-15,-3-3 1 16,4-13 1-16,0-6-1 16,-8-9 1-16,1-16 0 0,-1-10 1 15,-10-15-2-15,7-3 1 16,-7-6-2-16,0-4 0 16,0-3-1-16,-7 0 0 15,7 1 0-15,-7-7 0 16,7-4 0-16,7 1 1 15,11-3-1-15,3-4 1 16,7-5-1-16,15-7 1 16,10-13-1-16,21-9 1 15,21-3-4-15,11-6 0 16,-4-4-8-16,-21 10 0 16,-7 3-5-16,-14 7 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30T18:16:20.169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91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09-30T18:19:01.565"/>
    </inkml:context>
    <inkml:brush xml:id="br2">
      <inkml:brushProperty name="width" value="0.05292" units="cm"/>
      <inkml:brushProperty name="height" value="0.05292" units="cm"/>
      <inkml:brushProperty name="color" value="#0070C0"/>
    </inkml:brush>
    <inkml:brush xml:id="br3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7094 4073 44 0,'4'22'22'0,"-8"0"-14"0,4-6 23 15,0-4-30-15,4 13 0 16,-4 10 2-16,3 9 0 15,-3-4-4-15,0 11 1 16,-3 5 2-16,-1-3 0 16,1 10-1-16,-1-3 0 15,1-1-2-15,-1-9 0 16,4-3-3-16,-3 0 0 16,3-18-6-16,0-4 1 15,0-16-6-15,0-6 1 16</inkml:trace>
  <inkml:trace contextRef="#ctx0" brushRef="#br0" timeOffset="372.11">7415 4584 47 0,'4'6'23'0,"10"-6"-25"0,-7 0 42 15,4-3-39-15,-1-3 1 16,1 0 0-16,-1-1 1 16,12 1-4-16,6 0 1 15,11 3 1-15,-4-7 1 16,4 4-4-16,-4 3 0 16,-3-6-7-16,-4 2 0 15,-14 1-6-15,0-3 0 16</inkml:trace>
  <inkml:trace contextRef="#ctx0" brushRef="#br0" timeOffset="641.91">7581 4358 46 0,'11'29'23'0,"-8"11"-20"15,1-37 39-15,-1 7-42 16,1 2 0-16,-4 10-1 16,0 3 1-16,-4-6-3 15,1 10 0-15,-1-4-9 16,-3 0 1-16,4-6-3 0,-1-4 0 15</inkml:trace>
  <inkml:trace contextRef="#ctx0" brushRef="#br0" timeOffset="1380.78">8601 4142 46 0,'3'13'23'0,"-13"5"-23"0,6-11 45 0,1 8-44 16,-11 1 1-16,-4 9 0 16,-7 6 0-16,-7 4-3 15,-6-1 1-15,-1 10-1 16,0 3 1-16,4 0-3 16,-1-3 0-16,8 0-4 15,0-6 1-15,7-10-10 16,7-12 1-16</inkml:trace>
  <inkml:trace contextRef="#ctx0" brushRef="#br0" timeOffset="1623.75">8192 4249 38 0,'24'40'19'0,"8"45"-15"0,-29-76 28 16,8 13-29-16,7 10 1 0,10 2 0 16,0-2 1-16,11 2-7 15,3 1 1-15,-10-1 1 16,-4-12 0-16,0 3-9 16,-3-6 1-16,-14 3-6 15,-8 0 1-15</inkml:trace>
  <inkml:trace contextRef="#ctx0" brushRef="#br0" timeOffset="2640.13">6668 5177 48 0,'-11'12'24'0,"22"-9"-21"16,-4-3 43-16,10 7-45 15,8-10 1-15,14-1 5 16,10-2 0-16,25 9-8 16,25-3 1-16,10 0 4 0,29-9 1 15,21 6-3 1,6-10 1-16,-2 1-5 0,-15-4 0 16,-25 4-4-16,-17-4 0 15,-28 6-10-15,-18 4 1 16,-25 0-4-16,-17 3 1 15</inkml:trace>
  <inkml:trace contextRef="#ctx0" brushRef="#br0" timeOffset="2990.24">7140 5644 53 0,'11'41'26'0,"-1"0"-31"15,-6-29 49-15,3 10-44 16,-7 6 0-16,0 10-1 16,0 18 1-16,0-12-1 0,0 16 1 15,-7-4-4 1,3-9 1-16,4-6-5 0,0-10 1 16,4-12-8-16,7-3 1 15</inkml:trace>
  <inkml:trace contextRef="#ctx0" brushRef="#br0" timeOffset="3307.14">7461 6008 54 0,'0'3'27'0,"18"-9"-28"0,-8 3 49 0,12-1-47 16,-1-5 0-16,11 3 0 16,6-1 1-16,5 1-3 15,3-3 0-15,-11-4-3 16,-3 7 1-16,-1 0-14 15,-17 6 1-15</inkml:trace>
  <inkml:trace contextRef="#ctx0" brushRef="#br0" timeOffset="3630.8">8382 5773 59 0,'4'9'29'0,"-15"19"-33"0,4-18 46 0,-4 5-42 0,-10 4 1 0,-7 9-1 0,-4 13 0 0,-7 3-1 0,1 0 0 0,-1 3-3 0,11-6 0 0,3-10-9 16,7-6 0-16,8-12-3 16,10-13 1-16</inkml:trace>
  <inkml:trace contextRef="#ctx0" brushRef="#br0" timeOffset="3795.04">8167 5813 57 0,'25'79'28'0,"6"27"-34"0,-24-81 56 15,4 16-50 1,3 9 0-16,7-12-1 0,4 3 0 15,3-4-4-15,0-5 0 16,-3-10-11-16,-7-10 0 16</inkml:trace>
  <inkml:trace contextRef="#ctx0" brushRef="#br0" timeOffset="4695.45">9454 4907 47 0,'-10'13'23'0,"13"-1"-12"0,1-9 23 15,-1 0-32-15,5-3 1 16,2-3 0-16,4-3 1 15,7-3-4-15,8-1 0 16,-1 4 4-16,7 3 0 16,18-3-1-16,0 6 1 15,7 6-1-15,-4 0 0 16,-6 4-2-16,-8 2 0 16,-10 4-1-16,-15-7 0 15,-13 13-1 16,-11 9 0-15,-14 1-1 0,-15 5 1-16,-2 4-2 0,-1 0 0 0,7-7-3 0,4-5 1 0,3-4-9 0,4-3 1 15,3-7-4-15,1-2 0 0</inkml:trace>
  <inkml:trace contextRef="#ctx0" brushRef="#br0" timeOffset="5134.81">9405 5672 64 0,'-21'13'32'0,"24"-13"-35"0,4 0 63 16,11 0-59-16,7-3 1 0,14 0 1 0,6 3 0 0,19 0-4 16,17 3 0-16,14-3 0 15,-3 3 0-15,-7-3-6 16,-25 0 1-16,-11 0-14 16,-17-3 0-16</inkml:trace>
  <inkml:trace contextRef="#ctx0" brushRef="#br0" timeOffset="6737.63">11374 4625 34 0,'-4'-13'17'0,"8"17"-5"0,-4-1 18 0,0 3-26 15,0 6 0-15,0 4 1 16,0 9 1-16,0 3-7 16,0 19 0-16,0 10 5 15,-4 9 1-15,1 3-2 16,-1 15 0-16,4 14-1 15,0 2 0-15,0 0-1 16,0-9 0-16,0-12-1 16,0-10 1-16,4-13-2 15,3-6 0-15,0-18-4 16,3-10 0-16,8-7-10 16,7-12 0-16,-4-6-2 15,14-3 1-15</inkml:trace>
  <inkml:trace contextRef="#ctx0" brushRef="#br0" timeOffset="6998.9">11892 5688 64 0,'11'25'32'0,"-4"-25"-52"0,3-3 68 16,-6 6-66-16,-4-3 0 0,-4 3-13 16,11 7 1-16</inkml:trace>
  <inkml:trace contextRef="#ctx0" brushRef="#br0" timeOffset="12519.2">20895 821 43 0,'4'25'21'0,"-33"-6"-14"0,22-10 21 0,-7 10-29 16,-3 0 1-16,-5 6-1 15,-2 10 0-15,3-13 0 16,-1 3 1-16,1 3-2 16,0 3 0-16,3-2 1 15,8-1 1-15,3-3 0 16,7-6 0-16,3 6 4 15,4-16 0-15,4 1 1 16,10-1 0-16,4 10 0 16,3-10 0-16,-3 10-1 15,-8 6 1-15,-10 0-4 16,-7 13 0-16,-10-1-2 16,-11 14 1-16,3-7-6 15,-3-7 1-15,-4-2-7 16,0-13 0-16,4 3-4 15,4-7 1-15</inkml:trace>
  <inkml:trace contextRef="#ctx0" brushRef="#br0" timeOffset="12775.37">21064 991 30 0,'14'-19'15'0,"-3"19"-2"0,-7 0 23 16,-1 3-32-16,1 6 0 0,-4 7 1 16,0-7 0-16,-4 16-8 15,-3 7 1-15,-4 9 4 16,1 12 0-16,-1 10-4 16,1-7 0-16,3-3-3 15,3-3 1-15,1-12-10 16,-1-13 0-16</inkml:trace>
  <inkml:trace contextRef="#ctx0" brushRef="#br0" timeOffset="12993.34">20814 1348 35 0,'14'9'17'0,"21"1"-15"0,-21-16 23 16,4 2-25-16,10-5 0 15,11 0-10-15,0-1 0 16,0-5 5-16,-4 5 1 16</inkml:trace>
  <inkml:trace contextRef="#ctx0" brushRef="#br0" timeOffset="13317.24">21209 1483 47 0,'14'0'23'0,"14"3"-24"0,-17-6 44 0,3-7-43 15,0 1 1-15,4-7-1 16,-4-2 1-16,0-8-1 15,-3 4 0-15,-4 1 0 16,-7 2 0-16,-4 6-1 16,-6-2 1-16,-1 8-1 15,-3 4 1-15,0 3-1 16,0 6 0-16,3 13-1 16,4 0 0-16,0 0 0 15,3 6 0-15,4 3 0 16,4-3 0 15,7 13-1-31,6-10 1 0,4-3-5 47,8 0 1-47,-1-12-6 0,0-13 0 16</inkml:trace>
  <inkml:trace contextRef="#ctx0" brushRef="#br0" timeOffset="13750.5">21615 1536 25 0,'7'47'12'0,"-4"13"0"0,-3-48 14 16,0 13-24-16,0 0 0 0,-3 1 0 16,-1-14 0-16,1-2-2 15,-1-10 0-15,1-13 2 16,3-9 0-16,0 0-1 16,0-12 1-16,0-4-1 15,3-6 1-15,4-6-1 16,7 3 0-16,8 0 1 62,2 12 1-62,1 1 0 0,-7 15 0 63,-1 10 0-63,-3 12 1 47,-3 12-2 0,-4 10 1-32,-7 7-3 1,-4 9 1-16,-6-4-6 15,-8-2 1-15,-3-10-9 0,0-6 0 0,0-1-2 0,7-8 0 0</inkml:trace>
  <inkml:trace contextRef="#ctx0" brushRef="#br0" timeOffset="14010.42">22162 1241 39 0,'14'16'19'0,"-7"-7"-14"0,-7-9 36 0,0 0-41 0,-4 0 1 16,-3-6 0-16,-3 6 0 0,-5 6-2 15,-2-6 1-15,-1 13 0 16,0 3 1-16,4-4-1 16,0 4 0-16,4 0 0 15,3-4 1-15,3 4-1 16,8-1 0-16,3-5 1 15,7 9 0-15,3-10 0 16,5 7 0-16,-5-7-1 16,-3 4 1-16,-3 2-1 15,-8 4 0 1,-10 6-3-16,-7 0 0 16,-10-3-7-16,-5-6 1 15,-9-7-5 32,-1 1 0-47</inkml:trace>
  <inkml:trace contextRef="#ctx0" brushRef="#br0" timeOffset="14395.44">20630 1994 55 0,'18'9'27'16,"17"-2"-31"-16,-13-10 53 0,20-1-47 0,18 1 1 0,21-3 3 0,18 3 1 0,21-7-8 16,24-8 1-16,1-4 4 15,10 0 1-15,0 3-2 16,-17 3 0-16,-22 1-3 16,-17 5 0-16,-18 7-5 15,-17 3 1-15,-18 3-8 16,-18 3 1-16,-21 7-10 15,-18 3 1 1</inkml:trace>
  <inkml:trace contextRef="#ctx0" brushRef="#br0" timeOffset="15298.5">23738 1088 45 0,'-3'0'22'0,"6"9"-9"0,1-18 23 16,-1 9-35-16,-3 9 0 15,0 13-1-15,0 3 1 16,-3 13-3-16,-1 3 0 15,1 2-4-15,-1-5 0 16,1-3-9-16,3-13 1 16</inkml:trace>
  <inkml:trace contextRef="#ctx0" brushRef="#br0" timeOffset="15789.82">24084 1125 46 0,'42'-9'23'0,"1"-10"-18"0,-33 10 37 0,1 2-39 15,-4 7 0-15,0-9 1 16,-3-7 1-16,-11-6-7 15,-11-3 1-15,-10 0 4 16,-8 3 0-16,1 7-2 16,-11-4 1-16,-7 9-3 15,-10 10 0-15,-1 10-2 16,-3 2 0-16,-3 20-2 47,10-13 1-47,3 9-2 0,1 6 0 31,7 10 0-31,6 0 1 16,8 9 2-16,14 10 0 0,17 3 0 0,11 3 1 0,7-6 2 15,22 2 0-15,10-11 2 0,10-10 0 0,15-16 1 16,10-19 0-16,0-12-1 0,7-6 1 16,0-19-2-16,-14-7 1 15,-10-9-2-15,-15-19 0 0,-14 10-2 16,-17-16 1-16,-14 3-10 15,-18 13 1-15,-8-10-3 16,-2 10 0-16</inkml:trace>
  <inkml:trace contextRef="#ctx0" brushRef="#br0" timeOffset="19950.34">24476 1260 37 0,'3'-3'18'0,"8"12"-13"15,-11-9 18-15,7-6-22 16,0 3 0-16,0-3 5 16,4-4 0-16,-4 1-6 15,10 0 1-15,4 2 4 16,11 4 1-16,3-6-1 16,4 2 0-16,0-2-3 15,3 0 1-15,-6-1-2 16,-5 1 0-16,-6 9-2 15,-11 0 1-15,-7 9-1 16,-10 13 0-16,-11 0-1 16,-4 10 1-16,-17 8-1 0,-4 4 0 15,0 3 0-15,4 13 0 16,3-13 0-16,7 6 0 16,1 0 1-16,6-9 0 15,4 3 1-15,3-9 1 16,4-3-1-16,7-4 1 15,0-19-1-15,4-2 1 16,3-4-3-16,4-6 0 16,3 0-7-16,3 0 1 15,-3-9-6-15,0-1 1 16</inkml:trace>
  <inkml:trace contextRef="#ctx0" brushRef="#br0" timeOffset="20176.93">24430 1599 49 0,'3'0'24'0,"26"-16"-23"15,-19 13 44-15,4-3-44 16,4 3 0-16,10 3-1 15,15 0 0-15,-1 0-5 16,-3 0 0-16,-4 0-10 16,-7 9 1-16</inkml:trace>
  <inkml:trace contextRef="#ctx0" brushRef="#br0" timeOffset="20671.46">24821 1847 41 0,'0'18'20'0,"8"-8"-9"0,-1-10 25 0,0 0-34 15,3 0 0-15,8-10 0 16,3 1 0-16,4 0-3 16,-1 2 0-16,1-2 2 15,-4 0 1-15,-7-7-2 16,-3 3 0-16,-4 4 0 15,-3-7 0-15,-8 1-2 16,-3 5 1-16,-4 7-2 16,-3 6 0-16,0 7 0 0,-3 5 1 15,-5 4-1-15,8-3 1 16,4 12 1-16,6-3 0 16,4-3 1-16,4 3 0 15,6 0 1-15,4-6 1 16,8-3-3-16,-1-4 0 15,0-2-8-15,0-4 0 16,4-6-3-16,3 0 0 16</inkml:trace>
  <inkml:trace contextRef="#ctx0" brushRef="#br0" timeOffset="20956.02">25255 1963 34 0,'-10'-13'17'0,"-1"-34"-16"15,8 28 29-15,-4 0-29 16,3-6 0-16,-3-3 3 16,4 0 0-16,-1-3-2 15,4 9 0-15,4 6 3 16,3-3 1-16,10 10-1 15,1-1 1-15,7 1-2 16,-1-1 0-16,1 7-5 16,0 0 1-16,-1 3-9 15,-6 0 1-15,0 3-8 16,-4 0 0-16</inkml:trace>
  <inkml:trace contextRef="#ctx0" brushRef="#br0" timeOffset="21271.96">25640 1793 41 0,'3'10'20'0,"-3"-10"-20"0,0 0 29 16,0 0-30-16,0-7 1 15,-3 4 0-15,-8 3 0 0,-3 0 0 16,-3 3 0-16,-5 4 0 15,-2 5 1-15,3 10-1 16,-1 6 1-16,5 7-1 16,3 3 0-16,7-13 0 15,7 3 0-15,7-6 1 16,7-10 0-16,7-9 0 16,0-6 1-16,0-12 0 15,0-4 0-15,-6 0-6 16,-5-6 1-16,1-3-9 15,-8 3 0-15</inkml:trace>
  <inkml:trace contextRef="#ctx0" brushRef="#br0" timeOffset="22052.24">27256 1658 53 0,'0'4'26'0,"0"-4"-29"0,0 0 44 0,-7 0-41 15,-4 6 0-15,-3-6 0 16,-4 9 0-16,-3 1 0 16,0 2 0-16,0 7 0 15,3 3 1-15,4 0-3 16,3 12 1-16,4 4 0 16,7-3 0-16,7-4-1 15,4-3 0-15,3-15 0 16,4-7 0-16,-1-12 1 15,1-7 0-15,0-15-5 16,-1 3 0 0,-3-3-7-16,-7 3 1 0</inkml:trace>
  <inkml:trace contextRef="#ctx0" brushRef="#br0" timeOffset="22383.99">27379 1884 42 0,'4'10'21'0,"-8"5"-25"0,8-21 33 16,-4-3-29-16,0-1 0 16,0-5 0-16,0 2 0 15,0-3 0-15,0-2 0 16,0-1 0-16,3-10 1 15,4 8-1-15,4-1 0 0,3 6 0 16,4 6 1-16,-1 10 0 16,4 10 0-16,-3 6 1 15,0 2 0-15,-4 17-1 16,0 3 1-16,0 5-2 16,0 1 0-16,0-12-6 15,0-1 1-15,0-3-8 16,-3-9 1-16</inkml:trace>
  <inkml:trace contextRef="#ctx0" brushRef="#br0" timeOffset="22937.64">29383 1749 39 0,'10'10'19'0,"-10"-10"-14"16,0 0 30-16,-3-10-33 15,-4 1 0-15,-7 0 0 16,-7-7 1-16,-8 6-4 16,1 1 0-16,-4 9 2 15,4 0 1-15,0 13-4 16,3 9 0-16,4 6-6 16,3 9 1-16,8 1-7 15,6 3 1-15,8 3-2 31,81-129 15-31,-138 189-4 16,84-95 0-16,1-18-1 0,0-7 1 16,-7-6 4-16,-4-9 0 15</inkml:trace>
  <inkml:trace contextRef="#ctx0" brushRef="#br0" timeOffset="23283.16">29499 1875 39 0,'-3'37'19'0,"-1"-21"-30"0,4-16 40 0,0 0-29 0,0-9 0 0,0-1 2 0,4-5 1 0,-1-4-3 0,-3 3 1 0,4-3 1 0,3 1 1 0,3-8-1 16,8-2 1-16,0 3-2 16,-1 3 0-16,5 6 0 15,-5 7 0-15,1 3 0 16,-1 12 1-16,-2 7-1 16,-1 9 1-16,-4 6-1 15,1 0 1-15,-1 0-2 16,-3 4 0-16,1-10-6 15,-1-1 1-15,0-2-8 16,0-6 0-16</inkml:trace>
  <inkml:trace contextRef="#ctx0" brushRef="#br0" timeOffset="23763.89">29845 1966 43 0,'11'15'21'0,"10"-21"-18"0,-11 3 34 0,4-13-36 16,4 1 1-16,0-4-1 16,-1-3 1-16,1 6-3 15,-7-3 1-15,-4 1 1 16,0 2 0-16,-7-3-1 15,0 3 0-15,-7 7 0 16,0 6 0-16,-4 12 0 16,-7 1 0-16,4 9 0 15,0 9 0-15,4 6 0 16,3 10 1 31,7 0 0-32,7 3 0-15,3-9-1 0,4-13 0 16,4 0-6 0,3-13 1-1,-3-5-10 1,3-17 1 46</inkml:trace>
  <inkml:trace contextRef="#ctx0" brushRef="#br0" timeOffset="24206.07">31253 2019 33 0,'-29'6'16'0,"-9"13"-15"15,31-9 19-15,-1-7-20 16,1 3 0-16,4 0 2 15,-1 4 0-15,1-1 0 16,3 0 0-16,0 4 2 0,3-4 0 16,-3 1 1-16,4 5 0 15,10-5-1-15,0-1 1 16,4-2-2-16,6-7 1 16,-2 3-2-16,-5 3 0 15,-3-6-1-15,-3 6 1 16,-4 4-2-16,-7 2 1 15,-4 4-2-15,-3 3 0 16,-3 6-4-16,-1-6 0 31,1-10-3-31,-1 7 0 16,4-7-7 0,3-6 1-1</inkml:trace>
  <inkml:trace contextRef="#ctx0" brushRef="#br0" timeOffset="24415.68">31507 2151 34 0,'3'31'17'0,"1"-28"-15"0,-4 0 26 0,-4 7-27 16,1 5 0-16,-1 4 0 15,1 0 0-15,-1-3-2 16,0-4 0-16,4-5-3 15,0-7 1-15,4-10-8 16,-4-9 1-16</inkml:trace>
  <inkml:trace contextRef="#ctx0" brushRef="#br0" timeOffset="24591.83">31358 1740 35 0,'15'28'17'0,"6"-12"-22"0,-11-16 27 0,4 0-33 15,8-10 0-15,2 4-6 16,4-3 0-16</inkml:trace>
  <inkml:trace contextRef="#ctx0" brushRef="#br0" timeOffset="25343.6">31972 1467 28 0,'28'104'14'0,"-31"-51"-19"0,-1-44 24 0,-3 16-20 0,-3 13 1 0,-4-3 3 0,0 2 1 0,-4 10-2 15,4 3 0-15,3-3 2 16,4-3 1-16,7 0 0 16,0-9 0-16,4-7-1 0,3-9 1 15,0-4-2-15,-4-11 1 16,1-4-2-16,-4 0 0 16,-4 0 0-16,-10-4 0 15,0-2-2-15,-7 3 0 16,-4-13-3-16,4 13 1 15,0 3-1-15,3 10 0 16,1-1 0-16,6 10 1 16,0-3 0-16,4-7 0 15,7 3 2-15,4 4 0 0,3 3 1 16,0 0 0-16,4 6 1 16,3-6 0 15,3 6 1-31,5-6 0 0,-1-7 0 0,0 1 1 0,7-13-1 15,4 0 0-15,3-10 0 16,7-5 0-16,1-4-2 16,-4 9 0-16,-4-12-1 15,-7 0 1-15,-3-6-1 16,-8 3 0-16,-2 0-1 16,-5 6 0-16,-3-6 0 15,-3 3 1-15,-4 7-1 16,-4 8 1-16,-3 7-1 15,-3 7 1-15,-1 5-1 16,0 13 1 0,1-6 0-16,3-3 0 0,3 9 0 15,4 3 1-15,7 6 0 0,4 1 0 63,3 3 0-48,0-13 0-15,7 6-1 47,11 0 1-31,3-12-6-16,1-6 0 16,-5-1-11-1,-2-2 1-15</inkml:trace>
  <inkml:trace contextRef="#ctx0" brushRef="#br0" timeOffset="28281.19">23276 2812 42 0,'4'7'21'0,"10"-7"-14"0,-11-3 22 16,5-1-27-16,-1 4 1 15,0-9 0-15,3 3 1 16,1 3-5-16,3-7 1 16,0 4 3-16,4 0 1 15,-4-1-2-15,3 4 1 0,1 3-1 16,3 0 1-16,-3 7-2 15,-8 2 0-15,-3 10-2 16,-7 3 1-16,-3 0-1 16,-4 6 1-16,0 13-2 15,-4-10 1-15,-10 3-2 16,3-5 0-16,1-4 0 16,-1-3 1-16,4-7-1 15,0-2 1-15,3-4 0 16,1 1 1-16,3-7 1 15,0-3 0-15,0-3 0 16,3 3 1-16,4 0-1 16,0 0 1-16,0 0-1 15,11-6 1-15,-1 6 1 16,4 6 0-16,4 3 0 31,-4 10 1-31,4-3-1 0,-1 9 1 0,1 3-1 0,3-6 0 16,-3-6-7-16,-1-7 0 15,-2 0-11-15,-8 7 0 16</inkml:trace>
  <inkml:trace contextRef="#ctx0" brushRef="#br0" timeOffset="28987.96">23936 2982 42 0,'25'-35'21'0,"-11"-24"-13"0,-11 40 28 15,-3-3-33-15,0-3 1 16,-3 9 1-16,-8-6 1 16,-10-9-8-16,-7-1 1 15,-4 1 4-15,-7 0 1 16,-10 6-3-16,-8 6 1 16,-3 0-1-16,4 10 0 15,-4 9-1-15,0 3 1 0,-7 12-2 16,4 14 1-1,6-11-2-15,1 17 0 0,3-1-2 16,3 10 0-16,4 7-2 16,8 14 1-16,9 17 1 15,15-1 1-15,11 7 2 16,10-6 0-16,11-4 2 16,6-12 1-16,8-10 1 15,10-12 0-15,11-12-1 16,4-13 1-16,13-26-1 15,11-2 0-15,18-22-1 16,-4-4 1-16,-13-15-1 16,-12-7 0-16,-17-5-1 15,-11-7 1-15,-10 12-2 16,-11-9 1-16,-14 4-6 16,-14-1 0-16,-10 22-10 15,-12-3 1-15</inkml:trace>
  <inkml:trace contextRef="#ctx0" brushRef="#br0" timeOffset="34828.91">24402 3079 39 0,'0'19'19'0,"0"-7"-16"15,0-9 20-15,3 4-23 16,-3 5 1-16,0 1 7 16,0 9 0-16,0-3-8 15,-3 12 0-15,-1 22 4 16,-3 7 1-16,0 12-2 0,0 9 1 15,3 4-4-15,-3-13 1 16,4-9-5-16,-1-10 0 16,1-15-5-16,-1-19 1 15,4-10-6-15,0-18 1 16</inkml:trace>
  <inkml:trace contextRef="#ctx0" brushRef="#br0" timeOffset="35160.01">24430 3160 44 0,'7'13'22'0,"11"-19"-15"16,-11 3 38-16,0-1-45 15,3-2 1-15,1-6 0 16,-1 5 0-16,8-2-1 16,7 0 0-16,7-4 0 15,3 1 1-15,0-7-2 16,-3 6 0-16,-4-3-8 15,-7 10 1-15,-7 6-7 16,-7 6 1-16</inkml:trace>
  <inkml:trace contextRef="#ctx0" brushRef="#br0" timeOffset="35367.68">24437 3531 43 0,'0'37'21'0,"14"-18"-10"0,-14-19 33 16,7-3-44-16,7-3 1 0,0-4 0 16,0-6 0-16,1 7-2 15,9-3 0-15,4-1-4 16,1 10 1-16,-1-3-11 16,-7-1 1-16,-3 4 0 15,-4 3 0-15</inkml:trace>
  <inkml:trace contextRef="#ctx0" brushRef="#br0" timeOffset="35817.37">24927 3668 40 0,'11'10'20'0,"-4"-20"-24"16,-7 10 38-16,7 4-28 15,-7-8 1-15,0-5 0 0,-11 3 0 16,1 3-11-16,-4 0 1 16,0 18 6-1,-4-18 1-15,0 6-4 0,1 3 1 16,3-21-1-16,-1 30 0 16,1 1-1-16,4 6 1 15,-1-6-4-15,4 3 1 16,4-13-1-16,3 6 0 15,3-5 0-15,8 2 1 16,3-6 0-16,3-3 0 0,1 0 3 16,-4 0 0-16,0 0 0 15,0-3 0-15,1 3 3 16,-1 0 0-16,0 3 0 16,-4 4 1-16,1 2-1 15,3 3 1-15,-3-2-1 16,3-4 0-16,-4 4-6 15,1-4 0-15,-1 3-2 16,5-6 0-16,-1 4-9 16,0-7 1-16</inkml:trace>
  <inkml:trace contextRef="#ctx0" brushRef="#br0" timeOffset="36329.56">25308 3650 38 0,'18'0'19'0,"-11"-7"-17"0,-7 7 27 16,0 0-27-16,4-3 0 16,-4-3-1-16,-4 3 1 15,-3 0-3-15,-7 6 0 16,0 6 2-16,-4 4 0 16,0 2-1-16,4 4 0 15,0 6 0-15,0 7 0 16,7-10 0-16,-4 0 0 15,4 3 0-15,7 0 0 16,11 6-1-16,3-6 1 16,4-9 0-16,3-7 0 15,11-6 0-15,6-12 0 0,1-3 0 16,4-10 0-16,2-10-1 16,-6-15 0-16,-3-12 0 15,-5-4 1-15,1-19-1 16,0 4 0-16,-8-4 0 15,-2 4 1-15,-1-3 0 16,-7 2 0-16,-3 16-1 16,-8 7 1-16,1 12 0 15,-1 10 0-15,-6 15 0 16,-4 9 1-16,-4 20-3 16,0 9 1-16,-3 15-3 31,0 19 0-31,-4 4-1 0,-3 21 0 0,0 13 1 15,0 3 0-15,10 7 3 16,1-20 0-16,6-12 1 16,4-12 1-16,4-14-6 0,3-14 1 15,0-17-3-15,0 1 0 16</inkml:trace>
  <inkml:trace contextRef="#ctx0" brushRef="#br0" timeOffset="36585.89">25404 3502 48 0,'31'10'24'0,"43"-29"-32"0,-49 19 51 0,0-3-44 16,14-7 1-16,10-8-4 16,-3 2 1-16,-7 6 0 15,-11 1 0-15,-7 9-10 16,-7 0 0-16</inkml:trace>
  <inkml:trace contextRef="#ctx0" brushRef="#br0" timeOffset="37141.94">25982 3828 47 0,'11'10'23'0,"-11"-23"-28"0,-4 10 38 0,-6 0-34 16,-8-3 1-16,-7-1 0 15,1 4 0-15,2 3 0 16,-2 10 0-16,3 2 0 16,3-5 1-16,0 8-2 0,8 4 1 15,3 0-2 1,3 0 1-16,11-4-1 0,4-5 1 16,3-4-2-16,0-6 1 15,4 0-1-15,3-3 0 16,0-3-8-16,0-4 1 15</inkml:trace>
  <inkml:trace contextRef="#ctx0" brushRef="#br0" timeOffset="38101.75">26194 3973 29 0,'0'34'14'0,"7"-12"-2"0,-7-19 18 16,0-3-29-16,0 0 0 15,0-12 1-15,0-7 1 0,3-6-3 16,-3-7 1 0,0 10 2-16,-3-6 1 0,-1-6-1 15,1 6 0-15,-1-1 0 16,4 11 1-16,4-11-2 15,6 14 1-15,12-4-1 16,9 0 0-16,5 6-1 16,2 1 0-16,-2 6-4 15,-5 2 0-15,-2 4-9 16,-5 0 1-16,-6 10-5 16,-4-7 1-16</inkml:trace>
  <inkml:trace contextRef="#ctx0" brushRef="#br0" timeOffset="38686.51">27566 2831 51 0,'11'10'25'0,"-11"27"-26"15,-4-24 47-15,-6 6-46 16,-8 9 1-16,-17 19-1 16,-11 19 0-16,3 6-1 0,-9 19 0 15,-12 19-1-15,-3 12 0 16,0 19-2-16,7-6 0 15,4-19-1-15,6-16 0 16,4-12-8-16,11-22 1 16,14-16-1-16,10-12 0 15</inkml:trace>
  <inkml:trace contextRef="#ctx0" brushRef="#br0" timeOffset="39137.37">27905 3568 59 0,'-14'22'29'0,"-11"3"-44"15,21-22 62-15,-3 4-47 16,-7 2 0-16,0 4 0 16,-4-1 0-16,1 10-1 15,-1 0 0-15,4 0 0 0,0 3 0 16,3-6 0-16,4 0 0 15,4-7 0-15,10 1 0 16,7-4 1-16,4 1 1 16,3-1-1-16,-7-3 1 15,0-6 0-15,-3 3 0 16,-4 7-1-16,0 9 1 16,-7 3-2-16,-4 6 0 15,-6-3-7-15,-8-6 1 16,0-4-8-16,1-5 1 0</inkml:trace>
  <inkml:trace contextRef="#ctx0" brushRef="#br0" timeOffset="39393.3">28123 3759 47 0,'0'38'23'0,"0"15"-21"15,0-53 37-15,-3 7-39 16,-1 8 0-16,1-2 0 16,-1 3 0-16,1-7-2 15,3 0 0-15,0-2-9 0,0-7 1 16,3-10-4-16,4 4 0 15</inkml:trace>
  <inkml:trace contextRef="#ctx0" brushRef="#br0" timeOffset="39555.71">28116 3556 25 0,'25'15'12'0,"7"-5"-21"0,-22-10 17 0,1 0-17 16,0-7 1-16</inkml:trace>
  <inkml:trace contextRef="#ctx0" brushRef="#br0" timeOffset="40129.35">28381 3847 42 0,'4'13'21'0,"-1"2"-27"16,-3-15 43-16,0 0-37 16,4-6 0-16,-4 6 0 15,3-9 0-15,-3-4 0 16,4-6 0-16,3 1 0 0,-4 2 1 15,4 7-1-15,0 2 1 16,0 4-1-16,4 13 1 16,-4-7-2-16,0 12 0 15,4-5-1-15,-8-1 1 16,1-3-1-16,-1-2 1 16,1 2-1-16,-1-3 1 15,1 3 1-15,-4-6 0 16,3 0-1-16,4 0 1 0,0 3 0 15,4-3 0-15,0 0 0 16,-1 7 0-16,1-14-1 16,-1 4 1-16,1-6-1 15,-4-1 1-15,0-2 0 16,0 2 0-16,4-2-1 16,-4 3 1-16,3-1 0 15,1-6 1-15,0 7-1 16,-4 6 1-16,3 0 0 15,1 6 1-15,-1 0 0 16,1 6 1-16,-1 1 0 16,1 6 0-16,0-1-1 15,-1-5 1-15,1 2-2 16,-1 4 0-16,1 3-3 16,-4 3 0-16,4-7-6 15,-1 1 1-15,1-4-6 0,-1-5 0 16</inkml:trace>
  <inkml:trace contextRef="#ctx0" brushRef="#br0" timeOffset="40547.33">28945 4155 31 0,'0'56'15'0,"-3"-28"-9"0,3-18 21 0,-4-1-26 16,1-9 0-16,-1 3 2 15,-3-15 1-15,0-4-5 16,4-6 1-16,-1-9 2 16,4-4 0-16,0-2-1 15,0-7 1-15,4-3-3 16,3 9 1-16,0 0-1 15,0 1 1-15,3 2 0 16,12 7 0-16,2 6 0 16,5 6 0-16,-1 10 1 15,-7 9 1-15,-3 7-1 16,-4-1 1-16,-7 0-2 16,-11 10 1-16,-6 3-1 15,-12 0 0-15,-2 0-2 16,3 0 0-16,-1 0-4 15,1-3 1-15,0-7-7 16,0-5 1-16,3-14-1 16,4-5 1-16</inkml:trace>
  <inkml:trace contextRef="#ctx0" brushRef="#br0" timeOffset="40786.83">29147 3248 39 0,'14'66'19'0,"-7"-41"-23"0,-7-6 40 0,0 6-36 16,0 10 1-16,0 9 1 16,3 3 0-16,-3 6-3 15,0-9 1-15,4-3 0 16,-1-7 0-16,1-6-6 15,-1-3 0-15,4-9-6 16,4-13 0-16</inkml:trace>
  <inkml:trace contextRef="#ctx0" brushRef="#br0" timeOffset="40972.37">29379 3706 37 0,'7'41'18'0,"4"18"-18"16,-7-52 30-16,-4 5-30 0,0 10 0 16,0 0 0-16,0 3 0 15,0-6-4-15,0-6 0 16,-4-13-7-16,4-16 1 16</inkml:trace>
  <inkml:trace contextRef="#ctx0" brushRef="#br0" timeOffset="41134.11">29224 3590 25 0,'4'10'12'0,"13"5"-3"0,-10-15 14 16,4 3-23-16,3 4 1 0,0-7-2 16,4 3 1-16,-1 3-6 15,1 0 0-15,-4-9-3 16,-3 0 1-16</inkml:trace>
  <inkml:trace contextRef="#ctx0" brushRef="#br0" timeOffset="41464.11">29665 4032 39 0,'0'0'19'0,"-3"-47"-21"15,3 25 38-15,-7 0-33 0,-8-15 0 16,1-17 2-16,-3-2 1 16,-5-16-7-16,5-3 0 15,3-1 4-15,3 17 1 16,4 2-2-16,4 4 0 15,10 3-1-15,3 9 0 16,15 13-1-16,7 12 0 16,-1 10-3-16,1 15 0 15,-4-2-8-15,-6-7 0 0,-12 0-4 16,1 6 0-16</inkml:trace>
  <inkml:trace contextRef="#ctx0" brushRef="#br0" timeOffset="41646.11">29411 3785 43 0,'25'12'21'0,"17"1"-25"16,-31-13 37-16,10-4-34 15,11 1 1-15,6-3-11 16,5 3 1-16,-4-6 4 15,-1-7 0-15</inkml:trace>
  <inkml:trace contextRef="#ctx0" brushRef="#br0" timeOffset="41872.36">30117 3703 39 0,'-4'31'19'0,"-38"32"-21"0,35-57 31 16,-7 13-28-16,-15 19 0 15,-9 15 0-15,-8 13 1 0,7 9-3 16,0 7 1-16,7-20-2 16,4-11 0-16,3-14-9 15,4-9 0-15</inkml:trace>
  <inkml:trace contextRef="#ctx0" brushRef="#br0" timeOffset="42035.99">29665 3788 40 0,'78'81'20'0,"-15"-15"-22"15,-49-44 31-15,0 3-30 16,-3 3 1-16,0 1-7 15,-4-11 1-15,0-5-1 16,-7-13 0-16</inkml:trace>
  <inkml:trace contextRef="#ctx0" brushRef="#br0" timeOffset="45174.93">31415 3581 52 0,'-4'9'26'0,"-6"-3"-20"15,3 7 26-15,-4 6-32 16,-10 6 0-16,-4 12 0 16,-6 4 1-16,-1 3-2 15,4 3 1-15,-1 3-1 16,1-6 0-16,0 3-3 0,3-9 0 15,4-4-6-15,3-9 1 16,8-12-6-16,-1-13 1 16</inkml:trace>
  <inkml:trace contextRef="#ctx0" brushRef="#br0" timeOffset="45400.17">31133 3741 38 0,'14'9'19'0,"0"7"-20"0,-7-7 33 0,7 1-31 15,4 5 1-15,-1 1 2 16,4 6 1-16,1 9-6 16,-5 4 1-16,1-7 0 15,3 3 1-15,4 7-9 16,-1-4 1-16,-2-5-6 15,-1-4 0-15</inkml:trace>
  <inkml:trace contextRef="#ctx0" brushRef="#br0" timeOffset="45974.57">31637 3957 49 0,'-7'6'24'0,"14"-3"-20"16,0-3 46-16,0-3-48 15,4 3 0-15,-1-9 0 16,1-1 0-16,10 1-4 0,7 0 0 16,4-1 0-16,0 4 0 15,-4 6-10-15,-3-6 0 16,-4 6-5-16,0 6 0 16</inkml:trace>
  <inkml:trace contextRef="#ctx0" brushRef="#br0" timeOffset="46403.67">32265 3744 47 0,'7'6'23'0,"0"19"-22"15,-7-22 40-15,-3 4-41 16,3 2 1-16,-4 0-1 16,-3 1 1-16,-7-1-1 15,0-3 0-15,-4-6 0 16,-3 4 1-16,3 2-1 16,1 3 0-16,3-6-1 15,3 4 1-15,4 2-1 16,3 0 1-16,8 1-1 15,7-1 0-15,3 1 0 0,0 2 0 16,0 4 1 0,0-4 0-16,-3 7 0 0,-4-6 0 15,-4-1 0-15,-6 7 0 16,-4 6-1-16,-7 0 1 16,-8 0-2-16,1-6 0 15,-4 3-3-15,4-9 0 16,7-1-6-16,4 4 1 15,3-16-3-15,7 0 0 16</inkml:trace>
  <inkml:trace contextRef="#ctx0" brushRef="#br0" timeOffset="46628.96">32424 3929 45 0,'3'34'22'0,"-3"-2"-28"16,0-20 44-16,-3-9-37 15,3 13 1-15,-4 3-1 16,1 0 1-16,3-4-5 16,0-2 0-16,-4-7-7 15,4-6 1-15,0-9-4 16,0-10 1-16</inkml:trace>
  <inkml:trace contextRef="#ctx0" brushRef="#br0" timeOffset="46824.31">32286 3502 43 0,'11'7'21'0,"10"-14"-26"0,-10 4 39 16,3-3-34-16,0 3 0 15,3 3-1-15,1 0 0 16,0 0-2-16,3-7 1 16,0 4-9-16,7-12 1 0,-3-4-1 15,0-6 0-15</inkml:trace>
  <inkml:trace contextRef="#ctx0" brushRef="#br0" timeOffset="47575.74">32844 3352 30 0,'-7'69'15'0,"3"25"-15"0,4-66 29 16,0 7-28 0,-3 5 1-16,3 10 0 0,0-21 1 15,0 8-4-15,0-2 1 16,0-4 2-16,0-3 1 16,0-6-1-16,0-3 1 15,3-6 0-15,4-4 1 16,-3-6-2-16,-4-6 1 15,0-9-1-15,-4-1 0 16,-3 7-2-16,4 3 1 16,-8 3-3-16,-3-10 0 0,-4 10 0 15,-7 0 0-15,1 3 0 16,-1-3 0-16,0 10 0 16,4 5 0-16,4 11 1 15,6-5 1-15,4 5 0 16,7-1 1 15,7 3 0-31,4 3 0 0,6-3 1 0,4 1 1 16,4-14 0-16,-4-8 0 0,4-4-1 15,7-9 1-15,3-10-1 16,4 3 0-16,0-12-1 16,-1-3 0-16,1-7-2 15,-11 7 1-15,-3 6-1 16,-4 0 1-16,-3-3-1 15,-7 0 1-15,-8 3-2 16,-6 0 0-16,-5 13-1 16,-2 3 0-16,-4 15 0 15,-4-9 0-15,0 13 0 0,-3 12 0 16,4 9 2-16,-4-9 0 16,10 22 2-16,4 7 1 15,3-7 0-15,8-3 1 16,10-4 0-16,7-2 0 15,4-10 0-15,10-3 0 16,7-6-5-16,8-10 0 0,-8-2-8 16,-10-4 1-1,-11-9-5-15,-10 6 0 0</inkml:trace>
  <inkml:trace contextRef="#ctx0" brushRef="#br0" timeOffset="50336.98">22927 4713 39 0,'-3'3'19'0,"3"-3"-4"15,3 0 19-15,4 0-31 16,7 6 0-16,0-6 0 16,4 0 1-16,3 0-5 15,0-6 0-15,4 6 4 16,0 0 0-16,-1-3-2 16,-2 3 1-16,-8-7-1 0,-4 4 0 15,-3 3-1-15,-3 10 0 16,-4-1-1-16,-7 1 1 15,0 2-3-15,-4 7 1 16,-3 3-1-16,0-3 0 16,3 6 0-16,1-10 1 15,3 1 0-15,7 3 0 16,0-7 2-16,7 4 0 16,7 0 2-16,3-7 0 15,5-6 0-15,2 0 1 0,1 4-1 16,-4-7 0 15,-3 3-1-31,-8 3 0 0,-3 7-1 0,-10 6 0 0,-8 2-3 16,-6 1 1-16,-4 0-7 15,-8 0 0-15,-2-12-6 16,-1-7 0-16</inkml:trace>
  <inkml:trace contextRef="#ctx0" brushRef="#br0" timeOffset="50817.27">23513 4797 39 0,'53'-18'19'0,"-15"-17"-13"0,-31 19 28 15,0 1-30-15,-7-10 1 16,-10 6 1-16,-11 0 0 16,-7-3-8-16,-4 10 0 15,-14 2 5-15,-14 10 1 16,0 0-3-16,-4 6 0 16,-3 13-3-16,0 9 1 15,7-3-3-15,8 13 1 16,6 15-2-16,3-9 1 15,5 16 0-15,13-1 1 0,7 10 1 16,11 4 0-16,11-14 2 16,10-9 0-16,14 1 1 15,18-8 0-15,3-14 1 16,4-11 0-16,4-11 0 16,-1-10 1-16,-3-10-1 15,-7-12 0-15,0-6 0 16,-4-13 0-16,0-6-2 15,-3 3 1-15,-11-7-2 16,-6-9 1-16,-8 10-6 16,-4 0 1-16,-6 0-9 15,-4 6 0-15</inkml:trace>
  <inkml:trace contextRef="#ctx0" brushRef="#br0" timeOffset="51404.28">24733 4810 54 0,'-28'12'27'0,"-28"29"-30"16,38-25 46-16,4 6-43 16,-4-13 0-16,-3 10 0 15,3-3 0-15,-10 12-2 16,-4 6 1-16,4-5-1 16,0-4 0-16,10 3 0 15,4-3 0-15,7 0 0 16,7-6 1-16,11 0 2 15,6-4 1-15,12 4 1 0,-1 0 0 16,11-3-1 15,-1-1 1-31,-6-2 0 0,-7 0 0 16,-4 2-1-16,-10-2 0 0,-8 2-2 0,-6 11 1 16,-8 2-2-16,-7 0 0 15,4 0-5-15,4-6 1 16,-1-6-3-16,4-7 0 15,0 1-8-15,7-4 0 0</inkml:trace>
  <inkml:trace contextRef="#ctx0" brushRef="#br0" timeOffset="51598.1">24846 5287 31 0,'18'-16'15'0,"-1"25"0"16,-13-2 19-16,-1 8-29 15,1-5 0-15,0 12 0 16,-4 6 1-16,0 0-9 16,0 0 0-16,-4-6 3 15,4-3 0-15,-4-3-7 16,1-7 0-16,-1-9-8 16,1-9 0-16</inkml:trace>
  <inkml:trace contextRef="#ctx0" brushRef="#br0" timeOffset="52064.27">24821 5274 16 0,'-3'-34'8'0,"21"-4"6"0,-11 28 2 0,3 4-13 0,4-3 0 0,0 9 4 0,8-6 0 15,-1 12-7-15,7-3 0 16,0 3 7-16,-3-3 0 16,0 4-1-16,-1-7 0 15,12-4-1-15,2 1 1 16,1 0-1-16,-4 3 0 15,-3-9-2-15,-7 9 0 16,-4-10-2-16,-7 7 1 16,-7 0-2-16,-10 6 1 0,-4 10-3 15,-7 2 1-15,-4 4-2 16,-3 3 0-16,0 3-1 16,-1 10 0 202,5-10 0-218,6 16 0 0,8-7 0 0,3-6 1 0,10 4 3 0,11-1 1 0,1 0 2 16,2 1 0-16,-3-4-1 0,-3-3 1 0,-4-3-1 0,-7-3 1 0,-7 6-5 0,-10 0 0 0,-15 6-5 0,-7-2 1 0,4 2-9 0,-4-9 1 0</inkml:trace>
  <inkml:trace contextRef="#ctx0" brushRef="#br0" timeOffset="52498.57">25478 5199 39 0,'-7'41'19'0,"-15"24"-15"0,19-52 29 0,-1 3-33 16,1 6 1-16,-4 3 0 15,0-3 0-15,3-7-2 16,1 4 1-16,-1-6 1 16,4-1 1-16,4-9-2 15,3-9 1-15,0-7-1 16,0-2 1-16,0 2-2 16,7-9 1-16,0 4-1 15,4 2 0-15,-1 0 0 16,1 7 1-16,0-4 0 15,-1 13 1-15,-3 3 0 16,1 7 1-16,-5 2-1 16,1 10 1-16,-1 0-1 0,1 10 1 15,-1-7-2-15,-3-3 1 16,8 0-5-16,-1-4 1 16,0-2-10-16,0-3 0 15,0-7-1-15,-3 0 1 16</inkml:trace>
  <inkml:trace contextRef="#ctx0" brushRef="#br0" timeOffset="53010.16">27157 5142 55 0,'7'0'27'0,"-11"3"-37"0,4-3 58 16,-10 0-49-16,-8 4 1 16,-10-1-1-16,-4 3 1 15,-7 7 0-15,1 2 1 16,-12 7-2-16,8 10 1 15,7 2 0-15,6 7 0 16,5 6 1-16,2-3 0 16,8 9-1-16,7 0 1 15,4-9 0-15,13-3 0 0,15-6-1 16,14-17 0-16,7-2-3 16,7-13 0-16,7-22-8 15,-7-9 1-15,-11-22-6 16,-10-7 1-16</inkml:trace>
  <inkml:trace contextRef="#ctx0" brushRef="#br0" timeOffset="53398.44">27347 4760 48 0,'4'78'24'0,"-22"38"-32"0,11-84 43 0,4 5-34 15,-1 23 0-15,-3-1 1 16,4 4 0-16,-1 3-2 16,4-10 0-16,0-5 2 0,0-17 0 15,0-9-1-15,0-6 0 16,0-13-1-16,0-6 1 16,7-9-2-16,0-7 1 15,0 0-1-15,0 7 1 16,4 6-1-16,3-3 0 15,0 6 0-15,4 15 1 32,-1 4-1 46,1 0 1-78,-4 6-2 0,0 0 0 15,4 3-5-15,-8-12 1 0,1 0-7 32,3-10 0-32</inkml:trace>
  <inkml:trace contextRef="#ctx0" brushRef="#br0" timeOffset="53787.97">27827 5374 48 0,'7'13'24'0,"-3"-19"-29"0,-4 6 43 0,-4 0-40 16,-3 0 1-16,-3 3 1 15,-5 6 0-15,1 7 0 16,-7 6 1-16,0 0-1 15,-4-3 0-15,1-1 0 16,2 7 1-16,5 1-1 16,3-1 1-16,3-3-1 15,4-4 1-15,4-2-1 0,3-3 1 16,7-4-1-16,0-3 1 16,3 1-1-16,1-14 1 15,-1 7-1-15,1-12 0 16,0 2-1-16,-1-2 0 15,1-1 0-15,-1 1 1 16,1 2-1-16,-1 4 1 16,1 3 0-16,-4 3 0 47,0 3 0-32,0 3 0-15,0 1 0 0,0-1 0 16,0 0 0-16,0 4 0 0,0 2 0 15,1 1 0-15,-5 2-1 16,1-2 0-16,-1-7-4 16,1 4 1-16,-4 2-9 0,0-9 0 0</inkml:trace>
  <inkml:trace contextRef="#ctx0" brushRef="#br0" timeOffset="54119.12">27965 5613 19 0,'7'6'9'0,"-4"-19"5"15,-3 7 4-15,0-3-13 16,4-4 0-16,-1 1 3 0,1 2 1 16,-1 1-10-16,4-4 1 15,1-12 7-15,-1 3 0 16,3 0-2-16,1 7 1 15,-1 2-2-15,4 1 0 16,1 5-2-16,6 1 1 16,0 0-2-16,4-1 0 15,3 1-2-15,4 3 1 16,6-3-6-16,-2-7 1 0,2 4-5 16,12-10 1-16,-1 0-7 31,-6-3 1-31</inkml:trace>
  <inkml:trace contextRef="#ctx0" brushRef="#br0" timeOffset="54409.4">28854 4619 45 0,'7'18'22'0,"-11"39"-26"0,1-38 39 0,-4 3-36 16,-4 18 1-16,-7 4-1 16,-3-3 1-16,-3 12 0 15,-1 7 0-15,4 12 0 16,3 10 1-16,4-1-2 0,7-12 0 31,3-6-4-31,1-10 1 0,-1-18-8 0,4-10 0 63</inkml:trace>
  <inkml:trace contextRef="#ctx0" brushRef="#br0" timeOffset="54565.98">28420 5155 34 0,'-21'-3'17'0,"28"9"0"0,0 0 24 0,7 7-37 0,7-4 0 0,14 4 1 15,4-4 0-15,14-3-7 16,14-6 0-16,0-9 2 15,-7 3 1-15,-4-4-7 16,-3 1 0-16,-10 6-10 16,-22-3 0-16</inkml:trace>
  <inkml:trace contextRef="#ctx0" brushRef="#br0" timeOffset="57843.33">23103 5970 45 0,'0'-3'22'0,"0"0"-17"16,0 6 23-16,0 0-27 15,-3 3 1-15,-4 4 0 16,-7 9 1-16,0-1-4 16,0-5 1-16,-1 3 2 15,1-1 1-15,4 1-2 16,3 0 1-16,7-1-1 15,7 1 0-15,3-3-2 16,4-4 1-16,4-3-4 0,3-6 0 16,0-3-4-16,1-6 0 15,-1-7-4 1,0 4 0-16,0-10-2 0,4-10 1 16</inkml:trace>
  <inkml:trace contextRef="#ctx0" brushRef="#br0" timeOffset="58012.01">23287 5870 46 0,'-14'16'23'0,"-4"18"-26"0,15-25 48 16,-4 7-44-16,-4 19 1 0,-3-7-1 15,-4 13 1-15,-3 6-3 16,-4 18 0-16,-3 8-1 16,0 14 0-16,0-5-6 15,3-7 1-15,7-12-8 16,1-19 1-16</inkml:trace>
  <inkml:trace contextRef="#ctx0" brushRef="#br0" timeOffset="58458.07">23424 5939 52 0,'25'0'26'0,"17"-28"-26"15,-31 15 46-15,-4-3-44 0,-7 1 1 16,-3-4-1-16,-8-9 0 16,0 3-3-16,-10 3 0 15,-18 3 2-15,-10 9 0 16,-11 4-3-16,-7 12 0 15,-7 16-2-15,7 0 1 16,0 16-4-16,0 9 0 0,0 0-2 16,10 19 1-1,12 9-1-15,9 16 1 0,22 19 3 16,25-13 0-16,13-3 5 16,5-16 0 46,17-9 6-46,10-21 0-16,22-23 3 0,10-22 1 0,-7-16-1 15,-11-18 1-15,-6-19-3 0,-1-22 0 0,-3 3-5 0,-7-10 1 0,-10 10-18 16,-8-9 1-16,-10 12-3 0,-18 13 0 0</inkml:trace>
  <inkml:trace contextRef="#ctx0" brushRef="#br0" timeOffset="59119.18">24440 6528 48 0,'4'44'24'0,"-4"13"-23"16,0-45 42-16,-4 10-42 16,1 6 1-16,-1 4-1 15,4-13 1-15,0 6-2 16,0 3 0-16,0 0 1 15,4 3 0-15,3-5 0 16,7-4 0-16,-3-4-1 0,3-2 1 16,-4-3-1-16,1-4 0 15,0-3 0-15,-1 0 0 16,4 1-1-16,0-7 1 16,0-3-1-16,4-1 1 15,3 1-2 1,0 3 1-16,1 0-1 0,-5 0 1 15,1-6-1-15,0-6 1 16,-4-7 1-16,0-3 0 16,-4-6 1-16,-3-13 0 0,-3 0 0 15,-4 7 0-15,0 2-2 16,-7 4 1-16,-4 6-9 16,1 3 0-16,-4 7-6 15,3-1 0-15</inkml:trace>
  <inkml:trace contextRef="#ctx0" brushRef="#br0" timeOffset="59530.01">24927 6977 59 0,'0'6'29'0,"0"-9"-34"0,0-7 54 15,4 1-49-15,-1-7 0 16,1-6 1-16,3 7 1 16,0-4-2-16,0 0 0 15,0 0 1-15,4 1 1 0,-1 5 0 16,4 4 1-16,0 2-2 16,1 7 1-16,-1 0-4 15,-4 3 1-15,1 1-6 16,-1-1 0-16,1-3-12 15,7-7 1-15</inkml:trace>
  <inkml:trace contextRef="#ctx0" brushRef="#br0" timeOffset="59720.85">25322 6848 55 0,'4'38'27'0,"-1"9"-32"0,-3-35 42 0,4-2-38 16,-4 2 1-16,0-2-5 0,0-1 0 15,4-3-2 1,-4-2 1-16,0-14-8 0,3-9 0 16</inkml:trace>
  <inkml:trace contextRef="#ctx0" brushRef="#br0" timeOffset="60050.96">25277 6299 27 0,'17'-28'13'0,"18"-13"-14"0,-17 19 18 16,7-3-17-16,3 10 1 0,7-17 0 15,8-2 0-15,-8 3-1 16,-3-1 1-16,-1 7 2 15,-2 9 0-15,-5 1 0 16,-3 8 1-16,-3 11 0 16,-4 14 1-16,-7 1-2 15,-3 13 0-15,-11 11-1 16,-4 20 0-16,1 12-1 16,3 16 0-16,-4 19 0 15,0-6 1-15,-3 2 0 16,7-18 0-16,4-10-4 15,6-18 1-15,1-19-7 16,-1-13 0-16,-3-15-5 0,0-13 0 16</inkml:trace>
  <inkml:trace contextRef="#ctx0" brushRef="#br0" timeOffset="60232.73">25382 6682 39 0,'18'25'19'0,"24"19"-18"0,-24-31 34 16,3-4-35-16,0 3 1 15,4 1-3-15,0 0 0 0,-4-1-4 16,-3-2 0 0,3-7-6-16,-4 0 1 0</inkml:trace>
  <inkml:trace contextRef="#ctx0" brushRef="#br0" timeOffset="60501.36">25756 6804 40 0,'18'13'20'0,"17"-10"-13"0,-21-6 35 0,8-3-41 16,2-4 1-16,1-2-2 16,-4-4 1-16,-3 0-2 15,-8 1 0-15,-3-1 0 16,-10 0 1-16,-8 7-2 15,-3 6 1-15,0 9 0 16,0 10 1-16,0 9 0 16,0-3 0-16,3 12 2 15,8 1 0-15,3 2 0 16,7-5 0-16,3-7 0 16,11-10 0-16,11-5-6 0,10-7 1 15,1-12-12-15,-8-17 0 16</inkml:trace>
  <inkml:trace contextRef="#ctx0" brushRef="#br0" timeOffset="60996.81">27693 6434 51 0,'-7'3'25'0,"-28"19"-24"16,24-19 38-16,-10 13-39 16,-4 6 0-16,-6 6 0 15,-5-3 1-15,1 1-2 16,-7 2 0-16,10 0 0 16,11 0 0-16,3 0 0 0,8-3 0 15,2-6 0-15,16 0 1 16,6 0 1-16,7 0 1 15,3 3 0-15,1 0 1 16,0 3-1-16,-11-3 0 16,-3 3-1-16,-11 3 1 15,-11 0-3-15,-7 4 0 16,-10-1-5-16,3 0 1 16,1-6-10-16,6-9 0 15,4-3 0-15,10-10 0 0</inkml:trace>
  <inkml:trace contextRef="#ctx0" brushRef="#br0" timeOffset="61281.38">27859 6914 48 0,'18'22'24'0,"-8"-13"-30"15,-10-9 50-15,-3 7-45 16,-4-4 0-16,-4 3 0 15,-3-3 0-15,-7 3 1 16,-4 1 0-16,-3-1-1 16,-4 7 1-16,4 5 0 15,3 4 1-15,7 3-1 16,8 1 1-16,10-1-1 16,10-7 1-16,12-8-1 0,6-4 0 15,-3-18-3-15,3-7 0 16,3-6-10-16,5-13 1 15,-4-12-2-15,-1-7 1 16</inkml:trace>
  <inkml:trace contextRef="#ctx0" brushRef="#br0" timeOffset="61491.57">28085 6071 52 0,'7'15'26'0,"7"4"-32"0,-11 6 54 0,1 6-48 15,-4 16 0-15,-4 10-1 16,1 15 1-16,-4 0 0 16,-4 13 0-16,1 6-1 15,-1-3 0-15,4-4-3 16,3-5 0-16,1-13-9 16,3-26 0-16,3-21-2 15,8-13 1-15</inkml:trace>
  <inkml:trace contextRef="#ctx0" brushRef="#br0" timeOffset="61717.4">28243 6823 18 0,'15'16'9'0,"-8"6"-3"16,-7-7 10-16,0 7-15 16,0 3 0-16,0 4 2 15,3-1 1-15,1 0-3 0,-1 0 1 16,4-6 3-16,0-6 0 15,4-7 1-15,-1-5 1 16,5-8-2-16,-1-8 1 16,0-7-3-16,0-6 0 15,4-10-5-15,3 1 1 16,3-7-12-16,15-18 0 16</inkml:trace>
  <inkml:trace contextRef="#ctx0" brushRef="#br0" timeOffset="61926.11">28684 6183 46 0,'-7'107'23'0,"-14"3"-23"0,14-79 36 0,-3 10-36 15,-1 18 0-15,-3 14 0 16,-4 11 0-16,1 1-1 15,2 0 0-15,1-16-5 16,4-16 0-16,-4-25-7 16,0-15 0-16</inkml:trace>
  <inkml:trace contextRef="#ctx0" brushRef="#br0" timeOffset="62109.75">28353 6776 37 0,'28'44'18'0,"11"-25"-11"0,-18-16 28 16,14 3-33-16,4-12 0 15,7 6-3-15,3-6 0 16,1-1-7-16,-4 1 0 16,-8-3-4-16,-9-4 0 15</inkml:trace>
  <inkml:trace contextRef="#ctx0" brushRef="#br0" timeOffset="62290">28917 6870 42 0,'0'38'21'0,"-7"9"-27"0,7-41 37 0,0 7-32 15,0-1 0-15,0-2-3 16,0-4 0-16,0-3 0 15,0-3 0-15,4-13-7 16,-1-5 1-16</inkml:trace>
  <inkml:trace contextRef="#ctx0" brushRef="#br0" timeOffset="62813.38">28928 6760 19 0,'0'-22'9'0,"7"26"-2"0,-4-1 10 0,4 3-16 16,-3 7 0-16,-1-1 0 0,12-3 0 0,-1 1 0 0,3-4 0 15,5 0 3-15,6-2 0 16,0-1 0-16,7 0 0 16,1 3 1-1,-1-6 0-15,0 0-2 0,-3 3 1 16,-4 0-3-16,-7 1 1 16,0-1-1-16,-7 0 0 15,-3 9-2-15,0 1 0 16,-1 6 0-16,1 0 0 15,-4 2 0-15,3 1 0 0,1-3 0 16,0-3 0-16,-1 0-1 16,1-1 1-16,-1-2-2 15,1-1 1-15,3-2-1 16,-7-4 0-16,4 0 1 16,3-3 0-16,3 4 1 15,5-1 1-15,2-3 0 16,8-3 0-16,0 0 0 15,0-3 1-15,-1-3-1 16,1 3 1-16,0-4-1 16,0 4 0-16,-1 0 1 15,-2 0 0-15,2 9 1 16,1 0 0-16,-4 4 2 16,4 2 1-16,0 1 0 15,0 6 1-15,-1-4-2 16,1-5 1-16,0 6-2 0,-8-1 0 15,1 1-5 1,0 0 0-16,0-7-10 0,-1-6 1 16,-3-6-3-16,4-10 0 15</inkml:trace>
  <inkml:trace contextRef="#ctx0" brushRef="#br0" timeOffset="62980.68">30762 7278 46 0,'21'19'23'0,"-21"-19"-37"0,-3-4 43 0,-8 1-50 16,-17-6 1-16</inkml:trace>
  <inkml:trace contextRef="#ctx0" brushRef="#br0" timeOffset="64438.5">1665 4151 65 0,'0'0'32'0,"0"7"-25"16,0-7 32-16,0 0-38 15,-10 6 0-15,-8 6 0 16,-3 7 0-16,0 3-2 16,-15 10 0-16,12 2 0 15,-12-6 1-15,5 1-3 16,-1 5 1-16,-3-6-2 15,3 7 1-15,11-7-2 16,3-3 1-16,14-6-1 0,4 0 0 16,11-4 0-1,7-5 0-15,3-7 0 0,11 0 1 16,6 0 1-16,-6 0 0 16,-4 4 1-16,-6-1 0 15,-12 3 1-15,-10 16 0 31,-21 22-1-31,3-3 0 16,4 0-7-16,-3 0 0 16,6-13-1-16,0-5 0 0</inkml:trace>
  <inkml:trace contextRef="#ctx0" brushRef="#br0" timeOffset="64779.42">1824 4669 45 0,'3'0'22'0,"4"-19"-27"16,-7 13 46-16,0 6-40 15,0-3 1-15,-10 3 1 16,3 0 0-16,-14 9-5 15,3-6 1-15,-3 7 2 16,0 2 1-16,0 4-4 0,3 6 0 16,-10-3-1-16,14 9 1 15,6-3 0-15,5 0 0 16,6-6-1-16,8-7 1 16,10-5 1-16,7-14 1 15,-6-2-1-15,6-4 0 16,-11-2-6-16,5-4 1 15,-1-16-6-15,-4 7 1 16</inkml:trace>
  <inkml:trace contextRef="#ctx0" brushRef="#br0" timeOffset="65460.68">2043 4070 47 0,'10'-10'23'0,"-10"1"-23"0,4 9 44 0,-4 3-44 15,0 7 0-15,0 15-1 16,-4 0 1-16,4 6 0 16,-7 13 0-16,4 9-2 15,3 7 0-15,-7 3-1 16,7-1 0-1,-4 1-11 1,-3-19 0-16</inkml:trace>
  <inkml:trace contextRef="#ctx0" brushRef="#br0" timeOffset="65710.87">2184 4641 28 0,'3'40'14'0,"-3"4"-1"0,0-37 13 15,0 2-26-15,7 0 1 0,-7 4 1 16,7-1 0-16,-3-8-1 16,-4 2 0-16,7-3 3 15,4-6 0-15,3-3 0 16,3-7 1-16,4-6-1 15,8-6 0-15,2 0-1 16,8-9 0-16,-7-7-4 16,-4 0 1-16,0 7-5 15,-6 2 0-15,-5 7-10 16,-3 0 0-16</inkml:trace>
  <inkml:trace contextRef="#ctx0" brushRef="#br0" timeOffset="66070.06">2522 4725 42 0,'0'35'21'0,"18"-45"-18"0,-14 4 29 15,6-6-29-15,8-7 0 16,-8-10 0-16,8 8 0 15,-7-1-5-15,-1-3 1 16,-10-1 2-16,0 4 0 16,-7 7-1-16,-7-4 0 15,0 10 0-15,3 5 0 16,1 11 0-16,-4 12 1 0,7-1 0 16,-4 14 0-16,11 2 0 15,-7 4 1 1,14-7-1-16,11-3 0 0,3-6-1 15,18 3 0-15,-8-15-4 16,1-7 0-16,-4-6-8 16,-7-7 0-16,-3-18-3 15,3 3 0-15</inkml:trace>
  <inkml:trace contextRef="#ctx0" brushRef="#br0" timeOffset="66759.2">3567 4747 49 0,'0'-3'24'0,"10"-19"-27"0,1-3 48 16,-8-3-44-16,4-16 1 15,4-6 1-15,-11-16 1 16,0-6-5-16,7-10 0 16,4 4 3-16,3 6 0 15,7 0-1-15,4 9 1 16,-4 19-2-16,-4 3 0 16,5 19-2-16,-1 0 0 0,-4 19-10 15,-3 13 0-15,-14 15-5 16,0 0 1-16</inkml:trace>
  <inkml:trace contextRef="#ctx0" brushRef="#br0" timeOffset="67184.35">3507 4628 42 0,'10'22'21'0,"29"-9"-16"16,-28-13 36-16,3 6-40 15,3-6 1-15,12 6 0 16,2-3 1-16,8-3-4 16,0 0 0-16,3-3 2 15,8-3 0-15,-8-4-1 16,4 4 0-16,-7 3 0 0,-8-13 1 16,-2 4 0-16,-8 2 0 15,-11 4 0-15,1-3 0 16,-4-1 0-16,-14 4 0 15,-4 3 0-15,1 3 0 16,-11 0-1-16,3 3 0 16,-3 0 0-16,0 3 0 15,-4 10 0-15,11-3 0 16,3 9-1-16,1-4 0 16,3 1-2-16,7 0 1 15,17 0-1-15,-6-3 1 16,10-4-1-16,-3-6 0 0,-4-3 0 15,3-9 1-15,1-6-4 16,3-7 1-16,-7-6-8 16,4-3 0-16</inkml:trace>
  <inkml:trace contextRef="#ctx0" brushRef="#br0" timeOffset="67471.42">4135 4785 42 0,'0'-6'21'0,"0"-13"-17"16,10 6 32-16,-6-2-33 0,3-4 0 15,-4-6 4-15,4 6 1 16,0-9-8-16,15 6 1 15,-1 0 5-15,18-3 0 32,13 9-5-32,-6 7 1 15,-3 5-9-15,-15-2 0 16,-14 12-12-16,-14-2 1 16</inkml:trace>
  <inkml:trace contextRef="#ctx0" brushRef="#br0" timeOffset="67859.67">3154 5660 47 0,'7'-16'23'0,"0"4"-11"0,-14 8 34 16,0 1-43-16,-7 6 0 15,3 7 1-15,-17 9 0 16,-14 6-6-16,-8 12 1 16,-10 4-1-16,0 6 0 15,0 0-6-15,11 3 1 16,10-12-7-16,0-4 1 16,18-12-5-16,0-18 0 15</inkml:trace>
  <inkml:trace contextRef="#ctx0" brushRef="#br0" timeOffset="68050.75">2533 5465 31 0,'11'-9'15'0,"31"68"-1"0,-24-46 25 0,13 12-33 16,8 10 0-16,10 9 3 15,11 6 0 1,39 19-13-1,-7 0 0-15,-18-13 5 16,-14-9 0-16,-7-3-16 16,-14-22 0-16</inkml:trace>
  <inkml:trace contextRef="#ctx0" brushRef="#br0" timeOffset="68505.97">4812 4891 47 0,'0'26'23'0,"14"2"-19"15,-7-19 30-15,-3-6-35 16,3-3 1-16,3 7-8 16,-3-7 1-16,4 0-3 15,-1-4 1-15</inkml:trace>
  <inkml:trace contextRef="#ctx0" brushRef="#br0" timeOffset="68670.73">4837 5296 68 0,'10'16'34'0,"15"6"-43"0,-15-22 63 0,1 6-62 15,7-3 1-15,-15-3-29 16,-3 0 0-16</inkml:trace>
  <inkml:trace contextRef="#ctx0" brushRef="#br1" timeOffset="95660.67">24331 768 16 0,'14'9'8'0,"-7"-24"0"0,-7 11 8 16,0-5-15-16,-3 0 0 16,-8-1 1-16,-3-5 0 15,-7-4-3-15,-11 0 1 16,-10 3 1-16,-8-3 0 16,8 10-1-16,-4 0 1 0,-7-1-1 15,-3 4 1-15,-8 0 0 16,8 3 1-16,-4 3 0 15,3 0 0-15,-2 0-1 16,9 9 1-16,4 0-1 16,4 7 0-16,0 3-1 15,-1 0 1-15,1 15-1 16,0-6 1-16,3 7 0 16,4 3 0-16,-1 12-1 15,8 3 0-15,3-6 0 16,4 6 1-16,4 1-2 15,2-7 1-15,8 6-1 16,4 7 1-16,-1-7-1 16,4 0 1-16,0 0 0 15,4 1 1-15,-1-7-1 16,1-13 1-16,3 1 0 16,0-7 0-16,4-6-1 15,3 3 0-15,3 0 1 0,4 0 1 16,4 3-1-16,3-9 1 15,4-3 0-15,-4-3 0 16,4-4 0-16,10 3 0 16,11 1-1-16,-3-4 0 15,-1 1 0-15,1 6 0 16,2-7-1-16,-2-3 1 16,-4 7-1-16,0-4 1 15,-11-3-1-15,0-2 0 0,4-4 0 16,7-4 1 15,-4-5-1-31,0 0 1 16,1-4-1-16,-4-6 1 0,-4-9 0 0,-3 0 1 0,-4-10-1 15,-3-3 1-15,-8-6-1 16,-3 3 0-16,-3-6-1 16,-1 0 1-16,-2-3-1 15,-5 12 0-15,-3-3-2 16,-3-3 1-16,-5 0-8 15,-2 13 1-15,-1-10-5 16,1-10 0-16</inkml:trace>
  <inkml:trace contextRef="#ctx0" brushRef="#br1" timeOffset="97300.88">2441 7707 53 0,'14'13'26'0,"8"9"-16"16,-15-16 26-16,0 0-35 16,-7 1 0-16,3 5 0 15,-3 7 0-15,0 9-2 16,-3 4 0-16,3 12-4 0,0-4 1 15,0-2-10-15,0-7 0 16,0-9-2-16,-7-9 0 16</inkml:trace>
  <inkml:trace contextRef="#ctx0" brushRef="#br1" timeOffset="97793.69">2762 7673 54 0,'28'-28'27'0,"-3"-10"-33"0,-18 26 55 0,0-4-47 16,-3-9 0-16,-4-3 0 15,-4-4 1-15,-3 7-4 16,-3 0 0-16,-12-3 2 16,-13 6 0-16,0 3-1 15,-4 10 1-15,0 5-1 16,-17 8 0-16,-4-1-2 16,0 12 1-16,0 14-3 15,-4 5 1-15,4 10-3 16,4 16 0-16,14 15-1 15,3 3 1-15,11 10 1 16,14-6 1-16,7-4 2 0,24-3 1 16,4-12 4-16,11-13 0 15,25-12 0-15,6-16 1 16,22-19-1-16,17-13 1 16,18-11-1-16,-11-14 1 15,-17-12-2-15,-7-9 1 16,-25-4-2-16,-25-6 0 31,-46-22-15-31,-10 13 0 0</inkml:trace>
  <inkml:trace contextRef="#ctx0" brushRef="#br1" timeOffset="98681.36">4166 7362 57 0,'-7'-15'28'0,"7"12"-19"0,0 3 29 0,7 6-37 0,-7 0 1 0,0 16 1 0,0 10 0 0,0 8-4 16,0 4 0-16,0 9 2 16,0 4 0-16,-7 12-3 15,4 6 1-15,3-3-3 16,-7-9 1-16,7-7-4 15,0-9 1-15,0-6-4 16,7-3 0-16,-7-13-6 16,3-12 1-16</inkml:trace>
  <inkml:trace contextRef="#ctx0" brushRef="#br1" timeOffset="98958.26">4403 7943 41 0,'-14'6'20'0,"28"-9"-12"0,-14 3 33 16,3-3-38-16,8 3 0 15,-1 3 1-15,8-3 1 16,10 0-7-16,-3-3 1 15,10-1 2-15,4-2 1 16,-7 0-6-16,-4-3 0 16,-7-1-11-16,-7-6 0 0,-3 1-1 15,-8 2 1 1</inkml:trace>
  <inkml:trace contextRef="#ctx0" brushRef="#br1" timeOffset="99177.36">4494 7673 38 0,'11'50'19'15,"7"-9"-22"-15,-15-22 35 0,8 12-32 16,6-3 1-16,-6 7-1 15,0-1 0-15,-4 1-2 16,3-7 0-16,-10-6-9 16,0-6 1-16</inkml:trace>
  <inkml:trace contextRef="#ctx0" brushRef="#br1" timeOffset="99627.31">5479 7428 47 0,'0'16'23'0,"-39"37"-23"15,28-37 39-15,-6 9-39 16,-5 6 1-16,-6 7 0 16,11-7 0-16,-8 13-2 15,0 16 0-15,1-10-1 0,-8 3 0 16,7-6-3-16,4-3 1 16,0-9-8-16,3-16 1 31</inkml:trace>
  <inkml:trace contextRef="#ctx0" brushRef="#br1" timeOffset="99825.22">5041 7438 30 0,'11'28'15'0,"28"16"-2"0,-25-28 14 0,7 9-26 15,7 19 1 1,-3-16 1-16,7 13 0 0,-4 6-3 15,14 6 1-15,-3-12 0 16,-4-1 1-16,0-2-4 16,4-7 0-16,-18-6-10 15,-6-12 0-15</inkml:trace>
  <inkml:trace contextRef="#ctx0" brushRef="#br1" timeOffset="100165.62">3690 8595 66 0,'0'19'33'0,"49"-22"-32"0,-20 6 61 15,20-3-59-15,29-7 0 16,24-2 0-16,25-13 0 16,18-3-5-16,20 0 0 15,-2-3 1-15,-8 9 0 0,-32 3-6 16,-13 7 1-16,-26 6-7 15,-13 3 1-15,-29 0-9 16,-21 0 0-16</inkml:trace>
  <inkml:trace contextRef="#ctx0" brushRef="#br1" timeOffset="100738.2">3990 9006 43 0,'7'9'21'0,"-7"10"-19"15,0-16 30-15,0 3-29 16,0 7 0-16,0 6 2 15,0 9 1-15,0 6-6 16,0 13 0-16,0 10 4 16,0 6 0-16,0 2-2 15,0-2 0-15,0-6-5 16,0-7 1-16,0-16-9 0,4-9 0 16,10-12-6-16,0-10 1 15</inkml:trace>
  <inkml:trace contextRef="#ctx0" brushRef="#br1" timeOffset="101006.68">4233 9398 52 0,'-7'3'26'0,"25"9"-25"0,-7-9 47 0,-1 1-46 16,11-1 0-16,7-3 0 15,1 0 1-15,13 0-5 16,18-3 0-16,-7-10 0 16,-7 4 0-16,-7-1-8 15,-8 1 1-15,-2-4-8 16,-15 4 0-16</inkml:trace>
  <inkml:trace contextRef="#ctx0" brushRef="#br1" timeOffset="101323.23">5211 9084 56 0,'10'3'28'0,"-17"3"-28"0,7 1 49 16,-3 8-49-16,-8 7 1 15,-10 7 0-15,3 5 0 0,-10 10-2 16,7-6 0-1,-7 5-1-15,6 1 1 0,1 0-4 16,4-6 0-16,6-7-10 16,0-12 1-16,4-19-2 15,-3-9 0-15</inkml:trace>
  <inkml:trace contextRef="#ctx0" brushRef="#br1" timeOffset="101551.15">4865 9084 37 0,'35'35'18'0,"11"52"-9"16,-32-58 31-16,7 11-39 15,7-5 1-15,4 9-1 16,7 6 0-16,3-6-5 16,-10-7 1-16,-4-2-9 0,1-7 1 15,-15-12-3-15,0-10 1 16</inkml:trace>
  <inkml:trace contextRef="#ctx0" brushRef="#br1" timeOffset="102058.19">5817 8698 44 0,'0'3'22'0,"0"4"-18"0,0-7 44 15,11 3-44-15,-8 3 0 16,8 0 3-16,-4 7 1 16,4-4-10-16,6 1 1 15,-3-4 5-15,11-3 1 16,7-3-3-16,-4 0 0 0,7-6-5 15,11 0 1-15,-7-1-8 16,3 1 1-16,1-6-10 16,-8-1 0-16</inkml:trace>
  <inkml:trace contextRef="#ctx0" brushRef="#br1" timeOffset="102311.97">6495 8175 55 0,'10'12'27'0,"15"48"-30"15,-18-54 44-15,4 22-42 0,-1 22 1 16,-3 19-2-1,4 10 1-15,-4 2 0 0,0 23 0 16,0 2-6-16,0 1 1 16,-7 0-9-16,-7-20 0 15</inkml:trace>
  <inkml:trace contextRef="#ctx0" brushRef="#br1" timeOffset="103033.82">7539 8491 53 0,'-11'10'26'0,"18"-7"-25"0,-3 0 45 0,-1 0-41 15,1-3 0-15,7 0 2 16,6-3 0-16,4 0-9 16,15 0 1-16,2 3 6 15,15-3 1-15,4-4-3 16,-8 1 1-16,-3 0-2 15,0 6 0-15,-21 0-2 16,-8 6 1-16,-3 7-2 16,-10 5 1-16,-11 8-1 15,-7 2 0-15,-7 3-1 16,-8 13 1-16,-17 3 0 16,11-6 0-16,-4 3-1 15,-7-7 0-15,11-2-3 16,7-7 1-16,7-3-7 15,10-3 1-15,18-6-10 16,11-10 1-16</inkml:trace>
  <inkml:trace contextRef="#ctx0" brushRef="#br1" timeOffset="103308.09">7391 9291 65 0,'14'25'32'0,"21"-12"-31"0,-21-13 57 0,11 0-58 0,17 0 1 0,18-7-1 16,7-2 0-16,4-4-4 15,-1-5 1-15,-10-4-5 16,4 0 0-16,-4-3-12 16,-4-4 1-16</inkml:trace>
  <inkml:trace contextRef="#ctx0" brushRef="#br1" timeOffset="103841.28">9483 8394 58 0,'3'-25'29'0,"-3"-6"-34"0,-3 24 45 0,-4-5-40 0,-15-4 0 0,-13-3 0 0,-21 4 1 0,-1 8-1 0,-10 11 0 0,-10 2 0 0,-1 13 1 0,0 9-1 0,-3 16 1 0,7 12-3 15,14 16 1 48,11 26-2-63,10 14 1 0,14 1-1 0,15-9 1 31,17-7 0-15,14-12 1-16,18-23 1 0,31-18 1 15,1-28 1-15,31-16 1 16,15-22 0 15,6-22 0-31,-17-19-1 16,-7-18 1 0,-22-10-2-16,-13 0 1 0,-22 3-2 15,-17 0 0-15,-15 4-7 0,-20-1 1 0,-29 4-11 0,-21 5 1 0</inkml:trace>
  <inkml:trace contextRef="#ctx0" brushRef="#br1" timeOffset="112028.33">11038 8654 28 0,'-10'0'14'0,"-1"10"-4"15,11-10 15-15,0 3-21 16,0 0 0-16,0-3 3 0,0 0 1 16,0 0-9-16,0 0 0 15,4 0 6-15,6 0 1 16,4 6-2-16,11-2 1 15,14 2-2-15,10 0 1 16,22 3-1-16,17-2 0 109,25-4-2-109,0-6 1 0,24-4-1 0,8-5 1 16,-7-1-3-16,-8 1 1 0,-3 2-3 0,-14 1 1 0,-11 3-5 0,-20 3 0 0,-15 3-7 0,-14 0 0 0,-18-7-3 0,-11 4 1 16</inkml:trace>
  <inkml:trace contextRef="#ctx0" brushRef="#br1" timeOffset="112591.76">12421 8297 30 0,'0'16'15'0,"7"-10"-10"0,-7-12 25 0,7 2-27 16,0 4 1-16,11 4 3 16,10-1 0-16,8 3-8 15,13 10 0-15,15-4 5 16,3 4 1-16,-7 0-2 16,-4 2 0-16,-3 1-2 15,-7 3 0-15,-15 3-2 16,-9 7 1-16,-12 5-2 15,-10 4 1-15,-7 6-3 16,-18 6 1-16,-17 1-2 16,-7 2 1-16,-1-6-5 15,1-6 0 32,3-9-4-47,4-7 0 16</inkml:trace>
  <inkml:trace contextRef="#ctx0" brushRef="#br1" timeOffset="112839.87">12566 8331 52 0,'-4'0'26'0,"1"29"-32"0,3-20 52 15,0 7-46-15,0 9 0 0,0 9-1 16,7 13 0-16,4 13-3 16,6 9 0-16,4 12-10 15,4-2 0-15,-4-7-1 16,4 10 1-16</inkml:trace>
  <inkml:trace contextRef="#ctx0" brushRef="#br0" timeOffset="118751.3">3560 9595 17 0,'17'6'8'0,"-6"4"1"0,-1-10 8 16,-10 6-15-16,11 4 1 15,-11 2 1-15,0 7 1 0,0 0-6 16,0 6 0-16,0 0 4 15,0 0 0-15,-7 6-2 16,3 4 1-16,4 6-2 16,0-7 1-16,-7 4 0 15,7-1 0-15,0-5 1 16,7-4 0-16,-7-3 0 16,11-6 1-16,-4-4 1 15,4-5 0-15,10-4-1 16,7 0 1-16,7 1-1 15,11-4 1-15,7 0-2 16,14-3 1-16,-7-6-2 16,0-4 1-16,7 1-1 15,4-4 1-15,-11 1-2 16,10-1 1-16,1-2-1 16,6 2 1-16,-13 0-1 15,6 7 1-15,4 0-1 16,8-3 0-16,6 5 0 0,7 4 1 15,-7-6-2-15,0 0 1 16,1-4-1-16,-8 7 0 16,0-3 0-16,0 0 1 31,25-10-2-31,-4 0 1 16,4 7 1-16,-7 3 0 0,0 3-1 15,-8-1 0 1,-10 1 0-16,-3 6 1 0,-15 1-1 15,-6-1 1-15,-8-3-1 16,-6 3 0-16,-1-3 0 16,-7 0 1-16,-7 0-1 15,4 0 1 17,-11-3 0-17,1 6 0-15,-1-3 0 0,0 3 0 0,4-6-1 0,-1 0 1 0,5-4 0 16,-1 1 0-16,0-3 0 15,-7-4 0-15,-3 1-1 16,-4-1 0-16,4 1 0 16,-11-4 0-16,3 0 0 15,-3-6 0-15,-3-6 0 16,-4-3 0-16,-4-7 0 16,-6-3 1-16,-4 1-3 15,-4 2 1-15,0 3-10 0,8-5 0 16</inkml:trace>
  <inkml:trace contextRef="#ctx0" brushRef="#br0" timeOffset="119683.66">4195 10746 26 0,'10'16'13'0,"1"-13"-4"0,-11-3 11 16,0 0-17-16,0-6 1 15,0 6 1-15,0-7 1 0,0 1-8 16,-7 0 1-16,-4 3 4 16,8-1 1-16,-8 8-3 15,-7-1 0-15,8 9 0 16,-8 1 0-16,4-1-1 16,0 7 0-16,0 0-1 15,3-3 0-15,1 2 0 16,-1-2 1-16,11 0 0 15,0-4 0-15,0 1-1 16,0-4 1-16,0-2 0 16,0-1 1-16,4 0-1 15,-4-3 1-15,0 0-2 16,0-3 1-16,0 4 0 16,-4-1 0-16,4 0 0 15,-7 3 0-15,7 0 0 16,-7 1 0-16,3-1 0 15,4 3 0-15,-7-2 0 0,4 2 0 16,3-3-1-16,-7 1 0 16,3-4-1-16,4 6 1 15,-10-3 0-15,3 1 0 47,0-1 0-47,3 6 0 16,4-2 0-16,-7-4 1 0,3 4 0 0,-3-4 1 0,4 0-2 0,3 0 1 15,0 1-2-15,0-1 1 0,-7-3-5 16,7 0 1-16,0 0-5 16,0-6 0-16</inkml:trace>
  <inkml:trace contextRef="#ctx0" brushRef="#br0" timeOffset="120224.28">3881 11188 19 0,'-4'6'9'0,"4"-6"-1"0,0 0 10 16,4-6-16-16,3 0 0 16,0-4 3-16,3 1 0 15,1-3-5-15,-1-4 1 16,1 0 4-16,7-9 0 16,3-3-1-16,0-7 1 15,7-5-2-15,-3-1 0 16,0-3-2-16,6-6 1 15,-2 0-2-15,-8 3 1 16,7 3-1-16,-3 9 0 16,-8 1 0-16,1 12 0 0,-4 3 0 15,-3 6 1-15,-1 7-2 16,-3 6 1-16,0 9-1 16,-7 7 1-16,0 6-1 15,-7 9 1-15,4 10 0 16,-4 9 0-16,0-3 0 15,3 10 0-15,4-1 0 16,0-5 1-16,0-11-2 16,0-2 1-16,0-10-2 15,0-9 1-15,0-7-5 16,4-5 0-16,-4-7-6 16,-4-7 0-16</inkml:trace>
  <inkml:trace contextRef="#ctx0" brushRef="#br0" timeOffset="120456.31">3990 10928 37 0,'-4'9'18'0,"8"7"-13"0,3-13 30 16,-3 0-32-16,3 0 1 15,0 1 1-15,7 2 1 16,3-6-8-16,5 0 1 15,-1 0 4-15,7-3 0 16,11 0-2-16,0-4 1 16,-1-5-6-16,-6-4 1 0,-4-3-12 15,-3-9 0 1</inkml:trace>
  <inkml:trace contextRef="#ctx0" brushRef="#br0" timeOffset="120868.6">4604 10420 33 0,'21'41'16'0,"0"18"-10"0,-14-49 16 0,-7 5-22 0,0 7 0 0,0 6 1 0,0 7 0 0,0-1-1 16,0 4 1-16,0 6 1 15,0-3 0-15,4-7 0 0,3 1 1 16,3-4 0-16,-6-6 1 16,-1-9-1-16,-3-4 0 15,0-5-1-15,-7-4 0 16,-3-3-1-16,-1-3 0 16,-10-4-2-16,-4 1 1 15,1-3-1-15,-5 2 1 16,8 7 0-16,-7 4 0 15,0 2 0 1,14 3 0-16,-4 1 0 0,11 9 1 16,3-1 0-16,4 1 0 0,4 3-1 15,7-6 1-15,3-4-3 16,7-2 0 15,18-7-11-31,-8-6 0 0</inkml:trace>
  <inkml:trace contextRef="#ctx0" brushRef="#br0" timeOffset="121276.96">4911 10451 28 0,'21'13'14'0,"0"24"-5"15,-17-27 10-15,3 5-19 16,0 7 0-16,-7 7 1 0,3-1 0 15,4 6 0-15,-3 4 1 16,3 0 1-16,3 2 0 16,-6-8 1-16,-1-1 1 15,1-6-1-15,0-6 1 16,-1-3-3-16,-3-4 1 16,-3-5-2-16,-5-4 1 15,-6-3-4-15,-10-3 1 16,-5-4-1-16,-2 1 1 15,-8 6 1-15,11 0 0 16,-1 6 0-16,8 4 0 16,4 5 1-16,6 7 1 0,0 7 0 15,8-4 0-15,-4 0-1 16,14 0 0-16,4-6-1 16,3-7 1-16,14-6-2 15,4-2 1-15,3-4-8 16,4-10 0-16,-4-15-6 15,0 3 0-15</inkml:trace>
  <inkml:trace contextRef="#ctx0" brushRef="#br0" timeOffset="121890.63">6068 10812 42 0,'0'9'21'0,"-7"-2"-25"0,3-4 34 0,-3 0-30 16,-7 0 0-16,-4 0 0 15,1 6 0-15,3-5 0 16,-8 5 0-16,5 0 0 16,-1 1 0-16,4 2 0 15,4 1 1-15,2-1-1 16,1 4 1-16,7 0 0 16,11-4 0-16,0-5-1 15,3-4 1-15,0-3-1 16,3-6 0-16,-6-4 0 15,7-2 0-15,-8-4-1 16,4 3 1-16,-3 4 0 16,0 3 0-16,-4 3 0 15,3 6 0-15,-3 6 0 0,4 4 1 16,-8 2-1-16,4 7 1 16,4 0-2-16,0-3 0 15,6 3-4-15,-3-10 0 16,11-2-7-16,-4-4 1 15</inkml:trace>
  <inkml:trace contextRef="#ctx0" brushRef="#br0" timeOffset="122173.56">6459 10649 39 0,'-3'-10'19'0,"-8"23"-21"0,4-7 32 0,4 0-31 16,-11 7 1-1,3-4 0-15,-3 1 0 0,3 6 0 16,-6 5 0-16,6-5 0 16,0 0 1-16,4-1 0 15,4-2 0-15,3 3 1 16,0-4 1-16,10 1 0 16,-2-1 0-16,9-2 0 15,1 2 0-15,-1 1-1 16,-6-1 1-16,-7 1-4 15,-11 3 0-15,-1 2-4 16,-13-5 1-16,-7 0-10 16,-11-10 1-16</inkml:trace>
  <inkml:trace contextRef="#ctx0" brushRef="#br0" timeOffset="122882.08">4523 11947 34 0,'0'41'17'0,"-7"0"-11"0,7-32 21 15,0 0-25-15,0-2 0 16,0-4 1-16,0-6 1 16,0-10-4-16,0-6 1 0,-4-9 3 15,1-3 1-15,-1-4-1 16,4-9 0-16,0-3-1 15,0 3 1-15,0-3-2 16,4 0 0-16,10 3-1 16,-4 7 1-16,4 2-2 15,4 10 1-15,0 6-2 16,3 7 1-16,-7 6-5 16,0 9 0-16,-3 6-7 15,-8 7 0-15,-6 6-4 16,-8 0 0-16</inkml:trace>
  <inkml:trace contextRef="#ctx0" brushRef="#br0" timeOffset="123062.7">4276 11947 47 0,'3'22'23'0,"25"-22"-24"0,-10 0 43 16,0-3-42-16,6 0 1 15,12-7-1-15,-1 1 1 16,4-1-6-16,0 1 1 16,-8 3-10-16,-2-13 1 15</inkml:trace>
  <inkml:trace contextRef="#ctx0" brushRef="#br0" timeOffset="123408.63">4791 11963 31 0,'10'6'15'0,"-17"-3"-10"0,7-3 14 0,0-6-17 16,-3 0 0-16,-1-4 3 15,1-2 1-15,3-1-7 16,0-3 0-16,3 4 4 15,1-1 1-15,6 1-1 16,1 2 0-16,-1 1-1 16,1 0 0-16,3 2-1 15,4 4 0-15,-1 0 0 0,5 0 0 16,-1 3-1 0,0 0 1-16,4 0-1 15,-4 3 0-15,4-3-4 47,-1 0 1-47,-3 0-10 16,-3-3 0-16</inkml:trace>
  <inkml:trace contextRef="#ctx0" brushRef="#br0" timeOffset="123859.35">5271 11944 46 0,'-8'6'23'0,"16"-6"-20"0,-8 0 36 0,0 0-39 15,0 0 1-15,0 0-1 16,0 0 1-16,-11 3-2 15,0 4 1-15,1-1 0 16,-4 3 1-16,0 1-2 16,-8-1 1-16,8 0-2 15,0 1 0-15,4-1-2 16,-1 1 1-16,0-4-1 16,8 0 0-16,6 4-1 0,8-1 0 15,0-3 2-15,-1 1 0 16,4-1 1-16,4 0 1 15,0-3 0-15,-8 0 1 16,4 1 0-16,0-1 1 16,-3-3-3-16,0 3 0 15,3-6-7 48,-4-7 0-48</inkml:trace>
  <inkml:trace contextRef="#ctx0" brushRef="#br0" timeOffset="124412.27">5613 11818 38 0,'10'26'19'0,"4"-26"-19"0,-14 0 32 0,0 3-32 0,0 3 0 0,-3 3-1 15,-4 4 1-15,-7-1 0 16,0 1 0-16,3 6 0 15,-7-4 1-15,1 1-1 16,6 3 0-16,1 3 0 16,3-3 1-16,3 0-1 15,0-1 0-15,4-2 0 16,4-3 0-16,3-1 0 16,4-6 0-16,3-6-1 15,3-6 1-15,1-3-1 0,-4-4 0 16,7-3-2-16,4 1 0 94,-4-7-2-94,4-13 1 0,0 7-2 0,-4-13 1 0,-4-6-1 0,5 3 0 0,-1-12 2 0,0-7 0 0,-4 4 3 0,-2-4 0 0,-5 0 3 0,-3 13 0 15,0 6 1-15,-7 10 0 16,-7 9 1-16,-3 6 0 0,-1 6-1 15,4 10 1-15,-4 9-2 16,-3 10 1-16,0 12-1 16,4 10 0-1,-1 12-1-15,8-3 0 0,-8 10 0 16,11 2 0-16,-7-2 0 16,7-4 0-16,0-6-1 15,7-3 1-15,-7-16-3 16,11-6 0-16,-8-9-7 15,4-7 1-15,-3-19-2 16,-8-2 1-16</inkml:trace>
  <inkml:trace contextRef="#ctx0" brushRef="#br0" timeOffset="124741.95">5574 11593 42 0,'7'44'21'0,"21"-29"-25"0,-24-8 43 0,6 2-36 0,4 0 0 0,8 1 0 0,-1-1 1 15,0 1-6-15,7-4 0 16,-7 0 1-16,8 0 1 16,-5 1-7-16,1-1 0 15,-4 0-7-15,-7-3 1 16</inkml:trace>
  <inkml:trace contextRef="#ctx0" brushRef="#br0" timeOffset="124968.61">5958 11894 31 0,'4'50'15'0,"3"-9"-10"0,-3-29 21 0,-1 1-26 0,1 2 0 0,3-5-2 0,-7-4 0 0,0-3-3 0,0-9 1 0,0-7-6 0,0-9 1 0</inkml:trace>
  <inkml:trace contextRef="#ctx0" brushRef="#br0" timeOffset="125109.76">5898 11743 16 0,'11'3'8'0,"17"4"0"0,-17-4 7 0,3 0-14 0,4 0 1 0,-1 3 1 0,1-3 1 0,3 4-4 0,4-1 0 0,3 0 3 0,0 0 0 0,4-2-1 0,0-1 0 0,3-3-1 0,-10 0 0 0,-1 0-1 0,-2 0 0 0,-8 0 1 0,0-3 0 0,-4 3 1 0,1 0 0 0,-11 0 0 0,-7 3 0 0,3 0 0 0,-10 0 1 0,0 3-2 0,-4 1 0 0,4-1-1 0,-7 0 1 47,7 7-4-47,3-1 1 0,8-2-7 0,-4-1 1 0,7 0-3 31,0-9 1-31</inkml:trace>
  <inkml:trace contextRef="#ctx0" brushRef="#br0" timeOffset="125433.53">6385 11925 34 0,'0'25'17'0,"0"-25"-23"0,0 0 33 16,4-6-28-16,-4 0 0 0,7-4 1 0,-7-9 0 0,10 4 0 0,-6-1 1 16,3-3-2-16,4 0 1 15,-1 1 0-15,8 2 1 16,-4 3 0-16,4 4 0 16,-1 3-1-16,1 6 1 15,0 6 0-15,-4 3 1 16,0 1-2-16,0-1 1 15,0 1-2-15,-3 2 0 16,-1 1-7-16,1-7 0 0,-1-3-2 16,1-9 1-16</inkml:trace>
  <inkml:trace contextRef="#ctx0" brushRef="#br0" timeOffset="125795.69">7038 11596 35 0,'18'12'17'0,"-18"13"-22"0,-4-31 33 0,-7 6-28 0,-6 3 0 0,-4 4-1 16,-1 2 1-16,5 0 0 16,-11 4 1-16,10 3-1 15,-3-1 1-15,7 1 1 0,7-3 0 16,7-1 1-1,7 1 0-15,3-1 0 0,1 1 1 16,7-4-1-16,3 0 1 16,-7-2-2-16,0-1 0 15,-7 0-2-15,-14 1 0 16,0 2-4-16,-21-3 0 16,-15 4-10-16,-6-10 1 15</inkml:trace>
  <inkml:trace contextRef="#ctx0" brushRef="#br1" timeOffset="130145.34">14122 7366 23 0,'0'-4'11'0,"3"-2"3"0,-3 0 12 0,0 0-23 16,0-1 1-1,0 7 7 1,0 0 1-16,0 7-14 16,0 5 1-16,0 16 7 15,0 13 1-15,0 9-3 16,-3 4 1-16,-1-4-5 16,1-3 1-16,-1-6-3 15,4-4 0-15,0-5-5 16,0-4 0-16,4-9-9 15,-1-13 1-15</inkml:trace>
  <inkml:trace contextRef="#ctx0" brushRef="#br1" timeOffset="130434.21">14295 7667 41 0,'14'6'20'0,"3"-9"-15"0,-10 0 28 16,7-4-30-16,4 1 0 15,7-3 1-15,3-1 1 16,7 1-7-16,-3-1 1 0,-4 1 0 15,-3 0 1-15,0-1-12 16,-8 1 1-16,-3-4-3 16,1 1 0-16</inkml:trace>
  <inkml:trace contextRef="#ctx0" brushRef="#br1" timeOffset="130660.14">14474 7406 41 0,'-10'25'20'0,"3"26"-20"16,3-39 36-16,1 7-34 16,-1 6 0-16,1 3 0 0,3 13 0 15,-4-10-4 1,4-2 0-16,0-1-4 0,4-6 0 15,-1-7-7-15,1-5 0 16</inkml:trace>
  <inkml:trace contextRef="#ctx0" brushRef="#br1" timeOffset="130916.4">15159 7231 46 0,'7'15'23'0,"-7"14"-22"0,0-20 39 0,-4 7-40 16,-6 3 1-16,-11 12-1 16,-4 7 0-16,-3 2-1 15,-4 14 1-15,0-7-2 16,4 3 1-16,3-13-6 15,8-5 0-15,3-10-7 16,-1-16 1-16</inkml:trace>
  <inkml:trace contextRef="#ctx0" brushRef="#br1" timeOffset="131111.74">14880 7256 30 0,'18'25'15'0,"17"35"-3"15,-24-48 19-15,-1 10-29 16,1 9 0-16,-1 7 0 0,5 3 0 16,-1 6-4-16,3 3 1 15,1-6 0-15,0-3 1 16,-4-7-8-16,0-9 1 16,-4-9-5-16,-6-13 1 15</inkml:trace>
  <inkml:trace contextRef="#ctx0" brushRef="#br1" timeOffset="131424.31">13808 8124 61 0,'3'22'30'0,"50"-22"-31"0,-25-3 62 0,18 0-58 16,21-3 1-16,25-4 0 16,24-5 1-16,15-4-7 15,14-3 0-15,-8 6 4 16,-13-9 0-16,-22 10-6 0,-10-1 0 15,-22 3-6 1,-10 4 0-16,-17 3-11 0,-22-4 0 16</inkml:trace>
  <inkml:trace contextRef="#ctx0" brushRef="#br1" timeOffset="131816.84">14076 8457 43 0,'0'12'21'0,"7"1"-11"15,-7-10 26-15,3 3-34 16,1 7 1-16,-4 9-1 16,3 3 0-16,-3 6-3 15,0 4 0-15,4 12 2 16,-4 0 0-16,0 0-2 0,-4 6 1 15,4-6-4-15,-3-9 1 16,3-7-10 0,0-6 0-16,0-15-2 0,14-13 1 15</inkml:trace>
  <inkml:trace contextRef="#ctx0" brushRef="#br1" timeOffset="132042.25">14365 8692 41 0,'0'22'20'0,"4"-13"-16"0,-1-5 37 0,4-4-40 16,0 0 1-16,7-7 0 15,11 1 1-15,0-3-4 16,7 2 0-16,-1 1-4 15,1 0 1-15,3-7-10 16,-3-9 0-16</inkml:trace>
  <inkml:trace contextRef="#ctx0" brushRef="#br1" timeOffset="132317.17">15106 8463 44 0,'-21'28'22'0,"-25"7"-17"0,32-23 32 16,-7 10-37-16,-11 3 0 15,-7 7 0-15,-7 12 1 16,4 3-1-16,0 0 0 15,6 0-2-15,8-6 0 16,7-10-11-16,3-15 1 16,4-20-2-16,14-14 1 15</inkml:trace>
  <inkml:trace contextRef="#ctx0" brushRef="#br1" timeOffset="132489.94">14792 8382 37 0,'28'50'18'0,"7"22"-12"0,-20-50 33 0,2 9-36 16,4 13 1-16,11 9-1 15,3 4 0-15,8 2-8 16,-4-2 1-16,-4-10-7 16,-7-13 0-16,-3-15-3 15,-4-6 0-15</inkml:trace>
  <inkml:trace contextRef="#ctx0" brushRef="#br1" timeOffset="134424.53">16947 7080 47 0,'-10'13'23'0,"13"18"-18"16,-3-18 36-16,0 6-39 15,-3 6 1-15,-4 6 0 16,-7 10 0-16,7 12-5 16,-4 7 1-16,8 2 2 15,-1 1 0-15,0-7-5 16,1-12 1-16,3-6-8 15,0-10 1-15,3-9-6 16,12-19 1-16</inkml:trace>
  <inkml:trace contextRef="#ctx0" brushRef="#br1" timeOffset="134750.54">17124 7529 39 0,'-11'12'19'0,"8"-18"-10"0,3 6 31 15,0 0-36-15,0 0 1 0,0 3 3 16,7-3 0-16,3 3-9 15,4-3 0-15,4 0 6 16,10 0 1-16,4 0-3 16,3-3 0-16,1-6-6 15,-1-1 0-15,-3 1-9 16,-4-1 1-16,-3-5-8 16,-1 5 1-16</inkml:trace>
  <inkml:trace contextRef="#ctx0" brushRef="#br1" timeOffset="135086.34">17960 7284 53 0,'0'16'26'0,"-14"18"-30"0,14-24 44 16,-7 5-40-16,-11 7 0 15,-3 7 1-15,-11 8 0 16,-3 4-2-16,-4 9 1 0,4 0 0 15,0-12 1-15,6 0-3 16,5-4 0-16,6-6-11 16,4-12 0-16,7-16-2 15,7-13 1-15</inkml:trace>
  <inkml:trace contextRef="#ctx0" brushRef="#br1" timeOffset="135291.93">17586 7246 45 0,'21'44'22'0,"-3"25"-24"15,-11-50 43-15,3 9-39 16,1 10 0-16,0-4 1 0,6 10 1 16,4 7-6-1,4-8 1-15,7 8 1 0,0-1 0 16,-4-9-7-16,-3-10 0 15,-8-12-8-15,-6-13 1 16</inkml:trace>
  <inkml:trace contextRef="#ctx0" brushRef="#br1" timeOffset="135642.56">16471 8150 48 0,'-3'28'24'0,"24"3"-17"0,-11-25 39 0,5 4-41 0,13-1 0 0,21-3 3 0,15-2 1 0,20-8-12 15,22-2 1-15,21-6 6 16,11-10 1-16,10 3-4 16,-3-3 0-16,-18 3-5 15,-22 3 1 1,-13 4-8-16,-25-1 1 0,-14 4-10 15,-21-4 1-15</inkml:trace>
  <inkml:trace contextRef="#ctx0" brushRef="#br1" timeOffset="136038.47">16771 8573 54 0,'-7'34'27'0,"11"17"-32"0,-1-36 41 0,1 7-36 0,-1 16 1 0,-3 3-1 0,-3 9 0 0,-1 0-1 0,-3 0 1 0,-4 0-4 0,4-9 1 0,0-10-9 0,7-9 0 0,4-19-2 0,3-6 0 16</inkml:trace>
  <inkml:trace contextRef="#ctx0" brushRef="#br1" timeOffset="136269.7">17043 8861 41 0,'0'32'20'0,"7"-35"-15"0,-7 3 38 0,7 0-42 0,3-7 0 0,5 7 1 16,9-3 0-16,11-3-3 16,4 0 1-16,0-4-3 15,-4 4 0-15,-6-3-11 16,-5-13 1-16</inkml:trace>
  <inkml:trace contextRef="#ctx0" brushRef="#br1" timeOffset="136545.14">17851 8604 52 0,'-32'44'26'0,"-32"0"-28"0,47-28 41 16,-8 12-39-16,-7 3 1 15,-7 4-1-15,1 6 1 16,-1-1-2-16,7-2 1 15,7-7-5-15,4-9 1 16,7-6-11-16,4-16 1 16</inkml:trace>
  <inkml:trace contextRef="#ctx0" brushRef="#br1" timeOffset="136749.26">17452 8444 46 0,'21'41'23'0,"14"37"-15"16,-24-52 33-16,10 11-38 16,0 20 0-16,8-1 1 15,6 7 0-15,7-7-6 16,8 4 0-16,-8-4-2 16,-7-18 0-16,-3-10-12 15,-14-15 0-15</inkml:trace>
  <inkml:trace contextRef="#ctx0" brushRef="#br1" timeOffset="138283.76">18567 7955 37 0,'-4'19'18'0,"15"-13"-8"0,-11-6 19 0,7 3-25 16,0 0 0-16,3-3 2 15,5 0 1-15,2-3-9 16,8 0 1-16,7 0 5 15,10-3 1-15,7 0-3 16,4-1 1-16,-7 1-2 16,-7 6 0-16,-4 0-1 15,-10 13 1-15,-14 5-1 16,-11 7 0-16,-18 10-1 16,-14 3 1-16,-14 2-1 15,0 4 0-15,1-9-3 16,-5-1 0-16,8-2-6 15,7-1 0-15,6-9-6 0,15-3 1 16</inkml:trace>
  <inkml:trace contextRef="#ctx0" brushRef="#br1" timeOffset="138526.23">18454 8585 61 0,'17'26'30'0,"33"-20"-33"0,-22-6 58 0,14 0-55 16,15-10 0-16,10 4-5 15,0 0 0-15,-11 0-7 16,-6-4 1-16,-22 4-7 15,4 3 1-15</inkml:trace>
  <inkml:trace contextRef="#ctx0" brushRef="#br1" timeOffset="139168.51">20496 8184 45 0,'15'9'22'0,"-12"-12"-20"0,-6 0 36 0,-5-3-37 16,-2-7 1-16,-8 4 0 16,-10-4 0-16,-14-2-3 15,-11 5 1-15,0 1 1 16,-7 9 1-16,-7 3-2 16,-7 13 1-16,0 12-1 15,0 6 0-15,0 13-4 16,14 10 1-16,7 15-3 15,14 10 0-15,11 15 0 16,17 3 1-16,18-12 0 0,18-10 0 16,10-15 6-16,21-19 0 15,15-16 5-15,17-28 0 16,11-28 1-16,10-22 0 16,-6-13-1-16,-15-9 0 15,-14 3-3-15,-21-3 1 16,-25 12-15-16,-21-6 1 15,-21 1-6-15,0 5 0 16</inkml:trace>
  <inkml:trace contextRef="#ctx0" brushRef="#br1" timeOffset="143043.16">21865 8871 39 0,'-25'12'19'0,"-6"-5"-5"0,31-7 19 15,0 0-30-15,-4-4 0 16,1 4 3-16,3 0 0 16,0 0-7-16,0 0 1 15,3 4 5-15,8-1 0 16,13 0-1-16,12 0 0 16,17 0-2-16,28-3 1 15,0-3-3-15,14-3 0 16,-3-4-4-16,0-2 1 15,-1-4-9-15,-13 0 0 16,-15-6-6-16,-17 10 0 16</inkml:trace>
  <inkml:trace contextRef="#ctx0" brushRef="#br1" timeOffset="143493.06">22334 8523 38 0,'0'25'19'0,"4"-35"-15"0,-4 10 27 15,0 0-27-15,14-3 0 16,7 3 1-16,14-3 1 16,18 3-7-16,14 6 0 15,7 4 5-15,-3 5 1 16,0 4-3-16,-8 0 1 15,-10 3-2-15,-7 6 1 16,-18 4-2-16,-24 5 0 0,-15 10-1 16,-7 13 1-16,-17-7-2 15,-11 13 0-15,-7-6-5 16,-3-7 1-16,3-6-8 16,11-9 1-1,3-13-2-15,11-10 1 0</inkml:trace>
  <inkml:trace contextRef="#ctx0" brushRef="#br1" timeOffset="143738.87">22599 8494 47 0,'7'4'23'0,"4"14"-22"15,-8-2 48-15,4 15-48 0,0 13 0 16,4 19 0-16,3 9 1 16,0-3-8-16,0 3 0 15,-3-9-9-15,-4-16 1 16</inkml:trace>
  <inkml:trace contextRef="#ctx0" brushRef="#br1" timeOffset="144710.34">24490 9241 28 0,'-4'12'14'15,"-6"-5"0"-15,10-11 14 0,0-2-26 0,0 6 1 16,3-6 2-16,4 0 0 15,4-4-5-15,7 4 0 16,13 0 5-16,15-1 1 16,14 4-1-16,25 0 0 15,10-3 0-15,25-3 0 0,28-4-1 32,18-9 0-32,17 0-2 31,15-3 0-16,14-3-1 1,6-7 0-16,-2 1-2 0,16-4 0 0,-31 13 0 0,-10 3 0 0,-11 3-1 0,-28 4 1 16,-32 2-3-16,-25 4 0 0,-35 9-4 15,-36 6 1-15,-31 13-10 16,-38 3 1-16</inkml:trace>
  <inkml:trace contextRef="#ctx0" brushRef="#br1" timeOffset="145272.76">25026 9620 43 0,'-3'10'21'0,"-8"-4"-16"16,7 0 29-16,1 13-34 15,-4 3 1-15,0 9 0 0,0 13 0 16,0 3-2-16,0 16 1 16,-4 0-2-16,4-13 1 15,-4-3-8-15,8-13 1 16,3-15-6-16,0-9 1 15</inkml:trace>
  <inkml:trace contextRef="#ctx0" brushRef="#br1" timeOffset="145535.94">25255 9931 48 0,'14'-3'24'0,"1"-4"-25"16,-5 1 45-16,8 0-42 16,10-1 0-16,14 4 0 15,8 0 1-15,3 0-5 16,-4 0 1-16,0 3-4 15,-6 3 1-15,-8 0-11 16,-7-9 0-16</inkml:trace>
  <inkml:trace contextRef="#ctx0" brushRef="#br1" timeOffset="145825.22">26444 9752 41 0,'14'22'20'0,"-31"16"-19"0,10-26 27 0,-7 10-28 15,-11 3 0-15,-7 3 0 16,0 4 1-16,-3 12-1 15,-7-4 0-15,-4 17 0 16,0 2 0-16,4-8-5 16,6-14 0-16,5-15-6 15,9-12 0-15</inkml:trace>
  <inkml:trace contextRef="#ctx0" brushRef="#br1" timeOffset="146020.47">25996 9692 39 0,'35'51'19'0,"47"43"-9"0,-61-66 32 0,11 13-41 0,13 12 0 0,1 3-2 0,4 7 1 16,-4 9-14-16,-8-3 0 15</inkml:trace>
  <inkml:trace contextRef="#ctx0" brushRef="#br1" timeOffset="148524.1">24042 8059 42 0,'-7'59'21'0,"17"-37"-15"0,-10-16 22 0,0 4-26 16,0 9 1-16,0 9 1 15,-3-6 1-15,-1 9-6 16,-3 13 0-16,0 6 3 16,0 7 0-16,0-1-2 15,7-3 0-15,-3-6-6 16,3-12 0-16,-4-10-9 15,4-6 1-15</inkml:trace>
  <inkml:trace contextRef="#ctx0" brushRef="#br1" timeOffset="148764.81">24194 8429 36 0,'14'12'18'0,"14"-6"-11"0,-18-6 23 15,5-3-27-15,6 0 1 16,7-3-1-16,4-3 1 16,-1-1-7-16,1 1 0 15,-4-1-1-15,1-2 0 16,-12-1-9-16,-3 4 0 15</inkml:trace>
  <inkml:trace contextRef="#ctx0" brushRef="#br1" timeOffset="148990.73">24342 8281 39 0,'0'32'19'0,"-11"30"-21"16,8-43 30-16,-1 3-28 15,1 6 0-15,-5 7-1 16,5-1 1-16,-1-5-6 16,1-1 0-16,3-13-4 15,3-5 0-15</inkml:trace>
  <inkml:trace contextRef="#ctx0" brushRef="#br1" timeOffset="149245.74">24765 8303 40 0,'-7'16'20'0,"-14"37"-22"0,10-37 35 0,-6 6-33 15,-8 0 0-15,0 6-1 16,4 0 1-16,0 0-3 16,7-6 0-16,3-6-8 15,1-16 0-15</inkml:trace>
  <inkml:trace contextRef="#ctx0" brushRef="#br1" timeOffset="149425.59">24529 8278 36 0,'10'35'18'0,"15"52"-10"15,-11-68 26-15,4 13-32 16,6 8 1-16,5 4-2 15,-1 3 0-15,-3 0-10 0,-8 4 0 16,-3-17-3-16,-3-12 1 16</inkml:trace>
  <inkml:trace contextRef="#ctx0" brushRef="#br1" timeOffset="155728.6">15780 8024 28 0,'-4'19'14'0,"-3"12"-4"16,7-28 13-16,0 1-20 15,-3 2 0-15,-1 0 4 16,4-3 0-16,0-3-7 0,0 0 0 16,7 0 5-16,4 0 1 15,3 0-1-15,4 0 1 16,10-6-2-16,7 6 1 16,4-3-1-16,10-3 0 15,1-4-1-15,-5-2 0 16,-6-1-3-16,-7-3 1 15,-11 7-1-15,-7 0 0 16,-7 5-2-16,-10 1 1 16,-11 6 0-16,-7 1 0 0,-8 2 0 15,-2 3 0-15,-12 4 0 16,-3-4 1-16,1 1-1 16,2-4 0-16,8 0 0 15,3 0 1-15,4 1-1 16,7-4 1-16,3 3-1 15,4-3 1-15,3-3-1 16,8 0 1-16,3 0 0 16,7-3 1-16,7-3 0 15,7 6 1-15,11-3-1 16,3 0 0-16,1 3 1 16,-1-4 1-16,4 4-2 15,-8-3 1-15,-2 0-1 16,-5-3 0-16,-6 0-1 15,-4-1 1-15,-3 1-2 16,-4 0 0-16,-7 0 0 16,-4-1 0-16,-6 4 0 0,-8 3 1 15,-7 3-1-15,-3-3 0 16,-4 0 1-16,4 0 0 16,-4-3 0-16,8-3 0 15,6 6 0-15,4-3 1 31,10 6 1-31,8 0 0 16,6 0 0-16,12-3 1 16,6 0-1-16,4-6 1 15,-1 0-2-15,-2-7 0 16,-1 4-7-16,-7 2 1 0,-7 4-14 16,-7 6 0-16</inkml:trace>
  <inkml:trace contextRef="#ctx0" brushRef="#br1" timeOffset="158163.54">25284 8426 54 0,'-4'-10'27'0,"4"-2"-22"0,4 5 37 0,3 1-37 16,7-3 0-16,7-1 4 15,11 1 1-15,10 3-12 16,7-1 1-16,-3 1 7 16,11 0 0-16,-4 6-3 15,-4 0 1-15,-7 0-8 16,-3 3 1-16,-7 0-9 15,-11 3 1-15,-7 4-11 16,-7-1 1-16</inkml:trace>
  <inkml:trace contextRef="#ctx0" brushRef="#br1" timeOffset="158627.53">26402 7814 43 0,'-4'3'21'15,"-17"7"-13"-15,11-7 25 0,-12 3-33 16,-6 7 1-16,4 5 0 15,-5 1 0-15,-9 13-1 16,-5 11 0-16,4 17 1 16,4 15 0-16,3 13 2 15,8-3 0-15,6 3 0 16,11-7 0-16,10-9-1 16,12-9 1-16,6-16-6 0,3-9 1 15,-2-16-14-15,-12-10 0 16</inkml:trace>
  <inkml:trace contextRef="#ctx0" brushRef="#br1" timeOffset="159304.46">26536 8018 42 0,'-7'28'21'0,"-4"3"-17"0,8-21 25 15,-4 6-26-15,0 9 1 0,0 6 1 16,-4 0 0-16,0 7-6 16,4 9 0-16,0 0 4 15,-3 0 0-15,6 0-5 16,4-12 0-16,0-4-4 15,7-9 1-15,7-10-9 16,4-12 0-16,3-9-1 16,0-7 1-16</inkml:trace>
  <inkml:trace contextRef="#ctx0" brushRef="#br1" timeOffset="159514.66">26726 8322 54 0,'8'-3'27'0,"6"6"-35"0,-14-3 57 16,7 0-49-16,7 0 1 16,7 0-1-16,7-6 0 15,-3 6-5-15,0 0 0 16,-1 0-10-16,-3 0 0 15</inkml:trace>
  <inkml:trace contextRef="#ctx0" brushRef="#br1" timeOffset="159787.47">27421 8150 47 0,'-3'22'23'0,"-25"21"-19"0,14-24 33 0,-1 0-37 16,-2 3 1-16,-8 6-1 16,-10 13 1-16,0-7-1 15,-1 1 0-15,5-4-2 0,6-6 0 16,4-6-9-16,7-13 0 15,7-6-3-15,3-15 0 16</inkml:trace>
  <inkml:trace contextRef="#ctx0" brushRef="#br1" timeOffset="159995.16">27086 8134 41 0,'25'34'20'0,"14"51"-15"0,-25-72 36 15,4 9-40-15,3 9 1 16,-4 3-1-16,5-2 1 0,-8-7-5 16,3-3 0-16,1-3-2 15,-4-7 1-15,0 4-10 16,-3-10 0-16</inkml:trace>
  <inkml:trace contextRef="#ctx0" brushRef="#br1" timeOffset="160279.28">27464 7902 60 0,'24'47'30'0,"15"0"-34"0,-25-28 55 16,8 9-49-16,6 0 0 16,4 7 0-16,-4 2 0 15,-7 10-4-15,-11 13 0 16,-13-4-3-16,-18 13 0 15,-11-6-13-15,-21 3 0 16</inkml:trace>
  <inkml:trace contextRef="#ctx1" brushRef="#br1">24430 5976 0,'0'0'15,"0"0"1,0 0-1,0 0 1,0 0-16</inkml:trace>
  <inkml:trace contextRef="#ctx0" brushRef="#br1" timeOffset="161764.2">28720 8752 51 0,'38'18'25'0,"37"-21"-19"15,-51 3 26-15,4-3-31 16,8 3 1-16,13 3 0 15,-7 0 1-15,-6 4-3 16,-5 2 0-16,-6 4 2 16,-11 2 0-16,-10 10-1 0,-15 7 0 15,-17 5-1-15,-4 7 1 16,-17 3-2-16,-18 4 1 16,0-4-2-1,0-7 0-15,3 1-3 0,8-3 0 16,10 2-11-16,7-2 1 15</inkml:trace>
  <inkml:trace contextRef="#ctx0" brushRef="#br1" timeOffset="162067">28303 9692 65 0,'-10'22'32'0,"20"-12"-32"15,1-7 56-15,7 3-56 16,6 0 1-16,22 1 0 15,21 2 0-15,18 0-5 16,3-5 1-16,0-4-3 16,-7-4 1-16,-10 1-15 15,-11-6 1-15</inkml:trace>
  <inkml:trace contextRef="#ctx0" brushRef="#br1" timeOffset="162546.04">30889 9514 44 0,'14'-25'22'0,"-21"-38"-21"0,-3 41 25 0,-8-9-25 16,-14-4 0-16,-17 1 1 16,-8-4 1-16,-20 0-4 15,-11 7 1-15,-18 6 2 16,4 19 0-16,-11 15-1 15,0 19 0-15,7 25-3 16,4 29 0-16,20 15-2 16,19 26 1-16,31-7 0 15,25-7 0-15,25-11 0 16,31-17 1-16,18-15 3 0,39-16 0 16,28-25 2-16,14-9 1 15,18-22 0 1,0-26 0-16,-39-5 0 0,-32-20 0 15,-21 1-5-15,-24-7 1 16,-33 0-13-16,-34-9 1 16</inkml:trace>
  <inkml:trace contextRef="#ctx0" brushRef="#br1" timeOffset="167125.87">23326 9990 29 0,'17'19'14'0,"-13"19"-5"16,-8-29 15-16,-6 7-23 15,-8 6 0-15,-10-3 0 16,-7 9 1-16,-18-3-3 16,-11 0 0-16,4 0 1 0,-14-3 0 15,-18 0-1-15,-13-3 0 16,-1-4 0-16,-7-2 0 16,-11 3 0-16,-17-7 0 15,11 7 0-15,-15-1 1 16,-14 4 0-16,4-3 0 15,-18 12 0-15,-21 0 0 16,7-6 0-16,-17 0 1 16,-4 0-1-16,-18 0 1 0,-7 0-1 15,0 0 1-15,-14 0 0 16,7 3 0-16,-21-3-1 16,7-6 1-16,-21 6-1 15,10 3 1-15,-17 3-1 16,11-3 1-16,-15-3-1 15,4 0 0-15,-4 0 0 16,-3 0 0-16,3 0 0 16,-11 0 1-16,8 0-1 15,-11 3 0-15,8-6 0 16,-12 6 0-16,8 6 0 16,-8-9 1-16,5-3-1 15,-1 0 0-15,10-7 0 16,-6 1 0-16,7-1-1 15,3 4 0-15,0 0-1 16,8 6 0-16,-8 6 0 16,11 0 0-16,0 10 0 15,6-1 1-15,5 7 0 16,3 0 1-16,10-6 1 16,4-4 1-16,7 10 0 0,1-6 0 15,-1 3 0-15,17 9 1 16,1 0-1-16,18-3 1 15,-8 6-2-15,4 4 1 16,21 2-1-16,-4 7 1 16,8-6-1-16,10-10 0 15,7 0 0-15,11 0 0 0,0 0-1 16,7-6 1-16,17 6-1 16,8 4 1-16,3-1-1 15,10 0 0-15,4 13 0 16,11-6 1-16,18-4 0 15,3 4 0-15,6-7-1 16,5-9 1-16,3 0-1 16,11-10 1-16,6 1-1 15,12-7 0-15,-1-3-1 16,14-3 0-16,-3-3 0 16,10-6 0-16,11-1-1 15,11 1 1-15,10-4 0 16,11 4 0-1,14-1 1-15,17 10 0 0,15-3 1 16,21 9 1-16,-4 0-1 16,14-3 0-16,4-3-1 15,11-6 1-15,-11 0-2 16,3-7 0-16,0-3-3 0,4 1 0 16,-7-7-5-16,-7-3 0 15,-4-19-3-15,1 6 0 16</inkml:trace>
  <inkml:trace contextRef="#ctx0" brushRef="#br1" timeOffset="167651.6">7571 12894 34 0,'17'47'17'0,"15"-3"-18"0,-18-35 30 16,4 10-27-1,3 3 0-15,4 3 1 0,3 0 1 16,11 4-5-16,7-4 0 15,-4 0 3-15,0-6 0 16,1-1-2-16,-12 1 1 16,-3 3-2-16,-6-6 1 15,-19-1-2-15,-3 1 1 16,-14 3 0-16,-18 3 0 16,-14 6-1-16,-10-3 1 15,-15 3-3-15,1-2 0 0,-1 5-1 16,1 0 1-16,3-3-7 15,7-6 1-15</inkml:trace>
  <inkml:trace contextRef="#ctx0" brushRef="#br1" timeOffset="167864.12">7602 12891 53 0,'4'69'26'0,"-11"25"-38"16,10-69 54-16,1 19-49 16,-4 3 0-16,3 6-20 15,8 1 0-15</inkml:trace>
  <inkml:trace contextRef="#ctx0" brushRef="#br0" timeOffset="173504.34">25640 7990 20 0,'0'12'10'0,"3"-28"-2"0,-3 16 10 15,0 0-15-15,0-9 1 16,4 0 1-16,-4-1 1 16,7-2-7-16,4-4 0 15,3 0 5-15,3-2 0 16,12-1-1-16,-1-3 0 16,11 0 0-16,10 3 1 0,11 0-2 15,3 4 1 1,-10 8-2-16,7 4 0 15,0-3 0 32,-3 3 0-31,-4-4-2 15,-4 1 1-31,0 9 0 0,-3 13 0 16,-3 12 0-16,-5 7 0 0,-9-4-2 0,-12 0 1 0,-6 4-2 0,-4-7 0 0,-4-9-9 0,-3-7 0 0,-3-15 0 0,3-9 0 0</inkml:trace>
  <inkml:trace contextRef="#ctx0" brushRef="#br0" timeOffset="174207.29">25594 8018 16 0,'-7'12'8'0,"0"-18"4"16,7 6 11-16,0 3-17 16,-4 0 0-16,1 1 3 15,-1-8 1-15,4 1-12 16,0-3 0-16,4-3 8 15,3-7 1-15,0 3-4 16,0 4 1-16,4-7-2 16,3-3 1-16,3-2-2 15,12-5 1-15,9-5-1 16,12 6 0-16,13 6-1 16,11-6 1-1,0-3-1-15,4-4 0 16,7 1 0-16,-1 6 1 0,1 6-2 0,0 7 1 15,-4 2 0-15,-4 4 0 16,1 3 0-16,3 6 0 16,-3 3-1-16,-8 4 1 15,-3-1-1-15,-3 7 1 16,-15-4-1 62,-3-2 0-78,-7 9-3 0,-11 15 0 0,-7 7-5 16,-10-7 0-16,-11-2-5 31,-7-4 0-31</inkml:trace>
  <inkml:trace contextRef="#ctx0" brushRef="#br1" timeOffset="179644.72">9560 12298 35 0,'-14'3'17'0,"-3"-6"-6"16,13 0 18 0,0 0-25-16,1 3 0 0,-1-3 3 15,1 0 1-15,-1 3-10 16,1 0 1-16,3 0 6 15,0 0 1-15,7-7-3 16,3 1 1-16,5 0-1 16,6-4 0-16,0 4-1 15,7 3 1-15,7 0-2 0,1 6 1 16,-1 3 0-16,-3 4 0 16,-11 5-3-16,-7 7 1 15,-10 0-2-15,-8 10 1 16,-10 5-3-16,-7 7 0 15,-4 3-3-15,-7 10 0 16,-3-7 1-16,-7-9 0 16,-1-7 1-16,5-6 1 15,6-6 1-15,4-9 1 16,6-7 3-16,5 0 1 16,6-12 0-16,8-3 0 15,6-7 1-15,8 3 1 0,6 1 0 16,8-1 0-16,3 4-1 15,4 3 0-15,-4 6 0 16,1 9 0-16,-1 1-1 16,0 5 0-16,0 1-1 15,0-4 0-15,-3 7-1 16,-4 3 1-16,-3 0-2 16,-4 3 1-16,0 0-3 15,-3-6 0-15,6-6-7 16,-3-7 0-16,4-12-7 15,3-10 1-15</inkml:trace>
  <inkml:trace contextRef="#ctx0" brushRef="#br1" timeOffset="180096.79">10305 12342 55 0,'0'22'27'0,"-18"3"-25"0,11-22 48 16,-4 7-48-16,1 9 1 15,-8 9-2-15,-7 6 0 0,-3 13-2 16,0 0 1 0,0-12 0-16,0-4 1 15,3-3-4-15,4-6 1 0,3-9-5 16,7-4 1-16,1-15-7 15,-1-10 0-15,4-6-3 16,-3-6 0-16,-1-6 3 16,1-7 0-16,-1 6 4 15,0 1 1-15,4 3 9 16,4 5 0-16,3 8 6 16,7 5 1-16,3 10 1 15,5 3 1-15,6 13 1 16,7 8 1-16,0 8-3 15,7 2 1-15,-3 10-4 16,3 0 1-16,1-4-3 16,3-2 0-16,-4-1-5 15,-3-2 0 1,-8-4-11-16,-3-9 1 0,-10-10-5 16,-4-3 1-16</inkml:trace>
  <inkml:trace contextRef="#ctx0" brushRef="#br1" timeOffset="180457.52">8950 13314 74 0,'42'19'37'0,"54"-19"-46"0,-54 0 76 0,32-6-65 15,28 3 1-15,25-10 0 16,18-3 0-16,7-6-5 15,-1 10 1-15,-6-1 2 16,-11 1 0-16,-11 6-5 16,-17-1 1-16,-14 4-8 15,-18 6 1-15,-14-3-12 16,-14-6 0-16</inkml:trace>
  <inkml:trace contextRef="#ctx0" brushRef="#br1" timeOffset="181013.18">9148 13712 61 0,'14'-3'30'0,"-11"25"-32"0,1-12 45 16,-1 5-43-16,1 7 1 16,-4 10 0-16,0 8 0 15,0 4-1-15,0 16 0 16,0 3 0-16,3-4 0 16,4 7-3-16,0-3 0 15,4-16-6-15,0-10 1 16,-1-5-9-16,11-29 0 15</inkml:trace>
  <inkml:trace contextRef="#ctx0" brushRef="#br1" timeOffset="181255.23">9546 14120 51 0,'4'0'25'0,"13"6"-26"16,-6-12 42-16,3 0-40 15,4 0 0-15,-1-1 0 16,12 1 0-16,9 0-3 16,5-1 0-16,3 4-6 15,-1 3 1-15,1-12-8 16,-3-1 1-16</inkml:trace>
  <inkml:trace contextRef="#ctx0" brushRef="#br1" timeOffset="181540.91">10382 13825 47 0,'-3'10'23'0,"-8"18"-19"0,8-25 38 0,-8 10-42 15,-3 9 0-15,-7 6-1 16,3 0 1-16,-7 19 0 16,-6 0 0-16,2 6 0 15,1 1 0-15,4-4-4 16,2-9 0-16,5-16-10 15,3-16 1-15,0-18-2 16,3-10 1-16</inkml:trace>
  <inkml:trace contextRef="#ctx0" brushRef="#br1" timeOffset="181735.12">9955 13794 37 0,'15'-6'18'0,"23"28"-9"0,-24-10 35 15,8-2-39-15,6 8 0 16,4 14 2-16,-4 9 0 16,7 6-10-16,4 9 1 15,3-3 5-15,4-6 1 16,-7-3-7-16,-4-9 0 16,-3-13-14-16,0-16 0 15</inkml:trace>
  <inkml:trace contextRef="#ctx0" brushRef="#br1" timeOffset="182393.46">11229 12618 55 0,'0'25'27'0,"11"-15"-25"0,-4-10 38 15,3 3-38-15,4 0 1 0,0-3 4 16,4 0 0-16,7-3-8 16,10 0 0-16,7 6 6 15,15 0 0-15,6 6-2 16,1 4 1-16,-8 2-3 15,-6-2 1-15,-12-4-2 16,-9 10 0-16,-19 9-1 16,-17 13 0-16,-18 3-1 15,-10 9 1-15,-14 1-3 16,-8 2 1-16,4 1-1 16,8-1 0-16,2-18-2 15,4-10 0-15,4 0-7 16,10-6 0-16,11-16-4 15,4-6 1-15</inkml:trace>
  <inkml:trace contextRef="#ctx0" brushRef="#br1" timeOffset="182649.9">11091 13540 60 0,'-21'25'30'0,"25"10"-30"0,-1-29 56 0,8 3-52 15,6 4 1-15,8-4 0 16,10-3 1-16,8-2-8 16,17-4 0-16,7-4 3 15,0 1 0-15,0-3-9 16,-7-3 1-16,-4-4-14 15,-13-9 0-15</inkml:trace>
  <inkml:trace contextRef="#ctx0" brushRef="#br1" timeOffset="183251.37">13173 13038 39 0,'46'-9'19'0,"10"-29"-11"0,-42 26 17 16,4-4-20-16,-4-3 0 16,0-3 5-16,-7-3 0 15,-7-3-12-15,-7 0 1 0,-7 9 8 16,-11-9 0-16,-7-1-3 16,-17 11 0-16,-4 2-2 15,-14 0 0-15,-10 10-2 16,-5 12 1-16,-13 4-3 15,3 12 1-15,11 12-4 16,0 7 1-16,4 9-5 16,9 13 1-16,12 15-4 15,17 13 1-15,18 9 2 16,14 4 0-16,14-1 5 16,14 1 0 15,7-23 5-31,22-8 1 0,6-14 5 0,22-18 1 15,14-16 1-15,10-12 0 0,11-23-2 16,10-21 0-16,-3-19-1 0,-17-13 0 16,-12-12-4-16,-13-13 1 15,-8-9-3-15,-20-1 0 16,-15-5-2-16,-17 6 0 16,-18-4-7-16,-14 14 1 15,-15 8-9-15,-13 1 0 16</inkml:trace>
  <inkml:trace contextRef="#ctx0" brushRef="#br1" timeOffset="183539.6">14002 13622 70 0,'-4'-10'35'0,"8"16"-65"0,-4-6 65 0,3-3-62 0,-3 0 0 0</inkml:trace>
  <inkml:trace contextRef="#ctx0" brushRef="#br1" timeOffset="188249.93">8128 12195 42 0,'-11'0'21'0,"11"9"-15"0,0-9 22 15,11 0-24-15,-11 0 1 0,4-9 1 16,10-1 1-16,0-2-9 16,3 6 0-16,5 2 6 15,6 1 0-15,4 0-2 16,6 0 0-16,-6-3-1 16,0-1 0-16,-4 1-1 15,0 6 0-15,-14 3-1 16,1 4 1-16,-8 2-1 15,-7-6 1-15,-7 7-1 16,-4 2 1-16,-7 7-1 16,-10 6 0-16,7-3 0 15,-4 0 0-15,4-3-1 16,0-1 1-16,7-2-1 16,3-3 1-16,1-4-2 46,-1-3 0-46,4-2 0 0,0-1 0 0,3-3 1 0,4 0 0 0,4 3 1 0,3 3 1 16,-4 0 1-16,8 1 1 16,0 2 0-16,3 0 0 15,7 10-1-15,-7-3 1 16,4 0-2-16,-1-4 0 16,-3-2-7-16,1-4 0 15,-8-16-7-15,-4 1 1 16</inkml:trace>
  <inkml:trace contextRef="#ctx0" brushRef="#br1" timeOffset="188802.66">8611 12279 46 0,'50'-31'23'0,"13"0"-20"15,-52 12 37-15,-1-6-38 16,1-3 1-16,-8-1 0 15,1-2 0-15,-8 0-4 16,-6 2 0-16,-8 7 2 0,-10 4 1 16,-4 8-1-16,-10 1 0 15,-11 9-1-15,-3 3 1 16,-4 3-1-16,-7 4 0 16,0 5-2-16,0 4 0 15,7 12-2-15,7 1 1 16,7 12-2-16,3 12 0 15,5 7-1-15,6-4 1 16,7 4 0-16,8 0 1 16,6-3 2-16,11-1 0 0,11-9 3 15,6-6 0-15,11-6 2 16,15-10 1-16,13-12 1 16,11-7 0-16,18-15 0 15,0-19 0-15,-1-10-2 16,-6-9 0-16,-8-3-3 15,-10-9 1-15,-10-7-10 16,-15 10 0-16,-7-7-6 16,-17 1 0-16</inkml:trace>
  <inkml:trace contextRef="#ctx0" brushRef="#br1" timeOffset="189975.41">24165 2944 28 0,'53'-9'14'0,"-3"-26"-1"15,-36 13 14-15,-4-6-24 16,-3 6 1-16,-10-12 2 15,-8-1 0-15,-17-3-8 16,-14-2 1-16,-8 2 4 16,-10 4 0-16,-17 5-2 15,-19 1 1-15,-6 3-2 0,3 6 1 16,-10 10-1-16,-7 9 1 16,-15 12-1-16,18 4 1 15,7 12-2-15,8 7 1 16,2 9 0-16,8 9 0 15,18 0-1-15,6 10 1 16,15 3 0-16,13 9 0 16,12 7 1-16,13-4 0 15,18 7 0-15,21-4 0 16,18-2 0-16,4-7 1 0,20-13-1 16,22-15 0-16,21-12 0 15,10-20 1-15,8-18-1 16,17-10 1-16,-10-21-2 15,6-10 1-15,-10-13-2 16,-10-12 1-16,-25-10-1 16,-29 10 1-16,-28-3-2 15,-27 0 1-15,-26 3-4 16,-28 3 1-16,-14-4-11 16,-21 4 1-16</inkml:trace>
  <inkml:trace contextRef="#ctx0" brushRef="#br2" timeOffset="200454.83">17808 15180 24 0,'0'25'12'0,"18"-3"-8"16,-11-16 13-16,4 4-15 16,-1-4 1-16,4 3 2 15,0-2 1-15,4-1-7 16,3-6 0-16,11 3 5 15,3 0 0-15,7 0-1 16,8 1 0-16,10 2 0 16,7-3 0-16,0 0 1 15,14 0 0-15,14-3 0 16,8 0 0-16,2 0 0 16,5-6 0-16,10 6-1 15,14-3 0-15,0 0-1 16,10-4 0-16,15 4 0 15,4-9 0-15,2 5-1 16,15 1 1-16,-7 0 0 16,14-7 0-16,21 7 0 0,-7 0 0 15,18-4 0 1,-7-2 0-16,10-4 0 0,18 0 0 16,-7 4-1-16,17-1 1 15,-6 4-1-15,13 3 1 47,-3 6-1-47,14 6 0 0,-10 3 0 0,17 1 0 16,-11-4-1-16,15 10 1 0,-4-1 0 0,4-2 0 0,-7 0 0 15,3-1 0-15,0 4 0 16,7-1 0-16,-3 4-1 16,0 3 1-16,-1-3-1 15,8 0 0-15,-14-4 0 16,13-8 0-16,-16-7-1 15,9 0 0-15,-13-3 0 16,3-10 1-16,-18 4-1 16,11-1 1-16,-17 4 0 15,3 6 0-15,-7 3 0 16,-4 3 0-16,-3 4 0 16,-11 2 1-16,-7-2-2 15,1-1 1-15,-26-9 0 16,-3 3 0-16,-4-6-1 15,-20-3 1-15,-26 3-1 16,-6 0 0-16,-22-4-4 16,-17 1 1-16,-22-6-10 15,-20-10 1-15,-25-10-7 0,-11-5 0 16</inkml:trace>
  <inkml:trace contextRef="#ctx0" brushRef="#br2" timeOffset="202602.49">15039 12289 31 0,'3'6'15'0,"-3"3"-5"16,0-9 16-16,0 0-23 16,0 4 0-16,0-4 2 0,0 3 1 15,0 0-7 1,-3 3 0-16,-4 4 4 16,-4 2 0-16,-3 1-1 0,-3-1 0 15,-1 1-2-15,0 6 1 16,1 3-2-16,-5-1 1 15,1-2-2-15,0 0 1 16,3 0-1-16,4 0 1 16,7-4-1-16,4-2 1 15,6 3 0-15,8-1 0 16,3 1 2-16,7 0 0 16,7-7 0-16,4 0 0 0,-4-2 0 15,-3-1 0-15,-4 3 0 16,-7 4 0-16,-7 6-2 15,-10 0 1-15,-8 6-2 16,-3 6 1-16,-3 4-3 16,-1-1 0-16,0-6-4 15,4-6 1-15,0-6-6 16,3-4 1-16</inkml:trace>
  <inkml:trace contextRef="#ctx0" brushRef="#br2" timeOffset="202831.09">15251 12725 52 0,'3'44'26'0,"-3"-35"-31"0,0-3 50 15,-3 4-45-15,3 2 0 16,-4 4-1-16,1-7 1 16,-1-2-5-16,4-4 1 15,0-10-11-15,7-5 1 16</inkml:trace>
  <inkml:trace contextRef="#ctx0" brushRef="#br2" timeOffset="202993.27">15236 12424 30 0,'-3'-13'15'0,"6"16"-3"0,-3 4 14 0,0-1-25 16,4 3 1-16,0 1-1 15,3 2 1-15,-4 1-4 16,4-4 0-16,4 1-5 16,-1-4 0-16,8-6-4 15,7-3 0-15</inkml:trace>
  <inkml:trace contextRef="#ctx0" brushRef="#br2" timeOffset="203598.37">15759 12580 41 0,'7'29'20'0,"-11"-14"-24"0,1-12 37 0,-1 1-33 0,1-1 1 16,-5 0-1-16,-2 3 1 16,-4-3-2-16,-4 4 1 15,1-1 1-15,-1 0 0 16,0 10-1-16,1-1 0 16,-1-5 1-16,0 2 0 0,4 1-1 15,4 0 1-15,3-1-2 16,3-3 1-16,8-2-1 15,3-4 1-15,7-6 1 16,3-4 0-16,5 7 1 16,-1-9 0-16,0 0 0 15,-7-1 1-15,0 1-1 16,0-4 0-16,0 4-2 16,-3-1 1-16,-1 4-2 15,-6 0 1-15,3 3-2 16,-3 3 0-16,-4 3-1 15,-4 9 1-15,1-2-1 16,-1 2 0-16,0 7 1 16,4 3 0-16,0 6 1 15,0 10 1-15,-3-10 0 16,3 10 1-16,0 6 0 16,3 0 0-16,1 6 0 0,0 3 1 15,-4-3-1-15,-4-6 0 31,0 0-1-31,-3-3 1 0,-7-3-1 16,-7-7 0-16,-4-9-1 16,1-6 1 15,3-10-3-31,3-12 1 0,4-4-8 0,7-6 1 0,10-18-3 0,4-13 0 16</inkml:trace>
  <inkml:trace contextRef="#ctx0" brushRef="#br2" timeOffset="203982.99">15981 12706 42 0,'3'72'21'0,"1"-38"-30"0,-4-21 41 0,-4 3-33 15,1 3 1-15,-1-4 0 16,1-2 0-16,-1-7 0 15,1-3 0-15,3-9 0 16,0-10 0-16,3-3-1 16,1 1 1-16,3-4-1 15,0-10 1-15,3 1 0 16,5 0 1-16,-1-1-1 16,3 4 1-16,5 12 1 15,2 4 0-15,-3 2 1 16,1 7 0-16,-1 9 0 15,-4 7 1-15,1 3-1 0,-4 6 1 16,-3 0-1-16,-4 9 0 16,0 10-2-16,0-1 0 15,-4-5-5-15,1-10 1 16,-4-9-10-16,3-4 0 16,-6-15-2-16,-1-6 1 15</inkml:trace>
  <inkml:trace contextRef="#ctx0" brushRef="#br2" timeOffset="204831.77">17307 12762 51 0,'0'3'25'0,"-14"-15"-29"0,7 9 51 15,-7-3-47-15,-7 2 1 16,-7-2 0-16,-4 3 1 16,-3 6-3-16,-4 0 1 15,4 4 0-15,3 2 1 16,4 3-2-16,3 4 1 16,4-3-2-16,7 5 1 15,10-2-1-15,8-3 1 16,10-1-1-16,3-2 1 15,4-4 0-15,4-3 1 0,0-3-1 16,0-6 1 0,-1-7-5-16,-3-2 1 31,1-1-10-31,-1-6 0 0</inkml:trace>
  <inkml:trace contextRef="#ctx0" brushRef="#br2" timeOffset="205110.1">17381 12850 45 0,'4'41'22'0,"-4"-35"-16"15,0-6 34-15,0-9-36 16,3-13 0-16,1-3 2 16,-4-22 1-16,-4-7-9 15,-3-11 1-15,0-1 6 16,0-13 0-16,0 4-2 0,0 9 0 15,4 3-1-15,3 4 1 16,7 12-1-16,0 9 1 16,0 13-3-16,3 13 1 15,4 12-4-15,1 9 0 16,-1-3-7-16,-4 10 0 16,-6 6-11-16,-8 6 1 15</inkml:trace>
  <inkml:trace contextRef="#ctx0" brushRef="#br2" timeOffset="205295.37">17261 12527 48 0,'-14'22'24'0,"14"-3"-13"0,0-19 35 0,7 3-40 15,7-3 0-15,4 0 3 16,3-3 0-16,11 0-12 16,3 0 0-16,4-1 6 15,0 1 0-15,-14 3-13 16,-11 3 0-16,-14 1-11 15,-4 2 1-15</inkml:trace>
  <inkml:trace contextRef="#ctx0" brushRef="#br2" timeOffset="206012.61">15550 13603 44 0,'4'0'22'0,"7"3"-11"0,-4-6 27 0,0 6-35 16,3-6 1-16,4 3 1 15,4-7 1-15,0 1-7 0,3 3 1 16,0 6 5-16,0 3 0 16,-3 1-2-16,-1-1 1 15,-2 0-2-15,-5 1 0 16,-3 2-2-16,-7 3 0 16,-3 1-2-16,-1 6 1 15,-6 3-1-15,-1 9 1 16,-3-6-1 31,-4 0 0-47,1 0 1 0,-1 0 1 31,4 1 0-31,3-4 1 0,4-1-1 0,4-2 1 16,6-3 0-16,8-3 0 0,3-4-1 0,4-6 0 0,6-3-2 0,4-3 1 0,8-3-8 15,-1-4 1-15,7-5-10 16,-3-4 0-16</inkml:trace>
  <inkml:trace contextRef="#ctx0" brushRef="#br2" timeOffset="206273.99">16161 13728 55 0,'-7'25'27'0,"-22"0"-29"0,22-15 41 16,-7-1-38-16,-3 7 0 15,-4-4 0-15,-1 4 0 16,1 6-2-16,0 6 1 16,0 0-3-16,3-2 0 15,4-8-12-15,4-8 0 16</inkml:trace>
  <inkml:trace contextRef="#ctx0" brushRef="#br2" timeOffset="206446.48">15977 13706 44 0,'18'47'22'0,"3"32"-20"16,-14-61 28-16,4 11-31 15,3 2 1-15,4 0-1 16,3-2 0-16,0-11-3 16,-4 1 0-16,-2-6-8 15,-5-4 0-15</inkml:trace>
  <inkml:trace contextRef="#ctx0" brushRef="#br2" timeOffset="206774.75">15000 14478 69 0,'21'6'34'0,"57"-3"-39"0,-53-3 67 15,24-3-60-15,29-7 0 0,27 1 0 16,22-10 1-16,15-9-4 16,2-6 0-16,-24 2 1 15,-7 1 0-15,-18 3-7 16,-14 9 1-16,-17 6-15 15,-18-2 0-15</inkml:trace>
  <inkml:trace contextRef="#ctx0" brushRef="#br2" timeOffset="207281.74">15286 14747 48 0,'-7'32'24'0,"14"15"-19"0,-4-35 25 0,-3 10-30 16,-3 3 1-16,3 7 0 16,-7-1 0-16,0 3-2 15,-4 4 0-15,1-3-2 16,-1-4 0-16,4-3-9 16,3-9 1-16,4-10-3 15,7-5 1-15</inkml:trace>
  <inkml:trace contextRef="#ctx0" brushRef="#br2" timeOffset="207465.16">15459 14973 44 0,'0'13'22'0,"7"-13"-22"0,-4 0 43 15,4 0-41-15,4 0 0 16,3 0 0-16,4 0 1 16,6 0-5-16,8 0 1 15,0 0-2-15,-4-7 1 0,4 1-13 16,0-3 1-16</inkml:trace>
  <inkml:trace contextRef="#ctx0" brushRef="#br2" timeOffset="207784.34">16281 14744 49 0,'0'22'24'0,"-11"-6"-20"0,8-10 36 0,-4 7-38 0,-8 2 0 0,-6 10 0 16,-7 4 1-16,-7 5-5 16,-4 4 1-16,0 2 1 15,7 1 1-15,4-6-6 0,3-10 1 16,4-6-9 0,4-10 0-16,6-18-3 0,4-13 1 15</inkml:trace>
  <inkml:trace contextRef="#ctx0" brushRef="#br2" timeOffset="207892.69">15896 14669 39 0,'14'12'19'0,"22"51"-13"0,-26-38 35 0,8 16-37 0,6 6 0 0,8 13 0 0,4-1 0 0,6-5-8 0,-3-4 0 0,-8-6-9 16,5-13 0-16</inkml:trace>
  <inkml:trace contextRef="#ctx0" brushRef="#br0" timeOffset="-209808.67">16263 14518 16 0,'-7'0'8'0,"3"4"0"16,4-4 8-16,0 0-15 16,-3 3 0-16,-1 0 0 15,1 0 1-15,-4 0-3 16,0 0 1-16,0 0 1 16,0 0 1-16,-4-3-1 15,1 4 0-15,-1-1-1 16,-3-3 1-16,0 0-1 15,0 0 1-15,-1 0-1 16,1 0 1-16,0-3-1 0,-3-1 0 16,3 1 0-16,-1 0 0 15,1 0 0 1,4 0 0-16,-4 0 0 0,3 0 0 16,0 3 0-16,1-3 0 15,-1 3 0-15,-3 0 0 16,0 0 0-16,0 0 0 15,-4 0 0-15,1 0 0 16,-1-4 0-16,0 1 0 16,1 0-1-16,-1 0 1 15,0 0 1-15,4 0 0 16,0-4 0-16,0 4 1 0,-4 0-1 16,1 3 1-16,-4 3-1 15,0 0 1-15,-4 4-1 16,0-1 0-16,0 3-1 15,4-2 0-15,0-4 0 16,0 3 0-16,3-3 0 16,1 0 0-16,-1 0 0 15,0 4 0 17,4-1 0-32,-3 0 1 0,3 1-1 0,-8-4 0 0,5 0 0 15,-1 0 1-15,0 0-1 16,4 0 0-16,0 0 0 15,0 0 0-15,-4 1 0 16,4 2 0-16,0-3 0 16,0 3 0-16,0-3 0 15,3 1 0-15,1-1 0 16,-1 0 0-16,1-3 0 0,-1 3 0 16,1 0 0-16,-1 0 1 15,0 4-1-15,1-4 0 16,-1 3-1-16,-3 0 1 15,3 4 0-15,1-1 0 16,-1-3 0-16,1 4 1 16,-1-1-1-16,1 1 0 15,-1-1 1-15,0 0 0 0,1 4-1 16,-4-4 0-16,3 1 0 16,1-1 0-1,-1 1 0-15,0-4 1 0,4 3-2 16,0 4 1-16,0-1 0 15,4-2 1-15,-1 2-1 16,1 4 0-16,-1 0 0 16,4-1 0-16,0 7-1 15,4-6 1-15,-1 0 0 16,4 2 0-16,0 1 0 16,0 0 1-16,4 0-1 15,-4 0 0-15,4-1 0 16,-4 1 1-16,3 0-1 15,1-3 0-15,3 3-1 16,0-7 1-16,0-2 0 16,0 2 1-16,0 1-1 15,0 2 1-15,1 4 0 0,-1-6 0 16,-4-1 0-16,1 4 0 16,-1 0-1-16,1-1 0 15,0-2 0-15,3-1 0 16,0-5 0-16,0-1 0 15,0 3 0-15,0-2 0 16,4-1 0-16,-1 0 1 16,1 0-1-16,3 1 1 15,0 2-1-15,-3 0 1 16,0-2-1-16,-1-1 0 16,1-3 0-16,3 0 0 0,0 0 0 15,0 1 0-15,1-1 0 16,-1 0 0-16,0 3 0 15,0-3 0-15,0 0 0 16,0 0 0-16,1 4-1 16,-1-4 1-16,-4 0 0 15,-2-3 0-15,-1 0 0 16,0-3 0-16,3 3 0 16,-3-3 0-16,1 3 0 15,2 0 0-15,1-3 0 16,0 3 0-16,3-4-1 15,0-2 0-15,-4 0 1 16,1 3 0-16,0-3-1 16,3-1 1-16,-3 1 0 15,-1 0 0-15,1-4 0 16,-1 4 1-16,1-3-2 0,0-1 0 16,3 1 0-16,0-1 0 15,0 1 0-15,0-4 0 16,-3 4 0-16,3-3 0 15,-3-1 0-15,0 4 1 16,-4-4 0-16,0 4 1 16,0 2-1-16,-4-2 0 15,1 3-1-15,-4-1 1 47,0 1-1-47,0-3 1 0,4-4-2 0,-1 4 0 16,1-4 1-16,0 4 0 0,-1-1-1 0,1-2 1 0,-4-1 0 15,3 1 1-15,1-1 0 16,-4 1 1-16,4-1-1 16,-1 1 0-16,-3-1 0 15,4 4 0-15,-4-4-1 16,3 1 1-16,-6-4-1 16,-1 0 1-16,1 1-1 15,-4-7 1-15,0 3-1 16,-4 0 1-16,1-6 0 15,-4 6 0-15,-4 0 0 16,4-3 0-16,4 3 0 16,-4 4 0-16,0 2 0 15,0 1 1-15,-1 2-1 16,1-2 0-16,-3-1 0 0,-1 4 0 16,-3-1 0-16,4-2 0 15,-1-1 0-15,0 4 0 16,-3-1 0-16,4 1 1 15,-1-3-1-15,1-1 0 16,2 4-3-16,1-1 0 16,0-2-5-16,-7-1 1 15</inkml:trace>
  <inkml:trace contextRef="#ctx0" brushRef="#br0" timeOffset="-205960.01">16228 13364 7 0,'-4'-3'3'0,"-3"-6"2"0,7 3 4 0,0-1-7 15,-3 4 0-15,-1 0 2 16,-3-3 0-16,-3 3-5 15,-5-1 0-15,-2-5 4 16,-1-3 1-16,-3 2-2 16,0 4 0-16,0 0-1 15,-1-4 1-15,-2-2-1 16,-1 2 1-16,0 1-1 16,1-1 0-16,-1 4 1 15,0-3 1-15,4 2-1 16,-4 7 0-16,4 0 0 15,-3 4 0-15,6 2-1 16,0 0 0-16,-3 4-1 0,3-1 1 16,1-3-1-16,-1 4 0 15,1-4 0-15,-1 6 0 16,0-2 0-16,1-4 1 16,-1 0-1-16,0 1 1 15,1 2-1-15,-1 0 0 16,4 4 0-16,0 0 1 15,0-1-1-15,3 1 0 16,1-4 0-16,-1 0 0 0,0 4 0 16,1 0 0-16,3-4 0 15,0 0 0 1,0 4 0-16,0-1 0 0,0-2 0 16,0-1 0-16,3 1-1 15,-7-1 1-15,4 4-2 16,4-1 1-16,-4 1-1 15,0 2 0-15,3 4 0 16,1 0 0-16,3 0 0 16,3 0 0-16,1 3 1 15,-4-4 1-15,3 1-1 16,1 6 1-16,-1-3 0 16,1 0 1-16,3 3-1 15,-4-6 0-15,8 0 0 16,-4-3 1-16,0-1-1 15,0 1 1-15,0 0-1 0,4-1 1 16,-1 1 0-16,1 3 0 16,0 0-1-16,-1-1 1 15,4 1-1-15,-3 0 1 16,3-3 0-16,0-7 0 16,0 1 0-16,0-4 0 15,4 6 0-15,0-2 1 16,-4-1-1-16,0 1 0 15,0 2 0-15,0-2 0 16,4-1 0-16,-1 0 0 16,1-5-1-16,3-1 1 15,0-3-1-15,4-3 0 16,-4 3 0-16,4-7 0 0,-4 4-1 16,0 0 1-16,0-3-1 15,0-1 0-15,-3 1 0 16,0 0 1-16,3 3-1 31,0 0 0 32,0 3 0-17,4-4 0-46,0 1 0 16,-1-3 1-16,-3 0-1 0,1 0 0 0,-1-1 0 0,0 1 0 0,-3 0-1 0,-1-4 1 47,-3 1-1-16,-3 3 0 0,-4-4 0-31,0-2 0 0,4-1 0 0,-1 1 0 0,1-1 1 0,3 1 0 16,0-1 0-16,-3 0 1 0,3-2 0 0,0-7 0 0,0 3 0 0,4-3 0 0,-4 0 0 16,-4-3 0-16,4-3 0 0,1 0 1 0,-1-4 0 0,-7-5 0 0,0 5-1 0,-7 1 1 15,0-4-7-15,-4-2 1 0</inkml:trace>
  <inkml:trace contextRef="#ctx0" brushRef="#br0" timeOffset="-202873.79">22020 14901 39 0,'-7'16'19'0,"4"-16"-11"15,3 0 20-15,0 0-25 0,0 0 0 16,0 0 2-16,0 3 1 15,0 6-7-15,0 1 1 16,0 2 3-16,-4 7 1 16,1 9-2-16,-1 10 1 15,-3 3-3-15,-3 6 1 16,-1 9-5-16,0 4 1 16,1-10-6-16,-4-6 1 15,10-16-7-15,4-9 0 16</inkml:trace>
  <inkml:trace contextRef="#ctx0" brushRef="#br0" timeOffset="-202318.16">21851 16290 45 0,'14'22'22'0,"18"-25"-27"16,-21 3 37-16,3-3-30 0,0-7 0 15,0-2 3-15,-4-7 0 16,-3-3-6-16,-3-3 1 16,-4 3 3-16,-11 0 0 15,-13 0-1-15,-4 3 0 16,3 4-2-16,0 2 0 16,-3 10-3-16,-4 0 0 15,-3 9-1-15,0 13 0 16,-1 12-1-16,5 1 0 15,6 8-2-15,7 7 1 0,8 4 1 16,6-4 1-16,11 0 1 16,14-13 0-16,11-9 4 15,0-9 1-15,10-10 4 16,8-12 1-16,-1-7 1 16,-3-9 1-16,-7-3-2 15,-1 0 1-15,-9-3-4 16,-8-3 1-16,-4-10-6 15,1-6 1-15,-4 0-15 16,0-13 1-16,-3 1-2 16,3 5 1-16</inkml:trace>
  <inkml:trace contextRef="#ctx0" brushRef="#br0" timeOffset="-201490.75">26335 14801 49 0,'0'12'24'0,"0"4"-30"16,3-10 47-16,-3 7-41 15,-3 9 0-15,-1 9-1 16,-3 10 1-16,0 9-3 16,-3-3 1-16,-1 3-6 15,-3-3 0-15,10-3-5 16,-3 3 0-16</inkml:trace>
  <inkml:trace contextRef="#ctx0" brushRef="#br0" timeOffset="-201112.55">26197 15939 37 0,'0'9'18'0,"-3"10"-15"0,6-13 30 0,-3 10-28 16,0 6 0-16,-3 3 2 15,-4 13 1-15,0 12-10 16,-4-3 0-16,-3 6 6 16,0 4 0-16,3 2-4 15,1-5 1-15,3-11-16 16,0-21 0-16</inkml:trace>
  <inkml:trace contextRef="#ctx0" brushRef="#br0" timeOffset="-194886.28">22059 14440 36 0,'7'6'18'0,"0"-15"-10"15,-7 9 19-15,0 0-26 16,0 0 1-16,0 0-1 0,0 0 1 16,0 0-3-16,0-6 0 15,0-1 2-15,-3 4 0 16,-1 0-5-16,4-6 1 16,0-4-9-16,-3-6 1 15</inkml:trace>
  <inkml:trace contextRef="#ctx0" brushRef="#br0" timeOffset="-194661.9">22059 14104 52 0,'11'19'26'0,"-1"-6"-29"0,-3-10 44 0,0-3-40 16,1 0 0-16,-1 0-1 15,3-3 1-15,1-3-2 16,-4-4 1-16,0 1-2 16,0-1 1-16,0-2-8 15,-3-7 1-15,-4-6-7 16,-4-6 1-16</inkml:trace>
  <inkml:trace contextRef="#ctx0" brushRef="#br0" timeOffset="-194478.72">22137 13622 41 0,'3'12'20'0,"1"7"-18"0,-4-19 32 15,0 0-32-15,0 0 1 16,0 0 0-16,0 0 0 16,7-3-5-16,0 0 1 15,4-4-1-15,-1-2 0 16,4-4-11-16,-3 1 0 15</inkml:trace>
  <inkml:trace contextRef="#ctx0" brushRef="#br0" timeOffset="-194255.08">22169 13283 59 0,'14'25'29'0,"-4"-25"-37"16,-6 0 50-16,3 0-42 16,-4 3 0-16,4-3-2 15,0-3 1-15,1-6-3 16,-1-7 0-16,-4-6-10 16,-3 0 0-16,-7-3-1 15,0-6 0-15</inkml:trace>
  <inkml:trace contextRef="#ctx0" brushRef="#br0" timeOffset="-194060.82">22200 12897 14 0,'0'0'7'0,"0"-9"-2"0,0 9 7 15,0 0-12-15,0 0 1 16,-3 0 2-16,-1 3 0 15,1 0-4-15,-1 0 1 16,1-3 1-16,-1 0 1 16,1-3-7-16,-4 0 0 15</inkml:trace>
  <inkml:trace contextRef="#ctx0" brushRef="#br0" timeOffset="-193835.61">22169 12656 24 0,'7'-3'12'0,"10"3"-11"0,-13-4 18 0,-1 4-16 16,-3 0 1-16,0 0 3 16,0-9 1-16,0 0-9 15,-3-4 0-15,-1 1 6 16,1-1 1-16,3 0-8 15,0-2 0-15,0 2-9 16,-7-6 1-16</inkml:trace>
  <inkml:trace contextRef="#ctx0" brushRef="#br0" timeOffset="-193611.04">22119 12145 40 0,'4'3'20'0,"-4"-10"-20"0,0 7 32 16,3-9-32-16,4 0 0 16,0-1-1-16,0-2 0 15,0-1-3-15,1-6 0 0,-1-3-7 16,-7-6 0-16</inkml:trace>
  <inkml:trace contextRef="#ctx0" brushRef="#br0" timeOffset="-193477.66">22087 11555 46 0,'0'25'23'0,"15"3"-64"16,-12-18 39-16,4-1-4 15,7 1 0-15</inkml:trace>
  <inkml:trace contextRef="#ctx0" brushRef="#br0" timeOffset="-192483.6">26420 14349 33 0,'0'6'16'0,"-4"-3"-6"0,4-3 16 16,0 0-23-16,4-6 0 15,-4 6 2-15,3-6 0 16,1 0-7-16,-1-1 1 16,1-2 3-16,-1 0 1 15,1-4-10-15,3 0 1 0,-7 1-7 16,3-4 0-16</inkml:trace>
  <inkml:trace contextRef="#ctx0" brushRef="#br0" timeOffset="-192261.01">26444 14086 52 0,'7'18'26'0,"4"-5"-28"15,-11-13 46-15,3 3-44 16,-3-3 0-16,7-3 0 16,4 3 1-16,0-6-3 15,3-1 0-15,0 1-4 16,0 0 1-16,-3-7-9 0,-8-5 0 16,-6-8-1-16,-1-14 0 15</inkml:trace>
  <inkml:trace contextRef="#ctx0" brushRef="#br0" timeOffset="-192051.68">26469 13543 41 0,'0'10'20'0,"7"8"-22"0,-3-15 40 31,-1 7-38-31,1-1 0 0,-1-2-2 15,4-1 1-15,-3-9-5 16,3-4 1-16,-7 1-7 16,0-13 1-16</inkml:trace>
  <inkml:trace contextRef="#ctx0" brushRef="#br0" timeOffset="-191839.91">26497 13317 39 0,'7'13'19'0,"7"-16"-18"15,-10 3 31-15,-4 0-31 16,7-3 0-16,0 3 0 16,0 0 0-16,0-4-2 15,4 4 1-15,-1-3-1 0,1-3 1 16,-1 0-10-16,1-4 1 15,-7-2-3-15,-4-10 1 16</inkml:trace>
  <inkml:trace contextRef="#ctx0" brushRef="#br0" timeOffset="-191611.49">26607 12954 34 0,'3'3'17'0,"11"-3"-18"0,-10 0 29 0,3 0-26 16,0 0 1-16,0-3 0 15,0 3 1-15,0 0-6 16,-7 0 0-16,3 3-1 16,1-6 1-16,0-4-7 15,-1-2 1-15,-3-7-4 16,0-3 1-16</inkml:trace>
  <inkml:trace contextRef="#ctx0" brushRef="#br0" timeOffset="-191418.42">26656 12718 23 0,'7'0'11'0,"-7"-9"-8"0,0 9 19 15,0 0-19-15,0 0 0 16,0 0 3-16,0 0 0 15,0 0-7-15,0 0 0 16,0 0 5-16,0 0 0 16,3-6-7-16,1-1 0 15,-4-2-7-15,-4-7 0 16</inkml:trace>
  <inkml:trace contextRef="#ctx0" brushRef="#br0" timeOffset="-191192.17">26515 12264 39 0,'0'3'19'0,"10"19"-16"0,-6-19 32 0,-1 0-33 16,4 0 0-16,-3 0 0 16,0-3 1-16,-1-3-4 15,1 0 0-15,-1 0 2 16,1-3 1-16,3 3-2 15,0-4 0-15,0 1-6 16,-4-3 0-16,1-1-7 16,-4 1 0-16</inkml:trace>
  <inkml:trace contextRef="#ctx0" brushRef="#br0" timeOffset="-190982.84">26508 12029 38 0,'-4'9'19'0,"11"-6"-21"0,-3 3 28 16,-1 4-25-16,4 2 1 15,0 1 0-15,0-1 0 16,1 1-3-16,-5-1 0 16,-3-12 1-16,4-6 0 15,-1-6-9-15,-3-4 0 16,-7-3-2-16,4-9 0 15</inkml:trace>
  <inkml:trace contextRef="#ctx0" brushRef="#br0" timeOffset="-190826.75">26511 11818 36 0,'7'0'18'0,"11"4"-24"0,-11-4 33 0,0 0-28 15,0-4 1-15,0-2-4 16,0 0 1-16,-3 0-1 15,-1-1 1-15,-6 1-7 16,-1-6 1-16</inkml:trace>
  <inkml:trace contextRef="#ctx0" brushRef="#br0" timeOffset="-190679.54">26532 11448 48 0,'15'4'24'0,"-1"8"-31"0,-7-12 49 16,0 0-52-16,0 0 1 16,-7-6-18-16,0-4 1 15</inkml:trace>
  <inkml:trace contextRef="#ctx0" brushRef="#br1" timeOffset="-184845.53">20161 14926 40 0,'0'-13'20'0,"0"20"-8"16,-3-10 21-16,-1 3-28 0,4 0 1 15,-3 0 4-15,3 0 0 16,-4 9-12-16,1 7 0 16,-1 12 8-16,-3 13 0 15,0 3-3-15,-4 12 0 16,1 7-2-16,3 3 0 16,0-1-4-16,3-14 0 15,-3-7-5-15,4-7 1 16,-1-9-12-16,1-6 1 15,-5-3-1-15,1-16 1 0</inkml:trace>
  <inkml:trace contextRef="#ctx0" brushRef="#br1" timeOffset="-184484.49">19519 16055 60 0,'0'25'30'0,"0"-12"-38"15,4-10 64-15,3-3-52 0,3 3 1 16,1-3 0-16,3 0 1 16,7 0-8-16,4 0 0 15,10 0 5-15,4 0 0 16,10 0-3-16,4 0 1 16,0 0-6-16,0 0 0 15,-3 0-9-15,-12-3 1 16,-6-4-7-16,-11-11 0 15</inkml:trace>
  <inkml:trace contextRef="#ctx0" brushRef="#br1" timeOffset="-184202.63">20366 15845 58 0,'-7'12'29'0,"0"7"-27"15,0-13 52-15,3 7-52 16,-3 9 0-16,-3 16-1 16,-1 2 1-16,4 11-3 15,0 5 0-15,-4 7 0 16,8-1 1-16,-1-2-8 15,1-4 1-15,-8-5-12 0,1-17 1 16</inkml:trace>
  <inkml:trace contextRef="#ctx0" brushRef="#br1" timeOffset="-182017.7">19576 12035 36 0,'10'-13'18'0,"-13"10"6"0,3 3 19 0,3 0-41 16,4 3 1 0,0-3 1-16,4 3 0 0,0 1-6 15,3-4 1-15,7 3 4 16,7 0 0-16,4-3-2 15,7 0 0-15,3 0-1 16,4 0 0-16,-4 0-2 16,-3 3 1-16,-4-3-5 15,-7 3 0 1,-6-3-7-16,-8 3 1 0,-14-3-5 16,0-3 1-16</inkml:trace>
  <inkml:trace contextRef="#ctx0" brushRef="#br1" timeOffset="-179228.64">19089 12490 35 0,'-4'0'17'0,"4"-4"-3"0,0 4 18 0,0 0-26 16,4 4 0-16,-4-1 4 15,10-3 0-15,5 3-11 16,6 0 0-16,10 0 8 15,12 6 1-15,20-2-3 16,11 2 1-16,25 1-2 16,7-1 0-16,10-9-2 15,4 0 0-15,11-3-1 16,-1-3 0-16,-6-4-1 16,-18 1 0-16,-15-4-2 15,-13 4 1-15,-18 6-7 16,-14 3 1-16,-14 3-14 0,-22 3 0 15</inkml:trace>
  <inkml:trace contextRef="#ctx0" brushRef="#br1" timeOffset="-177199.34">19632 12907 25 0,'7'6'12'0,"-7"0"-1"16,0-6 12-16,0 0-18 16,0 0 0-16,7-3 4 15,0 0 0-15,4 0-10 0,6 3 0 16,1 0 7-16,3 3 1 16,4 3-3-16,7 0 1 15,7 1-3-15,-1-4 0 16,1 0-2-16,-4 3 0 15,-3-3-7-15,-7-3 0 16,-11-3-9-16,-7-9 1 16</inkml:trace>
  <inkml:trace contextRef="#ctx0" brushRef="#br1" timeOffset="-176927.73">19847 12781 45 0,'-7'16'22'0,"-3"25"-18"0,6-32 33 0,1 0-36 15,-1 4 0-15,1 3 0 16,-1-1 1-16,0 1-3 15,-3 6 1-15,0 6 0 16,-3 7 0-16,-1 5-7 16,1 1 0-16,-8 3-7 0,7-9 0 15</inkml:trace>
  <inkml:trace contextRef="#ctx0" brushRef="#br1" timeOffset="-173880.27">19438 13966 40 0,'4'10'20'0,"6"-4"-13"15,-6-6 21 1,3 0-24-16,0 3 1 0,3-3 1 15,-3 0 1-15,8 0-9 16,2 0 1-16,4 0 5 16,8 0 1-16,13 3-3 15,4 4 1-15,3-4-2 16,4-3 1-16,-4 0-6 16,-10-3 1-16,-18 0-14 15,-24 6 1-15</inkml:trace>
  <inkml:trace contextRef="#ctx0" brushRef="#br1" timeOffset="-173027.75">20048 13904 29 0,'43'-7'14'0,"-15"-2"-1"16,-21 9 8-16,4 0-20 16,3-9 1-16,-4-1 2 15,1-2 1-15,-4-4-4 16,-4 0 0-16,-3-2 4 16,-3-1 0-16,-1-3-1 15,-3 3 0-15,-3 0-1 0,-8 0 1 16,-7 1-3-16,-6 2 0 15,-8 0 0-15,-3-3 0 16,-1 1-1-16,-6-1 1 16,-1 6 0-16,-3 1 0 15,8 2 0-15,-1 7 0 16,-4 3-1-16,-3 0 1 16,1 9-1-16,-1 4 1 15,7-7-1-15,-4 1 0 16,5-1 0-16,2 0 1 15,4 0-1-15,1 4 0 16,2 2 0-16,5 4 0 16,6 6 0-16,4 12 0 0,3 1-1 15,4 3 1-15,3-1 0 16,11 4 0-16,4-3-1 16,10-1 1-16,4 4 0 15,6 3 1-15,1 0-1 16,3 0 0-16,4-7 0 15,3 4 1-15,1-3-1 16,2-7 0-16,1-6 0 16,3 0 0-16,4-12 1 15,4-1 0-15,10-9 1 16,7-3 0-16,7-12 0 16,0-7 1-16,-4-6-1 15,-10-3 0-15,0-7 0 16,-10 1 0-16,-8 6-2 15,-7-4 0-15,-10-9-1 0,-7 1 1 16,-11-14-1-16,-11-2 0 16,-3 0-2-16,-7 5 1 15,-7 1-6 17,-4 0 1-17,-10 0-11-15,0 12 0 0</inkml:trace>
  <inkml:trace contextRef="#ctx0" brushRef="#br1" timeOffset="-170367.5">24179 14851 31 0,'7'19'15'0,"-3"9"-4"16,0-22 15-16,-4 7-24 15,0-4 0-15,0 4 1 16,0 5 0-16,0 11-4 16,0 5 0-16,0 1 4 15,-4-1 0-15,0 7-2 0,-3 0 1 16,0-4-2 0,4-9 0-16,3-2-5 0,7-8 1 15,-7-5-9-15,-4-13 0 16</inkml:trace>
  <inkml:trace contextRef="#ctx0" brushRef="#br1" timeOffset="-169724.97">23872 15823 45 0,'8'3'22'0,"-1"0"-21"0,-7-3 37 0,3 3-37 16,1 4 1-16,-4 5 0 16,0 4 0-16,0 6-3 15,0 6 0-15,0 6 2 16,0 1 0-16,-4-4-4 16,4-2 0-16,0-4-4 15,0 0 0-15,0-10-7 16,4-5 0-16,-4-10 0 15,0 0 0-15</inkml:trace>
  <inkml:trace contextRef="#ctx0" brushRef="#br1" timeOffset="-169482.49">24169 15917 34 0,'-4'25'17'0,"-6"-3"-22"0,3-13 36 16,-7 7-31-16,-8 3 1 16,-2 3 0-16,-5 6 0 15,-6 13-1-15,-11 3 0 16,-7-4 1-16,4 11 1 16,0-1-2-16,-1 0 0 15,4 3-5-15,11-15 1 16,3 6-6-16,1-3 0 0</inkml:trace>
  <inkml:trace contextRef="#ctx0" brushRef="#br1" timeOffset="-169079.25">23880 16469 46 0,'10'3'23'0,"4"-3"-27"16,-7 0 43-16,4 0-36 15,-1 0 0-15,1 0 3 16,10 3 0-16,0-3-7 16,4 0 0-16,-4 6 4 15,4 1 1-15,-7-1-2 0,-1 0 0 16,-10 7-2-16,-3-1 0 15,-11 4-1-15,-4 0 1 16,-3 2-1-16,0-2 1 16,0 0-1-16,3 3 1 15,4-1 0-15,0 4 0 16,4 7 0-16,-1-4 1 16,8-3 0-16,6 0 0 15,11-4-1-15,8 1 1 16,2-6-1-16,1-4 1 0,-4 1-8 15,-3-1 0-15,-11 0-10 16,4 7 1-16</inkml:trace>
  <inkml:trace contextRef="#ctx1" brushRef="#br1" timeOffset="99877.93">19173 7792 0,'0'0'16,"0"0"0,0 0-1,8 9 1,-5 4-1,4-4 1,0 4 0</inkml:trace>
  <inkml:trace contextRef="#ctx0" brushRef="#br1" timeOffset="-167817.22">23872 11847 25 0,'0'-10'12'0,"4"20"1"0,-4-10 12 16,0 0-21-16,0 0 0 16,4-3 5-16,3-1 1 15,3 8-11-15,1 2 1 0,-1 0 6 16,4 3 1-16,8 1-2 16,6-7 0-16,11 0-3 15,7-3 1-15,6 0-3 16,1-3 1-16,-3 0-3 15,-8-3 0-15,-10-1-10 16,-11 1 0-16,-14 0-4 16,-3-4 0-16</inkml:trace>
  <inkml:trace contextRef="#ctx0" brushRef="#br1" timeOffset="-167592.3">24045 11684 55 0,'4'25'27'0,"-4"37"-33"0,0-49 51 16,0 15-46-16,0 4 1 15,-4 5-1-15,1 4 1 16,-4 0-8-16,0-4 0 15,-11-8-7-15,-7 2 0 16</inkml:trace>
  <inkml:trace contextRef="#ctx0" brushRef="#br1" timeOffset="-165640.81">23530 12377 28 0,'0'-4'14'0,"25"-5"-4"0,-21 9 15 16,3 0-19-16,7 0 1 16,0 0 4-16,3 0 1 15,5-3-14-15,9 3 1 16,12-3 9-16,10 0 1 15,3-4-4-15,18 1 1 16,11-3-3-16,7-4 0 16,3-3-3-16,-11 1 1 15,-20 2-7-15,-15 4 1 16,-10 3-9-16,-11 2 0 0,-24 8-4 16,-15 2 0-1</inkml:trace>
  <inkml:trace contextRef="#ctx0" brushRef="#br1" timeOffset="-165264.09">23650 12640 35 0,'0'19'17'0,"7"-22"-9"0,-7 3 27 16,7 0-31-16,7-3 0 15,4-4 3-15,10 1 1 16,11 3-10-16,7 0 1 16,-4 6 5-16,1 0 1 15,-5 3-4-15,1 1 0 16,-11-1-9-16,-6 0 1 16,-12-3-9-16,-6-12 0 15</inkml:trace>
  <inkml:trace contextRef="#ctx0" brushRef="#br1" timeOffset="-165023.9">23855 12417 38 0,'3'25'19'0,"-13"35"-11"15,6-38 26-15,1 9-33 16,-1 13 1-16,-3 3 0 15,0 10 0-15,0-4-3 16,-4 7 1-16,1-4-3 16,-1-6 1-16,4-6-11 15,0-16 0-15</inkml:trace>
  <inkml:trace contextRef="#ctx0" brushRef="#br1" timeOffset="-163688.1">23650 13738 35 0,'4'6'17'0,"3"0"1"0,-7-6 17 15,3 0-32-15,4 0 1 16,0 0 2-16,4 0 0 16,3 3-8-16,4-6 0 15,6 0 5-15,8-3 1 16,4-1-3-16,2 1 0 15,-2 3-2-15,2 0 0 0,-2 0-8 16,-12 6 0-16,-13-3-7 16,-4 0 0-16</inkml:trace>
  <inkml:trace contextRef="#ctx0" brushRef="#br1" timeOffset="-163402.22">23805 13446 41 0,'8'3'20'0,"-1"-3"-14"16,-7 0 30-16,7 3-36 15,-4 3 1-15,1 7 0 0,-4 3 1 16,-4 9-3-16,1 9 1 16,-4 4 0-16,0 9 1 15,-1 6-5-15,-2 4 1 16,-1-4-11-16,-3-6 1 16</inkml:trace>
  <inkml:trace contextRef="#ctx0" brushRef="#br1" timeOffset="-162637.37">24261 13879 22 0,'60'-32'11'0,"-1"-49"3"0,-44 59 6 15,2-10-16-15,1-11 1 16,3 8 3-16,-10-6 0 16,-4-3-9-16,-11-3 0 15,-6 7 7-15,-15 2 1 16,-7-3-4-16,-7 7 1 16,-10 5-2-16,-11 4 1 15,4 3-2-15,-1 16 0 16,-6 0-1-16,-4 9 1 15,-4 0-1-15,7 0 1 16,5 0-1-16,2 4 1 0,1-1-1 16,6-3 0-16,8 3-1 15,3 1 1-15,0-1-1 16,4 6 0-16,3 4-1 16,-3 6 1-16,10 6-2 15,4 4 1-15,3-7 0 16,4 6 0-16,4 1 1 15,3 5 1-15,3 4-1 16,8 12 1-16,6 1 1 16,4-1 0-16,4-3-1 15,0-3 1-15,3-6-1 16,14-4 1-16,4-2 0 16,3-10 1-16,11 0-1 15,7-9 1-15,4-7-1 16,-1 1 1-16,-6-7 0 15,3-3 1-15,3-10-2 0,-6-8 0 16,-5-11 0-16,-2 1 0 16,-4-16-1-16,-7 0 1 15,-4 0-2-15,-7-9 1 16,-7-3-4-16,-3 9 0 16,-11-4-12-16,-11-2 0 15</inkml:trace>
  <inkml:trace contextRef="#ctx0" brushRef="#br1" timeOffset="-159697.3">28004 14898 41 0,'3'50'20'0,"-3"0"-16"16,0-34 20-16,-3 9-24 16,-1 6 1-16,-3 7-1 15,0 12 0-15,0 13-1 16,0 9 1-16,0 3-2 15,-7 0 1-15,3-9-5 16,4-16 1-16,0-6-6 0,0-15 0 16</inkml:trace>
  <inkml:trace contextRef="#ctx0" brushRef="#br1" timeOffset="-159215.46">27781 15923 53 0,'11'6'26'0,"10"-15"-32"0,-14 3 51 0,4 3-43 15,6 3 0-15,8 0 2 16,10 6 1-16,4 3-6 16,3 7 0-16,-10-3 3 15,-4 2 0-15,-6 1-1 16,-8 6 0-16,-11-6-3 15,-6-1 1-15,-8 4-1 16,-3 3 1-16,-7 3 0 16,-4-3 1-16,0 3-1 15,-3 6 1-15,3-2 0 16,8 5 1-16,3 7 0 0,3-3 0 16,4-4 0-16,4 1 0 15,10-7-1-15,7-3 1 16,10-9-3-16,19-7 0 15,3-15-15-15,-1-23 1 16</inkml:trace>
  <inkml:trace contextRef="#ctx0" brushRef="#br1" timeOffset="-157877.75">27887 11448 41 0,'11'-3'20'0,"20"-12"-12"0,-16 11 20 0,6 1-26 15,3 3 1-15,5 3 2 16,6 1 1-16,7-1-8 16,8-3 1-16,-1-3 4 15,-7-7 0-15,-3-2-3 16,-7 2 1-16,-4 4-7 16,-7 0 0-16,-3-4-9 15,-7 4 0 1</inkml:trace>
  <inkml:trace contextRef="#ctx0" brushRef="#br1" timeOffset="-157651.4">28190 11182 50 0,'0'38'25'0,"0"9"-25"0,0-38 41 16,0 10-41-16,-3 15 1 16,-1 1 0-16,1 12 0 15,-1 3-6-15,1 0 0 16,3 0-10-16,0-9 1 16</inkml:trace>
  <inkml:trace contextRef="#ctx0" brushRef="#br1" timeOffset="-156976.52">27351 11859 40 0,'0'16'20'0,"32"-19"-15"0,-18 0 25 0,7-1-25 16,14 1 1-16,22 3 4 15,10 0 1-15,14 0-12 16,21-6 1-16,25 6 7 16,7-6 0-16,11 0-3 15,10-7 0-15,-10 4-4 16,-36-1 0-16,-10 1-6 16,-18 2 0-16,-18 4-10 15,-17 6 0-15,-25 4-3 16,-17 2 1 31</inkml:trace>
  <inkml:trace contextRef="#ctx0" brushRef="#br1" timeOffset="-156449.91">27986 12182 53 0,'-4'16'26'0,"8"-10"-25"0,-4-6 49 15,3 0-47-15,4 3 1 16,1-3 1-16,6 0 1 16,7-3-8-16,14 0 1 15,11 3 4-15,10-6 0 16,-6-4-6-16,-4 7 1 15,-8-3-15-15,-9 0 1 16,-12 9-3-16,-6 3 0 0</inkml:trace>
  <inkml:trace contextRef="#ctx0" brushRef="#br1" timeOffset="-154563.28">27806 13760 32 0,'14'12'16'0,"-3"-12"-9"0,-8-3 17 15,-3 3-18-15,4-3 0 16,-1-3 2-16,1-1 1 16,-4 7-11-16,7-6 0 15,3-3 8-15,8 2 0 16,7 4-4-16,6 3 1 15,12-3-3-15,3-3 1 16,3 3-8-16,-7-4 0 16,-3-8-9-16,-14 8 1 15</inkml:trace>
  <inkml:trace contextRef="#ctx0" brushRef="#br1" timeOffset="-153899.18">28243 13725 28 0,'163'-31'14'0,"-72"2"-7"0,-66 20 12 15,0-4-15-15,-1-8 0 16,1-1 3-16,-4 0 0 16,-7-10-8-16,-6-5 0 15,-8-4 6-15,-11 10 1 16,-28-10-2-16,-7 9 0 0,-21 4-2 16,-17 6 1-16,-8 10-1 15,-7-1 0-15,11 13-2 16,-7 6 1-16,-11 1-2 15,11 5 1-15,6 10-3 16,5 6 0-16,10 4 0 16,10 15 0-16,8 0 0 15,13 12 1-15,12 4 0 16,9 6 0-16,12 10 2 16,6-11 0-16,18 5 1 15,25-4 0-15,28-4 2 16,18-14 0-16,24-17 0 15,25-12 0-15,4-19-1 16,-1-22 1 15,-10 1-1-15,-10-17 0-16,-18-9-2 0,-22-6 0 0,-20-10-4 0,-22-5 1 0,-21-4-12 0,-17-7 1 16</inkml:trace>
  <inkml:trace contextRef="#ctx0" brushRef="#br0" timeOffset="-142190.36">10880 12402 37 0,'14'9'18'0,"7"-9"-13"0,-14 0 18 16,-3 3-21-16,-1-3 1 15,1 10 1-15,-4 2 0 16,-4 7-6-16,-3 6 1 16,3 10 3-16,-10 12 1 15,4 6-2-15,-1 13 0 16,-3 9-2-16,-4 19 0 0,4 10 0 16,4 2 1-1,3 4-2-15,0-7 1 0,3-2-1 16,1-1 0-16,-1-12-1 15,1-13 0-15,-1-12-4 16,0-10 1-16,4-15-6 16,0-10 1-16</inkml:trace>
  <inkml:trace contextRef="#ctx0" brushRef="#br0" timeOffset="-141454.85">11003 12452 29 0,'4'16'14'0,"6"-13"-11"0,-10-3 23 16,7 0-24-16,0-3 1 0,7 3 0 15,4 0 1 1,3 3-4-16,15-3 0 0,2 0 3 15,5 0 0-15,10-7 0 16,14-5 0-16,3-1-2 16,11 1 1-16,4-7-2 15,-14-3 1-15,-1 0-1 16,-6 3 0-16,-8 4 0 16,1 5 0-16,-5 4 1 15,-9 6 0-15,-8 3-1 16,-7 6 0-16,-3 7 0 15,-7-3 0-15,-4 12-1 16,-4 9 0-16,-3 7-1 16,-7 9 0-16,-7 7 0 15,-7 5 1-15,-3 7-1 16,-8 0 1-16,4 10-1 16,7-4 1-16,3 3 1 0,4-6 0 15,3 1 0-15,4-8 0 16,0-2 0-16,4 3 1 15,3 9-1-15,0-6 0 16,0 7 0-16,0-4 1 16,-7-3-1-16,-10-3 0 15,-5-10 0-15,-2-3 0 16,-4-12 0-16,-1-3 0 16,-13-7 0-16,-7-3 1 0,-15 0 0 15,-20-9 0 1,-11-6 0-16,-8-7 0 0,-9-6 0 15,-12-6 0 1</inkml:trace>
  <inkml:trace contextRef="#ctx0" brushRef="#br0" timeOffset="-139348.39">22564 14951 29 0,'3'19'14'0,"-3"0"-11"16,0-13 14-16,-3 7-16 15,-8 5 1-15,-3 11-1 16,-7-4 0-16,0 9-2 16,-1 1 1-16,1-4-1 15,0 0 1-15,7-9-6 16,3 0 1-16,4-12-3 15,18-10 0-15</inkml:trace>
  <inkml:trace contextRef="#ctx0" brushRef="#br0" timeOffset="-139081.12">22885 15051 35 0,'3'29'17'0,"-3"-7"-22"0,4-16 33 0,-4 3-28 16,-4 4 0-16,-3-4 0 16,-7 10 1-16,-7 3-1 15,0 6 0-15,0 0 0 16,-1-2 0-16,8-4-4 15,4-7 0-15,3-2-6 16,3-10 1-16</inkml:trace>
  <inkml:trace contextRef="#ctx0" brushRef="#br0" timeOffset="-138855.15">23283 14989 36 0,'25'-3'18'0,"-7"21"-20"0,-15-14 30 16,1 5-28 0,-4 0 0-16,-4 7 0 0,-3 6 1 15,-3 3-1-15,-8-3 0 16,0 9 0-16,-3 4 0 16,0 6 0-16,0-4 0 15,3-5-4-15,4-7 0 16,3-6-6-1,4-13 0-15</inkml:trace>
  <inkml:trace contextRef="#ctx0" brushRef="#br0" timeOffset="-138629.72">23601 15033 37 0,'39'3'18'0,"-4"0"-19"0,-24 0 31 0,-1 3-28 16,1 7 1-16,-4 3 2 15,0-1 0-15,-7 4-7 16,-4-3 1-16,-3 6 3 16,-3 6 1-16,-8 10-3 15,0-7 0-15,1 0-3 16,3 1 1-16,3-7-8 16,4-10 1-16,0-5-4 15,10-17 1-15</inkml:trace>
  <inkml:trace contextRef="#ctx0" brushRef="#br0" timeOffset="-138370.97">24155 14979 26 0,'14'32'13'0,"-14"12"-9"0,3-32 20 16,-3 1-22-16,0 2 1 15,-3 1 1-15,-1-3 0 16,-6 2-5-16,-4 7 0 16,-1 3 3-16,1 7 1 0,0-7-4 15,0-3 1-15,4-10-7 16,-1-2 1-16,7-7-5 16,4-3 1-1</inkml:trace>
  <inkml:trace contextRef="#ctx0" brushRef="#br0" timeOffset="-138150.49">24384 14992 17 0,'25'0'8'0,"-4"12"3"16,-14-5 9-16,-4 5-14 16,1 7 0-16,-4 6 2 15,-4 0 0-15,-3 3-11 16,-3 1 0-16,-1-1 7 15,1 0 0-15,-1-3-3 16,0 0 1-16,1-6-2 0,3-3 0 16,0-4-4-1,3-9 0-15,4-3-4 0,11-15 0 16,3-4-3-16,4-6 0 16</inkml:trace>
  <inkml:trace contextRef="#ctx0" brushRef="#br0" timeOffset="-137734.02">24779 15033 34 0,'11'34'17'0,"-1"13"-18"0,-6-34 32 0,-4 2-29 16,0-2 1-16,0-1 0 16,-4 4 1-16,-3 6-6 15,0-6 1-15,4-1 3 16,-1 1 0-16,-3-3-2 15,4-4 0-15,-1-3-1 16,4-6 0-16,4-9-2 16,3-7 1-16,3 4-3 15,4-4 1-15,7-6-2 16,4-6 0-16,3 3 1 16,-3 3 1-16,7 0 0 15,3 3 1-15,-7 3 3 16,-7 7 0-16,-3 9 2 15,-4 6 1-15,-3 10 1 16,-1 3 1-16,-3 3-1 16,1 3 0-16,-8 0-1 15,0 6 0-15,0-3-2 0,0-2 0 16,0-8-1-16,0-2 0 16,0 0-1-16,0-7 1 15,0-3-5-15,3-9 0 16,8-9-5-16,3-7 1 15</inkml:trace>
  <inkml:trace contextRef="#ctx0" brushRef="#br0" timeOffset="-137509.98">25495 15077 18 0,'11'40'9'0,"-4"7"-2"0,-7-40 8 0,0 2-14 0,-4 7 1 0,-3 6 0 0,-3-4 1 0,-1 4-4 0,-3 0 0 0,-4 3 2 0,4-6 0 0,4-3-2 0,-1-4 1 0,4-2-7 0,4-7 0 0</inkml:trace>
  <inkml:trace contextRef="#ctx0" brushRef="#br0" timeOffset="-137322.39">25728 15221 20 0,'-3'50'10'0,"-15"3"-11"0,11-40 12 15,-4 9-11-15,1 0 0 16,3 3-1-16,0 0 1 15,0-3-1-15,-1-10 1 16,1-8-5-16,4-4 1 16</inkml:trace>
  <inkml:trace contextRef="#ctx0" brushRef="#br0" timeOffset="-136888.58">25873 15255 29 0,'-4'44'14'0,"8"-25"-15"16,-4-13 28-16,0 1-27 16,3-1 1-16,-3 0-1 15,0 0 0-15,0 1-2 16,0-4 1-16,0-3-1 15,0 0 0-15,4-7-3 16,3-8 0-16,0-4-1 16,0-9 0-16,7 3 0 15,4-4 1-15,-1-2 0 0,5-3 1 16,-5 2 2 0,1 4 1-16,-1 0 1 0,1 6 1 15,0 6 1-15,-4 1 0 16,0 5 1-16,-3 10 1 15,-8 13 0-15,-3 12 0 16,-7 3 0-16,-4 10 0 16,-3 9-1-16,-3 6 0 15,-8 7-3-15,-3-4 0 47,0 0-7-47,-15 1 1 16</inkml:trace>
  <inkml:trace contextRef="#ctx0" brushRef="#br0" timeOffset="-131427.93">22105 15158 23 0,'18'0'11'0,"6"-6"-5"0,-17 3 12 0,1-4-16 15,-1-2 1-15,3-4 1 16,-3-2 1-16,0-1-5 15,0-3 0-15,-3 4 4 16,-4-1 0-16,-4 3-1 16,-3 4 0-16,-3 3-1 15,-1-1 1-15,-7 1-2 16,1 3 1-16,-4-3-1 16,-1 6 0-16,1-3 0 15,0-4 1-15,-4 4-1 16,1 0 0-16,-1 6 0 15,0 0 0-15,-3 7 0 0,3 5 0 16,4 7 0-16,7 0 0 16,0 3-1-16,0-3 1 15,3 3-1-15,1-6 1 16,3 3-1-16,3 0 1 16,1 10-1-16,-1-7 1 15,4 0-1-15,7-3 1 16,4-4-1-16,3-2 0 15,4-3 0-15,3-4 1 0,7-3 1 16,4-6 0 0,6-6 0-16,-2-6 0 0,3-4 0 15,-4-6 1-15,0 3-1 16,-3 0 0-16,-4-3-2 16,-3-6 1-16,-8-3-1 15,-6-1 0-15,-4 1 0 16,-7 3 0-16,-7 6 0 15,-7 6 1-15,-4 4-1 16,-6-1 1-16,-1 7-1 16,0-4 1-16,0 4 0 15,1 6 0-15,-4 3-1 16,-1 4 1-16,1 5-1 16,0 4 0-16,0 6 0 15,3 6 0-15,4-3-1 0,3 3 0 16,8 0 0-1,3 4 1-15,7-7-1 16,7-3 1-16,7 0 0 0,3-10 0 16,12-2 0-16,6-10 0 15,0-13-1-15,4-6 1 16,0 7 0-16,-4-7 0 16,-3-6 0-16,-4-6 1 15,-7-4-1-15,-3 4 1 16,-11-4 0-16,-7-2 0 15,-7 5-1-15,-11 1 1 16,-3 6-1-16,-7 3 0 16,-8 9 0-16,-6 7 1 15,0 6-1-15,-1 6 1 0,5 4 0 16,9 5 0-16,1-5-1 16,7 2 1-16,3 7-1 15,4 3 0-15,7 3 0 16,4 0 0-16,-1 4 0 15,11-4 0-15,11-7-1 16,10-5 1-16,7 0 0 16,4-7 0-16,4-6-1 15,-8-10 0-15,-3-2 0 16,-4-7 1 15,-11-3 0-31,-2 0 0 0,-8 3 0 0,-11 1 0 0,-7-1 0 16,-3 0 0-16,-3 3 0 15,-8 7 1-15,-7-1-1 16,1 14 1-16,-8 2 0 16,11 3 0-16,6 7-2 0,1 6 1 15,4 3-2-15,2 6 0 16,5-6 0-16,3 0 1 16,0 4-1-16,7-7 0 15,10 3 1-15,8-10 1 16,10-5 0-16,4-10 0 15,3-6 0-15,8-1 1 16,-5-12-1-16,-6-3 1 16,0-6-1-16,-7-3 1 15,-8 6-1-15,-6-3 1 0,-8 3-1 16,-6-1 0-16,-8 4-1 16,-6 7 1-16,-5 2 0 15,-2 7 1-15,-8 3-1 16,0 9 0-16,0 4-1 15,-3 5 1-15,10 4-2 16,4 6 1-16,4 0-1 16,3 7 1-16,3-4-1 15,4-3 1-15,3 3 1 16,11-6 0-16,8 3 0 16,13-12 0-16,4-10 0 15,6-6 1-15,-2 3 1 16,-5-10 0-16,-2-2-1 15,-8-10 1-15,-4 0 0 0,-6-3 1 16,-4-4-2 0,-11 8 1-16,-3-1-1 15,-7 6 0-15,0 0 0 0,-7 10 0 16,-4-3-1-16,-3 9 0 16,-4 6 0-16,1 3 0 15,6 7-1-15,7 3 0 16,1 3-1-16,6 0 1 15,4-4 0-15,-4 4 0 16,8-6 0-16,6 0 0 16,12-4 0-16,6-9 1 15,7-3 0-15,4 0 0 0,3-6 0 16,-3-6 1-16,-1-7-1 16,-6-3 1-16,-4-3 0 15,-7 0 1-15,-7 6-2 16,-7-3 1-16,-3 0-1 15,-8 3 1-15,-3 7-1 16,0 2 1-16,-7 7-1 16,-4 6 0-16,-3 3 1 15,-11 7 0-15,11 6-2 16,7 3 1-16,0 3-2 16,7 0 1-16,-1 3-1 15,8 0 1-15,0 4-1 16,0-1 1-16,14-6 1 15,4-6 0-15,10-10-1 16,11-5 1-16,0-8 1 16,3-11 0-16,-7 5 0 15,-3-5 1-15,-8-7-1 0,-2-7 1 16,-8 1-1-16,-7 0 1 16,-4 3-1-16,-6 0 0 15,-8 9-1-15,0 4 1 16,-6 2-1-16,-5 4 0 15,-2 3 0-15,9 6 0 16,1 6-2-16,4 7 1 16,2 3 0-16,5 3 0 15,-1 0-1-15,4-7 0 16,4 1 0 15,3-3 0-31,3-1 1 0,8 1 1 0,6-7-1 0,8-6 1 0,3 0-1 16,1-3 1-16,-1-7 0 15,-7-5 0-15,-3-7 0 16,-4-3 0-16,-4 0 0 16,-6 6 0-16,-4-3 0 15,-4 3 0-15,-6 3 0 16,-4 4 0-16,-8 6 0 16,1 2 1-16,-7 11-1 15,3 2 0-15,4 4 0 16,7 6 1-16,4-1-1 15,2 1 0-15,1 0-1 16,0-3 1-16,0-4 0 16,7 1 0-16,7-4-1 15,4-3 1-15,0-6-1 16,3 0 1-16,-4-6 0 0,4-3 0 16,0-1-1-16,-3-2 1 15,-4-1 0-15,0-2 0 16,-3-1 0-16,-4 0 0 15,0 4-1-15,-4 2 1 16,1 1 0-16,-1 3 0 16,1-1 0-16,-4 4 0 15,3 0 0-15,-3 3 0 0,0 0 0 16,0 3 1-16,-4 3-1 16,4 4 1-16,0 6 0 15,0-1 0-15,4 4-1 16,-1 3 1-16,0 0-1 15,8-6 0-15,0-1-5 16,3-5 0-16,3-7-12 16,-3-13 0-16</inkml:trace>
  <inkml:trace contextRef="#ctx0" brushRef="#br0" timeOffset="-129876.11">26501 15080 16 0,'14'-10'8'0,"10"-12"0"15,-16 16 9-15,2 0-14 16,-3 0 0-16,4-1 4 15,-1 1 0-15,1 0-8 16,0 3 0-16,-1-4 6 16,1 1 0-16,-1-3-1 15,1-4 1-15,-4 4-2 16,0-1 1-16,-4 1-1 0,-3-4 1 16,-3 1-1-16,-4 5 1 15,0-2-2-15,-4-3 0 16,-3 2 0-16,0 1 0 15,0-1-1-15,0 4 0 16,-4 0 0-16,1-1 0 16,-1 7 0-16,-3 0 0 15,0 4-1-15,-4-1 1 16,0 3-1-16,4 0 1 16,0 1-1-16,-4-1 0 15,0 3 0-15,1 7 1 16,-1-4-1-16,4 4 0 0,7-3 0 15,0-1 1-15,0 4-1 16,-1 0 0-16,1 2 0 16,4 4 0-16,-4 0 0 15,0 3 1-15,-1-3-1 16,1 0 0-16,0-3 0 16,0 0 0-16,0 3 0 15,0 0 0-15,3-3 0 16,1-1 0-16,-1 1 0 15,4 3 0-15,0 0 0 16,3 3 1-16,4-3-1 16,0 0 0-16,4 0 0 15,3 3 0-15,0-3 0 16,4-3 1-16,3-3-1 0,0-1 0 16,0 7 0-1,4-3 1-15,-1-3-1 0,-3-1 0 16,4 1 0-16,3-3 1 15,4-4-1-15,7-6 1 16,-1-3 0-16,1-3 0 16,0-6 1-16,0-1 0 15,3 1-2-15,0-1 1 16,4-5 0-16,-4-1 0 16,1-3-1-16,-5-6 1 15,-2 0-2-15,-5 3 0 0,-3-3 2 16,-3-6 0-16,-4-1-2 15,-3-2 0-15,-1-1 1 16,1-2 0-16,-8-4 1 16,-3-6 0-16,-3 3-1 15,-1 0 0-15,-3-3 1 16,-3 6 0 31,-1 7-5-47,-6 2 0 0,-8 7-14 0,-10 10 0 15</inkml:trace>
  <inkml:trace contextRef="#ctx0" brushRef="#br0" timeOffset="-120678.47">16506 11160 42 0,'0'22'21'0,"11"-13"-15"15,-4-9 21-15,4 0-24 16,3-3 1-16,7-3 3 15,0 0 0-15,4 2-9 16,0 4 1-16,-1 4 5 16,-3 2 1-16,-3 3-3 15,-4 4 1-15,-3-1-3 0,-4 1 1 16,-7-4-2-16,0 4 0 16,-4-7 0-16,-3 4 0 15,0-1 0-15,0 3 0 16,0 4 0-16,0 3 1 15,0 0 0-15,3 0 0 16,1-4 0-16,-1-2 0 16,1-1-1-16,3-5 1 15,3-1 0-15,4 0 0 16,4-3 0-16,0 0 0 16,3 4 0-16,0-1 1 0,-4 3-1 15,-3 1 1-15,-3 2-1 16,-8 4 1-16,-6 6-2 15,-11-3 0-15,-8 3-2 16,-2-7 0-16,-5-2-7 16,-2 3 0-16,-1-16-5 15,0 6 0-15</inkml:trace>
  <inkml:trace contextRef="#ctx0" brushRef="#br0" timeOffset="-120181.65">17039 11270 44 0,'50'-16'22'0,"-15"-6"-18"0,-28 13 37 15,0-4-38-15,-7-3 1 16,-7-6 0-16,-7 1 0 16,-14-11-6-16,-15-2 1 15,-6-1 3-15,-8 1 0 16,-10 12-2-16,0 6 0 16,-3 10-2-16,-4 3 1 0,0 15-2 15,10 10 1-15,4 3-2 16,-3 3 0-16,6 13-2 15,1 3 1-15,3 19 0 16,11 9 0-16,6 13 2 16,12-4 1-16,13 4 2 15,11-13 1-15,18 3 3 16,10-12 1-16,11-16 0 16,21-13 0-16,21-18 0 15,25-10 0-15,21-18-2 16,17-16 1-16,1-4-3 15,-25-15 0 1,-28-44-8 0,-29 13 1-16,-28 3-10 0,-28 6 1 15</inkml:trace>
  <inkml:trace contextRef="#ctx0" brushRef="#br0" timeOffset="-119174.42">23703 4684 29 0,'11'-47'14'0,"-8"0"-3"0,-3 25 13 0,-3-12-23 16,-8 9 0-16,-10-3 0 16,-11-13 0-16,-14 6-2 15,-10 7 1-15,-15 9 1 16,-10 10 0-16,-3 9 0 16,-5 16 0-16,12-7 0 15,-8 13 0-15,-3 9-1 16,0 7 0-16,10 3-2 15,8 6 1-15,10 9-1 16,14 13 1-16,14 6-1 16,11 16 1-16,10-3 0 15,18-3 1-15,7-7 0 0,18-9 1 16,14-9-1 0,3-7 1-16,11-12-1 15,14 0 1-15,4-10 0 0,7-9 1 16,-4-9 0-16,-7-20 0 15,-4-5 0-15,5-16 1 16,-1-16 0-16,0-3 0 16,-7-13-1-16,-11 4 1 15,-6-17-1-15,-15-5 0 16,-7-7 0-16,-10 4 1 16,-11-7-2-16,-11 0 0 15,-6 26 0-15,-8-1 1 0,-14 9-2 16,-7 17 1-16,1 5-1 15,-8 11 0-15,-11 14-2 16,-17 7 1-16,-3 0-8 16,-15 16 1-16,4 3-7 15,0 0 1-15</inkml:trace>
  <inkml:trace contextRef="#ctx0" brushRef="#br0" timeOffset="-117880.13">1048 15751 37 0,'10'9'18'0,"-17"10"-14"16,7-13 18-16,-3 4-22 15,3 2 1-15,-11 4 0 16,4 3 0-16,4 6-1 15,-4 6 0-15,-4 0 0 16,4 4 1-16,7-4-1 16,0-2 1-16,7-4-2 15,11-3 1-15,3 0-3 16,0-13 1-16,0-6-4 16,0-9 0-16,7-13-5 46,-6-9 1-46</inkml:trace>
  <inkml:trace contextRef="#ctx0" brushRef="#br0" timeOffset="-117673.15">1238 15650 35 0,'11'4'17'0,"-1"27"-15"0,-3-22 31 16,-7 1-29-16,-7 5 1 16,7 10 0-16,-10 4 1 15,-1 11-8-15,-10 4 0 0,3 7 5 16,-3 5 0-1,0 10-2-15,3 0 0 0,-3 3-3 16,-7-7 0-16,14-8-5 16,-4-4 0-16,1-9-7 15,6-10 0-15</inkml:trace>
  <inkml:trace contextRef="#ctx0" brushRef="#br0" timeOffset="-117134.33">1446 15723 56 0,'11'-10'28'0,"0"-21"-35"0,-18 24 52 16,3-2-43 0,-7 0 0-16,1-1 0 0,-18-2 1 15,-22 2-4-15,1 4 0 16,-11 3 2-16,0 6 1 16,-11 6-4-16,1 10 1 15,-1 3-3-15,-6 0 1 16,6 3-2-1,11 3 1-15,4 7-3 0,13 6 0 16,4 3 0-16,18 9 0 16,11 13-1-16,3 3 1 15,14 12 0-15,14-2 0 0,11-1 5 16,14 0 0-16,-4-9 4 16,18-12 1-16,7-10 3 15,14-9 1-15,11-16 3 16,6-10 1-16,8-12-2 15,-3-16 0-15,6-9-1 16,-17-9 1-16,-4-10-4 16,-18-6 1-16,-13-13-5 15,-4-3 1-15,-25-6-7 16,-7 0 0-16,-14 0-13 16,-24-10 0-1</inkml:trace>
  <inkml:trace contextRef="#ctx0" brushRef="#br0" timeOffset="-114856.71">2621 15744 46 0,'25'-9'23'0,"10"-7"-15"0,-24 13 24 16,-11 0-29-16,0 3 0 16,0 3 1-16,-11 4 1 15,-17 5-7-15,7 10 1 16,-11 6 2-16,4 10 0 15,-4-1-3-15,-3 7 0 16,3-3-2-16,4 0 0 16,7 3 0-16,-1-3 0 15,12-1 2-15,-1-5 0 16,11-4 4-16,14-6 0 0,4-6 2 16,10 0 0-16,-7-7 1 15,11 1 0-15,7-4-2 16,0-2 1-16,-7 2-2 15,-4-3 1-15,-14 10-3 16,-7 3 1-16,-7 6-2 16,-11 6 1-16,-10 1-4 15,0 2 1-15,3 1-4 16,-3-4 0-16,0-3-5 16,-7 0 0-16,0-6-4 15,6-3 1 16</inkml:trace>
  <inkml:trace contextRef="#ctx0" brushRef="#br0" timeOffset="-114505.53">2872 16394 34 0,'38'0'17'0,"-9"-16"-20"0,-26 10 29 16,4-4-25-1,-3 1 0-15,-4-1 1 0,-4 1 0 16,-3 3-3-16,-3-1 1 16,-12 4 1-16,-6 0 1 15,-4 3-2-15,-3 3 0 0,0 13-4 16,-4 6 1 0,11 9-3-16,-4 4 1 0,11 9-5 15,14 3 1-15,0 0 2 16,14 0 1-16,11-6 7 15,3-10 1-15,7-9 5 16,4-16 1-16,10-12 4 16,4-4 1-16,-14-11-2 15,-1-8 0-15,-9 1-9 16,-8-3 1-16,-14-1-14 16,-7-5 1-16,-4-7-4 15,0 0 1-15</inkml:trace>
  <inkml:trace contextRef="#ctx0" brushRef="#br0" timeOffset="-112900.27">4547 16340 48 0,'0'13'24'0,"-10"-13"-28"16,6 0 47-16,-3-3-43 15,-7 6 0-15,-4 3 1 16,-3 3 0-16,-7 1-1 16,-11 9 0-16,7 3 0 15,-3 0 0-15,10 9-2 16,-3-3 0-16,11 4-2 15,3-4 0-15,6-3 0 16,8-3 0-16,8-7 1 16,2-5 1-16,4-4 3 15,4-3 1-15,-1-6 0 16,-2-6 1-16,-1-7 0 0,0-3 0 16,3 4-2-16,-6-1 1 15,0 0-2-15,-1 4 0 16,1 2-1-16,-1 1 0 15,1 3 0-15,0 2 0 16,3 4 0-16,-4 4 0 16,1-1 0-16,-1 6 0 15,1 4 0-15,-4 9 1 16,4-4-1-16,-8 8 0 16,4 5-1-16,4 3 1 0,-8 4 0 15,4-7 0-15,0-6 0 16,4-6 0-16,-7-3 1 15,3 3 1-15,3-10 1 16,1 1 1-16,-1-4 0 16,8-3 0-16,3-9 0 15,-10-13 1-15,17-9-1 16,-7-13 1-16,11-9-2 16,7-13 1-16,-1-3-1 15,-9-3 0-15,-5-9-1 16,1-1 1-16,-4-2-1 15,-10-4 1-15,-1 7-1 16,1-1 1-16,-11 17-2 16,4 8 1-16,-4 10 0 15,0 13 0-15,-4 12-2 16,-3 10 1-16,-7 18-3 16,-4 13 1-16,-3 13-3 0,3 12 1 15,4 3-2-15,-10 10 1 16,9 9 1-16,5 3 0 15,-1 3 1-15,11 6 1 16,0-2 1-16,4-10 1 16,6-10-1-16,8-8 0 15,0-11 0-15,6-11 0 16,1-14 0-16,-4-12 1 16,4-6 2-16,3-12 1 15,4-20 1-15,3-12 0 16,4-13 1-16,3-5 0 15,-13-11-2-15,-5-5 1 0,-6-1-3 16,0-2 0-16,-8-1-1 16,1 19 1-16,-4 7-1 15,-4 5 0-15,-3 13 0 16,-3 7 0-16,-4 15-2 16,-4 13 1-16,1 12-3 15,-12 19 1-15,5 19-1 16,-4 13 0-16,-8 8-1 15,8 11 0-15,4 11 1 16,13 8 1-16,-3 2 1 16,14 3 1-16,4-12-1 15,3-10 1-15,10-15-3 16,8-16 0-16,-11-9-6 16,0-19 0-16</inkml:trace>
  <inkml:trace contextRef="#ctx0" brushRef="#br0" timeOffset="-112433.13">6414 16209 58 0,'10'40'29'0,"-17"-2"-40"16,7-32 57-16,-7 10-45 15,-7 6 1-15,-4 3-1 0,-6 9 1 16,-5 4-3-1,-9 6 0-15,-1-6 0 0,0-4 0 16,7 1-6-16,-3-4 0 16,10-9-9-16,4-10 1 15</inkml:trace>
  <inkml:trace contextRef="#ctx0" brushRef="#br0" timeOffset="-112222.58">6089 16249 40 0,'28'41'20'0,"22"3"-14"15,-36-25 27 1,14 9-31-16,7 19 1 0,0 0 0 16,4 0 1-16,-3 3-6 15,-1-3 1-15,0-3-2 16,-3-6 0-16,-7-13-11 15,-8-22 1-15</inkml:trace>
  <inkml:trace contextRef="#ctx0" brushRef="#br0" timeOffset="-111621.85">7938 16441 47 0,'-4'6'23'0,"0"13"-15"16,4-16 35-16,-3 6-39 0,-1 7 0 16,1 6 2-16,3 6 0 15,-11-9-9-15,1 6 1 16,3 3 4-16,0 4 1 16,0-4-8-16,3 0 1 15,0-12-14-15,4-16 0 16</inkml:trace>
  <inkml:trace contextRef="#ctx0" brushRef="#br0" timeOffset="-111429.24">7712 16099 41 0,'-4'3'20'0,"18"3"-14"0,-10-6 21 0,3 3-28 15,3 0 1-15,1 1-5 16,3-4 1-16,7 3-3 16,-3 0 0-16,3-3-5 15,0 3 0-15</inkml:trace>
  <inkml:trace contextRef="#ctx0" brushRef="#br0" timeOffset="-111037.02">8163 16629 26 0,'7'22'13'0,"-10"-22"-20"0,3 0 22 16,0-10-13-16,0 1 1 15,0-10 3-15,0-3 1 16,3 0-7-16,1-3 1 15,3 0 4-15,11 0 1 16,-8-3 0-16,4-1 0 16,4 1-2-16,7 9 1 15,6 1-1-15,-2 5 0 0,2 4 0 16,1 9 0-16,3 9-1 16,-6 7 1-16,-5 9-2 15,-3 3 1-15,1 7-2 16,-1 5 1-16,-4-5-1 15,-2-1 0-15,-1 4-2 16,-4-4 0-16,1-5-6 16,-1-4 0-16,-3-13-10 15,-7-12 1-15</inkml:trace>
  <inkml:trace contextRef="#ctx0" brushRef="#br0" timeOffset="-109834.25">10749 16171 43 0,'7'-9'21'0,"0"-17"-15"0,-3 17 29 15,-4 3-31-15,0-1 0 16,0 1 2-16,3 0 1 15,-3-3-9-15,-3-7 1 16,-11 6 5-16,-7 1 0 16,-11 3-3-16,-7 6 1 15,-3 0-3-15,-4 3 0 0,0 6-4 16,0 7 1-16,-3 12-3 16,3 10 0-16,11-1-1 15,6 11 1-15,5 5 0 16,9 10 1-16,12-1 3 15,10-5 1-15,7-7 4 16,14-6 0-16,8-16 4 16,6-12 0-16,11-7 1 15,-7-15 1-15,0-13-1 16,-8-12 1-16,-2-7-3 16,-5-6 0-16,-6 3-3 15,-4-3 0-15,-3-6-6 16,-4 6 0 31,0 7-9-47,0 5 0 0,-3 7-4 0,-1 13 0 0</inkml:trace>
  <inkml:trace contextRef="#ctx0" brushRef="#br0" timeOffset="-109534.14">11045 16616 65 0,'4'32'32'0,"-8"15"-44"0,1-29 64 0,-1 11-53 15,-3-4 1-15,0 9 0 16,-3 7 0-16,-1-3-1 16,-3-7 0-16,0-6-6 15,0-9 1-15,3-10-11 16,4-19 1-16</inkml:trace>
  <inkml:trace contextRef="#ctx0" brushRef="#br0" timeOffset="-108994.33">11762 16008 55 0,'-7'9'27'0,"-8"20"-27"15,12-20 43-15,-4-3-42 16,-4 13 0-16,4 15 1 16,0 4 0-16,0 19-3 0,4 12 1 15,3 12 1-15,0 1 0 16,3-4-3-16,-3-12 0 16,0-16-9-16,0-19 0 15,-3-21-6-15,-1-16 1 16</inkml:trace>
  <inkml:trace contextRef="#ctx0" brushRef="#br0" timeOffset="-107900.64">11779 15606 42 0,'0'19'21'0,"-3"-16"-21"0,3-3 33 16,0 0-28-16,0 0 0 16,7-6 2-16,0 3 0 15,3 3-9-15,5 3 1 16,-1 0 7-16,10 0 0 15,5 1-2-15,16-4 0 16,-2-4-1-16,6-2 0 16,1-3-1-16,2-1 0 15,-2 1-2-15,-1 3 1 16,-6 3-1-16,-8 3 0 16,-7 0-1-16,-3 3 1 15,-4 3-1-15,-3 6 1 16,-8 4-2-16,-3 3 0 0,-3 0 0 15,3 3 0-15,-18 9-2 16,1 10 0-16,-4 9 0 16,-4 3 1-16,-3 1 0 15,0 5 0-15,3 7 1 16,4 0 0-16,0 0 1 16,7 3 1-16,10 3 1 15,8 0 0-15,6-6 0 16,1-3 1-1,3 12-1 1,-7-16 1-16,-10-2-1 16,-8-4 0-16,-13-6-1 15,-12-3 0-15,-6-9-5 16,-18-10 1-16,-7-10-11 0,-14-5 0 16</inkml:trace>
  <inkml:trace contextRef="#ctx0" brushRef="#br0" timeOffset="-106839.48">10160 15534 19 0,'7'4'9'0,"7"-11"9"15,-10 7-3-15,-4 0-9 0,7-3 1 16,-4 0 4-16,-3 3 1 15,0 0-13-15,4 0 0 16,-1 3 9-16,1 0 1 16,-4-3-3-16,0 0 0 15,0 7-2-15,0 2 0 16,-7 3-3-16,-7 4 1 16,-7 6-1-16,-11 6 0 15,-3-3-1-15,-4 4 0 16,-7 11 0-16,-4 7 0 15,1 16-1-15,-4 0 1 0,14 12-1 16,8 4 1-16,2 18-1 16,8 0 1-16,7-6-1 15,4 0 1-15,10-13 0 16,7-9 0-16,10-12-1 16,11-7 1-16,4-9-1 15,-4-13 1-15,4-6-5 16,-4-7 1-16,-3-5-13 47,-11-16 1-47</inkml:trace>
  <inkml:trace contextRef="#ctx0" brushRef="#br0" timeOffset="-106133.56">13127 16864 57 0,'0'16'28'0,"-11"-26"-28"0,11 10 44 16,0 0-44-16,0 0 0 0,0 0 1 16,0 0 0-16,0 3-5 15,0-3 1-15,0 3-13 16,-7 1 0-16</inkml:trace>
  <inkml:trace contextRef="#ctx0" brushRef="#br0" timeOffset="-99418.46">10929 12565 11 0,'11'3'5'0,"10"9"1"16,-14-8 6-16,0 2-9 15,0-3 0-15,4 3 1 16,-1 10 0-16,1 3-6 16,-1 3 1-16,-3 3 2 15,0 9 1-15,-3 13-3 16,-4 7 0-16,-4 5-1 16,-6 1 1-16,-4 9-2 15,0 0 1-15,-4 6 0 16,-3-3 0-16,-4-3 1 15,-3-3 0-15,0-3 1 16,7-7 0-16,3-9 1 0,4-3 1 16,3-3 1-16,4 0 1 15,0-7 1-15,4 4 0 16,3-10-1-16,0 0 1 16,3-6-2-16,1-3 1 15,3-3-2-15,3-4 0 16,1 1-3-16,6-4 1 15,5 1-1-15,-1-1 1 16,7 0-1-16,-3 4 0 0,-1-1 0 16,5 1 1-16,2 0 0 15,5-4 0-15,6-3 0 16,0 0 1-16,-3-6-1 16,3 0 1-16,4-3-1 15,4-3 1-15,-1 0-1 16,4-4 0-16,0 4 0 15,0 0 1-15,0 0-1 16,0-1 0-16,-4 1-1 16,-10 0 1-16,0 3 0 15,-1-1 0-15,5-5 0 16,-1 0 0-16,8-7 0 16,-8 3 0-16,-3 1 0 15,-4-7 0-15,-3 3 0 16,-4 1 1-16,-7-1-1 15,-3 4 0-15,-4-1 0 16,-4 4 0 15,-3-1-1-15,-3 1 1-16,-4 2-1 0,-4 1 0 0,1-3 1 0,-4-1 0 0,0-8 0 0,0-4 0 16,3-7 1-16,1-2 0 15,-1-10 0-15,4-9 1 16,0-6-1-16,0-16 1 15,0-1-1-15,0-11 1 16,0-10-1-16,4 3 0 0,3-3-1 16,0 6 0-16,3-3 0 15,5 13 1 1,-1 9-1-16,-4 15 0 0,4-12 0 16,-3 10 1-16,0 9-1 15,-4 9 0-15,0 7-1 16,0 9 1-16,-4 3 0 15,-3 10 0-15,-3 6-1 16,-1 6 1-16,-6 6-1 16,-5 4 0-16,-2-1 0 15,-4-2 1-15,-8-1-1 16,-6-3 0-16,-4 1 1 16,-7-1 0-16,4 0-1 15,-11-3 1-15,-10 0 0 16,-8 1 0-16,-6-1 0 15,-12-3 0-15,5 6 0 16,-12 0 0-16,-9 4 0 16,-8 5 0-16,3 10-3 0,-3 0 1 15,1-6-8-15,-1-6 1 16</inkml:trace>
  <inkml:trace contextRef="#ctx0" brushRef="#br0" timeOffset="-68054.19">20020 385 28 0,'7'35'14'0,"14"37"-5"0,-14-63 14 16,0 20-22-16,1 11 1 16,-5 32 0-16,1 19 1 15,3 7-4-15,-7 33 0 0,0 23 2 16,0 15 0-16,0 13-1 15,7 13 1-15,-4 18-1 16,8-6 1-16,-4 9 0 16,3 4 1-16,5 2-1 15,-1-5 1-15,0 2-1 16,-4-12 1-16,-10-16-2 16,-3-9 1-16,-4-3-2 15,0-19 0-15,-7 6-1 16,3-9 0-16,0-16-1 15,1-16 1-15,3-15-3 16,3-13 0-16,1-18-5 16,3-13 1-16,0-13-1 15,0-28 1-15</inkml:trace>
  <inkml:trace contextRef="#ctx0" brushRef="#br0" timeOffset="-66672.27">20338 561 7 0,'0'-25'3'0,"-11"6"-2"15,11 19 1-15,4-9-2 0,-4 9 1 0,7 3 0 16,7-3 0-16,3-3-1 16,5-4 1-16,2 7 1 15,8 0 1-15,-4 0 1 16,0 0 0-16,4 7 1 0,0-7 0 16,-4-7 0-16,7 4 0 15,15-3 0-15,10-3 0 16,10 2-1-1,12 4 0-15,6-6-1 0,7-1 1 16,7-12-2-16,15 0 1 16,-4-6-3-16,7-13 1 15,3 4-2-15,11 2 1 16,-7-2-1-16,21 8 1 16,11-5 0-16,0 3 0 15,3-1-1-15,-3 1 1 16,-1-7 0-16,-9-9 0 15,-8 3-1-15,-11 0 0 0,-6 7 0 16,6 2 1-16,-17-5-1 16,4 8 0-16,-5 13 0 15,-2 4 1-15,-15 15-1 16,-10 9 1-16,-11 0-1 16,-14 1 1-16,-11 6-1 15,-10 2 1-15,-7 1-1 16,-4 6 0-16,-3 3 0 15,-11 7 0-15,0 9 0 16,-4 12 1-16,1 13-1 16,0 19 1-16,3-6 0 15,0 9 0-15,0 6 0 16,-3 0 0-16,-4 13-1 16,-4 3 1-16,-3-4 0 15,-3 17 0-15,3-1 0 0,-4 10 0 16,1 3 0-16,-1 16 0 15,1-4 0-15,3 4 0 16,3-4-1-16,8-2 1 16,3 2-1-16,0 7 1 15,-7 3-1-15,3 9 1 16,-2-6 0-16,-5 7 0 16,-3-20-2-16,7 1 1 15,-3-7-1-15,-4 0 1 16,7-9 0-16,3 0 0 0,4-10-1 15,-3-2 1-15,3-1 1 16,0 0 0-16,-3 4 0 16,-1-4 0-16,1 0 0 15,0-3 0-15,-1 7 0 16,1-10 1-16,-1-3 0 16,1-3 0-16,-1-4 0 15,1-2 0-15,3 5-1 16,0-11 1-16,4-1-1 15,0 0 1-15,-4-3-1 16,0-3 1-16,0-6 0 16,4-7 0-16,-8-15 0 15,-3-7 0-15,-3-6 1 16,-4-2 0-16,-7-11-2 16,-4-2 1-16,-14-7-1 15,-3-3 0-15,-4-6-1 0,-13-7 1 16,-12-5-1-1,4-4 1-15,-10-6-1 0,-8-4 1 16,-10-5-1-16,-18-1 1 16,0 1-1-16,-13 2 1 15,-15 4 0-15,-15 3 0 16,8 3 0-16,-14 3 0 16,-11 3 0-16,1 1 0 15,-15-4 1-15,-14-3 1 47,-4-3 0-47,-10-4 1 0,-7-2 0 0,-18-1 0 0,-17-5-3 0,-29-1 1 0,-13 4-9 16,-26 2 0-16,-10 4-2 15,0 6 0-15</inkml:trace>
  <inkml:trace contextRef="#ctx0" brushRef="#br2" timeOffset="86221.74">24028 2740 11 0,'0'-6'5'0,"14"-16"3"16,-11 19 6-16,4-3-11 15,0 3 1-15,4-1 2 16,3 4 1-16,0 0-8 16,0 0 1-16,4 7 5 15,0 2 0-15,-1 0-1 16,1 10 0-16,3 0-1 16,0 9 0-16,4 1-1 15,-4-4 1-15,0 0 0 16,4-10 1-16,0-2-1 15,3-7 1-15,0-12-1 0,0-10 0 16,1-6 0-16,-1-12 0 16,7-16-2-16,14-10 1 15,4-9-6-15,7-19 1 16,11 4-12-16,-8-23 1 16</inkml:trace>
  <inkml:trace contextRef="#ctx0" brushRef="#br0" timeOffset="-166569.84">8491 2038 20 0,'4'6'10'0,"-1"16"-5"16,1-16 11-16,-1 19-15 15,1-12 0-15,-4 18 0 16,0 13 0-16,0 10-2 16,-4 18 1-16,1 19 1 15,3-19 0-15,-4 19 0 16,1 3 0-16,-4 9-1 16,0-6 1-16,7 7-1 15,0-29 1-15,3 4-1 16,1 2 0-16,3-9-2 15,0-6 1-15,0-6-2 16,0-7 1-16,4-12-6 0,-8-10 1 16</inkml:trace>
  <inkml:trace contextRef="#ctx0" brushRef="#br0" timeOffset="-164452.3">8477 2000 11 0,'14'-6'5'0,"11"3"6"0,-14-3 2 16,-8 2-11 0,8-2 1-16,-4 3 1 0,3-6 1 15,5 2-7-15,2 4 1 16,4 6 3-16,8 4 0 15,2-4-1-15,5 3 0 16,-1-3-1-16,4 3 1 16,3 4 0-16,4-10 0 15,3 3-1-15,-6-3 1 0,6-3 0 16,14-3 0 0,8 2 0-16,0-5 0 0,10 9 0 15,3 0 0-15,5 0 0 16,9 0 0-16,5 0 0 15,2 0 0-15,-2 0-1 16,10 0 1-16,7 9-1 16,3-9 0-16,-3 4 0 15,4 2 0 1,73-6-1 0,-28 3 1-16,-6 3 0 15,-12 1 1-15,-2 2-1 16,-12 0 0-16,-3 1 0 15,7-1 0-15,-3 1 0 16,-4-1 0-16,-7 0-1 16,7 7 1-16,0-16 0 15,4 3 0-15,-18-6 0 0,10-6 1 16,-3-4-1-16,7 1 0 16,-17-4 0-16,6-9 0 15,1-3 0-15,6-1 0 16,-6 1-1-16,-12 3 1 15,5 6 0-15,3 4 0 63,0 2-1-63,-7 4 1 16,-11-7 0-16,4 7 0 0,-4-1 0 0,0 1 0 15,1-1 0-15,-8 4 0 0,-10 3 0 0,-1-7 0 0,1 4 0 0,-4 0 0 0,0 3-1 16,-3-7 1-16,-4-5 0 15,-4 2 0-15,-13 1 0 16,-4-1 0-16,-4-6 0 16,1 4 0-16,-1 11 0 15,-3-2 0-15,-4-10 0 16,-3 4 0-16,-4 3 0 16,1-4 0-16,-8 10 0 15,-4-7 0 1,-6 10-1-16,0 0 1 0,-4 10-2 15,0-7 1-15,-3 19 0 16,-4 12 0-16,-4 7 0 16,1 9 0-16,-4 13 0 15,3 3 0 1,1 3 1-16,3-3 0 16,0 12 0-1,3 1 0-15,1 8 0 0,3-5 0 0,4 15 0 0,3-25 1 16,0 10-1-16,0-10 0 15,-7 9 0-15,0-2 0 16,-3-10 0-16,3-3 0 16,0 3 0-16,0-13 0 15,-3-6 0-15,3-18 0 16,-3-1 1-16,-1-9 0 16,-3 0 0-16,-3-3 0 15,-1 3-1-15,-6-4 1 0,-1-2-1 16,-3 0 0-16,-3 0-1 15,3 2 1 1,0-5-1-16,-4 3 1 16,-7-1-1-16,-3 4 0 0,-7-6 1 15,-4-4 0-15,-7 4 1 16,-3-1 0-16,-7 4-1 16,-4 3 1-16,-7-7 0 15,3 1 0-15,1-4 0 16,-11 4 0-16,-7-1-1 15,-7-2 1-15,-4-1-1 16,4 0 0-16,-4 1 0 16,-3-7 0-16,0 3 0 15,-8-3 0-15,1 4 0 16,7-4 0-16,-4 0 0 0,1 0 0 16,-1-3 0-1,-7 0 1-15,0 0-1 0,11-3 0 16,3 3 0-16,-3-3 0 15,0 0-1-15,-4 3 1 16,-3-7 0-16,14 4 0 16,0 3 0-1,0-6 0-15,-4 6 0 0,4 0 1 16,-11 6-1-16,4-6 0 16,10 0 0-16,1 3 0 15,-1 7 0-15,-3-4 0 0,3 0-1 16,-10 4 1-16,7-1 0 15,3 0 1-15,4 1-1 16,-3-1 0-16,-4-6-1 16,-4 4 1-16,-3-1 0 15,3-3 1-15,11 3-1 16,-4-2 0-16,1 2 0 16,-8 3 0-16,0-9 0 15,1 10 0-15,3-4 0 16,10 6 1-16,-3-5 0 15,-7 2 0-15,3 1 0 16,1-1 0-16,-8 0 0 16,0 1 0-16,11-1-1 15,-3-3 1-15,-8 4-1 16,0-10 0 0,-3 3 0-16,-4 3 1 0,15-6-1 0,-4 0 0 15,-8-6 0-15,1-3 1 16,0 2-1-16,-4 1 0 15,8-3 0-15,6 2 0 16,4 1 0-16,0 3 0 16,0-6 1-16,3 2 0 15,-6 4 0-15,3-3 0 47,-1 6 0-47,19-6 1 0,0-1-1 0,3 1 0 0,3 3-1 0,4 3 1 0,1 3-2 16,6 0 0-16,3 3-9 15,5 1 1-15,6 2-2 16,18-6 0-16</inkml:trace>
  <inkml:trace contextRef="#ctx0" brushRef="#br3" timeOffset="-157574.28">2544 843 49 0,'0'22'24'0,"7"-3"-13"0,-4-10 24 0,4 7-34 16,4 3 0-16,-8 15 1 16,4-2 1-16,4 8-4 15,-11 4 1-15,0 3 1 16,-7 0 1-16,7 4-2 16,-4-17 0-16,4-12-3 15,0-6 0-15,0-26-2 16,0-5 1-16,0-20-3 15,0-9 0-15,0-12-2 16,0-1 1-16,-7-2 2 16,4-4 0-16,-8 10 1 15,4-4 1-15,4 13 2 16,-4 10 1-16,7-1 2 16,-4 7 1-16,4 9 1 15,4-3 0-15,3 10 1 16,-4-4 0-1,25 7 3-15,11 6 0 16,-7-4-2-16,17 14 1 16,1-7-1 31,10 9 1-47,-11-6-2 0,-7 7 1 0,-6-4-4 0,-15 6 1 0,-7 1-2 15,-14-1 1-15,-11 14-2 0,-10-1 0 16,-11 3-4-16,-6-9 1 0,-1 0-5 15,7-1 0-15,0-2-6 16,8-7 1-16</inkml:trace>
  <inkml:trace contextRef="#ctx0" brushRef="#br3" timeOffset="-157316.12">3041 1088 41 0,'0'19'20'0,"0"15"-20"16,0-25 34-16,0 1-34 15,0-1 0-15,0 1 0 16,0-1 0-16,0-6-2 0,0-3 0 15,7-9-3-15,-7-10 0 16,4 0-7-16,-4 10 0 16</inkml:trace>
  <inkml:trace contextRef="#ctx0" brushRef="#br3" timeOffset="-157111.22">3052 730 12 0,'7'-15'6'0,"-7"-1"5"16,3 6-2-16,4-2-8 16,4-10 0-1,10-19-10 1,-3-18 1-16</inkml:trace>
  <inkml:trace contextRef="#ctx0" brushRef="#br3" timeOffset="-156672.57">3133 981 46 0,'7'10'23'0,"3"18"-21"0,1-28 42 0,-4 0-43 16,7-7 0-16,7-2 0 15,-3 6 1 1,31-6-8 0,-6 2 0-16,-8 4-8 15,-3-6 0-15</inkml:trace>
  <inkml:trace contextRef="#ctx0" brushRef="#br3" timeOffset="-156299.68">3718 1257 38 0,'18'28'19'0,"-18"-43"-12"0,0 15 22 16,3-13-26-16,-3-12 0 16,0-3 2-16,-3-16 0 15,-8-6-7-15,4-4 1 0,-3-2 5 16,-1-7 0-16,4 4-2 16,4 12 1-16,3 3-1 15,10 6 0-15,1 7 0 16,6 2 0-16,8 11-1 15,3-1 1-15,0 9-2 16,1 1 0-16,-5 9-6 16,-6 0 1-16,0 9-12 15,-15 1 1-15</inkml:trace>
  <inkml:trace contextRef="#ctx0" brushRef="#br3" timeOffset="-156076.13">3528 1063 42 0,'10'25'21'0,"19"3"-4"0,-19-19 27 0,1 1-42 0,3-1 0 16,11 1 0-16,6-4 1 15,8-3-5-15,3-6 0 16,-3-3-3-16,0-4 0 15,-7 1-12-15,-4-1 1 0</inkml:trace>
  <inkml:trace contextRef="#ctx0" brushRef="#br3" timeOffset="-155191.18">4149 1091 55 0,'17'16'27'0,"-13"-4"-32"16,-4-12 42-16,0 0-38 16,-4 0 1-16,-6 6-1 15,-8-6 0-15,-3 10 1 16,0-4 1-16,0 13-1 16,-4 0 0-16,4-1-1 15,7-2 1-15,0-6-2 16,10-1 0-16,-3-9-1 15,14 9 1-15,0-9-1 0,7 0 0 16,4-9 0-16,3 0 0 16,-3-1 1-16,3-6 1 15,-11 7-1-15,8-10 0 16,-7 10 1-16,-1-1 0 16,-6 4 0-16,3 12 1 15,-4 4 0-15,4-1 0 16,0 10 0-16,4-3 1 15,-8 3-1-15,8-10 0 16,0 4 0-16,6 2 0 16,-6 1 0-16,7-7 1 62,3-6-1-62,7-3 0 0,-7-3 0 0,7-6 0 0,-3-16 1 0,14-13 0 0,-4-6 0 0,0-18 0 0,1-1 0 16,-5-16 1-16,-2 7 0 15,-15-6 0-15,-4 21-1 16,-3-2 0-16,-14 12-1 16,4 9 1-16,-8 4 0 15,1 24 0-15,-8-5-1 16,0 21 1-16,4 22-2 16,-7 10 0-16,7 21 0 15,10 32 0-15,-3-12-1 16,7 12 0-16,7-13 1 15,4-15 0-15,0-7 1 16,6-12 0 15,11-19 0-31,4-15 0 16,-4-10 0-16,4-10 0 0,7-15 0 0,-7-3 0 0,-1-22 0 0,1-4 1 16,3-8 0-16,-13-4 1 15,-5-13-1-15,-6 10 0 16,-8-6 1-16,-6 3 0 15,-4 9-1-15,-7 19 0 16,-4 4 0 0,-3 18 0 15,-4 12-1-15,4 13 0-16,0 4-1 0,0 21 1 0,3 16 0 0,7 19 0 0,8 2 1 15,14 20 0-15,-8-10 0 0,15 13 0 0,10-9-1 16,7-17 1-16,4-8-3 15,-4-11 0-15,-10-14-4 16,0-11 0-16,-15-2-8 16,-10-6 1-16</inkml:trace>
  <inkml:trace contextRef="#ctx0" brushRef="#br3" timeOffset="-154784.25">2395 1658 57 0,'7'10'28'0,"15"-7"-29"0,-12 3 53 0,8-6-46 15,3 3 0 1,18 4 3-16,24-14 1 0,43 4-13 16,25 3 0-16,49-15 8 15,17-4 0 1,25-9-4-16,-3 12 1 15,0-3-3-15,0 3 1 0,-8 4-3 16,-6-4 0-16,-25 7-3 16,-43-1 0-1,-27 1-5-15,-29 0 0 0,-21 2-10 16,-21-2 0-16</inkml:trace>
  <inkml:trace contextRef="#ctx0" brushRef="#br3" timeOffset="-153974.6">3253 708 27 0,'7'-12'13'0,"3"12"2"0,-10 0 7 0,0 0-19 0,7-7 0 0,-7 4 3 0,4-3 1 0,3 3-6 16,-7 3 0-16,0 3 5 16,0 3 0-16,-7 13-2 15,3 6 1 1,-13 57-2 0,-1-10 0-1,4 6-3-15,3-12 1 16,11-3-7-16,-7-4 0 0,14-18-10 15,-7-9 1-15</inkml:trace>
  <inkml:trace contextRef="#ctx0" brushRef="#br3" timeOffset="-147802.49">5789 758 38 0,'4'19'19'0,"3"25"-12"0,-4-31 20 16,1 9-27-16,-1 0 1 16,-3 18 2-16,7-8 1 15,-7-1-5-15,0 7 1 16,0-1 2-16,0 7 0 15,0-9 0-15,4-10 0 16,-4 3-2-16,7-12 0 16,-7-7-2-16,3 4 0 15,4-7-1-15,4-6 1 16,-7 0-1-16,3 0 1 16,3-6-1-16,-3 3 0 0,4 6 2 15,7 3 1-15,-4-6-1 16,3 0 1-16,-3 3 0 15,4-3 0-15,0 0 1 16,3 0 0-16,-7 0-1 16,4 0 1-16,-1 0 0 15,4 0 1-15,-3 0-1 16,3-3 1-16,-7-3 0 16,0-7 0-16,-3-9-2 15,0-9 1-15,-11 21-1 16,-7-15 1-16,-4-3-2 15,0-3 1-15,-10 3-2 16,0 9 1-16,-4 0-5 16,4 0 1-16,0 10-7 15,10-4 0-15</inkml:trace>
  <inkml:trace contextRef="#ctx0" brushRef="#br3" timeOffset="-147275.96">6318 608 25 0,'7'16'12'0,"-7"21"1"0,0-27 13 0,0 5-24 15,0 23 0-15,0 6 2 16,-7 12 0-16,7-6-5 15,-3 4 0-15,-1-1 2 16,1-6 1-16,-1-3-1 16,1-19 0-16,-1-3-2 15,4-6 1-15,0-16-1 16,4-7 1-16,3-5 0 0,0-4 1 16,3 13-1-1,1-16 0-15,-1 19 0 0,-6-6 0 16,7 6 0-16,-1 0 0 15,4 9-1-15,-3 1 0 16,-1 6-1-16,1-4 0 16,7 4-2-16,-8-1 0 15,1 4-7-15,3 0 1 16,0-10-1-16,7 1 1 16</inkml:trace>
  <inkml:trace contextRef="#ctx0" brushRef="#br3" timeOffset="-146674.4">6703 1063 35 0,'14'-10'17'0,"-4"4"-17"0,-2 6 37 0,-8 6-36 16,0-3 1-16,0 7 0 16,-11 2 0-16,0 7-3 15,-3-6 0-15,0 2 2 16,4 1 0-16,-1 3-1 15,-3 3 1-15,3-7-2 16,4 1 1-16,4-6 0 16,-1-10 0-16,4-7-1 15,4-2 1-15,3-4-1 16,0-2 0-16,0-1-2 16,7 7 1-16,-3 5-1 0,-1-2 0 15,-3 12-1-15,4-2 1 16,-1 2-1-16,1 3 1 15,0 1 0-15,-1-1 1 16,1 7 1-16,6-7 0 16,-6 1 1-16,7-1 0 15,-1 0 0-15,8-9 0 16,-11 0 0-16,14 0 1 16,8-9 0-16,6-10 0 15,-3-15 1-15,-8 9 0 0,1-13-1 16,-4-15 1-16,-10-1 0 15,-4-8 0-15,-3-11 0 16,-4 1 0-16,-7 10-2 16,-7 18 1-16,-7 0-1 15,3 6 1-15,-14 4-1 16,4 18 0-16,0 0-1 16,0 23 0-16,3 18-2 15,4 12 0-15,3 23 0 16,8 12 0-16,10-6-1 15,0 12 1-15,7-9 0 16,4-6 1-16,-11-16-5 16,0-12 0-16,-4-23 0 15,-6-6 1-15</inkml:trace>
  <inkml:trace contextRef="#ctx0" brushRef="#br3" timeOffset="-146445.49">6752 1063 49 0,'21'34'24'0,"15"-87"-26"0,-22 53 54 0,7 9-51 0,-3-15 1 16,13-7-1-16,19-9 1 16,-1 4-3-16,0-4 0 15,-3 0-3-15,-7 9 0 16,-11-6-12-16,-6 4 0 0,-12-10 0 15,1 6 1-15</inkml:trace>
  <inkml:trace contextRef="#ctx0" brushRef="#br3" timeOffset="-146055.88">8149 1191 35 0,'-7'41'17'0,"11"-7"-20"0,-4-30 33 15,3 2-31 1,4 3 0-16,0-6-10 0,0 4 0 0,4-7 7 16,-4-10 0-16</inkml:trace>
  <inkml:trace contextRef="#ctx0" brushRef="#br3" timeOffset="-145862.72">8072 1019 37 0,'-7'-16'18'0,"21"22"-19"0,-11-6 32 0,8 0-30 15,-1 0 0-15,1-6 1 16,3 6 0-16,-3-3-4 16,6 6 1-16,1-3-5 0,7 0 0 15,-8-3-5-15,4-6 0 16</inkml:trace>
  <inkml:trace contextRef="#ctx0" brushRef="#br3" timeOffset="-145553.54">8558 1213 43 0,'0'-22'21'0,"-7"-53"-19"0,0 59 38 16,0-12-38-16,-10-10 0 0,-1-5 0 15,-3-20 0-15,7 9-3 16,-7-5 1-16,10 6 1 16,7 6 1-16,4 3-1 15,7 15 1-15,8 4-1 16,9 10 0-16,-10 12-2 15,4 3 0-15,0 9-6 16,-8 0 0-16,1 7-9 16,-8-3 1-16</inkml:trace>
  <inkml:trace contextRef="#ctx0" brushRef="#br3" timeOffset="-145354.4">8343 1053 44 0,'-17'10'22'0,"10"24"-14"0,7-31 34 0,3 4-39 0,4-4 1 0,7 3 1 0,11-6 1 0,0 0-9 0,13-9 1 0,-2 2 1 0,-5 4 0 0,1-6-9 0,-4 2 0 16,-6 1-7-16,-5 9 0 15</inkml:trace>
  <inkml:trace contextRef="#ctx0" brushRef="#br3" timeOffset="-144857.51">9754 972 59 0,'0'22'29'0,"0"3"-36"0,-3-25 54 16,-1 6-48-16,-6-3 1 15,-1 3-1-15,1 4 1 16,-5-1 0-16,1 1 0 15,-3-1 0-15,-1 16 1 16,-7 3-1-16,8 1 1 0,6 11-1 16,4 1 1-16,7 3-1 15,11-3 0-15,3-13-2 16,7 0 1 0,7-12-4-16,7-13 1 15,4-6-6-15,0-28 0 31,3-7-6-31,-6-9 0 0</inkml:trace>
  <inkml:trace contextRef="#ctx0" brushRef="#br3" timeOffset="-144641.75">9955 536 34 0,'4'-10'17'0,"10"-8"-7"0,-7 18 26 0,4 18-32 15,-8 17 1-15,4 12 1 16,-3 6 0-16,-4 10-8 15,0 9 0-15,0 10 5 16,0 5 1-16,0 4-3 0,0-6 0 16,0-13-4-16,0-19 0 31,0-34-12-31,0-19 0 16</inkml:trace>
  <inkml:trace contextRef="#ctx0" brushRef="#br3" timeOffset="-144289.18">10135 1295 38 0,'18'25'19'0,"14"-16"-9"0,-25-9 21 0,3-9-29 0,4-7 0 0,4 7 1 0,0-10 0 0,-4 0-4 16,-4-6 0-16,-3-3 2 16,-7 3 1-16,0 0-2 15,-3 6 1-15,-4 9-1 16,0 1 1-16,0 3-1 16,3 12 1-16,1 6-1 15,-1 10 0-15,1-3 0 16,-1 9 1-16,1 7-1 15,3-1 1 1,7-5-1 0,0-4 0-16,7-6-2 0,3-1 0 0,5-8-4 0,6-10 1 15,0 0-9-15,-3-16 0 16</inkml:trace>
  <inkml:trace contextRef="#ctx0" brushRef="#br3" timeOffset="-143914.66">10626 1075 39 0,'7'6'19'0,"-14"13"-18"0,3-12 27 0,-3 2-28 0,-7 3 1 0,0 4-1 16,-7 3 1 0,0 6-1-16,3-16 0 0,4 10 0 15,0 6 1-15,3-6 0 16,4-3 0-16,4 3-1 15,3-10 1-15,3 1-1 16,8-4 0-16,3-6 0 16,3-6 0-16,1-4-1 15,0 1 1-15,-1-1-1 16,1 1 1-16,0-1-1 16,-4-5 0-16,0-1 0 15,3 7 0-15,1 6 0 16,0 3 0-16,-4 3 0 0,0 3 1 15,-3 3 0 1,3 7 0-16,-4-3-1 0,1 2 0 16,3-5-5-1,0-7 0-15,0 3-4 0,-3-15 0 16</inkml:trace>
  <inkml:trace contextRef="#ctx0" brushRef="#br3" timeOffset="-143598.62">10887 1357 41 0,'-4'-6'20'0,"4"-6"-22"0,0-4 37 0,0 3-31 15,0 7 1-15,0-10 2 16,0 4 1-16,4 2-9 16,6-5 1-16,8 5 7 15,3 1 0-15,4 0-3 16,10-7 0-16,7-3-3 16,4 0 1-16,-3 0-7 15,-8 4 0-15,-10 5-12 16,-11 1 1-1,-14 0-2-15,-4 9 0 0</inkml:trace>
  <inkml:trace contextRef="#ctx0" brushRef="#br3" timeOffset="-141736.65">12241 1295 30 0,'-3'34'15'0,"3"-15"-1"0,0-16 15 15,0 3-27-15,0 4 1 16,0-7 3-16,0-6 0 16,0-7-7-16,0-8 0 0,0-23 5 15,-4-12 0-15,1-4-1 16,-4-12 0-16,3-6-1 15,4-4 0-15,0 1-1 16,7 3 1-16,0 6-1 16,4 22 1-16,3 15-1 15,4-5 0-15,-1 9-1 16,4 9 1-16,-3 19-4 16,0 19 1-16,-4 6-6 15,-4 6 0-15,-6 10-9 16,-11 3 1-16</inkml:trace>
  <inkml:trace contextRef="#ctx0" brushRef="#br3" timeOffset="-141513.22">12044 1135 44 0,'-18'15'22'0,"18"-5"-18"0,7-10 34 0,4 0-37 0,3 0 1 15,18 0 1-15,3 3 0 16,0 3-6-16,1 4 1 16,-5-7-4-16,1 3 0 15,-4-12-8-15,-3-7 0 16</inkml:trace>
  <inkml:trace contextRef="#ctx0" brushRef="#br3" timeOffset="-141271.45">12495 1392 28 0,'7'28'14'0,"-14"-25"-3"0,7-3 14 0,0-3-24 16,0-16 1-16,0-6 0 15,-3-3 1-15,3 9-4 16,0-6 1-16,3 6 2 15,1-6 1-15,3 10-1 16,4 2 1-16,3 4-1 16,3-1 0-16,4 4-2 15,1 3 0-15,-1 3-7 16,0 0 1-16,4-10-7 0,-4 4 0 16</inkml:trace>
  <inkml:trace contextRef="#ctx0" brushRef="#br3" timeOffset="-140911">12922 1141 27 0,'7'0'13'0,"0"0"1"0,-7 0 17 15,0 0-29-15,0 0 0 16,0 0 0-16,-3 3 1 0,-4 3-5 16,-11 4 1-1,4 2 2-15,-4 7 1 0,1-6-2 16,-1 6 0-1,0-1-2-15,4 7 0 0,4-6-1 16,3-6 0-16,3-4-1 16,8-9 1-16,6-3-1 15,4-6 0-15,1-1 3 16,-1 1 0-16,0-1 1 16,-4 1 0-16,1 3 0 15,0-4 1-15,-1 4 0 16,-3 6 0-16,4 6-1 15,-4-6 0-15,0 10-1 16,0-1 0-16,0 7-2 16,0-7 1-16,0 4-4 15,-3-4 1-15,3 4-4 16,3-13 1-16</inkml:trace>
  <inkml:trace contextRef="#ctx0" brushRef="#br3" timeOffset="-140415.63">13293 1100 25 0,'10'-12'12'0,"1"2"-7"0,-11 10 22 15,0 0-27-15,0 3 1 16,-4 4-1-16,-3-4 1 16,-3 6-2-16,-4 7 1 15,-1 3 0-15,1 0 1 16,4-1-1-16,-4 4 0 0,7 7 0 15,0-7 0-15,3 9 0 16,8-9 1-16,3 0-1 16,7-10 1-16,7 4-1 15,4-7 1-15,6-9-1 16,5-9 0-16,-1 0 0 16,0-10 0-16,4-16 0 15,-4-15 0-15,4 6 0 16,0-22 0-16,-4-6 0 15,0-9 0-15,-13-17-1 16,-8 11 1-16,-11 18-1 16,-10 3 1-16,0 3-1 15,-7 10 1 32,-4 18 0-47,-3 7 1 0,7 19 0 16,-4 12 0-16,4 13 0 0,-3 18 0 0,-1 19-1 0,0 29 1 0,8 9-1 15,6-3 1-15,4 9-2 0,4-6 1 16,-1-3-2-16,1-26 1 16,-1-8-4-16,1-20 0 15,-4-21-5-15,0-17 1 16</inkml:trace>
  <inkml:trace contextRef="#ctx0" brushRef="#br3" timeOffset="-140218.35">13240 1053 25 0,'14'44'12'0,"28"-66"-1"0,-28 25 18 0,7 7-26 15,11-10 0-15,4 3 1 16,-1-3 0-16,7-3-6 16,-3 3 0-16,0-7 1 15,0 4 1-15,-8 0-10 16,-2 0 1-16,-5 3-3 15,-6 0 1-15</inkml:trace>
  <inkml:trace contextRef="#ctx0" brushRef="#br3" timeOffset="-140083.39">13723 1154 19 0,'11'59'9'0,"-4"-12"-10"0,-4-31 13 16,-3 3-18-16,0-4 0 15,0-5-4-15,0-7 1 16</inkml:trace>
  <inkml:trace contextRef="#ctx0" brushRef="#br3" timeOffset="-139663.48">13656 1056 12 0,'-3'-9'6'0,"6"9"4"0,4 6 8 16,0-3-15-16,4 4 0 15,-1 2 3-15,4-3 0 0,1 4-8 16,2-7 0-16,1 3 5 16,3-3 0-16,4 4-2 15,-1-7 0-15,1 0-2 16,-4 0 0-16,0-7-1 16,-3 4 1-16,3 3-1 15,-3-6 1-15,-1 3 0 16,-2 3 1-16,-1-7 1 15,0 4 0-15,-4 3 1 16,1-3 1-16,-4 3 0 16,0 0 0-16,-3 3 0 15,-1 0 0-15,-3 4-2 16,-3 5 1-16,-8 4-1 16,0-4 0-16,1 10-2 15,-1 0 0-15,1-3-2 16,3-3 1-16,3 3-2 0,4-4 0 15,4-11 0 1,6-4 0-16,1 6 0 0,3-12 0 16,0-7-1-16,-3-3 0 15,-1-6-1-15,4-12 0 16</inkml:trace>
  <inkml:trace contextRef="#ctx0" brushRef="#br3" timeOffset="-139333.69">14178 1100 28 0,'4'16'14'0,"-4"-4"-18"0,0-12 26 0,0 0-22 15,7-3 1-15,0-3 0 16,0-3 0-16,-4-1-1 16,8 1 0-16,-4-1 1 15,4 1 0-15,-1 0 0 16,1-1 0-16,3 20 0 15,0-17 1-15,0 4-2 16,0 6 1-16,0 4 0 16,4 5 0-16,-4 4 0 15,4 9 0-15,-1 0 0 16,5-3 0-16,2 3 0 16,-6-9 1-16,-1-7-2 15,1 1 0-15,-4-1-2 16,4-6 1-16,0-6-8 15,-1-13 0-15,-3-9-2 0,-7 3 1 16</inkml:trace>
  <inkml:trace contextRef="#ctx0" brushRef="#br3" timeOffset="-138882.25">14669 467 26 0,'-8'-3'13'0,"23"-13"0"0,-8 7 24 0,3-1-32 15,1 1 0-15,6-1 3 16,15-5 0-16,7 2-11 16,10-3 1-16,8 1 6 15,3 2 0-15,-11 13-3 16,-3 0 1-16,-7 3-2 16,-7 7 0-16,-4 5-1 15,-11 11 0-15,-6-4 0 16,-11-7 0-16,0 1 0 15,-3 6 0-15,-8 12 0 16,-7 10 0-16,-6 3 1 16,-1 3 0-16,-3 4-1 0,3-7 1 15,4-3-4-15,3-7 1 16,8-5-8-16,3-14 0 16,3-5-3-16,4-7 0 15</inkml:trace>
  <inkml:trace contextRef="#ctx0" brushRef="#br3" timeOffset="-138644.62">14979 1235 56 0,'21'35'28'0,"7"-10"-34"0,-17-25 58 0,0 0-52 16,-1 0 0-16,-3-7-2 15,0 4 0-15,-7-6-11 16,-10-10 1-16,-8-6-4 16,4 0 0-16</inkml:trace>
  <inkml:trace contextRef="#ctx1" brushRef="#br3" timeOffset="130631.56">1027 2696 0,'0'0'16,"0"0"-1,0 0-15,0 0 16,0 0 0,0 0-16,0 0 15,0 0-15,0 0 16,0 0-1,0 0-15,0 0 16,0 0 0,0 0-16,0 0 15,0 0-15,0 0 16,0 0 0,0 0-16,0 0 15,0 0 1,0 0-16,0 0 15,0 0 1,0 0-16,0 0 16,0 0-16,0 0 15,0 0 1,0 0-16,0 0 16,0 0-1,0 0-15,0 0 16,3-9-1,-3 9-15,0 0 16,0 0-16</inkml:trace>
  <inkml:trace contextRef="#ctx1" brushRef="#br3" timeOffset="130949.54">1161 2885 0</inkml:trace>
  <inkml:trace contextRef="#ctx0" brushRef="#br3" timeOffset="-134559.65">7497 7099 3 0,'24'-19'1'0,"15"-15"6"0,-18 21 2 0,4-6-3 16,3-6 0-16,4-9 2 16,0 9 0-16,-1-7-11 15,1 1 1-15,0 0 6 16,0 6 0-16,3 3-3 16,-10 9 1-16,10 7-2 15,-17 6 1-15,3 6-1 16,3 3 0-16,1 10 0 15,-4 10 1-15,0 5-1 16,1 1 0-16,2-4 0 16,8 0 1-16,-11 4-1 15,4-10 0-15,0-3 1 16,-1-3 0-16,4-7 1 62,4-2 0-62,4-14 0 0,2-5 0 0,-2-4 0 0,2-5 1 32,-9-4-2-32,2 0 1 0,5-3-1 0,-5 0 0 15,1 3-1-15,3 3 1 0,-3 9 0 0,7 4 0 0,-11 6-1 0,4 0 1 16,0 6-1-16,3 4 0 16,0-1 0-16,1 1 0 15,2 2 0-15,-2 4 0 16,-5-1 0-16,-2 1 0 15,2 3 0-15,5-6 1 0,-8-4-1 16,7-3 0-16,-7-6-1 16,8-6 0-16,-5-10 0 15,5-12 1-15,-1-3-1 16,0 2 1 0,0 1-1-16,4 0 1 0,-3 3 0 15,-1 6 1-15,4 10-1 16,-15 12 1-16,5 3-1 15,2 4 1-15,-2 5-1 16,-1 4 0-16,0-3-1 16,0-4 1-16,4 1 0 15,0-7 0-15,-1-3-1 16,1-3 1-16,3-6-1 16,4 0 1-16,-3-7-1 15,-1 1 1-15,0-10-1 16,0-7 1-1,-6 7 0-15,-1 0 0 0,-7 7 0 16,-3-1 0-16,3 7 0 0,7 2 1 16,0 7 0-16,4 7 0 15,3 2-1-15,-3 4 1 16,0-4-1-16,3 4 1 16,-3-1-1-16,3 1 1 15,0-4-1-15,1 1 0 16,-5-1 0-1,1-3 0-15,0-6 0 0,-4 3 0 32,0 4 0-32,1-7 1 0,2-4-1 0,5-2 1 0,2-3-1 15,-2 3 1-15,6-4-1 16,0-2 1 0,-3-4-1-16,0 3 0 0,0 1 0 15,-4-1 0-15,0-2 0 16,1-1 0-16,-5 0 0 15,-9 1 0-15,6 5-1 16,3 4 1-16,8-4 0 16,4 4 0 15,6 3 0-31,7 3 1 47,11 6 0 78,8 10 0-94,-5 9 0-15,15-3 1-16,7 3-1 15,6-6 1-15,-2-7-6 16,-19-2 0-16,-10-10-8 0,-10 6 1 0</inkml:trace>
  <inkml:trace contextRef="#ctx0" brushRef="#br3" timeOffset="-131634.58">5271 4945 36 0,'0'53'18'0,"0"-34"-10"16,3-10 18-16,-3 7-26 16,-3 12 0-16,-5-15 2 15,-2 9 0-15,-4 6-1 16,0 3 0-16,0 4 1 15,3 9 0-15,4 9 0 16,3-6 1-16,4-6-2 16,4-4 0-16,3-5-2 15,4-4 0-15,-1-6-2 16,1-6 1-16,-4-1-6 0,3-8 0 16,-6-4-5-16,3-3 1 15</inkml:trace>
  <inkml:trace contextRef="#ctx0" brushRef="#br3" timeOffset="-131375.35">5443 5145 45 0,'11'-3'22'0,"-15"0"-23"16,4 3 40-16,0 3-40 15,-7 0 1-15,7 10 0 16,0 0 0-16,-3 8 0 16,3 5 1-16,-7 2-2 15,3-3 1-15,4 6-2 16,0-9 0-16,0 0-7 16,0 0 0-16,4-9-4 15,3-10 0-15</inkml:trace>
  <inkml:trace contextRef="#ctx0" brushRef="#br3" timeOffset="-131135.72">5609 5321 38 0,'4'16'19'0,"6"-19"-15"0,-3 3 34 16,0 0-35-16,4-4 1 16,3 4 0-16,7-3 0 15,4 0-7-15,-4-3 1 16,-3 0-3-16,3-1 0 16,0-11-9-16,-3 2 0 0</inkml:trace>
  <inkml:trace contextRef="#ctx0" brushRef="#br3" timeOffset="-130865.23">6177 5102 40 0,'-7'31'20'0,"-7"-9"-18"16,14-16 30-16,-11 10-32 15,1 3 0-15,-4 6 0 0,-7 0 0 16,-1 3 0-16,1 7 0 16,0-1-3-16,7-3 1 15,3-12-10-15,8-16 1 16</inkml:trace>
  <inkml:trace contextRef="#ctx0" brushRef="#br3" timeOffset="-130655.63">5990 5064 26 0,'18'25'13'0,"7"19"2"0,-18-32 11 16,0 10-25-16,3 7 1 0,1-4-1 15,-1 0 1-15,8 0-3 16,-4-3 0-16,4 3 0 16,3-6 1-16,0 0-8 15,-3-7 1-15,-1-9-4 16,-6-9 1-16</inkml:trace>
  <inkml:trace contextRef="#ctx0" brushRef="#br3" timeOffset="-130399.01">6301 4848 40 0,'24'37'20'0,"5"7"-19"0,-26-28 37 16,11 3-36-16,0 9 0 15,7 3 0-15,1-3 1 16,-1 7-5-16,-7 6 1 16,-7 3 1-16,-7 6 0 15,-11 3-8-15,-3 0 1 16,-14 4-7-16,-14-10 1 16</inkml:trace>
  <inkml:trace contextRef="#ctx0" brushRef="#br3" timeOffset="-129483.89">12358 4572 44 0,'0'0'22'0,"-4"12"-15"0,1-12 23 16,-4 6-30-16,-7 10 0 15,-11 12 0-15,-3 10 0 0,-8 12 0 16,-2 7 0-16,-5 18-1 16,1 16 1-16,3 3-1 15,7 19 0-15,11-13 0 16,4-9 0-16,10-13-3 16,7-18 0-16,7-13-6 15,7-19 0-15,7-21-2 16,7-7 0-16</inkml:trace>
  <inkml:trace contextRef="#ctx0" brushRef="#br3" timeOffset="-129185.76">12573 4841 35 0,'4'44'17'0,"-8"25"-13"0,4-63 33 16,-4 13-36-16,1 9 0 31,-11 41 0-31,0-6 0 16,3 3-2-16,4 0 1 15,0-10-2-15,4-9 0 16,6-12-8-16,1-16 0 0,6-16-2 16,4-6 0-16</inkml:trace>
  <inkml:trace contextRef="#ctx0" brushRef="#br3" timeOffset="-128939.73">12742 5246 46 0,'11'15'23'0,"14"-21"-28"15,-15 3 46-15,8 0-41 16,7-3 1-16,6-4-1 0,1 4 0 15,3-3-9-15,1 2 1 16,2-8-5-16,8-1 1 16</inkml:trace>
  <inkml:trace contextRef="#ctx0" brushRef="#br3" timeOffset="-128704.08">13723 5023 40 0,'-28'28'20'0,"-36"29"-22"16,47-48 32-16,-8 16-31 15,-10 10 1-15,-8 6-2 16,1 9 1-16,0 3-3 15,3-3 1-15,7-15-8 16,11-7 0-16</inkml:trace>
  <inkml:trace contextRef="#ctx0" brushRef="#br3" timeOffset="-128491.75">13279 5039 29 0,'28'72'14'0,"21"-3"-7"0,-35-47 19 15,4 3-28-15,7 0 1 16,3 0-4-16,-3-6 0 16,6 0 2-16,5-10 0 15,-1-3-6-15,-3-15 0 16</inkml:trace>
  <inkml:trace contextRef="#ctx0" brushRef="#br3" timeOffset="-128196.09">13709 4481 43 0,'56'37'21'0,"36"67"-19"16,-60-73 43-16,14 7-43 16,3 12 0-16,11-6 1 15,-3 9 1-15,-8 4-6 16,-10 5 1-16,-11 17 2 15,-21 18 0-15,-21 0-5 16,-14 10 0-16,-15-4-12 16,-17-9 1-16</inkml:trace>
  <inkml:trace contextRef="#ctx0" brushRef="#br3" timeOffset="-124275.38">9543 1615 36 0,'10'12'18'0,"18"7"-8"16,-13-22 19-16,2 3-24 15,4 0 0-15,11-7 2 16,18-5 1-16,17-4-10 0,21-3 0 16,11 1 7-16,13-1 0 15,12-6-3-15,6 6 0 16,8 3-1-16,3 7 0 15,0-1-1-15,-10 10 0 16,-1-9-1-16,-20 3 0 16,-22 3-3-16,-21 3 0 15,-25 0-8-15,-31 9 1 16,-25 0-5-16,-11 10 0 16</inkml:trace>
  <inkml:trace contextRef="#ctx0" brushRef="#br3" timeOffset="-120584.42">15875 6833 28 0,'11'-4'14'0,"-4"29"-4"0,-4-18 14 0,4 12-23 15,0 3 1-15,-3-1 0 16,-1-2 1-16,8 0-3 16,0 3 1-16,-1-3 3 15,1 0 1-15,-1-4-1 16,4-2 1-16,0-7-1 16,4-3 1-16,3-12-2 15,8-22 1-15,6-17-3 16,4-24 1-16,-1-6-5 15,12-32 0-15,17-15-12 16,3-10 0-16</inkml:trace>
  <inkml:trace contextRef="#ctx0" brushRef="#br1" timeOffset="-111669.2">5165 5769 38 0,'7'4'19'0,"0"-8"-12"0,0 1 19 0,7 3-25 16,-3-6 1-16,-1 3 3 15,1 0 0-15,6-3-5 16,5 2 0-16,2 4 4 15,22-3 0-15,3-3 0 16,26 0 0-16,2-1-2 16,4 1 1-16,15 0-1 15,2 0 0-15,12-4-2 16,-12-2 1-16,-16-1-1 16,-8 1 0-16,-4-4 0 15,-6 0 0-15,-11 7-1 16,0-1 1-16,-15 4-1 0,-9 0 0 15,-8 0-2-15,-4 6 1 16,-10-7-4-16,-10 7 0 16,-11 0-10-16,-7 7 1 15</inkml:trace>
  <inkml:trace contextRef="#ctx0" brushRef="#br1" timeOffset="-110570.42">12023 5992 28 0,'10'13'14'0,"1"-7"-3"0,-4-9 15 16,0 0-25-16,4 3 1 16,3-3 1-16,0-1 0 15,7 4-3-15,4-6 1 0,6 3 3 16,12-3 0-16,3-4 0 16,14-2 0-16,14-4 0 15,17 4 0-15,12-4-2 16,-5-3 0-16,12 3 0 15,10-6 0-15,3 0-2 16,-10 4 1-16,7-1-1 16,0-3 1-16,3 9-1 15,-3-5 0-15,-21 8 0 16,-21 4 0-16,10 3-1 16,-10 0 1-16,-8 3-1 15,-13 0 1-15,-8 0-1 16,-10 3 1-16,-7 3-3 0,-15 0 0 15,-10 4-6 1,-14 8 0-16,-14-5-6 16,-7 6 0-16</inkml:trace>
  <inkml:trace contextRef="#ctx0" brushRef="#br1" timeOffset="-108360.57">14619 4117 24 0,'11'-19'12'0,"20"0"1"0,-23 10 13 16,-1-1-22-16,0 7 0 15,0 0 4-15,-7 3 0 0,0-3-10 16,-7 3 1-16,-4 6 5 15,-7 10 1-15,-13 6-2 16,-15 6 0-16,-7 4-3 16,-11 8 1-16,-6 1-2 15,3 0 1 17,10-7-2-32,8-12 0 0,3 0-3 0,4-3 1 0,6-3-9 15,12-4 0-15,6-2 0 16,8-4 0-16</inkml:trace>
  <inkml:trace contextRef="#ctx0" brushRef="#br1" timeOffset="-107894.74">14111 4133 40 0,'4'12'20'0,"-4"23"-24"0,-4-29 40 16,1 3-36-16,-1 7 1 15,1 3 0-15,-1 3 0 0,-3 6-1 16,-4 3 0 0,1-9 0-16,-4 0 1 0,0 0-1 15,-4 0 0-15,0 0 0 16,1-6 0-16,3-1 0 15,3-2 0-15,4-4 1 16,3-2 0-16,4-7 0 16,11 0 0-16,3-7 0 15,7 1 1-15,-3-6 0 16,10 2 0-16,7 7-1 16,4 0 1-16,0 0 0 15,-4-4 0-15,-3 7-1 16,-7 0 1-16,-8 7-2 15,-6 2 0-15,-11-3-1 16,-11-6 1-16,-10-9-1 16,-7-4 1-16,0-15-2 15,-4-6 1-15,-3-7-3 16,6-3 0-16,5-6-10 16,6 3 1-16</inkml:trace>
  <inkml:trace contextRef="#ctx0" brushRef="#br1" timeOffset="-106905.11">15498 4092 38 0,'3'50'19'15,"1"6"-14"-15,-1-40 23 0,-3 12-27 16,0 7 0-16,-3 9 1 16,-4 9 0-16,-1 0-2 15,1 1 1-15,0-14 1 16,0-5 0-16,4-10 0 16,3-16 0-16,3-2-1 15,4-26 0-15,0-12-1 16,0-7 0-16,1-15-1 0,-5-1 0 15,1-2-2-15,-1-7 1 16,4 10-2-16,0-1 1 16,0 1-1-16,4 9 1 15,-1 4 0-15,8 8 1 16,0 1 0-16,3 9 1 16,4 6 1-16,-4 4 0 15,11 5 2-15,6 7 1 0,1 3-1 16,-4 4 1-1,-6 5-1-15,-8 4 1 0,-11 3-2 16,-13-7 1-16,-8 7-2 16,-10-9 1-16,-4 5-5 15,-6 1 0-15,-5-7-9 16,-2 4 1-16</inkml:trace>
  <inkml:trace contextRef="#ctx0" brushRef="#br1" timeOffset="-106574.89">16009 4418 39 0,'0'9'19'0,"-7"-9"-21"0,0 0 29 15,0-9-28-15,-7 9 1 16,-4 0 0-16,-3 0 0 16,-7 0 0-16,7 9 1 15,-4 1-1-15,7 15 0 16,4 3 0-16,7 0 0 16,7-9 0-16,11-3 0 15,3-10 0-15,7 3 0 16,-3-9 0-16,-1-9 1 0,1-3-2 15,0-7 1-15,-4 0-10 16,3 3 0 0</inkml:trace>
  <inkml:trace contextRef="#ctx0" brushRef="#br1" timeOffset="-106201.6">16574 4321 44 0,'0'0'22'0,"-25"12"-25"0,14-9 35 16,-10-3-32-1,-4 4 0-15,-6 2 0 0,-1 0 0 16,0 0-1-16,11 10 0 16,7-13 0-16,0 7 0 15,3-1 0-15,4 4 0 16,4-1 1-16,10 4 0 16,7-4 2-16,3 10 0 15,1-3 0-15,0 0 1 16,-8-3-2-16,-10 2 0 15,-7-5-5-15,-10 9 0 16,-5 0-9-16,-6-10 0 0</inkml:trace>
  <inkml:trace contextRef="#ctx0" brushRef="#br1" timeOffset="-105703.95">17593 4481 48 0,'-7'34'24'0,"-11"-12"-31"0,11-16 41 16,-7 4-35-16,-3-7 1 15,-1 3 1-15,0 0 1 16,1 1-2-16,-1-4 0 0,7 3 0 16,1 7 1-16,-4 6-3 15,7 6 1-15,0 3-3 16,3-6 1-16,8 0 0 16,6-13 0-16,11 1 0 15,1-7 1-15,-1-10 2 16,3-5 0-16,-2-4-1 15,-5-3 1-15,1 7-10 16,-4-4 1-16</inkml:trace>
  <inkml:trace contextRef="#ctx0" brushRef="#br1" timeOffset="-105369.16">17787 4766 38 0,'-3'-16'19'0,"3"-12"-17"0,0 6 28 15,3 0-28-15,-3 3 0 16,4-3 3-16,-1 1 1 15,1 2-6-15,3 3 0 16,3 3 5-16,4 4 0 0,4 3-2 16,3 0 1-16,-3 2-3 15,-1-2 0-15,5 3-9 16,-1-3 1-16,-7-1-9 16,-7 1 1-16</inkml:trace>
  <inkml:trace contextRef="#ctx0" brushRef="#br1" timeOffset="-104670.11">18881 4684 35 0,'-4'38'17'0,"-13"15"-10"0,13-37 22 0,0 3-28 16,-3 0 1-16,0 0 2 15,4-1 1-15,-1-5-6 16,1-1 1-16,3-8 3 16,7-8 1-16,0-8-2 15,3-4 1-15,5-3-2 16,-1 4 1-16,7-7-1 15,0 0 0-15,4 0-1 0,-8-3 1 16,1 9-1-16,-4 7 0 16,0-1-1-1,0 7 1-15,0 6-1 0,-3 7 1 16,0-1-1 0,-4 7 1-16,0-1 0 15,-4 7 0 1,1-6-1-16,-4 3 0 31,3 0-3-15,-3-10 0-1,0 1-10-15,0-4 0 0</inkml:trace>
  <inkml:trace contextRef="#ctx0" brushRef="#br1" timeOffset="-104385.58">19166 4816 37 0,'22'28'18'0,"9"-9"-7"0,-24-16 23 0,4 1-31 0,3-4 0 0,7-7 1 16,4-2 0-16,0-4-6 15,-4 1 1-15,-4-4 3 16,-2-3 0-16,-5 0-2 16,-3-6 0-16,-10 3-1 15,-4-6 1-15,-7 9-1 16,-8 1 1-16,1 8-2 15,0 10 1-15,-4 6-2 0,1 13 1 32,6 3-1-32,4 6 1 0,7 10-1 15,7 6 1 1,7-13-1-16,3 1 0 0,8-4-4 0,7-9 1 16,3-1-6-16,11-2 1 15</inkml:trace>
  <inkml:trace contextRef="#ctx0" brushRef="#br1" timeOffset="-103808.56">19678 4851 30 0,'18'-10'15'0,"-4"-12"-8"0,-11 19 22 15,4 0-27-15,-7 3 0 0,0 0 0 16,0 0 0-16,-3 0-3 16,-8 0 1-16,-3 0 1 15,-4 3 0-15,1 0-1 16,3 7 1-16,0-10-1 15,-1 9 1-15,5-6-2 16,3 4 1-16,0-1-1 16,3 0 0-16,4 0 0 15,4 1 0-15,3-1-1 16,3 0 1-16,1 0 0 16,0-2 1-16,-1 2 0 15,-3-3 0-15,-3 3-2 16,-8 4 0-16,1-4-3 15,-4 6 0-15,0 4-1 16,0-3 1 0,-1 9 0-16,5 6 1 0,-1-3 3 15,1 6 0-15,3 7 5 0,7 9 1 16,0-3 1-16,4 0 1 16,3 3-1-16,0-6 1 15,-4 3-2-15,-3-10 1 16,-3-6-3-16,-11-9 0 31,-7-3-1-15,-4-4 0 15,-10 1-1-31,-14-7 0 31,-11-12-1-31,-4-10 0 31,-3-6 0-15,4-6 0 0,6 3 0-16,12 0 1 0,9 6 1 0,15 0 0 15,18 3 1-15,13 1 0 0,19 2 0 0,24-2 0 0,3 2-2 0,18 0 1 0,-3 1-7 0,-11-4 1 0,-14-3-12 0,-11 1 0 16</inkml:trace>
  <inkml:trace contextRef="#ctx0" brushRef="#br1" timeOffset="-102958.54">15416 4891 41 0,'11'13'20'0,"14"-10"-9"0,-11-6 20 0,10 0-28 16,12-7 0-16,10 1 2 0,21-3 1 0,21-1-7 15,25-3 0-15,3-9 5 16,15 0 0-16,6 3-2 16,-6 3 0-16,-18 7-2 15,-25-1 1-15,-21 10-4 16,-18-6 1-16,-13 9-5 15,-19 3 1-15,-17 3-11 16,-24 4 1-16</inkml:trace>
  <inkml:trace contextRef="#ctx0" brushRef="#br1" timeOffset="-102598.09">15395 5177 34 0,'-3'0'17'0,"6"-22"-6"0,1 25 20 0,6-6-27 0,12-3 0 0,6-7 3 0,18 1 1 0,7-10-9 0,24 0 0 0,29 3 6 15,21-13 0-15,7 10-2 16,0 1 0-16,-14 2-3 16,-18 6 1-16,-13 4-6 15,-26 2 0-15,-17 14-11 16,-21 2 1-16,-18-3-1 15,-4 10 0-15</inkml:trace>
  <inkml:trace contextRef="#ctx0" brushRef="#br1" timeOffset="-100163.96">18634 5330 40 0,'24'38'20'0,"12"-25"-14"16,-29-13 20-16,3 3-26 15,4-6 0-15,4-4 0 16,3-5 0-16,4-7-1 16,7 0 1-16,-1-3 0 15,1 3 1-15,-4 7-1 16,4-1 0-16,-11 7 0 15,-3 6 1-15,-4 6-1 0,0 1 0 16,-3-4 0-16,-4-3 0 16,0 3-2-16,-4 0 1 15,4 3-1-15,1 7 1 16,-1-1-1-16,0 10 1 16,3 0 0-16,1 7 0 15,-1-8 1-15,1 1 0 16,3-9 0-16,0-10 0 15,4-9-1-15,-1-4 1 0,1 1 0 16,0 0 0-16,-4-1 0 16,0-2 0-16,-3 2-1 15,-1-2 1-15,1 2 0 16,-1 1 1-16,1 3-1 16,3 2 0-16,0-5 0 15,0 0 0-15,0 2 0 16,4 4 1-16,0 3-1 15,-4 7 0-15,3-1 0 16,1 3 0-16,7-3 0 16,-8-2 0-16,5-4 0 47,-1-4 0-47,-4-5-1 0,1-7 1 0,7 4 0 0,3-1 0 15,4-2 1-15,-1 2 0 0,1 10 0 16,3 9 1-16,4 10 0 15,4 9 1-15,2 3 0 16,1 13 0-16,0-7-2 0,-7-2 1 16,-7-10-5-16,-4-3 0 15,-7-19-10-15,-7 0 0 16</inkml:trace>
  <inkml:trace contextRef="#ctx1" brushRef="#br1" timeOffset="168975.48">14009 994 0,'0'0'15</inkml:trace>
  <inkml:trace contextRef="#ctx0" brushRef="#br1" timeOffset="-98588.7">19498 3512 36 0,'21'19'18'0,"-7"2"-10"0,-14-21 18 0,4 0-27 16,-4 4 1-16,-4 8-1 16,-10-2 0-16,-7 2 1 15,-7 4 0-15,0-4 0 16,-8 10 0-16,5 0 0 15,2 3 0-15,1 4 0 16,7-1 1-16,3-3 0 0,8-9 0 16,3-1 0-16,7-2 0 15,7-4 1-15,7-3 0 16,11-2 0-16,6 2 0 16,1-6 0-16,3 9 1 15,1-6-6-15,-8 7 1 16,-7 2-10-16,-3-5 0 15,-8-1-1-15,-10 0 0 16</inkml:trace>
  <inkml:trace contextRef="#ctx0" brushRef="#br1" timeOffset="-98392.2">19085 4017 40 0,'7'9'20'0,"32"7"-21"16,-25-13 40-16,7-3-37 16,8 0 1-16,9 0-1 15,12 0 1-15,3 3-9 16,0-3 1-16,-11 6-7 16,-10 4 0-16</inkml:trace>
  <inkml:trace contextRef="#ctx0" brushRef="#br1" timeOffset="-95016.75">5450 423 24 0,'15'-22'12'0,"2"6"-6"0,-10 16 13 0,4 0-16 0,-8 0 1 15,4 7 2-15,-7-7 0 16,0 12-7-16,0 13 0 16,-10-15 5-16,3 18 0 15,-4 16-2-15,-3 15 1 16,-4 17-2-16,1 18 1 15,3 6-2-15,3 10 0 16,4 12 0-16,0 10 0 16,3-16 0-16,4-13 0 0,-7-15-3 15,4-19 1-15,3-22-3 16,-7-6 0-16,7-32-7 16,7-15 1-16</inkml:trace>
  <inkml:trace contextRef="#ctx0" brushRef="#br1" timeOffset="-92794.13">5807 376 16 0,'3'9'8'0,"8"-9"-2"0,-4 0 4 0,3 0-8 15,1 0 0-15,-4 0 3 16,7 7 1-16,4-7-6 16,0 3 0-16,3 3 4 15,3-3 1-15,5-3-1 16,-1-3 0-16,11 3-1 16,-1-9 0-16,8 2-1 15,4-2 0-15,6 3-1 31,11 2 1-31,14-2-1 0,0 3 1 0,8 3-1 16,-8 3 0-16,7 3 0 16,-3-2 1 15,10 2-1-31,4-6 0 31,-1 6-1-31,-6 4 1 0,0-10-1 0,7 9 0 0,6 0 0 0,1 1 1 16,-10 9-1-16,6-1 0 0,4-8 1 0,3 6 0 15,0 2 0-15,-6 1 0 16,3 0 0-16,3 3 1 0,-3-3-1 16,7 3 1-16,-8-7-2 15,1 1 0-15,4 3 0 78,-4-7 1-62,3 1-1 0,0-4 1-1,-10 4-1 1,3-4 0-16,-3-2 0 0,3-7 1 0,1-7-1 0,-12 4 1 0,5-6-1 16,-1-10 0-16,0-6 0 0,0-10 0 0,1 17 0 0,-1-1 0 15,-10 0 0-15,3-3 0 0,4-6 0 0,-1 0 0 0,8-7 0 0,-7-3 1 16,3-6-2-16,4-9 1 0,3 9 0 15,7-3 0-15,-6 6 0 16,-8 4 0-16,11-1 0 0,3 4 0 16,8-1 0-16,-12 10 1 15,5 13-1-15,-1-4 0 16,4 7 0-16,7-7 0 16,-14 3 0-16,0 4 0 15,7-1 0-15,3 1 0 16,0 3 0-1,-10 6 0 17,4 6 0-17,6-3 0-15,7 3 0 16,-3-2 0-16,-10 2-1 0,6-6 1 0,4 0-1 0,0 0 1 0,-4-10 0 0,-10 4 0 0,11 6 0 16,-1 0 0-16,1 0 0 15,-5 6 0-15,-13 4 0 16,4-1 0-16,-8 1-1 15,-3-10 1 1,-4 0-1-16,-4 9 1 0,-2 1-1 16,-15 8 1-16,-15 1-1 15,-2 6 1-15,-1-6-1 16,-6 6 1-16,-5 0-1 16,-2 3 0-16,-1 7 1 15,0-1 0-15,-3-2-1 16,-4 2 1-16,-3 10-1 15,0-9 1-15,-8 2-1 0,-3-8 1 32,0 5-1-32,-3 10 1 0,-7 0-1 0,-1 0 0 15,-3 18 1-15,0-8 0 16,-3 8 0-16,3 1 0 16,0-10-1-16,-4 1 1 15,0-1 0 1,1-9 0-1,-1-3-1-15,-3 0 1 0,-3-13-1 16,-4 0 1-16,-7-3-1 0,-8-16 1 16,-2 10-1-16,-1-3 1 0,-3 3-1 15,-11-4 1-15,-11 4 0 16,-6-6 0-16,-11-1-1 16,-8-8 0-16,5 2 0 15,-8-6 1-15,-7 0 0 16,-6-6 0-16,-5-1 0 15,5 4 0-15,-15 3 0 32,0 3 1-32,-11 4-1 15,8-1 0-15,-85 13 0 16,24-10 0-16,19 10 0 16,-1-10 0-16,4 7-1 15,7-7 1-15,10 1 0 16,-3 5 0-16,0 4 0 15,-7 0 0-15,10 0 0 0,-3-10 0 16,-11 1-1-16,4-4 1 16,0-6 0-16,-4 3 0 15,-14 3 0-15,18-6 0 16,-7 10 0 15,-7 2 0-15,10 10 0-1,-3-3 0-15,-4 0 0 16,-7-10 0 0,15-2 0-16,-12 2 0 0,-3 0 0 0,11-6 0 0,-7 7 0 0,-7-1 0 0,10 4 0 0,-7-1 0 15,-7 4 0-15,0 3 0 16,11-10 0-16,-7 7 0 16,3-7 0-1,7 4 0-15,-10-1 0 0,7 1 0 31,3 3 0-15,0-4 0 0,7 10 0-16,-6 6 0 15,9-6 0-15,5 0 1 16,6 0 0-16,-6-3 0 0,13 3 1 0,11-3 0 0,4-3 0 0,6 2 0 0,-3-8 0 16,11-1 1-16,14 4-1 15,10-1 0-15,8 1-2 16,3 2 1-16,3-11-1 15,8 2 1-15,3-12-1 16,4 6 1-16,3-4-1 0,3-5 0 16,1 0 0-1,14-1 1 1,-7 7-1 0,13 0 1-1,1-3-1-15,7 3 1 0,0 3-1 0,3-7 0 0,1 7 0 0,6-3 1 16,-3 3-1-16,4 0 0 15,3-9 0-15,-7 9 0 16,3-10 0-16,1 4 0 16,-1 0-4-16,-3 3 0 15,3-7-10-15,-6-15 0 0</inkml:trace>
  <inkml:trace contextRef="#ctx0" brushRef="#br1" timeOffset="-90708.93">16341 1081 17 0,'0'-3'8'0,"3"0"0"0,-3 3 8 16,0 0-14-16,0 0 1 16,7-3 2-16,-3 3 0 15,3 0-7-15,0 0 1 16,7 3 4-16,4 3 0 16,3 4-1-16,4 6 0 15,3-4-1-15,7 10 0 0,4 0 0 16,10 6 0-16,1 13-1 15,-1 3 1-15,11 12-1 16,3 7 1-16,-6 0-1 16,-4 15 1-16,-11 10-1 15,-10 6 0-15,-14 19 0 16,-15-6 0-16,-14 2 0 16,-20 7 0-16,-5-12-1 15,-6 6 0-15,-4-13-3 16,-7-6 0-16,-3-10-6 15,3-6 1-15</inkml:trace>
  <inkml:trace contextRef="#ctx0" brushRef="#br1" timeOffset="-90196.07">16320 2847 28 0,'3'41'14'0,"8"3"-14"0,-11-35 20 0,0 13-19 16,0 6 1-1,-4-3 1-15,4 10 1 0,-7 6-5 16,0 9 0-16,3-13 2 16,-3 4 1-16,0-3-1 15,0-4 0-15,-3-6-1 16,3-12 0-16,0 0 0 16,3-4 1-16,4-2 0 15,4-1 1-15,-1-9 0 16,8 3 0-16,13 4 0 15,15-7 1-15,4 0-1 16,6 0 1-16,-7 3-2 16,-6 0 1-16,-8 0-1 15,-4 0 0-15,-6 0-1 16,-4 0 0-16,-10-3-1 16,-8-3 0-16,-6-6-1 0,-8-7 1 46,-7 7 0-46,-6-19 0 0,-1-4 1 0,-3-5 0 0,-1-1-3 0,8-3 0 16,0-3-8-16,-4-6 0 16</inkml:trace>
  <inkml:trace contextRef="#ctx0" brushRef="#br1" timeOffset="-89518.73">16722 1213 25 0,'17'19'12'0,"12"0"-2"0,-19-13 12 16,4 3-19-16,0 10 1 16,8-9 1-16,9-1 0 0,15 10-7 15,18 0 1-15,13 0 4 16,8 2 0-16,17-2-2 16,15 10 0-16,17 24-1 15,-4-9 0-15,8 18 0 16,3 17 0-16,-7 12-1 15,-14 9 1-15,-4 16-1 16,-6 16 1-16,-8 0-1 16,-17 6 0-16,-11-7-3 15,-11 7 0-15,-10 19-3 16,-11-19 1-16,-10-6-5 16,-14-10 1-16</inkml:trace>
  <inkml:trace contextRef="#ctx0" brushRef="#br1" timeOffset="-88949.18">18214 3295 28 0,'21'16'14'0,"25"37"-10"0,-28-43 23 0,6 12-26 16,8 0 1-16,-4 12 1 15,4 13 0-15,14-3-4 16,0 13 0-16,0 2 2 16,-8-12 1-16,-6 3-2 15,-7 0 1-15,-4 1-2 16,-7-7 1-16,-3-19-1 16,-8-3 0-16,1 3 0 0,-4-16 1 15,0-9 0 1,3-9 1-16,4-20 0 0,7-2 1 15,8-22 0-15,9-4 0 16,8-12 0 0,4 3 0-16,-5-2-2 0,-6-1 1 15,-4 21-1-15,-7 5 0 16,-6 2-1-16,-5 9 0 16,-3 7 0-16,-10 7 0 15,-11 5 0-15,-11 4 1 16,-14 5-1-16,-7 1 0 15,-10 3-9-15,-18 16 0 0,-11 9-1 16,4 22 1 0</inkml:trace>
  <inkml:trace contextRef="#ctx1" brushRef="#br1" timeOffset="180208.45">13275 642 0,'0'0'16,"0"0"-1,4 4 1,3 5-1,-4 0 1,4 4 0,-7-4-1,4 1 1,-1-1 0,-3 1-1,4-1 1</inkml:trace>
  <inkml:trace contextRef="#ctx0" brushRef="#br1" timeOffset="-87598.55">18881 3411 25 0,'10'29'12'0,"4"11"-6"16,-7-30 12-16,0 12-14 15,1 3 1-15,-5 12 2 16,8 7 0-16,-4 10-10 16,-4 5 0-16,-3 7 6 15,0 12 0-15,-3 1-7 16,-1-4 0-16,1-15-7 15,-1-7 0-15</inkml:trace>
  <inkml:trace contextRef="#ctx0" brushRef="#br1" timeOffset="-86911.88">18972 3493 37 0,'18'6'18'0,"10"-6"-18"0,-21-6 30 0,4 3-29 15,7-7 0-15,10 1 0 16,7 3 1-16,7-4-3 15,11 1 0-15,11-10 2 16,3-3 0-16,-4 0-1 16,8 3 1-16,-4-6-1 15,-7 0 0-15,-7 0 0 16,-7 6 0-16,-8-3-1 16,-6 7 1-16,-4 5-1 46,-6 4 0-46,-5 9 0 0,1 13 1 0,-4-4-2 0,0 17 1 16,-3 8 0-16,-4-2 0 0,-4 9 0 16,1 9 0-16,-4 0 0 0,0 4 1 15,0 5 0-15,-4 7 0 16,-6 7 0-16,-1 2 0 16,-3 7-1-16,-7-13 1 15,-7-10 0-15,-8 1 0 235,-6-10-1-235,-4-9 1 0,-21-12-1 0,-18-10 0 15,-35-10-2-15,-17-5 1 0,-36-14-8 0,-14 4 1 0</inkml:trace>
  <inkml:trace contextRef="#ctx0" brushRef="#br1" timeOffset="-83440.78">24229 984 20 0,'3'28'10'0,"1"23"-5"0,-4-39 10 0,3 20-14 15,-3 11 0-15,4 20 4 16,-4 9 1-16,3 10-6 16,1 15 0-16,-1 10 3 15,1-10 1-15,0 6-1 16,-1-9 0-16,4-18-5 15,0-14 0-15,0-11-6 16,0-17 0-16,0-15-2 16,-3-10 1-16</inkml:trace>
  <inkml:trace contextRef="#ctx0" brushRef="#br1" timeOffset="-82299">24395 1009 22 0,'38'10'11'0,"15"-20"-3"0,-39 20 19 0,1-10-27 16,6 0 0 0,10 0 2-16,8-7 1 0,7 4-3 15,7-6 1-15,11 0 1 16,6-1 0-16,4 1 0 16,21-1 1-16,11 4-3 15,11 0 1-15,6 6-1 16,18 0 1-16,4 6-1 15,0-6 1-15,13 3-1 16,15 3 0-16,-11 1 1 16,11-7 0-1,113 12-1 1,-21 4 0-16,-40-4 0 16,-9-5 0-16,-1-1 1 15,-28-6 0-15,7-6-1 16,-7-4 0-16,-18 1 0 0,11-7 1 15,-7 13-2 1,-4-6 1-16,-7-4-1 0,11 4 0 16,-3-1 0-16,-1-2 1 15,0 6-1-15,1 2 1 16,-12-5-1-16,1-7 1 16,0 7-1-16,3-1 1 15,-21 10-1-15,7 0 1 16,4 0-1-16,-7 10 1 15,-15-1 0-15,4 1 0 16,0-1 0-16,-10 7 1 0,-4 3-2 16,-18-4 1-16,-3 7-1 15,-4 3 0-15,-7-6 0 16,-3 16 1-16,-4 2 0 16,0-2 0-16,-3 18-1 15,-15 0 1-15,1 4 0 16,-4 6 0-16,0-1 0 15,-4 14 0-15,-6-11 0 16,-4 14 0-16,-8 2-1 16,-2 10 1-16,-12-6-1 15,-10 9 1-15,-6-6-1 16,-5 0 1-16,-10-10-1 16,-11-3 0-16,-3 4 1 15,-14-17 0-15,3-5 0 16,-3-7 0-16,-11-16 0 15,-14-2 0-15,-10-7 0 0,-15-6 1 16,0-13-1-16,-14-3 0 16,-10-6 0-16,-18 3 0 15,7-6 0-15,-14 6 0 16,-14-3 0-16,0 3 0 16,-11 0 0-16,-17-10 0 15,3 10 0-15,-11 0 0 16,-6-6 0-16,3 12 0 15,-14-6 0-15,-11 0 0 16,0-6-1-16,-10 0 1 0,7-4-1 16,-18 7 1-16,0-13 0 15,-17 4 0-15,-1-10 0 16,-10 3 0-16,0-3 0 16,-14 0 0-16,0 3 1 15,-21-3 0-15,3-3-1 16,-18-3 0-16,-3 9 0 15,0 4 1-15,-17 5-1 16,-1 4 0-16,-10-3-3 16,3-4 1-16,1 0-7 15,-22-15 0-15</inkml:trace>
  <inkml:trace contextRef="#ctx0" brushRef="#br1" timeOffset="-77947.22">1577 1276 28 0,'21'12'14'0,"11"10"-1"0,-25-18 15 0,3 2-27 16,1-6 1-16,7-6 1 15,-8-4 1-15,8 4-6 16,-4-13 1-16,4-9 2 16,3-7 1-16,7-12-2 15,-7-15 1-15,0-1-2 16,1-6 1-16,-5 12 0 15,-6 4 0-15,6 9-1 16,-13 3 0-16,3 13 0 16,-7 9 1-16,4 10-1 15,-4 9 0-15,7 6-1 16,-7 4 1-16,7 18 0 16,-4 10 0-16,4 2 0 15,-3 7 0-15,3 0 0 16,3 4 0-16,1 2 0 0,0-9 0 15,6 3 0 1,-3-3 1 0,22-19-1-16,-12-16 1 15,1-15 0-15,-11-10 1 16,-7-6-1-16,-7-6 1 16,-10 3-1-16,-19-3 1 15,1 3-1-15,-4 15 1 16,-17 1 0-16,0 18 0 47,-11 1-1-47,3-1 1 0,4 10 0 15,-7 6 1-15,11 9-1 0,0-12 0 0,17 10 0 0,4-4 0 0,6-3 0 16,5-6 1-16,13 0-2 16,8-10 1-16,13-6 0 15,15-12 0-15,7-1-1 16,21-12 1-16,7-12-1 15,-4-4 1-15,8-15-1 16,14 0 0-16,-15 3 0 16,-10 3 0-16,-10 3-1 15,-15 0 1-15,-10-3-2 16,-11 15 1-16,-25-5-1 16,-17 43 1-1,-7 13 1-15,-15 9-1 0,-17 28 1 16,-10 7-1-16,-19 3 1 15,-2 25-4-15,9 16 0 16,-2-1-7-16,2 4 0 16</inkml:trace>
  <inkml:trace contextRef="#ctx0" brushRef="#br1" timeOffset="-77255.64">2177 1097 26 0,'88'-44'13'0,"-7"-28"-6"0,-63 50 16 15,3-9-21-15,7-10 0 16,-10-3 2-16,-8-3 1 16,-10 0-6-16,-17-3 1 15,-5 12 3-15,-23 10 1 16,-8 3-1-16,-18 16 1 16,1-1-1-16,-8 10 0 15,-14 13-1-15,-3 9 1 16,3 9-1-16,4 13 0 0,17 9-1 15,1 10 1 1,17-4-1-16,4 14 0 16,10-1-1-16,11 0 1 0,17 6-1 15,11-2 1-15,11-7-1 16,10-10 0-16,28-28-1 16,18-24 0-16,14-26 0 15,8-25 0-15,13-28 0 16,14-25 0-1,25-82-1 1,-31 35 0-16,-47 28 0 16,-28 28 0-16,-24 16 0 15,-32 18 1-15,-28 20-1 16,-11 18 1-16,-18 16-1 16,-14 16 0-16,-7 9-10 15,-10 13 0-15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30T18:22:00.924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70C0"/>
    </inkml:brush>
    <inkml:context xml:id="ctx1">
      <inkml:inkSource xml:id="inkSrc119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09-30T18:24:10.880"/>
    </inkml:context>
  </inkml:definitions>
  <inkml:trace contextRef="#ctx0" brushRef="#br0">3101 3860 39 0,'0'25'19'0,"-11"-9"-9"0,4-7 19 16,4-6-27-16,-4 6 0 15,-14 13 1 1,-1-3 1-16,1 6-5 16,-3 4 0-16,9-7 3 15,-2 3 0-15,6 0-1 16,8-6 0-16,-4-1-1 16,14-2 1-16,-4-7-1 15,15 7 1-15,3 3 0 16,-3-7 0-16,6 4-1 15,1 0 1-15,-4 3-1 16,0-1 0-16,-10 1-1 16,-4 6 1-16,-7 0-1 15,-7 4 0-15,0-7-2 16,3 3 1-16,-6 0-4 16,-8-6 1-16,4 6-8 15,7-13 0-15,-4 1-1 0,1-7 1 16</inkml:trace>
  <inkml:trace contextRef="#ctx0" brushRef="#br0" timeOffset="318.45">3358 4383 36 0,'22'10'18'0,"-15"-20"-15"0,-7 10 36 16,0 0-38-16,0-3 1 15,-7-3 1-15,-4 0 0 16,0 3-4-16,1 3 0 0,-8 0 2 16,1 9 1-16,2-3-1 15,-2 10 0-15,6 6-1 16,1-3 0-16,-1 9-1 16,11-3 1-16,0-12-1 15,11-1 1-15,-1-9-2 16,8-6 1-16,3-6-1 15,0-7 1-15,-3 7-1 16,3-16 0-16,7 6-5 16,-14-6 0-16,4-4-5 15,-7-11 0-15</inkml:trace>
  <inkml:trace contextRef="#ctx0" brushRef="#br0" timeOffset="587.2">3560 3872 47 0,'7'29'23'0,"-7"18"-24"0,0-32 42 16,0 4-38-16,0 16 0 15,0-1 1-15,0 10 0 16,0 9-6-16,3 10 1 15,4-10 3-15,-7-6 0 16,0-3-3-16,0-9 1 16,0-7-4-16,0-9 0 0,4-13-5 15,3-6 1-15,-7-3-8 16,10 0 1-16</inkml:trace>
  <inkml:trace contextRef="#ctx0" brushRef="#br0" timeOffset="855.69">3687 4258 36 0,'10'28'18'0,"4"26"-15"0,-7-45 26 0,-7 10-28 16,7 0 1-16,-3 3 3 16,3-1 0-1,4-2-4 1,-1-3 0-16,1-10 3 15,6-12 1-15,-3-7-1 0,4-2 0 16,0-10-2-16,3-4 1 16,0 1-6-16,0-3 0 15,0 3-10 1,-3-7 1-16,0 1-4 0,-8 2 1 16</inkml:trace>
  <inkml:trace contextRef="#ctx0" brushRef="#br0" timeOffset="1139.27">3997 4289 40 0,'18'32'20'16,"13"-29"-15"-16,-20-3 35 0,7-3-39 0,-4-13 0 0,3 4 0 16,1-1 1-16,-7-3-3 31,-1 1 1-31,1-7 0 0,-8 3 1 0,-3 6-1 15,0 4 0-15,-3 3-1 16,-4 12 1-16,-4 3 0 16,1 10 1-16,6 9-1 15,-3 7 1-15,7-7-1 16,7 3 1 0,14 7-1-1,4-16 0-15,0-9-5 16,-1-4 1-16,1-9-10 15,-4-16 0-15</inkml:trace>
  <inkml:trace contextRef="#ctx0" brushRef="#br0" timeOffset="1693.28">5980 4521 53 0,'7'4'26'0,"3"-26"-27"16,-10 9 43-16,0-3-41 16,-10-21 1-16,3-10 0 15,-4-10 0-15,4-5-3 0,3-4 1 16,4-6 1-16,0 9 1 16,4-6-1-16,3 12 0 15,11 7 0-15,3 6 0 16,-4 13 1-16,5 9 0 15,-1 10-1-15,0 12 0 16,0 3-5-16,-3 12 1 16,-8-2-8-16,-6 9 0 15,-8 6-8-15,-6 7 1 0</inkml:trace>
  <inkml:trace contextRef="#ctx0" brushRef="#br0" timeOffset="2130.67">5757 4346 44 0,'14'19'22'0,"11"-16"-22"0,-18-3 37 0,11 6-36 16,10-3 0-16,4 3 0 16,14-2 1-16,-8-1-2 15,5 0 0-15,-1-9 0 16,4-1 1-16,-11 1-2 15,1-10 1-15,-12 4-3 16,4-4 1-16,-6 7-1 16,-5-10 0-16,1 6 0 15,-7 7 1-15,-1-3 0 0,-6-1 0 16,-1 4 2-16,-3-3 1 16,0 9-1-16,-7 0 1 15,0 0-1-15,-4 3 1 16,1 9 0-16,-4 13 0 15,3 7-1-15,4-10 1 16,-3 9-2-16,10-6 1 16,0 3-1-16,3-9 1 15,8 0-1-15,3-10 1 16,7-2-1-16,-7-14 1 0,0-2 0 16,0-7 0-16,-3 4-6 15,-1-13 0-15,-3 0-5 16,-7-7 0-16</inkml:trace>
  <inkml:trace contextRef="#ctx0" brushRef="#br0" timeOffset="2372.08">6484 4443 47 0,'11'3'23'0,"-1"-12"-24"15,-6 2 42-15,3-5-39 16,7-7 0-16,0 0 4 16,0 4 1-16,7-7-8 15,8 6 0-15,2 3 5 16,5 1 0-16,-1 3-4 16,0-4 0-16,-7 4-10 0,-3 2 0 31</inkml:trace>
  <inkml:trace contextRef="#ctx0" brushRef="#br0" timeOffset="2811.31">8989 4321 58 0,'-14'37'29'0,"-36"17"-31"0,36-39 34 16,-14 7-33-16,-7 10 1 15,-8-1-6-15,-6 0 1 16,7 1 2-16,6-7 0 16,5-6-12-16,2-7 1 15</inkml:trace>
  <inkml:trace contextRef="#ctx0" brushRef="#br0" timeOffset="3129.86">8562 4271 34 0,'25'43'17'0,"6"39"-8"0,-13-57 23 0,-4 10-29 15,11 8 0-15,7 1 1 16,-1 0 0-16,8-6-7 16,3-4 0-16,-3-12 2 15,-3-6 0-15,-1-10-12 16,-10-6 1-16,-11-12-2 15,-4-7 1-15</inkml:trace>
  <inkml:trace contextRef="#ctx0" brushRef="#br0" timeOffset="3294.66">9373 4208 49 0,'0'19'24'0,"-14"-16"-23"0,14-3 51 0,-3 0-50 0,3 0 0 0,0 0 0 0,0 0 0 0,7 3-6 0,3 0 0 0,-6 0-9 0,3 7 1 0,-4-10-5 0,4-7 1 0</inkml:trace>
  <inkml:trace contextRef="#ctx0" brushRef="#br0" timeOffset="3458.1">9313 4481 64 0,'0'25'32'0,"18"-3"-45"0,-14-16 64 0,3-6-55 0,0 0 0 15,0 0-29-15,-4-6 0 47</inkml:trace>
  <inkml:trace contextRef="#ctx0" brushRef="#br0" timeOffset="5598.63">11455 3941 46 0,'0'3'23'0,"3"-6"-13"0,-3 3 24 16,-3 7-34-16,-4 2 1 15,-7 7 0-15,-11-1 0 0,4 14-2 16,-4 8 1 0,-7 4 0-16,0 9 1 0,1 10-4 15,3-16 1-15,3-4-7 16,7-8 1-16,1-10-7 16,9-16 1-16</inkml:trace>
  <inkml:trace contextRef="#ctx0" brushRef="#br0" timeOffset="5848.31">11169 3910 28 0,'7'12'14'0,"18"20"-5"0,-18-20 18 0,7 4-23 16,0 9 0-16,0 3 3 15,0 7 1-15,4 3-10 16,-1 2 1-16,5 7 4 0,-1-9 1 16,0-4-6-1,-3 1 1-15,-4-10-10 0,0-3 1 16,0-16-4-16,-7-9 1 16</inkml:trace>
  <inkml:trace contextRef="#ctx0" brushRef="#br0" timeOffset="6095.88">11483 4167 43 0,'7'28'21'0,"18"-3"-16"16,-15-18 40-16,4-7-44 15,4 3 1-15,7-3-1 16,3-6 0-16,7-1-2 16,4-2 0-16,-4-1-3 15,-3-2 0-15,-7-1-11 16,-8-2 1-16,-10-7-1 16,-7 0 1-16</inkml:trace>
  <inkml:trace contextRef="#ctx0" brushRef="#br0" timeOffset="6291.68">11621 3963 40 0,'10'69'20'0,"4"16"-23"0,-10-60 40 0,-1 9-38 0,-3 14 1 16,0-8-1-16,-3 1 0 15,-1-3-3-15,1-7 1 16,-4-15-9-16,0-7 1 0</inkml:trace>
  <inkml:trace contextRef="#ctx0" brushRef="#br0" timeOffset="6771.23">11949 3919 48 0,'7'13'24'0,"0"-1"-17"16,0-8 42-16,3 2-45 15,4-6 0-15,8 3 3 16,2-3 0-16,8 0-9 16,7-3 0-16,3-3 6 15,-3 2 0-15,-7 1-3 0,-4 3 1 16,-10 3-3-16,-11 7 1 16,-14 9-1-16,-7-10 0 15,-11 16-1-15,-7 3 0 16,-7 7 0-16,4-1 0 15,0 4 1-15,6-7 0 16,8 1 1-16,7-4 0 16,11-3 1-16,6-9 0 15,15-4 1-15,7-5 0 16,10-4-1-16,7-3 0 0,4-7-2 16,0-5 1-16,-7-1-7 15,-8-2 0-15,-9 2-8 16,-15 1 0-16,-21-1-4 15,-11 7 0-15</inkml:trace>
  <inkml:trace contextRef="#ctx0" brushRef="#br0" timeOffset="7084.1">10735 4810 63 0,'21'28'31'0,"36"4"-29"0,-26-23 62 16,15 7-61-16,28-7 1 16,11-9 0-16,24-9 1 15,25-4-7 1,8-12 1-1,6 0 3-15,7-3 1 0,-14 3-5 0,-17 9 1 16,-26 0-6-16,-20 7 0 16,-18 3-9-16,-21 6 1 0,-15-7-7 15,-17 4 0 1</inkml:trace>
  <inkml:trace contextRef="#ctx0" brushRef="#br0" timeOffset="7521.32">11363 5459 39 0,'21'-22'19'0,"-3"-16"-6"0,-15 32 26 16,1 0-34-16,-4 6 0 16,0 0 3-16,-4 3 1 15,-6 10-11-15,-4 9 0 0,-8 6 6 16,-9 9 1 0,-12 10-4-16,-2 4 0 0,-1 11-4 15,0-2 0-15,3-13-6 16,12-6 1-16,2-4-10 15,8-24 0-15</inkml:trace>
  <inkml:trace contextRef="#ctx0" brushRef="#br0" timeOffset="7732.34">11031 5459 29 0,'18'47'14'0,"17"-3"-1"16,-21-31 12-16,8 12-24 16,6-3 0-16,4 3 0 15,-4 3 1-15,4 6-3 0,-8 4 0 16,-3-4-2 0,-3-2 0-16,-4-7-8 0,-10-9 1 15</inkml:trace>
  <inkml:trace contextRef="#ctx0" brushRef="#br0" timeOffset="8023.69">11571 5713 51 0,'7'13'25'15,"18"-26"-27"-15,-11 10 47 0,7 3-45 16,7-3 0-16,8 0 0 16,-1-10 0-16,4 1-4 15,0-1 1-15,-8 4-10 16,-2-4 0-16,-8 1-2 15,0-1 1-15</inkml:trace>
  <inkml:trace contextRef="#ctx0" brushRef="#br0" timeOffset="8258.2">11695 5484 45 0,'3'50'22'0,"1"32"-24"0,-4-63 42 16,0 12-40-16,0 7 0 16,0-4-4-16,-4 7 1 0,4 0-5 15,-3-10 0-15,-1-12-5 16,4-3 0-16</inkml:trace>
  <inkml:trace contextRef="#ctx0" brushRef="#br0" timeOffset="8691.68">12083 5462 49 0,'31'32'24'0,"-9"-26"-22"16,-12-3 46-16,4 3-46 15,7-6 0-15,4-6 0 16,7 0 1-16,0-1-4 0,-1-2 1 31,-2 9 1-31,-8 0 0 16,-14 13-2-16,-11-4 0 15,-6-3-4-15,-8 4 0 16,-7-1-4-16,1 4 0 16,3 2-1-16,3 1 1 15,7 0 2-15,8 2 0 16,10 1 6-16,10-3 1 16,8 3 5-16,3-7 0 0,4 4 2 15,7 0 1-15,7-1-2 16,-7 1 1-16,-8 3-4 15,-13 3 0-15,-11 3-4 16,-14 3 1-16,-11 3-4 16,-13 4 0-16,-19-4-10 15,-6 1 0-15</inkml:trace>
  <inkml:trace contextRef="#ctx0" brushRef="#br0" timeOffset="9727.7">13642 4390 49 0,'7'47'24'0,"4"-16"-13"15,-8-18 24-15,-3-1-34 16,-3 7 0-16,-4 3 1 15,-8 3 0-15,-6 6-2 16,-7 4 0-16,-7-1 2 16,-8 4 0-16,1 0-1 15,0-4 0-15,-1-6 0 16,8-6 0-16,7 0 0 16,3-6 0-16,8-3 1 15,6-4 1-15,7-3 1 0,12 0 0 16,13 4 0-16,10-7 1 15,12 6-1-15,-1 1 0 16,7 2-2-16,4 1 1 16,0 6-2-16,-3 6 0 15,-8 3-4-15,-3 3 1 16,-7-2-9-16,-8 2 1 16,-10-3-12-16,-3 10 1 15</inkml:trace>
  <inkml:trace contextRef="#ctx0" brushRef="#br0" timeOffset="12687.52">15349 3731 53 0,'0'0'26'0,"-63"32"-24"15,42-10 26-15,0-4-28 16,-8 11 0-16,-2 8 0 15,-1-2 0-15,-3 9-4 16,6 3 1-16,5 0-5 0,6-10 0 16,4-12-5-1,7-15 0-15</inkml:trace>
  <inkml:trace contextRef="#ctx0" brushRef="#br0" timeOffset="12928.9">15028 3697 37 0,'14'28'18'0,"11"32"-14"0,-14-48 30 0,-1 10-33 16,1 6 0-16,3 7 2 16,0-4 1-16,0 4-5 15,0 2 1-15,8 4 1 16,-5-10 1-16,1 1-4 15,-1-13 0-15,1-4-9 16,-4-5 1-16,-3-10-3 16,3-16 0-16</inkml:trace>
  <inkml:trace contextRef="#ctx0" brushRef="#br0" timeOffset="13183.99">15399 3979 44 0,'3'16'22'0,"8"-1"-18"0,-4-8 43 16,7-7-45-16,4 9 0 15,3-9 1-15,11 3 0 16,6-3-5-16,5-3 1 15,-8-3-3-15,0-4 0 16,1-2-10-16,-5-7 1 16,5-6-3-16,-5-3 1 15</inkml:trace>
  <inkml:trace contextRef="#ctx0" brushRef="#br0" timeOffset="13409.16">16108 3524 48 0,'3'38'24'0,"-13"40"-22"16,10-59 47-16,0 9-49 16,0 10 1-16,-4 12 0 15,1 13 0-15,-1 0-3 16,1-1 0-16,3-8-7 15,0-7 0-15,-7-13-7 16,3-6 1-16</inkml:trace>
  <inkml:trace contextRef="#ctx0" brushRef="#br0" timeOffset="13750.31">14654 4659 61 0,'-10'41'30'0,"38"-16"-26"0,-14-18 55 0,14 2-55 15,18 0 0-15,21 1 1 16,18-7 0-16,28-3-7 16,24-13 0-16,15 4 4 15,10-10 0-15,1-3-4 16,-15 6 1-16,-25 4-6 16,-6-1 0-16,-22 4-7 15,-14-4 0-15,-17 1-8 16,-29-1 1-16</inkml:trace>
  <inkml:trace contextRef="#ctx0" brushRef="#br0" timeOffset="15478.69">15042 5230 40 0,'4'28'20'0,"-4"-12"-7"0,-4-10 21 16,1 7-33-16,-8 3 0 15,-3 2 1-15,-7 14 0 16,-7 2-3-16,-7 4 1 16,-11 6 0-16,0 3 0 15,4-10-3-15,6 4 0 16,8-9-7-16,3-7 0 16,8-13-4-16,3-12 0 15</inkml:trace>
  <inkml:trace contextRef="#ctx0" brushRef="#br0" timeOffset="15704.21">14630 5246 22 0,'10'3'11'0,"19"25"1"0,-19-18 13 0,4 5-20 16,0 4 1-16,4 3 4 15,3 16 0-15,4-1-12 16,0-2 0-16,3 6 8 15,3-1 0 1,15-8-7 0,-3 2 1-16,-15-9-8 15,-7-9 0-15,-10 0-6 16,-4-10 0-16</inkml:trace>
  <inkml:trace contextRef="#ctx0" brushRef="#br0" timeOffset="15967.46">15311 5456 54 0,'7'25'27'0,"24"-12"-33"0,-20-20 52 15,3 4-47-15,7-6 1 16,4-1-1-16,10-5 1 0,0 2-5 16,-3-3 1-16,0 7-11 15,-11-7 1-15</inkml:trace>
  <inkml:trace contextRef="#ctx0" brushRef="#br0" timeOffset="16423.93">15836 5199 58 0,'18'12'29'0,"10"-2"-32"0,-17-10 47 16,3 0-44-16,0-7 1 15,11 7 0-15,3-6 0 16,4 0-1-16,-1 3 0 16,5 3 0-16,-8 0 1 15,-4 3-1-15,-9 6 0 16,-8 7-1-16,-11 3 0 15,-10 6 0-15,-11 6 0 16,-6-3-1-16,-5 16 0 16,1 0 1-16,3-6 0 0,4 6 0 15,0-3 1-15,10-7 1 16,11 1 0-16,7-4 3 16,11 0 0-16,6 1 0 15,15-17 0-15,7-2-1 16,7-1 0-16,0-5-5 15,-4-4 0-15,-10 3-11 16,-4 0 1-16,-21-6-7 16,-7 10 1-16</inkml:trace>
  <inkml:trace contextRef="#ctx0" brushRef="#br1" timeOffset="48626.61">12146 6663 13 0,'18'28'6'0,"14"45"2"0,-18-61 7 15,7 13-13-15,4 3 1 16,3 7 2-16,0-4 0 16,7 1-5-16,8 2 1 15,9 1 4-15,8-1 1 16,18 4-1-16,14-10 1 16,3-6-2-16,18 0 1 15,25 3-3-15,-4-6 0 0,7-4-1 16,7-5 1-16,-7-10-2 15,-11-3 1-15,5-16-1 16,2-9 0-16,-6-13-1 16,-11-6 1-16,-4-10-3 15,-3-2 1-15,-18-4 0 16,-14 7 0-16,-10-1-2 16,-11 4 1-16,-11-4-6 15,-10 4 0-15,-7-6-1 16,-11 8 1-16</inkml:trace>
  <inkml:trace contextRef="#ctx0" brushRef="#br1" timeOffset="49272.85">14305 6268 23 0,'4'16'11'0,"10"-23"-2"0,-7 4 17 0,0 6-24 16,3 1 0-16,5 2 1 15,2 0 1-15,4 0-5 16,8-6 0-16,2 0 2 16,5 0 1-16,-1-6-1 15,7 3 0-15,11-3-1 16,-14-1 0-16,21-8-1 15,-4-4 1-15,-6 6 0 16,-4-5 0-16,-8 8-1 16,-6 1 0-16,-7 6 0 62,-4 6 0-62,-7 9-2 0,-3 4 1 0,-4 15-1 0,-4 1 0 0,1 5-1 0,3 7 1 0,4 3 0 0,3 3 1 16,0-6 1-16,0 3 1 15,-4-6 0-15,1-6 1 16,-4-7 0-16,0-6 0 16,-3-3-1-16,-1-7 0 15,-3-6 0-15,-7-2 0 16,-7-8 1-16,-11-8 0 16,-13-1 1-16,-19-12 0 15,-17-15 0-15,-4-4 1 16,-13-13-6-16,-15-2 1 0,-18-10-6 15,36-7 1-15</inkml:trace>
  <inkml:trace contextRef="#ctx0" brushRef="#br1" timeOffset="53686.01">3528 7852 47 0,'0'-3'23'0,"0"-7"-9"15,0 10 23-15,0-3-34 0,0 0 0 16,-7 0 1-16,3 0 0 16,-3-1-6-16,-7 4 1 15,-4 4 4-15,-3 2 0 16,-7 3-2-16,-14 7 1 15,3 3-1-15,-7 6 1 16,4 6-1-16,-1-3 0 16,-3 7-3-16,4 3 1 15,3 9-2 1,-3 6 0-16,3 10-1 0,0 6 1 16,8 15-1-16,6-8 0 0,11 8 2 15,3-2 0-15,11-4 0 16,11-6 1-16,10-6 0 15,7-9 1 1,4-7 0-16,7-6 0 0,24-13-1 16,15-19 1-16,10-12 0 15,4-15 0-15,7-20 0 16,-1-15 0-16,-20-6 2 16,-15-10 0-16,-13-9 1 15,-11-10 0-15,-18-6 0 16,-14-3 0-16,-18 6-1 15,-6-6 0 1,-4 13-4-16,-8 8 0 0,8 8-8 16,-7 8 1-16,0 7-8 15,-4 9 1-15</inkml:trace>
  <inkml:trace contextRef="#ctx0" brushRef="#br1" timeOffset="54482.57">5073 7836 48 0,'0'6'24'0,"-18"26"-23"0,8-20 40 0,-4 1-39 16,-15 2 0-16,-2 10 0 16,-19 1 1-16,1 5-4 15,-1 0 0-15,1 7 2 16,0 0 1-16,3-1-2 16,4-2 1-16,3-4-1 15,7-9 1-15,11-3 0 16,0-7 0-16,14 4 0 15,14 0 0-15,3-1 0 16,15 1 1-16,10 6-1 16,-7-3 0-16,15 0-1 15,-1 3 1-15,4 3-3 16,-4 3 0-16,-3 6-9 0,0-5 1 16,-11-14-7-16,4-2 0 15</inkml:trace>
  <inkml:trace contextRef="#ctx0" brushRef="#br1" timeOffset="56732.96">6241 7315 56 0,'0'0'28'0,"0"7"-21"15,0-4 28-15,-4 6-35 16,-3 1 1-16,-7 12 0 15,-11 9 1-15,-6 10-3 16,-12 15 1-16,-6 4 0 16,-4 6 1-16,11-1-2 15,6 1 0-15,1-9-5 16,3-7 1-16,11-6-9 16,0-13 0-16,10-18-2 0,1-20 0 15</inkml:trace>
  <inkml:trace contextRef="#ctx0" brushRef="#br1" timeOffset="56987.58">5810 7341 47 0,'7'28'23'0,"18"19"-20"15,-18-41 45-15,11 32-47 0,6 2 1 16,15 11-1-16,-4-1 1 16,11 6-3-16,11 1 0 0,-8-4 1 15,4-12 1-15,-7-7-4 16,-11-6 1-16,1-9-5 16,-8-6 0-16,-4-4-9 15,-6-12 0-15</inkml:trace>
  <inkml:trace contextRef="#ctx0" brushRef="#br1" timeOffset="57231.21">6445 7745 42 0,'0'13'21'0,"11"-4"-15"16,-1-12 31-16,5-3-35 0,9 6 0 16,-3 0-1-16,8 0 0 15,6 3-6-15,4-3 1 16,7 0-8-16,-11 0 0 16,0-19-2-16,-14-6 0 15</inkml:trace>
  <inkml:trace contextRef="#ctx0" brushRef="#br1" timeOffset="57469.38">7257 7077 49 0,'3'13'24'0,"-6"18"-27"16,3-15 49-16,-4-4-45 15,1 13 1-15,-1 19-1 16,1 10 1-16,3 8-3 16,-8 14 0-16,5 2 0 15,3-12 0-15,-7-4-6 16,3-8 1-16,-3-7-9 16,0-10 0-16</inkml:trace>
  <inkml:trace contextRef="#ctx0" brushRef="#br1" timeOffset="57890.59">5450 8378 53 0,'-10'19'26'0,"35"-6"-22"0,-11-10 44 0,7-3-44 16,28 0 1-16,11-6 3 16,39-4 0-16,35-9-10 15,35 4 0-15,22-17 6 16,13 4 0-16,-6 6-3 16,-7 0 1-16,-33 7-6 15,-24 2 1-15,-24 4-7 16,-22 9 0-16,-21 3-11 15,-25-6 1-15</inkml:trace>
  <inkml:trace contextRef="#ctx0" brushRef="#br1" timeOffset="58372.75">6117 8683 56 0,'-7'0'28'0,"-21"25"-26"16,21-19 44-16,-11 7-46 16,-6 18 1-16,-8 0-1 0,-4 7 1 15,1 9-3-15,-7 13 0 16,3-1-3-16,7-6 0 16,4-9-6-16,0-6 0 15,7-13-6-15,10-19 1 16</inkml:trace>
  <inkml:trace contextRef="#ctx0" brushRef="#br1" timeOffset="58581.86">5729 8767 41 0,'50'72'20'0,"9"10"-23"15,-37-57 34-15,16 6-32 16,1 7 1-16,0 3-2 16,-4-4 0-16,1-5-3 15,-1-7 0-15,-7-9-6 16,-3-16 0-16</inkml:trace>
  <inkml:trace contextRef="#ctx0" brushRef="#br1" timeOffset="58867.31">6318 8981 49 0,'0'18'24'0,"7"-8"-22"0,4-7 46 16,-8-3-46-16,12 0 0 15,6-6 0-15,18-4 1 16,3-2-6-16,0-4 0 0,1 3-3 16,-5-2 0-16,-2-1-11 15,-8 4 1-15</inkml:trace>
  <inkml:trace contextRef="#ctx0" brushRef="#br1" timeOffset="59345.14">6932 8642 40 0,'14'12'20'0,"-7"-2"-12"16,-7-10 27-16,4 3-31 15,3 0 0-15,0 0 2 0,3 0 1 16,5 1-8-16,2-1 0 15,4 0 6-15,8 0 0 16,2 0-2-16,-2 0 1 16,-1 3-1-16,-7 1 0 31,-17 21-4-31,-8-3 1 16,-14 6-3-1,-10 7 1-15,-7 3-1 0,0-4 0 0,3 7 0 16,11-6 0-16,-4 3 3 15,11-4 1-15,7-5 2 16,14-7 0-16,0-3-1 16,18-7 1-16,13-8-4 15,5-7 0-15,6-7-8 16,1-8 0-16,-12-7-10 16,-6-6 1-16</inkml:trace>
  <inkml:trace contextRef="#ctx0" brushRef="#br1" timeOffset="60145.51">8537 8347 42 0,'0'0'21'0,"0"10"-10"0,0-10 31 15,4 0-37-15,3 0 0 0,0-4 5 16,7-2 1-16,7 3-12 16,14-3 0-16,11-1 8 15,18 4 1-15,17 3-3 16,7 0 0-16,7-3-4 16,-10 0 0-16,-7 3-7 15,-15 0 1-15,-13 3-17 16,-22-6 0 31,-4 3 0-47,-27 0 1 0</inkml:trace>
  <inkml:trace contextRef="#ctx0" brushRef="#br1" timeOffset="61166.86">10728 7369 48 0,'-4'0'24'0,"-3"6"-12"0,4-6 25 15,-4 13-37-15,-7 2 1 16,-7 7-1-16,-8 13 1 16,-2 2-1-16,-8 13 0 15,-7 4-1-15,0 2 0 16,4 4-3-16,-1-7 1 0,15-12-8 15,3-10 0 1,1-18-4-16,13-16 0 0</inkml:trace>
  <inkml:trace contextRef="#ctx0" brushRef="#br1" timeOffset="61372.07">10393 7272 38 0,'42'50'19'0,"-14"22"-19"16,-13-47 31-16,2 13-30 15,8 9 1-15,7 6-1 16,3 6 1-16,0-2-4 16,-3-7 0-16,0-6-3 15,-8-13 1-15,1-9-8 16,-7-6 1-16</inkml:trace>
  <inkml:trace contextRef="#ctx0" brushRef="#br1" timeOffset="61617.04">10986 7607 53 0,'17'6'26'0,"4"16"-31"0,-10-22 49 0,7-3-44 15,6 0 0-15,8-6-2 16,7-1 1-16,-4-2-4 16,0-1 0-16,-3-6-10 15,-7-6 0-15</inkml:trace>
  <inkml:trace contextRef="#ctx0" brushRef="#br1" timeOffset="61825.7">11113 7319 40 0,'7'59'20'0,"0"7"-18"15,-7-41 27-15,0 10-30 0,0 21 1 16,-4-3-3-16,1 4 1 16,-1-7-5-16,1-6 1 15,-5-16-5-15,5-25 0 16</inkml:trace>
  <inkml:trace contextRef="#ctx0" brushRef="#br1" timeOffset="62423.85">11486 7275 58 0,'11'15'29'0,"24"-5"-35"0,-24-10 59 0,7 3-51 0,10-3 1 0,7 3 0 0,4-3 1 16,0 3-6-16,-4 3 1 31,-7 7 1-31,-7 0 1 15,-10 2-3-15,-11 7 0 16,-11 3-1-16,-10 3 1 0,-4 4-1 16,1-1 0-16,-1-3 1 15,4 4 1-15,3-4 1 16,4 0 0-16,11-3 2 16,6 0 0-16,11-6 0 15,7-3 1-15,8-10-1 16,6-3 0-16,0-3-2 15,4-6 0-15,-4-3-7 16,1-1 0-16,-15-2-11 16,-14-4 0-16</inkml:trace>
  <inkml:trace contextRef="#ctx0" brushRef="#br1" timeOffset="62757.58">10086 8303 72 0,'39'19'36'0,"49"-19"-37"0,-42 0 63 0,24 0-59 0,36-9 0 0,25-10 2 0,31-6 0 0,11-4-7 16,14 4 1-16,-7-3 2 16,-22 9 1-1,-20 4-5 1,-14 5 0-16,-26 4-7 15,-20 6 0-15,-22 3-14 16,-34 0 1-16</inkml:trace>
  <inkml:trace contextRef="#ctx0" brushRef="#br1" timeOffset="63273.98">10682 8962 46 0,'-7'22'23'0,"-32"15"-17"0,29-30 25 0,-11 8-31 0,-4 10 0 0,-7 7 0 0,-7 2 0 0,-3 10-1 15,-4 16 1-15,-3-4-4 0,13 1 1 0,5-4-6 16,2-9 0-16,5-10-4 15,6-18 0-15</inkml:trace>
  <inkml:trace contextRef="#ctx0" brushRef="#br1" timeOffset="63493.68">10248 9150 49 0,'28'75'24'0,"47"35"-27"0,-54-85 47 15,10 13-44-15,15 2 0 16,-3 1-2-16,-1-6 0 16,-7-1-2-16,-3-9 0 0,-4-3-10 15,-10-16 0-15</inkml:trace>
  <inkml:trace contextRef="#ctx0" brushRef="#br1" timeOffset="63733.89">10894 9316 46 0,'0'28'23'0,"32"-3"-20"0,-18-25 35 0,3 0-38 16,8 0 1-16,7 0-1 15,14-3 0-15,7-3-3 0,3 0 1 16,4-7-6-16,-4 1 1 16,-10-7-7-16,-3-3 1 15</inkml:trace>
  <inkml:trace contextRef="#ctx0" brushRef="#br1" timeOffset="63991.87">11172 9140 55 0,'15'48'27'0,"-5"27"-36"0,-3-53 50 0,0 9-42 16,0 10 0-16,-3 6-4 16,-1-6 0-16,1-7-1 15,-4-6 0-15,0-3-8 16,0-21 0-16</inkml:trace>
  <inkml:trace contextRef="#ctx0" brushRef="#br1" timeOffset="64520.53">11797 8720 64 0,'7'19'32'0,"7"3"-36"0,-7-19 63 0,4 0-57 0,-1 4 0 0,4-1 0 0,8-3 1 0,16-3-4 15,1 0 0 1,4-6 2-16,-8-1 1 0,-7 7-2 15,-7 0 0-15,-10 4-1 16,-11 2 0-16,-14 3-1 16,-11 4 0-16,-3-1-2 15,-4 1 0-15,4 3-2 16,0 2 1 0,3 4 0-16,0 0 1 15,11 0 0-15,7 3 1 0,7-6 2 16,4-3 1-16,10 6 2 15,7 0 0-15,11 3 0 16,10 3 1-16,0-3-1 16,1 0 0-16,-5-3-1 15,-6 0 0-15,-11 6-1 16,-14 10 0-16,-17 3-1 16,-26-1 0-16,-16 4-1 0,-12 3 0 15,-17-6-5-15,-18-9 0 16,-7-17-9 15,-7-5 0-31</inkml:trace>
  <inkml:trace contextRef="#ctx0" brushRef="#br1" timeOffset="71334.06">3313 11803 34 0,'7'12'17'0,"-4"-5"-9"15,-3-7 18-15,0 0-23 16,7-7 0-16,-7 1 4 0,0-3 0 16,0-1-8-16,0 1 0 15,0-1 6-15,-7 4 0 31,-25 3-2-31,-6 3 1 16,2 0-3-16,1 6 1 16,-7 4-1-16,-8 2 0 15,1 4-2-15,0 9 1 16,-4 3-2-16,-4 7 0 16,4 12-2-16,4 12 1 15,10 10-1-15,11 7 0 125,10 8 0-125,8-5 1 0,17 2 1 94,3 1 0-94,11-13 1 0,8-10 0 0,9-12 1 0,12-9 0 0,-1-10 0 0,1-12 1 0,3-19 0 0,7-13 1 0,7-12 0 0,-7-10 0 0,3-15-1 0,-7-7 1 16,-6-12-2-16,-11 0 1 0,-15-3-2 0,-13 3 1 0,-11 0-2 0,-11 6 1 0,-3 9-12 15,-3-5 1-15</inkml:trace>
  <inkml:trace contextRef="#ctx0" brushRef="#br1" timeOffset="72244.48">4484 11731 47 0,'0'6'23'0,"0"3"-18"0,-7-6 34 0,-4 4-38 15,-3 5 0-15,-14 4 0 16,-18 0 0-16,4 9-2 16,-11 3 1-16,3 3 1 15,-6 4 0-15,3-4-1 16,7-3 0-16,7-3 0 16,4 1 1-16,7-5 0 15,7-2 0-15,7-6 0 16,10-1 1-16,15 1-1 15,17 6 1-15,4 0-1 0,6-1 0 16,12 4 0-16,-1 7 0 16,1-1-1-16,-1 3 1 15,-10-3-1-15,-4 1 0 16,-7 2-1-16,0 3 0 16,-13-2-7 30,2-7 0-46,-6-13-9 0,-1-12 0 0</inkml:trace>
  <inkml:trace contextRef="#ctx0" brushRef="#br2" timeOffset="81204.72">5701 8567 21 0,'0'18'10'0,"0"4"-4"0,0-18 10 16,-4 5-15-16,1-3 1 16,-4 4 2-16,0-4 1 15,-11 0-5-15,4 0 0 0,-7 4 3 16,3 2 0-16,1 4-1 16,-5 3 1-16,1 6-3 15,0 6 0-15,3 1-2 16,1 2 0-16,3 7-1 15,-4 3 1-15,11 9 1 16,3 0 1-16,11 4 0 16,15-1 1-16,-1 1-3 15,11-4 1-15,-1-12-7 16,5-10 1-16</inkml:trace>
  <inkml:trace contextRef="#ctx0" brushRef="#br2" timeOffset="81881.5">7172 8485 31 0,'0'13'15'0,"21"18"-16"0,-17-18 24 16,6 2-20-16,4 7 0 15,8 6 3-15,-1 7 0 16,10-1-6-16,1 4 1 16,-7 3 3-16,0 6 1 15,-8 6-2-15,1 7 0 16,-15 9-4-16,-3-3 1 0,-3-1-6 16,-4-5 1-1,-7-13-7-15,0-3 1 0,-1-19-2 16,5-6 0-16</inkml:trace>
  <inkml:trace contextRef="#ctx0" brushRef="#br2" timeOffset="82316.67">7705 8582 29 0,'0'-12'14'0,"0"15"-8"0,0-9 26 15,0 6-31-15,-4 0 1 16,1 0 1-16,-4 3 0 16,-11 6-4-16,0 4 1 15,-3 6 1-15,0 9 1 16,0 0-2-16,0 13 1 16,3-1-1-16,4 14 1 15,3 2-2-15,4 13 1 47,0 0 0-47,4-3 0 0,3-6-1 16,3-7 1-16,4 0-3 0,0-9 1 0,4-12-5 0,-1-7 0 0,5-3-4 15,2-19 0-15</inkml:trace>
  <inkml:trace contextRef="#ctx0" brushRef="#br2" timeOffset="82770.19">7909 8868 34 0,'4'0'17'0,"-4"3"-14"0,0-3 29 0,0 6-32 0,-4 3 1 0,-17 7-1 0,0 6 1 0,-4 6-2 0,-3 4 1 0,-4 8-1 16,1 1 0-16,-1 0-5 16,11-10 1-16,-4 1-6 15,0-17 1-15</inkml:trace>
  <inkml:trace contextRef="#ctx0" brushRef="#br2" timeOffset="82962.33">7712 9024 19 0,'10'32'9'0,"11"-10"-5"0,-10-16 9 16,3 7-13-16,0-1 1 16,4 4-2-16,-4-1 0 15,0 1-3-15,0-3 1 16,-3-1-3-16,-4-2 1 16</inkml:trace>
  <inkml:trace contextRef="#ctx0" brushRef="#br2" timeOffset="83216.73">7990 9103 30 0,'7'-6'15'0,"8"12"-16"0,-8-12 31 0,3 6-31 15,8-7 1-15,3 1-8 16,0 0 1-16,-10-4 2 16,3-5 0-16</inkml:trace>
  <inkml:trace contextRef="#ctx0" brushRef="#br2" timeOffset="83486.88">8040 8918 36 0,'3'53'18'0,"4"0"-19"0,-3-46 31 0,-4 15-30 0,0-4 0 0,0 20-3 0,-4-7 1 0,1 1-2 0,-1-7 0 0,1-6-6 16,-1-13 0-16</inkml:trace>
  <inkml:trace contextRef="#ctx0" brushRef="#br2" timeOffset="83935.38">8262 8896 39 0,'0'28'19'0,"7"-12"-13"0,-7-16 35 0,7 3-38 16,0 0 0-16,0 0 1 0,4-3 1 15,-1-3-6-15,5 0 0 16,2-3 4-16,1-4 0 16,3 4-2-16,-3 0 1 15,3 6-1-15,-7-3 0 16,-3 6-2-16,-4 0 0 16,-4 3-1-16,-3 7 0 15,-3-1-2-15,-4 1 0 16,-1 2-2-16,-2-2 0 0,-1-1 0 15,-6 4 0-15,6 0 0 94,0 0 1-94,1-4 2 0,3 1 0 0,3-4 2 0,4 0 0 0,4 1 2 0,3 2 0 0,3 1 1 0,5-1 0 16,9 1 1-16,-10 0 0 0,4 2-1 15,0-2 1-15,-8 2-2 16,-10 1 1-16,0 6-2 0,-7 3 0 16,-7-3-8-16,-4 0 1 0,-3-6-5 15,-3-7 1-15</inkml:trace>
  <inkml:trace contextRef="#ctx0" brushRef="#br2" timeOffset="84268.27">8580 8843 45 0,'21'43'22'0,"18"-55"-19"0,-25 18 42 16,3 7-44-16,1 6 0 0,3 12 1 16,-7 7 0-16,-7 9-3 15,-10 6 0-15,-8 3-2 16,-6 7 0-16,-12-16-12 15,-2-9 1-15</inkml:trace>
  <inkml:trace contextRef="#ctx0" brushRef="#br2" timeOffset="85238.11">7592 8197 43 0,'21'3'21'0,"28"12"-12"15,-31-15 28-15,14 0-36 16,10 4 1-16,11-8 1 15,3 4 0-15,11-6-4 16,0 0 1-16,-7 0 1 0,-7-1 0 16,-7 1-7-16,-10-3 0 15,-5-1-9-15,-6-2 0 16</inkml:trace>
  <inkml:trace contextRef="#ctx0" brushRef="#br2" timeOffset="86282.09">5828 7137 44 0,'0'22'22'0,"-7"9"-27"16,3-28 32-16,-10 10-28 16,-7 12 1-16,-4 9 0 15,-10 1 0-15,3 9 0 16,1 9 0-16,-1 13-1 16,7 6 1-16,11 9-1 15,0-2 1-15,14 9-4 16,14-10 1-16,7-12-4 15,4-10 1 1,14-18-4 0,7-10 0-16</inkml:trace>
  <inkml:trace contextRef="#ctx0" brushRef="#br2" timeOffset="86805.27">7281 6854 28 0,'14'32'14'0,"25"34"-10"0,-28-48 23 0,6 11-27 0,8 5 1 16,0 10-1-16,0 16 1 15,-1 15-1-15,-10 10 0 16,-3 6 2-16,-11-1 0 15,-4 1-1 1,-13-9 0-16,-15-4-2 0,-10-6 1 16,3-15-10-1,-3-16 0-15</inkml:trace>
  <inkml:trace contextRef="#ctx0" brushRef="#br2" timeOffset="87390.32">7920 7275 37 0,'32'-10'18'0,"-15"-2"-13"0,-13 9 27 15,-4 3-32-15,0 0 1 0,-4 3 0 16,-3 6 0-16,-7 4-2 15,-4 5 1-15,-3 1 0 16,-10 3 1-16,2 10-1 16,1 8 0-16,0 4 0 15,3 0 0-15,8 9 0 16,6-5 1-16,0-1-1 16,4-4 0-16,7-5-3 15,4-7 1-15,10-9-8 16,-3-9 1-16,6-7-3 15,4-9 1-15</inkml:trace>
  <inkml:trace contextRef="#ctx0" brushRef="#br2" timeOffset="87635.14">8114 7469 31 0,'-7'41'15'0,"-28"12"-13"0,28-37 26 0,-4 9-28 0,4 9 1 0,-4-12 0 0,4 0 0 16,-3 0-3-16,-4 0 1 0,3-3-6 15,0-10 0-15,4-9-3 16,0-3 1-16</inkml:trace>
  <inkml:trace contextRef="#ctx0" brushRef="#br2" timeOffset="87870.85">8019 7516 29 0,'10'47'14'0,"8"3"-7"0,-8-37 25 0,5 6-31 0,2 6 0 0,-3-6 0 0,0-1 1 0,8 1-3 0,-12 3 0 0,1-9-2 0,-1-7 0 0,1-3-8 0,0-12 1 0</inkml:trace>
  <inkml:trace contextRef="#ctx0" brushRef="#br2" timeOffset="88119.48">8283 7591 47 0,'4'16'23'0,"17"0"-26"0,-18-13 41 0,8-3-38 0,3 3 1 0,7-3-1 0,-3 0 1 0,7-6-3 15,3-4 0-15,-7 1-7 16,-3 0 1-16,-8-7-6 16,-3 0 1-16</inkml:trace>
  <inkml:trace contextRef="#ctx0" brushRef="#br2" timeOffset="88315.17">8368 7362 33 0,'-7'44'16'0,"3"41"-15"0,4-66 25 0,0 9-28 0,0 7 1 15,0 5-4-15,-7-15 1 16,4 1 2-16,-1-5 1 16,1-5-8-16,-1-6 0 15</inkml:trace>
  <inkml:trace contextRef="#ctx0" brushRef="#br2" timeOffset="88757.62">8576 7275 45 0,'4'0'22'0,"24"0"-23"0,-18-3 45 0,8 3-42 0,-4 0 1 0,7 0 0 0,4 0 1 0,-7 0-5 0,-1 3 0 0,-3 0 3 0,-3 0 0 0,-4 3-2 0,-11 4 0 0,1 2-1 15,-11 1 0-15,-4-4-3 16,1 4 0-16,-1 2-2 16,0 1 0-16,1 0 0 15,3 3 1-15,3-1 0 0,4 1 1 16,3-3 2-16,8-4 0 15,3 1 2-15,4-1 1 16,3 1 0-16,7-4 0 16,4 1 0-16,3-1 0 15,-7 1 0-15,0-1 1 16,-7 0-2-16,-7 7 1 16,-10 0-1-1,-11 9 0 1,-4 0-3-16,-14-6 1 0,4 0-10 0,3-7 1 15</inkml:trace>
  <inkml:trace contextRef="#ctx0" brushRef="#br2" timeOffset="89093.88">8844 7102 39 0,'7'50'19'0,"7"-12"-15"15,-7-29 31-15,7 10-32 0,4 6 0 16,7 4 0-16,0-8 1 15,-4 8-6-15,0 5 1 16,-7 7 2-16,-7 6 1 16,-7 3-3-16,-14 0 0 15,-11 4-9-15,-10 2 1 16,-14 1-5-16,6-10 0 16</inkml:trace>
  <inkml:trace contextRef="#ctx0" brushRef="#br2" timeOffset="90213.51">10037 8912 25 0,'-36'53'12'0,"-3"19"-5"16,32-47 15-16,4 13-19 15,-4 9 0-15,3 12 1 16,4-2 1-16,4-1-6 0,6 1 0 15,5-7 3-15,6-9 1 16,-4-1-2-16,4-2 0 16,4-10-2-1,3-9 0-15,-3-6-4 0,0-7 0 32,-4-3-6-32,4-9 1 0</inkml:trace>
  <inkml:trace contextRef="#ctx0" brushRef="#br2" timeOffset="90889.28">12351 8463 24 0,'-4'13'12'0,"8"5"-2"0,-1-11 15 0,4 8-20 16,0 7 1-16,4 10 6 16,10 12 0-16,7 12-14 15,4 1 1-15,-4 8 8 16,1 8 1-16,-8 11-4 16,-14 7 1-16,-14 6-6 15,-14 10 0-15,-15-4-12 16,-20-8 1-16,-15-17-4 15,-3-6 0-15</inkml:trace>
  <inkml:trace contextRef="#ctx0" brushRef="#br2" timeOffset="92194.16">13102 8542 52 0,'-10'9'26'0,"-15"10"-18"0,18-13 27 15,-4 7-35 1,-3 5 1-16,0 4 0 0,-4 16 0 16,1 6-2-16,-8 9 0 15,4 13 1-15,3 19 0 16,4 12-1-16,11-3 1 15,6 0-1 1,8-6 0-16,3-19-3 0,-4-16 1 31,1-15-9-31,3-13 1 0,4-16-4 0,6-9 1 16</inkml:trace>
  <inkml:trace contextRef="#ctx0" brushRef="#br2" timeOffset="92409.32">13360 9046 41 0,'7'13'20'15,"-7"-1"-17"-15,-4-8 36 0,-3 5-38 0,-3 7 1 0,-8 3-1 0,-7 6 1 0,-6 3-3 0,-5 13 0 16,-3 18-3-1,8-15 1-15,6-13-11 16,7-15 1-16</inkml:trace>
  <inkml:trace contextRef="#ctx0" brushRef="#br2" timeOffset="92636.68">13077 9087 25 0,'8'10'12'0,"16"8"6"0,-17-5 9 0,4 3-24 0,3 6 1 0,0 6 1 0,0 6 1 0,4 7-8 0,3-6 1 0,0-4 2 0,4-3 1 16,0-3-7-16,-1-6 0 16,-6-6-8-16,0-10 1 0</inkml:trace>
  <inkml:trace contextRef="#ctx0" brushRef="#br2" timeOffset="92887.87">13571 9140 52 0,'-7'10'26'0,"25"-1"-26"0,-11-12 46 0,4 0-45 16,3-3 0-16,3-1-1 15,12 1 1-15,2 6-4 16,5-9 1-16,-1-1-7 0,-7-2 1 16,0-1-8-16,-7-2 0 15</inkml:trace>
  <inkml:trace contextRef="#ctx0" brushRef="#br2" timeOffset="93291">14012 8937 43 0,'-3'22'21'0,"13"-10"-14"0,-6-9 34 0,-1 0-37 0,5 1 0 32,2-1 1-32,-3-3 1 0,4 0-8 0,6 0 1 0,5 0 5 15,2 0 0-15,4 0-2 16,1 3 0-16,-8 3-2 15,-4 0 1-15,-9 4-2 16,-12 2 0-16,-7 7-2 16,-10 0 0-16,-3 6-2 15,-1 3 1-15,0 0 1 0,4 1 0 32,0-1 1-32,7 0 1 0,3 3 1 0,8 1 0 15,6-10 1-15,8-3 0 16,3-4-1-16,7-5 1 15,11-10-8-15,7-10 0 16,6-9-8-16,5-9 1 16</inkml:trace>
  <inkml:trace contextRef="#ctx0" brushRef="#br2" timeOffset="93611.56">14457 8614 38 0,'-21'50'19'0,"3"6"-13"15,18-34 25-15,7 0-28 16,0 6 1-16,4 10 3 16,6 3 0-16,5-4-9 15,2 1 0-15,1 3 5 16,-7 0 1-16,-8 2-5 15,-10-2 1-15,-14 6-9 16,-14 7 1-16,-15-4-7 16,-16-3 0-16</inkml:trace>
  <inkml:trace contextRef="#ctx0" brushRef="#br2" timeOffset="94176">12764 8165 43 0,'14'0'21'0,"46"-9"-15"0,-39 6 35 16,11 0-37-16,20-1 0 16,15 4 4-16,22-6 0 15,13-3-10-15,18-1 1 16,17-2 6 0,5-4 0-16,-5 0-3 0,4-6 1 15,15 10-4-15,-15-7 1 0,-14 0-4 16,-22 4 0-16,-20 2-4 15,-25 4 1-15,-25-1-11 16,-24-2 0-16,-22 2 0 16,-10 10 1-16</inkml:trace>
  <inkml:trace contextRef="#ctx0" brushRef="#br2" timeOffset="94717.55">13014 7281 44 0,'-4'3'22'0,"-6"25"-28"0,6-18 44 0,-3 2-37 16,-3 16 0-16,-8 7 2 15,-7 3 0-15,-6 9-3 16,2-3 0-16,1-1 3 15,7-2 0-15,3 0-1 16,11 6 1-16,7 3-1 16,7-9 0-16,11-3-2 15,7-4 0-15,-1-6-6 16,-2-6 0-16,2-6-9 16,1-16 0-16</inkml:trace>
  <inkml:trace contextRef="#ctx0" brushRef="#br2" timeOffset="95035.52">13321 7469 38 0,'0'6'19'0,"3"-6"-11"0,-3 3 24 0,-3 4-28 0,-4-1 0 0,-4 7 2 0,-3-1 0 0,-3 7-8 0,-8 9 0 0,-7 10 5 16,0-1 1-16,-3 7-4 15,7 3 0-15,0 0-4 16,6-12 1-16,5-10-11 15,3-6 1-15,3-16-3 16,11-9 1-16</inkml:trace>
  <inkml:trace contextRef="#ctx0" brushRef="#br2" timeOffset="95245.68">13099 7664 45 0,'38'59'22'0,"12"-15"-28"0,-36-35 43 0,4 4-38 0,3-1 0 15,3 1-2-15,1 0 1 16,0-4-1-16,-4 0 0 16,-3-5-9-16,-4-1 0 15,-4-16 0-15,1 1 1 16</inkml:trace>
  <inkml:trace contextRef="#ctx0" brushRef="#br2" timeOffset="95497.53">13526 7632 45 0,'0'19'22'0,"3"-10"-21"15,-3-9 48-15,0 0-47 16,4 0 1 0,24 4 0-1,11-1 0-15,3-3-6 16,0 0 0-16,1-3-3 16,-1-4 1-16,-7-2-11 15,-7-10 1-15</inkml:trace>
  <inkml:trace contextRef="#ctx0" brushRef="#br2" timeOffset="95967.98">14026 7378 40 0,'8'0'20'0,"6"13"-10"0,-7-13 27 0,0 3-35 15,-4-3 1-15,1 6 1 16,6-6 1-16,4 3-6 15,8-3 0-15,6 3 4 16,0-3 0-16,0 4-2 16,-3-1 1-16,-7-3-2 15,-4 3 0-15,-7 6-1 16,-14 10 0-16,-7 0 0 16,-8 3 0-16,1 0 0 15,0 3 1 1,4 3-1-16,2 3 1 0,5 4 0 0,-1-7 0 15,4-3 0-15,7-3 1 16,7 0-1-16,11 0 0 16,3-9-5-16,7-7 1 15,0-6-10-15,4-6 1 32,0-20-2-17,-4-2 0-15</inkml:trace>
  <inkml:trace contextRef="#ctx0" brushRef="#br2" timeOffset="96218.1">14460 7065 52 0,'14'47'26'0,"39"0"-28"16,-35-25 52-16,3 9-49 15,-3 3 1-15,7 4 0 16,-1 9 1-16,-3 3-5 16,-6 4 1-16,-8 8 0 15,-14 4 1-15,-11 13-7 16,-24-4 0 0,-22 3-10-16,-24-15 1 15</inkml:trace>
  <inkml:trace contextRef="#ctx0" brushRef="#br2" timeOffset="103635.1">5260 12358 26 0,'0'12'13'0,"0"-9"-5"0,0-3 13 15,0 0-18-15,3 0 0 16,5 4 3-16,-8-1 0 15,0-3-6-15,0 3 0 16,0 0 5-16,0-3 0 16,10 0-2-16,-6 0 1 15,6 0-2-15,8 0 0 16,3 0-1-16,4 0 1 0,6 0-1 16,8 0 0-16,-3-3 1 15,13 0 0-15,7 0 0 16,-3-1 0-16,4 1 0 15,3 0 0-15,7 3-1 16,7 0 1-16,14 0-1 16,0 0 1-16,0 0-1 15,11 3 0-15,3 4 0 16,15-1 1-16,-11-3 0 16,10 3 0-16,8-6 0 15,10 0 1-15,-4 0-1 16,-3 0 0-16,4 3-2 15,10 1 1-15,-21 2 0 16,3 6 1-16,-6 1-2 0,-4 3 1 16,-8-4-1-1,-9-2 1 1,-12-1-1-16,-13-6 0 0,-15-3-3 0,-13 0 1 16,-5 0-4-16,-9 0 1 15,-12-3-5-15,-10-3 0 16,-10 3-9-16,-18-7 1 15</inkml:trace>
  <inkml:trace contextRef="#ctx0" brushRef="#br2" timeOffset="104746.4">5422 12571 47 0,'-3'13'23'0,"-22"-4"-20"0,21-6 24 0,-6 3-28 16,-8 10 1-16,1 3 1 15,2 6 0-15,-6-3-2 16,-3 3 1-16,-1 6-1 15,-3 10 1-15,-4 6 0 16,4 0 0-16,0 3 0 16,10 1 0-16,7-1 0 15,8-3 1-15,3-3-1 16,10-7 1-16,-3-5-3 16,15-4 1-16,-8-9-7 0,7-10 1 15,-4-12-6-15,5-3 1 16</inkml:trace>
  <inkml:trace contextRef="#ctx0" brushRef="#br2" timeOffset="105034.58">5662 12866 47 0,'-3'12'23'0,"-4"-9"-24"0,7-3 42 31,-4 4-39-31,-3 2 0 0,-4 6 0 0,1-2 0 0,-11 2-3 16,-8 13 0-16,8 4 2 16,-11 2 0-16,4 4-2 15,4-4 1-15,9 3-4 16,-6-9 0-16,11-3-9 15,3-12 1-15,3-16-3 16,4-10 1-16</inkml:trace>
  <inkml:trace contextRef="#ctx0" brushRef="#br2" timeOffset="105246">5380 12791 39 0,'10'9'19'0,"29"41"-18"15,-28-34 36-15,-1 6-35 0,5 0 0 16,-1 6 1-16,7 6 0 16,-7-2-4-16,11 5 1 15,-4-2 1-15,-4 3 0 16,5-10-3-16,-12 3 0 16,4-3-10-16,0-12 1 15,-3-16-3-15,0-6 1 0</inkml:trace>
  <inkml:trace contextRef="#ctx0" brushRef="#br2" timeOffset="105498.9">5810 13004 44 0,'0'9'22'0,"11"4"-23"0,-11-13 42 0,7 0-39 16,3-3 1-16,8-1 1 15,3-5 0-15,4 0-6 16,0 2 1-16,-1 1 1 0,-2 3 0 16,-5 0-9-16,1-3 0 15,-15-1-6-15,11-5 0 16</inkml:trace>
  <inkml:trace contextRef="#ctx0" brushRef="#br2" timeOffset="106007.1">6202 12756 52 0,'3'6'26'0,"8"16"-29"0,-11-19 48 0,11 1-44 15,-8-1 1-15,8 0 1 16,-1-3 0-16,4 0-4 16,8 0 1-16,-8 0 2 15,0 0 0-15,0 3-1 16,3 0 1-16,-2 0-2 16,-5 7 0-16,-3-4-1 15,-7 3 0-15,0 4-2 0,-3 6 1 16,-8-1-2-16,-3-2 1 15,0-3-1-15,-7 2 1 16,7 4 0-16,0 3 1 16,3 0 1-16,11 0 0 15,0-3 1-15,3-3 0 16,15-7 0-16,-4 3 1 16,4-5-3-16,3-4 0 15,7-6-6-15,4-7 1 16,3-8-7-16,-3-1 1 15</inkml:trace>
  <inkml:trace contextRef="#ctx0" brushRef="#br2" timeOffset="106278.84">6530 12461 52 0,'-4'32'26'0,"26"8"-33"16,-15-27 49-16,3 6-41 15,1 9 1-15,-1 6 1 16,8-2 1-16,-4 5-5 16,0 11 1-16,0-5 2 0,-7 8 0 15,-7 2-2-15,-3 0 1 16,-4 4-6-16,-4-7 1 15,-6-3-12-15,-5-13 1 16</inkml:trace>
  <inkml:trace contextRef="#ctx0" brushRef="#br2" timeOffset="106820.72">7204 12577 42 0,'-18'25'21'0,"-7"10"-21"0,15-26 25 16,-4 7-25-16,0 6 0 16,-11-3 0-16,4 6 1 15,0 9-1-15,-4 4 0 16,7 12 0-16,-3 3 1 15,10-2-1-15,4 2 1 0,7-9-3 16,7 0 1-16,4-10-5 16,3-9 0-16,11-15-5 15,7-7 0-15</inkml:trace>
  <inkml:trace contextRef="#ctx0" brushRef="#br2" timeOffset="107059.78">7486 12803 48 0,'-7'41'24'0,"3"9"-28"15,1-34 45-15,-8-4-41 0,-10 10 0 16,-7 6 1-16,-11 4 0 15,7-1-3-15,1 4 1 16,2-4-3-16,5-6 0 16,2-6-10-16,12-13 1 15</inkml:trace>
  <inkml:trace contextRef="#ctx0" brushRef="#br2" timeOffset="107268.52">7186 12838 28 0,'14'3'14'0,"18"44"2"0,-21-32 12 16,3 1-23-16,3 12 1 0,4 4 0 15,1 2 1-15,2 1-10 16,1-1 0-16,-4 10 5 16,4-13 1-16,-11-5-7 15,-3-11 1-15,3-9-7 16,-4-12 0-16,1-9-4 15,-1-4 1-15</inkml:trace>
  <inkml:trace contextRef="#ctx0" brushRef="#br2" timeOffset="107509.03">7694 12979 57 0,'0'9'28'0,"11"1"-35"0,-4-7 57 15,3-3-50-15,8 0 0 16,0 0-1-16,13-3 0 16,-2-7-3-16,2 4 0 15,-2 3-11-15,2-10 1 16,-20-3-2-16,-4 1 0 15</inkml:trace>
  <inkml:trace contextRef="#ctx0" brushRef="#br2" timeOffset="108177.33">8103 12725 49 0,'7'6'24'0,"0"10"-23"0,4-16 49 16,0-3-47-16,-4 6 1 15,7 3 2-15,7-6 1 16,0 3-9-16,0-3 1 16,4 0 4-16,-11-6 1 0,0 3-3 15,-7 3 1-15,-7 3-4 16,-3 3 1-16,-1 0-2 16,-3 4 1-16,-7-1-2 15,7 1 0-15,-11 2 0 16,8 4 0-16,3-4 1 15,3-2 1-15,4-1 0 16,7 1 1-16,0-1 1 16,4 0 0-16,3 4 1 15,4-1 0-15,-1 1 0 16,8-4 0-16,-7-2 0 16,-1-4 0-16,-3 6-1 15,-14 4 0-15,0 9-1 16,-14 3 0-16,-3 0-3 15,-8 3 0-15,-7-6-9 16,4-6 1-16,0-1-3 0,3-5 0 16</inkml:trace>
  <inkml:trace contextRef="#ctx0" brushRef="#br2" timeOffset="108514.13">8548 12590 54 0,'10'37'27'0,"1"20"-29"0,-7-45 53 0,3 1-48 16,3-4 1-16,8 7 1 15,3 6 0-15,7 3-7 16,0 13 0-16,-3-7 3 16,-11 13 1-16,-14 9-6 15,-10 7 1-15,-15 3-14 16,-10 2 1-16,-18 1-3 15,0-6 1-15</inkml:trace>
  <inkml:trace contextRef="#ctx0" brushRef="#br0" timeOffset="115705.59">5320 7140 8 0,'0'-25'4'0,"-7"0"11"0,7 25 4 15,0 0-10-15,0 0 1 0,7 6 1 16,-7 6 0-16,10 4-15 16,-6 6 0-16,3 3 10 15,0 13 0-15,0 9-5 16,0 16 0-16,0 9-1 15,-3 15 1-15,3 8-2 16,-7-1 1-16,-11 6-3 16,4-15 1-16,0-13-3 15,0-10 1-15,0-5-8 16,0-26 1-16</inkml:trace>
  <inkml:trace contextRef="#ctx0" brushRef="#br0" timeOffset="116816.96">5380 7121 29 0,'3'9'14'0,"22"-12"-7"0,-11 3 21 0,14-6-27 15,1 0 1-15,13-4 2 16,11 1 1-16,7 3-5 16,14-7 0-16,11 7 3 15,10 0 1-15,14 2-1 16,-6-2 1-16,13 3-3 16,4 0 1-16,3 0-1 15,-6 0 0-15,6-7 0 16,1 1 0-16,6-7 0 15,-17 4 1-15,4-1-1 16,3-3 0-16,-1 4 0 16,-2 6 1-16,-8-1-2 15,-3 4 1-15,0-3-2 0,3-7 1 16,-10 4 0 0,-7-4 0-16,-4 4-1 0,-21-4 1 15,0 4-1-15,4 0 1 16,-4-1 0-16,0 4 0 15,-4 3-1-15,4-3 1 16,-3 2 0-16,-4 4 0 16,-4-3 0-16,-7 0 0 15,-3 0-1-15,-3 3 1 16,-1 0 0-16,-3 0 0 16,-4 6-1-16,4 1 1 15,-4 11-1-15,-3 1 1 0,0 6-1 16,-4 3 1-16,0 7-1 15,0 3 0-15,-7-1 1 16,8-2 0-16,-8-4-1 16,0 4 1-16,-3 2 0 15,-1 1 0-15,-3-1-1 16,-3 7 1-16,-4 0-1 16,-7 0 1-16,0 3 0 15,-3 3 0-15,-5-3-1 16,1 0 1-16,-7-6-1 15,-3-9 1-15,-4 2 0 16,-4-3 0-16,-10 4-2 16,-4-10 1-16,0 0 0 15,-3-6 0-15,3-3 0 16,0-1 1-16,-17 1-1 16,-4 3 0-16,-7-7 1 15,-15 4 0-15,-2 3 0 0,-1 0 0 63,-10 3 0-63,-7-1 0 0,-4-2-1 0,-4 0 1 15,1 3 0-15,3-6 1 0,-3-1-1 0,-4-2 1 0,4-4 1 0,6-2 0 16,1-7-1-16,-4-3 1 16,-3-1-1-16,10 4 1 15,0 0-1-15,-7 0 0 16,0 0-1-16,-6 0 0 0,-1 0 0 15,3 0 0-15,-6-6-2 16,-18 0 1-16,3 0-5 16,1-1 1-16,-4 1-9 15,-14-3 1-15</inkml:trace>
  <inkml:trace contextRef="#ctx0" brushRef="#br2" timeOffset="121366.51">5405 11502 37 0,'7'12'18'0,"0"-5"-7"0,-4-4 18 16,4 0-23-16,-7 0 0 15,-7 6 2-15,4 7 0 16,-15 0-11-16,-10 9 0 16,7 16 7-16,-8 2 0 15,-6 1-3-15,-4 13 0 16,11-1-3-16,-4 1 1 16,15-1-6-16,-1-9 1 0,8-15-10 15,10-23 1-15</inkml:trace>
  <inkml:trace contextRef="#ctx0" brushRef="#br2" timeOffset="121635.96">5161 11502 39 0,'11'15'19'0,"17"32"-13"15,-17-31 25-15,3 0-28 16,-4 9 0-16,4 6 2 15,-3 7 1-15,0-4-7 16,3 13 0-16,0-3 4 16,7 0 1-16,-7-6-3 15,0-1 1-15,0-5-6 16,4-10 0-16,-8-10-9 0,1-9 0 16,7-15-2-16,-8-10 0 15</inkml:trace>
  <inkml:trace contextRef="#ctx0" brushRef="#br2" timeOffset="122011.72">5525 11113 43 0,'7'12'21'0,"10"-2"-16"15,-17-10 40-15,11 3-40 0,-8-3 0 0,4 0 5 16,4 0 0-16,0 0-11 16,6 0 0-16,4 0 8 15,8 0 0-15,-8 3-3 16,-4 3 1-16,5 1-4 16,-12 2 1-16,1 0-3 15,-4 4 1-15,-7 0-3 16,-7-1 1-16,-4 1-3 15,-7-1 1-15,1 1 0 16,3-1 0-16,-7 7 1 16,10 3 1-16,-3 6 1 15,7-9 1-15,7 0 1 16,3-3 0-16,4-7 0 16,8 0 0-16,6-5 0 0,0-4 0 15,4-4-6-15,-1 1 1 16,-6 3-14-16,0-6 0 15</inkml:trace>
  <inkml:trace contextRef="#ctx0" brushRef="#br2" timeOffset="122268.57">5719 11853 73 0,'10'6'36'0,"11"16"-39"0,-10-22 59 0,7 3-55 16,-4 0 0-16,10-9-1 16,8 3 0-16,0-3-4 15,3-1 0-15,-3 4-7 16,-15-3 1-16,5-6-11 15,-19-4 1-15</inkml:trace>
  <inkml:trace contextRef="#ctx0" brushRef="#br2" timeOffset="127645.13">5909 11637 34 0,'-7'15'17'0,"7"-2"-9"0,4-7 17 0,-4 7-23 15,0 5 1-15,0 8 0 16,0-5 1-16,-4 17-6 16,0 3 1-16,-3 3 2 15,4 0 0-15,3-7-5 16,-7-2 1-16,7-10-9 15,7-9 0-15</inkml:trace>
  <inkml:trace contextRef="#ctx0" brushRef="#br2" timeOffset="128120.35">6276 11561 49 0,'-7'10'24'0,"14"-13"-21"0,-7 3 41 15,3-7-42-15,8 4 1 0,3 0 1 16,0 3 1-1,4 0-5-15,3-3 1 0,7-3 4 16,11-1 1-16,-4 4-2 16,-6-3 0-16,-1 3-1 15,-11 3 0-15,-2 3-2 16,-8 6 0-16,-14 7-2 16,-4-7 0-1,-10 23-1 1,-7 9 1-16,6-1-1 15,5-5 1-15,3 9 0 16,3-7 1-16,4 1 0 16,7-4 0-16,4-5 0 15,3-4 1-15,10-10-2 16,1-2 0-16,7-4-3 0,-4-2 0 16,14-10-7-16,7-7 1 15,4-9-9-15,-3-6 0 16</inkml:trace>
  <inkml:trace contextRef="#ctx0" brushRef="#br2" timeOffset="128365.09">7017 11568 43 0,'0'28'21'0,"7"19"-14"0,-7-47 30 0,-11 9-35 15,-6 10 0 1,-1 9 0-16,4 4 1 0,-7 2-4 16,-8 4 0-16,1-1 2 15,4-2 1-15,6-4-3 16,-3-3 0-16,7-12-5 16,3-6 0-16,8-17-9 15,-5-15 1-15</inkml:trace>
  <inkml:trace contextRef="#ctx0" brushRef="#br2" timeOffset="128532.9">6675 11659 29 0,'0'-4'14'0,"35"-8"1"0,-21 24 13 0,7 17-22 16,7 5 1-16,4 13 1 16,-4 0 1-16,-3 0-13 15,10-3 0-15,-3 0 4 16,-4-3 1-16,-3-7-12 0,0-12 0 15,-15-16-4-15,1-9 0 16</inkml:trace>
  <inkml:trace contextRef="#ctx0" brushRef="#br2" timeOffset="129055.19">7475 11702 60 0,'0'16'30'0,"-3"-10"-37"0,3-6 62 16,0 0-50-16,0 0 0 15,0 0 2-15,7-3 0 16,7 0-10-16,14-3 1 15,4-4 3-15,3 1 1 0,8 3-9 16,-12-4 1-16,5 4-15 16,-1-6 1-16</inkml:trace>
  <inkml:trace contextRef="#ctx0" brushRef="#br2" timeOffset="129578.23">7980 11357 60 0,'3'19'30'0,"11"13"-30"16,-6-26 43-16,6 0-42 0,-4 4 1 15,8-4 2-15,0 0 1 16,6 0-6-16,-3-2 1 16,8-4 2-16,-5 0 1 15,1 0-1-15,-14 3 0 16,-1 0-2-16,-3 3 0 16,-10 0-2-16,-4 7 0 15,0-4-1-15,-4 7 0 16,-7 0-1-16,4-4 0 15,0 4 0-15,0 0 1 0,3-1 1 16,1-8 0 0,10-1 1-16,0 0 1 0,3 3 3 15,8 4 0-15,0 0 1 16,10 2 1-16,0 1 0 16,-7-4 0-16,4 7-1 15,-1-3 1-15,-3 3-3 16,-3 0 0-16,-11-1-2 15,-11 4 1-15,-10 10-4 16,-14 5 0-16,-4 1-4 16,-14 3 1-16,-7-10-12 15,0-3 0-15,-10-6-2 16,10-3 1-16</inkml:trace>
  <inkml:trace contextRef="#ctx1" brushRef="#br2">5359 9815 0</inkml:trace>
  <inkml:trace contextRef="#ctx0" brushRef="#br2" timeOffset="130525.42">9462 12399 41 0,'-15'0'20'0,"1"3"-4"16,11-6 21-16,3 3-32 16,-4 0 1-16,4 0 5 0,4 3 1 15,6-3-13-15,12 0 1 16,16 0 8-16,5 0 1 16,20-3-4-16,11-4 0 15,14-2-5-15,1-4 0 16,-12 4-9-16,-13 3 1 15,-18 3-15-15,-18 3 1 16</inkml:trace>
  <inkml:trace contextRef="#ctx0" brushRef="#br2" timeOffset="132882.63">11416 11470 52 0,'-18'22'26'0,"-6"28"-24"0,17-40 27 16,-1 9-28-16,-6 3 1 16,-10 9 0-16,-8 7 1 15,-7-1-4-15,0 4 1 16,0 0 1-16,1 3 0 16,6-7-4-16,4-5 0 0,3-1-10 15,7-12 0-15,15-13-2 16,3-12 1-16</inkml:trace>
  <inkml:trace contextRef="#ctx0" brushRef="#br2" timeOffset="133140.56">11063 11514 49 0,'7'57'24'0,"7"9"-27"16,-7-51 47-16,0 13-44 16,8 7 1-16,6 3-1 15,3 2 1-15,1 1-2 16,3 0 0-16,-7-7-2 0,1 1 0 16,-5-13-5-16,-3-6 1 15,0-10-8-15,1-9 1 16</inkml:trace>
  <inkml:trace contextRef="#ctx0" brushRef="#br2" timeOffset="133636.37">11606 11110 45 0,'-3'-3'22'0,"-1"-7"-15"16,4 10 37-16,0 0-40 0,0 0 1 0,4-9 3 0,-1 3 1 0,4-4-10 0,4 4 0 0,3 6 7 0,4 0 1 0,-1 3-3 0,1 0 0 0,0 3-3 16,-8 1 1-16,1-1-2 15,-8 3 1-15,-3 1-2 16,-7 2 0-16,-3 7 0 16,-4 3 0-16,0 0 0 0,-1 0 1 31,5-6 0-31,3-7 0 0,3 4 0 0,4-1 1 78,4-2-1-78,6-4 1 31,8-3-2-31,3 0 0 0,7-3-4 16,1 0 0-1,-5 6-11-15,-3 1 1 16,-10-1-5-16,3 6 0 0</inkml:trace>
  <inkml:trace contextRef="#ctx0" brushRef="#br2" timeOffset="133814.37">11691 11659 61 0,'-3'3'30'0,"13"3"-35"15,-3-6 56-15,7 0-49 16,4 0 1-16,7 0-1 15,3-3 1-15,0 0-8 16,4 0 1-16,0-4-5 16,6-2 1-16,1-10-10 15,4-3 0-15</inkml:trace>
  <inkml:trace contextRef="#ctx0" brushRef="#br2" timeOffset="134141.01">12397 11103 49 0,'3'10'24'0,"-6"37"-26"0,3-35 38 0,-4 7-36 0,-3 0 0 15,-4-3 0-15,-3-1 1 16,-3 7 0-16,-1 3 0 0,0 1 0 16,4 5 0-16,4-6 0 15,3 0 1-15,7 0-4 16,7-3 1-16,7-3-4 16,3-10 1-16,5-5-4 15,2-14 1-15,5-6-5 16,2-9 0-16,-2-6 0 15,-1 0 0-15</inkml:trace>
  <inkml:trace contextRef="#ctx0" brushRef="#br2" timeOffset="134352.37">12629 11088 26 0,'0'-13'13'0,"8"-9"-6"16,-8 22 23-16,0 3-26 16,0 4 1-16,-4 5 5 0,0 10 0 15,-3 10-11-15,-7 2 0 16,-3 10 8-16,-5 6 1 15,1 7-3-15,0 15 0 16,0-3-4-16,3 6 1 16,1-6-6-16,-1-3 1 15,-3-10-12-15,0-9 1 16,3-15-3-16,0-7 1 47</inkml:trace>
  <inkml:trace contextRef="#ctx0" brushRef="#br2" timeOffset="134743.07">10767 12439 69 0,'-7'19'34'0,"10"-6"-40"16,-3-13 71-16,7 0-60 15,11-3 0-15,17 3 3 0,22-4 0 16,34 1-10-1,19-6 0-15,31-1 7 0,14-11 0 16,32-11-3 0,18-9 1-16,-8 7-3 0,-10 3 1 15,0-4-5-15,-21 7 1 16,-25 0-8-16,-28 12 1 16,-25 3-14-16,-31 1 0 15,-19 9-1-15,-16 6 1 16</inkml:trace>
  <inkml:trace contextRef="#ctx0" brushRef="#br2" timeOffset="135523.31">10633 12979 47 0,'-7'-3'23'0,"0"-13"-12"16,7 19 24-16,-7 0-33 15,-4 3 0-15,-3 7 0 16,-4 9 1-16,-3 0-4 0,-4 3 0 16,-3 6 2-16,0 4 1 15,-4 2-2-15,0 4 1 32,1 25-1-32,10-10 0 15,13-2-3-15,8-4 0 16,15-12-5-1,9-16 0-15,8-10-8 0,3-12 0 16</inkml:trace>
  <inkml:trace contextRef="#ctx0" brushRef="#br2" timeOffset="135747.44">10855 13023 48 0,'-4'31'24'16,"-24"10"-27"-16,21-32 40 0,-3 10-37 0,-1 6 1 0,-10 0 0 15,-4 6 0-15,0 1-2 16,-3 2 1-16,4 1-2 16,2-4 1-16,8-6-10 15,4-9 1-15,3-16-4 16,3-13 1-16</inkml:trace>
  <inkml:trace contextRef="#ctx0" brushRef="#br2" timeOffset="136037.76">10601 13088 43 0,'21'41'21'0,"18"53"-18"0,-28-75 39 15,3 9-42-15,3 4 1 16,-3 2 0-16,4 1 1 15,3-7-3-15,-3 0 1 16,-1 0-2-16,-2-6 1 16,-1 0-6-16,-4-12 0 15,-3-7-7-15,-3-9 0 0</inkml:trace>
  <inkml:trace contextRef="#ctx0" brushRef="#br2" timeOffset="136299.81">11038 13289 54 0,'-3'10'27'0,"6"-7"-29"0,4-3 48 16,4 0-44-16,7 6 0 0,3-3 0 0,11-6 0 16,3 3-4-16,0 0 1 15,-7-6-3-15,1-1 1 16,-8-2-9-16,-4-7 0 15,-6 4-5-15,-4-7 1 16</inkml:trace>
  <inkml:trace contextRef="#ctx0" brushRef="#br2" timeOffset="136642.9">11187 13088 45 0,'-4'29'22'0,"4"-7"-21"0,0-16 40 0,0 10-41 0,0 2 1 0,-3 4-1 0,3 3 1 0,-4 1-2 0,0 5 0 15,1 3-2-15,-1 1 0 16,-3-1-6-16,4-2 1 16,-1-13-6-16,4-10 1 15</inkml:trace>
  <inkml:trace contextRef="#ctx0" brushRef="#br2" timeOffset="137811.29">11494 12969 11 0,'0'0'5'0,"0"-6"1"0,0 6-2 0,0 0-5 15,0 0 1-15,0-3 1 16,0 3 1-16,0 0 0 16,0 0 1-16,0 0 3 15,0 0 0-15,0 0 2 16,0 0 0-16,3 3 1 16,-3 3 0-16,4 1-2 15,-1 2 1-15,1-3-1 16,3 7 0-16,0-4-3 15,0-3 1-15,3 4-2 16,4-4 1-16,4-3-2 16,0 0 0-16,3 1-1 15,4-1 0-15,-1-3-1 0,1-3 1 16,-4 3-1-16,-3 0 0 16,-4 0-1-16,-3 0 1 15,-4 3-1-15,-7 0 0 16,-7 6-2-16,-4 1 1 15,-7-1-1-15,1 4 0 16,-5-1-1-16,1 4 0 16,4-4 1-16,-1 4 0 15,4 0 1-15,3-4 0 16,4 1 1-16,4 2 0 0,3 1 1 16,7 0 1-16,3 0 0 15,8-4 0-15,3 1 0 16,0-1 1-16,4 1-1 15,0-1 1-15,-4 4-1 16,-3 0 0 15,-4 2-1 47,-7 4 0-78,-11 10-1 0,-10-13 0 32,-11 2-6 15,-6 1 0-47,-1 0-7 46,0-6 1-14</inkml:trace>
  <inkml:trace contextRef="#ctx0" brushRef="#br2" timeOffset="137930.14">11839 12722 29 0,'-7'-4'14'0,"14"20"-4"0,-3-10 18 0,3 1-25 0,0 8 1 0,-4 7 5 0,1 13 1 0,7-4-10 0,3 7 0 0,0-1 8 0,3 7 0 0,-6 3-3 0,-4 7 1 0,-7 2-4 0,-11 4 0 0,1 6-4 0,-11-7 0 16,-8-2-8-16,-6-10 1 0,0-13-9 0,3-6 1 0</inkml:trace>
  <inkml:trace contextRef="#ctx0" brushRef="#br2" timeOffset="138435.6">12580 12737 44 0,'21'13'22'0,"7"-19"-15"0,-24 2 32 0,0 4-35 0,-1 4 1 0,-6 2 1 0,-5-3 1 0,-9 9-10 16,-4 7 1-16,-4 13 5 16,-3-4 0-16,0 16-2 15,-4 9 1-15,7 16-2 16,4 6 0-16,0 16-1 15,10-15 0-15,4-8-2 16,7-14 1 0,4-10-6-16,10-19 1 15,10-13-10-15,8-15 0 0</inkml:trace>
  <inkml:trace contextRef="#ctx0" brushRef="#br2" timeOffset="138679.76">12926 12966 58 0,'-18'-3'29'0,"-10"66"-32"0,17-48 48 15,-3 7-45-15,-7 7 0 0,-4 5 1 16,-3 4 0-16,0 6-2 15,3 6 1-15,4-3-5 16,3-10 1-16,1-8-12 16,6-14 0-16</inkml:trace>
  <inkml:trace contextRef="#ctx0" brushRef="#br2" timeOffset="138881.37">12601 12966 37 0,'21'19'18'0,"11"66"-8"16,-21-63 19-16,3 15-28 15,3 4 0-15,8-10-1 32,0 4 1-32,3-4-3 0,4 1 1 0,-4-4-3 15,0-6 0-15,-3-3-8 0,-4-10 0 16</inkml:trace>
  <inkml:trace contextRef="#ctx0" brushRef="#br2" timeOffset="139121.34">13088 13170 54 0,'4'19'27'0,"3"15"-29"0,-4-27 49 0,4-4-44 0,0 6 0 0,4-3 0 0,3 4 0 0,0-4-5 15,7-3 1-15,4-6 0 16,7-6 0-16,-1-4-6 16,1-9 1-16,-4-3-11 15,1-13 0-15</inkml:trace>
  <inkml:trace contextRef="#ctx0" brushRef="#br2" timeOffset="139705.47">13451 12881 51 0,'7'41'25'0,"8"-22"-21"0,-8-16 38 0,0 0-39 0,3 0 0 0,1 1 3 0,3-4 1 0,7-4-8 0,7 4 1 0,8-3 4 0,-5 3 0 0,1 0-2 0,0 0 1 0,-7 3-4 0,-4 4 1 0,-7-7-4 0,-4 3 0 0,-10 6-1 0,-3 7 0 0,-8 0-1 0,-10 2 0 0,-4 1-1 0,-3 6 1 0,4-3 1 16,-1 7 1-16,4 2 1 0,3 3 1 109,7-5 0-109,1-11 1 0,6 1 2 0,4 0 0 0,4 0 1 0,3 0 0 47,7-1 0-47,4 1 1 16,6-3-1-16,1-3 0 0,3-4-2 0,4-9 0 15,3-6-5 48,4-7 1-63,0 4-10 31,-7-20 0-31</inkml:trace>
  <inkml:trace contextRef="#ctx0" brushRef="#br2" timeOffset="139895.94">13984 12530 58 0,'14'19'29'0,"36"28"-30"0,-36-25 52 0,10 3-48 16,15 13 0-16,7 15 0 16,0 0 0-16,-4 20-6 15,-6 5 0-15,-19 7 0 16,-17 15 1-16,-28 0-10 16,-18 4 1-16,-24 9-7 15,-5-19 0 16</inkml:trace>
  <inkml:trace contextRef="#ctx0" brushRef="#br2" timeOffset="142084.06">2939 15293 29 0,'14'-6'14'0,"-7"12"2"16,-4-12 14-16,-3 6-23 16,0 0 0-16,0 0 4 15,0 0 0-15,-3 0-14 16,-4 0 0-16,-4 3 9 16,-10 0 0-1,-46 16-5 1,3 6 1-16,8 6-3 15,7 7 0-15,-1-1-3 16,1 7 1-16,3 13-2 0,0 9 0 16,14 15 0-16,11 13 0 15,14 13 1-15,14-10 1 16,4-6 1-16,10-19 0 16,7-19 3-16,15-21 1 15,17-17 1-15,17-18 1 16,11-25-1-16,-7-16 1 15,-10-12-1-15,-7-16 1 16,-8-4-3-16,-24-8 1 16,-15-7-3-16,-24 0 0 0,-7 3-9 15,-7 3 0-15,-18 1-5 16,0 15 1-16</inkml:trace>
  <inkml:trace contextRef="#ctx0" brushRef="#br2" timeOffset="143109.81">4018 15365 59 0,'39'16'29'0,"-11"-10"-39"0,-17-3 53 16,-8 0-43-16,-3 4 1 15,-3 5-1-15,-8 7 0 16,-17 3-1-16,-14 0 1 16,-4 6 0-16,-7 3 0 0,-7 1-1 15,10-1 1-15,5 0 0 16,9-9 1-16,1 3-1 15,7-6 1-15,7 6 0 16,7-6 1-16,3 3 1 16,11 0 0-1,0 6 0-15,0-6 0 0,0 0-1 16,11 0 0-16,-1 6 0 16,1-3 0-16,-1 1-3 15,8 5 1-15,3-6-1 16,0-3 0-16,8 3-1 15,2-3 0-15,8 3-2 16,3-3 1-16,4-3-8 0,-3-7 0 31,-12-5-6 16,-9-1 0-31</inkml:trace>
  <inkml:trace contextRef="#ctx0" brushRef="#br2" timeOffset="143869.04">4953 15729 53 0,'0'9'26'0,"11"-3"-29"0,-4-2 45 0,7-4-41 16,3 0 0-16,12 0 1 15,2 0 1-15,1 0-3 16,7 0 0-16,7-4 2 16,24 4 0-16,11-3 0 15,29 0 0-15,13 0 0 16,33 3 1 0,23-3 1-16,33 3 0 0,24-3-1 46,43-3 1-30,7-7-1-16,35-12 1 16,21-3-2-1,7-4 0 1,11-2-1-16,18-13 0 16,3 3-1-1,-4 0 0-15,-10 9 0 0,7 4 1 0,-28 9-1 16,-18 6 0-16,-32 7-4 0,-24 6 1 0,-29 3-11 0,-45-9 1 0,-32-4-8 0,-39-3 0 15</inkml:trace>
  <inkml:trace contextRef="#ctx0" brushRef="#br2" timeOffset="144669.37">6346 16146 56 0,'0'3'28'0,"0"-9"-22"0,0 6 28 0,-10 0-33 15,-1 3 0-15,-6 6 0 16,-4 10 1-16,-15 3-3 16,1 3 1-16,0 6 1 15,-4 7 0-15,4 3 0 16,-4 15 0-16,7 4-1 0,4 9 1 16,7 6 0-16,7 0 0 46,6 1-2-30,8-10 1-16,36-13-14 31,10-22 0-31,-4-15-3 0,0-13 1 16</inkml:trace>
  <inkml:trace contextRef="#ctx0" brushRef="#br2" timeOffset="144879.34">6646 16491 49 0,'-7'22'24'0,"-7"-7"-25"0,4-5 43 0,-1 9-42 0,-14 3 1 0,1 6-1 16,-15 6 1-16,11 13-2 16,-1-6 1-16,-2 3-5 15,-1 0 1-15,4-6-10 16,6-20 0-16</inkml:trace>
  <inkml:trace contextRef="#ctx0" brushRef="#br2" timeOffset="145071.54">6276 16522 28 0,'21'10'14'0,"18"21"-3"0,-29-12 11 0,-2 0-19 0,9 6 0 15,8 6 1-15,0 10 1 16,-1-7-7-16,-3 7 0 16,1-6 1-16,-1-1 0 15,-4-6-10-15,1-12 1 16</inkml:trace>
  <inkml:trace contextRef="#ctx0" brushRef="#br2" timeOffset="145388.6">6844 16757 64 0,'-7'13'32'0,"14"-13"-36"0,3 0 61 0,-2 0-56 0,6 0 0 0,3 0 0 0,8-3 0 16,10-4-6-16,-3-2 0 0,0-3-9 0,0-4 0 0,-4-6-5 0,7-9 0 0</inkml:trace>
  <inkml:trace contextRef="#ctx0" brushRef="#br2" timeOffset="145732.53">7334 16466 52 0,'0'15'26'0,"11"-2"-27"0,-4-10 47 16,0-3-43-16,4 3 0 0,3-3 3 16,14 0 1-16,-10 0-8 15,6 3 0-15,1 4 4 16,-4 2 1-16,0 4-2 16,-10 5 0-16,-8-2-5 15,-13 6 1-15,-1 3-2 16,-3 6 0-16,-7 4 0 15,-7 6 0 1,-1-10 0-16,1 0 0 0,7 1 3 16,7-4 0-1,7-3 1-15,7-3 0 16,10-3-2-16,8-7 1 16,7-5-8-16,3-17 0 0,11-9-6 15,14-9 0-15</inkml:trace>
  <inkml:trace contextRef="#ctx0" brushRef="#br2" timeOffset="145990.47">7705 16287 56 0,'0'38'28'0,"14"9"-32"0,-7-25 52 0,7 9-46 0,4 13 0 0,6 3 4 0,5 16 0 0,-1-1-7 15,-7 7 0-15,-7 3 3 16,-7 4 0-16,-10-1-8 16,-12-9 1-1,-6-13-14-15,0-9 0 0</inkml:trace>
  <inkml:trace contextRef="#ctx0" brushRef="#br2" timeOffset="146456.67">8565 16243 57 0,'-3'25'28'0,"-15"0"-27"0,11-22 42 0,0 7-42 0,-7 9 1 0,-7 6 0 0,3 6 0 0,-10 16-3 16,0 0 1-16,-4 13 1 15,11 12 0-15,-4-3-3 16,11 3 1-16,4-6-3 16,10-4 0-16,10-8-9 15,18-10 1-15,8-16-5 47,9-16 0-47</inkml:trace>
  <inkml:trace contextRef="#ctx0" brushRef="#br2" timeOffset="146681.68">8894 16503 56 0,'-15'44'28'0,"-20"19"-30"0,25-51 52 0,-8 10-50 0,-10 10 1 16,-1 9-1-16,-6-1 1 15,7 7-4-15,0 0 0 0,7-6-5 16,3-6 1-16,4-13-10 16,3-19 1-16</inkml:trace>
  <inkml:trace contextRef="#ctx0" brushRef="#br2" timeOffset="146888.44">8544 16485 33 0,'11'3'16'0,"7"34"-6"0,-4-15 18 0,0 6-26 0,7 13 1 0,4 6-1 15,-1 0 0-15,5 3-4 16,2 1 1-16,1-1-2 16,3-6 1-16,1-13-10 15,2-12 1-15</inkml:trace>
  <inkml:trace contextRef="#ctx0" brushRef="#br2" timeOffset="147131.93">9158 16845 60 0,'-3'13'30'0,"3"-7"-35"0,0-6 56 0,10 0-51 15,4 0 1-15,11-3-3 16,3 3 1-16,11 3-4 16,7 0 0-16,3-9-9 15,4-7 1-15,-7-12-4 16,-11 0 0-16</inkml:trace>
  <inkml:trace contextRef="#ctx0" brushRef="#br2" timeOffset="147622.47">9790 16419 61 0,'-4'6'30'0,"11"-6"-38"0,0 0 62 16,4 0-52-16,10 3 0 16,4 0 1-16,3 0 0 15,14 0-5-15,1 4 1 16,-1-4 2-16,-3 3 1 15,-8-3-3-15,-6 4 1 16,-7-1-2-16,-4 3 0 0,-11 4-2 16,-6-1 1-16,-8 4-2 15,-6 0 0-15,-5 3 0 16,5-1 0-16,-1-2 1 16,4-3 1 30,3-1 1-46,8 1 1 16,10 2 1-16,4 1 0 0,6 0 1 0,8 6 0 0,3-4 0 0,-3 1 1 31,-4-3-2-31,-7 3 1 0,-3 0-1 16,-4-1 0 0,-11 11-3-16,-13 5 1 0,-15 4-3 0,-10 2 0 0,-8-8-8 15,-3-4 1-15,0-12-2 16,4-10 1-16</inkml:trace>
  <inkml:trace contextRef="#ctx0" brushRef="#br2" timeOffset="147923.62">10266 16033 46 0,'7'41'23'0,"28"9"-24"0,-17-28 48 0,3 12-43 16,7 13 0-16,11 13 4 15,7 12 1-15,3-3-11 16,1 3 1-16,-8 3 4 15,-10-9 1-15,-15 10-7 16,-20-4 1-16,-29 9-16 16,-28 4 0-16</inkml:trace>
  <inkml:trace contextRef="#ctx1" brushRef="#br1" timeOffset="21774.74">4269 8162 0,'0'0'0,"0"0"15,0 0-15,-53 57 16,-7 5 0,21-30-1,18-7 1,3-13-1,15 1 1,3 6 0,3-1-1,15 8 1,-4-8 0,14 4-1,0 0 1</inkml:trace>
  <inkml:trace contextRef="#ctx0" brushRef="#br1" timeOffset="152382.9">10160 11941 30 0,'4'-3'15'0,"-4"-4"-9"0,-4 4 16 0,-3 3-21 16,-11-6 1-16,-10 0 0 16,-11-7 1-16,-14 7-4 15,-7 0 0-15,-3 6 2 16,-1 6 1-16,-6 6-2 16,-1 10 1-16,4 3-1 15,4 4 0-15,-4 18-2 16,7 6 1-16,7 10-2 15,7 6 0-15,14-3 0 16,4-1 0-16,7-2 0 16,10-10 1-16,4 1 1 15,4-7 0-15,6-10 2 16,8-2 0-16,10-7 0 16,-3-3 0-16,13 3 0 15,5-2 0-15,13-1 0 16,15-7 1-16,-5-5-1 15,19-7 1-15,3-12 0 0,7-3 1 16,1-13-1-16,-5-13 1 16,-6-9 0-16,-8-3 1 15,-6-3-2-15,-11-6 0 16,-11-7-1-16,-14 6 1 16,-13-2-1-16,-15-4 0 15,-11 7-7-15,-7-4 0 16,-3-3-7-16,-11 7 1 0</inkml:trace>
  <inkml:trace contextRef="#ctx0" brushRef="#br1" timeOffset="153120.73">10333 11662 34 0,'0'-3'17'0,"3"-13"-13"0,4 10 25 0,1-7-28 15,6-9 0-15,3 3 0 16,8-6 1-16,10 0-2 15,4 3 0-15,14 0 2 0,0 7 0 16,10 5-1-16,11 4 1 16,1 0-2-16,-1-7 1 15,-4 0-1-15,-6-2 0 32,-8 2-1-32,-10 4 1 0,-7 9-5 15,-7 6 1 1,-11 7-8-16,-7 5 0 0</inkml:trace>
  <inkml:trace contextRef="#ctx0" brushRef="#br1" timeOffset="153852.69">9948 11649 29 0,'0'16'14'0,"4"-26"-5"0,-4 10 17 16,3-6-24-16,4-3 0 16,4-1 0-16,7-9 1 15,-4-2-2-15,10-1 0 16,8-7 2-16,4-2 1 15,9-7 0-15,15-2 0 16,11-14-1-16,14-12 1 16,13 1-2-16,-6-4 0 47,21 3-1-47,3 6 1 0,8 4-2 15,3 2 1 16,3 11-1-31,-34 8 1 32,48 4-1-32,11 2 1 0,-6 7-2 62,-15 7 1-62,-11 5 0 0,-21 10 0 47,-17 10-1-47,-14 15 0 47,-8 6-2-47,-13 10 1 16,-12 3-6-1,-9-3 1-15,-19-16-8 16,-17 0 1-16</inkml:trace>
  <inkml:trace contextRef="#ctx0" brushRef="#br1" timeOffset="156707.74">5828 10915 6 0,'21'-6'3'0,"18"3"-1"0,-21 3 4 16,-8-3-7-16,4 3 1 15,4 0-1-15,-8-3 1 16,5 6 1-16,-1-3 0 15,0 3 2-15,0 0 0 16,-4 0 2-16,-2 3 0 16,-5 4 2-16,-3 2 1 15,-11 7 0-15,-6 6 0 16,-15 7-1-16,-3 8 0 16,-15 7-1-16,-13 7 0 15,-25 12-3-15,-4 3 1 0,4 15-2 16,-4 10 1-16,-3 0-2 15,7 4 1-15,3 2-3 16,11 0 0-16,10-9-2 16,15-25 0-16,7 3-6 15,3-16 1-15,0-18-5 16,18-23 1-16</inkml:trace>
  <inkml:trace contextRef="#ctx0" brushRef="#br1" timeOffset="157563.03">11896 10944 14 0,'14'-10'7'0,"-18"13"3"0,4-3 3 0,-3 0-10 16,-1 7 1-16,-3 5 3 16,0 13 1-16,-3 0-9 15,-8 13 0-15,-14 3 6 16,-14-1 1-16,-10 11-2 16,-15 2 0-16,-3 10-2 15,-7 18 1-15,-14 1-2 16,0 9 1-16,-4 15-1 15,4 7 0-15,13-6-1 16,5-1 0-16,-1-15-9 16,11-15 1-16,7-26-4 15,21-13 1-15</inkml:trace>
  <inkml:trace contextRef="#ctx0" brushRef="#br2" timeOffset="161618.2">6001 14638 51 0,'-11'-4'25'0,"18"8"-14"16,-7-4 25-16,11-4-33 16,-4 4 1-16,7-3 3 15,7 3 0-15,7 3-8 16,15 1 0-16,6-8 6 15,-3 4 0-15,14 0-3 16,-11 0 1-16,-6-3-2 16,-1 3 0-16,-14 7-2 15,-10 8 0-15,-15 13-1 0,-6 1 0 16,-8 5-2-16,-6 10 1 31,-26 12-1-31,4 1 0 16,1-7 1-16,6 0 0 15,4-12 1-15,7 3 1 16,10-4 1-16,0-2 0 16,11-4 1-16,11-6 0 15,10-6-1-15,-3-6 1 16,3-4-3-16,7-3 1 16,4-6-13-16,0-12 1 15,-4-4-3-15,11-6 0 0</inkml:trace>
  <inkml:trace contextRef="#ctx0" brushRef="#br2" timeOffset="161963.34">7091 14848 64 0,'0'12'32'0,"-18"29"-42"0,11-32 62 15,-3 4-53-15,-8-1 1 16,-3 10-1-16,0 10 1 15,-4 5 0-15,-3-2 1 16,-8 9-2-16,-2 0 1 16,2 3-3-16,5-3 0 15,2-7-7-15,8-12 1 16,4-12-8-16,6-16 0 16</inkml:trace>
  <inkml:trace contextRef="#ctx0" brushRef="#br2" timeOffset="162158.69">6608 14791 36 0,'24'13'18'0,"22"53"-12"16,-28-51 25-16,10 13-27 16,0 13 1-16,4 6 0 15,-4-3 1-15,14 13-9 16,-3-1 1-16,21 1 1 15,-10-10 0-15,-1-4-13 16,-7-8 1-16</inkml:trace>
  <inkml:trace contextRef="#ctx0" brushRef="#br2" timeOffset="164908.67">7973 14873 54 0,'10'28'27'0,"8"-31"-23"15,-7 3 27-15,6-10-30 16,1 1 1-16,7-4 0 16,6 1 1-16,8-1-4 15,0 1 0-15,3 2-1 16,1 1 1-16,-1 3-8 15,-3 3 0-15,-11-7-7 0,-7 4 1 16</inkml:trace>
  <inkml:trace contextRef="#ctx0" brushRef="#br2" timeOffset="165177.1">8227 14572 49 0,'-4'12'24'0,"1"13"-22"0,-1-15 41 0,1 5-41 16,-4 10 0-16,3 7 0 15,1 15 0-15,-4 6-3 16,-8 7 0-16,5 6-1 15,-1-7 1-15,8-9-8 16,-1-3 0-16,4-18-7 16,0-4 1-16</inkml:trace>
  <inkml:trace contextRef="#ctx0" brushRef="#br2" timeOffset="165504.46">9105 14327 57 0,'0'6'28'0,"4"41"-29"0,-4-40 50 16,-4 15-48-16,1 18 0 15,-4 11 2-15,0 18 0 16,7 25-4-16,0 0 1 0,0 3-1 16,0 3 0-16,-4-9-7 15,1-12 0-15,-8-17-10 16,0-5 0-16</inkml:trace>
  <inkml:trace contextRef="#ctx0" brushRef="#br2" timeOffset="180578.03">19921 7842 30 0,'-3'-3'15'0,"3"3"-4"0,0 0 15 15,0 3-24-15,3 0 1 16,-3 1 1-16,4 2 0 16,3 0-5-16,4 0 1 15,-4-3 4-15,3-3 0 16,4 0-2-16,4 0 1 16,3-3 0-16,4-3 1 15,3 0-2-15,4-4 1 0,7-2-1 16,6-1 1-1,5 1-1-15,10 5 0 0,10-8-2 16,1-1 1-16,3 4-1 16,7-10 1-1,64-3-1 1,-8 3 1-16,8-3-1 16,-7 6 0-16,3 0 0 15,-4 3 1-15,11 4-1 16,1-1 1-16,-8 7 0 15,17 0 0-15,1 6 0 16,3 0 1-16,4-7-1 16,0 4 1-16,3 0-2 15,1 0 1-15,-1 0-1 16,7 0 1-16,-3-1-2 16,0 1 1-16,7 3 0 15,-7 0 1-15,3 0 0 0,8 0 0 16,-8 0 0-16,8-3 0 15,10 0 1-15,-11-3 0 16,1-4-2-16,13 4 1 16,-6 3-1-16,3-3 1 15,3 6-1-15,4 3 0 16,11 0 0-16,-11 6 0 16,11 1 0-16,6-1 0 15,-6-3 0-15,7-2 0 16,-15-1 0-16,15-3 0 15,-4 6 0-15,-7-3 1 0,8 3-1 16,-15 4 0-16,10-1 0 16,-2 1 1-16,-5-4 0 15,-10 0 0-15,4-6 0 16,-15-6 1-16,-3-3-1 62,-3-4 0-62,-5-3 0 0,-9 1 0 0,-8-4-1 0,4 3 1 0,-15 4-1 16,-13 2 1-16,-1 1-2 0,-13 2 1 0,-11 4-4 16,-11 0 1-16,-14 3-12 15,-21-3 0-15,-25 0-6 16,-10 6 1-16</inkml:trace>
  <inkml:trace contextRef="#ctx0" brushRef="#br2" timeOffset="185921.13">14577 15384 47 0,'3'6'23'0,"11"-3"-17"0,-7-6 24 15,4-3-29-15,7-4 0 16,-1 1 3-16,8 0 0 16,7-1-5-16,3 1 1 15,0 6 2-15,-3 0 1 16,-7-1-2-16,-4 4 1 16,-7 10-2-16,-7-1 0 15,-7 7-1-15,-7 6 1 16,-11 9-2-16,-6 1 1 15,-8 5-1-15,0 10 1 0,0 0 0 16,1 3 0-16,-1 1 1 16,4-1 0-16,3-6 0 15,7 0 0-15,8-10 1 16,3-6 0-16,3-3 0 16,8-3 1-16,6-6-1 15,4-3 0-15,4-10-1 16,3 0 1-16,0 0-5 15,1 0 0-15,-1-3-11 16,3-9 0-16,-6-7 0 16,-7-3 0-16</inkml:trace>
  <inkml:trace contextRef="#ctx0" brushRef="#br2" timeOffset="186150.14">14510 15754 41 0,'-7'3'20'0,"7"-6"-23"0,0 3 40 15,7 0-33-15,3-3 0 16,1 0 1-16,3 3 1 16,4 0-8-16,3 0 0 15,11 0 3-15,6 0 1 16,5 0-7-16,-4 0 0 0,-4 0-10 15,-3-4 1-15</inkml:trace>
  <inkml:trace contextRef="#ctx0" brushRef="#br2" timeOffset="186537.59">14951 15886 46 0,'21'0'23'0,"14"6"-26"16,-21-6 36-16,4 0-32 15,3-6 1-15,0-1 0 16,0-2 0-16,-3-4-3 16,0-2 0-16,-8 2 2 15,-3 1 1-15,0 2-2 16,-3-2 1-16,-4 2 0 0,-4 4 0 15,-3 3-1-15,-3 6 1 16,-1 3-1-16,1 7 0 16,-5-1 0-16,5 1 1 15,-1 3-1-15,1 2 1 16,3 4 0-16,3 7 0 16,4-4-1-16,4 0 1 31,3 3-1-16,7-6 0-15,0-3-3 0,4-7 0 0,-1-5-6 0,1-7 0 0,3-7-6 16,-3-12 1 0</inkml:trace>
  <inkml:trace contextRef="#ctx0" brushRef="#br2" timeOffset="186794.36">15325 15832 38 0,'-7'22'19'0,"0"-16"-22"15,7-6 31 1,-4-3-28-16,4-3 1 0,-3 0 2 16,-1-7 1-16,0 1-4 15,4-4 1-15,0-3 3 16,0 7 0-16,4-1 0 16,0 1 1-16,3-1-2 15,3 7 0-15,4 3-1 16,4 3 1-16,0 0-5 15,-1 0 0-15,4 3-7 16,1 0 1-16,-5-3-8 16,-3-6 1-16</inkml:trace>
  <inkml:trace contextRef="#ctx0" brushRef="#br2" timeOffset="187169.52">15752 15732 29 0,'10'9'14'0,"1"4"-7"0,-4-16 18 16,-7 3-23-16,0 0 1 0,0 0 0 16,0 0 1-16,0 0-5 15,-4 0 0-15,-3 0 3 16,-3 3 0-16,-5 3-1 15,-2 0 0-15,-8 4-1 16,0 6 1-16,-3-1-2 16,4 4 0-16,-1 6-2 15,4 3 1-15,7 4-2 16,7 2 1-16,7-6-1 16,7-3 1-16,3-12 2 15,8-10 0-15,3-12 4 16,0-10 0-16,-3-6-1 15,-1-7 1-15,5 1-3 0,-1-3 0 16,0-1-10-16,-7-2 1 16</inkml:trace>
  <inkml:trace contextRef="#ctx0" brushRef="#br2" timeOffset="187889.77">16207 15638 52 0,'0'25'26'0,"-14"9"-36"0,6-24 47 0,1-4-37 16,-7 4 0-16,0 2-2 15,-3 1 1-15,-1 2 1 16,0 1 1-16,4 3-2 15,0-7 1-15,3-2 0 16,4-4 1-16,4 0 1 16,10 4 1-16,7-4-1 15,7 0 1-15,0 4-1 16,1 5 1-16,-5 4-1 16,-3 6 0-16,-3 3-2 15,-15-2 0-15,-13 5-4 16,-8 0 1-16,-7-3-12 15,-3-12 0-15</inkml:trace>
  <inkml:trace contextRef="#ctx0" brushRef="#br2" timeOffset="188498.55">17635 16080 44 0,'-7'25'22'0,"0"-28"-15"16,4 3 30-16,-1 0-35 0,-3 3 1 15,-3-3 0 1,-5 0 1-16,-2 0-6 0,-1 3 1 16,-3 3 3-16,3 4 1 15,1 6-2-15,3 6 0 16,3 3-3-16,4 0 1 15,3-3-1-15,4 3 0 16,4-6-1-16,7-10 1 16,6-6 0-16,4-3 0 15,1-12 1-15,2-10 0 16,1-7-8-16,0-2 0 16,-1-13-4-16,1 3 0 0</inkml:trace>
  <inkml:trace contextRef="#ctx0" brushRef="#br2" timeOffset="188744.93">17903 16221 55 0,'-3'-22'27'0,"-22"-69"-31"16,15 54 50-16,-4-17-45 15,-8-12 1-15,-2-18 0 16,-1-7 1-16,4-3-4 16,3 6 0-16,8 6 3 15,6 13 0-15,4 13-3 0,7 12 1 16,4 16-3-16,3 6 0 16,0 19-8-16,-3 6 1 15,-1 6-7-15,-10 7 1 16</inkml:trace>
  <inkml:trace contextRef="#ctx0" brushRef="#br2" timeOffset="188956.6">17452 15845 67 0,'0'19'33'0,"25"-4"-39"16,-11-15 63-16,14 0-57 15,11 0 1-15,10 0-2 16,4 0 1-16,-4-3-6 16,-6 0 0-16,-4 3-13 15,-8-6 1-15,-13-4-1 16,-4-2 0-16</inkml:trace>
  <inkml:trace contextRef="#ctx0" brushRef="#br2" timeOffset="189435.84">19378 16368 58 0,'-3'-3'29'0,"-1"-31"-38"0,4 21 59 0,4-15-48 16,-1-13 0-16,-3-9 4 15,0-9 0-15,4-17-7 16,-1 4 1-16,1-6 3 16,3-4 1-16,0 1-2 15,7 9 1-15,0 9-2 16,7 6 1-16,-3 14-2 15,-1 8 1-15,1 19-4 16,-4 10 0-16,0 12-7 16,-3 10 0-16,-11 9-10 15,-11 0 0-15</inkml:trace>
  <inkml:trace contextRef="#ctx0" brushRef="#br2" timeOffset="189962.36">19128 15995 44 0,'-11'19'22'0,"18"16"-12"0,0-26 29 16,0 0-38-16,11-2 0 15,3 2 1-15,4 4 1 16,10-1-4-16,11 4 0 16,7 0 1-16,0-4 1 15,3-2-3-15,-3-4 0 0,-7-3-1 16,-4-3 1-16,-6-3-1 15,-5 0 1 1,-6-4 1-16,-7 1 0 0,-4 0 2 16,-7 0 0-16,-7 2 0 15,-7 1 1-15,-7 3 0 16,-8 3 0-16,1 4-1 16,4 2 1-16,-5 4-1 15,-2 5 0-15,-1 1-1 16,4 3 0-16,3-6-1 15,4-4 1-15,4 1-1 16,-1 0 1-16,11-4-1 16,4-6 1-16,6 0-1 0,4 0 1 15,0-6 0 1,4-6 0-16,3-1 0 16,0 1 0-16,-3 0 0 0,0-1 0 15,-1 4 0-15,-3 6 1 16,-3 3-1-16,-1 6 1 15,1 1-1-15,0 2 1 16,-1 7-1-16,-3 0 0 16,4 3-2-16,-1 0 1 15,5-3-7-15,-1 0 1 16,0-10-8-16,3-6 1 16</inkml:trace>
  <inkml:trace contextRef="#ctx0" brushRef="#br2" timeOffset="190455.12">20077 16196 37 0,'14'-6'18'0,"-4"3"-11"0,-6-1 25 0,-4 4-30 15,0 4 1-15,0 2-2 16,-4 6 0-16,-6 4-3 16,-4 3 1-16,-8-7 1 15,-2 7 1-15,-4 3-2 16,-1 3 1-16,5 0-1 15,-1 7 1-15,11-1 0 16,7 0 0-16,7-2-1 16,7-4 1-16,10-6-1 15,15-10 1-15,3-9-1 16,4-13 1-16,11-8-1 16,13-14 1-16,15-6 0 15,3-25 1-15,-3-3-1 0,-11-12 0 16,-15-4 0-16,-9-9 1 15,-8-3 0 1,-10-3 1-16,-8-4-1 0,-2 13 1 16,-5 10 0-16,-3 9 0 15,-7 18 1-15,-10 10 0 16,-8 22-2-16,-7 19 0 16,-3 22-2-16,-4 19 1 15,-3 12 0-15,0 16 1 16,-4 15-2-16,11 13 1 0,10 7 0 15,4-1 0-15,0-6-3 16,3-9 1-16,4-10-3 16,4-19 1-16,-4-15-6 15,0-19 0-15,-4-9-4 16,-3-16 0-16</inkml:trace>
  <inkml:trace contextRef="#ctx0" brushRef="#br2" timeOffset="190847.53">20027 15829 35 0,'11'25'17'0,"21"22"-18"0,-18-31 31 0,3 6-28 16,12 9 0-16,13 1 2 0,7 2 1 16,15 1-5-16,6-1 0 15,-3-6 3-15,-3-6 1 16,-18-3-2-16,-8-6 1 15,-9-4-2-15,-5-6 0 16,-9-3-1-16,-1-6 1 16,-4-4-1-16,-3 1 1 15,-7 0-1-15,-7-1 0 16,-3 4 1-16,-8 3 0 16,-3 3-1-16,-4 6 1 15,0 7-1-15,4 2 1 0,0 4 0 16,7 0 0-1,3-3-1-15,8-1 1 16,3-2-2-16,7-4 1 0,7 4-2 16,7-4 1-16,0-2-4 15,1-4 1-15,-1-3-5 16,-4-3 0-16,1-1-5 16,-4-2 0-16</inkml:trace>
  <inkml:trace contextRef="#ctx0" brushRef="#br2" timeOffset="191103.01">20740 16309 34 0,'-4'-6'17'0,"1"-7"-13"16,3 4 27-16,0-7-29 0,0-3 0 15,0 0 4 1,0-3 0-16,3 0-6 0,1 7 0 15,3 2 5-15,7 1 0 32,25 5-1-32,0 4 0 15,-4 0-4-15,0 3 1 16,-3 0-7-16,-7 0 1 16,-8 0-11-16,-3-3 1 15</inkml:trace>
  <inkml:trace contextRef="#ctx0" brushRef="#br2" timeOffset="191462.3">21343 16077 59 0,'14'-3'29'0,"-17"28"-39"0,-1-25 50 0,-3 3-41 0,-4 3 1 0,-6 0-1 15,3 4 1-15,0 2 0 16,-4 4 1-16,4 0-1 16,0-1 0-1,3-2 0-15,4 0 1 0,4-1-1 16,6 1 1-16,4-1-1 0,4 1 1 15,6-4-1-15,1 1 1 16,-4 2-1-16,-3 4 0 16,-11 6-1-16,-7 0 1 15,-7 3-7-15,-15 0 1 16,-6-13-9-16,-11-8 0 16</inkml:trace>
  <inkml:trace contextRef="#ctx0" brushRef="#br2" timeOffset="191944.91">21971 15798 64 0,'4'15'32'0,"-4"-30"-42"0,3 18 57 15,1 0-47-15,-1 3 0 16,1 1-2-16,-1-1 0 0,1 6-9 16,3 1 1-16,0-4-7 15,7-2 1-15</inkml:trace>
  <inkml:trace contextRef="#ctx0" brushRef="#br2" timeOffset="192138.54">21918 16237 60 0,'4'15'30'0,"10"-2"-39"16,-4-10 54-16,-3 0-47 15,0 4 0-15,4-1-25 16,0-6 1-16,3-3 24 15,3-4 1-15</inkml:trace>
  <inkml:trace contextRef="#ctx1" brushRef="#br2" timeOffset="63521.21">18267 12806 0,'0'0'16,"0"0"-16,0 0 15,0 0-15,0 0 0,0 0 16,0 0-16,0 0 16,0 0-16,-7 0 15,0 0-15,3 0 16,-3 0-16,4 3 15,-1 0-15,1 4 16,-1-1-16,4 7 16,0-1-16,4 7 15,3-3-15,0 2 16,3 1-16,4 0 16,0-3-16,4 3 15,0-4-15,3 4 16,-7-3-16</inkml:trace>
  <inkml:trace contextRef="#ctx0" brushRef="#br2" timeOffset="193791.77">23382 15873 45 0,'7'19'22'0,"4"3"-13"15,-8-16 22-15,-3 3-30 0,-3 7 1 16,-8 6-1-16,-10 3 1 16,-11 7-3-16,-10 8 0 15,0 10 2-15,-8-2 0 16,1 5-3-16,3 0 0 15,7-6-6-15,7-9 0 16,8-16-6-16,10-10 0 16</inkml:trace>
  <inkml:trace contextRef="#ctx0" brushRef="#br2" timeOffset="194017.45">22941 15939 33 0,'18'44'16'0,"21"34"-13"16,-25-56 23-16,3 16-24 15,8-1 0-15,3 7 0 16,11 3 0-16,3 0-3 16,1-3 0-16,-4-3 1 15,-8-6 1-15,-6-10-9 16,-7-10 0-16,-8-12-3 15,-6-3 1-15</inkml:trace>
  <inkml:trace contextRef="#ctx0" brushRef="#br2" timeOffset="194477.04">23872 16083 43 0,'-14'19'21'16,"0"0"-17"-16,11-16 41 0,-1 3-41 16,1-3 0-16,3 0 4 15,0 1 1-15,3-1-11 16,4-3 1-16,7 0 5 15,4 0 1-15,7 0-3 16,-4 0 0-16,0-3-7 0,4 3 1 16,-11 0-11-1,-4 0 1-15,-10 0-5 0,-10 3 1 16</inkml:trace>
  <inkml:trace contextRef="#ctx0" brushRef="#br2" timeOffset="194615.95">23686 16296 52 0,'-4'16'26'0,"29"-10"-31"0,-11-6 48 15,7 0-43-15,7 0 0 16,7 3-3-16,1 1 0 0,-5-1-4 16,1-3 0-16,0-7-7 15,0-2 0-15</inkml:trace>
  <inkml:trace contextRef="#ctx0" brushRef="#br2" timeOffset="195108.79">24476 15864 55 0,'-4'18'27'0,"8"-8"-29"0,-1-10 49 16,-3 3-42-16,4 0 0 15,-1 0 4-15,4 0 0 16,4 1-11-16,0 2 1 15,3 0 7-15,10 3 0 16,5 4-3-16,2 0 1 16,-2 2-3-16,-8 4 1 15,-7 3-3-15,-4-3 0 16,-13 3-2-16,-11 0 0 16,-7 6-2-16,-1-3 0 15,1 3 0-15,0 0 1 0,-4-2 1 16,1-8 0-16,3 4 1 15,-1 3 0-15,5 1 3 16,6-1 0-16,8 0 0 16,3-3 0-16,7 0-3 15,7-7 0-15,3-5-5 16,12-4 1-16,2-3-7 16,1-12 1-16,7-13-6 15,0-3 1-15</inkml:trace>
  <inkml:trace contextRef="#ctx0" brushRef="#br2" timeOffset="195309.46">24836 16325 49 0,'-11'31'24'0,"-7"32"-22"0,15-51 45 16,-4 7-46-16,-4 12 1 15,-3 4-1-15,0 3 0 16,-4 5-2-16,1 1 1 15,-1-3 0-15,0-6 0 16,4-10-7-16,4-10 1 16,3-8-10-16,7-17 1 15</inkml:trace>
  <inkml:trace contextRef="#ctx0" brushRef="#br2" timeOffset="195860.65">25319 15889 48 0,'-14'15'24'0,"-7"-2"-23"0,21-13 36 0,3 3-33 16,1 0 1-16,-1-3 1 0,4 6 0 0,4 1-7 15,3 2 0-15,4-3 6 16,3 4 0-16,3-4-2 16,1 0 0-16,3-2-1 0,-3 2 1 15,-4 0-2-15,-7 0 0 16,-7 4-2-16,-7 2 1 15,-3 1-1-15,-8-1 1 16,-3-2-3-16,-7 2 1 16,-7 4-1-16,0 6 0 15,3 0-1-15,-3 0 0 16,3 0 0-16,0 0 1 16,4-3 1-16,7-4 0 0,7 1 2 15,3-4 0 1,11 1 1-16,4 3 0 0,3-4 1 15,7 4 1-15,4 3-1 16,3-4 0-16,0 1-1 16,-3 3 1-16,-4 3-2 15,-10 0 1-15,-15 3-2 16,-17 13 1-16,-14-4-7 16,-25 7 1-16,-18 6-11 15,-20-3 0-15</inkml:trace>
  <inkml:trace contextRef="#ctx0" brushRef="#br2" timeOffset="199210.41">25665 16416 43 0,'3'15'21'0,"1"-2"-8"0,-1-10 22 15,-3 0-31-15,-3 10 1 16,-1-1 3-16,1 10 0 15,-4 9-10-15,-8 10 0 16,-9 6 5-16,-12 3 0 16,-2-6-4-16,-1-6 1 0,7-4-8 15,4-8 1-15,14-14-11 16,14-15 0-16</inkml:trace>
  <inkml:trace contextRef="#ctx0" brushRef="#br2" timeOffset="199660.52">26275 16133 53 0,'-4'7'26'0,"8"-4"-20"0,-4-3 40 16,3 3-41-16,1 0 0 15,7 3 2-15,3 4 0 16,3 2-10-16,4-2 1 0,8-1 6 16,6-6 0-16,7-6-3 15,8-6 0-15,-8-4-6 16,-3-3 1-16,-11 4-14 15,-3-13 0-15,-18 0-2 16,-4-7 0-16</inkml:trace>
  <inkml:trace contextRef="#ctx0" brushRef="#br2" timeOffset="199960.66">27026 15550 57 0,'4'3'28'0,"-1"22"-37"0,-3-12 54 15,0 12-45-15,-3 0 1 16,-4 13 0-16,0 6 0 15,0 3-2-15,-7 9 1 16,3 0 0-16,0-9 0 16,4-6-2-16,4-6 0 15,3-7-6-15,3-9 1 0,8-13-9 16,7-3 1-16</inkml:trace>
  <inkml:trace contextRef="#ctx0" brushRef="#br2" timeOffset="200229.92">27333 15707 44 0,'4'22'22'0,"-11"-3"-17"16,3-10 35-16,-3 10-40 15,-3 6 1-15,-8 6 1 16,-7 16 1-16,-10 3-3 15,-14 16 0-15,-1 0 2 16,-10 6 0-16,0 0-1 0,0-6 1 16,14-9-2-16,4-10 0 15,7-3-5-15,7-10 0 16,6-15-5-16,12-3 1 16,3-7-7-16,7-9 1 15</inkml:trace>
  <inkml:trace contextRef="#ctx0" brushRef="#br2" timeOffset="200607.5">27086 16240 45 0,'11'12'22'0,"7"-2"-20"0,-11-10 39 0,0 3-38 15,0 0 1-15,7 0 1 16,0 0 1-16,4 1-6 15,3-1 0-15,0 0 5 16,-3 0 0-16,3 0-2 16,0-3 0-16,-7 0-1 15,-3 3 0-15,-4-3-2 16,-7 7 0-16,-7 8-1 16,-8 7 0-16,-6 3-1 15,-7 3 1-15,0 1 1 63,0 2 0-63,-1-3 0 0,5-3 0 0,6-3 0 0,4-3 1 15,7 0 1-15,14 0 0 0,11-7-1 0,10-2 1 16,4-4-1-16,6-6 0 0,15-3-6 0,0 6 1 16,-3 0-15-16,-12 0 0 15</inkml:trace>
  <inkml:trace contextRef="#ctx0" brushRef="#br2" timeOffset="206582.52">23118 7246 48 0,'-8'-3'24'0,"8"6"-13"0,0-3 24 0,0 0-33 15,0 7 1-15,0 8 2 16,0 10 0-16,0 16-7 15,-3 13 1-15,3 11 3 16,0-5 1-16,0 12-4 16,0 7 0-16,3-20-7 15,-3-2 0-15,4-17-9 16,3-11 0-16</inkml:trace>
  <inkml:trace contextRef="#ctx0" brushRef="#br2" timeOffset="207096.09">22550 8538 59 0,'-4'16'29'0,"4"-19"-32"16,0 3 50-16,4-3-46 15,3 0 1-15,3 0-1 16,8-7 1-16,10 1-4 16,4 6 1-16,3-4-3 15,0 4 1-15,-6 0-14 16,-1-6 0-16,-14-7 0 16,-7 0 0-16</inkml:trace>
  <inkml:trace contextRef="#ctx0" brushRef="#br2" timeOffset="207452.84">23005 8150 41 0,'3'6'20'0,"-3"6"-14"0,0-12 39 0,0 7-41 15,0 2 0-15,0 4 1 16,0 12 1-16,0-13-8 15,0 10 1-15,0 6 4 16,0 10 0-16,0 3-3 16,0-10 0-16,0 1-7 15,0-7 1-15,0-10-11 16,0-8 0-16</inkml:trace>
  <inkml:trace contextRef="#ctx0" brushRef="#br2" timeOffset="207738.57">23220 8404 37 0,'-7'22'18'0,"-7"6"-7"0,7-19 19 0,-4-3-26 16,-3 10 1-16,0 9 1 15,-7 0 1-15,-4 7-9 16,-3 2 0-16,0 7 5 16,3 0 0-16,0-4-4 15,7-5 0-15,1-1-5 16,3-3 0-16,0-3-9 16,7-3 1-16,0-3-1 15,3-3 0-15</inkml:trace>
  <inkml:trace contextRef="#ctx0" brushRef="#br2" timeOffset="208217.52">23075 8934 51 0,'-3'15'25'0,"10"-5"-25"0,-7-10 54 16,3 3-51-16,1 0 1 16,3 0 2-16,3-3 1 15,8 0-9-15,7-3 1 16,3 0 4-16,4 0 1 0,-1-1-3 15,-2 1 1 1,-8 3-2-16,-3 0 0 0,-4 3-1 16,-4 1 0-16,-10 5-2 15,-7 0 1-15,-3 4-1 16,-5 3 0-16,-2-4 0 16,-1 4 1-16,1 6 0 15,2 0 0-15,5 6 2 16,3-3 0-16,3-3 1 15,4 0 1-15,11-3-1 16,3-4 1-16,7-2-1 16,7-7 1-16,1-6-3 15,-1-6 0-15,-4 0-11 16,1-7 1-16,-7-6-8 16,3 4 1-16</inkml:trace>
  <inkml:trace contextRef="#ctx0" brushRef="#br2" timeOffset="209284.24">27238 7221 28 0,'-4'-9'14'0,"1"3"-1"0,3 6 13 0,0-10-23 16,0 4 0-16,0 6 4 16,0 6 0-16,0 7-8 15,0 12 0-15,0 9 6 16,-4-2 0-16,1 15-2 16,-4 3 0-16,3 10-2 15,1 5 0-15,-1-14-1 16,1-4 0-16,-1-7-6 15,1-8 1-15,3-7-10 16,-4-13 1-16</inkml:trace>
  <inkml:trace contextRef="#ctx0" brushRef="#br2" timeOffset="209765.15">27090 8140 43 0,'3'13'21'0,"8"-16"-13"0,-4 3 31 16,0 0-37-16,4 0 0 15,3 0 0-15,3 0 1 16,1-4-4-16,3 1 1 16,0 6 2-16,-3 4 0 0,3-1-2 15,-3 3 1-15,-4 7-1 16,-4 3 0-16,-2 0-1 16,-8-4 1-16,0 1-1 15,0 3 0-15,-4 0 0 16,-3 6 1-16,-4 3-1 15,-3 0 1-15,0-6 0 16,0 0 1-16,0 0 0 16,3 0 1-16,4 0 0 15,4 0 1-15,3-3 0 16,10 0 1-16,4-4-2 16,1-2 1-16,9-7-4 15,8-3 0-15,0 7-16 16,3-10 1-16,4 0-2 15,3-4 0-15</inkml:trace>
  <inkml:trace contextRef="#ctx0" brushRef="#br2" timeOffset="210603.62">29986 7397 26 0,'-10'3'13'0,"2"3"-4"15,8-6 18-15,-7 0-22 16,7-3 0-16,0 10 4 15,0-1 0-15,0 13-11 16,-3 12 0-16,3 3 7 16,3 7 1-16,8 3-4 15,-4 9 1-15,0 1-4 0,-3-4 1 16,-1-9-11-16,-3-7 1 16,-7-9-5-16,0-12 1 15</inkml:trace>
  <inkml:trace contextRef="#ctx0" brushRef="#br2" timeOffset="211144.96">29912 8197 55 0,'4'3'27'0,"13"-3"-31"15,-10 0 51-15,4 3-46 16,6 3 0-16,1 4 1 15,0 2 0-15,-1 1-2 16,-2 2 0-16,2-2 1 16,-6-1 0-16,-4 1-2 15,-11 3 1-15,4-4-1 0,-3 7 0 16,-4-3-1-16,-4 2 0 16,-3-2 1-16,0 3 1 15,0-3-1-15,3-1 1 16,4-5 0-16,0 5 1 15,4 4 0-15,6 3 0 16,4 6 0-16,4 1 0 16,-1-1 1-16,8 0 1 15,7-3-1-15,-4-3 0 0,-4-6 0 16,-2-1 0-16,-8 1-1 16,-11 3 1-16,-7 0-3 15,-13 6 1-15,-22-6-4 16,-21-1 0-16,-11 4-15 15,-6-12 1-15</inkml:trace>
  <inkml:trace contextRef="#ctx0" brushRef="#br2" timeOffset="212090.08">23029 6826 49 0,'-7'7'24'0,"18"-11"-11"15,-11 4 25-15,0 0-36 16,0 0 1-16,0 0-1 16,0 0 1-16,0 0-5 0,3-9 1 31,8-16-14-15,0-3 0-16</inkml:trace>
  <inkml:trace contextRef="#ctx0" brushRef="#br2" timeOffset="212303.28">22913 6230 45 0,'11'13'22'0,"6"-10"-13"0,-6-3 22 0,-4 0-31 16,0 0 1-16,3-3-2 15,1 0 1-15,0-3-5 16,-1-4 1-16,1-2-9 16,-4-13 0-16</inkml:trace>
  <inkml:trace contextRef="#ctx0" brushRef="#br2" timeOffset="212528.47">22962 5738 41 0,'-3'-16'20'0,"6"4"-11"15,-3 12 29-15,4 0-36 16,-4 3 0-16,0-3 1 0,7 0 0 16,-4-6-4-1,1 3 0-15,3-7 0 0,0-2 1 16,0-4-8-16,0-9 0 15,0 3-7-15,-3-3 0 16</inkml:trace>
  <inkml:trace contextRef="#ctx0" brushRef="#br2" timeOffset="212848.66">22931 5127 39 0,'0'0'19'0,"3"-3"-20"0,-3 3 30 0,7-10-29 16,4 1 1-16,-8-4 0 15,1-3 0-15,-1 1-2 16,1-7 1-16,3 6-4 16,0-6 0-16,0 0-7 15,-3-3 1-15</inkml:trace>
  <inkml:trace contextRef="#ctx0" brushRef="#br2" timeOffset="212979.16">22902 4481 44 0,'11'9'22'0,"-8"-9"-25"0,-3-6 37 0,0 3-29 0,-3-7 1 0,-1 1 2 0,1-4 1 0,-1 4-12 0,4 6 1 0,0-4 5 0,7 4 1 0,8 3-14 0,2-6 1 16,1-13-7-16,-1 0 0 15</inkml:trace>
  <inkml:trace contextRef="#ctx0" brushRef="#br2" timeOffset="213231.3">22821 3872 57 0,'-3'3'28'0,"6"-18"-24"15,-3 15 51-15,0 0-54 16,0 0 1-16,0 0 2 16,4-3 0-16,3 3-5 15,0 0 0-15,0 0 1 16,3-10 1-16,1 1-9 16,-4-4 1-16,-3-6-13 15,-1-2 1-15</inkml:trace>
  <inkml:trace contextRef="#ctx0" brushRef="#br2" timeOffset="214031.86">27393 7002 39 0,'-14'25'19'0,"11"-25"-12"15,-1 0 20-15,1 0-26 16,-1 0 0-16,4-3 1 16,0 3 0-16,4-6-2 15,-1-1 0-15,1 1 0 16,3 0 1-16,3-4-6 16,1-2 0-16,-4-7-7 15,3-6 0-15</inkml:trace>
  <inkml:trace contextRef="#ctx0" brushRef="#br2" timeOffset="214198.39">27312 6444 34 0,'0'0'17'0,"-3"0"-16"0,3 0 25 15,3 0-26-15,-3-10 1 0,7 4 0 16,-3-7 1-16,3 7-3 16,0-6 0-16,3-4-9 15,-3-3 1-15</inkml:trace>
  <inkml:trace contextRef="#ctx0" brushRef="#br2" timeOffset="214454.92">27210 5898 43 0,'0'0'21'0,"10"-22"-22"0,-6 19 34 15,-1-3-31 1,4 3 0-16,1-7 0 15,-1 4 0-15,0-4-6 0,3 1 1 16,-3-7-9-16,0-6 0 16</inkml:trace>
  <inkml:trace contextRef="#ctx0" brushRef="#br2" timeOffset="214716.87">27280 5124 38 0,'4'0'19'0,"-4"-10"-13"0,0 10 25 0,0-9-30 0,0-1 0 0,0 1 0 15,0-1 0-15,0 4-7 16,3-13 0-16,-3 4-6 15,-3-4 1-15</inkml:trace>
  <inkml:trace contextRef="#ctx0" brushRef="#br2" timeOffset="-214532.52">27072 4465 57 0,'-3'9'28'0,"6"7"-28"0,1-13 53 15,-1 3-49-15,1 1 1 16,-1-4 2-16,1 0 0 16,-4-3-9-16,7-9 0 15,3-4 3-15,5-3 1 16,2 4-10-16,1 2 1 15,-1-5-14-15,-6-4 1 16</inkml:trace>
  <inkml:trace contextRef="#ctx0" brushRef="#br2" timeOffset="-214353.75">27153 3875 48 0,'14'26'24'0,"4"-8"-25"0,-11-15 30 0,0 1-28 16,0-1 0-16,0 0-2 16,0-3 1-16,-7 0-1 15,4-10 1 1,-11-2-13-1,-4-16 1-15</inkml:trace>
  <inkml:trace contextRef="#ctx0" brushRef="#br2" timeOffset="-214222.72">26998 3364 57 0,'-18'-44'28'0,"15"1"-30"0,6 46 47 0,8 3-49 0,7-3 1 0,3 10-28 0,0 5 0 16</inkml:trace>
  <inkml:trace contextRef="#ctx0" brushRef="#br2" timeOffset="-213568.64">30032 7024 36 0,'0'3'18'0,"0"-9"0"15,0 6 16-15,0 0-31 16,0 0 0-16,0 0 0 16,0 0 1-16,0 0-6 15,4-10 0-15,-1-5-2 16,1-11 0-16,-4-5-11 16,0-10 1-16</inkml:trace>
  <inkml:trace contextRef="#ctx0" brushRef="#br2" timeOffset="-213449.22">29831 6265 49 0,'0'6'24'0,"7"-6"-23"0,-7 0 38 15,7-3-40-15,0-3 0 16,0 0-4-16,4-7 0 15,-1 0 0 1,-3-2 0-16,0-4-9 0,-3-9 1 16</inkml:trace>
  <inkml:trace contextRef="#ctx0" brushRef="#br2" timeOffset="-213185.3">29849 5748 44 0,'17'28'22'0,"1"-22"-30"0,-11-3 38 0,0-6-31 16,0-6 0-16,0 2 0 15,0-5 0-15,-3 6 1 16,-4-4 0-16,0-2-2 15,0-4 0-15,0-6-8 16,-4-6 0-16</inkml:trace>
  <inkml:trace contextRef="#ctx0" brushRef="#br2" timeOffset="-213049.15">29926 5177 26 0,'11'-16'13'0,"-1"-6"-9"0,-6 13 14 16,3-4-20-16,3-2 0 0,-2-1-13 15,-1-6 0 1</inkml:trace>
  <inkml:trace contextRef="#ctx0" brushRef="#br2" timeOffset="-212795.05">29810 4493 53 0,'7'22'26'0,"0"-9"-35"16,-4-7 52-16,4-6-44 16,0 0 1-16,4 0-8 15,0 0 1-15,-1-6-3 16,1-1 0-16</inkml:trace>
  <inkml:trace contextRef="#ctx0" brushRef="#br2" timeOffset="-212587.14">29714 4126 45 0,'4'10'22'0,"3"9"-14"0,-3-16 32 0,3 3-40 16,0-3 0-16,0 3-1 15,3 1 0-15,1-1-5 16,0-6 1-16,-4 3-9 15,0-3 0-15,-4-3 0 16,-3-7 0-16</inkml:trace>
  <inkml:trace contextRef="#ctx0" brushRef="#br2" timeOffset="-212270.97">29736 3810 28 0,'-4'-4'14'0,"1"-17"-6"0,3 11 27 15,0-2-30-15,0-1 0 16,-4-3 5-16,1 4 1 16,-1 2-12-16,4 1 0 15,-4 6 8-15,8-3 1 16,0-1-11-16,3 4 0 16,0-3-13-16,10-4 1 0</inkml:trace>
  <inkml:trace contextRef="#ctx0" brushRef="#br2" timeOffset="-211087.34">17900 4672 61 0,'-7'19'30'0,"-11"-4"-26"16,11-8 31 0,-21 18-35-1,0 6 0-15,0 4 1 16,3-1 0-16,4-6-1 0,3 7 0 16,4-7 0-16,3 3 1 15,4-2 0 1,4-1 0-16,3-9-1 0,7 6 0 15,7-6-1-15,4-4 1 16,3-2 0-16,3-4 0 16,1 1-1-16,-4-4 1 15,-3-3 0-15,-4 3 0 16,-3 4-1-16,-4 9 1 16,-7 2-1-16,0 1 1 15,-7 4-2-15,0-1 1 16,-4-3-4-16,0-4 0 0,4-2-5 15,0 0 1-15,4 3-7 16,-1-16 0-16</inkml:trace>
  <inkml:trace contextRef="#ctx0" brushRef="#br2" timeOffset="-210808.49">17963 5070 47 0,'11'28'23'0,"-7"10"-24"0,-4-29 40 0,0 7-39 15,-4 0 1-15,4 6-1 16,-3-3 0-16,-1-4-3 0,4-5 1 16,0-1-8-16,0-12 0 15,0-13-4 1,0-6 1-16</inkml:trace>
  <inkml:trace contextRef="#ctx0" brushRef="#br2" timeOffset="-210706.49">17942 4986 40 0,'7'-10'20'0,"4"20"-24"0,-8-10 36 0,5 3-33 0,-1-3 1 0,0 0-2 0,3 0 0 0,1-3-8 0,-1-4 1 0</inkml:trace>
  <inkml:trace contextRef="#ctx0" brushRef="#br2" timeOffset="-210108.34">18348 5105 57 0,'4'12'28'0,"-4"-5"-33"0,-4-7 50 16,0 0-46-1,-3 3 1-15,-3 0 0 16,-4 0 0-16,0 0 0 0,-4 0 0 16,0 0 0-16,1 4 1 15,3 2-1-15,3 0 1 16,4 4-1-16,0-7 0 16,7 0-1-16,7-2 0 15,4-4-1-15,3 0 1 16,3-4-1-16,1-2 0 0,0 6 0 15,-4-9 1-15,0-4 0 16,-4 1 1-16,1 2-1 16,-4 1 1-16,0 3 0 15,0 6 0-15,-3 3-2 16,-1 0 0-16,-3 3-1 16,0 16 1-16,-3 6-1 15,-1 4 1-15,1 5 0 16,3 7 0-16,3 0 3 15,1 9 1-15,-4 1 0 63,0 2 1-47,-4-12-1-16,-3-9 1 0,-7-4 0 0,-4-9 0 0,1 0-2 15,-1-10 0-15,0-5-1 0,4-1 1 0,4 0-4 0,-1-3 0 0,8-9-11 16,6-13 0-16,4-3-1 15,7-9 1-15</inkml:trace>
  <inkml:trace contextRef="#ctx0" brushRef="#br2" timeOffset="-209671.75">18486 5186 49 0,'3'22'24'0,"-3"16"-28"0,0-32 49 0,0 3-45 16,0-5 1-16,0-4 0 0,0 0 0 0,4-7-2 0,-1-5 1 0,1-4 0 0,-1-3 0 0,4 0-1 16,-3 4 1-16,3-10-1 15,0 0 1-15,3 6 0 16,5 0 1-16,2 6 0 15,4 10 0-15,1 10-1 16,-1 8 1-16,0 1 0 16,0 3 0-16,0 3-1 15,-3 6 0 63,0-3 0-78,-4-3 0 16,-4 3-6 0,1-3 1-16,-4-3-10 15,-4-19 1 32</inkml:trace>
  <inkml:trace contextRef="#ctx0" brushRef="#br2" timeOffset="-208869.99">19364 5196 39 0,'7'-10'19'0,"4"1"-8"0,-8 9 25 0,1-6-32 0,-4 6 1 0,3-7 1 0,-3 7 0 15,0-3-9-15,-3 3 1 16,-8 3 4-16,-3 0 1 16,-4-9-3-16,-3 3 1 0,4 6-1 15,-1 3 0-15,4 13 0 16,-4 0 0-16,4 3-2 16,7 0 1-16,3 0-2 15,12 0 1 16,2-10-1-15,4-2 0 15,4-1-2-31,-1-9 0 78,1-3-3-78,3-6 0 0,0-10-5 0,-3-6 0 79</inkml:trace>
  <inkml:trace contextRef="#ctx0" brushRef="#br2" timeOffset="-208689.98">19572 5287 37 0,'11'18'18'0,"-15"-36"-13"0,4 5 29 0,4-12-30 0,-4-3 1 0,-4-16 1 0,1-6 0 0,-4 6-8 15,-4-6 0-15,0-7 5 0,4-6 1 0,4 7-3 0,6 0 1 0,4-1 0 0,4 7 0 0,3 9-1 0,7 13 0 0,4 12-2 0,0 13 1 0,-4 3-6 0,-7 10 0 0,-7 11-11 0,-11 1 1 0</inkml:trace>
  <inkml:trace contextRef="#ctx0" brushRef="#br2" timeOffset="-208596.04">19346 4992 60 0,'0'34'30'0,"18"-9"-32"0,-7-15 52 0,6-10-47 0,11 0 1 16,11-16-1-16,-7 4 1 0,7-4-9 16,0 6 1-16,-8-2-6 15,-9 6 0-15,-19 3-9 16,-3 6 1-16</inkml:trace>
  <inkml:trace contextRef="#ctx0" brushRef="#br2" timeOffset="-206546.8">17399 5989 42 0,'4'9'21'0,"-4"-21"-7"16,0 15 22-16,3-6-32 15,4 3 0-15,4 0 4 16,6 3 0-16,1 6-10 16,7-9 1-16,6 10 5 15,1-1 1-15,3-6-3 16,4 7 1-16,-3-4-3 15,-8 0 0-15,-7 1-2 16,-3 2 1-16,-11-6-1 16,-7-3 0-16,-7 6 0 0,-8 7 0 15,-2 6-1-15,-4 6 1 16,-1 6 0 0,1-9 1-16,4 3-1 0,-4 3 1 15,6 4 0-15,8-7 1 16,4 0 0-16,6-6 0 15,8 0 0-15,3-7 1 16,4-2-5-16,6-4 1 16,5-3-12-16,2-9 1 15,-2-7-2-15,-5 1 1 16</inkml:trace>
  <inkml:trace contextRef="#ctx0" brushRef="#br2" timeOffset="-206338.99">17956 6114 42 0,'-7'19'21'0,"0"35"-27"0,7-39 39 0,-3-2-32 0,-11 6 0 0,0 9 1 15,-1-3 0-15,-2 6-3 16,3-3 0-16,0-9-3 15,-1 0 1-15,5-9-9 16,3-7 1-16</inkml:trace>
  <inkml:trace contextRef="#ctx0" brushRef="#br2" timeOffset="-206097.64">17815 6202 45 0,'25'35'22'0,"7"-4"-17"0,-22-22 37 0,1 7-41 0,-1 0 1 16,1 3-1-1,0-1 1-15,6-2-3 0,-3-3 0 16,1-4 0-16,-1 1 0 0,0-7-5 16,-4-3 0-16,1 0-7 15,3-3 0-15,-3-13-2 16,-1-3 1-16</inkml:trace>
  <inkml:trace contextRef="#ctx0" brushRef="#br2" timeOffset="-205856.57">18122 6205 56 0,'18'13'28'15,"-1"-7"-36"-15,-2-6 59 0,6 0-51 16,11-3 0-16,6-3-1 16,5-1 1-16,-8 1-4 0,-3 0 1 15,-8 0-9-15,-6-7 1 16,-7-3-5-16,-11 4 1 15</inkml:trace>
  <inkml:trace contextRef="#ctx0" brushRef="#br2" timeOffset="-205634.14">18256 6030 45 0,'18'37'22'0,"7"-27"-20"0,-18-4 39 0,0 7-40 0,3 5 0 0,1 11 0 0,-4-7 0 0,0 12-4 15,0 7 1-15,-3 3-5 16,-4-10 0-16,0-6-7 31,-4-15 0-31</inkml:trace>
  <inkml:trace contextRef="#ctx0" brushRef="#br2" timeOffset="-205374.85">18754 5826 47 0,'3'63'23'0,"4"12"-24"0,-3-53 40 16,-1-10-38-1,4 4 0-15,0 3-1 0,0 3 1 16,4 3-2-16,-4 0 0 16,4-3-4-16,-4-6 0 15,0-4-9-15,-4-9 1 16</inkml:trace>
  <inkml:trace contextRef="#ctx0" brushRef="#br2" timeOffset="-205029.28">17145 6748 59 0,'-14'47'29'0,"35"-25"-25"0,-7-19 51 0,14 0-50 15,15 0 1-15,13-6 2 0,25 3 1 16,36-3-12-16,13-13 1 15,29-12 6-15,10-6 0 16,8 2-5 0,-4 1 1-16,-15 3-6 0,-27 3 1 15,-32 6-8-15,-22 9 0 16,-20-2-9 0,-29 6 0-1</inkml:trace>
  <inkml:trace contextRef="#ctx0" brushRef="#br2" timeOffset="-204398.17">16828 7146 52 0,'0'19'26'0,"-4"12"-27"0,0-31 38 0,1 10-37 0,-4 2 1 0,-7 10-1 0,-4 3 0 0,-3 0 0 0,-4 10 0 0,1 6 0 0,2 6 1 0,8 3-1 16,7 9 0-16,7-12 0 15,7 0 1-15,7-6-5 16,4-9 0-16,0-10-11 16,3-13 1-16</inkml:trace>
  <inkml:trace contextRef="#ctx0" brushRef="#br2" timeOffset="-204129.02">17209 7353 56 0,'-4'25'28'0,"-21"13"-28"0,18-26 45 0,-7 7-45 0,-4 6 1 0,-6 0 0 0,-4 4 0 0,-4 5-3 0,0 7 1 0,4-10-4 15,3 1 0 1,4-7-11-16,7-10 0 0</inkml:trace>
  <inkml:trace contextRef="#ctx0" brushRef="#br2" timeOffset="-203912.09">16972 7519 46 0,'25'50'23'0,"3"1"-20"16,-21-36 31-16,0 7-34 15,0-3 1-15,0 6 0 16,0-3 0-16,4 3-2 0,0-6 0 15,6-3 0-15,8-4 1 16,3-6-9-16,4-6 0 16,0-9-5-16,-11 0 1 15</inkml:trace>
  <inkml:trace contextRef="#ctx0" brushRef="#br2" timeOffset="-203642.92">17350 7613 56 0,'3'35'28'0,"1"-19"-28"0,-4-16 53 0,3 0-49 0,4-4 1 0,0 1 1 0,4 0 0 0,7-3-9 15,6 0 1-15,8-1 3 16,-4 1 0-16,0-3-8 16,-6-1 0-16,-1-2-13 15,-4-7 0-15</inkml:trace>
  <inkml:trace contextRef="#ctx0" brushRef="#br2" timeOffset="-203175.54">17685 7384 52 0,'7'7'26'0,"3"-10"-20"0,-3-1 35 0,1 1-39 0,2 0 1 15,1 3 3-15,3 0 1 0,3 0-8 16,1 0 1-16,3-3 5 16,-3 0 0-16,3 0-2 15,0 3 1 1,0 0-3-16,-7 0 1 0,-3 0-2 16,-4 3 1-16,-3 9-2 15,-8 4 0-15,-6 3 0 47,-12 6 1 31,-2 0-1-31,-5 3 0-31,1-3 1 15,4 7 0-31,2-1-1 0,5 4 1 0,6-7 0 0,8-9 0 0,10-1-2 0,7-5 0 0,10 0-4 16,8-10 1-16,0-13-9 0,3-5 1 0,1-14-6 0,2-2 0 0</inkml:trace>
  <inkml:trace contextRef="#ctx0" brushRef="#br2" timeOffset="-202942.09">17974 7083 58 0,'4'29'29'0,"20"24"-33"0,-17-47 52 0,0 7-48 15,11 6 0-15,0 6 0 16,-1 6 1-16,1 10-1 16,0 6 0-16,-4 9-1 15,-7 10 1-15,0-3-1 16,-4 0 1-16,-3-4-4 15,-7-6 1-15,-3-9-8 16,-1-12 1-16,-3-14-6 16,0-8 0-16</inkml:trace>
  <inkml:trace contextRef="#ctx0" brushRef="#br2" timeOffset="-202431.25">18588 7039 43 0,'-4'0'21'0,"-31"19"-16"0,24-9 35 16,1 5-38-16,-1 10 0 15,-3-9 2-15,-3 12 0 16,-5 7-5-16,1 6 0 16,-3-7 4-16,6 16 1 0,4 0-2 15,7 4 0 1,3 8-1-16,4-5 1 16,4-13-2-16,3-3 1 62,0-7-6-46,3-9 0-16,1-9-8 0,3-4 1 109,4-15-5-109,-1-9 1 0</inkml:trace>
  <inkml:trace contextRef="#ctx0" brushRef="#br2" timeOffset="-202211.55">18775 7375 45 0,'-11'25'22'16,"-17"28"-19"-16,21-40 40 0,-14 6-40 0,-4 0 0 0,-7 6 1 0,1 3 0 0,6 6-6 0,0 4 1 0,4-3 2 0,0-1 1 0,3-3-7 0,4-6 0 0,7-15-11 0,4-10 1 0,-4-19-1 0,-1-12 0 15</inkml:trace>
  <inkml:trace contextRef="#ctx0" brushRef="#br2" timeOffset="-202033.66">18482 7406 43 0,'4'38'21'0,"20"12"-17"0,-17-34 42 0,4 6-46 16,-1 3 1-16,5 0 0 15,2 3 0-15,4 4-2 16,1-10 1-16,-1-1-2 31,-4-5 0-31,-3-6-8 0,1 2 0 0,2-15-5 16,4-13 1-16</inkml:trace>
  <inkml:trace contextRef="#ctx0" brushRef="#br2" timeOffset="-201902.73">18912 7428 63 0,'11'50'31'0,"14"-34"-33"0,-18-13 62 0,3-3-59 0,8-3 0 0,-4 3-1 0,14-6 1 16,1-4-4-16,-5-2 0 0,1 3-5 16,-7-4 1-1,-4-3-13-15,-7 1 1 16</inkml:trace>
  <inkml:trace contextRef="#ctx0" brushRef="#br2" timeOffset="-201291.42">19241 7199 60 0,'3'-22'30'0,"4"22"-27"0,0 0 48 0,4 0-48 0,-1 0 0 0,8 0 1 16,3 0 0-16,-3 0-6 16,-1 0 1-16,-2 0 2 15,-5 4 1-15,-6 2-2 63,-4 0 0 15,-7 0-2-78,-4 4 0 0,0-1-2 47,1 4 0-47,-1-1 0 15,-3 4 1 17,4 0-1-32,2 2 1 15,5 1 1-15,3-3 0 16,7 0 2 0,7-4 1-16,4 4-1 31,3 0 1-16,4-4 0-15,-1 4 0 16,-3 3-1-16,-6 6 0 16,-12 0-1-16,-10 9 1 15,-14 1-2 1,-7-4 0-16,-1-3-9 0,-2-3 0 0,-1-3-5 16,4-12 0-16</inkml:trace>
  <inkml:trace contextRef="#ctx0" brushRef="#br2" timeOffset="-201073.04">19554 6996 56 0,'11'50'28'0,"14"41"-30"0,-11-76 50 0,7 7-47 0,7 7 0 16,0 5 0-16,-3-3 1 0,-4 13-3 0,-14 10 0 16,-14 5 0-16,-14 13 0 15,-4 7-12-15,-17 2 1 16,-18-9-5-16,7 4 1 0</inkml:trace>
  <inkml:trace contextRef="#ctx0" brushRef="#br1" timeOffset="-190847.34">21227 7306 44 0,'-4'-3'22'0,"4"0"-12"0,4 6 23 15,-4 3-31-15,0 7 1 16,0 6 2-16,-4 12 1 16,-3 10-7-16,4 9 0 15,-1 9 4-15,4-5 0 16,0 2-6-16,0 1 1 15,0-4-15-15,-7-12 1 16</inkml:trace>
  <inkml:trace contextRef="#ctx0" brushRef="#br1" timeOffset="-190453.42">20652 8701 54 0,'-4'16'27'0,"4"-10"-21"15,0-6 39-15,4 0-41 0,3 0 1 16,0 0 3-16,7-3 0 16,14 0-11-16,7 0 1 15,8 0 6-15,-1-3 0 16,0 6-6-16,1 0 0 15,-5-4-8-15,-6 4 0 16,-7 0-11-16,-11-9 1 16</inkml:trace>
  <inkml:trace contextRef="#ctx0" brushRef="#br1" timeOffset="-190201.63">21364 8331 58 0,'0'10'29'0,"-3"37"-26"0,3-31 46 0,-4 2-47 16,1 11 1-16,-1 11-1 15,-3 11 1-15,0 18-5 16,0 6 1-16,0 3-3 15,0 1 1-15,0-10-15 16,-4-4 0-16,11-8 0 16,7-20 0-16</inkml:trace>
  <inkml:trace contextRef="#ctx0" brushRef="#br1" timeOffset="-184285.37">20877 4330 18 0,'11'0'9'0,"-7"6"-3"15,-4-6 10-15,3 4-11 0,1-1 0 16,-4 0 2-16,0-3 1 16,0 0-10-16,0-6 1 15,0 6 6-15,3-4 1 16,1-2-1-16,-1 3 0 16,4 3-1-16,0 0 1 15,4 0-2-15,6 0 1 16,1-6-1-16,3-4 0 15,4 1-2-15,3-4 0 16,0-2-1-16,1-1 1 16,-5 7-1-16,-6-4 1 0,0 7-1 15,-8 3 1-15,1 3-2 16,-8 3 1-16,-3 3 0 16,-7 0 0-16,-3 1-1 15,-4-4 1-15,-4 3-1 16,-7-6 0-16,-3-6 1 15,0 3 0-15,0 3 0 16,-8 3 0-16,5-3 0 16,-8 6 1-16,11-6-1 15,3 0 0-15,4 0 0 16,3 0 0-16,7 3 1 16,1 0 0-16,6-3 0 31,8 0 0-31,6 0 0 0,12 0 1 0,-1-3 0 15,7 6 0-15,7 0-1 16,8 1 1-16,-1-4-1 16,-3 0 1-16,-4 0-1 15,-3-4 0-15,-4 1-1 0,-7 3 1 16,0-3-1 0,-3 0 0-16,-4 3 0 0,-7 0 0 15,4 0-1-15,-11 0 1 16,0 0 0-16,-7 0 0 15,-7 0 0-15,-8 3 0 16,-2-3 0-16,-5 0 0 16,-2 3-1-16,2 4 1 15,1-4-10-15,7 0 1 0,-4 3-8 16,22 0 1-16</inkml:trace>
  <inkml:trace contextRef="#ctx0" brushRef="#br1" timeOffset="-183611.56">20168 4769 36 0,'0'-16'18'16,"11"29"-9"-16,-4-13 21 0,4-6-24 15,10-7 1-15,7 4 3 16,14-7 0-16,18-3-11 15,14 0 1-15,15 4 8 16,20-4 0-16,21 10-3 16,1-7 0-16,7 3-2 15,-4 1 1-15,-4-1-4 16,-13 4 0-16,-19-1-1 0,-6 4 0 16,-14 0-5-16,-15 3 0 15,-10-7-12-15,-14-8 1 16,-22 5-2-16,-9 4 0 15</inkml:trace>
  <inkml:trace contextRef="#ctx1" brushRef="#br1" timeOffset="116956.88">15998 2232 0</inkml:trace>
  <inkml:trace contextRef="#ctx0" brushRef="#br1" timeOffset="-182169.28">20260 4998 28 0,'4'3'14'0,"-1"3"0"0,1-2 14 0,3 2-25 16,0-6 0-16,0 3 5 16,0 0 1-16,3-3-10 15,1-3 1-15,3 0 6 16,4-7 1-16,10 4-2 15,4 0 0-15,10-7-3 16,-3 4 1-16,-4-7-2 16,-3 4 0-16,-4 2-7 15,-7 4 0-15,-3 0-11 16,-4-4 1-16</inkml:trace>
  <inkml:trace contextRef="#ctx0" brushRef="#br1" timeOffset="-181684.93">21050 4982 46 0,'0'0'23'0,"14"0"-12"15,-14 0 30-15,14 4-38 16,4-8 0-16,7 4 3 16,3 0 1-16,7-3-8 15,18 0 0-15,4-3 5 16,10 0 0-16,0-1-2 0,-4 4 0 15,-13-3-6-15,-12 6 1 16,-13 6-10-16,-14-6 0 16,-22-6-6-16,4 6 1 15</inkml:trace>
  <inkml:trace contextRef="#ctx0" brushRef="#br1" timeOffset="-178140.14">21438 6055 37 0,'74'-47'18'0,"-14"-44"-18"0,-42 66 35 16,0-13-31 0,-4 4 1-16,-4-13 3 0,-3 0 1 15,-10 3-11-15,-8 12 0 16,-10-5 7-16,-11 2 1 15,-13 4-2-15,-15 6 0 16,-4 6-3-16,-10 6 1 16,-7 13-1-16,0 10 0 15,-8-7 0-15,8 6 0 16,7 4-1-16,7 9 0 0,4 6-1 16,-1 3 0-1,4 13-2-15,4 3 1 31,6 10-1-15,8 15 0-16,7 0 0 0,7 10 0 0,13-7 1 0,15 3 1 0,15-6 1 16,20-6 1-16,7-9 1 15,18-13 1-15,25-16-1 16,21-16 0-16,10-12 0 16,15-18 0-16,-11-11-2 15,-15-8 1-15,-13-14-1 250,-21-2 0-250,-15-10 0 16,-21-6 1-16,-17-3-1 0,-18 6 0 0,-11-2-8 0,-10 2 1 0,-21 6-9 0,3 13 0 0</inkml:trace>
  <inkml:trace contextRef="#ctx0" brushRef="#br1" timeOffset="-175442.09">25079 7250 24 0,'0'-7'12'0,"7"7"5"0,-3 0 12 16,-4 3-23-16,3 4 0 15,-3 2 2-15,4 1 1 16,-1 2-12-16,1 7 0 16,-1 3 7-16,1 9 1 15,-1 7-3-15,-3-1 0 16,0 10-2-16,-3 4 1 15,3-7-2-15,-4-4 1 16,4-8-11-16,0-7 1 16,-10-19-5-16,13 0 1 15</inkml:trace>
  <inkml:trace contextRef="#ctx0" brushRef="#br1" timeOffset="-174918.49">25220 8601 39 0,'35'-38'19'0,"-17"-5"-15"0,-11 33 30 15,-3-6-32-15,-4 1 0 16,-7-4 2-16,-15 3 0 16,-6 4-5-16,0 2 1 0,-4 10 2 15,-7 13 1-15,-3 3-1 16,0 12 0-16,-1 13-1 16,8 15 0-16,3 13-1 15,18-9 1-15,14-4-1 16,14-9 0-16,18-16 0 15,7-15 0-15,24-16-1 16,4-19 1-16,-3-15-1 16,-8-4 0-16,-10-12-2 15,-18 3 1-15,-17 0-13 16,-14 0 1-16</inkml:trace>
  <inkml:trace contextRef="#ctx0" brushRef="#br1" timeOffset="-172544.63">24532 3832 42 0,'4'15'21'0,"-1"-24"-10"16,1 18 22-16,-4-6-31 16,3 4 0-16,1 2 1 15,6-6 0-15,1-3-4 16,7 0 0-16,6 0 3 15,5 0 0-15,2 0-1 16,8-3 0-16,0-3-3 16,-4 3 1-16,-7-7-8 15,-6-9 1-15,-12 4-7 0,-3-10 0 16</inkml:trace>
  <inkml:trace contextRef="#ctx0" brushRef="#br1" timeOffset="-172334.35">24751 3615 38 0,'-4'28'19'0,"-10"7"-8"0,11-29 27 0,-4 13-36 16,0 12 1-16,0 10-1 15,0 3 1-15,-1 9-4 16,-2-3 0-16,-1 1-6 15,1-17 1-15,-4-6-8 16,3-15 0-16</inkml:trace>
  <inkml:trace contextRef="#ctx0" brushRef="#br1" timeOffset="-171931.06">24112 4437 39 0,'0'9'19'0,"4"1"-8"0,-4-10 28 16,0 0-34-16,3 0 0 15,4 0 4-15,4-4 1 16,3-2-11-16,11 0 0 16,14 3 8-16,21 3 0 0,3-10-2 15,25-5 0-15,11-4-3 16,3-6 0-16,-3 3-4 15,-18-3 0-15,-10 6-4 16,-18 0 0-16,-11 10-6 16,-17 9 0-16,-15 3-9 15,-17 3 1-15</inkml:trace>
  <inkml:trace contextRef="#ctx0" brushRef="#br1" timeOffset="-171551.95">23911 4989 53 0,'0'-7'26'0,"14"17"-21"0,-10-13 43 16,3-4-43-16,7 7 1 16,-3 0 1-16,-4 0 1 15,28-3-10-15,11 6 0 16,10-3 6-16,1 0 0 15,-1-6-4-15,-6 3 0 0,-12 0-6 16,-6-3 0-16,-7-1-11 16,-8-5 1-16,-9-4-5 15,-5 4 1-15</inkml:trace>
  <inkml:trace contextRef="#ctx0" brushRef="#br1" timeOffset="-171223.23">24638 4785 40 0,'18'9'20'0,"-8"-18"-12"0,-3 9 32 16,0 3-36 0,7 0 0-16,1 0 3 0,-1 4 0 15,0-1-8-15,3 3 0 16,5 4 6-16,2-10 1 16,8 3-3-16,7-6 0 15,3-9-3-15,4-1 0 0,0-2-7 16,-7-1 0-16,-11 4-12 15,-14 3 1 1</inkml:trace>
  <inkml:trace contextRef="#ctx1" brushRef="#br1" timeOffset="134436.51">16358 3480 0,'0'0'0,"0"0"16,0 0-16,0 10 16,0-10-16,-3 9 15,3-9-15,0 0 16,-4 25-1,-3-12 1,-7 6 0,0-7-1,-7 4 1,0 6-16,-1-13 16,5 4-1,3-4 1,3-6-1,1 0 1</inkml:trace>
  <inkml:trace contextRef="#ctx0" brushRef="#br1" timeOffset="-164452.45">20690 5989 38 0,'0'3'19'0,"4"-22"-11"0,-4 19 20 0,0 0-26 16,0 0 1-16,7-6 1 15,0 3 1-15,0 0-6 16,0 3 1-16,4-7 3 15,3 11 1-15,0-1-1 16,7-3 0-16,4-3-1 16,0 3 1-16,3 0-1 15,7-10 0-15,11 4 1 16,0-3 0-16,0-1-1 16,-4 1 0-16,-7 2-1 15,-7 1 1-15,-3 6-2 16,-4-3 1-16,-7 6-3 15,-3 0 0-15,-4 4-6 0,-3-1 1 16,-11 0-11 15,-11 7 1-31</inkml:trace>
  <inkml:trace contextRef="#ctx0" brushRef="#br1" timeOffset="-159944.95">24582 5838 25 0,'-7'10'12'0,"-1"-16"5"0,8 6 12 0,0 0-24 16,-3 0 1-16,-1 0 4 16,1 3 1-16,3 0-13 15,0 3 1-15,3 0 9 16,8-2 0-16,3-1-2 16,14 0 0-16,8-6-2 15,9 3 0-15,15-7-2 16,7 1 0-16,-7-3-4 15,-3 2 1-15,-4-2-7 16,-14 0 1-16,-11-4-12 16,-18 4 0-16</inkml:trace>
  <inkml:trace contextRef="#ctx0" brushRef="#br1" timeOffset="-159662.33">24860 5522 47 0,'7'3'23'0,"-3"9"-15"0,-4-5 30 15,0 5-37-15,-4 13 1 0,1 0-1 16,-1 7 1-1,1 18-2-15,-1 0 0 0,1 0 1 16,-4 0 1-16,0-2-4 16,0-5 1-16,-1-11-9 15,1-4 1-15,0-12-7 16,4-13 1-16</inkml:trace>
  <inkml:trace contextRef="#ctx0" brushRef="#br1" timeOffset="-159095.06">25160 5989 35 0,'74'-50'17'0,"36"-22"-10"0,-82 37 25 16,4 1-27-16,-4-13 0 15,0 3 4-15,-10-13 0 16,-11-5-11-16,-11 2 0 15,-10 4 7-15,-21 2 0 0,-15 1-2 16,-6 6 1-16,-11 12-3 16,-14 13 1-16,-11 10-2 15,-7 12 1-15,0 9-3 16,15 7 1-16,3 12-2 16,3 19 0-16,4 3-2 15,7 16 1-15,3 10-1 16,15 11 1-16,14 17 2 15,14 6 0-15,17-13 1 16,18-6 1-16,14-13 2 16,8-18 0-16,31-13 2 15,21-28 0-15,25-13-1 16,7-16 1-16,3-18-1 16,-3-13 1-16,-18-18-3 15,-13-16 1-15,-15-7-2 16,-21-12 0-16,-22 3-4 15,-13 0 1-15,-18 0-14 0,-7 7 1 16</inkml:trace>
  <inkml:trace contextRef="#ctx0" brushRef="#br1" timeOffset="-156046.68">28617 7284 16 0,'4'-25'8'0,"-1"-3"3"0,1 21 9 0,-1 1-13 15,5 3 0-15,-8 3 7 16,3 0 0-16,1 3-17 16,-1 3 1-16,-3 4 11 15,0 9 0-15,-3 6-3 16,-1 3 0-16,1 16-4 15,-1 9 1-15,-3 10-2 16,3 0 1-16,1 6-2 16,3-3 1-16,0-13-8 15,3-12 1-15,1-32-10 0,10-6 1 16</inkml:trace>
  <inkml:trace contextRef="#ctx0" brushRef="#br1" timeOffset="-154427.4">28106 8134 24 0,'-4'16'12'0,"1"6"-1"16,3-16 13-16,0-3-22 15,0 3 1-15,0 0 2 16,0 1 1-16,0-4-6 15,3 3 0-15,1 4 4 16,3-4 1-16,3 0-2 16,8 3 1-16,0 1-2 15,6 2 1-15,5 1-2 16,-1-7 1-16,0-3-1 0,-3 1 1 16,-4 2-1-1,-7 0 0-15,-3 3-1 0,-8 7 0 16,-10 6-1-16,-14-3 0 15,-7-3-4-15,-8-4 1 16,1-6-9-16,0-2 0 16,7-11-1-16,-1-2 1 47</inkml:trace>
  <inkml:trace contextRef="#ctx0" brushRef="#br1" timeOffset="-154003.9">28169 8128 30 0,'14'3'15'0,"1"3"-5"0,-8-9 26 0,0 0-32 15,3 0 1-15,1 3 2 16,3-7 0-16,7 1-9 16,0 0 0-16,0 0 6 15,11-1 1-15,11 1-4 16,6 3 1-16,7-3-1 15,-6-1 0-15,-1 4-2 16,-7 0 1-16,-3-3-1 16,-7-1 1-16,-4 1-1 15,-7 3 1-15,-3 3-2 16,-7-3 1-16,-4 3-1 16,-7 3 1-16,0 3 0 15,-4 7 0-15,-3-1 0 0,-3 7 0 16,-8 9 1-16,-7 7 0 15,-10-1 0-15,-11 13 0 16,-7 10 0-16,-3 9 0 16,-8-3-1-16,-3-4 1 15,4-2-3-15,3-7 1 16,3-6-2-16,8-10 0 16,7-9-5-16,10-6 1 15,7-3-6-15,4-10 1 16</inkml:trace>
  <inkml:trace contextRef="#ctx0" brushRef="#br1" timeOffset="-153360.04">28381 8639 29 0,'0'6'14'0,"0"-3"-5"0,0-3 22 15,0 3-29-15,4 0 0 0,3 1 5 16,0 5 0-1,3-3-8-15,4 1 1 0,7-1 5 16,11 0 0-16,-4 0-2 16,4-3 1-16,-4 1-3 15,-6-1 0-15,-5 0-1 16,-10 0 0-16,-7 6-1 16,-7 7 1-16,-10 3-1 15,-8 0 0-15,-3 0 0 16,3-1 1-16,0 1 0 15,4 0 0-15,-4 0 0 16,8 3 1-16,3 3-1 16,7 6 1-16,7-9-1 15,0 6 1 17,14-3 0-17,14-3 0-15,14 0-1 0,11-9 0 0,7-1-8 0,-7 1 1 0,-14-4-8 16,-11 4 1-16</inkml:trace>
  <inkml:trace contextRef="#ctx0" brushRef="#br1" timeOffset="-151122.52">28120 3650 36 0,'11'9'18'0,"10"0"-7"16,-11-9 18-16,1 0-27 16,6 0 1-16,5-6-1 15,6-3 1-15,0 3-5 16,0-7 0-16,-3-3 0 16,3-2 1-16,-7 2-8 15,1 3 1-15,-8-2-5 16,-4 2 1-16</inkml:trace>
  <inkml:trace contextRef="#ctx0" brushRef="#br1" timeOffset="-150910.09">28342 3446 44 0,'0'53'22'0,"-3"-6"-26"0,-1-31 41 16,-3 6-36-16,0 9 0 16,0 1 0-16,0 8 0 15,3 4-5-15,1-22 1 0,-1 0-9 16,-3-12 0-16</inkml:trace>
  <inkml:trace contextRef="#ctx0" brushRef="#br1" timeOffset="-150551.89">27626 4230 61 0,'0'9'30'0,"18"1"-28"0,-4-10 53 16,10-10-53-16,8 4 1 31,99-16 0-31,6-9 1 15,15-1-6-15,3 10 1 16,-3 0-1-16,-18 10 0 16,-21-1-7-16,-18 4 1 15,-17-4-12-15,-25-2 0 16</inkml:trace>
  <inkml:trace contextRef="#ctx0" brushRef="#br1" timeOffset="-148134.78">27834 4863 22 0,'-3'13'11'0,"10"2"5"0,-7-15 11 16,0 4-23-16,0-4 0 0,0 0 3 15,0 0 1-15,3-4-10 16,4-5 1-16,7 6 6 16,4 3 0-16,7 3-3 15,6 0 1-15,5 3-3 16,-4-6 1-16,-4 0-8 16,-4 0 1-16,-6-9-8 15,-4-7 0-15</inkml:trace>
  <inkml:trace contextRef="#ctx0" brushRef="#br1" timeOffset="-147876.87">27965 4562 44 0,'3'28'22'0,"-6"16"-16"0,3-25 34 16,0 6-39-16,0 10 1 15,0 2-1-15,-4 14 0 16,-6-4-2-16,-5 6 0 16,1 0-7-16,0-15 1 15,-10-7-8-15,-1-6 0 16</inkml:trace>
  <inkml:trace contextRef="#ctx0" brushRef="#br1" timeOffset="-144516.79">28381 4838 36 0,'4'13'18'0,"-1"21"-7"16,1-24 18-16,-1-1-25 15,-3-3 0-15,4 1 2 16,-1-1 1-16,4-3-7 15,7-9 0-15,0-1 7 16,11-2 0-16,7-4-2 16,3 4 0-16,4 0-2 15,3 6 1-15,1-1-4 16,-8 4 0-16,-7 4-8 0,-7-1 0 16,-10-10-11-16,-11 7 1 15</inkml:trace>
  <inkml:trace contextRef="#ctx0" brushRef="#br1" timeOffset="-143600.68">28092 6127 42 0,'7'-3'21'0,"14"-7"-9"0,-10 4 21 15,6 3-29-15,8 0 0 16,10 0 2-16,7-4 1 16,1 11-9-16,13-8 0 15,-3 1 5-15,-7 3 0 0,0 0-7 16,-14 0 1-16,-8 0-14 15,-10 0 1-15</inkml:trace>
  <inkml:trace contextRef="#ctx0" brushRef="#br1" timeOffset="-142939">28829 6002 37 0,'35'-41'18'0,"-6"-28"-11"0,-22 44 17 0,0-7-22 15,-7 4 1-15,-7-6 4 16,-11-4 0-16,-10-3-8 15,-18 7 0-15,-7 6 5 16,-14-4 0-16,3 13-1 16,1 7 0-16,-8 6-2 15,-6 9 0-15,3 12-1 16,7 10 0-16,0 4-1 16,3 8 0-16,1 10-2 15,10 3 0-15,7 13-2 16,0 0 1-16,11 15-1 15,6 1 1-15,8 12 1 16,14 0 1-16,11 6 1 16,10-13 1-16,18-8 3 15,10-14 0-15,29-18 1 16,13-22 0-16,15-15 0 16,17-23 0-16,18-19-1 15,-10-9 1-15,-11-9-3 0,-14 3 0 16,-18-3-1-16,-21-1 0 15,-32 7-2-15,-25-3 1 16,-13-3-14-16,-25-4 0 16,-11 4 0-16,-18 6 1 15</inkml:trace>
  <inkml:trace contextRef="#ctx0" brushRef="#br1" timeOffset="-141859.25">31150 7319 27 0,'0'-7'13'0,"-3"1"-9"15,6 3 14-15,-3 3-14 16,4-3 0-16,-4 3 4 16,0 0 0-16,0 3-9 15,0 6 1-15,0 4 6 16,-4 9 1-16,1 12-3 16,-4 7 0-16,0 12-3 15,3 7 1-15,-3-10-11 16,0 3 0-16,-11-6-5 15,4-9 1-15</inkml:trace>
  <inkml:trace contextRef="#ctx0" brushRef="#br1" timeOffset="-139849.08">30875 8331 26 0,'7'-6'13'0,"0"-3"-1"15,-7 9 14-15,0 0-23 16,0 0 1-16,0 0 1 15,4 6 0-15,-4 3-6 16,0 13 0-16,0 3 4 16,0-3 1-16,0 13-2 0,0 3 0 15,0-1-1-15,3 1 0 16,4-7-1-16,0 1 1 16,4-7-3-16,3-13 1 15,7-2-4-15,4-7 0 16,0-10-9-16,3-8 1 15,-3-17 0-15,-4 1 0 16</inkml:trace>
  <inkml:trace contextRef="#ctx0" brushRef="#br1" timeOffset="-139698.58">31189 8288 36 0,'0'0'18'0,"-7"6"-17"0,4 0 37 0,-1 13-35 0,0 19 1 0,-6 5 0 16,-11 14 1-16,-4 18-7 15,-7 16 0-15,-7 6 1 16,-3 10 1-16,0-7-14 16,-4-3 1-16</inkml:trace>
  <inkml:trace contextRef="#ctx0" brushRef="#br1" timeOffset="-137516.22">30801 3662 38 0,'11'16'19'0,"6"-10"-9"0,-6-6 19 16,3-6-29-16,4-4 1 16,3 1-1-16,7-7 1 15,4 1-2-15,7 2 1 16,-4 4-3-16,-7-1 1 16,0-5-10-16,-7-4 0 0</inkml:trace>
  <inkml:trace contextRef="#ctx0" brushRef="#br1" timeOffset="-137294.84">30992 3483 34 0,'7'10'17'0,"0"43"-11"0,-7-43 22 0,0 8-27 16,-4 4 0-16,1 7 0 16,-1-1 1-16,1 3-4 15,-5 1 1-15,1-4-10 16,0-9 1-16</inkml:trace>
  <inkml:trace contextRef="#ctx0" brushRef="#br1" timeOffset="-136979.91">30505 4082 64 0,'-4'16'32'0,"36"-19"-33"0,-14 3 58 0,3-3-56 15,18 0 1-15,13-4-1 16,23 4 1-16,13-3-6 16,0-3 0-16,7 2-3 15,-14 1 0-15,-14 6-11 16,-17 3 1-16,-11 0-3 15,-22 0 1-15</inkml:trace>
  <inkml:trace contextRef="#ctx0" brushRef="#br1" timeOffset="-136609.35">30551 4637 56 0,'3'-9'28'0,"4"22"-38"0,-7-13 57 0,7-4-47 15,0 4 1-15,0 4 1 16,7-4 0-16,8 0-2 16,9 3 0-16,5-3 0 15,2-3 1-15,-6 3-7 16,0-7 1-16,-11 4-11 16,-3-6 0-16</inkml:trace>
  <inkml:trace contextRef="#ctx0" brushRef="#br1" timeOffset="-136368.29">30671 4437 43 0,'-11'37'21'0,"4"14"-17"0,3-33 28 0,1-5-30 0,-4 15 0 15,0 7 0-15,0 5 0 16,3 1-3-16,1 6 0 16,-1 3-1-16,-3-9 1 15,0-16-11-15,0-9 0 16,0-19-1-16,0-7 0 16</inkml:trace>
  <inkml:trace contextRef="#ctx0" brushRef="#br1" timeOffset="-136151.91">30946 4688 48 0,'14'0'24'0,"35"-4"-31"0,-31-5 47 0,3 3-40 0,0-10 0 0,7 7 0 0,4-4 0 0,0 7-4 16,-4 0 0-16,-3-4-9 16,-4-2 1-16</inkml:trace>
  <inkml:trace contextRef="#ctx0" brushRef="#br1" timeOffset="-135953.02">31143 4465 48 0,'4'38'24'0,"-1"21"-22"0,-3-40 39 0,-3 12-40 0,-1 7 0 16,-3 0 0-16,0 2 0 15,0 1-3-15,0-6 0 0,3-1-13 16,-3-18 1-16</inkml:trace>
  <inkml:trace contextRef="#ctx0" brushRef="#br1" timeOffset="-135473.66">30875 6165 47 0,'7'22'23'0,"14"-7"-14"0,-10-12 30 0,3-3-37 15,11 0 0-15,10-3 0 16,0-3 0-16,4 0-3 16,3-4 0-16,1 4-2 15,-4 0 1-15,-8-4-11 16,-6-2 0-16,-11 2-3 15,-7-2 0-15</inkml:trace>
  <inkml:trace contextRef="#ctx0" brushRef="#br1" timeOffset="-135212.04">31097 5870 53 0,'-10'50'26'0,"6"32"-33"0,4-64 51 16,-7 17-44-16,0 9 0 15,-3 12-1-15,-5 1 1 16,1 2-5-16,0-12 1 16,0-12-11-16,0-10 1 15</inkml:trace>
  <inkml:trace contextRef="#ctx0" brushRef="#br1" timeOffset="-134772.65">31672 6196 46 0,'60'-72'23'0,"-3"-3"-17"16,-50 43 35-16,-4-2-40 15,-3-20 1-15,-14 7 0 16,-3-12 0-16,-26 2-3 15,-24 7 1-15,-21 13 1 16,-7 2 1-16,-15 10-1 16,-6 16 0-16,0 18-2 0,3 13 1 15,-4 28-4-15,12 25 1 16,2 16-2-16,19 22 0 47,17 6 0-47,21 10 0 15,24 3 2-15,26-23 0 16,21-5 4-16,17-16 1 0,25-16 2 0,35-22 1 16,145-88 0-16,-21-31 0 0,-42-9-2 15,-40-4 1 1,-45-2-3-16,-39 12 0 0,-39-7-17 16,-31-12 1-16</inkml:trace>
  <inkml:trace contextRef="#ctx0" brushRef="#br0" timeOffset="-118977.99">3528 15299 36 0,'14'-6'18'0,"-7"3"-12"0,-7 3 19 16,7 6-24-16,-7 3 1 0,0 7 0 15,-7 6 0-15,7 13-3 16,-11 12 1-16,1 15 1 16,-1 14 1-16,-6 8 0 15,-1 13 0-15,-3 19-2 16,-7 1 0-16,-8 8-2 16,-3 0 1-16,-6-12-4 15,2-12 1-15,4-20-7 16,8-21 1-16,-1-20-1 15,7-24 0-15</inkml:trace>
  <inkml:trace contextRef="#ctx0" brushRef="#br0" timeOffset="-117983.7">3528 15152 19 0,'10'0'9'0,"1"0"0"0,-11 0 13 0,7 0-18 16,-3 0 0-16,3 3 1 15,3 0 0-15,-6 0-7 16,6 0 0-16,-3 0 5 15,-3-3 0-15,10 0-2 16,-3-3 1-16,3-3-1 16,7 0 0-16,14-4 0 15,4-2 1-15,14-1-1 16,14-2 0-16,3-1-1 16,5-3 1-16,9 3-2 15,1-5 1-15,0-5 0 16,-11-2 0-16,0 0-1 15,-14 0 0-15,-11 0 0 16,-7 6 0-16,-10 6 0 0,-4 3 1 16,-6 7-1-1,-5 9 0-15,-6 3 0 0,-11 16 0 16,0 4 0-16,-11 17 0 16,-10 8-2-16,-7 11 0 15,-4 14 0-15,-7 11 1 281,4 4-1-281,0 7 0 79,-4-1 0-64,11-3 1-15,6 0 1 16,5-3 1-16,13 3 0 0,4-3 0 0,4-3 0 0,3-1 1 0,-4-11-1 15,4-7 1-15,-3-13 1 0,-8-6 0 0,-6-9-1 0,-18-10 1 0,-4-5 0 0,-7-1 1 0,-17-10-2 16,-15-2 1-16,-21-10-1 0,-10 0 0 0,-32-6-10 0,-39 6 1 0</inkml:trace>
  <inkml:trace contextRef="#ctx0" brushRef="#br0" timeOffset="-113423.36">23495 7507 19 0,'0'40'9'0,"-7"8"-2"0,7-39 10 0,-4 3-16 16,1 4 0-16,-4-3 1 16,3-7 1-16,4-3-3 15,0 0 1-15,7-9 2 16,7 0 1-16,4-7-1 16,10-6 1-16,4-6-1 15,10-6 0-15,8-7-2 16,6 1 1-16,-3 2-1 15,-7 1 0-15,-7 12 0 16,-11 6 0-16,-3 7-1 16,-8 9 1-16,-2 0-1 15,-1 0 1-15,-7 9-1 16,-4 7 0-16,-6 6 0 16,-8 9 0-16,-3 3-1 0,-4 7 1 15,1 0-1-15,-1 0 1 16,4-13-1-16,3-9 1 15,8-10-1-15,3-9 1 16,10-12 0-16,5-13 0 16,9 0 0-16,8-10 0 15,10 1 1-15,4 2 1 16,-7 7-1-16,0 6 1 16,0 0 0-16,-4 10 0 15,-7 3 0-15,-3 3 0 0,-8 6-2 16,-2 6 0-16,-8 10 0 15,-4 0 0-15,-3 0 0 16,-3 3 0-16,-1 3-1 16,1-7 0-16,-1 1 1 15,0-3 0-15,1-3 0 16,6-10 0-16,5-6 0 16,6-7 0-16,7-2 1 15,7-10 1-15,7 0-1 16,4-10 1-16,-4 7 0 15,4 0 0-15,-4 0-1 16,-3 6 1-16,0 7-1 16,-4 5 0-16,-10 4-1 15,-1 10 1-15,-6 5-1 16,-11 7 0-16,-3 6 0 16,-1-6 0-16,0 0-1 0,1-1 1 15,3-5 0 1,0-4 0-16,7-2-1 0,0-7 1 15,11-7 0-15,3-8 0 16,7-10 0-16,4 6 0 16,7-9 0-16,-1-1 1 15,1 1-1-15,0 3 1 16,0 3-1-16,0 0 1 16,-11 6-1-16,-3 4 0 15,-4 3 0-15,-4 2 1 16,1 10-1-16,-7 7 0 15,-4 9 0-15,-4 3 0 0,-3 6 0 16,-3 0 1-16,-1-3-2 16,4-6 1-16,0-3-1 15,-3-1 1-15,3-12 0 16,7-9 0-16,7-10 0 16,7 4 0-16,7-10 0 15,4-6 1-15,7-4-1 16,0 4 1-16,-1 6-1 15,1 7 1-15,-4-1 0 16,-3 6 0-16,-4 4-1 16,1 6 0-16,-12 6 0 15,-3 10 1 17,-3 3-1-17,-4 0 0-15,-3-4-1 0,3 1 1 0,-4 3 0 0,4 3 0 0,0-3 0 16,4 0 0-16,3 2 0 0,0-5 0 15,0-3 0-15,4-10 0 16,3 0-1-16,7-6 1 16,7-7 0-16,-3-5 0 15,0 2 0-15,3 4 0 16,4-4 0-16,-4-2 0 16,1 2 0-16,-8 4 0 15,4 2 0-15,-11 7 0 16,0 3 0-16,-3 1 1 15,-4 5-1-15,0-3 1 16,-4 13-1-16,-3 3 0 0,0 3 0 16,1-3 0-16,-1 3 0 15,0-6 0-15,0 6 0 16,0-3 0-16,0-6 0 16,3-7 1-16,-3-9-1 15,4-9 1-15,3-4-1 16,4-6 1-16,3-6 0 15,7-3 0-15,4 6-1 16,0-3 1-16,-4 0-1 16,0 3 1-16,-3 6-1 15,-4 7 0-15,-3 6 0 16,-1 6 1-16,-3 0-1 16,-7 3 0-16,-3 10 0 0,-1 6 0 15,-3 6 0-15,0-6 0 16,0 0 0-16,0-3 0 15,0-3 0 1,0-4 0-16,0-3-1 0,4-2 1 16,0-1 0-16,3-3 0 15,0-6-1-15,0 3 1 16,0-3-1-16,3-7 1 16,1 1 0-16,3-3 0 15,0-4 0-15,0 0 0 16,0 4 0-16,4-4 0 15,-4 3 0-15,4-5 0 16,-4 8 0-16,0 1 0 0,0-1 0 16,0 7 1-16,-3-3-1 15,-1 3 0-15,-3 6 0 16,0 3 0-16,-3 7 0 16,0 2 1-16,-1 7-2 15,-3-3 1-15,0 0 0 16,0 0 0-16,0-3-1 15,0-1 1-15,0-2 0 16,0-4 0-16,0 1-1 16,0-4 1-16,0-3 0 15,0 0 0-15,0-3 0 16,4-6 0-16,-4 6 0 16,3-6 0-16,8-1 0 15,-1 1 0-15,4-3 0 16,8-4 0-16,2-3 0 0,4-2 0 15,1-1 0-15,-1-3 0 16,-3 6-1-16,3 4 0 16,-7 8-6-16,-7 4 1 15,-7 13-9-15,-14-7 0 16</inkml:trace>
  <inkml:trace contextRef="#ctx0" brushRef="#br0" timeOffset="-112580.27">23072 7573 12 0,'46'-19'6'0,"-15"-3"14"0,-24 12-9 0,4-2-7 16,3-4 1-16,0-6 4 16,0 3 0-16,4-6-11 15,-4 0 1-15,-3-3 8 16,-8-3 0-16,-6 2-1 15,-8 1 0-15,-3-6-2 16,-7 2 0-16,-4 1 0 16,-7 3 0-16,-7 0-2 15,-3 6 1-15,0 9-1 16,-4 7 0-16,-7 12-2 16,0 13 1-16,-3 3-2 15,-1 15 0 1,4 45-1-1,18 0 1-15,17 2-1 16,22-5 1-16,24-10 0 0,18-10 0 16,25-12 1-16,6-19 0 15,11-15 1-15,1-13 0 16,-12-19 0-16,-10-12 1 16,-3-10-1-16,-8-9 1 15,-10 0-1-15,-11-4 0 16,-10-5-2-16,-14-1 1 15,-11 4-9-15,-7 9 1 16,-15 3-8-16,-6 12 1 16</inkml:trace>
  <inkml:trace contextRef="#ctx0" brushRef="#br0" timeOffset="-111619.46">27418 7388 31 0,'28'-16'15'0,"11"-34"-4"0,-32 34 17 16,0-3-27-16,0 0 1 16,-3 1 3-16,-1-4 0 15,-3 0-6-15,-3 3 1 16,-11 3 4-16,-8 4 0 15,-16 5-1-15,6 4 0 16,-7 6-1-16,-10 10 0 16,-11-1-1-16,0 10 1 15,3 13-2-15,1 3 0 0,3 9 0 16,7 6 0-16,7 6-1 16,14 17 1-16,15-4 0 15,17 0 0-15,11-9-1 16,24-7 1-16,14-15-1 15,8-13 1-15,24-12 0 16,4-13 0-16,0-16 2 16,-8-9 0-16,-10-18 0 15,-21-11 1-15,-10-5 0 16,-19-7 0-16,-17 1-1 16,-17-11 0-16,-11 1-8 15,-15 3 1-15,-6 4-12 16,-15 8 1-16</inkml:trace>
  <inkml:trace contextRef="#ctx0" brushRef="#br0" timeOffset="-106818.72">30325 7416 24 0,'17'-13'12'0,"8"1"-6"16,-18 12 13-16,0-3-14 15,0 3 0-15,0-4 2 16,-7 4 1-16,-3 13-11 16,-4 9 1-16,-7 12 6 15,-4 1 0-15,-3 3-3 16,0 2 1-16,0-5-2 16,6-4 1-16,5-6-2 15,3-12 1-15,7-13 0 16,10-13 0-16,8-6 0 0,10-9 0 15,7-9 0-15,8-4 0 16,-4 3 0-16,-1 1 1 16,-2-1-1-16,-1 10 1 15,-3 6-1-15,-1 6 1 16,-2 7-1-16,-5 2 0 16,-6 11 0-16,-7 5 1 15,-1 3-2-15,-6 1 1 16,-4 9 0-16,-4 6 0 15,1 4 0-15,-1-1 0 16,1-3 0-16,-1 0 0 0,4-9 0 16,4-9 0-16,3-7-1 15,3-6 1-15,11-7 0 16,1-6 0-16,2-2 0 16,5-4 0-16,2 3 0 15,1-6 0-15,0 9 0 16,0 0 1-16,-4 4-1 15,0 6 0-15,-7 6 0 16,-7 12 1-16,-3 10-1 16,-4 3 0-16,-4 0 0 15,1 0 0-15,-1-3 0 16,1-3 1-16,3-9 0 16,4-10 0-16,-1-7 1 15,4-5 0-15,0-4 0 16,8-6 1-16,6-3-1 15,0 3 0-15,0 3-1 16,0 4 1-16,-3 2-2 0,-4 4 1 16,1 6-1-16,-8 3 0 15,0 6 0-15,-7 0 0 16,0 3 0 15,-4 4 0-31,1 3 0 0,-1-4 0 0,1 1-1 0,3-1 1 16,4-2 0-16,-1-4 1 15,4-3-1-15,0 0 0 16,4-9-1-16,3-3 1 0,4-1 0 16,-4-6 0-16,4 4 0 15,-1-4 0-15,1 1 0 16,0 2 0-16,-4 1 0 16,0 5 0-16,0-2 0 15,1 6 1-15,-1 0-1 16,-4-1 0-16,4 1 0 15,1 0 0-15,-1 0 0 16,-4 3 0-16,1 0 0 16,-4 0 0-16,-3 6 0 15,-1 7 0-15,1 3 0 16,-4 2 0-16,0 1 0 16,0-6 0-16,4-7 0 15,-1-9 0-15,4-7-1 16,4-8 1-16,0 8-1 15,10-5 1-15,-3-7 0 16,3-4 0-16,0-5-1 0,0 3 1 16,-3-7 0-16,0-5 0 15,-4 5 0-15,0 4 0 16,0-1 0-16,4 10 1 16,0 16-1-16,3 9 1 15,-4 10-1-15,1 6 1 16,-4 9-1-16,-3 10 1 15,-4-1-4-15,-7 4 1 16,-10 3-10-16,-12-10 0 16,-9-12-3-16,-8-6 1 15</inkml:trace>
  <inkml:trace contextRef="#ctx0" brushRef="#br0" timeOffset="-106158.58">29909 7516 25 0,'45'-19'12'0,"8"-21"0"0,-42 21 16 0,7 6-25 15,-1-2 1-15,4-4 4 16,-3-6 0 0,-4-4-10-16,-14 4 1 0,-11 0 5 15,-6 3 1-15,-11 0-2 16,-15 10 0-16,-10 5-2 15,0 4 1-15,-3 16-1 16,0 12 0-16,-1 13-1 16,8 12 1-16,10 9-1 15,7 13 1-15,15-3-1 16,17-3 0-16,21-12-1 16,28-14 1-1,25-18-1-15,11-19 1 0,10-15 1 16,0-19 0-16,-14-10 1 15,-10-9 0-15,-15-1-1 16,-20-8 1-16,-19-4-2 16,-13-3 1-16,-15-3-13 15,-20-3 0 32,-15 10-5-47,3 11 1 0</inkml:trace>
  <inkml:trace contextRef="#ctx0" brushRef="#br0" timeOffset="-102716.77">18069 9373 21 0,'18'-38'10'0,"-11"-12"-3"0,0 37 10 0,7-9-12 16,0-3 0-16,0 0 3 16,0-3 1-16,1 6-10 15,2 6 0-15,4 10 8 16,1 12 0-16,-1 16-2 16,0 13 0-16,-3 15-1 15,-4 22 0-15,-4 25-3 16,-3 32 1-16,-7 15-1 15,0 41 0-15,0 28 0 16,0-56 0-16,11 163-1 16,10 19 0-16,4 12 1 15,3 6 0-15,4 7 0 16,3-13 0 0,32 179 0-1,-18-94 0-15,-13-79-1 0,-12-65 0 16,-10-35-9-16,-6-44 0 15,-16-46-7-15,5-39 0 16</inkml:trace>
  <inkml:trace contextRef="#ctx1" brushRef="#br0" timeOffset="197308.18">14923 7855 0,'0'0'15,"0"0"1</inkml:trace>
  <inkml:trace contextRef="#ctx0" brushRef="#br0" timeOffset="-101849.64">19985 10166 55 0,'21'9'27'0,"-21"-15"-18"0,-3 9 28 0,-8 7-37 16,-7 2 1-16,-6 10-1 15,-12 3 1-15,-2 10-1 16,-5 2 0-16,-3 4 0 16,4 0 0-16,7 0 0 15,6-7 0-15,5 1 0 0,10-4 1 16,3-3 0-16,11-3 0 15,11-3 1-15,13 3 0 16,8-3-1 0,0 0 1-16,-4 6-2 0,-3 7 1 15,-11-1-1-15,-7 4 0 16,-14 6-1-16,-11 3 0 16,-10-3-3-16,-4-10 1 15,8-5-3-15,-1-4 0 16,4-7-5-16,7-5 0 15,3-4-6-15,8-2 1 16</inkml:trace>
  <inkml:trace contextRef="#ctx0" brushRef="#br0" timeOffset="-101546.53">20112 10824 40 0,'35'-31'20'0,"11"12"-17"15,-32 16 34-15,0 3-34 16,0 3 0-16,-3-3 1 15,0-3 1-15,-11-3-7 16,-8 6 0-16,-9 3 4 16,-1 6 0-16,-7 7-1 15,-3 9 0-15,0 10-1 16,0 9 1-16,7-4-1 16,3 1 0-16,11 3 0 15,10-10 1-15,12-8-2 16,2-17 1-16,15-6-1 0,3-19 1 15,-3-9 0-15,0-12 0 16,-8 2-1-16,-9-6 0 16,-8 1-13-16,-14 2 0 15,-8-3-1-15,8 4 1 16</inkml:trace>
  <inkml:trace contextRef="#ctx0" brushRef="#br0" timeOffset="-100346.88">22221 10768 41 0,'25'3'20'0,"-18"0"-12"16,-7-3 38-16,0 0-43 0,-3 3 0 16,-8 4 0-16,-7-1 0 15,-6 0-5-15,-4 7 1 16,-4 2 3-16,-3 1 1 16,-1 3-3-16,5 6 1 15,-1 3-1-15,7 7 0 16,4-4 0-16,3-6 0 15,8-3-1-15,13-6 1 16,15-7-1-16,3-12 1 16,11-6-1-16,7-16 1 0,-4 3-1 15,0 0 1-15,0 0-1 16,-3-7 1-16,-7 4-1 16,-4 0 1-16,-3 3-2 15,-4 4 1-15,-4 5-1 16,1 4 0-16,-4 9 0 15,-3 3 0-15,-4 9 0 16,0 4 0-16,0 6 1 16,0 6 0-16,0 0 1 15,0 10 0-15,0-4 0 16,3 4 0-16,4-3 0 16,0-7 0-16,0-3 0 15,4-6 1-15,6-7-1 16,12-5 0-16,6-7 0 15,7-10 0-15,8-6-1 16,3-15 1-16,-1-13-1 0,1-15 1 16,-3-1 0-16,-8-12 0 15,-10-10-1-15,-4-15 1 16,-7-9 0-16,-3 2 0 16,-8-6 0-16,1 19 1 15,-7 4-1-15,-1 2 1 16,-3 19-1-16,0 16 1 15,-3 25-3-15,-1 25 1 16,-3 9-2-16,-4 29 1 31,-27 94-2-31,-1 2 0 16,4-5 0-16,3-1 0 0,7-8 1 16,7-14 1-16,8-12 1 15,10-12 0-15,14-19 3 16,11-20 0-16,10-17 1 15,0-17 0-15,8-22-1 16,13-18 0-16,4-19 0 16,7-7 0-16,-3-21-2 15,-8-7 1-15,-10-12-2 16,-4-6 1-16,-10 2 0 16,-7-5 0-16,-11 18 1 15,-11 6 0-15,-3 4 0 16,-7 12 1-16,-7 19-1 15,-7 16 1-15,-4 25-1 16,-7 15 1-16,-6 25-2 0,-5 26 0 16,1 34 0-16,10 25 0 15,4 19 0-15,7 25 0 16,10-15 0-16,8-17 0 16,10-15 0-16,10-18 0 15,12-33-2-15,6-21 0 16,0-22-8-16,-3-9 0 15,-7-19-4-15,-4-7 1 16</inkml:trace>
  <inkml:trace contextRef="#ctx0" brushRef="#br0" timeOffset="-99893.31">24850 10367 47 0,'3'0'23'0,"-27"15"-23"0,13 1 45 16,-3 3-45-16,-11 9 0 15,-10 10 0 1,-7 9 1-16,-8 0-2 0,-3 15 1 16,0 7-1-16,7 10 1 15,8-10-4-15,2-19 1 0,15-9-7 16,11-26 1-16,6-21-5 16,4-19 0-16</inkml:trace>
  <inkml:trace contextRef="#ctx0" brushRef="#br0" timeOffset="-99718.52">24412 10429 43 0,'39'82'21'0,"7"24"-15"16,-36-80 37-16,8 14-42 16,10 14 1-16,15 5-1 15,-1 7 1-15,0-6-3 16,4-4 0-16,-3-3-3 15,-5-12 1-15,-2-10-12 16,-19-15 1-16</inkml:trace>
  <inkml:trace contextRef="#ctx0" brushRef="#br0" timeOffset="-99277.73">26515 10915 49 0,'-7'29'24'0,"-11"27"-16"15,15-34 36-15,-4 0-43 16,-1 6 1-16,5 7 0 16,-1 2 0-16,1-9-5 0,3 1 1 15,3-4-7-15,4-6 1 16,1-10-9 0,-1-18 1-16</inkml:trace>
  <inkml:trace contextRef="#ctx0" brushRef="#br0" timeOffset="-99116.02">26423 10436 45 0,'4'-19'22'0,"6"28"-23"0,1-6 34 0,6 4-34 16,1 2 1-16,7 0-8 15,6 1 0-15,5-1 0 16,-4 1 0-1</inkml:trace>
  <inkml:trace contextRef="#ctx0" brushRef="#br0" timeOffset="-98786.86">26864 11025 34 0,'21'-19'17'0,"7"-25"-17"16,-17 26 22-16,3-8-21 15,0-8 1-15,7 3 2 16,1-4 1-16,-1 1-4 0,0 2 0 16,-3 7 5-16,-1 6 0 15,1 19 0-15,-1 4 1 16,1 21-2-1,0 12 0-15,3 23-1 0,4 3 0 16,-1 6-2-16,-3-1 0 16,-3-5-3-16,3-9 1 15,-3-14-12-15,-11-11 0 0,-14-14-5 16,7-2 0 0</inkml:trace>
  <inkml:trace contextRef="#ctx0" brushRef="#br0" timeOffset="-97015.5">28614 10329 48 0,'3'0'24'0,"-6"16"-15"0,-1-7 24 0,-6 4-33 16,-8 2 1-16,-7 10-1 15,-3 7 1-15,0 2-1 16,0 13 0-16,-4 3 1 15,4 19 0-15,3 19 1 16,7 3 0-16,8 3-1 16,6-12 1-16,8-10-1 15,3-16 1-15,7-21-3 16,4-10 1-16,6-9-9 16,8-10 0-16,0-9-7 15,0-10 0-15</inkml:trace>
  <inkml:trace contextRef="#ctx0" brushRef="#br0" timeOffset="-96768.38">28501 10918 61 0,'7'7'30'0,"25"15"-34"0,-18-22 55 15,3 3-49-15,12 3 0 16,13-3-2-16,7-3 0 0,1-3-4 16,-8 3 1-16,-7-9-7 15,-3-4 0-15,-14 1-8 16,-1-7 0-16</inkml:trace>
  <inkml:trace contextRef="#ctx0" brushRef="#br0" timeOffset="-96452.64">29401 10486 43 0,'7'31'21'0,"-18"0"-23"0,7-21 32 15,-3 9-30-15,-3 6 0 16,-1 0 0-16,4-3 1 16,0-7-2-16,4 1 1 15,3 0-4-15,3 0 1 16,4-4-9-16,4-9 1 15</inkml:trace>
  <inkml:trace contextRef="#ctx0" brushRef="#br0" timeOffset="-96210.81">29630 10461 36 0,'17'6'18'0,"-6"22"-14"0,-11-18 27 0,-3 5-29 0,-8 7 1 0,-7 6 1 15,-3 4 1-15,0 2-6 16,-7 16 1 0,-4 13 3-16,-10 6 0 0,-8-6-1 15,1 3 0-15,3-7-4 16,4-5 0-16,6-14-10 16,12-8 1-16,-1-13-3 0,14-10 0 15</inkml:trace>
  <inkml:trace contextRef="#ctx0" brushRef="#br0" timeOffset="-95904.21">29446 11088 53 0,'18'19'26'0,"0"-16"-32"0,-11-6 52 0,3 3-43 15,4 0 0-15,8 0 2 16,6 0 0-16,0-4-6 16,-3 4 0-16,-8 0 3 15,-3 4 1-15,-3 2-3 16,-11 3 1-16,-7 4-1 16,-7 3 0-16,-7 2-1 15,0 7 0-15,3-6 1 16,0 6 0-16,4 7 0 15,0-1 0 17,3 0 1-32,8-6 0 0,-1 1 0 15,8-4 0-15,7-7-3 0,10-2 1 16,3-7-6-16,8-3 0 0,-4-6-11 16,1-10 0-16</inkml:trace>
  <inkml:trace contextRef="#ctx0" brushRef="#br0" timeOffset="-95702.74">29968 11336 48 0,'4'43'24'0,"-18"30"-15"0,10-55 35 0,-3 14-42 0,-3 2 0 16,-8 10 0-16,-7 9 0 15,1-9-3-15,-1-9 0 16,4-7-5-16,0-9 0 15,0-3-11-15,17-16 1 0</inkml:trace>
  <inkml:trace contextRef="#ctx0" brushRef="#br0" timeOffset="-95078.27">30420 10718 62 0,'14'9'31'0,"14"-9"-28"0,-10 0 51 0,0 3-51 16,3-3 1-16,4 0 0 16,6 3 1-16,8-3-7 15,-4 4 0-15,-6 2 4 16,-8 3 1-16,-7 1-3 15,-7 2 0-15,-7 4-1 16,-11 6 0-16,-6 0 0 16,-1 6 0-16,-3 3-1 15,0 4 0-15,0 3 1 16,-1-4 0-16,1 7 1 16,7-4 0-1,7 1 0 1,7-3 0-16,4-7 0 15,10-6 1-15,7-3-4 0,11-7 1 0,6 1-8 16,1-4 0-16,-4-6-10 16,-3-6 1-16</inkml:trace>
  <inkml:trace contextRef="#ctx0" brushRef="#br0" timeOffset="-94672.83">30812 10454 42 0,'0'44'21'0,"17"10"-11"0,-6-29 27 0,10 9-34 0,7 13 1 0,8 19 2 16,9 16 0-16,-6 2-8 15,-7 7 1-15,-14 13 4 16,-4-4 1-16,-14 7-3 16,-18-7 1-16,-10-6-8 15,-11-19 1-15,-7-12-12 0,-3-19 0 16</inkml:trace>
  <inkml:trace contextRef="#ctx0" brushRef="#br0" timeOffset="-94117.18">31454 11078 39 0,'-4'60'19'0,"1"34"-15"0,6-69 20 16,1 10-21-16,3 5 0 15,10-5 5-15,5-4 0 16,6-9-8-16,7-9 1 16,4-13 7-16,14-16 1 15,7-9-1-15,3-10 0 0,-6-15-3 16,-8-3 0-16,-10-13-2 16,-14-9 0-1,-15-7-12-15,-3 17 0 0,-39-20-11 16,1 3 0-16</inkml:trace>
  <inkml:trace contextRef="#ctx0" brushRef="#br0" timeOffset="-93199.85">32565 10354 45 0,'18'-6'22'0,"-15"6"-14"0,-3-3 23 0,-3 6-31 15,-4 6 1-15,-4 7 0 16,-7 12 0-16,-3 3-2 16,0 7 1-16,-7 12 1 15,-8 13 0-15,1 12-1 16,0 26 0-16,7 8 0 16,7 4 1-16,3-3-2 15,7-19 1-15,4-13-7 16,11-15 0 15,6-22-7 0,4-19 0-31</inkml:trace>
  <inkml:trace contextRef="#ctx0" brushRef="#br0" timeOffset="-92721.2">32558 10577 49 0,'14'15'24'0,"14"-2"-20"0,-17-10 41 0,6 0-42 0,5 3 1 0,2 1 3 16,5-1 0-16,-8 0-9 15,3 1 0-15,1-1 5 16,-7 0 1-16,-4 3-3 16,-7 1 1-16,-7-1-3 15,0 4 1-15,-7-7-1 16,0-3 0-16,-7 7-1 16,0 2 1-16,-4 1-1 15,4-1 1-15,0 4-1 16,3-4 1-16,4 4-1 15,4-3 1-15,6 2 1 16,4-2 0-16,7-1-1 16,0-2 1-1,0 2 0-15,1-2 1 0,2 6-1 0,-3-1 1 16,-3 1-2 0,-8 9 1-16,-6 3-1 15,-1-3 1-15,-6 0-3 0,-4-6 1 16,-8 0-5-16,1-3 0 15,0-1-10-15,-4-2 1 16</inkml:trace>
  <inkml:trace contextRef="#ctx0" brushRef="#br0" timeOffset="-92466.1">32995 11097 38 0,'7'13'19'0,"-7"6"-10"15,0-10 23-15,-3 7-29 16,-4 6 0-16,-7 0 1 16,-15 6 0-16,1 13-6 15,4-4 0-15,-1 1 3 16,4-7 1-16,0-6-6 15,6-3 0-15,5-9-10 16,-1-7 0-16</inkml:trace>
  <inkml:trace contextRef="#ctx0" brushRef="#br0" timeOffset="-91866.22">33429 10840 34 0,'-21'31'17'0,"-21"13"-16"0,31-34 20 15,-6 5-21-15,-12 1 0 16,-2 0 0-16,-1-1 1 0,0-5-1 15,0-4 0-15,8-3 0 16,2-9 1-16,8-3 0 16,4-4 0-16,3-6-1 15,7-3 1-15,7 0-1 16,7-3 1-16,7 3 0 16,7 0 0-16,0 7 0 15,4 2 0-15,-7 13-1 16,-4 10 1-16,0 2 0 15,4 10 0-15,-7 0-1 16,3 3 0-16,0-3 0 16,-3 0 1-16,-1-9 0 15,1-1 1-15,-4-3 1 16,0-5 0-16,4-1 0 16,-8-3 0-16,1-7 1 15,-4-2 0-15,0-7-1 16,-4-6 0 62,-3 4-1-78,0-11 0 16,-7 4 0-16,-7-6 0 0,-7 9-1 15,-7 3 0-15,3 0-4 0,1 4 1 16,-1-1-12-16,0 7 0 15,0-1-2-15,8-2 1 0</inkml:trace>
  <inkml:trace contextRef="#ctx0" brushRef="#br0" timeOffset="-91595.64">33517 10254 29 0,'7'-7'14'0,"-14"29"-12"16,4-9 22-16,-1 3-21 16,4 9 1-16,4 12 6 15,3-2 0-15,0 12-10 16,7 9 1-16,4-6 7 16,-1 13 0-16,1 6-2 15,-7 19 1-15,-11-3-5 16,-14 12 1-16,-18 13-8 0,-18 15 1 31,-27-3-13-31,-8-9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30T18:29:32.50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2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09-30T18:29:33.705"/>
    </inkml:context>
  </inkml:definitions>
  <inkml:trace contextRef="#ctx0" brushRef="#br0">10382 4979 11 0,'25'-15'5'0,"-29"62"3"0,1-25 6 15,-1 25-10-15,-6 12 0 16,-1 29 4-16,-3 0 0 0,-4 34-10 15,-6 19 1 1,3 13 5-16,-1 9 1 0,5 0-3 16,3-22 1-16,0-19-7 15,-1-31 1-15,5-37-6 16,-1-32 0-16</inkml:trace>
  <inkml:trace contextRef="#ctx0" brushRef="#br0" timeOffset="764.91">10125 5161 25 0,'21'10'12'0,"14"24"-9"0,-24-25 18 16,6 4-21 0,12 0 0-16,9 2 0 0,15-9 0 15,11-2 1-15,17 2 1 16,4-6 0-16,17-6 0 16,18-4 0-16,3-5 1 15,29-7-1-15,14 0 0 16,3-7-2-16,22-5 1 15,6-1-1-15,8 1 1 16,7-7-2-16,-11 0 1 16,148-34-1-1,-32 6 1-15,-41 6 0 16,-8 10 0-16,-18 3-1 16,-14 6 1-16,-10 3 0 15,-14 7 0-15,-7 2-1 16,-8 10 1-16,-17 4-1 15,-21-1 1-15,-4 0 0 16,-10 6 0 31,-8 4-1-47,-10 9 1 16,-17 0 0-16,-15 6 0 0,0 10-1 0,-10 22 1 0,-11 6-1 0,-11 15 0 15,-10 16 0-15,-3 13 1 0,-15 13-1 16,-3 15 0-16,-1 9 0 15,-2-3 1-15,-5-3 0 16,-6 10 0-16,-4-7 0 16,-7-6 1-16,-3-6 1 0,-4-10 0 15,-7-2-1-15,3-26 1 16,-21 6 0-16,-17-12 1 16,-18-10-1-16,-14-15 1 15,-28-13-1-15,-36-21 0 16,-21-14-1-16,-52-8 1 15,-29-7-2-15,-39-10 1 16,-42-11-1-16,-35 8 0 0,-11-12 0 16,-11 9 1-16,-17 4-1 15,-3 9 0-15,10 6-3 16,0 10 0-16,-8 2-9 16,-2 1 1-16</inkml:trace>
  <inkml:trace contextRef="#ctx1" brushRef="#br0">2371 10599 0</inkml:trace>
  <inkml:trace contextRef="#ctx0" brushRef="#br0" timeOffset="1515.1">11010 10580 26 0,'0'56'13'0,"-24"120"-12"0,20-117 14 0,-3 26-15 0,-4 44 0 0,4 6 0 0,-3 15 0 31,-1 4-1-31,1-13 1 0,-8-31-5 0,7-32 0 0,1-22-2 31,-1-27 0-15</inkml:trace>
  <inkml:trace contextRef="#ctx0" brushRef="#br0" timeOffset="2249.61">10689 10780 25 0,'4'13'12'0,"10"-26"-7"16,-4 10 24-16,5 3-28 16,6-6 1-16,17 6 1 15,19 3 1-15,21 3-5 16,10 7 1-16,14 6 2 15,25 3 1-15,14 3-1 16,14 0 0-16,22-3-2 16,10-3 1-16,17-7-1 0,8-5 0 15,10-7 0-15,8-4 1 16,-1-5 0-16,7-4 0 16,1-2-1-16,10-7 1 15,-1 6 0-15,8-3 0 16,-3 1-1-16,6-1 0 31,-3 0 0-31,4 6 0 16,0-5 0-1,-19-11 0 1,8-5 0-16,-21-1 0 31,0 7-1-31,-4-6 1 16,-21-1-1-16,4 10 1 15,-11 3-1-15,-25 6 1 0,1 4-1 0,-15 6 1 16,-14 6 0-16,-11 12 0 0,-24-6 0 0,-21 10 0 0,-7 9-1 0,-11 10 1 0,-4-1-1 16,1 10 1-16,-8 13-2 15,-3 15 0-15,0 6 0 16,-4 13 1-16,-6 25-1 16,-1 16 1-16,-10 3 0 15,-11-4 0 1,-53 73 0-1,-38-35 1 17,-22-31-1-17,-42-28 0-15,-39-28 0 0,-49-26 1 0,-39-28 0 0,-36-28 0 16,-41-18 0-16,-40-20 1 0,-24-6 0 0,-18 9 0 16,-21 7 0-16,-32 19 0 15,-24 15 0-15,-22 22 0 16,-13 13-1-16,-19 19 0 15,-13-1-1-15,-22 1 1 16,-13-7-1-16,-22-15 1 16,-14-19-1-16,-25-19 0 15,-14-13-2-15,-14-15 0 16,4-13-7-16,24 3 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30T18:29:39.2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2805 15130 16 0,'0'-6'8'0,"7"-1"-2"0,-4 7 9 0,4 0-14 16,0 0 0-16,4 3 2 15,-8 1 1-15,8 2-3 16,0 0 1-16,-4 4 2 15,3-4 1-15,-3 6 0 16,4 4 1-16,-8 6-2 16,4-3 0-16,4 3-1 15,-7 0 1-15,3-3-1 16,0-4 1-16,3-5-1 16,-6-4 1-16,6-12-1 15,1-10 0-15,0-12-1 16,3-22 1-16,0-26-1 15,-4-18 1-15,15-16-8 0,17-28 1 16,11-18-11 0,7-23 0-16</inkml:trace>
  <inkml:trace contextRef="#ctx0" brushRef="#br0" timeOffset="2448.89">2526 10799 49 0,'18'0'24'0,"-11"10"-15"16,3-10 25-16,-6 3-32 16,3 9 0-16,3 7 1 0,-10 16 1 15,0 18-5-15,-7 22 0 16,-7 32 3-16,4 28 0 15,-19 34-1-15,1 25 0 16,-4 23-2-16,-6 21 1 16,-5 7-2-16,4 9 0 15,4-22-1-15,0-22 0 16,0-22-2-16,3-25 0 0,4-22-6 16,3-31 0-1,0-25-3-15,11-32 0 0</inkml:trace>
  <inkml:trace contextRef="#ctx0" brushRef="#br0" timeOffset="3036.41">2371 10461 48 0,'10'-10'24'0,"-10"10"-29"16,0 0 44-16,0 7-38 15,0 8 0-15,0 1 2 16,11 6 0-16,3 3-3 16,4 6 0-16,3-3 3 15,11-2 0-15,13-4 0 0,26-4 0 16,10 1-1-16,14-3 0 15,18-4-2-15,14-8 1 16,14-4-1-16,-3 0 0 16,7 3-1-16,-1 0 0 15,-13 3 0-15,-11 3 1 16,-7 13-2-16,-18 3 1 16,-21 7-3-1,-14 9 0-15,-25 12-1 0,-24 22 0 0,-32 29-1 16,-18 27 0-16,-32 23 0 15,-28 12 0-15,1 26 2 16,6 2 1-16,4 0 2 16,17 10 0-16,11-3 1 15,14 0 1-15,15 9 0 16,9 0 1-16,15-3 0 16,14-19 0-16,11-9 0 15,7-10 1-15,-4-9 0 16,-3-25 1-16,-8-4 0 15,-3-15 1-15,-14 0-1 16,-14-12 0-16,-32-10-1 16,-32-12 1-16,-24-13-1 15,-43-22 0-15,-49-29-2 16,-46-33 0-16,-63-35-12 16,-50-32 1-16,-35-47-6 15,-1242-404 32-15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B90474-87AB-4A6B-83FA-DFCC2487ACF8}" type="datetimeFigureOut">
              <a:rPr lang="en-US"/>
              <a:t>9/30/2020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C28C09-3979-4877-84C6-8AFB987FBD6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30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(x-5)(x-2)(x+1) &gt; 0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32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(1+x)/(1-x) &gt;=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4999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(x+2)/(x+3) &lt; (x-1)/(x-2)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82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5DF66-721C-49F8-8A3B-ECA7E09435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Section 1.7</a:t>
            </a:r>
            <a:br>
              <a:rPr lang="en-US" dirty="0">
                <a:ea typeface="+mj-lt"/>
                <a:cs typeface="+mj-lt"/>
              </a:rPr>
            </a:br>
            <a:r>
              <a:rPr lang="en-US" dirty="0">
                <a:ea typeface="+mj-lt"/>
                <a:cs typeface="+mj-lt"/>
              </a:rPr>
              <a:t>Solving Inequalities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A1EB2E-E81E-49DE-9DE5-B6326661C5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Lecture 2</a:t>
            </a:r>
          </a:p>
          <a:p>
            <a:r>
              <a:rPr lang="en-US" dirty="0">
                <a:cs typeface="Calibri"/>
              </a:rPr>
              <a:t>Challenge Problems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96CF6C-6898-4E86-A6C4-DA022E11A964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4247AFE-7A69-4C8C-B63C-92506C57DB1A}"/>
                  </a:ext>
                </a:extLst>
              </p14:cNvPr>
              <p14:cNvContentPartPr/>
              <p14:nvPr/>
            </p14:nvContentPartPr>
            <p14:xfrm>
              <a:off x="4306680" y="4088520"/>
              <a:ext cx="636480" cy="6382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4247AFE-7A69-4C8C-B63C-92506C57DB1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97320" y="4079160"/>
                <a:ext cx="655200" cy="65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7318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3FE17-F119-4A18-B9A1-19600905D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Example: Multiple Factors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672D5-EB6B-455E-B4B3-F8B705A27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E72CDC4-C435-4443-85C7-DB55D8FE2412}"/>
                  </a:ext>
                </a:extLst>
              </p14:cNvPr>
              <p14:cNvContentPartPr/>
              <p14:nvPr/>
            </p14:nvContentPartPr>
            <p14:xfrm>
              <a:off x="252720" y="1250640"/>
              <a:ext cx="9541800" cy="5477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E72CDC4-C435-4443-85C7-DB55D8FE241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3360" y="1241280"/>
                <a:ext cx="9560520" cy="5496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78963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C3318-9174-4A32-9D1C-343BAA951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Example: Try on Own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EAB07-243F-4B9D-9851-578E5E001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0C4BE97-71EC-4E20-A1E3-D21A64E50AB6}"/>
                  </a:ext>
                </a:extLst>
              </p14:cNvPr>
              <p14:cNvContentPartPr/>
              <p14:nvPr/>
            </p14:nvContentPartPr>
            <p14:xfrm>
              <a:off x="213480" y="-99360"/>
              <a:ext cx="11750400" cy="6204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0C4BE97-71EC-4E20-A1E3-D21A64E50AB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4120" y="-108720"/>
                <a:ext cx="11769120" cy="6223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280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46413-2249-477E-9D78-BB4DAD757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Example: Try on Own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A7B0E-86B8-4807-A270-B32CA373F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6DF5905-2F93-48CD-874A-8A9E20DBA24F}"/>
                  </a:ext>
                </a:extLst>
              </p14:cNvPr>
              <p14:cNvContentPartPr/>
              <p14:nvPr/>
            </p14:nvContentPartPr>
            <p14:xfrm>
              <a:off x="876240" y="803520"/>
              <a:ext cx="11222280" cy="53514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6DF5905-2F93-48CD-874A-8A9E20DBA24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66880" y="794160"/>
                <a:ext cx="11241000" cy="5370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49105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2C0D7-B8F7-4D2E-8918-DF67C9DF9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Section 1.7: Textbook Examples and Exercises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BB11B-49A7-4A14-AC67-AC50FA0F8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Rework examples 1, 2, 3, 4, 5, 6  in the text. Steps:</a:t>
            </a:r>
          </a:p>
          <a:p>
            <a:pPr lvl="1"/>
            <a:r>
              <a:rPr lang="en-US" dirty="0">
                <a:cs typeface="Calibri"/>
              </a:rPr>
              <a:t>Write down a problem.</a:t>
            </a:r>
          </a:p>
          <a:p>
            <a:pPr lvl="1"/>
            <a:r>
              <a:rPr lang="en-US" dirty="0">
                <a:cs typeface="Calibri"/>
              </a:rPr>
              <a:t>Close the book and attempt on own. </a:t>
            </a:r>
          </a:p>
          <a:p>
            <a:pPr lvl="1"/>
            <a:r>
              <a:rPr lang="en-US" dirty="0">
                <a:cs typeface="Calibri"/>
              </a:rPr>
              <a:t>Check / correct your solution against the text solution.</a:t>
            </a:r>
          </a:p>
          <a:p>
            <a:pPr lvl="1"/>
            <a:r>
              <a:rPr lang="en-US" dirty="0">
                <a:cs typeface="Calibri"/>
              </a:rPr>
              <a:t>If needed, rewrite the problem to be of the quality of the text solution.</a:t>
            </a:r>
          </a:p>
          <a:p>
            <a:r>
              <a:rPr lang="en-US" dirty="0">
                <a:cs typeface="Calibri"/>
              </a:rPr>
              <a:t>Complete exercises 19, 27, 39, 51, 59</a:t>
            </a:r>
          </a:p>
          <a:p>
            <a:pPr lvl="1"/>
            <a:r>
              <a:rPr lang="en-US" dirty="0">
                <a:cs typeface="Calibri"/>
              </a:rPr>
              <a:t>Write solutions of the same quality as in lecture and text solutions.</a:t>
            </a:r>
          </a:p>
          <a:p>
            <a:pPr lvl="1"/>
            <a:r>
              <a:rPr lang="en-US" dirty="0">
                <a:cs typeface="Calibri"/>
              </a:rPr>
              <a:t>Check your solution against the answer in the back of the book.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80564D1-BFFB-47F9-9BC2-CB0956C063DC}"/>
                  </a:ext>
                </a:extLst>
              </p14:cNvPr>
              <p14:cNvContentPartPr/>
              <p14:nvPr/>
            </p14:nvContentPartPr>
            <p14:xfrm>
              <a:off x="853560" y="1591560"/>
              <a:ext cx="5927400" cy="2889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80564D1-BFFB-47F9-9BC2-CB0956C063D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4200" y="1582200"/>
                <a:ext cx="5946120" cy="290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9742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51731-004D-47EF-B477-97CEF7BB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Section 1.7 Homework Submission to Canvas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F44C5-F812-43C9-91CB-EF4235E70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514350" indent="-514350">
              <a:buAutoNum type="arabicPeriod"/>
            </a:pPr>
            <a:r>
              <a:rPr lang="en-US" dirty="0">
                <a:ea typeface="+mn-lt"/>
                <a:cs typeface="+mn-lt"/>
              </a:rPr>
              <a:t>Preview of section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Skim the section in text and write a short paragraph summary. </a:t>
            </a:r>
          </a:p>
          <a:p>
            <a:pPr lvl="1"/>
            <a:r>
              <a:rPr lang="en-US" dirty="0">
                <a:ea typeface="+mn-lt"/>
                <a:cs typeface="+mn-lt"/>
              </a:rPr>
              <a:t>Give a bulleted list of all important definitions, theorems, and formulas without details.</a:t>
            </a:r>
            <a:endParaRPr lang="en-US" dirty="0">
              <a:cs typeface="Calibri"/>
            </a:endParaRPr>
          </a:p>
          <a:p>
            <a:pPr marL="514350" indent="-514350">
              <a:buAutoNum type="arabicPeriod"/>
            </a:pPr>
            <a:r>
              <a:rPr lang="en-US" dirty="0">
                <a:ea typeface="+mn-lt"/>
                <a:cs typeface="+mn-lt"/>
              </a:rPr>
              <a:t>Notes on video lectures</a:t>
            </a:r>
          </a:p>
          <a:p>
            <a:pPr lvl="1"/>
            <a:r>
              <a:rPr lang="en-US" dirty="0">
                <a:ea typeface="+mn-lt"/>
                <a:cs typeface="+mn-lt"/>
              </a:rPr>
              <a:t>Take notes on everything written on slides including all details, worked examples, on-own activities, as well as your own thoughts and questions.</a:t>
            </a:r>
          </a:p>
          <a:p>
            <a:pPr lvl="1"/>
            <a:r>
              <a:rPr lang="en-US" dirty="0">
                <a:ea typeface="+mn-lt"/>
                <a:cs typeface="+mn-lt"/>
              </a:rPr>
              <a:t>Try on-own activities first, then write down provided solution next to it for comparison.</a:t>
            </a:r>
          </a:p>
          <a:p>
            <a:pPr marL="514350" indent="-514350">
              <a:buAutoNum type="arabicPeriod"/>
            </a:pPr>
            <a:r>
              <a:rPr lang="en-US" dirty="0">
                <a:ea typeface="+mn-lt"/>
                <a:cs typeface="+mn-lt"/>
              </a:rPr>
              <a:t>Worked examples from the text</a:t>
            </a:r>
          </a:p>
          <a:p>
            <a:pPr lvl="1"/>
            <a:r>
              <a:rPr lang="en-US" dirty="0">
                <a:ea typeface="+mn-lt"/>
                <a:cs typeface="+mn-lt"/>
              </a:rPr>
              <a:t>Write down the problem and attempt without looking at the solution. </a:t>
            </a:r>
          </a:p>
          <a:p>
            <a:pPr lvl="1"/>
            <a:r>
              <a:rPr lang="en-US" dirty="0">
                <a:ea typeface="+mn-lt"/>
                <a:cs typeface="+mn-lt"/>
              </a:rPr>
              <a:t>Use the solution to write the best explanation you can.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>
                <a:ea typeface="+mn-lt"/>
                <a:cs typeface="+mn-lt"/>
              </a:rPr>
              <a:t>Solutions to textbook exercises</a:t>
            </a:r>
          </a:p>
          <a:p>
            <a:pPr lvl="1"/>
            <a:r>
              <a:rPr lang="en-US" dirty="0">
                <a:ea typeface="+mn-lt"/>
                <a:cs typeface="+mn-lt"/>
              </a:rPr>
              <a:t>Model approaches and explanations given in the video lectures and textbook examples.</a:t>
            </a:r>
          </a:p>
          <a:p>
            <a:pPr marL="514350" indent="-514350">
              <a:buAutoNum type="arabicPeriod"/>
            </a:pPr>
            <a:r>
              <a:rPr lang="en-US" dirty="0">
                <a:ea typeface="+mn-lt"/>
                <a:cs typeface="+mn-lt"/>
              </a:rPr>
              <a:t>Final reflection of section</a:t>
            </a:r>
          </a:p>
          <a:p>
            <a:pPr lvl="1"/>
            <a:r>
              <a:rPr lang="en-US" dirty="0">
                <a:ea typeface="+mn-lt"/>
                <a:cs typeface="+mn-lt"/>
              </a:rPr>
              <a:t>List the key takeaways to remember as a bulleted list.</a:t>
            </a:r>
            <a:endParaRPr lang="en-US" dirty="0">
              <a:cs typeface="Calibri"/>
            </a:endParaRPr>
          </a:p>
          <a:p>
            <a:endParaRPr lang="en-US">
              <a:cs typeface="Calibri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B93841B-DF59-499C-82C9-9840C0F5B2AD}"/>
                  </a:ext>
                </a:extLst>
              </p14:cNvPr>
              <p14:cNvContentPartPr/>
              <p14:nvPr/>
            </p14:nvContentPartPr>
            <p14:xfrm>
              <a:off x="0" y="3762360"/>
              <a:ext cx="1518120" cy="1751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B93841B-DF59-499C-82C9-9840C0F5B2A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3753000"/>
                <a:ext cx="1536840" cy="1770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35661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6</Slides>
  <Notes>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Section 1.7 Solving Inequalities</vt:lpstr>
      <vt:lpstr>Example: Multiple Factors</vt:lpstr>
      <vt:lpstr>Example: Try on Own</vt:lpstr>
      <vt:lpstr>Example: Try on Own</vt:lpstr>
      <vt:lpstr>Section 1.7: Textbook Examples and Exercises</vt:lpstr>
      <vt:lpstr>Section 1.7 Homework Submission to Canvas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65</cp:revision>
  <dcterms:created xsi:type="dcterms:W3CDTF">2020-03-23T15:50:16Z</dcterms:created>
  <dcterms:modified xsi:type="dcterms:W3CDTF">2020-09-30T18:49:20Z</dcterms:modified>
</cp:coreProperties>
</file>