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BCC9F-A2B6-D9CB-5E98-1AB86E546249}" v="279" dt="2020-10-05T02:20:52.891"/>
    <p1510:client id="{576C1024-DB6A-434A-8CF9-C0926EC6CC2F}" v="1" dt="2020-10-05T18:33:26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57D7C3B4-BF7E-2250-135B-51DE47C324BE}"/>
    <pc:docChg chg="addSld delSld modSld">
      <pc:chgData name="Chad Vidden" userId="S::cvidden@uwlax.edu::fa919fd6-03f8-48d0-9b95-10ac8c9672df" providerId="AD" clId="Web-{57D7C3B4-BF7E-2250-135B-51DE47C324BE}" dt="2020-09-28T02:46:06.039" v="415"/>
      <pc:docMkLst>
        <pc:docMk/>
      </pc:docMkLst>
      <pc:sldChg chg="modSp">
        <pc:chgData name="Chad Vidden" userId="S::cvidden@uwlax.edu::fa919fd6-03f8-48d0-9b95-10ac8c9672df" providerId="AD" clId="Web-{57D7C3B4-BF7E-2250-135B-51DE47C324BE}" dt="2020-09-28T02:21:57.333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D7C3B4-BF7E-2250-135B-51DE47C324BE}" dt="2020-09-28T02:21:57.333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57D7C3B4-BF7E-2250-135B-51DE47C324BE}" dt="2020-09-28T02:20:27.394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D7C3B4-BF7E-2250-135B-51DE47C324BE}" dt="2020-09-28T02:20:27.394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D7C3B4-BF7E-2250-135B-51DE47C324BE}" dt="2020-09-28T02:25:30.218" v="354"/>
        <pc:sldMkLst>
          <pc:docMk/>
          <pc:sldMk cId="105748033" sldId="264"/>
        </pc:sldMkLst>
        <pc:spChg chg="mod">
          <ac:chgData name="Chad Vidden" userId="S::cvidden@uwlax.edu::fa919fd6-03f8-48d0-9b95-10ac8c9672df" providerId="AD" clId="Web-{57D7C3B4-BF7E-2250-135B-51DE47C324BE}" dt="2020-09-28T02:22:30.490" v="113" actId="20577"/>
          <ac:spMkLst>
            <pc:docMk/>
            <pc:sldMk cId="105748033" sldId="264"/>
            <ac:spMk id="2" creationId="{FB8294AF-A246-4CF2-806D-BD6995907D7F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6"/>
        <pc:sldMkLst>
          <pc:docMk/>
          <pc:sldMk cId="456220285" sldId="264"/>
        </pc:sldMkLst>
      </pc:sldChg>
      <pc:sldChg chg="modSp new modNotes">
        <pc:chgData name="Chad Vidden" userId="S::cvidden@uwlax.edu::fa919fd6-03f8-48d0-9b95-10ac8c9672df" providerId="AD" clId="Web-{57D7C3B4-BF7E-2250-135B-51DE47C324BE}" dt="2020-09-28T02:23:50.059" v="215"/>
        <pc:sldMkLst>
          <pc:docMk/>
          <pc:sldMk cId="2055896135" sldId="265"/>
        </pc:sldMkLst>
        <pc:spChg chg="mod">
          <ac:chgData name="Chad Vidden" userId="S::cvidden@uwlax.edu::fa919fd6-03f8-48d0-9b95-10ac8c9672df" providerId="AD" clId="Web-{57D7C3B4-BF7E-2250-135B-51DE47C324BE}" dt="2020-09-28T02:23:03.350" v="161" actId="20577"/>
          <ac:spMkLst>
            <pc:docMk/>
            <pc:sldMk cId="2055896135" sldId="265"/>
            <ac:spMk id="2" creationId="{B3F59E98-ABC8-4AE5-A133-5198CE43DCAF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5"/>
        <pc:sldMkLst>
          <pc:docMk/>
          <pc:sldMk cId="4022419034" sldId="265"/>
        </pc:sldMkLst>
      </pc:sldChg>
      <pc:sldChg chg="del">
        <pc:chgData name="Chad Vidden" userId="S::cvidden@uwlax.edu::fa919fd6-03f8-48d0-9b95-10ac8c9672df" providerId="AD" clId="Web-{57D7C3B4-BF7E-2250-135B-51DE47C324BE}" dt="2020-09-28T02:20:32.019" v="4"/>
        <pc:sldMkLst>
          <pc:docMk/>
          <pc:sldMk cId="967921158" sldId="266"/>
        </pc:sldMkLst>
      </pc:sldChg>
      <pc:sldChg chg="modSp new modNotes">
        <pc:chgData name="Chad Vidden" userId="S::cvidden@uwlax.edu::fa919fd6-03f8-48d0-9b95-10ac8c9672df" providerId="AD" clId="Web-{57D7C3B4-BF7E-2250-135B-51DE47C324BE}" dt="2020-09-28T02:46:06.039" v="415"/>
        <pc:sldMkLst>
          <pc:docMk/>
          <pc:sldMk cId="968103533" sldId="266"/>
        </pc:sldMkLst>
        <pc:spChg chg="mod">
          <ac:chgData name="Chad Vidden" userId="S::cvidden@uwlax.edu::fa919fd6-03f8-48d0-9b95-10ac8c9672df" providerId="AD" clId="Web-{57D7C3B4-BF7E-2250-135B-51DE47C324BE}" dt="2020-09-28T02:26:56.485" v="392" actId="20577"/>
          <ac:spMkLst>
            <pc:docMk/>
            <pc:sldMk cId="968103533" sldId="266"/>
            <ac:spMk id="2" creationId="{8A0DA9B5-0A85-4CE0-830A-6F687F6F604E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3"/>
        <pc:sldMkLst>
          <pc:docMk/>
          <pc:sldMk cId="4219142923" sldId="267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0C1BCC9F-A2B6-D9CB-5E98-1AB86E546249}"/>
    <pc:docChg chg="addSld delSld modSld">
      <pc:chgData name="Chad Vidden" userId="S::cvidden@uwlax.edu::fa919fd6-03f8-48d0-9b95-10ac8c9672df" providerId="AD" clId="Web-{0C1BCC9F-A2B6-D9CB-5E98-1AB86E546249}" dt="2020-10-05T02:20:51" v="399"/>
      <pc:docMkLst>
        <pc:docMk/>
      </pc:docMkLst>
      <pc:sldChg chg="delSp modSp">
        <pc:chgData name="Chad Vidden" userId="S::cvidden@uwlax.edu::fa919fd6-03f8-48d0-9b95-10ac8c9672df" providerId="AD" clId="Web-{0C1BCC9F-A2B6-D9CB-5E98-1AB86E546249}" dt="2020-10-05T02:15:38.379" v="8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0C1BCC9F-A2B6-D9CB-5E98-1AB86E546249}" dt="2020-10-05T02:15:25.926" v="6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0C1BCC9F-A2B6-D9CB-5E98-1AB86E546249}" dt="2020-10-05T02:15:38.379" v="8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0C1BCC9F-A2B6-D9CB-5E98-1AB86E546249}" dt="2020-10-05T02:15:04.254" v="0"/>
          <ac:inkMkLst>
            <pc:docMk/>
            <pc:sldMk cId="3637318454" sldId="257"/>
            <ac:inkMk id="5" creationId="{C405A1DA-96E5-42A7-8C02-01300A4AE5BA}"/>
          </ac:inkMkLst>
        </pc:inkChg>
      </pc:sldChg>
      <pc:sldChg chg="delSp modSp">
        <pc:chgData name="Chad Vidden" userId="S::cvidden@uwlax.edu::fa919fd6-03f8-48d0-9b95-10ac8c9672df" providerId="AD" clId="Web-{0C1BCC9F-A2B6-D9CB-5E98-1AB86E546249}" dt="2020-10-05T02:15:45.394" v="92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0C1BCC9F-A2B6-D9CB-5E98-1AB86E546249}" dt="2020-10-05T02:15:41.878" v="89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0C1BCC9F-A2B6-D9CB-5E98-1AB86E546249}" dt="2020-10-05T02:15:45.394" v="92"/>
          <ac:inkMkLst>
            <pc:docMk/>
            <pc:sldMk cId="541778303" sldId="263"/>
            <ac:inkMk id="4" creationId="{6F22B1A9-CBA6-4239-8F62-6D9B59E4E3D0}"/>
          </ac:inkMkLst>
        </pc:inkChg>
      </pc:sldChg>
      <pc:sldChg chg="modSp new modNotes">
        <pc:chgData name="Chad Vidden" userId="S::cvidden@uwlax.edu::fa919fd6-03f8-48d0-9b95-10ac8c9672df" providerId="AD" clId="Web-{0C1BCC9F-A2B6-D9CB-5E98-1AB86E546249}" dt="2020-10-05T02:17:37.877" v="203"/>
        <pc:sldMkLst>
          <pc:docMk/>
          <pc:sldMk cId="297227332" sldId="264"/>
        </pc:sldMkLst>
        <pc:spChg chg="mod">
          <ac:chgData name="Chad Vidden" userId="S::cvidden@uwlax.edu::fa919fd6-03f8-48d0-9b95-10ac8c9672df" providerId="AD" clId="Web-{0C1BCC9F-A2B6-D9CB-5E98-1AB86E546249}" dt="2020-10-05T02:16:04.738" v="130" actId="20577"/>
          <ac:spMkLst>
            <pc:docMk/>
            <pc:sldMk cId="297227332" sldId="264"/>
            <ac:spMk id="2" creationId="{64FFB857-5BDF-41C8-9A0B-33487692F6F6}"/>
          </ac:spMkLst>
        </pc:spChg>
      </pc:sldChg>
      <pc:sldChg chg="del">
        <pc:chgData name="Chad Vidden" userId="S::cvidden@uwlax.edu::fa919fd6-03f8-48d0-9b95-10ac8c9672df" providerId="AD" clId="Web-{0C1BCC9F-A2B6-D9CB-5E98-1AB86E546249}" dt="2020-10-05T02:15:53.535" v="99"/>
        <pc:sldMkLst>
          <pc:docMk/>
          <pc:sldMk cId="3052705361" sldId="264"/>
        </pc:sldMkLst>
      </pc:sldChg>
      <pc:sldChg chg="del">
        <pc:chgData name="Chad Vidden" userId="S::cvidden@uwlax.edu::fa919fd6-03f8-48d0-9b95-10ac8c9672df" providerId="AD" clId="Web-{0C1BCC9F-A2B6-D9CB-5E98-1AB86E546249}" dt="2020-10-05T02:15:53.503" v="97"/>
        <pc:sldMkLst>
          <pc:docMk/>
          <pc:sldMk cId="3320092698" sldId="265"/>
        </pc:sldMkLst>
      </pc:sldChg>
      <pc:sldChg chg="modSp new modNotes">
        <pc:chgData name="Chad Vidden" userId="S::cvidden@uwlax.edu::fa919fd6-03f8-48d0-9b95-10ac8c9672df" providerId="AD" clId="Web-{0C1BCC9F-A2B6-D9CB-5E98-1AB86E546249}" dt="2020-10-05T02:18:16.971" v="253"/>
        <pc:sldMkLst>
          <pc:docMk/>
          <pc:sldMk cId="3502755687" sldId="265"/>
        </pc:sldMkLst>
        <pc:spChg chg="mod">
          <ac:chgData name="Chad Vidden" userId="S::cvidden@uwlax.edu::fa919fd6-03f8-48d0-9b95-10ac8c9672df" providerId="AD" clId="Web-{0C1BCC9F-A2B6-D9CB-5E98-1AB86E546249}" dt="2020-10-05T02:17:52.955" v="232" actId="20577"/>
          <ac:spMkLst>
            <pc:docMk/>
            <pc:sldMk cId="3502755687" sldId="265"/>
            <ac:spMk id="2" creationId="{78E80145-8F0A-439F-AE94-30B605B1078E}"/>
          </ac:spMkLst>
        </pc:spChg>
      </pc:sldChg>
      <pc:sldChg chg="modSp new modNotes">
        <pc:chgData name="Chad Vidden" userId="S::cvidden@uwlax.edu::fa919fd6-03f8-48d0-9b95-10ac8c9672df" providerId="AD" clId="Web-{0C1BCC9F-A2B6-D9CB-5E98-1AB86E546249}" dt="2020-10-05T02:20:00.782" v="340"/>
        <pc:sldMkLst>
          <pc:docMk/>
          <pc:sldMk cId="2701608624" sldId="266"/>
        </pc:sldMkLst>
        <pc:spChg chg="mod">
          <ac:chgData name="Chad Vidden" userId="S::cvidden@uwlax.edu::fa919fd6-03f8-48d0-9b95-10ac8c9672df" providerId="AD" clId="Web-{0C1BCC9F-A2B6-D9CB-5E98-1AB86E546249}" dt="2020-10-05T02:18:26.642" v="316" actId="20577"/>
          <ac:spMkLst>
            <pc:docMk/>
            <pc:sldMk cId="2701608624" sldId="266"/>
            <ac:spMk id="2" creationId="{E047747C-44B0-4334-AF3B-3165018BD19F}"/>
          </ac:spMkLst>
        </pc:spChg>
      </pc:sldChg>
      <pc:sldChg chg="del">
        <pc:chgData name="Chad Vidden" userId="S::cvidden@uwlax.edu::fa919fd6-03f8-48d0-9b95-10ac8c9672df" providerId="AD" clId="Web-{0C1BCC9F-A2B6-D9CB-5E98-1AB86E546249}" dt="2020-10-05T02:15:53.472" v="96"/>
        <pc:sldMkLst>
          <pc:docMk/>
          <pc:sldMk cId="3813027514" sldId="266"/>
        </pc:sldMkLst>
      </pc:sldChg>
      <pc:sldChg chg="del">
        <pc:chgData name="Chad Vidden" userId="S::cvidden@uwlax.edu::fa919fd6-03f8-48d0-9b95-10ac8c9672df" providerId="AD" clId="Web-{0C1BCC9F-A2B6-D9CB-5E98-1AB86E546249}" dt="2020-10-05T02:15:53.456" v="95"/>
        <pc:sldMkLst>
          <pc:docMk/>
          <pc:sldMk cId="2318688551" sldId="267"/>
        </pc:sldMkLst>
      </pc:sldChg>
      <pc:sldChg chg="modSp new modNotes">
        <pc:chgData name="Chad Vidden" userId="S::cvidden@uwlax.edu::fa919fd6-03f8-48d0-9b95-10ac8c9672df" providerId="AD" clId="Web-{0C1BCC9F-A2B6-D9CB-5E98-1AB86E546249}" dt="2020-10-05T02:20:51" v="399"/>
        <pc:sldMkLst>
          <pc:docMk/>
          <pc:sldMk cId="3289202905" sldId="267"/>
        </pc:sldMkLst>
        <pc:spChg chg="mod">
          <ac:chgData name="Chad Vidden" userId="S::cvidden@uwlax.edu::fa919fd6-03f8-48d0-9b95-10ac8c9672df" providerId="AD" clId="Web-{0C1BCC9F-A2B6-D9CB-5E98-1AB86E546249}" dt="2020-10-05T02:20:15.579" v="375" actId="20577"/>
          <ac:spMkLst>
            <pc:docMk/>
            <pc:sldMk cId="3289202905" sldId="267"/>
            <ac:spMk id="2" creationId="{28158573-6881-41B5-9984-9E266A088B46}"/>
          </ac:spMkLst>
        </pc:spChg>
      </pc:sldChg>
      <pc:sldChg chg="del">
        <pc:chgData name="Chad Vidden" userId="S::cvidden@uwlax.edu::fa919fd6-03f8-48d0-9b95-10ac8c9672df" providerId="AD" clId="Web-{0C1BCC9F-A2B6-D9CB-5E98-1AB86E546249}" dt="2020-10-05T02:15:53.441" v="94"/>
        <pc:sldMkLst>
          <pc:docMk/>
          <pc:sldMk cId="3822220490" sldId="268"/>
        </pc:sldMkLst>
      </pc:sldChg>
      <pc:sldChg chg="new del">
        <pc:chgData name="Chad Vidden" userId="S::cvidden@uwlax.edu::fa919fd6-03f8-48d0-9b95-10ac8c9672df" providerId="AD" clId="Web-{0C1BCC9F-A2B6-D9CB-5E98-1AB86E546249}" dt="2020-10-05T02:20:04.501" v="343"/>
        <pc:sldMkLst>
          <pc:docMk/>
          <pc:sldMk cId="4077464202" sldId="268"/>
        </pc:sldMkLst>
      </pc:sldChg>
      <pc:sldChg chg="del">
        <pc:chgData name="Chad Vidden" userId="S::cvidden@uwlax.edu::fa919fd6-03f8-48d0-9b95-10ac8c9672df" providerId="AD" clId="Web-{0C1BCC9F-A2B6-D9CB-5E98-1AB86E546249}" dt="2020-10-05T02:15:53.425" v="93"/>
        <pc:sldMkLst>
          <pc:docMk/>
          <pc:sldMk cId="1130180471" sldId="269"/>
        </pc:sldMkLst>
      </pc:sldChg>
      <pc:sldChg chg="del">
        <pc:chgData name="Chad Vidden" userId="S::cvidden@uwlax.edu::fa919fd6-03f8-48d0-9b95-10ac8c9672df" providerId="AD" clId="Web-{0C1BCC9F-A2B6-D9CB-5E98-1AB86E546249}" dt="2020-10-05T02:15:53.503" v="98"/>
        <pc:sldMkLst>
          <pc:docMk/>
          <pc:sldMk cId="1211030091" sldId="270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576C1024-DB6A-434A-8CF9-C0926EC6CC2F}"/>
    <pc:docChg chg="modSld">
      <pc:chgData name="Chad Vidden" userId="fa919fd6-03f8-48d0-9b95-10ac8c9672df" providerId="ADAL" clId="{576C1024-DB6A-434A-8CF9-C0926EC6CC2F}" dt="2020-10-05T18:33:26.934" v="0"/>
      <pc:docMkLst>
        <pc:docMk/>
      </pc:docMkLst>
      <pc:sldChg chg="addSp">
        <pc:chgData name="Chad Vidden" userId="fa919fd6-03f8-48d0-9b95-10ac8c9672df" providerId="ADAL" clId="{576C1024-DB6A-434A-8CF9-C0926EC6CC2F}" dt="2020-10-05T18:33:26.934" v="0"/>
        <pc:sldMkLst>
          <pc:docMk/>
          <pc:sldMk cId="3637318454" sldId="257"/>
        </pc:sldMkLst>
        <pc:inkChg chg="add">
          <ac:chgData name="Chad Vidden" userId="fa919fd6-03f8-48d0-9b95-10ac8c9672df" providerId="ADAL" clId="{576C1024-DB6A-434A-8CF9-C0926EC6CC2F}" dt="2020-10-05T18:33:26.934" v="0"/>
          <ac:inkMkLst>
            <pc:docMk/>
            <pc:sldMk cId="3637318454" sldId="257"/>
            <ac:inkMk id="5" creationId="{F9074FC7-7F53-4196-AE8D-FBF71C0C7809}"/>
          </ac:inkMkLst>
        </pc:inkChg>
      </pc:sldChg>
      <pc:sldChg chg="addSp">
        <pc:chgData name="Chad Vidden" userId="fa919fd6-03f8-48d0-9b95-10ac8c9672df" providerId="ADAL" clId="{576C1024-DB6A-434A-8CF9-C0926EC6CC2F}" dt="2020-10-05T18:33:26.934" v="0"/>
        <pc:sldMkLst>
          <pc:docMk/>
          <pc:sldMk cId="541778303" sldId="263"/>
        </pc:sldMkLst>
        <pc:inkChg chg="add">
          <ac:chgData name="Chad Vidden" userId="fa919fd6-03f8-48d0-9b95-10ac8c9672df" providerId="ADAL" clId="{576C1024-DB6A-434A-8CF9-C0926EC6CC2F}" dt="2020-10-05T18:33:26.934" v="0"/>
          <ac:inkMkLst>
            <pc:docMk/>
            <pc:sldMk cId="541778303" sldId="263"/>
            <ac:inkMk id="4" creationId="{1E3DDB80-392D-4C06-91DF-0B19BF8CD5D3}"/>
          </ac:inkMkLst>
        </pc:inkChg>
      </pc:sldChg>
      <pc:sldChg chg="addSp">
        <pc:chgData name="Chad Vidden" userId="fa919fd6-03f8-48d0-9b95-10ac8c9672df" providerId="ADAL" clId="{576C1024-DB6A-434A-8CF9-C0926EC6CC2F}" dt="2020-10-05T18:33:26.934" v="0"/>
        <pc:sldMkLst>
          <pc:docMk/>
          <pc:sldMk cId="297227332" sldId="264"/>
        </pc:sldMkLst>
        <pc:inkChg chg="add">
          <ac:chgData name="Chad Vidden" userId="fa919fd6-03f8-48d0-9b95-10ac8c9672df" providerId="ADAL" clId="{576C1024-DB6A-434A-8CF9-C0926EC6CC2F}" dt="2020-10-05T18:33:26.934" v="0"/>
          <ac:inkMkLst>
            <pc:docMk/>
            <pc:sldMk cId="297227332" sldId="264"/>
            <ac:inkMk id="4" creationId="{DB68D03E-D637-471F-9E21-38A9D6F2C5B8}"/>
          </ac:inkMkLst>
        </pc:inkChg>
      </pc:sldChg>
      <pc:sldChg chg="addSp">
        <pc:chgData name="Chad Vidden" userId="fa919fd6-03f8-48d0-9b95-10ac8c9672df" providerId="ADAL" clId="{576C1024-DB6A-434A-8CF9-C0926EC6CC2F}" dt="2020-10-05T18:33:26.934" v="0"/>
        <pc:sldMkLst>
          <pc:docMk/>
          <pc:sldMk cId="3502755687" sldId="265"/>
        </pc:sldMkLst>
        <pc:inkChg chg="add">
          <ac:chgData name="Chad Vidden" userId="fa919fd6-03f8-48d0-9b95-10ac8c9672df" providerId="ADAL" clId="{576C1024-DB6A-434A-8CF9-C0926EC6CC2F}" dt="2020-10-05T18:33:26.934" v="0"/>
          <ac:inkMkLst>
            <pc:docMk/>
            <pc:sldMk cId="3502755687" sldId="265"/>
            <ac:inkMk id="4" creationId="{0763FA07-9847-4BD4-A2B4-59547A3C68FF}"/>
          </ac:inkMkLst>
        </pc:inkChg>
      </pc:sldChg>
      <pc:sldChg chg="addSp">
        <pc:chgData name="Chad Vidden" userId="fa919fd6-03f8-48d0-9b95-10ac8c9672df" providerId="ADAL" clId="{576C1024-DB6A-434A-8CF9-C0926EC6CC2F}" dt="2020-10-05T18:33:26.934" v="0"/>
        <pc:sldMkLst>
          <pc:docMk/>
          <pc:sldMk cId="2701608624" sldId="266"/>
        </pc:sldMkLst>
        <pc:inkChg chg="add">
          <ac:chgData name="Chad Vidden" userId="fa919fd6-03f8-48d0-9b95-10ac8c9672df" providerId="ADAL" clId="{576C1024-DB6A-434A-8CF9-C0926EC6CC2F}" dt="2020-10-05T18:33:26.934" v="0"/>
          <ac:inkMkLst>
            <pc:docMk/>
            <pc:sldMk cId="2701608624" sldId="266"/>
            <ac:inkMk id="4" creationId="{26B2BB9E-8B5A-4AFC-BD67-55DC8271F72A}"/>
          </ac:inkMkLst>
        </pc:inkChg>
      </pc:sldChg>
      <pc:sldChg chg="addSp">
        <pc:chgData name="Chad Vidden" userId="fa919fd6-03f8-48d0-9b95-10ac8c9672df" providerId="ADAL" clId="{576C1024-DB6A-434A-8CF9-C0926EC6CC2F}" dt="2020-10-05T18:33:26.934" v="0"/>
        <pc:sldMkLst>
          <pc:docMk/>
          <pc:sldMk cId="3289202905" sldId="267"/>
        </pc:sldMkLst>
        <pc:inkChg chg="add">
          <ac:chgData name="Chad Vidden" userId="fa919fd6-03f8-48d0-9b95-10ac8c9672df" providerId="ADAL" clId="{576C1024-DB6A-434A-8CF9-C0926EC6CC2F}" dt="2020-10-05T18:33:26.934" v="0"/>
          <ac:inkMkLst>
            <pc:docMk/>
            <pc:sldMk cId="3289202905" sldId="267"/>
            <ac:inkMk id="4" creationId="{9A40C41A-9446-4F8F-86B0-F6B56D36C85A}"/>
          </ac:inkMkLst>
        </pc:inkChg>
      </pc:sldChg>
    </pc:docChg>
  </pc:docChgLst>
  <pc:docChgLst>
    <pc:chgData name="Chad Vidden" userId="S::cvidden@uwlax.edu::fa919fd6-03f8-48d0-9b95-10ac8c9672df" providerId="AD" clId="Web-{5759E412-0F63-0784-54D0-D4CF7707BAA4}"/>
    <pc:docChg chg="addSld delSld modSld">
      <pc:chgData name="Chad Vidden" userId="S::cvidden@uwlax.edu::fa919fd6-03f8-48d0-9b95-10ac8c9672df" providerId="AD" clId="Web-{5759E412-0F63-0784-54D0-D4CF7707BAA4}" dt="2020-09-04T15:18:40.203" v="773"/>
      <pc:docMkLst>
        <pc:docMk/>
      </pc:docMkLst>
      <pc:sldChg chg="modSp">
        <pc:chgData name="Chad Vidden" userId="S::cvidden@uwlax.edu::fa919fd6-03f8-48d0-9b95-10ac8c9672df" providerId="AD" clId="Web-{5759E412-0F63-0784-54D0-D4CF7707BAA4}" dt="2020-09-04T15:00:26.804" v="4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59E412-0F63-0784-54D0-D4CF7707BAA4}" dt="2020-09-04T14:41:22.592" v="6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759E412-0F63-0784-54D0-D4CF7707BAA4}" dt="2020-09-04T15:00:26.804" v="42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6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5759E412-0F63-0784-54D0-D4CF7707BAA4}" dt="2020-09-04T14:50:49.760" v="11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59E412-0F63-0784-54D0-D4CF7707BAA4}" dt="2020-09-04T14:50:49.760" v="11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6:54.649" v="265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5759E412-0F63-0784-54D0-D4CF7707BAA4}" dt="2020-09-04T14:51:18.838" v="153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8:35.570" v="367"/>
        <pc:sldMkLst>
          <pc:docMk/>
          <pc:sldMk cId="2576273012" sldId="265"/>
        </pc:sldMkLst>
        <pc:spChg chg="mod">
          <ac:chgData name="Chad Vidden" userId="S::cvidden@uwlax.edu::fa919fd6-03f8-48d0-9b95-10ac8c9672df" providerId="AD" clId="Web-{5759E412-0F63-0784-54D0-D4CF7707BAA4}" dt="2020-09-04T14:57:40.180" v="319" actId="20577"/>
          <ac:spMkLst>
            <pc:docMk/>
            <pc:sldMk cId="2576273012" sldId="265"/>
            <ac:spMk id="2" creationId="{33FE3B21-8709-4B59-A3CF-4162C9BEFA3B}"/>
          </ac:spMkLst>
        </pc:spChg>
      </pc:sldChg>
      <pc:sldChg chg="modSp add replId modNotes">
        <pc:chgData name="Chad Vidden" userId="S::cvidden@uwlax.edu::fa919fd6-03f8-48d0-9b95-10ac8c9672df" providerId="AD" clId="Web-{5759E412-0F63-0784-54D0-D4CF7707BAA4}" dt="2020-09-04T15:13:52.205" v="680"/>
        <pc:sldMkLst>
          <pc:docMk/>
          <pc:sldMk cId="717581155" sldId="266"/>
        </pc:sldMkLst>
        <pc:spChg chg="mod">
          <ac:chgData name="Chad Vidden" userId="S::cvidden@uwlax.edu::fa919fd6-03f8-48d0-9b95-10ac8c9672df" providerId="AD" clId="Web-{5759E412-0F63-0784-54D0-D4CF7707BAA4}" dt="2020-09-04T14:59:00.554" v="389" actId="20577"/>
          <ac:spMkLst>
            <pc:docMk/>
            <pc:sldMk cId="717581155" sldId="266"/>
            <ac:spMk id="2" creationId="{33FE3B21-8709-4B59-A3CF-4162C9BEFA3B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5:18:40.203" v="773"/>
        <pc:sldMkLst>
          <pc:docMk/>
          <pc:sldMk cId="3609057896" sldId="267"/>
        </pc:sldMkLst>
        <pc:spChg chg="mod">
          <ac:chgData name="Chad Vidden" userId="S::cvidden@uwlax.edu::fa919fd6-03f8-48d0-9b95-10ac8c9672df" providerId="AD" clId="Web-{5759E412-0F63-0784-54D0-D4CF7707BAA4}" dt="2020-09-04T15:05:49.958" v="506" actId="20577"/>
          <ac:spMkLst>
            <pc:docMk/>
            <pc:sldMk cId="3609057896" sldId="267"/>
            <ac:spMk id="2" creationId="{FF57FDFF-0AB0-4654-B8D7-27221219DBD7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5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5759E412-0F63-0784-54D0-D4CF7707BAA4}" dt="2020-09-04T15:14:32.174" v="737"/>
        <pc:sldMkLst>
          <pc:docMk/>
          <pc:sldMk cId="438467922" sldId="268"/>
        </pc:sldMkLst>
        <pc:spChg chg="mod">
          <ac:chgData name="Chad Vidden" userId="S::cvidden@uwlax.edu::fa919fd6-03f8-48d0-9b95-10ac8c9672df" providerId="AD" clId="Web-{5759E412-0F63-0784-54D0-D4CF7707BAA4}" dt="2020-09-04T15:14:15.314" v="709" actId="20577"/>
          <ac:spMkLst>
            <pc:docMk/>
            <pc:sldMk cId="438467922" sldId="268"/>
            <ac:spMk id="2" creationId="{65DA593A-29BE-4C07-8E94-AFFEAB138614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4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fa919fd6-03f8-48d0-9b95-10ac8c9672df" providerId="ADAL" clId="{E839C175-8252-40A4-8DFE-D0ACA2D639D2}"/>
    <pc:docChg chg="addSld modSld">
      <pc:chgData name="Chad Vidden" userId="fa919fd6-03f8-48d0-9b95-10ac8c9672df" providerId="ADAL" clId="{E839C175-8252-40A4-8DFE-D0ACA2D639D2}" dt="2020-09-30T14:31:21.080" v="39"/>
      <pc:docMkLst>
        <pc:docMk/>
      </pc:docMkLst>
      <pc:sldChg chg="addSp">
        <pc:chgData name="Chad Vidden" userId="fa919fd6-03f8-48d0-9b95-10ac8c9672df" providerId="ADAL" clId="{E839C175-8252-40A4-8DFE-D0ACA2D639D2}" dt="2020-09-30T13:50:10.592" v="0"/>
        <pc:sldMkLst>
          <pc:docMk/>
          <pc:sldMk cId="3637318454" sldId="257"/>
        </pc:sldMkLst>
        <pc:inkChg chg="add">
          <ac:chgData name="Chad Vidden" userId="fa919fd6-03f8-48d0-9b95-10ac8c9672df" providerId="ADAL" clId="{E839C175-8252-40A4-8DFE-D0ACA2D639D2}" dt="2020-09-30T13:50:10.592" v="0"/>
          <ac:inkMkLst>
            <pc:docMk/>
            <pc:sldMk cId="3637318454" sldId="257"/>
            <ac:inkMk id="5" creationId="{C405A1DA-96E5-42A7-8C02-01300A4AE5BA}"/>
          </ac:inkMkLst>
        </pc:inkChg>
      </pc:sldChg>
      <pc:sldChg chg="addSp">
        <pc:chgData name="Chad Vidden" userId="fa919fd6-03f8-48d0-9b95-10ac8c9672df" providerId="ADAL" clId="{E839C175-8252-40A4-8DFE-D0ACA2D639D2}" dt="2020-09-30T13:50:10.592" v="0"/>
        <pc:sldMkLst>
          <pc:docMk/>
          <pc:sldMk cId="541778303" sldId="263"/>
        </pc:sldMkLst>
        <pc:inkChg chg="add">
          <ac:chgData name="Chad Vidden" userId="fa919fd6-03f8-48d0-9b95-10ac8c9672df" providerId="ADAL" clId="{E839C175-8252-40A4-8DFE-D0ACA2D639D2}" dt="2020-09-30T13:50:10.592" v="0"/>
          <ac:inkMkLst>
            <pc:docMk/>
            <pc:sldMk cId="541778303" sldId="263"/>
            <ac:inkMk id="4" creationId="{6F22B1A9-CBA6-4239-8F62-6D9B59E4E3D0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3052705361" sldId="264"/>
        </pc:sldMkLst>
        <pc:inkChg chg="add">
          <ac:chgData name="Chad Vidden" userId="fa919fd6-03f8-48d0-9b95-10ac8c9672df" providerId="ADAL" clId="{E839C175-8252-40A4-8DFE-D0ACA2D639D2}" dt="2020-09-30T13:50:10.592" v="0"/>
          <ac:inkMkLst>
            <pc:docMk/>
            <pc:sldMk cId="3052705361" sldId="264"/>
            <ac:inkMk id="4" creationId="{E0636B0D-BA7C-4AB4-BE20-82297D7C018C}"/>
          </ac:inkMkLst>
        </pc:inkChg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3052705361" sldId="264"/>
            <ac:inkMk id="5" creationId="{F570B541-1A3B-4331-9C6F-BBDA55DDDFDF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3320092698" sldId="265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3320092698" sldId="265"/>
            <ac:inkMk id="4" creationId="{831D9994-61CA-4141-AAC2-8CCD2B86F3EA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3813027514" sldId="266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3813027514" sldId="266"/>
            <ac:inkMk id="4" creationId="{9166FEEC-0214-4276-92D1-7D20D871B1FA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2318688551" sldId="267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2318688551" sldId="267"/>
            <ac:inkMk id="4" creationId="{CC38162F-FD15-488D-87BD-75AB57AE9AF9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3822220490" sldId="268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3822220490" sldId="268"/>
            <ac:inkMk id="4" creationId="{C4CA4D74-8B45-4B66-A02A-86ACEF752790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1130180471" sldId="269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1130180471" sldId="269"/>
            <ac:inkMk id="4" creationId="{B2662670-32E0-4DFF-A8E5-CF50BCD9FC5E}"/>
          </ac:inkMkLst>
        </pc:inkChg>
      </pc:sldChg>
      <pc:sldChg chg="addSp modSp add">
        <pc:chgData name="Chad Vidden" userId="fa919fd6-03f8-48d0-9b95-10ac8c9672df" providerId="ADAL" clId="{E839C175-8252-40A4-8DFE-D0ACA2D639D2}" dt="2020-09-30T14:31:21.080" v="39"/>
        <pc:sldMkLst>
          <pc:docMk/>
          <pc:sldMk cId="1211030091" sldId="270"/>
        </pc:sldMkLst>
        <pc:spChg chg="mod">
          <ac:chgData name="Chad Vidden" userId="fa919fd6-03f8-48d0-9b95-10ac8c9672df" providerId="ADAL" clId="{E839C175-8252-40A4-8DFE-D0ACA2D639D2}" dt="2020-09-30T13:50:26.710" v="38" actId="20577"/>
          <ac:spMkLst>
            <pc:docMk/>
            <pc:sldMk cId="1211030091" sldId="270"/>
            <ac:spMk id="2" creationId="{59F6F185-0295-474F-A858-122B9C4FE890}"/>
          </ac:spMkLst>
        </pc:spChg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1211030091" sldId="270"/>
            <ac:inkMk id="4" creationId="{A381F90D-D3DE-4592-993C-A45D1B28FC46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60C07494-8DD9-98A2-B7E5-D922C082CC76}"/>
    <pc:docChg chg="modSld">
      <pc:chgData name="Chad Vidden" userId="S::cvidden@uwlax.edu::fa919fd6-03f8-48d0-9b95-10ac8c9672df" providerId="AD" clId="Web-{60C07494-8DD9-98A2-B7E5-D922C082CC76}" dt="2020-09-10T15:01:34.373" v="36" actId="20577"/>
      <pc:docMkLst>
        <pc:docMk/>
      </pc:docMkLst>
      <pc:sldChg chg="modSp">
        <pc:chgData name="Chad Vidden" userId="S::cvidden@uwlax.edu::fa919fd6-03f8-48d0-9b95-10ac8c9672df" providerId="AD" clId="Web-{60C07494-8DD9-98A2-B7E5-D922C082CC76}" dt="2020-09-10T15:01:34.373" v="3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0C07494-8DD9-98A2-B7E5-D922C082CC76}" dt="2020-09-10T15:01:34.373" v="35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B63BD1A-70E7-E161-20A1-94BF76B897E1}"/>
    <pc:docChg chg="addSld delSld modSld">
      <pc:chgData name="Chad Vidden" userId="S::cvidden@uwlax.edu::fa919fd6-03f8-48d0-9b95-10ac8c9672df" providerId="AD" clId="Web-{EB63BD1A-70E7-E161-20A1-94BF76B897E1}" dt="2020-09-10T19:09:07.315" v="600"/>
      <pc:docMkLst>
        <pc:docMk/>
      </pc:docMkLst>
      <pc:sldChg chg="modSp">
        <pc:chgData name="Chad Vidden" userId="S::cvidden@uwlax.edu::fa919fd6-03f8-48d0-9b95-10ac8c9672df" providerId="AD" clId="Web-{EB63BD1A-70E7-E161-20A1-94BF76B897E1}" dt="2020-09-10T18:37:52.995" v="5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63BD1A-70E7-E161-20A1-94BF76B897E1}" dt="2020-09-10T18:37:52.995" v="5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EB63BD1A-70E7-E161-20A1-94BF76B897E1}" dt="2020-09-10T16:17:46.501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B63BD1A-70E7-E161-20A1-94BF76B897E1}" dt="2020-09-10T16:17:46.501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B63BD1A-70E7-E161-20A1-94BF76B897E1}" dt="2020-09-10T18:41:32.558" v="199"/>
        <pc:sldMkLst>
          <pc:docMk/>
          <pc:sldMk cId="456220285" sldId="264"/>
        </pc:sldMkLst>
        <pc:spChg chg="mod">
          <ac:chgData name="Chad Vidden" userId="S::cvidden@uwlax.edu::fa919fd6-03f8-48d0-9b95-10ac8c9672df" providerId="AD" clId="Web-{EB63BD1A-70E7-E161-20A1-94BF76B897E1}" dt="2020-09-10T18:38:15.229" v="55" actId="20577"/>
          <ac:spMkLst>
            <pc:docMk/>
            <pc:sldMk cId="456220285" sldId="264"/>
            <ac:spMk id="2" creationId="{08F07575-56EF-47F1-8A25-DCECC12556E1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45" v="6"/>
        <pc:sldMkLst>
          <pc:docMk/>
          <pc:sldMk cId="3472711696" sldId="264"/>
        </pc:sldMkLst>
      </pc:sldChg>
      <pc:sldChg chg="del">
        <pc:chgData name="Chad Vidden" userId="S::cvidden@uwlax.edu::fa919fd6-03f8-48d0-9b95-10ac8c9672df" providerId="AD" clId="Web-{EB63BD1A-70E7-E161-20A1-94BF76B897E1}" dt="2020-09-10T16:17:57.329" v="3"/>
        <pc:sldMkLst>
          <pc:docMk/>
          <pc:sldMk cId="1735053752" sldId="265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4:41.934" v="376"/>
        <pc:sldMkLst>
          <pc:docMk/>
          <pc:sldMk cId="4022419034" sldId="265"/>
        </pc:sldMkLst>
        <pc:spChg chg="mod">
          <ac:chgData name="Chad Vidden" userId="S::cvidden@uwlax.edu::fa919fd6-03f8-48d0-9b95-10ac8c9672df" providerId="AD" clId="Web-{EB63BD1A-70E7-E161-20A1-94BF76B897E1}" dt="2020-09-10T18:41:56.214" v="228" actId="20577"/>
          <ac:spMkLst>
            <pc:docMk/>
            <pc:sldMk cId="4022419034" sldId="265"/>
            <ac:spMk id="2" creationId="{EE79D180-0E68-4E74-B595-31DAB36269FD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5"/>
        <pc:sldMkLst>
          <pc:docMk/>
          <pc:sldMk cId="40794291" sldId="266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6:50.481" v="448"/>
        <pc:sldMkLst>
          <pc:docMk/>
          <pc:sldMk cId="967921158" sldId="266"/>
        </pc:sldMkLst>
        <pc:spChg chg="mod">
          <ac:chgData name="Chad Vidden" userId="S::cvidden@uwlax.edu::fa919fd6-03f8-48d0-9b95-10ac8c9672df" providerId="AD" clId="Web-{EB63BD1A-70E7-E161-20A1-94BF76B897E1}" dt="2020-09-10T18:43:45.715" v="336" actId="20577"/>
          <ac:spMkLst>
            <pc:docMk/>
            <pc:sldMk cId="967921158" sldId="266"/>
            <ac:spMk id="2" creationId="{DA024803-04FE-4529-9442-88008B06E36A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4"/>
        <pc:sldMkLst>
          <pc:docMk/>
          <pc:sldMk cId="1101782656" sldId="267"/>
        </pc:sldMkLst>
      </pc:sldChg>
      <pc:sldChg chg="modSp new modNotes">
        <pc:chgData name="Chad Vidden" userId="S::cvidden@uwlax.edu::fa919fd6-03f8-48d0-9b95-10ac8c9672df" providerId="AD" clId="Web-{EB63BD1A-70E7-E161-20A1-94BF76B897E1}" dt="2020-09-10T19:09:07.315" v="600"/>
        <pc:sldMkLst>
          <pc:docMk/>
          <pc:sldMk cId="4219142923" sldId="267"/>
        </pc:sldMkLst>
        <pc:spChg chg="mod">
          <ac:chgData name="Chad Vidden" userId="S::cvidden@uwlax.edu::fa919fd6-03f8-48d0-9b95-10ac8c9672df" providerId="AD" clId="Web-{EB63BD1A-70E7-E161-20A1-94BF76B897E1}" dt="2020-09-10T18:49:33.498" v="529" actId="20577"/>
          <ac:spMkLst>
            <pc:docMk/>
            <pc:sldMk cId="4219142923" sldId="267"/>
            <ac:spMk id="2" creationId="{0113112A-1A39-48A2-B85F-9C50B32C55C3}"/>
          </ac:spMkLst>
        </pc:spChg>
      </pc:sldChg>
    </pc:docChg>
  </pc:docChgLst>
  <pc:docChgLst>
    <pc:chgData name="Chad Vidden" userId="S::cvidden@uwlax.edu::fa919fd6-03f8-48d0-9b95-10ac8c9672df" providerId="AD" clId="Web-{3A450D2B-1689-85C3-B94D-7DD80FC789AF}"/>
    <pc:docChg chg="addSld delSld modSld">
      <pc:chgData name="Chad Vidden" userId="S::cvidden@uwlax.edu::fa919fd6-03f8-48d0-9b95-10ac8c9672df" providerId="AD" clId="Web-{3A450D2B-1689-85C3-B94D-7DD80FC789AF}" dt="2020-09-29T02:24:57.546" v="502"/>
      <pc:docMkLst>
        <pc:docMk/>
      </pc:docMkLst>
      <pc:sldChg chg="delSp modSp">
        <pc:chgData name="Chad Vidden" userId="S::cvidden@uwlax.edu::fa919fd6-03f8-48d0-9b95-10ac8c9672df" providerId="AD" clId="Web-{3A450D2B-1689-85C3-B94D-7DD80FC789AF}" dt="2020-09-29T01:53:12.132" v="5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A450D2B-1689-85C3-B94D-7DD80FC789AF}" dt="2020-09-29T01:52:57.664" v="3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A450D2B-1689-85C3-B94D-7DD80FC789AF}" dt="2020-09-29T01:53:12.132" v="58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A450D2B-1689-85C3-B94D-7DD80FC789AF}" dt="2020-09-29T01:52:22.898" v="0"/>
          <ac:inkMkLst>
            <pc:docMk/>
            <pc:sldMk cId="3637318454" sldId="257"/>
            <ac:inkMk id="5" creationId="{7C15F0BB-5F47-4117-BF27-CF0DCA50B1C5}"/>
          </ac:inkMkLst>
        </pc:inkChg>
      </pc:sldChg>
      <pc:sldChg chg="delSp modSp">
        <pc:chgData name="Chad Vidden" userId="S::cvidden@uwlax.edu::fa919fd6-03f8-48d0-9b95-10ac8c9672df" providerId="AD" clId="Web-{3A450D2B-1689-85C3-B94D-7DD80FC789AF}" dt="2020-09-29T01:52:30.773" v="4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A450D2B-1689-85C3-B94D-7DD80FC789AF}" dt="2020-09-29T01:52:26.883" v="1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3A450D2B-1689-85C3-B94D-7DD80FC789AF}" dt="2020-09-29T01:52:30.773" v="4"/>
          <ac:inkMkLst>
            <pc:docMk/>
            <pc:sldMk cId="541778303" sldId="263"/>
            <ac:inkMk id="4" creationId="{7B290D59-9C73-4BC1-A068-D77230249CE0}"/>
          </ac:inkMkLst>
        </pc:inkChg>
      </pc:sldChg>
      <pc:sldChg chg="del">
        <pc:chgData name="Chad Vidden" userId="S::cvidden@uwlax.edu::fa919fd6-03f8-48d0-9b95-10ac8c9672df" providerId="AD" clId="Web-{3A450D2B-1689-85C3-B94D-7DD80FC789AF}" dt="2020-09-29T01:52:37.523" v="6"/>
        <pc:sldMkLst>
          <pc:docMk/>
          <pc:sldMk cId="105748033" sldId="264"/>
        </pc:sldMkLst>
      </pc:sldChg>
      <pc:sldChg chg="modSp new modNotes">
        <pc:chgData name="Chad Vidden" userId="S::cvidden@uwlax.edu::fa919fd6-03f8-48d0-9b95-10ac8c9672df" providerId="AD" clId="Web-{3A450D2B-1689-85C3-B94D-7DD80FC789AF}" dt="2020-09-29T02:15:23.843" v="137"/>
        <pc:sldMkLst>
          <pc:docMk/>
          <pc:sldMk cId="3052705361" sldId="264"/>
        </pc:sldMkLst>
        <pc:spChg chg="mod">
          <ac:chgData name="Chad Vidden" userId="S::cvidden@uwlax.edu::fa919fd6-03f8-48d0-9b95-10ac8c9672df" providerId="AD" clId="Web-{3A450D2B-1689-85C3-B94D-7DD80FC789AF}" dt="2020-09-29T02:14:05.781" v="85" actId="20577"/>
          <ac:spMkLst>
            <pc:docMk/>
            <pc:sldMk cId="3052705361" sldId="264"/>
            <ac:spMk id="2" creationId="{4E6CE1E4-4E44-4903-8A99-C5A7AA7539E2}"/>
          </ac:spMkLst>
        </pc:spChg>
      </pc:sldChg>
      <pc:sldChg chg="del">
        <pc:chgData name="Chad Vidden" userId="S::cvidden@uwlax.edu::fa919fd6-03f8-48d0-9b95-10ac8c9672df" providerId="AD" clId="Web-{3A450D2B-1689-85C3-B94D-7DD80FC789AF}" dt="2020-09-29T01:52:37.554" v="7"/>
        <pc:sldMkLst>
          <pc:docMk/>
          <pc:sldMk cId="2055896135" sldId="265"/>
        </pc:sldMkLst>
      </pc:sldChg>
      <pc:sldChg chg="modSp new modNotes">
        <pc:chgData name="Chad Vidden" userId="S::cvidden@uwlax.edu::fa919fd6-03f8-48d0-9b95-10ac8c9672df" providerId="AD" clId="Web-{3A450D2B-1689-85C3-B94D-7DD80FC789AF}" dt="2020-09-29T02:17:13.609" v="230"/>
        <pc:sldMkLst>
          <pc:docMk/>
          <pc:sldMk cId="3320092698" sldId="265"/>
        </pc:sldMkLst>
        <pc:spChg chg="mod">
          <ac:chgData name="Chad Vidden" userId="S::cvidden@uwlax.edu::fa919fd6-03f8-48d0-9b95-10ac8c9672df" providerId="AD" clId="Web-{3A450D2B-1689-85C3-B94D-7DD80FC789AF}" dt="2020-09-29T02:15:42.078" v="174" actId="20577"/>
          <ac:spMkLst>
            <pc:docMk/>
            <pc:sldMk cId="3320092698" sldId="265"/>
            <ac:spMk id="2" creationId="{D01E5226-E1CC-4BEE-80EB-3ED8823215E4}"/>
          </ac:spMkLst>
        </pc:spChg>
      </pc:sldChg>
      <pc:sldChg chg="del">
        <pc:chgData name="Chad Vidden" userId="S::cvidden@uwlax.edu::fa919fd6-03f8-48d0-9b95-10ac8c9672df" providerId="AD" clId="Web-{3A450D2B-1689-85C3-B94D-7DD80FC789AF}" dt="2020-09-29T01:52:37.507" v="5"/>
        <pc:sldMkLst>
          <pc:docMk/>
          <pc:sldMk cId="968103533" sldId="266"/>
        </pc:sldMkLst>
      </pc:sldChg>
      <pc:sldChg chg="modSp new modNotes">
        <pc:chgData name="Chad Vidden" userId="S::cvidden@uwlax.edu::fa919fd6-03f8-48d0-9b95-10ac8c9672df" providerId="AD" clId="Web-{3A450D2B-1689-85C3-B94D-7DD80FC789AF}" dt="2020-09-29T02:22:53.422" v="375" actId="20577"/>
        <pc:sldMkLst>
          <pc:docMk/>
          <pc:sldMk cId="3813027514" sldId="266"/>
        </pc:sldMkLst>
        <pc:spChg chg="mod">
          <ac:chgData name="Chad Vidden" userId="S::cvidden@uwlax.edu::fa919fd6-03f8-48d0-9b95-10ac8c9672df" providerId="AD" clId="Web-{3A450D2B-1689-85C3-B94D-7DD80FC789AF}" dt="2020-09-29T02:22:53.422" v="375" actId="20577"/>
          <ac:spMkLst>
            <pc:docMk/>
            <pc:sldMk cId="3813027514" sldId="266"/>
            <ac:spMk id="2" creationId="{17B0E09D-393A-4556-832A-6E6C7E70E13E}"/>
          </ac:spMkLst>
        </pc:spChg>
      </pc:sldChg>
      <pc:sldChg chg="modSp new modNotes">
        <pc:chgData name="Chad Vidden" userId="S::cvidden@uwlax.edu::fa919fd6-03f8-48d0-9b95-10ac8c9672df" providerId="AD" clId="Web-{3A450D2B-1689-85C3-B94D-7DD80FC789AF}" dt="2020-09-29T02:23:00.344" v="390" actId="20577"/>
        <pc:sldMkLst>
          <pc:docMk/>
          <pc:sldMk cId="2318688551" sldId="267"/>
        </pc:sldMkLst>
        <pc:spChg chg="mod">
          <ac:chgData name="Chad Vidden" userId="S::cvidden@uwlax.edu::fa919fd6-03f8-48d0-9b95-10ac8c9672df" providerId="AD" clId="Web-{3A450D2B-1689-85C3-B94D-7DD80FC789AF}" dt="2020-09-29T02:23:00.344" v="390" actId="20577"/>
          <ac:spMkLst>
            <pc:docMk/>
            <pc:sldMk cId="2318688551" sldId="267"/>
            <ac:spMk id="2" creationId="{AA3D3DAB-445F-4D53-8D70-730963EFC9D0}"/>
          </ac:spMkLst>
        </pc:spChg>
      </pc:sldChg>
      <pc:sldChg chg="modSp new modNotes">
        <pc:chgData name="Chad Vidden" userId="S::cvidden@uwlax.edu::fa919fd6-03f8-48d0-9b95-10ac8c9672df" providerId="AD" clId="Web-{3A450D2B-1689-85C3-B94D-7DD80FC789AF}" dt="2020-09-29T02:24:32.765" v="477"/>
        <pc:sldMkLst>
          <pc:docMk/>
          <pc:sldMk cId="3822220490" sldId="268"/>
        </pc:sldMkLst>
        <pc:spChg chg="mod">
          <ac:chgData name="Chad Vidden" userId="S::cvidden@uwlax.edu::fa919fd6-03f8-48d0-9b95-10ac8c9672df" providerId="AD" clId="Web-{3A450D2B-1689-85C3-B94D-7DD80FC789AF}" dt="2020-09-29T02:23:20.812" v="400" actId="20577"/>
          <ac:spMkLst>
            <pc:docMk/>
            <pc:sldMk cId="3822220490" sldId="268"/>
            <ac:spMk id="2" creationId="{6E6950B2-0A13-4888-8551-47CAE0131B5D}"/>
          </ac:spMkLst>
        </pc:spChg>
      </pc:sldChg>
      <pc:sldChg chg="modSp new modNotes">
        <pc:chgData name="Chad Vidden" userId="S::cvidden@uwlax.edu::fa919fd6-03f8-48d0-9b95-10ac8c9672df" providerId="AD" clId="Web-{3A450D2B-1689-85C3-B94D-7DD80FC789AF}" dt="2020-09-29T02:24:57.546" v="502"/>
        <pc:sldMkLst>
          <pc:docMk/>
          <pc:sldMk cId="1130180471" sldId="269"/>
        </pc:sldMkLst>
        <pc:spChg chg="mod">
          <ac:chgData name="Chad Vidden" userId="S::cvidden@uwlax.edu::fa919fd6-03f8-48d0-9b95-10ac8c9672df" providerId="AD" clId="Web-{3A450D2B-1689-85C3-B94D-7DD80FC789AF}" dt="2020-09-29T02:24:40.187" v="491" actId="20577"/>
          <ac:spMkLst>
            <pc:docMk/>
            <pc:sldMk cId="1130180471" sldId="269"/>
            <ac:spMk id="2" creationId="{C4C1CC20-7A37-47A3-8386-6CE6165D7788}"/>
          </ac:spMkLst>
        </pc:spChg>
      </pc:sldChg>
    </pc:docChg>
  </pc:docChgLst>
  <pc:docChgLst>
    <pc:chgData name="Chad Vidden" userId="fa919fd6-03f8-48d0-9b95-10ac8c9672df" providerId="ADAL" clId="{432D4CB8-6A1F-4B55-858A-19EB20622BEA}"/>
    <pc:docChg chg="modSld">
      <pc:chgData name="Chad Vidden" userId="fa919fd6-03f8-48d0-9b95-10ac8c9672df" providerId="ADAL" clId="{432D4CB8-6A1F-4B55-858A-19EB20622BEA}" dt="2020-09-28T14:57:02.452" v="0"/>
      <pc:docMkLst>
        <pc:docMk/>
      </pc:docMkLst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3637318454" sldId="257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3637318454" sldId="257"/>
            <ac:inkMk id="5" creationId="{7C15F0BB-5F47-4117-BF27-CF0DCA50B1C5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541778303" sldId="263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541778303" sldId="263"/>
            <ac:inkMk id="4" creationId="{7B290D59-9C73-4BC1-A068-D77230249CE0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105748033" sldId="264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105748033" sldId="264"/>
            <ac:inkMk id="4" creationId="{96B0755E-D993-4571-81B8-EF0210903234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2055896135" sldId="265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2055896135" sldId="265"/>
            <ac:inkMk id="4" creationId="{FDB0128D-C65B-451B-9B0B-56DB28BD848F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968103533" sldId="266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968103533" sldId="266"/>
            <ac:inkMk id="4" creationId="{34486916-756C-41F5-8478-E8DFCB9F8549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4FC9A03D-6396-6E8D-C976-02B4D0F6D07F}"/>
    <pc:docChg chg="modSld">
      <pc:chgData name="Chad Vidden" userId="S::cvidden@uwlax.edu::fa919fd6-03f8-48d0-9b95-10ac8c9672df" providerId="AD" clId="Web-{4FC9A03D-6396-6E8D-C976-02B4D0F6D07F}" dt="2020-09-18T19:41:45.743" v="42" actId="20577"/>
      <pc:docMkLst>
        <pc:docMk/>
      </pc:docMkLst>
      <pc:sldChg chg="modSp">
        <pc:chgData name="Chad Vidden" userId="S::cvidden@uwlax.edu::fa919fd6-03f8-48d0-9b95-10ac8c9672df" providerId="AD" clId="Web-{4FC9A03D-6396-6E8D-C976-02B4D0F6D07F}" dt="2020-09-18T19:41:45.743" v="4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FC9A03D-6396-6E8D-C976-02B4D0F6D07F}" dt="2020-09-18T19:41:43.024" v="3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FC9A03D-6396-6E8D-C976-02B4D0F6D07F}" dt="2020-09-18T19:41:45.743" v="41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clId="Web-{4FC9A03D-6396-6E8D-C976-02B4D0F6D07F}"/>
    <pc:docChg chg="modSld">
      <pc:chgData name="" userId="" providerId="" clId="Web-{4FC9A03D-6396-6E8D-C976-02B4D0F6D07F}" dt="2020-09-18T19:41:32.602" v="3" actId="20577"/>
      <pc:docMkLst>
        <pc:docMk/>
      </pc:docMkLst>
      <pc:sldChg chg="modSp">
        <pc:chgData name="" userId="" providerId="" clId="Web-{4FC9A03D-6396-6E8D-C976-02B4D0F6D07F}" dt="2020-09-18T19:41:32.602" v="2" actId="20577"/>
        <pc:sldMkLst>
          <pc:docMk/>
          <pc:sldMk cId="3637318454" sldId="257"/>
        </pc:sldMkLst>
        <pc:spChg chg="mod">
          <ac:chgData name="" userId="" providerId="" clId="Web-{4FC9A03D-6396-6E8D-C976-02B4D0F6D07F}" dt="2020-09-18T19:41:32.602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4B1E4F0-0AD6-91E3-2D5E-825843202D1B}"/>
    <pc:docChg chg="addSld modSld sldOrd">
      <pc:chgData name="Chad Vidden" userId="S::cvidden@uwlax.edu::fa919fd6-03f8-48d0-9b95-10ac8c9672df" providerId="AD" clId="Web-{74B1E4F0-0AD6-91E3-2D5E-825843202D1B}" dt="2020-09-10T14:05:01.093" v="462"/>
      <pc:docMkLst>
        <pc:docMk/>
      </pc:docMkLst>
      <pc:sldChg chg="ord modNotes">
        <pc:chgData name="Chad Vidden" userId="S::cvidden@uwlax.edu::fa919fd6-03f8-48d0-9b95-10ac8c9672df" providerId="AD" clId="Web-{74B1E4F0-0AD6-91E3-2D5E-825843202D1B}" dt="2020-09-10T13:39:34.913" v="377"/>
        <pc:sldMkLst>
          <pc:docMk/>
          <pc:sldMk cId="3472711696" sldId="264"/>
        </pc:sldMkLst>
      </pc:sldChg>
      <pc:sldChg chg="modSp modNotes">
        <pc:chgData name="Chad Vidden" userId="S::cvidden@uwlax.edu::fa919fd6-03f8-48d0-9b95-10ac8c9672df" providerId="AD" clId="Web-{74B1E4F0-0AD6-91E3-2D5E-825843202D1B}" dt="2020-09-10T13:40:45.069" v="409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74B1E4F0-0AD6-91E3-2D5E-825843202D1B}" dt="2020-09-10T13:39:59.929" v="390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modSp new ord modNotes">
        <pc:chgData name="Chad Vidden" userId="S::cvidden@uwlax.edu::fa919fd6-03f8-48d0-9b95-10ac8c9672df" providerId="AD" clId="Web-{74B1E4F0-0AD6-91E3-2D5E-825843202D1B}" dt="2020-09-10T13:41:05.318" v="425"/>
        <pc:sldMkLst>
          <pc:docMk/>
          <pc:sldMk cId="40794291" sldId="266"/>
        </pc:sldMkLst>
        <pc:spChg chg="mod">
          <ac:chgData name="Chad Vidden" userId="S::cvidden@uwlax.edu::fa919fd6-03f8-48d0-9b95-10ac8c9672df" providerId="AD" clId="Web-{74B1E4F0-0AD6-91E3-2D5E-825843202D1B}" dt="2020-09-10T13:33:55.373" v="17" actId="20577"/>
          <ac:spMkLst>
            <pc:docMk/>
            <pc:sldMk cId="40794291" sldId="266"/>
            <ac:spMk id="2" creationId="{4EADB255-A5D2-466F-A25E-4209A8ADAB3A}"/>
          </ac:spMkLst>
        </pc:spChg>
      </pc:sldChg>
      <pc:sldChg chg="modSp new modNotes">
        <pc:chgData name="Chad Vidden" userId="S::cvidden@uwlax.edu::fa919fd6-03f8-48d0-9b95-10ac8c9672df" providerId="AD" clId="Web-{74B1E4F0-0AD6-91E3-2D5E-825843202D1B}" dt="2020-09-10T14:05:01.093" v="462"/>
        <pc:sldMkLst>
          <pc:docMk/>
          <pc:sldMk cId="1101782656" sldId="267"/>
        </pc:sldMkLst>
        <pc:spChg chg="mod">
          <ac:chgData name="Chad Vidden" userId="S::cvidden@uwlax.edu::fa919fd6-03f8-48d0-9b95-10ac8c9672df" providerId="AD" clId="Web-{74B1E4F0-0AD6-91E3-2D5E-825843202D1B}" dt="2020-09-10T13:37:02.994" v="248" actId="20577"/>
          <ac:spMkLst>
            <pc:docMk/>
            <pc:sldMk cId="1101782656" sldId="267"/>
            <ac:spMk id="2" creationId="{04DCDD58-6CD3-4D9B-80C9-85FC311F5040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9449F0B9-1BAD-9C78-DB8A-F69A7DFDA621}"/>
    <pc:docChg chg="addSld delSld modSld">
      <pc:chgData name="Chad Vidden" userId="S::cvidden@uwlax.edu::fa919fd6-03f8-48d0-9b95-10ac8c9672df" providerId="AD" clId="Web-{9449F0B9-1BAD-9C78-DB8A-F69A7DFDA621}" dt="2020-09-05T11:50:11.505" v="207"/>
      <pc:docMkLst>
        <pc:docMk/>
      </pc:docMkLst>
      <pc:sldChg chg="modSp">
        <pc:chgData name="Chad Vidden" userId="S::cvidden@uwlax.edu::fa919fd6-03f8-48d0-9b95-10ac8c9672df" providerId="AD" clId="Web-{9449F0B9-1BAD-9C78-DB8A-F69A7DFDA621}" dt="2020-09-05T11:22:31.340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449F0B9-1BAD-9C78-DB8A-F69A7DFDA621}" dt="2020-09-05T11:22:23.137" v="1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449F0B9-1BAD-9C78-DB8A-F69A7DFDA621}" dt="2020-09-05T11:22:31.340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449F0B9-1BAD-9C78-DB8A-F69A7DFDA621}" dt="2020-09-05T11:22:37.215" v="2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449F0B9-1BAD-9C78-DB8A-F69A7DFDA621}" dt="2020-09-05T11:22:37.215" v="2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9449F0B9-1BAD-9C78-DB8A-F69A7DFDA621}" dt="2020-09-05T11:48:32.158" v="177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9449F0B9-1BAD-9C78-DB8A-F69A7DFDA621}" dt="2020-09-05T11:27:17.411" v="59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9449F0B9-1BAD-9C78-DB8A-F69A7DFDA621}" dt="2020-09-05T11:50:11.505" v="207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9449F0B9-1BAD-9C78-DB8A-F69A7DFDA621}" dt="2020-09-05T11:41:43.156" v="118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del">
        <pc:chgData name="Chad Vidden" userId="S::cvidden@uwlax.edu::fa919fd6-03f8-48d0-9b95-10ac8c9672df" providerId="AD" clId="Web-{9449F0B9-1BAD-9C78-DB8A-F69A7DFDA621}" dt="2020-09-05T11:27:25.520" v="65"/>
        <pc:sldMkLst>
          <pc:docMk/>
          <pc:sldMk cId="2576273012" sldId="265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4"/>
        <pc:sldMkLst>
          <pc:docMk/>
          <pc:sldMk cId="717581155" sldId="266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2"/>
        <pc:sldMkLst>
          <pc:docMk/>
          <pc:sldMk cId="3609057896" sldId="267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3"/>
        <pc:sldMkLst>
          <pc:docMk/>
          <pc:sldMk cId="438467922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8:11:14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14284 7381 23 0,'-11'-9'11'0,"11"-16"-5"0,0 19 15 16,4-4-20-16,3 1 1 16,0-1-3-16,0 1 1 15,4-1-1-15,3 1 0 16,3 3-1-16,8 3 0 16,3 3-1-16,8 0 1 0,-1 3 1 15,0 3 0 1,4 0 1-16,7 4 0 15,3 2 1-15,1-2 1 0,-1 2 0 16,11-2 0-16,7 5-1 16,4 1 1-16,3 6-2 15,3 0 1-15,4 6-2 16,8-6 1-16,2-3 0 16,1 0 0 15,3-4-1-31,-3 1 1 0,-4-3 0 15,4-4 0-15,0-3 0 0,-4 1 1 0,-3-1 0 16,-4 0 0-16,0-6 1 16,-4-3 0-16,-3 3-1 15,8-3 0-15,-8 6 0 16,0-3 1-16,0 3-2 16,-7-3 1-16,3 0 0 15,-3 0 0-15,8-3 0 16,-5 6 1-16,1-3-1 31,-1 3 0-31,4 0-1 63,4 4 1-48,0 2-1-15,6 0 0 16,-3 1 0-16,-3-4 0 0,0 4 0 15,3-4 0-15,0 0 0 0,0 4 0 0,0-7 0 0,0 0 0 0,-3 0 0 0,3-3 1 0,4 0-1 0,-1-3 0 0,1 3-1 0,3 0 1 0,0-3-1 16,1 3 1-16,2-7 0 16,-2 1 0-16,-5 0 0 15,4-4 0-15,-3 4 0 47,0-3 0-47,3-1 0 0,4 4 1 16,-4-6 0-16,4 2 0 0,-1 1 0 0,-3-1 0 0,4 7 0 15,-4-3 0-15,-3 3 0 16,3-4 0-16,0 1-1 16,-6 0 1-16,2 0-1 15,1-1 0 1,-4 1 0-16,-3-3 0 16,6-4 0-16,1 4 1 0,0-4-1 15,-4 7 0-15,3-3 0 16,-6-4 1-16,3-3-1 15,4 4 1-15,3-1-1 0,-10 1 0 16,3 2 0 0,0-2 1-16,0-1-1 31,4-2 0-31,6-1 0 16,-9 0 1-16,2 0 0 0,4 1 1 0,-6-1-1 0,6 0 1 15,7 10-1-15,-7 0 0 16,-3-4 0-16,7 1 0 15,-4 0-1-15,4 2 1 16,10 1-1-16,-10 0 1 0,3 0-1 16,-3 2 1-16,-1-2-1 15,12 6 0 17,-5-3 0-32,-2 9 1 15,-1 4-1-15,-3-7 0 0,-1 0 0 0,1 0 0 0,0 0-1 16,-8 4 1-16,-2 2 0 15,2-3 0-15,-6 4 0 16,-4-1 0-16,0 0 0 16,-3 1 0-16,-4-4-1 15,-4 0 1-15,-10 1-1 16,-11-1 0 0,4-3-3-16,-3 3 1 15,-1-3-10-15,0 1 1 0,1 2-1 0,2-6 0 16</inkml:trace>
  <inkml:trace contextRef="#ctx0" brushRef="#br0" timeOffset="4818.7">7585 9413 27 0,'49'25'13'0,"-24"-28"-1"0,-18 3 14 15,7 3-26-15,-3 7 1 16,17 12 0-16,11 9 0 15,10 10-2-15,11 6 0 16,18 0-2-16,-4 0 0 16,0 0-2-16,-4-3 0 15,1 3-1-15,-8-6 0 16,-13-16 0-16,-4-3 1 16,-4-7 3-16,-10-11 0 0,-4-14 2 15,-14-9 1-15,-7-9-1 16,-7-22 1-16,-3-3 0 15,-8-7 1-15,0-3-2 16,4 10 1-16,7 3 0 16,7 0 0-16,4 12 0 15,14 13 1-15,-1 6 1 16,12 16 1-16,6 9-1 16,4 7 0-16,3 12 0 15,8 6 1-15,3 7-2 16,0 9 1-16,7 0-2 15,-7-6 0-15,-4-10-1 16,4-6 1-16,-14-9-1 16,0-4 1-16,-11-12-2 15,-3-6 0-15,0-6-2 16,-4-7 1-16,0-3-1 16,4-3 0-16,-1-3 1 0,1 2 0 15,0 4 1-15,3 4 1 16,11 5 2-16,7 4 0 15,0 9 0-15,3 3 1 16,4 3-1-16,4 4 1 16,3-1-1-16,-7 3 0 15,0-5-1-15,-7-4 0 16,0 0-1-16,0 0 0 16,-8-6-1-16,-2-3 0 15,-1-4 0-15,0-2 0 0,4-7 0 16,-7-3 0-16,0 0 0 15,-4 6 0-15,-3-6 0 16,-4 7 1-16,0-1 1 16,4 7 0-16,14 9 1 15,10 3 0-15,8 6 1 16,21 7 1-16,-1 6-1 16,1 3 0-16,3 0-1 15,-7 0 0-15,-3-3-2 16,3-3 1-16,-7-3-2 15,-7-7 0-15,-7-9-1 16,-7 0 0-16,-4-3-1 16,-3-7 0-16,4-2-2 15,3-7 1-15,3 0 0 16,-7-6 0-16,4 6 1 16,0 4 0-16,0-1 1 0,-3 0 1 15,-5 1 1 1,-2-4 1-16,-1 3-1 0,4 0 1 15,0 1-2-15,0-1 1 16,0 4-1-16,3 5 1 16,7 4 0-16,4 3 1 15,0 0 0-15,4 3 1 16,-4-3 0-16,7 0 0 16,-4 3-1-16,4 1 1 0,7-1-1 15,8 6 0 1,2 4 0-16,15-1 0 0,14 7 0 15,10 9 0-15,1 4-1 16,3-1 1-16,3-9-7 16,-3 0 1-16,-10-6-4 15,13-16 0-15</inkml:trace>
  <inkml:trace contextRef="#ctx0" brushRef="#br0" timeOffset="5823.66">19784 9526 16 0,'130'85'8'0,"8"31"-7"15,-103-85 8-15,11 7-10 16,3 6 1-16,4-16 0 16,4-3 0-16,3-3 2 15,-4-6 0-15,1-7 1 16,-8-3 1-16,-10-6 0 16,-4-15 0-16,-3-4-1 0,0 0 0 15,3 0-2-15,4-3 0 16,7 3-2-1,3 1 1-15,11 8 0 0,14 10 1 16,7 10 0-16,7 5 0 16,8 7 1-16,9 7 1 15,-2-4 0-15,10 6 0 16,0 3-1-16,3 4 1 16,0-3-2-16,-10-10 1 15,-11-3-1-15,-6-7 0 16,-8-5-2-16,-7-7 1 15,-4-3-1-15,1-10 0 16,-8-5-1-16,-3-7 1 0,-3 3 0 16,-8-6 0-16,-3-6 0 15,0 2 1-15,10 4 0 16,11 6 0-16,15 7 0 16,9 12 0-16,12 9 1 15,6 7 1-15,11-3-1 16,3 2 1-16,-13 1-1 15,3-4 1-15,-11-5-1 16,-3-4 1-16,-8-6-3 16,-2-4 0-16,-8 4-1 15,-11-3 0-15,1-7 0 16,3 1 0-16,4-1 0 16,3 1 1-16,10 6 1 15,1 6 0-15,14 0 1 0,17 9 1 16,12 4-1-1,6 8 1-15,10 8 0 0,22 8 0 16,0 7-1-16,11 6 0 16,-5 1-6-16,1-4 0 15,4 3-6-15,-15-3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8:11:32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2903 5007 23 0,'0'0'11'0,"0"-6"2"0,0 6 11 16,7 6-21-16,-7-6 0 16,11 0 1-16,-7 4 1 15,10 2-7-15,-11-3 1 16,8 3 3-16,-1 4 1 16,1 2-3-16,0 1 1 15,-4-1-1-15,0-2 0 16,3-1 0-16,-6 1 0 0,3-1 0 15,3-3 0-15,-10 1 0 16,4-4 0-16,-4 3 0 16,0-3 0-16,0 0-1 15,0-3 1-15,0 3 0 16,0-3 1-16,0-12 0 16,7-7 0-16,-7-6 1 15,7-19 0-15,-3-9 0 16,6-19 0-16,8-7-2 15,21-18 0-15,3-10-8 16,14 7 1-16,4-22-6 16,-14 12 0-16</inkml:trace>
  <inkml:trace contextRef="#ctx0" brushRef="#br0" timeOffset="1350.72">3161 7958 37 0,'39'-22'18'0,"10"-25"-18"0,-45 25 31 0,3-9-30 16,-4-7 0-16,-6-6-1 15,-4-3 1 1,-7 0-2-16,-8 3 1 0,-6 1 1 16,0 2 0-16,-14 9-1 15,-18 7 1-15,-18 10-1 16,-10 15 1-16,7 9-1 15,-11 13 1 1,4 3-1-16,0 10 1 0,6 2-1 16,12 7 1-16,10 13-1 15,10 12 1-15,15 12-1 16,21 13 0-16,7 0-1 16,14 16 1 15,14-19-1-16,7-6 0 1,11-13-1-16,11-19 1 0,20-15-1 0,33-13 1 0,13-22-1 0,4-6 1 0,14-16 1 16,0-12 0-16,-14-4 3 0,-28-12 0 15,-15-13 1-15,-6-2 0 16,-22-7 0-16,-13 0 0 16,-12 0-2 15,-13 0 1-16,-22 6-3 1,-17 4 1-16,-64-14-15 0,-3 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8:11:52.6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18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5T18:15:25.978"/>
    </inkml:context>
  </inkml:definitions>
  <inkml:trace contextRef="#ctx0" brushRef="#br0">2783 4572 39 0,'7'0'19'0,"-7"3"-6"15,0 0 19-15,4 0-30 0,3 0 0 16,-7 0 1-16,4 7 1 31,3 24-5-31,-7 7 0 16,3 9 2-16,4 7 1 15,-7 2-2-15,0 4 0 16,0-4-2-16,-7-12 0 16,4-9-3-1,3-7 0-15,-7-2-6 0,3-10 0 16,4-7-3-16,-7-9 0 16</inkml:trace>
  <inkml:trace contextRef="#ctx0" brushRef="#br0" timeOffset="589.5">2695 4609 33 0,'0'0'16'0,"18"3"-15"0,-11-6 28 0,4 0-26 0,-8 3 0 0,8 0 1 15,-1 0 1-15,4-9-6 16,7-4 1-16,1-3 3 16,6-5 1-16,4-1-1 15,10 0 0-15,-7 9-1 16,-3-3 0-16,-4 7-1 15,-7-4 0-15,1 7-2 0,-5 6 1 16,-13 10-1-16,3 15 1 16,-14-3-1-16,-7 9 0 15,-4 7-1-15,-14-1 0 16,4-2-1-16,-4-7 1 16,8-6-1-16,2-3 1 0,1-4 1 15,11-2 0 1,-1-7 1-1,11-3 0-15,0-3 1 0,11 3 0 16,-1 4 0-16,8-4 1 16,14 3-2-1,-11 10 1-15,7 3-1 32,-10 6 0-32,-4 6 1 15,-4 0 0-15,1-2 0 16,-4 5 0-16,0 4 0 0,4 3 0 0,-8 6 0 15,4-3 0-15,4-7-5 16,-8-9 1-16,4-3-10 16,-3-12 0-16</inkml:trace>
  <inkml:trace contextRef="#ctx0" brushRef="#br0" timeOffset="907.45">3298 5061 29 0,'0'19'14'0,"4"3"-6"0,-4-16 14 0,7 3-20 0,-7 7 1 0,4 3 3 0,3 6 0 16,3 0-6-16,-3-3 0 0,7-3 6 15,4-7 0-15,0-6-2 16,3-6 0-16,0-6-1 16,-3-16 0-16,-4-3-2 15,3-6 0-15,-6-7-2 16,-7 4 0-16,3-7-7 16,0 0 1-16,-7 4-8 15,0 5 1-15</inkml:trace>
  <inkml:trace contextRef="#ctx0" brushRef="#br0" timeOffset="1219.07">3588 4167 44 0,'3'13'22'0,"4"21"-21"0,-3-18 35 15,3 12-36-15,0 10 1 16,-7 21 1-16,0 23 0 16,4 9-2-16,3 9 0 15,-4-3 1-15,4-3 1 16,-7-12-4-16,0-13 1 15,0-10-7 1,0-15 0-16,0-15-6 0,0-23 0 16</inkml:trace>
  <inkml:trace contextRef="#ctx0" brushRef="#br0" timeOffset="1622.83">3796 5029 43 0,'25'19'21'0,"10"-6"-23"0,-25-23 37 0,5 7-35 16,9-6 0-16,-10-1 0 0,4-2 1 15,0-7-1-15,-8-3 1 16,-6 0-1-1,3-6 0-15,-14 6-1 0,3 3 0 16,-6 0-1-16,-4 7 0 16,-8 9-1-16,-2 0 1 15,-5 9 0-15,12 6 0 32,-1 26 2-32,8 3 1 15,10 0 2 1,7-4 0-16,3 1 1 0,8-13 1 15,-4-3-1 1,14-13 1-16,4 4-3 0,3-7 1 0,-3-6-6 16,-4-3 1-1,-7-3-11-15,-3 3 0 16,-18-13-2-16,0 6 1 0</inkml:trace>
  <inkml:trace contextRef="#ctx0" brushRef="#br0" timeOffset="2028.16">2660 5534 39 0,'21'0'19'0,"39"0"-14"0,-39-6 37 16,18 0-40-16,10 6 1 16,11-10 1-16,11 7 1 15,17-12-6-15,11 2 1 16,3-3 3-16,8 1 0 15,6 8-1-15,4-5 0 16,-7-1-1-16,-11 4 0 16,-7 3-1-16,-13 2 0 0,-15 1-3 15,-7 6 0-15,-18 7-9 16,-10 2 1-16,-22 1-5 16,-3 3 0-16</inkml:trace>
  <inkml:trace contextRef="#ctx0" brushRef="#br0" timeOffset="3951.74">2466 10172 21 0,'7'-3'10'0,"-3"16"2"0,3-7 11 16,-7 6-19-16,7 7 0 16,-4 3 3-16,4 6 0 0,-3 10-9 15,3 9 1-15,-7-3 5 16,0 6 1-16,3 0-3 16,4-3 1-16,-7-3-3 15,0-6 1-15,0-4-3 16,0-9 0-16,0-6-5 15,0-9 1-15,0-10-7 16,0-10 0-16</inkml:trace>
  <inkml:trace contextRef="#ctx0" brushRef="#br0" timeOffset="4314">2424 9984 27 0,'7'-16'13'0,"3"10"-8"16,-6 9 18-16,3 0-22 15,3 0 1-15,1 1-1 16,0-1 1-16,-4 3-2 0,3 7 0 16,1-1 2-16,10 1 1 15,0 5 0-15,18 4 0 16,10 0 2-16,1 3 0 15,-1 10-1-15,-7-1 0 16,-3 1-2-16,-11 3 1 16,-13 9-2-16,-8 6 0 15,-14 0-2-15,-8 10 1 16,-13-10-3-16,-11-9 1 16,1-3-3-16,2-10 0 0,-2-3-8 15,9-6 0-15,-2-9 0 16,6-7 0-16</inkml:trace>
  <inkml:trace contextRef="#ctx0" brushRef="#br0" timeOffset="4540.18">3002 10511 36 0,'7'44'18'0,"4"0"-19"15,-11-29 36-15,0 4-35 16,3 0 1-16,-3-3-2 16,0-1 1-16,0-2-4 15,0-4 0-15,0-6-7 0,-3-12 1 16</inkml:trace>
  <inkml:trace contextRef="#ctx0" brushRef="#br0" timeOffset="4973.02">3041 10320 38 0,'28'31'19'0,"-7"-22"-23"0,-10-12 30 0,0 3-26 15,6-3 0-15,-3 0 0 16,11-3 0-16,0-1-2 16,3-2 1-16,0 0-2 15,0-4 1-15,-7 4-1 16,-6 2 1-16,-8 1-1 16,-4 9 1-16,-6 7 0 15,-19 2 1-15,1 1 0 16,-7 5 1-16,0 1-3 15,-4 3 0-15,11 0-3 16,-4 3 1-16,11-9 0 16,4 0 1-16,-1-4 0 15,4-2 0-15,14-4 6 0,4 3 1 16,10-2 3 0,10-1 1-16,1-3 0 15,4 0 1-15,-5 0-1 16,-3 0 0-16,-6 4-4 0,-12 8 1 15,-10 10-3-15,-7 4 1 16,-14 2-5-16,-11-6 1 16,1-6-8-16,-8-3 1 15</inkml:trace>
  <inkml:trace contextRef="#ctx0" brushRef="#br0" timeOffset="5258.78">3690 9717 45 0,'7'-18'22'0,"4"33"-28"15,-11-5 39-15,-7 5-34 16,3 14 1-1,-6 5-1-15,-1 16 1 0,-7 13 0 16,1 12 1-16,-4 4-2 16,10 8 1-16,-7-2-1 15,8-13 1-15,-4-9-4 16,3-7 0-16,4-18-8 16,-4-13 1-16</inkml:trace>
  <inkml:trace contextRef="#ctx0" brushRef="#br0" timeOffset="5799.07">3450 10432 24 0,'32'26'12'0,"14"-20"-1"0,-36-9 12 16,8 0-23-16,3-1 0 15,11 1 0-15,10-3 0 0,8 0 0 16,-1-1 0-16,-3 4 0 16,-4 0 1-16,-3-3-1 15,-11 6 1-15,-7 0-1 16,-3 6 1-16,-7-3-2 16,-8 0 1-16,-6 4-1 15,-15 2 1-15,-3 1-2 16,-7 8 1-16,-1-2-1 15,-2 0 1-15,2-1 1 16,1 1 0-16,4 3 0 16,6-3 0-16,7-1 1 15,1-2 1-15,10-1 0 16,0-2 0-16,10-7-1 16,8-3 1-16,3-6-1 15,0-7 0-15,-3 0-1 16,3 1 1-16,-10 3-1 0,6-1 0 15,-6 4-1-15,-1 0 1 16,-6 2-1-16,3 4 1 16,4 0 0-16,-4 7 0 15,3 2 0-15,-6 4 0 16,3-1 0-16,3 4 0 16,-10 0-1-16,0-4 0 15,0-2-6-15,0-4 1 16,0-6-3-16,0-6 0 0</inkml:trace>
  <inkml:trace contextRef="#ctx0" brushRef="#br0" timeOffset="6174.2">4046 10548 23 0,'11'35'11'0,"-4"-1"-9"0,-7-30 17 0,0-1-18 16,0-3 1-16,0 0 3 16,0-3 1-16,11-4-7 15,-8-5 1-15,4-1 2 16,4-2 1-16,-8-7-2 16,4 0 0-16,0-3-3 15,-3 3 1-15,3 0-2 0,-3 3 0 16,3 3 1-16,3 4 0 15,-6 5 0-15,3 7 1 16,3 3 2-16,1 7 1 16,-1 6 0-16,-2 2 0 15,2 4 0-15,1 3 0 16,-8 0-1-16,4-3 1 16,-7-3-4-16,7-3 1 15,-7-4-7-15,11-5 0 16,-8-4-2-16,5-6 1 0</inkml:trace>
  <inkml:trace contextRef="#ctx0" brushRef="#br0" timeOffset="6728.12">4583 10486 21 0,'31'3'10'0,"-2"-13"-5"15,-19 14 18-15,-6-4-21 16,3 3 0-16,3-3 1 15,-10 0 0-15,4-3-5 16,-4 3 1-16,-4-7 2 16,-3 1 1-16,-3 0-3 15,-4 0 0-15,-4 6 1 16,-3 0 0-16,3 6 0 16,4 3 0-1,-4 10 0 1,11 3 1-16,4 3 0 0,3 0 0 15,10 0-1-15,-3 0 1 16,8-6 1-16,6-3 0 16,3-7 0-16,-2-6 0 15,2-3 0-15,12-6 1 16,6-3 0-16,4-7 0 16,-4-3-1-16,-3 3 0 15,0-2-2-15,-18-11 1 16,0-2-1-16,-3-3 0 0,-15-1-1 15,4 1 0-15,-14 5 0 16,4 7 0-16,-15 7 0 16,0 5 1-16,4 13-1 15,-3 7 0-15,6 6 1 16,0 12 0-16,11 6 0 16,11 1 1-16,0 2 0 15,6 1 0-15,-6-3 0 16,10-7 0-16,7-6-1 15,0-3 1-15,15-10-1 16,-4-6 0-16,-4-6-3 16,-7-3 1-16,-7-4-10 15,-7-2 1-15</inkml:trace>
  <inkml:trace contextRef="#ctx0" brushRef="#br0" timeOffset="7223.69">2843 11078 34 0,'0'-22'17'0,"7"7"-13"15,-7 8 23-15,4-2-24 16,3-3 1-16,4 2 3 15,-1 1 1-15,8-1-10 16,7 1 1-16,10 6 6 16,7 0 1-16,29 3-2 15,27 3 1-15,19-6-2 16,42 3 0-16,21-3-1 16,14-7 1-16,14-2-2 15,-18 5 0-15,18 1-1 16,-14 3 0-16,-31 3-2 0,-22 6 0 15,-14 0-4-15,-25-2 1 16,-17-4-7-16,-22-7 0 16,-24-8-5-16,-21-4 1 15</inkml:trace>
  <inkml:trace contextRef="#ctx0" brushRef="#br0" timeOffset="11277.26">2424 14669 28 0,'0'12'14'0,"7"4"0"0,-4-10 14 0,-3 7-25 15,7 3 0-15,4 6 3 16,-8 12 1-1,4 7-8-15,4 6 0 0,-11 12 5 16,4 1 1-16,-4 6-3 16,0-7 1-16,0-5-2 15,0-4 0-15,0-16-4 16,0-5 0-16,0-11-5 16,-4-11 1-16,4-14-8 15,0-18 1-15</inkml:trace>
  <inkml:trace contextRef="#ctx0" brushRef="#br0" timeOffset="11622.95">2381 14638 29 0,'4'6'14'0,"6"-16"-11"0,-3 7 18 16,-3 0-19-16,7-3 0 16,3 0 2-16,-4-4 1 15,11-2-5-15,-10-1 1 16,17 4 5-16,15-1 0 16,6 1-1-16,4-1 1 0,3 4-2 15,-6 3 0 1,-8 3-1-16,-7 6 0 15,-10 7-3-15,-14 3 0 0,-15 15-1 16,-17 3 0-16,-18 7-3 16,-10 0 1-16,-1 0-5 15,1-1 1-15,-4-5-7 16,-3-7 0-16</inkml:trace>
  <inkml:trace contextRef="#ctx0" brushRef="#br0" timeOffset="11967">2762 15155 54 0,'0'22'27'0,"-7"-10"-33"15,7 1 49-15,7 3-43 0,-7-1 1 0,0 7-1 16,7-3 1-16,-7-6-2 15,0-1 0-15,0-2-4 16,0-7 1-16,0-10-11 16,4-11 0-16</inkml:trace>
  <inkml:trace contextRef="#ctx0" brushRef="#br0" timeOffset="12149.32">2745 14939 33 0,'17'31'16'0,"-10"-19"-11"0,-7-12 17 0,0 0-24 16,0 0 1-16,11 0-6 16,-8-3 0-16,4-6 2 15,-3-4 0-15</inkml:trace>
  <inkml:trace contextRef="#ctx0" brushRef="#br0" timeOffset="12566.71">2960 15161 46 0,'10'10'23'0,"19"-14"-24"0,-19 1 44 16,1-6-42-16,-1-4 0 15,1-2 0-15,-4-1 0 0,4 0-2 16,-11-2 0-16,3-1 1 16,-3 3 0-16,7 0-2 15,-7 1 1-15,-7 2-2 16,4 4 0-16,-4 9-1 15,3-3 1-15,-10 3 0 16,3 6 0-16,1 3 1 16,6 4 0-16,-6 6 2 15,10 3 0-15,0 6 0 16,0-6 1-16,0 0-1 16,10 0 1-16,-6-4-1 15,6-2 0-15,1-3-1 16,3-7 1-16,0-6-5 0,4-3 0 15,3-13-6-15,0-3 0 16</inkml:trace>
  <inkml:trace contextRef="#ctx0" brushRef="#br0" timeOffset="12914.76">3362 14910 34 0,'7'16'17'0,"4"-10"-9"0,-4-6 26 0,-7 0-32 16,0 3 1-16,0-3-2 16,0 4 1-16,-7-1-4 15,-4 0 1-15,-7 3 1 16,4 4 1-16,-3-1-1 15,-1 7 0-15,4 6 0 16,-4 3 1-16,8 3 0 16,10 0 0-16,-7 0 0 15,14 1 0-15,3-4 0 16,1 0 0-16,6-6-2 16,5-4 1-16,-5-5-4 15,4-4 0-15,1-3-10 16,-5-9 1-16</inkml:trace>
  <inkml:trace contextRef="#ctx0" brushRef="#br0" timeOffset="13437.74">3531 15136 47 0,'7'13'23'0,"4"-1"-22"16,-11-12 38-16,7 0-39 16,4-3 1-16,-1-3 0 15,4-4 1-15,-7-2-3 16,4-4 1-16,-4-3 0 16,-7 1 1-16,4-1-1 15,-4-3 1-15,0 0-2 16,0 9 0-16,-4 1-1 15,-10 5 0-15,0 7-1 16,3 0 0-16,-10 7 0 16,3 5 0-16,8 10 1 0,-1 3 1 15,1 4 0-15,10-4 1 16,10 6 1 15,1 0 0-31,-1-6-1 0,8 4 1 0,-4-7-1 16,4-4 0-16,3-5-5 0,-3 0 1 15,3-7-8-15,-4-16 0 16</inkml:trace>
  <inkml:trace contextRef="#ctx0" brushRef="#br0" timeOffset="14534.4">3905 14854 19 0,'4'0'9'0,"3"0"11"0,-7 0 5 15,0 0-19-15,0 0 0 16,0 0 5-16,0 0 0 15,0 0-14-15,0 9 1 16,3 7 8-16,4 6 0 0,-3 6-3 16,3 10 0-16,0 6-2 15,4-7 0-15,-8-5-1 16,4-1 0-16,4-9-1 16,-8-9 1-16,8-4-2 15,0-6 1-15,3-6-1 16,-4-6 0-16,1-7-1 15,-1 0 0-15,1 0-1 16,-4 4 0-16,4 6 0 16,-1 6 1-16,1 3 0 15,-1 3 0-15,1 3 1 16,0 4 0 0,-4 0 1-1,3-1 0-15,1 4 1 0,-1-4 0 0,1 1-1 16,-1-4 1-16,1 4 0 15,7-10 0-15,-8-6 1 16,-3 0 0-16,4-10 0 0,0-3 1 16,-1-5 0-16,1-5 0 15,-1-2 0-15,1 0 0 16,-1-3-3-16,-3-1 1 16,4 4-6-16,-11 3 1 15,11 3-7-15,-8 0 1 16</inkml:trace>
  <inkml:trace contextRef="#ctx0" brushRef="#br0" timeOffset="14761.08">4523 14954 40 0,'0'28'20'0,"3"-24"-20"0,-3-4 33 0,7 3-34 16,-7 0 1-16,0 0-2 15,0 0 1-15,0-3-5 16,0 0 0-16,0-12-6 16,0-10 1-16</inkml:trace>
  <inkml:trace contextRef="#ctx0" brushRef="#br0" timeOffset="14912.46">4484 14663 19 0,'21'28'9'0,"-3"-19"-14"0,-8-6 9 15,1 1-11-15,-1-8 1 16</inkml:trace>
  <inkml:trace contextRef="#ctx0" brushRef="#br0" timeOffset="15584.73">4847 14741 25 0,'-3'22'12'0,"-26"-16"-14"0,26-3 24 0,-8 4-22 15,-6-1 1-15,6 3-1 16,1-2 0-16,-1 2 0 16,4-3 0-16,3 1 0 15,4-1 1-15,-7 0 0 16,14 3 0-16,-3 1 2 15,14 2 0-15,-4 1 0 16,10 0 0-16,-3 5 0 0,-6-5 0 16,-1-1-1-16,-4 1 0 15,-6-4-2-15,-8 1 0 16,-3-1-1-16,-3 1 1 16,-1-1-1-1,0 0 1-15,-6 1-1 0,6-1 0 16,1 1 0-16,3-1 1 15,3-3 0-15,4-3 0 16,11 1 2-16,-4-8 0 16,14-2 1-16,4-6 1 15,3 2-1-15,11-5 1 0,-1-11-1 16,5 1 0 15,-4-6-2-31,-1-3 0 16,-9 2-1-16,-5-2 0 0,1-4-1 0,-11 10 0 0,-3 0-1 15,-4 6 1-15,-7 9-1 16,-11 13 0-16,1 6-1 16,-8 4 1-16,0 5 0 15,4 7 0-15,-3 7 1 16,6 5 1-16,7 1 2 16,8-1 0-16,3 4 1 15,7-7 0-15,7-3-1 16,4-9 0-16,7-6-3 15,-15-10 1-15,5-6-12 16,-1-7 1-16,-4-15-2 16,-3-3 0-16</inkml:trace>
  <inkml:trace contextRef="#ctx0" brushRef="#br0" timeOffset="16155.12">6643 14456 44 0,'32'9'22'0,"-4"-3"-24"15,-21-6 43-15,0 0-38 16,0 0 1-16,4 3 1 16,-11-3 1-16,0 4-8 0,-11 2 0 15,-10 3 4 1,-4 4 1-16,-10 6-2 0,-4 3 0 16,0 0-1-16,-3 12 0 15,3 1 0-15,4 5 1 16,7 7 0-16,13 4 0 15,-2 5 0-15,13 4 1 16,4-1-1-16,11-12 0 16,3-9 0-16,21-7 0 15,1-6-1-15,6-6 0 16,4-6-5-16,0-10 0 16,-4-10-10-16,-3-11 0 15,-8-7-2-15,-6-4 0 0</inkml:trace>
  <inkml:trace contextRef="#ctx0" brushRef="#br0" timeOffset="16397.09">6876 14964 35 0,'7'34'17'15,"3"-31"-14"-15,-10 4 30 0,4 5-31 16,6 4 0-16,-6-1 3 15,-1 1 0-15,8-3-6 16,7-7 1-16,3-6 3 16,-7-6 1-16,4-10-3 15,-1 0 1-15,1-6-4 16,-4-6 0-16,-7-3-10 16,-7-4 1-16,0-12-3 0,0 6 0 15</inkml:trace>
  <inkml:trace contextRef="#ctx0" brushRef="#br0" timeOffset="16690.64">7218 15001 26 0,'-4'7'13'0,"1"-17"-9"0,3 4 19 0,-4-13-22 16,1-3 1-16,-1-3 2 16,1-3 1-16,3-4-5 15,3 10 1-15,4 4 4 16,4 2 1-16,6 7-2 16,5 2 1-1,13 7-6 1,-3 3 0-16,-4 1-11 15,-10-8 1-15</inkml:trace>
  <inkml:trace contextRef="#ctx0" brushRef="#br0" timeOffset="16982.84">7500 14838 38 0,'14'25'19'0,"-14"29"-16"0,7-42 25 16,-3-2-26-16,3 2 1 15,0 1 3-15,3-4 1 16,1 0-7-16,3-2 0 16,4-4 5-16,10-3 0 0,-3 0-1 15,10-10 1-15,4-8-3 16,3-11 0-16,-3-5-3 15,0-10 1-15,-8 0-6 16,-2 3 1-16,-5-3-11 16,-9 4 1-16,-8 2-1 15,-7 13 0-15</inkml:trace>
  <inkml:trace contextRef="#ctx0" brushRef="#br0" timeOffset="17448.62">7980 14854 43 0,'17'12'21'0,"5"-27"-22"0,-12 12 42 16,4-4-40-16,8-2 0 15,2 0 0-15,-3-4 1 16,8-3-3-16,-15-2 0 16,0 2 1-16,-4-3 0 15,-6 6-1-15,-11 1 0 16,-4 3-1-16,-3 9 0 0,4 3 1 15,-15 9 0-15,7 1 0 16,1 6 0-16,6 6 1 16,0 6 1-16,4 3 1 15,4-5 0-15,3 2 0 16,10-6 1-16,5-6-1 47,2-6 0-32,11-7-1-15,4-3 1 0,7-12-4 0,-7-10 0 0,-1-3-7 0,-6 0 1 0,-4-13-7 16,-10 10 1-16</inkml:trace>
  <inkml:trace contextRef="#ctx0" brushRef="#br0" timeOffset="18798.9">2561 15544 1 0,'0'19'0'0,"11"-32"21"0,-11 13-17 0,0 0 3 16,0 0 1-16,0-3 4 15,3 3 0-15,4 0-15 16,4 0 0-16,0 0 9 16,6 0 1-16,4 0-4 15,0 0 0-15,8 0-2 16,-8-3 1-16,7-7-1 16,4 4 0-16,7-3 1 15,3-4 0-15,4 1 0 16,-4-4 0-16,8 7-1 0,6-4 0 15,4 4 1-15,0 2 0 16,0 4 0-16,10 3 1 16,-6 0 0-16,3 3 0 15,-3 0 1-15,3 4 0 16,3-4-1-16,1 0 0 47,6-9-1-47,1 3 1 0,-8-4-1 0,-6 1 1 15,3 0-2-15,11-1 0 0,-15 4 0 0,4 3 0 0,4 3-1 16,6-3 1-16,-6 4-1 16,-11-1 0-16,0 0 0 15,10 0 1-15,-3 3-1 16,4-6 0-16,3 3 0 16,11-3 0-16,-22 0 1 15,4 4 0-15,4 2 0 16,6 0 0-16,4 4 0 15,11-7 0-15,-4-3-1 16,-6 0 1-16,6 0-1 16,3-3 0-16,1 3 0 15,7-7 0-15,-11 1 0 16,0 0 1-16,4-4 0 16,3 4 0-16,15-3 0 15,-12-4 0-15,-2 1 0 0,2-4 0 16,8 0-1-16,7 0 0 15,4-2 0 1,-15-1 1-16,7 6-1 0,1 4 1 16,6 9-1-16,-7 3 0 15,-3 6 0-15,0-2 0 16,7 2 0-16,-7 4 0 16,-4-4-3-16,-10 0 0 15,-18 1-7-15,-21-1 0 16,-14-6-10-16,-8 4 1 15</inkml:trace>
  <inkml:trace contextRef="#ctx0" brushRef="#br1" timeOffset="34758.72">17844 2173 40 0,'10'-3'20'0,"1"37"-14"16,-8-21 21-16,1 12-23 15,-1 0 1-15,-3 22 1 16,-3 12 0-16,3 14-8 15,0-1 0-15,0 15 5 16,0 4 1-16,-4-3-3 16,1-6 0-16,3-7-4 15,-4 0 0-15,1-12-6 16,-1-19 1-16,1-7-7 0,-1-21 1 16</inkml:trace>
  <inkml:trace contextRef="#ctx0" brushRef="#br1" timeOffset="35185.48">18852 2587 44 0,'-3'6'22'16,"-11"6"-25"-16,7-8 37 0,-7 5-32 16,-8 10 1-16,-6 6 0 15,-7-9 0-15,-4 6-5 16,0 9 1-16,4 7 2 16,7-4 1-16,3 4-4 0,4-4 1 15,3 1-4 1,1-17 1-16,3-2-10 0,3-16 1 15</inkml:trace>
  <inkml:trace contextRef="#ctx0" brushRef="#br1" timeOffset="35420.71">18479 2562 39 0,'7'28'19'0,"17"6"-14"0,-13-24 28 0,6 15-29 16,5-3 0-16,6 12 3 15,0 16 0-15,4 4-9 16,3 5 1-16,0 4 4 16,-3 0 0-16,-4-10-11 15,-6-6 0-15,-12-9-8 16,1-20 1-16</inkml:trace>
  <inkml:trace contextRef="#ctx0" brushRef="#br1" timeOffset="35946.51">19417 2163 45 0,'-7'32'22'0,"-4"-23"-17"16,8 13 36-16,-1 9-39 15,1 23 1-15,3 27 2 16,3 4 1-16,8 18-7 16,-4 17 0-16,3-8 4 15,1-2 0-15,0-6-4 16,-4-17 1-16,-4-5-8 15,1-19 1-15,3-16-10 0,-4-22 0 16</inkml:trace>
  <inkml:trace contextRef="#ctx0" brushRef="#br1" timeOffset="36458.11">20048 2750 53 0,'7'12'26'0,"11"-15"-28"0,-11 3 42 16,4 0-40-16,-1 0 0 15,8-6 0-15,7 3 1 16,6-7-4-16,5 10 0 15,-5 3-5-15,1-6 1 0,-7 3-8 16,-8 0 1 0</inkml:trace>
  <inkml:trace contextRef="#ctx0" brushRef="#br1" timeOffset="36667.61">20027 2994 55 0,'21'22'27'0,"25"-22"-36"15,-35 0 50-15,10 0-41 16,11-6 0-16,10-3-6 16,7 2 1-16,8 1-6 15,3 0 1-15,-11-4-4 16,-3 1 0-16</inkml:trace>
  <inkml:trace contextRef="#ctx0" brushRef="#br1" timeOffset="37145.71">21103 2195 59 0,'32'28'29'0,"21"-47"-37"0,-39 13 62 0,14-10-53 16,11 4 0-16,7-7 0 15,0-3 0-15,-4 9-2 16,0-2 1-16,-10 11 0 16,-4-2 1-16,-6 12-2 15,-8 4 1-15,-7 9-2 16,-7-13 1-16,-11 13-1 16,-7 0 0-16,-6 15-1 15,-8-3 0-15,-7 4 0 16,0 6 0-16,8 3 0 15,6 3 1-15,4-3 0 16,7-1 1-16,3-2-2 0,4 0 1 16,0-7-3-1,11-12 0-15,-1 0-2 0,4-3 0 32,4 9-7-32,-4-9 1 15</inkml:trace>
  <inkml:trace contextRef="#ctx0" brushRef="#br1" timeOffset="37536.61">21318 3176 48 0,'14'0'24'0,"4"19"-27"0,-11-19 46 0,-3 0-42 15,3 0 0-15,-7 0-1 16,0 0 1-16,-4 0-2 16,-3 9 1-16,-7-9 0 15,0 10 0-15,-4-4-1 16,4 10 1-16,4-4-3 15,-1 1 1-15,4 9-1 16,3-3 1-16,1-1-1 16,-1-2 1-16,8-6 0 15,7-7 0-15,10-6 3 0,0-7 1 16,4 4-1-16,-4-4 1 16,-4-5-3-16,-3-1 0 15,-6-3-11-15,-19-3 1 16</inkml:trace>
  <inkml:trace contextRef="#ctx0" brushRef="#br1" timeOffset="39322.06">5510 4399 40 0,'0'19'20'0,"0"-19"-12"15,0 0 20-15,0-6-25 16,0 6 0-16,4 9 2 16,-4 16 1-16,3 10-7 15,1 18 0-15,-4 10 5 16,0 18 1-16,0 16-3 16,0-12 1-16,0 3-2 15,0-10 0-15,0-9-3 16,0-9 1-16,-4-13-8 15,1-3 1-15,3 3-8 16,0-13 0-16</inkml:trace>
  <inkml:trace contextRef="#ctx0" brushRef="#br1" timeOffset="40491.41">5962 4722 40 0,'-4'6'20'0,"-13"-31"-13"16,17 16 29-16,7-1-34 15,-4-2 1-15,4-1 1 16,-3-2 0-16,7 5-4 16,3 1 0-16,0 3 3 15,0-1 1-15,7 4-2 0,11 3 1 16,10-3-1-16,8 3 0 15,-8-6-2-15,-3 12 1 32,-4 25-2-17,-14 13 1-15,-7 7-1 0,-10 5 0 16,-11-6-1-16,-11-3 0 0,-7 6-1 16,-3-9 0-1,-7-6 0-15,3-7 1 16,0 1 0-1,4-7 0-15,3-6 1 0,8-13 0 0,-4-3 1 16,7-3 0 0,10-6-1-16,4 0 1 0,7-10-2 15,4 3 1 1,-1 1 0 0,4 2 1-1,11 7-1 16,7-3 1-15,-4 6 0-16,4 6 1 0,-1 7 1 0,1 2 0 0,-4 1-1 0,-6 6 1 0,6-3-1 0,-7 3 0 16,0 0-1-16,4-13 0 0,-4 4-5 15,-3-4 0-15,3-6-9 16,-7-15 0-16</inkml:trace>
  <inkml:trace contextRef="#ctx0" brushRef="#br1" timeOffset="40801.61">6745 4305 46 0,'-7'22'23'0,"4"47"-17"0,3-63 36 16,-8 13-40-16,5 16 0 0,-8 8 1 16,4 17 1-16,0 12-3 15,4 10 0-15,-4 18 2 16,3 4 1-16,4-4-3 16,-7-15 0-16,4-10-6 15,3-9 1-15,0-13-14 16,3-19 0-16</inkml:trace>
  <inkml:trace contextRef="#ctx0" brushRef="#br1" timeOffset="41404.94">7214 4775 43 0,'-7'10'21'0,"11"-10"-10"16,-4 0 25-16,7 0-34 0,7 0 1 15,7-6 3-15,11 2 0 16,7-8-6 0,10-4 0-16,18 4 4 0,4-1 0 15,-1 4-3-15,-10-1 0 16,-7 4-7-16,-7 0 0 16,-14 3-12-16,-4-4 0 15</inkml:trace>
  <inkml:trace contextRef="#ctx0" brushRef="#br1" timeOffset="41638.93">7384 5139 42 0,'3'19'21'0,"22"-22"-14"15,-22 0 27-15,8 3-34 16,0-3 1-16,6-7-1 15,8-5 1-15,21-11-3 16,3-2 0-16,11 9-6 16,0-6 1-16,-3-6-6 15,-8 3 0-15</inkml:trace>
  <inkml:trace contextRef="#ctx0" brushRef="#br1" timeOffset="42274.54">8407 4537 39 0,'3'16'19'0,"15"3"-12"16,-11-16 32-16,4 0-36 15,10 0 0-15,-4-3 1 16,4-3 1-16,11-3-7 16,0-1 1-16,3 4 3 15,1 6 1-15,-5 0-3 16,-6 7 1-16,-14 12-1 16,-11 9 0-16,-7 7-2 15,-11 6 0-15,-7 12-2 16,-3-12 0-16,-11 0-2 15,-7 0 1-15,0-13-1 16,1 1 1-16,9-7 1 16,-3-3 0-16,18-7 1 0,-7-2 1 15,10-4 0-15,4 4 0 16,7-13 0-16,4 0 0 16,6-10 1-16,15 7 1 15,7 3 1-15,10 0 1 16,7 0 3-16,-3 3 1 15,7 7 0-15,7-7 1 16,3 9-2-16,-3 4 0 16,4 6-4-16,-4 3 1 15,-4 0-7 17,-7 0 0-32,-6-6-9 15,-12-6 0 1</inkml:trace>
  <inkml:trace contextRef="#ctx0" brushRef="#br1" timeOffset="43128.39">5440 6296 43 0,'0'7'21'0,"10"-4"-15"0,-3-3 34 0,-3 0-36 16,0 3 0-16,-1 9 2 16,1 7 0-16,-4 3-8 15,0 13 1-15,0 12 4 16,0 9 1-16,-4 19-3 15,-3 19 0-15,3 7-1 16,4-1 0-16,-3-6-3 16,-1-9 0 15,-6-13-5-31,3-9 0 16,7-23-9-1,7-14 0-15</inkml:trace>
  <inkml:trace contextRef="#ctx0" brushRef="#br1" timeOffset="43642.99">5690 6829 39 0,'-3'-9'19'0,"6"18"-8"0,-3-9 26 0,4-3-34 0,3-3 1 0,3 0 2 0,1 3 0 0,3-1-8 0,7 4 1 0,1 0 4 0,2 4 0 0,11-1-6 0,-3-3 0 16,7 0-13 0,-7 3 0-16</inkml:trace>
  <inkml:trace contextRef="#ctx0" brushRef="#br1" timeOffset="44173.21">6329 6594 46 0,'17'13'23'0,"5"-29"-17"0,-5 16 29 0,4 0-33 16,8 3 1-16,2 7 0 16,-2-4 0-16,-5 6-5 15,-6 14 1-15,-7 8 2 16,-11 10 1-16,-15 9-2 15,-2 4 0-15,-15 9-1 16,4-7 0-16,-7-9-3 16,-11-9 1-16,0-10-1 15,4-12 0-15,3-13-1 16,7-9 1-16,7-6-2 0,11-7 0 16,4 1 2-16,10-1 0 15,3-3 0-15,11 7 1 16,7 2 1-1,4 1 1 17,3 6 1-32,4 3 0 31,3 6 2-31,-6-3 1 16,2 6 1-16,5 4 1 0,-8 6-1 15,0 0 0-15,0 3-1 0,-7 3 1 0,1-7-3 0,-1-2 0 0,-4-6-7 0,1-4 0 16,3 0-7-16,0-9 1 0</inkml:trace>
  <inkml:trace contextRef="#ctx0" brushRef="#br1" timeOffset="44704.07">6918 6114 39 0,'4'16'19'0,"-12"19"-14"0,12-20 31 0,-4 4-32 16,0 12 1-16,0 13 1 16,-4 13 1-16,1 9-8 15,-1 21 0-15,-6 20 5 16,6 6 1-16,-10 0-3 16,4 12 1-1,-1-12-3-15,-3 0 1 0,3-16-3 16,4-15 0 31,0-13-4-47,4-13 0 15,3-18-11-15,7-29 0 0</inkml:trace>
  <inkml:trace contextRef="#ctx0" brushRef="#br1" timeOffset="45268.74">7620 6817 35 0,'-7'0'17'0,"7"-10"-5"15,0 10 19-15,7-3-27 0,4-3 1 16,-1 0 1-16,4-1 1 15,11-2-9-15,10-3 1 16,15-1 5-16,3-3 1 16,-4 7-4-16,4 3 1 15,-4 2-9-15,-13 8 1 16,-8 2-10-16,-14 0 1 16</inkml:trace>
  <inkml:trace contextRef="#ctx0" brushRef="#br1" timeOffset="45463.42">7599 7058 55 0,'35'16'27'0,"50"-16"-30"15,-61-3 45-15,12 0-43 16,6-4 1-16,0 4-14 15,15 3 1-15,-8-6 5 16,4 3 0-16</inkml:trace>
  <inkml:trace contextRef="#ctx0" brushRef="#br1" timeOffset="46032.44">8795 6387 46 0,'21'-6'23'0,"7"6"-23"0,-17-3 34 0,6-7-33 0,8 1 0 0,10-4 3 0,8 4 0 0,-15 3-5 15,4 3 1-15,-8 12 2 16,1 16 1-16,-7 3-1 16,-8 13 0-16,-6 6-1 15,-8 13 0-15,-13 9-1 16,-1-19 0-1,-31 35-1-15,-11-4 1 0,-11-6-2 16,8-6 0-16,6-15 0 16,4-10 0-16,4-10 0 15,10-12 0-15,0-3-1 16,11-10 1-16,7-18 0 16,10-7 1-16,1-9-1 0,10-3 1 15,10 0 0-15,-3 3 0 16,14 6 2-16,8 6 0 15,13 7 1-15,7 9 1 16,8 3 0 0,6 13 1-16,1 6-1 0,-1 10 1 15,4-1-2-15,11 13 0 16,-4 0-3-16,-3-6 1 16,-11 6-6-16,-7-3 1 15,-8 3-11-15,-6-3 1 16</inkml:trace>
  <inkml:trace contextRef="#ctx0" brushRef="#br1" timeOffset="50896.61">11568 6256 19 0,'-4'6'9'0,"4"-3"-1"16,0-3 9-16,0 0-16 15,4-3 1-15,3-3 3 16,0-7 0-16,3 0-5 15,4-5 1-15,8-7 4 16,2-1 0-16,8-11-1 16,3-7 1-16,1-3-2 15,-1-6 1-15,4-7-2 16,-1 16 1-16,1 3-1 16,0 7 0-16,-7 2-2 0,-4 7 1 15,-3 3-1-15,-4 7 0 16,-3-1-1-16,-8 4 0 15,1 8-1-15,-8 8 1 16,1 2-1-16,-4 0 1 16,-4 10 0-16,1 3 1 15,-4-1-1-15,3-2 0 16,1 3 1-16,-1-7 0 16,4-2 1-16,7-10 0 0,4 0 0 78,3-6 1-78,3-4 0 62,5-9 1-62,-1 10-1 0,3-4 1 0,1-9-1 0,3-3 1 16,1-3-2-16,-1-3 0 0,-3 6-1 0,-4 0 1 0,-4 0-1 0,-3 6 0 0,-3 9-1 0,0 10 1 0,-4 0 0 0,0 0 0 0,0 10 0 0,-4 5 0 0,-3 4-1 15,-3 9 1-15,-11-2 0 16,-4 14 0-16,-3 4 0 16,-4 6 0-16,0 4-1 15,1 8 1-15,3-18-4 16,3 3 1-16,7-6-6 16,8-6 0-16,6-7-5 15,8-9 1-15</inkml:trace>
  <inkml:trace contextRef="#ctx0" brushRef="#br1" timeOffset="51362.35">12527 6049 47 0,'-3'-13'23'0,"-1"26"-27"0,4-13 43 0,-3-4-40 16,-4 1 1-16,-8 3 0 16,1-3 1-16,0 9-1 15,4 1 0-15,-5-1-1 16,1 3 0-16,4 4-1 15,-4 3 0-15,7 2 0 16,3-2 0-16,4-3 0 16,4-1 0-16,-1-6 1 15,4-2 0-15,11-4 0 16,-1-4 1-16,5 1 0 16,-1-3 1-16,4-3-2 15,-4-4 1-15,-4 4 0 0,4 2 0 16,-6 1 0-16,-5 3 1 15,1 6-2-15,-4 7 1 16,0 5 0-16,-4 7 0 16,-3 0-4-16,0-3 1 15,0 0-8-15,4-4 0 16</inkml:trace>
  <inkml:trace contextRef="#ctx0" brushRef="#br1" timeOffset="51946.44">13088 5650 37 0,'-3'35'18'15,"-12"6"-18"-15,8-23 28 0,-3 14-28 16,-4 15 0-16,0 12 0 16,-8 13 1-16,-2 4-1 15,-1-4 0-15,0-6-1 16,1-10 0-16,6-12-6 15,4-13 0-15,7-9-4 16,7-15 1-16</inkml:trace>
  <inkml:trace contextRef="#ctx0" brushRef="#br1" timeOffset="52578.54">13159 5911 37 0,'10'12'18'0,"4"23"-14"0,-14-23 33 15,-7-2-36-15,-3 8 0 16,-8 4-1-16,-3-6 0 16,-4-7-1-16,0 1 1 15,8-4 0 1,-1-3 0-16,4 4-1 0,0-1 0 16,0-3 0-16,3 0 0 15,1-3-1-15,3-3 0 16,3 0 0-16,8-3 1 15,-1 2-1-15,4-2 1 0,4 9 1 16,-1 4 0-16,1-4 0 16,-4 6 0-16,0 7-1 15,-3 6 1-15,-4 0 0 16,3 0 0-16,-3 0 0 16,0-7 1-16,0-2-1 15,0 2 0-15,0-8 1 16,4 12 1-16,-4-7-1 15,3 1 1-15,1-1-1 16,-1-2 1-16,1-1 1 16,6 0 0-16,1-2 1 15,3-4 0-15,4-6 0 16,3-7 1-16,0 1-1 16,4-1 0-16,-1 4-2 15,5-3 1-15,-5-4-3 16,1-12 1-16,0 0-2 15,-8 0 1-15,-3 3-3 0,-6 6 1 16,-8 1-1-16,-4 2 1 16,-3 4-1-16,-4 2 0 15,-3 11 0-15,0 11 1 16,4 10 2-16,-1 0 1 16,4 7 0-16,3 5 1 15,4-5 0-15,7-1 0 16,8-6 0-16,6-6 0 15,10-10-7-15,5-5 1 0,-4-8-11 16,-1-8 1 0</inkml:trace>
  <inkml:trace contextRef="#ctx0" brushRef="#br1" timeOffset="53208.6">15215 5857 25 0,'-3'3'12'0,"-4"4"10"15,3-1 6-15,-3 3-22 16,0 1 0-16,-3 9 1 16,-12 9 1-16,-6 3-11 15,-11 10 1-15,-3 9 6 16,0-3 0-16,-1 6-4 15,8-6 0-15,3-3-6 0,11-9 0 16,3-13-9-16,15-16 1 16</inkml:trace>
  <inkml:trace contextRef="#ctx0" brushRef="#br1" timeOffset="53420.18">14972 5810 43 0,'7'47'21'0,"21"19"-14"16,-17-41 32-1,3 10-37-15,4 12 1 0,3 3 0 16,3 0 1-16,1-3-6 16,3 0 0-16,1-6-3 15,-5-7 0-15,1-8-10 16,0-5 1-16</inkml:trace>
  <inkml:trace contextRef="#ctx0" brushRef="#br1" timeOffset="54199.01">16799 6187 38 0,'-7'28'19'0,"0"3"-13"16,7-15 25-16,-3 6-29 15,-1 6 1-15,1 6 0 16,-1 4 1-16,4 3-5 15,0 6 0-15,0-9 3 16,0-7 1-16,0-12-3 16,4-19 1-16,-1-22-1 0,1-6 0 15,3-16-1-15,0-7 0 16,0-11 0-16,0-1 0 16,0-9 0-16,-4 3 1 15,5 6 0-15,2 7 0 16,8 2 0-16,-4 7 0 15,3 13 0-15,5 3 0 16,6 15 0-16,-3 6 1 16,3 10-1-16,-4 7 1 15,1 2 0-15,-4 13 0 0,-7 0 0 16,-3 3 0-16,-7 0-1 16,-4 10 1-16,-7-13-2 15,-11 3 1-15,-7 3-4 16,-7 0 1-1,1 0-6-15,2-9 0 0,1-6-5 16,0-7 1-16</inkml:trace>
  <inkml:trace contextRef="#ctx0" brushRef="#br1" timeOffset="54531.16">17392 6036 45 0,'3'13'22'0,"-3"-26"-27"0,0 13 41 15,-3 0-34-15,-4 0 0 16,-7 0 0-16,-11-3 0 16,-3-3-4-16,-4 6 0 15,-3 9 1-15,0 4 0 16,3 5-2-16,4 11 1 15,-1 2-1-15,8 0 0 16,7-9 1-16,7-6 1 16,7 0 1-16,11-4 0 15,10-6 1-15,7-15 1 0,4-4-2 16,3-5 0-16,-3-4-6 16,0 6 0-16,-8-12-6 15,1 0 1-15</inkml:trace>
  <inkml:trace contextRef="#ctx0" brushRef="#br1" timeOffset="54860.67">17607 5948 37 0,'7'32'18'0,"-17"-14"-20"15,3-14 31-15,-4-1-29 16,-3 3 0-16,0-3 0 15,-4 0 1-15,0 0-1 16,4 4 0-16,4-4 0 16,-1 0 1-16,4-3-1 0,7 0 1 15,4 3 0 1,6 6 1-16,11 4 0 0,1-7 1 16,-1 4 0-16,-4-1 1 15,1 4-2-15,-4-1 1 16,-3 4-1-16,-11 3 1 15,-4-1-3-15,-10 1 0 16,-7-3-4-16,-4-4 1 0,1 1-6 16,2-4 0-1,8-5-5-15,4-1 1 16</inkml:trace>
  <inkml:trace contextRef="#ctx0" brushRef="#br1" timeOffset="55102.71">17854 6168 41 0,'-7'22'20'0,"4"0"-21"16,3-19 36-16,0 3-36 15,0 3 1-15,-4-9-3 16,4 4 0-16,-4-4-5 16,1-4 0-16,3-18-4 15,-4 4 1-15</inkml:trace>
  <inkml:trace contextRef="#ctx0" brushRef="#br1" timeOffset="55476.02">17861 5330 7 0,'21'-18'3'0,"11"-48"2"0,-21 47-4 0,10-3-2 16,7-6 1-16,4-7 4 15,0 1 0-15,-8 6-3 16,-3 9 1-16,-3-3 3 15,-4 6 0-15,-3 10 0 16,-4 0 0-16,0 15-1 16,-7 16 0-16,-7 6-2 15,-4 17 0-15,-3 5-1 16,-7 19 0-16,0 16 2 16,3 12 0-16,0 13 1 15,4 12 0-15,4-12 0 16,3-12 1-16,0-17 0 15,7-21 0-15,3-19-5 16,4-19 1-16,0-12-6 16,-7-13 0-16,0-4-7 0,-7-11 0 15</inkml:trace>
  <inkml:trace contextRef="#ctx0" brushRef="#br1" timeOffset="55700.04">17812 5832 44 0,'21'28'22'0,"28"7"-17"0,-38-26 38 0,7 4-42 16,13-4 1 0,8 1-1-16,0 2 1 0,0 1-6 15,0-4 0 1,-4-9-10-16,-3-3 1 0,-4 0-2 15,-4-13 0-15</inkml:trace>
  <inkml:trace contextRef="#ctx0" brushRef="#br1" timeOffset="55883.25">18369 5898 41 0,'11'22'20'0,"-4"16"-21"16,-7-32 38-16,0 3-38 16,0 4 0-16,-4 3 0 15,1-7 0-15,-1 3-5 16,1-8 0-16,3-11-6 16,-4-2 0-16</inkml:trace>
  <inkml:trace contextRef="#ctx0" brushRef="#br1" timeOffset="56271.24">18394 5688 48 0,'42'38'24'0,"-28"-42"-26"0,-10 4 43 0,3 7-42 15,0-4 1-15,0 6-1 16,0-2 1-16,-7 2 0 16,4 3 0-16,-1 1 0 15,-3 9 0-15,4 0-1 16,-4 3 1-16,0 6-2 16,3-6 1-16,1 10-1 15,-4-4 1-15,3-2-1 16,4-11 1-16,0-2 0 15,0-3 0-15,4-4 2 16,3-6 1-16,-3 3 0 16,6-9 0-16,4-9-1 15,1-7 0-15,2-6-3 16,1 3 0-16,-4-3-9 16,-3 3 1-16,-1 0-4 0,-6 0 1 15</inkml:trace>
  <inkml:trace contextRef="#ctx0" brushRef="#br1" timeOffset="56600.27">18764 5992 39 0,'11'31'19'0,"21"-15"-13"0,-18-13 35 0,3-6-41 15,8-3 1-15,0-7 0 16,-1 1 0-16,1-4-2 15,-4-6 0-15,-3-3-1 16,-4 0 1-16,-3 0-2 16,-1-6 1-16,-3 2-3 15,-7 4 1-15,-3 6-1 16,-4 10 1-16,-7 18 1 16,-1 7 0-16,1 6 3 15,0 6 1-15,7 10 2 16,0 3 0-16,7-1 0 15,4-2 1-15,3-3-1 16,7-1 1-16,0-3-6 16,4-12 0-16,6 0-10 15,4-13 0-15</inkml:trace>
  <inkml:trace contextRef="#ctx0" brushRef="#br1" timeOffset="56783.59">19533 6265 47 0,'4'12'23'0,"-4"-15"-30"0,-4 3 38 16,-3 0-38-16,-10 0 1 0,-8 0-17 15,-3-6 1 1</inkml:trace>
  <inkml:trace contextRef="#ctx0" brushRef="#br2" timeOffset="66166.59">6417 9755 20 0,'-28'28'10'0,"7"22"-6"0,14-34 10 0,-4 9-14 15,-3-3 1-15,-11 10 0 16,1 8 0-16,-5 4-1 15,8 13 0-15,-7 9 3 16,10 3 0-16,4 3 1 16,-3-10 1-16,6-5-1 15,7-1 1-15,4-9-1 16,4-6 1-16,3-6-5 16,7-7 1-16,4-9-8 15,3-10 1-15,0-12-5 16,0-7 1-16</inkml:trace>
  <inkml:trace contextRef="#ctx0" brushRef="#br2" timeOffset="66469.1">6615 9959 56 0,'0'0'28'0,"0"16"-35"0,-7-16 57 16,7-4-48-16,-4 11 1 15,4 5-1-15,-11 13 1 0,1 10-4 16,3 12 0-16,-4 16 3 16,1 2 0-16,3 4-1 15,3-12 0-15,1-4-3 16,-1-9 1-16,-3-13-6 15,0-9 0-15,0-12-9 16,-4-4 1-16,-6-22-3 16,-1-6 1-16</inkml:trace>
  <inkml:trace contextRef="#ctx0" brushRef="#br2" timeOffset="66872.92">6329 10332 28 0,'7'25'14'0,"11"7"-11"16,-8-26 23-16,11 3-23 16,0-3 0-16,11 1 3 0,7-4 0 15,0 3-6-15,0-6 0 16,-1 0 5-16,-2 0 1 16,-1-6-2-16,-7 0 1 15,4-4-3-15,-11 1 1 16,0-1-2-16,-3 1 1 15,-4 0-1-15,-3-1 0 16,-4 1 0-16,-4 2 1 16,-3 4-2-16,-3 3 1 15,-4 0-2-15,-15 13-3 16,12-1 2 0,-1 4-2-16,1 6 1 0,6 6 0 15,4-9 0-15,7 0 1 16,7 0 0-16,0-7 2 15,8-5 0-15,2-7 2 16,-10 3 0-16,1-10-1 16,-5-5 1-16,-6-10-3 15,-8-6 1-15,-3-7-14 16,-4-12 1-16</inkml:trace>
  <inkml:trace contextRef="#ctx0" brushRef="#br2" timeOffset="67637.75">8008 10091 51 0,'0'0'25'0,"0"3"-22"16,0-3 38-16,0 0-37 15,4 0 0-15,3 0 3 16,3 0 1-16,11 3-9 0,8 0 0 16,6 3 7-16,4 1 0 15,7 2-3-15,3 0 1 16,-14 1-2-16,-3-7 0 15,-7 6-4-15,-8-6 1 16,-6 10-2-16,-18 3 0 16,-4 6-2-16,-6 6 1 15,-8-3-1-15,-10 3 0 16,-1 7 1-16,1-1 1 16,3 1 1-16,4-1 0 15,3-6 2-15,4 1 0 16,4-1 1-16,6 0 0 0,11 0 1 15,11-6 0-15,-1-3 0 16,18-3 1-16,1-4-2 16,-1-2 1-16,4-7-4 15,-1-3 1-15,1-3-7 16,-4-4 0-16,1-8-10 16,-8 2 1-16</inkml:trace>
  <inkml:trace contextRef="#ctx0" brushRef="#br2" timeOffset="67878.39">7973 10348 41 0,'-4'25'20'0,"4"-16"-10"16,4-6 26-16,3-3-32 0,0 7 0 15,7-7 2-15,7 3 0 16,7 0-8-16,11-3 1 16,0 3 3-16,-4 0 0 15,4 3-8-15,0 1 0 16,0-4-10-16,-4-9 0 0</inkml:trace>
  <inkml:trace contextRef="#ctx0" brushRef="#br2" timeOffset="68268.4">8527 10448 55 0,'14'22'27'0,"7"-25"-25"16,-10 3 44-16,3-6-45 15,3-4 1-15,4 1 2 16,1-4 0-16,-8-2-5 15,3 2 0-15,1 1 2 16,-11-4 1-16,0 0-2 16,0 4 0-16,-7-1-3 15,-3 7 1-15,-4 6-1 16,-4 0 0-16,-3 3-1 0,0 0 0 16,0 6 0-16,0 4 1 15,-1 3 1-15,5 6 1 16,3 6 1-16,3-3 0 15,8 0 1-15,6 3 0 16,8 0 0-16,3-2 0 16,4-4-1-16,3-4 0 15,0-8-5-15,1-7 1 16,-1-6-9-16,4-7 0 16,-4 1-2-16,0-10 1 15</inkml:trace>
  <inkml:trace contextRef="#ctx0" brushRef="#br2" timeOffset="68704.19">9081 10514 46 0,'0'0'23'0,"0"16"-28"0,0-23 46 31,-4-27-41-31,0-4 1 16,1 1 0-16,3-4 1 15,0 3-2-15,0 1 0 16,0 8 1-16,7 11 0 16,4 2 0-16,3 0 1 15,7 4-1-15,7 5 0 16,4 1-1-16,0 6 0 15,-1 3-5-15,1 7 0 16,-4-1-10-16,1-6 1 0</inkml:trace>
  <inkml:trace contextRef="#ctx0" brushRef="#br2" timeOffset="68988.75">9581 10282 40 0,'8'25'20'0,"-8"-25"-20"15,0 0 27-15,0 3-28 16,-8-3 1-16,-6 0-1 16,-3 3 1-16,-8 4 0 15,0 2 0-15,1 7-1 16,-1 6 0-16,0 6-2 16,4-3 0-16,7 0-1 0,7-6 1 15,7 0 1-15,7-7 0 16,14-2 3-16,4-4 0 15,7-3 3-15,3-9 0 16,-7-13 0-16,-3-3 1 16,-4-6-5-16,-3-7 0 15,-8-9-11-15,-10 7 1 16</inkml:trace>
  <inkml:trace contextRef="#ctx0" brushRef="#br2" timeOffset="69874.53">9977 9454 40 0,'0'25'20'0,"7"32"-17"0,0-45 30 16,-7 1-31-16,7 9 1 15,7 9 5-15,7 16 0 16,7 9-6-16,8-2 1 15,-8 15 6-15,0 6 0 16,4 10-2-16,-11 2 1 0,-7 8-5 16,-10-14 1-16,-4 1-9 15,-15-1 0-15,-16-18-16 16,-15-13 1-16</inkml:trace>
  <inkml:trace contextRef="#ctx0" brushRef="#br2" timeOffset="72411.88">4385 11652 31 0,'0'13'15'0,"4"12"-6"16,-4-19 15-16,0 7-21 15,0 6 0-15,0 2 3 16,-4 11 1-16,-3 9-7 15,3 9 0-15,-6 25 5 16,-1 0 1-16,1 4-2 0,3-4 1 16,-4 0-2-1,11-12 0-15,0-4-4 16,0-11 1-16,4-8-4 0,3-5 0 16,-7-7-12-16,7-19 1 15,3-12-1-15,1-6 1 16</inkml:trace>
  <inkml:trace contextRef="#ctx0" brushRef="#br2" timeOffset="73028.03">4717 11859 45 0,'10'3'22'0,"36"-3"-23"16,-28-3 45-16,6 6-42 16,8 0 1-16,3 1 1 15,-3 5 0-15,-4 4-6 16,-6 2 1-16,-5 10 2 0,-6 4 1 16,-11 5-3-1,-11 10 1-15,-6-6-5 0,-12 2 1 16,-6 4-2-16,-4-3 1 15,4 0-1-15,0-13 0 16,7-6 1-16,-8-6 1 16,12-4 2-16,-1-6 0 15,11-6 2-15,3-3 0 16,1-3 0-16,10-3 0 16,0-1 0-16,3 1 1 0,8-1 0 15,6 1 1-15,-10 3-1 16,15-1 0-16,-1 4 0 15,0 6 1-15,11 4-1 16,3 2 0-16,-3 7 0 16,-4 3 0-16,-7-1-1 15,7 1 1-15,-7 0-1 16,1 3 1-16,-5-3-5 16,4-3 1-16,-6-7-9 15,2-6 1-15</inkml:trace>
  <inkml:trace contextRef="#ctx0" brushRef="#br2" timeOffset="73403.23">5359 11348 49 0,'0'3'24'0,"10"19"-26"0,-10-12 43 15,0 2-41-15,-7 13 0 0,4 10 1 16,-4 2 0-16,3 20 0 15,1 21 1-15,-1 16 1 16,4 13 1-16,0 9-1 16,0 0 1-1,0-3-2-15,0-3 1 0,0-10-3 16,0-19 1-16,0-15-8 16,0-19 0-16,0-9-11 15,0-22 1-15</inkml:trace>
  <inkml:trace contextRef="#ctx0" brushRef="#br2" timeOffset="74032.5">5937 12038 49 0,'-10'9'24'0,"10"-9"-18"0,3-6 34 15,4 3-38-15,4 0 1 16,3 0 2-16,11-4 0 16,-4 1-5-16,7 0 0 15,7 3 3-15,11-4 1 16,-7 4-5-16,0 0 0 16,-4 0-8-16,-7 3 1 15,-7 3-10-15,-3-3 0 0</inkml:trace>
  <inkml:trace contextRef="#ctx0" brushRef="#br2" timeOffset="74216.64">5888 12326 52 0,'-11'26'26'0,"11"-5"-24"15,11-17 42-15,3-1-43 16,11-3 0-16,6-3 0 15,12-4 0-15,6-2-7 16,8 0 0-16,-4-7-9 16,-8 10 0-16</inkml:trace>
  <inkml:trace contextRef="#ctx0" brushRef="#br2" timeOffset="75759.09">7221 11690 40 0,'-14'0'20'0,"7"-16"-16"16,7 10 21-16,0 6-23 15,4-6 0-15,-4-1 2 16,3 4 1-16,-3 3-6 16,11-3 1-16,3 3 3 15,0-6 0-15,11 6-1 16,7 0 1-16,6 0-1 0,-2 0 0 15,9 3-1 1,-6-9 0-16,0 6-1 16,-7 6 1-16,-11 10-2 0,-10 9 1 15,-4 6-3-15,-21 10 1 16,-4 9-3-16,-7 3 0 16,-7 7-2-16,1-4 1 15,-15-5 0-15,-4-14 0 16,8-5 1-16,3-7 1 15,0-7 2-15,8-5 1 0,3-4 1 16,6-5 0 0,1-11 2-16,11-5 1 0,-1-7-1 15,4 0 1-15,14 0-1 16,4 0 1-16,-1 1-1 16,8 2 0-16,3 10-1 15,4 3 0-15,3 9 1 16,4 9 1-16,-4 4-1 15,4 10 1-15,-4-4-1 16,0 6 1-16,0 3-1 16,-7 7 0-16,8-6-2 15,-8-7 0 17,4-6-4-32,-1-6 0 0,1-4-9 0,3-15 0 0</inkml:trace>
  <inkml:trace contextRef="#ctx0" brushRef="#br2" timeOffset="76269.84">8664 12182 37 0,'0'38'18'0,"7"9"-4"15,-3-38 24-15,-1 7-35 16,4 0 0-16,4-1 2 15,3-2 1-15,4-4-7 16,-1-6 1-16,1-9 3 0,0-6 1 16,-1-7-2-1,1-6 1-15,-7 3-4 0,3-6 1 16,0-7-8-16,0 1 1 16,0-4-10-16,-3 0 0 15</inkml:trace>
  <inkml:trace contextRef="#ctx0" brushRef="#br2" timeOffset="76675.43">9017 12214 43 0,'-14'15'21'0,"0"10"-15"0,14-22 29 0,0 1-33 16,-4-1 0-16,4-3 1 16,0 0 0-16,4-7-4 15,-1-2 0-15,4 0 2 16,4-1 0-16,0-12-2 16,3 3 0-16,-7-2-1 15,3-1 0-15,1 3-2 16,-1 3 1-16,1 7 0 15,3 2 0-15,-3 11 0 0,-1 2 1 16,4 3 0-16,-3 7 1 16,-4-4 0-16,0 1 1 15,0-7 0-15,-3 4 1 16,-4-1-1-16,3 0 1 16,1 4-2-16,-4 3 1 15,3-7-4-15,1-3 1 16,-1-2-8-16,4-8 0 15</inkml:trace>
  <inkml:trace contextRef="#ctx0" brushRef="#br2" timeOffset="76917.45">9402 12145 46 0,'-8'43'23'0,"-6"-43"-23"0,11 0 40 0,3 4-40 15,-4-1 1-15,4 0-2 16,0 0 1-16,0-3-2 16,0 0 1-16,0 0-7 15,0 0-13 1,7-31 7-16</inkml:trace>
  <inkml:trace contextRef="#ctx0" brushRef="#br2" timeOffset="77291.3">9564 11423 19 0,'39'-56'9'0,"-18"-13"-3"0,-14 53 6 16,-4-3-10-16,1-3 0 15,-1 4 2-15,1 2 0 16,3 3-3-16,-7 7 0 0,4 6 3 16,-1 10 1-16,-3 5-2 15,0 10 1-15,-3 10 0 16,-1 15 0-16,-7 13-1 15,8 3 1-15,-1 18 1 16,1 10 1-16,-1 0 0 16,4-3 0-16,0-6-1 15,4-16 0-15,-4-19-3 16,3-9 0-16,-3-10-7 16,0-12 0-16,-3-16-12 15,-4-12 1-15,-4-10 0 16,-3-12 0-16</inkml:trace>
  <inkml:trace contextRef="#ctx0" brushRef="#br2" timeOffset="77726.16">9447 11887 45 0,'29'35'22'0,"24"-19"-27"0,-36-16 46 16,8 0-41-16,10 0 1 15,11-10-1-15,3-2 0 16,4-7-2-16,-3 6 1 16,-4-2-1-16,-4-1 0 0,-3 0-1 15,-11 1 0-15,-3 2 0 16,-8 0 1-16,-3 7 2 16,-3 3 1-1,0 6 0-15,-4 7 0 0,-7-4 0 16,-4 3 1-16,-3 4-2 15,-7-1 1-15,0 4-3 16,0 0 1-16,0-1-1 16,3-2 0-16,0 3 1 15,4-4 1-15,4 4 2 16,6 3 0-16,4-4 3 16,8 7 1-16,6 3 0 15,0 0 0-15,4-3-1 16,-4 4 1-16,-7-14-5 15,-11 4 0-15,-13 3-11 16,-18 3 1-16,-15-1-8 16,-3-5 1-16</inkml:trace>
  <inkml:trace contextRef="#ctx0" brushRef="#br2" timeOffset="78235.48">11430 12182 38 0,'-4'41'19'0,"4"-50"-17"15,-3 9 27-15,-1 0-25 16,-6-7 1-16,6-5 2 16,-3-10 0-16,-3-10-9 15,-1-8 0-15,1-17 6 0,2-5 0 16,-2-11-3-16,-1-8 1 16,4-7-2-16,7-3 0 15,0 3 0-15,0 10 0 16,11 6 0-16,3 9 0 15,4 10 0-15,-1 18 0 16,1 16-1-16,7 13 0 16,-11 16-5-16,-4 5 0 15,-6 10-9-15,-11 10 1 16</inkml:trace>
  <inkml:trace contextRef="#ctx0" brushRef="#br2" timeOffset="78419.19">11060 11793 28 0,'3'19'14'0,"18"-13"-3"15,-10-6 13-15,7 4-22 16,6-1 1-16,4 0-1 16,4 3 0-16,-4 0-7 15,8-6 1-15,2 7-5 16,1-10 0-16</inkml:trace>
  <inkml:trace contextRef="#ctx0" brushRef="#br2" timeOffset="78717.7">11624 12060 37 0,'-11'3'18'0,"1"-19"-19"0,6 10 28 16,1-6-26-16,-4-4 0 15,0-6 0-15,0 3 1 16,3 0-2-16,1 4 0 16,-1 2 1-16,4 4 1 15,7 2-1-15,7 7 1 0,4 7-1 16,7-1 0-16,6 3-2 15,5 1 0-15,-1-7-4 16,-3 0 0-16,6 0-7 16,-6-12 1-16</inkml:trace>
  <inkml:trace contextRef="#ctx0" brushRef="#br2" timeOffset="78971.23">12069 11906 42 0,'0'13'21'0,"3"-26"-23"0,-3 16 35 0,-7 4-34 0,-4-1 1 0,-6 0-1 0,-1 4 1 0,-3 2 0 0,3 4 1 15,-3 6-3 1,7 0 1-16,3 6-4 0,1 6 1 16,6-8-1-16,4-5 1 15,7-5 2 1,4 0 0-16,3-7 2 0,4-6 0 15,-1-9 3-15,1-6 1 16,-4-7-6-16,0-3 0 16,-3-13-7-16,6-2 0 15</inkml:trace>
  <inkml:trace contextRef="#ctx0" brushRef="#br2" timeOffset="79603.5">12146 12123 45 0,'0'34'22'0,"7"-28"-22"16,-7-6 41-16,4 0-41 15,-1-6 0-15,4-3-1 16,0-4 1-16,0-3-1 16,0-2 1-16,1 2-1 15,-1 0 0-15,0 7-2 16,3-1 1-16,1 7 0 15,-1 3 0-15,1 3 0 16,0 7 0-16,-1-1 0 16,1 1 1-16,-4-4 1 15,0-3 0-15,0 0-1 16,0-3 1-16,0 0-1 0,0 7 1 16,-3-4-1-16,-1 3 0 15,4 0-1-15,0 0 0 16,0-2 0-16,0-4 0 15,0 0 0-15,4-7 1 16,-4-2 0-16,4 0 1 16,-4-4-1-16,0 4 1 15,7-1-2-15,-4 4 1 16,-3-4-2-16,1 4 0 16,-1-3 0-16,0 6 0 15,0 0 0-15,0-4 1 16,3-2 2-16,1-1 0 0,0-2 2 15,3-1 1-15,0 4-1 16,0 0 1-16,0 2 0 16,0 4 0-16,-3 6-1 15,-1 4 1-15,1 2-2 16,-1 0 0-16,1 4 2 16,3 3 0-16,0 2 1 15,4 7 0-15,7 4 1 16,10-10 0-16,4 2 0 15,-1 5 0-15,-2-1-3 16,-5-7 1-16,5 1-10 16,-8-6 0-16,0-13-7 15,-3-13 0-15</inkml:trace>
  <inkml:trace contextRef="#ctx0" brushRef="#br2" timeOffset="80488.8">13998 11985 54 0,'-3'3'27'0,"3"0"-29"0,0-3 47 0,3 0-42 16,4 0 0-16,0-3 3 16,4 3 1-16,3 0-8 15,14 0 1-15,8 3 4 16,6 0 1-16,-7 0-3 16,-3 3 1-16,-11 1-3 15,-3 2 1-15,-11 4-3 16,-7 2 0-16,-7 4-2 15,-7 3 1-15,-4 0-1 16,-7 0 1-16,4 3-1 16,-4 3 1-1,1 7 1-15,-1-1 0 16,0-2 1-16,4-7 1 16,7 3 0-16,3-3 1 15,8 0 0-15,3-3 1 0,7 0-1 16,4-3 1-16,10-7-1 0,0-2 0 15,7-4-3-15,4 0 0 16,0-2-8 15,-1-4 1-15,1-10-8-16,-4-2 0 16</inkml:trace>
  <inkml:trace contextRef="#ctx0" brushRef="#br2" timeOffset="80734.81">13875 12185 54 0,'3'35'27'0,"33"-23"-27"0,-19-5 46 0,1 2-45 15,10-3 1-15,4 1 0 16,10-1 0-16,11-6-4 15,4-3 1-15,2-4-3 16,-6 1 0-16,-3-3-12 16,-4-1 0-16,-15-5-1 15,1-1 0-15</inkml:trace>
  <inkml:trace contextRef="#ctx0" brushRef="#br2" timeOffset="81120.64">14556 12261 47 0,'7'3'23'0,"14"-13"-22"0,-11 7 46 15,-3 0-46-15,4-3 0 16,3 0 1-16,0-1 1 15,-3 1-3-15,3 0 0 0,0-7 1 16,0 1 1-16,-3-1-1 16,-8-3 0-16,1 4-1 15,-4-4 0-15,-7 0-1 16,-4 4 1-16,1-1-3 16,-1 10 1-16,-3 3-1 15,3 7 0-15,1 8 0 16,-1 4 1-16,1 3 0 15,3 9 0-15,7 10 1 16,3-3 1 15,1-4 0-31,6 1 0 0,4-7-3 16,7-3 0 0,8-6-11-16,9-22 1 0</inkml:trace>
  <inkml:trace contextRef="#ctx0" brushRef="#br2" timeOffset="81415.4">15018 12364 43 0,'-21'6'21'0,"-11"-46"-14"0,25 24 29 15,0-6-36-15,0 3 1 16,0-3-1-16,0-3 1 15,3-3-2-15,-3 6 1 16,14 3 1-16,4 3 0 0,6 7 0 16,11 3 0-16,8 6-3 15,3 3 0-15,6 0-4 16,1 0 1-16,0-3-7 31,0 3 0-31,-4 0-2 16,-3 1 0-1</inkml:trace>
  <inkml:trace contextRef="#ctx0" brushRef="#br2" timeOffset="81660.38">15582 12129 26 0,'21'0'13'0,"-3"3"-4"0,-11-3 22 0,0 3-27 15,0 0 0-15,-3 0 0 16,-8 4 1-16,-10-1-7 16,-11 3 0-16,-6 1 3 15,-5-7 1-15,5 6-4 16,-1 10 1-16,0 13-2 0,0 2 0 15,11 0-2-15,7-2 0 16,11-1 2-16,13-6 1 16,8-3 3-16,14-12 0 15,3-10 4-15,7-7 0 16,0-11 2-16,-6-11 0 16,-8-8-4-16,-7 2 0 15,-10-15-14-15,-15-13 0 16</inkml:trace>
  <inkml:trace contextRef="#ctx0" brushRef="#br2" timeOffset="82605.09">4353 13151 48 0,'-17'10'24'0,"20"2"-16"0,-3-6 25 15,4 7-30-15,-1 3 1 0,4 2 1 16,-7 4 0-16,0 7-5 16,0 11 0-16,0 4 4 15,-7 19 1-15,0 9-3 16,4 10 1-16,-4 2-3 15,3-2 0-15,-3-16-5 16,3-13 1-16,-3-12-6 16,4-10 0-16,6-12-8 15,15-19 0-15</inkml:trace>
  <inkml:trace contextRef="#ctx0" brushRef="#br2" timeOffset="82854.67">4509 13628 46 0,'14'3'23'0,"17"-3"-19"0,-20-3 36 15,7-3-40-15,3-4 0 16,-4 4-6-16,5-4 0 16,-8-2-5-16,7-7 0 15</inkml:trace>
  <inkml:trace contextRef="#ctx0" brushRef="#br2" timeOffset="83265.95">4851 13424 61 0,'10'13'30'0,"22"-20"-35"0,-14 7 52 0,-4 0-44 15,14 0 1-15,0 3 0 16,-3 1 0-16,3-1-6 0,-7 3 1 16,-3 3 3-16,-7 1 0 15,-4 2-2-15,-14-2 0 16,3 9-1-16,-14 6 1 16,8 0-2-16,-11 6 1 15,-1 0 0-15,5 10 0 16,-1-3 1-16,8 3 1 15,6-7 0-15,1 1 0 16,10-7 1-16,10-6 0 16,4-3-1-1,18-10 0-15,0-6-2 16,-4-6 0-16,1-10-4 0,-5-9 0 16,8-6-14-16,-7-16 0 0</inkml:trace>
  <inkml:trace contextRef="#ctx0" brushRef="#br2" timeOffset="83520.6">5408 13154 57 0,'-18'60'28'0,"11"43"-26"16,7-71 39-16,0 18-40 0,-3 19 1 16,3 9-1-16,0 7 1 15,0 9-3-15,0-19 0 16,0-3-4-16,0-15 0 16,3-13-12-16,15-25 1 15</inkml:trace>
  <inkml:trace contextRef="#ctx0" brushRef="#br2" timeOffset="84056.01">5997 13549 53 0,'-7'4'26'0,"25"-17"-24"0,-18 10 38 16,14 0-39-16,4-4 1 15,10 1 0-15,0 0 0 16,7 0-3-16,4-1 0 16,0 4-3-16,-7 0 1 15,-4-3-12-15,-7 3 1 16,-10-7-2-16,-8 4 1 0</inkml:trace>
  <inkml:trace contextRef="#ctx0" brushRef="#br2" timeOffset="84262.75">6008 13794 47 0,'39'0'23'0,"42"-9"-32"15,-53 2 45-15,4-2-41 16,7-4 0-16,-1 1-19 16,1-7 1-16</inkml:trace>
  <inkml:trace contextRef="#ctx0" brushRef="#br2" timeOffset="85266.1">7094 13070 37 0,'4'9'18'0,"3"-3"-11"0,0-9 24 0,-3-3-28 16,6 0 1-16,1-1 3 15,3 1 0 1,7 3-7-16,11-3 0 0,7 6 7 16,3 6 0-16,4 6-2 15,-7-2 1-15,3 9-3 16,-21 9 0-16,-3 3-4 0,-15 10 0 16,-6 6-3-1,-18 3 0-15,-8-6-3 0,-13-9 0 16,0-4 0-16,6-3 0 15,-10-12 1-15,4 0 0 16,3-7 3-16,8-3 0 16,2-3 1-1,8-6 1-15,4-3 1 16,2-3 0-16,12-1 1 0,3 1 0 16,7 3 2-16,14 2 0 15,4 8 1-15,10 5 1 16,15 7 1-16,9-4 0 0,-2 1-2 15,3 12 1-15,3 3-3 16,-6 3 1 15,-8-6-5-15,-6-3 1 0,-5-3-11-16,1-6 0 0,-14-16-5 0,3-4 0 0</inkml:trace>
  <inkml:trace contextRef="#ctx0" brushRef="#br2" timeOffset="85848.32">8498 13506 49 0,'0'31'24'0,"11"19"-28"15,-4-41 44-15,4 4-40 16,-8 3 0-16,8-1 3 16,-1 4 1-16,1-6-4 15,3-7 1-15,0-3 1 16,0-6 1-16,0-3-2 0,4-7 1 15,0-9-6-15,-1-3 1 16,1-9-11-16,3-7 1 16,0-6-3-16,4-3 1 15</inkml:trace>
  <inkml:trace contextRef="#ctx0" brushRef="#br2" timeOffset="86276.26">8855 13665 43 0,'-7'32'21'0,"14"-29"-27"16,-7-3 40-16,0 0-34 15,10-9 0-15,-6 2 0 16,3-5 1-16,3-7-1 16,5-3 1-16,2-3-1 15,1 3 1-15,3-3-3 16,0 0 1-16,0 3-2 16,1 3 0-16,-5 6-1 15,-3 7 1-15,0 6 1 16,-3 6 1-16,-4 4 3 0,4-1 0 15,-8 7 1-15,4 0 1 16,0 6 0-16,-3-1 0 16,-1 1-2-16,-3 0 0 15,0-3-4-15,0-9 0 16,7-4-9-16,4-6 0 31,0-13-2-31,3-2 0 16</inkml:trace>
  <inkml:trace contextRef="#ctx0" brushRef="#br2" timeOffset="86508.65">9384 13465 44 0,'-11'37'22'0,"1"-27"-25"15,6-4 45-15,1 3-39 16,-1 4 0-16,-6 0 0 15,6-1 1-15,-3 4-6 16,3-7 1-16,4 1-1 16,4-4 0-16,3-6-9 15,0-10 0-15,-3-8-4 16,6-4 0-16</inkml:trace>
  <inkml:trace contextRef="#ctx0" brushRef="#br2" timeOffset="86809.66">9705 12540 39 0,'21'-22'19'0,"-7"9"-21"0,-14 13 34 15,4 6-30-15,-4 1 0 16,-4 5 2-16,1 7 1 15,-4 19-6-15,-4 9 0 16,4 15 4-16,-14 11 0 0,3 18-2 16,1 9 1-16,2 13-2 15,1-3 1-15,0-7-1 16,7-9 1-16,4-12-1 16,3-17 0-16,0-18-3 15,3-15 1-15,-3-13-6 16,0-13 0-1,-3-15-6-15,-4-10 0 0</inkml:trace>
  <inkml:trace contextRef="#ctx0" brushRef="#br2" timeOffset="87183.82">9574 13349 35 0,'50'22'17'0,"20"-16"-18"0,-41-9 28 16,9-7-25-16,5 1 1 16,6 3 4-16,-3-10 0 15,0 0-7-15,-14 4 1 16,-8 2 4-16,-6 4 1 16,-11 6-2-16,-7 3 1 15,-7-3-5-15,-4 3 0 16,-3 4-5-16,0-1 1 15,0 3-4-15,0 1 0 16,3-1 0-16,4 1 0 16,0-1 4-16,4 0 0 15,6 4 7-15,8 3 0 0,3 2 5 16,4 1 1-16,3-3 0 16,-7-4 0-16,-4 10-2 15,-6-3 1-15,-8 3-8 16,-10-3 0-1,-7 0-16-15,-18-10 1 0</inkml:trace>
  <inkml:trace contextRef="#ctx0" brushRef="#br2" timeOffset="87698.23">11384 13822 45 0,'-14'50'22'0,"-7"-56"-21"0,17-3 27 0,-3-16-29 16,0-16 1-16,-3-19 0 15,-4-12 0-15,-1-9 0 16,1-10 0-16,0-7 0 16,4 4 0-16,6 10 0 15,8 2 0-15,6 4-1 16,4 15 1-16,0 10 2 16,11 15 0-16,3 13-1 15,4 9 1 1,7 16-2-1,-11 13 0 1,-3 6-12 0,-8 3 1-16</inkml:trace>
  <inkml:trace contextRef="#ctx0" brushRef="#br2" timeOffset="87949.65">11003 13496 54 0,'4'16'27'0,"31"-4"-33"0,-17-9 43 0,10-3-38 15,11-3 1-15,3 0-8 16,4 0 1-16,-4 3 1 16,-3-3 1-16,-4-3-9 15,1-4 1-15</inkml:trace>
  <inkml:trace contextRef="#ctx0" brushRef="#br2" timeOffset="88164.95">11596 13697 27 0,'-11'-3'13'0,"8"-13"-8"15,3 10 19-15,-4-7-23 16,1-3 1-16,-1-5-1 0,4-1 1 16,0 6-3-16,0 0 0 15,4 1 1-15,3 2 1 16,3 4-3-16,8 2 0 16,3 7-5-16,4 0 1 15,7-3-3-15,-4 3 0 16</inkml:trace>
  <inkml:trace contextRef="#ctx0" brushRef="#br2" timeOffset="88345.84">11991 13477 30 0,'-11'7'15'16,"-10"5"-23"-16,14-12 28 0,-3 0-21 15,-5 3 1-15,-2 0-1 16,3 1 0-16,0-1 1 15,-4 9 0-15,4 1-6 16,3 2 0-16,4 1-1 16,4 0 1-16</inkml:trace>
  <inkml:trace contextRef="#ctx0" brushRef="#br2" timeOffset="88926.45">12129 13728 37 0,'0'3'18'0,"14"-25"-25"0,-11 7 38 16,4-1-32-1,0 3 1-15,0-2 0 0,4-1 0 16,-1 7 0-16,1 2 0 16,3 1 0-16,0 6 1 15,0 0-2-15,1 3 1 0,-1 4-1 16,0-4 1-16,0-3-2 16,0 0 1-16,0 0 0 15,0-7 0 1,-3-2 0-16,-1-4 0 0,1 4-2 15,0-4 1-15,-4 4-2 16,0 0 1-16,3-1-2 16,1 1 1-16,-1 3 0 15,1-1 0-15,-4 1 1 16,4-3 0-16,-1-1 3 16,1 1 0-16,-1-4 0 15,1 7 0 1,3 3 0-1,0 6 0-15,0 3 1 0,0 4 0 16,4-4 1-16,-4 0 1 0,0 4 1 0,0 2 1 16,0 1 1-16,1-1 0 15,-1 7 0-15,3 3 0 16,1 0-2-16,3 6 1 16,7-3-3-1,8 4 1-15,2 2-5 0,-2-9 0 16,3-3-9-16,3-13 1 15</inkml:trace>
  <inkml:trace contextRef="#ctx0" brushRef="#br2" timeOffset="89540.84">13758 13496 52 0,'11'10'26'0,"31"-4"-22"0,-24-6 45 16,10 0-45-16,11-3 0 16,3 0 0-16,-10-1 1 15,3 4-7-15,-10 0 0 0,-4 4 3 16,-10-1 1-16,-4 3-5 16,-7 6 1-16,-4 4-3 15,-6 3 1 1,-4 3-3-16,-8 0 0 0,-2 3 0 15,-1 13 1-15,0 2 2 32,4-2 0-32,0 0 2 15,10-1 1-15,4 1 1 0,7-1 1 0,7-2 0 16,8-7 1-16,9-6-2 16,1-6 0-16,3-4-6 15,-7-8 1-15,0-14-7 16,1-6 0-1</inkml:trace>
  <inkml:trace contextRef="#ctx0" brushRef="#br2" timeOffset="89825.03">13780 13832 48 0,'10'40'24'0,"39"-30"-27"0,-31-10 41 15,14 3-39-15,10 0 1 0,-7-3-2 16,1 0 0-16,3 0-2 16,-1 0 0-16,-6-6-9 15,-7-10 0-15</inkml:trace>
  <inkml:trace contextRef="#ctx0" brushRef="#br2" timeOffset="90104.78">14344 13891 41 0,'18'10'20'0,"27"-20"-18"16,-27 7 31-1,3-25-34 1,-3 3 1-16,-4-3 0 16,-7-1 0-16,-3 4-1 0,-8 6 0 15,-3 4-2-15,0 5 0 16,-4 7-2-16,1 13 1 16,-1 5 1-16,4 14 0 15,0-4 1-15,0 9 1 16,14 4 2 15,4-4 0-31,3-2 0 0,7-7 1 31,4-7-11-15,-1-11 1-16</inkml:trace>
  <inkml:trace contextRef="#ctx0" brushRef="#br2" timeOffset="90352.53">14852 13919 26 0,'-18'-12'13'0,"-20"-29"-9"15,27 19 13-15,-3-6-14 16,0 3 1-16,0 0 2 16,3 6 1-16,4 3-6 15,3 4 0-15,4 2 5 16,11 1 0-16,10 9-2 15,7 0 1-15,4 9-6 16,7 1 1-16,3-10-8 16,4 6 0-16,-4-3-6 15,-6-3 1-15</inkml:trace>
  <inkml:trace contextRef="#ctx0" brushRef="#br2" timeOffset="90622.38">15251 13725 39 0,'17'0'19'0,"4"9"-18"0,-21-9 32 15,4-3-33-15,-1 3 1 16,-3 0-1-16,-10 0 0 16,-4 7-1-16,-4-1 1 15,-7 3-1-15,1 7 1 16,-1 6-1-16,0 6 0 0,4 10-1 16,7 2 0-16,11-5 0 15,10-1 1-15,3-5 2 16,4-1 0-1,11-16 3-15,14-2 0 0,10-16 2 16,1-16 1 15,-8-10-3-31,-7-2 1 0,-10-13-10 0,-11-3 0 0,-14-10-9 16,-18 4 0-16</inkml:trace>
  <inkml:trace contextRef="#ctx0" brushRef="#br3" timeOffset="131112.6">1767 10166 29 0,'-3'12'14'0,"6"-15"-3"0,-3 3 14 0,0 0-22 15,0 0 0-15,0 0 3 16,7 0 1-16,-3 0-8 16,3 0 0-16,4 0 5 15,-1 0 0-15,1-9-2 16,-1-7 0-16,8-12-1 16,0-3 0-16,-4-13-1 15,7-3 0-15,-3 0 0 16,-8 3 0-16,-3 6-1 15,4 10 1-15,-8 3-2 16,4 6 1-16,-7 10-2 16,0 5 1-16,4 11-1 15,3 8 0-15,-3 14-1 16,3 2 1-16,3 7-1 16,-3 2 0-16,4 1 1 15,-1 3 0-15,8 0 1 16,-7-6 0-1,-1-7 1-15,1-6 1 16,-1-9-1 0,-10-10 1-16,0-3-1 0,0-3 1 0,0-6 1 0,-10-7 0 15,-1-6 1-15,-6-2 0 16,6-5 1-16,-7 4 0 16,-3 4-1-1,0 5 0 16,-11 7-1-31,-7 6 0 16,1 6-1-16,-1 4 0 0,0 2 0 0,0 4 1 16,7-1-1-16,-10 7 1 0,3 0-1 0,8 7 0 0,2-4 0 15,1 0 1-15,18-3-1 16,-1 0 1-16,11-4-1 16,7-5 1-1,7-7-1 1,18-6 1-16,14-3-1 0,7-6 1 0,14-7-1 15,3-12 1-15,18-4-1 16,1-5 0-16,-8-4 1 16,-11 0 1-16,-17 4-1 15,-7-1 1-15,-14 7-1 16,-15 6 0-16,-13 9 1 16,-8 10 0-1,-13 12-2-15,-15 10 0 0,-7 12 0 16,-10 6 0-16,0 10 0 0,-15 6 1 15,-10 10-4-15,0 9 1 16,7 9-9 15,-4 4 0-31,1-1-2 0,20-2 0 16</inkml:trace>
  <inkml:trace contextRef="#ctx0" brushRef="#br3" timeOffset="136923.73">7207 1903 13 0,'7'-3'6'0,"0"6"3"0,-3 3 6 16,3 4-13-16,-7 2 1 15,0 13 0-15,0 19 1 16,-7 10-5-16,-4 18 0 16,1 9 4-16,-1 16 0 15,-10 13-1-15,0 9 0 16,-4 16-2-16,4-6 1 16,3-4-2-16,4-3 1 15,-7-21-4-15,3-10 1 16,8-16-5-16,-1-12 0 15</inkml:trace>
  <inkml:trace contextRef="#ctx0" brushRef="#br3" timeOffset="138393.88">7232 1981 8 0,'32'10'4'0,"14"-10"3"0,-32 0-1 16,7 0-6-16,4 3 1 15,-1 3 2-15,12-3 1 16,6 1-4-16,7 2 1 16,11-3 1-16,7 6 0 0,7-9 0 15,4 3 1-15,3 4-2 16,18-7 1-16,3 0-1 47,4 3 1-47,3 3 0 0,11-6 0 0,0 0 0 15,4 0 0-15,-4 0-1 0,17 0 0 0,1-6-1 16,-1 6 1-16,5 6-1 16,9-6 0-16,1 3 0 15,-11 4 0-15,11-4 1 16,-1-3 0-16,1-3 0 16,-4-7 0-16,7-6 0 15,1-9 1-15,-8-6-2 16,7-10 0-16,4-6-2 15,3-6 1-15,-7 6-2 0,11-6 1 16,3 2-1-16,-6 14 0 16,6 2 1-16,4 7 0 15,-7 3 2-15,7 6 0 16,-4 0 0-16,0 4 1 16,-10-1 0-16,7 3 1 15,3-2-1-15,-24 2 0 16,7 4-1-16,3-1 0 15,-7 4 0-15,-14-3 0 16,-4 9 0-16,5-7 1 0,-8 4-1 16,-8 3 1-16,-16 0-1 15,3-6 1-15,-1 6-1 16,-6 0 1-16,0 6-2 16,-7 4 1-16,-8-1 0 15,-6 10 0-15,-7 9 0 16,-1 13 0-16,1-10-1 15,-11 10 1-15,-4 12-1 16,-3-9 1-16,-7 13-1 16,0 5 1-16,-4-2 0 15,0 12 0-15,1-6-1 16,-1 19 1-16,-7-4 0 16,-3 10 0-16,7 6 0 15,7-6 0-15,3 6 0 16,1 1 1-16,2 2-1 15,-2-3 1-15,-1 4 0 0,-3-7 0 16,-4-3 1-16,-3-10 0 16,-7 1-1-16,-7-10 1 15,-4-6-1-15,-4-4 1 16,-2-11-1-16,-5 2 1 16,-3-6-4-16,-3-6 1 15,-4-7 0-15,-4 1 1 16,-3-10 0-16,-3-6 0 15,-5-4 0-15,-2 1 0 16,-8-7 1-16,-3-2 1 16,-4-1-2-16,-7-6 1 0,-6 0-2 15,-8-10 1-15,3 1 0 16,-10-7 1-16,-14-2-2 16,-11-1 1-16,-17-3 0 15,0 0 0-15,-15-10 0 16,-17 4 0-16,-7 0 0 15,-7-6 0-15,-21 5 0 16,-1 1 0-16,-17 6 0 16,-24 0 0-16,13 3 0 15,-20-6 0-15,6 6 0 16,-17-3 0-16,3 7 0 16,-11-1 0-16,-17 7 0 15,4-10 0-15,-22 13 0 16,8-1 1-16,-8-2 0 15,-7-4 0-15,1 4-1 0,-12-10 1 16,1 4-1-16,-21-4 0 16,3-3 0-16,-14 6 1 47,0 0-2-47,0 10 1 0,-18 6-4 15,-3 6 0-15,0 7-5 0,-11-1 0 0</inkml:trace>
  <inkml:trace contextRef="#ctx0" brushRef="#br3" timeOffset="140692.91">1595 4876 44 0,'3'9'22'0,"-13"-12"-18"16,10 3 22-16,7-3-24 15,-4-3 0-15,4 6-2 16,4 0 1-16,-1 3-3 16,1 0 1-16,-1 0 0 0,-2-3 0 15,2 3-4-15,-6-6 1 16,-4 3-5-16,7-3 0 15,-7-6-3-15,10 2 0 16</inkml:trace>
  <inkml:trace contextRef="#ctx0" brushRef="#br3" timeOffset="140964.6">2113 4706 43 0,'11'16'21'0,"3"-6"-26"16,-7-10 43-16,0 3-37 15,4 0 1-15,-11 3-2 16,10 0 1-16,-6 7-3 15,3-1 0-15,-4-2-8 16,4-4 1-16,-17-3-4 16,3-6 1-16</inkml:trace>
  <inkml:trace contextRef="#ctx0" brushRef="#br3" timeOffset="141500.84">1556 5255 30 0,'10'10'15'0,"8"-10"-9"15,-14 6 24-15,3 0-29 16,3 0 1-16,1 4 0 16,-1-1 1-16,8 7-3 15,-7 3 0-15,10 9 3 0,0-6 0 16,11-3-1-16,6-4 1 15,8-11-1-15,4-11 1 16,13-8-3-16,4-7 0 16,4-3-4-16,-11-10 1 15,-11 1-6-15,-17 2 0 16,-25-2-5-16,-4-1 1 16</inkml:trace>
  <inkml:trace contextRef="#ctx0" brushRef="#br3" timeOffset="142387.29">2501 4465 16 0,'-7'-38'8'0,"-14"16"5"0,10 13 7 0,-6-7-18 16,-4 1 1-16,-18-7 0 16,0 0 0-16,-3 3-3 15,-8 0 0-15,1 3 3 16,-4 7 1-16,4 9-1 16,3 0 0-16,-4 6 0 15,1 13 0-15,0 3-1 16,-4 0 0-16,-4 9-1 15,-3 7 0-15,7 3-1 16,-7 12 0-16,11 4 0 16,0 2 0-16,17 7 0 15,-3 0 1-15,10 0-1 16,4-4 0-16,3-2 1 16,-3-7 0-16,10 1-1 15,1 2 1-15,3-3-1 16,7 1 1-16,7 2-2 15,7 7 0-15,3 6-1 16,15 3 1-16,7 6-1 0,14-2 1 16,3-7-1-16,4-10 1 15,0-12 0-15,0-12 0 16,-7-13 1-16,4-7 0 16,-4-12 0-16,3-9 0 15,-7-16 0-15,4-3 0 16,4-16 0-16,3-9 1 15,0-16-1-15,3-9 0 0,1-10-2 16,-4-2 1-16,-7-7-2 16,-4 6 1-16,-10-6-1 15,-11 0 1-15,-7 6-2 32,-17 0 1-17,-4 6-7-15,-11 7 1 0</inkml:trace>
  <inkml:trace contextRef="#ctx0" brushRef="#br3" timeOffset="144519.54">1108 15045 49 0,'-7'0'24'0,"14"0"-18"16,-7 0 24-16,0 0-29 16,0 0 0-16,3 0 0 0,4 3 0 15,-7 0-3-15,4-3 1 16,-4 0-3-16,0 0 0 16,0 0-10-16,7-9 0 15</inkml:trace>
  <inkml:trace contextRef="#ctx0" brushRef="#br3" timeOffset="144822.12">1496 14813 52 0,'10'13'26'0,"1"-4"-28"16,0-9 43-16,-4 3-40 16,-4 0 1-16,8-3 0 15,-4 3 1-15,3 1-5 16,-10-4 1-16,0 0-4 15,-7-4 1-15,4 1-11 16,-15 0 0-16</inkml:trace>
  <inkml:trace contextRef="#ctx0" brushRef="#br3" timeOffset="146399.76">1686 15233 39 0,'0'7'19'0,"0"-14"-8"16,0 10 24-16,0-3-32 15,0 0 0-15,0 0 1 16,0 4 0-16,-10 5-6 16,-8 0 1-16,-10 7 3 15,-4 3 1-15,0 6-3 16,1 0 1-16,-8 13-1 15,-11-4 0-15,1 4 0 16,0 3 0-16,-1-1-1 16,8 1 0-16,-4-6-1 15,7-7 0-15,7-6-4 16,1-3 1-16,3-1-9 31,10-5 0-15,7-10 0-16,8-9 0 0</inkml:trace>
  <inkml:trace contextRef="#ctx0" brushRef="#br3" timeOffset="148557.07">1806 14625 12 0,'7'-3'6'0,"-7"-3"2"16,0 6 4-16,0 0-9 15,0-7 0-15,0-2 2 0,0-4 0 16,0 4-6-16,0-4 0 16,0 4 4-16,0-4 1 15,-7 1-2-15,7 3 1 16,-10-1-1-16,3 1 0 0,-4 2 0 16,0 1 0-1,1 0-1-15,-1 0 0 16,-6-1 0-16,3 1 1 0,6 0-1 15,-6 3 0-15,-3 3-1 16,-4 0 1-16,3 3-1 16,-3 0 1-16,3 0-2 15,4 0 1-15,-11 0 0 16,4 0 1 31,7 1-1-47,-11-4 0 0,11 0-1 0,4 3 1 0,-8 0 0 0,0 0 1 0,4 3-1 15,4 1 0-15,-8-1 0 16,0 0 0-16,8 4 0 16,-1-4 1-16,-10 0-1 15,3 3 0-15,8 1 0 16,-11-1 1-16,3 1-1 16,4-1 1-16,-4 0 0 15,-3 4 0-15,11-4-1 16,-8 1 1-16,0-1 0 15,4 4 0-15,-4-4-1 0,8 7 1 16,-11-4-1-16,10 1 1 16,-6 3 0-16,6-4 0 15,-7 1-1-15,4 2 1 16,4 1-1-16,-8 0 0 16,7 3 0-16,-6-1 0 15,6 1 0-15,-6 0 0 16,2 0-1-16,5 3 1 0,-1-3-1 15,1-4 1-15,-4 1 0 16,-1-3 0-16,8 2 0 16,4 1 0-16,-4 0 0 15,-4-4 0-15,8 4 0 16,-4-4 1-16,-4 1-1 16,4 3 0-16,3-1 0 15,-3 1 0-15,4 0 0 16,-4-4 1-16,7 4-1 15,-4 3 0-15,-3-4 0 16,7 7 1-16,0-3-1 16,0 0 0-16,0 3 0 15,0-3 0-15,0-1 0 16,0 1 1-16,7 0-1 16,-3 3 0-16,3 0 0 15,-4 3 0-15,4 3 0 16,4-9 0-16,-7 3 0 0,3 0 0 15,0-3 0-15,-4 0 1 16,4-4-1-16,-7 4 0 16,4 0 0-16,-4 0 0 15,7 3 0-15,-4-3 0 16,4-1-1-16,4-5 1 16,0-4 0-16,-4 4 0 15,3-1 0-15,1-2 0 16,-1-1 0-16,1-3 0 15,0 4 0-15,6-4 0 16,4 0 0-16,1 1 0 0,-5-4 0 16,4 3 1-16,11 4 0 15,-4-7 0-15,1 0 0 16,2-3 1-16,1 0-1 16,3-3 1-16,-10 0 0 15,3 3 0-15,0-7-2 16,-6 1 1-16,6 3-1 15,-3-3 1-15,10-1-1 16,-3 1 1-16,6-3-1 16,-6-4 0-16,7-6 0 15,-11-3 0-15,4-3-1 16,0 0 1-16,3 3 0 16,-3-3 0-16,-4-3-1 15,4-3 1-15,-4-1 0 16,-3-2 0-16,-1 5 0 15,-3-2 0-15,8-3-1 16,-8-1 1-16,-7 4 0 0,4 3 0 16,-1-1-1-16,4 4 1 15,-10-3-1-15,7-3 1 16,-8-1 0-16,1 1 0 47,-8-4 0-47,4 1 0 0,-3-1 0 0,-8 1 0 15,4-4 0-15,-10-2 1 0,-1-1-2 0,1-3 1 0,-8 6 0 16,7 1 0 0,1-4 0-16,-1 0 0 0,-6 0 0 15,-1 1 0-15,-3 11 0 16,0-5 0-16,-1-1 0 16,-6 1 0-16,7-1-1 15,0 7 1-15,3 0-2 16,-3 3 0-16,10 6-12 15,-6-3 1-15</inkml:trace>
  <inkml:trace contextRef="#ctx0" brushRef="#br2" timeOffset="157310.2">4833 5704 16 0,'7'15'8'0,"-14"-24"-5"0,7 9 8 15,0 3-11-15,-7-3 0 16,3 0 0-16,-3 3 0 16,4 0 0-16,-8-6 0 0,1 9 1 15,3-6 0-15,-4 0 0 16,1 4 1-16,-1-4-1 16,4 0 1-16,-4 6 0 15,1 0 0-15,-8 4-1 16,4-4 1-16,-11 6-1 15,4-5 1-15,-4-1-1 16,1 0 0-16,-1 4 0 16,0-1 0-1,-17 13-1 1,0 3 1-16,3-3 0 16,0 0 1-16,-7-3 0 15,11 0 1-15,0 2-1 16,-1-2 0-16,-10 0 0 15,4 3 1-15,-7-6-2 16,-8 3 0-16,4 3-1 0,-7-1 1 16,-10 5-1-16,20 2 0 15,-9-3 0-15,-1 0 0 16,-11 0 0-16,11 6 0 16,-7-6 0-16,-4 1 0 15,1 2 0-15,-1-3 0 16,4 0 0-16,-3 6 0 15,-1 7 0-15,4 6 0 16,4-3 0-16,-15 3 1 16,11-1-1-16,7 4 0 15,7-6 0-15,-3 3 0 16,3 3 0-16,-7 10 0 0,3-1 0 16,4 7 0-16,-3-10 0 15,3 4 1-15,-3 5-1 16,3-8 0-16,3 2 0 15,1 0 0-15,0 1-1 16,-1-4 1-16,-3 7 0 16,-3-4 0-16,13-2 0 15,-6 2 0-15,-7 0 0 16,6-2 0-16,1-1 0 16,3 0 1-16,0 1 0 15,4-4 0-15,-4 0-1 16,4 10 1-16,-8-10-1 15,1-3 1-15,6 0-1 16,5 6 1-16,-5-6-1 0,-3 6 1 16,8 4-1-16,-1-4 0 15,7 4 1-15,0 2 0 32,-6 35 0-32,9-15 1 15,8-1-1-15,-7 1 0 16,14-4 1-16,3 0 0 15,4 3-1-15,4 1 0 16,3-1-1-16,0-9 1 16,0 3-1-16,0 0 1 15,3-3-1-15,4 4 0 0,-3-4 0 16,13-4 1-16,-2 4-1 16,2-6 0-16,-6-6 0 15,6-1 0-15,5 4-1 16,-5-1 1-16,4-6-1 15,1 7 1-15,-1-7 0 16,0 4 0-16,7 2 0 16,-7-2 0-16,7-7 0 15,-6 0 1-15,6 3-1 16,0-2 1-16,4 5-1 16,0 1 0-16,3-1 0 15,-10 0 0-15,10 1 0 16,4 6 0-1,24 21 0 1,-6-5 1-16,-4-10 0 16,6 9 0-16,-9-12 0 0,6 0 0 15,-13-4 0-15,6-2 0 16,0-7-1-16,-6 4 1 16,6-7-1-16,1 0 1 46,-8 0-1-46,4 7 0 16,3-4 0-16,-7-3 0 0,8 0-1 0,-8-3 1 0,4 0 0 0,-14-3 0 16,7-6 0-16,-11-4 0 15,4 4 0-15,-4 0 1 0,-7-4-1 16,0 4 0-16,0-7 0 16,-3 7 0-16,-7-7-1 15,-1 4 1-15,-3-7-1 16,-7-3 1-16,0 0-1 15,-10-3 1-15,-1 0-1 16,-3 0 1-16,0 0-1 16,3 0 1-16,-6 0 0 15,-5 3 0-15,-6-3 0 16,-4 0 0-16,-6-3 0 16,-5-1 0-16,-3 1-1 15,4 0 1-15,-7 0 0 16,-1-3 0-16,1 2-1 15,0 1 1-15,-4-3 0 16,-4 3 0-16,-3-4 0 16,0 1 0-16,0 3 0 15,-7 3 0-15,4-3 0 0,3 3 0 16,0 3 0-16,0 0 0 16,-7-3 0-16,3 3 0 15,8 3 0-15,-4 3 0 16,-4 4 0-16,1-1 0 15,10 4 0-15,-7 3 1 16,4 3-1-16,10 3 0 16,-11 9 0-16,8 1 0 15,6 8-1-15,5 4 0 0,6-6 1 16,-3 3 0-16,3 0-1 16,4 6 1-16,7 0 0 15,-1 0 0-15,1 3 0 16,4 1 1-16,-1-4-1 15,4-3 0-15,7-3 0 16,3 9 1-16,-3 0-2 16,7 0 1-16,0 4 0 15,11-10 1-15,-4 3-1 16,3-6 1-16,8 3-1 16,-4 3 0-16,4-3 0 15,10-3 1-15,-7 3-1 16,11 3 0-16,0-6 0 15,3 3 0-15,-3 0 0 16,-1 3 1-16,8 3-1 16,0-6 1-16,3 3-1 15,15-3 1-15,-15-3-1 16,8 0 1-16,6-3-2 0,4-1 1 16,0 7 0-16,-7-3 1 15,7-3-1-15,0 0 1 16,7-1 0-16,3-12 0 15,1 1-1-15,7-4 1 16,3-3 0-16,0-4 0 16,18-2-1-16,-11 3 0 15,11 0 0-15,-1-4 1 16,-13-2-1-16,10-1 0 0,-3-3-1 16,-4-2 1-1,22-14-12 1,-12-5 1-16,-6-29-4 15,-14 3 0-15</inkml:trace>
  <inkml:trace contextRef="#ctx0" brushRef="#br2" timeOffset="157823.31">2780 16792 20 0,'0'0'10'0,"3"0"2"0,-3 0 9 16,7 0-17-16,4 3 0 0,0 3 3 16,-1 4 0-16,8-1-9 15,7 0 1-15,13 4 6 16,-2 6 0-16,17 3-2 15,3 3 0-15,15 3-1 16,-8 0 0-16,4 7-1 16,-7-1 0-16,-11-2-1 15,-10-1 0-15,-14 0-1 16,-18 4 0-16,-18 2 0 16,-27 1 0-16,-12-3-1 15,-3-1 1-15,-14 4-1 16,-3-4 1-16,-8 4-4 15,8-7 1-15,-1-3-8 16,0-2 1-16</inkml:trace>
  <inkml:trace contextRef="#ctx0" brushRef="#br2" timeOffset="158078.37">2850 16713 53 0,'0'63'26'0,"-7"9"-33"0,7-50 47 15,0 13-40-15,0 18 1 0,0 16-2 16,7 9 1-16,-7-5-5 15,11-4 1-15,0-7-10 16,-4-24 1-16</inkml:trace>
  <inkml:trace contextRef="#ctx0" brushRef="#br2" timeOffset="159519.15">758 6284 38 0,'11'12'19'0,"10"13"-13"0,-21-21 19 0,0-1-24 16,0 3 0-16,-10 0 1 15,-1 4 1 1,-28 8-3 0,0 8 0-16,-3 2 2 15,-4 12 1-15,4 8-1 16,3 11 0-16,7 4-1 15,1 0 0-15,2-1-2 16,12-5 0-16,13-4-2 16,-3-9 0-16,14-6-3 15,4-4 1-15,14-9-2 16,10-9 0-16,4-7 1 16,3-9 1-16,-3-3 1 15,3-6 1-15,-3-7 3 31,0-3 0-31,-11-6 0 0,-7-3 1 0,-7 3 0 0,0 6 1 16,-14 0-2-16,-7 3 1 16,-3 4 0-16,-12 9 1 15,1 0-1-15,-7 3 1 16,7 12-4-16,-7 4 0 16,10 3-5-16,4-7 0 15</inkml:trace>
  <inkml:trace contextRef="#ctx0" brushRef="#br2" timeOffset="160024.29">833 6911 43 0,'7'12'21'0,"3"-5"-26"16,-3-7 39-16,4 0-32 15,14-3 1-15,-1-4 0 16,-3 1 0-16,11-3-6 0,-4-7 1 15,-6 3 3-15,-5 1 0 16,-6-1-3-16,-1 1 1 16,1 2-1-16,-11 1 0 15,0 0-1-15,-11 2 1 16,4 1-1-16,4 6 1 16,-8 3 0-16,-6 3 0 15,6 1 1-15,0-1 1 16,1 7 1-16,-1 5 1 15,4-2 0-15,-3 3 1 16,10-3-1-16,-7-1 0 0,14 1-1 31,0-4 0-31,-4-2-3 0,8-4 1 47,-1-3-11-16,8-3 1-31</inkml:trace>
  <inkml:trace contextRef="#ctx0" brushRef="#br2" timeOffset="160374.1">1118 7002 19 0,'-7'16'9'0,"4"-7"0"16,3-9 2-16,0 0-9 16,0 0 1-16,3-3 0 0,8-3 1 15,3-4-5-15,-3-2 1 16,10-1 3-16,-4 0 1 15,5-2-3-15,-1-4 1 16,0-3-1-16,7 3 1 16,-7-3-2-16,-3 0 0 15,3 0 0-15,-3 7 1 32,-4 5 3-32,-7 7 1 15,3 6 0-15,1 0 0 16,-11 4 0-16,0 2 1 15,-7 7-2-15,-4 6 1 16,8 0-4-16,-4 0 0 16,-4-4-2-16,8 1 1 15,-4-3-6 1,7-4 0-16,0-2-9 0,10-7 1 0</inkml:trace>
  <inkml:trace contextRef="#ctx0" brushRef="#br2" timeOffset="160746.91">1468 7005 41 0,'7'13'20'0,"-4"-10"-16"16,-3-3 29-16,7 0-31 15,-3 0 1-15,6 0 1 16,8-7 1-16,0 1-6 15,3 0 0 1,0-13 2-16,-3 3 1 16,-4-2-3-16,-4-1 1 15,-3 3-3-15,-7 4 0 16,-7 5-1-16,-3 7 1 16,-4 10 0-16,3 2 0 15,-7 4 1-15,1 3 1 16,6 6 2-16,1 0 0 15,-1 0-1-15,4 0 1 16,7-3-1-16,7-3 1 16,4-7-4-16,6 1 1 0,4-7-9 15,8-6 0-15,-5-9-1 16,4-4 1-16</inkml:trace>
  <inkml:trace contextRef="#ctx0" brushRef="#br2" timeOffset="161020.34">1764 7043 35 0,'-7'-4'17'16,"7"-11"-16"-16,0 5 33 0,7 4-33 15,-7-3 1-15,3-4 0 16,4 4 1-16,-3 2-4 0,3 1 1 15,-3 0 2-15,3 0 0 16,3-1-1-16,1 1 0 16,-1 3-1-16,8-6 1 15,3 2-2-15,7 1 0 16,-13 0-7-16,9 3 0 16,-3 0-4-16,1-7 0 15</inkml:trace>
  <inkml:trace contextRef="#ctx0" brushRef="#br2" timeOffset="161576.6">2085 6977 29 0,'0'15'14'0,"7"-24"-10"0,-7 9 20 0,0 0-23 16,0-3 0-16,-7 0 1 16,0 3 0-16,-4 0-3 15,1 0 1-15,-4 6 1 16,7 0 0-16,-4 1-1 15,0 2 0-15,1-3 0 16,3 1 0-16,3 2-1 16,-3 0 1-16,7 1-1 15,7-4 1-15,4 0-2 16,-8-3 0-16,4 1-2 16,4-1 1-16,0 3-2 15,-11-3 1-15,7 0-1 16,-7 0 1-16,3 4 1 15,4-4 0-15,4 3 3 0,-1 0 1 16,1 1 3-16,10-7 0 16,0 0 0-1,4-7 1-15,7-2 0 0,-4-7 0 16,4-9-2-16,6-6 0 16,-6-13-1-16,0-13 0 15,-4-15 0 1,-7-15 0-1,-10-8-1-15,-11-2 1 0,-11-6-1 0,-3 18 1 16,-3 13-1-16,-5 16 0 16,5 8-1-16,-1 23 1 15,4 16-2-15,-7 22 0 0,3 15-5 16,-3 22 1 0,3 16-5 30,8 25 1-46,-8 18-1 16,15 14 1-16,-4 2 1 16,7-6 1-16,0-18 1 15,7-23 0-15</inkml:trace>
  <inkml:trace contextRef="#ctx0" brushRef="#br2" timeOffset="161859.28">2505 7212 44 0,'7'12'22'0,"-4"4"-34"0,4-13 51 16,-7 0-40-16,0-3 1 31,0-6-18-31,0-3 0 31</inkml:trace>
  <inkml:trace contextRef="#ctx0" brushRef="#br2" timeOffset="162060.71">2582 6854 43 0,'11'0'21'0,"-4"-12"-21"0,-3 9 29 0,-4 3-28 16,7 0 0-16,-4 0-1 16,4 0 1-16,4 0-3 15,10 0 0-15,-3-6-5 16,-4 2 0-16,3 1-5 15,1-3 0-15</inkml:trace>
  <inkml:trace contextRef="#ctx0" brushRef="#br2" timeOffset="162415.15">2812 6858 36 0,'10'9'18'0,"8"-3"-15"0,-15-6 31 16,8 7-30-16,0-4 1 15,6 3 2-15,1-3 0 16,3 7-9-16,0 2 1 16,0-3 5-16,1-2 1 0,-8 2-3 15,0 1 0-15,3-1-1 16,-6 0 0-16,-4 1-1 16,-7 2 0-16,4-2-1 15,-4 2 1-15,-4 1-1 16,-3 6 1-16,-11 3-1 15,-3 9 0-15,0-6-1 16,0 10 0-16,-7 2 0 16,6 4 0-16,1-3 0 15,4-1 0-15,-1-2-1 16,14-4 0-16,-3-9-2 31,14-6 1-31,4-10-5 16,0-6 0-16,10-9-4 0,-4-10 0 0</inkml:trace>
  <inkml:trace contextRef="#ctx0" brushRef="#br2" timeOffset="162681.57">2769 7165 38 0,'0'25'19'0,"11"-28"-11"0,-1 3 35 16,-6-6-40-16,7 2 0 16,6 4 2-16,1 0 0 0,3 4-7 15,0 2 1-15,11-3 3 16,3 0 0-16,-14 0-5 16,1-3 0-16,-5-3-7 15,-3-3 0-15,-3-10-6 16,-4 1 1-16</inkml:trace>
  <inkml:trace contextRef="#ctx0" brushRef="#br2" timeOffset="163034.24">3112 7156 33 0,'28'18'16'0,"11"-15"-8"15,-25 1 24 1,21-1-27 0,-3-3 0-16,-4 0 0 0,-3-3 0 15,-8-7-8-15,1 1 0 16,-15-4 5-16,4-6 0 16,-7 4-3-16,-10-4 1 15,-8 3-1-15,-3 1 1 16,-11 5-1-16,4 10 0 15,-4 6 1 1,4 13 0-16,7 9 0 0,3 10 0 16,8 3 0-1,3 3 0 1,7-3 1-16,10-4 1 0,8-2-2 0,14-13 0 16,14-10-4-16,3-9 1 15,0-3-10-15,-13-12 0 31</inkml:trace>
  <inkml:trace contextRef="#ctx0" brushRef="#br1" timeOffset="168269.49">4357 16566 48 0,'7'13'24'0,"-18"-7"-16"15,15-3 25-15,3 3-32 16,-7 4 1-16,3-4-1 16,-3 10 1-16,-3 9-3 15,3-6 1-15,-11 24 1 16,-3 8 0-16,4 8-1 15,-1 20 0-15,7 8-1 16,-6 4 1-16,-1 7-1 16,11 2 0-16,0 6-3 15,0-8 0-15,4 2-2 16,3-15 0-16,-7-10-4 0,0-6 0 16,0-9-4-16,0-13 1 15</inkml:trace>
  <inkml:trace contextRef="#ctx0" brushRef="#br1" timeOffset="169127.11">5126 17027 37 0,'3'-9'18'0,"-3"15"-13"0,0-6 33 16,0 0-34-16,0 3 1 16,-3 3 2-16,-1 10 0 15,-6 6-10-15,-11 6 1 16,-4-3 5-16,0 7 1 15,-7 5-3-15,-6 7 1 16,-8 6-3-16,3 4 0 16,5 2-3-16,9 0 1 15,5-5-5-15,6-4 1 16,8-13-9-16,-1-18 1 16</inkml:trace>
  <inkml:trace contextRef="#ctx0" brushRef="#br1" timeOffset="169463.31">4741 16861 37 0,'0'3'18'0,"14"6"-10"16,-14-2 25-16,8 8-29 15,2 7 1-15,4 16 2 16,14 15 0-16,4 13-9 16,7 9 0-16,7 13 5 0,3 9 1 15,1-3-4-15,-1-6 1 16,-14-3-6-16,1-16 0 15,-15-16-8-15,0-15 0 16,-3-26-3-16,-18-12 1 16</inkml:trace>
  <inkml:trace contextRef="#ctx0" brushRef="#br1" timeOffset="170042.16">5620 16321 47 0,'-7'13'23'0,"3"21"-25"0,4-21 46 0,0 12-40 16,-7 10 0-16,4 5 2 15,3 17 0-15,0 12-7 16,0 15 0-16,0 14 5 16,0 11 0-16,0 11-2 15,0 5 0-15,0 0-2 16,3-12 1-16,-3-12-5 16,0-7 0-16,0-10-5 15,7-15 1-15,-7-18-10 16,11-17 0-16</inkml:trace>
  <inkml:trace contextRef="#ctx0" brushRef="#br1" timeOffset="170703.28">6364 16864 49 0,'-3'-3'24'0,"6"12"-19"15,-3-9 37-15,11-3-39 0,3 0 0 16,11 0 3-16,17 3 0 16,7 0-7-16,15 0 0 15,10-3 3-15,0-4 1 16,4 1-6-16,-15 0 1 0,1 3-10 15,-15 3 1-15,-14-7-8 16,-14 4 1-16</inkml:trace>
  <inkml:trace contextRef="#ctx0" brushRef="#br1" timeOffset="170928.15">6481 17297 54 0,'14'28'27'0,"21"-9"-31"0,-21-16 47 0,18-3-42 15,7 0 1-15,21-6-1 16,-8-1 1-16,5-2-6 16,-4 3 0-16,3-1-11 15,-6-2 0-15</inkml:trace>
  <inkml:trace contextRef="#ctx0" brushRef="#br1" timeOffset="172936.18">8590 15713 29 0,'18'-9'14'0,"3"-7"5"0,-14 10 8 16,4-1-22-16,-8 1 1 15,4 0 4-15,-3 0 1 16,-4 6-12-16,0 0 0 15,-4 0 8-15,-6 3 0 0,-1 3-3 16,-10 7 1 0,-7-1-4-16,-8-2 1 0,-6 2-4 15,0 1 1-15,-8 5-3 16,1 1 1-16,-4 13-1 16,7-10 1-16,11 3-1 15,3-7 1 1,7 4 1-16,4-3 0 0,7 0 1 15,11 0 1-15,3 3 0 16,7-3 0-16,7-4 0 31,3 7 1-31,5-6-1 0,6-7 1 0,4 1-1 16,-1 5 1-16,1 1-1 16,3 6 0-16,-14 0 0 15,-3 3 0-15,3 3 0 16,-21 1 0-16,-7-4-1 15,-7-3 1-15,-4 3-1 0,-3 0 0 16,0 0 0-16,-4-3 1 16,-6 0-1-16,2 0 1 15,1-3-1-15,4-1 1 16,2 1 0-16,1-6 0 16,7 2 0-16,4-2 0 15,6-4 0-15,-3 4 1 16,14-1-1-16,4 1 1 15,-4 0 0-15,10-1 0 16,1 1-1-16,0-1 1 16,-8-2-1-16,1 2 1 15,-1 4-1 1,1-1 0 46,-4 7 0-46,-4 10 0 0,1-4-1-16,-4 3 1 15,0-2-1-15,-4 5 1 16,1 4-1-16,-11-1 1 0,0 7-1 0,-7 10 1 0,-1-4-1 0,-2 3 1 0,-1 3 0 0,4 1 0 16,-4-7 0-16,0 7 0 0,-3-7-1 0,4-3 0 0,-1-3 1 0,-3 3 0 15,-1 0 0-15,1 3 0 0,0-6-1 16,0 6 0-16,3 3 0 15,0-6 1-15,4 3-2 0,-7 7 1 16,3-1 0 0,1 4 1-16,2 3 0 15,12-4 0-15,13 4 0 0,4-3 1 16,15-7-1-16,20-9 1 16,18-13-8-16,17-18 0 15,22-17-6 16,-7-8 0-15</inkml:trace>
  <inkml:trace contextRef="#ctx0" brushRef="#br1" timeOffset="177067.78">9895 15998 36 0,'11'-6'18'0,"-4"-6"-6"15,-7 12 18-15,0 0-25 16,0 0 1-16,0 0 1 16,-7 6 0-16,0 6-10 15,-11 7 1-15,-3 0 5 16,-11 9 1-16,1 10-4 16,-5 3 1-16,-2-4-3 0,-5 4 1 15,4 0-3-15,1-3 1 16,6-4-4-1,7-6 0-15,4-9-8 0,10-6 1 16</inkml:trace>
  <inkml:trace contextRef="#ctx0" brushRef="#br1" timeOffset="177343.08">9592 15967 31 0,'-7'10'15'0,"0"8"-7"0,7-11 17 0,0 5-23 16,3 4 0-16,5-4 4 16,2 7 1-16,4 9-8 15,0 1 1-15,4 5 4 16,3-3 0-16,0 4-5 15,4 3 1-15,-11-4-12 16,0 4 1-16,0-10-3 16,0 3 1-16</inkml:trace>
  <inkml:trace contextRef="#ctx0" brushRef="#br1" timeOffset="177640.18">10033 16419 52 0,'11'12'26'0,"10"29"-29"0,-14-25 53 16,0 2-48-16,0 11 1 15,-4-1 0-15,-6 6 1 16,-4 7-5-16,-4 3 0 16,-6 0 2-16,-1-10 1 0,0 7-7 15,1-13 0-15,3-6-12 16,0-18 0-16</inkml:trace>
  <inkml:trace contextRef="#ctx0" brushRef="#br1" timeOffset="178301.1">12150 15857 38 0,'0'10'19'0,"3"-13"-8"16,-3 3 18-16,0 3-25 15,0 3 0-15,0 3 2 16,-7 1 1-16,0 6-9 16,-11 9 1-16,-3 9 5 15,-7 7 0-15,-4 9-2 0,1 6 0 16,-5 7-2-16,1 6 0 16,0-9-3-16,3-1 1 15,7-8-6-15,4-17 1 16,7-9-9-16,3-22 0 15</inkml:trace>
  <inkml:trace contextRef="#ctx0" brushRef="#br1" timeOffset="178544.6">11751 15901 44 0,'7'47'22'0,"11"35"-22"16,-11-66 34-16,7 12-30 15,4 9 1-15,-1 4-1 16,8 0 1-16,3 6-8 16,7-3 1-16,-3-3-1 15,-4-4 0-15,1-2-12 16,-5-13 1-16</inkml:trace>
  <inkml:trace contextRef="#ctx0" brushRef="#br1" timeOffset="179142.16">12460 15886 36 0,'14'18'18'0,"-10"-2"-7"15,-4-16 21-15,3 0-29 16,8 3 1-16,-4-3 2 16,11 0 1-16,3-3-8 0,7 3 0 31,28 3 6-31,-6 0 0 16,-8 4-2-16,-7-1 0 15,-6 3-2 1,-12 4 0-16,-10 3-1 0,-10 5 0 15,-8-2-1-15,-10 0 0 16,-4 3 0-16,-6 9 0 0,-8-2-1 16,-4-1 1-16,5 0-2 15,2-3 1 1,8-3-4-16,7-3 0 16,3-7-10-16,11-5 1 0</inkml:trace>
  <inkml:trace contextRef="#ctx0" brushRef="#br1" timeOffset="179445.84">12347 16554 64 0,'4'12'32'0,"10"1"-32"15,-7-10 57-15,0-3-56 0,4 6 1 16,3 0 0-16,10-3 1 16,8-3-5-16,7 0 1 15,0-3-1-15,0 3 0 16,-1 0-7-16,1 0 1 15,3-9-12-15,-6-4 0 16</inkml:trace>
  <inkml:trace contextRef="#ctx0" brushRef="#br1" timeOffset="179964.37">13808 16033 47 0,'21'-6'23'15,"0"-26"-16"-15,-14 20 31 0,-3-1-36 16,-4-2 0-16,0-1 1 16,-7-3 0-16,-8 3-4 15,-6 1 0-15,-10 5 2 0,-8 4 1 16,-7 9-2-16,4 3 1 16,-4 10-1-16,-4 6 0 15,-3 13-1-15,0-1 0 16,1 16-1-16,6 13 0 15,10 6 1-15,8 6 0 16,11 4-1-16,6-7 1 16,18-16 1-16,14-9 0 15,18-12 0-15,3-10 1 0,22-16 0 16,10-9 0-16,7-19 0 16,-3-9 0-16,-4-13 0 15,-14-3 0 1,-11-18 0-16,-14-4 1 0,-13-12-3 15,-8-7 1-15,-11-6-6 16,-10 13 0-16,-10-7-10 16,2 19 1-16</inkml:trace>
  <inkml:trace contextRef="#ctx0" brushRef="#br1" timeOffset="183646.6">8477 17940 29 0,'0'9'14'0,"0"-9"-2"15,0 0 15-15,0 0-22 16,0 0 1-16,7 0 4 15,0-3 0-15,0 3-12 0,4-3 1 16,7 0 8-16,-8-1 0 16,8-2-3-16,7 3 1 15,6 3-3-15,8 3 0 16,-4 0-6-16,1 0 0 16,-1-3-14-16,0-12 1 31</inkml:trace>
  <inkml:trace contextRef="#ctx0" brushRef="#br1" timeOffset="184033.78">9638 17651 34 0,'-4'0'17'0,"1"3"-7"15,-1-3 13-15,1 6-20 16,-8 7 1-16,-3 6 3 15,-7-4 0-15,-4 7-9 16,-7 10 1-16,1 5 5 0,-8 4 0 16,-7 3-2-16,0 0 1 15,4 3-4-15,3 3 1 16,4 0-4-16,10-6 1 16,4-9-10-16,7-10 0 15,0-19-2-15,7-12 1 16</inkml:trace>
  <inkml:trace contextRef="#ctx0" brushRef="#br1" timeOffset="184278.15">9215 17739 39 0,'-7'31'19'0,"17"-6"-18"15,-6-22 36-15,3 4-36 16,3 5 0-16,8 7 2 16,7 6 0-16,6 0-4 15,1 0 1-15,3 7 2 16,4-4 0-16,-7 0-7 16,0-3 1-16,-11-6-10 15,0-3 1-15</inkml:trace>
  <inkml:trace contextRef="#ctx0" brushRef="#br1" timeOffset="184566.62">9828 18099 58 0,'4'38'29'0,"14"6"-34"0,-11-35 52 15,-7 13-47-15,0 0 1 16,-4 10-1-16,-6 8 1 0,-12 7-2 16,-6 0 1-16,0 4-2 15,-4-4 1-15,-3-7-13 16,3-14 1-16,4-17-3 15,7-9 0-15</inkml:trace>
  <inkml:trace contextRef="#ctx0" brushRef="#br1" timeOffset="185565.71">11832 17733 35 0,'7'9'17'0,"4"-28"-11"15,-8 13 27-15,4 0-28 16,0-1 0-16,-3 1 5 16,-4 6 0-16,0 0-13 15,0 3 0-15,-7 10 8 0,-7-1 0 32,-36 35-4-32,1 0 1 15,7-6-5-15,-1 6 0 16,1 0-7-1,7 0 0-15,3-9-6 0,0-4 0 16</inkml:trace>
  <inkml:trace contextRef="#ctx0" brushRef="#br1" timeOffset="185850.89">11501 17642 37 0,'17'18'18'0,"11"8"-17"16,-17-14 27-16,7 1-26 16,6 2 0-16,12 14 4 15,-1 11 1-15,0 4-8 16,-3 9 1-16,-7 4 3 15,-1-4 1-15,-6 1-4 16,0-7 0-16,-8-10-9 16,1-5 0-16,-4-20-5 15,-7-12 1-15</inkml:trace>
  <inkml:trace contextRef="#ctx0" brushRef="#br1" timeOffset="186271.4">12411 17717 54 0,'0'3'27'0,"7"-6"-34"0,-7 9 51 0,0-3-44 16,-11 4 0-16,-3-4 1 16,-4 3 0-16,-6 3-1 15,-4 1 0-15,-4 5 0 16,-3 1 1-16,6 3-1 16,1-3 1-16,3-1-1 15,4 1 1-15,4-3-1 16,6 5 1-16,7-2-1 15,4-3 1-15,8-1-1 16,9 1 1-16,4 5-1 16,4 4 1-16,3 4-1 15,0-1 1-15,1 0-2 16,-1 0 0-16,-3 0-5 0,-8 0 1 16,1 0-11-16,-4-6 1 15</inkml:trace>
  <inkml:trace contextRef="#ctx0" brushRef="#br1" timeOffset="186708.56">13367 17974 39 0,'14'6'19'0,"7"-28"-17"15,-21 13 24-15,0-7-27 16,-11-3 1-16,-10-3 0 16,-7-3 0-16,-7 7 0 15,-8 2 1-15,-2 10-1 16,-5 9 0-16,8 9 1 15,3 10 0-15,0 3 0 16,4 10 0-16,7 9-1 16,7 15 0-16,10 4-1 15,11-3 1-15,7 2-1 0,7-8 1 16,18-10-1-16,14-13 1 16,7-15 1-16,3-20 0 15,-6-8 1-15,-5-19 1 16,-9-10-1-16,-8-16 1 15,-10-2-6 1,-11-13 1-16,-7-10-10 0,-4 1 1 16</inkml:trace>
  <inkml:trace contextRef="#ctx0" brushRef="#br4" timeOffset="197382.4">15325 16187 33 0,'7'0'16'0,"21"-7"-8"0,-21 4 17 15,4-3-22-15,3 3 1 16,3 0 2-16,12 0 0 16,-5 6-7-16,1 3 0 15,0 6 5-15,-4 4 0 16,-4 6-3-16,-6-6 1 0,-7 9-2 16,-11 9 1-16,-8 4-3 15,-2 6 1-15,-8 9-2 16,-3-9 1-16,-7-6-2 15,-1-10 0-15,1-9 0 16,7-7 0-16,0-5 0 16,6-7 1-16,5-7 1 15,6-2 0-15,4 0 1 16,4-4 1-16,6 0 1 16,4 4 0-16,4 3 0 15,3 6 1-15,4 6-1 16,6 0 1-16,4 10 0 15,1 6 1-15,2-6 0 16,5 2 1-16,-1 4-1 16,0 3 1-16,1 1-1 15,-5 2 0-15,-6-3-5 16,-4-3 0-16,-7-3-12 0,-10-10 0 16</inkml:trace>
  <inkml:trace contextRef="#ctx0" brushRef="#br4" timeOffset="197907.15">14937 17143 53 0,'0'3'26'0,"-7"-9"-28"0,3 9 42 0,-7 0-38 0,1 0 0 0,-4 0 0 16,-4 4 1-16,-3-1-4 0,-4 3 0 15,-3 1 2-15,-4-1 1 16,4 7-3-16,7 6 1 15,0 3-1-15,3 9 0 16,4-8 0-16,3 2 0 16,8 0-1-16,3 0 1 15,7-3-1-15,4-3 1 16,6-3-4-16,4-3 0 16,8-4-8-16,2-2 0 0,1-10-1 15,0 0 0 1</inkml:trace>
  <inkml:trace contextRef="#ctx0" brushRef="#br4" timeOffset="198252.96">15032 17428 34 0,'7'0'17'0,"0"0"-14"0,-7 0 31 0,0 0-33 16,0 0 0-16,-4-3 1 16,-3 0 0-16,-3 3-3 15,-1 3 1-15,-3 4 1 16,-4 2 0-16,1 3 0 15,3 1 0-15,0 3-1 16,3-4 1-16,0 1-1 16,8-1 1-16,-1 1-1 15,8-4 1-15,10-2-2 16,0-4 1-16,4-6 0 16,3-4 0-16,0 1-1 0,-3-3 0 15,-1 2 1-15,-2 1 0 16,-5 6-1-16,-3 6 1 15,0 4 0-15,-3 5 0 16,-1 1 0-16,1 9 0 16,3-3-2-16,0 0 1 15,0 3-6-15,0-6 0 16,4-13-5-16,-4-6 1 16</inkml:trace>
  <inkml:trace contextRef="#ctx0" brushRef="#br4" timeOffset="198868.68">15399 17347 31 0,'-4'19'15'0,"-24"6"-18"16,21-22 23-16,-4 0-20 16,-3 0 0-16,0 0 0 15,-3 0 0-15,6-3 1 16,0 0 0-16,4 4 0 15,0-4 1-15,4 3 1 16,6 0 0-16,4 6 2 16,7 4 0-16,4 2 0 15,0-2 1-15,-1 3-1 16,1 3 0-16,-4-1-1 16,-7 1 0-16,-3 0-3 0,-8 0 1 15,-6 6-3 1,-5-6 1-16,-2-4-1 0,-1-2 0 15,1-4 0-15,-1 1 0 16,7-7 1-16,1 3 0 16,3 0 0-16,3 7 1 15,4-7 0-15,7 4 0 16,4-1 0-16,6-3 1 16,8 1 0-16,3-4 1 15,15 0 0-15,6-3 1 0,0-3-2 16,-3-7 1-1,-7-9-2-15,-4 1 1 0,-10-7-3 16,-4-1 1 31,-3 1-2-47,-8-6 0 0,-2 6-1 0,-5 3 1 0,-6 6-1 0,-8 4 0 0,-3 9 0 16,-4 6 0-16,1 9-1 15,-5 7 1-15,5 6 1 16,3 10 0-16,3-1 1 15,8-9 0-15,6 0 1 16,4 0 0-16,7-3-1 16,4-3 1-16,3-6-4 15,4-7 0-15,-4-3-9 16,14-12 0-16</inkml:trace>
  <inkml:trace contextRef="#ctx0" brushRef="#br4" timeOffset="199185.74">16196 17432 27 0,'-3'3'13'0,"-15"-10"-10"0,11 7 13 15,-4-3-17-15,-3 3 1 16,-4-3-1-16,-3 0 1 16,0 6 0-16,0 7 1 15,3-4 1-15,4 0 1 16,4 3 0-16,-1-2 0 0,8 2 1 15,3 4 1-15,7 2 2 16,3 4 0 0,8 6 0-16,7 0 0 0,3 7-1 15,0-7 1-15,-7 3-3 16,-7-9 0-16,-10 0-4 16,-15 6 0-16,-14 3-10 15,-10 0 1-15,-21-9-7 16,-4-3 0-16</inkml:trace>
  <inkml:trace contextRef="#ctx0" brushRef="#br4" timeOffset="203418.58">4946 5873 20 0,'18'9'10'0,"10"-40"-7"0,-18 12 11 15,1-6-14-15,0 0 0 16,-1 0 0-16,8-3 1 16,-8 3-1-16,-3-4 0 15,4 4 0-15,-7 7 0 16,3 2 0-16,-7 3 1 15,3 4-1-15,4 3 0 16,-7-4 0-16,0 10 1 16,0 0-1-16,4 10 0 15,3-1 0-15,3 10 1 16,-3 3-1-16,4 9 0 16,0 4 0-16,-1 2 1 15,1 1 0-15,3-4 0 0,0 1 0 16,0-1 0-16,-3-9 1 15,-1-6 0-15,-3-3 0 16,0 3 0-16,4-13 0 16,-11-3 0-16,3 0-1 15,-3-3 1-15,8-6-3 16,-8 6 1-16,-11-6-1 16,0-1 1-16,-17-2-1 15,0 3 1-15,-4-4 0 16,-7 1 0-16,-14-4 1 15,1 1 0-15,6 3-1 16,-4-4 1-16,4 7-1 16,15-1 1-16,2 1 0 15,8 3 0-15,4 3-1 16,3 0 1-16,3 0 0 0,4 0 0 16,3 0 0-16,4 0 0 15,4 0-1-15,14-6 1 16,3 6-1-16,17-7 1 15,12 1-1-15,10-3 1 16,0-1-1-16,0 1 0 16,-7-10 0-16,-4 0 1 15,0-3-2-15,-3 7 1 16,-10-1-1-16,-1 7 1 16,-14-7-1-16,-3 7 0 15,-8 2 0-15,-10 10 0 0,-10 1 0 16,-8 2 0-16,-3 6 0 15,-11 7 1-15,-7 9 0 16,-17 1 0-16,-4 8-1 16,-7-2 1-16,3 2 0 15,4 7 1-15,11-3-1 16,7-10 0-16,3 1-3 16,11-7 1-16,-4-3-6 15,7-7 0-15,11-8-1 16,-4-7 0-16</inkml:trace>
  <inkml:trace contextRef="#ctx0" brushRef="#br4" timeOffset="203943.54">5242 5704 26 0,'18'-13'13'0,"24"-12"-11"0,-24 16 25 16,-4-4-26-16,7-3 0 16,-3-2 1-16,-1 2 1 15,1-12-4-15,-7-4 1 16,-11 4 1-16,0-3 0 16,-11 2-1-16,-7 4 1 15,-3 3-1-15,-7 10 0 0,-4-1 1 16,-17 7 0-1,-39 9 0 1,0 10 0-16,10 2 1 16,18 17 0 15,7-1-1-31,4 13 1 0,10 13-1 0,7 5 1 0,4 7-1 16,14 3 0-16,7 0-1 15,7-3 1-15,3 0-1 16,11-6 0-16,18-6 0 15,7-17 0-15,14-8-1 16,17-13 1-16,4-23-1 16,1-14 0-16,6-26 0 15,-4-6 0-15,-6-13 0 16,-11-6 1-16,-11-3-1 16,-17 3 0-16,-14 3 0 15,-18 0 1-15,-22-3-1 16,-6 9 1-16,-11 7-8 0,-10 3 0 15,-14 9-2-15,3 16 0 16</inkml:trace>
  <inkml:trace contextRef="#ctx0" brushRef="#br4" timeOffset="206556.7">17067 17331 27 0,'11'-3'13'15,"3"-6"-4"-15,-7 6 14 0,4-1-19 16,-1 1 1-16,4 0 6 15,1 0 0-15,2 0-13 16,4 0 1-16,8 3 8 16,2 3 0-16,5 3-2 15,17 7 1-15,10 5-4 16,29 1 0-16,7-6-2 16,13-1 1-16,5-2-1 15,10-7 0-15,-14-6-4 16,-15-4 0-16,-23-2-12 15,-19-7 0-15</inkml:trace>
  <inkml:trace contextRef="#ctx0" brushRef="#br4" timeOffset="207018.59">18105 16993 37 0,'7'15'18'0,"14"-5"-14"15,-14-7 19-15,0 0-21 16,7 0 0-16,4 3 2 16,10 4 0-16,11-1-4 15,10 7 1-15,4 6 3 16,10 3 0-16,8 0-2 16,-11 0 1-16,-11 3-2 15,-13 0 1-15,-12 4-2 16,-13 5 0-16,-18-5-1 15,-11 2 1-15,-10 7-1 16,0 0 0-16,-7 3-2 0,-8 0 1 16,-3 3 0-16,-3-7 0 15,3-8-3-15,7-4 0 16,8-9-7-16,2-7 1 16,12-5-1-16,10-7 1 15</inkml:trace>
  <inkml:trace contextRef="#ctx0" brushRef="#br4" timeOffset="207249.36">18334 17105 54 0,'3'32'27'0,"-17"37"-38"15,11-47 57-15,-1 15-46 16,1 10 1-16,3 4-1 16,0-4 0-16,0-4-9 15,0-5 1-15,-4-10-6 16,4-9 0-16</inkml:trace>
  <inkml:trace contextRef="#ctx0" brushRef="#br4" timeOffset="208535.17">19643 16165 43 0,'-4'12'21'0,"4"13"-11"16,-3-15 21-16,-1 9-29 15,4 2 1-15,-7 14 1 16,4 9 1-16,-1 3-6 16,0 12 1-16,1 1 3 0,-1 6 1 15,1-3-3-15,-4 6 0 16,0-4-4-16,3-5 1 16,1-7-9-16,-1-12 1 15,4-13-7-15,-3-12 1 16</inkml:trace>
  <inkml:trace contextRef="#ctx0" brushRef="#br4" timeOffset="209078.98">20073 16400 46 0,'64'19'23'0,"-12"-22"-28"16,-37 6 39-16,2 0-32 15,-3 3 0-15,0 3-3 16,-6 4 1-16,-12 6-1 15,-7 6 0-15,-10 6 0 16,0-6 1-16,-11 4-3 16,-10-1 1-16,-7-3 0 15,3 0 0-15,3-6 0 16,5 0 0-16,6-10 0 16,7-9 0-16,11-6 0 0,3-4 1 15,11-8-1-15,8-4 1 16,6 0 0-16,3 0 1 15,8 6 0-15,3 3 0 16,0 10 2-16,1 13 0 16,-5 2 0-16,1 7 1 15,-7 9 1-15,-4 7 1 16,3 6-2-16,5-10 1 16,-1 3-1-16,3 1 0 15,5-1-1-15,-1-5 1 16,0-1-3-16,0-9 0 0,-3-4-12 15,0-8 1-15,-1-11-3 16,1-8 1-16</inkml:trace>
  <inkml:trace contextRef="#ctx0" brushRef="#br4" timeOffset="209363.31">20676 16093 54 0,'4'12'27'0,"-4"10"-34"0,0-3 52 16,-4 12-44-16,-3 4 1 15,-3 15 1-15,-4 13 0 16,-1 12-3-16,1 19 0 15,-3 3 3-15,-1 10 0 16,4-4-2-16,0-12 1 16,3-12-7-16,1-14 0 15,-1-18-12-15,4-6 1 16</inkml:trace>
  <inkml:trace contextRef="#ctx0" brushRef="#br4" timeOffset="209953.44">21230 16459 46 0,'4'-3'23'0,"-8"3"-11"0,4 0 30 0,0 0-39 16,0 0 1-16,0 0 4 15,7 0 0-15,7-3-10 16,4 3 0-16,14 3 6 16,7 4 1-16,13 2-4 15,19-3 0-15,-4 4-8 16,-7-4 0-16,-14 3-12 15,-7-6 0-15,-22 1-1 16,-13-1 1-16</inkml:trace>
  <inkml:trace contextRef="#ctx0" brushRef="#br4" timeOffset="210149.62">21117 16855 66 0,'21'28'33'0,"29"-35"-42"0,-36 7 71 16,21 4-62-16,18-4 1 16,21 0-2-16,18 0 0 15,-18 3-7-15,-10 0 0 16,-12-3-11-16,-9 6 0 16</inkml:trace>
  <inkml:trace contextRef="#ctx1" brushRef="#br0">15445 13041 0,'0'0'16,"0"0"-1,0 0 1</inkml:trace>
  <inkml:trace contextRef="#ctx0" brushRef="#br0" timeOffset="213791.65">19805 17090 37 0,'0'9'18'0,"0"4"-8"0,0-13 19 0,3 3-25 16,1 0 0-16,-4-3 3 15,7 0 0-15,4 3-8 16,6 3 0-16,4 4 6 15,11-1 0-15,11 4-2 16,2-1 1-16,1 1-2 16,11-4 0-16,-4 1-2 15,-4-7 1-15,-3 0-2 47,-4-3 1-47,-7 0-3 0,-10 0 1 0,-11 0-9 0,-14 0 0 16,-7-3-6-16,-7-4 1 0</inkml:trace>
  <inkml:trace contextRef="#ctx0" brushRef="#br0" timeOffset="-213798.7">4657 17861 35 0,'17'0'17'0,"1"-3"-7"0,-7 3 17 15,-8 0-23-15,-3 0 1 16,7 0 1-16,-3 0 1 16,6 0-9-16,8 3 0 15,3 0 6-15,7-3 0 16,11 0-2-16,0-3 0 0,3 0-1 15,8-3 1-15,-5 3-1 16,-2-1 0-16,-4 1-1 16,-8 0 1-16,-2 3-1 15,-8 0 1-15,-11 0-1 16,1 3 0-16,-4 0-1 16,-4 4 1-16,-3-1-1 15,-3 3 1-15,-8 4-1 16,1-4 0-16,-4 1-3 15,0-1 1-15,3-3-12 16,-3-12 0-16</inkml:trace>
  <inkml:trace contextRef="#ctx0" brushRef="#br0" timeOffset="-211891.41">11395 15431 25 0,'10'6'12'0,"4"19"3"0,-10-15 12 0,-1 2-23 15,-3 7 1-15,4 0 3 16,0 9 0-16,-8 10-11 16,0 12 1-16,-3 13 6 15,-3 21 0-15,3 17-3 16,-4 2 0-16,1 10-4 15,-1 3 1-15,0-19-3 16,4-15 1-16,0-23-8 16,4-18 1-16,3-13-2 15,0-28 0-15</inkml:trace>
  <inkml:trace contextRef="#ctx0" brushRef="#br0" timeOffset="-211064.67">11688 15356 24 0,'21'-13'12'0,"21"-3"-3"0,-24 13 19 16,3 3-25-16,14 0 1 0,15-3 1 16,20 0 1-16,8 3-8 15,6 0 0-15,1 0 4 16,7 0 1-16,3 0-2 15,7 0 0-15,1-3 0 16,-12 3 0-16,12 0 0 16,2 0 0-16,8 3-1 15,-7-3 1-15,-7 0-1 16,0 0 1-16,3 0-1 16,4-3 0-16,-4 0-1 15,-3-4 0-15,-11 1 0 16,0 3 1-16,8 3 0 15,-12 0 0 1,26 19-1-16,-15 0 1 16,-18 6-1-16,-13 6 1 15,-4 0-1-15,-11-9 1 16,-6 4-1-16,-8 5 0 16,-7 3 0-16,-7 4 0 15,-10 0 0-15,-11 9 1 16,-7 3-1-16,0 9 1 15,-4 17 0-15,-3-7 0 16,-4 9 0-16,1-9 0 16,-1 6 0-16,4-6 0 15,0 3 0-15,0 7 0 0,0-10 0 16,0-6 0-16,-4-4-1 16,0-2 1-16,-3-7 0 15,-7 3 0-15,-4-12-1 16,-10-4 0-16,-7 1 0 15,-4-10 1-15,-14-6 0 16,-15-3 1-16,-16-6 0 16,-8-7 0-16,4-6 0 15,-15-3 1-15,-13-4 0 16,-8 1 1-16,-14-6-1 16,-6-7 1-16,2 0-3 15,-6 0 0-15,3 0-9 16,1 1 0-16,6-1-4 15,28 6 1-15</inkml:trace>
  <inkml:trace contextRef="#ctx0" brushRef="#br0" timeOffset="-210464.64">11091 17297 29 0,'7'31'14'0,"-3"13"-9"0,-4-32 22 15,-4 1-27-15,1 12 1 16,-4 6 1-16,0 10 1 15,0 13-3-15,-4 2 1 16,1 10 1-16,-1 3 0 16,-7 9-1-16,1 16 1 15,-4 0-1-15,3-6 0 16,0-3-2-16,4-16 1 16,0-13-5-16,7-12 1 0,7-16-8 15,7-15 1-15</inkml:trace>
  <inkml:trace contextRef="#ctx0" brushRef="#br0" timeOffset="-209655.6">11338 17156 28 0,'25'9'14'0,"56"7"-6"0,-49-13 18 16,17 3-25-16,18-3 1 15,0 0 2-15,25 0 0 16,14 1-5-16,14-1 1 15,-7 0 2-15,3 3 0 16,-7 0-1-16,11 1 1 16,-3-1 0-16,-8 3 0 15,8 1-1-15,-4-1 1 16,6-3-1-16,-6 1 0 0,-14 2 0 16,-4-3 0-16,4 1-1 15,-4 2 0-15,-6 4-1 16,-8 2 1-16,-7-2-1 15,-7-1 0-15,-11 1 0 16,-10-7 1-16,-7 0-1 16,-4 1 0-16,1 2 0 15,-5 10 1-15,-3 3-1 16,1 3 1-16,-5 3-1 16,-2 10 1-16,-5 6-1 15,-6-3 1-15,-8-1-1 16,-3 4 1-16,-7 6-1 15,-10-3 0-15,-5 7 0 16,-2 12 1-16,-12-1-1 16,-9 4 0-16,-5-6 0 0,1 6 1 15,-4-3 0 1,4-6 0-16,3-4 0 0,3-6 0 16,5-3 0-16,2 0 0 15,8-9 0-15,0-4 1 16,3-2-2-16,4-7 1 15,0 3 0-15,-4 0 0 16,-7-3-1-16,-3-9 1 16,-7-3 0-16,-8-7 1 15,-13-6 0-15,-11-13 1 16,-11 1 0-16,-17-10 0 47,-15-13 0-47,-13 1 1 0,-15 6-1 0,-10-4 0 0,0 4-1 0,0 3 0 0,3 3-3 15,-3 6 1 1,14 4-4-16,-1-1 0 0,5 1-8 16,-1-10 0-16</inkml:trace>
  <inkml:trace contextRef="#ctx0" brushRef="#br0" timeOffset="-208439.17">13187 15400 33 0,'10'9'16'0,"-3"-6"-10"0,-3 0 17 15,0 0-22-15,-4 4 0 16,3-1 2-16,-3 3 0 16,4 4-4-16,-1-1 1 15,1 1 1-15,-1-4 0 0,1 4 0 16,-1-4 0-16,1 1-1 15,-4-1 1-15,0-3 0 16,0 1 1-16,3-4 0 16,1 0 1-16,-1-6 0 15,4 0 1-15,0-4 0 16,8-15 0-16,2-15 0 16,4-17 0-16,11-5-2 15,7-16 1-15,3 6-5 16,4-16 1-16,18-3-15 15,6-12 1-15</inkml:trace>
  <inkml:trace contextRef="#ctx0" brushRef="#br0" timeOffset="-203454.84">9186 16513 21 0,'-10'3'10'0,"20"-6"-3"0,-10 3 11 16,0 0-14-16,0 0 1 15,0 0 2-15,0 0 1 16,0 3-10-16,0-3 1 16,0 0 5-16,4-3 1 15,3 0-2-15,4-1 0 16,-1 1 0-16,4 0 0 16,4 0 0-16,3-3 1 0,4 3-1 15,6 0 1-15,8-1-1 16,11 4 1-16,-1 0-2 15,0 0 0-15,8 4-2 16,6-1 1-16,1-3-1 16,-8 3 1-16,-6-3-2 15,-11 0 1-15,-8 0-2 16,-10 0 1-16,-10 0-3 16,-11 0 0-16,-14 0-9 15,-11-6 0-15,-3-4-2 16,10 7 0-16</inkml:trace>
  <inkml:trace contextRef="#ctx0" brushRef="#br4" timeOffset="-196697.2">22468 16406 34 0,'0'-6'17'0,"-3"12"-10"0,3-6 18 16,0 0-23-16,7-3 0 16,4 0 4-16,-1 3 1 15,1-3-7-15,3 3 0 16,0 0 4-16,4-3 1 16,3 3-1-16,7 0 0 0,11-7-3 15,3 1 1-15,0 12-1 16,-3-3 0-16,0 4-1 15,-4 2 1 1,-6 7-1-16,-8 3 0 0,-7 6-1 16,-14 3 0-16,0 3 0 15,-7 1 0-15,-11 5-1 16,-14 4 1-16,-10 0-1 16,-7 0 0-16,-1-10-2 15,-6-6 1-15,3 0-1 16,0-9 0-16,11-1 1 15,6 1 0-15,1-6 0 16,10-7 0-16,4-3 3 16,7 3 0-16,4-6 0 15,6-4 0-15,4-5 0 16,0-4 1-16,7 1-1 16,7-1 1-16,4 6 0 15,7 1 0-15,6 6 0 0,-6 3 1 16,3 6 0-1,0 4 0-15,4 5 1 0,0-2 1 16,3 9-1-16,0 6 0 16,1 3-1-16,3 4 1 15,-4 2-1-15,-10 7 0 16,3-6-2-16,-4-7 0 16,1-6-13-16,0-6 1 15,-4-9-3-15,-3-4 1 47</inkml:trace>
  <inkml:trace contextRef="#ctx0" brushRef="#br4" timeOffset="-192868.99">19131 17660 38 0,'4'4'19'0,"3"14"-13"0,-7-14 19 16,0 5-23-16,0 3 1 15,-4 10 3-15,-3 13 0 16,0 9-7-16,-3 15 0 15,-5 10 4-15,5 10 1 16,-4 2-2-16,0 4 0 16,-4-10-4-16,4-15 0 15,0-10-6-15,0-9 1 16,7-4-7-16,0-15 0 0</inkml:trace>
  <inkml:trace contextRef="#ctx0" brushRef="#br4" timeOffset="-192567.26">19226 18281 47 0,'7'13'23'0,"1"-23"-20"15,-1 7 39-15,3-3-40 16,4 3 0-16,7 0 0 0,8 0 1 16,2 0-5-16,1 3 1 15,-4 3-5-15,1 3 1 16,-8-6-10-16,-11-6 0 15</inkml:trace>
  <inkml:trace contextRef="#ctx0" brushRef="#br4" timeOffset="-192091.1">19607 18021 40 0,'11'-6'20'0,"10"18"-16"15,-14-12 26-15,4 3-27 16,3 4 1-16,7-1 2 15,0 3 0-15,4 1-8 16,3-1 1-16,-3 1 3 16,-4 2 1-16,-3-2-2 15,-8 2 0-15,-3 4-2 16,-10-1 1-16,-4 4-1 16,-4 6 1-16,-7-3-1 0,1 0 0 15,-4-6 1-15,0-3 0 16,-1 2 0-16,8 1 0 15,4 0 1-15,3 2 0 16,0 4 0-16,10 0 1 16,4 0-1-16,11 0 1 15,3-3-1-15,4-3 0 16,3-4 0-16,4-6 0 16,-1 1-5-16,1-7 0 15,0-10-12-15,0-8 1 0</inkml:trace>
  <inkml:trace contextRef="#ctx0" brushRef="#br4" timeOffset="-191743.3">20338 17795 44 0,'0'0'22'0,"3"3"-16"16,-3 1 28-16,0 8-33 0,-3 7 1 16,-1 6 2-1,-3 3 1-15,-4 0-6 0,-6 13 1 16,3 6 2-16,0 13 1 15,0-1-2-15,-4 10 1 16,7 0-2-16,-3-9 0 16,7-7-4-16,0-6 1 15,4-9-12-15,-1-10 1 16,4-15-2-16,7-4 0 16</inkml:trace>
  <inkml:trace contextRef="#ctx0" brushRef="#br4" timeOffset="-191241.16">20708 18128 46 0,'0'18'23'0,"4"8"-22"0,-1-14 45 15,4-9-44-15,0 4 1 0,4-1 0 16,6 3 0-16,5-3-4 15,2 1 0-15,5-1 2 16,2-6 1-16,1 0-4 16,3 0 0-16,1 0-8 15,-8 0 0-15,-3 0-6 16,-8-13 0-16</inkml:trace>
  <inkml:trace contextRef="#ctx0" brushRef="#br4" timeOffset="-191021.13">20733 18372 39 0,'-14'44'19'0,"21"3"-7"16,0-34 28-16,0-1-37 0,7-2 1 15,4-4 1-15,6 0 1 16,4-3-8-16,11-3 0 15,4-6 3-15,6-3 1 16,-7-1-12-16,-3 1 0 16,-18-10-6-16,-10 7 0 15</inkml:trace>
  <inkml:trace contextRef="#ctx0" brushRef="#br2" timeOffset="-186085.45">19255 18545 19 0,'3'0'9'0,"8"-3"-6"0,-4-1 9 16,0 4-9-16,7-3 0 15,0 3 3-15,4 0 1 16,3 3-7-16,4-3 0 16,6 4 5-16,5-1 1 15,-5 0-2-15,5 0 1 0,2 3-1 16,8 1 1-16,0-1-2 15,-4 0 1-15,-3 0-1 16,-3 1 1-16,-5-7-1 16,-2 0 0-16,-1 3-2 15,-7-3 1-15,-3 0-1 16,-4 0 0-16,-4 0-1 16,-6 3 1-16,-4 0-1 15,0 3 0-15,-4-3 0 16,1 7 1-16,-1-4-1 15,1-3 0-15,-1 0 0 16,1 1 0-16,3-4-1 16,0 0 1-16,0 3 0 15,-4 0 0-15,1-3 0 16,-1 3 0-16,1 0-1 16,-1-3 0-16,-3 3-9 0,0-3 0 15,3-3-4-15,11 3 0 16</inkml:trace>
  <inkml:trace contextRef="#ctx0" brushRef="#br2" timeOffset="-184670.89">12933 17388 20 0,'3'6'10'0,"4"-6"-4"0,-7 0 11 16,0 0-15-16,4 3 0 15,-1-3 0-15,1 3 1 16,0 0-3-16,-1 0 1 16,1 4 2-16,-4-1 1 15,0 3-2-15,3 1 1 16,-3-4 0-16,4 3 1 15,-4 1-1-15,0-4 0 16,3-3 0-16,1-3 0 0,-4 3 0 16,0-3 0-16,0 0 0 15,3-9 1-15,4 0-2 16,4-4 1-16,3-3-2 16,4-9 1-16,3-9-1 15,7-1 1-15,4-21-2 16,7-4 0-16,13-9-12 47,8 0 0-47,0 0-3 0,4 7 1 0</inkml:trace>
  <inkml:trace contextRef="#ctx0" brushRef="#br2" timeOffset="-182105.1">8287 18328 37 0,'-7'13'18'0,"14"-10"-9"16,-7-3 19-16,10-6-25 16,4 0 0-16,8-1 2 15,13 4 1-15,4-6-7 16,0-1 0-16,17 10 4 16,11 0 1-16,14 3-2 15,14 1 0-15,-3 2-1 16,0-3 0-16,0-3-1 15,-11 0 1-15,-4 0 0 16,-10 0 0-16,-7-6-1 16,-7-1 1-16,-7 4 0 15,-4 0 1-15,-6 0-1 0,-12 0 0 16,-2 0-1-16,-5 3 1 16,-3-3-1-16,-3 6 1 15,-1-3-1-15,-2 0 0 16,-1 3 0-16,-4 0 0 15,1 0 0-15,-4 0 1 16,0 0-1-16,0 1 1 16,0-1-1-16,-4 0 0 15,1 0-1-15,-1 0 0 16,-3-3-6-16,-4 0 0 16,1-6-10-16,3-7 1 15</inkml:trace>
  <inkml:trace contextRef="#ctx0" brushRef="#br4" timeOffset="-176265.82">21392 18090 35 0,'-7'6'17'0,"11"10"-7"0,-4-16 17 16,7-3-24-16,4 3 1 15,-1-3 4-15,1 0 0 0,-1-1-9 16,8 4 1-16,0 0 7 16,3 0 0-16,3 4-2 15,5-4 1-15,2 3-3 16,1-3 1-16,0 3-2 15,0 0 0-15,-8 0-6 16,1 0 1-16,0 0-13 16,-1-3 1-16,-2 4-4 15,-1-1 1-15</inkml:trace>
  <inkml:trace contextRef="#ctx0" brushRef="#br4" timeOffset="-175680.8">22578 17761 29 0,'-18'25'14'0,"-7"0"-9"15,15-16 18-15,-4 1-22 16,-11 5 1-16,-3 4 2 16,0 6 0-16,-1-9-4 15,-6 12 0-15,-4 10 3 16,1 6 1-16,-1 12-2 16,3 4 1-16,5 9-1 0,6 0 1 15,11-16-3-15,7-6 0 16,10-6-3-16,8-13 0 15,10-12-9-15,11-1 0 16</inkml:trace>
  <inkml:trace contextRef="#ctx0" brushRef="#br4" timeOffset="-175259.97">22405 18168 53 0,'0'13'26'0,"-4"-10"-24"15,8-3 45-15,-1 3-45 0,8-3 1 16,3 3 1-16,11 1 0 15,0-1-5-15,6 0 1 16,5 0 2-16,2 0 0 16,1 0-5-16,-4 0 0 15,1-6-15-15,-8-6 0 16</inkml:trace>
  <inkml:trace contextRef="#ctx0" brushRef="#br4" timeOffset="-174838.91">23033 17971 48 0,'0'12'24'0,"21"-12"-18"16,-14-3 29-16,0 3-31 15,4 3 0-15,3 1 2 16,3 2 1-16,5 3-8 16,-1 1 0-16,-4 2 5 15,1-6 1-15,-7 4-4 16,-4 2 1-16,-11 1-2 0,-3 0 1 16,-7 2-3-1,-4 1 1-15,-6 0-1 0,-5-1 0 16,1 7 0-16,0 0 0 15,3-3 1-15,1 6 1 16,6 0-1-16,4 0 1 16,10 0 0-16,4 4 1 15,11-4-1-15,3-3 1 16,4-4-1-16,3-2 1 16,0-7-5-16,7-2 1 15,4-10-14-15,7-13 0 0</inkml:trace>
  <inkml:trace contextRef="#ctx0" brushRef="#br4" timeOffset="-174523.85">23442 17654 47 0,'7'47'23'0,"4"7"-16"16,-8-36 28-16,4 11-32 0,4 8 0 15,3 10 1-15,-3 7 0 16,-4 8-6-16,-7 7 1 15,-11 13 2-15,-3 6 0 16,-11-7-7-16,-10 1 1 16,0-17-11-16,3-8 0 15</inkml:trace>
  <inkml:trace contextRef="#ctx0" brushRef="#br4" timeOffset="-173935.98">23992 18200 55 0,'4'19'27'0,"-4"-32"-30"0,0 13 44 16,0 0-39-16,11 0 1 0,6 0 1 15,8 3 0-15,3 0-6 16,4 0 1-16,0 1 3 16,-1 2 0-16,1-6-4 15,-4 3 0-15,-7 0-11 16,1 0 1-16,-8-3-5 15,0 3 0-15</inkml:trace>
  <inkml:trace contextRef="#ctx0" brushRef="#br4" timeOffset="-173754.78">23996 18360 60 0,'0'34'30'0,"28"10"-32"0,-17-31 57 15,3 2-53-15,14 4 1 16,4-9-1-16,3-1 1 31,15-6-23-31,-5 0 0 16</inkml:trace>
  <inkml:trace contextRef="#ctx0" brushRef="#br4" timeOffset="-171730.54">24804 17980 25 0,'-7'13'12'0,"0"-13"1"0,7 0 13 0,0 0-21 15,0 0 1-15,0 0 5 16,0 0 1-16,7 0-14 16,3-3 0-16,4-4 9 15,4 4 1-15,3 6-3 16,11 4 0-16,3 2-3 15,4 1 0-15,-4 5-1 16,8 4 1-16,-4-3-2 16,-1 3 1-16,-6-1-2 15,-7 4 1-15,-8 3-2 16,-10 0 1-16,-14 7-3 16,-10-1 1-16,-4 1-2 15,-8 2 1-15,-13 1-2 16,-11-4 1-16,0-3-1 15,0-6 0-15,7-3 1 0,8-7 0 16,2-5 2 0,8-4 0-16,7-3 2 0,10-6 0 15,4-7 2-15,4-3 0 16,3 4 1-16,3-1 0 16,4 4 0-16,0 3 1 15,4 2-1-15,3 11 0 16,4 5 1-16,3 7 0 15,4 3 0-15,6-3 1 16,5 3-1-16,6 3 1 0,-7 3-1 16,8 0 1-1,2 4-2-15,-2-7 0 0,-4-3-6 16,-8 3 1-16,-6-13-13 16,-11 4 1-16</inkml:trace>
  <inkml:trace contextRef="#ctx0" brushRef="#br4" timeOffset="-165515.68">1898 14515 10 0,'0'3'5'0,"7"-3"4"0,-7 0 5 15,0 0-12-15,0 0 1 0,0 0 1 16,0 0 0-16,0 0-5 16,0-6 0-16,0 0 4 15,0 0 0-15,0-1-1 16,0 1 0-16,-11 0-2 16,1-1 1-16,3 1 0 15,-4 0 1-15,1 0-1 16,-1-1 0-16,0 4 0 15,1 0 0-15,3-6 0 16,-4 2 0-16,-6-5 0 16,2 2 0-16,5 1-1 15,-8 3 1-15,8 0-1 16,-8-1 1-16,7 1-1 16,-3 3 0-16,-3-7 0 15,-4 1 1-15,3-4-1 16,0 4 1-16,4-3-1 15,-3 2 1-15,-5-2 0 16,1 8 0-16,4 4-1 16,-5-3 1-16,5 3 0 0,6 0 0 15,1 3-1-15,-1-3 1 16,0 4 0-16,1-4 0 16,-8 0 0-16,8 0 0 15,-8 0-1-15,4 3 1 16,-4 3-1-16,1-3 1 15,2 3-1-15,-2 1 1 16,-4-1-1-16,10 3 0 0,-7 1 0 16,-3-1 0-1,0 7 0 1,0-4 0-16,3 1-1 16,-3-7 1-16,3 0 0 15,1 1 0-15,-4 2 0 16,0 1 0-16,-1 2 0 15,1 1 0-15,0-1-1 16,3 4 1-16,-3-4 0 16,11 4 0-16,-8 0 0 15,7-1 0-15,1 1 0 16,-1-3 0-16,1-1 0 16,3 4 0-16,-4 0 0 15,0-1 1-15,4 1-1 16,4-4 0-16,-4 1 0 15,7 3 0-15,-11-1 0 0,8 1 0 16,-4-3 0-16,0-1 0 16,3-2 0-16,4 2 0 15,-7 1-1-15,3 2 1 16,4 1 0-16,-7 3 0 16,7 0 0-16,-3-1 1 15,-4 1-1-15,7 0 0 16,-4-3 0-16,-3-1 1 15,7 1-1-15,-7 0 0 16,4-4 0-16,3 4 0 16,0 0-1-16,-7-1 1 0,3 1 0 15,4 3 0-15,-7-3 0 16,3 2 0-16,4 1 0 16,-7 0 1-16,7-10-1 15,-3 4 0-15,3-1 0 16,-7 1 1-16,7 6-1 15,0-7 0-15,-4 4 0 16,4 0 0-16,-7-1 0 16,7-2 1-16,0-4-1 15,-7 4 0 17,4-1 0-32,3 1 0 0,-7 3 0 0,3-1 0 0,4 1 0 15,-7 0 0-15,4-1 0 16,3 1 0-16,-8 0-1 0,8 3 1 15,0-1 0 1,0-2 1-16,0 3 0 0,8-3 0 16,-8-1-1-16,3 4 1 15,4 3-1-15,-3 3 1 16,3-3-1-16,3-3 1 16,-3 0-1-16,4-4 0 15,-1 1 0-15,1-7 1 16,0 1 0-16,-1 2 0 15,1 1-1-15,-1 3 1 16,1-1 0-16,0 1 0 16,-4 3 0-16,3 0 0 15,1-1 0-15,6 1 0 0,-2-3 0 16,2 0 1-16,4-4-1 16,1 1 0-16,2-4 0 15,-3-3 0-15,1 1-1 16,-5-1 1-16,4 0-1 15,-3-3 1-15,-4-3-1 16,4 3 0-16,3-3 0 16,-3-3 1-16,3 3-1 15,0 0 1-15,0-3-1 16,0 0 0-16,7 3 0 16,-6 0 0-16,6-3 0 15,-11 0 1-15,12 3-1 16,-8-3 0-16,11-1-1 15,-11 1 1 1,18-3 0 0,-8 0 0-16,5 0-1 0,-5-1 1 15,-2-2 0-15,-8-4 0 16,0 1-1-16,0-1 1 16,0 1-1-16,4-4 1 15,-4 3-1-15,0-2 1 16,0-1 0-16,1 0 0 15,2-2 0-15,-3-1 0 16,-6-3-1-16,9-3 1 16,-3 0 0-16,-6 3 0 15,2 0-1-15,-10 0 1 16,4-3 0-16,-8-3 0 0,8-1 0 16,0-2 0-16,6 3 0 15,-10 3 0-15,4-4 0 16,3 1 0-16,0-3 0 15,-3-1 0-15,-1 4-1 16,1-3 1-16,-1 0 0 16,-6-4 0-16,3 4 0 15,4-1 0-15,-4 4-1 16,-4 0 1-16,4 0 0 16,-7-4 0-16,4 1 0 15,-4 0 0-15,-4-1-1 16,4-2 1-1,-7-7 0-15,4 0 0 16,-4 7-1-16,-4 2 1 16,0 4 0-16,1 0 0 15,3 3 0-15,-7 0 0 16,7 0-1-16,-4 3 1 16,0 0 0-16,1 3 0 15,3 3 0-15,3 4 1 16,-3-1-1-16,-3 1 0 15,-1-1 0-15,0 7 0 16,1 0 0-16,-8-4 0 16,1 4 0-16,2-4 0 15,-6 4 0 17,-3 0 0-32,2 0 0 0,1-1 0 0,0 1 0 0,0 0 0 0,-7 0 0 15,7-1 1-15,-1-2-1 16,-6-1 0-16,10 1 0 15,-3 0 1-15,0-4-3 16,-7 7 0-16,7-4-6 16,-7 7 1-16,-11 0-7 15,-4 3 1-15</inkml:trace>
  <inkml:trace contextRef="#ctx0" brushRef="#br0" timeOffset="-137499.5">20168 4405 26 0,'0'13'13'0,"0"-4"-9"0,4 1 14 16,-4-4-16-16,3 3 1 15,1 7 1-15,-4-3 0 16,3 2-5-16,-3 4 0 16,0 13 4-16,0 2 0 0,0 7-1 15,0 6 1 1,0 0-1-16,0 6 1 0,0-9 0 16,0 3 1 30,0 6-1-46,0 4 1 0,4 9-1 0,-4 6 1 0,0-3-2 0,0 6 0 16,-4-6-1-16,1 6 0 0,-1 1 0 16,-3-1 0-16,4 10-2 15,-1 5 1-15,1-8 0 16,3 0 1-16,0 2-1 16,-4 7 0-16,1 3 0 15,3 19 0-15,3-9 0 16,4-4 1-16,0 13-1 15,4-3 0-15,3-4 0 16,0-5 1-16,0-1-1 16,-3 3 0-16,-4 4 0 0,3-4 0 15,1 4 0-15,0 9 1 16,-8-3-2-16,-3 3 1 16,4 6 0-16,-4-9 0 15,-4 3-1-15,-3 0 0 16,0-6 0-16,0 9 1 15,0-6 0-15,-4-3 0 16,4 9 0-16,-3 3 1 16,-1 4-1-16,1-4 1 15,2 3-1-15,1-2 1 0,0 5-1 16,0-34 1-16,-7 47-1 16,-3-3 0-16,-1 0 0 15,0 4 1-15,-3-14-1 16,-4 7 1-16,1-3-1 15,3-1 1-15,-4-5-1 16,4-4 0-16,0 0 0 16,-4 1 1-16,4-7-1 15,0 0 1-15,3-3 0 16,-3-1 0-16,0 4-1 16,-1 4 0-16,1-11 0 15,0 4 1-15,3 3-1 16,4 0 0-16,4-3 0 15,-4 0 0-15,3 3 0 16,0-3 1-16,4 0-1 0,0 6 0 16,0-3 0-16,0 0 0 15,0-3-1-15,4 6 1 16,-1-3 0-16,4-6 0 16,-3-3-1-16,3-1 1 15,0 4-1-15,0-7 1 16,0-2 0-16,3-10 0 15,1-3 0-15,-1-4 0 16,4 13 0-16,-3-12 1 16,-1 6-1-16,-3-3 0 15,0 0 0-15,0-1 1 16,0 4-1-16,0 7 1 0,0-4-1 16,0-10 0-16,-3-2 0 15,3-7 1-15,0-3-1 16,0-3 0-16,0 3 0 15,0-9 0-15,3-3 0 16,1-10 0-16,-1-9-2 16,4-10 1-16,0-12-9 15,4-13 0-15,0-22-6 16,-1-9 0-16</inkml:trace>
  <inkml:trace contextRef="#ctx1" brushRef="#br0" timeOffset="79319.37">17138 2028 0,'0'0'0,"0"0"16,0 0 0,0 0-1,0 0 1,11-15-1</inkml:trace>
  <inkml:trace contextRef="#ctx0" brushRef="#br0" timeOffset="-136209.33">21795 4311 34 0,'3'-9'17'0,"-3"-16"-3"0,0 25 17 15,0 0-29-15,0 0 1 16,-3-3 0-16,-1 6 1 16,-6-3-6-16,-5 3 1 15,-2 3 2-15,-8 4 1 16,-3 5-2-16,-4 4 0 16,0-3 0-16,1 12 1 0,-1 3-1 15,4 7 0-15,-1 15 0 16,8 4 1-16,4-4-1 15,10 4 1-15,7-4-1 16,7 0 0-16,10-15 0 16,15-4 1-16,7-9-2 15,0-9 1-15,-1 3 0 16,-2-16 1-16,-12-6-1 16,-2-7 1-16,-5-15 0 15,-3 3 0-15,-3-3-1 16,-4 0 1-16,0-6-1 15,0 0 1-15,-7 12-1 16,-7 3 0-16,-11 19 0 16,-6 10 0-16,-5 2 0 15,-2 10 0-15,-1 7-1 16,4-4 0-16,3 0-4 0,7-9 1 16,8-3-10-16,13-10 0 15,11-9-1-15,11-10 1 16</inkml:trace>
  <inkml:trace contextRef="#ctx0" brushRef="#br0" timeOffset="-135803.15">21946 4901 41 0,'-10'-22'20'0,"10"-9"-27"16,0 31 40-16,0-10-32 15,3 1 1-15,4-4 3 16,-3 4 1-16,3-4-6 16,0 4 0-16,4-1 4 15,3 1 1-15,3 6-2 16,4 6 1-16,4-3-2 16,3 9 1-16,1 1-2 0,-5-7 0 15,1 6-3-15,-4 4 0 16,0-4-8-16,-3 1 1 15,0-7-7-15,-8-6 1 16</inkml:trace>
  <inkml:trace contextRef="#ctx0" brushRef="#br0" timeOffset="-135379.09">22356 4775 34 0,'17'-6'17'0,"-3"12"-8"0,-7-6 23 0,-7 0-27 0,4-6 0 16,-4 6 1-16,-4-3 1 0,-3 3-10 15,0 0 1-15,-3 3 5 16,-1 3 1-16,-3 7-3 16,0 3 0-16,0 9-1 15,0 0 1-15,3 0-1 16,4-3 1-16,3-6-1 16,4 2 0-16,8-5 0 15,-5-4 0-15,11-6 0 16,-7 1 0-16,0 2-1 15,4-9 1-15,-1-7 0 16,-3 1 1-16,4-7-2 16,-4 1 1-16,0 2 0 15,4 0 0-15,-4 4 0 16,0 3 0-16,0 6-1 0,0 6 1 16,-3 3 0-1,3 1 1-15,0 9-1 16,0-7 0-16,3 1 0 0,-3-4 0 15,7 7-1-15,1 0 1 16,2-1-4-16,1 1 0 16,-1-7-7-16,5-2 1 15,-1-11-5-15,3-2 1 47</inkml:trace>
  <inkml:trace contextRef="#ctx0" brushRef="#br0" timeOffset="-134994.3">22754 4926 37 0,'0'60'18'0,"-10"27"-8"15,6-74 30-15,-3 15-38 16,-7 7 1-16,0 5 0 16,0 1 1-16,3-3-4 15,1-10 0-15,2-9 3 16,5-10 0-16,3-15-2 15,3-16 1-15,1-9-1 16,3-10 1-16,0-12-3 16,4-1 1-16,-1-15-1 15,4 3 0-15,8-3 0 16,2 4 0-16,4 8 0 16,-3 13 0-16,3 19 1 15,1 9 0-15,-1 10 0 16,0 6 1-16,-3 6-1 0,-11 4 1 15,-7 2-1-15,-7 10 0 16,-7 3-2-16,-7 7 1 16,-4-1-2-16,-3-3 1 15,-7-3-5-15,-4-9 0 16,-3 0-8-16,3-13 1 16</inkml:trace>
  <inkml:trace contextRef="#ctx0" brushRef="#br0" timeOffset="-134511.37">23248 4045 40 0,'7'-3'20'0,"-3"69"-11"15,-4-41 29-15,-4 6-38 16,-3 19 1-16,0-6 0 16,-4 9 1-16,-3 10-2 15,0-16 0-15,4 6 1 16,-1-2 0-16,0-4-1 16,4-3 1-16,4-10-1 15,-1-9 1-15,4-9-3 0,0-10 0 16,7-12-1-16,0-10 0 15,4 0 0-15,3 1 1 16,4-1 0-16,-1 4 0 16,5 2 2-16,-1 1 0 15,0 9 2-15,0 0 0 16,0 9 1-16,0 4 0 16,-3 12 0-16,7 6 1 15,3 7-1-15,14 9 1 16,-3-3-2-16,0-10 0 15,3-2-1-15,4-1 0 0,0-12-4 16,-4-1 1-16,-6-2-7 16,-12-3 0-16,-10-10-7 15,-17 3 1-15</inkml:trace>
  <inkml:trace contextRef="#ctx0" brushRef="#br0" timeOffset="-134092.48">21237 5171 64 0,'25'15'32'0,"56"-5"-37"0,-56-7 60 16,17 6-52-16,25 4 1 15,7-7 2-15,29 0 0 16,31 4-7-16,24-1 0 15,26 0 5-15,3-2 1 16,21-4-3-16,11 0 1 0,-4 0-2 16,-18 0 0-16,-17 4-3 15,-25-1 1-15,-42 3-5 16,-24-9 1-16,-22 7-7 16,-18-4 0-16,-21-6-10 15,-28-4 0-15</inkml:trace>
  <inkml:trace contextRef="#ctx0" brushRef="#br0" timeOffset="-131692.12">20881 10671 38 0,'-11'12'19'0,"1"10"-9"16,6-19 19-16,1 7-23 16,-1 18 0-16,-3 3 1 15,0 13 1-15,4 16-11 16,-1 15 1-16,-3 13 6 16,-4 0 1-16,1-10-6 15,3-12 1-15,0-10-7 16,3-15 1-16,1-16-10 15,3-15 0-15</inkml:trace>
  <inkml:trace contextRef="#ctx0" brushRef="#br0" timeOffset="-131348.06">20705 10552 43 0,'7'22'21'0,"17"-10"-23"0,-17-9 29 16,7 0-26-16,4 4 0 0,0 2 4 15,3 4 0-15,4 2-4 16,6 4 1-16,8-3 3 16,11-1 1-1,-1 11 1-15,-3 5 1 0,-7-3-3 16,-11 0 0-16,-7 4-2 15,-10 2 0-15,-15 7-3 16,-10-3 0-16,-11-4-2 16,-10 4 0-16,-4 2-3 15,-10 1 1-15,-8-3-3 16,8-4 0 0,10 4-5-16,7-4 0 15,4-5-4-15,7-4 0 0</inkml:trace>
  <inkml:trace contextRef="#ctx0" brushRef="#br0" timeOffset="-131104.99">21280 11251 46 0,'-7'34'23'0,"-11"7"-22"0,14-25 42 16,1 3-43-16,3-1 1 15,-4 1 0-15,1-6 0 16,-1-4-6-16,4 1 0 0,7-7-9 16,4-16 1-16</inkml:trace>
  <inkml:trace contextRef="#ctx0" brushRef="#br0" timeOffset="-130896.27">21294 10868 40 0,'0'25'20'0,"3"-18"-19"15,4-4 26-15,0 3-27 16,4 0 1-16,-4 7 0 15,7-1 1-15,0 7-4 16,4 6 1-16,-1 0-8 0,1 0 0 16,0-6-2-1,3 3 0-15</inkml:trace>
  <inkml:trace contextRef="#ctx1" brushRef="#br0" timeOffset="89748.69">17127 8262 0</inkml:trace>
  <inkml:trace contextRef="#ctx0" brushRef="#br0" timeOffset="-125850.99">21770 11182 30 0,'18'-10'15'0,"-4"-2"2"0,-14 12 15 0,0 0-26 15,0 3 0-15,0 3 1 16,3 4 0-16,-3 2-10 16,-3 1 0-16,-4 3 6 15,-4-1 1-15,-3-5-3 16,0 5 0-16,0 1-2 16,0 0 1-16,3-4-1 15,0 4 0-15,4-4 0 16,7-2 0-1,18 2 0 1,3 1 1-16,-7-4 0 16,0 1 0-16,-7-1 0 15,-3 4 0-15,0 2-3 16,-8 4 0-16,-10 6-5 0,-7 0 1 16,-8-6-8-16,1-6 1 15</inkml:trace>
  <inkml:trace contextRef="#ctx0" brushRef="#br0" timeOffset="-125563.95">22257 10743 55 0,'10'12'27'0,"-10"10"-30"0,-3-12 49 0,-4 9-46 16,-7 15 0-16,-8 19 0 15,-2 7 1-15,-4 18-1 16,-1 10 0-16,1 3-1 16,7-22 1-16,3 9-4 15,4-15 1-15,7-13-6 16,0-15 0-16,4-23-7 15,3-15 1-15</inkml:trace>
  <inkml:trace contextRef="#ctx0" brushRef="#br0" timeOffset="-125084.61">21925 11182 37 0,'57'41'18'0,"10"3"-15"0,-39-35 28 15,11 10-29-15,7 0 0 16,-1 6 4-16,5-7 0 16,3 1-8-16,-4-6 1 0,-7-4 3 15,-6-2 1-15,-5-7-1 16,-13-4 0-16,-4-2-2 16,-10-3 1-16,-8-4-1 15,-10 4 1-15,-4-1 0 16,-10 4 0-16,11 0-1 15,-1 6 0-15,0 3 0 16,1 0 1-16,-1 6-1 16,4 1 0-16,3-1 0 15,4 4 1-15,4-4-1 16,6 1 1-16,4-7-1 16,-3 0 0-16,3-3 0 15,0 0 0-15,4 0 0 16,-4-3 0-16,3 6 0 15,1-6 0-15,-4 3 0 16,0 0 0-16,-4 0 0 16,4 6 0-16,1 3 0 15,-1 1 0-15,0 2-1 0,-4 1 1 16,1 6-3-16,-1 3 0 16,4-3-5-16,-3 2 0 15,3-5-7-15,0-6 1 16</inkml:trace>
  <inkml:trace contextRef="#ctx0" brushRef="#br0" timeOffset="-124723.33">22535 11536 34 0,'0'35'17'0,"0"-4"-10"0,0-25 24 0,-3-3-29 15,3-3 1-15,0-6 3 16,3-6 0-16,5-1-7 16,2-6 0-16,1-3 4 15,-1 0 1-15,4 0-2 16,4-6 1-16,0 0-3 16,-1 0 1-16,4 3-1 15,1 3 1-15,-1 6-2 16,-4 4 1-16,1 2-1 15,0 10 0-15,-4 10-1 16,-4 8 0-16,1 7 0 16,0 4 1-16,-4 5-2 15,0 7 1-15,-4-7-2 16,1-5 1-16,-1-4-4 16,1-6 0-16,-1-4-6 15,1 1 0-15</inkml:trace>
  <inkml:trace contextRef="#ctx0" brushRef="#br0" timeOffset="-124201.33">23142 11489 34 0,'25'19'17'0,"14"-6"-13"0,-29-13 26 15,1 3-28-15,3-3 0 16,-3-10 0-16,-1 4 0 0,-3-3-3 15,-3-1 1-15,-8 1 1 16,-6-1 1-16,-4 4-1 16,-4 3 0-16,0 6 0 15,1 3 0-15,-1 4-1 16,0 2 1-16,1 7 0 16,3 6 0-16,7-3-1 15,3-3 1-15,0 6-1 16,8 3 0-16,7-3 0 15,6 0 0-15,11-3 0 16,4-6 0-16,3-10 0 16,1-2 1-16,-1-8-1 15,-3-5 1-15,-8-7 0 16,5 4 0-16,-1-7-1 0,0-6 1 16,-10-7-1 15,-4 4 0-31,-4 0 0 0,-6 3 0 0,-8 3-2 15,-3 9 1-15,0 7 0 0,0 9 0 16,0 13 0-16,0 12 1 16,0 4 0-16,0 18 0 15,4 0 1-15,3 0 1 16,0 0-1-16,10-6 0 16,4-6-2-16,11-10 0 15,14-12-8-15,0-7 0 0,-1-12-5 16,-2-13 1-16</inkml:trace>
  <inkml:trace contextRef="#ctx0" brushRef="#br0" timeOffset="-123750.58">25033 10906 51 0,'0'25'25'0,"0"47"-27"0,-3-53 48 0,-4 9-45 15,-8 13 1-15,-2 3 0 16,-8 15 1-1,-3 14-4-15,3 14 1 0,4-8 1 16,3-1 0-16,4-9-3 16,4-12 1-16,3-17-9 15,0-15 1-15,0-15-8 16,-1-16 1-16</inkml:trace>
  <inkml:trace contextRef="#ctx0" brushRef="#br0" timeOffset="-123338.47">24638 11288 40 0,'39'41'20'0,"14"9"-16"16,-32-34 29-16,11 6-29 0,14 3 1 16,6 7 1-16,1 2 1 15,14-3-9-15,0-9 0 16,-3-9 6-16,-1-13 1 15,-10-10-4-15,-7-2 1 16,-7-7-1-16,-7-3 1 16,-8-3-2-16,-6-3 1 15,-11 3-1-15,-10 0 0 16,-12 6 0-16,-2 6 1 16,-8 13-2-16,-3 10 1 15,-7 9-2-15,3 9 0 16,7 16-3-16,4 3 1 0,7 6-1 15,10 0 1-15,11-9 0 16,11-9 1-16,7-13 3 16,7-13 0-16,3-15 2 15,-3-13 0-15,-4-6-1 16,-7-10 0-16,-10-9-12 16,-11-3 0-16,-4-3-3 46</inkml:trace>
  <inkml:trace contextRef="#ctx0" brushRef="#br0" timeOffset="-122382.54">26892 11354 54 0,'-14'44'27'0,"-7"6"-18"0,17-34 27 0,-6 3-35 16,-1 9 0-16,1-3 4 16,-1 0 1-16,1 0-6 15,-1-3 0-15,4 0 3 16,0-6 1-16,3-7-2 16,4-5 0-16,7-4-3 15,4-10 0-15,3-9-2 16,7-9 1-16,4-3-2 15,0-1 1-15,3-2-1 16,0-4 0-16,4-3 1 16,-4 13 1-16,-3 6 0 15,-4 7 0-15,0-1 0 16,-3 3 1-16,-1 7 1 16,-3 12 0-16,-3 10 0 15,-7 3 0-15,-4 9-1 16,0 3 1-16,-4 10 0 0,1 0 1 15,-5-7-2-15,5-2 1 16,-1-4-3-16,4 0 0 16,7-9-10-16,4-9 1 15,3-7-2-15,0-6 0 16</inkml:trace>
  <inkml:trace contextRef="#ctx0" brushRef="#br0" timeOffset="-122126.95">27333 11370 31 0,'0'63'15'0,"-10"-1"-8"0,6-43 26 0,1 6-32 16,-1-3 0-16,4 3 1 16,0 0 1-16,0 4-4 15,4-4 1-15,6-6 3 16,8-7 1-16,7-9 0 15,-1-9 0-15,4-7-1 16,1-8 0-16,2-11-1 16,-2-2 1-16,-5 2-10 15,-3-2 0-15,1-1-8 16,-5 4 0-16</inkml:trace>
  <inkml:trace contextRef="#ctx0" brushRef="#br0" timeOffset="-121496.49">27732 11605 52 0,'7'54'26'0,"-7"-51"-28"0,0 0 44 15,3 0-42-15,-3 0 0 16,4-3-1-16,3-3 1 15,0-3 0-15,0 3 0 0,0-7 0 16,0-2 0-16,0-1-1 16,0-6 0-16,0 0-2 15,0 4 1-15,1 2-1 16,-1 4 0-16,0 2 0 16,-4 1 0-16,-3 6 1 15,0 0 0-15,4 0 1 16,-1 3 0-16,1 0-1 15,-1 4 1-15,-3-4-1 16,4 3 1-16,-4-3-2 16,0 4 0-16,3-1 1 15,1 6 0-15,-1-2 0 16,1-1 1-16,-4-3 1 16,3 1 1-16,5-4 0 15,2-3 1-15,1-3 0 16,6-7 0-16,1 1 0 15,3-7 0-15,4 1-1 0,-4-1 0 16,0 3-1-16,0-2 1 16,-3 2-1-16,0 4 0 15,-4-1 0-15,3 4 1 16,-3 6 0-16,1 3 0 16,-5 0 0-16,1 7 1 15,-4 9 0-15,0 6 1 16,-4-7-1-16,1 4 1 15,-1 0-1-15,1 7 0 16,-1-1-1-16,5 0 0 16,-1-3-4-16,0-3 1 15,0-3-10-15,3-10 1 0,1-12-3 16,3-6 0-16</inkml:trace>
  <inkml:trace contextRef="#ctx0" brushRef="#br0" timeOffset="-121240.81">28660 10875 53 0,'7'50'26'0,"-21"41"-32"15,7-69 53-15,0 15-45 16,-4 7 0-16,-3 22 0 0,-4 3 0 15,1 3-4-15,-1-3 1 16,-3-6 1-16,0-7 1 16,3-9-5-1,0-9 0-15,4-10-5 0,-3-15 0 16,6-10-7-16,4-6 1 16</inkml:trace>
  <inkml:trace contextRef="#ctx0" brushRef="#br0" timeOffset="-121001.33">28501 11405 38 0,'21'34'19'0,"7"-9"-14"0,-14-19 30 0,4 7-31 16,3 6 1-16,7 6 1 16,4-3 0-16,-4-3-8 15,-3-1 0-15,-11 1 4 16,-10 6 1-16,-11 0-3 15,-11 4 0-15,-3-4-1 16,0-6 1-16,-4-7-1 16,-3-6 0-16,0-6-4 15,3-3 0-15,4 0-10 16,3 0 1-16</inkml:trace>
  <inkml:trace contextRef="#ctx0" brushRef="#br0" timeOffset="-120626.08">28921 11671 46 0,'28'0'23'0,"-3"-6"-19"0,-15 3 34 15,4-4-38-15,4 7 1 16,0-6 0-16,3-3 0 15,-4-4-1-15,-2-6 0 16,-8-3 0-16,-7 4 0 16,-4-1 0-16,-7 3 1 15,-3 4-2-15,-3 2 1 16,-1 7 0-16,4 6 0 0,3 7 0 16,1 8 1-16,3 4 0 15,0 0 0-15,3 6-1 16,1 7 1-16,3-1-1 15,-4-2 1-15,4-7-2 16,7-6 1-16,7-4-4 16,4 1 0-16,7-7-6 15,-4-5 0-15,3-14-5 16,5-5 0-16</inkml:trace>
  <inkml:trace contextRef="#ctx0" brushRef="#br0" timeOffset="-120370.49">29309 11746 45 0,'0'0'22'0,"3"-40"-20"0,-3 27 41 16,0 0-40-16,0 1 0 15,0-4 3-15,4 1 0 16,3-1-7-16,3-3 1 15,8 3 5-15,3 1 0 16,4 2-2-16,0 1 0 16,17 2-5-16,7 7 1 15,-3-3-8-15,-7 6 0 16,-7-3-10-16,-4-4 0 0</inkml:trace>
  <inkml:trace contextRef="#ctx0" brushRef="#br0" timeOffset="-119574.25">31140 11602 39 0,'10'-6'19'0,"11"-4"-6"15,-13 7 24-15,-1 0-35 16,-7 3 0-16,0-6 0 16,-7 0 1-1,-18 2-4 1,-7 11 1-16,-7 12 1 15,0-1 1-15,-3 14-3 16,0-1 0-16,10 4-1 16,7-4 1-16,8-9-1 15,6-6 1-15,15 2-1 16,13-5 1-16,15-7 1 0,10-6 0 16,-3-6 1-16,-7-7 0 15,0-2-1-15,-4-1 1 16,0-3 0-16,-3 4 0 15,-4 2-1-15,0 4 0 16,0 9 0-16,0 9 0 16,1 13 1-16,-5 0 0 15,4 15 0-15,8 1 1 16,6 6-1-16,11 6 0 0,0-6-2 16,0-13 0-16,-11-5-9 15,-7-11 1-15,-17-9-6 16,-11-2 0-16</inkml:trace>
  <inkml:trace contextRef="#ctx0" brushRef="#br0" timeOffset="-117936.79">20546 11872 37 0,'10'12'18'0,"15"4"-9"0,-14-19 19 16,3 0-26-16,0 0 1 15,4-1 1-15,-1 1 1 16,4 3-5-16,4 0 0 15,7 0 3-15,3 10 1 16,4-4-2-16,7 0 1 16,3 4-1-16,15-1 0 15,-8 0-2-15,8-2 1 16,3-1-1 0,3 3 1-1,4 1 0-15,11-4 0 16,3 7-1-16,-7-4 1 0,7 4-1 15,4 2 1-15,7 1-1 0,7-4 0 0,-4 1 0 16,11-7 0 0,0 1 0-16,10-4 1 0,-3-10-1 15,0 4 1 32,0 0-1-31,11 0 1 31,3 0-1-32,-4 0 1-15,1 3-1 0,10-3 0 16,-4 3 0-16,5-4 0 0,-1 1-1 0,14 0 1 0,-10 0 0 0,3 0 0 0,3 3 0 0,5 3 0 0,-12 3 0 0,1 7 0 16,14-4 0-16,-18 1 1 0,10-1-1 0,1 7 0 0,3-4 1 15,-14-2 0-15,4 2 1 0,14-2 0 16,-4-7 0-16,-7 0 1 15,7 3-1-15,8-3 0 16,-15-3 0-16,7 0 0 16,4 0-2-16,3 0 1 15,0 0-1-15,1 0 0 16,6-3 0-16,-3-3 1 16,0 6-1-16,14 6 0 0,-8 1 0 31,5 2 1-16,10-3 0-15,-7 4 0 0,3-1-1 16,8 7 1-16,-4-4 0 0,-7 1 0 0,14-1 0 16,-18 1 1-16,4-1-1 15,10-2 0-15,-24-4 0 16,-7 3 1 0,0 1-2 15,-11-1 1-16,-21 1-5 1,-28-4 1-16,-15-3-12 0,-17-3 1 0,-21-3-7 0,-7-3 0 16</inkml:trace>
  <inkml:trace contextRef="#ctx0" brushRef="#br0" timeOffset="-115069.7">25199 4079 49 0,'0'38'24'0,"0"31"-14"0,0-57 25 16,0 17-35-1,-4 15 1-15,4 6 0 0,-3 6 0 16,-4 19-2-16,-4 7 1 16,1 0-1-16,-1-4 1 15,0-9-6-15,4-16 1 16,4-9-10-16,3-19 0 15</inkml:trace>
  <inkml:trace contextRef="#ctx0" brushRef="#br0" timeOffset="-114752.83">25809 4427 45 0,'7'-9'22'0,"-14"43"-16"16,0-21 32-16,-7 3-37 15,-7 6 1-15,0 0 0 16,-7 9 0-16,-8 10-3 15,-3 6 0-15,-3 3 2 16,3 0 0-16,4-6-4 16,3-13 0-16,8-12-9 15,2-9 0-15,12-20-3 0,10-9 0 16</inkml:trace>
  <inkml:trace contextRef="#ctx0" brushRef="#br0" timeOffset="-114545.35">25513 4430 35 0,'25'19'17'0,"3"28"-14"0,-21-34 30 0,3 3-29 15,1 2 1-15,0 1 2 16,-1 9 0-16,-3 1-9 16,4 5 0-16,3 1 5 15,4-1 0-15,3 4-5 16,0-4 0-16,0 1-12 15,-3-10 1-15,-4-13-2 16,7 1 0-16</inkml:trace>
  <inkml:trace contextRef="#ctx0" brushRef="#br0" timeOffset="-114201.99">26162 4029 44 0,'0'-9'22'0,"4"18"-20"0,-4-6 44 0,0 7-44 0,-4 8 0 0,0 14 2 0,1 9 1 16,-1 21-5-16,4 7 1 0,-3 13 3 15,-1 18 1 1,4 19-1-16,0-6 1 16,-3-6-5-16,-1-19 0 0,-3-7-9 15,0-18 0-15,4-19-10 16,-1-16 0-16</inkml:trace>
  <inkml:trace contextRef="#ctx0" brushRef="#br0" timeOffset="-113615.14">26751 4380 41 0,'-10'-12'20'0,"13"21"-5"16,-3-6 25-16,0-3-35 15,0 3 0-15,0 1 3 16,0-1 0-16,0-3-10 15,7 3 0-15,11-6 7 16,10 3 0-16,11 0-5 16,7 0 1-16,0-3-6 15,-1 6 0-15,-9 0-11 16,-12 0 1-16,-13 0-4 0,-11-3 0 16</inkml:trace>
  <inkml:trace contextRef="#ctx0" brushRef="#br0" timeOffset="-113434.21">26691 4622 53 0,'-7'37'26'0,"25"-12"-25"0,-11-21 48 16,0 2-48-16,14 0 0 0,7-3-1 16,15-3 1-16,2-3-6 15,8 3 1-15,0 0-10 16,-3-3 1-16,-8 3-4 15,-10-3 0-15</inkml:trace>
  <inkml:trace contextRef="#ctx0" brushRef="#br0" timeOffset="-112549.03">28138 3694 58 0,'7'-13'29'0,"-7"0"-37"0,0 7 58 15,-7 6-49-15,-8 6 0 16,-9 4 1-16,-12 6 1 16,-2 2-4-16,2 11 0 15,-2-4 2-15,-1-6 1 16,0 2-1-16,0 11 0 16,4-1-1-16,3 4 1 15,7-10-1-15,8 0 0 0,6 0 0 16,4 3 0-1,7-6-1-15,7-3 1 0,4 3 0 16,3-13 0-16,0 7 0 16,0-3 1-16,0 2-1 15,-3-2 0-15,-1 6 0 16,-3 2 0-16,1 1-1 16,-5 0 1-16,-3 0-1 15,0 3 1-15,-3 1-1 16,-1 2 1-16,-3-9-1 15,0-1 1-15,0 1 0 16,-4 3 0-16,4 0 0 16,0-3 0-16,0-3 0 15,0-1 0-15,4-5 1 16,3-1 0 0,10-6 0-1,1 7 0-15,-1 2 0 0,1 7 0 16,-4-10-1-16,-4 1 0 15,-3 9-1-15,-3 6 0 16,-8-3-1-16,1 9 1 16,-4 3 0-16,-4 7 0 15,0 9 1-15,-3-9 0 16,0 0 0-16,0 3 0 16,0 0 0-16,0 0 0 15,-1-13 0-15,5 0 0 0,-1 4 0 16,0-4 0-16,1 1 0 15,-4 5 0-15,-1-2 0 16,1-1 1-16,-3 13 0 16,6 0 0-16,4 3 1 15,0 7 0-15,7-1 0 16,10-5 1-16,4 5-1 16,4 0 0-16,10-9-1 15,0-3 0-15,0-3-2 16,-3-3 1-16,0-7-8 15,-4-6 1-15,0-9-12 16,3-10 0-16</inkml:trace>
  <inkml:trace contextRef="#ctx0" brushRef="#br0" timeOffset="-110879.68">28857 3860 47 0,'18'-13'23'0,"-8"7"-7"16,-6 12 23-16,-4-6-36 15,-7 3 0-15,-7 13 2 16,-14 9 0-16,-11 3-7 0,-4 7 1 15,-6 9 1 1,0 6 1-16,-1-3-4 0,8 0 0 16,7-3-10-16,6-13 1 15,8-12-6-15,11-16 0 16</inkml:trace>
  <inkml:trace contextRef="#ctx0" brushRef="#br0" timeOffset="-110671.25">28596 3847 44 0,'7'54'22'0,"14"27"-15"16,-14-65 35-16,4 12-40 16,0-3 1-16,3 3-1 15,3 4 1-15,8-1-6 16,0-6 1-16,3-3-2 15,0-3 0-15,0-10-12 16,-3-6 1-16</inkml:trace>
  <inkml:trace contextRef="#ctx0" brushRef="#br0" timeOffset="-110476.18">29164 4311 56 0,'-3'63'28'0,"-15"-10"-33"0,14-37 45 15,-6 12-41-15,-8-3 1 16,-3 0-9-16,3-3 1 16,4-9-3-16,0-7 1 15</inkml:trace>
  <inkml:trace contextRef="#ctx0" brushRef="#br0" timeOffset="-109980.08">30455 3744 54 0,'0'9'27'0,"-21"16"-23"0,11-9 43 15,-12 0-46-15,-9 12 1 16,-12 13-1-16,-6 2 1 16,-4 14-3-16,4-1 0 0,3 1-1 15,10-7 1-15,5-3-9 16,6-9 0-16,7-16-8 16,8-19 1-16</inkml:trace>
  <inkml:trace contextRef="#ctx0" brushRef="#br0" timeOffset="-109769.18">30152 3819 58 0,'21'66'29'0,"0"12"-36"16,-14-68 52-1,-3 37-46 1,3-3 0-16,3-7-9 0,-2-5 0 16,-1-10 0-16,7-13 0 15</inkml:trace>
  <inkml:trace contextRef="#ctx0" brushRef="#br0" timeOffset="-109396.59">30720 3825 57 0,'7'16'28'0,"14"0"-21"15,-14-16 45-15,4 3-49 16,6-3 0-1,12 0 1-15,9 0 0 0,8 0-6 16,-3 0 0-16,-1 0 3 16,-10 0 1-16,-8 6-3 15,-6-6 1-15,-14 9-1 16,-15 7 0-16,-14 3 0 16,-6 0 0-16,-12 6-2 15,8-6 0-15,-4-4-1 16,0 7 1-16,4 0-1 15,3 0 1 1,8 3-2-16,2-3 0 0,8 0-4 16,7-12 0-16,11-1-7 15,3-6 1-15</inkml:trace>
  <inkml:trace contextRef="#ctx0" brushRef="#br0" timeOffset="-109118.2">30572 4387 56 0,'10'31'28'0,"8"-31"-30"0,-18 0 49 0,14-6-46 15,11-1 1-15,10-2-1 16,7 3 1-16,15-7-5 15,3 1 1-15,0-1-7 16,-7-3 0-16,-7 1-8 16,-1-1 1-16</inkml:trace>
  <inkml:trace contextRef="#ctx0" brushRef="#br0" timeOffset="-108779.64">31997 3963 44 0,'25'16'22'0,"-11"-13"-22"0,-14-3 33 16,-4-6-34-16,-13-4 0 15,-12 1 2-15,-16 6 1 16,-1 3-2-16,-4 9 0 15,-3 7 1-15,-7 12 0 16,0 13 0-16,4 9 1 16,7 7-3-16,10-1 0 0,11 0 0 31,13-2 0-31,19-7-1 0,21-6 1 16,13-13-1-16,8-13 1 0,18-15 2 15,-4-12 1-15,0-1-1 16,-4-18 1-16,-13 0-4 15,-15-13 1-15,-18-10-11 47,-13-2 1-47</inkml:trace>
  <inkml:trace contextRef="#ctx0" brushRef="#br0" timeOffset="-108011.38">27848 5277 62 0,'11'-19'31'0,"49"22"-31"0,-35-3 54 0,13-3-52 16,8-3 0-16,4 3-1 15,-1-3 1-15,-7 6-7 16,-3 3 0-16,-7 3-10 16,-7-3 0-16,-11-3-5 15,-7 3 1-15</inkml:trace>
  <inkml:trace contextRef="#ctx0" brushRef="#br0" timeOffset="-107669.68">28790 5127 54 0,'-3'-10'27'0,"-29"26"-28"0,21-10 49 16,-10-6-46-16,-4 13 1 16,-3 12 1-16,-11 6 0 0,1 7-6 15,-1 18 0 1,4 1 1-16,-1 9 0 0,1-7-6 15,7-6 1-15,7-12-12 16,-1-16 1-16</inkml:trace>
  <inkml:trace contextRef="#ctx0" brushRef="#br0" timeOffset="-107455.77">28385 5092 44 0,'7'72'22'0,"-7"-3"-16"15,3-50 29-15,4 9-36 0,7 16 1 16,11 6-2-16,10 1 0 16,1 2-1-16,-1-3 1 15,0-12-12-15,-3-10 1 16</inkml:trace>
  <inkml:trace contextRef="#ctx0" brushRef="#br0" timeOffset="-107226.6">28935 5672 49 0,'0'57'24'0,"-35"18"-24"0,20-53 39 0,-2 16-40 15,-11 12 0-15,-4-6-15 16,-3-4 0-16,10-11 10 16,11-4 1-16</inkml:trace>
  <inkml:trace contextRef="#ctx0" brushRef="#br0" timeOffset="-106777.6">30286 5076 60 0,'0'22'30'0,"-21"22"-37"0,14-37 56 0,-14 15-49 16,-18 9 1-16,0 7-1 15,-10 15 1-15,-8 0-2 16,-3 19 0-16,0-6-4 15,11-9 0-15,10-7-12 16,14-19 0-16</inkml:trace>
  <inkml:trace contextRef="#ctx0" brushRef="#br0" timeOffset="-106601.7">29898 5243 42 0,'25'87'21'0,"42"42"-16"0,-53-98 26 0,3 13-30 0,8 3 1 16,0 4-7-16,3-4 1 16,-3-10-7-16,3-18 0 0</inkml:trace>
  <inkml:trace contextRef="#ctx0" brushRef="#br0" timeOffset="-106123.83">31087 5192 56 0,'-14'29'28'0,"-29"21"-32"0,29-38 47 0,-10 10-43 16,-15-3 1-16,3 0-1 15,-6 9 1-15,-4-6-2 0,4 3 1 16,7-3 0-16,6-3 1 15,8-3 0-15,4-4 0 16,3-2 0-16,3-4 0 16,14 0 0-16,15-3 0 15,7 7 0-15,7 2 1 16,6 7-2-16,5 3 1 16,-5 3-1-16,1-3 0 15,-3 6-4 1,-8 4 1-1,0 2-11 48,-7-6 1-63,-10-6-4 0,-4-3 1 16</inkml:trace>
  <inkml:trace contextRef="#ctx0" brushRef="#br0" timeOffset="-105808.4">32113 5588 47 0,'7'0'23'0,"-38"-29"-29"16,13 23 41-16,-14 0-34 15,-14 0 0-15,-17 2 1 0,14 4 0 16,-4 13-3-16,-4 15 0 15,-3 4 0-15,7 15 1 16,11 6-2-16,14 3 0 16,14 1 0-16,17-7 0 15,15-6 1-15,6-19 1 16,15-9 2 0,18-16 1-16,10-13 0 0,0-6 1 15,-7-6-2-15,-7-12 1 16,-15 2-9-16,-20-9 0 15,-21-6-8-15,-4 3 1 0</inkml:trace>
  <inkml:trace contextRef="#ctx0" brushRef="#br1" timeOffset="-99006.72">26508 6221 34 0,'10'-3'17'0,"4"6"-6"0,-7 0 17 0,1 3-25 16,-1 4 0-16,-4 2 1 16,1 13 1-16,-4 10-7 15,0 3 0-15,0 12 4 16,-4 3 0-16,1 10-1 15,-4 9 0-15,-1 9 0 16,1 4 0-16,-3 15 1 31,-1 4 0-31,1 9 1 0,-1 19 0 0,1 9 0 16,2 15 0 0,5 20-1-16,-1 25 0 0,4 9-1 15,7 31 0-15,4 20-1 16,3-1 1-16,0 13-1 0,0-10 0 15,0-12 0-15,1 0 0 16,-1-22-2-16,0-19 0 16,3-13-6-16,1-21 1 15,-4-35-10-15,-10-28 1 16</inkml:trace>
  <inkml:trace contextRef="#ctx0" brushRef="#br1" timeOffset="-97818.89">21985 9457 37 0,'11'22'18'0,"42"3"-13"0,-32-19 19 0,11-2-21 15,6-1 0 1,5-3 2-16,-1 0 1 0,14-3-7 16,11 3 0-16,15 0 4 15,20 6 0-15,4 10-1 16,14 2 0-16,21-5-2 15,14 3 1-15,14-4 0 16,15 1 1 0,13-10 1-1,22-3 0 48,10 0 0-16,15 0 1-16,6 0 0-31,25 6 0 0,8 4-1 0,6-1 0 0,28 3-1 0,4-2 1 0,15-10-1 0,6-6 1 0,7-1-1 0,7 4 0 0,4-3-1 16,-3 0 1-16,6 3-2 0,-10-1 1 0,6 4-1 0,5 10 1 0,-29 9-1 15,-7 3 0-15,-14 0-1 0,-18-7 0 0,-17-2-4 0,-21-4 1 0,-33-9-9 0,-20-3 0 16,-25-6-7-16,-28-7 1 15</inkml:trace>
  <inkml:trace contextRef="#ctx0" brushRef="#br1" timeOffset="-97102.27">31831 9253 42 0,'-3'16'21'0,"20"31"-15"0,-10-38 31 16,4 4-34-16,-1 3 0 15,8-4 2-15,10 1 0 0,11-4-6 16,14 7 1 0,0 3 4-16,0 6 0 15,0 3-2-15,-4 3 0 0,-10-6-1 16,-14 4 0-16,-15 2-2 15,-10 0 1-15,-7 4-2 16,-7 3 1 0,-7 5-2-1,-4 4 1-15,-6-3-1 0,-1 0 1 0,-4 6-1 16,5 1 1 0,-1-8-1-16,4-8 1 0,3-4 1 15,0-9 0-15,4-9 0 16,4 3 1-16,6-20 1 15,7-18 0-15,8-9 1 16,7-22 1-16,3-13 0 16,10-3 1-16,-2-13-1 15,-5 1 0-15,-3 15-6 16,0 3 0-16,-7 4-13 0,-3-4 0 16</inkml:trace>
  <inkml:trace contextRef="#ctx0" brushRef="#br1" timeOffset="-96668.58">32893 9746 45 0,'11'6'22'0,"-18"0"-14"0,-1-3 28 0,-9 7-36 15,-4 5 1-15,-11 7 0 16,-10 19 0-16,-8-3-2 16,-3 12 1-16,4 0-3 0,7 0 1 15,3-9-11-15,11-6 1 16,13-26-2-16,15-12 0 15</inkml:trace>
  <inkml:trace contextRef="#ctx0" brushRef="#br1" timeOffset="-96451.78">32604 9642 44 0,'10'41'22'0,"26"84"-27"0,-22-84 42 0,7 19-36 0,4 2 1 0,-1 7-2 15,8 0 1-15,3-3-8 16,1-12 1-16,-12-20-6 16,-10-15 0-16</inkml:trace>
  <inkml:trace contextRef="#ctx0" brushRef="#br1" timeOffset="-95490.09">26275 6290 39 0,'18'25'19'0,"13"-12"-9"0,-20-13 19 0,-1 0-26 0,1-7 1 0,0-2 1 0,-4 3 1 15,3-7-8-15,1-6 1 0,3-9 4 16,4-3 0-16,-1 6-2 16,8-4 1-16,-4 11-2 15,0-7 1-15,4 3-1 16,-4 6 0-16,0 3 0 16,0 7 1-16,-3 3-1 15,0 9 0 16,-1-3-1-31,-3 7 0 0,1 12 0 0,-1 9 0 16,-4 4 0-16,1 5 0 0,3 14 0 16,7-4 1-16,4 6 0 15,7 4 1-15,-4-10 0 16,-3-3 0-16,-4-3 0 16,-7-13 0 15,0-6-1-31,-4-6 0 15,-2-3 0-15,-5-10 0 0,-3-6 1 0,-7-3 0 0,-14-3-1 0,-11-10 1 16,-7-3 0-16,-17 0 0 16,-18 4-1-16,-11 2 1 15,-7 4-6 1,4 3 0 0,4-1-11-1,-1-2 1-15</inkml:trace>
  <inkml:trace contextRef="#ctx0" brushRef="#br1" timeOffset="-95059.11">26402 5578 30 0,'-4'10'15'0,"4"-17"0"0,0 7 11 0,0-6-21 0,-3 3 0 16,-4 6 4-16,-11 10 1 15,-10 2-12 1,0 4 0-16,-15 22 7 0,-10 6 1 16,-7 9-4-16,-3 16 1 15,7-3-7-15,6 4 0 16,4-14-9-16,15-12 0 15,9-19-3-15,15-15 0 0</inkml:trace>
  <inkml:trace contextRef="#ctx0" brushRef="#br1" timeOffset="-94842.15">26003 5481 48 0,'11'63'24'0,"21"43"-31"16,-22-84 46-16,1 10-46 16,-4-7 0-16,0-3-19 15,-4-16 0-15</inkml:trace>
  <inkml:trace contextRef="#ctx0" brushRef="#br2" timeOffset="-89910.47">28325 3499 26 0,'3'0'13'0,"1"-9"-4"0,-4 9 14 0,0 0-21 16,0 0 1-16,0 0 1 15,0 3 1-15,0 6-6 16,-4 7 1-16,1 9 5 16,-5 10 0-16,5 2-2 15,-1 16 1-15,1 10-1 16,-4 0 1-16,-4 15-2 16,1 4 0-16,-4 6-1 15,-1-4 0-15,-2 7-3 16,3-6 1-16,0-4-4 15,7-2 1-15,3-13-6 16,4-13 1-16,4-12-5 16,6-22 0-16</inkml:trace>
  <inkml:trace contextRef="#ctx0" brushRef="#br2" timeOffset="-87869.08">28392 3405 13 0,'-4'0'6'0,"11"9"1"0,-3-5 2 0,-1 5-7 16,1-6 0-16,3 3 2 15,0 4 1-15,0-10-5 16,0 3 0-16,3 0 4 16,8-3 1-16,0 0 0 15,3 0 0-15,4 0-1 16,3 0 1-16,4 0-1 15,-1 3 1-15,8-3-1 16,0 0 0-16,0 0-2 16,-4 0 1-16,0-3-1 15,-3-3 1-15,0 6-1 16,7-10 1 15,3 4-1-15,4 3 0-1,-4-3 1-15,8 3 0 0,2 3 0 0,5 0 0 0,-1 3-2 16,1 3 1-16,-8-6-1 0,8 3 0 0,6 3-1 16,4-6 1-16,7 4-1 0,4 2 0 15,-1-6-1-15,-6 3 1 16,7 0 0-16,3 0 0 16,0 0 0-16,4 1 0 15,-1-4 0-15,-6 0 0 16,-8 0 0-16,8 0 0 15,-4 0 0-15,0 0 1 16,4 0-2-16,-1-4 1 0,1-2-1 16,-14 0 1-16,6 0 0 15,1 2 0-15,-1 4 0 16,1-9 0-16,-1 9 0 16,1 0 0-16,-4 0 0 31,0 0 1-16,-14 0-1 48,7 0 0-47,0 0 0-16,0 3 0 0,3 3 0 15,1-6 0-15,3 0 0 0,7-6 0 16,-18 3 0-16,1 3 0 0,3 3 0 0,0 3 0 0,-4-2 0 0,-6 5 0 0,-5-6-1 15,1 7 1-15,-7-4 0 0,3 0 0 0,-6 0-1 0,-8 4 1 0,0 2 0 16,-3 4 0-16,-4 0 0 0,-3-4 0 16,-1 4-1-16,-6-4 0 31,-1 4 0-31,-3 0 1 0,-3 3 0 16,-4-1 0-16,0 7-1 0,-4 4 0 15,1 5 1-15,-4-2 0 16,0 8 0-1,-4 7 0 1,1 4 0-16,-4 2 0 0,-4 10 0 0,0-1 0 16,1 1 0-16,-1 0 0 0,4-7 0 15,0 4 1 1,3-4-1-16,4-12 0 0,0 3 0 16,0-3 1-1,0 0-2 1,0-3 1 15,-4-10-1-15,-3 0 1-1,-3-12-1-15,-1 0 1 0,0-3-1 0,1-7 0 16,-8 1 0-16,0-1 1 0,1 0-1 0,-5 4 1 0,1-10 0 0,-7 6 0 16,-7-9-1-16,-4 4 1 0,-4 2 0 15,-6-6 0-15,-8 0 0 16,4 3 1-16,4 3-1 15,-4 1 0 17,-4-4 0-32,-3 0 1 0,0 0-1 0,-3 0 0 0,-11-6 0 15,14-3 0-15,0 3 0 0,0-4 0 16,-4 4 0-16,0-3 0 16,4 0 0-16,-7 2 0 15,-3-5 0-15,13 6 0 16,1 0 0-16,-1-7 1 15,1 4-1-15,-1 0 0 16,1-4 0-16,-1-2 0 16,1 2 0-16,-1-5 0 15,8 2 0-15,3 4 0 16,0-7 0-16,-3 7 1 47,-1-1-1-47,1 1 0 15,-4 6 0-15,10-3 0 16,-6-4 0-16,-1 1 1 0,1-7-1 0,10 7 0 0,0 2 0 0,-7 4 0 16,-3 0 0-16,-8 0 1 0,4 0-1 15,4-3 0-15,-4 2 0 16,4-5 0-16,3 3-1 16,3-1 1-1,-3 1 0-15,-3 0 0 0,-8 3 0 16,1 3 0-16,3 0-1 15,3 3 1-15,-3 0-1 0,1 0 1 16,6 0-1 15,3 0 0-31,-3-3-2 0,-3 0 1 0,3-3-5 16,4-6 0-16,10-7-7 0,11-3 0 16</inkml:trace>
  <inkml:trace contextRef="#ctx0" brushRef="#br2" timeOffset="-84263.86">30138 2678 41 0,'0'9'20'0,"-11"0"-12"0,4-9 20 16,0 4-26-16,-3 5 0 0,-1 3 2 15,-3 10 1-15,-11 19-7 16,-10 13 1-16,-7 8 3 15,-8 10 0-15,4 0-4 16,4 1 1-16,7-8-8 16,6-8 1-16,8-13-6 15,7-22 1-15</inkml:trace>
  <inkml:trace contextRef="#ctx0" brushRef="#br2" timeOffset="-84008.66">29771 2627 49 0,'3'16'24'0,"5"19"-20"15,-5-23 43-15,1-2-48 0,-1 2 1 16,1 10-1-16,-1-3 1 15,1 22 0-15,-1-16 0 16,4 22-2-16,4-10 0 16,-4-2-8-16,3-10 0 15,1-13-5-15,-4-24 1 16</inkml:trace>
  <inkml:trace contextRef="#ctx0" brushRef="#br2" timeOffset="-83675.46">30088 2787 48 0,'4'7'24'0,"21"-7"-25"0,-15 0 42 0,1 0-39 0,6-7 1 0,1 4 0 16,7-6 1-16,7 9-6 15,31-3 1-15,-35 3 1 16,-3 0-8-16,-7 0 1 15,-8 3-9-15,-10-3 1 16</inkml:trace>
  <inkml:trace contextRef="#ctx0" brushRef="#br2" timeOffset="-83481.72">30081 2928 42 0,'4'0'21'0,"24"19"-16"0,-14-19 31 0,4 7-34 16,0-14 0-16,3 1-1 16,0 3 1-16,4 3-5 15,3-3 0-15,-4 3-8 16,1 0 1-16,-4-7-4 16,0 1 0-16</inkml:trace>
  <inkml:trace contextRef="#ctx0" brushRef="#br2" timeOffset="-83209.02">31097 2725 46 0,'-7'25'23'0,"-39"-22"-31"0,25 3 44 15,-10 10-36-15,-12 12 1 16,1 7-4-16,-4 5 0 16,0 4-6-16,7-3 1 15,4-10-4-15,10-6 0 16</inkml:trace>
  <inkml:trace contextRef="#ctx0" brushRef="#br2" timeOffset="-83003.27">30688 2571 54 0,'21'63'27'0,"25"34"-31"15,-32-63 55-15,4 13-51 16,7 16 0-16,3 16 0 16,0 2 1-16,0-24-6 15,4-7 1-15,-4-13-12 16,-7-12 0-16</inkml:trace>
  <inkml:trace contextRef="#ctx0" brushRef="#br2" timeOffset="-72565.88">26561 9617 13 0,'0'0'6'0,"0"3"5"0,0-3 7 16,0 0-14-16,7 0 0 15,0 0 2-15,0 0 1 16,0 0-9-16,0-3 1 16,0 3 5-16,0-3 0 0,0 0-1 15,0-3 1-15,4-1-2 16,-1-2 1-16,1-1 0 15,-1 1 1-15,1 0-1 16,0-4 1-16,-1 1-1 16,1-4 1-16,-4 3-1 15,0 1 0-15,-4 2-2 16,5-2 1-16,-1 2-1 16,3-2 1-16,1-1-1 15,3 1 1-15,-4-1-1 16,5 4 0-16,-1-1 0 15,0 1 1-15,0-3-1 16,4-1 1-16,-4 0-2 16,0 1 1-16,0-1-1 15,0-2 1 1,0 2-1 0,4-3 0-16,3 4 0 0,-3-1 0 0,-1 1 0 0,1-7 1 15,-1 6-1-15,1-2 1 16,0 2-1-16,-1-2 1 15,1 2-1-15,3-6 0 16,0 0 0-16,0 7 0 16,1-1 0-16,-5-2 1 15,1 2 0-15,0-3 1 16,-4-2-1 0,3-1 1-16,1 3 0 15,0-3 0-15,3 4-1 16,0-1 1-16,0-6-2 15,0 3 1-15,0-3-1 16,-3 3 1-16,7 1 0 16,-4-4 0-16,0 3-1 15,0 3 1-15,0-3-1 16,1 4 1-16,-1-1 0 16,0-3 0-16,4 0-1 15,-1-3 0-15,1 0 0 16,0-3 1-16,-1 3-1 15,-2-3 1-15,-1 6-1 16,-7 4 1-16,0 2-1 16,0 1 1-16,4-4-1 15,-1 0 0-15,5 1 0 16,-1-4 0-16,0 0 0 0,0 0 0 16,4 0 0-1,-8 1 0-15,1 5 0 0,0-3 0 16,3 1 0-16,0-7 0 15,0 0 0-15,4 0 0 16,-4-3 0-16,4 3 1 16,-4 0-1-16,-4 3 1 15,8-3-1-15,0 0 0 16,0 0 0-16,-1 0 0 16,1-3 0-16,-7 0 0 15,-1 0 0-15,4 9 0 16,4-3 0-16,-7 7 0 15,10-10 0-15,4-3 0 0,-4 0 0 16,-3-3 1-16,3 6-1 16,0 3 0-16,0-6 0 15,1 0 0-15,-1-4 0 16,0 1 0-16,0 3 0 16,-3 0 0-16,0 3 0 15,-1 0 0-15,1 0 0 16,0 0 0-16,-1 0 0 15,-6-3 0-15,0 3 0 16,-1-3 0-16,4 3 0 16,4 7 0-16,0-7 0 15,3 3 0-15,-3 0-1 16,-4 0 1-16,0 0 0 16,4-3 0-16,-1-3 0 15,5 0 0-15,-1 6 0 0,-7 4 0 16,7-17 0-16,-3 10 0 15,3-9 0-15,0 0 0 16,-3 6 0-16,0 3 1 16,0 0-1-16,-4 0 0 15,-4 3 0-15,-3 3 0 16,11-6-1-16,0-3 1 16,0 0 0-16,3 3 0 15,0 7 0-15,-7 2 0 0,4-6 0 16,0 0 0-1,-1-3 0-15,1 0 1 0,0 0-1 16,-1-3 0-16,5 0 0 16,-5 0 0-16,1 10-1 47,-4-1 1-47,0-3 0 0,0 3 0 0,1-2 0 0,-5-1 0 0,1 3 0 15,3-3 1-15,-7 7-1 16,0-4 1-16,0 0-1 15,4 4 0-15,0-1 0 16,-1-2 1-16,8-1-1 16,0-3 0-16,3 0-1 15,0 0 1-15,0 4 0 16,1-7 0-16,-1 3-1 16,-4-3 1-16,1 10-4 15,-4-4 0-15,-3 0-7 16,-4 0 1-16,-3-2-10 15,-4-1 0-15</inkml:trace>
  <inkml:trace contextRef="#ctx0" brushRef="#br2" timeOffset="-71819.66">30536 6597 39 0,'4'0'19'0,"0"-3"-13"16,-4 6 22-16,0 7-27 15,-4-1 1-15,-7-3 2 16,-3 7 0-16,-7 9-4 16,-11 6 0-16,1 7 3 15,-5-1 0-15,-2 7-2 16,-1 3 1-16,0 3-1 16,0-6 0-16,4-4-4 15,3-2 1-15,7-7-7 16,4-6 1-16,7-10-6 15,7-8 0-15</inkml:trace>
  <inkml:trace contextRef="#ctx0" brushRef="#br2" timeOffset="-71573.26">30290 6557 35 0,'0'9'17'0,"0"25"-13"0,0-24 26 0,-4-4-28 16,0 7 1-16,1 2 1 15,-1 4 0-15,1 3-5 16,-1 3 0-16,1 0 3 16,-1-6 1-16,4 0-6 15,0-3 1-15,0-7-11 16,4-6 1-16</inkml:trace>
  <inkml:trace contextRef="#ctx0" brushRef="#br2" timeOffset="-71232.4">30572 6666 54 0,'0'16'27'0,"7"-7"-28"0,-7-9 45 16,3 4-43-16,1-4 1 15,-1 0 1-15,1 0 1 16,3 0-5-16,7-4 0 0,7 4 3 16,4 0 0-16,0 0-4 15,-4 4 0-15,-4-1-7 16,-6 0 1-16,-4 0-9 16,-10-3 0-16</inkml:trace>
  <inkml:trace contextRef="#ctx0" brushRef="#br2" timeOffset="-70966.48">30526 6842 52 0,'18'12'26'0,"13"-5"-29"16,-20-7 42-16,-1 0-39 15,8-3 0-15,3 3-2 16,7 3 1-16,1-3-9 15,-5-7 1-15,5 1-5 16,-1-3 0-16</inkml:trace>
  <inkml:trace contextRef="#ctx0" brushRef="#br2" timeOffset="-70742.61">31150 6660 41 0,'4'6'20'0,"-8"10"-16"16,8-13 34-16,-4 7-36 16,-7 2 1-16,-7 7 1 15,-8 0 0-15,-2 3-6 16,-8 6 1-16,-3 10 1 15,3-1 1-15,0-5-9 16,11-4 0-16,3-13-7 16,11-11 1-16</inkml:trace>
  <inkml:trace contextRef="#ctx0" brushRef="#br2" timeOffset="-70571.03">30977 6726 55 0,'11'66'27'0,"0"15"-31"0,-4-52 49 15,3 11-45 1,4 14 1-16,0-7-2 0,-3-13 1 16,3 1-8-16,-3-10 1 15,-11-6-9-15,-7-16 1 16</inkml:trace>
  <inkml:trace contextRef="#ctx0" brushRef="#br2" timeOffset="-68004.68">26599 9620 36 0,'18'0'18'0,"10"0"-9"0,-17 0 18 0,-1-3-22 0,1-6 1 0,0-1 3 15,-1-2 0-15,-3-4-12 16,0-3 1-16,-3 0 7 15,-4-3 0-15,-4 4-3 16,-3 5 0-16,-7 1-2 16,-3 2 1-16,-8 4-1 15,0 3 0-15,-3 0 0 16,0 6 0-16,-1 3-2 16,5 7 1-16,-1 5-1 15,4 4 1-15,3 3-1 16,8-6 1-16,10 3 0 15,7 0 1-15,10 0 1 16,5-6 0-16,6-4 1 0,4-12 1 16,-1-3-1-1,1-3 0-15,-4 0-1 0,-3-7 1 16,-7-6-1-16,-4-3 0 16,-4-3-1-16,1-3 0 15,-4 9 0-15,0 0 0 16,-3 7-1-16,-8 2 1 15,-7 1-1-15,-3 3 0 16,-7 6-1-16,-4 6 1 31,-3 7-1 1,0 5 1-17,0 4-1-15,7 3 1 0,-1 1 0 0,8-1 1 0,7 3 0 0,7 0 0 0,11-3 1 0,6-3 1 0,5-6 0 16,6-7 0-16,0-3 0 15,0-9 1-15,-7-6-1 16,1-7 1-16,-1 1-1 16,-4-4 0-16,1-3-1 15,-4-6 1 17,-7-1-2-17,-7 1 1-15,0 3-1 0,-7 6 0 0,-7 7-2 16,-7-1 1-16,-7 7-1 0,-8 9 1 0,-2 10-1 15,-5 5 0-15,8 7 0 16,3 1 1-16,4 5 1 16,7 3 0-16,3 1 0 15,11-1 0-15,11-2 2 16,17-7 1-16,11-10 0 0,10-5 0 31,0-10 0-31,-6-3 0 0,-1-10 0 0,-7-9 0 16,0-3-2-16,-3 0 1 15,-4-6-2-15,-3-7 1 16,-11 4-1-16,-7 2 0 16,-7 4 0-16,3 9 0 15,-10 4-1-15,-3 2 1 16,-12 4-1-16,-2 9 0 16,-5 3 0-16,1 6 0 15,0 7-1 16,3 3 1-15,4 6-1 0,3-13 1-16,11 7 0 0,3 0 1 0,4 0-1 0,18 0 1 0,3-4 0 0,4-9 0 0,6-2 0 15,5-11 1 1,2 1-1-16,1 0 1 0,-4-10 0 16,-3-6 0-16,-4-3-1 15,-7 0 1-15,-3-6 0 31,-4-1 0 1,0 4-1-17,-7 0 0-15,-7 3-1 0,-7 12 1 0,-7 4 0 0,-8 9 0 0,-2 6-1 0,-1 0 1 0,0 7-1 0,0 9 0 16,4 6 0-16,7 7 0 16,-4-7 0-16,11 3 1 15,7 0 0-15,4-5 0 16,10-4 0 15,10-10 1 0,12-3 0-31,-1-9 0 32,3-3 0-17,1 0 0-15,0-6 0 0,-4-7 0 0,-3-6-1 0,-4 0 1 0,-3-6-1 0,-8 3 1 0,-3-3-2 0,-3 6 1 16,-8 3 0-16,-6 6 0 0,-8 7-1 0,-7 6 1 0,-3 0-1 47,-4 6 1-47,1 4-1 15,-1 2 0-15,4 1 0 16,3 3 0 15,7 2 0-15,1 7 1-16,6-9 0 0,4-3 0 0,4 5 0 0,6-2 1 0,4-3-1 0,7-10 1 0,7-3-1 0,-3 3 0 0,0-6 0 15,-1-10 0-15,5-2 0 16,-5-7 0-16,1-3 0 16,-4-1 0-16,0 8-1 15,-3-1 1-15,-4-3 0 16,-7 3 0-16,-4 7 0 16,-3 5 0-1,-7 4 0-15,-4 9 0 16,-3-2-1-16,-4 5 0 15,1 4-1-15,3 2 0 0,3 1 0 16,4 3 0-16,-4-1 0 0,11 4 0 16,4-6 1-16,6-3 1 15,8-1 0-15,13-2 0 16,5-7 1-16,2-3 0 16,1-3-1-16,-4-4 1 0,-3-8-1 15,-4-4 0 1,-3-6 0-16,-4 6 0 15,0-9 0-15,-3-7 0 0,-8 4-1 16,-3 3 1 0,-7-1-1-16,0 11 1 0,-7 2 0 15,-4 7 0-15,-3 5 0 16,0 8 1-16,-4 5-1 16,1 3 1-16,2 4 0 31,1 3 0-31,7-6 0 15,4 2 1-15,3 7 0 0,7 0 0 0,7 0 0 16,7 0 1-16,3-6-2 16,5-4 0-16,-1-6-6 15,-4-6 1-15,1-9-15 16,-7 3 0-16</inkml:trace>
  <inkml:trace contextRef="#ctx0" brushRef="#br2" timeOffset="-63666.09">27280 10191 3 0,'-3'16'1'0,"-1"-1"-3"0,4-12 2 16</inkml:trace>
  <inkml:trace contextRef="#ctx0" brushRef="#br2" timeOffset="-63393.03">27570 10147 11 0,'-4'28'5'0,"-3"-28"-6"16,3 3 10-16,-3 7-9 15,0 2 0-15,-3 4-1 16,-4 0 1-16,-4-1 0 16,0 1 0-16,1-7-3 0,-1 4 0 15</inkml:trace>
  <inkml:trace contextRef="#ctx0" brushRef="#br2" timeOffset="-63182.58">27848 10244 12 0,'-7'22'6'0,"4"16"-7"16,3-35 11-16,0 3-17 15,0 1 1-15</inkml:trace>
  <inkml:trace contextRef="#ctx0" brushRef="#br2" timeOffset="-62959.68">28392 10213 24 0,'-4'19'12'0,"-3"12"-18"0,3-22 24 16,1-2-18-16,-1-1 0 16,1 0-5-16,-1 1 1 15,1-1 0-15,3-3 1 16</inkml:trace>
  <inkml:trace contextRef="#ctx0" brushRef="#br2" timeOffset="-62733.36">28730 10251 20 0,'7'25'10'0,"-7"-25"-10"15,0 0 15-15,-3 6-16 16,-1 0 1-16,1 4 0 16,-1-4 0-16,1-3-1 15,-1 0 1-15,4 0-5 16,7-6 1-16,4-3-1 16,3-7 0-16</inkml:trace>
  <inkml:trace contextRef="#ctx0" brushRef="#br2" timeOffset="-62554.69">28981 10244 12 0,'7'7'6'0,"0"5"-8"0,-7-9 10 15,0 0-8-15,0 4 0 16,-4 2-3-16,-3-3 0 15,4 1 1-15,-1-4 1 16</inkml:trace>
  <inkml:trace contextRef="#ctx0" brushRef="#br2" timeOffset="-62314.5">29305 10194 13 0,'11'19'6'0,"-4"-13"4"16,-7-3 11-16,3 4-19 15,-3-4 0-15,0 3 0 16,0 0 1-16,-3 4-4 16,-1-1 0-16,1 0 1 15,-1-2 1-15,4-4-5 16,0-3 0-16,7-6-4 15,7-4 1-15</inkml:trace>
  <inkml:trace contextRef="#ctx0" brushRef="#br2" timeOffset="-62120.62">29612 10216 4 0,'0'35'2'0,"-7"-35"2"0,7 6-4 16,-3 0-1-16,-1 3 1 15,1 1-1-15,-1-4 1 16,0-3-1-16,4-3 1 16</inkml:trace>
  <inkml:trace contextRef="#ctx0" brushRef="#br2" timeOffset="-61924.47">30025 10310 3 0,'0'16'1'0,"-4"-7"0"15,4-6 2-15,0-3-5 16,0 0 0-16</inkml:trace>
  <inkml:trace contextRef="#ctx0" brushRef="#br2" timeOffset="-61727.52">30335 10254 8 0,'-14'53'4'0,"4"-25"-5"0,6-22 8 16,1 4-8-16,-1 2 0 16,1 1-3-16,3-4 0 0</inkml:trace>
  <inkml:trace contextRef="#ctx0" brushRef="#br2" timeOffset="-61502.54">30752 10304 14 0,'7'28'7'0,"0"3"-3"15,-4-27 14-15,1-1-18 16,-1 6 1-16,1 1-1 16,-1-1 0-16,-3-3-2 15,4-3 0-15,-1-3-3 16,5-3 0-16</inkml:trace>
  <inkml:trace contextRef="#ctx0" brushRef="#br2" timeOffset="-61321.21">31126 10238 20 0,'17'41'10'0,"-13"-22"-13"0,-4-13 16 16,0 3-14-16,0 4 0 15,0-1-7-15,0 4 0 0,0-3 7 16,0-4 1-16</inkml:trace>
  <inkml:trace contextRef="#ctx0" brushRef="#br2" timeOffset="-61127.58">31570 10473 4 0,'0'28'2'0,"0"-15"-1"15,0-13 0-15,4-6-3 16,-1-4 1-16</inkml:trace>
  <inkml:trace contextRef="#ctx0" brushRef="#br2" timeOffset="-60828.82">31824 10458 6 0,'7'-4'3'0,"-14"-5"1"0,7 9 6 0,0 0-10 15,4 3 1-15,3 7 4 16,7 5 0-16,3-2-4 16,5 2 1-16,2 1 2 15,5-3 0-15,2-1-7 16,-10-2 0-16</inkml:trace>
  <inkml:trace contextRef="#ctx0" brushRef="#br4" timeOffset="-54478.1">27792 4848 29 0,'3'31'14'0,"4"7"-5"15,-3-29 14-15,-1 0-21 0,-3 1 0 16,0 5 1-16,0 11 1 15,-3 8-5-15,-8 16 1 16,-6 7 2-16,-4 18 1 16,-8 3-2-16,-2 13 0 15,-1-12-4-15,4-4 1 16,3-9-6-16,7-7 1 16,8-12-5-16,6-25 1 15</inkml:trace>
  <inkml:trace contextRef="#ctx0" brushRef="#br4" timeOffset="-52825.03">28123 4779 13 0,'18'0'6'0,"21"-10"2"0,-25 10 2 16,7-3-7-16,0 3 0 16,8 3 3-16,-1-3 1 0,-4 6-7 15,5-6 0-15,2 0 6 16,8 4 0-16,7-4-2 16,0 0 1-16,3-4-1 15,4 4 1-15,7-6-2 16,-3 3 1-16,-4 3-1 15,10 0 1-15,4 0-2 16,4-3 1-16,3 0-1 16,7-7 0-16,0 7-1 15,-7-3 1-15,18 3-1 16,7 0 0-16,-1 6 0 16,1 3 0-16,-7 0-1 15,0 10 1-15,-1-3-1 16,5-1 0-16,-1 1 0 15,0-4 0-15,-14 7 0 16,7-7 0-16,8 7-1 16,-5 3 1-16,1 3 0 15,0-4 0-15,-11-2 0 0,0 0 0 16,7-1 0-16,-7 1 0 16,1-3 0-16,2-4 0 15,1-6-1-15,-7-3 1 16,6-3-1-16,1-3 1 15,0 0 0-15,6 6 0 16,-3 0-1-16,-6-4 1 0,-5 8-1 16,-3-4 1-16,0 0 0 15,-7-4 0-15,0 4 0 47,0 0 0-47,4 0 0 0,3 0 0 0,-10 0 0 0,-8 4 0 0,8-1-1 16,-1 3 1-16,-3 6 0 15,-7 1 0-15,-4 3-1 16,-3 9 1-16,-7-10-1 16,-11 4 1-16,-7-9-1 15,-3 9 1-15,-11 2-1 16,-7 5 1-16,-3 8-1 16,-8 4 1-16,-3 6 0 15,0 9 0-15,-4 3-1 16,-3 4 1-16,-4-4 0 15,-6 1 0-15,2 6 0 16,1-1 0-16,7 1 0 16,0 3 0-16,0-7 0 15,-1-5 0-15,1 8-1 0,0-11 1 16,0-4 0-16,0-7 1 16,0 4-2-16,-1-6 1 15,1 3-1-15,-3-10 1 16,-1-3-1-16,0-6 1 15,0-6-1-15,1 0 0 16,-8-7 0-16,-3 0 0 16,-8-2 1-16,5-1 0 0,-5-3 0 15,-3 0 0 1,-3-6-1-16,-7-3 1 0,-1-7 0 16,-6 1 0-16,-8-1 0 15,4-3 0-15,4 4-1 16,-1-1 1-16,-7 1 0 15,-3 2 1-15,7 4-1 16,-3 0 0-16,-8-4 0 16,11 1 0-16,4 3 0 15,-8 3 1-15,-3 0-1 16,-4-1 0-16,4-5 0 16,-7 0 1-16,7-1-2 15,7 1 1-15,0-1 0 16,-7 1 0-16,-4-4 0 15,4 1 0-15,-7 2 0 16,-4 1 0-16,11 0 0 16,-3-1 1-16,-4 4-1 15,-4 0 1-15,0 3-1 0,4-1 1 16,4 4-1-16,10-6 0 16,3 3-1-16,-3 0 0 15,-4 3 1-15,-3-3 0 16,7 0-1-16,4 3 0 15,-1 0 1-15,4 0 0 16,4 0-1-16,-1 0 1 16,-2 0-1-16,-9-4 0 0,1-5-1 15,0-7 1-15,-10-2-2 16,3 2 0-16,0-3-2 16,-4 3 1-16,-7 4-3 15,4-7 0-15,-3 0-3 16,-1 4 0-16</inkml:trace>
  <inkml:trace contextRef="#ctx0" brushRef="#br4" timeOffset="-48051.59">22352 9950 25 0,'0'15'12'0,"0"1"-9"16,0-13 12-16,0 0-16 15,0 7 1-15,0 2 0 16,0 7 0-16,-4 3-1 15,4-3 0-15,0 3-6 0,0-10 1 16</inkml:trace>
  <inkml:trace contextRef="#ctx0" brushRef="#br4" timeOffset="-47827.36">22782 10087 25 0,'7'16'12'0,"8"-10"-12"0,-8-6 18 0,-4 0-18 16,4 0 1-16,0-3-2 16,-7 3 0-16,7-3-2 15,0-3 1-15,0 0-5 16,4-4 1-16</inkml:trace>
  <inkml:trace contextRef="#ctx0" brushRef="#br4" timeOffset="-47628.32">23220 10047 28 0,'7'22'14'0,"7"-10"-13"0,-10-9 25 16,3 0-28-16,0-3 0 16,3 0-11-16,4-3 0 15,4 0 12-15,0-3 0 16</inkml:trace>
  <inkml:trace contextRef="#ctx0" brushRef="#br4" timeOffset="-47417.89">23671 10097 23 0,'11'38'11'0,"3"-20"-7"16,-10-18 18-16,3 0-23 15,0 0 1-15,0 0-2 16,3-6 0-16,1 0-3 15,3 0 1-15,4-1-3 16,-4-5 0-16</inkml:trace>
  <inkml:trace contextRef="#ctx0" brushRef="#br4" timeOffset="-47210.94">24081 10094 19 0,'10'25'9'0,"4"3"-1"15,-10-25 15-15,-1 0-21 0,4 0 1 16,0 4-1-16,1-1 0 16,-1 3-3-16,3 1 0 15,1-1-7-15,-1-2 1 16</inkml:trace>
  <inkml:trace contextRef="#ctx0" brushRef="#br4" timeOffset="-47013.63">24504 10175 9 0,'7'13'4'0,"0"-19"3"16,-7 6-5-16,0 0-5 16,4-4 1-16,3 1-3 15,-4 3 0-15</inkml:trace>
  <inkml:trace contextRef="#ctx0" brushRef="#br4" timeOffset="-46760.36">24924 10122 4 0,'21'0'2'0,"7"0"-4"0,-21 0 1 15,0 0 1-15,0 6 1 16,0-3 9-16,0 4 0 15,-3-4-9-15,-4 0 1 16,0 3 5-16,0 0 0 16,0-2-6-16,0-1 1 0,3-3-7 15,-3 0 0 1</inkml:trace>
  <inkml:trace contextRef="#ctx0" brushRef="#br4" timeOffset="-46532.4">25393 10194 34 0,'18'13'17'0,"-1"-7"-16"15,-10 0 34-15,4 0-35 16,3 1 0-16,0 2-1 15,0 4 1-15,4-4-6 16,-1 0 0-16,1-2-5 16,-4-4 1-16</inkml:trace>
  <inkml:trace contextRef="#ctx0" brushRef="#br4" timeOffset="-46280.65">25933 10269 34 0,'10'10'17'0,"8"-4"-16"0,-11-6 28 0,0 0-29 16,0 0 0-16,0 3-2 15,4 0 1-15,-1 0-2 16,1 1 1-16,-1-1-4 15,1 0 0-15,3-3-4 16,-3 0 1-16,3-3 0 16,0-4 0-16</inkml:trace>
  <inkml:trace contextRef="#ctx0" brushRef="#br4" timeOffset="-46108.24">26370 10194 35 0,'11'6'17'0,"-4"10"-26"16,-7-13 39-16,-4 3-42 16,-6 4 1-16,-8-10-7 15,7 0 0-15</inkml:trace>
  <inkml:trace contextRef="#ctx0" brushRef="#br4" timeOffset="-43113.51">26398 9467 18 0,'-3'-4'9'0,"3"-2"-3"0,0 6 9 16,0 0-13-16,0 0 1 15,0 0 1-15,0 0 0 16,0 0-5-16,0 0 0 0,0 0 4 15,0 0 0-15,0 0-1 16,0 0 1-16,-4-3-1 16,4 0 0-16,0 0 0 15,0 0 1-15,-3 0-1 16,3 3 0-16,-4-4-1 16,1 4 1-16,3 0-1 15,0 0 0-15,-4 0 0 16,4 0 0-16,0 0 0 15,0-3 0-15,-3 3 1 16,3 0 0-16,-4 0 0 16,4 0 0-16,-3 0 0 15,3 0 0-15,0 0-2 16,0-3 1-16,0 0 0 16,0 3 0-16,-4 0-1 0,1 0 1 15,-1 0 0-15,1-3 0 16,-1-3-1-16,-3-4 1 15,0 4-1-15,0-4 1 16,0 1-1-16,0 0 0 16,0-4 0-16,-4 1 0 15,-3-1 0-15,0-3 0 16,0-6 1-16,0 7 0 16,0-7-1-16,-1 0 0 15,-6-6 0-15,-3-1 1 16,-5 1-1-16,1 3 1 0,-7 0-1 15,-4-6 0 1,0-4 1-16,-10 1 0 0,-1-7-1 16,-6-9 1-16,3 0 0 15,-3-7 0-15,-4 4-1 16,-7-7 1-16,-4 4-1 16,-7-10 0 30,-3 9 0-46,11-5 0 0,-50-42 0 0,7 7 1 16,4 9 0-16,10 4 0 0,7 2 0 16,-7 1 0-16,1 2 0 15,-5-2 1-15,-6-10-1 16,21 6 0-16,-4 0 0 16,-7-6 0-16,-3 0 0 15,-8-3 0-15,12 0 0 16,2 0 0-16,-6 3 0 15,0-3 1-15,-11-3-2 16,7 3 1-16,14 6 0 0,-6-9 0 16,-5 9-1-16,-6-6 1 15,0 0-1-15,17 6 1 16,4 0-1-16,-1 13 1 16,-2 3-1-16,10 6 1 15,3 7-1-15,7 15 0 16,8 3 0-16,7 3 1 15,13 10-1-15,8 6 1 16,7 3 0-16,7 10 1 16,10-1 0-16,4 10 0 0,7 0 0 15,10 7 0-15,5 2-1 16,-1 7 1-16,3 3-2 16,1-1 1-16,0 1-1 15,-4-3 1-15,0 3-2 16,-4-10 1-16,1 4 0 15,-4-4 0-15,0-6-1 16,-3 0 1-16,-4 4-1 16,0-7 0-16,-4 0 0 15,1 3 0-15,-1-3-6 16,-3 0 1-16,3 0-14 16,1-10 1-16</inkml:trace>
  <inkml:trace contextRef="#ctx1" brushRef="#br4" timeOffset="173916.41">20144 2367 0,'0'0'0,"0"0"15,-4 19-15,4-19 16,-10 60 0,2-7-1,5-19 1,3-5-1,0-7 1,0-7 0,0 1-1,0 3 1,0-10 0,0-3-1,0 4-15</inkml:trace>
  <inkml:trace contextRef="#ctx0" brushRef="#br4" timeOffset="-41821.24">24126 6488 37 0,'0'-4'18'0,"8"-5"-6"15,-8 9 19-15,-4 0-27 16,-3 0 1-16,-7 3 1 15,-7 7 0-15,3 5-8 16,-3 10 0-16,-11 4 5 16,-10 5 0-16,-15 13-3 0,1-3 0 15,3 9-2 1,0 1 0-16,4-4-3 0,6-3 0 16,8-10-4-1,7-15 1-15,10-9-7 0,11-13 1 16</inkml:trace>
  <inkml:trace contextRef="#ctx0" brushRef="#br4" timeOffset="-41595.07">23717 6318 27 0,'-7'22'13'0,"18"16"0"16,-8-29 16-16,1 7-29 16,3 6 1-16,0 0-1 15,0 6 1-15,-3 0-2 16,3 4 1-16,-4-7-9 16,1-6 1-16,-1-7-2 15,4-3 0-15</inkml:trace>
  <inkml:trace contextRef="#ctx0" brushRef="#br4" timeOffset="-41233.49">24017 6732 39 0,'-7'22'19'0,"14"-9"-17"0,-7-13 36 0,7 0-36 16,0 3 1-16,4 0 1 15,3 0 1-15,7 0-6 16,0 3 0-16,4 1 3 16,3-1 1-16,-3-3-5 15,-4 0 1-15,-3 4-8 16,-4-4 0-16,-7 0-6 16,-7-3 1-16</inkml:trace>
  <inkml:trace contextRef="#ctx0" brushRef="#br4" timeOffset="-41021.86">23989 6923 45 0,'0'16'22'0,"18"-13"-20"16,-11-3 39-16,7 3-40 16,3 1 1-16,5-1 0 0,2 0 0 15,-3 3-6-15,1-3 1 16,-1 3-11-16,0-2 1 15</inkml:trace>
  <inkml:trace contextRef="#ctx0" brushRef="#br4" timeOffset="-40751.97">24433 7087 47 0,'4'18'23'0,"3"-8"-14"16,4-7 31-16,-1-3-40 15,4 3 0-15,0 0 0 16,0 0 1-16,4 4-4 16,7 5 0-16,3-2-8 15,-3-1 1-15,-1-6-5 16,12 0 0-16</inkml:trace>
  <inkml:trace contextRef="#ctx0" brushRef="#br4" timeOffset="-40498.79">25058 7168 45 0,'-21'28'22'0,"-43"-12"-27"0,43-10 39 0,-11 7-34 16,0 2 0-16,1 1-1 16,3 3 1-16,-1 0-7 15,5-4 1-15,2-5-6 16,12-7 1-16</inkml:trace>
  <inkml:trace contextRef="#ctx0" brushRef="#br4" timeOffset="-40301.92">24836 7027 49 0,'14'66'24'0,"0"25"-23"0,-11-66 43 16,4 12-44-16,0-2 0 15,4 12-4-15,3 0 1 16,4-6-9-16,3-4 1 15,-3-8-4-15,-8-7 1 16</inkml:trace>
  <inkml:trace contextRef="#ctx0" brushRef="#br4" timeOffset="-37213.96">26543 4176 22 0,'39'-43'11'0,"7"-11"-5"0,-36 39 12 15,-3-1-14-15,0-3 0 16,-7-3 0-16,-7-9 1 15,-17-1-7-15,-19-8 1 16,-24-7 4-16,-14 6 0 0,-14 3-2 16,-18 7 0-16,-18 6-1 15,-3 0 1-15,-14 6-1 16,-14 0 1-16,10 7-1 16,-6 12 0-16,6 3 0 15,4 15 1-15,17 11-1 16,8 15 0-16,6 9-3 15,15 10 0-15,10 21-3 16,15 14 0-16,13 8-3 16,25 7 1-16,22 9 0 15,27 13 0-15,36 0 7 16,18-16 0-16,34-6 4 16,33-13 1-16,28-9 3 15,28-19 0-15,7-18 0 16,7-13 1-16,-4-23-5 15,-20-15 1-15,-12-12-1 0,-6-13 0 16,-18-19-2-16,-21-6 0 16,-24-22 0-16,-19-15 0 15,-24-1-1-15,-21-12 0 16,-32-10-1-16,-28 4 1 16,-29-20-4-16,-17-2 1 15,-21-4-7-15,-25-9 0 16</inkml:trace>
  <inkml:trace contextRef="#ctx0" brushRef="#br0" timeOffset="-32029.16">22010 7422 47 0,'0'9'23'0,"3"-27"-14"0,-3 18 24 16,0 0-32-16,0 0 1 0,0 6 0 15,-3 6 1-15,-4 14-4 16,-7 2 1-16,-4 9 2 16,-7 10 0-16,-6 4-1 15,6 5 0-15,0 0-2 16,0 7 0-16,-3-3-3 15,0-7 0-15,3-9-8 16,4-16 1-16,7-18-5 16,3-10 1-16</inkml:trace>
  <inkml:trace contextRef="#ctx0" brushRef="#br0" timeOffset="-31787.91">21763 7384 53 0,'-4'0'26'0,"4"4"-30"0,0 5 50 16,0 4-45-16,0 5 0 16,0 7-1-16,0 4 1 15,0-1-2-15,4 6 0 16,-1-2-3-16,-3-1 1 15,0-9-13-15,0-13 1 16</inkml:trace>
  <inkml:trace contextRef="#ctx0" brushRef="#br0" timeOffset="-31473.64">22193 7660 53 0,'-3'16'26'0,"3"6"-22"0,0-22 40 15,3 0-43 1,4 0 1-16,4-3 0 0,3 3 0 16,0-6-3-16,4 6 0 15,-1 6 0-15,-2-3 0 16,-1 0-6-16,0 3 0 16,-4-2-10-16,-3-4 1 15</inkml:trace>
  <inkml:trace contextRef="#ctx0" brushRef="#br0" timeOffset="-31238.27">22193 7845 47 0,'-3'22'23'0,"6"-15"-19"0,-3-7 35 0,7 0-38 0,0-4 0 0,4 1 0 15,7-3 0-15,-1 0-2 16,4 0 1-16,4-1-3 15,7 1 1-15,0 6-10 16,-1-3 0-16,-6 0-3 16,17 0 1-16</inkml:trace>
  <inkml:trace contextRef="#ctx0" brushRef="#br0" timeOffset="-30999.13">22772 7422 55 0,'-18'31'27'0,"-14"45"-34"0,25-51 55 15,-3 16-48-15,-4 6 0 16,-4 15 0-16,0 10 1 16,1-3-3-16,3-3 0 0,3-6-6 15,4-13 1-15,3-6-9 16,8-19 1-16</inkml:trace>
  <inkml:trace contextRef="#ctx0" brushRef="#br0" timeOffset="-30723.13">23178 7745 55 0,'-11'22'27'0,"-28"-13"-32"16,29-2 48-16,-15 5-43 0,-10 7 0 16,3 6 0-16,4-3 1 15,-4 3-2-15,0 0 0 16,7 0-5-16,1-6 0 16,10-6-9-16,-1-13 1 15</inkml:trace>
  <inkml:trace contextRef="#ctx0" brushRef="#br0" timeOffset="-30493.7">22902 7623 42 0,'11'47'21'0,"-8"19"-18"15,1-48 29-15,0 8-30 16,-1 5 1-16,4 7 0 15,7 5 0-15,-7 1-6 16,4-3 0-16,-1 0-5 16,1-4 0-16,0-15-6 15,3-6 1-15</inkml:trace>
  <inkml:trace contextRef="#ctx0" brushRef="#br0" timeOffset="-30246.27">23428 7595 62 0,'0'65'31'0,"-7"36"-44"0,3-67 62 16,-6 13-49-16,-8 16 0 16,-3 18-1-16,-4 4 0 0,1 3-6 15,-5-13 1-15,1-12-10 16,11 0 1-16</inkml:trace>
  <inkml:trace contextRef="#ctx0" brushRef="#br0" timeOffset="-21388.95">6625 16180 18 0,'11'13'9'0,"6"12"0"16,-6-22 10-16,-7 3-14 16,3 1 0-16,3-1 3 15,1 0 0-15,-1-3-11 16,1 4 1-16,-1-1 6 16,1 3 0-16,0 1-3 0,-1-1 1 15,-3 10-2-15,0 0 0 16,4 0 0-16,-11-7 0 15,3 1 0-15,5-4 0 16,-8 0 1-16,3-2 0 16,1-4 0-16,-1-3 1 15,4-3 1-15,4-7 0 16,-1-9 0-16,4 4 0 16,1-10 1-16,6-13 1 15,10-3-1-15,8-15 0 16,21-16-1-16,14-19 1 15,15-22-2-15,6-19 0 0,14-3-4 16,8-12 0-16,-15 3-7 16,-10 6 0-16,-29 3-8 15,1 10 1-15</inkml:trace>
  <inkml:trace contextRef="#ctx0" brushRef="#br3" timeOffset="-6496.01">20860 12533 35 0,'3'10'17'0,"1"-4"-11"0,3 0 17 15,-7 1-20 1,0 2 0-16,0-3 4 0,0 7 1 16,-4 3-9-16,1 2 1 15,-4 7 5-15,0 4 1 16,-4 8-1-16,1 10 0 15,-5 10-3-15,5 5 1 16,-1 4-2-16,-3 0 1 16,0-3-3-16,7-7 0 15,0-5-6-15,0-11 0 16,0-8-10-16,3-14 1 0</inkml:trace>
  <inkml:trace contextRef="#ctx0" brushRef="#br3" timeOffset="-6030.31">21325 12929 28 0,'15'-7'14'0,"-15"4"1"0,0 3 11 16,-4 0-20-16,0 0 1 16,-3 0 3-16,-3 3 0 15,-4 4-13-15,3-1 0 16,-3 6 8-16,-7 7 1 16,0 6-4-16,-4 7 1 15,-3 2-3-15,0 4 1 0,-1-1-2 16,1 1 0-16,3-10-4 15,4-3 0 1,4-6-7-16,6-9 1 0,0-7-5 16,8-16 1-16</inkml:trace>
  <inkml:trace contextRef="#ctx0" brushRef="#br3" timeOffset="-5743.37">21071 12910 39 0,'-7'9'19'0,"11"13"-19"0,-1-19 33 16,1 10-29-16,3 2 1 15,0 7 2-15,4-3 0 16,3 6-9-16,3 0 1 15,5 4 6-15,-1 2 0 16,0-3-3-16,-3 0 0 16,-4-3-3-16,-4-3 0 15,-3-3-9-15,0-3 1 16,-7-7-7-16,0-9 0 16</inkml:trace>
  <inkml:trace contextRef="#ctx0" brushRef="#br3" timeOffset="-5276.15">21467 13161 37 0,'-4'6'18'0,"8"-9"-10"0,-1 3 27 16,4-3-30-16,0-1 0 15,4 4 1-15,6-3 1 16,8 3-10-16,7 0 1 0,3-3 2 15,-3 3 0 1,-4 0-12-16,-3 0 0 0,-11-3-4 16,-4 0 1-16</inkml:trace>
  <inkml:trace contextRef="#ctx0" brushRef="#br3" timeOffset="-4678.74">22243 13139 45 0,'14'-10'22'0,"-7"-5"-19"0,-7 5 41 16,0 4-42-16,-4 3 1 16,-3 3 0-16,-3-3 1 15,-8 6-6-15,-7 3 1 16,1 10 3-16,-1 2 0 15,0 4-2-15,1 0 1 16,2 3-1-16,5-3 0 0,3 0-1 16,3 0 1-16,4-3-1 15,3 0 1-15,12-7-1 16,6-2 0-16,7-7 0 16,7-6 0-16,4 0 0 15,0-10 1-15,-4-2 0 16,-7-4 0-16,-3 0-1 15,-4-3 1-15,0 3-2 16,-4 0 1-16,1 4-1 16,-4 2 1-16,0 10-1 15,0 3 1-15,0 6 0 16,0 7 1-16,0 9 0 16,0 0 1-16,0-3-1 15,7 2 1-15,1 5-2 16,-1 2 1-16,0-3-5 0,0 0 0 15,0-3-9-15,-7-6 0 16</inkml:trace>
  <inkml:trace contextRef="#ctx0" brushRef="#br3" timeOffset="-4301.2">22786 12715 53 0,'-4'13'26'0,"-10"9"-29"16,11-16 45-16,-4 13-40 15,0 18 1-15,0 4 2 16,0 19 0-16,3 12-6 16,0 9 1-16,-3 20 3 15,0-7 0-15,-3 0-2 16,-4-3 0-16,0-19-8 15,-1-9 0-15,1-22-11 0,0-7 1 16</inkml:trace>
  <inkml:trace contextRef="#ctx0" brushRef="#br3" timeOffset="755.2">23163 13070 18 0,'-3'3'9'0,"3"0"4"15,0-3 9-15,0 0-16 16,0 0 0-16,0 0 3 16,0 0 1-16,3 3-11 0,1-9 0 15,3 6 8-15,4 0 0 16,-1 3-2-16,8 0 0 15,3 0-3-15,7 0 1 16,4-3-2-16,-4 0 0 16,4 0-3-16,0-3 0 15,-4 0-6-15,-7 0 0 16,-3 3-7-16,-11 0 0 16</inkml:trace>
  <inkml:trace contextRef="#ctx0" brushRef="#br3" timeOffset="978.25">23128 13333 52 0,'4'3'26'0,"24"-3"-23"16,-14-3 44-16,11 0-45 15,6 0 1-15,5 3 1 16,-1-3 0-16,-3 6-8 15,-4 0 0-15,-3 3-6 16,-4 0 0-16,-7-2-7 16,0-1 0-16</inkml:trace>
  <inkml:trace contextRef="#ctx0" brushRef="#br3" timeOffset="1718.16">24377 12875 48 0,'-4'16'24'0,"-10"18"-25"16,11-27 39-16,-4 5-37 15,-4 1 0-15,-3 12 4 0,0 6 0 16,-4 4-5-16,1 2 0 15,-1 13 3-15,0-9 0 16,4-3-1-16,4-4 1 16,-1-5-3-16,4-7 1 15,4-7-1-15,3-5 0 16,-4-7 0-16,4-6 0 16,-7-7-1-16,3-5 1 15,-6-11-1-15,-1 1 1 16,1 0-1-16,-4 3 1 15,-8 4-1-15,1 2 1 16,0 10-1-16,3 6 1 16,1 3 0-16,-1 6 0 0,0 7 0 15,4 12 0-15,4 0 1 16,3 4 0 0,3 5-1-16,8 1 1 15,3-4 0-15,0-5 0 0,7-11-1 16,4-2 1-16,3-3-2 15,7-4 0-15,0-3-6 16,0-3 1-16,4-9-11 16,0-13 1-1</inkml:trace>
  <inkml:trace contextRef="#ctx0" brushRef="#br3" timeOffset="1967.42">24515 13333 58 0,'-11'0'29'0,"-3"28"-30"0,10-18 46 16,1 2-45-16,-4 1 0 15,3 2 0-15,1-2 0 16,-1-4-5-16,1-2 1 15,3-7-10-15,3-10 1 0,-3-9-4 16,0-12 1-16</inkml:trace>
  <inkml:trace contextRef="#ctx0" brushRef="#br3" timeOffset="2406.27">24472 12976 38 0,'11'3'19'0,"6"25"-18"0,-10-22 34 0,1 7-34 15,6-4 0-15,3 4 0 16,4-1 0-16,1 4-2 16,9 0 0-16,1 6 0 15,0-7 0-15,0-2 0 16,-4-1 1-16,-7-2 0 16,-3-1 0-16,-4-3 1 15,-4 1 0-15,-3 2 0 16,-3-3 0-16,-4 1 0 0,-4-1 0 15,-3 0-1-15,0 0 1 16,0 1-2-16,0-1 1 16,0 3-1-16,0-2 0 15,4-1-1-15,-1 0 1 16,4 0 0-16,0 4 0 16,4-4 0-16,6 0 1 15,1 4 2-15,6-1 0 16,1 4 1-16,0-1 1 15,-1 1-1-15,-3-1 1 16,-7 4-2 15,-7 3 1-31,-10 6-2 16,-4-3 1 0,-4-6-3-16,-3-4 1 0,-4 4-4 0,4 0 0 0,3-4-5 0,8-3 1 15,6-2-6-15,4-7 0 0</inkml:trace>
  <inkml:trace contextRef="#ctx0" brushRef="#br3" timeOffset="2678.79">25425 12558 48 0,'-7'0'24'0,"-18"38"-32"0,18-22 43 15,-7 15-32-15,-4 7 0 16,-3 21 3-16,-7 17 0 16,-4 2-7-16,0 16 1 15,4-9 3-15,3-4 1 16,8-15-3-16,3-9 1 16,3-17-5-16,4-15 0 15,3-9-7-15,-3-10 0 16,0-9-6-16,0-9 0 15</inkml:trace>
  <inkml:trace contextRef="#ctx0" brushRef="#br3" timeOffset="3158.68">25061 13161 40 0,'22'18'20'0,"23"4"-18"0,-31-9 33 0,11 3-31 16,3-1 0-16,4 1 1 15,3-7 0-15,8 1-7 16,-4-4 0-16,-1 0 4 16,-6-3 1-16,-4 1-3 15,-3-4 1-15,-7-7-1 16,-8-2 1-16,-3-7-1 16,-7 7 0-16,-7-1 0 15,-7 7 0-15,-3 0 0 16,-5 3 1-16,1 6-1 15,0 4 0-15,3 2 0 0,1 4 1 16,3 3-1 0,0 0 1-16,6-1-1 0,1 1 1 15,7 0-1-15,7-3 1 16,4-1-1-16,0-5 0 16,3-4-1-1,0-3 1 1,0-3-1-16,0-3 1 0,-3 0-1 0,-1 0 1 31,1 3-1-31,-4 3 0 16,-4 3 0-16,4 7 0 15,-7 2-1-15,0 1 0 0,0-10-3 16,0 4 1 0,0-4-4-16,0 0 0 15,0 1-6-15,0-7 1 0</inkml:trace>
  <inkml:trace contextRef="#ctx0" brushRef="#br3" timeOffset="3836.01">25598 13524 31 0,'0'16'15'0,"0"-13"-11"15,0-3 22-15,3 3-23 16,1-9 0-16,-1 0 4 0,4 3 1 16,0-4-9-16,0-2 0 15,0-7 5-15,0-6 0 16,4 0-2-16,3 0 1 16,-3 0-3-16,3 0 1 15,0 10-1-15,0-4 0 16,0 4 0-16,4 2 0 15,-4 4 0-15,-4 6 1 16,1 3-1-16,0 7 1 16,-4 8-1-16,-4 7 1 0,-3 4-1 15,0-7 0-15,0 3 0 16,0-6 0 0,0-1-1 30,0-2 1-46,4 0-1 16,-1-4 1-16,4-2 0 16,0-4 0-1,0-3-1-15,4-3 1 16,3 0 0-16,4 0 1 16,3-3-1-16,7 0 1 0,11 0 0 0,0-7 1 0,0 4-1 0,-8 0 1 0,1-1-1 15,-4-2 1-15,-3-3-2 0,-4-1 0 0,-3-3-1 16,-11 1 1-16,-7 2-1 15,0 4 1-15,-7 6-1 16,-4 6 0-16,-6 3-1 16,-5 3 0-1,1 7 0 1,0-7 1-16,3 10-1 0,8 0 1 0,3 9 1 16,3 0 0-16,11-2 1 0,4 2 0 15,7-3-1-15,3-3 1 16,0-6-1-16,11-1 1 15,3-9-8-15,-3-2 0 16,-8-20-7-16,8-3 1 16</inkml:trace>
  <inkml:trace contextRef="#ctx0" brushRef="#br3" timeOffset="4402.12">27739 13813 43 0,'0'-3'21'0,"11"-63"-18"0,-8 38 34 0,4-13-36 0,4-22 1 0,-1-15-1 16,-3-13 1-1,7-16-3-15,-3 13 1 0,7 0 2 16,3 0 0-1,4 6-1-15,6 16 1 0,5 6 0 16,2 16 1-16,-2 22-1 16,-5 12 1-16,-2 13-3 15,-1 9 1 1,-11 7-6-16,-2 6 0 0,-12 6-9 16,-3 3 1-16,-10-3-3 15,-5-3 0-15</inkml:trace>
  <inkml:trace contextRef="#ctx0" brushRef="#br3" timeOffset="4635.99">27831 13327 49 0,'10'15'24'0,"18"14"-24"0,-20-26 48 16,6 3-48-16,7-3 1 15,0 3-1-15,7 1 1 16,-3-1-2-16,0 0 0 16,-1-6-4-16,1 3 1 15,0-6-8-15,-1-6 0 0,-6-1-3 16,3-5 0-16</inkml:trace>
  <inkml:trace contextRef="#ctx0" brushRef="#br3" timeOffset="4943.96">28265 13640 29 0,'-4'16'14'0,"1"-13"-9"15,3-3 22-15,0-3-24 16,0-6 0-16,3-4 3 15,1-3 1-15,-1 1-7 16,4-1 0-16,0 0 5 16,0 4 1-16,4-1-2 15,-1 10 1-15,5-3-2 0,-1 0 1 16,0 6-2-16,0 0 0 16,4 3-1-16,3 3 0 15,3 3-6-15,8 1 0 16,-4-4-9-16,1 0 0 15,-5-6-2-15,4 0 0 16</inkml:trace>
  <inkml:trace contextRef="#ctx0" brushRef="#br3" timeOffset="5176.75">28755 13527 37 0,'18'-9'18'0,"-1"9"-16"0,-17 0 35 0,4 0-37 0,-8 0 0 16,-3 3 1-16,-3 0 0 0,-5 7-2 15,-2 2 1-15,-1 4 0 16,-3 3 1-16,0 0-2 16,3-1 0-16,4 7-3 15,4-3 1-15,2-3-1 16,8 6 1-16,8-12-3 16,6-7 0-16,3-3-4 15,4-9 0-15,1-10 2 16,-1-6 0-16</inkml:trace>
  <inkml:trace contextRef="#ctx0" brushRef="#br3" timeOffset="5664.06">28889 13712 34 0,'11'19'17'0,"-1"-16"-17"0,-6-9 35 0,3 0-35 0,0 0 1 15,-4-1-1-15,4-2 1 16,0 6-1-16,0 0 0 16,4 0 0-16,-11 9 1 15,0-6-1-15,4 3 1 16,-1 3-1-16,8-6 0 0,-4 0 0 16,0 3 0-16,3 0-1 15,1 1 1-15,0-4 0 16,-4 3 0-16,-4-3-1 15,4 0 1-15,-3 0-1 16,3 3 1-16,0-3-1 16,-4-3 0-1,4-4-2-15,4-5 0 0,3-1 1 16,4-2 0-16,-1-7 0 16,1-6 0-1,0 6 1 32,-1 0 0-47,1 3 2 16,0 3 0-1,-1 7 0-15,-3 6 1 0,0 3 0 0,1 9 1 0,-1 16 2 0,0 10 0 0,3 5-1 0,5 11 0 0,2-8-1 16,1-8 1-16,0-4-4 16,3-6 1-16,4-6-11 15,-8-6 1-15,-6-20-5 16,0-2 1-16</inkml:trace>
  <inkml:trace contextRef="#ctx0" brushRef="#br3" timeOffset="6119.61">30603 13277 44 0,'-3'18'22'0,"-15"14"-21"0,11-23 41 16,-7 13-41-1,-11 6 1-15,-6 4 0 16,-12 2 0-16,5 13-3 0,-1 3 1 15,3 4-3-15,12-4 1 16,6-6-8-16,4-7 0 16,3-15-5-16,15-18 1 31</inkml:trace>
  <inkml:trace contextRef="#ctx0" brushRef="#br3" timeOffset="6376.21">30304 13430 40 0,'14'97'20'0,"21"35"-23"15,-21-91 34-15,7 3-31 16,8 3 0-16,2-3-11 16,5-3 0-16,-15-13 6 15,-7-13 0-15</inkml:trace>
  <inkml:trace contextRef="#ctx0" brushRef="#br3" timeOffset="8023.35">31891 12797 28 0,'7'-6'14'0,"0"-7"-6"16,-3 10 14-16,-1 3-18 15,1-3 1-15,-1 3 3 16,-3 0 0-16,4 6-10 15,-4 7 1-15,-4 15 5 16,-3-3 1-16,-10 19-2 0,-5 12 0 16,-2 4-3-16,-4 15 1 15,3 7-2-15,4-10 0 16,0-16-7-16,3-9 1 16,0-15-7-16,1-23 0 15</inkml:trace>
  <inkml:trace contextRef="#ctx0" brushRef="#br3" timeOffset="8445.45">31644 13289 26 0,'21'31'13'0,"4"-18"0"0,-11-10 15 0,4 3-28 15,14 1 1-15,3 2 0 16,7 1 1-16,8-4-1 16,6 0 0-16,0-6 1 15,-6-3 0-15,-8-6 1 16,-7-1 0-16,-6 1-1 16,-8-10 1-16,-4 0-2 15,-6 0 1-15,-7 0-1 16,-8 7 0-16,-7-1-1 15,-3 7 0-15,-7 16-3 0,-7 5 1 16,-4 13-3-16,0 10 1 16,8 0-2-16,6 6 1 15,11-7-1-15,11-5 1 16,17-7 4-16,11-10 0 16,3-8 2-16,-3-7 0 15,3-10 1-15,-3-12 1 16,-8-9-11-16,-13-4 1 15,-8-18-2-15,4 3 0 16</inkml:trace>
  <inkml:trace contextRef="#ctx1" brushRef="#br3" timeOffset="-204262.84">20496 10313 0</inkml:trace>
  <inkml:trace contextRef="#ctx0" brushRef="#br3" timeOffset="9777.85">25375 14311 25 0,'11'0'12'0,"7"-9"1"15,-11-4 12-15,0 4-22 16,-4 3 1-16,1 0 4 16,-4-4 1-16,-4 1-11 15,-3 2 1-15,-7 1 6 16,0 0 0-16,-7 3-2 0,-4 3 0 16,-3 0-3-16,3 3 1 15,0 3-1-15,-3 4 0 16,4 2-2-16,6 7 0 15,4 6-1-15,3 3 1 16,11-3 0 31,11-3 0-47,3-3 0 0,4-6 0 0,-1-7 1 0,1-3 0 16,-1-9 1-16,1-4 0 0,-4-5-1 0,0-1 1 0,0-3-1 15,-3 3 1-15,-4 1 0 16,0 2 0-16,0 1 0 15,-3 5 1-15,-1 4-1 16,4 6 0-16,-3 10 1 16,3 6 0-16,-4 3-1 15,4 0 1-15,-3 6-1 16,3 3 0-16,0 1-2 16,4-1 0-16,3-6-10 15,0-6 1-15</inkml:trace>
  <inkml:trace contextRef="#ctx0" brushRef="#br3" timeOffset="9962.76">25753 14559 53 0,'7'35'26'0,"-21"-4"-39"0,14-28 45 16,-4 3-56-16,-10-6 0 16</inkml:trace>
  <inkml:trace contextRef="#ctx0" brushRef="#br3" timeOffset="14060.59">24349 15199 37 0,'0'9'18'0,"-7"-18"-8"16,3 9 19-16,1 0-26 0,-4 0 0 15,-8-3 0-15,1 3 1 16,-3 3-6-16,-4-6 1 16,-8 3 2-16,1 0 1 15,-4 0-2-15,1 0 1 16,2 3-1-16,5 3 0 16,3-3-1-16,3 0 0 15,4 1-2-15,3 2 1 16,4 3-1-16,4 4 0 15,-1 2 0-15,4-2 0 16,0 3 1-16,0-1 0 16,0 4 1-16,0 3 1 15,-3 0-1-15,-5 6 1 0,1 4-1 16,-3-7 1-16,-4 6-1 16,0 7 0-16,-4-4 1 15,4 1 0-15,0-1 0 16,3-12 0-16,4 3 0 15,0-6 1-15,4 3 0 16,3-3 0-16,3 0 0 16,4-1 1-16,4-2-1 15,3 0 0-15,0-7 0 16,7-6 1-16,0-6-2 16,11-6 1-16,0-4-1 15,-4 4 0-15,0-1-5 16,-7 1 0-16,-3 0-7 15,-7-7 1-15</inkml:trace>
  <inkml:trace contextRef="#ctx0" brushRef="#br3" timeOffset="14297.16">23943 15597 35 0,'7'9'17'0,"4"-18"-17"0,-4 3 27 16,0 0-25-16,0-1 1 0,7 1 1 15,7 0 0-15,11 3-5 16,3-1 0-16,0 1 2 16,1 0 0-16,-5 3-11 15,-2 0 0-15,-8-3-2 16,0-3 0-16</inkml:trace>
  <inkml:trace contextRef="#ctx0" brushRef="#br3" timeOffset="14574.58">24578 15437 25 0,'7'16'12'0,"0"0"-6"15,-10-16 20-15,-1 3-24 0,-3 3 1 16,0 0 2-16,-4 7 0 16,-6-4-6-16,-4 1 1 15,-4 5 4-15,-7 7 0 16,-7 6-2-16,4 4 0 16,3-4-6-16,4-6 1 15,7-3-9-15,3-7 0 16</inkml:trace>
  <inkml:trace contextRef="#ctx0" brushRef="#br3" timeOffset="14766.54">24310 15500 34 0,'18'47'17'0,"10"12"-14"15,-18-43 24-15,4 6-26 16,4 0 0-16,0-6 0 16,-1 6 0-16,1 0-3 15,-4-7 1-15,-7 1-8 16,0-7 1-16,-7-5-3 16,-3-4 1-16</inkml:trace>
  <inkml:trace contextRef="#ctx0" brushRef="#br3" timeOffset="15049.73">23738 15926 47 0,'11'22'23'0,"42"-19"-21"0,-32 1 47 16,11-1-47-16,14-3 1 15,21 3-1-15,0-3 1 16,7 0-5-16,-4 0 1 0,-3-3 1 16,-10-4 1-16,-8 1-8 15,-6 0 0-15,-8-4-10 16,-3-8 1-16</inkml:trace>
  <inkml:trace contextRef="#ctx0" brushRef="#br3" timeOffset="15414.01">24857 15205 41 0,'10'0'20'0,"-17"13"-14"0,4-4 26 15,-4 10-29-15,-4 6 1 16,-3 6 0-16,0 16 0 16,0 7-6-16,-4 8 1 15,0 4 3-15,1 6 0 0,3-6-4 16,3-6 1-16,1-4-10 16,3-6 0-16,-1-21-4 15,5-4 1-15</inkml:trace>
  <inkml:trace contextRef="#ctx0" brushRef="#br3" timeOffset="16999.38">25915 15955 24 0,'4'6'12'0,"13"-6"-2"0,-10 0 13 15,7 0-20-15,-7 0 1 16,8 3 2-16,2 0 1 16,4 0-8-16,4 0 1 15,3-6 5-15,-3 3 0 16,10-6-1-16,1 3 0 15,6 0-1-15,0 0 0 0,4-1-1 16,7 1 0-16,3-3 0 47,8 0 0-47,-4-4 0 0,7 1 0 0,7 3-1 0,0-4 0 0,7 4 0 16,7-3 0-16,4-4-1 15,3 0 0-15,4 4 0 16,7 0 1-16,3 6-1 15,8-4 0-15,-1 1 0 16,4 0 0-16,7 3 0 16,4-4 0-16,3 1-1 15,0-6 1-15,7 2 0 16,0 1 1-16,0 2-2 16,7 4 1-16,0-3 0 0,1 6 0 15,2 0 0-15,12 0 1 16,-8 0-1-16,4 0 0 15,10 3 0-15,-3-6 1 16,-4 3-1-16,7 3 0 16,-6 0-1-16,6 0 1 15,-3 1 0-15,7-1 1 16,-11 3-1-16,-3 0 0 16,10 7 0-16,-14-10 1 15,0 6-1-15,1-6 1 16,-8 4-1-16,-18-4 1 15,4 3-1-15,-10-3 1 0,-8-3-1 16,-10 0 1-16,-11-3-2 16,-6-3 1-16,-22 6-7 15,-15-3 1-15,-9 0-11 16,-11-10 1-16</inkml:trace>
  <inkml:trace contextRef="#ctx0" brushRef="#br3" timeOffset="17722.06">33091 15544 34 0,'-7'3'17'0,"-1"3"-7"0,8-6 16 0,0 3-22 16,0-3 0-16,8 3 3 15,2 1 0-15,4-1-9 16,4 0 0-16,10 3 6 15,4 7 1-15,3-1-3 16,-3 7 1-16,3 0-2 16,0 0 0-16,-3-1 0 15,-7-2 0-15,-8-3-2 16,-6 2 1-16,-7-2-1 16,-8 3 1-16,-3 2-2 0,-4 1 0 15,1 6-1 1,-1-3 0-16,1 3 1 0,-1 4 0 15,-3 2 0-15,3 0 1 16,1 1 0 31,-1-7 1-47,4-6 0 0,0-7 1 0,0 1-1 16,0-4 1-16,0-9 0 0,0-9 1 0,3-13-1 0,1-13 1 15,3-9 0-15,3 0 0 16,1-9 0-16,-1-3 0 15,-3-1-1-15,-3 4 0 0,-4 0-6 16,-4 6 1-16,1 3-11 16,3 9 1-16</inkml:trace>
  <inkml:trace contextRef="#ctx1" brushRef="#br3" timeOffset="-194539.25">29623 11718 0</inkml:trace>
  <inkml:trace contextRef="#ctx0" brushRef="#br3" timeOffset="19345.34">33666 15851 35 0,'14'9'17'0,"0"-9"-8"0,-7-3 18 0,-7 3-25 16,3 0 1-16,1 0 1 16,-4 3 1-1,-7 1-7-15,-7 5 1 0,-7 4 2 16,-4-1 0-16,-3 7-3 15,-8 0 0-15,1 0-6 16,0-1 0-16,3-5-5 16,0-4 0-16</inkml:trace>
  <inkml:trace contextRef="#ctx0" brushRef="#br3" timeOffset="19595.21">33549 15923 44 0,'14'72'22'0,"-7"29"-29"0,-3-79 40 15,-1 6-35-15,-3 3 0 16,0-3-19-16,0-6 0 15,7-15 21-15,4-7 1 0</inkml:trace>
  <inkml:trace contextRef="#ctx0" brushRef="#br2" timeOffset="24913.19">30847 15494 21 0,'-4'47'10'0,"-3"12"4"0,7-37 10 16,-3 3-20-16,-1 7 1 15,1 8 1-15,-1 4 0 16,-3 3-9-16,4-3 1 16,-1-9 1-16,1-7 0 15,-1-6-10-15,-3-6 0 16</inkml:trace>
  <inkml:trace contextRef="#ctx0" brushRef="#br2" timeOffset="25679.93">30801 16300 25 0,'7'6'12'0,"11"-12"4"0,-15 2 12 16,1 1-22-16,-4 3 0 15,0 0 3-15,0 0 0 16,0 3-12-16,0-3 0 0,-4 0 7 16,-3 4 1-16,-3 2-4 15,-4-3 1-15,-8 3-2 16,-6 7 0-16,0 2-1 15,3 4 1-15,1 6-1 16,2 4 0-16,1 2 0 16,4 3 0-16,6 1 0 15,4-4 0-15,3-3 0 16,4-2 1-16,4-5 0 16,6-2 1-16,8-3-1 15,7-7 0-15,0-2 0 16,-1-7 1-16,-3-3-2 15,-3-1 1-15,-4-5-1 16,-3 0 1-16,-4-10-1 0,-11 0 1 31,-6 0-1-31,-4 3 1 0,-8 1-1 0,1 2 1 16,0 4 0-16,0 3 0 16,0 9-2-16,3 6 0 15,0 7-5-15,-3 3 1 16,4-4-7-16,-5-2 0 15</inkml:trace>
  <inkml:trace contextRef="#ctx0" brushRef="#br2" timeOffset="26669.64">27968 15431 31 0,'4'-3'15'0,"3"-4"-2"15,-7 7 15-15,0 0-22 16,0 0 0-16,0 4 3 15,0 2 0-15,0 10-12 16,-4 2 1-16,1 4 7 16,-4 10 1-16,-7 5-4 15,7 1 1-15,-4 12-3 16,4 7 1-16,0-1-2 16,3 0 0-16,1-9-5 15,-1-9 0-15,1-13-10 16,-4-6 0-16</inkml:trace>
  <inkml:trace contextRef="#ctx0" brushRef="#br2" timeOffset="27153.48">27153 16491 41 0,'0'9'20'15,"-7"-3"-11"-15,7-6 26 0,0 4-32 16,0 2 1-16,0 3 2 15,4 1 0-15,3-4-7 16,3-3 1-16,5 0 4 16,2-3 0-16,4 0-2 15,1 0 1-15,2-3-7 0,4 0 1 16,1 0-13 0,-5-3 1-16,-2-7-2 0,-1 0 0 15</inkml:trace>
  <inkml:trace contextRef="#ctx0" brushRef="#br2" timeOffset="27434.3">27764 16331 56 0,'0'19'28'0,"-7"21"-37"15,3-27 55-15,1 6-44 16,-1 6 0-16,0 6 1 16,1 4 1-16,-4-4-6 15,-4 0 1-15,1 7-3 16,-1 0 1-16,-3-1-13 15,-4-15 0-15</inkml:trace>
  <inkml:trace contextRef="#ctx0" brushRef="#br0" timeOffset="33890.9">28063 14440 34 0,'4'-3'17'0,"-4"9"-12"0,0-3 18 15,0 4-22-15,0 2 0 16,0 3 1-16,0 4 0 0,0 6-2 15,-4 3 0-15,1 0 2 16,-1 7 0-16,-3 5-1 16,0 1 0-16,-3 6-1 15,-1-3 1-15,1-1-4 16,-1-5 0-16,4-7-8 16,3-9 0-16</inkml:trace>
  <inkml:trace contextRef="#ctx0" brushRef="#br0" timeOffset="35229.91">28138 14675 22 0,'10'0'11'0,"8"-16"-3"0,-11 13 8 15,0 3-12-15,3 0 0 16,1 3 3-16,0-3 0 15,-1 4-9-15,4-4 0 16,0 0 6-16,1 3 0 0,2 0-1 16,1-3 0-16,-1-3 0 15,1 0 0-15,-4 3 0 16,4 0 1-16,3-4 0 16,0 1 0-16,7 6-1 15,4-3 0-15,25 4 0 16,-29-4-1-1,0-7 0-15,4 1 0 16,3 3 0-16,4 0 0 16,0 0 0-16,0 0 0 15,-1-1 1-15,-6 4-1 16,0 0 0-16,3 0-1 16,0 0 1-16,8 4-1 15,-8-4 0-15,0 0-1 0,4 0 1 16,0 0 0-16,3 0 0 15,1 0-1-15,-1 0 1 16,0 0-1-16,1 0 1 16,-12 3-1-16,5 3 1 15,2 0-1-15,8-3 0 16,0 4 0-16,-4-7 0 16,4 0 0-16,4-4 0 15,3 1-1-15,0 0 1 16,-1 6 0-16,-6-3 1 15,4 3-1-15,6 1 0 16,-3 2 0-16,-4-6 1 16,1 3-1-16,-1 0 0 0,1-3-1 15,3 0 1-15,-1 0-1 16,-2-3 1-16,-8 3 0 16,4 0 0-16,-4 3-1 15,4-3 1-15,0 0 0 16,-4-3 0-1,15 3 0 1,-8 0 0-16,-3-3 0 16,-4-3 0-16,1 9 0 15,-8-6 0-15,0 3 0 16,1-4 0-16,-8 1-1 16,-7 0 1-16,-3 3 0 15,-1 0 0-15,-6 0-1 0,-1 0 1 16,-3 3-3-1,1-3 1-15,-8 7-3 16,0-4 1-16,0-3-5 0,0 0 0 16,0-7-9-16,0-2 0 15</inkml:trace>
  <inkml:trace contextRef="#ctx0" brushRef="#br0" timeOffset="35648.62">31150 14377 11 0,'4'-6'5'0,"-8"9"14"16,4 0-9-16,0 4-6 16,0 2 0-16,0 0 4 15,0-2 0-15,0 2-10 16,0 7 1-16,0 3 7 15,0 2 0-15,0 5-2 16,-3-1 1-16,-1 9-1 0,1 7 0 16,3 0-1-16,0 9 0 47,0 0-1-47,0-3 0 0,-4-6-3 0,1-10 0 0,-4-6-12 15,-4-6 0-15</inkml:trace>
  <inkml:trace contextRef="#ctx0" brushRef="#br0" timeOffset="37930.15">28974 14810 24 0,'0'-3'12'0,"3"9"0"16,-3-6 13-16,-3 3-20 15,-1-3 0-15,4 3 3 16,-3 4 1-16,3-4-11 15,-4 3 0-15,4 7 7 16,-7 12 1-16,7 0-3 16,0 3 0-16,0 7-2 0,0 5 1 15,-4 1-2 1,1 0 1-16,-1 0-1 16,-3-10 0-16,0 0-3 0,4-2 0 15,-1-11-7-15,4-8 1 16,0-7-6-16,-3-9 0 15</inkml:trace>
  <inkml:trace contextRef="#ctx0" brushRef="#br0" timeOffset="38725.44">29418 14926 20 0,'7'3'10'0,"-7"3"-2"0,0-6 10 15,0 0-14-15,0 0 1 16,0 0 2-16,0 0 0 15,0 4-9-15,0 2 0 16,-3-3 6-16,-1 6 0 16,1-2-3-16,-4-4 1 15,-4 0-2-15,-3 0 1 16,0 3-2-16,-4 1 1 0,0-1 0 16,-3 3 0-16,0 4-1 15,0 3 1-15,0 2 0 16,3 4 0-1,1 0-1-15,6-3 1 0,0-3-1 16,4-1 0-16,0 7 0 16,0-3 0-16,7 6 0 15,0-6 1-15,4-6-1 16,3 2 1-16,3-2 0 16,4-7 0-16,4-3 0 15,0-3 1-15,-1-6-1 16,1 0 1-16,0-7-1 15,-4-3 1-15,0 7 0 16,-4 3 0-16,-2 0-1 16,-5-1 1-16,-3 1-1 15,-3 3 1-15,-5 0-1 47,-2 3 1-47,-4 0-1 0,0 0 1 0,0 3-1 16,-1-3 0-16,1-3 0 0,4 3 0 0,-4 3 0 0,3 0 0 15,0 3 0-15,4 1 0 16,0-4-2-16,0 0 0 16,4 0-9-16,-1-6 0 15</inkml:trace>
  <inkml:trace contextRef="#ctx0" brushRef="#br0" timeOffset="39327.01">29510 15092 29 0,'-7'0'14'0,"7"10"-2"0,0-7 17 0,0-3-23 16,3 3 0-16,-3 0 3 16,0 0 0-16,4 0-11 15,3 0 0-15,7 1 8 16,7-1 1-16,4 0-4 16,3-3 1-16,0 0-2 15,-3-3 0-15,0 0-4 16,-8-1 1-16,-3 1-10 15,-6 0 0-15,-5-6-6 16,4 2 0-16</inkml:trace>
  <inkml:trace contextRef="#ctx0" brushRef="#br0" timeOffset="39806.6">30067 14870 24 0,'18'3'12'16,"-11"-10"2"-16,-7 7 10 0,0 0-22 16,3-3 1-16,5 3 1 15,-8 0 1-15,0 0-6 16,0 7 0-16,-8 2 3 16,-2-3 1-16,3 7-2 15,-4-1 0-15,-3 1-1 16,0-4 1-16,0 7-1 15,-4 3 1-15,1 3-1 16,-1 3 1-16,-3 6-1 16,3 1 1-16,4-7-1 15,4 0 0-15,2 0 0 16,1 0 1-16,7-3-1 16,4-3 0-16,3-7-3 15,7-2 1-15,0-1-8 0,0-12 1 16,0-3-3-1,-3-10 0-15</inkml:trace>
  <inkml:trace contextRef="#ctx0" brushRef="#br0" timeOffset="40095.94">30050 15080 40 0,'7'12'20'0,"0"-6"-19"16,-4-6 38-16,4 4-37 16,0-1 1-16,7 0 1 15,1-3 1-15,6 3-6 16,0-3 0-16,0 0 3 15,-3 0 0-15,-1-3-6 16,-6 0 0-16,0 0-11 16,-4-7 1-16</inkml:trace>
  <inkml:trace contextRef="#ctx0" brushRef="#br0" timeOffset="40392.03">30448 14935 30 0,'-3'35'15'0,"-1"-19"-2"0,4-10 13 0,-3 6-24 16,-1 4 0-16,1 3 2 15,-1 6 0-15,1 0-5 16,-1-3 1-16,1 0 2 16,-1-3 1-16,0 3-4 15,1-7 0-15,3 4-8 16,0-12 0-16,3-4-4 16,5-13 0-16</inkml:trace>
  <inkml:trace contextRef="#ctx0" brushRef="#br0" timeOffset="40690.44">30561 14788 28 0,'-3'3'14'0,"6"25"-7"0,1-21 22 15,-1 2-27-15,4 4 1 16,0 2 4-16,0 4 0 16,-3 6-7-16,3-3 0 15,0 3 5-15,0 3 0 16,-3 4-2-16,-4 2 1 16,-4-2-4-16,1 2 1 15,-5 1-9-15,-2-4 1 16,-4 0-7-16,-7-12 0 15</inkml:trace>
  <inkml:trace contextRef="#ctx0" brushRef="#br0" timeOffset="41242.58">30900 14644 36 0,'3'9'18'0,"4"4"-8"0,-3-10 24 15,-4 3-31-15,0 7 0 16,-4 6 2-16,1 6 1 0,-1 9-7 16,1 13 0-16,-4-3 5 15,-4 16 0-15,1-4-2 16,-1 7 1-16,0 3-2 16,1 3 1-16,-1 0-2 15,4-13 0 95,4-6-5-110,-1-9 1 0</inkml:trace>
  <inkml:trace contextRef="#ctx0" brushRef="#br0" timeOffset="48772.24">5225 2383 18 0,'7'-16'9'0,"-4"-18"-3"0,-3 21 9 15,0-6-13-15,0 4 0 16,-3-14 1-16,-8-5 0 31,-28-26-3-31,-3 13 0 16,-25-6 2-16,-4 15 1 15,4 4-2-15,-14 6 1 16,0 6 0-16,-18 3 0 16,-14 6 0-16,8-2 0 0,-15 11 0 15,-11 14 0 1,1-1 0-16,-8 10 1 0,0 3-2 16,-3 9 1-16,4 1-1 15,17 12 1-15,0 0-2 16,18-4 1-16,3 1 0 15,11 3 0-15,6-13-1 16,12 7 1-16,10 0 0 16,11 2 0-16,10 1 0 15,7 3 0-15,14 6-2 16,-3 4 1-16,11-1-1 16,-1 10 1-16,11-1-2 15,11 1 1-15,10 0-1 16,10-1 0-16,19 11 1 15,20-1 1-15,8-10-1 16,31 1 0-16,4-3 1 16,14-13 0-16,-7-10-1 0,21-5 1 15,4-20 0-15,-4-12 0 16,7-12-1-16,-3-4 1 16,14-18-1-16,-4-13 1 15,4-16-1-15,-18 3 1 16,-11-6-1-16,-13-6 0 31,-26-16 0-15,-24-2 0-16,-14-14 0 0,-14 4 0 0,-18-7-1 0,-21-9 1 0,-17 0 0 15,-22 6 1-15,-32 13-2 16,-10 0 0-16,-28 15-7 16,-32 20 1-16</inkml:trace>
  <inkml:trace contextRef="#ctx0" brushRef="#br0" timeOffset="50721.86">1139 9630 17 0,'0'6'8'0,"0"6"2"0,8-8 8 15,-8 2-15 1,3 0 0-16,4 7 3 0,4 2 0 15,-8 10-7-15,4 10 1 16,4 12 6-16,-4 22 0 16,-4 13-1-16,-3 18 1 15,0 22-2-15,0 13 1 16,0 19-2-16,8 12 1 16,-5 3-2-16,4-12 0 15,4-7-2-15,-8-18 1 16,4-10-1-16,0-18 1 47,-3-23-5-47,-4-15 1 0,0-6-5 0,0-16 0 0,-4-13-6 0,-10-18 0 15</inkml:trace>
  <inkml:trace contextRef="#ctx0" brushRef="#br0" timeOffset="52120.61">1397 9739 10 0,'11'7'5'0,"38"2"9"0,-38-6-4 0,6-3-8 0,4 0 1 0,8 3 1 0,2 0 1 16,1-6-5-16,14-3 1 16,7 0 3-16,7-4 0 15,0-2-2-15,17 2 1 16,-2-2 0-16,9 3 0 16,1-1-2-16,0 1 0 15,-4-1 1-15,21-2 1 16,4-1-1-16,-4 4 1 15,4-4-2-15,-4 1 1 32,18-1-1-32,0 4 1 0,7-1-2 0,-18 1 1 0,22 3-1 15,-11-1 1-15,0 4-1 16,-11-3 0-16,1-3 0 16,17-4 0-1,-7 0-1 1,0-2 1-16,-11-1 0 0,4 7 0 0,3-7 0 15,-6 0 0-15,-1 4 0 16,-7 2 0-16,-21 1 0 16,4 6 0-16,-11 3 0 15,4-6 0 1,-15 2 0-16,-6 8 0 0,-8-4-1 16,-10 3 1-16,-7 3-1 31,-4 3 1-16,-3 7-1-15,-1 12 1 32,-10 4-1-17,0 12 0 1,-3 3 0-16,0 6 1 0,-8 10-1 0,4-4 1 0,-3 7-1 16,3 6 1-16,-7-12 0 0,0 9 0 0,3 3 0 0,1 13 0 0,3-4 0 0,0 4 0 15,4-1 0-15,-1 1 0 16,1-7 0-16,3-5 1 15,0-1-1-15,-4 0 0 0,-2-9 0 63,-5-10 0 46,-3-3-1-77,0-3 1-17,-3-9-1 1,-5-7 0-16,-2-3 0 15,-4-6 1-15,-4-6-1 0,-14-4 1 0,-6-5-1 0,-12-4 1 0,-6 0 0 16,6 0 0-16,-10 3 0 0,-3 4 0 0,-8-1 0 0,-17 4 1 0,-11-1-1 0,1 1 0 0,-15 6 0 16,-11 3 1-16,-6 9-1 0,-4 0 0 0,-4 4 0 0,-17 2 1 15,10 1-1-15,-21 6 0 0,-6-3 0 0,41-13 0 0,-77 22 0 0,3 0 1 0,1-6-1 0,-4-3 0 16,3 0 1-16,0-7 0 0,-10-2 0 0,7-10 0 0,-4-4 0 16,4-5 0-16,-4-10-4 0,-3-9 0 0,14-16-8 0,-649-69 22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8:20:15.4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1" timeString="2020-10-05T18:20:48.441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context xml:id="ctx2">
      <inkml:inkSource xml:id="inkSrc8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2" timeString="2020-10-05T18:21:24.499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17060 3872 24 0,'36'38'12'0,"-5"81"-7"16,-24-75 13-16,4 25-17 15,0 16 1-15,-8 21 0 16,-3 32 1-16,-3 22-4 16,-4 28 0-16,-4 19 2 15,0 22 1-15,-6 16-2 16,-4 12 0-16,3 13 0 15,-3 12 0-15,3 13 1 16,4 9 1-16,0 9-1 16,3 13 0-1,-3 283 0 1,0-101 1-16,0-57-2 16,-4-24 1-16,-10-32-2 0,7-12 0 15,3-13-2-15,-6-13 1 16,2-15-1-16,-2-19 0 15,3-6 2-15,-1-20 1 16,1-2 1-16,-3-19 0 16,-1 13 2-16,0-13 0 15,0 6 1-15,1-9 1 16,-1-1-2-16,0-5 0 16,8-13-2-16,-1-22 1 15,4-16-3-15,3-21 0 0,4-23-8 16,7-15 0-16,-3-31-3 15,10-14 1-15</inkml:trace>
  <inkml:trace contextRef="#ctx0" brushRef="#br0" timeOffset="6093.92">20341 2063 59 0,'25'-19'29'0,"-18"3"-21"0,-7 16 30 0,0 0-34 15,-11 7 1-15,-10-7 0 16,-11 9 1-16,-3 10-8 15,-7 15 0-15,-11-8 4 16,-11 11 0-16,1 7-3 16,6-3 0-16,5 3 0 15,6 0 0-15,17 0 0 16,12-7 0-16,13-2 1 16,11-1 1-16,18 1 0 15,14-1 1-15,10 4-1 16,-3-4 0-16,0-6-1 0,-7 1 1 15,-7-7-1 1,-15 6 0-16,-17 0-1 0,-3 7 1 16,-19 2-1-16,-13 7 1 15,-11 0-2-15,0 0 1 16,1-10-3-16,-1 4 0 16,14-10-5-16,7 7 1 15,15-1-11-15,13-6 0 16</inkml:trace>
  <inkml:trace contextRef="#ctx0" brushRef="#br0" timeOffset="6396">20472 2919 64 0,'46'-9'32'0,"-15"-16"-39"0,-20 18 55 0,-4 1-48 16,0 0 0-16,-7-4 2 15,-11 4 0-15,-6 3-3 16,-11 3 0-16,-4 9 1 16,0 7 0-16,-7 0-1 15,0 15 0-15,1 4-1 16,9-1 1-16,12-3 0 16,10-2 0-16,10-7 0 15,11-10 0-15,11-6 1 16,3-12 0-16,4-10-1 0,-7 4 0 15,14-16-12 1,-8-4 1-16,-6-8-4 0,-7-4 0 16</inkml:trace>
  <inkml:trace contextRef="#ctx0" brushRef="#br0" timeOffset="6657.02">20736 2016 60 0,'0'28'30'0,"0"72"-30"15,0-74 56-15,-3 11-56 16,3 17 1-16,3 15 0 16,1 18 0-16,3 4-1 15,0 0 0-15,-4 10 0 47,5-17 0-47,-5-18-5 16,1-16 1-16,-1-22-10 0,8-18 1 0,-1-13-6 0,4-13 1 0</inkml:trace>
  <inkml:trace contextRef="#ctx0" brushRef="#br0" timeOffset="6909.51">20994 2709 42 0,'14'50'21'0,"-7"-6"-14"16,-3-28 33-16,-1 6-38 0,4-4 0 16,-3 1 4-16,3 3 0 15,-4-9-5-15,4 2 0 16,0-8 6-16,4 2 1 16,3-6-1-16,0-9 0 15,4 6-2-15,3-9 1 16,0-10-3-16,0-6 0 0,-3 3-6 15,0-3 0-15,-1 6-8 16,1 3 0 0,-1 4-11-16,-6-4 1 0</inkml:trace>
  <inkml:trace contextRef="#ctx0" brushRef="#br0" timeOffset="7222.34">21350 2913 61 0,'25'15'30'0,"24"-15"-30"16,-28 0 47-16,4 0-47 0,7-9 0 15,0-10 0-15,-4-3 0 0,-4 0 0 16,-2-3 0-16,-8-3-1 16,-7 0 1-16,-7 3-1 15,-7 0 1-15,-4 12-1 16,-6 16 1-16,-1 3 0 15,0 13 0-15,1 6 1 0,3 13 0 16,6 0 1 0,5-1 1-16,10 4-1 0,7-3 1 15,11-4-1-15,10-6 0 16,4-12-3-16,-4-7 0 16,-3-9-8-16,0-9 0 15,-4-16-10-15,0 0 0 16</inkml:trace>
  <inkml:trace contextRef="#ctx0" brushRef="#br0" timeOffset="7702.12">23223 3179 60 0,'-7'54'30'0,"11"-39"-24"0,-4-15 48 15,3-19-51-15,-3-6 0 16,4-19 1-16,-1-15 1 16,1-16-7-16,-4-32 1 15,7-9 3-15,4 0 0 16,3-6-1-16,3 3 0 15,5 12-1-15,6 3 0 16,0 20 0-16,-3 21 0 16,3 19-2-16,-3 25 0 15,3 29-5-15,-4 12 1 16,-6 22-8-16,-11 15 0 0,-14 13-7 16,-14-3 1-1</inkml:trace>
  <inkml:trace contextRef="#ctx0" brushRef="#br0" timeOffset="8168.7">23005 3070 48 0,'17'9'24'0,"50"0"-21"0,-46-9 39 0,11 0-39 0,4 0 0 0,6 0 2 0,0 4 1 0,-7-4-6 0,-3 0 0 15,-4 0 4-15,1-4 0 16,2 4-2-16,1-9 0 16,0 0-1-16,-4-4 0 15,-7 0-2-15,-3-12 1 16,-4 7-1-16,-3 5 1 16,-8-3 0-16,-6-2 1 15,-4 5-1-15,-4 7 0 16,-3 6 0-16,-4-3 0 15,4 12-2-15,4 7 0 16,-1 9-1-16,0 0 1 16,4 3-1-16,4 7 0 15,-1-1 0-15,4-3 1 0,11-2 0 16,6-7 1 109,5-13 0-125,2-9 0 0,1-13-3 0,-4 1 1 0,0-4-12 0,4-6 0 0</inkml:trace>
  <inkml:trace contextRef="#ctx0" brushRef="#br0" timeOffset="8348.4">23802 3298 58 0,'-4'0'29'0,"11"-40"-29"0,-3 21 45 0,3-3-41 0,-3-6 0 16,6 6 3-16,8-3 1 16,6-4-10-1,5 4 0-15,13-3 4 0,18 3 1 16,4 6-7-16,3 0 0 16,-4 4-10-16,1-1 1 15,-12-3-7-15,-9 4 0 16</inkml:trace>
  <inkml:trace contextRef="#ctx0" brushRef="#br0" timeOffset="8778.84">26187 2587 72 0,'7'3'36'0,"-14"-22"-47"0,3 19 70 0,-3 3-59 0,-7 7 1 0,-14 11-1 0,-11 8 1 16,-14 18-3-16,-7 6 0 15,-18 25-1-15,11 4 0 16,4 12-2-16,3-3 1 15,4-6-7-15,13-13 1 16,8-16-8-16,10-18 0 16</inkml:trace>
  <inkml:trace contextRef="#ctx0" brushRef="#br0" timeOffset="9022.98">25665 2894 57 0,'21'72'28'0,"11"32"-31"15,-18-73 47-15,7 10-43 16,3-4 0-16,12 1-3 16,3-7 1-16,-1-2-6 15,5-14 0-15,-1-5-9 16,-14-10 1-16</inkml:trace>
  <inkml:trace contextRef="#ctx0" brushRef="#br0" timeOffset="9153.49">26215 3292 66 0,'14'54'33'0,"0"-1"-38"0,-10-41 59 15,-1 4-58-15,-3-7 0 16,0 1-28-16,-7-16 1 15,0 2 30-15,4-5 1 16</inkml:trace>
  <inkml:trace contextRef="#ctx0" brushRef="#br0" timeOffset="10763.54">5369 4813 59 0,'4'-44'29'0,"3"16"-15"0,-4 25 30 16,-3 3-39-16,7-3 0 16,-7 9 2-16,0 3 1 15,0 16-11-15,0 19 1 16,0 16 5-16,-10 18 0 16,10 26-5-16,0 12 1 15,0 9-5-15,0 7 1 0,3-16-4 16,8-16 1-1,0-18-11-15,3-26 0 0,7-24 0 16,7-10 1 0</inkml:trace>
  <inkml:trace contextRef="#ctx0" brushRef="#br0" timeOffset="11066.93">6057 5064 61 0,'0'6'30'0,"-7"29"-37"15,-3-23 60-15,-12 10-53 16,-9 16 0-16,-5 9 0 16,-2 16 1-16,-12 6-3 0,4 6 0 15,-3-9-3-15,10-4 0 16,4-8-6-16,10-10 0 15,8-19-6-15,6-19 0 16</inkml:trace>
  <inkml:trace contextRef="#ctx0" brushRef="#br0" timeOffset="11263.64">5694 5149 48 0,'42'37'24'0,"1"26"-24"0,-33-44 43 0,8 18-42 0,6 17 1 0,8 5 0 0,7 1 0 0,-4 9-3 0,-3-3 0 0,-4-7-3 0,-3-21 1 0,0-10-11 0,-11-15 0 0,7-23-2 15,4-2 1-15</inkml:trace>
  <inkml:trace contextRef="#ctx0" brushRef="#br0" timeOffset="11471.43">6615 4440 72 0,'0'34'36'0,"0"89"-52"0,0-86 78 0,-11 26-62 0,11 19 1 15,-7 21-1-15,3 22 1 16,-3 7-4-16,4 3 1 16,-4 9-4-16,-4-28 0 15,4-25-13-15,-3-12 0 16</inkml:trace>
  <inkml:trace contextRef="#ctx0" brushRef="#br0" timeOffset="11902.05">7045 5321 65 0,'0'16'32'0,"11"-7"-29"0,-4-9 50 0,7 0-51 0,10-3 1 0,8-3 0 0,18-4 0 15,10-5-5-15,0-1 0 0,-4 3-1 16,0 10 0-16,-10 0-9 15,-14 6 1 1</inkml:trace>
  <inkml:trace contextRef="#ctx0" brushRef="#br0" timeOffset="12079.94">7063 5704 62 0,'17'12'31'0,"47"-15"-25"0,-43 3 34 0,14-3-41 0,11-3 1 0,3-7-3 15,-3-6 0-15,4 4-5 16,3-7 0-16,-4 3-9 16,11 3 0-16</inkml:trace>
  <inkml:trace contextRef="#ctx0" brushRef="#br0" timeOffset="12652.98">8308 4822 61 0,'42'-9'30'0,"57"-10"-33"0,-71 19 52 0,0 3-47 0,4 7 0 0,4 5 2 16,-5 14 0-1,-6 2-5-15,-14 16 1 16,-11 16 1-16,-15 15 1 0,-2 4-2 16,-15-1 1-16,-14 4-4 15,-7 0 1-15,-7-16-2 16,-7-13 1-16,7-6 0 15,4-15 0-15,10-10-1 16,4-6 0-16,6-7 1 16,15-9 1-16,0-12 1 15,14-10 0 1,3 3 1-16,12 1 1 0,16-1 2 16,8 0 0-16,14 7 2 15,14 9 0-15,10 6 0 16,-10 13 0-16,7 3-1 15,4 9 0-15,-1 7-3 0,1 3 0 32,-7-4-6 15,-1 1 0-32,1 0-14 1,-12 2 1-1,-16-5-2 1,-12 24 1 0</inkml:trace>
  <inkml:trace contextRef="#ctx0" brushRef="#br0" timeOffset="15237.05">20017 4775 59 0,'0'0'29'0,"0"19"-19"15,0-16 30-15,0 13-38 16,-4 9 1-16,-3 0 0 16,-4 25 1-16,-6 26-6 15,-1 24 1-15,1 29 1 16,-5 21 1-16,5 7-3 0,-1-10 0 16,4-18-4-1,3-23 1-15,4-24-8 0,0-22 1 16,7-20-6-16,7-21 1 15</inkml:trace>
  <inkml:trace contextRef="#ctx0" brushRef="#br0" timeOffset="15481.14">20415 5180 61 0,'11'28'30'0,"-22"25"-35"15,4-37 56-15,-3 12-51 16,-8 10 0-16,-10 9 0 16,-8 6 0-16,-2 4 0 15,2 12 0-15,1 0-2 16,0-3 0-16,3-16-4 16,4-13 1-16,7-8-7 15,3-23 0-15,7-22-5 16,1-15 1-16</inkml:trace>
  <inkml:trace contextRef="#ctx0" brushRef="#br0" timeOffset="15658.84">19918 5296 35 0,'10'-25'17'0,"40"25"-10"0,-33 6 27 0,5 10-27 16,-5-4 0-16,19 42 3 0,6 5 1 15,7 4-15 1,-3 9 1-16,0 0 8 0,0 0 1 15,-7-12-7-15,-4-10 0 16,-7-12-9-16,-3-16 0 16,0-19-7-16,-8-19 0 15</inkml:trace>
  <inkml:trace contextRef="#ctx0" brushRef="#br0" timeOffset="15917.48">20673 5534 67 0,'3'10'33'0,"8"-10"-31"16,-11 0 64-16,7 3-63 15,7-3 0-15,14 3 0 16,8-3 1-16,9 0-8 15,5 3 1-15,-1-3-3 16,1 0 1-16,-12-3-15 16,-6-6 1-16,-14-4-3 15,-4-12 0-15</inkml:trace>
  <inkml:trace contextRef="#ctx0" brushRef="#br0" timeOffset="16380.38">21417 5114 65 0,'18'13'32'0,"21"-4"-35"16,-22-9 63-16,11 0-58 15,8-3 0-15,3 3 0 16,-4 0 0-16,-3 0-4 16,-8 3 1-16,-6 0 1 15,-8 3 0-15,-10 1-2 16,-10 2 1-16,-8 7-3 16,-6 3 0-16,-5 3-2 15,1 0 0-15,3-4 1 16,4 1 0-16,7-3 0 15,4 0 1-15,6-1 3 16,11-2 0-16,11 6 3 16,10-4 0-16,7 1 1 15,4 0 1-15,-7-1-1 16,0 1 1-16,-8 3-1 16,-3 0 0-16,-10-1-2 15,-4 11 0-15,-10 8-3 0,-19-2 1 16,-16 2-7-16,-8 1 1 15,0-7-11-15,0-6 1 16</inkml:trace>
  <inkml:trace contextRef="#ctx0" brushRef="#br0" timeOffset="16694.8">22278 4525 46 0,'3'-19'23'0,"-3"22"-14"16,-3 9 31-16,-4 10-36 15,-7 19 1-15,0 12 3 16,3 23 1-16,0 18-11 15,1 12 1-15,3 26 6 16,3 22 0-16,-3 6-3 16,4 3 1-16,3-10-6 15,-4-18 0-15,-3-34-9 16,4-20 1-16,-1-24-9 16,8-26 1-16</inkml:trace>
  <inkml:trace contextRef="#ctx0" brushRef="#br0" timeOffset="17174.7">22860 5522 68 0,'14'22'34'0,"4"-22"-37"16,-4 0 62-16,14-7-59 15,18 11 1-15,7-11-1 0,3 7 1 16,1 0-5-16,-8 3 0 16,-7-3-8-16,-10 0 1 15,-14 4-9-15,-11 2 0 16</inkml:trace>
  <inkml:trace contextRef="#ctx0" brushRef="#br0" timeOffset="17375.52">22754 5954 60 0,'46'19'30'0,"32"-44"-37"0,-43 31 52 0,21-12-47 16,11 6 1-16,7-6-13 15,1 0 1-15,6-13 4 16,-4 0 1-16</inkml:trace>
  <inkml:trace contextRef="#ctx0" brushRef="#br0" timeOffset="17631.8">24366 4650 61 0,'-35'25'30'0,"-4"41"-35"0,32-32 51 15,-3 10-45-15,-1 28 0 16,4 19 0-16,0 35 0 16,7 18-1-16,3 38 0 0,1 22 0 15,-4 0 1 1,0-10-3-16,-4-22 0 15,-3-30-15-15,11-23 0 0</inkml:trace>
  <inkml:trace contextRef="#ctx1" brushRef="#br0">10191 8513 0</inkml:trace>
  <inkml:trace contextRef="#ctx0" brushRef="#br1" timeOffset="43283.68">29111 793 25 0,'0'3'12'0,"-3"3"3"16,3-6 12-16,0 0-22 15,0 0 0-15,-4 10 4 16,-3-1 0-16,0 1-11 16,4-1 0-16,-5 19 7 0,5 22 1 15,-1-9-4-15,1 19 1 16,-4-4-3-16,3 19 1 15,-3-12-2-15,4-10 1 16,-1-5-5-16,1-14 0 16,-1-15-10-16,1-16 0 15</inkml:trace>
  <inkml:trace contextRef="#ctx0" brushRef="#br1" timeOffset="43551.18">28684 793 35 0,'7'38'17'0,"8"-20"-5"16,-8-18 20-16,7 7-27 16,7-14 1-16,7 4 3 15,7-3 0-15,11-3-11 16,18-10 0-16,17 0 7 15,11 3 0-15,-4-3-3 16,-7-6 0-16,-7 7-5 16,-3-1 1-16,-11 9-8 15,-15 1 0-15,-13 9-8 0,-18 3 1 16</inkml:trace>
  <inkml:trace contextRef="#ctx0" brushRef="#br1" timeOffset="43913.2">29418 1204 39 0,'28'12'19'0,"1"-15"-12"0,-22-6 27 0,-4-1-32 16,1-2 0-16,-4-1-1 15,-4-6 1-15,-3 4-3 16,-7-4 0-16,-7 10 1 16,-4 2 1-16,-3 7-2 15,3 10 0-15,-3 5-1 16,3 10 1-16,1-3-2 16,6 0 0-16,4 0-1 15,10 3 0-15,8-6 0 16,14-9 0-16,10-1 2 15,0-9 0-15,0-3 0 16,0-7 1-16,-3 1-2 16,-4-3 1-16,-7-1-7 15,-3-6 1-15</inkml:trace>
  <inkml:trace contextRef="#ctx0" brushRef="#br1" timeOffset="44213.89">29792 1091 49 0,'18'9'24'0,"-11"-2"-27"0,-7-7 46 15,-4 0-44-15,-3-10 1 0,-7 4-1 16,-4 3 0 0,-6 3 1-16,-4 3 1 0,-1 6-2 15,1 7 0-15,0-4-2 16,3 10 1-16,4-3-1 15,7 3 0-15,3 0 0 16,8-3 0-16,10-10 0 16,10-9 1-16,8 4 2 15,3-8 0-15,1-2 0 16,-1-6 1-16,0-4-6 16,-7-3 0-16,-3-6-6 15,0 3 1-15</inkml:trace>
  <inkml:trace contextRef="#ctx0" brushRef="#br1" timeOffset="44544.2">30064 520 55 0,'7'-3'27'0,"-11"59"-35"0,4-27 52 0,0 11-44 15,-3 14 0-15,3 12 1 16,-4 6 0-1,8 16-2-15,-4-10 1 0,3 3-1 16,-3-12 1-16,4-12-9 16,-4-13 1-16,-4-10-7 15,8-21 1-15</inkml:trace>
  <inkml:trace contextRef="#ctx0" brushRef="#br1" timeOffset="45551.67">30484 749 51 0,'7'-9'25'0,"3"9"-28"0,-6-7 44 15,-1 7-40 1,4-3 1-16,-3 3-1 15,3-6 1-15,0 12-3 0,0-3 0 16,-3 4 0-16,-1-4 0 16,1 3-8-16,-4 3 1 15,0-5-7-15,-11 2 0 16</inkml:trace>
  <inkml:trace contextRef="#ctx0" brushRef="#br1" timeOffset="45748.17">30438 1072 62 0,'3'16'31'0,"4"-16"-38"16,-3 0 59-16,3 0-52 16,3 0 0-16,1 0-2 15,0 3 1-15,-1 3-7 16,-3-3 0-16,-10 4-9 15,-4 2 0-15</inkml:trace>
  <inkml:trace contextRef="#ctx0" brushRef="#br1" timeOffset="46526.44">27922 2411 47 0,'0'9'23'0,"0"29"-18"0,0-25 34 16,-3 5-39-16,-1 20 1 0,-3 9 0 16,0 13 0-16,0 6-1 15,4 9 0-15,-1 6 0 16,1 7 1-16,-1-6-4 15,1-10 0-15,-1-19-8 16,4-9 1-16,4-16-5 16,3-9 1-16</inkml:trace>
  <inkml:trace contextRef="#ctx0" brushRef="#br1" timeOffset="46767.75">28388 2681 41 0,'-3'25'20'0,"-15"22"-19"0,4-35 35 31,-46 35-35-31,3 0 1 16,4 4-5-16,4-4 1 15,0 6-8-15,6-6 1 16,5-16-3-16,9-12 0 16</inkml:trace>
  <inkml:trace contextRef="#ctx0" brushRef="#br1" timeOffset="47010.97">28018 2681 40 0,'24'50'20'0,"-6"-22"-16"16,-11-22 37-16,4 13-38 15,-1 3 0-15,4 0 1 16,4 16 1-16,3-1-7 16,0 4 1-16,4 3 3 15,3-6 1-15,-3-1-4 16,0 1 0-16,-4-4-9 15,-4 1 0-15,-6-16-5 0,-8-10 0 16</inkml:trace>
  <inkml:trace contextRef="#ctx0" brushRef="#br1" timeOffset="47278.59">28695 2314 44 0,'0'25'22'0,"-7"28"-12"0,3-31 36 0,1 13-45 16,-1 15 0-16,-3 3 1 15,0 19 0-15,0 4-3 16,0 18 0-16,0 12 2 15,0-12 0-15,3 0-6 16,1-22 1-16,-1-15-12 16,4-23 0-16</inkml:trace>
  <inkml:trace contextRef="#ctx0" brushRef="#br1" timeOffset="47826.87">29185 2778 47 0,'-17'-3'23'0,"10"6"-14"0,7-3 31 0,0 0-36 0,0 0 0 0,0 0 3 15,0 0 0-15,10 0-9 16,8-3 1-16,14 0 5 16,10 0 0-16,0-4-4 0,-3 4 1 15,-7-3-8-15,-7 12 0 16,-4-3-12-16,-7 4 1 16</inkml:trace>
  <inkml:trace contextRef="#ctx0" brushRef="#br1" timeOffset="47998.07">29161 3029 41 0,'3'25'20'0,"22"-19"-13"0,-15-6 23 0,8-3-30 16,10 3 0-16,8-6-1 15,6-1 1-15,0 7-6 16,8-6 1-16,3-3-7 15,7-4 0-15</inkml:trace>
  <inkml:trace contextRef="#ctx0" brushRef="#br1" timeOffset="48808.86">30328 2097 65 0,'-3'19'32'0,"-29"28"-43"0,21-47 63 0,-3 7-52 0,-10 5 0 16,-5 4-1-16,-2 9 1 15,-1-3-1-15,0 9 0 16,0-12-2-16,1 0 1 16,2 0-1-16,5-4 1 0,6-2-1 15,4-1 0-15,10-8 0 16,12-4 1-16,6 0 0 16,-4-4 1-16,4 14 0 15,0-7 0-15,4 3 0 16,-4 7 1-16,0 2-1 15,-3 4 1-15,-4 0-1 32,-7 3 1-32,0 6-2 15,-4-9 1 1,1-3-1 0,-1 6 0-1,1 3 0-15,-1 0 0 16,1 3 1-16,-1-3 0 0,1-6 1 0,-1 0 0 0,1 0 0 0,-1-1 1 0,4-2 0 15,0-3 0-15,0-1 0 16,0-2 0-16,4-1 1 16,-1-9 0-16,4 3-1 0,0 3 1 15,4-6 0-15,-1 4 0 16,-2-1-1 31,-1 0 1-32,0 3-2-15,0 4 0 16,-4-7 0-16,-3 3 0 31,0 3-1 1,-7 1 1-32,0-1-1 0,-3 1 1 15,-1-1-1-15,-3 7 1 16,-7 9-1-16,-4 3 1 0,-3 0 0 0,-4 7 1 0,-3-4-1 0,3 13 0 15,4 0 0-15,3 6 1 0,7 13-1 0,4-10 1 0,7 0-1 0,4 4 1 0,3-7-1 16,7 0 1-16,10-3 0 0,5-9 0 0,2-7-1 16,5 0 1-1,-5-15-4 1,1 0 1-16,-4-4-12 0,-3-18 0 0</inkml:trace>
  <inkml:trace contextRef="#ctx0" brushRef="#br1" timeOffset="49385.71">30995 2342 40 0,'-14'16'20'0,"-32"3"-20"16,32-13 25-16,-4 3-25 0,-3 4 0 16,4 9 0-16,-5-3 1 15,5 2-3-15,6 1 1 16,8-9-8-16,-1 3 1 15,4-13-3-15,0-3 1 16</inkml:trace>
  <inkml:trace contextRef="#ctx0" brushRef="#br1" timeOffset="49588.86">30819 2314 48 0,'17'59'24'0,"12"-5"-27"0,-19-42 48 0,1 13-44 0,3 0 1 0,3 7-2 0,5 9 1 0,2 2-5 0,5-14 0 0,-5-4-10 0,-6-6 0 0</inkml:trace>
  <inkml:trace contextRef="#ctx0" brushRef="#br1" timeOffset="50196.35">31337 2687 57 0,'21'28'28'0,"-3"7"-28"0,-11-32 46 16,-3 13-46-16,-4 9 1 15,-4 0-2-15,-3 3 0 16,-7 0-4-16,-7 0 0 16,-4 1-11-16,0-17 0 15</inkml:trace>
  <inkml:trace contextRef="#ctx0" brushRef="#br1" timeOffset="50614.85">32237 2289 44 0,'3'15'22'0,"-3"23"-15"0,-3-32 29 16,-4 10-34-16,-4 6 0 15,-3 9 1-15,4-2 0 16,-15 8-4-16,0 10 0 16,4 3 2-16,3-15 1 0,1-7-8 15,3-3 1 1,3-3-10-16,0-22 0 0</inkml:trace>
  <inkml:trace contextRef="#ctx0" brushRef="#br1" timeOffset="50824.17">32082 2333 37 0,'21'44'18'0,"11"25"-10"0,-25-51 22 0,3 7-30 16,4 13 1-16,4 0-1 16,-4 2 0-16,0-2-2 15,0-3 0-15,0-4-8 16,0-9 0-16,4-13-2 16,0 1 1-16</inkml:trace>
  <inkml:trace contextRef="#ctx0" brushRef="#br1" timeOffset="51256.8">32449 2392 52 0,'10'10'26'0,"29"-29"-33"0,-21 19 55 0,6 0-47 16,12 0 0-16,2 0 0 16,1 0 1-16,-7-6-4 15,-7 6 1-15,-4 6 1 16,-11 6 0-16,-6 7-1 15,-11 3 0-15,-7 6-1 16,-7-9 0-16,-4 6 0 16,0 0 1-16,0 4-1 15,1-7 1-15,3 3 0 78,3-7 1-78,4-2-1 0,3 3 1 0,1-3-2 0,3-7 1 16,0 0-4-16,-4 4 1 0,4-1-7 0,0-8 0 16,0 2-2-16,7-6 0 0</inkml:trace>
  <inkml:trace contextRef="#ctx0" brushRef="#br1" timeOffset="51584.28">32410 2910 45 0,'0'18'22'0,"-4"-14"-15"15,8-4 44-15,-1-4-49 16,4 4 1-16,4 0 0 16,7 4 0-16,10-4-5 15,11 0 1-15,6-4 2 16,5-5 1-16,-8-7-8 16,-3 4 1-16,-4-1-12 15,-10 1 0-15</inkml:trace>
  <inkml:trace contextRef="#ctx0" brushRef="#br1" timeOffset="52025.21">33450 2364 49 0,'7'0'24'0,"-10"-9"-28"0,-4 5 34 0,-7 1-30 15,0 3 0-15,-4 3 0 16,-7 1 0-16,-3 14 1 15,-7 11 0-15,0 5-2 16,-1 10 1-16,5 16-2 16,9-4 0-16,12 7-1 15,10-1 1-15,10-21-1 16,12-6 1-16,6-7 2 16,0-15 0-16,11-20 3 15,0-12 1-15,-8 1-1 16,-2-17 0-16,-15-3-3 15,-7-5 1-15,-14-1-13 16,-18-16 1 15</inkml:trace>
  <inkml:trace contextRef="#ctx0" brushRef="#br1" timeOffset="52909.9">30173 3527 62 0,'-28'25'31'0,"35"-15"-38"0,-4-10 54 15,5 0-47-15,2 0 1 16,4 0 0-16,4 0 1 15,7-6-3-15,6 2 0 16,8-2-6-16,0 3 1 16,0-3-11-16,-11 0 0 0</inkml:trace>
  <inkml:trace contextRef="#ctx0" brushRef="#br1" timeOffset="53279.33">30836 3330 53 0,'4'25'26'0,"-15"16"-24"15,8-29 39-15,-4 7-40 16,-4-10 1-16,-10 20 0 15,0 5 0-15,-4-2-3 16,-3 8 0-16,7-2-1 0,3 0 1 16,0-4-13-16,1-15 1 15,-4-16-3-15,-1-9 1 16</inkml:trace>
  <inkml:trace contextRef="#ctx0" brushRef="#br1" timeOffset="53443.95">30607 3483 55 0,'11'60'27'0,"13"3"-35"0,-20-54 52 0,3 7-44 16,0 12 0-16,0-9-3 15,4 6 0-15,3 3-4 16,3-6 1-1,4 0-9-15,4-19 1 0</inkml:trace>
  <inkml:trace contextRef="#ctx0" brushRef="#br1" timeOffset="53620.37">31087 3628 44 0,'0'69'22'0,"-4"19"-14"0,1-76 35 0,-8 16-41 0,-3 19 0 15,-4-3 0-15,-3 3 1 16,0 7-6-16,3-17 1 16,-3-2-11-16,11-23 0 15,3-9-3-15,10-9 1 16</inkml:trace>
  <inkml:trace contextRef="#ctx0" brushRef="#br1" timeOffset="54627.3">32156 3490 48 0,'10'9'24'16,"1"-9"-21"-16,-11 0 44 0,0 0-45 16,-4 10 0-16,-3 2 0 15,-10 10 0-15,-8 6-4 16,-3 7 1-16,-4-1 2 16,-3 13 0-16,6-3-3 15,5 0 0-15,-1-9-7 16,7-4 0-16,8-15-7 15,-1-7 0-15</inkml:trace>
  <inkml:trace contextRef="#ctx0" brushRef="#br1" timeOffset="54834.06">31881 3527 52 0,'14'54'26'0,"14"2"-28"0,-18-34 45 16,5 6-42-16,9 7 0 16,-3-1-1-16,4 7 1 15,0 0-2-15,3 6 0 0,-3-16-6 16,-1-3 0-16,-6-9-8 16,-7-6 0-16</inkml:trace>
  <inkml:trace contextRef="#ctx0" brushRef="#br1" timeOffset="55243.94">32558 3471 46 0,'3'28'23'0,"-6"-6"-20"16,-1-16 35-16,-6 10-37 15,-4-7 1-15,-4 7-1 0,-7 0 1 16,-6-4-3-16,2 7 0 16,1-6 2-16,0-1 0 15,3 1-1-15,8-4 0 16,2 1 1-16,1-4 0 15,4 0 0-15,6 0 0 16,8 4 1-16,10 6 0 16,11 2-1-16,-1 7 1 15,4 1-1-15,1-14 0 16,-1 4-7-16,0-1 0 16,4-5-10 30,-11 2 0-30</inkml:trace>
  <inkml:trace contextRef="#ctx0" brushRef="#br1" timeOffset="55748.01">33313 3562 43 0,'14'-19'21'0,"-7"-3"-16"0,-7 16 29 0,-4 0-35 0,-10 6 0 16,-10-7 1-16,-12 7 0 16,-6 7 0-16,0 11 1 0,-4 11-2 15,0 11 1-15,0 7-1 16,7 0 1-16,1 13-1 15,16 0 0-15,12 2 0 16,13-5 1 0,15-10 0-16,17-6 0 0,11-19 0 15,14-16 0-15,-4-9 1 16,-3-13 0-16,-3-15 0 16,-11 2 0-16,-15-8-1 15,-13-13 1-15,-4-7-9 31,-11-6 1-31,-17-2-6 16,-3-1 0-16</inkml:trace>
  <inkml:trace contextRef="#ctx0" brushRef="#br1" timeOffset="57681.54">1965 6823 39 0,'0'3'19'0,"0"-6"0"16,0 3 20-16,0 10-37 16,0 8 1-16,0 7 0 15,-7 7 1-15,3 5-6 16,4 17 1-16,-7 5 2 15,4 17 0-15,-8 14-3 16,1 5 0-16,-8-1-3 16,-3-13 0-16,0-15-5 31,-4-13 0-31,4-18-5 16,3-19 0-16</inkml:trace>
  <inkml:trace contextRef="#ctx0" brushRef="#br1" timeOffset="58499.71">1707 6942 30 0,'0'0'15'0,"0"-6"-3"0,8 0 21 0,-5-1-32 16,8-2 1-16,6 0 3 16,1-7 1-16,7 0-6 15,10-6 0-15,4-12 4 16,14-4 1-16,7 1-1 16,10-7 0-16,1 3-2 15,-4 10 1-15,-7 5-2 16,-11 20 1-16,-10 12-2 62,-7 13 1-62,-22 16-1 0,-3 6 0 16,-14 12-2-16,-14 6 1 0,0 1-2 16,-14 0 0-16,-1-4 0 0,-2-6 0 0,-1-12-1 0,7-7 1 15,4-9 0-15,7-9 0 0,3-10 2 16,7-6 0-16,11-7 1 15,0 1 1-15,4 3 0 16,10 2 0-16,-3 8 0 16,-1 5 1-16,11 10-1 15,-10 9 0-15,7 7-1 16,-8 2 1 0,1 4-1-16,6 6 0 62,-6-3 0-31,3-3 0-31,4-1 0 0,-1-5 1 47,4-7 0-47,1-6 0 47,6-6 0-47,4-7 1 0,6-6 0 16,-16-6 1-1,6-6-2 1,4-7 1-16,6-25-2 0,-9 1 1 0,-5-4-1 16,-6 6 0-16,-7 4-1 0,-4 5 0 0,-14 1-2 0,-4 3 1 15,0 12-2-15,1 7 0 0,-1 6 0 16,-6 13 0-16,-1 9 0 0,4 3 1 0,3 12 2 0,4 4 1 0,7-3 2 15,7 3 0-15,4-4-1 0,-1-9 1 16,12-6-3-16,6-9 0 0,-7-10-10 0,7-12 1 0,-3-16-3 0,3-4 0 0</inkml:trace>
  <inkml:trace contextRef="#ctx0" brushRef="#br1" timeOffset="59061.12">2769 7463 51 0,'11'59'25'0,"-8"-12"-34"0,-3-37 52 0,0-4-43 0,0-3 0 0,0 0 0 0,0-3 0 0,0-3 0 0,0-9 0 0,0-4-1 0,7-6 1 0,-7 0 0 16,11-3 1-16,-7 6-1 16,3 0 0-16,3 1 1 15,1 8 1-15,-1 7-2 16,1 6 1-16,0 3 0 15,3 1 0-15,-4 2-1 16,1-6 0-16,-8 0 0 16,4 1 0-16,-7 5-1 15,4-6 1-15,-4 6-1 16,0 1 1-16,0-1-1 16,0-2 1-16,0-4-1 15,0-3 0-15,7-3 0 16,-3-7 0-16,10-2 0 15,-4-1 1-15,4-3 0 16,4-2 0-16,0 2 0 16,-8-3 1-16,1 0-1 15,-1 0 1-15,1 4-1 0,0-1 0 16,-1 7 0-16,1 2 1 16,6 4-1-16,-6 6 0 15,0 10 0-15,6 6 1 16,-3 6-1-16,4 6 1 31,0-3-1-31,-4 4 0 16,3-10 0-16,1-7 0 0,-4-5-3 0,4-4 0 0,-1-9-10 15,4-13 0 1,-6-6-1-16,2-6 0 0</inkml:trace>
  <inkml:trace contextRef="#ctx0" brushRef="#br1" timeOffset="59454.25">3581 7237 40 0,'21'25'20'0,"-7"-9"-19"0,-10-13 38 0,-4-3-37 16,7 0 0-16,-7 0 0 15,-7 3 0-15,3 0-3 16,-3 3 0-16,-4 7 2 15,1 0 1-15,-11 2-1 0,3 7 0 16,0 3-1 0,4 4 0-1,4-1-2-15,3-6 0 16,14-10 0-16,3-9 0 16,1-6-1-16,10-9 0 15,-3-4-2-15,-8-6 0 16,1 0-7-16,-1-6 1 15</inkml:trace>
  <inkml:trace contextRef="#ctx0" brushRef="#br1" timeOffset="59666.57">3687 7287 37 0,'10'44'18'0,"18"0"-10"0,-17-25 26 0,0 3-31 0,-1 0 0 0,11 3 0 0,0-6 1 0,-3-4-5 0,0-2 1 0,3-4 3 15,-7-6 1-15,4-3-3 16,-1-6 1-16,-6-13-1 16,3-6 0-16,-3 0-3 15,3-6 1-15,-4-1-9 16,1 4 1-16,-1 0-6 15,-6 0 0-15</inkml:trace>
  <inkml:trace contextRef="#ctx0" brushRef="#br1" timeOffset="59932.58">4128 7410 42 0,'28'25'21'0,"0"-13"-17"0,-7-15 34 0,0-6-36 0,11-4 0 16,3-6-1-16,-14-3 0 0,1-3-3 0,-5 0 1 0,-13 3 1 15,-8-3 0-15,-6 6-1 16,-8 4 0-16,0 5 1 16,-6 10 0-16,6 13 0 15,0 12 1-15,8 12 0 16,6 7 0-16,15 3 0 15,0-3 0-15,3-9-1 16,14-10 1-16,4-6-2 16,6-10 1-16,12-9-4 15,-4-9 1-15,-11-10-11 16,-7-9 0-16</inkml:trace>
  <inkml:trace contextRef="#ctx0" brushRef="#br1" timeOffset="60709.87">6096 7366 46 0,'0'12'23'0,"-11"-6"-17"16,4-6 35-16,-3-3-38 15,-8 0 1-15,-3-3 1 16,-7 0 0-16,-4 2-7 16,4 8 1-1,0 14 4 1,3 4 1-16,4-3-2 0,7 3 0 16,10-9-2-16,-3-4 1 15,7-6-1-15,11-6 0 16,-1 3-1-16,4-9 0 15,-3 2-1-15,3 1 0 16,-3-3 1-16,3 2 0 16,-11 4 0-16,4 0 0 15,4 3 0-15,-1 3 0 0,1 7 0 16,7 9 1 0,-4-1 0-16,3 4 1 15,5 7-1 16,6 8 1 1,-7 1-1-17,7-7 1 1,-7-3-3 0,8-9 0-1,-5 0-7-15,12-16 0 0,-12-25-8 0,1-6 1 0</inkml:trace>
  <inkml:trace contextRef="#ctx0" brushRef="#br1" timeOffset="60928.47">6297 6594 62 0,'4'22'31'0,"-8"78"-37"0,4-74 55 0,0 21-49 0,4 15 0 0,3 7-1 0,3 16 1 16,1 0 0-16,-1-4 0 15,-3-15-4-15,-3-13 1 16,3-21-5-16,-3-17 1 16,-1-8-5-16,-6-14 1 15,-4-11-5-15,-1-4 0 16</inkml:trace>
  <inkml:trace contextRef="#ctx0" brushRef="#br1" timeOffset="61121.71">6406 7177 45 0,'43'41'22'0,"34"-60"-18"0,-55 23 41 0,6 5-43 0,0 7 0 0,-7 6 0 0,-3 6 1 0,-8-3-5 16,-6 9 0-16,-11 7-1 15,-14 0 0-15,-11-3-10 16,0-10 0-16,-10-16-3 15,7-5 1-15</inkml:trace>
  <inkml:trace contextRef="#ctx0" brushRef="#br1" timeOffset="61507.28">7204 7021 52 0,'0'12'26'0,"-21"16"-32"0,3-18 52 0,-3 9-47 0,-7 3 1 16,-4-13 0-16,0 0 0 0,7 10 0 15,4 0 1-15,4 3-1 16,2-6 0-16,5-1 0 15,3 1 1-15,7-3-1 16,10-4 1-16,8-3-1 16,10 1 1-16,0-1 0 15,-3 3 0-15,-4 4-1 16,-3-1 1 31,-7 4-3-47,-11 9 0 0,-11 6-7 15,-7 1 0 1,4-10-7-16,-14-7 1 16</inkml:trace>
  <inkml:trace contextRef="#ctx0" brushRef="#br1" timeOffset="61793.93">7521 7196 40 0,'21'16'20'0,"-17"-13"-21"0,-4-3 31 16,-4 0-29-16,-3 0 0 16,-3-3 1-16,-1 3 0 15,-3 3-3-15,-4 6 1 16,1 10 2-16,3 10 1 16,0 2-3-16,3 3 0 0,4 7-3 15,3-3 0 1,8-1-1-16,7-8 1 0,3-11-2 15,3-5 1-15,4-13 0 16,1-9 1-16,-1-13 2 16,-4-3 1-1,-2-13-9-15,-1-9 1 16</inkml:trace>
  <inkml:trace contextRef="#ctx0" brushRef="#br1" timeOffset="62049.27">7648 6660 52 0,'43'31'26'0,"-40"57"-30"0,1-63 49 16,-8 19-43-1,1 0 1-15,3 19 0 0,-7-10 1 16,3 13-6-16,4-3 1 15,0 6 2-15,-7-10 1 16,3-12-5 0,4-6 1-16,4-13-6 0,3-18 1 15,7-10-10-15,4-10 1 16</inkml:trace>
  <inkml:trace contextRef="#ctx0" brushRef="#br1" timeOffset="62273.32">7934 7344 37 0,'11'44'18'0,"6"-26"-17"0,-10-14 24 0,0 8-24 0,4 1 0 0,-4-1 2 0,0-2 1 0,0-4-2 0,4-9 1 0,-1-13 2 16,1-6 0-16,3-9 0 15,0-10 0-15,0 10-5 16,-7-35-14 0,0-19 0-16</inkml:trace>
  <inkml:trace contextRef="#ctx0" brushRef="#br1" timeOffset="62530.5">8248 6240 45 0,'14'41'22'0,"-7"72"-14"0,-3-85 29 0,-4 16-35 0,-4-7 1 16,1 26-1-16,3 12 1 15,-4 16-4-15,4 0 0 0,-3 13 2 16,3-7 1-16,-4-13-2 15,0-8 0-15,1-20-6 16,3-21 1-16,0-20-11 16,0-27 1-16</inkml:trace>
  <inkml:trace contextRef="#ctx0" brushRef="#br1" timeOffset="62804.08">8089 7165 49 0,'28'50'24'0,"4"-78"-16"0,-18 25 36 0,4 0-43 16,0-4 1-16,10 10-1 16,7 4 1-16,4-10-5 0,0-4 1 15,-4 1-7-15,-3-3 0 16,-11-10-7-16,-11 6 0 15</inkml:trace>
  <inkml:trace contextRef="#ctx0" brushRef="#br1" timeOffset="63070.92">8491 7174 38 0,'29'19'19'0,"6"0"-12"0,-28-19 27 16,11-3-32-16,3-3 1 15,3 2-1-15,-2 1 0 16,-1-9-5-16,-11-4 1 0,-3-6 2 16,-10 0 0-16,-8 3-2 15,-6 4 1-15,-1 2 0 16,-3 4 0-16,0 9 0 16,7 9 1-16,3 13 1 15,7-6 0-15,4 9 1 16,4 12 0-16,7 1 1 15,6-3 0-15,8-10 1 16,10 3 0-16,4-9-2 16,3-7 0-16,4-5-3 15,-7-11 0-15,-7-8-11 16,-8-10 1-16,-9 0-5 16,2 3 0-16</inkml:trace>
  <inkml:trace contextRef="#ctx0" brushRef="#br1" timeOffset="63589.9">9934 7127 66 0,'7'91'33'0,"29"-31"-39"0,-22-38 66 16,7 12-61-1,4-6 1-15,-1-9-1 16,1-9 0-16,3-10 1 0,0-7 0 16,-3-15-1-16,3-12 0 15,1 3-4-15,-1-10 1 16,3-3-8-16,5 3 1 16,-1 0-7-16,0 13 0 15</inkml:trace>
  <inkml:trace contextRef="#ctx0" brushRef="#br1" timeOffset="64209.38">10714 7199 54 0,'3'22'27'0,"-13"-34"-30"0,6 2 46 0,-10 7-43 15,-3 0 0-15,-8 6 1 16,-3 7 0-16,-1 5-1 15,1 7 0-15,7 3 0 16,0-3 1-16,3 3 0 16,8-3 0-16,-1 3-1 15,8-9 0-15,6-3-1 16,8-7 1-16,3-6-1 16,3-3 0-16,1 3-1 15,3-6 1-15,0-7 0 16,-3-6 0-16,0-3-1 0,-4 0 0 15,-4 3-1 1,1 1 1 0,-4 5-1-16,4 4 0 0,-4 6-1 0,3 6 1 15,-3 6 0 17,4 7 0-32,-4 3 2 0,3-4 0 31,1-2 0-31,0-1 1 31,3 1 1-15,3-7 1-16,8-3-1 0,3-6 1 0,4-12-1 0,-4-17 0 0,4-9 0 0,-4-18 1 15,-3-29-1-15,-7-6 1 0,-4-10-1 0,-7-15 0 16,-7-3-1-16,-14-10 1 0,-8 19-2 16,-6 10 1-16,-4 9-1 15,1 22 1 1,6 18 1-16,4 26 0 0,3 22 0 31,4 12 0-15,4 35 0-1,6 25 0-15,4 37-1 0,14-2 0 0,7 15-1 0,8 9 0 0,2-9-2 16,1-16 1-16,-7-15-6 16,-4-16 0-16,-3-25-5 15,3-9 1-15</inkml:trace>
  <inkml:trace contextRef="#ctx0" brushRef="#br1" timeOffset="64521.83">11254 7052 47 0,'10'38'23'0,"8"24"-21"0,-11-62 43 16,0 4-44-16,0-1 0 0,-3 12 1 16,3 1 1-16,0 0-3 15,0-1 0-15,7-2 1 16,0-7 1-16,0-9-1 16,7-13 0-16,4 4-1 15,-4-16 0-15,0-13-2 16,0 0 0-16,-6-3-8 15,-5-6 0 32,-6 3-6-47,-1 3 0 0</inkml:trace>
  <inkml:trace contextRef="#ctx0" brushRef="#br1" timeOffset="65393.03">11628 7344 33 0,'17'28'16'0,"33"-34"-12"0,-33-4 21 15,4-5-23-15,8-11 0 16,-5-2 0-16,-6 9 1 16,3-12-4-16,-7-7 1 15,-3 1 1-15,-4-4 1 0,-4-3-2 16,1 3 1-16,-8 1-1 16,-3 5 0-16,-3 10-1 15,-8 22 1-15,0 12-1 16,-3 16 1-16,0 13 0 15,4-4 0-15,6 17 2 16,7 11 1 0,8-8 2-16,7 2 0 0,6-3 1 15,8-9 0-15,3-6-1 16,11-10 0-16,24-15-3 16,1-20 1-16,-4-2-10 15,-11-3 1 16,-10-10-11 1,-14 0 1-17</inkml:trace>
  <inkml:trace contextRef="#ctx0" brushRef="#br1" timeOffset="67641.45">27143 2251 39 0,'0'28'19'0,"0"4"-6"0,3-29 20 16,1 3-31-16,-1-6 0 15,4 0 2-15,4-9 1 16,7-7-6-16,-1-3 1 16,4-15 3-16,-3-13 0 0,3-7-2 15,4 1 1-15,0-10-2 16,-1 10 1-16,-3 3-2 15,1 3 1-15,-5 6-2 16,-3 10 0-16,-3-1-3 16,-4 20 1-16,0 2-1 15,-3 20 0-15,-8-1-1 16,1 26 1-16,-5 2 1 16,1 7 1-16,0 19 3 15,7 0 0-15,4 15 2 16,3-15 1-16,7 3 1 15,0-7 0-15,4-5 0 16,-8-20 0-16,1 4-2 16,-4-23 1-16,0-2-3 15,-7-13 0-15,-3-3-1 16,-8-10 1-16,-7 1-1 16,-13-7 1-16,2-16-1 15,-2 1 1-15,-8 15-1 0,-7-9 1 16,-3 9-1-16,-1 3 1 15,4-3 0-15,4 10 0 16,7 0 0-16,6 9 0 16,8-7 0-1,4 14 0-15,6-7 0 16,8 3 1-16,10-3-1 0,10-3 1 16,11-10-1-16,15 1 1 0,3-7 0 15,14-6 0 1,10 6 0-16,15 0 1 15,7-6-1-15,-4 6 1 0,-18 3-1 16,-13 4 0-16,-15 3 0 16,-14 5 0-1,-17 4-1 63,-22 7 0-78,-20 8 0 0,-15 7 0 16,-21 13-2-16,-4-1 1 0,-21 4-7 0,-6 6 0 16,2-7-7-16,1-5 0 0</inkml:trace>
  <inkml:trace contextRef="#ctx0" brushRef="#br1" timeOffset="68107.82">27951 2028 48 0,'84'-34'24'0,"-38"-51"-21"0,-35 63 40 0,-4-9-41 15,-4-19 1-15,-6-7-1 16,-11-12 1-16,-15 7-4 15,-13 5 0-15,-7 13 3 16,-18 10 0-16,-14 9-2 16,-15 22 1-16,1 12-2 15,-4 16 0-15,-10 13-2 16,3 6 0 46,4 9-2-62,3 19 0 0,14 16-1 0,11 3 1 0,14 19 1 0,14 12 0 0,22-3 2 0,20-6 1 0,32-16 3 16,29-25 1-16,35-18 2 16,20-29 0-16,33-32 0 15,21-30 1-15,10-23-2 16,-13-9 1-16,-29-22-4 16,-25 3 1-16,-31-6-5 15,-33-3 0-15,-34 6-14 16,-29-12 1-16</inkml:trace>
  <inkml:trace contextRef="#ctx2" brushRef="#br1">8816 5124 0,'0'0'0,"0"0"31,0 0-31,0 0 16,0 0-1,0 0 1,0 0 0,0 0-1,0 0 1,0 0 0</inkml:trace>
  <inkml:trace contextRef="#ctx0" brushRef="#br1" timeOffset="69410.06">13335 6892 44 0,'0'35'22'0,"0"-7"-14"15,0-22 23-15,4 0-31 16,-4 7 1-16,3 3 0 0,1 6 0 15,-4 9-1-15,0-3 1 16,3-3 1-16,1 3 0 16,-1 4 0-16,1-7 0 15,3 0-1-15,-4-6 0 16,4-4-1-16,0-2 1 16,0-4-1-16,1-2 0 15,-1-7 1-15,0-7 0 16,3-5 0-16,1-4 0 15,-1 4 0-15,4-7 0 0,1-6-7 16,2-3 1 15,8-7-11-31,0-3 0 0</inkml:trace>
  <inkml:trace contextRef="#ctx0" brushRef="#br1" timeOffset="69633.78">13765 7093 41 0,'-14'31'20'0,"7"22"-15"0,7-49 26 16,0-4-43-16,4-4 1 15,3 8-13-15,3-17 1 16</inkml:trace>
  <inkml:trace contextRef="#ctx0" brushRef="#br1" timeOffset="69821.67">13801 6804 5 0,'24'22'2'0,"22"-19"2"0,-32-6-12 0</inkml:trace>
  <inkml:trace contextRef="#ctx0" brushRef="#br1" timeOffset="70188.11">14175 6992 26 0,'-11'7'13'0,"-7"8"-11"0,11-15 26 0,-3 4-27 16,-4 2 0-1,0 3 1-15,-4 1 1 0,0-1-3 0,4 4 0 16,4 2 3-16,-1 7 0 15,7-3-1-15,4-6 0 16,8 2 0-16,2-5 0 16,4 2-2-16,4-9 1 15,-1-9-2-15,5-6 1 16,-5-7 0-16,1 3 0 16,-7-3-1-1,3 4 0-15,-4-4 0 0,4 3 0 16,0 3 1-16,1 7 0 15,2 3 0 1,1 6 1-16,-1 13 1 0,5 12 0 0,-1-9 0 16,3 6 0-16,-2 3-2 15,-1-6 1 1,-4-6-13-16,8-16 0 0</inkml:trace>
  <inkml:trace contextRef="#ctx0" brushRef="#br1" timeOffset="71238.92">15589 7206 48 0,'0'-7'24'0,"0"20"-18"0,0-13 38 0,4 0-42 15,3-3 1-15,3-3 3 16,5 2 0-16,2-11-7 16,4-13 0-16,8-13 4 15,2-9 1-15,5-1-2 16,-5-2 0-16,-2-3-3 16,-8-1 0-16,-4 4-3 15,-6 18 0-15,-8 10-3 16,-3 0 1-1,0 13-2-15,0 12 0 79,0 9-1-79,4 13 1 78,0 6 2-63,-1 10 1-15,4 9 4 78,7 0 1-78,4 3 3 0,3 7 1 16,0-14 2-16,4 5 0 0,0-1-1 16,-4 3 0-16,-4-10-3 0,-2-8 1 0,-5-1-3 0,-6-6 1 0,-8-9-1 0,-3 0 1 0,-7-10 0 0,-4 0 1 0,-6-6-1 0,-12-9 1 0,-10-10-1 0,1-3 1 15,-5-3-2-15,-6 6 0 0,-8 0-4 0,4 7 1 0,4-1-4 0,-4 10 1 16,3 3-3-16,1 6 1 0,0 4-2 0,13 2 0 0,8 1 3 0,10-1 0 0,8-2 5 0,6-4 1 0,15-3 4 0,13-6 1 0,15-6 5 0,21-7 1 0,28 3 0 16,7-18 1-16,22-10-4 15,17-12 1-15,-8-7-3 16,-20 7 1-16,-21 12-5 15,-18 10 1-15,-18 6-2 16,-10 6 0-16,-11 16 0 16,-14 12 0-16,-14 13-1 0,-14 7 1 15,-11 8-1 17,-10 7 0-32,-11 3-1 15,-11 16 0-15,-6 6-2 0,-8 0 0 0,-6-3-8 0,-1-10 1 16,4-9-4-16,7-16 1 15</inkml:trace>
  <inkml:trace contextRef="#ctx0" brushRef="#br1" timeOffset="71732.11">16574 6952 42 0,'52'-94'21'0,"30"-48"-17"15,-65 111 37-15,-3-13-39 16,-3-6 1-16,-8-10 1 15,-10 4 1-15,-17 3-6 16,-19-1 1-16,-17 4 3 16,-10 9 0 15,-15 7-2-31,-21 21 0 31,-3 17-2-15,-7 8 0-1,-8 29-4-15,-6 12 0 0,3 16-4 0,3 16 1 0,18 18-3 0,22 20 0 0,17 11 3 0,21 17 1 16,21 9 5-16,25-3 0 0,25-13 7 0,17-19 1 16,22-24 4-16,3-26 0 15,28-37 1-15,21-29 1 0,18-31-2 16,11-56 0 0,-15-35-5-16,-24-16 0 0,-28-28-6 15,-32 1 0-15,-36-23-17 16,-38-6 0-1</inkml:trace>
  <inkml:trace contextRef="#ctx0" brushRef="#br1" timeOffset="76478.39">3828 8955 49 0,'17'4'24'0,"-27"-4"-11"0,10 0 24 0,-4 0-34 16,-6 0 1-16,-5 0 3 16,-6 0 0-16,-7 3-9 15,0 3 1-15,0 7 5 16,-4 2 0-16,0 17-2 15,-7 8 0-15,8 4-3 16,-8 10 0-16,7 5-2 16,4 4 1-16,10-4-1 15,8-5 0-15,10-10-2 16,17 0 0-16,4-13-2 16,11-6 0-16,7-9-4 15,10-13 1-15,1-6-4 16,-1-7 0-16,1-5 0 15,-12-7 1-15,-6 0 6 16,0-3 1-16,-4-4 7 16,0-2 0-16,-7 3 6 0,-3 0 0 15,-4 6 3-15,-3 3 0 16,-4 6-1-16,-7 4 0 16,-7 9-2-16,-4 0 0 15,-6 9-2-15,2 1 1 16,-6 5-3-16,-7 4 1 15,0 3-2-15,7 3 0 16,-1 3-1-16,12 4 1 16,-1-1-1-16,4-6 0 15,14-3-1-15,4 0 1 0,10-12-1 16,7-4 1-16,-3-9-2 16,10-7 1-16,-3-5-1 15,-11-4 0-15,0 3 0 16,-3-3 0-16,0 4 0 15,-8 2 1-15,1 1-1 16,-8 2 1-16,4 7 0 16,4 6 0-16,-4 0 0 15,-3 7 1-15,3 2-2 16,3 4 1-16,-6 0-4 16,3-4 1-16,3-3-8 15,-6-5 1-15,3-11-5 16,-7 1 1-16</inkml:trace>
  <inkml:trace contextRef="#ctx0" brushRef="#br1" timeOffset="77092.98">4374 9050 36 0,'39'0'18'0,"-28"9"-12"0,-1-3 30 15,-10 4-34-15,0 2 1 16,0 4-1-16,-7 0 1 15,4 2-4-15,-8-2 0 16,1 0 3-16,-8-1 0 0,0 1-2 16,4-3 0-16,4-1 0 15,3 4 1 1,7-4-1-16,0-2 0 0,17-1 0 16,-6 4 0-16,10-1 1 15,0 4 0-15,7-4-1 16,-6 1 1-1,-1 0-1-15,-4 2 1 0,-6-2-2 16,-11 6 1-16,-7-1-1 16,-4 1 0-16,-3-3-2 15,-3 0 1-15,6-4-2 16,-7-2 0-16,8-1 0 16,6 0 1-16,4-6-1 15,0-3 1-15,11 0 1 16,3-6 0-16,11-3 2 15,-4-4 1-15,18 4 1 32,-4-4 0-32,0-2 1 0,-7-4 1 0,4 3-1 0,-4-3 0 15,-3 1-1-15,-4-1 1 16,-3 0-2-16,-8 3 0 16,1-3-2-16,-11 4 1 15,-3 2-1-15,-8 4 0 16,4 6 0-16,-4 9 1 15,1 10 0-15,3 12 1 16,3 6-1-16,-3 7 1 16,7 3 0-16,7-6 1 0,-7-4-1 15,11-12 0 1,6-6-3-16,15-10 0 0,-4-12-7 16,8-13 0-16,-8-3-5 15,7-9 1-15</inkml:trace>
  <inkml:trace contextRef="#ctx0" brushRef="#br1" timeOffset="77543.1">5450 8639 52 0,'18'-19'26'0,"14"25"-30"0,-22 4 50 0,-3 5-45 0,1 20 0 16,-1 6 1-16,0 15 0 0,-4 10-2 15,4 12 0-15,-7 7 1 16,4 6 0-16,3-10-1 15,-4 1 1-15,-3-13-5 47,0-16 0-47,-3-18-8 0,-4-16 1 0,-14-16-5 0,-1 0 0 16</inkml:trace>
  <inkml:trace contextRef="#ctx0" brushRef="#br1" timeOffset="77963.87">3171 10106 42 0,'-3'3'21'0,"24"-18"-12"0,0 5 36 15,0-5-39-15,18-1 1 0,21 0 6 16,28 4 1-16,22 2-15 15,31 1 0-15,35 0 10 32,15 2 1-32,-1-8-5 0,11 5 1 0,-3 1-6 15,-22-1 1 1,-6 4-8-16,-26 3 0 0,-20 3-9 16,-22 9 0-16,-24-9-8 15,-29 0 1-15</inkml:trace>
  <inkml:trace contextRef="#ctx0" brushRef="#br1" timeOffset="80095.67">11783 8529 58 0,'3'0'29'0,"-3"9"-21"0,0-9 29 15,-3 4-38-15,-4 2 1 16,-7 0 0-16,-8 3 0 15,-2 4 0-15,-1 6 0 16,0 6 0-16,1 16 1 16,3 6 0-16,6 6 0 15,5 7-1-15,6-7 0 16,11 0-1-16,11-6 0 16,10-12-5-16,7-16 1 0,4-10-4 15,-3-9 1-15,-1-3 0 31,-3-7 0-31,-4-5 3 0,0-7 1 16,0 0 5-16,4 3 0 0,-4-9 4 16,-3 0 0-16,0-7 0 15,-11 10 1-15,-4 3-1 16,-3 3 0-16,-14 7-3 16,-3 12 1-1,-8 6-1-15,-3 7 1 0,0 5-2 16,3-5 1-16,-3 9-2 15,0 0 1-15,7 3-1 16,3 0 1-16,4 3-1 16,4-6 1-16,3 3-1 15,3-9 0-15,8-4-1 16,-1-5 1-16,11-4-1 16,1-6 1-16,-1-10-1 0,-4-3 1 15,1 4-1 1,0-1 1-16,-4 4-1 15,0 0 0-15,-7 2 0 0,3 1 0 32,1 3 0-32,-4 3 1 0,0 3-1 0,0 6 1 15,0 4-1-15,4 3 1 16,-1-1-5-16,5 1 1 16,2 6-8-16,1-9 0 15,-4-10-3-15,4-6 0 16</inkml:trace>
  <inkml:trace contextRef="#ctx0" brushRef="#br1" timeOffset="80681.53">12485 8636 43 0,'14'15'21'0,"-14"23"-21"0,-4-26 41 0,-3 4-40 0,-3 3 0 0,-4 0 0 0,-4 0 0 0,0-4-2 0,-3 4 1 0,4-10 0 16,2 1 1-16,5-1-1 16,3-2 1-16,3-1-1 15,8 0 1-15,3 0-1 16,3 1 1-16,8 2-1 16,0-3 1-16,3 4-1 15,0-4 1-15,-3 3-1 0,-4 1 0 16,-4 6-1-1,-3-1 1 1,-7 1-1 0,-3 0 1-1,-1-4-1 63,1-3 1-62,-1 4-1-16,1-7 1 0,3 1-1 31,3-4 1-31,8 0 0 0,7 0 0 0,6 0 1 16,4-3 1-16,8-6-1 0,3-7 1 0,-1-6-1 0,-2-9 1 0,-5 3-1 0,-6-6 0 16,-4-1-1-16,-10-2 0 0,-8 3-1 0,-6-1 1 0,-4 7 0 0,-4 9 0 0,-3 16-1 15,0 13 1-15,0 9-1 0,7 9 1 0,3 10 0 0,11 0 1 16,4 6-1-16,10-9 1 0,7-1-1 31,8-9 0-31,2-9-3 0,5-13 1 0,-8-12-10 16,-3 0 1-1,-11-13-4 1,4-3 0-16</inkml:trace>
  <inkml:trace contextRef="#ctx0" brushRef="#br1" timeOffset="81250.75">13593 8353 60 0,'35'4'30'0,"21"14"-30"0,-38-11 60 0,7-1-56 16,17 10 0-16,14-1 1 15,-3 4 1-15,11-3-8 16,-11-4 0-16,-7 7 4 16,-11 0 0-16,-14 6-3 15,-14 0 1-15,-10 0-2 16,-5 0 1-16,-9 7-1 16,-11-7 1-16,-8 0-1 15,1 6 1-15,-4-3 0 16,4-3 1-16,7 4 0 15,7 2 1-15,10 0-1 16,7-2 1-16,15-1 0 0,10-6 1 16,15-10-1-1,6-9 1-15,11-6-4 0,3-6 0 16,-3 0-7-16,-11-7 0 31,-6 6-12 16,-19-5 1-47</inkml:trace>
  <inkml:trace contextRef="#ctx0" brushRef="#br1" timeOffset="81612.12">11755 9363 48 0,'-4'3'24'0,"15"-3"-13"0,-4-3 30 16,7-3-34-16,7 3 0 15,18 0 6-15,24 6 0 16,43-3-14-16,32 3 0 16,42-3 10-16,35 0 0 31,28 0-4-31,22 6 0 0,-8-6-3 0,-6 3 0 16,-25-3-7-16,-18 0 1 15,-42 0-9-15,-32 3 1 16,-43-12-13-16,-31-4 1 15</inkml:trace>
  <inkml:trace contextRef="#ctx0" brushRef="#br2" timeOffset="86229.64">33863 1884 88 0,'-60'-50'0'0,"50"47"0"0,-1 3 1 0,0-9-1 16,1 9 1-16,-8 3-2 15,-3-3 1-15,-4 0 0 16,-3 0 0-16,0-3 0 15,-7 3 1-15,-4-10-1 16,-4 4 1-16,8 3 0 16,-4-4 0-16,1 4-1 15,-8-6 1-15,-4-7-1 16,-6 7 0-16,-1-1 0 16,-3-5 0-16,-3-1 0 15,7 3 0-15,-4-2 0 0,3 5 0 16,1 1 0-16,-4 6 0 15,0-3 0 1,0 6 1-16,3-4-1 0,-3 1 0 16,4 3 0-16,3 0 1 15,11 0-1-15,3 0 1 16,0 0-1-16,0 3 1 16,0 7-1-16,-3 9 1 15,0-1-1-15,-1 1 0 16,5-3-1-16,-1 12 0 15,-4 7 0-15,1 2 1 0,0 1-1 16,3 3 1 0,4 6 0 15,7 3 0-31,3-3 0 16,4 6 0-16,-1 1 0 0,5-11 0 0,6 11 0 0,4-1 1 0,0 0-1 15,7 1 0-15,7 2 0 16,4 4 0-16,10-4 0 15,4 1 1-15,3-1-1 16,4-6 0-16,6-9 0 16,8-13 0-16,14 0 1 15,-3 1 0-15,-4-7-1 16,3 0 0-16,4 3 0 16,4 0 0-16,-4-6 0 15,-1-4 0-15,5-2 0 16,-1-7 0-16,-6-3 1 15,-8-6 0 1,4 6 0 0,0-3 0-1,4 6-1 1,-1-12 1-16,0 6-1 0,4-3 1 0,11-6-1 0,-7-1 0 0,-5-2 0 0,1-4 0 16,11 0 0-16,-4 7 0 31,0 0 0-16,4-1 0-15,-15 1 0 0,-3-4 0 0,222-53 0 16</inkml:trace>
  <inkml:trace contextRef="#ctx0" brushRef="#br2" timeOffset="86428.7">33863 1956 2 0,'-268'-266'0'0</inkml:trace>
  <inkml:trace contextRef="#ctx0" brushRef="#br2" timeOffset="89011.67">1616 11085 45 0,'10'6'22'0,"-10"-28"-12"0,0 22 23 16,0 0-30-16,4-3 1 15,-4 3 1-15,7 6 1 0,-14 0-8 16,3 10 1-16,-13 12 3 16,-4 7 1-16,-11 12-4 15,4-10 1-15,-4 32-6 16,-7 7 0-16,7-7-5 15,-3-3 1-15,3-7-7 16,4-6 1-16</inkml:trace>
  <inkml:trace contextRef="#ctx0" brushRef="#br2" timeOffset="89328.73">1207 11279 37 0,'0'6'18'0,"0"-9"-16"0,10 6 29 16,-6 7-27-16,6 2 0 31,25 23 4-31,-3-1 0 15,7 7-10-15,10 6 0 16,1 0 5-16,-1 0 1 16,-6-6-7-16,-15-3 1 15,0-16-12-15,-7-13 1 16,-10-12-2-16,3-16 0 0</inkml:trace>
  <inkml:trace contextRef="#ctx0" brushRef="#br2" timeOffset="89869.77">1813 11141 30 0,'-7'19'15'0,"7"0"-6"0,0-16 26 15,0 0-30-15,0 0 0 16,0 0 2-16,7 0 0 16,-3 1-8-16,6 2 1 0,8-3 7 15,10-3 0-15,-3-6-2 16,10-1 0-16,8-2-1 15,6 0 0-15,-7 2-2 16,-6 1 0-16,-5 3-2 16,-2 3 1-16,-8 6-2 15,-11 10 1-15,-3 6-1 16,-14 6 1-16,-14 7-2 16,0 2 0-16,-14 1-2 15,3-7 0-15,4-3-6 16,3-3 1-16,-3-3-9 15,0-9 0-15</inkml:trace>
  <inkml:trace contextRef="#ctx0" brushRef="#br2" timeOffset="90409.5">2282 11398 18 0,'11'-15'9'0,"-11"11"8"16,4-2-1-16,3 3-10 16,-7 3 0-16,0-6 6 15,0 6 1-15,3 0-15 16,-3 6 1-16,0 3 9 16,-3 4 1-16,-8 6-4 0,-7 6 1 15,-3 9-4-15,-18 7 1 16,-3 0-3-16,-4 3 1 15,11 3-1 1,-4-3 1-16,0-13-6 0,11-3 1 16,7 1-12-16,0-11 0 15</inkml:trace>
  <inkml:trace contextRef="#ctx0" brushRef="#br2" timeOffset="90920.59">2840 11094 37 0,'3'-16'18'0,"-3"-2"-8"15,0 18 19-15,0-10-24 16,0 7 0-16,-3 0 2 16,-4 3 0-16,-4 0-9 15,1 9 0-15,-19 1 6 16,-2 5 0-16,-1 10-3 15,-7 4 0-15,0 2-2 0,8 4 0 16,2 8-4 0,-2 8 1-16,13 5-5 0,7 10 0 15,11-3-1-15,0-1 1 16,4-5 2-16,14-4 0 31,10-15 6-31,11-13 0 0,10-22 6 0,4-16 1 16,3-18 2-16,-13-16 0 15,-5-6-1-15,-9-10 1 0,-26 0-4 16,-6-3 1-16,-22-3-9 16,-7-3 1-16,-21 3-11 15,7 0 0-15</inkml:trace>
  <inkml:trace contextRef="#ctx0" brushRef="#br2" timeOffset="91536.69">3468 11411 44 0,'0'9'22'0,"0"-15"-16"15,0 6 33-15,0 0-36 16,3 3 0-16,4 0 4 16,4 7 0-16,7-1-8 15,3 0 1-15,7 1 5 16,18-4 0-16,17-6-2 0,19-6 0 15,-1-4-4 1,-4-5 1-16,-6-1-8 16,-11-6 0-16,-11 0-11 0,-10-3 1 15</inkml:trace>
  <inkml:trace contextRef="#ctx0" brushRef="#br2" timeOffset="91850.99">3916 11094 43 0,'14'13'21'0,"32"-7"-12"16,-25-6 27-16,7 3-33 15,-7 0 0-15,22 3 2 16,6 4 1-16,0 6-8 16,-3 2 1-16,-10 4 4 15,-8 10 0-15,-18 8-2 16,-13 7 0-16,-8 16-6 16,-17 0 1-16,-4 0-7 15,-17-7 0-15,0-9-5 16,-8-6 0-16</inkml:trace>
  <inkml:trace contextRef="#ctx0" brushRef="#br2" timeOffset="92096.67">4004 11110 48 0,'21'34'24'0,"11"29"-21"0,-25-44 42 0,7 12-45 15,4 7 1-15,-8 9-2 16,8 0 1-16,-7 3-6 16,-8-3 1-16,-3-9-10 15,-3-16 1-15</inkml:trace>
  <inkml:trace contextRef="#ctx0" brushRef="#br2" timeOffset="92589.1">5652 11085 39 0,'7'9'19'0,"-7"4"-4"0,0-7 24 0,0 3-35 15,-11 10 0-15,-7 9 2 16,-3 7 1-16,-25 18-10 16,-3 4 1-16,0 12 5 15,3-7 0-15,-4 4-6 16,11-3 1-16,-6-4-8 16,9-15 0-16,1-3-7 15,7-19 0-15</inkml:trace>
  <inkml:trace contextRef="#ctx0" brushRef="#br2" timeOffset="92800.7">5052 11119 40 0,'39'28'20'0,"21"35"-17"0,-39-50 30 16,0 15-29-16,7 16 0 15,11 12 0-15,3 10 0 16,4-3-6-16,-4-4 0 0,1-2 0 16,-8-10 0-16,-3-19-12 15,-15-15 1 1</inkml:trace>
  <inkml:trace contextRef="#ctx0" brushRef="#br2" timeOffset="93098.97">5937 11245 58 0,'11'25'29'0,"3"-19"-31"0,-7-6 48 16,11 0-45-16,3-3 1 15,4-7-1-15,17-2 1 16,11-7-4-16,-4-3 0 16,-10 0-5-16,-4 3 0 15,-10 10-10-15,-14 6 0 16</inkml:trace>
  <inkml:trace contextRef="#ctx0" brushRef="#br2" timeOffset="93331.37">5828 11649 37 0,'21'3'18'0,"28"-28"-13"15,-20 19 20 1,2-16-25-16,8 0 0 0,14-6-2 16,4 0 1-16,-8-4-6 15,-7 1 0-15,-3-1-3 16,-18 7 0-16</inkml:trace>
  <inkml:trace contextRef="#ctx0" brushRef="#br2" timeOffset="93788.31">6819 10890 54 0,'14'-15'27'0,"29"-4"-31"0,-26 9 55 15,19 1-51-15,2 0 0 16,8 5 1-16,-10 8 0 16,-1 11-1-16,-3 17 0 15,-11 5 0-15,-14 20 0 0,-14 24-1 16,-18 10 0-16,-14 6-4 16,-7-6 1-16,-10-6-3 15,-11-7 1 1,0-12-1-16,3-16 0 0,1-12 1 15,6-16 1-15,12-16 2 16,6-9 1-16,11-6 2 16,13-10 1-16,15-13 3 15,15 1 1-15,9 3 2 16,19-3 0-16,13 12 1 16,-3 6 0-16,14 13 1 15,3 6 1-15,1 13-4 16,7 6 1-16,-4-9-4 15,3 3 0-15,-10 0-4 16,-7-4 0-16,-10 1-8 16,-8-3 1-16,-21-4-12 15,-21 4 1-15</inkml:trace>
  <inkml:trace contextRef="#ctx0" brushRef="#br2" timeOffset="101214.74">10633 10752 26 0,'3'-25'13'0,"8"13"4"0,-11 5 13 16,3-2-24-16,-3 3 1 16,4-1 4-16,-4 7 1 15,0 4-14-15,-4 5 0 16,-3 4 9-16,-7 12 1 15,-3 6-4-15,-8 16 0 16,-3 13-3-16,-4 2 1 16,-3 7-5-16,-1 0 1 15,5-3-5-15,-1-9 0 16,11-10-10-16,3-19 1 16,4-22-2-16,3-15 1 0</inkml:trace>
  <inkml:trace contextRef="#ctx0" brushRef="#br2" timeOffset="101430.09">10291 10705 34 0,'17'19'17'0,"18"6"-13"16,-27-22 30-16,2 10-29 15,8 2 0-15,-1 7 1 16,8 4 0-16,0 8-8 15,-1 10 0-15,5 0 5 16,-1 3 0-16,0 3-4 16,0-6 0-16,-3-6-8 15,0-13 1-15,-8-10-7 16,-3-15 1-16</inkml:trace>
  <inkml:trace contextRef="#ctx0" brushRef="#br2" timeOffset="101806.29">11296 10539 58 0,'7'-16'29'0,"-11"60"-35"0,-3-28 55 15,-3 9-49-15,-11 0 0 0,-8 3 0 16,-6 4 0-16,0 8 0 16,3-5 0-16,0 3 0 15,8-7 1-15,3 0-1 16,3-6 1-16,4-6-1 16,7-3 0-16,7-7 0 15,7-6 0-15,7-3 0 16,4 0 0-16,6 0 0 15,4 0 0-15,1-3-1 16,2 3 1-16,-2 0-3 16,-5-6 1-16,-2 0-7 15,-1-4 0-15,-7 4-7 16,-7-6 0-16</inkml:trace>
  <inkml:trace contextRef="#ctx0" brushRef="#br2" timeOffset="102768.9">12093 10693 43 0,'32'-22'21'0,"-21"-13"-14"16,-11 26 32-16,0-1-35 15,-4-2 1-15,1-1 0 16,-12 4 1-16,-2 3-8 16,-8-1 0-16,-7 7 5 15,1 7 0-15,-1 5-3 16,-3 7 1-16,-8 3-1 0,-3 3 0 15,0 10-1-15,4 8 0 16,7 8-2-16,3 14 1 16,11 1-2-16,14 10 1 15,17-7 0-15,12-10 0 16,13-12 1-16,7-22 1 16,18-9 3-16,0-25 0 15,0-13 3-15,-3-25 0 16,-8-10 0-16,-7-12 1 0,-10 6-5 15,-7-12 0-15,-11 3-18 16,-11-16 1-16</inkml:trace>
  <inkml:trace contextRef="#ctx2" brushRef="#br2" timeOffset="34201.1">7553 8934 0,'0'0'15,"0"0"1,0 0-1,0 0 1,0 0 0</inkml:trace>
  <inkml:trace contextRef="#ctx0" brushRef="#br2" timeOffset="106069.9">12661 10799 27 0,'-7'16'13'0,"0"-10"4"16,4 1 14-16,-4-1-24 15,3 0 1-15,-3 3 3 16,3-2 0-16,4 2-14 15,4 1 1-15,3 2 9 16,4 1 1-16,10 2-5 16,14-2 0-16,14-7-2 15,8-3 0-15,6-9-6 16,11-7 1-16,-7-5-14 0,0-20 0 16</inkml:trace>
  <inkml:trace contextRef="#ctx0" brushRef="#br2" timeOffset="106432.97">13194 10555 48 0,'0'6'24'0,"7"13"-15"16,0-13 29-16,4 3-34 16,6 7 0-16,8 3 3 15,7 6 0-15,3-6-9 16,0 12 0-16,-7 7 5 16,-3-4 1-16,-7 10-4 15,-11 6 1-15,-14 4-5 16,-18 5 1-16,-7 4-6 15,-3-13 1-15,-4-6-10 16,0-16 1-16,8-12 0 16,6-10 0 46</inkml:trace>
  <inkml:trace contextRef="#ctx0" brushRef="#br2" timeOffset="106625.59">13208 10514 43 0,'4'31'21'0,"-1"-6"-15"0,-3-9 42 15,4 12-45-15,-1 4 1 16,4 12 1-16,4 15 0 16,-1 13-8-16,1-3 1 0,0-3 2 15,-4-9 0-15,0-10-14 16,7-22 0-1,0-13-4-15,0-12 1 0</inkml:trace>
  <inkml:trace contextRef="#ctx0" brushRef="#br2" timeOffset="107065.81">14058 11122 56 0,'-7'19'28'0,"18"-13"-31"0,-4-6 53 0,0 0-46 15,14-3 1-15,14 0 1 16,8-3 0-16,6 0-11 16,4-1 1-16,0 1-4 15,-4 0 1-15,1-10-12 16,-15 7 1-16</inkml:trace>
  <inkml:trace contextRef="#ctx0" brushRef="#br2" timeOffset="107336.4">15148 10724 59 0,'-21'22'29'0,"-42"34"-32"0,41-43 47 0,-9 9-45 0,-5 6 1 16,-9 10-1-16,-8 3 0 15,7-1-1-15,7 4 0 16,7-6-9-16,8-7 1 16,9-15-6-16,12-10 1 15</inkml:trace>
  <inkml:trace contextRef="#ctx0" brushRef="#br2" timeOffset="107559.3">14750 10655 38 0,'24'44'19'0,"5"16"-7"0,-19-39 29 0,1 14-37 15,-1 12 1-15,8 6 0 16,3 10 1-16,0 3-9 15,0-3 1-15,4-7 0 16,-4-9 1-16,0-16-15 16,-3-18 0-16</inkml:trace>
  <inkml:trace contextRef="#ctx0" brushRef="#br2" timeOffset="108057.36">15480 10897 61 0,'0'6'30'0,"14"-9"-33"0,-3 0 48 16,3-4-44-1,3 4 1-15,1-3 0 0,3 3 1 16,-3 3-7-16,3 0 1 16,-3 0-8-1,-1 0 1-15,-6-3-7 0,-8 3 0 16</inkml:trace>
  <inkml:trace contextRef="#ctx0" brushRef="#br2" timeOffset="108299.51">15392 11248 45 0,'-4'25'22'0,"22"-35"-20"0,-4 4 36 0,11-3-37 0,10-4 1 15,11-2-1-15,0-4 0 0,-1 0-10 16,1 3 1-16,4-6-5 15,-4-3 0-15</inkml:trace>
  <inkml:trace contextRef="#ctx0" brushRef="#br2" timeOffset="108697.3">16270 10592 56 0,'14'7'28'16,"11"-17"-28"-16,-11 10 50 0,4 0-46 0,-4 6 0 15,0 7 0-15,-11 9 1 0,-6 6-8 16,-8 13 1-16,-3 9 2 15,-7 7 1 1,-7 2-5-16,-11-6 1 0,-10 4-3 16,-1-4 1-16,1-9-3 15,3-9 0-15,0-13 0 32,7-10 0-32,8-9 2 0,6-6 0 15,11-3 4-15,10-4 1 31,15-2 5-15,14 2 1 0,10 1 3-16,14 0 0 0,4 6 1 15,-7 6 0-15,3 3-2 0,-3 3 0 0,0 7-6 0,0 0 1 0,-7-1-13 16,-8-2 0-16,-9-7-8 16,-12-3 1-16</inkml:trace>
  <inkml:trace contextRef="#ctx0" brushRef="#br2" timeOffset="109222.98">12467 12417 41 0,'39'-22'20'0,"-4"13"-7"0,-28 3 29 0,0-1-36 0,0 4 0 0,-7 3 4 15,-3 3 0-15,-8 4-13 16,-6 12 1-16,-8 15 7 0,-7 10 1 16,-7 22-4-16,-13-3 0 15,-1 6-5-15,3-7 0 16,1-2-4-16,6-4 0 16,8-18-8-1,11-13 1-15,9-16-5 0,5-18 0 16</inkml:trace>
  <inkml:trace contextRef="#ctx0" brushRef="#br2" timeOffset="109439.51">11945 12286 26 0,'21'-10'13'0,"15"26"-3"0,-22-7 14 0,3 10-18 0,1-3 0 0,3 15 4 16,4 4 0-16,10 9-12 15,11 15 0-15,3 4 7 16,-3 0 1-16,0-1-5 16,3-5 1-16,4-13-11 15,-7-7 1-15,-3-12-7 16,-1-15 0-16</inkml:trace>
  <inkml:trace contextRef="#ctx0" brushRef="#br2" timeOffset="109751.38">12940 12496 54 0,'-14'31'27'0,"17"-12"-29"0,1-16 49 0,-1 0-44 16,4 0 0-16,4-3 3 16,3-3 0-16,11 0-8 15,3-3 0-15,7 3-1 16,-3 0 0-16,-4 3-14 15,-7-4 0-15</inkml:trace>
  <inkml:trace contextRef="#ctx0" brushRef="#br2" timeOffset="109954.81">12919 12894 46 0,'21'16'23'0,"7"-32"-17"0,-17 10 28 16,35-13-41-16,-4-3 1 15,0 6-21-15,4-3 1 16</inkml:trace>
  <inkml:trace contextRef="#ctx0" brushRef="#br2" timeOffset="110467.58">13797 12634 59 0,'-7'12'29'0,"39"-9"-37"0,-18-3 50 16,11-3-42-16,10-3 0 16,7-7-3-16,1 4 0 15,-1-3-9-15,4-4 1 0,-7-3-4 16,-4 3 0-16</inkml:trace>
  <inkml:trace contextRef="#ctx0" brushRef="#br2" timeOffset="110921.81">14559 12135 57 0,'35'-6'28'0,"22"15"-32"0,-32-2 56 16,6 2-49-16,-2 0 1 15,-5 13-1-15,-6 19 1 16,-11 6-7-16,-18 13 1 16,-6 6 2-16,-8 9 1 15,-7 0-4-15,-7-6 0 16,-6-6-2-16,-1-10 1 15,3-12-3-15,5-13 1 16,6-12 0-16,7-13 1 16,8-13 0-16,9-5 1 15,5-7 1-15,10-3 1 16,7 0 3-16,4 0 1 0,3 9 1 16,7 3 1-1,0 13 0-15,1 10 1 0,-1 9-1 16,0-1 1-16,0 4-2 15,4 0 0 1,0 0-2-16,-1 0 0 16,5 0-6-16,-1-9 0 15,4-10-11-15,-7-3 0 0</inkml:trace>
  <inkml:trace contextRef="#ctx0" brushRef="#br2" timeOffset="111151.09">15233 12925 75 0,'-7'35'37'0,"10"-32"-53"0,-3-3 69 16,0 0-61-16,0 0 0 15,4-9-29-15,-4-10 0 16</inkml:trace>
  <inkml:trace contextRef="#ctx0" brushRef="#br1" timeOffset="118305.99">8731 8291 38 0,'0'-7'19'0,"11"20"-13"0,-4-10 19 15,0 0-25-15,-4 0 1 16,5 0-1-16,-1 7 0 0,-7 12 0 16,3 12 0-16,-3 7 1 15,-3 12 0-15,-1 16 1 16,1 10 0-16,-1 18 1 15,-3 10 0-15,0 15 0 16,3 10 1-16,-3 12-1 16,0 10 1-16,4 5-1 15,-1-5 0-15,1 6-1 16,3 3 1-16,3 0-1 16,-6-12 0-16,3 5-1 15,7-5 0-15,-4-1-1 16,1-8 1-16,-4-1-1 15,3-6 0-15,4-7-3 16,4-12 1-16,-8 0-4 16,8-3 1-16,0 0-8 15,-4-13 1-15,0-6-4 16,3-18 0-16</inkml:trace>
  <inkml:trace contextRef="#ctx0" brushRef="#br1" timeOffset="121336.86">1009 13317 54 0,'0'10'27'0,"0"-4"-19"0,0-3 27 15,0 3-34-15,-11 10 1 16,1 9-1-16,-18 7 1 16,6 5-5-16,-6 4 0 0,-4 6-1 15,-6 3 1-15,6 0-5 16,-3 1 0-16,10-4-3 16,0-16 1-16,11 0 2 15,7-9 0-15,4-6 6 16,13-7 1-16,1-2 6 15,10-7 0-15,7-10 4 16,-7 1 1-16,11-1 0 16,3 4 1-16,-10 3-5 15,3 9 0-15,-10 10-5 16,-8 15 0-16,-17 13-7 16,-3 13 1-16,-11 12-12 15,-8 6 1-15</inkml:trace>
  <inkml:trace contextRef="#ctx0" brushRef="#br1" timeOffset="121667.26">1259 13283 46 0,'0'9'23'0,"0"4"-16"0,0-10 33 0,-3 0-35 16,-8 10 1-16,-3 9 1 16,0 12 1-16,4 7-11 15,-1 9 1-15,0 13 6 16,-3 9 0-16,11 13-4 15,3-1 0-15,0-5-4 16,3-7 1-16,4-10-6 16,-7-8 1-16,7-17-11 15,-7-18 1-15</inkml:trace>
  <inkml:trace contextRef="#ctx0" brushRef="#br1" timeOffset="121894.11">921 13973 39 0,'7'34'19'0,"3"-27"-8"0,-6-7 23 16,7-4-30-16,-4 1 1 15,24-16 2-15,8-6 0 16,11-6-10-16,9-4 1 15,-9 1 1-15,-1 3 1 16,-17 6-15-16,-4 3 0 16</inkml:trace>
  <inkml:trace contextRef="#ctx0" brushRef="#br1" timeOffset="122239.13">1401 14067 45 0,'-4'19'22'0,"-3"-26"-16"16,7 7 28-16,-4-3-33 15,-3 3 1-15,4-6 0 16,3-7 0-16,0-5-4 15,0-7 1-15,0-7 1 16,10 1 1-16,-6-4-2 16,3 4 1-16,-3 3-1 0,3 6 1 15,3 3 0 1,8 6 1-16,-4 1-1 0,4 9 0 16,-1 3-3-16,4 0 0 15,1 0-9 1,-1 3 1-16,-4-3-3 0,5-3 0 15</inkml:trace>
  <inkml:trace contextRef="#ctx0" brushRef="#br1" timeOffset="122914.28">1669 14064 49 0,'10'18'24'15,"8"-21"-24"-15,-8 0 49 0,-2-3-46 16,6-3 0-16,3-7 0 16,-6-6 1-16,6-6-6 15,-6 3 1 1,0-7 2 0,-8 4 0-16,4 6-3 15,-7 6 1-15,-7 7-3 16,4 12 1-16,-8 0-3 15,0 7 1-15,1 2 0 16,-8 10 0-16,8 3 0 16,-8 3 1-16,7-2 1 15,1 2 1-15,-1 0 1 16,11 0 1-16,0 0-1 0,11-6 0 16,-1-3-1 15,8-9 1-16,3-7-3-15,7-6 1 0,-3-10-2 0,3 1 1 0,1-1-3 0,-12-6 1 16,8-3-3-16,-7-3 0 16,-8 0 6-16,1 3 1 15,-1-3 4-15,1 6 1 16,0 0 4-16,-4 7 1 0,3 2 3 16,-10 1 0-16,7 3-4 15,-7 6 0-15,-7 0-4 16,7 6 0-16,0 3-2 15,-10 7 0-15,3 3-2 16,-4 3 0-16,0-3 0 16,8-4 1-16,-8 1 0 15,4 0 0-15,7-1 2 16,0-2 0-16,7-4 0 16,-3-2 1-16,3 2-1 15,3-6 1-15,1 0-1 16,0 0 0-16,-1-3-2 15,-3 0 0-15,7-3-3 16,4 0 0-16,-7-3-4 16,6 3 0-16,-6-4-7 15,-1-5 1-15</inkml:trace>
  <inkml:trace contextRef="#ctx0" brushRef="#br1" timeOffset="123815.22">2346 14082 36 0,'-4'-12'18'0,"-6"15"-10"16,3-3 27-16,3 3-31 15,4 0 1-15,-7 7 1 16,7 2 0-16,0 1-9 0,0 6 1 16,0-4 5-16,7 1 0 15,-7-3-3-15,4-4 1 16,3-3-2-16,3-6 1 0,-6-12-1 16,3-7 0-16,4 3 0 15,-11-6 1 1,10-3 0-16,-10-3 0 0,7 0 0 15,4 3 0-15,-1 3 0 16,1 6 1-16,0 7-1 16,6 5 1-16,-6 4-1 15,3 7 1-15,4 2-1 16,-11 1 1-16,3 5-1 16,-6-2 0-16,3-4-1 15,-4-3 1 32,4 1-1-31,-7-1 1-16,4-3-1 0,-4 0 0 0,0-3 0 0,0-9 1 0,7-4 0 0,-7-5 0 0,11-8 0 15,-4 4 1-15,7-6 0 16,3 6 1-16,-6-3-1 16,7 10 1-16,-8-1 0 15,11 6 0-15,-3 10-1 16,-4 7 0-16,4 8 0 0,-1 10 0 15,-3 7-1-15,4-1 0 16,-7-3-1-16,6 7 0 16,-6-4-1-16,3-6 1 15,4-6-5-15,-8-6 0 16,8-13-10-16,-8-10 0 16</inkml:trace>
  <inkml:trace contextRef="#ctx0" brushRef="#br1" timeOffset="124414.26">2840 14434 56 0,'14'50'28'0,"11"-19"-26"15,-22-28 46-15,-3 1-44 16,11-8 1-16,-1-5 3 15,8-10 1-15,-7-12-12 0,6-19 1 16,-3-13 5-16,8-6 1 16,-8-16-3-16,-4-9 1 15,-6-9-4-15,-4 2 1 16,-4 10 0-16,-6-3 0 16,-8 7-1-16,-3 11 0 15,0 14-2-15,3 5 1 16,0 7 0-16,8 19 1 0,-1 15-1 15,11 13 0-15,0 12 1 16,0 16 0-16,0 10 1 16,0 9 0-16,0 6 1 15,11 9 0-15,-1 7 0 16,8 0 1-16,-7 9 0 16,6-6 0-16,-6-6 0 15,-1 0 0-15,1-4-1 16,0-15 0-16,-1-6-3 15,8-10 1-15,-8-9-3 16,1-10 0-16,7-6-4 16,-4-12 0-16,3-7-8 15,5 1 1-15</inkml:trace>
  <inkml:trace contextRef="#ctx0" brushRef="#br1" timeOffset="124617.83">3210 13966 45 0,'11'63'22'0,"-15"-10"-21"0,4-43 35 15,0 6-35-15,0 2 0 16,0 7 1-16,0-6 0 16,0-3-4-16,0 0 1 0,0-10-4 15,4-9 1-15,3-10-10 16,-4-15 1-1</inkml:trace>
  <inkml:trace contextRef="#ctx0" brushRef="#br1" timeOffset="125241.05">3168 13725 39 0,'11'31'19'0,"-1"-6"-21"15,1-21 27-15,-1 2-25 16,-3 3 1-16,4-2-1 16,0 2 1-16,3 0-5 15,3 1 1-15,-6-1-5 16,6 1 0-16,-6 5-3 16,0 10 1-16,-1 4 3 31,-109 14 7-31,205-43 2 0,-106 41 1 15,0-13 6-15,0-9 1 16,0-6 2 0,4-13 0-16,3 3-8 0,3-9 1 15,-6-10-5-15,7-3 0 16,3-3-2-16,-4 0 1 16,1 7-1-16,-1 5 0 15,5 4 1-15,-1 9 0 16,0 3 2-16,3 4 1 15,1-1 2-15,3-3 1 16,0 1 0-16,1 2 1 0,-5-6 0 16,-3-3 0-16,4 0-1 15,0-9 0-15,3-1-1 16,-11-5 0-16,8-4-2 16,-7-3 0-16,-11-9-2 15,0 6 1-15,-8-4-2 16,-2 7 1-16,-1 7-3 15,4 8 1-15,4 11-1 16,-8 11 0-16,4 1-1 16,4 9 0-16,3 6 1 15,0 4 0-15,0-7 2 16,10 0 0-16,1 4-1 16,6-10 1-16,8 0-3 15,3-13 1-15,4-3-6 16,3-6 0-16,-3-9-5 15,0-10 1-15</inkml:trace>
  <inkml:trace contextRef="#ctx0" brushRef="#br1" timeOffset="125810.49">4205 12982 56 0,'11'31'28'0,"-1"-9"-37"15,-10-19 56 1,0 35-45-1,-7 12 1-15,4 0 1 16,3 13 0-16,3 0-5 16,11 15 1-16,0 7 3 15,8 6 1-15,2-10-2 16,-3-6 1-16,-6-15-1 16,-1-13 0-16,-4-12-2 15,1-7 1-15,-11-13-1 16,-11-8 0 15,1-7 0-31,-4-7 0 0,-8-8-3 0,-6-4 1 16,4-3-1-16,-5 3 1 0,-2 4-2 15,2 8 1-15,8 10 0 0,0 13 1 16,3 3 1-16,8 9 0 16,3 7 1-16,3-1 1 15,4 4 0-15,4 3 1 16,3-4-1-16,7-6 0 15,0-5-1-15,7-11 1 16,0-5-3-16,-3-10 1 0,7-13-10 16,-1-6 0-16,1-12-6 15,0-4 0-15</inkml:trace>
  <inkml:trace contextRef="#ctx0" brushRef="#br1" timeOffset="126204.46">4812 13424 48 0,'10'16'24'0,"5"-13"-26"0,-8-3 39 16,0 0-37-16,3 3 0 16,1 0 0-16,-8 0 1 0,4 3-2 15,-3 4 1-15,3-1-5 16,4-2 1-16,-4-1-9 16,3-3 0-16</inkml:trace>
  <inkml:trace contextRef="#ctx0" brushRef="#br1" timeOffset="126375.64">4872 13854 54 0,'10'0'27'0,"29"0"-35"15,-28 0 46-15,-8-4-45 0,8 1 1 16,0 10-22-16,3-14 1 15</inkml:trace>
  <inkml:trace contextRef="#ctx0" brushRef="#br1" timeOffset="127342.92">2145 15139 55 0,'-7'13'27'0,"14"9"-21"0,0-16 28 15,-7 13-32-15,0 3 1 16,3 6 1-16,5 16 0 16,-8 12-5-16,0 16 1 15,-11 16 2-15,11 9 0 0,0 16-4 16,0-25 1 0,0 28-7-16,3-12 1 0,5-17-11 15,-5-27 1-15</inkml:trace>
  <inkml:trace contextRef="#ctx0" brushRef="#br1" timeOffset="127637.69">2600 15506 56 0,'-14'53'28'0,"-18"20"-29"0,29-51 45 15,-4 12-43-15,-15 7 0 16,1 6 0-16,-3 9 0 16,-1 1-5-16,7-10 0 15,1-6-8-15,2-7 0 16,5-15-5-16,-1-13 1 15</inkml:trace>
  <inkml:trace contextRef="#ctx0" brushRef="#br1" timeOffset="127836.09">2272 15519 41 0,'21'28'20'0,"7"10"-24"0,-17-20 35 15,-1 11-27-15,1 8 0 0,7 10 3 16,6 13 1-16,5 12-10 16,-1-3 0-16,11 0 5 15,3-3 1-15,7-7-8 16,-6-18 1-16,-5-6-12 16,-6-13 1-16</inkml:trace>
  <inkml:trace contextRef="#ctx0" brushRef="#br1" timeOffset="128227.56">3133 15008 64 0,'-4'37'32'15,"4"23"-34"-15,0-45 57 0,-7 14-52 16,4 8 0-16,3 20 0 16,-7 12 1-16,3 15-6 15,4 14 1-15,0 8 3 16,0 10 0 0,11 7-6-16,-1-11 0 0,1-11-6 31,-1-13 1-31,-6-19-12 0,13-29 1 0</inkml:trace>
  <inkml:trace contextRef="#ctx0" brushRef="#br1" timeOffset="128717.13">3556 15575 58 0,'11'31'29'0,"10"-34"-29"15,-18 0 45-15,15-3-42 16,10-3 1-16,14-1 0 15,8 4 1-15,6-7-10 16,4 1 1-16,-7-4-3 16,-3 7 0-16,-12-4-11 15,-9 4 0-15</inkml:trace>
  <inkml:trace contextRef="#ctx0" brushRef="#br1" timeOffset="128923.27">3718 16005 46 0,'21'9'23'0,"57"-25"-27"0,-57 7 32 0,11-10-32 15,14 0 0-15,-4-3-19 16,1-9 1-16</inkml:trace>
  <inkml:trace contextRef="#ctx0" brushRef="#br1" timeOffset="129356.18">4674 15252 61 0,'7'-3'30'0,"29"-6"-36"0,-12 2 55 16,19 1-46-16,-5 6 0 16,5 9 1-16,3 10 0 15,-4 16-6-15,-14 18 0 16,-14 7 0-16,-14 12 1 15,-10 22-5-15,-15 0 0 16,-10 3-4-16,-8-9 1 16,1-16-4-16,3-9 1 15,-10-16-1-15,10-16 1 16,0-15 4-16,8-13 1 0,2-12 6 16,19-13 1-1,-1-7 6-15,15-2 0 16,13 3 7-16,1 6 0 0,7 9 1 15,10 7 0-15,14 9-4 16,1 10 1-16,10 6-3 16,10 12 0-16,1-12-4 15,-8 0 0 1,-3-1-4 0,4-2 0-16,-1 0-6 15,-6-1 1-15,-8-8-15 16,-3-7 1-1</inkml:trace>
  <inkml:trace contextRef="#ctx0" brushRef="#br1" timeOffset="129866.06">5810 15763 41 0,'0'13'20'0,"32"-4"-3"0,-18-9 18 0,11 7-29 0,21-4 0 0,7 0 5 0,24-3 0 0,11-3-14 16,15-7 0-16,13 4 6 16,15-3 0 46,-8 2-9-62,-3 7 1 0,-11 3-14 16,-3-3 0-1</inkml:trace>
  <inkml:trace contextRef="#ctx0" brushRef="#br1" timeOffset="130145.83">7073 15352 52 0,'25'26'26'0,"24"11"-23"0,-35-24 36 0,8 6-38 16,2-4 1-16,1 1 0 16,0 9 0-16,-1 10-3 15,-13 8 0-15,0 4-2 16,-11 10 0-16,-11 12-8 15,-10 6 1-15,-4 0-6 16,0-2 0-16</inkml:trace>
  <inkml:trace contextRef="#ctx0" brushRef="#br1" timeOffset="130420.73">6929 15578 55 0,'14'44'27'0,"10"28"-34"0,-13-53 52 15,14 16-45-15,-1 21 1 0,5 4-2 16,-1 12 0-1,0 6-9-15,-7-3 1 0,0-12-6 16,-3-6 0-16</inkml:trace>
  <inkml:trace contextRef="#ctx0" brushRef="#br1" timeOffset="131024.96">9137 14913 47 0,'-4'0'23'0,"-3"-12"-18"16,7 12 39-16,0 9-41 16,-3 7 1-16,-4-3 1 15,-7 12 0-15,-11 15-7 16,-10 4 0-16,-8 16 2 0,-2 12 1 15,-8 10-8-15,3 2 1 16,8-2-11-16,3-10 0 16</inkml:trace>
  <inkml:trace contextRef="#ctx0" brushRef="#br1" timeOffset="131297.13">8597 14970 46 0,'25'25'23'0,"42"47"-18"0,-42-47 33 0,6 10-38 16,12 12 1-16,10 22-1 15,3 3 1-15,-3 9-2 16,-4-2 0-16,1 2-3 15,-4-12 1-15,-4-12-11 16,0-20 0-16</inkml:trace>
  <inkml:trace contextRef="#ctx0" brushRef="#br1" timeOffset="131702.6">9465 15249 60 0,'-3'3'30'0,"17"-3"-31"0,0-3 51 0,10 0-47 15,12-3 1-15,6-1 1 16,18 1 0-1,21 0-13 1,-10 3 1-16,-15 0-5 16,-21 9 0-16,-10 3-7 15,-11 4 0-15</inkml:trace>
  <inkml:trace contextRef="#ctx0" brushRef="#br1" timeOffset="132007.14">9652 15732 53 0,'14'12'26'0,"18"-27"-35"0,-14 5 46 0,10-2-41 0,7-7 1 0,7-6-13 0,1-3 1 0,10-4 11 0,-8-2 1 16</inkml:trace>
  <inkml:trace contextRef="#ctx0" brushRef="#br1" timeOffset="132280.97">10537 14851 47 0,'22'0'23'0,"16"-22"-14"0,-23 19 42 0,6 3-44 16,7 3 1-16,-3 12 1 16,-1 14 1-16,-2-1-14 15,-8 13 0-15,-7 15 8 16,-7 7 0-16,-14 6-6 16,-15 12 0-16,-9-8-3 15,-8-5 0-15,0-5-1 16,-4-6 0-16,5-13 0 15,-1-13 1-15,3-12 0 0,12-16 0 16,6-9 2-16,7-1 1 16,11-8 1-16,4-4 1 15,3 0 1-15,10 0 0 16,8 7 2-16,7 2 1 16,6 10-1-16,12 3 1 15,-1 4-1-15,4 5 0 16,0 4-2-16,-4-4 1 15,0 4-3 1,4-3 0-16,0-4-5 0,4-6 0 16,-8-6-11-16,0-6 0 15</inkml:trace>
  <inkml:trace contextRef="#ctx0" brushRef="#br1" timeOffset="132517.84">11338 15610 77 0,'0'69'38'0,"-3"3"-50"16,-1-50 70-16,-3 15-58 16,-7 17 1-16,-7-1-4 15,-4 7 0-15,-7-1-8 16,-3-6 1-16,7-18-10 0,10-13 1 15</inkml:trace>
  <inkml:trace contextRef="#ctx0" brushRef="#br1" timeOffset="133182.79">13166 14860 62 0,'-14'41'31'0,"-29"22"-34"0,29-48 50 15,-7 17-47-15,0 5 0 0,-11 17-2 16,-10 8 1-16,-8 20-4 15,-6-7 1-15,10 0-12 16,7-9 1-16,11-19-2 31,10-15 0-31</inkml:trace>
  <inkml:trace contextRef="#ctx0" brushRef="#br1" timeOffset="133493.57">12658 15030 53 0,'24'40'26'0,"50"29"-32"0,-49-59 52 0,10 12-46 0,-3 6 0 0,0 6-1 16,0 1 1-16,-1 2-6 0,-9 4 0 15,-1-3-9-15,-7-7 1 16</inkml:trace>
  <inkml:trace contextRef="#ctx0" brushRef="#br1" timeOffset="133713.44">13381 15152 59 0,'-21'53'29'0,"24"-40"-28"0,1-10 50 0,3 3-46 0,7 0 0 16,11-6 1 0,6-3 1-16,8-6-10 0,11-1 0 15,-1-5 1-15,-3-10 1 16,-7 3-13-16,-8 3 1 16,-6 3-8-16,-11 10 1 15</inkml:trace>
  <inkml:trace contextRef="#ctx0" brushRef="#br1" timeOffset="133943.23">13377 15572 57 0,'-10'19'28'0,"17"-19"-29"0,0 0 48 16,3-3-43-16,8 0 0 0,7-1 0 15,-4-2 1-15,7 0-8 16,4 0 1-16,7-1-1 16,0-5 0-16,-1-4-15 15,5-9 0-15</inkml:trace>
  <inkml:trace contextRef="#ctx0" brushRef="#br1" timeOffset="134192.94">14104 15174 63 0,'-7'22'31'0,"3"-19"-27"0,12-3 48 15,2-3-50-15,8-4 0 16,6 17 0-16,5-7 1 16,6 0-6-16,7-6 0 15,4 3-2-15,0-13 0 16,-4-5-15-16,4-14 1 0</inkml:trace>
  <inkml:trace contextRef="#ctx0" brushRef="#br1" timeOffset="134672.47">14831 14650 61 0,'17'13'30'0,"22"2"-25"0,-21-12 44 0,10 10-46 16,0 3 0-16,1 6 1 16,-8 15 0-16,-7 10-6 15,-14 22 0-15,-18 7 2 0,-10 5 1 16,-14 1-4-16,-8 2 0 16,-3-12-4-16,7-12 0 15,1-10-2-15,-1-12 0 16,3-16 0-16,5-3 1 15,9-19 2-15,8-10 0 16,14-6 5-16,11-2 1 16,10-1 5-16,10 3 1 31,12 4 3-31,10 8 0 0,3 11 1 16,4 8 1-1,0 10-3-15,3-3 0 0,1 4-4 0,-8 2 1 16,-7-3-6-16,-6 0 0 15,-5 0-12-15,-6-3 0 0,-11-6-8 16,-14 2 0-16</inkml:trace>
  <inkml:trace contextRef="#ctx0" brushRef="#br1" timeOffset="140359.47">8280 14860 47 0,'3'16'23'0,"4"6"-16"0,0-19 24 16,-7 0-30-16,0 3 1 15,4 4-1-15,-4 2 1 16,0 4-3-16,0 12 0 15,-4 13 1-15,4 6 1 16,0 16-2-16,-7 21 1 16,0 14-1-16,-3 14 1 15,-4 23-1-15,3 6 0 16,-10 7-1-16,7-1 0 0,7 1-1 16,3-23 0-16,8-9-5 15,6-16 1-15,1-18-7 16,10-32 1-16</inkml:trace>
  <inkml:trace contextRef="#ctx0" brushRef="#br1" timeOffset="141710.87">8262 14515 16 0,'-3'-12'8'0,"-5"-4"1"0,8 16 5 16,0-6-9-16,0 6 1 15,0 0 3-15,8 0 1 0,2 3-12 16,8 0 0-16,3-3 7 16,7 3 0-16,7 0-3 15,11 0 0-15,4-3-3 16,10 0 0-16,14-3-2 15,21 0 1 1,-3 0-1-16,31 0 1 0,8 0 0 16,10 0 1-16,11-1 0 15,17-2 1-15,0 3 1 16,11-3 0-16,11-4 0 16,-4 7 0-16,10-9 0 15,8-4 0-15,-1 0-1 16,12 1 0-16,-8-7 0 15,17 0 1-15,-6 3-1 16,3 0 1-16,-3 0-1 16,-11 1 1-16,7-8 0 15,-3 4 0-15,-14 1-1 16,3-5 1-16,0 1-1 16,-4 7 1-16,-3 5-1 15,8 0 0-15,-15 13 0 16,-1 7 0 31,-2 5-1-32,-25 1 1-15,-4 2-1 0,-10-2 1 0,-18 6-1 0,-18-3 1 0,-17 2-1 0,-15-2 0 0,-13 3-1 16,-11 0 1-16,-15 3 0 0,-6 6 0 16,-7-6 0-16,-4 0 1 15,-7 3-1-15,0 6 1 16,-3 4-1-16,-4 2 1 0,0 4 0 15,-3 6 0-15,-4 3 0 16,3 4 0-16,1 5-1 16,-1 1 1-16,-3 9 0 15,-3 3 0-15,-4 9 0 16,-1 10 0-16,1 7-1 16,-3 11 1-16,-1-2 0 15,1 6 1-15,3-10 0 16,0-2 1-16,-4-17-1 15,-3-8 1-15,0-7 0 16,-7-7 1-16,-4-2-2 16,-3-16 1-16,-15-7-1 15,-13-2 0-15,3 2-1 16,-11-2 0-16,-10-4 0 16,-7 1 0-16,-10-7-1 15,-5 6 1-15,-6-6 0 16,-4 3 0-16,-10-2 1 0,-1-1 0 15,4 3 0 1,-7-3 1-16,-3 0-1 0,-8 3 1 16,1 4 0-16,-8-4 0 15,-6 3 0-15,-1-3 0 16,-7-3-1-16,-3-3 1 16,-11-3-1-16,1-6 0 15,-5 6-1-15,-10-7 1 0,7-2-1 16,-6-7 1-16,-8-3 0 15,0 0 1-15,-4-13-1 16,1-6 1-16,3-6-1 16,-4-3 0-16,4 0 0 15,4 6 0-15,3 0-1 16,-7-3 1-16,21 9-1 16,0 0 1-16,-3 4 0 15,14 6 0-15,-1-1 0 16,-2-2 0-16,6-4 0 15,14 1 1-15,-3-1-2 16,11-2 1-16,6-1-1 16,4 3 1-16,7 4-1 15,15 3 0-15,13 3-3 16,4-1 1-16,17 1-9 16,11 6 0-16,15-6-5 15,20-3 0-15</inkml:trace>
  <inkml:trace contextRef="#ctx0" brushRef="#br0" timeOffset="147323.65">10647 5007 25 0,'-4'10'12'0,"4"-10"-7"16,0 0 13-16,0 0-16 15,0 0 0-15,4 0 1 16,-1 3 1-16,1 0-5 16,-1 0 1-16,4 0 3 15,1 1 1-15,-1-4-2 16,3 0 1-16,4-4 0 16,0 1 0-16,1-3-1 0,2 3 0 15,4-3 0-15,4 2 1 16,3 4-1-16,4 0 1 15,0-6-1-15,3 3 1 16,0 3-2-16,4-6 1 16,3 3-1-16,4 0 0 15,0-1 1-15,-4 4 0 16,11 4-1-16,7-4 1 16,-3 0-1-16,6 0 1 15,8-4-1-15,3 4 1 0,-3 0-1 16,-1 4 0-16,8-4 0 15,-1 0 1-15,8-7-1 16,3 4 1-16,-3 0-1 16,-4 0 0-16,4-3 0 15,-4 6 1-15,7 3-1 16,-3 0 1-16,3-3-1 16,-7 0 0-16,0 0-1 15,4 0 1-15,-1-3-1 16,1 3 1-16,3 3-1 15,0 0 1 17,-6 0-1-32,2-3 1 0,4 3 0 0,-3 0 0 0,7 1 0 15,0 2 0-15,-8-3 0 16,8-3 1-16,3 0-1 16,0-3 0-16,8 0-1 15,-8 3 1-15,4-3-1 16,7-1 1-16,-8 4-2 15,8 0 1-15,0 0 0 0,-4-3 0 16,11 6 0-16,-7-3 1 16,7-3-1-16,-4 0 0 15,1 6 0-15,-4-3 0 16,-4-3 0-16,0 3 0 16,0 3 0-16,-6 0 0 15,-15 4 0-15,-4-4 0 0,-2 3 0 16,-8-3 0-1,-7 3 0-15,-8-6 0 0,1 4-1 16,-14 2 1-16,-7-6-1 16,-7 3 0-16,-8-3-4 15,-10-3 0-15,-7 3-11 16,-7-10 0-16,-7-5-4 16,14-4 1-16</inkml:trace>
  <inkml:trace contextRef="#ctx0" brushRef="#br0" timeOffset="148368.54">13176 4716 34 0,'0'19'17'0,"-3"-7"-3"0,3-15 18 0,0 3-27 16,-4-3 0-16,1 3 3 15,-4 3 1-15,0 6-11 0,0 13 0 16,-1-6 7-1,1 22 1-15,-3-10-3 0,-1 16 0 16,4 0-2-16,0 3 0 16,0 6-5-16,0-3 1 15,3-9-11 79,1-6 1-78,-1-20-5-16,4-2 1 0</inkml:trace>
  <inkml:trace contextRef="#ctx0" brushRef="#br0" timeOffset="153810.13">13003 5710 22 0,'25'9'11'0,"-4"1"-2"16,-14-13 11-16,-3 3-15 16,-4 0 0-16,7-7 4 15,0-5 0-15,0-1-10 16,-3 1 0-16,3-1 8 16,-4 4 1-16,1-1-3 15,3-2 0-15,-7 2-3 16,-4 1 1-16,-6 3-2 0,-8-1 0 15,0 1-2-15,1 3 1 16,-8 3 0-16,-3 9 0 16,0 7 0-1,-1 3 0-15,1 19-1 0,10 9 1 16,8 6-1-16,10 6 1 16,10-11-1-16,8 2 1 15,3 3 0-15,0-9 1 16,8-13 1-16,13-18 0 15,4-19 2-15,7 2 1 0,3-21-1 16,-3-9 1 0,-7-16-2-16,-14-7 1 0,-15 13-10 15,-17-3 0-15,-17-6-13 16,-15 12 1-16</inkml:trace>
  <inkml:trace contextRef="#ctx0" brushRef="#br2" timeOffset="160144.37">5041 4427 31 0,'0'3'15'0,"11"-6"-3"16,-11 3 15-16,0-6-26 15,10 3 1-15,-6-10 1 16,3 7 0-16,0 6-4 15,4 6 1-15,-1-15 2 16,1 0 1-16,-1-4-1 16,-3-9 0-16,4 3-1 15,3-3 1-15,4-6-1 16,-8-6 0-16,1 5-1 16,-1-2 0-16,-2 9-1 15,2-3 1-15,-10 9-1 16,4 7 1-16,3 3-2 0,-7 6 1 15,0 0-1-15,0-7 1 16,0 7-1-16,7-3 1 16,-4 3 0-16,4 0 0 15,-3-6 1-15,6 9 0 16,8 0 0-16,0 0 0 16,6-3 0-16,8 0 0 15,7-3-1-15,7-6 1 16,3-4 0-16,11 7 0 15,0-7 1-15,11-2 0 0,6-4 0 16,15-6 1-16,17-3-1 16,-10-1 1-16,0 14-2 15,10-1 1-15,-10-3 0 16,0 0 0-16,-7 1-1 16,-18 8 0-16,-11-5-1 15,-10 5 0-15,-14 7 0 16,-11-3 1-16,4 3-1 15,-14 3 1-15,-1-4-1 16,-3 4 0-16,0 4 1 16,-7 5 0-16,1-3-1 15,-1-6 1-15,0 7 0 16,0 8 0-16,-7 17 0 16,-7 2 0-16,3 19-1 15,1 13 1-15,-1 3 0 16,4-12 1-16,0 2-2 15,0-5 0-15,0-11-6 16,4-8 0-16,3-19-5 16,0-4 0-16</inkml:trace>
  <inkml:trace contextRef="#ctx0" brushRef="#br2" timeOffset="161079.63">4544 3289 27 0,'-7'-9'13'0,"7"21"0"0,0-12 17 0,0 0-27 15,7 6 1 1,-7 7 3-16,0-4 0 0,0 7-8 15,0 3 0-15,0 3 5 16,0-3 1-16,3 3-2 16,4 9 0-16,-7 3-2 15,0-5 1-15,4 11-2 16,-4-2 1-16,0-3-1 16,0-10 0-16,0 3-1 15,-4-12 1-15,4-7-1 16,-7-3 1-16,4-6-1 15,-8 0 1-15,1-3-1 16,-4 0 1-16,-1 0-1 16,-2-7 1-16,-8 4 0 0,0 0 0 15,1 0-1-15,-12 6 1 16,8 6 0-16,3 3 1 16,-3 4-1-16,7 9 1 15,11 6-1-15,-1-3 1 16,4-6 0-16,7-7 0 15,7 4-1-15,7 0 1 16,4-7-1-16,10-6 1 16,-7 4-2-16,7-7 1 15,4-7-5-15,7 14 0 16,-11-7-7-16,4-16 1 0,-7-3-4 16,-1-9 0-16</inkml:trace>
  <inkml:trace contextRef="#ctx0" brushRef="#br2" timeOffset="161291.28">4706 3769 46 0,'7'44'23'0,"-3"-19"-28"16,-4-22 44-16,0 3-40 15,0 4 0-15,7-10-2 16,-7 0 1-16,0-7-1 16,0 7 1-16,0-12-11 15,0-10 0-15</inkml:trace>
  <inkml:trace contextRef="#ctx0" brushRef="#br2" timeOffset="161695.51">4678 3596 31 0,'0'-18'15'0,"3"11"-6"0,-3 7 18 0,11-3-24 0,-8 3 0 0,5 3 3 0,2-3 0 16,-10 0-7-16,4 0 0 15,6 0 4-15,4 0 1 0,8 0-2 16,-8-3 0 0,21-3-1-1,-10-4 0-15,-1 14-1 16,-3 2 0-16,-10 0 0 15,7-3 0-15,-8 0-1 16,-6 4 1-16,3-1-1 16,-4-3 0-16,-3 3-1 15,0-2 1-15,0 2-1 16,-3-3 0-16,3 3 1 16,-7 4 0-16,7-4 1 15,7 0 0-15,-4 0 1 16,4 4 1-16,4-1 0 15,-4 1 0-15,4 2-1 16,-11 4 0-16,0 9-3 16,0 0 1-16,-11-9-2 0,4 3 0 15,-4-1-7-15,1-2 1 16,-1-7-4 0,4 1 1-16</inkml:trace>
  <inkml:trace contextRef="#ctx0" brushRef="#br2" timeOffset="161967">5211 3217 29 0,'14'34'14'0,"-7"-5"-8"0,-7-26 22 0,0-3-27 15,0 9 1-15,-7 10 3 16,3 16 0-16,-6 2-4 15,2 16 0-15,5 1 3 16,6-1 1-16,5 4-1 16,2 2 0-16,1-18-4 15,-1-7 0-15,-3-15-7 16,-3-13 1-16,-4-12-8 16,-4-6 1-16,-6-13-1 15,-4-7 0-15</inkml:trace>
  <inkml:trace contextRef="#ctx0" brushRef="#br2" timeOffset="162132.18">5101 3527 43 0,'0'16'21'0,"21"19"-20"16,-10-26 46-16,7 0-44 15,-4-5 0-15,7 2 1 16,7-16 1-16,7-12-7 0,15 0 0 16,-4 1 2-16,-8-1 0 15,-2 3-14-15,-15-3 1 16,-4 3-3-16,5 6 1 15</inkml:trace>
  <inkml:trace contextRef="#ctx0" brushRef="#br2" timeOffset="162712.53">6237 3716 44 0,'-7'15'22'0,"14"-5"-17"0,-7-7 39 16,4 6-42-16,-1-3 0 15,1 1 2-15,-4-7 0 16,3-10-5-16,-3 1 0 16,-3-7 3-16,-1-12 1 0,-3-3-2 15,0-7 1-15,4 0-2 16,-8-6 1-16,11 4-1 15,-7-1 1-15,7 6-1 16,0 1 0 0,7 15-1-16,4-6 0 0,6 6-1 15,4 10 0-15,1 9-3 16,-5 0 0-16,4 9-5 16,-10 4 1-16,-1 2-7 15,-6 1 0-15</inkml:trace>
  <inkml:trace contextRef="#ctx0" brushRef="#br2" timeOffset="162925.57">6078 3694 45 0,'-3'9'22'0,"13"0"-17"0,1-15 38 15,-7 0-40-15,13-4 0 16,-3 1 1-16,11 0 1 15,0 5-7-15,3-5 0 16,0 3 1-16,0 0 1 16,-6-7-11-16,-1 4 1 15,-4-10-6-15,4-3 0 16</inkml:trace>
  <inkml:trace contextRef="#ctx0" brushRef="#br2" timeOffset="163425.97">6509 3722 35 0,'14'19'17'0,"-21"-4"-11"0,7-15 24 0,0 0-29 16,-7 0 1-16,3-9 0 16,-3 3 0-16,4-4-3 15,-4-5 1-15,3 5 1 16,1 1 0-16,-1-1 0 15,4 4 0-15,7 3 0 16,4-3 1-16,10 2-1 16,-4-2 1-16,8 3-2 0,0-3 1 15,7 0-2 1,-4-7 0-16,7 4-2 16,0-10 1-16,-3 0 0 0,0 3 0 15,-7 7 0 1,-4-1 0-16,0 1 1 0,-11 0 0 15,1 6 1-15,-4-4 0 16,-7 7 1-16,-3 0 0 16,-4 0 0-16,-8 10 0 15,1 2 0 17,-7 4 1-32,4 3-1 15,-1 0 0-15,4-1-1 0,0-2 1 0,10-3-1 0,-3 2 0 16,14 1-2-16,0-13 0 0,7 0-2 15,4-6 1-15,0 0-1 16,3-7 1-16,0-11-4 16,-7-1 1-16,-3-3-4 15,-1-1 0-15</inkml:trace>
  <inkml:trace contextRef="#ctx0" brushRef="#br2" timeOffset="164082.06">6964 3556 35 0,'0'50'17'0,"7"-19"-10"0,-7-25 30 0,0 1-34 16,3 2 1-16,1-6 1 15,3 7 0-15,-7-4-7 16,0-6 0-16,4-6 4 16,-1-4 0-1,8 1-1-15,-8-1 0 0,4 4-1 0,-3 3 0 16,3 0 0-16,0 0 0 15,3 6 0-15,-2-3 0 16,6 3 0-16,-4 0 0 16,-3 0-1-16,4 0 1 15,-1-3-1-15,1 0 1 16,-7 0-1-16,3 4 1 16,3-1-1-16,-10 0 0 0,7 3-1 15,-3-3 1-15,-1 3-1 16,1-2 0-1,-1 2 1-15,4-6 1 0,4 0-1 16,-7 0 0-16,6 0 1 16,1-10 0-1,-1 10 0-15,1-6 0 0,3 6-1 16,-3-3 1-16,-4 3 0 16,3 0 0-16,1 0 0 15,-1 0 0-15,1-6-1 16,0 0 1-16,-1-1 0 15,1-2 0-15,-1 3-1 16,1-10 1-16,-1 7-1 16,1-4 1-16,-4 0 0 15,0 1 0-15,0-4-1 16,-3 4 1-16,6 2 0 16,1 1 0-16,-8 3 0 15,4-4 0-15,1 1 0 16,2 2 1-16,1 7 0 15,-1 0 1-15,4 0-1 0,0 0 1 16,8 7-1-16,-5 5 1 16,4 4-1-16,4 9 1 15,-4-6-2-15,4 15 0 16,-11-15-6-16,0 6 0 16,0-3-8-16,-3-12 1 15</inkml:trace>
  <inkml:trace contextRef="#ctx0" brushRef="#br2" timeOffset="164758.25">8449 3490 58 0,'11'3'29'0,"34"-6"-21"0,-30 3 53 0,2-10-59 16,1 1 0-16,14 0 1 15,-1-1 0-15,5 4-5 16,-5-4 1-16,-2 4 2 16,-8 6 0-16,-7 6-2 15,-7 4 1-15,-7 6-2 16,-14 2 0-16,0 11-3 15,-7-4 1-15,-4 9 0 16,0-2 1-16,4-1 0 16,3 6 0-16,4 7 1 15,4-15 0-15,3 5 3 16,7-3 0-16,0 1 0 16,0-1 1-16,10-9-2 15,8-9 1-15,7-7-3 16,-1-6 0-16,8 0-6 15,-11-9 1-15,0-1-11 0,-3-2 0 16</inkml:trace>
  <inkml:trace contextRef="#ctx0" brushRef="#br2" timeOffset="165000.29">8544 3785 44 0,'-7'15'22'0,"7"1"-13"0,0-13 30 0,0-3-37 15,0 0 1-15,7 0 0 16,0-9 0 0,7 5-4-16,8-5 0 0,-1 0 0 15,0 6 1-15,4-7-13 16,3 4 1-16,-7-10-4 15,7-3 1-15</inkml:trace>
  <inkml:trace contextRef="#ctx0" brushRef="#br2" timeOffset="165394.73">8865 3785 53 0,'14'9'26'0,"22"0"-29"0,-26-15 49 0,4-6-46 0,1-4 1 16,-1 0-1 0,-4 4 1-16,-3-7-2 15,-3 9 1-15,-4-2 0 0,-4-1 0 16,4 4-1-16,-10-1 1 16,3 14 0-16,0 2 0 15,0 3-1-15,-4 4 1 16,4 9 0-16,3 0 0 15,1 3-1-15,3-16 1 16,0 7 0-16,7-10 0 0,0 4-3 63,4-4 0-63,3 0-5 0,3-3 0 0,1 10-7 15,-4-19 0-15</inkml:trace>
  <inkml:trace contextRef="#ctx0" brushRef="#br2" timeOffset="165566.76">9133 3847 29 0,'-10'-6'14'0,"3"-29"-10"16,7 23 18-16,0 3-21 16,0-13 0-16,-4 9 2 15,4-3 1-15,0 4-3 16,4 2 0-16,3 4 4 0,3 0 0 15,12 6-1-15,2-6 0 16,12-4-2-16,-1-2 0 16,4-1-5-16,-4 1 0 15,0-4-5-15,-3 10 1 16,3-10-6-16,-3 3 0 16</inkml:trace>
  <inkml:trace contextRef="#ctx0" brushRef="#br2" timeOffset="165823.67">9606 3600 36 0,'0'-4'18'0,"4"17"-16"0,-4-7 31 0,-4-3-33 0,-6 7 0 0,-5-4 0 15,-6 3 1-15,-3 7-1 16,2 3 0 0,1 0 0-16,4 6 0 0,-1 6-1 15,7-15 1-15,8 0-1 16,3-1 0-16,10-2 1 15,8-4 0-15,14-3 2 16,7-9 1-16,-11 3 1 16,0-9 1-16,-7-13-1 15,-7-6 0-15,-3-4-2 16,-11-12 1-16,-11 1-17 16,-20-4 0-16</inkml:trace>
  <inkml:trace contextRef="#ctx0" brushRef="#br2" timeOffset="167121.1">15233 4829 55 0,'-4'12'27'0,"1"13"-19"0,3-21 28 16,0 5-35-1,0 7 0-15,0 2 0 0,-4-5 1 16,1 9-3-16,-1 12 0 16,-3 1 1-16,4 18 0 15,3-9-7-15,-4 0 0 16,-3-10-10-16,7-2 1 15</inkml:trace>
  <inkml:trace contextRef="#ctx0" brushRef="#br2" timeOffset="167918.65">15025 3991 62 0,'21'10'31'0,"11"-38"-39"0,-22 18 53 0,4 1-40 0,4-7 0 0,3 4 2 0,4-1 1 0,3 4-10 0,-3 6 0 0,3 12 5 0,-7 13 1 0,-10 12-3 0,-8 7 0 0,-10 6-3 15,-10 0 1-15,-1-6-3 16,-3 3 0-16,-7-13-1 16,-1 1 0 15,1-7-1-31,0-3 1 0,3-7-2 15,4-2 1-15,3-7 1 16,4-3 1-16,4 0 0 0,3 1 1 0,3-4 2 16,8-4 0-16,10 4 4 15,7 0 0-15,7 0 0 0,4 7 1 16,10 2 0 0,8 4 0-16,-1 2-2 15,-3-15 0-15,-4 3-8 16,-3 7 1-16,-14-4-10 31,-4 4 0 0</inkml:trace>
  <inkml:trace contextRef="#ctx0" brushRef="#br2" timeOffset="168628.27">11356 4895 53 0,'0'12'26'0,"-4"26"-24"16,4-38 41-16,0 9-42 15,0 13 1-15,0 13 0 16,-3 5 0-16,-1 20-3 31,1 6 1-31,3-3 1 0,-4-10 0 0,4-3-3 16,0-3 0-16,0-12-13 0,0-23 1 15,0-3-3 1,4-21 1-16</inkml:trace>
  <inkml:trace contextRef="#ctx0" brushRef="#br2" timeOffset="168969.43">10774 4264 52 0,'-7'16'26'0,"7"-29"-28"0,0 7 50 0,3 3-46 16,4-6 1-16,4-4 0 16,3-6 1-16,4 7-8 15,10-7 0-15,4 6-4 0,3-5 0 16,-3-4-9 0,-1-3 1-16</inkml:trace>
  <inkml:trace contextRef="#ctx0" brushRef="#br2" timeOffset="169370.96">11236 3797 63 0,'14'22'31'16,"4"6"-30"-16,-11-25 56 0,3 4-55 0,1-7 0 0,0-10 0 0,10 10 1 0,0 3-4 15,0-12 0-15,-3 15 2 16,-4-12 0-16,-7 12-2 16,0 7 1-16,-7 9-2 15,-11 6 1-15,1-6-2 16,-4 9 0-16,3 1-1 15,-3-1 1-15,0 3 1 16,3-2 0 0,1-1 1-16,-1-9 0 0,4 3 2 15,7-6 1-15,4-3 0 16,3-1 1-16,10-8-1 0,4-7 0 16,15-7-1-1,2-5 1 1,-2-7-7-16,-1 6 0 0,-3 7-14 31,-11-6 0-31</inkml:trace>
  <inkml:trace contextRef="#ctx0" brushRef="#br2" timeOffset="175325.51">19311 4421 20 0,'-3'19'10'0,"6"-38"-3"0,-3 19 10 16,4-3-14-16,3-3 1 16,-4 12 1-16,1 3 0 15,-1 7-7-15,1 12 1 16,-4 7 4-16,3 6 0 16,-3 18-1-16,4 23 0 15,-1 5-1-15,-3 1 1 0,0 25-1 16,0 19 0-16,-3-26-1 15,-1 1 0-15,1 15-1 16,-1-9 1-16,-3 6-2 16,0-28 1-16,0-3-3 15,-4 3 0-15,4-9-5 16,4-7 1-16,-1-9-2 16,-3-16 1-16</inkml:trace>
  <inkml:trace contextRef="#ctx0" brushRef="#br2" timeOffset="176974.56">19350 4490 18 0,'21'6'9'0,"4"1"-5"16,-18-7 14-16,3 3-16 16,1 0 0-16,7 0 2 15,-4-3 1-15,3-3-6 16,1 0 1-16,0-4 3 16,-1 1 1-16,11 3-2 15,4-6 0-15,7-1-2 0,0 4 1 16,3-3-1-1,8 2 1-15,6-2-1 16,4 6 1-16,-4-4-1 0,11-5 1 16,4-4-1-16,3-3 1 15,11 4-2-15,3-1 1 16,0 0 0-16,7 4 0 16,8-1 0-16,6-2 0 15,0 5 1-15,4-5 0 16,14 2 0-16,-3 4 0 15,3-7 0-15,-4 3 0 0,8 1 0 16,-4-1 0-16,7-6-1 16,-4-2 1-16,4-1-1 15,0 3 1-15,8 3-1 16,-12 7 1-16,8-1-1 16,-4 4 0-16,7 6 0 15,-7 6 1-15,0-6-1 16,-7 3 0-16,4 4 0 15,-1-7 1-15,-14 9-1 16,1-6 0-16,-4 0 0 16,3-6 0-16,-6 6 0 15,-15-3 0-15,-3 4-1 16,-4-1 1-16,-7 0-1 16,-11 6 1-16,-3 1-1 15,-3 5 1-15,-8 4 0 16,-3 0 0-16,-3 3-1 15,-4 3 1-15,-8 0 0 0,-2 3 1 16,-8-3-1-16,-3-6 0 16,-4 6-1-16,-4 13 1 15,1 6-1-15,-7 9 1 16,-1 4-1-16,-3 8 1 16,0 14-1-16,-3 5 1 15,-1 4 0-15,1 13 0 16,-1 5 0-16,-3 1 0 31,4-10 0-31,-1 3 0 16,4 7 0-16,-3-7 0 0,3 7 0 0,0-13 0 0,7 0 0 15,-3-3 0-15,3 0 0 16,-3-6 0-16,3 2 0 16,0-8 1-16,0-7-1 15,-4-12 1-15,-3-7-1 16,1-3 1-16,-5-3-1 15,-3-6 0-15,-3-7 0 16,-5-5 0-16,-6-4 0 16,-7-3 0-16,-3-10 0 15,-1 4 0-15,-7-4-1 16,-10-2 1-16,-8-7-1 16,-6-3 1-16,-8-3 0 15,-3-4 0-15,-3 1-1 16,-1-3 1-16,-6-1 0 15,-8 1 0-15,-3 0 0 0,-11 2 1 16,7 1-1-16,-3-3 0 16,-7-1 0-16,-4 1 1 15,-11 3-1-15,12-1 0 16,-5 1 0-16,-6 0 0 16,-1 3 0-16,1-1 0 15,7-2 0-15,-11 0 0 16,-4 6 0-16,-6-3 1 15,10 3-1-15,-4-3 0 16,-3 3 0-16,-7 3 1 16,14-3-2-16,-3-3 1 0,-4 3 0 15,0 3 0-15,3 0 0 16,8-3 0-16,-8 3 0 16,-6 0 0-16,-1 3 0 15,11 1 1-15,-3-1-1 16,-8 0 0-16,8 1 0 15,-4 2 0-15,18 0 0 16,-8 1 1-16,8-4-1 16,7 0 0-16,3 1 0 15,0-1 1-15,14 0-1 16,11 0 1-16,7 1-1 16,4 2 0-16,6 0-3 15,11-2 1-15,8-1-9 16,6-12 0-16</inkml:trace>
  <inkml:trace contextRef="#ctx0" brushRef="#br2" timeOffset="190195.25">18083 8027 51 0,'-3'-6'25'0,"10"-10"-13"0,-7 7 26 16,0-1-35-16,0 10 0 15,0 7 2-15,-4 5 0 16,1 13-7-16,-4 16 1 15,0 12 4-15,-4 7 0 16,1 6-4-16,-5 15 1 16,5 7-4-16,-1-3 0 15,1-10-6-15,-1-9 0 16,4-16-8-16,-3-28 0 16</inkml:trace>
  <inkml:trace contextRef="#ctx0" brushRef="#br2" timeOffset="190940.64">17918 8074 44 0,'3'16'22'0,"18"-7"-13"15,-17-5 32-15,3-4-38 16,3 0 0-16,5 3 2 15,2-6 1-15,8-4-6 16,3-5 0-16,0-10 4 16,4-6 1-16,3-1-2 0,1-8 1 15,2-7-2-15,-2 3 0 16,-1 13-2-16,-3 3 1 16,-4 0-1-16,-3 18 1 15,-4-2-1-15,-7 18 0 16,-7 16-1-16,-7 4 0 15,-7 15-2-15,-7 9 0 16,-7 10-1-16,-8 6 1 16,-2-10 0-16,-5 1 0 15,1-4 0-15,0-9 1 0,0-6 0 16,3-10 1-16,4-9-1 16,6-9 1-16,8-7-1 15,7-3 0-15,7-3 0 16,11 0 0-16,3 0 1 15,4 3 0-15,3 1 1 16,3 5 0-16,5 3 1 16,-1-2 0-16,0 6-1 15,0-1 1-15,4 4 0 16,0 3 1-16,-4-3 0 16,-3-4 1-16,3-5 1 15,7-7 0-15,1-3 0 16,-5 0 0-16,-2-6-1 15,-1-7 1-15,-4 1-2 16,-2-1 0-16,-1-6-2 16,-4-3 1-16,-2 0-1 15,-8 0 0-15,0 4-2 0,-7 2 1 16,-4 7-2-16,-3 5 1 16,-4 8-1-16,1 5 0 15,-1 7 0-15,1-1 1 16,3 10 0-16,3 7 1 15,4 2 1-15,7 1 0 16,4-7 0-16,6-3 0 16,5-3-4-16,-1-13 1 15,3-9-10-15,5-9 0 16,-5-19-3-16,-2 0 0 16</inkml:trace>
  <inkml:trace contextRef="#ctx0" brushRef="#br2" timeOffset="191691.01">18969 8570 40 0,'0'34'20'0,"-4"-15"-22"0,4-16 35 0,0-3-32 16,0 0 0-16,0 0 0 16,0-6 0-1,4-3-2-15,-1-4 1 0,4-3 0 16,1 4 1-16,-1-1-1 15,0 1 1-15,0 2-1 16,0 1 1-16,3-1-1 16,1 4 1-16,3 0 0 0,-3 3 1 15,-1-4-1 1,1 7 1-16,-4 0-1 16,3 7 1-16,1-1 0 0,0-3 0 15,-1 0-2 1,-3-3 1-16,4 0 0 0,3-3 0 15,0-3-1-15,0 0 0 16,0-7 0-16,-3 1 0 16,-1-4-1-16,1-3 1 15,0 0 0-15,-1 0 0 16,1 1-1-16,-1 2 1 16,1 3 0-16,-1 7 1 15,1 6-1-15,0 10 1 0,-1 5-1 16,1 10 0-16,-1-6 1 15,1 3 0-15,0-3-2 16,3-3 1-16,0-1-1 16,0-2 1 15,0-1-5-31,4-2 0 16,-1-4-4-16,1-3 0 0,0-6-2 0,-1-3 0 0,1-1 0 15,3-2 1-15,0 0 6 16,4 2 0-16,3-2 5 15,0 3 0-15,1-1 4 16,-5 1 1-16,-3-3 0 16,-6 2 1-16,-5-2-3 15,1 0 1-15,-8-1-2 16,-6 1 1-16,-4 3-2 16,-7 6 0-16,-4 3-2 0,-3 6 1 15,0 4-2 1,-1 5 0-16,5 4-2 0,3 3 1 15,3 7-2-15,4-1 1 16,3-3-1-16,12-6 1 16,2-6 0-16,8-10 1 15,6-6-2-15,1-12 1 16,0-7-4-16,0-9 0 16</inkml:trace>
  <inkml:trace contextRef="#ctx0" brushRef="#br2" timeOffset="191948.16">19985 8457 38 0,'14'47'19'0,"-3"-31"-22"16,-8-13 37-16,1 3-33 15,3-3 0-15,0 0 3 16,0-3 0-16,0 0-4 15,0-3 1 1,7-6 3 0,-3 2 1-16,3-5-2 15,0-7 0-15,-4 0-6 16,5-3 1-16,-1-3-12 0,-4 3 0 16</inkml:trace>
  <inkml:trace contextRef="#ctx0" brushRef="#br2" timeOffset="192292.37">20302 8538 44 0,'18'47'22'0,"21"-34"-14"0,-25-19 30 15,4-4-38-15,3-9 1 16,0 7 0-16,0-4 0 0,-7-9-2 15,-3-3 0-15,-8-3 1 16,-10-4 1-16,-3 16-2 16,-4 0 0-16,-8 1-2 15,5 8 1-15,3 17 0 16,3 14 0-16,4 8 0 16,3 8 0-16,4 7 2 15,8 0 1-15,2-3 1 16,11-3 0-16,11-4 0 15,7-6 0-15,0-9-1 16,-4-13 1-16,0-6-15 16,-3-9 1-16,-7-13-2 15,-4-6 1-15</inkml:trace>
  <inkml:trace contextRef="#ctx0" brushRef="#br2" timeOffset="192951.54">22941 8341 48 0,'-21'19'24'0,"-11"-4"-28"15,22-12 45-15,-15-3-41 16,-10 0 0-16,-4 0 0 16,-3 7 1-16,3 2-1 15,7 10 1-15,4-3-1 0,7 2 1 16,6 4 0-16,5-3 0 15,6 0 0-15,8-6 0 16,6-1 0-16,8-9 0 16,7-3 1-16,3-6 0 15,0-3 1-15,0 2 0 16,-3-2-1-16,-4-1 1 16,-3 1-2-16,-4 0 0 15,-3-1-1-15,-1 4 1 16,-3 0-1-16,0 9 0 15,-3 3 1-15,-1 4 0 16,1 8 0-16,-1 7 1 0,1 1-1 16,3-1 0-16,-3-3-1 15,3-4 0-15,3-5-4 16,4-10 0-16,4-9-14 16,0-19 0-16</inkml:trace>
  <inkml:trace contextRef="#ctx0" brushRef="#br2" timeOffset="193253.98">23206 7685 59 0,'3'69'29'0,"-10"38"-28"0,4-76 42 16,-1 26-42-16,-3 21 0 16,-3 10-1-16,-5 0 1 15,5 3-2-15,-1-7 1 16,-3-21-3-16,7-22 0 16,4-19-5-16,-1-22 1 15,4-13-5-15,0-12 1 16,0-6-6-16,0-7 1 15,-4-2 2-15,-3-4 1 0</inkml:trace>
  <inkml:trace contextRef="#ctx0" brushRef="#br2" timeOffset="193430.21">23237 8284 42 0,'32'41'21'0,"32"-28"-24"0,-47-4 48 16,1 4-44-16,-4 5 1 0,-3 1 0 15,-4 0 0-15,-7 3-4 16,-7-3 1-16,-7 3 1 16,-11-3 0-16,0 3-8 15,1-4 1-15,-1-5-7 16,7-10 0-16</inkml:trace>
  <inkml:trace contextRef="#ctx0" brushRef="#br2" timeOffset="193763.01">23813 8212 44 0,'24'22'22'0,"-34"25"-25"0,3-37 37 16,-8-4-34-16,-6-3 0 15,-7 0-1-15,0 3 1 16,-4 4 0-16,0 2 0 15,1 7 0-15,-1 0 0 16,7-3 0-16,4 3 1 0,7-7 0 16,7-2 0-16,10-4 0 15,15 0 0-15,3 0 1 16,4 4 1-16,3-4-1 16,-3 3 1-16,-4 4-1 15,-7 3 0-15,-7 9-4 16,-7 0 0-16,-3-3-11 15,-1-7 0-15,-3-5-2 16,3-7 0-16</inkml:trace>
  <inkml:trace contextRef="#ctx0" brushRef="#br2" timeOffset="194061.14">24148 8429 49 0,'21'0'24'0,"-11"-13"-32"0,-13 4 49 16,-4-1-42-1,-11 1 0-15,-10 3 1 0,3 6 0 16,1 6 0-16,-1 16 1 16,0 6-2-16,-3 7 0 15,3 5-1-15,4 7 0 16,7 0-1-16,10-6 1 15,12-9 0-15,6-14 1 16,0-11 3-16,3-14 0 0,5-11 1 16,-1-17 0-16,-4-6-3 15,5-6 0 1,-5-9-12-16,-3-4 0 0</inkml:trace>
  <inkml:trace contextRef="#ctx0" brushRef="#br2" timeOffset="194333.39">24433 7808 42 0,'0'50'21'0,"-17"28"-17"0,10-49 28 16,-4 11-31-16,1 17 0 15,-5-7 0-15,1 6 1 16,0 4-3-16,4-4 1 16,3-9 1-16,3-3 0 15,4-6-3-15,7-16 0 16,4-10-10-16,3-2 0 16,0-16-1-16,0-7 0 15</inkml:trace>
  <inkml:trace contextRef="#ctx0" brushRef="#br2" timeOffset="194542.26">24529 8538 34 0,'10'35'17'0,"-3"15"-18"0,0-37 30 0,0-4-28 16,0-3 0-16,1 4 4 15,2-4 0-15,-3-6-3 16,7-6 0-16,0-10 4 15,8-15 0-15,-1 2-1 16,0-8 1-16,0-10-6 16,4 3 0-16,-1-16-15 15,-2-15 1-15</inkml:trace>
  <inkml:trace contextRef="#ctx0" brushRef="#br2" timeOffset="194768.52">24998 7585 42 0,'7'44'21'0,"-7"34"-16"16,-4-62 24-16,-6 25-25 0,-4 6 0 15,-7 25 3-15,-4 19 0 16,7-3-8-16,-3 6 0 16,3 3 6-16,1-6 0 15,3-13-3-15,0-15 1 16,6-16-5-16,1-19 1 15,4-12-8-15,-1-16 0 16,1-13-8-16,-1-8 0 16</inkml:trace>
  <inkml:trace contextRef="#ctx0" brushRef="#br2" timeOffset="194947.51">24691 8341 24 0,'21'22'12'0,"4"-3"5"0,-18-16 8 0,7 0-21 16,7 0 0-16,7-3 2 16,11 0 1-16,3 0-10 15,1 3 1 1,3 3-8 0,-22-2 1-16</inkml:trace>
  <inkml:trace contextRef="#ctx0" brushRef="#br2" timeOffset="195233.62">25097 8466 42 0,'3'22'21'0,"22"-16"-18"0,-15-6 27 15,8 0-27-15,3-3 1 16,4-6 1-16,-4-4 0 16,-3-2-7-16,-8-1 0 15,-3-3 5-15,-10 4 0 16,-11 5-2-16,-4 10 0 15,-3 6-1-15,0 13 1 16,3 0 0-16,4 12 0 16,3 10 0-16,4 3 1 15,11 0 0-15,10 3 0 0,7-9-1 16,7-7 1-16,11-12-2 16,11-13 0-16,3-15-9 15,-4-10 0-15,-7-16-8 16,-10-12 1-16</inkml:trace>
  <inkml:trace contextRef="#ctx0" brushRef="#br2" timeOffset="195685.95">27044 8294 66 0,'11'88'33'0,"-4"-7"-38"0,-4-68 60 0,1 5-55 16,3 1 0-16,0-3 3 15,7-3 0-15,4-10-4 16,3-13 1-16,3-2 0 16,5-10 1-16,-5-10-7 15,5 1 0-15,-1-10-14 16,-4 4 0-16</inkml:trace>
  <inkml:trace contextRef="#ctx0" brushRef="#br2" timeOffset="196299.57">27721 8200 46 0,'18'19'23'0,"-15"-7"-18"15,-3-9 27-15,-7 0-33 16,-7 7 1-16,-10 2 0 0,-5 1 1 16,-2-4-2-16,-1 7 1 15,-3 6 0-15,-1 6 0 16,8 0 0-16,7-3 1 15,3-3-2-15,4 0 1 16,14 3 0-16,14-12 0 16,0-7-1-16,8-3 0 15,-1-6 0-15,3-6 0 0,1-10 0 16,0-3 0-16,0-3 0 16,-4 3 0-16,-4-6 1 15,-3-4 0-15,-3 4-1 16,0 9 1-16,-1 10-1 15,-3 12 1-15,0 7-1 16,0 2 1-16,0 7 0 16,0 12 0-16,1 1-1 15,-1-7 1-15,3 0 0 16,4 0 1-16,0-9 0 16,8-10 1-16,2-3 0 15,8-9 0-15,3-16 0 16,1-10 0-16,6-24-1 15,-3-22 0-15,-8-7 1 16,-2-19 0-16,-12-5 0 16,-6-7 1-16,-15 0-1 0,-3-4 1 15,-7 20 0 1,-3 19 0-16,-1 21-2 0,-3 29 1 16,0 24-1-16,3 26 0 15,-3 28-2-15,3 22 1 16,8 22-1-16,2 19 1 15,8 15-1-15,8-2 0 16,-1-4-1-16,7-22 0 16,0-19-7-16,3-21 0 15,1-20-7-15,3-18 1 16</inkml:trace>
  <inkml:trace contextRef="#ctx0" brushRef="#br2" timeOffset="196584.29">28293 8197 36 0,'10'47'18'0,"-10"0"-10"16,0-44 23-16,-3 3-28 16,-1 7 1-16,4-1 1 15,0 10 0-15,4 0-6 16,3 3 0-16,0-3 5 15,4-3 1-15,3-10-3 16,-4-2 1-16,8-14-1 16,3-5 0-16,4-10-1 15,-1 0 0-15,1-13-3 16,-7-5 1-16,-4-1-10 16,0-3 0-16,-7-9-5 15,4 9 0-15</inkml:trace>
  <inkml:trace contextRef="#ctx0" brushRef="#br2" timeOffset="196928.1">28684 8429 47 0,'29'22'23'0,"6"-26"-23"0,-21-2 40 0,7-6-38 16,4-4 0-16,3-3 2 15,-3 7 1-15,-8-13-6 16,-2-10 0-16,-5 4 3 16,-3-4 0-16,-7 4-2 15,-7 3 1-15,-7 3-2 16,-7 6 1-16,-4 9-1 16,4 13 1-16,3 13-1 15,4 15 1-15,4 1 0 16,6 9 1-16,8 2-1 15,3-2 0-15,10 0 0 16,4-3 0-16,1-4-4 16,-1-3 1-16,0-9-11 15,4-12 0-15,3-13-2 16,14-10 1-16</inkml:trace>
  <inkml:trace contextRef="#ctx0" brushRef="#br2" timeOffset="197095.83">29450 8651 54 0,'18'16'27'0,"-15"-13"-45"0,-3-9 55 16,-7-7-62-16,-14-18 1 15</inkml:trace>
  <inkml:trace contextRef="#ctx0" brushRef="#br2" timeOffset="198146.69">19646 9884 39 0,'4'0'19'0,"3"25"-11"16,-7-13 19-16,0-9-24 15,0 4 1-15,-4 5 2 16,4 4 1-16,-3 15-8 16,-1 10 0-16,1 25 5 0,-1 28 0 15,4 3-2-15,0-25 0 16,-7 44-5-1,0-18 0 1,4-14-7-16,-1-18 0 0,0-28-6 16,4-20 1-1</inkml:trace>
  <inkml:trace contextRef="#ctx0" brushRef="#br2" timeOffset="198671.17">19360 10040 46 0,'-7'10'23'0,"18"6"-20"0,0-7 40 16,6 7-40-16,11 6 1 16,11 25 4-16,7 0 1 15,11 6-11-15,-1 0 0 16,0 7 5-16,-3 6 0 15,-3-4-5-15,-11-11 0 16,-8-14-11-16,-6-9 1 16,-7-6-6-16,-1-15 0 0</inkml:trace>
  <inkml:trace contextRef="#ctx0" brushRef="#br2" timeOffset="198935.18">20038 10404 60 0,'-4'35'30'0,"22"-16"-25"0,-11-16 54 0,7 3-56 0,0-3 0 15,14-3 0-15,15-3 1 16,3-10-7-16,7 1 0 16,-1-4-3-16,-2-3 1 15,-4 4-16-15,-11-4 1 16</inkml:trace>
  <inkml:trace contextRef="#ctx0" brushRef="#br2" timeOffset="199406.04">20676 10044 61 0,'11'9'30'0,"42"-9"-25"16,-32 0 43-16,7-3-46 16,7-3 0-16,11 2 2 15,4 1 0-15,3 6-5 16,-11 4 0-16,-7 5 2 16,-10 10 1-16,-14-3-3 15,-19 12 1-15,-9 4-3 0,-8-1 0 16,-7 1-3-16,-3-1 1 15,-4 1-1-15,8-7 1 16,6-6 1-16,7 0 0 16,8 3 1-16,6 0 1 15,15-12 4-15,6-4 0 16,8 1 2 0,10 2 0-16,11 4 0 0,-3-7 1 15,-5-3-2-15,-6 7 1 16,-11 9-3-16,-10 9 1 15,-18 4-4-15,-14 2 0 16,-11 1-6-16,-7-3 1 16,-7-1-12-16,-3-18 1 0</inkml:trace>
  <inkml:trace contextRef="#ctx0" brushRef="#br2" timeOffset="199712.34">21474 10232 59 0,'14'31'29'0,"10"-3"-32"0,-13-28 47 0,3 0-44 0,7 0 0 16,7 0 0-16,11-9 0 15,-3 3-1-15,-8-1 1 16,0 4-7-16,-10 6 1 16,-8 4-10-1,-13-1 0-15</inkml:trace>
  <inkml:trace contextRef="#ctx0" brushRef="#br2" timeOffset="199968.31">21477 10730 60 0,'64'0'30'0,"27"-22"-39"0,-59 7 50 0,0-4-42 15,3-6 0-15,-3 3-19 16,0 0 1-16,-8 3 14 16,1 0 0-16</inkml:trace>
  <inkml:trace contextRef="#ctx0" brushRef="#br2" timeOffset="200189.42">22271 10000 53 0,'18'25'26'0,"-4"9"-26"0,-11-18 47 16,1 6-43-16,-4 25 1 16,0 9 3-16,0 10 1 15,0 19-11-15,0 15 1 16,3 13 6-16,4 3 0 15,0 3-6-15,11-12 0 16,3-13-11-16,7-9 1 16,1-32-10-16,13-19 1 0</inkml:trace>
  <inkml:trace contextRef="#ctx0" brushRef="#br2" timeOffset="200825.91">25086 10856 59 0,'4'19'29'0,"-4"-26"-21"0,0 1 30 16,-4-10-38-16,-3 1 0 0,-4-1-1 15,-6 0 1-15,-8 1 0 16,-3 5 1-16,-4 7-1 15,-3 9 1-15,7 10-1 16,3 3 0-16,4 3-1 16,10 3 0-16,11 0-2 15,11 3 0-15,13-9 0 16,5-10 0-16,2-9-1 16,1-6 0-16,-4-10-2 15,-3-9 0 16,3-9-8 63,-3-7 0-94</inkml:trace>
  <inkml:trace contextRef="#ctx0" brushRef="#br2" timeOffset="201269.54">25322 10890 48 0,'-3'72'24'0,"-11"22"-22"0,10-81 38 0,1 0-40 0,-1-1 1 0,1-3 0 0,-1-9 0 0,1-3 0 16,-1-15 0-16,4-14 2 0,-3-9 0 15,3-6 0-15,0-3 1 0,0-6-1 0,3-1 1 0,4 4-2 0,4 6 1 16,6 16-1-16,8 2 0 0,0 11-1 15,3 11 0-15,4 14 0 0,3 8 1 16,-7 4-2-16,0-3 1 16,-6 15-2-1,-8 0 1-15,-4-2-1 16,-3-4 0 0,-7-6 0-16,0-1 0 0,-3-2-1 15,-4 0 1 1,-4-4 0-16,-3-2 1 0,0 2 0 15,-4 1 0-15,1-1 0 0,-1-2 0 16,0-1 0-16,4 1 1 16,0-4-1-16,4 6 1 15,6 4 0-15,4 9 0 16,11 0 1 0,13 3 0-16,15 7 0 0,-4-1 0 15,15-2 0-15,10-4 0 16,-7-9-4-16,-7 0 1 15,-4-10-13-15,-7-12 0 16,-7-10-6-16,4-12 0 16</inkml:trace>
  <inkml:trace contextRef="#ctx0" brushRef="#br2" timeOffset="201997.84">28437 10348 54 0,'4'0'27'0,"-1"6"-21"0,-3-6 44 0,0 0-46 0,0 0 0 0,-3 6 0 0,-4 7 1 0,-7 18-7 16,-14 10 0-16,-22 15 4 0,-6 10 0 0,-1 13-3 0,-3 15 0 0,7-3-4 0,0-10 0 0,11-18-9 0,10-16 0 0,11-25-6 94,7-22 1-94</inkml:trace>
  <inkml:trace contextRef="#ctx0" brushRef="#br2" timeOffset="202245.5">28049 10548 53 0,'32'98'26'0,"21"2"-29"0,-32-75 46 0,11 10-43 0,7 5 0 0,0 4-1 0,-11 0 1 0,-4-9-6 0,-2-10 1 0,-1-13-10 0,-7-18 1 0</inkml:trace>
  <inkml:trace contextRef="#ctx0" brushRef="#br2" timeOffset="202519.34">28519 10746 67 0,'10'19'33'0,"11"-13"-40"0,-10-9 60 0,10 0-54 0,11 3 1 0,10 0-2 0,4-3 0 0,-4-4-4 0,-3 4 1 15,-7-3-13-15,-14-13 0 16</inkml:trace>
  <inkml:trace contextRef="#ctx0" brushRef="#br2" timeOffset="202868.25">29027 10254 62 0,'21'9'31'0,"21"-34"-29"16,-28 22 50-16,14 3-49 16,11-3 0-16,11 3 2 15,3 3 1-15,-4 3-8 16,-10 0 1-16,-8 10 3 15,-6 0 1-15,-7 3-3 16,-8 3 0-16,-10-1-2 16,-10 5 0-16,-11 5-1 15,-4-3 0-15,-7-3-1 16,7-9 1-16,1 0 0 16,3-1 1-1,7 1-1-15,3 3 1 0,4 0 1 0,7 3 1 16,7 3 0-16,4 0 1 15,3-3 0-15,7 0 0 16,3 0 0 0,5 3 0-1,-1 3 0-15,-3-3 1 0,-1 3-1 0,-10 10 0 16,1 9-2-16,-19 6 1 16,-28 10-2-16,-17 3 0 0,-15-4-5 15,-13-8 0-15,3-10-12 16,-4-22 1-16</inkml:trace>
  <inkml:trace contextRef="#ctx0" brushRef="#br2" timeOffset="203351.55">29990 10668 56 0,'3'6'28'0,"25"-16"-22"0,-21 7 42 0,11 3-44 16,14 0 0-16,3 3 1 15,4 1 0-15,0-1-8 16,3 0 1-16,-7 0-2 16,-6 0 0-16,-12 0-15 15,-6-6 0-15</inkml:trace>
  <inkml:trace contextRef="#ctx0" brushRef="#br2" timeOffset="203675.03">30014 11000 61 0,'29'3'30'0,"48"0"-33"0,-56-6 43 15,4-3-41-15,3 0 1 16,4-4-15-16,0 1 0 16,0-7 7-16,-1-3 0 15</inkml:trace>
  <inkml:trace contextRef="#ctx0" brushRef="#br2" timeOffset="203921.87">30702 10809 72 0,'14'15'36'0,"32"-5"-48"0,-28-10 66 0,14 3-54 15,13-3 1-15,12-6-4 16,-8-7 0-16,8 1-5 16,-8-4 1-16,-3-9-12 15,-7-7 1-15</inkml:trace>
  <inkml:trace contextRef="#ctx0" brushRef="#br2" timeOffset="204112.81">31679 10053 60 0,'4'53'30'0,"-18"41"-25"0,7-56 49 15,-4 25-52-15,-3 28 1 16,-11 18-1-16,-3 23 1 0,-11 19-5 15,-3 2 1-15,-7 1-4 16,-8-10 1 0,-3-12-16-16,-10-16 0 0</inkml:trace>
  <inkml:trace contextRef="#ctx0" brushRef="#br2" timeOffset="206250.86">1863 9548 46 0,'3'10'23'0,"4"-14"-12"15,-7 4 23-15,0 0-32 16,4-3 0-16,3 3 1 15,3 3 1-15,1 1-5 16,-7-1 0-16,3 0 3 16,3-3 0-16,-3-6-1 15,4-13 0-15,-1-13-1 16,12-15 0-16,6-12 0 16,21-17 0-16,-6-8-1 15,-5-7 1-15,-9-6 0 16,2 12 0-16,-13 3-1 15,-4 17 1-15,-3 8-1 16,-4 16 1-16,3 13 0 16,-3 13 0-16,-3 15-1 0,6 18 1 15,1 17-1-15,0 24 1 47,-1 10-1-47,4 25 1 0,11 13 0 0,10 3 0 0,-3 0 0 0,-4-7 0 16,4-9 1-16,7-9 0 15,-7-16 0-15,-4-16 1 16,-7-18-2-16,-3-17 1 31,-36-33-1-31,-21-7 1 0,-31 0-1 16,-33-6 1-16,-3-1-1 16,-17 1 0-16,-25 3 0 15,10 6 0-15,-3 10 0 16,4 9 1-16,24 6-2 15,7 7 1-15,25-1-1 16,14 1 1-16,17 9 0 16,26-3 0-16,6-4 0 15,28-2 0-15,19-13 0 16,24-7 1-16,35-14-1 16,39-23 0-16,14-22 0 15,21-3 1-15,15 3-2 16,-29-3 1-16,-7 9 0 15,-14 4 0-15,-14 12-1 16,-25 6 1-16,-21 10 0 0,-14 3 0 16,-14 6-1-16,-11 4 0 15,-14 11 0-15,-14 8 0 16,-14 11 0-16,-25 13 1 16,-7 16-1-16,-7 19 0 15,-28 15-2-15,-18 7 1 16,-10 12-11-16,0 10 1 15,-11 3-3-15,-7-7 0 16</inkml:trace>
  <inkml:trace contextRef="#ctx0" brushRef="#br2" timeOffset="206809.81">2882 9398 39 0,'78'-41'19'0,"-15"-56"-19"15,-38 56 33-15,-4-3-30 16,4-16 0-16,0-12 1 15,-11-9 1-15,-7-10-7 16,-7 3 1-16,-11 0 4 16,-10 7 0-16,-18 18-1 0,-21 10 0 15,-35 12-1-15,21 13 1 16,-64 21 0-16,-24 23 0 16,-14 22 0-16,-15 12 1 15,4 16-2-15,0 22 1 16,14-1-1-16,8 17 0 15,20 18-1-15,36 13 0 16,20 9-1-16,29 7 1 16,29 9-1-16,24-13 1 15,38-6 0-15,36-12 0 0,25-23 0 16,39-15 0-16,34-41 0 16,36-37 0-1,29-38 0-15,38-47 1 0,11-41-1 16,-1-25 1-16,-41-25-1 15,-43-13 0-15,-57-3 0 16,-59-6 0-16,-57 19 0 16,-77 0 0-16,-57 12-3 15,-74 4 1-15,-57 18-14 16,-34 13 0-16</inkml:trace>
  <inkml:trace contextRef="#ctx0" brushRef="#br2" timeOffset="213009.29">19921 12223 43 0,'-14'16'21'0,"-17"37"-17"16,20-34 21-16,-7 3-22 16,-13 6 0-16,-12 10 1 15,-10 9 1-15,-7 6-6 16,-3 6 1-16,-4 4 3 16,3-3 1-16,4-4-3 15,7-9 0-15,11-9-4 16,10-13 1-16,8-3-9 15,13-13 1-15,8-15-5 16,6-10 1-16</inkml:trace>
  <inkml:trace contextRef="#ctx0" brushRef="#br2" timeOffset="213247.84">19371 12295 53 0,'14'41'26'0,"0"0"-26"0,-10-26 51 15,-1 17-49-15,1 8 0 16,3 23 3-16,3 6 0 0,8 6-7 16,0 7 1-16,-1-1 1 15,5-8 0-15,-1-11-7 16,0-12 1-16,4-18-12 15,-1-17 0-15</inkml:trace>
  <inkml:trace contextRef="#ctx0" brushRef="#br2" timeOffset="213521.65">20066 12646 66 0,'11'25'33'0,"13"10"-34"16,-13-29 55-16,3 4-53 0,14-4 0 15,7-6-1-15,-3 3 1 16,0 3-2-16,-7-6 0 15,-8 3-7-15,-3-6 1 16,-7-3-12-16,-14-7 0 16</inkml:trace>
  <inkml:trace contextRef="#ctx0" brushRef="#br2" timeOffset="213701.61">20003 12819 53 0,'7'22'26'0,"21"-3"-20"0,-14-16 36 0,4 0-41 16,3 3 0-16,10 0 0 16,8 4 1-16,0-1-6 15,-4 1 1-15,-3-4-13 16,-4-6 1-16,1-10-1 16,6-2 0-16</inkml:trace>
  <inkml:trace contextRef="#ctx0" brushRef="#br2" timeOffset="214000.54">20973 12226 58 0,'0'3'29'0,"-18"22"-37"0,11-12 59 16,-7 6-50-16,-4 3 0 16,-3 3 0-16,-4 12 0 15,1 4-2-15,-1-3 1 16,7-1 1-16,4 7 0 16,7-3-1-16,4-3 1 15,13-7-3-15,11-6 1 16,4-6-6-16,7-16 0 0,7-12-10 15,3-16 0 1</inkml:trace>
  <inkml:trace contextRef="#ctx0" brushRef="#br2" timeOffset="214198.81">21205 12160 35 0,'0'-53'17'0,"0"69"4"0,0-1 18 0,0 7-35 15,-3 19 1-15,-4 12 4 16,-11 10 0-16,-6 15-10 15,-12 13 0-15,-3 19 7 16,-10 6 0-16,-4 25-3 16,-7-18 1-16,7-14-12 15,11-15 0-15,0-31-12 16,6-22 1-16</inkml:trace>
  <inkml:trace contextRef="#ctx0" brushRef="#br2" timeOffset="-214596.32">24956 13317 55 0,'7'7'27'0,"0"-17"-15"0,-11 7 27 16,-3-6-35-16,-11-4 0 15,-3-3 0-15,-7 4 1 0,-4 3-7 16,-10 9 1-16,-4 3 4 16,-3 15 0-16,-4 17-2 15,-4 9 0-15,1-7-3 16,6 7 0-16,12-3-2 16,9-3 0-16,22-7-1 15,18-9 1-15,17-13-1 16,11-12 1-16,7-9 2 15,3-1 0-15,8-12-5 16,3-9 0-16,-4-1-8 16,-6-18 0-16</inkml:trace>
  <inkml:trace contextRef="#ctx0" brushRef="#br2" timeOffset="-214055.79">25075 13524 56 0,'-14'38'28'0,"-14"12"-34"0,21-37 47 16,4-1-41-16,-1-2 1 16,0 2 1-16,4-9 0 15,8-3-2-15,6-9 1 16,3-10 0-16,12-6 1 15,9-6-1-15,1-10 1 0,3-6-1 16,4-13 1-16,0-2-1 16,0 5 0-1,7 1 0 1,-7 18 1-16,-4 13-1 16,-10 12 1-16,-4 4-1 15,-7 15 1-15,-3 7-1 16,-7 15 0-16,-8-3-2 15,-10 3 1-15,-7 1-1 16,-11-4 0-16,-3-3 0 16,-7-4 1-16,-4 1 0 15,4 0 0-15,3 0-1 16,4 0 0-16,3-4 2 16,7-5 0-16,8 5-1 15,6 1 0-15,11 3 0 16,4 6 1-16,10 3 0 0,7 4 1 15,7 2 0-15,4 1 0 16,0 2-1-16,-4 1 1 16,-6-7-1-16,-5-3 0 15,-3-3-6-15,-3-6 0 16,-4-6-15-16,-3-13 1 16</inkml:trace>
  <inkml:trace contextRef="#ctx0" brushRef="#br2" timeOffset="-213621.38">28363 12662 45 0,'11'28'22'0,"-18"47"-10"0,0-59 22 16,-11 15-33-16,-14-2 0 15,-10 2-1-15,-7 4 1 16,-11 5-1-16,-7 4 0 16,3 10 0-16,1 2 1 15,-1 0-3-15,15-9 1 16,10-15-7-16,18-13 0 15,10-13-7-15,11-25 0 0</inkml:trace>
  <inkml:trace contextRef="#ctx0" brushRef="#br2" timeOffset="-213427.01">27912 12656 42 0,'7'78'21'0,"-4"41"-10"15,1-91 34-15,-1 13-43 16,8 13 1-16,0 8 1 16,10 4 0-16,-7 3-6 15,4-6 1-15,-1-4-2 16,1-8 1-16,-1-17-14 16,-2-3 0-16</inkml:trace>
  <inkml:trace contextRef="#ctx0" brushRef="#br2" timeOffset="-213153.66">28758 12985 65 0,'11'19'32'0,"7"-4"-38"0,-8-15 53 0,8 0-47 15,10-6 0-15,0 6 0 16,4 0 0-16,3 3-6 16,-3 0 1-1,-11 1-12-15,-10-8 0 0</inkml:trace>
  <inkml:trace contextRef="#ctx0" brushRef="#br2" timeOffset="-212990.72">28709 13255 52 0,'11'75'26'0,"20"-47"-21"15,-16-25 36-15,9 0-42 16,4 1 1-16,1-4-3 0,6 0 0 15,0-4-11-15,-3-2 1 16</inkml:trace>
  <inkml:trace contextRef="#ctx0" brushRef="#br2" timeOffset="-212207.34">30018 12775 56 0,'10'0'28'0,"19"-3"-26"0,-15 0 42 16,3-1-40-16,12 4 0 15,6 4 3-15,11 5 0 16,10 4-9-16,1 8 1 16,-8 1 5-16,-10 4 0 0,-18-1-3 15,-17 3 0-15,-22 6-3 16,-14 4 1-16,-14-4-4 16,-14-2 1-16,-3 2-3 15,-8 1 1-15,-3-4 0 16,4-6 0-16,6-3 1 15,15-6 1-15,13-10 2 16,8-6 0-16,11-6 2 16,10-4 0-16,10-2 0 15,8-4 0-15,6 4 0 16,4 2 1-16,8 4 0 16,2 6 0-16,5 6 0 15,10 7 1-15,3 12 0 16,0 6 0-16,1 10-1 15,-1 6 1-15,-3-3-1 16,-4-6 0-16,-6 2-8 0,-5-5 1 16,-2-13-9-1,-1-16 0-15</inkml:trace>
  <inkml:trace contextRef="#ctx0" brushRef="#br2" timeOffset="-211981.93">30988 13559 56 0,'-7'50'28'0,"-21"-3"-36"0,21-38 46 0,-4-2-57 16,-3-4 1-16,0-3-11 16,-14-3 1-16</inkml:trace>
  <inkml:trace contextRef="#ctx0" brushRef="#br1" timeOffset="-206669.01">19188 16500 23 0,'-11'-6'11'0,"-7"-7"-32"16,15 7 11-16</inkml:trace>
  <inkml:trace contextRef="#ctx0" brushRef="#br1" timeOffset="-205846.2">19004 16453 34 0,'-10'10'17'0,"10"-7"-21"0,0-3 33 0,0 3-26 0,0 0 0 0,3 3 2 15,1 4 0-15,-1-1-4 0,4 0 0 16,-3 1 5-16,3-1 1 16,3 4-1-16,4-4 0 15,8-2 0-15,2 5 0 16,8-3-2-16,-4 4 0 16,4-4-1-16,7 1 0 15,3-1-1-15,8-3 1 16,3 1-2-16,-1-4 1 15,12 0-1-15,3 0 1 16,11-3-1-16,13 3 0 16,5 0 0-16,6 4 0 15,7-1 0-15,18 3 0 0,-3 1 0 16,13 9 0-16,15-4 0 16,7 1 0-16,3 0-1 15,11-4 1-15,3-2-1 16,4-4 1-16,18 0-1 15,-8-6 0-15,15 3 0 16,10 0 0-16,-7 4 0 16,18-1 1-16,-11-3-1 15,7 0 1-15,-3-6 0 16,7-6 0-16,7-7 0 16,-4-6 0-16,0-3-1 15,1 9 1-15,2-12-1 16,1 6 0-16,4 3 0 15,6 0 1-15,-3 1-1 16,7 2 0-16,-7-6 0 0,10 0 1 16,-6 0-1-16,10 0 0 15,-4-3 0-15,8 3 1 16,-1 6-1-16,4 7 1 16,4 3-1-16,-11 3 0 15,7-4 1-15,-11-2 1 16,8 0-1-16,-15-7 1 15,11-6-1-15,-17 9 1 16,6 4 0-16,1 3 0 16,-12 3-1-16,1-1 0 15,-18 8 0-15,-3-1 1 0,3 6-1 16,-21 1 1-16,-7 2-2 16,-7-3 1-16,-18 1-1 15,-28 2 0-15,-10-5-2 16,-18-4 0-16,-18-3-4 15,-17-6 1-15,-19-7-8 16,-16-3 0-16,-26-9-12 16,-13 3 1-16</inkml:trace>
  <inkml:trace contextRef="#ctx0" brushRef="#br1" timeOffset="-203020.67">19727 6274 42 0,'0'19'21'0,"0"-3"-19"0,0-10 22 0,0 4-23 16,4-1 1-16,-4 3 2 15,0 1 0-15,0 0-5 16,0-1 1-16,0 1 2 16,0-1 1-16,3-2-2 15,1 2 1-15,-1 1-2 16,1-1 1-16,0-2-1 16,-1 2 0-16,1-2 0 15,-1-1 0-15,1 0 0 16,-1-2 1-16,1-4 0 15,3 0 0-15,0-3 0 16,7 0 0-16,4-3 0 16,3-3 1-16,3 2-1 15,5 1 1-15,2 0 0 16,8 3 0-16,-7-3-1 16,0 0 0-16,6-3 0 15,1 6 1-15,7-4-2 0,7 1 1 16,4 0 0-1,10 0 0-15,0 0 0 0,0 0 0 16,-11-4 0-16,4 1 0 16,0 3 0-16,3 0 1 15,1 0-1-15,7-3 1 16,3-4-1-16,3-2 1 16,-3-1-1-16,7 1 0 0,1-1-1 15,2 0 0 1,1 7-1-16,0 0 1 0,-18 3 0 15,-4 3 0-15,1 6-1 16,-1 0 0-16,1 4 0 16,-4-4 0-16,0 3 0 15,10-2 0-15,-3-1 0 16,-7 0 0-16,-10 0 1 16,-5 1 0-16,-2-1-1 15,-4 0 1-15,-4 1-1 16,-3-4 1-16,-4-3-1 15,-7 3 1-15,-3-3-1 16,-8-6 0-16,-6-4 0 16,-8-2 0-16,-3-4 0 15,-7-9 0-15,3 0 0 16,-3-3 1-16,0-4 0 16,0 1 1-16,0-1-8 15,3-2 0-15,-6 6-9 0,-1 6 1 16</inkml:trace>
  <inkml:trace contextRef="#ctx0" brushRef="#br1" timeOffset="-202074.08">20045 7030 46 0,'0'6'23'0,"-4"13"-13"0,4-13 24 16,0 7-32-16,-3 9 0 0,-1 0 0 16,-3 16 0-16,-3 9-3 15,-1-4 0-15,0 11 2 16,1-1 0-16,3-12-2 16,3-7 0-16,4-5-4 15,4-17 1-15,3-15-4 16,0-13 1-16,0-12-3 15,0-10 0-15,-3-2-1 16,-4-11 0-16,-4-5 2 16,-3 0 0-16,3-1 2 15,1 7 0-15,-1 6 4 16,-3 10 1-16,4 5 6 16,-1 14 0-16,1 5 3 15,-1 4 1-15,4 6 2 16,7 0 0-16,4 3-2 0,3 0 1 15,7 4-3-15,0-4 0 16,8 3-1-16,2 3 0 16,8 4-1-16,7 6 1 15,-4 6-1-15,-6 0 0 16,-8 3-2-16,-11-3 0 16,-6-3-2-16,-7 0 1 15,-12-3-2-15,-13 6 1 16,-10 3-1-16,6 4 1 15,-3-7-1-15,-4 0 0 16,0 3-2-16,4-6 0 0,7 0-6 16,7-10 0-16,10-8-6 15,4-4 1-15</inkml:trace>
  <inkml:trace contextRef="#ctx0" brushRef="#br1" timeOffset="-201809.96">20443 7359 39 0,'-14'19'19'0,"4"38"-19"15,6-42 32-15,1-2-33 16,3-7 1-16,-4 3-5 15,4-9 1-15,7-6-4 0,4-13 1 16,3-3-4-16,0-9 0 16</inkml:trace>
  <inkml:trace contextRef="#ctx0" brushRef="#br1" timeOffset="-201435.61">20443 7093 23 0,'-10'0'11'0,"17"22"-8"0,-4-16 18 16,5 7-19-16,2 5 1 15,4-5 2-15,4 3 1 16,3-1-7-16,4-2 1 16,3-1 4-16,0-2 0 0,-7-1-1 15,4-3 0 1,0 1-2-16,-8-1 1 0,-3-3-2 16,-3 0 0-16,-7 0 0 15,-4 4 0-15,-4-1 0 16,1 0 0-16,3 4-1 15,0-1 1-15,-4 0 0 16,0 1 1-16,1-4-1 16,-1 0 0-16,1 1 0 15,3-1 0-15,0-3 0 16,3 0 1-16,-3 0-1 16,4 4 1-16,3-4-1 15,4 3 1-15,-1 0-1 16,-3 4 0-1,-3 5 0-15,-8 1 0 16,-3 6-1-16,-3 0 1 0,-5-3-1 0,-2 0 0 16,-1-4-5-16,4-2 0 15,4-4-5 32,2-9 0-47</inkml:trace>
  <inkml:trace contextRef="#ctx0" brushRef="#br1" timeOffset="-201154.57">21198 6792 30 0,'-3'22'15'0,"-11"-7"-8"15,7-5 21-15,0 9-26 16,-7 9 1-16,-1 9 3 15,-2 17 1-15,3 5-8 16,0 10 1-16,-1-3 4 16,5-6 1-16,-1-1-3 15,4-12 1-15,4-12-5 16,-1-10 0-16,4-16-5 16,0-9 0-16,0-6-7 15,-3-10 0-15</inkml:trace>
  <inkml:trace contextRef="#ctx0" brushRef="#br1" timeOffset="-200909.86">20853 7061 37 0,'-14'-3'18'0,"28"22"-3"0,-4-13 29 15,4 4-40-15,8 2 1 16,9-2-1-16,22-4 1 16,4-3-8-16,-1 3 1 15,4-2 0-15,-3-4 1 16,-8-7-16-16,-3-5 1 15</inkml:trace>
  <inkml:trace contextRef="#ctx0" brushRef="#br1" timeOffset="-200268.19">22003 7475 44 0,'-7'51'22'0,"3"-23"-13"0,4-25 26 16,0 0-34-16,0-6 1 31,-3-25 5-31,-1-4 0 16,1-8-8-16,-1-11 0 15,1 4 5-15,-1-9 1 0,4-4-2 16,4 4 1-16,3-4-3 16,0 10 1 15,10 3-1-31,8 9 1 31,7 13-4 47,3 13 1-62,0 12-3 15,-3 9 0-15,-7 4-6-16,-8 2 1 15,-3 1-10 17,-14 0 1-1</inkml:trace>
  <inkml:trace contextRef="#ctx0" brushRef="#br1" timeOffset="-199948.76">21819 7353 59 0,'18'16'29'0,"31"-7"-32"0,-31-9 50 0,0 0-47 0,6 0 0 0,1 3 0 0,0-3 1 0,3 3-5 0,4-6 1 0,-1 3-13 0,8-9 1 0,-7-7-2 0,-7-3 1 0</inkml:trace>
  <inkml:trace contextRef="#ctx0" brushRef="#br1" timeOffset="-199679.91">22327 7532 48 0,'-3'28'24'0,"3"-12"-35"0,0-16 47 0,-4-3-34 0,1-4 1 0,-1-2 0 0,1-4 1 0,3-2-5 0,0-4 0 0,0 0 3 0,3-3 0 0,1 3-1 15,3 0 0-15,0 7 0 16,0 3 0-16,7 12-2 16,7 0 1-16,4 3-4 15,3 0 0 16,4-3-6-31,0 1 0 0,3-11-4 0,0 1 0 0</inkml:trace>
  <inkml:trace contextRef="#ctx0" brushRef="#br1" timeOffset="-199573.79">22747 7397 24 0,'0'3'12'0,"-14"-9"-1"0,7 6 16 16,-4-3-25-16,-3 3 1 15,-3 0 1-15,-5 0 1 16,1 3-6-16,4 6 0 15,-5 7 3-15,5 0 1 16,6 6-2-16,1-4 1 16,6-2-2-16,11 0 1 15,4-7-1-15,6-6 0 32,5-3-1-32,2-6 1 0,5-3-5 0,-1-7 0 15,-4-6-7-15,-6 0 1 0</inkml:trace>
  <inkml:trace contextRef="#ctx0" brushRef="#br1" timeOffset="-199189.99">22864 7532 61 0,'0'31'30'0,"3"-21"-42"0,-3-10 57 0,0-7-46 15,0 7 0-15,4-9 0 16,3-4 0-16,-4 1 1 0,1-7 1 16,3 0-2-1,0 3 1-15,3-2-1 0,1-4 0 16,-4 6 0-16,0 7 0 16,0 9-1-16,0 0 1 15,0 9-1-15,-3 4 1 16,-1-1 0-16,1 1 1 15,3-1 0-15,0-2 0 16,0-1 0-16,-3 0 0 16,-1-2-2-16,1-1 1 0,-4-3-1 15,3 0 1-15,-3-3-1 16,4 0 1-16,-1 3-1 16,8-6 1-16,3 0 1 15,4-3 0-15,-4 0 0 16,0-4 0-16,0-2 0 15,0-1 0-15,0 1 0 16,0-7 0-16,0 6 0 16,4 1 0-16,0-4-1 15,-1 0 1-15,4 1 1 16,1 2 0-16,2 4 0 16,1 2 0-16,0 4 1 15,-4 6 0-15,0 4 0 16,-3-1 1-16,-1 0-1 15,-3 10 0-15,4 12-1 16,3 0 1-16,0 4-1 16,4-7 0-16,7-6-5 0,3-7 1 15,-3-9-12-15,0-9 1 32</inkml:trace>
  <inkml:trace contextRef="#ctx0" brushRef="#br1" timeOffset="-198502.8">24687 7030 62 0,'15'22'31'0,"16"-6"-30"0,-17-16 52 15,8 0-51 1,9 3 0-16,8-3 0 0,0-3 0 15,-7 3-4-15,-4 0 1 16,-3 0 1-16,-15 3 1 16,-10 3-2-16,-7 0 1 15,-7 1-2-15,-4-1 1 16,1 0-1-16,-4 0 0 16,3-6-1-16,0 7 0 0,4-1 0 15,4 0 1-15,3 4 0 16,3 9 0-16,8-10 2 15,6 7 0-15,4 6 1 16,7 3 0 0,8 3 1-16,6-3 0 0,0 3 1 15,-7-6 0-15,-6-3 0 16,-8 0 0-16,-7 3-1 16,-14 3 1-16,-18-3-4 15,-21 3 1-15,-28-10-13 16,-7-2 1-16,-14-4-7 15,17 4 0-15</inkml:trace>
  <inkml:trace contextRef="#ctx0" brushRef="#br1" timeOffset="-194614.29">25298 16202 38 0,'0'7'19'0,"3"2"-9"15,-3-6 19-15,0 3-23 16,0 4 0-16,0 2 2 16,-3 1 0-16,-1 6-11 15,-3 9 1-15,-3 6 6 16,-1 23 1-16,0 6-3 16,1 12 0-16,-4 0-1 15,-4 0 0-15,4-12-3 16,0-6 1-16,3-14-9 15,1-14 0-15,3-17-7 16,3-18 1-16</inkml:trace>
  <inkml:trace contextRef="#ctx0" brushRef="#br1" timeOffset="-193925.31">25294 15048 44 0,'-3'0'22'0,"3"0"-14"16,0 0 33-16,0 0-38 15,7 0 1-15,0 3 3 0,3 1 0 16,8 2-8-16,3 0 1 16,11 0 5-16,7 4 0 15,7-4-2-15,-8 3 0 16,-2 1-2-16,-5-4 1 16,-2 0-3-16,-8 1 1 15,-7-1-1-15,-11 3 0 16,-3 1-1-16,-7-1 1 15,-3 1-1-15,-8-1 1 16,-3 10-1-16,0-7 1 16,0 1 0-16,3-1 0 15,4 1 1-15,3-7 0 16,8 4 0-16,3-1 1 16,7 4 0-16,3 2 0 0,8 4 0 15,3 6 0-15,-3 0-1 16,10 7 1-16,0-7-1 15,-7-6 0-15,-3-1-1 16,-11-2 0-16,-7 6 0 16,-7 0 0-16,-18 6-1 15,-17-3 1-15,-14-9-4 16,-8-10 0-16,-10-12-12 16,-4-10 0-16</inkml:trace>
  <inkml:trace contextRef="#ctx2" brushRef="#br0" timeOffset="170169.74">24123 12656 0</inkml:trace>
  <inkml:trace contextRef="#ctx0" brushRef="#br0" timeOffset="-189856.03">28963 16140 37 0,'-7'0'18'0,"14"0"-12"0,-7 0 19 16,4 3-21-16,3 3 1 16,-4 7 4-16,-3 2 0 15,0 4-10-15,0 3 0 16,-3 0 6-16,-1 6 1 16,1 7-3-16,-8 9 1 15,4 12-3-15,-4-3 1 16,-3 7-3-16,-3-1 1 15,-1-5-8-15,0-13 0 16,8-20-9-16,-1-17 1 16</inkml:trace>
  <inkml:trace contextRef="#ctx0" brushRef="#br0" timeOffset="-189298.22">29457 15020 31 0,'-4'22'15'0,"-3"-3"-5"15,4-13 14-15,-4 4-22 16,-4 2 1-16,1 4 3 0,-4-1 1 16,-4 7-8-16,0 3 1 15,1 10 4-15,2-1 1 16,5-5-2-16,3 2 0 16,3-6-2-16,8 0 0 15,3-6-1-15,7-6 1 16,7-4-2-16,4-9 1 15,-4-6-6-15,4-7 0 16,3-3-8-16,4-9 0 16,-4-6 0-16,-7 3 0 15,0-7-6 1,67 95 20-16,-155-179 0 16,82 78 1 15,-5 10 9-31,-3 6 1 0,0 12 3 0,-7 13 0 0,0 6-3 15,-7 10 1-15,-3 6-4 16,-8 12 1-16,0 23-5 16,4 12 1-1,-28 75-12 1,3-9 0-16,-10-22-9 16,13-22 1-16</inkml:trace>
  <inkml:trace contextRef="#ctx2" brushRef="#br0" timeOffset="171825.84">16930 13625 0,'0'0'16</inkml:trace>
  <inkml:trace contextRef="#ctx0" brushRef="#br0" timeOffset="-188097.19">22348 16359 49 0,'-3'22'24'0,"6"16"-13"0,-3-29 25 0,0 10-33 16,0 9 1-16,-3 10 1 16,3 9 1-16,-4 12-8 15,-6-2 1-15,-8 15 4 16,-3 3 0-16,-4 7-4 15,-3 6 1-15,-4-10-9 16,4-9 0-16,3-25-9 16,18-16 1-16</inkml:trace>
  <inkml:trace contextRef="#ctx0" brushRef="#br0" timeOffset="-186910.55">22250 14998 38 0,'-7'19'19'0,"3"0"-7"0,4-16 22 16,0 3-31-16,4 0 1 16,-1 1 2-16,4-4 1 15,0 0-8-15,4-3 0 16,3 0 5-16,0-3 1 15,7 3-2-15,11 0 1 16,0 6-3-16,-4 7 1 16,-3 9-2-16,-8 0 0 15,-13 9 0-15,-11 3 0 16,-7 7-2-16,-4 9 1 16,-3 4-1-16,-7-7 0 15,-8-3 0-15,-2-4 0 16,-1 1 0-16,0-6 0 0,4-10 0 15,3-6 0-15,4-4 0 16,3-2 1-16,4-4 0 16,3-6 0-16,1-3 0 15,6-6 0-15,4-3 0 16,7-1 1-16,7 1-1 16,4-1 1-16,6 4 0 15,8 3 0-15,7 0 0 16,3 3 0-16,0 3 0 15,-3 6 1-15,-4 4-1 16,-3 9 1-16,-11 3-1 16,0 0 0-16,-3 6 0 15,-4 4 1-15,0-7-2 16,0 4 0-16,0-7-7 16,0-7 0-16,4-5-7 15,6-7 1-15</inkml:trace>
  <inkml:trace contextRef="#ctx0" brushRef="#br0" timeOffset="-178443.85">18090 9865 29 0,'-10'25'14'0,"10"-3"-6"0,0-16 15 0,0 4-20 16,0-1 1-16,-4-3 5 16,1 4 0-16,3-4-10 15,0 0 1-15,7-6 6 16,7-6 0-16,7-7-1 15,11-9 0-15,10-9-4 16,4-13 1-16,0-9-2 16,-7 0 1-16,-4-4-1 15,-7 4 0-15,-7-7-1 16,-3 10 1-16,-11-3-3 16,0 6 1-16,-7 6-3 15,-7 10 1-15,4 5-1 16,-4 17 0-16,-1 9 0 15,5 22 0-15,-1 6 2 16,4 19 1-16,4 10 3 0,3 15 1 16,7 9 1-16,4 4 1 15,-1 3-1-15,5-3 1 16,-8-4-1-16,0-6 0 16,-4-6-2-16,-3-9 1 15,0-16-2-15,-7-16 1 16,-7-9-1-16,0-10 0 15,-7-15 0-15,-3-13 0 16,-12-3-1-16,-13-12 1 16,-4-7 0-16,-7 0 1 0,-10 0-1 15,-4 4 0 1,0 5 0-16,0 7 1 0,0 7-1 16,3 2 1-16,8 0-1 15,10-3 0-15,11 1 0 16,13 5 1-16,12 0-1 15,20 4 1-15,15 0-1 16,21-13 1-16,28 9 0 16,32-6 0-16,10-9 0 15,25-3 0-15,18 6-1 16,-21 0 1-16,-29 3-1 16,-21 3 0-16,-17 3 0 15,-22 7 0-15,-21 6 0 16,-31 9 0-16,-32 13 0 15,-39 12 0-15,-32 10-1 16,-42 25 1-16,-25 25 0 16,-18 0 1-16,4-7-3 15,18-9 1-15,21-6-14 0,14-9 0 16</inkml:trace>
  <inkml:trace contextRef="#ctx0" brushRef="#br0" timeOffset="-176867.11">17177 15541 45 0,'3'12'22'0,"1"-24"-9"15,-4 12 23-15,7-7-34 16,3-2 0-16,5-10 1 15,6-9 0-15,3-3-4 16,8-16 0-16,7-1 3 16,14-5 0-16,0-6-1 15,-4 2 0-15,-3-2-1 0,-4 8 0 16,-6 8-1-16,-12 8 1 16,-2 13-3-16,-8 16 0 15,-11 9-1-15,-3 19 0 16,-7 19-1-16,0 6 1 15,-4 22 1-15,4 22 0 16,4 12 3-16,10 1 1 16,7 2 2-16,11-2 1 15,3-17 0-15,0-8 1 16,-3-16-1-16,-4-16 0 0,-7-13-2 16,-7-6 0-16,-7-15-2 15,-10-13 1-15,-15-13-1 16,-10-12 0-16,-15-12-1 15,-13-7 1-15,-4-3-1 16,-14-10 1-16,-11 1 0 16,7 6 0-16,1 6 0 15,2 6 0-15,15 7 0 16,11 6 1-16,10 9 0 16,11 0 0-16,7 7-1 15,13 3 1-15,15-10-1 16,18 7 1-16,24-1-1 15,25 4 1-15,15-7-1 16,34-2 1-16,22-7-1 16,10-10 1-16,14-8-1 15,-3 5 0-15,-22 4-1 16,-31 2 1-16,-25 8-1 0,-28 8 0 16,-42 13 0-16,-46 13 0 15,-43 21 0-15,-67 29 0 16,-63 28-2-16,-56 31 1 15,-57 35-14-15,-36 9 0 16</inkml:trace>
  <inkml:trace contextRef="#ctx0" brushRef="#br0" timeOffset="-152666">8453 2141 39 0,'0'10'19'0,"3"-1"-12"15,1-9 20-15,3 10-24 0,-7-10 0 16,3 12 3-16,-3 13 0 15,0 10-7-15,-3 18 0 16,3 19 4-16,-7 25 1 16,7 4-3-16,0 24 1 15,7 7-3-15,-7-7 1 16,3-6-4-16,4-25 0 16,-7-25-11-16,0-18 1 15</inkml:trace>
  <inkml:trace contextRef="#ctx0" brushRef="#br0" timeOffset="-132832.48">6357 6199 23 0,'-21'-12'11'0,"-46"8"-5"0,42 1 12 0,-10 0-17 16,-14 0 0-16,-11-3 2 16,-4-1 0-16,1 4-5 15,-8 0 1-15,-3 3 1 16,-4 3 1-16,1 0-1 16,3 4 1-16,14 2-2 15,3 1 0-15,15 2 0 16,7-3 1-16,10 7-1 15,18 0 0-15,17 9-2 16,26-3 0-16,6 0 1 16,14-3 0-16,8-1 0 15,14 1 0-15,3 3 0 16,7-12 1-16,11-4 1 16,-11 0 0-16,4-9-1 15,-11-6 1-15,7-1 1 16,-10-5 0-16,3-1 0 15,-18 0 0-15,-3 4 0 16,-10-4 0-16,-12 7-1 16,-9 2 1-16,-15 4-1 15,-14-3 1-15,-14 3-1 0,-22 0 0 16,-13-4 0-16,-11 7 0 16,-14 0 0-16,-25 0 1 15,-10 0-1-15,3 0 0 16,-7 7 0-16,4 5 0 15,-8 1 0-15,8 2 0 16,14 1 0-16,6 0 0 16,8-4 0-16,7-2 0 15,18-1 0-15,17-6 0 0,14 4-1 16,22-1 0-16,6 0 0 16,22-6 1-16,14 3 0 15,24 0 0-15,25 0 1 16,-6-3 0-16,13 0 0 15,11-3 0-15,-1-3 1 16,5-3 0-16,-11-1-1 16,-15-2 0-16,-10-1-1 15,-3-9 0-15,-22 3-1 16,-13 4 1-16,-12-1-2 16,-24 0 1 30,-17 1 0-46,-15-1 0 16,-28 3 0-16,-18 7 1 0,-10 3 0 0,-14 12 1 0,-29-5 0 0,-3 8 0 16,0 7 0-16,-3 0 0 0,-5 0-8 15,12 12 1-15</inkml:trace>
  <inkml:trace contextRef="#ctx0" brushRef="#br0" timeOffset="-131206.33">22856 6444 25 0,'64'18'12'0,"-18"-2"-9"0,-39-16 12 0,-7 0-15 0,-7-6 0 16,-11 0 1-16,-17-4 0 15,-22 1-2-15,-34-4 1 16,-19 4 0-16,-27-4 1 16,-29-2-2-16,4 2 0 15,-8 13-1 1,43 0 1-16,-49 13-1 16,3-1 1-16,-3 1 0 0,13-4 1 15,12 1 0-15,-1-1 1 94,15-3 0-94,6 4 1 16,15-4-1 30,10 0 1-30,14-3-1-16,14 0 0 0,15 1 0 0,10-1 0 0,14-3-1 0,11-7 1 0,14 1-1 0,14-3 0 16,14-1-1-16,14-2 0 0,25-4-1 15,18 0 1 17,20 4-1-1,12 3 1-31,24 9-1 0,10 3 1 0,8 6-1 31,10 4 1-15,-3-1-1-1,-4 1 1-15,-3-1-1 0,3-2 0 0,-14-4 0 16,-7 0 1-16,-18-3 0 0,-14 0 1 0,-20 1 1 0,-15-1 0 0,-15-3 0 16,-16-3 1-16,-15-1 1 0,-25 1 0 0,-24 0 0 0,-29 0 0 15,-17 3-1-15,-25 0 0 0,-28 0-1 0,-14 3 1 0,-18-3-2 0,-28 6 1 16,11 4-2-1,-15 2 1 1,8 7 0 0,6 13 0-16,1-10 0 15,7 6 0-15,20 0 0 0,8 0 1 0,18 0 0 0,13 1 1 16,18-11-1-16,15-2 1 0,13 0 0 0,22-1 0 0,17-2-1 0,25-7 0 0,18-3-1 0,24 1 0 0,18-8 0 16,28-2 0-1,21-3-1-15,18-4 0 0,14 4 0 16,14-4 1-16,11 1 0 15,-4 2 0-15,15-2 0 16,-1-4 0-16,-10 7 0 16,3-1 0-1,-10-2 0-15,-11-4 0 0,-18 0-1 16,-6 1 1 0,-18-7-1-16,-15 0 1 15,-13 3-1-15,-18-3 1 16,-18-3-1-16,-21 6 1 15,-70-6 1-15,-33 3 1 16,-27 3 0-16,-43 4 0 16,-31 5-10-16,-43 7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8:24:41.0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5T18:24:45.286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2981 4525 44 0,'0'9'22'15,"0"0"-14"-15,0-5 22 0,0 2-28 16,4-6 0-16,-4 0 3 16,7 0 0-16,0-10-5 15,-4 1 0-15,4 0 4 16,4-4 0-16,-1 4-1 16,1-1 1-16,-4 1-2 15,4-1 1-15,-1 4-2 16,11 0 1-16,8-4-1 15,2 4 0-15,1-3-2 16,-4 2 1-16,1-2-1 16,-15 0 1-16,3 2-1 15,-6 7 0 1,-1 0 0-16,1 4 1 0,0-1 0 16,-4 3 0-16,3-6 0 15,-3 3 0-15,-3 3 0 0,3-6 0 16,3 0 0-16,1 0 1 15,0 0-1-15,17 0 1 16,-7 3 0-16,11 4 0 16,-4 5 0-16,0 10 0 15,-7 0-1-15,-3-3 1 16,-4 6-1-16,-7 3 0 16,-7 7-1-16,-21-1 0 15,-7 1-1-15,-7-4 1 0,-8 1 0 16,1-4 0-16,-8-3 0 15,12-9 0-15,6-1 1 16,4-2 0-16,7-4 0 16,10 1 1-16,11-1-1 15,11 7 1-15,10 2 0 16,7-2 1-16,14 3-1 16,15 0 0-16,-4 0 0 15,-4-4 0-15,0-2-1 16,-10 2 0-16,0 1-1 15,-14 3 0-15,-8 9 0 16,-10-6 0-16,-14 13-1 16,-14 5 1-16,-18 7-1 15,-21 0 1-15,-21 4-1 16,-7-1 0-16,7-9-11 0,-4-7 1 16,4-6-5-1,21 1 0-15</inkml:trace>
  <inkml:trace contextRef="#ctx0" brushRef="#br0" timeOffset="974.88">4209 3957 59 0,'-4'6'29'0,"-3"16"-32"0,4-12 55 15,-5 12-47-15,5 18 0 16,-8 26 3-16,4 19 1 16,-3 28-11-16,3 12 0 15,3 16 7-15,-6-3 0 16,-1 7-3-16,-3-8 0 15,3-2-1-15,1-9 0 16,-1-16-1-16,8-13 0 0,-4-9-3 16,3-16 1-16,4-13-7 15,4-18 1-15,3-10-14 16,-7-18 0-16</inkml:trace>
  <inkml:trace contextRef="#ctx1" brushRef="#br0">818 2803 0,'0'0'0,"0"0"16,0 0-16,0 0 16,0 0-16,0 0 15,0 0-15,0 0 16,0 0-16,0 0 16,0 0-16,0 0 0,0 0 15,0 0-15</inkml:trace>
  <inkml:trace contextRef="#ctx0" brushRef="#br0" timeOffset="4714.39">4706 4816 65 0,'7'13'32'0,"32"-20"-24"0,-18 1 33 0,7-3-39 15,11-1 1-15,14-2 2 16,7-4 0-16,-4 7-6 16,-3 2 1-16,-10 14 4 15,-8 2 0-15,-10 10-3 16,-15 12 1-16,-20 1-3 16,-22 8 1-16,-10 1-5 15,-18 6 1-15,0-6-3 16,0 0 1-16,0-10 0 15,10 1 0-15,12-7 0 16,6-3 1-16,14-7 3 16,11-12 0-16,7-3 3 15,7-9 0-15,7 6 1 16,4-7 1-16,10 7 0 16,0 6 0-16,4 7 1 0,-4 12 0 15,4 6-2 1,-4 6 1-16,-3 7-2 0,0 0 1 15,-4 3-2-15,4-13 0 16,3 1-4-16,7-7 0 16,-3-10-8-16,7-2 0 15,-15-19-7-15,12-10 1 16</inkml:trace>
  <inkml:trace contextRef="#ctx0" brushRef="#br0" timeOffset="4939.18">5581 5023 63 0,'-7'22'31'0,"-28"35"-31"0,21-48 56 0,-11 10-55 16,-14 6 0-16,0 6 0 15,7 4 1-15,-3 2-3 16,10-2 0-16,4-4-3 15,0 1 1-15,7-20-6 16,11-9 0-16,-5-12-11 16,8-23 1-16</inkml:trace>
  <inkml:trace contextRef="#ctx0" brushRef="#br0" timeOffset="5107.96">5260 5007 56 0,'11'32'28'15,"27"71"-27"-15,-27-68 46 0,10 6-46 0,18 15 1 16,0 0-1-16,-1-5 1 16,8-7-5-16,0-7 0 15,-3-5-3-15,-8-11 0 16,-3-8-11-16,-11-7 0 16</inkml:trace>
  <inkml:trace contextRef="#ctx0" brushRef="#br0" timeOffset="5364.32">5810 5293 65 0,'-3'28'32'0,"6"-31"-28"15,-3 3 56-15,7-3-58 16,7 3 1-16,4 0 0 16,10-6 1-16,15 2-6 15,-5 1 0-15,5-6-3 16,3-4 1-16,-11 1-17 16,4-16 0-16</inkml:trace>
  <inkml:trace contextRef="#ctx0" brushRef="#br0" timeOffset="5796.88">6466 4713 66 0,'22'12'33'0,"48"7"-29"15,-49-22 46 1,15 0-47-16,-1 0 0 0,7 3-1 0,1 0 1 0,-12-3-5 16,-2 3 0-16,-8 3 2 15,-4 0 1-15,-13 9-3 16,-4 17 1-16,-11 8-1 15,-10 1 1-15,-7 12-1 16,-4 3 0-16,4 7-1 16,0 9 1-16,3 0-1 15,4 6 1-15,3-3 0 16,8-9 0-16,3-7 0 16,3-5 0-16,4-17-4 15,0-6 1-15,0-18-9 16,4-7 0 31,3-6-3-47,3-16 1 0</inkml:trace>
  <inkml:trace contextRef="#ctx0" brushRef="#br0" timeOffset="6023.68">6456 5227 67 0,'10'19'33'0,"1"-10"-37"0,-4-12 70 0,14 3-63 0,0 0 1 0,18 0 0 16,4 0 1-16,13-3-7 15,-3-3 0-15,-11 3 3 16,-6-10 1-16,-8 10-9 16,-7 0 1-16,-7 3-16 15,-3-10 1-15,-11-2-2 16,0-1 1-16</inkml:trace>
  <inkml:trace contextRef="#ctx0" brushRef="#br0" timeOffset="6321.04">7260 4224 72 0,'-3'25'36'0,"-8"66"-47"16,8-66 74-16,-5 22-63 0,5 22 0 16,-11 25 0-16,0 22 1 15,3 22-1-15,-6 6 0 16,-1 7-1-16,0-14 1 15,1-5-5-15,6-22 0 16,-7-25-9-16,8-13 1 16,6-25-7-16,8-22 0 0</inkml:trace>
  <inkml:trace contextRef="#ctx0" brushRef="#br0" timeOffset="7633.87">8199 5459 66 0,'-11'38'33'0,"36"-23"-33"15,-15-15 61-15,4 7-58 16,8-7 1-16,16-4 0 16,15-8 0-16,4-7-6 15,-4 7 0-15,-4-4-1 16,0 10 0-16,-6-1-13 16,-4 4 0-16,-11-3-6 15,7 3 1-15</inkml:trace>
  <inkml:trace contextRef="#ctx0" brushRef="#br0" timeOffset="8227.78">9811 4876 66 0,'17'-13'33'0,"-6"-18"-38"0,-11 21 60 0,-7-2-54 15,-4-4 0-15,-10-3 0 16,-4-15 0-16,-10 15-2 15,-14-6 1-15,-11 16 1 16,0 12 0-16,-7 12 0 16,0 7 0-16,7 16-1 15,7 6 0-15,11-6-1 16,10 5 0-16,11-5-1 16,14 3 1-16,14-4-1 15,10-5 1-15,12-7 0 16,2-9 0-16,5-10 1 15,2-9 0-15,5-7 0 16,-4-2 0-16,-4-7 0 16,0-6 0-16,-7-3-1 15,-3-4 0-15,-7 7-1 0,-4 0 1 16,-4 9 1-16,1 4 0 16,-8 18 0-16,-3 10 1 15,-3 12 0-15,-4 19 1 16,-4 19 0-16,1 19 0 15,3 15-1-15,-4 13 1 16,0 12-2-16,1-2 1 16,-1-7-5-16,-3-25 1 15,0-19-10-15,0-22 0 0,7-19-6 16,7-15 0-16</inkml:trace>
  <inkml:trace contextRef="#ctx0" brushRef="#br0" timeOffset="8726.56">10513 5124 67 0,'3'12'33'0,"22"-6"-30"0,-11-6 62 0,7 0-60 16,15-3 0-16,2-3 1 15,19 0 0-15,6 3-9 16,-6 3 0-16,-1 0 1 16,-3 0 1-16,-11 6-12 15,-6 0 0-15,-15-3-11 16,-3 0 1-16</inkml:trace>
  <inkml:trace contextRef="#ctx0" brushRef="#br0" timeOffset="8953.17">10485 5603 66 0,'24'22'33'0,"68"3"-29"0,-57-25 52 15,11 0-56-15,21-6 0 16,4 0-2-16,6-4 1 15,4 1-6-15,-14-4 0 16,-7 1-13-16,-17-7 1 16</inkml:trace>
  <inkml:trace contextRef="#ctx0" brushRef="#br0" timeOffset="9367.31">12809 5061 54 0,'39'-32'27'15,"-25"-24"-23"-15,-17 37 36 0,-11-12-40 16,-18-1 1-16,-21-8-1 15,-21 2 1-15,-11 10-1 16,-14 3 0-16,-13 12 0 16,-1 16 1-16,14 26-3 15,-3 14 1-15,6 30-3 0,5 14 0 16,20 23-1-16,18 12 0 16,21 1 0-16,25-4 1 15,25-16 2-15,17-21 0 16,32-13 4-16,39-28 0 15,18-26 2-15,6-30 1 16,-10-17 0-16,-7-18 1 16,-18-28 0-16,-21-19 0 15,-21-4-2-15,-25-5 0 16,-24-4-6-16,-18 13 0 16,-18 3-15-16,-24 25 0 15</inkml:trace>
  <inkml:trace contextRef="#ctx0" brushRef="#br0" timeOffset="34936.5">3521 6607 52 0,'21'19'26'0,"-25"-7"-15"0,4-15 27 0,-7 3-36 16,-3 9 0-16,-4 4 1 16,-4 9 1-16,-14 6-4 15,4 3 0-15,-14 4 2 16,3 6 1-16,0 3-1 16,0-4 0-16,11-2-2 15,7 3 1-15,10 0-3 16,1-4 1-16,10-9-1 15,10 4 1-15,11-7-1 16,8-3 1-16,9-10-1 16,12-2 1-16,3-1 1 15,-7 1 1-15,-11 2-2 16,-7 7 1-16,-10 12-1 16,-18 4 0-16,-11 6 0 15,-10 2 1-15,-4 1-4 0,1 3 0 16,-15-3-3-16,11 0 1 15,-4-3-9-15,4 0 1 16,6-4-2-16,12-8 0 16</inkml:trace>
  <inkml:trace contextRef="#ctx0" brushRef="#br0" timeOffset="35250.68">3845 7416 44 0,'32'3'22'0,"-4"-12"-22"0,-24 2 43 0,3 1-42 0,-4-7 1 15,-6-2 0-15,-8-1 0 0,-6 0-3 16,-12 7 1-16,-2 3 1 16,-12 9 1-16,8 16-2 15,10 9 1-15,-3 3-3 16,10 13 1-16,4-3-2 15,11 6 1-15,10-6-1 16,11-4 1-16,6-15 2 16,15-12 1-16,7-10 1 15,-7-10 1-15,3-5-1 16,-14-4 1-16,-7-3-9 16,-17-6 1-16,-8-4-10 15,-3 4 0-15</inkml:trace>
  <inkml:trace contextRef="#ctx0" brushRef="#br0" timeOffset="35958.42">4106 6563 57 0,'-7'22'28'0,"7"31"-31"0,0-34 50 0,-3 12-45 16,3 7 0-16,-7 15 0 15,3 10 0-15,-3 18-4 16,4 10 1-16,-8 3 0 15,4 4 0-15,-4-14-3 16,11-12 1-16,-7-12-5 16,14-13 1-16,4-19-9 15,0-18 0-15</inkml:trace>
  <inkml:trace contextRef="#ctx0" brushRef="#br0" timeOffset="36226.83">4325 7174 41 0,'11'41'20'0,"6"6"-13"0,-17-31 29 0,4-1-34 0,-4 1 0 16,0-3 2-16,7 2 1 16,-7 1-5-16,0-7 0 15,0 7 3-15,10-3 1 16,-6-4-2-16,3-6 0 15,11-6-1-15,-8 0 0 16,4-6-2-16,4-7 1 16,-7-3-4-16,6-3 1 15,4-3-7-15,-3 6 1 0,3 0-7 16,-7 1 1-16</inkml:trace>
  <inkml:trace contextRef="#ctx0" brushRef="#br0" timeOffset="36572.9">4713 7362 55 0,'4'16'27'0,"31"-16"-28"16,-21-6 48-16,7-4-45 15,14-8 0-15,-6-4 0 16,-5-7 1-16,5 8-4 15,-1-11 0-15,-14-2 2 16,0-1 0-16,-3 1-2 16,-11 5 1-16,0 8-3 0,-11 5 1 15,-3 16-1-15,0 16 1 16,-7 9-1-16,3 15 0 16,7 7 1-1,11 4 1-15,4 2 2 0,10-3 0 16,7-9 1-16,11-10 0 15,7-6-3-15,10-18 1 16,-6-14-13-16,-5-12 0 16,1-9-3-16,11 0 0 15</inkml:trace>
  <inkml:trace contextRef="#ctx0" brushRef="#br0" timeOffset="37091.8">7094 7748 64 0,'18'32'32'0,"-14"-42"-39"0,3-9 65 15,-7-15-56-15,0-13 1 16,0-16 0-16,0-15 0 16,0-23-4-16,0-8 0 15,0-4 2-15,3-10 1 16,4 10-2-16,-3 7 1 0,3 6-1 16,3 12 1-16,8 16-1 15,-4 21 0-15,7 20-1 16,4 22 0-16,3 15-5 15,4 19 0 48,-11 6-9-47,-7 13 1-16,-14 13-6 0,-10 2 0 0</inkml:trace>
  <inkml:trace contextRef="#ctx0" brushRef="#br0" timeOffset="37426.25">6904 7366 53 0,'10'18'26'0,"40"11"-25"16,-29-26 46-16,7-3-46 15,8 0 0-15,6-6 0 0,7-1 1 16,4 1-3-16,0-7 1 16,-4-2 1-16,-10 2 1 15,-7-2-1-15,-4-1 1 16,4 0-1-16,-7 0 1 15,-15 1-1-15,1 2 1 16,-11 1-1-16,0 2 0 16,0 4-1-16,-7 3 0 15,-4 6-2-15,-6 6 1 16,-1 4-3-16,-7 6 1 16,4 0-3-16,3-1 0 0,4 8-3 15,14-1 0-15,0 3 0 16,11-3 0-16,7-6 0 15,3-4 0-15,10-11-3 16,1-11 0-16</inkml:trace>
  <inkml:trace contextRef="#ctx0" brushRef="#br0" timeOffset="37682.87">7758 7522 45 0,'-4'13'22'0,"4"-29"-23"16,0 10 44-16,0-10-42 15,0-9 1-15,4 10 3 0,-1-7 1 16,4 0-5-16,7 0 1 16,11-3 4-16,17 3 0 15,-3-3-1-15,14-1 0 16,3 8-7-16,1-1 1 15,-4-3-18-15,0-3 1 16,-4-3-2-16,-3 3 1 16</inkml:trace>
  <inkml:trace contextRef="#ctx0" brushRef="#br0" timeOffset="38284.68">10463 7406 65 0,'-3'16'32'0,"-22"-13"-45"0,15-3 67 16,-12 3-54-16,-6-3 0 15,0 3 0 1,0 1 0-16,0 8-1 0,-1-2 1 15,5 5-1 1,2 4 1-16,5-3-1 0,6 6 0 16,8 0 0-16,6 3 0 15,4-6-1-15,0-4 1 16,7-5 0-16,1-4 1 0,2-3-1 16,1 0 0-16,-1-9 0 15,1-4 1-15,0 1-1 16,-4 0 1-16,0-4-1 15,0 1 0-15,-3 2 0 16,3 4 0-16,0 3 0 16,4 3 1-16,-4 3 0 15,-4 0 0-15,4 16 0 16,0 6 0-16,-3 9-1 16,0-8 1-16,-1-5-4 15,1-5 0-15,-1-6-10 16,4 2 1-16,1-21-2 15,-1-10 0-15</inkml:trace>
  <inkml:trace contextRef="#ctx0" brushRef="#br0" timeOffset="38538.33">10774 6679 45 0,'0'31'22'0,"-4"41"-20"0,4-50 45 16,-3 16-46 0,-1 12 0-16,1 10 1 0,-1 2 0 15,1 20-3-15,3 9 1 16,0-6 1-16,0-10 0 16,0-12-2-16,0-10 0 15,0-25-4-15,0-15 1 0,0-13-7 16,0-16 1-16,-4-6-6 15,-3 0 1-15</inkml:trace>
  <inkml:trace contextRef="#ctx0" brushRef="#br0" timeOffset="38765.35">10675 7218 17 0,'11'-9'8'0,"24"31"3"0,-24-13 5 16,6 7-9-16,8 3 0 0,3-1 7 15,11 1 1-15,0 3-17 16,7 0 0-16,-8 0 11 15,-2 0 1-15,-8 0-4 16,-11 3 0-16,-9-3-5 16,-12 6 1-16,-17 1-3 15,-11 5 0-15,-7 4-5 16,4-13 0-16,-4 3-10 0,7-6 1 16,4-3 0-16,4-13 0 31</inkml:trace>
  <inkml:trace contextRef="#ctx0" brushRef="#br0" timeOffset="39082.33">11458 7174 57 0,'21'19'28'0,"-14"3"-42"0,-10-16 60 16,-8 4-47-16,-6-1 0 0,-4 4-1 15,-4-1 0-15,0 4 0 16,0 3 0-16,1-7-1 16,6 4 0-16,4-3 2 15,7-4 0-15,7 7 3 16,7-1 0-16,7 1 4 16,11 3 1-16,3 0 0 15,4 6 1-15,-4-3-3 16,-10 6 1-16,-15 6-6 15,-13 7 1-15,-12-3-12 16,-9-4 1 31,-8-2-9-47,0-10 1 0</inkml:trace>
  <inkml:trace contextRef="#ctx0" brushRef="#br0" timeOffset="39576.64">13413 7450 58 0,'24'79'29'0,"1"-10"-33"16,-18-47 50-16,0 3-46 15,4-3 1-15,-4 3 1 16,0-3 0-16,0-4-1 16,0-2 0-16,0-13 2 15,-3-3 1-15,3-19-1 0,3-9 0 16,8-6-1-1,6-7 1-15,12-9-5 0,3 6 1 16,6 0-6-16,8 3 0 16,4 1-13-16,-8 11 1 15</inkml:trace>
  <inkml:trace contextRef="#ctx0" brushRef="#br0" timeOffset="40206.24">14185 7262 54 0,'4'22'27'0,"-11"3"-21"0,0-19 39 0,-4 1-42 16,-3 2 0-16,-4 1 0 15,-3 2 0-15,-7 4-4 16,-4 9 0-16,-3 3 1 16,3 7 1-16,0 2-4 15,4 4 0-15,3-7-1 16,11-2 1-16,7-1-2 15,7-9 0-15,11-9 2 16,7-13 0-16,6-10 2 16,1-5 0-16,0-7 1 15,-1 0 0-15,-6-3 0 16,-4-7 1-16,0 1-3 16,-3 6 0-16,-1 3-1 15,1 3 1-15,-1 3-2 0,-2 10 1 16,2 9-1-16,-3 7 1 15,0 8 1-15,-3 4 1 16,3 3 0-16,0 4 1 16,0-1 0-16,4-3 0 15,3-9 1-15,7-7 0 16,7-9 1-16,4-12 1 16,3-14 1-16,11-14 1 15,3-14 1-15,1-8 0 16,-15-20-1-16,-3-12 1 15,-8-9-2-15,-6-10 0 0,-7 9-3 16,-8-2 1 31,-3 8-1-47,-3 14 1 0,-1 18-1 16,1 19 1-16,-8 28-1 0,4 28 1 0,0 16-2 0,0 29 0 0,-4 15-2 15,4 22 0-15,4 12-1 16,3 16 0-16,0-6-1 15,3-3 0-15,4-19-1 16,0-16 0-16,0-18-5 16,4-20 0-16,3-18-6 15,0-16 1-15</inkml:trace>
  <inkml:trace contextRef="#ctx0" brushRef="#br0" timeOffset="40462.32">14707 7391 41 0,'0'56'20'0,"0"-3"-19"0,0-43 34 15,0 2-32-15,4 4 0 16,3-3 5-16,0-1 1 16,0-2-9-16,7-7 1 15,4 0 6-15,6-3 0 16,5-6-3-16,-1-4 1 0,4-2-3 15,-1-7 0 1,5 0-6-16,-8-6 1 0,0 3-5 16,-3 0 0-1,0-9-11-15,-11-1 1 0</inkml:trace>
  <inkml:trace contextRef="#ctx0" brushRef="#br0" timeOffset="40807.49">15254 7585 59 0,'53'10'29'0,"56"-48"-35"16,-80 19 49-16,-5-6-44 15,-6 0 0-15,-4-6 0 0,-7-10 0 16,-10-3 1-16,-8 3 0 15,-7 13-2-15,-10 6 1 16,-7 0-1 0,0 13 1-16,3 15-1 0,0 19 1 15,7 9 0-15,8 10 0 16,10 7 1-16,3 11 0 16,15-2 0-16,10-10 1 15,7-3-1-15,4-9 1 16,7-10-4-16,7-12 1 15,-1-4-11-15,1-18 1 16,-7-19-2-16,3-3 0 16</inkml:trace>
  <inkml:trace contextRef="#ctx0" brushRef="#br0" timeOffset="40962.41">16133 7591 62 0,'28'47'31'0,"-7"-34"-36"15,-14-4 66-15,0 1-62 16,0-1 0-16,-7-6-10 16,-7-3 1-16,-11-9-3 15,1-7 1-15</inkml:trace>
  <inkml:trace contextRef="#ctx0" brushRef="#br0" timeOffset="44169.58">3140 9228 64 0,'-7'13'32'0,"14"-10"-24"0,3-6 32 0,1 0-38 16,17-7 1 0,0 1 1-16,4-1 1 0,7 1-6 15,-4 0 0-15,0 2 4 16,-6 1 0-16,-8 6-2 15,-11 10 0-15,-10 2-2 16,-10 10 0-16,-1 6-3 16,-6 0 0-16,-1 4-2 15,4 2 1-15,-4 1 0 16,-3-1 0-16,10 1 1 16,1-4 1-16,-1-3 2 15,4-3 0-15,7-6 1 16,0-6 0-16,7-1 1 15,4-5 1-15,-1-1 1 16,12 0 0-16,-5-3 1 16,15 4 1-16,0-4 0 15,-4 3 0-15,0 0-1 16,-14 7 0 15,-7 12-2-15,-17 3 0-16,-11 10-5 0,-8 12 0 0,-16 6-4 0,-5-2 0 15,-3-4-7-15,11-3 0 0,-4-10-6 0,7-5 0 16</inkml:trace>
  <inkml:trace contextRef="#ctx0" brushRef="#br0" timeOffset="44529.66">3859 8714 67 0,'7'22'33'0,"-7"59"-35"16,-7-55 64-16,4 21-58 16,-8 22 1-16,-3 22 1 15,4 21 0-15,-5 23-8 16,5 13 0-16,-1 12 4 16,11-10 1-16,-7-12-6 15,7-28 1-15,0-29-10 0,7-21 0 16,7-26-12-16,15-21 1 15</inkml:trace>
  <inkml:trace contextRef="#ctx0" brushRef="#br0" timeOffset="45744.74">4244 9482 53 0,'0'19'26'0,"11"-10"-27"15,-1-9 36-15,1 0-32 16,-4 0 0-16,3 0 2 16,1 0 1-16,-8 4-6 15,4-1 0-15,-3 0 4 16,3 3 0-16,-7 4-1 16,0-7 0-16,0 0-2 0,0 0 0 15,0 0-2-15,0-3 1 16,-7 0-1-16,3 0 1 15,4 0-1-15,0 0 1 16,-7 0 0-16,7 0 1 16,-3 0-1-16,3 0 1 15,0 0-1-15,0 0 1 16,0 0 0-16,3-6 1 16,4 0-1-16,4-4 1 15,3 1 0-15,0-1 0 16,7-2 0-16,1 2 0 0,6-2 0 15,11-1 1-15,3 1 1 16,7 6 0-16,-10-4 0 16,-7 4 0-16,0 3-1 15,-8 6 0-15,-2 9-2 16,-19 13 1-16,-3 4-5 16,-14 18 1-16,-14 3-3 15,-11 6 1-15,-3 4-3 16,3 3 0-16,-11-13 0 15,1 3 1-15,-7-9 1 16,10-6 1-16,10-10 1 16,5-9 0-16,2-10 2 15,8-9 0-15,4-6 0 16,3 0 0-16,3-7 1 16,4-3 0-16,3 1 0 15,4-1 1-15,11 0 0 0,10 4 0 16,11 9 1-16,7 9 1 15,-1 6 0-15,1-2 0 16,-3 12-1-16,9 9 1 16,-6 4-1-16,-3-7 1 15,-1 3-5-15,-3-3 0 16,-4-2-6-16,0-17 0 16,-3-3-11-16,10-12 0 15</inkml:trace>
  <inkml:trace contextRef="#ctx0" brushRef="#br0" timeOffset="45988.68">5232 9714 63 0,'-21'35'31'0,"-18"18"-35"0,21-37 50 16,-3 18-46-16,-7-9 0 0,-4 13 0 16,4 6 1-16,0-3-2 15,6-4 1-15,1-5-5 16,7-14 1-16,7-5-13 16,-4-13 0-16</inkml:trace>
  <inkml:trace contextRef="#ctx0" brushRef="#br0" timeOffset="46201.16">4946 9717 41 0,'46'73'20'0,"-7"27"-8"0,-25-81 22 0,3 9-31 0,1 10 1 0,3 2 2 0,0-5 1 0,-3 9-9 0,3-3 0 0,0-7 4 0,-3-15 0 16,3-10-7-16,-3-15 0 16,3-3-11-16,0-13 0 0</inkml:trace>
  <inkml:trace contextRef="#ctx0" brushRef="#br0" timeOffset="46604.83">5913 9865 64 0,'3'53'32'0,"18"-28"-33"0,-10-18 55 15,10-1-52-15,0 0 1 16,18-6-1-16,10 3 1 0,4 0-8 16,0-3 1-16,-7-9-9 15,0-10 1 1,-7-3-8-16,3 0 1 0</inkml:trace>
  <inkml:trace contextRef="#ctx0" brushRef="#br0" timeOffset="46944.2">6699 9388 64 0,'39'3'32'0,"32"-28"-34"16,-47 13 57-16,-3-4-54 0,1 3 1 16,-1 7 1-16,0 9 1 15,-3 10-5-15,-1-1 0 16,-13 20 2-16,-8 15 1 16,-3 6-1-16,-3 19 0 15,-4 13-3-15,-11-7 0 16,0 1-2-16,-3-1 0 15,0-15-4-15,7-13 0 16,-1-12-8-16,1-16 0 0,14-16-2 16,-3-6 0-16</inkml:trace>
  <inkml:trace contextRef="#ctx0" brushRef="#br0" timeOffset="47160.06">6615 9896 56 0,'10'13'28'0,"15"-20"-33"16,-11 1 54-16,14-6-48 16,7-4 1-16,4-6-1 15,4-6 0-15,2 3-5 16,5-4 0-16,-11 4-12 15,3-6 1-15</inkml:trace>
  <inkml:trace contextRef="#ctx0" brushRef="#br0" timeOffset="47393.99">7472 8896 68 0,'0'41'34'0,"-11"65"-33"0,4-65 55 0,4 28-56 0,3 22 1 0,-14 16 0 16,3 18 0-16,4 10-3 16,0-10 0-16,-4-15-7 15,1-22 0-15,6-25-11 16,-3-16 0-16</inkml:trace>
  <inkml:trace contextRef="#ctx0" brushRef="#br0" timeOffset="47880.81">7994 9598 76 0,'7'29'38'0,"4"-29"-41"16,10-4 66-16,11-2-60 16,6-3 1-16,19-1 0 15,10 1 1-15,3-1-10 16,-10 4 0-16,-7 3-3 16,-10 6 0-16,-12 0-16 15,-17 0 1-15</inkml:trace>
  <inkml:trace contextRef="#ctx0" brushRef="#br0" timeOffset="48141.6">7987 9953 49 0,'21'3'24'0,"53"-3"-18"0,-39-6 26 15,11-1-33-15,14 1 1 16,7 0-14-16,-7-7 1 0,7-3 6 16,-7 4 1-16</inkml:trace>
  <inkml:trace contextRef="#ctx0" brushRef="#br0" timeOffset="48553.91">9532 9426 54 0,'21'12'27'0,"0"-43"-29"0,-17 15 48 0,-1 1-43 16,-6-4 0-16,-4 0 2 15,-11 3 1-15,-6 1-8 16,-8 5 1-16,-11 7 4 15,-9 6 1-15,-1 7-2 0,7 12 0 16,7-4-2 0,0 4 1-16,7 7-2 15,4 2 1-15,11 3-2 0,6-2 0 16,7-4-1-16,4-6 1 16,15-9 2-16,6-7 0 15,14-6 0-15,-7-6 1 16,4-4 1-16,-11-2 1 15,7-7-1-15,-10 0 1 16,0 0-3-16,-1 3 1 16,-3 4 0-16,0 6 0 15,-3 12 0-15,0 13 0 16,-11 12 0-16,-4 13 0 0,-3 12 0 16,0 20 1-16,0 2-2 15,0 13 1-15,3-13-4 16,-3-5 0-16,0-14-10 15,-3-12 0-15,-8-12-7 16,0-10 0-16</inkml:trace>
  <inkml:trace contextRef="#ctx0" brushRef="#br0" timeOffset="49226.47">3577 10912 55 0,'4'-3'27'0,"3"12"-16"16,-7-2 27-16,0 2-33 16,0 10 0-16,0 9 1 15,-7 16 1 1,3 9-9-16,-6 7 1 0,-1 12 5 0,4 19 1 15,-11 13-3-15,4-4 1 16,4 3-3 0,-8-5 0-16,7-14-6 0,1-12 0 15,3-9-10-15,3-22 1 16,4-16-6-16,11-19 0 16</inkml:trace>
  <inkml:trace contextRef="#ctx0" brushRef="#br0" timeOffset="49679.12">3870 11370 63 0,'25'-6'31'0,"35"-19"-30"15,-36 22 59-15,12-1-58 16,-1 4 0-16,-7 10 0 16,-7 2 1-16,-7 10-4 15,-3 13 0-15,-11 12 0 0,-14 0 1 16,-11 9-5-16,-10 4 1 16,0-13-3-16,-1-9 1 15,1-7-3-15,0-3 1 16,-4-9 1-16,14-7 0 15,1-5 3-15,9-4 0 16,5-3 1-16,10-3 1 16,0 0 4-16,10-1 0 15,5 4 1-15,2 4 1 16,11-1 1-16,4 3 0 16,7 0 0-16,0-3 0 15,-7 4-2-15,-1 5 1 16,5 4-4-16,-5 0 1 15,1-1-7-15,0 1 1 0,3-7-12 16,-3-9 0-16</inkml:trace>
  <inkml:trace contextRef="#ctx0" brushRef="#br0" timeOffset="49934.7">4755 11580 58 0,'-31'57'29'0,"-1"-14"-35"0,14-21 46 16,-3 13-40-1,-11-1 0-15,8 4-1 0,-1-3 1 16,7-1-4-1,1-9 1-15,6-6-10 0,8-16 0 16,3-19-2-16,0-6 0 16</inkml:trace>
  <inkml:trace contextRef="#ctx0" brushRef="#br0" timeOffset="50196.37">4456 11486 36 0,'28'25'18'15,"14"47"-7"-15,-24-56 32 16,10 12-40-16,-3 10 1 0,3-1 2 16,0 4 0-16,4 6-8 15,7 0 0-15,-8-3 3 16,5-6 1-16,-1-10-8 16,-7-12 0-16,0-10-10 15,1-12 0-15</inkml:trace>
  <inkml:trace contextRef="#ctx0" brushRef="#br0" timeOffset="50388.67">5232 11693 67 0,'0'19'33'0,"17"-7"-37"0,-6-8 59 0,0-4-56 0,6-4 1 16,15-2-3-16,10 0 0 16,8-4-6-16,-1-2 1 15,-7 2-11-15,-3-11 1 16</inkml:trace>
  <inkml:trace contextRef="#ctx0" brushRef="#br0" timeOffset="50775.18">6033 11094 53 0,'24'6'26'16,"26"-6"-21"-16,-29 0 41 0,7 0-43 15,11-3 1-15,3 3 0 16,-14 3 0-16,-6 4-6 0,-5 5 1 15,-6 13 2-15,-1 3 1 16,-17 20-2-16,-3 14 0 16,-8 20-2-16,-7-1 0 15,1 4-1-15,-1-10 0 16,-3 0-1-16,7-15 1 16,3-13-4-16,7-9 0 15,4-10-4-15,4-16 0 0,3-12-4 16,3-12 0-16</inkml:trace>
  <inkml:trace contextRef="#ctx0" brushRef="#br0" timeOffset="51005.14">5948 11511 45 0,'0'22'22'0,"0"3"-17"15,10-22 41-15,-3 4-42 16,8-7 0-16,6 3 2 16,11-3 1-16,13-7-9 15,15-2 0-15,-3-7 4 16,-1 1 0-16,1-1-9 0,-4 0 1 16,7-2-12-1,-8-4 0-15</inkml:trace>
  <inkml:trace contextRef="#ctx0" brushRef="#br0" timeOffset="51270.42">6872 10671 54 0,'-7'22'27'16,"-25"113"-7"-16,22-88 41 0,6 3-59 16,-3 25 1-16,0 19-1 15,0 25 1-15,4 10-4 16,-8 3 0-16,4 5-1 16,3-2 1-16,-10-16-9 15,7-24 1-15,0-36-13 16,7-31 1-16</inkml:trace>
  <inkml:trace contextRef="#ctx0" brushRef="#br0" timeOffset="51753.21">7595 11288 62 0,'0'-3'31'0,"29"3"-27"0,-12 0 47 0,-3-3-48 16,22 0 0-16,6-6 1 15,14-1 0-15,-6-2-6 16,-4-1 0-16,7 1-2 16,-11-1 1-16,-3 4-17 0,-22-1 0 15</inkml:trace>
  <inkml:trace contextRef="#ctx0" brushRef="#br0" timeOffset="51954.59">7581 11602 64 0,'-10'41'32'0,"31"-32"-30"0,-4-9 46 0,8 0-47 15,10-3 1-15,15-6-2 0,10-4 1 16,0-3-9-16,10 1 0 0,-6-1-10 16,3 0 0-16</inkml:trace>
  <inkml:trace contextRef="#ctx0" brushRef="#br0" timeOffset="52599.33">8844 10928 43 0,'-10'19'21'0,"-1"-10"-5"0,11-6 24 15,0 4-33-15,0-4 0 16,4 0 3-16,-1 0 1 16,8 3-13-16,13 4 1 15,5-1 10-15,16-6 0 16,1-3-3-16,4 0 0 15,13 0-2-15,-3 3 0 16,-7 0-2-16,-11 4 0 0,-10 5-2 16,-14-2 0-16,-8 2-3 15,-10 7 1 1,-10 3-4-16,-8 3 1 0,-3 0-4 16,-11 3 1-16,11-6 0 15,3-3 0-15,1 3 3 16,3-3 0 31,7-3 4-32,3-1 1 17,8 7 5-32,13 6 0 31,15 1 1-16,7 2 0-15,7 7 2 0,3-4 0 47,0 4-2-47,-3-13 1 16,-17 6-3-16,-22 13 0 0,-25 13-4 0,-35-4 0 0,-18 10-8 0,-31 2 0 0,-28-8-16 16,-22-4 0-16,-14-21-1 0,11-23 1 0</inkml:trace>
  <inkml:trace contextRef="#ctx0" brushRef="#br0" timeOffset="56360.06">2992 13722 34 0,'0'6'17'0,"-11"-12"-7"16,11 6 17-16,-7-3-21 16,3 0 0-16,4 3 4 15,-10 0 1-15,3 0-12 0,3 0 0 16,4 0 8 0,0 0 1-16,0 0-3 0,11-10 1 15,3-5-2-15,11-1 0 16,10-3-2-16,21 0 1 15,4 0-1-15,0 4 1 16,7 8-1-16,-14 14 1 16,-14 12-4-16,-21 18 1 15,-18 20-4-15,-18 8 0 16,-14 1-3-16,-14 3 0 16,-6 3-3-16,-8 1 1 15,0-11 1-15,0-8 0 16,0-14 2-16,10-5 0 15,1-10 3-15,10-13 0 0,7-12 2 16,4-3 1-16,7-6 2 16,10-4 0-16,4-2 2 15,7 2 0-15,7-3 1 16,4 1 0 31,3 2-1-47,14 7 1 15,0 6-2-15,4 6 0 0,7 7 0 0,-11 6 1 0,-3 3-3 0,0 6 0 0,-1 3 0 16,1-3 0-16,7-3-2 16,-4-6 1-16,-7-3-4 15,11-7 0-15,-4-6-12 16,0-15 0-16,4-7-1 16,-4-3 0-16</inkml:trace>
  <inkml:trace contextRef="#ctx0" brushRef="#br0" timeOffset="56604.73">3616 13916 49 0,'0'29'24'0,"-18"8"-22"0,11-24 46 15,-7 9-43-15,-7-4 0 16,-7 14 2-16,-7 5 1 0,3 7-11 15,0 10 1-15,11-4 5 16,-7-6 1-16,10-4-8 16,4-11 1-16,3-14-9 15,4-11 1-15,7-20-9 16,7-12 1-16</inkml:trace>
  <inkml:trace contextRef="#ctx0" brushRef="#br0" timeOffset="56796.66">3362 13951 55 0,'25'31'27'0,"10"32"-27"0,-24-54 47 0,3 7-46 0,-4 6 1 16,1 6 0-16,3 10 0 16,4-4-4-16,3 4 1 15,0-10-2-15,-3-9 0 16,-1-10-14-16,15-15 1 15,-4-3-1-15,4-7 0 16</inkml:trace>
  <inkml:trace contextRef="#ctx0" brushRef="#br0" timeOffset="57038.75">3877 14051 52 0,'-21'35'26'0,"21"-39"-25"0,0 8 53 0,-7 2-49 15,7 0 0-15,7 4 4 16,-7-1 0-16,10 0-12 16,5-2 0-16,20-1 6 15,4-12 1-15,-4-7-9 16,4 4 1-16,0-7-17 15,3-12 0-15</inkml:trace>
  <inkml:trace contextRef="#ctx0" brushRef="#br0" timeOffset="57426.4">4445 13518 69 0,'4'3'34'15,"41"-6"-28"-15,-30 3 51 0,13-3-53 0,7 3 0 0,-3 0 2 0,-4 6 1 0,4 0-9 0,-15 4 1 0,5 9 4 16,-19 9 1-16,4 6-4 16,-7 20 0-16,-10 5-4 15,-15 17 1-15,0-1-3 16,-10 3 1 0,10-3-2-16,-7-2 0 0,15-20-1 15,-4-6 1-15,7-16-3 16,10-12 1-16,4-13-9 15,4-15 0-15,10-10 1 16,-4-9 0-16</inkml:trace>
  <inkml:trace contextRef="#ctx0" brushRef="#br0" timeOffset="57636.07">4466 14010 42 0,'-14'29'21'0,"7"-17"-16"0,0-12 41 0,7 3-39 16,0 0 1-16,7 1 4 0,11-1 0 15,13 0-16-15,8-6 1 16,0-4 7-16,3-2 1 16,-3-4-11-16,3-2 0 15,-3-7-15-15,0 0 1 16</inkml:trace>
  <inkml:trace contextRef="#ctx0" brushRef="#br0" timeOffset="57908.7">5112 13882 68 0,'0'6'34'0,"3"0"-33"15,4-6 56-15,11 0-54 16,3-3 0-16,-3 0 1 16,3 0 0-16,0 3-7 15,0-3 1-15,0 0-3 16,-3 3 0-16,-4 0-16 15,0-7 0-15</inkml:trace>
  <inkml:trace contextRef="#ctx0" brushRef="#br0" timeOffset="58116.44">5062 14092 61 0,'-7'16'30'0,"18"-4"-24"0,-4-15 40 16,11 0-45-16,3-3 0 0,7-1 0 16,4 4 1-16,-1-6-6 15,15-7 1 1,-3-3-9-16,-5 4 0 0,12-17-6 16,3-9 0-16</inkml:trace>
  <inkml:trace contextRef="#ctx0" brushRef="#br0" timeOffset="58582.3">5821 13490 74 0,'7'16'37'0,"3"-13"-41"15,1-3 72-15,7-3-63 16,6-1 1-16,12-2 1 0,-5 0 0 16,-2 0-10-16,-8 2 1 15,-7 8 5-15,-3 2 1 16,-8-3-5-16,-14 6 0 16,-6 10-2-16,-4-3 0 15,-1 6-2-15,5 0 0 16,-4 3-1-16,0-3 1 15,6 0 1-15,12 0 0 16,-4-10 2-16,14 1 1 16,3-1 1-16,8-2 1 0,14-4 2 15,-7 3 0-15,10 4 1 16,-3 3 0-16,3-4 0 16,-3 7 1-16,-4-3-2 15,-7 6 0-15,-17 9-2 16,-8 10 0-16,-10-4-3 15,0 7 0-15,-25 6-3 16,-3-9 1-16,-4 0-5 16,-4 0 0-16,-13-4-15 15,-4-8 0-15</inkml:trace>
  <inkml:trace contextRef="#ctx0" brushRef="#br0" timeOffset="59138.46">8248 13982 60 0,'0'3'30'0,"-21"0"-31"16,17-3 41-16,-10 0-40 16,-7 4 0-16,-7-1 0 15,0 9 1-15,-1-2-1 16,-2 5 0-16,-1-2-1 15,4 6 1-15,3-1-3 0,7 8 1 16,11 2-1-16,14 0 0 16,0-3 1-16,7-6 0 15,15-10 2 1,2-9 0-16,-2-3 2 0,-1-9 0 16,4-7-4-16,-11-3 1 15,7-6-14-15,0-13 1 16</inkml:trace>
  <inkml:trace contextRef="#ctx0" brushRef="#br0" timeOffset="59660.12">8527 14076 55 0,'0'35'27'0,"-22"37"-31"15,19-56 41-15,-1 2-35 16,1 4 0-16,-1 0 2 16,-3-3 0-16,4 3-5 15,-1-6 1-15,4-10 3 16,-7-6 0-16,7-9-2 16,0-10 1-16,7-3-2 15,-3-10 1-15,3-5-1 16,3-1 1-16,5-6-1 15,2-3 0-15,-3 6 2 16,7 4 0-16,4 2 1 16,0 17 0-16,7 5 0 15,-8 4 1-15,5 9-1 0,-8 6 1 16,-4 6-3-16,-10 10 1 16,-14 3-2-16,-14-3 0 15,-7 0-2-15,0 0 1 16,-4 0-2-16,-3-3 1 15,-1 0 0-15,5 0 1 16,6-4 0-16,11-2 0 16,7 3 1-16,14-4 0 15,10 1 1-15,5 2 0 16,13 7 0-16,11 3 1 16,0 7-1-16,0-4 0 0,-1-3-3 15,1 0 0-15,-3-3-9 16,-8-3 1-16,-3-10-10 15,-4-9 0-15</inkml:trace>
  <inkml:trace contextRef="#ctx0" brushRef="#br0" timeOffset="60367.36">10449 13537 73 0,'0'9'36'0,"-3"-2"-37"0,6-1 65 0,4 0-58 16,4 0 0-16,14 1 3 15,17-1 1-15,11 3-13 16,14-2 0-16,14-4 8 15,-3-3 0-15,-11 0-3 16,-4 0 0-16,-20 6-3 16,-15 3 0-16,-18 7-3 15,-17 12 0-15,-21 19-2 16,-11-6 1-16,4 6-1 0,-11 10 0 16,4-14 0 46,-1 11 1-46,5 2 3-16,2-6 0 0,12 4 2 0,6-1 1 0,7 0 0 0,8-9 1 0,10 0-1 15,7-9 1-15,11-4-3 0,7-9 1 0,10-10-5 0,11-5 1 16,14-14-8-16,14-11 0 16,-3-17-10-16,-1-6 1 15</inkml:trace>
  <inkml:trace contextRef="#ctx0" brushRef="#br0" timeOffset="60579.63">11522 13910 54 0,'-18'31'27'0,"-28"16"-22"0,32-31 42 0,-7-3-43 16,-4 2 0-16,-3 10 1 15,-11 7 1-15,-7 5-8 16,-3 14 0-16,0 5 5 15,6-3 0-15,8 1-6 16,10-7 0-16,8-13-9 16,3-12 0-16,17-19-8 15,8-12 1-15</inkml:trace>
  <inkml:trace contextRef="#ctx0" brushRef="#br0" timeOffset="60773.45">11123 14020 59 0,'18'78'29'0,"6"-6"-29"0,-17-47 51 15,8 10-49 1,2 3 1-16,4 9 0 0,4 0 1 0,3 0-6 16,4-3 0-16,7-10-3 15,3-3 1-15,-3-9-15 16,0-12 0-16</inkml:trace>
  <inkml:trace contextRef="#ctx0" brushRef="#br0" timeOffset="61258.98">11931 14086 62 0,'-32'34'31'0,"15"-6"-29"0,17-21 48 0,0 2-46 15,0-3 1-15,7 7 2 16,10-4 1-16,15-2-10 16,10-7 0-16,11 0 4 15,11-7 1-15,3-5-11 16,-4-7 0-16,8-6-14 16,-11-7 0-16</inkml:trace>
  <inkml:trace contextRef="#ctx0" brushRef="#br0" timeOffset="61632.18">12633 13653 68 0,'18'6'34'0,"24"-12"-33"0,-21 3 54 15,14 0-52-15,11-7 1 16,-7 4 2-16,0 0 1 16,-4 6-8-16,-3 6 0 15,-11 3 4-15,-7 13 0 16,-7 10-3-16,0 12 0 15,-10 6-3-15,-8 9 0 16,-10 7-2-16,-7 6 1 16,-7 19-1-16,-1-6 1 0,1 0-1 15,3-7 0-15,8-12-2 16,2-16 1-16,8-12-4 16,7-16 0-16,4-13-9 15,6-12 1-15</inkml:trace>
  <inkml:trace contextRef="#ctx0" brushRef="#br0" timeOffset="61856.83">12601 14177 67 0,'7'37'33'0,"32"-21"-36"0,-25-13 61 15,14 0-56-15,15-6 0 16,3 3 0-16,-1-3 1 16,1-3-8-16,4-1 0 15,-8 4-11-15,7-6 1 16,-3-4-5-16,0-2 0 16</inkml:trace>
  <inkml:trace contextRef="#ctx0" brushRef="#br0" timeOffset="62412.65">13547 14076 45 0,'-18'6'22'0,"15"-12"-10"0,3 9 36 16,-4-6-40-16,0 3 1 15,1 0 7-15,-1 0 0 16,4 0-20-16,7 3 1 15,4 4 12-15,10-11 0 0,18 4-5 16,3 0 1-16,4-3-10 16,0 3 1-16,-7 0-11 15,-7-3 0-15,-11-6-10 16,-7-1 1-16</inkml:trace>
  <inkml:trace contextRef="#ctx0" brushRef="#br0" timeOffset="62614.36">13483 14402 57 0,'4'41'28'0,"20"-16"-28"0,-17-22 42 0,11 0-42 0,10 1 0 0,11-4 0 0,0 0 1 0,7 0-6 0,3-4 0 0,1-2-11 0,-5-6 1 0</inkml:trace>
  <inkml:trace contextRef="#ctx0" brushRef="#br0" timeOffset="62808.93">14270 14249 66 0,'-4'9'33'0,"15"-12"-34"0,-4-3 56 0,4 3-54 0,6-1 0 0,15-2-1 16,7 0 0-16,7 3-6 15,-4-7 1-15,-3-2-14 16,0-16 0-16</inkml:trace>
  <inkml:trace contextRef="#ctx0" brushRef="#br0" timeOffset="63305.28">15169 13553 62 0,'-7'31'31'0,"-3"10"-25"0,10-41 45 15,0 0-46-15,-4 3 0 16,4 0 6-16,0-3 1 16,7 3-14-16,11 0 1 15,10-3 8-15,11-3 1 16,3 3-3-16,1 0 0 15,-1 0-3-15,-10 3 0 16,-4 0-2-16,-10 4 0 0,-11 5-2 16,-11 1 1-16,-6 6-4 15,-12 2 1-15,-2 8-3 16,-5-1 1-16,1 0-1 16,4 0 1-16,-1 1 1 15,7-4 0-15,4 0 3 16,4 0 0-16,6-3 2 15,11 0 1-15,4-3 2 16,10-1 0-16,7 4 2 16,7 3 0 15,8 4 0-15,10-1 1-1,-8 0-1-15,-6-3 0 0,-7 7-3 16,-11 11 0-16,-21 1-4 0,-28 19 0 0,-25-3-5 0,-21 2 0 0,-21 1-11 15,-25-13 1-15,-21 0-8 16,3-15 1-16</inkml:trace>
  <inkml:trace contextRef="#ctx0" brushRef="#br1" timeOffset="68684.82">2963 11251 41 0,'18'16'20'0,"-7"-1"-13"0,-11-12 21 0,-11 7-24 15,0 9 0-15,-20 9 2 16,-8 3 1-16,-28 10-9 16,3 9 1-16,-13 10 5 15,-22 9 0-15,-3 6-2 16,-15 3 1-16,15 7-2 15,-4 12 1-15,4 10-3 16,3 3 1-16,0 6-2 16,18 0 1-16,14 3-1 15,14-6 0-15,7-4 0 16,22-5 0-16,17-1 1 16,7-5 0-16,17-7 1 15,-6-10 0-15,10-15 0 16,-3-10 1-16,3-12-4 15,7-12 1-15,-7-10-6 0,11-13 1 16,0-18-7 0,-4-7 0-16</inkml:trace>
  <inkml:trace contextRef="#ctx0" brushRef="#br1" timeOffset="69075.14">1898 12960 41 0,'18'9'20'0,"10"4"-14"0,-14-10 31 0,14 0-34 15,11 10 1-15,10 2 1 16,11 4 0-16,0-6-7 16,0 5 1-16,-7 1 4 15,-7 0 0-15,-7 22-3 16,-18-3 1-16,-28 12-2 0,-25 6 1 15,-10-3-4-15,-18 4 0 16,-7-1-6 0,-4-2 1-16,-6-10-6 0,6-7 0 15</inkml:trace>
  <inkml:trace contextRef="#ctx0" brushRef="#br1" timeOffset="69287.95">1884 12922 36 0,'25'-22'18'0,"-1"25"-10"0,-13 4 26 0,-8 2-30 16,4 13 0-16,-7 6 1 16,11 13 1-16,-7 19-9 15,3 5 1-15,0 11 2 16,-7-4 0-16,0-6-14 15,0-16 0-15</inkml:trace>
  <inkml:trace contextRef="#ctx0" brushRef="#br1" timeOffset="70728.17">8742 3709 46 0,'63'32'23'15,"11"-32"-15"-15,-38 0 24 0,6 0-32 16,11 0 1-16,18-7-1 15,17 7 1-15,18-3-2 16,13 3 1-16,30 10-1 16,6-10 1-16,25 0-1 15,24 0 0-15,12 0 0 16,31 0 0-16,7 0 1 16,21 0 1-16,21 0 0 15,18 0 1-15,21 3 1 16,0 3 0-16,11-3 0 15,21 0 1-15,10 0-1 16,8-6 0-16,17-3-2 63,18-3 1-63,28 2-1 15,14 4 0-15,14 3-1 0,11 10 1 0,14 12 0 0,14 9 1 0,14-9 0 0,15 3 1 0,9 9 0 0,19 1 0 16,17-4-1-16,4 1 1 15,3-14-2-15,-7-2 0 16,7 9-2-16,4 0 0 16,-4 10-12-16,11 6 0 15,3 12-7-15,-10 10 1 0</inkml:trace>
  <inkml:trace contextRef="#ctx0" brushRef="#br0" timeOffset="78474.53">2780 15227 46 0,'0'-3'23'0,"10"3"-14"15,-6-3 24-15,3 3-31 16,4-6 0-16,6-1 2 16,-3 1 1-16,15 0-6 15,-1-4 0-15,4 1 4 16,-4-1 0-16,4 4-1 15,-1 3 0-15,8 3-1 16,0 3 0-16,-7 10-1 16,-11 9 0-16,-7 6-1 15,-21 10 1-15,-14 9-2 16,-7 12 0-16,-15 7-2 0,-6 3 1 16,-1-3-2-16,-6-7 1 15,3-8-1-15,7-7 1 16,11-10 0-16,7-6 0 15,7-6 2-15,10-9 0 16,4-7 1-16,7-6 1 16,7-3 0-16,4-7 1 15,3-2 0-15,3-4 0 16,1 4 1-16,3 2 1 0,0 1 1 16,0 6 0-1,15 12 0 1,-5 4 1-16,-9 6-2 15,-1-4 1-15,0 4-2 16,4-3 1-16,-11-1-5 16,7 1 0-16,4-3-9 15,6-4 0-15,-2-9-5 16,2-6 1-16</inkml:trace>
  <inkml:trace contextRef="#ctx0" brushRef="#br0" timeOffset="78744.55">3627 15603 48 0,'-18'25'24'0,"0"13"-24"0,8-25 41 15,-11 2-40-15,-8 4 0 16,-6 9 0-16,7 4 1 16,-11 5-3-16,7-2 1 15,-7 2-2-15,11-5 0 16,7-7-10-16,0-6 1 16,3-19-4-16,8-7 1 15</inkml:trace>
  <inkml:trace contextRef="#ctx0" brushRef="#br0" timeOffset="78956.2">3302 15569 28 0,'7'3'14'0,"7"16"-2"0,-7-13 20 0,0 7-27 16,-3 5 1-16,3 8 3 15,3 8 1-15,1 4-12 16,7 9 1-16,13 6 7 15,-2 3 0-15,2-5-3 16,-2-4 0-16,-8-10-12 16,0-8 0-16,0-17-8 15,0-9 1-15</inkml:trace>
  <inkml:trace contextRef="#ctx0" brushRef="#br0" timeOffset="79497.95">4173 15544 49 0,'0'12'24'0,"36"-18"-23"0,-26 3 39 16,15-6-37-16,7-1 0 16,-4 1 0-16,7 2 1 15,0-2-6-15,4-7 1 16,-3 7 0-16,-1 3 0 16,-10-4-15-16,-11 7 1 15</inkml:trace>
  <inkml:trace contextRef="#ctx0" brushRef="#br0" timeOffset="79692.98">4128 15835 49 0,'17'10'24'0,"54"-16"-20"16,-50-1 33-16,18-5-38 15,3-1 1-15,7 1-7 16,8-1 1-16,-8 4-5 16,-10-10 1-16</inkml:trace>
  <inkml:trace contextRef="#ctx0" brushRef="#br0" timeOffset="80006.23">5009 15127 65 0,'0'62'32'0,"-3"17"-40"0,-1-54 57 16,-3 25-48-16,4 13 0 0,3 12-1 16,-7 22 0-16,3 10-1 15,-3 0 0-15,4-10-3 16,-4-13 1-16,3-18-10 16,4-16 0-16,11-31-4 15,10-13 0-15</inkml:trace>
  <inkml:trace contextRef="#ctx0" brushRef="#br0" timeOffset="80352.52">5694 15437 54 0,'25'13'27'0,"-25"-4"-35"0,0-9 50 16,-18 0-41-16,-3 3 0 15,-18 7 0-15,-3 2 1 16,-18 10-2-16,3 6 0 16,8 10 0-16,6 0 1 15,-2 15-3-15,9 7 1 16,15 12-3-16,14-7 0 16,0-2-1-16,14-9 1 15,14-14 0-15,18-15 0 16,10-12 5-16,18-19 1 15,-3-13 5-15,-8-9 0 16,-10-16 0-16,-7 0 1 0,-11-6-1 16,-17-7 1-16,-11-2-12 15,-11 5 1-15,-6-8-15 16,3 5 1-16</inkml:trace>
  <inkml:trace contextRef="#ctx0" brushRef="#br0" timeOffset="80937.39">8255 15456 47 0,'0'47'23'0,"7"-16"-15"0,-7-31 28 15,0 4-33-15,0 2 1 0,0 0 4 16,-3 0 0-16,-1 4-9 16,-3-4 0-1,-14-3 5-15,-4 0 1 0,-7 4-2 16,1-1 0-16,-8 3-2 15,-4 7 0-15,-2 6-2 16,2 3 1-16,-3 3-4 16,8 7 0-16,13 2-3 15,4 7 1-15,17-3-2 16,11-7 1-16,14-5 2 16,8-17 1-16,6-9 4 15,-3-12 1-15,3-10 3 16,0-9 1-16,-3-3-1 15,3-4 1-15,-3-9-11 16,-7 3 0-16,-1 1-10 0,5-4 0 16</inkml:trace>
  <inkml:trace contextRef="#ctx0" brushRef="#br0" timeOffset="81491.92">8548 15650 54 0,'3'63'27'0,"-3"-28"-31"0,-3-20 45 15,-8 7-39-15,1 6 0 16,-8 1 2-16,4 5 0 0,0 1-5 16,0-4 1-16,3-9 2 15,1-3 1-15,-1-7-3 16,0-9 1-16,4-9-1 15,7-6 0-15,-7-7-3 16,7-6 1-16,0-10-3 16,7 1 0-16,-7 2 0 15,7 1 0-15,4-3 0 16,3 5 1-16,14 7 1 16,-10 4 1-16,17 5 5 15,-7 4 0-15,22 9 2 16,-4 3 0-16,-4 3 0 15,-3 3 1-15,-7 4-1 0,-8-7 0 16,-6 10-4-16,-11 3 1 16,-7 3-2-1,-11 3 0-15,-13 0-1 0,-1-3 0 16,0 3-1-16,-6 6 1 16,6-3 0-16,4 4 0 15,3-4 0-15,4-3 0 16,3-6 1-16,1-3 1 15,6 2 2-15,4 4 0 16,14-3 1-16,11-3 0 31,46 3-1-31,-8-7 1 0,-6-5-7 16,-8-4 0-16,-7-6-15 16,-14-7 0-16</inkml:trace>
  <inkml:trace contextRef="#ctx0" brushRef="#br0" timeOffset="82335.93">10732 15578 54 0,'3'-3'27'0,"18"-3"-19"0,-14 3 34 0,14 3-36 16,15-3 0-16,6-1 3 0,14 4 0 16,1 0-12-16,3 0 0 15,-7 0 7-15,-7 4 1 16,-11 2-4-16,-10 3 0 16,-11 1-3-16,-11 5 1 15,-13 4-4-15,-11 3 1 16,-11 0-1-16,0-6 0 15,-7 3-1-15,-3 3 0 32,0-1 1-32,3-2 0 0,7-3 2 0,0 3 1 0,11 0 0 15,7-7 1 1,7 7 1-16,7 0 0 0,7 0 2 16,14 6 1-1,4 0 0 16,7 9 0-15,-1-6 1 0,1-6 0-1,3-3 0-15,4-3 0 0,4-4-3 0,-1-2 1 0,-3-4-6 0,-1 0 1 0,5-2-16 16,-1-23 1-16</inkml:trace>
  <inkml:trace contextRef="#ctx0" brushRef="#br0" timeOffset="82694.17">11994 15691 67 0,'-21'32'33'0,"-35"5"-35"0,38-21 53 16,-14 15-51-16,-13 4 1 15,-8 9 0-15,3 3 0 16,-3 3-3-16,8 0 1 16,6-3-5-16,10-9 1 15,15-16-11-15,14-16 0 16,11-28-3-16,3-13 0 0</inkml:trace>
  <inkml:trace contextRef="#ctx0" brushRef="#br0" timeOffset="82772.22">11624 15672 38 0,'25'38'19'0,"6"34"-11"0,-23-41 33 0,2 13-38 0,1 10 1 16,6-1-1-16,5 0 1 0,2 1-6 0,1-4 0 0,10-13 0 15,4-5 0-15,7-10-13 31,-4-3 1-31</inkml:trace>
  <inkml:trace contextRef="#ctx0" brushRef="#br0" timeOffset="83062.05">12608 15886 65 0,'-7'9'32'0,"39"-6"-33"0,-21-3 55 0,6-3-51 16,11-3 0-16,11-4 0 15,7-2 0-15,-4-4-6 16,-6 4 1-16,-8-1-5 15,-7 7 0-15,-3 6-13 16,-29-7 0-16</inkml:trace>
  <inkml:trace contextRef="#ctx0" brushRef="#br0" timeOffset="83221.95">12513 16221 74 0,'-7'47'37'0,"39"-28"-42"15,-15-16 63-15,5 0-57 16,13 0 1-16,14-6-1 0,11-3 1 16,-3-3-8-16,-8-4 0 15,-7-3-15-15,-10-6 1 16</inkml:trace>
  <inkml:trace contextRef="#ctx1" brushRef="#br0" timeOffset="80231.27">9712 11953 0,'0'0'16,"0"0"-1,0 0 1,0 0 0,0 0-1,0 0 1,0 0-16</inkml:trace>
  <inkml:trace contextRef="#ctx0" brushRef="#br0" timeOffset="84810.62">13783 15497 38 0,'4'9'19'0,"17"-9"-4"0,-18 3 19 0,-3 0-30 15,0 4 1-15,0-1 2 16,0-3 0-16,-3 0-8 15,-1 0 1-15,4 1 6 16,-3-1 0-16,-1 6-3 16,-3 7 1-16,0 9-2 15,0 3 1-15,-4 7-3 16,1 5 1-16,-1-2-1 16,1 0 1-16,3-4-2 0,3-6 1 15,4-6-1-15,7-3 0 16,7-3-2-16,7-7 1 15,8-3-7-15,9-6 1 16,8-9-11-16,7-13 1 16</inkml:trace>
  <inkml:trace contextRef="#ctx0" brushRef="#br0" timeOffset="85020.73">14231 15569 63 0,'-21'22'31'0,"-21"12"-27"0,27-21 51 0,1 9-52 15,-7 9 0-15,-11 16 0 16,-6 28 1-16,-12 13-6 16,-3 13 1-16,-3 8-3 15,-4 11 0-15,7-11-17 16,4-15 1-16</inkml:trace>
  <inkml:trace contextRef="#ctx0" brushRef="#br0" timeOffset="86281.26">19844 3819 58 0,'24'50'29'0,"-13"44"-29"0,-11-40 29 15,-3 30-29-15,-5 39 0 16,-6 36-5-16,-10 48 0 0,-12 41 2 16,-9 38 0-16,-8 43-4 15,0 38 0-15,-4 21 1 16,-3 48 1 0,-39 565 9-1,36-177 1-15,3-96 4 16,7-29 1-16,11-34 1 15,-1 3 1-15,1-13-2 16,3 1 0-16,0-20-8 16,-3-27 1-16,3-7-4 15,1-16 1-15,13-21-3 16,4-10 0-16,3-32-2 16,4-34 1-16,0-75-1 15,-4-50 0-15,1-75-9 16,-5-70 1-16,-9-75-3 15,-1-46 1-15</inkml:trace>
  <inkml:trace contextRef="#ctx0" brushRef="#br0" timeOffset="88204.18">15931 16108 43 0,'18'28'21'0,"49"1"-22"16,-42-26 22 0,42 9-21-1,10 7 0-15,8 0 0 16,14 0 0-16,14-7 0 15,17 1 0-15,18-4 0 16,22-9 0-16,17 0 1 16,17-12 1-16,26-10-1 15,10-10 1-15,17-11 0 16,4-23 1-16,7-16-1 0,-10-9 1 16,-1-12-1-16,-6-26 1 15,-15-12-1-15,-21-22 1 16,-3-25-1-16,-39-16 0 15,-11-28 0-15,-14-28 0 16,-28-19 0-16,-21-19 0 16,-25-6-1-16,-24-16 0 15,-26-13-1-15,-17-2 1 0,-31-4-1 16,-15-6 0 0,-7 6 0-16,-18-12 0 0,-6 13 0 15,-4-10 0-15,-7 3 0 16,0 15 0-16,13 7 0 15,16 35 0-15,9 15 0 16,11 19 1-16,15 28-1 16,10 16 1-16,17 22-1 15,29 9 1-15,21 19 0 16,21 4 0-16,15 8 0 16,23 4 0-16,23 18-1 15,9 4 1-15,15 12 0 16,10 20 0-16,-3 5-2 15,7 13 0-15,-3 12-3 16,-12 10 0-16,-2 9-4 16,-19 10 0-16,-10 6-9 15,-21 3 0-15</inkml:trace>
  <inkml:trace contextRef="#ctx0" brushRef="#br0" timeOffset="88773.75">22532 5845 43 0,'28'19'21'0,"14"-19"-16"0,-24 0 31 16,10 3-34-16,11 3 1 15,0 3 2-15,-4 10 0 16,-3 6-7-16,-7 13 1 16,-8 0 3-16,-6 9 1 15,-18 3-3-15,-18 19 1 0,-14 6-3 16,-10 16 1 0,-4-6-4-16,-7-1 1 15,7-12-5-15,7-18 1 0,11-14-7 16,3-18 1-16</inkml:trace>
  <inkml:trace contextRef="#ctx0" brushRef="#br0" timeOffset="88968.13">22475 5694 42 0,'25'-15'21'0,"-14"33"-11"16,-8-8 35-1,1 15-41-15,-4 22 1 0,3 22 2 16,1 25 0-16,-4 28-10 16,7 10 1-16,0 6-1 15,4-25 0-15,-4-32-14 16,10-9 1-16</inkml:trace>
  <inkml:trace contextRef="#ctx0" brushRef="#br0" timeOffset="90197.84">24028 6274 23 0,'14'-18'11'0,"3"-4"-6"16,-9 18 11-16,2-5-12 15,1 0 0-15,-1-1 5 16,1 1 0-16,-1-4-8 16,1 1 0-16,-4 2 8 15,0 4 1-15,-7 6-1 16,-7 9 0-16,-7 10-2 16,-11 6 1-16,1 16-4 0,-8 12 1 15,-7 16-3 1,-7 7 0-16,-7 8-3 0,4-8 1 15,7-14-4-15,6-12 0 16,8-15-8-16,7-16 1 16,7-16-8-16,10-22 1 15</inkml:trace>
  <inkml:trace contextRef="#ctx0" brushRef="#br0" timeOffset="90411.72">23767 6121 41 0,'24'12'20'0,"15"63"-9"0,-28-59 30 0,3 19-38 15,3 5 0-15,5 14 1 16,2 12 0-16,8-1-6 16,0 4 0-16,3-9 1 15,-3-10 1-15,0-3-9 16,-4-19 1-16,-7-12-8 15,4-19 0-15</inkml:trace>
  <inkml:trace contextRef="#ctx0" brushRef="#br0" timeOffset="90703.01">24303 6271 65 0,'25'-3'32'0,"31"9"-38"0,-35-6 60 16,4-3-55-16,3 0 1 15,0-3-3-15,1-4 0 0,-1-2-5 16,-7 2 0-16,-10-2-10 15,-8 6 0-15</inkml:trace>
  <inkml:trace contextRef="#ctx0" brushRef="#br0" timeOffset="90886.04">24313 6560 43 0,'39'-3'21'0,"28"-44"-25"0,-46 34 30 0,4-6-35 0,7-6 0 0,3-6-12 15,4-4 0-15</inkml:trace>
  <inkml:trace contextRef="#ctx0" brushRef="#br0" timeOffset="91160.78">25202 6064 62 0,'-31'19'31'0,"-22"-22"-46"0,42 3 62 16,-6 3-47-16,-8 3 1 15,-3 7-1-15,-1-1 1 16,1 7-1-16,4 0 0 15,-5 3 0-15,15 0 0 0,7-6 0 16,11 2 0-16,6 4 0 16,11 3 0-16,11 4 0 15,0-1 1-15,-4 3 0 16,-3 7 0-16,-4 0-1 16,-14 5 0-16,-7-8 0 15,-11 3 0-15,-13-7-8 16,-12-6 1-16,-6-12-10 15,3-13 1-15</inkml:trace>
  <inkml:trace contextRef="#ctx0" brushRef="#br0" timeOffset="91370.55">25135 6045 79 0,'71'16'39'0,"56"-57"-50"0,-85 23 74 16,15-8-63-16,24-14 1 16,7-1-1-16,4-3 0 15,0 13-4 1,-11 2 1-16,-18 11-9 0,-10 5 1 16,-21 1-10-16,-18-1 0 15</inkml:trace>
  <inkml:trace contextRef="#ctx0" brushRef="#br0" timeOffset="91863.61">27503 6732 56 0,'-7'19'28'0,"-22"-6"-27"0,12-13 42 15,-5 0-42-15,-2 3 0 16,-1 0 0-16,-3 3 1 16,-4 3-2-16,0-2 0 15,1 8 0-15,2 7 1 16,1 10-4-16,7-4 1 15,7 3-2-15,10-2 1 0,8-8-1 16,14-5 0-16,6-6 1 16,8-10 0-16,3-10 2 15,4-9 0-15,0-9-2 16,0 0 1-16,-4-10-11 16,4-9 1-16</inkml:trace>
  <inkml:trace contextRef="#ctx0" brushRef="#br0" timeOffset="92421.61">27778 6732 49 0,'3'82'24'0,"-17"-45"-22"15,7-21 37-15,0 3-38 16,-4 3 0-16,4 3 1 0,0 3 0 15,4-3-2-15,-1 0 1 16,4-9 2-16,0 0 0 16,4-10 0-16,-1-3 0 15,1-9 0-15,-1-7 0 16,4-6-2-16,4-9 1 16,0-6-1-16,-1 2 0 15,1-8-1-15,-1-7 0 16,1 6 0-16,0 3 1 15,3 0-1-15,7 7 1 16,4 6-1-16,-1 6 1 16,4 13 0-16,-3 9 0 15,-4 3-1-15,-7 10 0 0,-10 6 0 16,-15 0 0-16,-10 3-1 16,-7-6 0-16,3 0-2 15,-3-10 0-15,0 7 0 16,-4-1 0-16,4 1 0 15,3 3 1 32,8 3 0-15,6 0 1-32,14-3 4 0,8-1 0 0,10-2 1 0,18 3 1 0,14 0-1 0,7 3 1 15,0 0-4-15,0 6 0 0,-7 6-20 0,-18-5 0 0,-10 15-1 16,-8 15 0-16</inkml:trace>
  <inkml:trace contextRef="#ctx0" brushRef="#br0" timeOffset="94131.95">30547 6506 44 0,'11'7'22'0,"6"-4"-8"0,-10 0 23 16,-3 6-34-16,-4 4 1 15,-4 9 4-15,-3-3 0 16,-10 9-10-16,-15 13 1 16,-10-1 5-16,-11 17 0 15,0 9-4-15,-4 22 0 16,1-10-7-16,10-9 1 0,11-16-8 16,6-15 0-1,8-19-4-15,11-16 0 0</inkml:trace>
  <inkml:trace contextRef="#ctx0" brushRef="#br0" timeOffset="94346.59">30219 6579 54 0,'25'56'27'0,"-15"0"-33"16,-6-31 51-16,6 10-44 15,4 12 0-15,8 13 0 16,6 2 1-16,14 1-4 16,1-7 1-16,-5-8-7 15,1-11 1-15,-11-12-9 0,1-12 1 16</inkml:trace>
  <inkml:trace contextRef="#ctx0" brushRef="#br0" timeOffset="94614.89">30872 6757 54 0,'10'7'27'0,"18"-4"-25"0,-17-3 45 0,7-3-46 16,13-7 0-16,1 1 0 16,0-4 1-16,-4 1-4 15,-3 2 1-15,-4 1-10 16,-7 6 0-16,-14 3-6 16,-7 3 1-16</inkml:trace>
  <inkml:trace contextRef="#ctx0" brushRef="#br0" timeOffset="94777.71">30759 7058 45 0,'0'29'22'0,"24"-20"-15"16,-13-12 35-16,7-7-41 16,10-2 0-16,7-4 0 0,4-6 0 15,0 3-7-15,3-3 0 16,-10 0-9-16,0-6 1 15</inkml:trace>
  <inkml:trace contextRef="#ctx0" brushRef="#br0" timeOffset="95245.07">31690 6400 69 0,'25'3'34'0,"52"-3"-36"0,-48-3 63 0,6 3-60 15,0 0 0-15,-7 6 0 16,-6 13 0-16,-15 9-2 15,-14 13 0-15,-15 0 0 16,-16 12 0-16,-1 0-3 16,-4-9 0-16,-6-3-4 15,-4-3 1-15,0-4-2 16,4-9 1-16,6-6-1 16,8-7 0-16,7-5 2 15,3-10 1-15,15-4 3 16,6 4 0-16,11 3 4 0,11 10 0 15,3 5 4-15,7 14 1 16,8 8 0-16,6 10 0 16,18 3-1-16,7 7 1 15,14 2-2-15,11-12 0 16,3-12-11-16,4-7 0 16,-18-12-9-16,-7-10 0 15</inkml:trace>
  <inkml:trace contextRef="#ctx1" brushRef="#br0" timeOffset="91333.57">17082 4261 0</inkml:trace>
  <inkml:trace contextRef="#ctx0" brushRef="#br0" timeOffset="96078.5">23555 5650 68 0,'4'25'34'0,"-8"22"-30"0,0-25 35 15,-6 19-39-15,-4 19 0 16,-4 28 0-16,-3 21 1 16,0 23-2-16,-7 15 0 15,-4 1-3-15,4 5 1 16,3-15-2-16,0-9 0 0,4-19-3 15,3-29 1-15,8-24-6 16,3-26 0-16,-4-31-2 16,8-28 1-16</inkml:trace>
  <inkml:trace contextRef="#ctx0" brushRef="#br0" timeOffset="96684.21">23573 5650 38 0,'14'0'19'0,"17"-9"-18"0,-20 3 34 15,3 3-31-15,7-4 1 16,15 1 4-16,13 0 1 16,7-4-12-16,26-2 1 15,27-4 7-15,18 4 1 16,35-10-4-16,32-10 0 16,11 4-2-16,17-7 0 31,-7-5-1-31,-10-10 0 0,-4-4-1 0,-32 10 0 15,-13 0 0-15,-19 1 1 0,-24 2-1 16,-14 3 1-16,-18 7-1 16,-14 3 1-16,-18 12-1 15,-13 10 0-15,-19 12-1 16,-6 16 1-16,-15 9-1 16,-10 23 1-16,-7 11-2 15,0 7 1-15,0 16 1 16,-4 16 0-16,4 9 0 15,7 15 0-15,3 16 0 16,8 10 1-16,3 6 0 16,0 0 0-16,-7 0-1 15,-11 9 1-15,-7-12 0 16,-21 0 0-16,-28-7-1 16,-32 7 1-16,-28-16-1 15,-42-9 1-15,-36-16-1 0,-42-16 1 16,-28-15-2-16,-14-19 0 15,-15-16-11-15,4-16 0 16,15-12-1-16,34 0 1 16</inkml:trace>
  <inkml:trace contextRef="#ctx0" brushRef="#br0" timeOffset="97285.97">29937 5876 45 0,'-18'63'22'0,"-14"37"-20"0,22-65 43 15,-8 15-44-15,-7 25 0 0,-3 29 0 16,0 15 0-16,-7 16-2 16,6-7 0-1,5-9-3-15,3-6 0 0,3-22-8 16,7-16 1-16,8-24-4 15,3-20 1-15</inkml:trace>
  <inkml:trace contextRef="#ctx0" brushRef="#br0" timeOffset="97831.49">29954 5929 54 0,'82'10'27'0,"97"9"-36"0,-104-19 55 15,37-13-46-15,44 7 0 16,24 0 0-16,17-4 0 15,4-6 0-15,4 4 1 16,3-1-1-16,-18-9 1 16,-13-9-1-16,-1 6 1 0,-17-10-1 15,-32 4 0-15,-4 0-1 16,-24 6 1-16,-21 6-1 16,-22 13 0-16,-24 9 0 15,-21 9 0-15,-8 4 0 16,-17 12 0-16,-14 13-1 15,-15 12 1-15,-6 19-1 16,3 19 1-16,-3 25-1 16,10 29 1-16,4 27 0 15,7 29 1-15,13 18 1 16,15 20 1-16,7 5 2 16,8 4 0-16,-5-32 0 15,-3-37 0-15,-17-19-2 16,-29-32 1-16,-32-11-2 15,-52-23 0-15,-47-13-2 16,-62-15 1-16,-65-19-3 47,-66-25 1-47,-64-28-14 0,-49-29 1 0</inkml:trace>
  <inkml:trace contextRef="#ctx0" brushRef="#br2" timeOffset="113484.81">22158 9288 37 0,'14'-3'18'0,"4"-26"-7"0,-15 23 18 0,-3 6-23 15,0 0 0 1,0-6 3-16,-7 6 1 0,-3 3-13 16,-8 3 0-16,-7 7 8 15,-3 12 1-15,-4 3-5 16,-6 4 1-16,-1 8-2 16,-4 11 0-16,5 2 0 15,6 10 0-15,4 2 1 16,6 14 0-16,12-1 1 15,3 4 0-15,3-16 1 16,11-7 0-16,14-12-1 16,11-15 0-16,4-14-3 15,9-5 0-15,1-16-6 16,7-16 0-16,-3-6-12 16,-8-32 1-16</inkml:trace>
  <inkml:trace contextRef="#ctx0" brushRef="#br2" timeOffset="114070.78">22370 9250 62 0,'24'44'31'0,"-20"44"-28"0,-8-79 48 15,-3 16-50-15,0 16 0 16,0 6 0-16,-3 13 0 0,-1 3-2 15,0 6 1-15,4-13 1 16,0-3 0-16,0-3-2 16,4-15 1-16,-1-10-2 15,8-16 0-15,-1-5-1 16,1-11 0-16,-1-8-1 16,4-7 1-16,4 3 0 15,3-3 0-15,0 3 1 16,4 7 1-16,3 5 0 15,0 7 0-15,7 3 0 16,-3 4 1-16,-4 2 0 16,0 10 0-16,1-3 0 15,2-1 1-15,1 4 0 63,0-3 0-63,3-7 0 0,0 4 1 0,0-10-1 0,-3-6 1 0,-4-4-1 0,0-2 0 15,-3-4-1-15,-4-2 0 0,-3-1-1 0,-4 0 1 16,-7 1-1 0,-4-7 1-16,-3 9-1 0,-7 7 0 15,-4 6 0-15,1 9 0 16,3 7 0-16,0 19 1 16,3-10 0-16,4 9 0 15,7 7 0-15,10 3 1 16,8-7 0-16,7-5 0 15,0-7-2-15,-4-9 1 0,10-7-8 16,5 0 1-16,6-21-9 16,4-10 1-16</inkml:trace>
  <inkml:trace contextRef="#ctx0" brushRef="#br2" timeOffset="114311.86">23329 9768 39 0,'11'3'19'0,"-11"9"-18"0,-4-9 24 0,-6 4-24 16,-8 2 1-16,-3 4 0 15,-4 12 1-15,-3 3-3 16,0-6 1-16,3 6 2 16,4 7 1-16,0 2-1 15,10 1 1-15,4-7-2 0,7 4 1 16,11-1-3-16,10-12 1 15,7-12-7-15,4-10 0 16,3-7-8-16,0-24 0 16</inkml:trace>
  <inkml:trace contextRef="#ctx0" brushRef="#br2" timeOffset="114820.42">23583 9256 39 0,'14'29'19'0,"-7"59"-10"0,-10-76 28 0,-4 16-36 16,-7 16 0-16,-4 9 2 15,-3 16 0-15,3 10-3 16,4-10 0-16,4 0 2 16,-1-3 1-16,4-10-1 15,3-12 0-15,-3-9-1 16,4-14 0-16,6-11-2 15,4-10 1-15,7-13-1 16,4 7 1-16,3-10-1 16,4-6 0-16,0-3 1 15,-1 3 0-15,-2 4 0 16,-1-1 1-16,0 6 0 16,-3 4 0-16,-1 6 0 15,-3 3 0-15,-3 0 0 16,-4 6 0-16,-7 0-1 15,0 4 1-15,-7 5-1 16,-4-2 1-16,1 3-1 0,-4-13 0 16,-1 3 0-16,5 3 1 15,-4 4 0-15,3 3 0 16,4 2 1-16,7 7 1 16,4 7 0-16,6-7 1 15,11 9 0-15,8 4 0 16,9 0-2-16,1-7 1 15,0-3-3-15,-4-3 1 16,-6-9-8-16,-8-7 1 16,-4-5-14-16,-10-20 0 15</inkml:trace>
  <inkml:trace contextRef="#ctx0" brushRef="#br2" timeOffset="115495.69">25545 10075 61 0,'-7'44'30'0,"-15"9"-26"0,19-37 44 16,-1 9-47-16,4 3 1 15,0 0 2-15,4 1 1 16,6-1-5-16,5 3 0 0,2-9 2 16,4-9 1-16,-3-7-2 15,7-6 1-15,3-6-2 16,-7-7 0-16,0 1-2 15,0 2 0-15,-3 4-1 16,3 0 1-16,0 6 0 16,1 0 0-16,-1 0-1 15,0 0 1-15,0 0-1 16,7 6 1-16,1 3 1 16,-1 4 0-16,4-1-1 15,-1 1 1-15,-3-4 1 16,1-2 0-16,-5-11-1 15,-2-8 1-15,-5-4-1 16,-3 1 0-16,0-11 1 16,-3-2 0-16,-7 0-1 0,-4 0 0 15,-4-4-1-15,0 1 1 16,-3 0-6-16,0 3 0 16,4 6-10-16,-1 3 1 15</inkml:trace>
  <inkml:trace contextRef="#ctx0" brushRef="#br2" timeOffset="115797">26462 10185 40 0,'25'19'20'0,"-8"-13"-10"0,-17-6 26 0,0 0-33 15,0-10 1-15,-3 7 1 16,-4-3 1-16,-4 0-8 15,-3 3 1-15,-4-1 4 16,-3 4 1-16,-4 0-3 16,1 7 0-16,-4 8-2 15,3 7 1-15,4 3-3 16,3 4 0-16,7-1 0 16,8-3 0-16,6-6 0 15,12-7 0-15,6-5 1 16,3-11 0-16,5-5-5 15,-1-4 1-15,0-8-7 16,-3-5 0-16</inkml:trace>
  <inkml:trace contextRef="#ctx0" brushRef="#br2" timeOffset="116053.04">26691 10389 41 0,'0'-7'20'0,"-21"-18"-17"0,14 13 30 16,0-4-31-16,-4-9 0 16,1 3 4-16,-1-3 1 0,8 9-7 15,6 0 0 1,25 7 4 0,15-3 1-16,10-4-2 15,7-6 1-15,14-6-5 16,3-7 1-16,-13 10-7 15,-11-9 0-15,-11-7-10 16,-10-12 1-16</inkml:trace>
  <inkml:trace contextRef="#ctx0" brushRef="#br2" timeOffset="116549.13">27284 9150 56 0,'7'69'28'0,"0"63"-33"16,-7-107 47-16,3 19-43 0,-3 18 1 16,-3 23 0-16,-1 9 0 15,-3 19 0-15,0 0 0 16,-3-10 0-16,3-12 0 16,3-12-1-16,1-20 0 15,3-24-3-15,3-20 1 16,4-18-2-16,4-16 0 15,6-12-1-15,5-7 1 16,6-2 0-16,-3 2 1 16,3 13 4-16,0-3 1 15,7 6 2-15,1 6 1 16,-1 7 1-16,-3-4 1 16,-1 13 0-16,-10-3 0 0,-6 9-2 15,-12 7 1-15,-13 9-3 16,-12 3 1-16,-9 0-3 15,-8-3 1-15,-4-6-1 16,5 2 0-16,2 1 0 16,8 0 0-16,3 6 1 15,8 0 1-15,6 0 0 16,11 3 0-16,11 1 0 16,14 2 1-16,6 0-2 15,5-2 1-15,2-11-4 16,-2-2 1-16,-1-10-9 15,-3-6 1-15,3-18-10 16,-7-11 1-16</inkml:trace>
  <inkml:trace contextRef="#ctx0" brushRef="#br2" timeOffset="116803.9">28198 9940 54 0,'7'44'27'0,"0"-82"-25"0,-7 38 43 16,3 0-44-16,1 4 1 0,-1-1-1 15,1 0 1-15,-1 3-5 16,1 0 1-16,-1-3-11 15,-3-3 0-15,0 4-4 16,0-1 1-16</inkml:trace>
  <inkml:trace contextRef="#ctx0" brushRef="#br2" timeOffset="116960.76">28169 10172 49 0,'14'25'24'0,"-3"16"-19"15,-7-38 44-15,-1 0-48 16,1 0 0-16,-1 1-2 0,-3-4 0 16,0-7-15-16,-7-8 0 15</inkml:trace>
  <inkml:trace contextRef="#ctx0" brushRef="#br2" timeOffset="117746.42">22098 10733 28 0,'-21'-3'14'0,"3"6"-6"0,18-6 14 16,0 3-18-16,-3-3 1 0,3 6 6 15,7-3 0-15,7 0-12 16,18 0 0-16,13-6 8 16,12-3 1-16,21 12-3 15,27 3 1-15,12-6-2 16,20 6 0-16,22 1 0 16,10-4 0-16,25 0 0 15,22 0 1-15,38 6-1 16,24-2 1-16,36-1-2 15,50 0 0-15,6 0-2 16,1 10 0-16,6 9-1 16,-17 3 0-16,-29 7-1 15,-10 3 1-15,-28 2-3 0,-21-11 1 16,-18 5-6 0,-46-6 1-16,-53-3-14 0,-38-9 0 15</inkml:trace>
  <inkml:trace contextRef="#ctx1" brushRef="#br2" timeOffset="114047.27">17780 9119 0,'0'0'0,"0"0"31</inkml:trace>
  <inkml:trace contextRef="#ctx0" brushRef="#br2" timeOffset="118550.31">22528 11680 53 0,'15'22'26'0,"-15"4"-16"15,-4-20 27-15,-7 9-37 16,-10 4 0-16,-3 13 0 16,-8 12 1-16,4 9-2 0,3 13 1 15,0 3-4-15,8 0 1 16,2-10-6-16,8-5 1 15,11-26-8-15,3-16 0 16</inkml:trace>
  <inkml:trace contextRef="#ctx0" brushRef="#br2" timeOffset="118936.35">22814 11684 68 0,'57'-7'34'0,"-36"-5"-41"0,-21 6 65 0,0-1-58 16,0-2 0-16,-7-7-1 16,-11-6 0-16,-14 3 1 15,-17 4 0-15,-8 5-2 16,-17 10 0-16,0 13-2 16,-10 3 0-16,-12 15-3 15,5 10 1-15,6 9-3 16,11 13 1-16,7 12 0 15,21 13 1-15,21 9 2 16,25-9 1-16,25-4 6 16,28-5 1-16,14-20 4 15,21-15 0-15,14-22 2 16,8-19 1-16,-11-6-2 0,-22-19 0 16,-6-12-4-16,-15-13 1 15,-13-16-5-15,-15-9 1 63,-14 0-2-63,-7 0 0 0,-18-4-5 0,-17 7 1 15,-14 0-14-15,-11 10 1 0</inkml:trace>
  <inkml:trace contextRef="#ctx0" brushRef="#br2" timeOffset="119653.02">23682 12195 57 0,'-14'12'28'0,"-4"45"-29"0,15-38 40 16,-4 6-40-16,-4 9 1 15,-3 13 0-15,-7 19 1 16,-4 16-1-16,0 5 0 16,4-5-1-16,4-13 1 15,2-10-3-15,8-24 0 16,0-13-2-16,4-16 0 15,3-22-1-15,-4-9 1 0,-3-28 0 16,0-3 0-16,-7-13 3 16,7-3 0-16,4-10-1 15,3 0 0-15,3 4 0 16,4 6 1-16,14 16 2 16,7 2 1-16,8 17 3 15,3 8 1-15,10 11 5 16,11-1 1-16,3 6 1 15,-3 1 1-15,0-1-3 16,-3 4 1-16,-4 2-5 16,-14 4 1-16,-15 10-4 15,-10 14 0-15,-17 11-4 16,-8 2 1-16,-17 17-5 16,-14-1 1-16,-18 6-5 0,3 7 0 15,-3-7-5-15,4-6 1 16,10-9-7-16,14-9 1 15</inkml:trace>
  <inkml:trace contextRef="#ctx0" brushRef="#br2" timeOffset="119960.01">24042 12555 39 0,'-11'29'19'0,"-10"11"-19"0,21-24 30 0,-3 9-28 15,-5 0 0-15,1 7 4 16,0 2 1-16,4 1-7 16,3-1 0-16,7-9 6 15,3-9 0-15,12-13 1 16,9-9 0-16,5-13-3 15,-5 0 1-15,1-19-5 16,-7-2 1-16,-4-4-13 16,-7-6 0-1,-3-4-7-15,-1 4 1 0</inkml:trace>
  <inkml:trace contextRef="#ctx0" brushRef="#br2" timeOffset="120782.1">24670 12637 65 0,'46'9'32'0,"-22"-18"-35"15,-20 6 60-15,-4 3-56 16,0-7 1-16,-7 1 0 16,-7 0 1-16,-7 3-4 15,-8 9 0-15,1 7 1 16,-7 5 0-16,-4 4-3 16,-3 0 0-16,3 3-2 15,7 1 0-15,0-1-3 16,18 0 0-16,7 0 1 0,14-6 0 15,11-4 5-15,10-5 1 16,0-7 5-16,11-6 0 16,3-10 3-16,-6-3 0 15,-5 1-1-15,-2-4 1 16,-8 3-4-16,-3 1 1 16,-4 2-5-16,-7 1 1 15,0 5-3-15,-7 7 1 16,0 7-2-16,-4 2 1 15,1 10-1-15,-1 9 0 16,4 10 1-16,4 9 1 16,3 6 3-16,3 16 0 15,11 3 3-15,8 10 1 0,2-7 0 16,1-9 1-16,-4-16 0 16,-6-6 0-16,-8-3-2 15,-14 2 0-15,-18-8-3 16,-10-4 0-16,-22-9-1 15,-10-6 0-15,-3-10-3 16,-15-15 0-16,-3-4-2 16,4-6 1-16,6-6-2 15,15 0 1-15,17 0-1 16,18-3 1-16,17 0 1 16,25-4 1-16,25 1 1 15,14-7 1-15,21 4-4 16,4-1 0-16,10-2-10 15,-10-4 0-15</inkml:trace>
  <inkml:trace contextRef="#ctx0" brushRef="#br2" timeOffset="121159.6">26370 12631 44 0,'-32'28'22'0,"18"19"-16"0,11-35 31 0,-1 1-34 15,-3 6 0-15,0 3 0 16,0-3 1-16,4 6-6 16,-1-7 1-16,4-2 1 15,4-3 0-15,3-7-15 16,7-15 0-16,-4-13 0 15,-3-16 0-15</inkml:trace>
  <inkml:trace contextRef="#ctx0" brushRef="#br2" timeOffset="121335.76">26187 12286 38 0,'10'6'19'0,"4"13"-10"0,-7-16 35 0,4-3-42 0,3 3 0 15,7 0-1-15,4 3 1 16,3 4-6-16,4 2 0 0,3 4-5 16,1-3 1-1,2 5-7-15,-6 1 1 0</inkml:trace>
  <inkml:trace contextRef="#ctx0" brushRef="#br2" timeOffset="121892.05">26596 12659 19 0,'0'63'9'0,"0"-20"4"0,0-33 7 0,0 2-14 15,0-2 0-15,0-1 2 16,3-3 1-16,5-6-11 16,-1-12 0-16,3 6 7 15,4-10 1-15,0-6-4 16,0-3 1-16,-3-3-3 16,0 0 1-16,-1 2-1 15,1 4 1-15,-1 10-1 16,1-1 1-16,0 7-1 15,-1 0 1-15,1 6-1 0,-1 6 1 16,1 4-1 0,-1 5 1-16,-2 7-3 15,-1 3 1-15,0 0-1 0,-4 0 1 16,1 1 0 0,3 2 0-16,0 0 0 0,3 0 0 15,8-9 1-15,0-6 0 16,10-10 0-16,11-10 1 15,14-15 0-15,7-12 0 16,-4-10-1-16,8-12 1 0,3-7 0 16,-4-19 0-1,-3-12-1-15,-7-6 1 16,-4-10 0-16,-17 7 0 16,-7-1 1-16,-11 13 0 0,-11 0 0 15,-6 13 1-15,-4 22-1 16,-7 21 1-16,-7 26-2 15,-8 9 1-15,-6 25-1 16,7 15 1-16,-4 26-2 16,4 25 0-16,0 25-1 15,-1 19 1-15,12 9-1 16,10-18 0-16,3-16-2 16,4-29 0-16,4-28-7 15,-1-24 1-15,-3-29-6 16,-10-13 1-16</inkml:trace>
  <inkml:trace contextRef="#ctx0" brushRef="#br2" timeOffset="122414.04">26935 12370 45 0,'49'35'22'0,"60"15"-19"0,-73-44 37 16,6 4-40-16,14-1 1 15,15 1-1-15,10-1 0 16,14-3-1-16,-6 4 1 16,-1-4 0-1,0-3 0-15,-14-3-1 0,-14 0 0 0,-18 0 1 16,-10-9 0-16,-11-4 0 16,-21 4 0-16,-21-1 0 15,-7 1 1 1,-60 18-1-1,3 7 0 1,11 15-3-16,3 16 1 16,11 3 0-16,18 10 1 0,17-3 0 15,22-1 1-15,20 4 2 16,26-20 0-16,20-11 5 16,4-23 0-16,11-16-2 15,-11-18 0 32,-18-13-4 31,-20-15 0-78,-22-16-17 16,-32-16 1 31</inkml:trace>
  <inkml:trace contextRef="#ctx0" brushRef="#br2" timeOffset="123818.96">1185 5403 47 0,'4'15'23'0,"17"7"-13"0,-14-22 24 15,4-3-33-15,6-6 0 16,-3-1 0-16,8-18 0 16,6-6-1-16,4-17 0 15,13-11 1-15,8-17 1 16,-3-9-2-16,-11-9 1 16,-11 9-1-16,-14-6 0 15,-7 10-1-15,-14 15 1 16,-4 9-1-16,-3 10 0 15,7 19-1-15,-3 12 1 0,-1 16-1 16,4 12 1-16,3 13-2 16,4 25 1-1,39 72-1 1,4 4 1-16,6-7 0 16,0-10 0-16,1-5 1 15,-1-20 1-15,-10-12 1 16,-7-16 1-16,-4-15-2 15,-7-13 0 1,-3-6 0 0,-8-16 0 15,-17-3-1-31,-14 0 0 0,-21 0-1 16,-15 0 1-16,-10-3 0 0,-3 3 1 0,-4-3 0 0,-11 9 0 0,0 3 0 15,1 10 0-15,9-3 0 16,8 3 0-16,7-4 0 0,18 1 1 15,3-3 0-15,11-4 1 16,14 0 0-16,0-5 0 47,10-8 0-31,15-5 0-16,10-16 0 0,7-3 1 15,22-7-2 1,10-18 1-16,10-7-1 0,22-6 1 0,3 4-1 0,-3-4 0 0,-11 3-2 0,-10 4 1 0,-11 5-1 15,-11 1 1-15,-3 6-1 16,-14 3 1-16,-4 10-1 16,-3 5 0-16,-8 17-2 15,-6 21 1-15,-4 19-1 16,-7 16 1-16,-28 28-1 31,-22 1 0-31,-17 24 0 0,-17 3 1 0,-1 4 1 16,-10 2 1-16,-11-2-1 15,3-10 1-15,5-3-5 16,17-10 0-16,21-2-7 31,10-26 1-31</inkml:trace>
  <inkml:trace contextRef="#ctx0" brushRef="#br2" timeOffset="124415.09">2117 4525 55 0,'17'-35'27'0,"-17"-6"-30"0,-7 29 51 0,-28-29-48 0,-14 10 0 0,-18 12 0 0,-25 22 1 0,-14 13-1 16,4 18 0-16,-18 10 0 15,-11 22 1 1,-6 6-1-16,6 22 0 0,1 6 0 16,-4-9 1-16,3 10-1 15,29 2 1-15,21-12-1 16,14 6 0-16,17 4-2 15,18-1 1-15,32 7-3 16,43 18 0 0,34-12-1-1,22-10 1-15,21-18 2 16,28-22 0-16,4-38 3 0,24-34 1 0,8-42 1 16,13-33 1-16,4-42-1 0,-21-40 1 15,-14-38-3 1,-18-9 1-16,-35 9-3 15,-56 13 1-15,-43 22-2 0,-25 21 1 16,-49 23-3-16,-49 21 0 63,-29 23-6-63,-24 9 1 31,0 21-6-31,6 17 0 0</inkml:trace>
  <inkml:trace contextRef="#ctx1" brushRef="#br2" timeOffset="120850.95">24458 10279 0,'0'0'16,"0"0"-1,0 0 1,0 0 0,0 0-1,0 0 1,0 0 0</inkml:trace>
  <inkml:trace contextRef="#ctx0" brushRef="#br2" timeOffset="125689.19">29266 12878 43 0,'0'7'21'0,"15"-42"-19"0,-8 16 21 0,7-9-21 0,3-13 1 0,8-9 2 16,3-6 0-16,1-1-7 16,-5-5 1-16,1-7 3 15,0 9 1 1,-4 7-2 0,-4 15 1-16,-2 16-2 15,2 3 0-15,-3 19-1 16,0 13 1-16,-3 9-1 15,-4 12 0-15,0 13-1 16,7 13 0-16,0 12 1 16,4-6 1-16,0 6 0 15,-1-9 0-15,1-10 2 16,-4-6 0-16,-3-9-1 16,-4-16 1-16,-11-7-1 15,-14-2 0-15,-13-13-1 16,-8-13 1-16,-18-9-1 0,-17-3 1 47,-10-3-1-47,-5-6 1 0,5 2-3 0,-1 4 0 0,4 6-1 0,0 6 0 15,3 4-2-15,15 2 1 16,10 1 0-16,14 0 0 16,14-4 2-16,18 0 1 15,21-2 0-15,22 2 0 16,20-2 2-16,29-1 1 15,31-3 0 1,1-3 0 15,13-12 1-15,8 9 1-16,-1-4-1 0,-24-2 0 16,-21 6-1-16,-18 3 1 0,-14 6-1 0,-25 7 0 0,-14 12-1 0,-24 10 0 0,-36 8-1 15,-35 14 1-15,-21 9-1 16,-32 15 1-16,-21 1-4 15,-1 3 1-15,-6 9-11 16,14-9 1-16,4 6-2 16,27-16 0-16</inkml:trace>
  <inkml:trace contextRef="#ctx0" brushRef="#br2" timeOffset="126222.31">29947 12621 55 0,'78'-25'27'0,"-18"-22"-39"0,-42 31 56 0,6-12-43 15,1 9 0 1,-4-6 1-16,-3-9 1 16,-4-10-3-16,-11 3 0 0,-13-6 2 15,-22-12 0-15,-10-1 0 16,-29-3 0-16,-31 10-1 16,-8 3 1-16,-20 15-2 15,-8 20 1-15,-10 15-4 16,14 18 1-16,-3 14-5 15,10 12 1-15,7 21-3 16,14 20 1-16,21 19 1 16,25 21 0-1,28 19 4-15,29 13 1 0,31-6 6 16,32-13 0-16,14-29 3 16,32-30 0-16,39-42 0 15,17-27 0-15,25-45-2 16,3-31 0-16,-10-34-2 31,-32-7 0 0,-38-12-2-31,-47 3 1 16,-38 0-10-16,-43-9 1 16,-45-1-10-16,-32 17 1 0</inkml:trace>
  <inkml:trace contextRef="#ctx0" brushRef="#br2" timeOffset="132807.34">21858 14073 19 0,'-3'0'9'0,"10"0"-4"0,-7 0 10 16,0 0-14-16,0 0 0 16,0 0 3-16,0 0 0 15,0 0-4-15,0 0 1 16,0 3 3-16,0-3 0 16,0 0 0-16,0 0 0 15,0 0-1-15,3-3 1 16,4 3-2-16,0 0 0 15,0 0 0-15,4 0 0 16,0 0 1-16,3 3 0 16,3-3 0-16,4 0 1 0,1-3-2 15,6 0 1 1,0 0 0-16,4 3 0 0,3 0-1 16,0 3 1-16,-3 0-1 15,-7 6 0-15,-8 7 0 16,-10 9 0-16,-10 3-1 15,-11 13 0-15,-11 6-1 16,-10-6 0-16,0 6-1 16,-8-3 1-16,-3-3-2 15,1-4 0-15,6-2-1 16,7-7 1-16,4-6-2 16,3-6 1-16,7-10-1 15,4-6 0-15,7-6 1 16,4-7 1-16,-1 1 0 15,8-1 0-15,6 4 1 16,4 2 1-16,4 7 0 16,3 4 1-16,4 2 0 0,-7 3 1 15,3 4 1-15,0 2 0 16,0 1 0-16,0 0 1 16,4-1-1-16,0 1 1 15,-1 3-2-15,5 0 0 16,-5 0-2-16,-3-7 1 15,-3 1-8-15,0-4 0 16,-4-9-9-16,-14 0 1 16</inkml:trace>
  <inkml:trace contextRef="#ctx0" brushRef="#br2" timeOffset="133453.73">22405 14782 44 0,'70'-66'22'0,"15"-12"-24"16,-60 52 33-16,7-11-27 0,6-1 0 15,5-9 4-15,-4-3 1 16,-8 0-10-16,-2 0 0 16,-5-1 6-16,-3 8 1 15,-7-1-2-15,-3 3 0 16,-11 0-2-16,-14 0 0 15,-21 4-1-15,-18-1 0 16,-7 4 0-16,-14 12 0 63,7 0-1-63,0 3 0 0,-7 6 1 0,3 10 0 0,0 3-1 0,4 3 1 15,-3 10-1-15,-4 6 0 0,14 9-2 0,-4 0 0 0,-6 7-3 16,3 2 1-16,3 4-3 15,8 6 0-15,6 16 1 16,8 3 1-16,10 15 2 16,15-6 0-16,17 7 5 15,21-1 0-15,18 4 3 16,7-19 1-16,21-10 0 16,14-12 1-16,21-12-1 15,4-26 0-15,3-15-3 16,1-13 0-16,-8-13-2 15,-3-6 0-15,-11-18-3 16,-18-7 1-16,-20-3-9 16,-22 0 0-16,-21-3-9 0,-10 3 0 15</inkml:trace>
  <inkml:trace contextRef="#ctx0" brushRef="#br2" timeOffset="134743.29">23590 14669 52 0,'21'-22'26'0,"-6"16"-16"15,-15 6 27-15,3 0-32 16,-3 0 0-16,7-3 2 0,-7 3 0 16,4 3-10-16,-4 3 1 15,0 16 6-15,-4 6 0 16,-3 10-3-16,-4 15 0 15,1 7-4-15,-1 15 1 16,-3-6-1-16,0 0 0 16,4-6-2-16,-1-10 1 15,4-12-4-15,0-16 0 16,7-16-4-16,7-18 0 0,3-13-4 16,5-25 0-16</inkml:trace>
  <inkml:trace contextRef="#ctx0" brushRef="#br2" timeOffset="135059.7">23481 14415 17 0,'-18'-79'8'0,"32"4"5"0,-7 63 6 0,4 2-10 15,0 10 1-15,3 0 4 16,3 7 0-16,5 5-18 16,-1 4 0-16,3 3 13 15,5 3 0-15,6-7-4 16,11 1 1-16,7-4-1 15,0-2 0-15,10 2-1 16,11-2 1-16,11-1-1 16,7 7 0-16,-8 3-1 15,-17 6 0-15,-14 9-2 16,-18 1 0-16,-20 15-1 0,-26 22 0 16,-21 6-4-1,-17 20 1-15,-18 2-1 0,-7-6 0 16,-11 0-4-16,-7-6 0 15,8-16-6-15,3-12 1 16,10-13-4-16,11-10 0 16</inkml:trace>
  <inkml:trace contextRef="#ctx0" brushRef="#br2" timeOffset="135494.94">24070 15315 59 0,'7'22'29'0,"25"-22"-34"16,-15-3 55-16,5-4-45 15,9-5 0-15,8-7 0 16,7-3 0-16,0 0-8 16,-7-6 1-16,-8-10 4 15,-6 1 0-15,-11 2-5 16,-7 7 1-16,-10 6-3 16,-8 6 0-16,-3 1-1 0,-4 12 0 15,-6 9 1-15,-1 13 0 16,0 6 2-16,1-3 1 15,3 9 3 1,6 3 0-16,1 4 1 0,7-3 1 16,4-1-1-16,3-3 0 15,10-2-1-15,8-14 0 16,10-8-8-16,7-11 0 16,8-8-9-16,3-16 1 15</inkml:trace>
  <inkml:trace contextRef="#ctx0" brushRef="#br2" timeOffset="135779.46">24825 15014 30 0,'56'-38'15'0,"-31"38"-4"0,-21 0 14 0,-1 3-22 31,-6-3 1-31,-4 3 0 0,-11 4 0 0,-7 2-6 16,1 7 0-16,-8 0 4 16,-7 2 0-16,0 1-2 15,4 0 1-15,3 0 0 16,11 0 0-16,3-7 0 15,4-2 1-15,7 2 1 16,7 1 0-16,14 12 3 16,11-6 0-16,7 2 0 15,3 1 0-15,0-3 0 16,-6 0 0-16,-8 3-3 0,-11 3 0 16,-13 0-5-16,-11 7 1 15,-15-4-7 1,-9-3 1-16,2 0-12 15,-6-3 0-15</inkml:trace>
  <inkml:trace contextRef="#ctx0" brushRef="#br2" timeOffset="136727.68">25245 15146 52 0,'-18'37'26'0,"8"-5"-24"0,3-20 37 0,-1 10-38 16,-2 0 0-16,-1 3 0 15,1 3 1-15,3-3-2 16,0 0 0-16,3-3 1 16,1-6 0-16,3-13-1 15,7-6 0-15,0-6 0 16,3-4 0-16,1-6-1 16,6 0 0-16,-2 1-1 15,-1-1 1-15,0-3 0 16,0 3 1-16,0 10-1 15,4 6 1-15,-4 6-1 16,0 0 1-16,0 3 0 16,0 0 1-16,0 1 0 15,-3-1 0-15,-1-3 0 16,1 3 1-16,0 1-1 16,-4-1 0-16,0 3-1 15,0-2 1-15,3-4-2 0,1-6 1 16,10-4-1-16,-3-5 1 15,3-7-1-15,4-3 1 16,-1 6 0-16,-6-3 1 16,3-2-1-16,0 2 1 15,0-3-1-15,4 6 1 16,-4 4-1-16,0 5 1 16,-6 10-1-16,-5 7 0 15,1-1 0-15,-4 10 1 16,-4 6-1-16,-3 0 0 15,-3 3 0-15,3 1 0 0,0-1 0 16,0 3 0-16,7-3-3 16,3 1 1-16,4-7-5 15,4-7 1-15,3-5-10 16,11-13 0-16</inkml:trace>
  <inkml:trace contextRef="#ctx0" brushRef="#br2" timeOffset="136997.76">26208 15274 38 0,'32'-28'19'0,"6"15"-12"0,-27 7 25 0,-4 0-28 16,-3 0 1-16,-4-1 2 15,-7 4 0-15,-8-3-10 16,1 6 1-16,-10 3 6 16,-12-3 0-16,-6 0-3 15,-4 6 1-15,0 7-2 16,4 6 1-16,7 3-1 15,3 3 0-15,-14 31-1 16,35-31 0 0,15 0 1-16,14-9-1 0,13-10 1 15,5-12-1-15,2-7 1 16,-2-5-4-16,3-8 1 16,3-2-13-16,0-9 1 15</inkml:trace>
  <inkml:trace contextRef="#ctx0" brushRef="#br2" timeOffset="137372.56">26744 14976 69 0,'0'6'34'16,"0"-12"-40"-16,0 9 60 0,4-3-53 16,-4 3 0-16,-7 7-1 15,-8 2 1-15,-2 4-2 16,-8 3 1-16,-3 0 0 16,-4-4 1-16,0 1-2 15,4 0 0-15,3-1 1 16,8 1 0-16,6-6 0 0,11-1 0 15,14 7 0-15,15 2 1 16,6 11 1-16,4-11 0 16,3 8-1-1,4-4 1-15,-14-1-2 0,-11 5 1 16,-21 8-6-16,-11 1 0 16,-35 5-15-16,-31 1 0 15</inkml:trace>
  <inkml:trace contextRef="#ctx0" brushRef="#br1" timeOffset="183643.15">12785 8886 48 0,'7'16'24'0,"0"-3"-10"16,-7-13 24-16,3 6-33 15,1 0 0-15,-1 10 2 16,-3 6 0-16,0 6-10 15,-3 16 1-15,-1 9 5 16,1 16 1-16,-1-3-4 0,1 6 1 16,-4-6-1-16,3-13 0 15,1-12 0-15,3-9 0 16,7-7-1-16,7-7 0 16,7-14 0 15,7-20 0-31,0-3-1 0,1-3 1 0,2 0-3 0,-2 7 1 15,-1 2-1-15,-3 13 0 16,-4-3-2-16,-7 6 0 16,0 0 1-16,-4 0 0 15,1 0 2-15,0 4 1 0,3-1 2 16,3 0 0-16,1 0 2 16,0-2 1-16,3-4 2 15,4-10 0-15,-4 4 2 16,0-13 0-16,-3-15 0 15,-1-7 1-15,1-6-3 16,-4-7 0-16,-4 7-1 16,1 4 0-16,-4 2-3 15,0 3 0 1,-3 7-3-16,-1 6 1 0,1 6-6 16,-4 3 1-16,-4 10-13 15,-6 12 1-15,3 0-3 16,3-2 1-16</inkml:trace>
  <inkml:trace contextRef="#ctx0" brushRef="#br1" timeOffset="184122.41">13649 9191 57 0,'18'-7'28'0,"-4"14"-33"0,-14-14 55 15,0 1-49-15,-7 0 0 16,0 0 0-16,-7-1 1 16,-4 7-3-16,-7 7 1 15,0 2 1-15,1 10 0 0,-1 3-2 16,4 12 1-16,3 4-3 16,1-7 1-16,3 1-2 15,3-4 0-15,7-3 0 16,4-6 0-16,7-4 0 15,4-5 1-15,0-10 1 16,3-3 1-16,3-4 2 16,5-2 1-16,-5-13-1 15,1 3 0-15,-1-3 0 16,1 3 1-16,-4 1-1 16,0 2 1-16,0 3-1 15,-3 4 1-15,3 3 0 16,0 6 1-16,-3 9-1 15,-1 10 0-15,1 3-1 16,0-3 0-16,-1 3-1 16,-3 0 1-16,0 0-3 0,4-4 1 15,-1-2-4-15,5-7 1 16,2-5-8-16,4-8 0 16,-3-2-4-16,-4 0 0 15</inkml:trace>
  <inkml:trace contextRef="#ctx0" brushRef="#br1" timeOffset="184406.51">13988 9322 34 0,'7'-9'17'0,"7"12"-8"0,-11 0 27 15,-3-3-33-15,0 0 1 16,0 0 1-16,-3-9 0 0,-1-1-6 16,-3-2 0-16,0 2 6 15,0-2 0-15,0 2 0 16,4 1 0-16,3 0 1 15,3-4 0-15,11 7-1 16,4 0 1-16,3-1-3 16,7-2 1-16,7 3-2 15,8-1 0-15,-1 1-7 16,-3 3 1-16,-7 0-6 16,-4-3 0-16,-7-1-11 15,-7 1 1-15</inkml:trace>
  <inkml:trace contextRef="#ctx0" brushRef="#br1" timeOffset="184804.74">14474 9319 45 0,'4'35'22'0,"-8"5"-17"0,4-30 30 16,0-4-33-16,0-6 0 16,0 0 1-16,0 0 0 15,0 6-4-15,0-2 0 0,4-11 2 16,0-2 1-16,-1-10-2 16,1-3 0-16,3-3-1 15,0-3 1-15,3 3-2 16,4 3 1-16,1 3 0 15,-1 3 1-15,0 7-1 16,0 3 1-16,0 2 0 16,0 8 0-16,0 5 0 15,0 7 1-15,0 2-1 16,1 8 1-16,-5 2-1 16,4-6 0-16,0-3-1 15,0-4 1-15,1 1-4 16,-1-7 1-16,0-2-5 15,3-1 0-15,1-3-6 16,-4-9 0-16</inkml:trace>
  <inkml:trace contextRef="#ctx0" brushRef="#br1" timeOffset="184997.98">14979 9294 38 0,'3'41'19'0,"-3"3"-20"16,4-35 32-16,-4 7-31 0,0 3 1 16,0 0-1-16,4-4 1 15,-4-5-2-15,3-4 1 16,-3-6-4-16,4-10 1 16,-1-2-8-16,-6 3 0 0</inkml:trace>
  <inkml:trace contextRef="#ctx0" brushRef="#br1" timeOffset="185609.67">14972 9100 30 0,'14'25'15'0,"7"-13"-12"0,-14-12 21 16,4 3-23-16,-1-3 0 0,1 0 0 15,3 0 1-15,0-3-3 16,4-6 0-16,-1 3 2 15,-2-4 0-15,2 1-1 16,4-4 0-16,8 7 0 16,2 0 1-16,1-1 0 15,0 1 0-15,0 16 0 0,-4-4 1 16,0 10-1-16,-3 2 0 16,-4 4-1-16,4 3 1 15,-8-3-1-15,-3 0 0 16,-3-3-1-1,-4 3 1-15,0 3-1 0,0 7 0 16,4-14 0-16,-1 4 0 16,8 10 0-16,7 8 0 15,3 4 1-15,4 10 0 16,6 8 1-16,5 4 1 16,-1 6 0-16,0-3 0 15,-10 7 0-15,-11-7 1 16,-10-10-2 31,-18-2 0-47,-14-4-2 0,-8-3 1 0,-13-15-1 0,-14-17 0 0,-8-14 0 15,-13-14 0-15,-5-15-1 0,5-6 1 16,10-4-1-16,7 4 1 0,10-1-1 16,12 1 1-16,16 0 2 15,19-1 0-15,17-2 3 16,28-4 0-16,25 1 2 15,18-1 0-15,3 3 1 16,-3 4 0-16,-4 6-2 16,-10 6 0-16,-18 4-5 15,-15-1 1-15,-20 6-16 16,-25 1 1-16,-21-3-3 16,-4-1 1-16</inkml:trace>
  <inkml:trace contextRef="#ctx0" brushRef="#br1" timeOffset="186162.52">12732 9815 37 0,'-21'18'18'0,"17"-11"-16"16,4-7 32-16,0 0-29 0,11 3 0 16,3 0 5-1,10 0 0-15,15 0-11 0,14 0 1 16,32 1 9-16,31-4 0 15,36-4-2-15,38-5 1 16,36-7-2-16,21-6 0 16,14 0-1-16,-3 0 0 15,-11 7-1-15,-4-1 0 16,-21 0-1-16,-10 4 0 31,42 6-7-31,-60 6 1 16,-46 6-10-16,-45 6 0 15,-51 1-11-15,-34 0 1 16</inkml:trace>
  <inkml:trace contextRef="#ctx1" brushRef="#br1" timeOffset="182639.81">3542 7798 0,'0'0'16,"0"0"-16,0 0 15,0 0 1,0 0-1</inkml:trace>
  <inkml:trace contextRef="#ctx0" brushRef="#br1" timeOffset="191224.13">3041 5748 30 0,'18'18'15'0,"-18"-2"-9"16,3-13 16-16,4 7-21 15,-7 5 1-15,4 4-1 0,3 9 1 16,-7 1-2-16,0 5 1 15,0 4 1-15,0-4 0 16,-7 4-1-16,7 3 0 16,0 2 0-16,-4-14 1 15,4-4-2-15,0 0 1 16,0-6-1-16,0-1 0 16,0-11 0-16,0-1 0 0,0-3 0 15,0 3 1-15,4-6-1 16,3 0 0-16,3-9 0 31,8 3 1-31,-4-1-1 16,4-5 0-16,31-7 0 15,1 0 0-15,-1 4 0 16,11 2 1-16,0 4-1 16,0-1 0-16,10 4 0 15,1 0 1-15,-4 3-1 16,14 3 1-16,-3 3-1 15,3 0 1-15,0 3 0 16,0 0 1-16,0 1-1 16,7 2 0-16,4-3 0 0,-4 1 1 15,-6-4-1 1,13 0 1-16,-7-3-1 0,4-3 0 16,6 0 0-16,-6-1 0 15,14 4 1-15,0 4 0 16,7 2-1-16,7 0 1 15,-7 0-1-15,14 4 0 16,-4-4-1-16,11 0 0 16,-3 1 0-16,6 2 1 15,8 0-1-15,3-5 0 16,7 2 0-16,0 6 1 16,11-2 0-16,-14 9 0 15,10-1 0-15,8 4 1 0,-8 3-2 16,0-9 1-16,4 3-1 15,-11 3 1-15,0-3-2 16,4-4 1-16,3 1-1 16,-13 3 1-16,9-10 0 15,-2 1 0-15,-8 2 0 16,3 7 0-16,5-10 0 16,-1 1 1-16,-11 6-1 15,8-1 0-15,-7-2 0 16,7 2 0-16,-11-8 0 15,7-10 0-15,-7 15 0 16,4-2 1-16,-4-7-1 16,-4-6 1-16,1-10-1 15,-1 4 1-15,-6-7-1 16,-1 3 1-16,5 1-1 16,-1-7 0-16,-7 6-1 0,-4 1 1 15,1-7 0-15,-12-3 0 16,5 6 0-16,-15-2 0 15,-14 2 0-15,-7 3 0 16,-3 1 1-16,-7 3 0 16,-4-1-1-16,-11 7 0 15,-10 0 0-15,-11 3 0 16,-3 0 0-16,-11 0 0 16,-3-6-1-16,-8 2 0 15,1-5 0-15,-8-4 0 0,-3-2 0 16,-7-1 0-16,0-9 0 15,-3-3 1-15,-1-10-1 16,-3 4 1-16,0 9-1 16,-4-16 1-16,1-6-5 15,-4-13 1-15,-1-18-12 16,-2-7 1-16</inkml:trace>
  <inkml:trace contextRef="#ctx0" brushRef="#br1" timeOffset="192998.57">2660 6936 24 0,'0'9'12'0,"21"1"-6"0,-21-7 12 0,0 0-16 16,0 3 1-16,4 1 0 15,-4-1 1-15,7 0-5 16,-14 0 0-16,3 1 3 15,-3 2 1-15,4 1-2 16,-8 2 1-16,4 4-1 16,-4 3 0-16,-6 3-1 15,6 3 1-15,-3 0-1 16,-4 3 1-16,1 3-1 31,-4 1 1-31,-1-1-1 0,-9-3 1 94,-5 0 0-47,5 7 0-16,-12-1-1-15,4 1 1-16,1 6-1 15,-5-1 1-15,-3 7-1 0,4 1 0 0,7-1 0 0,0 6 1 0,6 0-1 0,-2-9 0 16,2 13 0-16,1-1 1 0,-4 4-1 0,11 15 0 0,-7-9 1 0,-4 6 1 0,4-6-1 0,7 3 0 0,-7 6 0 0,6-3 0 0,-6 6 0 0,7 4 1 16,3 3-1-16,-3-10 0 0,4 6-1 0,3 4 1 0,3-7 0 0,4 7 0 0,0-6-1 15,7 2 1-15,0-9-1 0,7-3 0 0,0 0 0 16,4-6 0-1,27 31 1 17,-2-13 0-17,2-5 0 1,8-4 0 0,-14-9 0-1,7-13 0-15,10 3 0 0,-6-3 1 0,6 0-1 0,-10-9 0 0,10 0 0 16,-7-3 0-16,8-1-1 0,6 1 1 0,-3-1-1 15,-3 4 0-15,10 0 0 16,7-3 1-16,-4-1-2 0,-3 1 1 16,-3-7-1-16,-5-3 1 15,-6-6-2-15,-3-3 0 16,-12-6-5-16,-2-1 1 16,-1-5-9-16,-7-4 1 15</inkml:trace>
  <inkml:trace contextRef="#ctx0" brushRef="#br1" timeOffset="193373.74">2741 10351 27 0,'11'25'13'0,"-1"-12"-1"16,-10-13 12-16,7 6-21 16,4 0 1-16,10 7 1 15,0 2 1-15,7 4-7 16,4 0 1-16,0 6 4 15,-4 6 0-15,-7 4-3 16,-3-1 1-16,-14 7-2 16,-4 6 1-16,-4 6-5 0,-14 7 1 15,-3-4-4-15,-7-2 0 16,-4-7-6-16,4-13 0 47</inkml:trace>
  <inkml:trace contextRef="#ctx0" brushRef="#br1" timeOffset="193612.08">2741 10526 45 0,'0'16'22'0,"14"-3"-23"0,-7-10 40 0,-7 6-38 15,7 7 0-15,-7 9 1 16,0 3 0-16,0 7-4 16,0 2 1-16,-7 4-8 15,7-6 1-15,-7-4-6 16,7-6 1-16</inkml:trace>
  <inkml:trace contextRef="#ctx1" brushRef="#br1" timeOffset="191794.99">3291 9893 0,'0'0'16,"0"0"-16</inkml:trace>
  <inkml:trace contextRef="#ctx0" brushRef="#br1" timeOffset="196774">8481 11461 30 0,'-4'9'15'0,"4"-9"-5"15,0 0 15-15,0 0-21 0,0 0 0 0,4 4 4 16,-4-4 0-16,7 0-9 15,0 0 0-15,3 0 7 16,5-4 1-16,2 1-2 16,8-3 0-16,7-3-3 15,10-1 1-15,-7-2-2 0,1-1 0 16,-5-3-7 0,-6 7 0-1,-7 0-11-15,-1 2 0 16</inkml:trace>
  <inkml:trace contextRef="#ctx0" brushRef="#br1" timeOffset="197303.9">8396 10849 29 0,'-3'35'14'0,"3"-10"-4"0,0-19 11 15,0 4-18 1,0 2 0-16,0 7 2 15,-4 6 0-15,1-9-6 0,-5 9 0 16,1 6 4-16,-3 10 0 16,-4 6-3-16,0 10 1 15,0 8-3-15,3 23 0 16,0-13 0-16,-3 10 1 16,4-10-1-16,-4 4 0 15,3-10 1-15,-10-10 0 16,10-5-2-16,4-7 1 15,0 0-6-15,4-6 0 0,3-10-3 16,0-3 1-16</inkml:trace>
  <inkml:trace contextRef="#ctx0" brushRef="#br1" timeOffset="198156.23">8661 10715 30 0,'28'9'15'0,"32"-6"-9"0,-42-3 29 0,20-9-33 16,8-1 1-16,18-2 3 16,-4-7 0-16,10-3-7 15,8-3 0-15,7 0 4 16,-1 0 0-16,-3 19-1 62,-14-7 0-62,-7-3-2 0,-3 10 1 0,-8-3-1 16,-3 2 1 15,-4 7-2-15,-3 7 1 0,-7 5-2-16,-4 10 0 0,-7 9-3 0,-3 1 1 15,-11 15-2-15,-11 9 1 0,-3 7-2 0,0-3 1 0,-7-7 0 16,4 3 1-16,3 4 1 0,0-4 0 0,3 1 2 0,4 2 1 15,0 1 1-15,4 0 0 0,3 12 2 0,3-13 0 16,1 7 0-16,3 3 0 16,-7 0 0-16,-4-6 1 15,-6-4-1-15,-4-2 0 16,-11-7 0-16,-3-3 1 16,0-6-1-16,-14 0 1 15,-18-4 0-15,-18-5 0 16,-17 2-1 15,-7-3 0 0,-29 1-1 1,-6-4 0-17,-4 0-2-15,-7-9 0 16,6-3-5-16,16-10 1 0,-1-3-7 0,0-3 1 0</inkml:trace>
  <inkml:trace contextRef="#ctx0" brushRef="#br1" timeOffset="208565.45">3189 12063 18 0,'11'-3'9'0,"-11"19"-2"0,0-16 10 16,0 3-15-16,3-3 0 15,4 3 3-15,-7 0 0 0,0 3-6 16,7 1 1-16,-7 2 3 16,4 7 0-16,-4-1-1 15,-4 1 0-15,4 3-2 16,-7 0 0-16,7 6-1 15,-7-3 1-15,4 0 0 16,3-4 0-16,-7 1 0 16,3-3 1-16,4 0-1 15,0-4 0-15,0 1 0 16,0-1 0-16,0 1 0 16,11-7 0-16,-8 3 0 15,4 1 1 1,0-4 0-16,7-3 1 0,4-3-1 15,-7 0 0-15,6-6 0 16,4 6 0-16,1-3-1 16,-1 0 1-16,11 3-1 15,3 0 1-15,4 0-1 16,-8-3 0-16,1 3 0 16,0 0 1-16,3-4-1 0,4 4 0 15,3 0 0-15,8-3 0 16,-8-3 0-1,7 3 1-15,1 0-1 0,6 0 0 16,-6-1 0-16,-4 1 1 16,3 0-1-16,-3 3 1 15,3 0 0-15,-7 0 0 16,4 0-1-16,-3 0 1 16,6 3-1-16,4 0 1 0,14-3-1 15,-14 4 0-15,-7-4 0 16,3 3 0-16,4 0 0 15,4 0 0-15,-5 0 0 16,5 0 1-16,-8 0-1 16,11 1 0-16,0-1 0 15,-7-6 0-15,-3 3-1 16,-5 0 0-16,5-4 1 16,3 1 0-16,3 0-1 15,1 0 1-15,3 3 0 16,0 0 0-16,0 0 0 15,3 0 1-15,-17 0-1 16,3 0 1-16,4 0-1 16,0 3 1-16,7-3-1 15,-11 0 0-15,4 3 0 16,4-3 0-16,-4 3 0 16,3 1 1-16,-6 2-1 15,-12 0 1-15,5 0 0 16,6-2 1-16,-10 2-1 0,3 3 0 15,4-3-1-15,-7-2 1 16,-4-1-1-16,-3-3 0 16,3 3-1-16,-7-3 0 15,4 0 0-15,0-3 1 16,3 3 0-16,-3 0 0 16,0 0 0-16,-4 0 1 15,-7 3 0-15,0-3 0 16,-3 0 0-16,0 0 0 0,-8-3-1 15,1 0 1-15,-1 6-1 16,4-6 0-16,-3 6 0 16,0-3 0-1,3 3 0-15,-11-6 0 0,8 0-1 16,-4-4 0-16,-7-5 0 16,0 2 1-16,0-5-1 15,0-10 1-15,-7-7-1 16,3 1 0-16,4-19-2 15,-7-16 0-15,4-13-9 16,3-11 1-16,-11-33-1 16,1-15 0-16</inkml:trace>
  <inkml:trace contextRef="#ctx0" brushRef="#br1" timeOffset="209795.36">3926 12715 34 0,'0'10'17'0,"-7"-4"-10"0,7-3 18 16,0 0-23-16,-3 0 1 16,3-3 2-16,-11 4 1 15,4-1-7-15,-3 0 0 16,-12 3 4-16,1 3 1 16,-7 1-3-16,0 2 1 15,0 4-3-15,3 3 0 16,0-3-3-16,11-4 1 0,-7 1-2 15,7-1 0-15,3-2-2 16,8-1 1-16,-4 0 1 16,3-2 1-16,15-4 2 15,-1-3 0-15,8-3 3 16,3-4 1-16,7-2 1 16,-3-4 0-16,-4-2 0 15,-3-1 0-15,-1 0-1 16,-6 1 1-16,0 2-3 15,-4 4 1-15,3 3-1 16,-6-1 1 0,6 4-1-1,1 6 1-15,0 7 0 16,-4 8 1-16,3 1-1 16,-3 3 1-16,-7-3-1 0,11 3 0 15,-8-3-1 16,4 0 1-31,4-7-4 0,-4-6 0 0,4-6-9 0,3-9 1 16</inkml:trace>
  <inkml:trace contextRef="#ctx0" brushRef="#br1" timeOffset="210068.7">4149 12295 40 0,'7'13'20'0,"-7"24"-19"0,0-27 30 0,-7 5-28 15,3 7 0-15,-6 10 2 16,-1 2 0-16,-3 7-7 16,10 15 1-16,-6-12 3 15,3 3 1-15,3-3-2 16,-3-3 0-16,7-10-2 15,0-6 1-15,7-6-5 16,-3-3 0-16,6-13-9 16,1-9 0-16</inkml:trace>
  <inkml:trace contextRef="#ctx0" brushRef="#br1" timeOffset="210473.93">4226 12718 39 0,'7'38'19'0,"-3"-25"-16"0,3-10 26 16,-7 6-28 0,3 1 1-16,5 2 2 0,-8 4 1 15,0-4-6-15,3 1 1 16,-3-4 3-16,7 1 0 16,-7-4-1-16,0 0 1 15,4-3-3-15,3-6 1 16,-4-3-1-16,4-3 0 15,4-1-1-15,-1-2 1 0,8 2-3 16,-7 4 0 0,6 6-4-16,-6 3 0 15,-1 3-5-15,-6 7 0 0,3-1 0 16,4 1 0-16,-4-1 6 16,3-2 1-16,1-1 5 15,-1-2 1-15,1-4 7 16,0 0 0-16,6-6 0 15,-3-4 1-15,4-2-4 16,0-7 0-16,3-2-3 16,-7-1 1-16,4 3-7 15,-1-3 0-15,4 7-6 16,-3-7 0-16</inkml:trace>
  <inkml:trace contextRef="#ctx0" brushRef="#br1" timeOffset="210890.6">4822 12687 41 0,'11'9'20'0,"0"-2"-11"0,-4-1 35 0,-4-3-42 0,4 0 1 15,-7 0 1-15,0 4 1 16,0-1-7-16,-7-3 1 16,0-3 3-16,-7 3 0 15,-4 4-2-15,4 2 0 16,-3 0-2-16,6 4 0 15,1 3-1-15,-1-1 0 16,0 4-2-16,1-6 1 16,6-4-1-16,4-3 1 0,0-3 0 15,0-3 1-15,14-3 0 16,-3-3 1-16,0-3 1 16,10-4 1-16,-11 0 0 15,8-2 1-15,-4 5-1 16,0 1 1-16,0 3-1 15,4-1 0-15,-8 7 1 47,1 4 0-47,0 2 0 16,-1 3 0-16,1 4 0 0,-4 6 0 0,3-4-1 0,-6 1 1 0,3-3-1 16,4-4 0-16,-1-3-3 15,8-6 0-15,3-9-9 16,7-13 0-16</inkml:trace>
  <inkml:trace contextRef="#ctx0" brushRef="#br1" timeOffset="211117.98">5281 12530 39 0,'4'16'19'0,"-1"28"-17"15,-6-35 28-15,-1 7-29 0,4 15 1 16,-7-9 2-16,-4 10 1 15,-10 12-5-15,-10-1 0 16,-5 20 3-16,1 3 0 0,0 6-1 16,10 0 1-16,0-22-6 15,11-9 1 1,4-9-6-16,10-11 1 0,0-8-7 16,10-22 0-16</inkml:trace>
  <inkml:trace contextRef="#ctx0" brushRef="#br1" timeOffset="211316.04">5080 12612 39 0,'-7'0'19'0,"18"25"-11"0,-4-16 30 0,3 7-35 16,-6 3 0-16,3-7 1 16,3 4 1-16,-6 3-7 15,3 3 1-15,0 3 3 16,-3-3 0-16,3 3-2 15,3-6 0-15,1-4-5 0,-1-8 0 16,8-10-10 0,-4-13 0-16</inkml:trace>
  <inkml:trace contextRef="#ctx0" brushRef="#br1" timeOffset="211582.9">5479 12568 39 0,'35'-25'19'0,"-17"3"-13"0,-11 19 25 0,-7 6-27 0,0 0 1 15,0 3 0-15,0 7 1 16,-18-1-8-16,0 7 0 16,-3 6 5-16,-4 3 0 0,1-9-3 15,3 0 1-15,-1 3-1 16,12-3 0-16,-1-3 0 16,11-4 1-16,4 4 1 15,13-4 1-15,12 1 1 16,2-1 0-16,-2 1-1 15,-5 3 1-15,-2-4-1 16,-8 7 0-16,-11 6-7 16,-6 0 0-16,-26 10-15 15,-9-7 1-15</inkml:trace>
  <inkml:trace contextRef="#ctx0" brushRef="#br1" timeOffset="212287.48">6541 13038 53 0,'0'79'26'0,"14"-13"-24"16,-14-48 34-16,-7 7-33 15,3-3 1-15,-3-3 0 16,0 0 1-16,0-6-7 0,0-7 0 16,-4-6 4-1,1-10 0-15,-4-5-2 0,-1-13 0 16,5-4-3 0,-1-5 1-16,1-7-1 0,3-3 0 15,3 0-2 1,8 3 1-16,3 3 0 0,3 3 0 15,11 4 2-15,8 2 1 16,-5 14 3-16,12 5 1 16,-5-6 2-16,1 4 0 15,-4 5-1 1,1 7 1-16,-15 9-1 0,-4 10 0 0,-13 15-4 16,-8-6 0-1,-10 10-5-15,-7 6 1 0,-4-4-7 16,4-5 1-16,0-4-7 31,6-9 1-31</inkml:trace>
  <inkml:trace contextRef="#ctx0" brushRef="#br1" timeOffset="212603.58">7077 12756 54 0,'10'3'27'0,"-13"-6"-29"16,-1 0 49-16,-3 3-45 0,-3 3 0 16,-15 3 0-16,0 4 1 15,-3 5-4-15,-4 10 0 16,-10 4 2-16,0-4 1 16,6 6-4-16,5-3 0 15,6 7-1-15,7-7 1 16,8-3-1-16,6-9 1 15,15-7-1-15,10-9 1 16,7-12 1-16,0-1 1 16,-7-9-2-16,11-6 1 15,7-6-9 1,0-4 1-16,0-3-6 0,3-6 1 16</inkml:trace>
  <inkml:trace contextRef="#ctx0" brushRef="#br1" timeOffset="212895.65">7345 12606 55 0,'10'12'27'0,"1"23"-31"0,-11-26 52 0,-4 7-48 0,-3-4 1 0,-7-6-1 0,-3 4 0 0,-4-1-1 0,-1 1 1 0,-6-1-1 16,10 1 1-1,1 2 0 1,3-3 0-16,7 1 2 15,7 2 0-15,7 1 3 16,10 3 0-16,5-4 0 16,-5 1 1-16,4-1-2 15,-10 1 1-15,0 6-3 16,-19-4 0-16,-6 7-5 0,-7 3 0 16,-7 7-7-16,-11-4 0 15,-3-3-10-15,3-3 0 31</inkml:trace>
  <inkml:trace contextRef="#ctx0" brushRef="#br1" timeOffset="213444.83">7751 13104 75 0,'0'13'37'0,"0"-20"-46"0,0 7 66 0,0 0-57 15,3 4 0-15,1-1-8 0,-4 0 0 0,0 3-7 0,-4-6 1 0,4 3-6 0,-11-9 1 0</inkml:trace>
  <inkml:trace contextRef="#ctx0" brushRef="#br1" timeOffset="-214026.39">9811 10846 34 0,'0'-9'17'0,"3"-44"-15"0,-3 40 26 15,0 1-27-15,0-7 0 16,0-3 1-16,-3 3 0 16,-1 0-2-16,1 0 0 0,-4 1 3 15,-4-1 0 1,-3 0 0-16,-4 6 1 0,4-12-1 15,-3 3 0-15,-5 0-1 16,-2 0 0-16,-1 4-1 16,-10 2 0-16,-1 3-1 15,5 4 1-15,-1 0-1 16,0-1 1-16,0 1-1 16,-6-1 1-16,-1 4 0 15,4 3 0-15,-4 3-1 16,3-3 1-16,5 6-1 15,-1 3 1 1,0 0-1 0,4 1 1-16,-7 2-1 0,-1 1 1 0,1-1-1 15,0 7 0-15,0-1 0 16,-1 1 1-16,5-3-1 16,-1-1 1-16,0 4-1 0,0 3 1 15,-3 3-1 1,3-1 0-16,1 5 0 15,2-4 1-15,5-4-1 0,6 4 1 16,-7 0-1-16,1 6 1 16,2-2 0-16,-2-1 0 15,3 0-1-15,-1-3 1 16,1 3-1-16,4 0 0 16,-1 0 0-16,0 6 0 15,1 1 0-15,-4-4 1 0,6-3-1 16,1 0 0 15,4 0 0-31,-1 0 0 0,1 0 0 0,-1 4 1 16,4-4-1-16,-4 0 0 0,1-3-1 15,3 6 1-15,0 0 0 16,0-3 0 0,3 7 0-16,1-4 1 0,-1-3-1 15,0 0 0 1,1-3 0 15,3 3 1-15,0 0-1-16,0 3 0 0,0 0 0 0,0-6 0 0,0 4-1 0,0 5 1 15,0-3-1-15,0 0 1 0,0 4-1 16,0-4 1-16,3 0-1 16,1 0 1-16,3-3-1 0,0 1 1 15,0-1 0 1,4 3 1-16,3 0-1 15,0 0 0-15,0 4 0 0,4-4 0 16,3-3 0 0,-7 0 0-16,11 3 0 0,-4-6 0 15,0 0-1-15,7-3 1 16,-10 0 0 15,0 0 0-15,6 3 0-16,-6-7 1 31,7 4-1-15,3-3 0-16,4-4 0 0,-1 1 0 31,1-4 0-15,0 1 1-16,0-1-1 15,-1 0 0-15,1 1 0 0,3-1 0 0,1-2 0 0,6-1 0 0,-7-3-1 0,0-6 1 16,-3-3 0-16,0-4 1 0,3-2-1 0,4-4 1 0,3-3-1 0,-3 0 1 0,0-3-1 15,3-3 0-15,4-9 0 16,0-4 0-16,0 0-1 16,-7-5 1-16,-4 2 0 15,-3 3 0-15,-8-3 0 16,-2-6 0 0,-8 3 0 15,0-6 0-31,-4 10 0 0,1-4 0 0,-7-3 0 0,-1 0 0 0,4-7 0 15,-3 4 0-15,3-3 0 16,-4 9 1-16,1 0 1 0,-4-3 0 16,0-3 0-16,0 3 0 15,0 9-1-15,-4-9 1 16,1-3-1-16,-1-7 1 16,-3-5-2-16,0 5 1 15,0 4-1-15,-7-3 0 16,3-1 0 15,1-2 0 47,-4 18-2-62,0 3 0 15,-4 0-6-15,0-2 1-1,-3-1-11-15,0-6 0 16</inkml:trace>
  <inkml:trace contextRef="#ctx0" brushRef="#br1" timeOffset="-208803.05">10167 11467 45 0,'7'16'22'0,"28"-10"-10"0,-17-6 23 16,14 3-33-16,17 4 1 15,18-4 1-15,21-3 0 16,18 0-6-16,11 0 1 0,3 0 0 15,-4-7 1-15,-14 1-11 16,-17-6 1-16,-14-4-6 16,-19-3 0-16</inkml:trace>
  <inkml:trace contextRef="#ctx0" brushRef="#br1" timeOffset="-208485.52">10996 11220 51 0,'-3'40'25'0,"31"-18"-26"0,-7-22 44 16,14 3-40-1,15 4 1-15,10-1 1 0,10-3 0 16,-3 6-6-16,-10 4 0 16,-8 0 4-16,-14 2 0 15,-14 7-3-15,-13 6 0 16,-23 13-4-16,-16 3 0 16,-8 6-8-16,-7 4 1 15,-7-1-7-15,0-12 1 0</inkml:trace>
  <inkml:trace contextRef="#ctx0" brushRef="#br1" timeOffset="-208274.02">11162 11267 43 0,'18'15'21'0,"-8"32"-21"15,-10-25 34-15,0 13-33 16,-3 18 1-16,-1-3-1 16,1 3 1-16,-1 1-8 15,4-7 1-15,4-22-7 16,3-9 0-16</inkml:trace>
  <inkml:trace contextRef="#ctx0" brushRef="#br1" timeOffset="-207557.95">12058 11844 49 0,'-21'34'24'0,"31"-28"-20"0,-10-6 39 0,4 3-39 16,3 1 1-16,-4-1 4 15,8-3 0-15,0-3-10 16,3-7 0-16,3-2 7 16,12-10 1-16,-1-10-4 15,4-2 1-15,-1-7-3 16,-2-9 1-16,-8 0-2 15,0 0 0-15,-3-1-2 16,-8 14 0-16,1 12-2 0,-4 3 0 16,-7 12-3-16,0 13 0 15,0 10 0-15,0 6 0 16,0 15 1-16,3 1 1 16,4 9 2-16,4 6 0 15,0-9 3-15,6-7 1 16,15 1 2-16,3-13 0 15,8-10 1-15,2-3 0 16,5-15 1-16,-1-16 1 0,-3-6-2 16,-7-13 1-16,-4-6-2 15,-7-12 0-15,-7-7-3 16,-6 6 1-16,-5-2-5 16,-10-1 0-16,-3 6-8 15,-4 20 0-15,0 5-7 16,-4 14 0 62</inkml:trace>
  <inkml:trace contextRef="#ctx0" brushRef="#br1" timeOffset="-207255.19">13222 11677 49 0,'18'7'24'0,"-8"-26"-24"0,-6 16 39 16,-1-4-38-16,-3-5 1 15,-3-1-1-15,-4-6 1 16,-7 4-3-16,-4 9 0 16,-7 2 2-16,1 11 0 15,-1 5-5-15,4 10 1 16,3 3-2-16,1 0 0 15,6 4-1-15,7-4 0 0,8 0 1 16,7-10 0-16,6-2 4 16,4-10 1-16,-3-6 1 15,0-10 0-15,-4-5-1 16,0-4 0-16,-4-13-10 16,1-12 1-1</inkml:trace>
  <inkml:trace contextRef="#ctx0" brushRef="#br1" timeOffset="-206761.13">14778 11423 46 0,'-7'13'23'0,"-18"-1"-17"0,15-5 38 16,-5-4-43-16,-2 3 0 15,-8 7 1-15,-3 2 0 0,-7 4-3 16,-4 3 1 0,0 3 1-16,4-9 0 15,3 0-1-15,7 2 0 0,4 1 0 16,3-3 1-16,11-4-1 16,11 1 1-16,7-1 0 15,13 4 1-15,8-3 1 16,3-1 0-16,-7-2-1 62,-3-1 1-62,-7 0-1 0,-4 4 0 16,-7 3-2 0,-14-4 1-16,-14 4-6 0,-11 6 1 0,-3 3-9 0,-4 0 0 15,0-16-6-15,7 1 1 0</inkml:trace>
  <inkml:trace contextRef="#ctx0" brushRef="#br1" timeOffset="-206442.41">14926 11652 41 0,'28'7'20'0,"4"-4"-25"0,-25-6 32 15,0 3-28-15,0 0 1 16,-3 3-1-16,-8 0 0 15,-3 3 2-15,-7 3 0 16,-7 4-1-16,-4 3 1 16,-7-1 0-16,4 4 0 0,3 0 0 15,1 0 0-15,-1-4-1 16,7 4 0-16,8 3 0 16,3-6 0-16,7-4-1 15,14-5 1-15,4-14-1 16,3 4 0-16,0-3-4 15,0-10 1-15,4-6-7 16,-4-12 1-16</inkml:trace>
  <inkml:trace contextRef="#ctx0" brushRef="#br1" timeOffset="-206174.85">15226 11003 48 0,'18'79'24'0,"-26"-7"-24"0,5-47 44 15,-4 16-43-15,0 12 1 16,-4 16-1-16,8 0 1 16,-4 9-2-16,3-3 0 15,1-2 1-15,-1-17 1 16,4-9-2-16,0-9 0 15,0-13-3-15,7-10 0 16,0-8-8-16,7-7 0 16,0-10-5-16,1-9 1 0</inkml:trace>
  <inkml:trace contextRef="#ctx0" brushRef="#br1" timeOffset="-205948.78">15356 11746 27 0,'18'29'13'0,"0"11"-7"0,-11-37 17 0,0 10-22 16,0 6 0-16,-4-4 2 16,8 7 0-16,-7-3-2 15,-1-3 1-15,1-7 3 16,3-9 1-16,3-12 0 16,4-4 0-16,7-3-1 15,4-6 1-15,3-9-5 16,1-4 0-16,-1 0-15 15,-3-15 0-15,-8-6-1 16,11-4 1-16</inkml:trace>
  <inkml:trace contextRef="#ctx0" brushRef="#br1" timeOffset="-205710.09">15921 10837 52 0,'35'60'26'0,"-31"46"-30"0,-4-81 52 16,-4 16-47-16,-6 3 0 16,-5 19 1-16,-6 6 1 0,4 12-3 15,-1-6 0-15,4 1 2 16,3-11 0 0,1-11-2-16,3-10 1 0,0-19-6 15,3-16 0-15,4-9-10 16,0-9 1-16,-3-13-3 15,-1-10 0-15</inkml:trace>
  <inkml:trace contextRef="#ctx0" brushRef="#br1" timeOffset="-205508.48">15706 11452 49 0,'10'18'24'0,"8"4"-24"0,-11-15 46 0,7-4-46 15,7 0 1-15,7 0 0 16,8 0 1-16,-1-3-5 16,4-6 0-16,3 3-10 0,0-7 0 15,-10-5-2-15,-4 5 0 16</inkml:trace>
  <inkml:trace contextRef="#ctx0" brushRef="#br1" timeOffset="-205352.58">16214 11659 41 0,'3'21'20'0,"-10"23"-26"0,7-34 36 15,-3 2-31-15,3 1 0 0,-4-4-9 16,4-6 0 0,0-6 5-16,0-12 0 0</inkml:trace>
  <inkml:trace contextRef="#ctx0" brushRef="#br1" timeOffset="-205059.73">16185 11470 31 0,'15'13'15'0,"9"9"-8"0,-13-16 23 0,-1-3-29 16,1 0 0-16,3-3 2 15,7 0 1-15,4 0-5 16,3 0 1-16,0-3 1 15,1 3 1-15,-1-3-2 16,-10 0 1-16,-4 3-1 0,0-6 0 16,0-1 0-16,-7 1 1 15,0 0-1-15,0 3 0 16,-7 3 1-16,0 0 0 16,0 3-1-16,-4 6 0 15,-6 4-3 1,3 6 1-1,0 6-6 17,-4-3 0-17,8-3-5-15,-4-1 1 0</inkml:trace>
  <inkml:trace contextRef="#ctx0" brushRef="#br1" timeOffset="-204630.03">16711 11778 23 0,'21'3'11'0,"11"-16"-10"15,-21 4 14-15,-1-7-16 16,1-3 1-16,-1 4 1 15,-3 2 1-15,0-3-1 16,4 4 1-16,0-7 1 16,-1 7 0-16,1-4 1 15,3-6 0-15,0-3-1 0,0 6 1 16,4 0-2-16,6-3 0 16,-2 3-1-16,-1 1 1 15,0 2-1-15,-3 10 0 16,-1 9 0 15,4 6 1-31,4 13 0 0,3 10 0 31,4-7 0-31,3 3 1 16,1 0-1-16,-1 3 0 0,11-5-1 0,3-1 1 0,4-7-3 0,4-2 1 16,-15-10-14-16,-10-15 1 15</inkml:trace>
  <inkml:trace contextRef="#ctx0" brushRef="#br1" timeOffset="-203909.26">13984 12204 54 0,'0'69'27'0,"7"10"-31"0,-3-67 44 0,-1 10-39 16,-3 13 1-16,0 2 0 15,0 10 1-15,-3 0-4 16,-1-3 1-16,1-13 1 16,3-2 0-16,0-10-3 15,3-13 1-15,1-16-4 16,3-12 1-16,0-12-2 16,0-10 0-16,0 0 0 15,0-12 0 16,-3-1 2-31,3 7 0 32,0 0 2-32,0 9 1 0,7 0 2 0,7 4 1 15,4 9 2-15,10 9 1 0,4 6 0 0,3 7 1 16,-3 6 0-16,-4 9 0 0,-7 7-2 16,-6-3 1-16,-15 12-4 15,-11 9 1-15,-10 1-4 16,-11-7 0-16,-10-6-6 0,0 3 1 15,3-6-9-15,7-7 0 63</inkml:trace>
  <inkml:trace contextRef="#ctx0" brushRef="#br1" timeOffset="-203636.96">14739 12232 42 0,'28'16'21'0,"22"-16"-18"0,-43-3 30 0,0 0-30 0,0 0 1 0,-4-4 0 0,-3 4 0 0,-10 0-6 16,-8 3 1-16,-7 0 3 16,-3 6 1-16,0 7-2 15,0 6 0-15,3 6-2 16,0-3 0-16,4 3-2 15,7 0 0-15,4 0-2 16,6-3 1-16,11-6 0 16,7-7 0-16,7-6 1 15,8-9 0-15,6-3 0 16,-3-1 0 0</inkml:trace>
  <inkml:trace contextRef="#ctx0" brushRef="#br1" timeOffset="-203337.28">15166 12151 46 0,'3'25'23'0,"-6"3"-23"0,-1-28 28 0,-3 10-29 0,-7-1 1 0,0 0 0 0,-4 4 1 0,1 3-1 0,-1-1 1 0,1 1 0 0,2 0 1 0,8-1-1 15,4-2 1-15,3-1-1 16,7 1 1-16,4-4-1 16,3-6 1-16,3 4 0 15,-3-4 0-15,0 0 0 16,-3 6 1-16,0-2-1 16,-8 5 0-16,-6 4-2 15,-11 6 1-15,-11 0-6 16,-3 3 1-16,-4 3-12 15,0-12 1-15</inkml:trace>
  <inkml:trace contextRef="#ctx0" brushRef="#br1" timeOffset="-202963.27">15653 12154 45 0,'14'25'22'0,"-11"-12"-15"0,-3-13 31 15,-3 3-37-15,-8-6 1 16,-6 3 0-16,-8 3 1 16,-7 6-4-16,-3 7 0 15,-4 3 2-15,-3 6 1 0,7 3-2 16,3-3 0-16,7-6-2 15,7 0 0 1,8 3 0-16,6-7 0 16,11 1 0-16,7 0 1 0,8-1 0 15,2 4 0-15,1-3 2 16,-4 3 0-16,-7 3 0 31,-3-4 0-15,-11 1-2-1,-7 0 1-15,-4-3-9 0,1 3 1 0,-4-13-6 0,-4-6 0 0</inkml:trace>
  <inkml:trace contextRef="#ctx0" brushRef="#br1" timeOffset="-202699.13">15946 12355 44 0,'-7'47'22'0,"-15"-32"-15"0,15-5 36 16,-3 9-40-16,-1 3 0 15,1 6 1-15,-1 6 0 16,0 7-6-16,1-3 1 16,3-4 0-16,3-9 1 15,1-9-10-15,3-10 1 16,3-25-7-16,4-9 0 15</inkml:trace>
  <inkml:trace contextRef="#ctx0" brushRef="#br1" timeOffset="-202499.17">15815 12207 50 0,'14'10'25'0,"0"-23"-26"15,-7 16 43-15,0-3-42 16,0 0 1-16,4 0 0 15,3-3 0-15,0-3-2 16,0-4 1-16,4 1-5 16,-4 0 1-16,0-4-11 15,0-6 1-15</inkml:trace>
  <inkml:trace contextRef="#ctx0" brushRef="#br1" timeOffset="-202270.75">16228 11869 48 0,'-11'31'24'0,"-3"7"-16"0,7-26 36 16,4 4-41-16,-5 6 0 15,5 15 3-15,-1 7 0 0,4 16-8 16,0-1 0-1,0 10 4-15,0-3 1 0,4-6-3 16,-1-7 1-16,1-12-6 16,0-13 0-16,-1-9-7 15,-3-13 1-15,0-15-7 16,-3-16 0-16</inkml:trace>
  <inkml:trace contextRef="#ctx0" brushRef="#br1" timeOffset="-202049.66">16207 12264 47 0,'42'19'23'0,"0"15"-18"0,-28-25 38 0,4 4-40 15,-4 0 1-15,0-1 0 16,-7 10 0-16,-10 6-6 16,-8 7 0-16,-3 6 3 15,-7 12 1-15,-11-6-5 0,-3-10 1 16,0-5-5-1,3-7 0-15,7-9-9 0,11-7 0 16</inkml:trace>
  <inkml:trace contextRef="#ctx0" brushRef="#br1" timeOffset="-201807.05">16556 11865 53 0,'-4'29'26'0,"1"30"-22"0,-1-43 42 0,-3 6-43 15,0 19 1-15,0-1 1 16,0 17 1-16,-4-1-8 16,4 13 0-16,0 0 4 15,4-3 1-15,-1-9-5 16,4-4 0-16,4-12-6 15,-1-13 0-15,4-12-10 16,8-16 0 0,-1-10-1-16,3-9 1 0</inkml:trace>
  <inkml:trace contextRef="#ctx0" brushRef="#br1" timeOffset="-201460.56">16683 12468 57 0,'14'28'28'0,"4"-6"-32"0,-8-22 59 16,4 0-52-16,4-3 0 16,0-1 0-16,-1-8 1 15,4 6-6-15,-3-7 0 16,-4-3 3-16,-3 1 1 16,-8 5-3-16,-6 1 0 15,-1 0-1-15,-3-1 0 16,-3 4-1-16,-5 6 0 15,1 3 0-15,-3 6 0 16,-1 10 1-16,4 9 0 0,3 4 1 16,8 5 1-1,3 4 1-15,7-3 0 0,3-7 0 16,5-3 0-16,-1-3-1 16,7-9 0-16,0-6-3 15,7-1 1-15,0-9-12 16,15-19 0-16,-4-9-2 15,3-7 0 1</inkml:trace>
  <inkml:trace contextRef="#ctx0" brushRef="#br1" timeOffset="-201285.67">17191 12511 44 0,'10'35'22'0,"-2"-13"-25"15,-8-16 40-15,0 4-37 16,-8 2 0-16,-2 4-1 15,-4-4 0-15,-4 1-1 0,-3-7 1 16,-11-9-11-16,-7-10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8:28:43.5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5T18:29:14.607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8834 3524 24 0,'3'28'12'0,"4"-43"-2"0,-3 9 12 0,3-1-21 16,3 1 1-16,-6 0 1 16,6 3 0-16,5-7-4 15,6 10 1-15,0 0 2 16,0-6 1-16,7 3 0 16,-7 3 0-16,8 0 0 15,-8-10 0-15,7 1 0 16,11 3 0-16,3-4 0 15,1 4 0-15,6 3 0 16,7-7 0-16,-3 4-1 16,7 3 0-16,-3-6 0 15,-4 2 0-15,7 1-1 16,3 0 1-16,1 0-1 16,3-1 1-16,3 4-1 15,4-6 1-15,-10-1-1 0,6 1 1 16,4 3-1-16,0-1 0 15,8 1 0-15,6 3 0 16,0 0-1-16,0-7 1 16,7 10-1-16,4 0 0 15,11 0 0-15,-1 0 1 16,-3 4-1-16,3 2 0 16,8 3 0-16,6 1 1 15,-14-4-1-15,4 3 1 16,4-6 0-1,10 4 0 1,-4-4 0 15,4-3 1-15,7 0-1 187,11 0 0-187,-8-3 0 31,8 3 1-47,3 0-1 31,11 0 0-31,-4 3 0 0,0 6 0 0,8 1 0 0,-8 2 0 0,7 7-1 15,8 0 0-15,-12 3 0 0,1 3 0 0,7 3 0 0,-4-6 1 0,-3 6-1 0,10-3 0 16,-3-6-1-16,-21-9 1 0,-15 2-1 0,-10 1 1 0,-21-4-4 0,-18 0 1 0,-17-5-10 16,-22 2 1-16,-24-3-7 0,-11 0 0 0</inkml:trace>
  <inkml:trace contextRef="#ctx0" brushRef="#br0" timeOffset="5375.59">3588 4543 63 0,'28'-53'31'0,"-24"31"-20"15,-4 22 32-15,0 0-41 16,-4 13 0-16,-14-1 1 15,-10 10 1-15,-4 0-5 16,-13 6 0-16,-1 16 2 16,-4 6 1-16,-6 4-3 15,13 8 1-15,5 1-2 16,6 0 1-16,7-10-1 16,4-12 1-16,10-7-1 15,8-2 1-15,14-17 0 0,20-2 0 16,8-10 1-16,3-3 0 15,4 0 0-15,-3 3 0 16,-5 7 0-16,-16-1 0 16,-5 10 0-16,-17 12 0 15,-17 7-1-15,-5 3 1 16,-9 3-4-16,2 12 1 16,1-12-4-16,0-3 1 15,3-7-3-15,11-6 0 16,11-6-8-16,6-9 1 0,15-10 1 15,10-16 1-15</inkml:trace>
  <inkml:trace contextRef="#ctx0" brushRef="#br0" timeOffset="5633.68">3725 5261 45 0,'32'-12'22'0,"-11"3"-18"0,-21 9 45 0,7 0-46 15,4-10 1-15,-11 4 2 16,0-4 0-16,0 4-8 15,-18 0 1-15,1 6 3 16,-8 6 1-16,-3 7-4 16,7 6 0-16,-1-1-2 15,5 7 1-15,-4 1-1 16,10 2 0-16,11 3 0 16,0-9 0-16,4-9 1 15,6-13 1-15,11-7-1 0,4-5 0 16,-4-1-3-1,0-15 0-15,8 0-10 16,-8-10 1-16</inkml:trace>
  <inkml:trace contextRef="#ctx0" brushRef="#br0" timeOffset="5901.14">3881 4239 63 0,'7'47'31'0,"3"44"-32"16,-3-63 56-16,4 13-54 15,-1 16 0-15,1 12 0 16,10 18 0-16,7 4-2 16,-10 0 1-16,3 6 0 15,-7-12 0-15,-3-13-2 16,-4-18 1-16,0-7-4 15,-3-16 0-15,3-12-6 16,3-10 1-16,1-15-9 16,-8-10 1-16</inkml:trace>
  <inkml:trace contextRef="#ctx0" brushRef="#br0" timeOffset="6177.51">4226 5142 48 0,'7'16'24'0,"-7"18"-18"0,4-27 37 15,3-4-37-15,-7 0 1 16,11-3 5-16,-1-3 0 16,1-7-14-16,17 4 1 15,-7-9 9-15,7-7 1 16,4-3-5-16,7-13 1 15,-11 13-5-15,4-10 0 16,-11 4-8-16,-3 3 1 16,-4-1-10-16,-4 11 1 15,-3-1-7-15,-7 9 0 0</inkml:trace>
  <inkml:trace contextRef="#ctx0" brushRef="#br0" timeOffset="6501.59">4537 5133 54 0,'7'22'27'0,"21"-10"-22"16,-17-15 45-16,3 0-45 16,7 3 1-16,4-3 1 15,-11-6 1-15,3-4-11 16,1 1 1-16,3-10 5 16,-10 0 1-16,-1 3-4 15,-3 0 1-15,-7-6-3 0,0 6 0 16,-7 7-2-1,0 12 1-15,-3 3 0 0,-1 15 0 16,-3 4 0 0,3 10 1-16,4 9 2 0,7-1 0 15,0 4 1-15,4-12 1 16,10-4-1-16,0-13 1 16,21-8-2-16,8-10 1 15,-5-10-5-15,1-9 1 16,-7 0-13-16,7-15 1 15,-7-1-4-15,-1-12 0 0</inkml:trace>
  <inkml:trace contextRef="#ctx0" brushRef="#br0" timeOffset="6969.45">6685 5421 66 0,'-10'16'33'0,"13"-32"-38"15,4 4 65-15,-7-13-59 16,4-16 1-16,-4-9 0 0,-4-16 1 16,4-16-4-16,-7-18 1 15,4 3 1-15,3-13 1 16,3 0-1-1,8 1 0-15,10 8-1 0,14 1 1 16,-3 15 0-16,0 26 1 0,-8 12-1 16,5 18 0-1,2 26-3-15,-10 6 0 0,-3 19-5 16,-7 16 0-16,-8 0-10 16,-6 9 0-16,-11 3-5 15,-11 3 1-15</inkml:trace>
  <inkml:trace contextRef="#ctx0" brushRef="#br0" timeOffset="7356.01">6625 5149 56 0,'32'9'28'0,"56"0"-29"16,-67-5 52-16,11-4-48 15,-4-4 0-15,8 1 1 16,-1-3 1-16,4 0-7 16,-1-4 1-16,1-2 3 0,-14-4 1 15,0 0-3-15,-11 1 1 16,-4 2-1-16,-6-9 0 16,-8 10-1-16,-6 2 1 15,-4 4-3-15,-4 6 1 16,-3 6-2-16,3 10 1 15,1 12-2-15,6-6 0 16,0 3 1-16,8 0 0 0,-8-3 1 16,11 3 0-16,11-6 1 15,-4 0 1-15,11-6 0 16,6-10 0-16,4-6-3 16,4-10 0-16,-7-3-4 15,3 1 0-15,0-14-6 16,1-2 1-16</inkml:trace>
  <inkml:trace contextRef="#ctx0" brushRef="#br0" timeOffset="7599.96">7306 5186 46 0,'7'28'23'0,"7"-31"-20"16,-10 0 41-16,6 0-42 15,-6-6 0-15,3-1 3 16,0 4 1-16,0 3-5 15,4-10 1-15,3 4 6 0,7-1 1 16,0-2 0 0,11-4 0-16,24-3-2 0,4-6 1 15,25-3-6 1,-8 0 0-16,1-3-6 0,-7 5 1 16,-1 1-9-16,-13 10 1 15,-4 2-13-15,-8-3 0 16</inkml:trace>
  <inkml:trace contextRef="#ctx0" brushRef="#br0" timeOffset="7975.3">10089 4747 63 0,'-17'22'31'0,"-15"22"-29"16,21-19 46-16,-6 0-49 16,-4 7 1-1,-53 49-3 1,3-6 0-16,8-2 1 0,6-17 0 16,11-6-8-16,11-15 1 15,10-20-9-15,11-15 1 16</inkml:trace>
  <inkml:trace contextRef="#ctx0" brushRef="#br0" timeOffset="8158.26">9599 4804 57 0,'32'3'28'0,"7"75"-31"0,-25-56 49 0,14 9-44 15,-3 13 1-15,10 3 1 16,7 16 0-16,8 3-8 15,10 3 1-15,-4-3-3 16,-7-13 1-16,-6-15-12 16,-4-29 0-16</inkml:trace>
  <inkml:trace contextRef="#ctx0" brushRef="#br0" timeOffset="8425.9">10619 4700 77 0,'3'22'38'0,"4"-9"-46"0,-3-10 70 16,-4 0-63-16,0 3 1 15,0-3-1-15,3 0 1 16,-3 7-6-16,0-10 1 16,4 3-14-16,-1-3 0 15,-3 0-2-15,0 0 1 0</inkml:trace>
  <inkml:trace contextRef="#ctx0" brushRef="#br0" timeOffset="8571.94">10527 5045 65 0,'18'47'32'0,"24"-28"-35"0,-32-16 64 0,5-3-63 15,-5 3 1-15,1 4-15 16,-4-7 0-16,-7-13 5 16,0 4 1-16</inkml:trace>
  <inkml:trace contextRef="#ctx0" brushRef="#br0" timeOffset="9267.41">12689 4164 66 0,'-3'50'33'0,"-4"16"-37"0,3-35 54 16,1 7-50-16,-8 15 1 15,-3 26 0-15,0 18 0 0,0 16-1 16,0 18 0 0,3 1 1-16,4 6 0 0,4-3-1 15,-1-16 0-15,1-6-3 16,-1-19 0-16,4-15-5 15,-4-17 0 1,4-18-11-16,8-28 1 0</inkml:trace>
  <inkml:trace contextRef="#ctx0" brushRef="#br0" timeOffset="9810.82">13716 4675 58 0,'0'-3'29'16,"-18"0"-23"-16,11 6 47 0,-10 9-50 0,-8 4 1 0,0 12-1 16,-6 10 1-16,-15 9-6 15,-11 6 1-15,-6 7 3 16,-4 6 0-16,7 12-4 16,3-15 0-16,8-4-5 15,10-8 0-15,7-20-13 16,8-12 0-16</inkml:trace>
  <inkml:trace contextRef="#ctx0" brushRef="#br0" timeOffset="9988.62">13025 4870 59 0,'17'40'29'0,"26"23"-30"0,-26-44 42 0,4 12-37 0,8-3 0 15,13 19 2-15,7 7 0 0,1 2-8 16,-1 10 0-16,-7-3 4 16,-10 3 1-16,-4-10-8 15,-6-9 0-15,-5-16-14 47,-3-21 0-47</inkml:trace>
  <inkml:trace contextRef="#ctx0" brushRef="#br0" timeOffset="10575.21">13741 5155 63 0,'-11'-3'31'0,"18"9"-23"0,-7-6 47 0,7-3-51 16,7 0 1-16,11 3 3 15,10-3 1-15,15-4-11 16,-1-2 0-16,4 0 5 16,-4-4 0-16,-6 7-10 15,-4-1 1-15,-8 1-18 16,-13-3 0-16</inkml:trace>
  <inkml:trace contextRef="#ctx0" brushRef="#br0" timeOffset="10904.56">14041 4863 68 0,'3'47'34'0,"1"-3"-30"0,-4-34 48 16,-4 15-51-16,1 6 0 0,-1 10-1 15,1-7 1-15,-5 13-4 16,1 0 1-16,4 10-6 16,-1-10 1-16,4-6-13 15,-3-26 0-15</inkml:trace>
  <inkml:trace contextRef="#ctx0" brushRef="#br0" timeOffset="11338.66">14326 4691 82 0,'11'3'41'0,"24"6"-42"0,-17-18 72 16,17-4-68-16,4 1 0 15,0-4 0-15,-4 4 1 16,-3-1-6-16,-4 4 0 16,-7 6 3-16,-7-4 0 15,-10 14-4-15,-4 8 0 0,0 4-3 16,-4 0 1-16,-6-4-3 15,-1 1 0-15,0 0 0 16,1-4 0-16,3 4 2 16,3 3 0-16,4-3 3 31,4 2 0-31,3-2 4 0,3 0 0 16,8-1 2-1,10 1 1 1,8 0 1-16,6-1 1 0,0 1-1 0,-3 0 0 15,-4-4-1-15,-10-2 0 0,-11 2-3 16,-14 17 1-16,-14 5-4 16,-60 44-5 31,25-37 1-32,-8 0-6-15,4-7 1 16,4-8-11-16,10-5 1 0</inkml:trace>
  <inkml:trace contextRef="#ctx0" brushRef="#br0" timeOffset="11649.8">15233 3966 75 0,'-7'69'37'0,"-4"44"-38"0,15-75 67 0,3 15-64 0,3 22 1 0,1 20 1 16,3 24 1-16,-3 16-7 15,-4 18 1-15,0 1 3 16,-4-7 0-16,1-15-7 15,-4-32 1-15,0-18-9 16,3-23 1-16,1-21-12 16,0-19 0-16</inkml:trace>
  <inkml:trace contextRef="#ctx0" brushRef="#br0" timeOffset="12239.13">16097 4844 67 0,'-10'7'33'0,"3"-1"-26"15,7-6 52-15,0 0-56 0,3 3 1 16,8-3 3-16,6 0 1 15,12 0-10-15,2-6 1 16,12-4 4-16,6 4 1 16,-3 6-9-16,-4-9 1 15,-6 9-15-15,-8 0 1 16,-14 0-7-16,-11 0 1 16</inkml:trace>
  <inkml:trace contextRef="#ctx0" brushRef="#br0" timeOffset="12379.08">16009 5293 58 0,'-3'34'29'0,"27"-27"-31"0,-10-7 49 0,8-4-46 16,9-2 0-16,8-6-1 15,0-4 1-15,14-3-5 16,10-9 1-16,4 6-14 15,4-16 1-15</inkml:trace>
  <inkml:trace contextRef="#ctx0" brushRef="#br0" timeOffset="12730.17">17290 3847 69 0,'-11'35'34'0,"-3"49"-29"0,10-62 56 16,-3 22-58-16,-3 16 1 0,-1 12 0 15,-3 25 1 1,4 16-7-16,-1 31 1 0,4 7 4 16,0-1 0-1,3 4-4 1,4-3 0-16,-3-20-3 16,3-15 0 15,0-22-4-16,3-18 1-15,4-26-14 16,7-28 0-16,-3-16-1 0,0-12 1 0</inkml:trace>
  <inkml:trace contextRef="#ctx0" brushRef="#br0" timeOffset="13408.92">17664 4556 69 0,'14'0'34'0,"42"-19"-34"16,-31 16 68-16,7 3-62 15,6-9 0-15,15 2 2 16,11 4 1-16,-1 3-12 15,-3 6 0-15,-10 7 6 16,-12 0 1-16,-13 2-5 16,-14 20 0-16,-15-1-4 15,-20 7 1-15,-12 9-3 16,-6 13 0 0,-11-16-3-16,-7 6 1 15,-3-3 0 1,6-9 0-16,4-10 2 0,11-5 0 0,7-11 2 15,6-12 1-15,12-6 2 16,6-9 0 0,11 2 1 15,11 1 1-31,10-1 2 16,11-5 0-16,3 9 3 0,4 2 0 0,-8 4 0 0,5 0 0 0,-1 7 0 0,11 11 0 15,0 8-4-15,0 5 1 16,3 7-5-1,4-1 0-15,-4 1-6 0,1-13 1 16,-1-6-11-16,-7-22 0 16</inkml:trace>
  <inkml:trace contextRef="#ctx0" brushRef="#br0" timeOffset="13658.85">18916 4678 72 0,'-14'35'36'0,"-32"12"-43"16,28-32 64-16,-10 4-56 16,-11 19 0-16,-7 0 1 15,-3 9 0-15,10 3-3 16,4-6 0-16,3-4-2 15,8-8 1-15,2-17-8 16,5-2 1-16,6-19-12 16,1-19 1-16</inkml:trace>
  <inkml:trace contextRef="#ctx0" brushRef="#br0" timeOffset="13833.08">18341 4725 61 0,'28'41'30'0,"29"44"-24"0,-36-57 49 0,-11 6-51 0,8 10 0 16,7-3 1-16,6 6 0 0,12 10-9 16,-4-10 1-16,-4-10 0 15,-3-9 0-15,-4-2-13 16,0-20 0-16,-7-6-5 16,4-6 0-16</inkml:trace>
  <inkml:trace contextRef="#ctx0" brushRef="#br0" timeOffset="14342.28">19283 4854 62 0,'-7'19'31'0,"24"-1"-28"0,-6-14 57 0,3 2-55 0,11-6 1 0,10-6 5 0,7 2 0 0,15-14-14 0,3 5 0 0,0 4 7 16,-4-1 0-16,-6 7-10 15,-8-6 1-15,-7 2-20 16,-7-5 1-16</inkml:trace>
  <inkml:trace contextRef="#ctx0" brushRef="#br0" timeOffset="14532.01">19611 4506 67 0,'-18'66'33'0,"15"-1"-24"0,3-43 43 15,-4 10-52-15,4 18 1 16,-3 6-1-16,3 13 0 15,0 0-4-15,0 7 1 16,0-7-6-16,0-16 0 0,3-9-11 16,8-32 0-1</inkml:trace>
  <inkml:trace contextRef="#ctx0" brushRef="#br0" timeOffset="14834.24">20419 4374 68 0,'-14'63'34'0,"0"12"-33"15,7-59 58-15,-1 15-58 16,-2 16 1-16,-4 6 0 16,3 13 0-16,1 16-4 15,-1-7 0-15,4-3-2 0,3-6 0 16,4-10-11 0,7-24 1-16,11-16-7 0,10-16 0 15</inkml:trace>
  <inkml:trace contextRef="#ctx0" brushRef="#br0" timeOffset="15257.73">20997 3220 62 0,'-10'47'31'0,"3"19"-28"16,7-35 56-16,-4 7-55 15,1 22 1-15,-4 21 3 16,0 29 1-16,3 22-11 16,-3 27 1-16,3 33 6 15,-6 21 0-15,6 35-3 16,-3-7 1-16,0-9-6 0,-3-28 1 16,-4-32-6-16,3-27 0 15,0-39-16-15,4-37 1 16,4-22-1-16,3-28 1 15</inkml:trace>
  <inkml:trace contextRef="#ctx0" brushRef="#br1" timeOffset="24247.86">23855 3816 41 0,'0'16'20'0,"0"9"-7"0,0-25 21 0,0 0-30 16,0 9 0-16,0 4 3 16,-4 9 1-16,-3 6-9 15,-3 6 0-15,-4 10 6 16,-4 3 0-16,0 16-3 16,-3 6 1-16,3-13-6 15,4-5 1-15,4-11-7 16,3-8 1-1</inkml:trace>
  <inkml:trace contextRef="#ctx0" brushRef="#br1" timeOffset="25766.83">23784 3744 44 0,'18'31'22'0,"3"-3"-3"0,-14-25 14 16,4 1-30-16,-1-4 1 16,4 3 4-16,1-3 0 15,2 0-9-15,4-3 1 16,4-1 6-16,17 8 1 16,1-8-2-16,-1 8 0 15,-3 5-2-15,-7 0 0 16,-4 1-2-16,-11-1 0 15,-9 10-2-15,-12 6 1 0,-7 0-2 16,-6 3 1 0,-11 4-2-16,3 2 0 0,-3 1-1 15,-1-1 0-15,1-9-1 16,3-3 1-16,1 0-2 16,6-6 1-16,1-4 0 15,6-2 1-15,7-7 1 16,8 3 1-16,7-6 1 15,3 3 0-15,-4 4 2 16,4-7 0-16,-3 0 0 16,3 3 0-16,0 3 0 15,-3 4 0-15,3 2 0 16,0 4 1-16,4 3-1 16,-1 6 1-16,4 0 1 15,1-10 0-15,-1 1 0 16,0 0 1-16,0-4 0 15,4-2 0-15,-1-7-2 16,1 3 1-16,3-12-1 0,-3-4 0 16,0-8-1-16,-4-4 0 15,-3 3-1-15,-1-3 1 16,-6-3-1-16,-4 0 0 16,-4 6-1-16,-3 0 0 15,-3 10-1-15,-4 2 1 16,-4 14 0-16,4 5 0 15,-3 7 0-15,2 12 0 16,5 4 1-16,-1-13 0 0,4 6 0 16,4 0 0-1,3-3 0-15,4-3 1 0,3-6-4 16,3-7 0-16,1-9-3 62,3-6 1-62,-3-3-9 16,-4-10 1-16,-4-12-5 0,5-4 1 0,-1 4 3 0,0-1 0 0,0 7 10 0,0 10 1 16,-7 2 10-16,4 10 1 0,-4 3 6 15,0 9 0-15,0 1-1 16,0 2 1-16,-4 4-7 16,1 0 1-16,-1-1-3 15,5-2 0-15,-5-4-2 16,1-2 1-16,-1 2-2 15,1-6 0-15,-1-6-1 16,-3 3 1-16,7-6-3 16,0 3 1-16,0-1 0 15,0 4 0-15,4 0 0 0,0 4 0 16,-1-1 0-16,1 0 0 16,-1 3-1-16,-3-6 1 15,4-6-1-15,0 0 0 16,-1-1 0-16,1 1 0 15,-1 0 0-15,1-4 1 16,-1 1 0-16,1 0 0 16,0-1-1-16,-1 1 0 0,1-1 0 15,-1-2 1-15,4-1-1 16,1 4 0-16,2-1 0 16,-3 1 0-16,8 3 1 15,-8-4 1-15,0 4-1 16,0-3 0-16,0 2 0 15,0 4 0-15,0 6 0 16,-3 4 1-16,-1 8-1 16,-3-5 0-16,4 9 1 15,3 6 0-15,-3 0-1 16,-1 3 0-16,4-9-2 16,4-4 1-16,3-2-4 15,0-7 0-15,4-9-4 16,0-9 0-16,-1-7-1 15,-2 0 0-15,-1 0 1 16,0 0 0-16,4-3 4 0,-1-3 0 16,1 3 3-16,-4-3 1 15,0 3 5-15,4 7 0 16,-7-1 3-16,-4 13 0 16,-4-3 1-16,-3-1 0 15,0 7 0-15,-7 3 1 16,-7 1-4-16,-7 2 1 15,-7 3-4-15,-4 1 1 16,-3 5-2-16,0 4 1 16,3 0-1-16,1 0 0 0,6 3-2 15,0 9 1 1,11-12-2-16,4 6 1 0,3-6-2 16,10-10 1-16,8-6-1 15,7-9 1-15,3-10 0 16,0 7 1-16,0-13-4 15,4-6 1-15,-4-4-10 16,1-2 0-16</inkml:trace>
  <inkml:trace contextRef="#ctx0" brushRef="#br1" timeOffset="26037.75">25693 4123 49 0,'7'63'24'0,"-11"-44"-18"16,4-13 36-16,0 7-39 0,0-4 1 15,0 0 6-15,4 1 0 16,-1-4-11-16,4-3 0 16,4-3 7-16,0-3 1 15,6-3-3-15,4-4 1 16,1-5-5-16,-1-7 0 15,0 3-6-15,-3-9 1 16,-1 6-8-16,-3 9 1 16,0-9-9-16,1 10 0 15</inkml:trace>
  <inkml:trace contextRef="#ctx0" brushRef="#br1" timeOffset="26333.19">25989 4164 53 0,'14'34'26'0,"18"-5"-20"0,-18-26 41 0,4-3-44 16,6-6 0-16,-2-4 0 16,-5-6 0-16,-3 4-5 15,0-10 1-15,-3 0 1 16,-4 3 1-16,0-6-2 16,-7 6 1-16,-3 10 0 15,-8-1 0-15,0 20 0 16,-3 9 0-16,0 6 0 15,4 6 1-15,3 4 0 16,7 2 0-16,3 4-1 16,8-10 1-16,3-6-1 0,0-12 0 15,14-16-1-15,7-10 0 16,4-5-7 0,-3-1 0-16,-5-19-10 0,1 7 0 15</inkml:trace>
  <inkml:trace contextRef="#ctx0" brushRef="#br1" timeOffset="26832.5">28007 1790 59 0</inkml:trace>
  <inkml:trace contextRef="#ctx0" brushRef="#br1" timeOffset="27101.07">27901 3941 35 0,'25'16'17'0,"17"9"-10"0,-28-19 30 0,4 4-31 15,10-1 0-15,11 1 3 16,10-1 0 0,1-9-12-16,-4 3 1 0,-8 0 7 15,-6 0 1-15,-11 7-5 16,-3 2 1-16,-11 4-2 15,-7 0 1-15,-7-1-2 16,-11 4 0-16,-6-6-2 16,-5-1 1-16,-2-2-2 15,2-1 1-15,1 0-3 0,4 1 0 16,-1 9-1-16,0-10 0 16,4 4-3-1,3-1 0-15,4-2-3 0,4-10 0 16</inkml:trace>
  <inkml:trace contextRef="#ctx0" brushRef="#br1" timeOffset="27761.38">28028 3402 47 0,'4'25'23'0,"-18"13"-18"0,10-23 46 0,-3 14-50 16,0 5 0-16,-4 29 0 16,4-1 0-16,-3 17-1 15,-11 12 0-15,6 6 0 16,1-6 1-16,0-16-4 15,4-12 0-15,6-22-13 16,11-32 0-16</inkml:trace>
  <inkml:trace contextRef="#ctx0" brushRef="#br1" timeOffset="28211.62">28653 4048 62 0,'14'-9'31'0,"-14"5"-34"0,-4-5 49 0,-3 0-43 16,-3-10 0-16,-8 3 0 16,-7 7 1-16,-7-1-6 15,-3 13 1-15,7 13 3 16,3 9 1-16,-6 7-2 15,2 8 0-15,5-2-2 16,6 0 1-16,7-4-2 16,8-6 0-16,10-12-1 15,0-7 1-15,14-12-2 16,4-6 1-16,3-10-5 16,4-6 1-16,0-10-10 15,-1-2 0-15</inkml:trace>
  <inkml:trace contextRef="#ctx0" brushRef="#br1" timeOffset="28466.43">28949 3277 60 0,'3'6'30'0,"-17"13"-30"0,11-7 48 0,-4 13-45 15,-7 10 0 1,-7 9 0-16,-4 18 1 0,0 20-6 16,-3 15 1-16,3 0 2 15,4 7 0-15,7-10-6 16,3-22 0-16,4-19-13 16,4-31 1-16,-1-12-2 15,1-13 1-15</inkml:trace>
  <inkml:trace contextRef="#ctx0" brushRef="#br1" timeOffset="28946.82">28395 3948 55 0,'-3'59'27'0,"20"-37"-28"15,-10-19 54-15,4-6-50 0,14-6 0 16,10-10 0-16,7-9 0 15,18-10-5-15,7-15 1 16,-3-7 2-16,-8 4 1 16,-7 2-2-16,-3 10 0 15,-10 7-2-15,-8 6 1 16,0 5-1-16,-10 20 0 16,-4 9 0-16,-4 13 1 15,-3 12-1-15,-3 16 0 0,-4-3 1 16,0 0 0-1,-4-7 0-15,1 1 1 16,-1-4 0-16,1 0 0 0,-4-9 0 16,7-6 0-16,0-7-1 15,0-6 1-15,7-3-1 16,0 0 1-16,4 0 0 16,3 0 1-16,0 7-1 15,3 5 1-15,1 4 1 16,0 0 1-16,-1 6-1 15,1 3 1-15,3 6-1 16,4 0 1-16,7-5-1 16,6-1 0-16,5-16-3 15,3-9 1-15,-11 0-8 16,-7-9 0-16,-3-1-11 16,-8-12 0-16</inkml:trace>
  <inkml:trace contextRef="#ctx0" brushRef="#br1" timeOffset="29606.71">30783 3995 42 0,'-3'31'21'0,"-1"-18"-9"16,4-13 25-16,-3 0-35 15,-1 3 0-15,-3 3 2 16,-3-6 0-16,-1-3-5 16,-3 0 0-16,-4 6 3 15,1-3 0-15,-1 6-1 16,0 3 0-16,1 4-1 0,-1 3 1 15,0 6-1 1,1 0 1-16,3-7-2 0,3 1 1 16,4 0-2-16,7-1 0 15,7-5 0-15,4-7 0 16,3-3-1-16,3-10 1 16,1-2 1-16,0-10 1 15,6-9 0-15,1 9 1 16,0 0-1-16,-4-10 0 15,0 7 0-15,0 10 0 16,-3-1 1-16,0 13 0 0,-4 12 0 16,-4-6 0-16,-3 13 1 15,-3 6 0-15,-1 9-1 32,4-6 1-32,1 4-3 0,2-4 0 0,1 3-5 15,6-16 1-15,5-5-11 16,6-17 0-16</inkml:trace>
  <inkml:trace contextRef="#ctx0" brushRef="#br1" timeOffset="29849.35">31203 3411 55 0,'-3'69'27'0,"-22"3"-31"0,21-43 44 16,1 15-40-16,-1 12 0 16,-3 19 1-16,-3 7 0 15,-4 12-2-15,3-9 1 16,4-13-1 0,3-10 0-16,1-8-6 0,3-26 0 15,3-19-8-15,5-15 0 16</inkml:trace>
  <inkml:trace contextRef="#ctx0" brushRef="#br1" timeOffset="30085.33">31108 4042 48 0,'11'15'24'0,"-1"-27"-21"0,-3 9 40 0,0 0-39 16,4 6 0-16,10 0 4 15,11 3 0-15,-1 7-10 16,-2 2 0-16,-5 1 5 16,-9 3 1-16,-12 9-3 15,-14 0 0-15,-13 7-7 16,-1 2 1-16,-7 1-7 16,-3-7 0-16,0-9-7 15,-1-3 1 1</inkml:trace>
  <inkml:trace contextRef="#ctx0" brushRef="#br1" timeOffset="30418.06">31933 3741 56 0,'11'44'28'0,"-22"3"-30"0,4-41 50 15,-3 3-48-15,-11-6 0 16,-11 7 0-16,4 2 1 0,-4 7-1 16,0 0 0-1,-3 3 0-15,0 3 1 0,3-3-1 16,4 0 0-16,10 3 1 16,7-3 1-16,11 0 1 15,15-3 1-15,2 0 0 16,11 6 1-16,4-10-1 15,0 7 0-15,-11 3-2 16,-14 4 0-16,-14 5-7 16,-7-3 0-16,-25 1-16 15,-21-10 0-15</inkml:trace>
  <inkml:trace contextRef="#ctx1" brushRef="#br1">18835 3204 0,'0'0'0,"0"0"16,0 0-1,0 0-15,0 0 16</inkml:trace>
  <inkml:trace contextRef="#ctx0" brushRef="#br1" timeOffset="31231.01">23647 5102 60 0,'10'62'30'0,"4"35"-17"0,-7-81 31 0,-3 9-44 0,0 0 1 0,-1 10 0 0,-3-10 0 0,0 0-2 16,0 0 1-16,0-3-2 16,0-9 1-16,0-13 0 15,7-16 1-15,4-9-1 16,3-16 1-16,7-12-3 16,11 9 1-16,3-9-6 15,4 5 1-15,-7 5-11 16,10 18 0-16</inkml:trace>
  <inkml:trace contextRef="#ctx0" brushRef="#br1" timeOffset="31859.64">24151 5199 58 0,'-10'25'29'0,"-40"9"-38"0,36-27 48 15,0 2-39-15,0 0 0 16,0 4 0-16,0 0 1 0,3 5-2 16,0 4 1-1,4 3-2-15,4-3 1 0,3 0-3 16,3-9 1-16,1-1-1 16,7-2 1-16,-1-13 0 15,4-7 0-15,0-5 1 16,0-7 1-16,1 3 1 15,-1-6 0-15,0 0 0 16,3-4 1 15,-2 1-2-31,-1 9 1 0,-4 4-2 32,1 12 1-32,-1 6-1 0,-3 9 1 0,1 7 0 0,-1 0 0 0,0 6 0 15,3 0 1-15,-3 3 1 16,4-9 1-16,3-3 1 15,7-13 1-15,0-6-1 16,4-10 1-16,3-9-1 16,0-19 1-1,-6 4-3 1,-1-26 1-16,-7 10-2 16,-7-22 1-1,-4-10-1-15,-3-3 0 0,-7 0 0 0,-3-3 1 0,-1 16-1 0,1 16 0 16,-4 18 0-16,-1 22 1 15,1 25-1-15,4 13 0 16,-1 22 0-16,1 21 1 16,6 4-1-16,4 25 1 15,0 6-1-15,7-2 1 32,4-1-1-32,3-16 1 0,3-15-5 15,5-13 0-15,-1-25-7 0,0 0 0 0,0-22-4 16,-10-6 1-16</inkml:trace>
  <inkml:trace contextRef="#ctx0" brushRef="#br1" timeOffset="32115.79">24550 5255 41 0,'-11'38'20'0,"11"-1"-11"16,4-33 38-16,-4 5-44 15,3 4 1-15,-3-7 3 16,0 13 1-16,4 3-10 0,6 0 1 16,5-1 5-16,2-5 0 15,4 0-2-15,0-4 0 16,1-12-3-16,-1-6 0 16,4-13-3-16,-1-6 1 15,1-6-6-15,0-13 0 16,-4-6-9-1,0 9 0-15</inkml:trace>
  <inkml:trace contextRef="#ctx0" brushRef="#br1" timeOffset="32399.99">24966 5202 54 0,'21'44'27'0,"7"-29"-25"0,-13-18 43 0,-1 0-43 0,0-6 0 0,3-4 0 0,5-2 0 0,-5-1-4 16,-3 6 1-16,-3-2 1 16,-8-1 0-16,-6-2-1 15,-4 2 0-15,0 4 0 16,0 6 1-16,-4 6-1 16,1 6 0-16,-4 10-1 15,-1 3 1-15,5 6-1 16,3 4 0-16,3 2-1 15,8 7 0-15,3 3-4 16,0-7 0-16,7-8-7 16,14-14 0-16</inkml:trace>
  <inkml:trace contextRef="#ctx0" brushRef="#br1" timeOffset="32698.89">25647 5061 48 0,'3'25'24'0,"-34"16"-30"0,17-35 38 16,-15-3-33-16,-6 3 1 15,-4 7 0-15,4-1 0 0,3 7 2 16,8 0 0-16,6-3 2 16,11-4 0-16,7 4 0 15,18-4 1-15,10 7 1 16,11 3 1-16,-4-6-3 15,-3 3 1-15,-8 6-4 16,-3 9 0-16,-10-12-1 16,-11 6 0-16,-14 7-5 15,-14 3 1-15,-8-4-8 16,-2-6 1-16,2-12-6 16,19-10 0-16</inkml:trace>
  <inkml:trace contextRef="#ctx0" brushRef="#br1" timeOffset="32903.78">25968 5644 64 0,'21'60'32'0,"-10"-45"-42"0,-4-15 59 16,-7 0-52-16,3 7 0 15,-3-11-25-15,-7 1 0 16,0-3 26-16,4-3 1 16</inkml:trace>
  <inkml:trace contextRef="#ctx0" brushRef="#br1" timeOffset="33809.11">27640 4606 53 0,'25'3'26'0,"60"-6"-23"0,-64-3 49 0,32-4-49 16,28-5 0-16,32-7 0 16,14-13 1-16,14 13-5 15,7-6 0-15,-14-3 3 16,-21 3 0 0,-25 12-2-16,-14 6 1 15,-17 1-1-15,-15 9 0 0,-14 9-1 16,-21-2 0-16,-10 5-2 15,-22 13 1-15,-21 0-1 16,-21 13 0 0,-18-16-2-16,-6 9 0 0,-22-2-2 15,-11 5 1-15,-3-9 0 16,14 3 0-16,11-3 1 16,7-3 0-16,7 0 2 0,21 0 1 15,14-3 4-15,17-3 0 16,22-10 4-16,25-3 0 15,14-3 2-15,31 0 0 16,29 0 1-16,28-9 0 16,21-1-2-16,21-15 1 15,0 0-3-15,-28-3 1 32,-18 9-4-32,-20 0 0 15,-19 10-1-15,-20-7 0 0,-26 19-2 0,-20 10 1 0,-11 6-1 16,3-7 0-16,-59 13 0 15,-25 7 0-15,-8 5-2 16,-27 1 1-16,-11-3-3 16,3-7 0-16,18 3-7 15,4 7 0-15,10-13-8 16,15 0 0 0</inkml:trace>
  <inkml:trace contextRef="#ctx0" brushRef="#br2" timeOffset="49787.39">17201 6447 31 0,'11'19'15'0,"7"6"-6"15,-15-16 15-15,4 7-22 16,0 3 0-16,4 3 3 0,-4-7 0 16,0 4-5-1,0 6 0-15,-3 7 3 0,-1 5 1 16,-3 4-1-16,-3 6 0 16,-4 6-1-16,3 7 0 15,0 12-1-15,-3-6 0 16,0 9 0-16,0 13 0 15,0 6 0-15,4 13 0 16,-1 2-1-16,-3 1 1 16,0 6-1-16,0 19 0 15,-4-3 0-15,-6 15 0 16,-1 16 0-16,-3 19 1 16,-18 157-2-1,4-29 1-15,3-18 0 16,7-4 1-16,-3-12-1 15,7-6 0-15,-4-7 0 16,-3 10 0-16,7-6 0 16,7-1 0 15,-4 4 0-15,1 9 0 15,-1-3 0-16,-3 15 0 1,0-15-1-16,-8 13 1 16,1-13 0-16,-4 6 1 0,-3-6-1 0,0 0 0 0,-4 0 0 0,0 3 1 0,0-6-1 15,1-3 1-15,2-4-1 0,-2 1 0 0,9-4 1 0,1-12 0 0,7-10-1 16,0-15 1-16,0-19 0 0,7-6 0 47,3-32-2-47,4-22 1 47,0-27-6-32,7-26 0-15,3-32-10 16,-3-36 1-16</inkml:trace>
  <inkml:trace contextRef="#ctx0" brushRef="#br2" timeOffset="52953.16">26808 3913 19 0,'24'-19'9'0,"-6"-34"-4"0,-18 31 10 15,-4-12-15-15,-3-10 1 16,-3-13 1-16,-4 7 1 16,-8-6-2-16,-13-1 0 15,-18-6 1-15,-14-2 1 16,-17 2-1-16,-1 0 1 16,-14 4-2-16,-14 2 1 31,-95 4-2-31,4 6 1 15,20 12-1-15,4 10 0 0,4 9 0 16,6-2 0-16,22 8-1 16,-3 4 1-16,2 12 0 15,1 10 1-15,11 3-1 16,3 3 0-16,-4 3 0 16,4 3 0-16,7 3 0 15,11 13 1-15,3-3-1 16,7 0 0-16,7 6 0 15,18 6 1-15,7-3-1 16,10-3 0-16,15 10 0 16,10 6 1-16,18 15-2 15,17-9 1-15,11 6 0 16,18-6 0-16,14 10 0 16,17 2 0-16,8 7 0 15,14-3 0-15,13 9 0 16,12-10 1-16,-1 4-1 0,21-3 1 15,11-10 1 1,15-6 1-16,9-3 0 0,22 3 0 16,11-25 1-16,20-10 1 15,12-6-2-15,-1-15 0 16,4-16-2-16,-22-22 0 16,-10-7-2-16,-3-21 1 15,-32-10 0-15,-18-6 0 16,-11-22 0-16,-27-6 0 15,-26-6-1-15,-24-7 1 16,-32-6 0-16,-24 9 0 16,-22-2-1-16,-31 2 0 15,-29 0-1-15,-10 4 1 0,-32-7-10 16,-22 4 0-16,-9 2-1 16,2 4 1-16</inkml:trace>
  <inkml:trace contextRef="#ctx0" brushRef="#br2" timeOffset="54304.46">24345 758 44 0,'4'19'22'0,"6"6"-9"16,-6-15 22-16,-1 2-33 16,-3 7 0-16,0 3 1 15,-3 16 1-15,-4-4-5 16,0 13 0-16,-4 13 3 15,1 21 0-15,-1 20-2 16,4 2 0-16,0-2-4 16,7-11 0-16,3-8-7 15,4-16 0-15,4-25-5 0,3-10 0 16</inkml:trace>
  <inkml:trace contextRef="#ctx0" brushRef="#br2" timeOffset="54998.71">25026 1150 52 0,'11'0'26'0,"-8"4"-29"15,-3 2 49-15,0-3-46 16,-7 13 0-16,-3-1 0 16,-12 4 1-16,-9 9-1 15,-8 7 0-15,-4 9 0 16,-6 3 1-16,3 9-2 16,0-12 1-16,8-3-3 15,6-10 0-15,7-6-8 16,4-9 0-16,3-7-5 15,8-24 1-15</inkml:trace>
  <inkml:trace contextRef="#ctx0" brushRef="#br2" timeOffset="55205.7">24589 1097 26 0,'38'28'13'0,"1"35"3"0,-28-47 17 15,-1 12-29-15,1 6 1 16,0 4 0-16,-1 6 1 16,1 9-9-16,-1 1 1 15,1 2 2-15,3 4 0 16,0-7-8-16,7 0 0 16,0-12-6-16,1-16 1 15</inkml:trace>
  <inkml:trace contextRef="#ctx0" brushRef="#br2" timeOffset="55505.08">25266 730 57 0,'21'22'28'0,"-17"57"-35"15,-1-54 56-15,-6 12-50 16,-1-2 1-16,-3 21 0 0,-7 23 1 16,0 18-1-16,3 9 0 15,1-2-3-15,-4-7 1 16,-1-3-10-16,5-19 0 15,6-15-4-15,8-22 0 16</inkml:trace>
  <inkml:trace contextRef="#ctx0" brushRef="#br2" timeOffset="56167.47">25548 1295 44 0,'-3'-7'22'0,"13"23"-18"0,-3-22 39 0,4 6-40 15,3-3 0-15,4-7 0 16,10 4 1-16,11 3-6 15,-1-7 0-15,1 10 0 16,0 0 1-16,-4 4-14 16,-6 5 0-16,-8 7-1 15,-4-1 1-15</inkml:trace>
  <inkml:trace contextRef="#ctx0" brushRef="#br2" timeOffset="56411.08">25523 1555 43 0,'11'34'21'0,"28"-5"-20"0,-25-23 41 15,0-3-42-15,14-3 1 16,11 0-2-16,0 6 1 16,3-12-7-16,1 6 0 15,-1-9-6-15,-3-1 0 0</inkml:trace>
  <inkml:trace contextRef="#ctx0" brushRef="#br2" timeOffset="56826.65">26261 1223 48 0,'14'28'24'0,"21"-28"-22"16,-21 6 42-16,4-6-42 0,7 0 0 16,6 3 1-16,5-3 1 15,-1-3-5-15,-10 12 0 16,-11 10 2-16,-11 6 1 15,-10 7-2-15,-10 2 1 16,-8 4-3-16,-14 3 0 16,-3-10-2-16,6 0 1 15,1-12-1-15,0 6 0 16,3-6 0-16,7-10 0 16,4 1 2-16,7-4 1 15,7 7 1-15,4 2 1 16,3 7 0-16,7 10 0 0,-4-4 1 15,4 0 0-15,7 13 0 16,8-10 1-16,13 4-1 16,7-7 0-16,8-6-1 15,2-3 1-15,5 0-10 16,-15-10 1-16,-14-9-8 16,-10 0 0-16</inkml:trace>
  <inkml:trace contextRef="#ctx0" brushRef="#br2" timeOffset="57579.44">26959 1680 53 0,'-10'7'26'0,"10"-7"-22"0,0 0 45 16,10 0-48-16,4 9 1 15,8 0 2-15,16 4 1 0,15 3-6 16,11-1 1-16,17 4 2 16,21-3 1-16,8-7-5 15,-8 1 0-15,-7-7-10 16,-10-3 1-16,-15 0-8 16,-10-3 1-16</inkml:trace>
  <inkml:trace contextRef="#ctx0" brushRef="#br2" timeOffset="57866.01">27848 1583 47 0,'14'22'23'0,"46"6"-19"0,-38-28 36 16,9 10-39-16,8-1 0 15,7 7 0-15,-4 6 0 16,-6 3-2-16,-12-6 0 16,-17 18 1-16,-21 14 0 15,-18-4-4-15,-13 12 1 16,-5-6-12-16,1-6 1 15</inkml:trace>
  <inkml:trace contextRef="#ctx0" brushRef="#br2" timeOffset="58090.9">27859 1583 56 0,'-7'75'28'0,"3"16"-27"15,4-53 45-15,0 12-46 16,0 22 0-16,0 0-10 16,4-6 0-16,-4-3-2 15,3-19 1-15</inkml:trace>
  <inkml:trace contextRef="#ctx0" brushRef="#br2" timeOffset="59125.71">29492 1154 35 0,'-3'6'17'0,"-11"25"-2"0,10-18 17 0,-14-1-30 15,-3 4 1-15,-10 9 0 16,-8 13 0-16,-11 9-5 16,-3 22 1-16,-7-7 1 15,8 7 1-15,13-12-7 16,3-10 1-16,12-6-9 15,3-23 1-15</inkml:trace>
  <inkml:trace contextRef="#ctx0" brushRef="#br2" timeOffset="59424.67">29115 1204 43 0,'14'66'21'0,"11"65"-13"15,-15-102 32-15,8 14-39 0,6 11 0 16,5-1-1-16,2-6 1 16,1 3-7-16,-4-6 1 15,-3-16-9-15,-11-9 0 16</inkml:trace>
  <inkml:trace contextRef="#ctx0" brushRef="#br2" timeOffset="59636.77">29587 1473 58 0,'8'10'29'0,"2"-10"-31"16,1 0 49-16,6-10-46 16,5 10 0-16,6 0-1 15,0 0 1-15,4-9-4 16,-4 9 0-16,-3 0-9 15,-8 0 0-15,-6 0-5 16,-4-6 1-16</inkml:trace>
  <inkml:trace contextRef="#ctx0" brushRef="#br2" timeOffset="59916.75">29535 1803 47 0,'35'9'23'0,"50"-9"-30"0,-64 0 40 0,10 0-42 16,8-9 1-1,7-10-16-15,-7-6 0 0</inkml:trace>
  <inkml:trace contextRef="#ctx0" brushRef="#br2" timeOffset="60204.21">30078 1348 50 0,'10'28'25'0,"22"-22"-21"0,-14-6 44 0,7 0-46 0,3 0 1 16,7 0 1-16,7 0 0 16,-3 0-5-16,-7 4 0 15,-7 2 3-15,-8 6 0 16,-13 7-2-16,-11 3 0 16,-11 16-1-16,-7-4 0 15,-3-12-2-15,-7 10 1 31,-7 21 0-31,10-9 1 16,11-3 0-16,14-1 1 16,14-5-1-1,7-7 0-15,10-9-4 0,12-3 1 0,3-7-10 16,3-9 1 0,-3-9-3-16,-8-1 0 0</inkml:trace>
  <inkml:trace contextRef="#ctx0" brushRef="#br2" timeOffset="60608.61">31549 1633 44 0,'14'10'22'0,"-14"-20"-17"16,-3 4 42-16,-8 6-45 0,-7 6 0 15,-10-3 0-15,-11 7 1 16,4 12-4-16,-4 0 0 15,-3 6 3-15,3 7 0 16,4 5-2-16,10-2 1 16,4 0-1-16,7-7 0 0,3-9-1 15,8-6 0-15,17-7-1 16,14-15 1 0,4-7-1-16,3-6 0 0,0-3-3 31,1 0 0-31,-1-3-11 0,0-12 1 0</inkml:trace>
  <inkml:trace contextRef="#ctx0" brushRef="#br2" timeOffset="61119.68">31658 1796 43 0,'7'51'21'0,"-3"5"-18"15,-4-47 29-15,0 7-31 16,3-3 0-16,1-4 1 16,-1-3 1-16,1 1-4 15,3-17 1-15,0-2 1 16,-3-10 1-16,-1 3-2 0,1-12 1 16,6-4-1-16,1-6 1 15,3 7-1-15,4-4 1 16,-1-3-1-1,4 7 1-15,1 12 0 0,-5 3 0 16,-3 13-1 0,0 6 0-1,-3 6 0-15,-4-3 0 0,-7 4-1 16,0 5 1-16,-7 4-1 0,0 3 1 16,-7 6 0-16,0 3 0 15,-7-9-1-15,-1 6 1 16,5 0 0-16,-1 3 1 15,8-6-1-15,-1 0 0 0,0 0 0 16,8 0 0-16,3-10 1 16,3 4 0-16,8 3 1 15,7-3 0-15,6 2 0 16,5 1 0 0,2 0-1-16,5 0 1 0,-1 0-1 15,0 3 0-15,0-4-7 16,-6-8 1-16,-8-10-11 15,-11 0 0-15</inkml:trace>
  <inkml:trace contextRef="#ctx0" brushRef="#br2" timeOffset="61696.33">32851 1508 42 0,'-11'9'21'16,"-10"48"-15"-16,17-42 28 0,-6-2-34 15,-11 12 1-15,-8 10-1 0,-9-1 1 16,-5 10-2-16,1 0 1 16,7 3-2-16,3-3 1 15,7-7-8-15,8-2 0 16,6-10-4-16,11-12 1 16</inkml:trace>
  <inkml:trace contextRef="#ctx0" brushRef="#br2" timeOffset="61914.05">32523 1743 41 0,'31'60'20'0,"19"-32"-19"0,-36-12 36 0,3 6-35 16,1 3 1-16,3 9 0 15,4 10 0-15,-4-3-5 16,0-7 0-16,0 1-6 16,1-10 1-16,-1-13-6 15,-4-5 0-15</inkml:trace>
  <inkml:trace contextRef="#ctx0" brushRef="#br2" timeOffset="62179.92">32801 1796 45 0,'7'16'22'0,"29"-13"-16"0,-26-3 38 16,8 0-44-16,3 0 0 15,4 0 0-15,-1 0 0 0,8 7-3 16,-7-7 0-16,-4-7-11 16,-7 4 1-16,-3-13-2 15,-4 7 1-15</inkml:trace>
  <inkml:trace contextRef="#ctx0" brushRef="#br2" timeOffset="62339.06">32777 1938 41 0,'0'18'20'0,"10"-8"-21"15,-6-10 38-15,10 0-38 16,7 6 1-16,7-3-7 16,7 3 0-16,4-6-2 15,0-9 1-15</inkml:trace>
  <inkml:trace contextRef="#ctx0" brushRef="#br2" timeOffset="62591.17">33179 1834 52 0,'17'13'26'0,"12"-13"-31"0,-19 3 46 0,4-6-42 16,4 3 1-16,0-10-7 16,-1 4 0-16,-6 0-4 15,-1 3 1-15</inkml:trace>
  <inkml:trace contextRef="#ctx0" brushRef="#br2" timeOffset="62951.74">33348 1571 42 0,'4'53'21'0,"6"-34"-12"0,-3-19 29 16,7-7-34-16,4 7 0 16,7 0 2-16,-1 0 0 15,5 0-8-15,-1 7 0 16,-3-4 5-16,-8 6 0 16,-6 4-3-16,-8 6 1 15,-6 3-1-15,-4 3 0 16,0-6-1-16,-7 2 1 15,-1 17 0-15,1-10 0 16,4 1 0-16,3-4 0 0,10-7 0 16,1 1 1-1,10-3-1-15,3-13 1 0,8 3-4 16,7-6 0-16,-4-3-14 16,-10-3 1-16</inkml:trace>
  <inkml:trace contextRef="#ctx0" brushRef="#br2" timeOffset="66513.02">24038 2003 28 0,'4'22'14'0,"10"10"-8"15,-7-23 15-15,0 13-21 16,-3 6 0-16,3-12 0 16,0 3 1-16,-4 3-1 15,4 0 1-15,-3-4 0 16,-1 1 0-16,1-9-2 16,-1-4 0-16,1-6-2 15,3-9 1-15,0-4-3 16,0-6 1-16,0-6 0 15,0-3 0-15,0 0 2 16,4 9 0-16,-1 0 1 16,1 3 1-16,0 13 0 0,3 22 0 15,-4 3 0-15,1-6 0 16,-1 9 0-16,1-6 0 16,0 6 0-16,-1-7 1 15,1 4-1-15,-1 0 0 16,1-12 0-16,-4 2 1 15,4-5-1-15,-1-4 0 16,1-6-1-16,-4-7 0 16,3-9 0-16,-3 7 0 15,4-7 0-15,-4-3 0 16,4-3 0-16,-4-3 1 16,3 6 0-16,1 3 0 0,-1 6 0 15,5 7 0-15,-1 12 1 16,0 16 0-16,0-6 1 15,-4 9 1-15,1 0-1 16,-4 3 1-16,0-2-1 16,-3-8 1-16,3 1-1 15,-4-9 0-15,4-1-2 16,0-6 1-16,0-6-1 16,1-6 0-16,-1-1 0 15,0 1 0-15,0-7 0 16,0 4 0-16,0 5 0 15,0-2 0-15,0 3 0 16,3 6 0-16,1 6 0 16,0 3 0-16,3 1-1 15,0 5 1-15,-4-2-1 16,1 3 1-16,0-4-1 0,-1 4 1 16,4-7 0-16,-3 1 0 15,-1 5 0-15,1-8 0 16,0-4 0-16,-1 0 0 15,1-3 0-15,-1 6 0 16,-3-6 0-16,1 6 1 16,-1-6-1-16,0 0 0 15,0-6 0-15,3 6 1 16,-3 0-1-16,4 0 0 16,-1 6 0-16,5-6 0 15,2-9 0-15,1 0 0 0,3-7 0 16,-3-9 0-16,-1 0 0 15,1 3 1-15,-4 6 0 16,0-3 0-16,-3 10 1 16,-1-1 0-16,-3 1 1 15,0 3 0-15,4 6 0 16,0 6 1-16,6 3-1 16,8 1 0-16,7-7-1 15,3 3 1-15,4-3-10 16,10-3 0-16,-3 10-4 15,21 21 0-15</inkml:trace>
  <inkml:trace contextRef="#ctx0" brushRef="#br2" timeOffset="70443.81">12725 6020 35 0,'0'25'17'0,"3"-31"-7"15,-3 6 17-15,0 3-25 16,4 0 0-16,3 4 0 16,0-1 1-16,0 7-4 15,-4 12 1-15,1 12 2 16,-4 13 0-16,0 4-2 16,0 2 0-16,4-9 0 15,-1-6 0-15,1-13-1 16,3-12 0-16,3-13-1 15,4-12 1-15,7-16 0 0,4-1 1 16,-4-8-1-16,1-4 1 16,-1 1-1-1,-4 2 1-15,-3 7 0 0,-3 6 0 16,3 6-1-16,0 4 0 16,-3 9 0-16,-1 3 0 15,1 6-1-15,0 6 1 16,-1 4 0-16,1 0 0 15,-4-1 0-15,0 7 1 0,3-6 0 16,1 3 1 0,0-3-1-16,-1-4 0 0,1-6 0 15,-1 1 1-15,4-7 0 16,1-7 0-16,-5-2 0 16,1 3 1-1,3-7-1-15,3-6 1 47,1-3 0-31,3-3 0-1,0 3 0 1,1 4 0-16,-1 5 0 0,0 7 0 0,4 6-1 0,-1 3 1 0,1 3-2 0,3 4 1 0,-7 2-2 16,-3 1 1-16,3-1-1 0,0 1 1 0,4-4 0 15,3-3 0-15,1 1 0 16,2-1 0-16,1 3 0 15,0-2 0-15,3-7 0 16,0-7 0-16,4-8-1 0,0-1 1 16,0-3 0-16,0-3 0 15,-4 3-1-15,-7 4 1 16,-3 2 1-16,-1 4 0 16,1 6-1-16,-4 3 0 15,0 3 0-15,1 6 1 31,-1 4-1-15,0-1 0 0,-3 4 0-1,-1-3 0-15,1-1-1 0,0-3 1 0,-1 1 0 0,-3 2 0 0,0-8-1 0,1-1 1 0,2-3 0 16,1-7 0 0,-1-2-1-16,5-7 1 0,-1 1-1 15,3-4 1-15,5 0 0 16,-5 0 1-16,1 4-1 15,0 11 0-15,-4-5 0 16,0 6 1-16,-3 6-1 31,-4 6 1-31,3 4-1 0,1 0 0 16,0-1 0-16,3 1 1 0,0-4-1 16,7 0 0-16,-3 1 0 15,3-4 0-15,4 0 0 16,3 1 0-16,8-4 0 15,2-3 0-15,8-7 0 16,-7-2 0-16,0-3 0 0,3-4 1 16,8 0-1 15,-1 4 0-31,4 2-1 0,7 4 0 0,15 12-12 16,-1 7 0-16</inkml:trace>
  <inkml:trace contextRef="#ctx0" brushRef="#br2" timeOffset="73221.6">1598 7416 43 0,'-3'19'21'0,"3"21"-8"0,-7-30 22 15,3 5-34-15,-14 4 1 16,-10 9 1-16,7 16 0 31,-50 35-4-31,1-4 0 16,10-9 2-16,3-10 0 16,8-12-7-16,10-9 0 15,15-13-10-15,13-25 1 0</inkml:trace>
  <inkml:trace contextRef="#ctx0" brushRef="#br2" timeOffset="73477.23">1129 7519 43 0,'0'0'21'0,"0"7"-12"16,0-4 30-16,0 0-36 15,0 3 0-15,7 3 2 16,-4 13 1-16,5 10-6 16,6 9 0-16,10 6 4 15,8 9 1-15,0-6-4 16,0-3 1-16,-4-6-3 0,11-6 0 16,-11-7-6-1,4-13 0-15,-4-11-12 0,-3-17 1 16</inkml:trace>
  <inkml:trace contextRef="#ctx0" brushRef="#br2" timeOffset="74124.73">1916 7657 38 0,'0'10'19'0,"0"-20"-9"0,0 10 21 15,10-3-27-15,-3-3 1 0,4 0 2 16,10-4 1-16,7-2-10 16,15 2 0-16,6 1 5 15,0-1 0-15,1 1-8 16,10-4 1-1</inkml:trace>
  <inkml:trace contextRef="#ctx0" brushRef="#br2" timeOffset="74455.09">2194 7315 39 0,'-17'22'19'0,"3"-3"-4"0,14-13 7 16,0 1-18-16,0-1 1 15,0 7 1-15,0-4 1 0,-8 22-9 16,8 13 0-16,0 3 5 16,0 10 1-16,0 5-5 15,0-2 0-15,0-7-13 16,8-18 1-16,-5-20-2 16,15-11 0-16</inkml:trace>
  <inkml:trace contextRef="#ctx0" brushRef="#br2" timeOffset="75083.39">2512 7190 36 0,'-7'19'18'0,"24"-25"-11"0,-13 9 30 16,-8-3-30-16,4 0 0 0,0-7 6 16,0 7 0-16,11-6-16 15,0 9 1-15,17-6 10 16,4 3 1-16,6 3-4 16,1 0 0-16,0 1-3 15,-7-1 0-15,-11 3-2 16,-4 6 0-16,-6 4-2 15,-11 3 1-15,-7 0-1 16,-4 0 0-16,-3 3-2 16,-3 0 1-16,-4-1-1 15,-1 1 0-15,5-3 0 16,6-3 0-16,4-4 1 16,7 4 0-16,7-6 2 15,7 2 0-15,11 1 1 16,-4-1 1-16,7 1 1 15,4 2 0-15,0 1 0 0,0 3 0 16,-4 3-1-16,-11 0 0 16,-13 12-1-16,-15 7 1 15,-13 6-4-15,-15 0 1 16,-7-6-7-16,-3 0 1 16,-1-10-9-16,8-15 1 15</inkml:trace>
  <inkml:trace contextRef="#ctx0" brushRef="#br2" timeOffset="75522.3">3228 7494 55 0,'-7'13'27'0,"14"-29"-23"16,-7 16 44-16,0 0-44 15,11-3 1-15,-1 0 2 0,1 3 1 16,6-3-10-16,15-4 0 16,7-2 6-16,10-4 0 31,1-2-10-31,-8 5 0 15,-14 4-10-15,-3 3 1 0,-7-6-6 16,-11 5 1 0</inkml:trace>
  <inkml:trace contextRef="#ctx0" brushRef="#br2" timeOffset="75697.36">3298 7751 55 0,'-7'41'27'0,"14"-16"-21"15,4-22 51-15,0 0-54 16,17-3 0-16,11-6 0 16,14-3 0-16,-4-10-6 15,-7 3 0-15,8 7-5 16,-1 6 0-16,0-4-12 16,-3 4 1-16</inkml:trace>
  <inkml:trace contextRef="#ctx0" brushRef="#br2" timeOffset="76507.2">4336 6839 52 0,'-11'12'26'0,"11"-5"-19"0,0-4 38 0,0 6-39 16,-7 4 0-16,3 9 2 15,4 0 0-15,0 9-11 16,0 19 0-16,0-3 8 16,-7 13 0-16,4 18-4 15,3 16 1-15,-7 13-1 16,3 12 0-16,-6-9-2 16,3-1 1-16,-4-11-3 15,1-14 1-15,2-12-4 16,5-3 0-16,-4-25-9 15,7-9 1-15,7-26-6 16,4-12 1-16</inkml:trace>
  <inkml:trace contextRef="#ctx0" brushRef="#br2" timeOffset="77213.5">4653 7215 36 0,'0'9'18'0,"11"-2"-12"16,-1-7 24-16,-6 0-25 0,3 0 0 16,0-3 4-1,4-4 0-15,-8 1-9 16,15 0 0-16,3 3 8 0,7 3 0 16,4 9-2-16,-4 7 0 15,-7 9-3-15,-3 0 1 16,-18 19-4-16,-7 3 0 15,-11 0-3-15,-7 6 0 16,4-9 0-16,-7-3 0 16,0-10 0-16,0-6 0 15,3-9 0-15,0-13 1 16,4-6 1-16,7-6 0 0,-4-4-1 16,11-3 1-1,4 4 1-15,3-4 0 0,10 4 0 16,-3-1 0-16,8 7 1 15,2 3 0-15,4 9 0 16,-3 3 0-16,7 4-1 16,-1 6 1-16,8 3-1 15,-4 6 0-15,4 0-2 16,-4-9 0-16,-3-3-7 16,10-4 1-16,-3-2-8 15,-4-7 0-15</inkml:trace>
  <inkml:trace contextRef="#ctx0" brushRef="#br2" timeOffset="77487.39">5334 7403 52 0,'-14'28'26'0,"-18"38"-24"0,29-50 43 16,-8 6-43-16,-3 6 0 15,-11 7 0-15,4-7 1 16,0 0-4-16,0 0 0 16,0-6-1-16,10-6 1 15,-7-10-7-15,11-3 0 0,4-15-9 16,-8-16 1-16</inkml:trace>
  <inkml:trace contextRef="#ctx0" brushRef="#br2" timeOffset="77654.52">4992 7431 25 0,'-21'-18'12'0,"14"11"10"15,14 11 8-15,3 2-26 16,1 13 1-16,10 9 3 16,7 6 0-16,4 7-10 15,7 3 1-15,-7 0 6 16,-4 0 1-16,0 0-4 15,4-4 0-15,-1-5-8 16,-2-7 1-16,-1-9-11 16,-7-16 0-16</inkml:trace>
  <inkml:trace contextRef="#ctx0" brushRef="#br2" timeOffset="77997.78">5560 7595 63 0,'10'15'31'0,"8"-18"-35"0,-7 0 54 0,-1 0-51 16,11 0 1-16,8-4 0 16,-1 1 0-16,4 0-1 15,-15-4 1-15,4 4-7 16,1 0 0-16,-12-7-10 15,1-5 0-15</inkml:trace>
  <inkml:trace contextRef="#ctx0" brushRef="#br2" timeOffset="78219.86">5733 7362 48 0,'0'26'24'0,"-4"-8"-12"0,4-5 33 16,-7 6-43-16,4 9 0 16,-5 3 0-16,5 10 1 15,3 3-5-15,0 0 1 16,3 9 0-16,5-3 0 0,-5-3-9 16,8-12 1-1,3-19-8-15,-4-16 0 0</inkml:trace>
  <inkml:trace contextRef="#ctx0" brushRef="#br2" timeOffset="78495.75">6167 7325 59 0,'-7'53'29'0,"-15"-3"-33"16,19-25 51-16,-4 10-47 16,-4 9 1-16,1 0 0 15,-1 9 1-15,4 13-3 16,3-3 0-16,4-4-1 0,4-2 1 16,3-17-9-16,4-11 1 15,-1-29-8-15,1-10 0 16</inkml:trace>
  <inkml:trace contextRef="#ctx0" brushRef="#br2" timeOffset="78924.85">6625 6676 64 0,'7'12'32'0,"-7"76"-35"0,0-50 58 16,4 18-54-1,-4 7 1-15,0 28 0 16,0 25 0-16,-4 31-3 0,-3 1 0 15,7 2 2-15,-10 1 0 16,3-10-5-16,3-19 0 16,4-22-7-16,0-24 1 15,0-32-9-15,11-19 0 16</inkml:trace>
  <inkml:trace contextRef="#ctx0" brushRef="#br2" timeOffset="79437.12">8565 7698 55 0,'-3'19'27'0,"10"-25"-26"0,-7 6 44 16,0 0-44-16,-4-7 0 16,-3 4 1-16,-3 3 1 15,-8 0-4-15,-3 10 1 16,-4-1 2 0,-3-3 0-16,3 13-1 0,1 9 1 15,-1 10-4-15,11-4 1 16,3 4-1-16,11-3 0 0,0-1-1 15,11-12 0 1,7-6 0-16,13-16 0 0,-6-10-1 16,3-2 0-16,0-10-9 15,11-13 1-15,-7-2-3 16,3-7 1-16</inkml:trace>
  <inkml:trace contextRef="#ctx0" brushRef="#br2" timeOffset="79961.5">8798 7811 44 0,'-7'63'22'0,"0"-19"-21"16,4-38 41-16,-4 6-40 16,0 1 1-16,-1 3 1 0,5-7 1 15,-4 0-7-15,3 1 1 16,1-10 3-16,-1-7 1 15,4-2-3-15,4-3 1 16,-1-10-1-16,8-7 0 16,-4-2 0-16,4 3 0 15,-1-4 0-15,1-2 0 16,10 3 1-16,-7-1 0 16,11 4 0-16,-1 9 1 15,8 4-1-15,-4 2 1 16,1 10-1-16,-5 6 0 15,-3 10-1-15,1 2 0 16,-15 1 0-16,0 3 0 16,-4-1-1-16,-3 8 0 47,-3-1 0-47,-4-3 1 0,0 0-1 0,-7 0 1 0,-4-7-1 0,0 1 1 0,-6-4 0 15,-1 1 0 1,4 0 0-16,0-7 1 0,3-3 0 15,7 6 1-15,1 4 1 16,6-1 0-16,18 7 1 16,11 0 0-16,17 3-1 47,4 0 1-47,11-6-4 0,-8-4 0 0,4-2-10 15,-11-7 0-15,-10-19-10 0,7-3 0 0</inkml:trace>
  <inkml:trace contextRef="#ctx1" brushRef="#br2" timeOffset="49471.75">5743 5387 0</inkml:trace>
  <inkml:trace contextRef="#ctx0" brushRef="#br2" timeOffset="80909.5">10400 7384 49 0,'-7'10'24'0,"-7"6"-13"0,7-7 24 16,-4 16-35-16,-3-3 0 15,-7 9 0-15,-4 13 1 16,-7 0-2-16,-10 9 1 15,-4 10-3-15,4-6 1 16,3-7-7-16,7-9 0 16,8-13-6-16,13-19 1 0</inkml:trace>
  <inkml:trace contextRef="#ctx0" brushRef="#br2" timeOffset="81155.17">10040 7453 54 0,'53'66'27'0,"14"6"-31"16,-53-50 49-16,7 10-46 16,0 2 1-16,4 7-4 15,3 9 1-15,1-12-2 16,-1-7 1-16,-3-12-11 15,-4-7 0-15</inkml:trace>
  <inkml:trace contextRef="#ctx0" brushRef="#br2" timeOffset="81376.45">10428 7657 64 0,'-7'25'32'0,"21"-6"-29"0,-10-13 58 0,6 1-59 16,8-4 1-16,10-6-1 16,7-4 1-16,4-5-7 15,4-4 1-15,-8 1-7 16,-3-4 1-16,-1-10-12 15,-6 8 0-15</inkml:trace>
  <inkml:trace contextRef="#ctx0" brushRef="#br2" timeOffset="81906.08">10612 7315 56 0,'-15'22'28'0,"8"10"-27"0,4-26 41 0,-1 16-42 15,1 9 1-15,-1 13-2 16,1 10 1-16,-4 2-4 15,0 4 0-15,0-1-11 16,3-6 0-16,4-18-1 0,7-13 0 16</inkml:trace>
  <inkml:trace contextRef="#ctx0" brushRef="#br2" timeOffset="82528.84">11017 7140 41 0,'0'22'20'0,"0"9"-13"16,0-31 39-16,0 3-42 16,0 0 0-16,0 1 2 15,4-1 0-15,-4-3-7 16,7 0 1-16,0-7 5 15,3 7 0-15,5 0-1 16,2-3 0-16,4-3-1 16,11 3 1-16,0-3-2 15,0 2 0-15,-8 1 0 16,5 6 0-16,-15 4-2 16,0-7 1-16,-7 6-2 0,-7 7 1 15,-7 5-3-15,-11 4 0 31,-3 0-2-31,-4 0 1 0,1 0-1 0,2-6 1 16,5-4 0-16,6-2 0 16,4-1 1-16,7-3 1 15,7 1 2 17,11 2 0-32,3 4 3 31,7-1 0 0,-3 7 0-15,-4-3 0-16,-3 3 0 0,-8 2 1 0,1 5-2 15,-11 5 1-15,-14 16-4 0,-14-6 0 0,-11 6-8 0,-4 0 1 0,1-10-11 0,-7-8 0 0</inkml:trace>
  <inkml:trace contextRef="#ctx0" brushRef="#br2" timeOffset="83014.42">11684 7450 55 0,'-7'32'27'0,"14"-26"-19"0,-3-6 40 0,6 0-43 16,8-3 0-16,6 0 2 16,5-10 0-16,2 4-10 15,5-4 1-15,3 1 3 16,-4 5 1-16,4 4-11 15,-8 3 0-15,-2-6-12 16,-15 3 1-16</inkml:trace>
  <inkml:trace contextRef="#ctx0" brushRef="#br2" timeOffset="83206.2">11811 7720 64 0,'14'25'32'0,"18"-28"-29"0,-25 6 50 16,7-6-52-16,7-7 1 15,7 7-1-15,-3 6 0 0,3-3-8 16,1 4 0 0,-1 2-12-16,0-19 1 0</inkml:trace>
  <inkml:trace contextRef="#ctx0" brushRef="#br2" timeOffset="83559.31">12460 7629 67 0,'-10'38'33'0,"24"-13"-24"15,-11-19 51-15,8-3-57 0,3 3 0 16,7-2 0-16,11-8 0 15,3-2-6 1,4-3 1-16,3-4-3 0,-3 1 0 16,0-4-14-16,-4-9 1 15,-14 0-5-15,-3 0 1 16</inkml:trace>
  <inkml:trace contextRef="#ctx0" brushRef="#br2" timeOffset="84493.76">13381 7093 45 0,'-4'-13'22'0,"4"-12"-15"0,0 19 35 0,4 0-38 15,-4 6 0 1,0 0 6-16,3 3 0 0,-3 9-11 15,0 17 1-15,-7 5 7 16,-3 29 1-16,-8 9-3 16,-3 22 0-16,0 13-3 15,-4-1 0-15,4 1-3 16,-4-7 0 0,8-12-3-16,2-10 1 31,5-12-5-16,6-13 1-15,4-21-7 16,7-16 1-16,4-23-8 0,7-15 1 0</inkml:trace>
  <inkml:trace contextRef="#ctx0" brushRef="#br2" timeOffset="85066.56">13744 7243 49 0,'-7'3'24'0,"11"1"-17"0,-4-4 40 0,7-4-45 0,0 1 1 0,7 0 3 0,7-3 1 0,11 0-7 0,10 2 0 0,1 4 4 0,-1 7 1 0,-10 8-2 16,-8-2 1-16,-6 28-4 15,-7 9 1-15,-11 3-3 16,-15 7 0-16,-9-4-3 31,-8-6 1-31,-3-9-1 0,-4-6 0 0,4-7 0 16,3-9 1-16,0-7 0 15,7-5 1-15,4-11 1 16,7-8 1-16,4-4 0 16,2 1 0-16,8-1 1 15,11 6 1-15,3 4 0 16,0 12 0-16,11 10 1 0,3 6 0 15,7 0-1 1,8 6 1-16,-1 7-1 0,-7-7 0 16,4-3-3-16,0-3 1 15,3-6-7-15,4-10 1 16,0-19-10-16,0 1 1 16</inkml:trace>
  <inkml:trace contextRef="#ctx0" brushRef="#br2" timeOffset="85327.81">14623 7287 66 0,'-11'41'33'0,"-28"3"-37"0,25-28 59 0,-14 12-54 15,-7 6 0-15,-4 7 0 16,-7 0 1-16,7 6-3 16,0-13 0-16,8-2-1 15,6-10 0-15,7-4-8 16,11-8 1-16,7-23-11 16,0-9 1-16</inkml:trace>
  <inkml:trace contextRef="#ctx0" brushRef="#br2" timeOffset="85546.47">14347 7362 57 0,'32'38'28'0,"-4"31"-28"0,-20-53 46 16,2 3-46-16,-3 6 1 16,4-3-1-16,3 6 1 15,0 0-2-15,7 3 1 0,0-9 0 16,4 0 1-16,-4 3-4 15,-3-6 0-15,3-3-10 16,7-13 0-16,-3-12-3 16,3-7 0-16</inkml:trace>
  <inkml:trace contextRef="#ctx0" brushRef="#br2" timeOffset="85803.19">14891 7560 64 0,'7'22'32'0,"7"-6"-37"16,0-13 63-16,4 0-56 16,6-3 0-16,8-3 0 15,0-3 0-15,0 2-4 0,-1 1 1 16,1 0-5-16,-4-3 1 15,-3-4-14-15,-7-15 0 16</inkml:trace>
  <inkml:trace contextRef="#ctx0" brushRef="#br2" timeOffset="85995.63">15039 7381 66 0,'7'72'33'0,"-14"26"-36"0,7-80 51 0,0 11-49 15,0 2 1-15,0-6-2 16,-4 0 1-16,4 0-3 16,4-3 1-16,3 3-10 15,4-12 0-15,-8-4-5 16,4-6 0-16</inkml:trace>
  <inkml:trace contextRef="#ctx0" brushRef="#br2" timeOffset="86237.22">15575 6996 61 0,'0'62'30'0,"0"10"-32"0,0-43 58 15,0 15-54-15,4 9 1 16,-1 19 0-16,8 13 0 16,3 6-5-16,4 6 1 15,-4-9-1 1,-4-1 0-16,-3-14-17 0,-10-17 0 15</inkml:trace>
  <inkml:trace contextRef="#ctx0" brushRef="#br2" timeOffset="89762.63">16041 6663 41 0,'7'-3'20'0,"0"0"-6"0,-7 3 20 16,3-3-30-16,-3 3 1 15,0 0 4-15,0 0 1 16,0 9-12-16,-3 13 1 16,-4 13 7-16,-4 24 1 15,1 29-3-15,-1 15 0 16,4 23-2-16,4 28 0 0,3 2-1 31,3-2 0-31,4-19-1 0,0-16 0 16,0-15-3-16,0-20 0 0,-3-18-15 15,-1-28 1 1,1-20-3-16,3-8 0 16</inkml:trace>
  <inkml:trace contextRef="#ctx1" brushRef="#br1" timeOffset="63012.28">2663 6945 0,'0'0'16,"0"0"-16</inkml:trace>
  <inkml:trace contextRef="#ctx0" brushRef="#br1" timeOffset="94974.08">8890 8717 19 0,'4'6'9'0,"-1"16"-3"16,1-15 10-16,-1 5-15 16,4 7 0-16,-3 0 2 15,-1 0 0-15,4 6-3 16,-7 3 1-16,4 6 2 15,-1-2 0 1,-3 2-1-16,0 7 0 0,-3 0-1 0,-1 6 1 16,4 6-1-1,-7 0 0-15,4 13 0 16,-1 3 0-16,-3 0 0 0,4 3 0 16,-1 13 0-16,4 3 1 15,-3 3-1-15,-1 6 0 16,4 10 0-16,0 9 0 15,0 15 0-15,4 4 0 16,-1 13-1-16,4 8 1 16,4 7-1-16,-1 7 0 31,8 106 0-31,3-29 1 0,0-27-1 16,-14-10 0-16,4-9 0 15,-4-4 0-15,-4-9-1 16,1-3 1-16,-4-3-1 15,-4-15 0-15,4 8-1 16,0 1 1-16,-3-4-1 16,-1-2 1-16,1-4-1 15,-1 3 1-15,4-9 0 16,0 6 1-16,4 0-1 16,-4-3 1-16,3 7 0 15,4-1 0-15,-3 0 1 16,0-2 0-16,3 5-1 15,0-3 1-15,3-2-1 32,4-4 0-32,0 6-1 0,1-6 1 0,-1 3-1 15,0 10 1-15,-4-16-1 0,8 0 1 16,-11-10-2 0,4-5 0-16,-8-14-4 0,4-18 0 15,-3-9-4-15,-8-17 1 16</inkml:trace>
  <inkml:trace contextRef="#ctx0" brushRef="#br1" timeOffset="96909.78">1118 8416 24 0,'-7'19'12'0,"7"-3"-5"0,0-10 12 15,0-3-15-15,0 3 0 16,0 1 1-16,0-1 1 16,0-3-8-16,0 3 1 15,0 7 4-15,-3-1 1 16,-4 7-3-16,-4 3 1 15,1 3-1-15,-1 0 0 0,0 0-1 16,1 7 0-16,-1-7 0 16,4 3 0-16,-3-3 0 15,-1 0 0-15,4 0-1 16,3-6 1-16,-3-3 0 16,4-4 0-16,3-2 0 15,0-4 1-15,10-3-1 16,1-6 0-16,10 0 0 15,0-10 1-15,8-2-1 16,9-4 1-16,1 0-1 16,3-3 0-16,-3 3 0 15,11 0 1-15,-1 4-1 16,11-1 1-16,0 0-2 16,0 1 1-16,0-4-1 15,10 0 1-15,-2 3-1 16,-9 1 0-16,5-4 0 15,21 9 0-15,-15-2 0 16,1 6 1-16,10 3-1 0,0 6 0 16,-3 0 1-16,3 0 0 15,7 0-1-15,0 0 1 16,11 0 0-16,-7 0 0 16,-1 1 0-16,15 2 0 15,4 0 0-15,-1-6 1 16,0 6-1-16,1 7 1 0,10-4-1 15,0-2 1-15,0-1-1 16,-1-3 1-16,12 0 0 16,7-3 0-16,-8-3-1 15,8-3 0-15,3 3 0 16,0-4 0-16,-4 4 0 16,5 3 0-16,6-3 0 15,-7 3 0-15,-4 0 0 16,-2 0 0-16,-1 0-1 15,-4 0 1-15,1 3 0 16,-15 4 0-16,4-1 0 16,-7-3 0-16,3 3 0 15,-6 4 0-15,-19-4 0 16,-2 0 0-16,-19 0 0 16,1-2 1-16,-8 2-1 15,-6-3 0-15,-12-3 0 16,-9 0 1-16,-12-6-1 15,-9-10 0-15,-15-15 0 0,-15-10 0 63,-9-16-1-63,-4-8 1 0,-18-17-12 0,-11-25 1 0</inkml:trace>
  <inkml:trace contextRef="#ctx0" brushRef="#br1" timeOffset="99045.07">861 9495 42 0,'0'6'21'0,"7"0"-14"15,3-6 22-15,1-3-26 16,10 0 1-16,0-3 0 16,15 0 1-16,-12 2-7 15,5 4 0-15,-12 7 4 16,-3 5 0-16,-7 10-3 15,-14 10 0-15,-7 2-4 16,-7 10 0-16,-14 6-3 16,3 7 0-16,0-1 0 15,-14 0 0-15,15-5 0 0,-8-7 1 16,7-10 3-16,11-6 0 16,-4-9 4-16,11-10 0 15,-4-2 1-15,15-7 0 16,-4-7 2-16,7-2 0 15,7 0 0-15,-4-1 1 32,26-5 0-32,-8-4 1 31,0 0-1-15,0 0 0-16,4 7 0 0,-4-1 0 0,0 7 0 0,0 6 0 0,8 0-1 15,-12 12 0-15,4 1 0 16,-6-1 0-16,2 4-2 15,1 3 1-15,3 0-4 16,0-1 0-16,-3-5-5 16,3-4 0-16,0-2-7 15,-3-10 0-15</inkml:trace>
  <inkml:trace contextRef="#ctx0" brushRef="#br1" timeOffset="99299.46">1538 9708 43 0,'-10'35'21'0,"-19"-4"-23"0,15-15 36 15,-3 6-34-15,-5 15 0 16,-16 1 0-16,-5 6 1 15,-3 0-1-15,8-4 0 16,6-8-1-16,11-7 0 16,0-6-6-16,3-10 1 15,14-15-6-15,-3-13 0 16</inkml:trace>
  <inkml:trace contextRef="#ctx0" brushRef="#br1" timeOffset="99532.48">1231 9780 29 0,'18'6'14'0,"14"7"-4"0,-22-7 20 0,8 1-27 16,-8 11 0-16,8 1 2 15,-7 3 1-15,6 3-8 16,-6-3 1-16,-1 0 2 16,1 3 1-16,0 0-3 15,-1-6 0-15,1 0-6 16,6-7 1-16,-2-2-7 15,9-7 1-15,-3-6 0 16,1-10 0-16</inkml:trace>
  <inkml:trace contextRef="#ctx0" brushRef="#br1" timeOffset="99735.9">1665 9862 40 0,'-7'25'20'0,"14"-3"-17"0,-3-19 43 16,3-3-43-16,-4 3 1 15,15-3 1-15,0 0 0 0,3-6-7 16,7-1 1-16,4-2 2 16,-11 0 1-16,0-1-8 15,-3 1 0-15,-1-7-10 16,-13-9 0-16</inkml:trace>
  <inkml:trace contextRef="#ctx0" brushRef="#br1" timeOffset="99945.79">1817 9611 44 0,'0'41'22'0,"-11"24"-13"0,4-46 31 0,4 13-38 15,-4 15 0-15,-4 0 0 16,-3 6 1-16,7 0-5 16,-4 1 1-16,4 2 0 15,4-3 1 17,3-12-12-32,0-19 0 15,0-19-3-15,17-15 0 0</inkml:trace>
  <inkml:trace contextRef="#ctx0" brushRef="#br1" timeOffset="100205.96">2212 9357 64 0,'0'85'32'0,"-7"24"-40"0,7-81 64 16,7 16-56-16,-7 16 1 0,3 6-1 16,5 9 0-16,-5 0-3 15,4-6 0-15,-7-9-9 32,0-13 0-32,4-19-6 0,6-18 0 0</inkml:trace>
  <inkml:trace contextRef="#ctx0" brushRef="#br1" timeOffset="100789.9">2544 9576 23 0,'0'13'11'0,"7"-10"0"0,-7-3 7 0,3 3-15 0,4-3 0 0,4 0 4 0,-1-3 0 0,1-3-7 0,7-1 0 0,3-2 6 0,0 0 1 15,7-4-2-15,4 1 0 16,0-4-2-16,6 3 1 15,1 1-5-15,-11 2 0 16,4 1-9-16,-11 3 0 16,-3-7-5-16,-14 4 1 15</inkml:trace>
  <inkml:trace contextRef="#ctx0" brushRef="#br1" timeOffset="100984.06">2600 9812 60 0,'4'9'30'0,"24"-6"-32"0,-14-6 60 0,11-3-56 15,6-4 1-15,8-2-1 16,10-4 1-16,-6-3-9 16,6 0 1-16,-10 1-11 15,0-1 0-15,-14 3-4 16,3 4 1-16</inkml:trace>
  <inkml:trace contextRef="#ctx0" brushRef="#br1" timeOffset="101600.89">3708 9435 58 0,'-7'19'29'0,"-7"12"-35"0,6-18 56 0,-2 6-49 0,-1 6 0 16,-10 6 0-16,-7 7 0 15,-4 6-2-15,-7 6 0 16,-6 3 0-16,9 1 0 16,-3-1-6-16,8-12 1 15,2-10-11-15,8-12 1 16</inkml:trace>
  <inkml:trace contextRef="#ctx0" brushRef="#br1" timeOffset="101845.63">3358 9642 33 0,'15'32'16'0,"13"5"-3"15,-18-27 16-15,1 5-26 16,7 4 0-16,-1 6 0 16,-3 3 1-16,8 4-7 15,2-7 1-15,-10-3 1 16,4-7 0-16,0-8-9 0,-4-4 0 16,3-16-3-1,1-5 0-15</inkml:trace>
  <inkml:trace contextRef="#ctx0" brushRef="#br1" timeOffset="102073.34">3796 9717 60 0,'0'35'30'0,"35"-35"-39"0,-21 0 62 0,7-6-53 16,18-4 0-16,-3-2-1 16,2-7 1-16,1 0-7 15,-7 0 0-15,-4-12-10 16,0 3 1-16</inkml:trace>
  <inkml:trace contextRef="#ctx0" brushRef="#br1" timeOffset="102293.74">3976 9598 48 0,'-21'29'24'0,"-4"14"-18"0,21-33 34 15,-3 6-39-15,4 2 1 16,-8 4 0-16,4 6 0 15,-3 4-5-15,10 5 0 16,0-8-7-16,7-4 1 16,7-19-7-16,3-12 1 15</inkml:trace>
  <inkml:trace contextRef="#ctx0" brushRef="#br1" timeOffset="102796.93">4434 9335 64 0,'0'38'32'0,"22"-10"-34"0,-12-25 62 0,8 0-57 0,3 0 1 0,7-6 0 16,0-6 0-16,4-4-6 16,-7 4 1-16,0-1 3 15,-11 7 0-15,-7 3-3 16,-7 10 0-16,0-1-3 16,-11 0 0-16,-6-6-3 0,-1 4 1 15,4 2-2 1,-7 4 0-16,10 2 1 0,-3 4 1 15,10 0 3-15,-3 0 1 16,14 0 4 0,4-1 1-16,10-2 2 0,7 0 0 15,-10-7 0-15,3 1 1 16,-7-1-1 0,0 0 1 15,0 4-3 0,-6 3 0-15,-5-1-3 15,-3 10 1-31,-11 1-4 0,-10 5 1 0,-10 0-5 16,-8-3 0-16,-4-6-13 0,-6-12 1 0</inkml:trace>
  <inkml:trace contextRef="#ctx0" brushRef="#br1" timeOffset="103343.04">3482 11003 55 0,'25'-25'27'0,"-22"-3"-20"0,-3 28 38 16,-3-6-42-16,3-1 1 16,-14 1-1-16,-1 3 1 0,-2 0-6 15,-4 3 1-15,-8 3 1 16,-2 3 0-16,-8 4-4 16,0 5 0-16,0 4-4 15,4 9 1-15,7 4-3 16,-1-1 1-16,12 0-1 15,6 1 0 1,11-7 4-16,18-6 1 0,0-7 5 16,13-12 0-16,-2-9 2 15,9-13 1-15,-6-13-4 16,7-5 1 0,-7-14-9 15,-4 1 1-31</inkml:trace>
  <inkml:trace contextRef="#ctx0" brushRef="#br1" timeOffset="103876.62">3676 10903 48 0,'0'31'24'0,"-18"19"-28"0,18-37 42 0,-10 3-38 16,3 5 1-16,3 1 1 15,-3-3 0-15,4 0-2 16,3 0 0-16,-7-7 0 16,3 1 1-16,4-7 0 15,0-6 1-15,0-6-1 16,0-7 0-16,4-9 0 15,3-6 1-15,3-3 0 16,11-4 0-16,-3 7 0 16,14-3 1-16,-4 3 0 15,-3 9 0-15,-1 6 0 16,-3 4 0-16,-6 9 0 16,-5 0 0-16,-3 3-2 15,0 3 0-15,-14 4-2 16,-3 5 1-16,-1 4-3 15,-10 6 0-15,-7 0-1 16,-1 4 0-16,8 5-1 16,0-3 1-16,0 1 0 15,10-4 1-15,4 0 3 0,0-6 0 16,14-3 3 15,11-3 1-15,7-1 1-16,10-5 0 15,-3-4-1-15,-4-3 1 0,4-3-6 0,-1-6 1 0,-2-4-19 16,-1-8 1-16</inkml:trace>
  <inkml:trace contextRef="#ctx0" brushRef="#br1" timeOffset="104584.7">5091 10925 64 0,'10'9'32'0,"29"1"-28"0,-25-14 46 0,7-2-49 16,4 0 1-16,-4-4 0 15,-3 4 0-15,3 3-3 16,-7 3 1-16,-3-3 1 16,-4 6 1-16,-4 6-2 15,-6 7 0-15,-1 6-2 16,1 6 1-16,-8 4-2 16,-3 8 0-16,-7 1 0 15,3 0 1-15,-10 3 0 16,7 3 0-16,-7 0 1 15,10-3 1-15,7-10 1 0,8 1 0 16,3-7 0-16,14-9 1 16,11-7 0-1,-1-12 0-15,15-6-3 0,7-6 0 16,14-10-8-16,0-3 0 31,10-19-10-15,-10-3 0-16</inkml:trace>
  <inkml:trace contextRef="#ctx0" brushRef="#br1" timeOffset="104808.47">5867 10893 56 0,'-18'29'28'0,"-21"8"-28"15,25-24 44-15,-11 12-43 16,-10 9 1-16,-7 4-1 15,0 6 1-15,-1-3-3 16,-3-4 0-16,11 1 0 16,7-10 1-16,7-6-9 15,10-13 1-15,11-12-9 16,0-15 1-16</inkml:trace>
  <inkml:trace contextRef="#ctx0" brushRef="#br1" timeOffset="105027.35">5525 10975 54 0,'45'41'27'0,"-6"21"-22"15,-28-52 45-15,-1 5-50 0,1 7 1 16,0 4 0-16,6 2 0 16,-6-6-3-16,3-3 1 15,0-1-4-15,0-2 0 16,0-3-7-16,0-10 0 15,4-6-5-15,-4-13 0 32</inkml:trace>
  <inkml:trace contextRef="#ctx0" brushRef="#br1" timeOffset="105463.06">5937 11069 63 0,'0'31'31'0,"14"-24"-31"0,-3-7 62 0,7 3-60 0,-1-6 0 16,11 3 0-16,8-4 1 15,3-2-5-15,-1-9 1 16,1-4-5-16,-7 0 1 0,-4-3-16 16,-10-3 1-16</inkml:trace>
  <inkml:trace contextRef="#ctx0" brushRef="#br1" timeOffset="107060.96">6117 10818 44 0,'-10'3'22'0,"10"7"-9"0,0-7 22 16,0 0-31-16,0 6 0 16,0 1 2-16,0-1 0 0,0 4-7 15,0 6 0 1,-7 6 4-16,3 9 1 0,4-3-2 15,-11 13 0-15,4 3-2 16,4-6 1-16,-1 0-4 16,4-7 0-16,0-5-6 15,7-14 0-15,11-5-9 16,-4-13 0-16</inkml:trace>
  <inkml:trace contextRef="#ctx0" brushRef="#br1" timeOffset="107362.35">6604 10570 63 0,'-7'29'31'0,"3"27"-39"0,4-40 56 16,-3 3-48-16,-8 15 0 16,-3 4 0-16,-3 9 0 15,2 15 0-15,-2 1 1 16,-1 9-1-16,1 10 0 16,9-7-4-16,5-9 1 15,3-13-7-15,11-3 1 16,3-21-8-16,7-14 1 0</inkml:trace>
  <inkml:trace contextRef="#ctx0" brushRef="#br1" timeOffset="107648.66">6805 10991 62 0,'0'22'31'0,"11"-26"-37"0,-8 4 58 16,4-3-50-1,4 0 0-15,6-6 0 16,-6-4 1-16,3 1-4 0,0-1 0 15,4 4-4-15,-4 2 0 16,-7 7-14-16,-7 0 1 16</inkml:trace>
  <inkml:trace contextRef="#ctx0" brushRef="#br1" timeOffset="107827.26">6759 11263 59 0,'14'13'29'0,"11"-26"-30"0,-14 7 42 0,3-3-41 16,7-4 0-16,-7-6-2 15,4-3 1-15,3 4-7 16,4-1 0-16,-4 0-8 16,0 3 1-16</inkml:trace>
  <inkml:trace contextRef="#ctx0" brushRef="#br1" timeOffset="108068.53">7154 11113 65 0,'-3'16'32'0,"13"-10"-31"0,1-3 59 16,0 0-56-16,3-3 0 15,14-3 0-15,7-3 1 16,8-4-8-16,-12 4 1 16,-3 0-5-16,-3-4 1 15,0-15-16-15,-25 6 1 32</inkml:trace>
  <inkml:trace contextRef="#ctx0" brushRef="#br1" timeOffset="108774.78">8057 10661 48 0,'4'22'24'0,"-11"-9"-13"0,3-7 25 0,-3 0-35 16,0 1 0-16,-7 8 0 15,-7 4 1-15,-11 12-3 16,-3 4 1-16,-7 6 0 16,3 12 1-16,7 0-1 15,11 10 0-15,-4 0-1 16,11 6 0-16,7-3-2 15,7-4 1-15,7-5-5 16,11-13 0-16,6-13-8 0,5-22 0 16</inkml:trace>
  <inkml:trace contextRef="#ctx0" brushRef="#br1" timeOffset="109047">8199 10947 56 0,'-18'31'28'0,"-24"22"-32"0,31-40 48 0,-7 3-43 15,1 6 0-15,-4 6 0 16,-8 6 0-16,5-2-2 15,-8 2 1-15,14-3-2 16,-3-5 0-16,11-8-9 16,6-8 0-16,4-10-5 15,4-19 0-15</inkml:trace>
  <inkml:trace contextRef="#ctx0" brushRef="#br1" timeOffset="109259.07">7969 10962 52 0,'25'38'26'0,"-14"12"-30"0,-4-40 47 15,0 5-42-15,-4 4 0 16,4 3 0-16,7 3 1 16,0 3-3-16,8 1 1 15,-12-1-1-15,8-6 0 16,3-3-9-16,0-10 0 15,4-9-5-15,3-13 0 16</inkml:trace>
  <inkml:trace contextRef="#ctx0" brushRef="#br1" timeOffset="109487.97">8336 11110 46 0,'0'3'23'0,"11"9"-20"16,-1-12 39-16,1 0-40 15,-1 0 1-15,12-6-1 16,6 0 0-16,-3 3-5 16,-1-4 0-16,-6 1-6 15,0-6 0-15,-4-17-7 16,-4 4 1-16</inkml:trace>
  <inkml:trace contextRef="#ctx0" brushRef="#br1" timeOffset="109691.07">8453 10987 52 0,'-15'44'26'0,"-23"13"-33"0,27-38 48 16,-3 9-41-16,0 3 0 16,0-6 0-16,3-6 0 15,4-3-6-15,7-4 1 0,11-5-9 16,6-17 0-16</inkml:trace>
  <inkml:trace contextRef="#ctx0" brushRef="#br1" timeOffset="110173.51">8654 10865 67 0,'0'19'33'0,"3"-13"-35"0,1-3 62 15,3-3-57 1,3 0 0-16,8 0 1 0,3-3 0 16,0 3-6-16,-3 0 1 15,-4 0 2-15,-3 3 0 16,-11 4-4-16,-7-1 0 16,0 0-4-16,-4 0 1 15,-7 1-4-15,1 2 1 16,3-3-2-16,3 7 0 15,-7 3 2-15,8-4 1 16,6 1 2-16,1-4 1 16,6 1 3-16,1 2 0 15,3 1 4-15,3-4 0 16,5 0 2 31,-1 1 1 0,-4-4 0-47,1 0 0 0,-4 4-1 0,-7 2 1 15,-4 4-3 1,-6 6 0-16,-1 0-4 16,-10 0 1-16,-4 0-7 0,4 0 1 0,0-7-8 0,-7-8 1 0</inkml:trace>
  <inkml:trace contextRef="#ctx0" brushRef="#br1" timeOffset="110498.39">8781 10486 51 0,'-11'25'25'0,"29"-6"-20"0,-15-13 44 16,4 10-43-16,0 12 0 0,4 3 4 15,7 16 1 1,3 13-14-16,7 21 0 16,7 17 8-16,-14 2 1 0,-6 10-6 15,-8-1 0 1,-14-5-11-16,-15-13 0 0,-16-16-11 15,-8-12 1-15</inkml:trace>
  <inkml:trace contextRef="#ctx1" brushRef="#br3" timeOffset="90831.25">5405 5954 0,'0'0'16,"0"0"-16,0 0 15,0 0-15,-43 66 16</inkml:trace>
  <inkml:trace contextRef="#ctx0" brushRef="#br3" timeOffset="123013.51">9948 8168 34 0,'-3'7'17'0,"3"-1"-11"0,0-6 18 16,3 6-23-16,-3 4 1 0,0 2 1 15,-3 7 0-15,-1 0-4 16,1-10 1-16,-1 4 1 15,-3 2 1-15,4 4-2 16,-1-3 1-16,1 3-1 16,-1-4 0-16,4-2 0 15,0-1 0-15,4-2 0 16,-1-4 0-16,4-6 0 16,0 0 0-16,4-3 0 15,3-3 1-15,0-1-1 16,7-2 1-16,4 0-1 15,3-4 1-15,4 7 1 16,0-10 0-16,-1 0-1 16,5 1 1-16,6 2 0 15,4-6 1-15,0 7-1 16,7-4 0-16,10 7-2 0,1-1 1 16,-1 4 0-16,8-3 0 15,6 2-1-15,8 1 0 16,3 3 0-16,14 3 0 15,-6 0 0-15,10 0 0 16,3 3 0-16,7 0 0 16,1 0 0-16,6 1 0 15,4-1 0-15,7 3 0 16,0 0 0-16,4 4 0 16,-1-4 0-16,8 0 0 15,-14 0 0-15,6-6 0 0,-3-3-1 16,7 3 1-16,-14 0 0 15,0 0 0-15,0 0 0 16,7 3 0-16,-7 1 0 16,-7-4 0-16,4 6 0 15,3 0 0-15,-4 0 0 16,-10 1 0-16,7-1 0 16,4 0 0-16,-1 1 0 15,-3-4 0-15,-7 3 0 16,7 0 0-16,-7 0 0 15,0-2 0-15,0 2 0 16,-4-3 0-16,7 0 0 16,-3 0 0-16,0-3-1 15,0 0 1-15,-14 0 0 16,-7-3 1-16,-8 0-1 16,-6-3 1-16,-8-13 0 0,-10-9 0 15,-14-7 0-15,-7-6 0 16,-14-6-4-16,-15 4 1 15,-24-8-13-15,-21-5 1 16</inkml:trace>
  <inkml:trace contextRef="#ctx0" brushRef="#br3" timeOffset="124551.61">10322 8877 41 0,'-7'0'20'0,"11"0"-8"15,-4 0 20-15,0 3-28 16,0 3 0-16,-4 7 2 16,-3 6 1-16,0 9-9 15,-3 3 1-15,-5 13 5 0,5 6 0 16,-1 13-3-16,1 3 1 15,-4 9-2-15,3-3 0 16,-3-12-4-16,3-10 1 16,1-9-6-16,6-13 0 15,4-3-8-15,4-12 1 16</inkml:trace>
  <inkml:trace contextRef="#ctx0" brushRef="#br3" timeOffset="124779.78">10414 9043 14 0,'7'0'7'0,"4"-6"-6"16,-8 3-4-16,4 0-2 16,-3-4 1-16</inkml:trace>
  <inkml:trace contextRef="#ctx0" brushRef="#br3" timeOffset="125230.34">10446 9018 36 0,'7'16'18'0,"-11"-10"-18"0,4-6 37 16,0 0-33-16,0 3 1 15,0-3 3-15,0 0 1 16,0 0-10-16,4-3 1 16,6 3 7-16,5-3 1 15,6 0-2-15,7 0 0 16,4 0-1-16,6-4 0 15,-2 1-2-15,-5 0 0 16,-6-1-2-16,-7 1 0 16,-1 6-2-16,-2 6 1 0,-12 4-2 15,-10 9 1-15,-7 12-3 16,-11 4 1-16,-7-1-2 16,1 1 1-16,-1-1 0 15,0 4 0-15,8-1 1 16,2-5 0-16,5-10 2 15,6 0 0 64,4-4 1-79,4 1 1 0,3-3 0 0,7 0 0 0,3-4 0 15,4 1 0-15,4-4 0 0,3-6 0 0,7-3-3 0,1-3 0 0,-1-6-10 0,0-4 1 16,-7 1-6-16,7-7 1 0</inkml:trace>
  <inkml:trace contextRef="#ctx0" brushRef="#br3" timeOffset="125472.73">11095 9225 55 0,'-4'22'27'0,"-13"-6"-33"0,10-13 49 0,-4 9-41 16,-10 10 0-16,-4 0 1 16,-10-9 0-16,3 6-5 15,-7 0 1-15,11 2 2 16,7 1 1-16,3-6-8 16,4-3 1-16,4-7-11 15,-1-12 0-15</inkml:trace>
  <inkml:trace contextRef="#ctx0" brushRef="#br3" timeOffset="125695.06">10837 9150 37 0,'18'19'18'0,"0"12"-7"0,-11-22 20 0,-4 7-27 15,1 3 0-15,-4 0 1 0,0 6 0 16,0 0-7-16,3-9 1 15,4 2 4-15,0 4 0 16,11 0-3-16,0 0 1 16,-1-6-5-16,4 0 1 15,4-7-10-15,3-6 0 16,1-3-2-16,-1 0 0 16</inkml:trace>
  <inkml:trace contextRef="#ctx0" brushRef="#br3" timeOffset="125950.51">11275 9429 44 0,'0'3'22'0,"7"-12"-20"16,-4 6 43-16,4-1-41 15,0 1 0-15,1 0 4 16,6 0 0-16,7 9-10 16,7-3 0-16,0-6 4 15,8-3 1-15,-8-3-8 16,-4-1 0-16,-2-5-13 16,-5-11 0-16</inkml:trace>
  <inkml:trace contextRef="#ctx0" brushRef="#br3" timeOffset="126189.31">11476 9194 42 0,'-11'12'21'0,"4"10"-11"0,4-12 26 15,-1-1-33-15,-3 7 1 16,0 9 2-16,-4-3 0 0,1 3-8 15,-1 9 1 1,8 10 4-16,3-3 0 0,14 9-6 16,0 4 0-16,4-11-8 15,3-8 1-15,0-16-7 16,4-19 1-16</inkml:trace>
  <inkml:trace contextRef="#ctx0" brushRef="#br3" timeOffset="126474.88">11938 9068 52 0,'-7'10'26'0,"-28"31"-28"15,31-26 48-15,-3 7-43 0,0 10 0 16,0 15 1-16,0-10 0 16,0 16-6-16,3 10 1 15,1 6 3-15,3 6 0 16,3-2-4-16,1-4 0 16,3-19-9-1,4-22 0-15,6-25-6 0,8-15 0 16</inkml:trace>
  <inkml:trace contextRef="#ctx0" brushRef="#br3" timeOffset="127164.01">12383 8730 54 0,'0'31'27'0,"3"-28"-28"0,1 7 47 0,-4 2-42 16,0-2 0-16,-4 15 1 16,-3 15 1-16,-7 11-8 15,-4 24 1-15,1 19 4 16,-1 0 0-16,-3 9-3 15,3 7 1-15,4 6-4 16,0-9 1-16,7-16-5 0,7-16 0 16,7-15-12-1,7-26 0-15</inkml:trace>
  <inkml:trace contextRef="#ctx0" brushRef="#br3" timeOffset="127649.7">12823 9206 49 0,'-17'3'24'0,"6"-3"-14"0,11 0 33 15,0 0-38-15,0 0 0 16,0 0 3-16,0 0 0 16,7 0-10-16,7-3 0 15,8-3 7-15,6 3 0 16,0 0-6-16,7 3 0 15,-3 0-9-15,-4 3 0 16,1-3-10-16,-12 0 0 16</inkml:trace>
  <inkml:trace contextRef="#ctx0" brushRef="#br3" timeOffset="127812.65">12834 9539 54 0,'4'19'27'0,"13"-16"-26"16,-10-6 40-16,7-4-41 16,8-2 0-16,-1-1-3 15,7-5 0-15,7-1-11 16,1-3 0-16</inkml:trace>
  <inkml:trace contextRef="#ctx1" brushRef="#br3" timeOffset="97412.59">11162 5663 0,'0'0'16,"0"0"-16</inkml:trace>
  <inkml:trace contextRef="#ctx0" brushRef="#br3" timeOffset="128908.82">13797 9589 48 0,'-21'9'24'0,"7"-6"-9"0,10-3 25 16,4 0-35-16,-3 4 0 0,3-1 3 16,0-3 1-1,7 0-11-15,7 3 0 16,7 0 7-16,11-3 0 15,7-3-7-15,0 0 0 0,-1 0-12 16,-6-4 0-16,0-5-7 16,3-1 1-16</inkml:trace>
  <inkml:trace contextRef="#ctx0" brushRef="#br3" timeOffset="129265.72">14760 8999 58 0,'-10'22'29'0,"3"-9"-33"0,3-13 50 15,-3 3-46-15,-7 0 0 16,-4 10 1-16,-6 2 0 16,-8 14-1-16,-7-1 0 15,-3 9 1-15,-1 10 0 16,5 4-1-16,2 5 1 16,5 10-1-16,9-3 1 15,8 6-2-15,11 0 1 31,10-10-3-31,7-5 1 0,14-14-6 0,0-12 0 16,4-12-9-16,0-19 0 0</inkml:trace>
  <inkml:trace contextRef="#ctx0" brushRef="#br3" timeOffset="129568.8">14891 9376 52 0,'-21'56'26'0,"-22"-50"-26"15,29 1 43-15,-11 8-42 16,-6 4 0-16,2 3 0 16,1 0 1-16,0 3-3 0,3 0 1 15,4 0-3-15,7-3 0 16,7-6-12-16,7-13 1 15,0-12-2-15,7-7 1 16</inkml:trace>
  <inkml:trace contextRef="#ctx0" brushRef="#br3" timeOffset="129752.98">14654 9329 38 0,'22'50'19'0,"6"-19"-10"0,-25-21 35 0,1 2-39 0,-4 4 1 0,0 3 3 0,0 3 0 0,0-1-12 0,0 1 1 0,7 4 6 15,-4-1 1-15,8 0-5 16,3-3 1-16,11 0-8 16,0-7 0-16,3-2-12 15,0-13 1-15</inkml:trace>
  <inkml:trace contextRef="#ctx0" brushRef="#br3" timeOffset="130056.09">15117 9570 59 0,'-4'22'29'0,"15"-13"-26"0,-4-9 46 16,3 0-46-16,4-3 1 15,8-3 0-15,6 0 0 16,0-1-8-16,4 1 0 16,-4-3-7-16,0-7 0 15,-3 0-8-15,3-9 0 16</inkml:trace>
  <inkml:trace contextRef="#ctx0" brushRef="#br3" timeOffset="130228.6">15282 9382 56 0,'-21'53'28'0,"-11"-34"-31"15,25-6 46-15,-3 12-43 0,-1 3 1 0,1 13-1 16,-1 3 0-16,4 6-5 16,7 0 1-16,0-12-12 15,0-20 1-15</inkml:trace>
  <inkml:trace contextRef="#ctx0" brushRef="#br3" timeOffset="130646.22">15660 9291 67 0,'7'16'33'0,"25"-10"-31"0,-22-9 57 0,8 0-57 16,10-7 0-16,0 1 0 16,4-4 0-16,-4 4-3 15,-7 3 0-15,-3-1 1 16,-11 4 0-16,-7 9-4 16,-7-2 0-16,-4 5-2 15,-6-3 0-15,-1 7-4 16,1 3 1-16,-1 9-2 15,4-7 1-15,3-5 2 16,4 0 1-16,0-1 3 16,7 1 1-16,7-1 6 15,7-2 0-15,7-1 3 16,11-3 1-16,0 1 1 16,7-4 1-16,-4 3-2 15,-7 3 0-15,-10 4-4 16,-8 6 1-16,-13 6-4 15,-15 3 0-15,-13 6-7 16,-15 1 1-16,3-1-12 0,-6-8 0 16</inkml:trace>
  <inkml:trace contextRef="#ctx0" brushRef="#br3" timeOffset="131241.44">16200 8905 58 0,'14'22'29'0,"24"6"-23"0,-27-18 44 16,7 6-45-16,13 5 0 16,8 17 2-16,-3 9 0 0,-5 19-10 15,-2-3 0-15,-15 25 5 16,-18 9 0-16,-14 19-7 16,-17-6 1-1,-4-4-11-15,-14-9 1 0,-14-28-7 16,-7-18 0-16</inkml:trace>
  <inkml:trace contextRef="#ctx0" brushRef="#br3" timeOffset="133876.34">9980 10696 35 0,'0'6'17'0,"4"0"-3"16,-4-6 17-16,0 0-26 15,0 0 1-15,7-6 4 16,-4-3 0-16,11-4-11 16,7-3 0-16,11 1 9 15,4 2 0-15,-1 4-3 16,4 6 1-16,-8 6-3 15,-6 6 1-15,-7 7-4 0,-11 6 0 16,-14 6-4 0,-7 13 0-16,-11-4-2 15,-7 1 0-15,-3 0-1 0,0-4 0 16,3-2 0-16,4-10 0 16,3-10 2-16,7 1 1 15,8-7 1-15,-4-3 1 16,3-6 1-16,4 0 0 15,3-3 1-15,4 6 0 16,7-7 1-16,1 1 0 16,2 3 0-16,4 0 1 15,4 3 1-15,-1 3 0 0,5 0 1 16,-1 6 0 0,0 4-1-16,0 6 1 0,-3 3-3 15,-1-4 1-15,-2-2-8 16,-1 0 1-16,3-7-11 15,4-6 0-15</inkml:trace>
  <inkml:trace contextRef="#ctx0" brushRef="#br3" timeOffset="134118.04">10534 10831 53 0,'-25'37'26'0,"-10"1"-25"15,21-26 42-15,-7 7-41 0,0 6 1 16,-4 0 0-16,0-3 0 16,4 3-5-1,0-6 1-15,7-3-4 0,3-7 1 16,8-5-13-16,3-17 1 15</inkml:trace>
  <inkml:trace contextRef="#ctx0" brushRef="#br3" timeOffset="134330.01">10396 10834 55 0,'29'34'27'0,"-5"-9"-25"16,-17-15 41-16,-3 2-42 15,-4 7 0-15,3 6 0 16,1 0 1-16,3 0-3 16,4 4 0-16,3-4 1 15,3-6 0-15,4-4-6 16,4-9 1-16,3-6-12 16,4-6 1-16</inkml:trace>
  <inkml:trace contextRef="#ctx0" brushRef="#br3" timeOffset="134558.81">10760 10893 53 0,'-4'13'26'0,"22"-13"-22"0,-8 0 39 15,8 0-42-15,3 0 1 16,7 0-1-16,4-6 1 16,0 3-7-16,-4-4 0 15,-7-2-11-15,1-10 1 16</inkml:trace>
  <inkml:trace contextRef="#ctx0" brushRef="#br3" timeOffset="134777.41">10943 10718 44 0,'-25'12'22'0,"-10"20"-15"16,28-20 27-16,-3 10-32 15,-1 6 0-15,0 7 1 16,4 9 0-16,4-3-5 15,3-7 1-15,3-3-2 16,1-2 1-16,3-7-12 16,4-13 0-16</inkml:trace>
  <inkml:trace contextRef="#ctx0" brushRef="#br3" timeOffset="135048.97">11335 10589 69 0,'-11'54'34'0,"8"21"-40"0,-4-53 61 0,-4 9-55 15,0 16 0-15,1 6 1 16,3 16 0-1,3 7-3-15,4-7 1 0,4-10-12 16,3-18 0 0,-4-16-6-16,15-25 1 0</inkml:trace>
  <inkml:trace contextRef="#ctx0" brushRef="#br3" timeOffset="135530.29">11878 10740 50 0,'-11'12'25'0,"11"10"-17"0,0-22 39 0,4 6-40 16,-4-6 0-16,4 4 2 15,3-4 1-15,7 0-13 16,14-4 0-16,7 4 7 15,4-3 0-15,3 3-9 16,1-6 0-16,-5 3-16 16,-2-3 0-16</inkml:trace>
  <inkml:trace contextRef="#ctx0" brushRef="#br3" timeOffset="135726.81">11871 11097 44 0,'-4'13'22'0,"26"-20"-18"0,-12 7 22 15,11-9-26-15,4 0 1 16,10-4-5-16,4-3 0 16,3 1-6-16,1-4 1 15,3-12-3-15,-8 9 1 0</inkml:trace>
  <inkml:trace contextRef="#ctx0" brushRef="#br3" timeOffset="135949.6">12450 10915 48 0,'-4'19'24'0,"4"-3"-20"15,4-16 50-15,3 3-52 16,7 3 0-16,7 4 0 16,11-4 0-16,-1-6-4 15,8-6 0-15,4-4-5 16,-5-2 0-16,1-7-11 16,-11-3 1-16</inkml:trace>
  <inkml:trace contextRef="#ctx0" brushRef="#br3" timeOffset="136458.51">13854 10501 56 0,'-7'10'28'0,"-1"-7"-29"0,5-3 45 15,-4 6-40-15,-7-3 0 0,-4 7 1 0,-3 5 0 16,-11 7-7-16,-7 10 0 15,4-1 5-15,0 4 0 16,0 5-3-16,6 11 1 16,5-4-1-16,6 6 0 15,7-3-4-15,8-9 1 16,6-7-5-16,8-9 1 16,14-9-11-16,17-25 0 15</inkml:trace>
  <inkml:trace contextRef="#ctx0" brushRef="#br3" timeOffset="136685.47">14118 10536 59 0,'7'34'29'0,"-28"23"-28"16,18-41 47-16,-8 2-47 15,-10 4 1-15,-14 10 0 16,-8 5 0-16,-3 1-3 15,-3 3 1-15,3-1 1 16,4 1 0-16,10-6-5 16,7-7 0-16,8-12-12 15,13-16 1-15,11-16-4 16,4-9 1-16</inkml:trace>
  <inkml:trace contextRef="#ctx0" brushRef="#br3" timeOffset="136881.04">13836 10708 48 0,'11'38'24'0,"-4"9"-26"0,-4-34 45 16,4 2-43-16,4 4 1 16,-1 3-1-16,8 6 0 15,7 4-1-15,-4 2 1 16,4-6-7-16,-1-3 1 15,-6-3-8-15,3-9 0 16</inkml:trace>
  <inkml:trace contextRef="#ctx0" brushRef="#br3" timeOffset="137118.67">14284 10859 66 0,'7'0'33'0,"14"0"-37"16,-10-3 61-16,6-4-56 16,5 1 1-16,2 0-2 15,5 0 1-15,2-4-8 16,-3-2 1-16,-3-4-13 0,-11 0 1 15</inkml:trace>
  <inkml:trace contextRef="#ctx0" brushRef="#br3" timeOffset="137343.6">14499 10715 57 0,'-25'40'28'0,"-13"-27"-25"0,27-1 39 0,-7 7-40 16,8 6 0-16,-4 7 1 15,3 5 1-15,1 7-6 16,6-6 0-16,8-4-4 16,3-2 1-16,7-13-12 15,3-10 0-15</inkml:trace>
  <inkml:trace contextRef="#ctx0" brushRef="#br3" timeOffset="137808.29">14817 10671 63 0,'7'22'31'0,"7"-19"-27"16,-7-3 52-16,3-3-52 0,8 0 1 15,10-4 1-15,4-2 0 16,0-1-8-16,-4 4 0 16,-3 0 5-16,-4 0 1 15,-3 6-4-15,-8 0 1 16,-6 6-4-16,-8 0 0 15,-6 4-4-15,-5-1 1 16,1 4-4-16,-3-4 1 16,-1-3 1-16,4 7 0 15,3 6 2-15,4-7 1 0,7 1 4 16,4-1 0 0,10 1 4-16,4-1 1 0,6 1 1 15,1-1 0-15,0-2 1 16,-4 2 0-16,-4-2-2 15,-2-1 1-15,-8 10-3 16,-11 9 1-16,-17 7-6 16,-11-7 0-16,-7 0-9 15,-3 0 0-15,0-12-8 16,-1-7 1-16</inkml:trace>
  <inkml:trace contextRef="#ctx0" brushRef="#br3" timeOffset="138124.47">15392 10338 64 0,'0'54'32'0,"10"27"-30"0,-3-68 57 15,4 12-55-15,10 9 0 0,7 4 2 16,4 3 1 0,0 6-10-16,0 6 1 0,-8 3 4 15,-10 10 0-15,-17 10-11 16,-22-1 1-1,-21-3-15-15,-14 0 0 0</inkml:trace>
  <inkml:trace contextRef="#ctx1" brushRef="#br3" timeOffset="107575.73">6555 10075 0,'0'0'16</inkml:trace>
  <inkml:trace contextRef="#ctx0" brushRef="#br3" timeOffset="139070.16">11328 12251 62 0,'3'0'31'0,"-6"-15"-20"0,6 8 31 16,-3 7-41-16,4-3 0 0,-4 3 0 15,0-6 1-15,0 6-3 16,0-6 0-16,-4 6 1 15,4-10 1-15,-3 7-1 16,-1 0 0-16,-3 0-1 16,0 3 0-16,-4 3-2 15,1 3 1-15,-4 13-2 16,0 3 0-16,0 6 0 16,3 0 1-16,4-9 0 15,3 0 0-15,4 0 1 16,7-7 1-16,4 1 1 15,3-7 0-15,0-3 0 16,-3-3 0-16,6-3-1 0,1-6 1 16,0-7-2-1,3-3 0-15,0-6-5 0,0 0 1 16,4-3-9-16,-7-7 0 16</inkml:trace>
  <inkml:trace contextRef="#ctx0" brushRef="#br3" timeOffset="139625.31">11582 12273 49 0,'-11'44'24'0,"11"0"-23"0,0-35 41 0,0-2-42 16,0-1 1-16,0 0 1 15,-3-3 1-15,-1 0-3 16,1-3 1-16,3 0 1 16,0 0 0-16,3-12 0 15,4-10 0-15,0-9-1 16,4 2 0-16,-1-15-2 15,1 1 1-15,3-8 0 16,-3 7 0-16,3 7 0 16,3 2 0-16,5 10 1 0,2 6 1 15,1 10 0-15,0 12 0 16,-4 7-1-16,-4 5 1 16,-2 7-1-16,-5 6 1 15,-6 1-2-15,-8-11 0 16,-6 4-1-16,-8 0 0 15,-3 0 0-15,0 0 0 16,-4 7 0-16,0-4 0 16,4 0 0-16,3 0 0 15,8-10 2-15,6-2 0 16,11 3 1-16,11-4 0 0,10 4 1 16,7-4 0-1,-3-2-1-15,3-4 0 0,1-6-5 31,-8 0 0-31,-3-3-16 16,-4-6 1-16</inkml:trace>
  <inkml:trace contextRef="#ctx0" brushRef="#br3" timeOffset="140370.67">12294 12637 52 0,'4'9'26'0,"3"4"-16"0,-7-13 30 0,7 0-34 15,0-3 0-15,7 0 4 16,4-1 1-16,6-5-13 15,5 3 0-15,2-1 10 16,-2 1 0-16,-8 6-4 16,-4 3 1-16,1 4-3 15,-4 5 1-15,-3 7-4 16,-8 0 1-16,-6 6-3 0,-8 3 0 16,-6 7-1-1,-1 2 1-15,-3 1 0 0,-4-4 0 16,-3 4 1 15,-4-4 1-31,7 1 1 0,4-1 0 0,7 1 0 0,4-1 0 16,6-5 0-16,0-7 0 15,19-4-1-15,6-8 0 16,7-10-5-16,14-3 1 16,8-13-15-16,10-15 1 15,0-7-1 16,-4-6 0 1</inkml:trace>
  <inkml:trace contextRef="#ctx0" brushRef="#br3" timeOffset="140554.23">12940 12696 63 0,'-21'35'31'0,"-46"3"-37"0,46-23 63 0,-11 17-57 15,-3-4 1-15,-4 9-1 16,-7 4 1-16,7 3-4 16,4-3 1-16,10-7-9 15,4-12 1-15,14-12-8 0,10-20 0 16</inkml:trace>
  <inkml:trace contextRef="#ctx0" brushRef="#br3" timeOffset="140768.1">12654 12671 54 0,'21'54'27'0,"-7"-7"-25"0,-10-32 44 16,3 10-44-16,0 1 0 16,4-1 3-16,3 3 0 0,7 0-6 15,0 7 0-15,4-7-1 16,-4-6 1-16,-3-3-16 15,-1-13 1-15,-10-3-3 16,0-3 1-16</inkml:trace>
  <inkml:trace contextRef="#ctx0" brushRef="#br3" timeOffset="143575.47">13085 12869 47 0,'7'16'23'0,"3"-7"-13"0,-3-9 23 0,4 0-31 15,3-3 0-15,0-3 2 16,4-4 0-16,3 1-6 16,4-4 1-16,3 1 1 15,0-1 0-15,0 4-10 16,4-7 0-16,-7 4-6 16,-4-4 1-16</inkml:trace>
  <inkml:trace contextRef="#ctx0" brushRef="#br3" timeOffset="143845.2">13247 12662 53 0,'-4'3'26'0,"-3"22"-31"0,4-19 47 16,-4 1-42-16,3 5 1 16,-3 1 0-16,0 6 0 15,-4 3-2-15,4 6 1 0,0 6-1 16,0-5 1-16,0-1-5 16,0 0 0-16,4-3-10 15,3-9 1-15</inkml:trace>
  <inkml:trace contextRef="#ctx0" brushRef="#br3" timeOffset="144236.06">13709 12408 60 0,'-4'25'30'0,"-17"25"-35"0,14-34 52 16,-3 12-46-16,-1 7 0 0,-3 9 0 15,-7 3 1-15,3 12-3 16,0-2 1-16,1 8-2 16,3-2 1-16,7-13-10 15,7-12 0-15,7-19-7 16,10-10 1-16</inkml:trace>
  <inkml:trace contextRef="#ctx0" brushRef="#br3" timeOffset="144567.04">13949 12659 50 0,'-11'37'25'0,"18"-27"-23"0,-7-10 42 16,7-3-42-16,0 0 1 15,4-4 1-15,7-2 1 16,3 0-7-16,0-4 1 16,4 4 0-16,-1-1 0 15,1 4-10-15,-4 0 0 0,-3-1-7 16,-8 4 1-16</inkml:trace>
  <inkml:trace contextRef="#ctx0" brushRef="#br3" timeOffset="144730.79">14037 12850 57 0,'-7'38'28'0,"7"-16"-28"16,4-16 52-16,-1 0-49 15,4 1 1-15,0-4 0 16,4 0 1-16,-1-3-7 16,8 0 0-16,3-3-4 15,0-4 1-15,0-5-14 16,-3-1 1-16</inkml:trace>
  <inkml:trace contextRef="#ctx1" brushRef="#br3" timeOffset="114253.11">10245 9661 0,'0'0'0,"0"0"16,0 0 15</inkml:trace>
  <inkml:trace contextRef="#ctx0" brushRef="#br3" timeOffset="146007.74">15180 12490 64 0,'-3'25'32'0,"-12"-7"-22"16,12-8 33-1,-39 24-42-15,-8 7 0 16,1 0 0-16,-1 6 1 16,-3 0-3-16,8-3 0 15,6 0-2-15,7-16 0 16,7 0-10-16,8-6 1 15,13-16-7-15,4-6 0 16</inkml:trace>
  <inkml:trace contextRef="#ctx0" brushRef="#br3" timeOffset="146264.15">14845 12634 39 0,'0'28'19'0,"-7"-9"-8"16,7-13 27-16,-4 3-34 15,1 4 0-15,3 3 5 16,3 9 1-16,4 6-12 16,0 7 1-16,8-7 6 15,6 10 1-15,7 3-8 16,4 3 1-16,-4-3-11 15,-3 0 1-15,-4-16-8 16,-4-9 1-16</inkml:trace>
  <inkml:trace contextRef="#ctx0" brushRef="#br3" timeOffset="146624.1">15392 12847 60 0,'0'6'30'0,"7"-6"-34"0,0 0 54 0,7-3-47 16,14 0 0-16,0-3 0 16,4-1 0-16,3 1-8 15,1 0 0-15,-5-4-6 16,-6-2 1-16,-7 3-8 15,6-10 0-15</inkml:trace>
  <inkml:trace contextRef="#ctx0" brushRef="#br3" timeOffset="146878.13">15561 12593 58 0,'-11'19'29'0,"15"0"-31"0,0-13 52 15,-4 10-46-15,0 9 0 16,-4-7 1-16,-3 11 0 16,-4 5-8-16,1 7 1 0,-1-3 2 15,1-1 0-15,3 1-9 16,3-10 1-16,4 0-11 15,7-25 0-15</inkml:trace>
  <inkml:trace contextRef="#ctx0" brushRef="#br3" timeOffset="147370.15">15886 12490 80 0,'7'15'40'0,"35"23"-45"16,-31-35 73-16,3 0-65 15,3-3 1-15,8-3 0 0,0-3 0 16,-4-1-6-16,0 4 0 15,-7 0 3-15,-3 3 1 16,-4 3-6-16,-7-3 1 16,-4 7-3-16,-6 2 0 15,-4 0-2-15,-1 4 1 16,1-1-2-16,0 4 1 16,4 0 2-16,-1 3 1 15,4-4 2-15,3 1 0 16,8 0 3-16,3-1 0 15,7-2 3-15,7-4 1 16,8-2 0-16,2 2 1 0,5 4 0 16,-5 2 1-16,-6 7-1 15,-4 0 1-15,-7 6-4 16,0 1 1-16,-14 2-3 16,-14 3 1-16,-14 7-4 15,-21 6 0-15,-18 10-10 16,-11 2 1-16,-24-5-10 15,14-11 1-15</inkml:trace>
  <inkml:trace contextRef="#ctx0" brushRef="#br4" timeOffset="157459.96">430 9159 24 0,'0'3'12'0,"4"4"0"15,3-1 13-15,4 3-22 16,-1 7 1-16,-3 6 2 16,4 12 1-16,-1 1-9 15,1 9 0-15,0 9 5 16,-4 1 1-16,-7 14-3 15,-7 17 1-15,7 12-2 16,-4 10 1-16,-3-4-1 31,0-8 0-31,7-11 0 0,0 1 0 0,7-19-1 16,-7-7 0-16,11-15-7 16,-11-12 1-16,10-20-5 15,-3-15 0-15</inkml:trace>
  <inkml:trace contextRef="#ctx0" brushRef="#br4" timeOffset="158675.23">670 9269 23 0,'18'-3'11'0,"3"-3"-6"15,-10 6 13-15,6 0-18 16,-3 0 0-16,4 0 3 16,3-4 1-16,7-2-3 15,4 0 0-15,25 0 2 16,3-10 1-16,10 7-1 16,11-1 1-16,18 4-2 0,10 9 0 15,11 3-1 1,0 4 0-16,0 2-1 0,7 7 1 15,7-3 0-15,-3-4 0 16,3 1 0-16,7-7 0 16,7-3 0-16,-14-3 1 15,11 0-1-15,0-3 0 16,-1 0-1-16,-13-6 0 16,-11-4 0-16,7 0 0 15,-14 1 0-15,-4-7 0 0,-7-3 0 16,-7-3 0-16,4 3 0 15,0-3 0-15,3 6 0 16,8 7 0-16,-12-1 0 16,1 1 1-16,-7-1-1 15,7-6 0-15,-11-6-1 16,-3-3 1-16,-11 3-1 16,-11-3 1-16,-13 3-1 15,-8 3 1-15,-7 6-1 16,-10 0 1-16,0 1 0 15,-11 8 0-15,0 1-1 16,-4 9 1-16,1 7 0 16,-11-1 0-16,0 7-1 15,0 2 1-15,-14 11-1 16,0 2 1-16,-7 10-1 16,-8 6 1-16,8 9 0 15,-7 10 1-15,7 3-1 16,3 13 0-16,8-7 0 0,6 3 1 15,4 1-1-15,11-7 0 16,-11 0 0-16,3-6 0 16,-3-13 0-16,0 0 0 15,0-9-1-15,-3-3 1 16,-8-3-1-16,0-1 1 16,-6-2-1-16,-15-13 0 15,-3 0 0-15,-8 0 1 0,-2 3-1 16,-8-10 1-16,-7 1-1 15,-18 3 1-15,-10 0 0 16,3-4 0 0,-14 4 0-16,1 3 0 31,-61 10 0-15,7-1 1-16,4-3 0 0,-11-3 0 0,11-3 0 15,-14 6 0-15,-15-2 0 16,8-5 1-16,-11 1-2 15,0 0 1-15,22-3 0 16,-12-3 0-16,8-7-1 16,-4-6 1-16,14-3-1 15,-3-3 0-15,4 0 0 16,-1 0 0-16,25 0 0 16,-4 0 0-16,11 0 0 15,11-4 1-15,3-2-2 0,22 3 1 16,6 2-1-1,18 1 0-15,11 3 0 16,10 3 0-16,7 1-2 0,11-1 0 16,3 3-7-16,1 3 1 15,2-9-2-15,8 0 0 16</inkml:trace>
  <inkml:trace contextRef="#ctx0" brushRef="#br4" timeOffset="159991.97">12192 12342 24 0,'-4'10'12'0,"-3"2"-5"0,4-9 13 16,-1 7-17-16,1-4 0 15,-1 6 3-15,1 17 1 16,-1 5-8-16,-3 13 0 15,0 13 5-15,-3 6 0 16,3 6-2-16,-4 16 1 0,0-1-2 16,4 1 0-16,4-9-2 31,3-1 1-31,0-9-2 0,0-6 1 16,0-10-2 15,0-9 1-16,3-13-8-15,-3-12 1 0,0-13-3 16,7-15 1-16</inkml:trace>
  <inkml:trace contextRef="#ctx0" brushRef="#br4" timeOffset="161063.1">12171 12414 26 0,'7'-6'13'0,"32"0"-9"0,-29 6 21 16,8 0-24-16,7 0 0 0,3 3 2 15,0 3 1 1,4-3-4-16,7-9 1 0,14 3 2 16,7 0 0-16,14-7 0 15,10-2 0-15,1-1-1 16,14 4 0 31,10-1-1-47,7 7 0 0,-3 3 0 15,11 0 0-15,10 0 0 16,0-6 0-16,-14-3-1 0,10-4 1 0,1-9 0 0,-1 0 0 0,-10 6-2 16,0-2 1-16,7-1-1 15,0-6 1-15,0 6-1 31,-10-3 1-31,6 0-1 16,4 3 1 31,4 0-1 15,-11-6 1 17,7-3 0-79,-4-3 0 46,1-7 0-46,-8 7 0 32,15-10-1-32,-15 13 1 15,-14 9 0 1,-10 10 0-16,-7 5 0 16,-11 4 0-16,-4 4 0 15,-17-4 0-15,-7 0-1 16,-14 9 1-16,-11 7-1 0,-10 6 0 0,-11 12 0 0,-7 4 0 0,-8 12 0 15,-6-6 1-15,-3 9-1 0,-1 10 0 0,0-4 0 0,4 4 1 0,3 0 0 16,4 0 0-16,4 6-1 0,3-1 1 0,-4-2 0 0,4 0 0 0,-4-3 0 0,-6 3 0 16,3-4 0-16,3 4 0 0,1-6 0 0,-1-10 0 0,4-6 0 0,0 6 0 15,0-15-1-15,-4-4 1 0,1-3 0 0,-1-3 0 0,-3-3-1 0,-7 0 1 0,-7-3-1 0,-11-3 1 0,-7-1 0 16,-4-2 0-16,-13-7 1 0,-8-3 0 0,-3-3 0 0,-14-3 1 0,-14-3 0 0,-18 0 0 0,3-4-1 16,-20 1 1-16,-4 3-1 0,3-1 0 15,-10 4 0-15,-11-9 0 16,1-1-1-16,-8 1 1 15,-14-4 0-15,3-3 1 16,-17 0-1-16,0 7 0 16,4-1-4-16,-11 7 1 0,3-4-9 15,1 7 0-15,-4-3-3 16,17 3 1-16</inkml:trace>
  <inkml:trace contextRef="#ctx0" brushRef="#br4" timeOffset="164367.17">5013 11787 38 0,'7'38'19'0,"35"-29"-15"0,-24-9 20 16,3-3-22-16,4-3 1 15,10-4 1-15,-7-5 1 16,15-4-7-16,10-6 0 16,3 3 3-16,4-6 1 15,0-4-2-15,-7 4 0 0,3 3-1 16,-13 3 1-16,-4 6 0 15,-4 4 0-15,-3 9 0 16,-15 6 0 0,4 6 0-16,1 4 0 0,-5 2 0 15,4 7 1-15,-10 0-1 16,10 3 0-16,-7 0 0 16,4 1 1-16,7-5-1 15,-4-2 0-15,3-3 0 16,-2-4 0-16,2-2-1 15,4-4 1-15,4 0-1 16,7 1 1-16,0-4 0 16,3-3 0-16,0-3 0 15,-6 0 1-15,6-1 0 16,0 1 0-16,4 0-1 16,4 0 0-16,-1 0 0 15,0 3 1-15,1 0-1 16,-1 3 0-16,4 3 0 0,-3 1 0 15,-12-1 0-15,1 3 1 16,-4-2-1 0,4 5 1-16,0 1-1 0,-7-1 1 15,3 1-1-15,0-4 0 16,-6-3 0-16,-1 4 0 16,0-10 0-16,0-3 0 0,4-4-1 15,-4 4 1 1,4 3 0-16,-7-3 1 15,-1 3-1-15,-2 0 0 0,-1 0 0 16,0 3 1-16,-4 7-1 16,1-4 0-16,-4 0 1 15,7 0 0-15,1 1 0 16,2-4 0-16,4 0-1 16,4-3 1-16,7 0 0 15,0 0 0-15,3-3-1 16,-3 3 1-16,-4 0-1 15,8 0 0-15,-1 0 0 16,7-3 0-16,-13-7 0 16,13-2 0-16,4-7 0 15,3 6 0-15,8-2-1 16,10 2 1-16,7 1 0 16,-3 5 1-16,10 7-1 15,0 0 0-15,-3 4-4 16,-4 5 0-16,-7 0-10 15,-25 1 0-15</inkml:trace>
  <inkml:trace contextRef="#ctx0" brushRef="#br4" timeOffset="165721.06">10135 11499 29 0,'-3'40'14'0,"10"26"-8"16,-4-53 12-16,1-1-17 15,3 7 1-15,4 0 2 16,-1 0 0-16,1-4-4 16,6-2 0-16,8-7 4 15,7-9 0-15,10-3-2 16,4-7 1-16,10-9-1 15,11 0 1-15,-3 0-2 0,-4-6 1 16,0 3-1-16,0 0 0 16,3 3 0-16,-3 0 0 15,0 0-2-15,7 7 1 16,-3-1 0-16,-4 6 0 16,-4 4 0-16,-3 6 0 15,0 3 0-15,4 10 1 16,-5-1-1-16,-2 10 1 15,6 0-1-15,-6 0 0 16,3-6 0-16,0 0 0 0,-4-7-1 16,-3 0 1-16,3-5-1 15,8-4 1-15,6-4 0 16,4 1 0-16,0-3 0 16,4 6 0-16,-4 0 0 15,-7-3 1-15,7-3-1 16,0 2 0-16,0-2-1 15,-4-6 1-15,4-10-1 16,0 0 1-16,4-6-1 16,-4-7 1-16,-11 1-1 15,1 2 0-15,10 1 1 16,-7-1 0-16,0 4 0 16,3 3 1-16,1 3-1 15,-1 7 0-15,-3 5 1 16,-7 4 0-16,4 3-1 15,6 6 1-15,-3 3-1 16,0 7 1-16,7-4-1 0,7 0 1 16,0 1-1-16,-7-1 0 15,11-2 0-15,0-4 0 16,3 0 0-16,7 0 0 62,0 0 0-62,-10 3 0 0,6-3 0 0,5 7 0 16,-1-1 0-16,3-6 0 0,1-3 1 0,-11-3 0 0,7-3 0 0,1-7 1 16,2-5-1-16,8-11 1 0,3-2-4 15,-3 6 1-15,4 0-13 16,6 3 0-16</inkml:trace>
  <inkml:trace contextRef="#ctx0" brushRef="#br4" timeOffset="169748.41">18337 6945 38 0,'-3'10'19'0,"17"-26"-11"16,-7 10 20-16,7-7-24 15,4 1 0-15,3-1 3 16,7-2 0-16,11 5-9 16,10 1 1-16,4 2 6 0,0 11 0 15,-3 8-2-15,-8 4 0 16,-10 12-2-16,-11 3 1 15,-11 7-3-15,-17 6 1 16,-10 0-1-16,-19 6 0 16,-6 6-2-16,0-5 1 15,-4-1-1-15,0-6 1 16,4-10 0-16,3-6 0 16,7-6 0-16,4-12 1 15,10-7 0-15,11-9 1 16,11-4 0-16,10 1 0 0,4-4 0 15,-1-2 1-15,4 2 0 16,4 4 0-16,3 6 0 16,4 6 1-16,0 6-1 15,-4 0 1-15,-3 10-1 16,3 6 1-16,-3 4-1 16,-1 5 0-16,1-3-1 15,3 4 1-15,0-4-6 16,1 1 0 31,2-14-11-32,-6-11 1 79</inkml:trace>
  <inkml:trace contextRef="#ctx0" brushRef="#br4" timeOffset="170610.62">19597 7410 40 0,'-4'21'20'0,"8"20"-10"0,-1-31 24 0,4 2-31 16,0-2 1-16,11-1 2 16,7 0 0-16,10 4-7 15,4-7 0-15,3-3 5 16,4-3 0-16,0 0-2 15,-7-6 1-15,-4-3-3 16,-7-4 1-16,-7-6-2 16,-3 4 1-16,-7-1-2 15,-8 0 1-15,-6 4-1 16,-4 9 1-16,-8 6-1 16,-2 9 1-16,-4 4-1 15,-4 3 0-15,7 0 1 16,1-4 0-16,3 4 0 0,3 3 1 15,4 3 0-15,3 10 0 16,11-7 0 0,8 3 1-16,9-3-1 0,12 1 0 15,-1-4 0-15,0-10 1 16,0-11-2-16,1-4 1 16,2-4-1-16,8-14 1 15,-7-11 0-15,0 1 1 16,-4 3 0-16,-3-3 1 0,-7 3 0 15,-1 3 0-15,-6 3 0 16,-4 6 0 15,-3 4-1-15,-11 9 0 15,0 0-1-31,-4 3 1 0,-3 3-2 16,-3 4 1-16,-5 6-1 15,1 2 1 1,0 4 0 0,0 3 0-16,0-3-1 0,3-3 1 31,1 0 0-15,3-3 0-16,7 2 0 0,0-5 0 0,7-4 0 0,3-5 0 0,8-4-1 15,7-7 1-15,3 4 0 0,0 0 0 0,0-6 0 0,-3 5 0 0,-7 1 0 16,-1 0 0-16,-3 3 0 0,-3 6 1 0,-4-2-1 0,0-4 0 15,-3 6 0-15,-4 6 0 16,0 7 0-16,-4 6 0 16,-3 0 0-1,0 4 0 1,-7 40 0-16,10-32-1 0,4-2 1 16,4-4-4-16,3-6 1 15,7-12-6-15,4-7 1 16,3-9-8-16,0-16 0 15</inkml:trace>
  <inkml:trace contextRef="#ctx0" brushRef="#br4" timeOffset="171437.76">20789 7616 37 0,'11'13'18'0,"6"6"-12"0,-13-10 26 0,-1 7-29 16,1 3 0-16,0-4 1 15,-1 4 1-15,1 6-5 16,-1 0 0-16,8-3 4 16,-1 0 0-16,4-6-1 15,4-3 1-15,10-7-2 16,8-6 1-16,2-10-3 16,5-2 0-16,-5-1-4 15,-2 1 1-15,-4-7-4 16,-1 3 0-16,1-3-1 0,-4 1 0 31,29-4-5-31,-36 9 9 16,4 4 1-16,-4-1 4 0,-4 4 0 15,-3 3 1-15,-3 3 0 16,0 0 0-16,-4 3 1 16,-4 0-1-16,-6 10 1 31,-8-4-1-16,1 1 0-15,-5-1-2 16,1 0 1-16,0 7-1 0,0-3 1 0,3-1-1 16,1 1 0-16,3-4-1 0,3-3 1 15,8-6-1-15,6-3 1 16,8-6-1-16,0 6 1 0,-1-4-1 16,1-2 0-16,-4 0 1 15,0 2 0-15,7 4-1 16,-3 3 1-16,3 3-1 15,0 0 1 1,-3 1-1-16,3-8 1 0,4 4-1 16,3 0 1-16,0 0 0 15,1 0 1-15,-1 4 0 16,-4-1 0-16,5-3 0 16,2 3 1-16,12-13-1 15,-1-18 1-15,0-9 0 31,1-14 0-15,-1-5-1-16,-7-22 1 0,-10-4-2 0,-7-6 1 0,-11-3-1 16,-11 0 0-16,-6 7 0 0,-4 12 0 15,-1 9 0-15,-2 13 1 16,-8 21 0-16,4 17 1 16,-7 24-2-16,3 20 1 31,4 24-1-31,3 20 1 15,8 24-1-15,6 19 0 0,8 0 0 0,-1-9 1 16,4-19-1-16,0-19 1 0,4-19-4 16,-4-18 0-16,-4-10-11 15,-3-19 1-15,-10-6-1 16,3-16 0-16</inkml:trace>
  <inkml:trace contextRef="#ctx0" brushRef="#br4" timeOffset="171635.34">21706 7478 54 0,'25'19'27'0,"14"-12"-36"16,-32-7 58-16,11 3-49 15,13 3 0-15,5 3-3 16,2 1 0-16,1-1-3 0,0-3 0 15,-4 1-9-15,-3-10 0 16</inkml:trace>
  <inkml:trace contextRef="#ctx0" brushRef="#br4" timeOffset="171840.26">22154 7635 39 0,'0'54'19'0,"0"15"-16"0,0-54 28 0,0 4-31 0,4-3 1 15,-4-4-2-15,4-2 1 0,3-7-5 16,0-9 1 0,-4-4-7-16,-3-2 0 0</inkml:trace>
  <inkml:trace contextRef="#ctx0" brushRef="#br4" timeOffset="172705.44">22313 7582 42 0,'25'13'21'0,"31"-4"-24"15,-38-9 35-15,3 0-33 16,7 0 1-16,-6-3-1 16,-1 3 1-16,-4 0 0 15,-3-3 1-15,1 3-1 16,-5-3 1-16,-3-1-1 0,-7 4 1 15,-3 0 0-15,-4 0 0 16,-7 7-1-16,-1 5 0 16,1 7-1-1,0 9 1-15,0-9-1 0,7 3 0 16,3-3-2-16,12-4 1 16,2 1-1-16,4-6 1 15,4-7-1-15,3-6 1 16,0 3-2-16,0-4 1 15,4-5-2-15,-4-4 0 16,-3 1-2-16,0-4 1 16,-4 4 0-16,0 5 0 15,0 4 3-15,-4 3 1 0,1 7 4 16,-4 5 0-16,0-6 4 16,0 7 0-16,0-1 0 15,0 7 1-15,0-6-2 16,4-1 0-16,0-5-2 15,-1-7 0-15,1-7-3 16,-1 4 1-16,1-3-2 16,-1 0 1-16,1-4 0 31,0 4 0-31,-4 3 0 0,7-3 0 0,0 2 0 16,4 1 1-16,6 0-1 15,-3-3 0-15,1 3 0 16,-1 6 1-16,-4 3-1 15,1-6 1-15,-4 3-1 16,0 10 1-16,0-4-1 16,0 1 0-16,4-4-2 0,3-3 1 15,4-6-3-15,3 3 0 16,4-9-2-16,3-13 1 16,0-3 0-1,-3-7 0 1,0 1 1-16,-7 6 0 0,-4 6 5 0,-4-3 0 15,-2 3 4-15,-1 10 0 16,-7-1 1-16,-7 4 0 16,-4 3-1-16,-3-3 1 15,-10 6-3 1,-5 3 0-16,-2 3-2 0,-5 3 0 0,5 7-1 16,3 3 1-1,6 0 0 1,8 6 0-1,11 0 2-15,10-9 1 0,7 2 0 0,4 4 1 16,0 3-1-16,-1 4 1 0,-6-4-1 16,-7 3 0-16,-8 0-5 15,-14 4 0-15,-17-1-14 16,-14-12 1 0,-7-7-1-1,-8-2 0-15</inkml:trace>
  <inkml:trace contextRef="#ctx0" brushRef="#br4" timeOffset="173118.69">25185 6964 54 0,'-18'60'27'0,"1"53"-34"0,9-82 54 0,-2 13-47 15,3 22 0-15,3 12 0 16,1 13 0-16,-1-9-1 16,1-7 1-16,3-9-5 15,-4-13 1-15,1-15-8 16,-1-23 0-16,1-21-3 15,-11-10 0-15</inkml:trace>
  <inkml:trace contextRef="#ctx0" brushRef="#br4" timeOffset="173479.51">24864 7422 23 0,'-7'-6'11'0,"21"40"2"0,-4-24 15 0,5 2-23 0,6 1 0 15,7 2 6-15,7-2 0 16,8 0-13-16,9-1 1 15,8 4 9-15,11-4 0 16,3-2-2-16,-7-4 1 16,-10 0-4-16,-12-3 1 0,-6-3-3 15,-11-3 0 1,-6-3-1-16,-8 0 0 0,-7 6-1 16,-7 6 1-16,-4 3-1 15,-6 10 1-15,-1 9-1 16,-3-2 1-16,0 2-2 15,0 0 1-15,3 0-1 16,8-3 0-16,3-6 0 16,7-6 0-1,3-10 1-15,4-10 0 0,0-2 1 16,-3-10 0-16,-7-9 0 16,-8-10 1-16,1 4-3 15,-5 3 0-15,-2 2-14 16,-4 1 0-16</inkml:trace>
  <inkml:trace contextRef="#ctx0" brushRef="#br4" timeOffset="173990">27739 7215 60 0,'-4'-3'30'0,"-17"37"-26"0,14-21 46 0,-7 6-50 15,-7 3 1-15,-7 0 0 16,-4 3 0-16,-3 3-2 16,-4-3 1-16,0 0-2 15,7 3 1-15,1-3-2 16,6-9 1-16,7 3-1 15,8-3 1-15,6 2-1 16,15-2 1-16,10 3 1 16,4 0 1-16,13 6 0 15,-2 3 1-15,-5-9 0 16,-6 3 0 0,-14 3-2-16,-11 9 1 15,-14 1-3-15,-8-1 1 0,-9-8-8 0,-8-11 0 16,0-2-7-1,7-7 1-15</inkml:trace>
  <inkml:trace contextRef="#ctx0" brushRef="#br4" timeOffset="174274.77">28011 7529 57 0,'42'6'28'16,"-28"-6"-31"-16,-14 0 51 0,0 0-49 15,-4 0 1-15,-6-3-1 16,-11 6 1-16,-7 0 0 16,-4 6 0-16,0 10-2 15,4 19 1-15,-4 0-4 16,4 5 0-16,0 4-1 16,10 1 1-16,11-14 0 15,10-9 0-15,12-15 2 16,2-17 1-16,11-12 3 15,1-12 0-15,2-10-1 16,-2-12 1-16,2-10-12 16,1-6 1-16</inkml:trace>
  <inkml:trace contextRef="#ctx0" brushRef="#br4" timeOffset="174545.92">28392 6820 60 0,'0'69'30'0,"-18"41"-36"0,18-76 52 15,-4 7-46-15,-3 19 0 16,-3 9 0-16,-1 9 1 0,4 13-1 16,4-3 0-16,-1-1 0 15,1-8 0-15,-1-13-2 16,4-16 0-16,4-22-3 15,6-18 0-15,1-10-10 16,-1-13 1 0,-3-18-2-16,7-4 0 15</inkml:trace>
  <inkml:trace contextRef="#ctx0" brushRef="#br4" timeOffset="174785.67">28522 7595 45 0,'21'34'22'0,"4"26"-22"16,-22-54 43-16,5 3-40 15,-1 4 1-15,0-4 6 16,3-6 0-16,1 4-11 0,-1 2 0 16,5-6 6-16,2 0 1 15,4-6-3-15,0-9 1 16,4-7-5-16,0-6 1 15,0 0-6-15,-1 3 1 16,-3 0-9-16,-3 3 0 16,-7-6-5-16,-4 6 0 15</inkml:trace>
  <inkml:trace contextRef="#ctx0" brushRef="#br4" timeOffset="175117.42">28949 7723 47 0,'-4'53'23'0,"50"-28"-15"0,-32-18 39 0,8-4-46 0,6-3 0 0,7-10 1 0,11-2 1 0,0 3-4 0,0-10 1 0,-8-6 1 16,-6-4 1-16,-11 1-2 15,-10 0 0-15,-15-7-1 16,-6 4 1-16,-11 3-1 15,-4 15 0-15,-3 13-1 16,-8 10 1-16,5 12 1 16,6 12 0-16,7 16 0 15,11 13 1-15,11 3 2 16,10-3 0-16,11-7 0 16,17-6 1-16,14-12-1 15,4-10 0-15,22-6-10 0,-12-13 0 16,-20-9-12-16,-19 4 1 15</inkml:trace>
  <inkml:trace contextRef="#ctx0" brushRef="#br4" timeOffset="177653.19">25090 9213 48 0,'-7'37'24'0,"3"73"-19"0,4-88 25 16,-7 25-30-16,-11 38 0 15,1 37 0-15,-8 35 0 16,-3 43 0-16,0 36 0 16,-4 33-1-16,4 32 1 15,3 29-1-15,0 24 0 16,-14 351 4 0,8-81 1-16,2-56 0 15,15-35 1-15,4-15 1 16,10-39 0-16,3-40 0 15,4-28 0 1,25 53-22 0,-7-150 0-16</inkml:trace>
  <inkml:trace contextRef="#ctx1" brushRef="#br4" timeOffset="147568.31">13825 7833 0,'0'0'16</inkml:trace>
  <inkml:trace contextRef="#ctx0" brushRef="#br4" timeOffset="179109.73">18309 9426 44 0,'0'3'22'0,"14"-12"-13"16,-7 2 22-16,7 7-27 16,4-3 0-16,3-6 3 15,4 2 1-15,7 7-9 16,-1 0 1-16,1 4 6 15,-7-1 0-15,-7 0-3 16,-8-6 1-16,-13 9-3 0,-8 10 0 16,-3 3-4-1,-7 6 0-15,-7 3-2 16,-8-6 0-16,-6 6-1 62,3 3 1-62,4-2-2 0,3-1 0 0,4-6 1 16,7-7 1-16,3-5 1 0,7-4 1 0,8-6 1 0,10-3 1 0,7-3 4 0,4 6 0 31,6 3 2-31,1 3 0 0,3 4 0 0,1 2 0 16,-5 7-1-16,-3-3 0 16,4 2-3-16,3-5 0 15,-3-4-11-15,0-6 1 0,-1-9-7 16,1-6 0-16</inkml:trace>
  <inkml:trace contextRef="#ctx0" brushRef="#br4" timeOffset="179351.69">18856 9495 58 0,'-25'31'29'0,"-17"29"-35"15,31-51 53-15,-3 19-47 0,-7 4 0 16,-7 5-1-16,3 1 1 16,4-4-5-16,0-8 1 15,7-11-12-15,7-18 1 16</inkml:trace>
  <inkml:trace contextRef="#ctx0" brushRef="#br4" timeOffset="179564.52">18775 9542 48 0,'7'37'24'0,"0"-8"-25"0,-4-23 33 0,1 7-32 15,0 2 1-15,3 4-1 16,3 0 0-16,4 0-1 16,0-1 1-16,4-5-4 15,0-4 1-15,-1-5-10 16,1-11 0-16</inkml:trace>
  <inkml:trace contextRef="#ctx0" brushRef="#br4" timeOffset="180033.54">19110 9605 68 0,'14'9'34'16,"43"0"-39"-16,-43-9 63 0,14 0-59 0,11 0 1 0,-1 0-2 16,1-3 0-16,-3 0-6 15,-8-3 1-15,-4-10-12 16,-6-3 0-16</inkml:trace>
  <inkml:trace contextRef="#ctx0" brushRef="#br4" timeOffset="180227.83">19318 9391 48 0,'-7'19'24'0,"-11"56"-19"0,15-53 32 0,-4 3-37 0,0 7 1 16,0 9-1-16,0 2 0 15,0 5-5-15,3-5 1 16,4-8-10-16,4-16 0 0</inkml:trace>
  <inkml:trace contextRef="#ctx0" brushRef="#br4" timeOffset="180430.73">19766 8974 68 0,'-17'91'34'0,"-26"91"-43"15,43-144 61-15,0 28-57 16,-3 18 0-16,3 20-4 16,7-10 1-16,3-6 4 15,4-19 0-15,1-19-14 16,6-19 0-16</inkml:trace>
  <inkml:trace contextRef="#ctx0" brushRef="#br4" timeOffset="180917.09">20324 9489 66 0,'10'15'33'0,"32"-15"-41"16,-20-3 63-16,13-3-56 15,11-7 1-15,-4 1-7 16,-3 2 1-16,-11 4-9 0,-7 0 1 15,-14 0-4-15,-7 6 0 16</inkml:trace>
  <inkml:trace contextRef="#ctx0" brushRef="#br4" timeOffset="181112.4">20228 9752 55 0,'25'16'27'0,"38"-26"-34"0,-45 4 54 0,10-7-48 16,11 1 1-16,11-7-12 15,-1-3 0-15,-10 3 3 16,3-3 0-16</inkml:trace>
  <inkml:trace contextRef="#ctx0" brushRef="#br4" timeOffset="181302.3">21332 9341 59 0,'-21'41'29'0,"-25"-16"-32"0,39-19 50 15,-10 10-46 1,-19 15 0-16,-9 4 2 0,-12 12 1 15,-6 6-5-15,3 7 1 16,3 6-1-16,18-10 0 16,11-12-11-16,11-10 1 15,13-27-7-15,11-17 0 16</inkml:trace>
  <inkml:trace contextRef="#ctx0" brushRef="#br4" timeOffset="181498.18">20909 9485 48 0,'7'69'24'0,"0"-6"-19"0,-3-50 40 0,-1 12-44 16,8 6 0-16,-1 4 0 16,8 12 0-16,3-3-2 15,4 6 0-15,3-10-3 16,0-8 0-16,1-13-12 15,-1-13 1-15</inkml:trace>
  <inkml:trace contextRef="#ctx0" brushRef="#br4" timeOffset="181741.26">21403 9733 62 0,'25'10'31'0,"24"-20"-31"16,-28 4 51-16,15-4-51 0,2-2 0 16,1-1-2-16,-4-2 1 15,-3 2-8-15,-7 1 1 16,-7-13-10-16,-1-1 0 0</inkml:trace>
  <inkml:trace contextRef="#ctx0" brushRef="#br4" timeOffset="181949.77">21636 9426 51 0,'-18'25'25'0,"-24"47"-21"15,28-47 38-15,-4 0-41 16,1 10 0-16,-1 9 0 16,4 6 1-16,0 0-5 15,3-3 1-15,4-6-7 16,3-10 1-16,8-21-8 16,10-14 1-16</inkml:trace>
  <inkml:trace contextRef="#ctx0" brushRef="#br4" timeOffset="182387.12">21950 9304 76 0,'14'43'38'0,"11"-11"-48"0,-15-26 75 0,11 0-64 0,8 1 0 0,6-4 0 0,4-3 1 0,0 0-3 16,-8-3 0-16,-6 3 1 15,-7 6 0-15,-11-3-2 16,-11-6 1-16,-6 6-3 16,-8 3 1-16,-7 4-3 15,-3 2 0-15,3 1 0 16,1 2 0-16,2 1 1 15,5 0 0 1,6-1 3-16,8 7 0 0,6-6 5 16,11 0 0-16,11 3 2 15,10 3 0-15,4 6-1 16,-4 3 1-16,-6-3-1 16,-8 7 0-1,-11 6-3 32,-20-1 0-47,-33 17-4 0,-27 6 1 16,-18-4-11-16,-29 7 1 0,-10-16-8 0,11-6 0 0</inkml:trace>
  <inkml:trace contextRef="#ctx0" brushRef="#br4" timeOffset="183409.79">26793 9263 66 0,'0'22'33'0,"32"6"-25"0,-14-25 33 0,3 0-39 0,7 0 0 0,4-6 1 0,10 0 1 15,-3-3-5-15,-7-4 0 0,-7 4 2 16,-8 6 1-16,-10 6-3 15,-10 7 1-15,-11 6-4 0,-4-4 1 16,-3 7-2 0,0 3 1-16,-4 4-1 0,-7 2 1 15,0 0 1 79,4 4 1-94,0 9 2 16,7-7 0-1,3 1 0 32,1 0 1-47,6-4 0 31,0-2 0-15,4-4-1-16,7-3 1 16,4-6-1-16,10-4 0 0,11-8-2 15,3-4 1-15,7-10-12 16,15-8 1-16,3-1-5 0,-8-9 1 0</inkml:trace>
  <inkml:trace contextRef="#ctx0" brushRef="#br4" timeOffset="183638.81">27453 9416 60 0,'-35'26'30'0,"-29"17"-31"0,54-27 56 0,-15 15-54 16,-10-5 0-16,-7 11 0 15,-4 7 1-15,0 3-3 16,3 16 0-16,8-7-3 0,7 1 1 16,7-17-14-16,7-18 0 15,14-9-2-15,7-26 1 16</inkml:trace>
  <inkml:trace contextRef="#ctx0" brushRef="#br4" timeOffset="183834.77">27185 9479 62 0,'21'41'31'0,"4"3"-38"0,-18-35 61 0,0-3-54 16,0 10 0-16,0 6-1 15,0 3 1-15,0 0-4 16,7-3 0-16,8-6-13 15,6-7 1 1</inkml:trace>
  <inkml:trace contextRef="#ctx0" brushRef="#br4" timeOffset="184037.66">27605 9620 63 0,'0'3'31'0,"10"1"-25"0,-2-8 47 16,6 8-50-16,3-1 1 16,11 0 0-16,4 3 1 15,4-6-8-15,6 0 1 16,0-6-2-16,-3 0 0 15,-7 2-17-15,-1-14 1 16</inkml:trace>
  <inkml:trace contextRef="#ctx0" brushRef="#br4" timeOffset="184252.54">27700 9598 58 0,'-25'57'29'0,"-3"24"-32"15,25-62 38-15,3 16-38 16,3 8 1-16,4-8-14 16,4-1 0-16,6-15 10 15,-2-6 1-15</inkml:trace>
  <inkml:trace contextRef="#ctx0" brushRef="#br4" timeOffset="184437.43">28300 9024 64 0,'-4'91'32'0,"-27"47"-42"0,20-103 60 15,-3 24-51-15,0 14 0 16,0 21-3-16,3 22 1 16,4 6-2-16,7-6 1 0,11-28-13 15,3-29 1-15</inkml:trace>
  <inkml:trace contextRef="#ctx0" brushRef="#br4" timeOffset="184905.27">28893 9764 69 0,'0'10'34'0,"24"-16"-42"0,-13-1 61 0,10 1-53 15,18-3 0-15,-4 2-1 16,0-2 0-16,1 3-9 15,-1-1 1-15,-7-5-10 16,0 3 1-16</inkml:trace>
  <inkml:trace contextRef="#ctx0" brushRef="#br4" timeOffset="185124.52">28907 9975 55 0,'14'18'27'0,"10"-24"-29"16,-24 6 43-16,29-6-41 15,6 0 0-15,4-1-10 0,3-5 1 16,11-4-2-16,-7 0 1 16</inkml:trace>
  <inkml:trace contextRef="#ctx0" brushRef="#br4" timeOffset="187398.81">29884 9818 60 0,'3'6'30'0,"22"-15"-16"16,-11 9 30-16,7 0-41 16,8 3 0-16,6 3 1 15,4 3 0-15,3-5-6 16,-3 2 0-16,-7-3 0 0,-4 3 0 15,-7-3-16-15,-3-6 0 16,-1-6-3-16,1-4 1 16</inkml:trace>
  <inkml:trace contextRef="#ctx0" brushRef="#br4" timeOffset="187831.05">31143 9275 68 0,'0'19'34'0,"-7"6"-44"16,4-15 68-16,-8 8-58 15,-14-8 1-15,-10 9 0 16,-11 12 0-16,0 10-2 15,-10 6 1-15,-8 12 0 0,12 7 0 16,6 13-3 0,3-4 1-16,8 6-3 0,10-15 1 15,11-6-4-15,7-16 1 16,14-13-5-16,11-6 0 16,10-9-4-16,7-13 0 15</inkml:trace>
  <inkml:trace contextRef="#ctx0" brushRef="#br4" timeOffset="188062.87">31129 9714 56 0,'-14'54'28'0,"-25"-26"-33"16,25-19 52-16,-11 16-47 15,-6 0 1-15,-12-3 0 16,5 7 0-16,2 5-2 16,1 1 1-16,7-7-5 15,3-6 0-15,14-13-11 16,4-12 0-16</inkml:trace>
  <inkml:trace contextRef="#ctx0" brushRef="#br4" timeOffset="188270.27">30879 9683 53 0,'17'69'26'0,"-13"0"-21"0,-1-47 40 16,1 6-46-16,3-3 1 16,0 10-1-16,4 2 1 15,3 1 0-15,3-4 0 16,8-8-2-16,-4-5 1 15,0-5-10-15,1-6 1 16,-5-20-6-16,8-2 1 16</inkml:trace>
  <inkml:trace contextRef="#ctx0" brushRef="#br4" timeOffset="188493.92">31380 9846 61 0,'0'28'30'0,"14"-21"-36"15,-4-7 57-15,4 0-48 16,11 0 1-16,10-7 0 16,1-2 1-16,-5-4-8 15,-2 4 1-15,-8-1-3 16,0-5 1-16,-7-4-15 15,-7-3 1-15</inkml:trace>
  <inkml:trace contextRef="#ctx0" brushRef="#br4" timeOffset="188704.4">31552 9674 61 0,'-17'47'30'0,"-18"12"-35"0,24-37 45 0,-3 13-40 16,-7-1 0-16,3 7-1 15,0 6 0-15,4-3-4 16,4-13 1-16,6-3-12 16,4-9 1-16</inkml:trace>
  <inkml:trace contextRef="#ctx0" brushRef="#br4" timeOffset="189168.37">31993 9620 75 0,'11'22'37'0,"-4"6"-47"15,-7-28 68-15,4 4-58 16,3-1 1-16,3-6 2 0,8 3 0 16,3-10-4-16,7 1 1 15,-3 6 0-15,-4-1 1 16,-3-2-1-16,-4 0 1 16,-4 3-2-16,-2 3 0 15,-8-6-1-15,-4 6 0 16,-7 6 0-16,-6 6 0 15,-4 1-2-15,-1 3 0 16,1-1-1-16,4 1 1 0,-1 0 0 16,4-4 1-1,7 1 0-15,7-1 0 0,7-2 3 16,7 2 1-16,7 1 1 16,7-1 1-16,1 4-1 15,-5 6 1-15,-6-6-1 16,-4 9 1-16,-7-10-2 15,-7 10 1-15,-18 7-6 16,-13 5 1-16,-12 1-7 16,-2-10 1-16,-5-6-9 15,-6-6 0-15</inkml:trace>
  <inkml:trace contextRef="#ctx0" brushRef="#br4" timeOffset="189512.16">32445 9112 75 0,'32'63'37'0,"31"37"-39"0,-38-78 69 0,14 19-66 16,7 19 1-16,-1 12-1 16,-2 19 1-16,-15 0-3 15,-17 15 0-15,-8 10 1 16,-21 7 0-16,-24-1-7 15,-18-9 1-15,-14-19-17 16,-18-22 0-16</inkml:trace>
  <inkml:trace contextRef="#ctx0" brushRef="#br4" timeOffset="192321.53">917 7014 26 0,'21'16'13'0,"-10"-16"-2"0,0 3 14 16,-11 0-23-16,10 7 0 15,-3-4 1-15,4 3 1 16,-8-2-5-16,4-1 0 16,4 3 3-16,-4-2 1 0,-3 2 0 15,6 0 0-15,-3 4-1 16,4 0 0-16,-1 5 0 15,1-8 1-15,0 2-2 16,-1-2 1-16,1-1-2 16,-1 1 0-16,1-1 1 15,6 0 0-15,-9 1-1 16,2-1 1-16,1-3 0 16,-1 1 1-16,1-4 0 15,-1 0 0-15,-2-3 0 16,-5-3 0-16,4-7 0 15,-3-2 0-15,3-23 0 16,10-15 1 15,4-22-2-31,11-22 0 0,-4-25-5 0,15-29 0 0,13-8-10 16,4-39 0-16,-7 4-3 16,-3 9 1-16</inkml:trace>
  <inkml:trace contextRef="#ctx0" brushRef="#br4" timeOffset="193373.25">1774 6168 26 0,'4'-35'13'0,"14"10"-1"0,-15 16 13 0,4-4-23 15,-7 1 1-15,0-1 1 16,0-6 1-16,-10 0-6 15,-1 4 0-15,-17-1 3 16,-22 4 1-16,-2 5-2 16,-8 1 0-16,-7 3 0 15,-11 3 1-15,-3 3-2 16,0 6 1-16,-8-2 0 16,8 8 0-16,4 7 0 15,-4 7 1-15,-1 14-1 16,-6 11 0-16,-3 15 0 15,2 15 1-15,19 14-1 16,10-1 0-16,0 0-1 0,10-6 1 16,22 3-1-16,18 10 0 15,10-1-1-15,7-9 1 16,17 6-1-16,33-12 1 16,6-12-1-16,15-14 1 15,10-18-1-15,25-19 0 16,18-19-1-16,-4-21 1 15,10-13-1-15,4-13 1 0,-3-12-1 16,-18-23 1 15,-21-8-1-15,-8-17 1-16,-10-5 0 0,-14-7 0 0,-24-3 1 0,-15 3 0 0,-24-6-1 16,-8 9 1-16,-28-6-1 15,-24-6 1-15,-22 18-4 16,-6 10 0-1,-26 13-7-15,-27 24 0 0</inkml:trace>
  <inkml:trace contextRef="#ctx0" brushRef="#br4" timeOffset="195881.25">23650 511 30 0,'4'19'15'0,"3"-23"-6"15,-7 17 16-15,-4 21-24 16,-3 17 0-16,-14 11 2 16,-4 29 0-16,-6 6-4 15,-1 20 1-15,0 20 1 16,4 20 1-16,3-3-2 16,4 22 0-16,10-17-2 0,4-2 1 15,0-6-4 1,4-20 1-16,3-21-6 0,-4-19 0 15,1-41-1-15,-8-31 1 16</inkml:trace>
  <inkml:trace contextRef="#ctx0" brushRef="#br4" timeOffset="196631.4">24264 464 23 0,'28'12'11'0,"46"13"-9"0,-45-25 20 16,2-3-19-16,15-3 1 15,11-3 4-15,10 2 0 0,17 4-8 16,8-3 0-16,10 3 6 15,15-7 1-15,17 1-2 16,3-7 0-16,15 7-3 16,28-1 1-16,0 4-2 15,25 3 0-15,3-6-1 16,25 9 1-16,6-7-1 16,30 7 0-16,13-9 0 15,14 3 1-15,7-4-1 16,8 1 0-16,17-1-1 15,11 7 1-15,-1 3-1 16,12 10 1-16,-12 2-1 16,19 20 1-16,-8 5-1 15,-21-9 1-15,4 1 0 16,-22-7 0-16,-14-4 0 16,-17-5 0-16,-7 3-1 15,-15-10 1-15,-35-3-4 0,-24 6 0 16,-32 7-9-1,-32-6 1-15,-35-1-2 0,-25-3 1 16</inkml:trace>
  <inkml:trace contextRef="#ctx0" brushRef="#br4" timeOffset="197597.66">23618 2257 29 0,'4'10'14'0,"7"-10"-13"16,-11 0 25-16,10-6-25 16,4 2 0-16,7 4 1 15,8 0 0-15,9 0-2 16,12 0 0-16,-1 0 3 0,22 0 0 15,13 0 0-15,22 0 0 16,7 0 0-16,21 0 1 16,29-6-1-16,6 6 1 15,18 6-1-15,14-6 1 16,18 10-2-16,10-7 1 16,25 6-2-16,11-2 1 0,31-4-1 15,4 3 0 1,14-12-1-16,10 3 1 0,11-7-1 15,18 4 0-15,-7 3 0 16,0-7 0-16,17 10 0 16,-10 4 0-16,0 5 0 15,13 10 0-15,-13 3-1 16,-4 6 1-16,8 6 0 16,-15 4 0-16,-10 0-1 15,-26-4 1-15,-13 4-3 16,-28 6 0-16,-25 0-6 15,698 125 18-15</inkml:trace>
  <inkml:trace contextRef="#ctx0" brushRef="#br4" timeOffset="204886.87">17978 8899 31 0,'10'16'15'0,"11"-7"-7"0,-17-6 16 15,3 4-22-15,0-4 0 16,0 3 3-16,0 0 0 15,0 4-4-15,0-1 0 16,0 0 4-16,0 4 0 0,4 3-1 16,-4-7 1-16,4 0-2 15,-1-2 1-15,1-4-1 16,3-9 0-16,3-10 0 16,5-19 1-16,6-2 0 15,11-20 0-15,14-15-2 16,7-9 1-16,14-10-8 15,7 12 1-15,-7 10-14 16,-14 7 0-16</inkml:trace>
  <inkml:trace contextRef="#ctx0" brushRef="#br4" timeOffset="207409.72">18711 11138 60 0,'0'-13'30'0,"4"1"-22"0,-4 12 31 16,0 0-35-16,0 3 1 16,-4 6 1-16,-6 10 0 15,-8 9-8-15,-7 1 0 16,-6 15 4-16,-1 3 1 15,0 12-7-15,0 4 1 16,1-10-6-16,2-3 1 16,5-6-12-16,3-15 0 15</inkml:trace>
  <inkml:trace contextRef="#ctx0" brushRef="#br4" timeOffset="207651.14">18436 11044 57 0,'-10'47'28'0,"10"-3"-30"16,3-22 43-16,4 3-40 15,0 16 0-15,4 9 1 16,3 13 0-16,11 6-2 15,13-4 0-15,5 1-1 16,3-6 1-16,3-7-16 0,0-18 0 16</inkml:trace>
  <inkml:trace contextRef="#ctx0" brushRef="#br4" timeOffset="208328.76">19262 11351 58 0,'-11'10'29'0,"1"-10"-28"0,10 0 41 0,0 0-37 16,0 0 1-16,0 0 2 15,7 0 0-15,10 0-11 16,4-4 1-16,11 4 6 16,7 0 0-16,3 0-7 15,1-3 0-15,-12 3-12 16,-6-3 0-16,-7-3-6 16,-18 6 1-16</inkml:trace>
  <inkml:trace contextRef="#ctx0" brushRef="#br4" timeOffset="208508.17">19156 11693 60 0,'7'3'30'0,"28"-22"-33"0,-21 10 54 16,7 6-50-16,15-7 1 15,10 1-3-15,3-4 0 16,-3 1-9-16,-4-1 0 15,-3-2-7-15,3-1 0 16</inkml:trace>
  <inkml:trace contextRef="#ctx0" brushRef="#br4" timeOffset="209002.29">20105 11103 60 0,'32'-6'30'0,"3"6"-29"15,-14 0 51-15,7 0-51 16,-3 6 1-16,-4 7-1 15,-7 9 1-15,-14 9-4 16,-17 4 1-16,-8 9-1 16,-3 0 0-16,-11 0-3 15,-7-4 1-15,-3 1-3 16,-1-3 0-16,4-4 0 16,4 1 1-16,3-7 0 15,7-6 1-15,4-10-1 16,11-8 1-16,6-11 1 0,7-2 1 15,4-4 0-15,8-2 1 16,6 2 3-16,7 1 0 16,7 5 5-16,7 7 0 15,8 3 3-15,-1 7 0 16,-7 12 1-16,8-3 0 16,6 9-3-16,0 13 0 15,4-1-5-15,4 1 1 16,-4-13-9-16,-4-3 0 0,-7-9-13 15,-10-7 1-15</inkml:trace>
  <inkml:trace contextRef="#ctx0" brushRef="#br4" timeOffset="209736.37">21223 11495 28 0,'159'-28'14'0,"49"-22"3"0,-166 31 8 15,8-6-19-15,-1-6 1 16,-10-13 3-16,-14 0 0 15,-22-19-13-15,-17-6 0 0,-35-3 8 16,-32-3 1-16,-25 0-5 16,25 18 1-16,-113-18-3 15,-22 6 0-15,-9 13 0 16,-15 18 1-16,-11 13-1 16,-10 15 0-1,-145 32 0 1,85 10 1-16,43-7-2 15,38 0 1-15,35 9-3 16,36 10 0-16,24 3 0 16,22 13 0-16,20 3 0 15,22 9 1-15,18 3 0 16,13 10 1-16,22 6 3 16,21 6 0-16,18 3 0 15,6-12 1-15,29-7 1 16,14-2 0-16,32-10 0 15,24-6 1 17,47-7 0-17,41 0 0 17,40-15 0-17,27-13 0-15,19-12-2 0,13-6 1 0,-21-10 0 0,-14-16 0 0,-10-25-1 0,-29-6 0 0,-38-22-1 0,-22-16 0 0,-35-9-3 16,-39-12 0-16,-45-10-16 0,-40-19 1 15</inkml:trace>
  <inkml:trace contextRef="#ctx0" brushRef="#br4" timeOffset="213834.34">26190 8846 39 0,'4'12'19'0,"-4"1"-9"16,3-19 20-16,-3-1-27 16,4 4 1-16,3-6 1 15,3-1 0-15,5-2-7 16,2-4 1-16,4-9 4 15,4-10 1-15,0-8-3 16,-4-4 1-16,0-16-1 16,-3 3 0-16,-1 7-2 15,-3 15 1-15,-3 1-2 0,0 15 1 16,-4 3-3-16,-4 16 0 16,1 15-1-16,-4 17 1 15,0 8-1-15,0 16 0 16,0 7 1-16,0 6 0 15,3 9 3-15,8-3 1 16,-1-12 2-16,5-13 0 16,2-6 2-16,4-10 1 15,4-9 0-15,-4-16 0 16,0-15-2-16,-6-13 1 16,-12 0-2-16,-10 0 0 15,-14-3-2-15,-11 3 1 0,-10 0-1 16,-22 6 0-16,8 7-2 15,-8 9 1-15,-3 3-2 16,0 3 0-16,4 7-1 16,6-7 1-16,11 4-1 15,11-1 1-15,7 0 1 16,7-2 1-16,17-4 3 16,15-3 0-16,24-6 2 15,11-10 1-15,7-9 0 16,21-10 1-16,18-2-1 15,10-7 1-15,-14 6-2 16,-3 4 1-16,-18 5-3 16,-11 17 0-16,-20 18-2 15,-22 16 0-15,-25 31-1 0,-38 16 0 16,-32 19-7 0,-32 25 1-16,-25 6-11 0,-42 13 1 15</inkml:trace>
  <inkml:trace contextRef="#ctx0" brushRef="#br4" timeOffset="-214506.05">26134 11207 51 0,'-18'13'25'0,"11"-4"-15"0,7-9 25 15,0 0-31-15,0 0 0 16,7 0 3-16,4 0 0 0,6 0-8 15,5 3 1-15,16 3 6 16,8 4 0-16,4-1-2 16,3 1 1-16,-8-7-3 15,-6 0 1-15,-7 12-3 16,-21 7 0-16,-15 10-1 16,-7-4 0-16,-13 7-1 15,-5 5 0-15,-2 4-1 16,-5-9 0-16,5 2 0 15,2 4 1-15,1 6 0 16,0-6 0-16,3-3 0 16,4-1 1-16,4-2 0 15,6-7 1-15,4-3 0 16,7-6 0-16,7-7-1 16,4 1 1-16,6-7-4 0,11-6 1 15,11-3-8-15,7-10 1 16,11-5-8-16,2-7 1 15</inkml:trace>
  <inkml:trace contextRef="#ctx0" brushRef="#br4" timeOffset="-214277.65">26903 11608 44 0,'-18'29'22'0,"-38"-11"-20"0,42-11 33 0,-4 2-33 16,-7 7 1 0,-38 21 1-1,6 1 0-15,8 6-7 16,10-6 1-16,7-4-5 16,8-9 0-16,6-9-7 15,11-13 1-15</inkml:trace>
  <inkml:trace contextRef="#ctx0" brushRef="#br4" timeOffset="-214036.46">26656 11605 44 0,'0'35'22'0,"-7"-23"-19"0,7-2 35 15,-4 12-38-15,1 9 1 16,-1-6 0-16,4 6 1 16,4 4-3-16,3-4 1 15,3-3 0-15,5 1 0 16,-1-4-8-16,0-10 0 16,3-8-6-16,5-7 1 15</inkml:trace>
  <inkml:trace contextRef="#ctx0" brushRef="#br4" timeOffset="-213779.82">27009 11781 42 0,'-4'25'21'0,"15"-25"-10"15,-4 0 33-15,0 0-40 16,7 3 1-16,7 0 3 16,11 0 0-16,3-3-10 15,0 3 0-15,-6-3 4 16,-5 0 1-16,-2-6-11 16,2 0 1-16,-3-13-12 15,1 0 0-15</inkml:trace>
  <inkml:trace contextRef="#ctx0" brushRef="#br4" timeOffset="-213573.76">27287 11599 49 0,'0'63'24'0,"-14"-38"-24"0,11-6 35 0,-4 9-35 15,-4 0 1-15,-3 13-2 16,7 3 0-16,3 0-7 16,4-1 1-16,4-11-7 15,-1-16 1-15</inkml:trace>
  <inkml:trace contextRef="#ctx0" brushRef="#br4" timeOffset="-213348.91">27898 11094 67 0,'-21'35'33'0,"-1"74"-42"15,19-68 66-15,-1 28-58 16,1 16 1-16,-4 15-4 15,0 22 0-15,7 4-1 16,3-7 1-16,-3-16-14 0,4-34 0 16</inkml:trace>
  <inkml:trace contextRef="#ctx0" brushRef="#br4" timeOffset="-212866.55">28444 11668 72 0,'11'3'36'0,"28"-12"-43"0,-21 9 62 16,13-3-55-16,19 3 1 15,10-7-1-15,3 1 1 16,-6 3-9-16,-5 0 1 15,-2-4-13-15,-18-2 1 16</inkml:trace>
  <inkml:trace contextRef="#ctx0" brushRef="#br4" timeOffset="-212671.11">28430 12007 56 0,'46'15'28'0,"28"-15"-28"16,-45-6 38-16,13-3-39 15,11-4 0-15,7-6-14 16,-4 4 0-16,8-11 8 16,3-5 0-16</inkml:trace>
  <inkml:trace contextRef="#ctx0" brushRef="#br4" timeOffset="-212414.75">29401 11834 74 0,'3'13'37'0,"18"-16"-46"0,-7 3 71 16,0 0-61-16,22-4 0 0,10-2-1 15,6-3 0-15,8-4-6 16,7-3 1-16,-3 1-15 16,-8-10 0-16</inkml:trace>
  <inkml:trace contextRef="#ctx0" brushRef="#br4" timeOffset="-212145.64">30349 11508 62 0,'-31'34'31'0,"-15"23"-30"16,35-48 41-16,-13 13-40 0,-8 7 1 16,0 8 0-16,0-2 1 15,-6 12-5-15,-1 3 0 16,0 6-1-16,4 1 1 16,3-13-12-16,11-10 1 15,7-18-7-15,10-16 1 16</inkml:trace>
  <inkml:trace contextRef="#ctx0" brushRef="#br4" timeOffset="-211935.25">30074 11706 72 0,'18'65'36'0,"-11"-5"-49"16,-3-38 70-16,6 12-57 15,4 20 0-15,11 2 0 16,-4 4 0-16,4 2-2 16,7-8 0-16,3-10-8 15,0-22 0-15,-3-19-9 16,-4-13 0-16</inkml:trace>
  <inkml:trace contextRef="#ctx0" brushRef="#br4" timeOffset="-211578.46">30790 11837 82 0,'8'19'41'0,"13"-28"-52"0,-11 9 78 0,11-3-67 15,15 3 1-15,3 0-2 16,6 0 0-16,-6-4-4 16,-7 1 0-16,0-3-17 15,-1-10 0-15</inkml:trace>
  <inkml:trace contextRef="#ctx0" brushRef="#br4" timeOffset="-211129.04">31503 11336 67 0,'7'43'33'0,"32"-8"-20"0,-28-32 44 15,6 0-54-15,4 0 0 16,0-3 2-16,11 3 1 15,7-3-8-15,3-3 1 16,-3 3 4-16,-7-3 1 16,-7 6-4-16,-11 4 1 15,-18 5-3-15,-13 4 0 16,-8 3-2-16,4 3 0 16,-11 9-1-1,7 0 0-15,8 1 1 16,6-4 0-16,8-3 2 15,10-3 0-15,0-3 3 16,17 0 0-16,12-1 2 16,2 1 0-16,8 0 0 15,-3 3 0-15,-8-6-1 16,-14 6 0-16,-17 12-2 16,-26 13 0-16,-23 19-7 15,-33 9 0-15,-31 7-16 16,-36-13 1 15</inkml:trace>
  <inkml:trace contextRef="#ctx0" brushRef="#br4" timeOffset="-208756.06">26416 13095 28 0,'-4'3'14'0,"1"13"3"0,3-16 14 16,0 0-25-16,-4 0 1 16,4 3 6-16,0-3 1 15,0 0-16-15,7 3 1 16,8-3 10-16,6 3 1 16,14 0-3-16,7 3 1 15,4 4-4-15,4-1 0 16,-8 7-2-16,-3-4 1 0,-11 4-4 15,-10 3 1-15,-11-3-2 16,-7-1 1-16,-4-2-3 16,-6-4 1-16,-5 4-2 15,-6 2 0-15,0 1 0 16,0 3 1-16,3 0 0 16,4 0 1-16,4-1 1 15,3-2 1-15,7 3 2 16,7-3 0-16,7-1 2 15,7-2 0-15,-3-4 0 16,13-3 1-16,5 13 0 16,6 0 0-16,-7 3-1 15,-3 6 0-15,-11-3-2 16,-10 13 0-16,-18 6-2 16,-18 12 0-16,-10 7-6 0,-25-3 1 15,-11-1-6-15,-3-2 0 16,3-4-9-16,8-15 1 15</inkml:trace>
  <inkml:trace contextRef="#ctx0" brushRef="#br4" timeOffset="-208468.57">27400 13493 61 0,'-28'22'30'16,"-21"6"-36"-16,38-15 53 0,-10 12-46 15,-14 12 0-15,-11 20-1 16,-7 12 0-16,3 6-1 15,1-6 1-15,3-6-5 16,7-10 1-16,4-12-13 16,17-25 1-16</inkml:trace>
  <inkml:trace contextRef="#ctx0" brushRef="#br4" timeOffset="-208244.55">27040 13640 65 0,'22'72'32'0,"9"29"-40"0,-20-70 53 16,7 16-45-16,-1 10 1 16,4 9-1-16,4-4 0 15,-4-5-11-15,0-10 1 16,1-13-7-16,2-12 1 0</inkml:trace>
  <inkml:trace contextRef="#ctx0" brushRef="#br4" timeOffset="-207719.02">28279 13383 59 0,'-18'10'29'0,"18"5"-29"0,4-12 50 0,3 7-47 16,7-1 1-16,3 4 1 15,5-1 0-15,9 1-7 16,12-4 1-16,-1 1 2 15,4 2 0-15,-7-9-9 16,-11 1 1-16,-3-1-13 16,-8-3 1-16</inkml:trace>
  <inkml:trace contextRef="#ctx0" brushRef="#br4" timeOffset="-207539.82">28056 13860 60 0,'-14'28'30'0,"21"-22"-29"0,4-6 45 16,7-3-44-16,20 0 0 15,15-3 1-15,4-7 0 16,6 4-11-16,1 3 0 16,-4 6-9-16,0 0 1 15</inkml:trace>
  <inkml:trace contextRef="#ctx0" brushRef="#br4" timeOffset="-207089.22">29132 13656 58 0,'-21'31'29'0,"32"-21"-21"0,-8-10 42 15,8 0-46-15,10 0 0 16,18 0 1-16,21-3 1 15,7-4-9-15,11 1 1 16,3 0-1-16,-7 0 1 0,-11-4-18 16,-10-2 0-16</inkml:trace>
  <inkml:trace contextRef="#ctx0" brushRef="#br4" timeOffset="-204295.83">30138 12966 34 0,'7'3'17'0,"3"-3"-7"0,-2 3 18 16,-1 1-23-16,-4 2 1 15,4 0 3-15,-7 0 1 16,0 4-13-16,0 2 1 16,-3 4 7-16,-4 0 1 15,0 2-4-15,-4 8 1 16,0 11-3-16,-3 1 1 0,0-4-1 16,7 1 1-16,-4-1-1 15,4 4 0 1,0-4 0-16,4-2 0 0,3-4 0 15,7-6 1-15,7-3-1 16,7-4 1-16,4 1 0 16,0-6 0-16,3-1-1 15,4-6 1-15,-1 0-5 16,5-6 1-16,-1-6-14 16,-3-10 0-16</inkml:trace>
  <inkml:trace contextRef="#ctx0" brushRef="#br4" timeOffset="-204011">30575 12885 58 0,'4'12'29'0,"-1"16"-28"0,-3-18 42 0,-3 5-40 0,-4 14 1 16,-4 11 1-16,-3 20 1 15,-11 22-8-15,-10 9 1 16,-18 21 4-16,0 26 0 16,-14 3-4-16,0 10 0 0,4 0-6 15,-1-17 0-15,4-11-13 16,7-29 1-16</inkml:trace>
  <inkml:trace contextRef="#ctx1" brushRef="#br4" timeOffset="195577.2">23745 10564 0</inkml:trace>
  <inkml:trace contextRef="#ctx0" brushRef="#br4" timeOffset="-202539.22">26945 15343 51 0,'4'22'25'0,"-4"9"-17"0,-4-15 26 16,-3 6-31-16,-7 0 0 15,-14 9 0-15,0 10 0 16,-11 6-5-16,-11-3 1 16,-10 12 2-16,0 4 0 15,8 3-6-15,6-10 1 16,10-9-10-16,8-13 1 16,18-15-3-16,10-16 0 15</inkml:trace>
  <inkml:trace contextRef="#ctx0" brushRef="#br4" timeOffset="-202314.72">26688 15453 52 0,'14'78'26'0,"3"10"-34"16,-10-63 50-16,1 13-41 15,6 9 1-15,7 16-1 16,7 2 1-16,0-8-5 16,0-10 1-16,1-10-8 15,2-8 1-15,5-14-6 16,3-11 1-16</inkml:trace>
  <inkml:trace contextRef="#ctx0" brushRef="#br4" timeOffset="-202043.81">27340 15534 64 0,'0'13'32'0,"25"-13"-37"0,-14 0 64 0,3 0-55 0,7 0 1 0,11-3-1 0,10 0 1 15,7 0-17 1,-13 3 1-16,-12 0-8 16,-13 6 1-16</inkml:trace>
  <inkml:trace contextRef="#ctx0" brushRef="#br4" timeOffset="-201873.85">27309 15823 59 0,'10'16'29'0,"18"-10"-27"16,-14-9 41-16,4 0-42 16,7-4 0-16,-1 1-2 15,8-3 0-15,-4-4-14 0,8 1 0 16,-5-7-1-1,-2 6 0-15</inkml:trace>
  <inkml:trace contextRef="#ctx0" brushRef="#br4" timeOffset="-201440.37">28198 15763 69 0,'14'7'34'0,"39"-20"-40"15,-32 13 69-15,3 0-63 16,12 0 1-16,3 0-2 16,3 0 1-16,0-3-7 0,-7 0 1 15,1 0-14-15,-1-10 1 16</inkml:trace>
  <inkml:trace contextRef="#ctx0" brushRef="#br4" timeOffset="-201108.51">29048 15146 59 0,'7'37'29'0,"-11"-21"-32"16,1-7 41-16,-4 7-37 16,-4-4 0-16,-3 1 2 15,3 0 0-15,1 2-3 16,3-2 0-16,0 2 2 16,3 4 1-16,1 0-2 15,-1 0 0-15,11 0-3 16,11-7 0-16,7-9-6 15,6-3 1-15,8-12-11 16,0-10 1 15</inkml:trace>
  <inkml:trace contextRef="#ctx0" brushRef="#br4" timeOffset="-200917.34">29249 15108 44 0,'-18'50'22'0,"1"-6"-14"0,9-31 30 15,1 5-36-15,0 11 0 0,-3 2 1 16,-8 13 0-16,1 0-4 16,-1 3 0-16,0 6 2 15,4 4 0-15,0-7-8 16,7-3 1-16,7-10-9 16,7-12 0-16</inkml:trace>
  <inkml:trace contextRef="#ctx0" brushRef="#br4" timeOffset="-200648.48">29841 15211 68 0,'-7'22'34'0,"-42"38"-39"15,28-38 61-15,-21 15-54 16,-4 14 0-16,-18 24 1 16,-20 19 0-16,-12 19-5 0,-3 6 1 15,11 0 1 1,7-15 0-16,7-10-5 0,11-19 0 16,13-12-11-16,11-13 1 15,18-19-5-15,11-18 0 16</inkml:trace>
  <inkml:trace contextRef="#ctx0" brushRef="#br4" timeOffset="-200227.3">29362 15977 61 0,'21'18'30'0,"14"-27"-32"15,-21 6 56-15,0-3-50 16,11-1 1-16,7 4 3 16,10 3 1-16,0-3-11 15,-3 3 0-15,-7 0 6 16,-4 6 1-16,-7 7-4 16,-14 2 1-16,-10 1-4 15,-15 3 0-15,-10 3-3 16,-4 0 0-16,8 3-1 15,2-3 0-15,1 0 1 16,7 0 0-16,4-3 2 16,3-1 0-16,3 1 4 0,15 0 0 15,10-6 3-15,11 2 1 16,6 1 0-16,1 0 0 16,-4 2 0-16,-10-2 0 15,-11 3-3-15,-17 6 0 16,-22 10-5-16,-17-4 1 15,-25 10-9-15,-29-7 1 16,-20-6-12-16,-4-6 1 16</inkml:trace>
  <inkml:trace contextRef="#ctx0" brushRef="#br4" timeOffset="-199404.15">30808 15710 46 0,'215'-3'23'0,"-35"-41"-13"0,-134 28 29 0,11-6-36 0,6-12 0 16,-7-16 0-16,-10-10 0 16,-21 0-5-16,-32-15 1 0,-32-6 2 15,-28-17 0-15,-39 4-1 16,-38 3 0-16,-26 7 0 15,-34 12 0 48,-26 12 0-63,-27 4 0 0,-29 2 0 0,-3 4 1 0,-18 6-1 16,0 13 0-16,-10 9 0 0,6 9 0 31,15 17 0-31,-11 14 1 0,28 14-1 31,-7 2 1-31,22 13-1 0,20 0 1 16,15 13 0-16,24-1 0 0,40 4-1 0,24 16 0 15,21-4-2-15,31 9 1 0,36 17-2 16,29 18 1 0,24 3 0-16,32 19 0 0,45 1 0 0,33-1 1 0,41 6 0 15,43 7 0-15,53-4 0 0,25-2 0 16,35-20-1-1,24-12 0-15,4-15 1 0,1-23 0 32,13-25 2-32,-10-34 1 0,3-32-1 0,0-18 1 15,-39-35 0 1,-31-28 1-16,-39-19-3 16,-39-18 1-16,-60-23-7 0,-49-15 0 15,-54-35-10-15,-52-13 1 16</inkml:trace>
  <inkml:trace contextRef="#ctx0" brushRef="#br4" timeOffset="-198343.02">21908 11044 48 0,'81'-3'24'0,"-39"-44"-23"0,-31 31 24 16,-8-6-26-16,-10-3 1 16,-21-6-1-16,-11-1 1 15,-24 4 0-15,-26-3 0 16,-20-7-1-16,-15-6 1 16,-34 0 0-16,-12-3 0 0,-17-3 1 15,-21 0 0-15,14 9 1 16,-10 7 0-1,-12 15 0 1,5 16 1-16,-15 9-1 0,14 13 1 0,-13 12-1 16,9 4 0-1,-2 5-1 1,2-2 0-16,22 6-1 16,15 6 1-16,20 10-2 0,25 9 0 15,21 9-1-15,25 7 0 0,28 12-1 16,24 0 0-16,29 7 0 15,39-1 0-15,25-6 1 16,45-9 0-16,35-6 1 16,68-20 1-16,45-21 0 15,40-19 0-15,45-9 0 16,-11-13 0-16,-10-19 2 16,-21-16 0-16,-18-27 0 0,-31-26 1 15,-40-6 0 1,-27-10 1-16,-47-15-2 0,-34-9 0 15,-43 2-6-15,-43-2 1 16,-38-1-12-16,-39-6 1 16</inkml:trace>
  <inkml:trace contextRef="#ctx0" brushRef="#br4" timeOffset="-196248.84">20976 2759 25 0,'7'25'12'0,"4"-3"-6"0,-8-16 13 16,1-6-13-16,-1 4 0 16,-3-1 5-16,4 6 0 15,-1 4-12-15,1 2 0 16,0 1 9-16,3 3 0 15,0 9-2-15,0-3 0 16,0-3-1-16,-4-3 0 0,1-7 0 16,3-5 0-16,0-17 0 15,7-2 1-15,7-35-1 16,7-7 1-16,8-40-3 16,27-44 1-16,22-18-8 15,28-33 1-15,0-18-18 16,17-15 0-16</inkml:trace>
  <inkml:trace contextRef="#ctx0" brushRef="#br4" timeOffset="-154119">27640 896 16 0,'0'-3'8'0,"7"-31"2"0,-3 31 9 16,-1 6-15-16,1 3 0 16,-1 3 1-1,4-5 0-15,0 11-7 0,4-5 0 16,0-1 5-16,-1 7 0 15,1 3-2-15,3-4 1 16,0 7-1-16,0-6 1 16,0-4 0-16,0 4 1 15,0-6 0-15,4-1 0 16,10-3 1-16,11-6 1 16,14-9-1-16,14-26 0 15,14-34-2-15,7-22 0 16,22-28-13-16,24-47 0 0,7-13-3 15,35-37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Distance from zero</a:t>
            </a:r>
          </a:p>
          <a:p>
            <a:r>
              <a:rPr lang="en-US">
                <a:cs typeface="Calibri"/>
              </a:rPr>
              <a:t>Piecewise definition</a:t>
            </a:r>
          </a:p>
          <a:p>
            <a:r>
              <a:rPr lang="en-US">
                <a:cs typeface="Calibri"/>
              </a:rPr>
              <a:t>Graph via PW definition</a:t>
            </a:r>
          </a:p>
          <a:p>
            <a:r>
              <a:rPr lang="en-US">
                <a:cs typeface="Calibri"/>
              </a:rPr>
              <a:t>Important when thinking of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|x|=2</a:t>
            </a:r>
          </a:p>
          <a:p>
            <a:r>
              <a:rPr lang="en-US">
                <a:cs typeface="Calibri"/>
              </a:rPr>
              <a:t>|x-3|=1</a:t>
            </a:r>
          </a:p>
          <a:p>
            <a:r>
              <a:rPr lang="en-US">
                <a:cs typeface="Calibri"/>
              </a:rPr>
              <a:t>Graphs for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3|2x-7|-9=0</a:t>
            </a:r>
          </a:p>
          <a:p>
            <a:r>
              <a:rPr lang="en-US">
                <a:cs typeface="Calibri"/>
              </a:rPr>
              <a:t>What is +9? |x|&gt;=0</a:t>
            </a:r>
          </a:p>
          <a:p>
            <a:r>
              <a:rPr lang="en-US">
                <a:cs typeface="Calibri"/>
              </a:rPr>
              <a:t>Check via </a:t>
            </a:r>
            <a:r>
              <a:rPr lang="en-US" err="1">
                <a:cs typeface="Calibri"/>
              </a:rPr>
              <a:t>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Challenge: |x+3|=|2x+1|</a:t>
            </a:r>
          </a:p>
          <a:p>
            <a:r>
              <a:rPr lang="en-US">
                <a:cs typeface="Calibri"/>
              </a:rPr>
              <a:t>Check via </a:t>
            </a:r>
            <a:r>
              <a:rPr lang="en-US" err="1">
                <a:cs typeface="Calibri"/>
              </a:rPr>
              <a:t>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1.8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Solving Absolute Value Equations and Inequalities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Idea of Absolute Value</a:t>
            </a:r>
            <a:endParaRPr lang="en-US"/>
          </a:p>
          <a:p>
            <a:r>
              <a:rPr lang="en-US">
                <a:cs typeface="Calibri"/>
              </a:rPr>
              <a:t>Solving Equations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074FC7-7F53-4196-AE8D-FBF71C0C7809}"/>
                  </a:ext>
                </a:extLst>
              </p14:cNvPr>
              <p14:cNvContentPartPr/>
              <p14:nvPr/>
            </p14:nvContentPartPr>
            <p14:xfrm>
              <a:off x="2730600" y="2580480"/>
              <a:ext cx="6876000" cy="113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074FC7-7F53-4196-AE8D-FBF71C0C78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1240" y="2571120"/>
                <a:ext cx="6894720" cy="11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1.8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3DDB80-392D-4C06-91DF-0B19BF8CD5D3}"/>
                  </a:ext>
                </a:extLst>
              </p14:cNvPr>
              <p14:cNvContentPartPr/>
              <p14:nvPr/>
            </p14:nvContentPartPr>
            <p14:xfrm>
              <a:off x="801360" y="1548720"/>
              <a:ext cx="469080" cy="151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3DDB80-392D-4C06-91DF-0B19BF8CD5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00" y="1539360"/>
                <a:ext cx="487800" cy="15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B857-5BDF-41C8-9A0B-33487692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Idea of Absolute Value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8D8-9EE7-4BAC-8972-E969A2A2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68D03E-D637-471F-9E21-38A9D6F2C5B8}"/>
                  </a:ext>
                </a:extLst>
              </p14:cNvPr>
              <p14:cNvContentPartPr/>
              <p14:nvPr/>
            </p14:nvContentPartPr>
            <p14:xfrm>
              <a:off x="0" y="502200"/>
              <a:ext cx="12135240" cy="624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68D03E-D637-471F-9E21-38A9D6F2C5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92840"/>
                <a:ext cx="12153960" cy="62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2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0145-8F0A-439F-AE94-30B605B1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Basic Equations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0521-4C22-4EEE-AD58-54C868F4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63FA07-9847-4BD4-A2B4-59547A3C68FF}"/>
                  </a:ext>
                </a:extLst>
              </p14:cNvPr>
              <p14:cNvContentPartPr/>
              <p14:nvPr/>
            </p14:nvContentPartPr>
            <p14:xfrm>
              <a:off x="251640" y="186120"/>
              <a:ext cx="11939400" cy="601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63FA07-9847-4BD4-A2B4-59547A3C68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280" y="176760"/>
                <a:ext cx="11958120" cy="60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75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747C-44B0-4334-AF3B-3165018B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Removing Absolute Value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CD27-ED60-4DA7-BA89-A036EB18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B2BB9E-8B5A-4AFC-BD67-55DC8271F72A}"/>
                  </a:ext>
                </a:extLst>
              </p14:cNvPr>
              <p14:cNvContentPartPr/>
              <p14:nvPr/>
            </p14:nvContentPartPr>
            <p14:xfrm>
              <a:off x="154800" y="1009080"/>
              <a:ext cx="11646360" cy="56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B2BB9E-8B5A-4AFC-BD67-55DC8271F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440" y="999720"/>
                <a:ext cx="11665080" cy="57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6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8573-6881-41B5-9984-9E266A0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071C-9FEB-4E4C-8740-0D8CA181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40C41A-9446-4F8F-86B0-F6B56D36C85A}"/>
                  </a:ext>
                </a:extLst>
              </p14:cNvPr>
              <p14:cNvContentPartPr/>
              <p14:nvPr/>
            </p14:nvContentPartPr>
            <p14:xfrm>
              <a:off x="119520" y="60840"/>
              <a:ext cx="12071520" cy="634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40C41A-9446-4F8F-86B0-F6B56D36C8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60" y="51480"/>
                <a:ext cx="12090240" cy="63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20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1.8 Solving Absolute Value Equations and Inequalities</vt:lpstr>
      <vt:lpstr>Section 1.8 Homework Submission to Canvas</vt:lpstr>
      <vt:lpstr>Idea of Absolute Value</vt:lpstr>
      <vt:lpstr>Example: Basic Equations</vt:lpstr>
      <vt:lpstr>Example: Removing Absolute Value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2020-10-05T18:33:51Z</dcterms:modified>
</cp:coreProperties>
</file>