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66" r:id="rId3"/>
    <p:sldId id="267" r:id="rId4"/>
    <p:sldId id="268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B83F1A-020C-93DC-3F2C-8704F5A6DA7A}" v="49" dt="2020-10-05T18:09:22.527"/>
    <p1510:client id="{2CEDDD03-4475-49C6-974B-75C8DE7C28ED}" v="1" dt="2020-10-05T19:13:13.925"/>
    <p1510:client id="{F625583D-4C1E-5FD0-4612-AB05EB67B12E}" v="205" dt="2020-10-05T02:26:00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fa919fd6-03f8-48d0-9b95-10ac8c9672df" providerId="ADAL" clId="{52A9EACF-E343-44A8-BA49-8D86790235A8}"/>
    <pc:docChg chg="modSld">
      <pc:chgData name="Chad Vidden" userId="fa919fd6-03f8-48d0-9b95-10ac8c9672df" providerId="ADAL" clId="{52A9EACF-E343-44A8-BA49-8D86790235A8}" dt="2020-09-30T18:29:46.123" v="0"/>
      <pc:docMkLst>
        <pc:docMk/>
      </pc:docMkLst>
      <pc:sldChg chg="addSp">
        <pc:chgData name="Chad Vidden" userId="fa919fd6-03f8-48d0-9b95-10ac8c9672df" providerId="ADAL" clId="{52A9EACF-E343-44A8-BA49-8D86790235A8}" dt="2020-09-30T18:29:46.123" v="0"/>
        <pc:sldMkLst>
          <pc:docMk/>
          <pc:sldMk cId="3637318454" sldId="257"/>
        </pc:sldMkLst>
        <pc:inkChg chg="add">
          <ac:chgData name="Chad Vidden" userId="fa919fd6-03f8-48d0-9b95-10ac8c9672df" providerId="ADAL" clId="{52A9EACF-E343-44A8-BA49-8D86790235A8}" dt="2020-09-30T18:29:46.123" v="0"/>
          <ac:inkMkLst>
            <pc:docMk/>
            <pc:sldMk cId="3637318454" sldId="257"/>
            <ac:inkMk id="5" creationId="{F4247AFE-7A69-4C8C-B63C-92506C57DB1A}"/>
          </ac:inkMkLst>
        </pc:inkChg>
      </pc:sldChg>
      <pc:sldChg chg="addSp">
        <pc:chgData name="Chad Vidden" userId="fa919fd6-03f8-48d0-9b95-10ac8c9672df" providerId="ADAL" clId="{52A9EACF-E343-44A8-BA49-8D86790235A8}" dt="2020-09-30T18:29:46.123" v="0"/>
        <pc:sldMkLst>
          <pc:docMk/>
          <pc:sldMk cId="3435661696" sldId="264"/>
        </pc:sldMkLst>
        <pc:inkChg chg="add">
          <ac:chgData name="Chad Vidden" userId="fa919fd6-03f8-48d0-9b95-10ac8c9672df" providerId="ADAL" clId="{52A9EACF-E343-44A8-BA49-8D86790235A8}" dt="2020-09-30T18:29:46.123" v="0"/>
          <ac:inkMkLst>
            <pc:docMk/>
            <pc:sldMk cId="3435661696" sldId="264"/>
            <ac:inkMk id="4" creationId="{2B93841B-DF59-499C-82C9-9840C0F5B2AD}"/>
          </ac:inkMkLst>
        </pc:inkChg>
      </pc:sldChg>
      <pc:sldChg chg="addSp">
        <pc:chgData name="Chad Vidden" userId="fa919fd6-03f8-48d0-9b95-10ac8c9672df" providerId="ADAL" clId="{52A9EACF-E343-44A8-BA49-8D86790235A8}" dt="2020-09-30T18:29:46.123" v="0"/>
        <pc:sldMkLst>
          <pc:docMk/>
          <pc:sldMk cId="259742241" sldId="265"/>
        </pc:sldMkLst>
        <pc:inkChg chg="add">
          <ac:chgData name="Chad Vidden" userId="fa919fd6-03f8-48d0-9b95-10ac8c9672df" providerId="ADAL" clId="{52A9EACF-E343-44A8-BA49-8D86790235A8}" dt="2020-09-30T18:29:46.123" v="0"/>
          <ac:inkMkLst>
            <pc:docMk/>
            <pc:sldMk cId="259742241" sldId="265"/>
            <ac:inkMk id="4" creationId="{280564D1-BFFB-47F9-9BC2-CB0956C063DC}"/>
          </ac:inkMkLst>
        </pc:inkChg>
      </pc:sldChg>
      <pc:sldChg chg="addSp">
        <pc:chgData name="Chad Vidden" userId="fa919fd6-03f8-48d0-9b95-10ac8c9672df" providerId="ADAL" clId="{52A9EACF-E343-44A8-BA49-8D86790235A8}" dt="2020-09-30T18:29:46.123" v="0"/>
        <pc:sldMkLst>
          <pc:docMk/>
          <pc:sldMk cId="3878963673" sldId="266"/>
        </pc:sldMkLst>
        <pc:inkChg chg="add">
          <ac:chgData name="Chad Vidden" userId="fa919fd6-03f8-48d0-9b95-10ac8c9672df" providerId="ADAL" clId="{52A9EACF-E343-44A8-BA49-8D86790235A8}" dt="2020-09-30T18:29:46.123" v="0"/>
          <ac:inkMkLst>
            <pc:docMk/>
            <pc:sldMk cId="3878963673" sldId="266"/>
            <ac:inkMk id="4" creationId="{EE72CDC4-C435-4443-85C7-DB55D8FE2412}"/>
          </ac:inkMkLst>
        </pc:inkChg>
      </pc:sldChg>
      <pc:sldChg chg="addSp">
        <pc:chgData name="Chad Vidden" userId="fa919fd6-03f8-48d0-9b95-10ac8c9672df" providerId="ADAL" clId="{52A9EACF-E343-44A8-BA49-8D86790235A8}" dt="2020-09-30T18:29:46.123" v="0"/>
        <pc:sldMkLst>
          <pc:docMk/>
          <pc:sldMk cId="27280856" sldId="267"/>
        </pc:sldMkLst>
        <pc:inkChg chg="add">
          <ac:chgData name="Chad Vidden" userId="fa919fd6-03f8-48d0-9b95-10ac8c9672df" providerId="ADAL" clId="{52A9EACF-E343-44A8-BA49-8D86790235A8}" dt="2020-09-30T18:29:46.123" v="0"/>
          <ac:inkMkLst>
            <pc:docMk/>
            <pc:sldMk cId="27280856" sldId="267"/>
            <ac:inkMk id="4" creationId="{30C4BE97-71EC-4E20-A1E3-D21A64E50AB6}"/>
          </ac:inkMkLst>
        </pc:inkChg>
      </pc:sldChg>
      <pc:sldChg chg="addSp">
        <pc:chgData name="Chad Vidden" userId="fa919fd6-03f8-48d0-9b95-10ac8c9672df" providerId="ADAL" clId="{52A9EACF-E343-44A8-BA49-8D86790235A8}" dt="2020-09-30T18:29:46.123" v="0"/>
        <pc:sldMkLst>
          <pc:docMk/>
          <pc:sldMk cId="3549105615" sldId="268"/>
        </pc:sldMkLst>
        <pc:inkChg chg="add">
          <ac:chgData name="Chad Vidden" userId="fa919fd6-03f8-48d0-9b95-10ac8c9672df" providerId="ADAL" clId="{52A9EACF-E343-44A8-BA49-8D86790235A8}" dt="2020-09-30T18:29:46.123" v="0"/>
          <ac:inkMkLst>
            <pc:docMk/>
            <pc:sldMk cId="3549105615" sldId="268"/>
            <ac:inkMk id="4" creationId="{D6DF5905-2F93-48CD-874A-8A9E20DBA24F}"/>
          </ac:inkMkLst>
        </pc:inkChg>
      </pc:sldChg>
    </pc:docChg>
  </pc:docChgLst>
  <pc:docChgLst>
    <pc:chgData name="Chad Vidden" userId="S::cvidden@uwlax.edu::fa919fd6-03f8-48d0-9b95-10ac8c9672df" providerId="AD" clId="Web-{F625583D-4C1E-5FD0-4612-AB05EB67B12E}"/>
    <pc:docChg chg="addSld delSld modSld">
      <pc:chgData name="Chad Vidden" userId="S::cvidden@uwlax.edu::fa919fd6-03f8-48d0-9b95-10ac8c9672df" providerId="AD" clId="Web-{F625583D-4C1E-5FD0-4612-AB05EB67B12E}" dt="2020-10-05T02:26:21.232" v="227"/>
      <pc:docMkLst>
        <pc:docMk/>
      </pc:docMkLst>
      <pc:sldChg chg="delSp modSp">
        <pc:chgData name="Chad Vidden" userId="S::cvidden@uwlax.edu::fa919fd6-03f8-48d0-9b95-10ac8c9672df" providerId="AD" clId="Web-{F625583D-4C1E-5FD0-4612-AB05EB67B12E}" dt="2020-10-05T02:22:11.983" v="45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F625583D-4C1E-5FD0-4612-AB05EB67B12E}" dt="2020-10-05T02:22:01.890" v="1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F625583D-4C1E-5FD0-4612-AB05EB67B12E}" dt="2020-10-05T02:22:11.983" v="45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F625583D-4C1E-5FD0-4612-AB05EB67B12E}" dt="2020-10-05T02:21:38.499" v="0"/>
          <ac:inkMkLst>
            <pc:docMk/>
            <pc:sldMk cId="3637318454" sldId="257"/>
            <ac:inkMk id="5" creationId="{F4247AFE-7A69-4C8C-B63C-92506C57DB1A}"/>
          </ac:inkMkLst>
        </pc:inkChg>
      </pc:sldChg>
      <pc:sldChg chg="delSp modSp">
        <pc:chgData name="Chad Vidden" userId="S::cvidden@uwlax.edu::fa919fd6-03f8-48d0-9b95-10ac8c9672df" providerId="AD" clId="Web-{F625583D-4C1E-5FD0-4612-AB05EB67B12E}" dt="2020-10-05T02:22:31.608" v="57"/>
        <pc:sldMkLst>
          <pc:docMk/>
          <pc:sldMk cId="3435661696" sldId="264"/>
        </pc:sldMkLst>
        <pc:spChg chg="mod">
          <ac:chgData name="Chad Vidden" userId="S::cvidden@uwlax.edu::fa919fd6-03f8-48d0-9b95-10ac8c9672df" providerId="AD" clId="Web-{F625583D-4C1E-5FD0-4612-AB05EB67B12E}" dt="2020-10-05T02:22:26.186" v="54" actId="20577"/>
          <ac:spMkLst>
            <pc:docMk/>
            <pc:sldMk cId="3435661696" sldId="264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F625583D-4C1E-5FD0-4612-AB05EB67B12E}" dt="2020-10-05T02:22:31.608" v="57"/>
          <ac:inkMkLst>
            <pc:docMk/>
            <pc:sldMk cId="3435661696" sldId="264"/>
            <ac:inkMk id="4" creationId="{2B93841B-DF59-499C-82C9-9840C0F5B2AD}"/>
          </ac:inkMkLst>
        </pc:inkChg>
      </pc:sldChg>
      <pc:sldChg chg="delSp modSp">
        <pc:chgData name="Chad Vidden" userId="S::cvidden@uwlax.edu::fa919fd6-03f8-48d0-9b95-10ac8c9672df" providerId="AD" clId="Web-{F625583D-4C1E-5FD0-4612-AB05EB67B12E}" dt="2020-10-05T02:22:21.983" v="53"/>
        <pc:sldMkLst>
          <pc:docMk/>
          <pc:sldMk cId="259742241" sldId="265"/>
        </pc:sldMkLst>
        <pc:spChg chg="mod">
          <ac:chgData name="Chad Vidden" userId="S::cvidden@uwlax.edu::fa919fd6-03f8-48d0-9b95-10ac8c9672df" providerId="AD" clId="Web-{F625583D-4C1E-5FD0-4612-AB05EB67B12E}" dt="2020-10-05T02:22:17.186" v="50" actId="20577"/>
          <ac:spMkLst>
            <pc:docMk/>
            <pc:sldMk cId="259742241" sldId="265"/>
            <ac:spMk id="2" creationId="{48B2C0D7-B8F7-4D2E-8918-DF67C9DF9340}"/>
          </ac:spMkLst>
        </pc:spChg>
        <pc:inkChg chg="del">
          <ac:chgData name="Chad Vidden" userId="S::cvidden@uwlax.edu::fa919fd6-03f8-48d0-9b95-10ac8c9672df" providerId="AD" clId="Web-{F625583D-4C1E-5FD0-4612-AB05EB67B12E}" dt="2020-10-05T02:22:21.983" v="53"/>
          <ac:inkMkLst>
            <pc:docMk/>
            <pc:sldMk cId="259742241" sldId="265"/>
            <ac:inkMk id="4" creationId="{280564D1-BFFB-47F9-9BC2-CB0956C063DC}"/>
          </ac:inkMkLst>
        </pc:inkChg>
      </pc:sldChg>
      <pc:sldChg chg="modSp new modNotes">
        <pc:chgData name="Chad Vidden" userId="S::cvidden@uwlax.edu::fa919fd6-03f8-48d0-9b95-10ac8c9672df" providerId="AD" clId="Web-{F625583D-4C1E-5FD0-4612-AB05EB67B12E}" dt="2020-10-05T02:23:24.092" v="127"/>
        <pc:sldMkLst>
          <pc:docMk/>
          <pc:sldMk cId="2458993860" sldId="266"/>
        </pc:sldMkLst>
        <pc:spChg chg="mod">
          <ac:chgData name="Chad Vidden" userId="S::cvidden@uwlax.edu::fa919fd6-03f8-48d0-9b95-10ac8c9672df" providerId="AD" clId="Web-{F625583D-4C1E-5FD0-4612-AB05EB67B12E}" dt="2020-10-05T02:22:54.280" v="95" actId="20577"/>
          <ac:spMkLst>
            <pc:docMk/>
            <pc:sldMk cId="2458993860" sldId="266"/>
            <ac:spMk id="2" creationId="{F60C6F8B-FE56-4651-901E-0033BC87DEB5}"/>
          </ac:spMkLst>
        </pc:spChg>
      </pc:sldChg>
      <pc:sldChg chg="del">
        <pc:chgData name="Chad Vidden" userId="S::cvidden@uwlax.edu::fa919fd6-03f8-48d0-9b95-10ac8c9672df" providerId="AD" clId="Web-{F625583D-4C1E-5FD0-4612-AB05EB67B12E}" dt="2020-10-05T02:21:44.187" v="3"/>
        <pc:sldMkLst>
          <pc:docMk/>
          <pc:sldMk cId="3878963673" sldId="266"/>
        </pc:sldMkLst>
      </pc:sldChg>
      <pc:sldChg chg="del">
        <pc:chgData name="Chad Vidden" userId="S::cvidden@uwlax.edu::fa919fd6-03f8-48d0-9b95-10ac8c9672df" providerId="AD" clId="Web-{F625583D-4C1E-5FD0-4612-AB05EB67B12E}" dt="2020-10-05T02:21:44.155" v="2"/>
        <pc:sldMkLst>
          <pc:docMk/>
          <pc:sldMk cId="27280856" sldId="267"/>
        </pc:sldMkLst>
      </pc:sldChg>
      <pc:sldChg chg="modSp new modNotes">
        <pc:chgData name="Chad Vidden" userId="S::cvidden@uwlax.edu::fa919fd6-03f8-48d0-9b95-10ac8c9672df" providerId="AD" clId="Web-{F625583D-4C1E-5FD0-4612-AB05EB67B12E}" dt="2020-10-05T02:23:50.998" v="184"/>
        <pc:sldMkLst>
          <pc:docMk/>
          <pc:sldMk cId="1895931332" sldId="267"/>
        </pc:sldMkLst>
        <pc:spChg chg="mod">
          <ac:chgData name="Chad Vidden" userId="S::cvidden@uwlax.edu::fa919fd6-03f8-48d0-9b95-10ac8c9672df" providerId="AD" clId="Web-{F625583D-4C1E-5FD0-4612-AB05EB67B12E}" dt="2020-10-05T02:23:32.233" v="174" actId="20577"/>
          <ac:spMkLst>
            <pc:docMk/>
            <pc:sldMk cId="1895931332" sldId="267"/>
            <ac:spMk id="2" creationId="{4BBCC598-600E-4013-BAFE-3B8C02176E26}"/>
          </ac:spMkLst>
        </pc:spChg>
      </pc:sldChg>
      <pc:sldChg chg="modSp new modNotes">
        <pc:chgData name="Chad Vidden" userId="S::cvidden@uwlax.edu::fa919fd6-03f8-48d0-9b95-10ac8c9672df" providerId="AD" clId="Web-{F625583D-4C1E-5FD0-4612-AB05EB67B12E}" dt="2020-10-05T02:26:21.232" v="227"/>
        <pc:sldMkLst>
          <pc:docMk/>
          <pc:sldMk cId="2674396685" sldId="268"/>
        </pc:sldMkLst>
        <pc:spChg chg="mod">
          <ac:chgData name="Chad Vidden" userId="S::cvidden@uwlax.edu::fa919fd6-03f8-48d0-9b95-10ac8c9672df" providerId="AD" clId="Web-{F625583D-4C1E-5FD0-4612-AB05EB67B12E}" dt="2020-10-05T02:25:58.482" v="215" actId="20577"/>
          <ac:spMkLst>
            <pc:docMk/>
            <pc:sldMk cId="2674396685" sldId="268"/>
            <ac:spMk id="2" creationId="{F2321AD5-4032-45C4-9FF0-3B1F4DD557E7}"/>
          </ac:spMkLst>
        </pc:spChg>
      </pc:sldChg>
      <pc:sldChg chg="del">
        <pc:chgData name="Chad Vidden" userId="S::cvidden@uwlax.edu::fa919fd6-03f8-48d0-9b95-10ac8c9672df" providerId="AD" clId="Web-{F625583D-4C1E-5FD0-4612-AB05EB67B12E}" dt="2020-10-05T02:21:44.140" v="1"/>
        <pc:sldMkLst>
          <pc:docMk/>
          <pc:sldMk cId="3549105615" sldId="268"/>
        </pc:sldMkLst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EF2A8687-FAFA-8257-9EA0-21AFD0B14301}"/>
    <pc:docChg chg="addSld delSld modSld">
      <pc:chgData name="Chad Vidden" userId="S::cvidden@uwlax.edu::fa919fd6-03f8-48d0-9b95-10ac8c9672df" providerId="AD" clId="Web-{EF2A8687-FAFA-8257-9EA0-21AFD0B14301}" dt="2020-09-28T02:50:54.851" v="270" actId="20577"/>
      <pc:docMkLst>
        <pc:docMk/>
      </pc:docMkLst>
      <pc:sldChg chg="modSp">
        <pc:chgData name="Chad Vidden" userId="S::cvidden@uwlax.edu::fa919fd6-03f8-48d0-9b95-10ac8c9672df" providerId="AD" clId="Web-{EF2A8687-FAFA-8257-9EA0-21AFD0B14301}" dt="2020-09-28T02:27:36.572" v="3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F2A8687-FAFA-8257-9EA0-21AFD0B14301}" dt="2020-09-28T02:27:36.572" v="31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EF2A8687-FAFA-8257-9EA0-21AFD0B14301}" dt="2020-09-28T02:27:42.603" v="39"/>
        <pc:sldMkLst>
          <pc:docMk/>
          <pc:sldMk cId="3296034025" sldId="258"/>
        </pc:sldMkLst>
      </pc:sldChg>
      <pc:sldChg chg="del">
        <pc:chgData name="Chad Vidden" userId="S::cvidden@uwlax.edu::fa919fd6-03f8-48d0-9b95-10ac8c9672df" providerId="AD" clId="Web-{EF2A8687-FAFA-8257-9EA0-21AFD0B14301}" dt="2020-09-28T02:27:42.603" v="38"/>
        <pc:sldMkLst>
          <pc:docMk/>
          <pc:sldMk cId="300863386" sldId="259"/>
        </pc:sldMkLst>
      </pc:sldChg>
      <pc:sldChg chg="del">
        <pc:chgData name="Chad Vidden" userId="S::cvidden@uwlax.edu::fa919fd6-03f8-48d0-9b95-10ac8c9672df" providerId="AD" clId="Web-{EF2A8687-FAFA-8257-9EA0-21AFD0B14301}" dt="2020-09-28T02:27:42.603" v="37"/>
        <pc:sldMkLst>
          <pc:docMk/>
          <pc:sldMk cId="2312466317" sldId="260"/>
        </pc:sldMkLst>
      </pc:sldChg>
      <pc:sldChg chg="del">
        <pc:chgData name="Chad Vidden" userId="S::cvidden@uwlax.edu::fa919fd6-03f8-48d0-9b95-10ac8c9672df" providerId="AD" clId="Web-{EF2A8687-FAFA-8257-9EA0-21AFD0B14301}" dt="2020-09-28T02:27:42.603" v="36"/>
        <pc:sldMkLst>
          <pc:docMk/>
          <pc:sldMk cId="2431567324" sldId="261"/>
        </pc:sldMkLst>
      </pc:sldChg>
      <pc:sldChg chg="del">
        <pc:chgData name="Chad Vidden" userId="S::cvidden@uwlax.edu::fa919fd6-03f8-48d0-9b95-10ac8c9672df" providerId="AD" clId="Web-{EF2A8687-FAFA-8257-9EA0-21AFD0B14301}" dt="2020-09-28T02:27:42.603" v="35"/>
        <pc:sldMkLst>
          <pc:docMk/>
          <pc:sldMk cId="1586519193" sldId="262"/>
        </pc:sldMkLst>
      </pc:sldChg>
      <pc:sldChg chg="del">
        <pc:chgData name="Chad Vidden" userId="S::cvidden@uwlax.edu::fa919fd6-03f8-48d0-9b95-10ac8c9672df" providerId="AD" clId="Web-{EF2A8687-FAFA-8257-9EA0-21AFD0B14301}" dt="2020-09-28T02:27:42.603" v="34"/>
        <pc:sldMkLst>
          <pc:docMk/>
          <pc:sldMk cId="2791107608" sldId="263"/>
        </pc:sldMkLst>
      </pc:sldChg>
      <pc:sldChg chg="modSp">
        <pc:chgData name="Chad Vidden" userId="S::cvidden@uwlax.edu::fa919fd6-03f8-48d0-9b95-10ac8c9672df" providerId="AD" clId="Web-{EF2A8687-FAFA-8257-9EA0-21AFD0B14301}" dt="2020-09-28T02:27:50.791" v="43" actId="20577"/>
        <pc:sldMkLst>
          <pc:docMk/>
          <pc:sldMk cId="3435661696" sldId="264"/>
        </pc:sldMkLst>
        <pc:spChg chg="mod">
          <ac:chgData name="Chad Vidden" userId="S::cvidden@uwlax.edu::fa919fd6-03f8-48d0-9b95-10ac8c9672df" providerId="AD" clId="Web-{EF2A8687-FAFA-8257-9EA0-21AFD0B14301}" dt="2020-09-28T02:27:50.791" v="43" actId="20577"/>
          <ac:spMkLst>
            <pc:docMk/>
            <pc:sldMk cId="3435661696" sldId="264"/>
            <ac:spMk id="2" creationId="{CA451731-004D-47EF-B477-97CEF7BB49D9}"/>
          </ac:spMkLst>
        </pc:spChg>
      </pc:sldChg>
      <pc:sldChg chg="modSp">
        <pc:chgData name="Chad Vidden" userId="S::cvidden@uwlax.edu::fa919fd6-03f8-48d0-9b95-10ac8c9672df" providerId="AD" clId="Web-{EF2A8687-FAFA-8257-9EA0-21AFD0B14301}" dt="2020-09-28T02:50:54.851" v="269" actId="20577"/>
        <pc:sldMkLst>
          <pc:docMk/>
          <pc:sldMk cId="259742241" sldId="265"/>
        </pc:sldMkLst>
        <pc:spChg chg="mod">
          <ac:chgData name="Chad Vidden" userId="S::cvidden@uwlax.edu::fa919fd6-03f8-48d0-9b95-10ac8c9672df" providerId="AD" clId="Web-{EF2A8687-FAFA-8257-9EA0-21AFD0B14301}" dt="2020-09-28T02:27:47.119" v="40" actId="20577"/>
          <ac:spMkLst>
            <pc:docMk/>
            <pc:sldMk cId="259742241" sldId="265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EF2A8687-FAFA-8257-9EA0-21AFD0B14301}" dt="2020-09-28T02:50:54.851" v="269" actId="20577"/>
          <ac:spMkLst>
            <pc:docMk/>
            <pc:sldMk cId="259742241" sldId="265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EF2A8687-FAFA-8257-9EA0-21AFD0B14301}" dt="2020-09-28T02:40:31.852" v="116"/>
        <pc:sldMkLst>
          <pc:docMk/>
          <pc:sldMk cId="3958125265" sldId="266"/>
        </pc:sldMkLst>
        <pc:spChg chg="mod">
          <ac:chgData name="Chad Vidden" userId="S::cvidden@uwlax.edu::fa919fd6-03f8-48d0-9b95-10ac8c9672df" providerId="AD" clId="Web-{EF2A8687-FAFA-8257-9EA0-21AFD0B14301}" dt="2020-09-28T02:40:00.413" v="80" actId="20577"/>
          <ac:spMkLst>
            <pc:docMk/>
            <pc:sldMk cId="3958125265" sldId="266"/>
            <ac:spMk id="2" creationId="{0A7C41C8-31CC-4604-BC41-8170072C4CA5}"/>
          </ac:spMkLst>
        </pc:spChg>
      </pc:sldChg>
      <pc:sldChg chg="modSp new modNotes">
        <pc:chgData name="Chad Vidden" userId="S::cvidden@uwlax.edu::fa919fd6-03f8-48d0-9b95-10ac8c9672df" providerId="AD" clId="Web-{EF2A8687-FAFA-8257-9EA0-21AFD0B14301}" dt="2020-09-28T02:41:02.283" v="152"/>
        <pc:sldMkLst>
          <pc:docMk/>
          <pc:sldMk cId="4204405294" sldId="267"/>
        </pc:sldMkLst>
        <pc:spChg chg="mod">
          <ac:chgData name="Chad Vidden" userId="S::cvidden@uwlax.edu::fa919fd6-03f8-48d0-9b95-10ac8c9672df" providerId="AD" clId="Web-{EF2A8687-FAFA-8257-9EA0-21AFD0B14301}" dt="2020-09-28T02:40:36.672" v="132" actId="20577"/>
          <ac:spMkLst>
            <pc:docMk/>
            <pc:sldMk cId="4204405294" sldId="267"/>
            <ac:spMk id="2" creationId="{DA6ACBA0-226F-4288-83CE-C00ECE293433}"/>
          </ac:spMkLst>
        </pc:spChg>
      </pc:sldChg>
      <pc:sldChg chg="modSp new modNotes">
        <pc:chgData name="Chad Vidden" userId="S::cvidden@uwlax.edu::fa919fd6-03f8-48d0-9b95-10ac8c9672df" providerId="AD" clId="Web-{EF2A8687-FAFA-8257-9EA0-21AFD0B14301}" dt="2020-09-28T02:41:22.481" v="180"/>
        <pc:sldMkLst>
          <pc:docMk/>
          <pc:sldMk cId="1830888025" sldId="268"/>
        </pc:sldMkLst>
        <pc:spChg chg="mod">
          <ac:chgData name="Chad Vidden" userId="S::cvidden@uwlax.edu::fa919fd6-03f8-48d0-9b95-10ac8c9672df" providerId="AD" clId="Web-{EF2A8687-FAFA-8257-9EA0-21AFD0B14301}" dt="2020-09-28T02:41:09.014" v="169" actId="20577"/>
          <ac:spMkLst>
            <pc:docMk/>
            <pc:sldMk cId="1830888025" sldId="268"/>
            <ac:spMk id="2" creationId="{5297BAE8-A9D8-40E7-8CE4-317FFFF7EA4C}"/>
          </ac:spMkLst>
        </pc:spChg>
      </pc:sldChg>
    </pc:docChg>
  </pc:docChgLst>
  <pc:docChgLst>
    <pc:chgData name="Chad Vidden" userId="S::cvidden@uwlax.edu::fa919fd6-03f8-48d0-9b95-10ac8c9672df" providerId="AD" clId="Web-{06B83F1A-020C-93DC-3F2C-8704F5A6DA7A}"/>
    <pc:docChg chg="modSld">
      <pc:chgData name="Chad Vidden" userId="S::cvidden@uwlax.edu::fa919fd6-03f8-48d0-9b95-10ac8c9672df" providerId="AD" clId="Web-{06B83F1A-020C-93DC-3F2C-8704F5A6DA7A}" dt="2020-10-05T18:09:22.449" v="47" actId="20577"/>
      <pc:docMkLst>
        <pc:docMk/>
      </pc:docMkLst>
      <pc:sldChg chg="modSp">
        <pc:chgData name="Chad Vidden" userId="S::cvidden@uwlax.edu::fa919fd6-03f8-48d0-9b95-10ac8c9672df" providerId="AD" clId="Web-{06B83F1A-020C-93DC-3F2C-8704F5A6DA7A}" dt="2020-10-05T18:09:22.449" v="46" actId="20577"/>
        <pc:sldMkLst>
          <pc:docMk/>
          <pc:sldMk cId="259742241" sldId="265"/>
        </pc:sldMkLst>
        <pc:spChg chg="mod">
          <ac:chgData name="Chad Vidden" userId="S::cvidden@uwlax.edu::fa919fd6-03f8-48d0-9b95-10ac8c9672df" providerId="AD" clId="Web-{06B83F1A-020C-93DC-3F2C-8704F5A6DA7A}" dt="2020-10-05T18:09:22.449" v="46" actId="20577"/>
          <ac:spMkLst>
            <pc:docMk/>
            <pc:sldMk cId="259742241" sldId="265"/>
            <ac:spMk id="3" creationId="{9BBBB11B-49A7-4A14-AC67-AC50FA0F861E}"/>
          </ac:spMkLst>
        </pc:spChg>
      </pc:sldChg>
    </pc:docChg>
  </pc:docChgLst>
  <pc:docChgLst>
    <pc:chgData name="Chad Vidden" userId="S::cvidden@uwlax.edu::fa919fd6-03f8-48d0-9b95-10ac8c9672df" providerId="AD" clId="Web-{E3FC4354-3A78-D38D-EB2F-5A6D741E7FA4}"/>
    <pc:docChg chg="addSld delSld modSld sldOrd">
      <pc:chgData name="Chad Vidden" userId="S::cvidden@uwlax.edu::fa919fd6-03f8-48d0-9b95-10ac8c9672df" providerId="AD" clId="Web-{E3FC4354-3A78-D38D-EB2F-5A6D741E7FA4}" dt="2020-09-03T01:44:21.929" v="890" actId="20577"/>
      <pc:docMkLst>
        <pc:docMk/>
      </pc:docMkLst>
      <pc:sldChg chg="modSp ord">
        <pc:chgData name="Chad Vidden" userId="S::cvidden@uwlax.edu::fa919fd6-03f8-48d0-9b95-10ac8c9672df" providerId="AD" clId="Web-{E3FC4354-3A78-D38D-EB2F-5A6D741E7FA4}" dt="2020-09-03T01:25:28.151" v="41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3FC4354-3A78-D38D-EB2F-5A6D741E7FA4}" dt="2020-09-03T01:25:06.777" v="3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E3FC4354-3A78-D38D-EB2F-5A6D741E7FA4}" dt="2020-09-03T01:34:23.596" v="214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E3FC4354-3A78-D38D-EB2F-5A6D741E7FA4}" dt="2020-09-03T01:31:09.193" v="144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ord">
        <pc:chgData name="Chad Vidden" userId="S::cvidden@uwlax.edu::fa919fd6-03f8-48d0-9b95-10ac8c9672df" providerId="AD" clId="Web-{E3FC4354-3A78-D38D-EB2F-5A6D741E7FA4}" dt="2020-09-03T01:25:19.636" v="39"/>
        <pc:sldMkLst>
          <pc:docMk/>
          <pc:sldMk cId="541778303" sldId="263"/>
        </pc:sldMkLst>
      </pc:sldChg>
      <pc:sldChg chg="del">
        <pc:chgData name="Chad Vidden" userId="S::cvidden@uwlax.edu::fa919fd6-03f8-48d0-9b95-10ac8c9672df" providerId="AD" clId="Web-{E3FC4354-3A78-D38D-EB2F-5A6D741E7FA4}" dt="2020-09-03T01:25:37.183" v="44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E3FC4354-3A78-D38D-EB2F-5A6D741E7FA4}" dt="2020-09-03T01:33:25.660" v="177"/>
        <pc:sldMkLst>
          <pc:docMk/>
          <pc:sldMk cId="2848187770" sldId="264"/>
        </pc:sldMkLst>
        <pc:spChg chg="mod">
          <ac:chgData name="Chad Vidden" userId="S::cvidden@uwlax.edu::fa919fd6-03f8-48d0-9b95-10ac8c9672df" providerId="AD" clId="Web-{E3FC4354-3A78-D38D-EB2F-5A6D741E7FA4}" dt="2020-09-03T01:32:59.175" v="147" actId="20577"/>
          <ac:spMkLst>
            <pc:docMk/>
            <pc:sldMk cId="2848187770" sldId="264"/>
            <ac:spMk id="2" creationId="{87BFB716-30A2-4068-8BB4-A8FBBFA73F43}"/>
          </ac:spMkLst>
        </pc:spChg>
      </pc:sldChg>
      <pc:sldChg chg="del">
        <pc:chgData name="Chad Vidden" userId="S::cvidden@uwlax.edu::fa919fd6-03f8-48d0-9b95-10ac8c9672df" providerId="AD" clId="Web-{E3FC4354-3A78-D38D-EB2F-5A6D741E7FA4}" dt="2020-09-03T01:25:37.183" v="43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E3FC4354-3A78-D38D-EB2F-5A6D741E7FA4}" dt="2020-09-03T01:34:45.345" v="219"/>
        <pc:sldMkLst>
          <pc:docMk/>
          <pc:sldMk cId="2769012713" sldId="265"/>
        </pc:sldMkLst>
        <pc:spChg chg="mod">
          <ac:chgData name="Chad Vidden" userId="S::cvidden@uwlax.edu::fa919fd6-03f8-48d0-9b95-10ac8c9672df" providerId="AD" clId="Web-{E3FC4354-3A78-D38D-EB2F-5A6D741E7FA4}" dt="2020-09-03T01:33:40.706" v="184" actId="20577"/>
          <ac:spMkLst>
            <pc:docMk/>
            <pc:sldMk cId="2769012713" sldId="265"/>
            <ac:spMk id="2" creationId="{85E18F61-EC99-44AA-9F8A-9954A40879A0}"/>
          </ac:spMkLst>
        </pc:spChg>
      </pc:sldChg>
      <pc:sldChg chg="add replId modNotes">
        <pc:chgData name="Chad Vidden" userId="S::cvidden@uwlax.edu::fa919fd6-03f8-48d0-9b95-10ac8c9672df" providerId="AD" clId="Web-{E3FC4354-3A78-D38D-EB2F-5A6D741E7FA4}" dt="2020-09-03T01:35:05.470" v="223"/>
        <pc:sldMkLst>
          <pc:docMk/>
          <pc:sldMk cId="1472210608" sldId="266"/>
        </pc:sldMkLst>
      </pc:sldChg>
      <pc:sldChg chg="del">
        <pc:chgData name="Chad Vidden" userId="S::cvidden@uwlax.edu::fa919fd6-03f8-48d0-9b95-10ac8c9672df" providerId="AD" clId="Web-{E3FC4354-3A78-D38D-EB2F-5A6D741E7FA4}" dt="2020-09-03T01:25:37.183" v="42"/>
        <pc:sldMkLst>
          <pc:docMk/>
          <pc:sldMk cId="2256143147" sldId="266"/>
        </pc:sldMkLst>
      </pc:sldChg>
      <pc:sldChg chg="add replId modNotes">
        <pc:chgData name="Chad Vidden" userId="S::cvidden@uwlax.edu::fa919fd6-03f8-48d0-9b95-10ac8c9672df" providerId="AD" clId="Web-{E3FC4354-3A78-D38D-EB2F-5A6D741E7FA4}" dt="2020-09-03T01:35:24.610" v="246"/>
        <pc:sldMkLst>
          <pc:docMk/>
          <pc:sldMk cId="2295418815" sldId="267"/>
        </pc:sldMkLst>
      </pc:sldChg>
      <pc:sldChg chg="modSp new">
        <pc:chgData name="Chad Vidden" userId="S::cvidden@uwlax.edu::fa919fd6-03f8-48d0-9b95-10ac8c9672df" providerId="AD" clId="Web-{E3FC4354-3A78-D38D-EB2F-5A6D741E7FA4}" dt="2020-09-03T01:36:00.875" v="263" actId="20577"/>
        <pc:sldMkLst>
          <pc:docMk/>
          <pc:sldMk cId="866278667" sldId="268"/>
        </pc:sldMkLst>
        <pc:spChg chg="mod">
          <ac:chgData name="Chad Vidden" userId="S::cvidden@uwlax.edu::fa919fd6-03f8-48d0-9b95-10ac8c9672df" providerId="AD" clId="Web-{E3FC4354-3A78-D38D-EB2F-5A6D741E7FA4}" dt="2020-09-03T01:36:00.875" v="263" actId="20577"/>
          <ac:spMkLst>
            <pc:docMk/>
            <pc:sldMk cId="866278667" sldId="268"/>
            <ac:spMk id="2" creationId="{566B6060-F981-44E8-AE7B-A4A80174BC22}"/>
          </ac:spMkLst>
        </pc:spChg>
      </pc:sldChg>
      <pc:sldChg chg="modSp new">
        <pc:chgData name="Chad Vidden" userId="S::cvidden@uwlax.edu::fa919fd6-03f8-48d0-9b95-10ac8c9672df" providerId="AD" clId="Web-{E3FC4354-3A78-D38D-EB2F-5A6D741E7FA4}" dt="2020-09-03T01:44:21.929" v="889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E3FC4354-3A78-D38D-EB2F-5A6D741E7FA4}" dt="2020-09-03T01:36:40.187" v="313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E3FC4354-3A78-D38D-EB2F-5A6D741E7FA4}" dt="2020-09-03T01:44:21.929" v="889" actId="20577"/>
          <ac:spMkLst>
            <pc:docMk/>
            <pc:sldMk cId="2349933283" sldId="269"/>
            <ac:spMk id="3" creationId="{9BBBB11B-49A7-4A14-AC67-AC50FA0F861E}"/>
          </ac:spMkLst>
        </pc:sp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fa919fd6-03f8-48d0-9b95-10ac8c9672df" providerId="ADAL" clId="{1ADB5448-0D83-4B8F-9FEE-614686049DCE}"/>
    <pc:docChg chg="modSld">
      <pc:chgData name="Chad Vidden" userId="fa919fd6-03f8-48d0-9b95-10ac8c9672df" providerId="ADAL" clId="{1ADB5448-0D83-4B8F-9FEE-614686049DCE}" dt="2020-09-28T15:24:26.300" v="0"/>
      <pc:docMkLst>
        <pc:docMk/>
      </pc:docMkLst>
      <pc:sldChg chg="addSp">
        <pc:chgData name="Chad Vidden" userId="fa919fd6-03f8-48d0-9b95-10ac8c9672df" providerId="ADAL" clId="{1ADB5448-0D83-4B8F-9FEE-614686049DCE}" dt="2020-09-28T15:24:26.300" v="0"/>
        <pc:sldMkLst>
          <pc:docMk/>
          <pc:sldMk cId="3637318454" sldId="257"/>
        </pc:sldMkLst>
        <pc:inkChg chg="add">
          <ac:chgData name="Chad Vidden" userId="fa919fd6-03f8-48d0-9b95-10ac8c9672df" providerId="ADAL" clId="{1ADB5448-0D83-4B8F-9FEE-614686049DCE}" dt="2020-09-28T15:24:26.300" v="0"/>
          <ac:inkMkLst>
            <pc:docMk/>
            <pc:sldMk cId="3637318454" sldId="257"/>
            <ac:inkMk id="5" creationId="{91980E41-9547-4D15-BC52-D36249EF1FF6}"/>
          </ac:inkMkLst>
        </pc:inkChg>
      </pc:sldChg>
      <pc:sldChg chg="addSp">
        <pc:chgData name="Chad Vidden" userId="fa919fd6-03f8-48d0-9b95-10ac8c9672df" providerId="ADAL" clId="{1ADB5448-0D83-4B8F-9FEE-614686049DCE}" dt="2020-09-28T15:24:26.300" v="0"/>
        <pc:sldMkLst>
          <pc:docMk/>
          <pc:sldMk cId="3435661696" sldId="264"/>
        </pc:sldMkLst>
        <pc:inkChg chg="add">
          <ac:chgData name="Chad Vidden" userId="fa919fd6-03f8-48d0-9b95-10ac8c9672df" providerId="ADAL" clId="{1ADB5448-0D83-4B8F-9FEE-614686049DCE}" dt="2020-09-28T15:24:26.300" v="0"/>
          <ac:inkMkLst>
            <pc:docMk/>
            <pc:sldMk cId="3435661696" sldId="264"/>
            <ac:inkMk id="4" creationId="{B6ECD494-1CE1-433F-9997-A5AA017BD6A1}"/>
          </ac:inkMkLst>
        </pc:inkChg>
      </pc:sldChg>
      <pc:sldChg chg="addSp">
        <pc:chgData name="Chad Vidden" userId="fa919fd6-03f8-48d0-9b95-10ac8c9672df" providerId="ADAL" clId="{1ADB5448-0D83-4B8F-9FEE-614686049DCE}" dt="2020-09-28T15:24:26.300" v="0"/>
        <pc:sldMkLst>
          <pc:docMk/>
          <pc:sldMk cId="259742241" sldId="265"/>
        </pc:sldMkLst>
        <pc:inkChg chg="add">
          <ac:chgData name="Chad Vidden" userId="fa919fd6-03f8-48d0-9b95-10ac8c9672df" providerId="ADAL" clId="{1ADB5448-0D83-4B8F-9FEE-614686049DCE}" dt="2020-09-28T15:24:26.300" v="0"/>
          <ac:inkMkLst>
            <pc:docMk/>
            <pc:sldMk cId="259742241" sldId="265"/>
            <ac:inkMk id="4" creationId="{B965A0B5-309D-43C4-9D77-0F19A33C4C38}"/>
          </ac:inkMkLst>
        </pc:inkChg>
      </pc:sldChg>
      <pc:sldChg chg="addSp">
        <pc:chgData name="Chad Vidden" userId="fa919fd6-03f8-48d0-9b95-10ac8c9672df" providerId="ADAL" clId="{1ADB5448-0D83-4B8F-9FEE-614686049DCE}" dt="2020-09-28T15:24:26.300" v="0"/>
        <pc:sldMkLst>
          <pc:docMk/>
          <pc:sldMk cId="3958125265" sldId="266"/>
        </pc:sldMkLst>
        <pc:inkChg chg="add">
          <ac:chgData name="Chad Vidden" userId="fa919fd6-03f8-48d0-9b95-10ac8c9672df" providerId="ADAL" clId="{1ADB5448-0D83-4B8F-9FEE-614686049DCE}" dt="2020-09-28T15:24:26.300" v="0"/>
          <ac:inkMkLst>
            <pc:docMk/>
            <pc:sldMk cId="3958125265" sldId="266"/>
            <ac:inkMk id="4" creationId="{2FEC9CAA-ACD0-4254-A571-95F8195D6AD7}"/>
          </ac:inkMkLst>
        </pc:inkChg>
      </pc:sldChg>
      <pc:sldChg chg="addSp">
        <pc:chgData name="Chad Vidden" userId="fa919fd6-03f8-48d0-9b95-10ac8c9672df" providerId="ADAL" clId="{1ADB5448-0D83-4B8F-9FEE-614686049DCE}" dt="2020-09-28T15:24:26.300" v="0"/>
        <pc:sldMkLst>
          <pc:docMk/>
          <pc:sldMk cId="4204405294" sldId="267"/>
        </pc:sldMkLst>
        <pc:inkChg chg="add">
          <ac:chgData name="Chad Vidden" userId="fa919fd6-03f8-48d0-9b95-10ac8c9672df" providerId="ADAL" clId="{1ADB5448-0D83-4B8F-9FEE-614686049DCE}" dt="2020-09-28T15:24:26.300" v="0"/>
          <ac:inkMkLst>
            <pc:docMk/>
            <pc:sldMk cId="4204405294" sldId="267"/>
            <ac:inkMk id="4" creationId="{303E9552-F777-4883-9B4F-68C7FA593523}"/>
          </ac:inkMkLst>
        </pc:inkChg>
      </pc:sldChg>
      <pc:sldChg chg="addSp">
        <pc:chgData name="Chad Vidden" userId="fa919fd6-03f8-48d0-9b95-10ac8c9672df" providerId="ADAL" clId="{1ADB5448-0D83-4B8F-9FEE-614686049DCE}" dt="2020-09-28T15:24:26.300" v="0"/>
        <pc:sldMkLst>
          <pc:docMk/>
          <pc:sldMk cId="1830888025" sldId="268"/>
        </pc:sldMkLst>
        <pc:inkChg chg="add">
          <ac:chgData name="Chad Vidden" userId="fa919fd6-03f8-48d0-9b95-10ac8c9672df" providerId="ADAL" clId="{1ADB5448-0D83-4B8F-9FEE-614686049DCE}" dt="2020-09-28T15:24:26.300" v="0"/>
          <ac:inkMkLst>
            <pc:docMk/>
            <pc:sldMk cId="1830888025" sldId="268"/>
            <ac:inkMk id="4" creationId="{B9A9CDE3-3A85-48AD-8D84-701C609DC678}"/>
          </ac:inkMkLst>
        </pc:inkChg>
      </pc:sldChg>
    </pc:docChg>
  </pc:docChgLst>
  <pc:docChgLst>
    <pc:chgData clId="Web-{EF2A8687-FAFA-8257-9EA0-21AFD0B14301}"/>
    <pc:docChg chg="modSld">
      <pc:chgData name="" userId="" providerId="" clId="Web-{EF2A8687-FAFA-8257-9EA0-21AFD0B14301}" dt="2020-09-28T02:27:24.431" v="50" actId="20577"/>
      <pc:docMkLst>
        <pc:docMk/>
      </pc:docMkLst>
      <pc:sldChg chg="modSp">
        <pc:chgData name="" userId="" providerId="" clId="Web-{EF2A8687-FAFA-8257-9EA0-21AFD0B14301}" dt="2020-09-28T02:27:24.431" v="49" actId="20577"/>
        <pc:sldMkLst>
          <pc:docMk/>
          <pc:sldMk cId="3637318454" sldId="257"/>
        </pc:sldMkLst>
        <pc:spChg chg="mod">
          <ac:chgData name="" userId="" providerId="" clId="Web-{EF2A8687-FAFA-8257-9EA0-21AFD0B14301}" dt="2020-09-28T02:27:24.431" v="49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EB2D30E3-F9DE-8FB6-FA08-9C28031C951E}"/>
    <pc:docChg chg="modSld">
      <pc:chgData name="Chad Vidden" userId="S::cvidden@uwlax.edu::fa919fd6-03f8-48d0-9b95-10ac8c9672df" providerId="AD" clId="Web-{EB2D30E3-F9DE-8FB6-FA08-9C28031C951E}" dt="2020-09-30T18:11:11.021" v="16"/>
      <pc:docMkLst>
        <pc:docMk/>
      </pc:docMkLst>
      <pc:sldChg chg="modNotes">
        <pc:chgData name="Chad Vidden" userId="S::cvidden@uwlax.edu::fa919fd6-03f8-48d0-9b95-10ac8c9672df" providerId="AD" clId="Web-{EB2D30E3-F9DE-8FB6-FA08-9C28031C951E}" dt="2020-09-30T18:11:11.021" v="16"/>
        <pc:sldMkLst>
          <pc:docMk/>
          <pc:sldMk cId="3878963673" sldId="266"/>
        </pc:sldMkLst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C353BEA8-F2B5-F9C8-95C9-DD24AA8C764A}"/>
    <pc:docChg chg="modSld">
      <pc:chgData name="Chad Vidden" userId="S::cvidden@uwlax.edu::fa919fd6-03f8-48d0-9b95-10ac8c9672df" providerId="AD" clId="Web-{C353BEA8-F2B5-F9C8-95C9-DD24AA8C764A}" dt="2020-09-05T11:26:40.759" v="62" actId="20577"/>
      <pc:docMkLst>
        <pc:docMk/>
      </pc:docMkLst>
      <pc:sldChg chg="modSp">
        <pc:chgData name="Chad Vidden" userId="S::cvidden@uwlax.edu::fa919fd6-03f8-48d0-9b95-10ac8c9672df" providerId="AD" clId="Web-{C353BEA8-F2B5-F9C8-95C9-DD24AA8C764A}" dt="2020-09-05T11:23:37.799" v="55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353BEA8-F2B5-F9C8-95C9-DD24AA8C764A}" dt="2020-09-05T11:23:12.172" v="6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353BEA8-F2B5-F9C8-95C9-DD24AA8C764A}" dt="2020-09-05T11:23:37.799" v="55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C353BEA8-F2B5-F9C8-95C9-DD24AA8C764A}" dt="2020-09-05T11:26:39.449" v="6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353BEA8-F2B5-F9C8-95C9-DD24AA8C764A}" dt="2020-09-05T11:26:39.449" v="6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">
        <pc:chgData name="Chad Vidden" userId="S::cvidden@uwlax.edu::fa919fd6-03f8-48d0-9b95-10ac8c9672df" providerId="AD" clId="Web-{C353BEA8-F2B5-F9C8-95C9-DD24AA8C764A}" dt="2020-09-05T11:26:35.610" v="57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C353BEA8-F2B5-F9C8-95C9-DD24AA8C764A}" dt="2020-09-05T11:26:35.610" v="57" actId="20577"/>
          <ac:spMkLst>
            <pc:docMk/>
            <pc:sldMk cId="2349933283" sldId="269"/>
            <ac:spMk id="2" creationId="{48B2C0D7-B8F7-4D2E-8918-DF67C9DF9340}"/>
          </ac:spMkLst>
        </pc:spChg>
      </pc:sldChg>
    </pc:docChg>
  </pc:docChgLst>
  <pc:docChgLst>
    <pc:chgData name="Chad Vidden" userId="S::cvidden@uwlax.edu::fa919fd6-03f8-48d0-9b95-10ac8c9672df" providerId="AD" clId="Web-{B7766782-C528-C808-CCBD-C6A6FBA145FB}"/>
    <pc:docChg chg="addSld delSld modSld">
      <pc:chgData name="Chad Vidden" userId="S::cvidden@uwlax.edu::fa919fd6-03f8-48d0-9b95-10ac8c9672df" providerId="AD" clId="Web-{B7766782-C528-C808-CCBD-C6A6FBA145FB}" dt="2020-09-04T15:25:38.032" v="568" actId="20577"/>
      <pc:docMkLst>
        <pc:docMk/>
      </pc:docMkLst>
      <pc:sldChg chg="modSp">
        <pc:chgData name="Chad Vidden" userId="S::cvidden@uwlax.edu::fa919fd6-03f8-48d0-9b95-10ac8c9672df" providerId="AD" clId="Web-{B7766782-C528-C808-CCBD-C6A6FBA145FB}" dt="2020-09-04T15:02:03.279" v="2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B7766782-C528-C808-CCBD-C6A6FBA145FB}" dt="2020-09-04T15:01:57.279" v="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B7766782-C528-C808-CCBD-C6A6FBA145FB}" dt="2020-09-04T15:02:03.279" v="21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B7766782-C528-C808-CCBD-C6A6FBA145FB}" dt="2020-09-04T15:02:57.326" v="53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B7766782-C528-C808-CCBD-C6A6FBA145FB}" dt="2020-09-04T15:02:57.326" v="53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">
        <pc:chgData name="Chad Vidden" userId="S::cvidden@uwlax.edu::fa919fd6-03f8-48d0-9b95-10ac8c9672df" providerId="AD" clId="Web-{B7766782-C528-C808-CCBD-C6A6FBA145FB}" dt="2020-09-04T15:25:38.032" v="567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B7766782-C528-C808-CCBD-C6A6FBA145FB}" dt="2020-09-04T15:02:53.623" v="50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B7766782-C528-C808-CCBD-C6A6FBA145FB}" dt="2020-09-04T15:25:38.032" v="567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modSp modNotes">
        <pc:chgData name="Chad Vidden" userId="S::cvidden@uwlax.edu::fa919fd6-03f8-48d0-9b95-10ac8c9672df" providerId="AD" clId="Web-{B7766782-C528-C808-CCBD-C6A6FBA145FB}" dt="2020-09-04T15:15:25.515" v="227"/>
        <pc:sldMkLst>
          <pc:docMk/>
          <pc:sldMk cId="972021397" sldId="270"/>
        </pc:sldMkLst>
        <pc:spChg chg="mod">
          <ac:chgData name="Chad Vidden" userId="S::cvidden@uwlax.edu::fa919fd6-03f8-48d0-9b95-10ac8c9672df" providerId="AD" clId="Web-{B7766782-C528-C808-CCBD-C6A6FBA145FB}" dt="2020-09-04T15:02:27.326" v="42" actId="20577"/>
          <ac:spMkLst>
            <pc:docMk/>
            <pc:sldMk cId="972021397" sldId="270"/>
            <ac:spMk id="2" creationId="{6A7B8EED-7147-4687-ABBE-F21F5070E696}"/>
          </ac:spMkLst>
        </pc:spChg>
      </pc:sldChg>
      <pc:sldChg chg="modSp new modNotes">
        <pc:chgData name="Chad Vidden" userId="S::cvidden@uwlax.edu::fa919fd6-03f8-48d0-9b95-10ac8c9672df" providerId="AD" clId="Web-{B7766782-C528-C808-CCBD-C6A6FBA145FB}" dt="2020-09-04T15:17:09.953" v="373"/>
        <pc:sldMkLst>
          <pc:docMk/>
          <pc:sldMk cId="525675311" sldId="271"/>
        </pc:sldMkLst>
        <pc:spChg chg="mod">
          <ac:chgData name="Chad Vidden" userId="S::cvidden@uwlax.edu::fa919fd6-03f8-48d0-9b95-10ac8c9672df" providerId="AD" clId="Web-{B7766782-C528-C808-CCBD-C6A6FBA145FB}" dt="2020-09-04T15:15:44.905" v="239" actId="20577"/>
          <ac:spMkLst>
            <pc:docMk/>
            <pc:sldMk cId="525675311" sldId="271"/>
            <ac:spMk id="2" creationId="{AFC267CC-969B-40FF-8544-6219A1020380}"/>
          </ac:spMkLst>
        </pc:spChg>
      </pc:sldChg>
      <pc:sldChg chg="del">
        <pc:chgData name="Chad Vidden" userId="S::cvidden@uwlax.edu::fa919fd6-03f8-48d0-9b95-10ac8c9672df" providerId="AD" clId="Web-{B7766782-C528-C808-CCBD-C6A6FBA145FB}" dt="2020-09-04T15:02:39.951" v="47"/>
        <pc:sldMkLst>
          <pc:docMk/>
          <pc:sldMk cId="704745392" sldId="271"/>
        </pc:sldMkLst>
      </pc:sldChg>
      <pc:sldChg chg="new del">
        <pc:chgData name="Chad Vidden" userId="S::cvidden@uwlax.edu::fa919fd6-03f8-48d0-9b95-10ac8c9672df" providerId="AD" clId="Web-{B7766782-C528-C808-CCBD-C6A6FBA145FB}" dt="2020-09-04T15:04:09.530" v="57"/>
        <pc:sldMkLst>
          <pc:docMk/>
          <pc:sldMk cId="1768247384" sldId="271"/>
        </pc:sldMkLst>
      </pc:sldChg>
      <pc:sldChg chg="modSp new modNotes">
        <pc:chgData name="Chad Vidden" userId="S::cvidden@uwlax.edu::fa919fd6-03f8-48d0-9b95-10ac8c9672df" providerId="AD" clId="Web-{B7766782-C528-C808-CCBD-C6A6FBA145FB}" dt="2020-09-04T15:24:17.594" v="552"/>
        <pc:sldMkLst>
          <pc:docMk/>
          <pc:sldMk cId="3629828607" sldId="272"/>
        </pc:sldMkLst>
        <pc:spChg chg="mod">
          <ac:chgData name="Chad Vidden" userId="S::cvidden@uwlax.edu::fa919fd6-03f8-48d0-9b95-10ac8c9672df" providerId="AD" clId="Web-{B7766782-C528-C808-CCBD-C6A6FBA145FB}" dt="2020-09-04T15:20:15.562" v="398" actId="20577"/>
          <ac:spMkLst>
            <pc:docMk/>
            <pc:sldMk cId="3629828607" sldId="272"/>
            <ac:spMk id="2" creationId="{19DD9D71-FFC3-4260-8A3D-27773C534A3D}"/>
          </ac:spMkLst>
        </pc:spChg>
      </pc:sldChg>
      <pc:sldChg chg="del">
        <pc:chgData name="Chad Vidden" userId="S::cvidden@uwlax.edu::fa919fd6-03f8-48d0-9b95-10ac8c9672df" providerId="AD" clId="Web-{B7766782-C528-C808-CCBD-C6A6FBA145FB}" dt="2020-09-04T15:02:39.951" v="46"/>
        <pc:sldMkLst>
          <pc:docMk/>
          <pc:sldMk cId="996453412" sldId="273"/>
        </pc:sldMkLst>
      </pc:sldChg>
      <pc:sldChg chg="del">
        <pc:chgData name="Chad Vidden" userId="S::cvidden@uwlax.edu::fa919fd6-03f8-48d0-9b95-10ac8c9672df" providerId="AD" clId="Web-{B7766782-C528-C808-CCBD-C6A6FBA145FB}" dt="2020-09-04T15:02:39.951" v="45"/>
        <pc:sldMkLst>
          <pc:docMk/>
          <pc:sldMk cId="3661184900" sldId="274"/>
        </pc:sldMkLst>
      </pc:sldChg>
    </pc:docChg>
  </pc:docChgLst>
  <pc:docChgLst>
    <pc:chgData name="Chad Vidden" userId="S::cvidden@uwlax.edu::fa919fd6-03f8-48d0-9b95-10ac8c9672df" providerId="AD" clId="Web-{ABC9BFD2-CB8F-F191-FA94-DD48F26A9893}"/>
    <pc:docChg chg="addSld delSld modSld">
      <pc:chgData name="Chad Vidden" userId="S::cvidden@uwlax.edu::fa919fd6-03f8-48d0-9b95-10ac8c9672df" providerId="AD" clId="Web-{ABC9BFD2-CB8F-F191-FA94-DD48F26A9893}" dt="2020-09-29T03:28:01.142" v="248" actId="20577"/>
      <pc:docMkLst>
        <pc:docMk/>
      </pc:docMkLst>
      <pc:sldChg chg="delSp modSp">
        <pc:chgData name="Chad Vidden" userId="S::cvidden@uwlax.edu::fa919fd6-03f8-48d0-9b95-10ac8c9672df" providerId="AD" clId="Web-{ABC9BFD2-CB8F-F191-FA94-DD48F26A9893}" dt="2020-09-29T03:22:43.419" v="4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ABC9BFD2-CB8F-F191-FA94-DD48F26A9893}" dt="2020-09-29T03:22:35.091" v="29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ABC9BFD2-CB8F-F191-FA94-DD48F26A9893}" dt="2020-09-29T03:22:43.419" v="49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ABC9BFD2-CB8F-F191-FA94-DD48F26A9893}" dt="2020-09-29T03:22:19.981" v="0"/>
          <ac:inkMkLst>
            <pc:docMk/>
            <pc:sldMk cId="3637318454" sldId="257"/>
            <ac:inkMk id="5" creationId="{91980E41-9547-4D15-BC52-D36249EF1FF6}"/>
          </ac:inkMkLst>
        </pc:inkChg>
      </pc:sldChg>
      <pc:sldChg chg="delSp modSp">
        <pc:chgData name="Chad Vidden" userId="S::cvidden@uwlax.edu::fa919fd6-03f8-48d0-9b95-10ac8c9672df" providerId="AD" clId="Web-{ABC9BFD2-CB8F-F191-FA94-DD48F26A9893}" dt="2020-09-29T03:23:06.232" v="67"/>
        <pc:sldMkLst>
          <pc:docMk/>
          <pc:sldMk cId="3435661696" sldId="264"/>
        </pc:sldMkLst>
        <pc:spChg chg="mod">
          <ac:chgData name="Chad Vidden" userId="S::cvidden@uwlax.edu::fa919fd6-03f8-48d0-9b95-10ac8c9672df" providerId="AD" clId="Web-{ABC9BFD2-CB8F-F191-FA94-DD48F26A9893}" dt="2020-09-29T03:22:58.997" v="58" actId="20577"/>
          <ac:spMkLst>
            <pc:docMk/>
            <pc:sldMk cId="3435661696" sldId="264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ABC9BFD2-CB8F-F191-FA94-DD48F26A9893}" dt="2020-09-29T03:23:04.154" v="65" actId="20577"/>
          <ac:spMkLst>
            <pc:docMk/>
            <pc:sldMk cId="3435661696" sldId="264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ABC9BFD2-CB8F-F191-FA94-DD48F26A9893}" dt="2020-09-29T03:23:06.232" v="67"/>
          <ac:inkMkLst>
            <pc:docMk/>
            <pc:sldMk cId="3435661696" sldId="264"/>
            <ac:inkMk id="4" creationId="{B6ECD494-1CE1-433F-9997-A5AA017BD6A1}"/>
          </ac:inkMkLst>
        </pc:inkChg>
      </pc:sldChg>
      <pc:sldChg chg="delSp modSp">
        <pc:chgData name="Chad Vidden" userId="S::cvidden@uwlax.edu::fa919fd6-03f8-48d0-9b95-10ac8c9672df" providerId="AD" clId="Web-{ABC9BFD2-CB8F-F191-FA94-DD48F26A9893}" dt="2020-09-29T03:28:01.142" v="247" actId="20577"/>
        <pc:sldMkLst>
          <pc:docMk/>
          <pc:sldMk cId="259742241" sldId="265"/>
        </pc:sldMkLst>
        <pc:spChg chg="mod">
          <ac:chgData name="Chad Vidden" userId="S::cvidden@uwlax.edu::fa919fd6-03f8-48d0-9b95-10ac8c9672df" providerId="AD" clId="Web-{ABC9BFD2-CB8F-F191-FA94-DD48F26A9893}" dt="2020-09-29T03:22:51.216" v="54" actId="20577"/>
          <ac:spMkLst>
            <pc:docMk/>
            <pc:sldMk cId="259742241" sldId="265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ABC9BFD2-CB8F-F191-FA94-DD48F26A9893}" dt="2020-09-29T03:28:01.142" v="247" actId="20577"/>
          <ac:spMkLst>
            <pc:docMk/>
            <pc:sldMk cId="259742241" sldId="265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ABC9BFD2-CB8F-F191-FA94-DD48F26A9893}" dt="2020-09-29T03:22:54.966" v="57"/>
          <ac:inkMkLst>
            <pc:docMk/>
            <pc:sldMk cId="259742241" sldId="265"/>
            <ac:inkMk id="4" creationId="{B965A0B5-309D-43C4-9D77-0F19A33C4C38}"/>
          </ac:inkMkLst>
        </pc:inkChg>
      </pc:sldChg>
      <pc:sldChg chg="modSp new modNotes">
        <pc:chgData name="Chad Vidden" userId="S::cvidden@uwlax.edu::fa919fd6-03f8-48d0-9b95-10ac8c9672df" providerId="AD" clId="Web-{ABC9BFD2-CB8F-F191-FA94-DD48F26A9893}" dt="2020-09-29T03:24:25.248" v="118"/>
        <pc:sldMkLst>
          <pc:docMk/>
          <pc:sldMk cId="3878963673" sldId="266"/>
        </pc:sldMkLst>
        <pc:spChg chg="mod">
          <ac:chgData name="Chad Vidden" userId="S::cvidden@uwlax.edu::fa919fd6-03f8-48d0-9b95-10ac8c9672df" providerId="AD" clId="Web-{ABC9BFD2-CB8F-F191-FA94-DD48F26A9893}" dt="2020-09-29T03:24:05.217" v="102" actId="20577"/>
          <ac:spMkLst>
            <pc:docMk/>
            <pc:sldMk cId="3878963673" sldId="266"/>
            <ac:spMk id="2" creationId="{7B53FE17-F119-4A18-B9A1-19600905D011}"/>
          </ac:spMkLst>
        </pc:spChg>
      </pc:sldChg>
      <pc:sldChg chg="del">
        <pc:chgData name="Chad Vidden" userId="S::cvidden@uwlax.edu::fa919fd6-03f8-48d0-9b95-10ac8c9672df" providerId="AD" clId="Web-{ABC9BFD2-CB8F-F191-FA94-DD48F26A9893}" dt="2020-09-29T03:22:47.810" v="53"/>
        <pc:sldMkLst>
          <pc:docMk/>
          <pc:sldMk cId="3958125265" sldId="266"/>
        </pc:sldMkLst>
      </pc:sldChg>
      <pc:sldChg chg="modSp new modNotes">
        <pc:chgData name="Chad Vidden" userId="S::cvidden@uwlax.edu::fa919fd6-03f8-48d0-9b95-10ac8c9672df" providerId="AD" clId="Web-{ABC9BFD2-CB8F-F191-FA94-DD48F26A9893}" dt="2020-09-29T03:24:54.655" v="147"/>
        <pc:sldMkLst>
          <pc:docMk/>
          <pc:sldMk cId="27280856" sldId="267"/>
        </pc:sldMkLst>
        <pc:spChg chg="mod">
          <ac:chgData name="Chad Vidden" userId="S::cvidden@uwlax.edu::fa919fd6-03f8-48d0-9b95-10ac8c9672df" providerId="AD" clId="Web-{ABC9BFD2-CB8F-F191-FA94-DD48F26A9893}" dt="2020-09-29T03:24:34.670" v="133" actId="20577"/>
          <ac:spMkLst>
            <pc:docMk/>
            <pc:sldMk cId="27280856" sldId="267"/>
            <ac:spMk id="2" creationId="{FCEC3318-9174-4A32-9D1C-343BAA9519DA}"/>
          </ac:spMkLst>
        </pc:spChg>
      </pc:sldChg>
      <pc:sldChg chg="del">
        <pc:chgData name="Chad Vidden" userId="S::cvidden@uwlax.edu::fa919fd6-03f8-48d0-9b95-10ac8c9672df" providerId="AD" clId="Web-{ABC9BFD2-CB8F-F191-FA94-DD48F26A9893}" dt="2020-09-29T03:22:47.794" v="52"/>
        <pc:sldMkLst>
          <pc:docMk/>
          <pc:sldMk cId="4204405294" sldId="267"/>
        </pc:sldMkLst>
      </pc:sldChg>
      <pc:sldChg chg="del">
        <pc:chgData name="Chad Vidden" userId="S::cvidden@uwlax.edu::fa919fd6-03f8-48d0-9b95-10ac8c9672df" providerId="AD" clId="Web-{ABC9BFD2-CB8F-F191-FA94-DD48F26A9893}" dt="2020-09-29T03:22:47.763" v="51"/>
        <pc:sldMkLst>
          <pc:docMk/>
          <pc:sldMk cId="1830888025" sldId="268"/>
        </pc:sldMkLst>
      </pc:sldChg>
      <pc:sldChg chg="modSp new modNotes">
        <pc:chgData name="Chad Vidden" userId="S::cvidden@uwlax.edu::fa919fd6-03f8-48d0-9b95-10ac8c9672df" providerId="AD" clId="Web-{ABC9BFD2-CB8F-F191-FA94-DD48F26A9893}" dt="2020-09-29T03:26:16.313" v="193" actId="20577"/>
        <pc:sldMkLst>
          <pc:docMk/>
          <pc:sldMk cId="3549105615" sldId="268"/>
        </pc:sldMkLst>
        <pc:spChg chg="mod">
          <ac:chgData name="Chad Vidden" userId="S::cvidden@uwlax.edu::fa919fd6-03f8-48d0-9b95-10ac8c9672df" providerId="AD" clId="Web-{ABC9BFD2-CB8F-F191-FA94-DD48F26A9893}" dt="2020-09-29T03:26:16.313" v="193" actId="20577"/>
          <ac:spMkLst>
            <pc:docMk/>
            <pc:sldMk cId="3549105615" sldId="268"/>
            <ac:spMk id="2" creationId="{F6446413-2249-477E-9D78-BB4DAD75759A}"/>
          </ac:spMkLst>
        </pc:spChg>
      </pc:sldChg>
    </pc:docChg>
  </pc:docChgLst>
  <pc:docChgLst>
    <pc:chgData name="Chad Vidden" userId="S::cvidden@uwlax.edu::fa919fd6-03f8-48d0-9b95-10ac8c9672df" providerId="AD" clId="Web-{245D8A6B-90BB-46C9-9C1E-6198E9A2BDA6}"/>
    <pc:docChg chg="addSld delSld modSld">
      <pc:chgData name="Chad Vidden" userId="S::cvidden@uwlax.edu::fa919fd6-03f8-48d0-9b95-10ac8c9672df" providerId="AD" clId="Web-{245D8A6B-90BB-46C9-9C1E-6198E9A2BDA6}" dt="2020-09-10T14:35:56.885" v="691" actId="20577"/>
      <pc:docMkLst>
        <pc:docMk/>
      </pc:docMkLst>
      <pc:sldChg chg="modSp">
        <pc:chgData name="Chad Vidden" userId="S::cvidden@uwlax.edu::fa919fd6-03f8-48d0-9b95-10ac8c9672df" providerId="AD" clId="Web-{245D8A6B-90BB-46C9-9C1E-6198E9A2BDA6}" dt="2020-09-10T14:29:48.798" v="45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245D8A6B-90BB-46C9-9C1E-6198E9A2BDA6}" dt="2020-09-10T14:29:48.798" v="45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245D8A6B-90BB-46C9-9C1E-6198E9A2BDA6}" dt="2020-09-10T14:35:56.885" v="690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245D8A6B-90BB-46C9-9C1E-6198E9A2BDA6}" dt="2020-09-10T14:35:56.885" v="690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del">
        <pc:chgData name="Chad Vidden" userId="S::cvidden@uwlax.edu::fa919fd6-03f8-48d0-9b95-10ac8c9672df" providerId="AD" clId="Web-{245D8A6B-90BB-46C9-9C1E-6198E9A2BDA6}" dt="2020-09-10T14:07:12.780" v="2"/>
        <pc:sldMkLst>
          <pc:docMk/>
          <pc:sldMk cId="972021397" sldId="270"/>
        </pc:sldMkLst>
      </pc:sldChg>
      <pc:sldChg chg="modSp new modNotes">
        <pc:chgData name="Chad Vidden" userId="S::cvidden@uwlax.edu::fa919fd6-03f8-48d0-9b95-10ac8c9672df" providerId="AD" clId="Web-{245D8A6B-90BB-46C9-9C1E-6198E9A2BDA6}" dt="2020-09-10T14:12:01.553" v="293" actId="20577"/>
        <pc:sldMkLst>
          <pc:docMk/>
          <pc:sldMk cId="2511491159" sldId="270"/>
        </pc:sldMkLst>
        <pc:spChg chg="mod">
          <ac:chgData name="Chad Vidden" userId="S::cvidden@uwlax.edu::fa919fd6-03f8-48d0-9b95-10ac8c9672df" providerId="AD" clId="Web-{245D8A6B-90BB-46C9-9C1E-6198E9A2BDA6}" dt="2020-09-10T14:12:01.553" v="293" actId="20577"/>
          <ac:spMkLst>
            <pc:docMk/>
            <pc:sldMk cId="2511491159" sldId="270"/>
            <ac:spMk id="2" creationId="{FDF56221-FEBA-4904-83A1-915A63F31156}"/>
          </ac:spMkLst>
        </pc:spChg>
      </pc:sldChg>
      <pc:sldChg chg="del">
        <pc:chgData name="Chad Vidden" userId="S::cvidden@uwlax.edu::fa919fd6-03f8-48d0-9b95-10ac8c9672df" providerId="AD" clId="Web-{245D8A6B-90BB-46C9-9C1E-6198E9A2BDA6}" dt="2020-09-10T14:07:12.780" v="1"/>
        <pc:sldMkLst>
          <pc:docMk/>
          <pc:sldMk cId="525675311" sldId="271"/>
        </pc:sldMkLst>
      </pc:sldChg>
      <pc:sldChg chg="modSp new modNotes">
        <pc:chgData name="Chad Vidden" userId="S::cvidden@uwlax.edu::fa919fd6-03f8-48d0-9b95-10ac8c9672df" providerId="AD" clId="Web-{245D8A6B-90BB-46C9-9C1E-6198E9A2BDA6}" dt="2020-09-10T14:28:29.811" v="406"/>
        <pc:sldMkLst>
          <pc:docMk/>
          <pc:sldMk cId="2070400205" sldId="271"/>
        </pc:sldMkLst>
        <pc:spChg chg="mod">
          <ac:chgData name="Chad Vidden" userId="S::cvidden@uwlax.edu::fa919fd6-03f8-48d0-9b95-10ac8c9672df" providerId="AD" clId="Web-{245D8A6B-90BB-46C9-9C1E-6198E9A2BDA6}" dt="2020-09-10T14:09:11.877" v="141" actId="20577"/>
          <ac:spMkLst>
            <pc:docMk/>
            <pc:sldMk cId="2070400205" sldId="271"/>
            <ac:spMk id="2" creationId="{F6953C18-4BC2-4515-AC04-BE6AC018C6EC}"/>
          </ac:spMkLst>
        </pc:spChg>
      </pc:sldChg>
      <pc:sldChg chg="modSp new modNotes">
        <pc:chgData name="Chad Vidden" userId="S::cvidden@uwlax.edu::fa919fd6-03f8-48d0-9b95-10ac8c9672df" providerId="AD" clId="Web-{245D8A6B-90BB-46C9-9C1E-6198E9A2BDA6}" dt="2020-09-10T14:11:56.475" v="285"/>
        <pc:sldMkLst>
          <pc:docMk/>
          <pc:sldMk cId="1484418194" sldId="272"/>
        </pc:sldMkLst>
        <pc:spChg chg="mod">
          <ac:chgData name="Chad Vidden" userId="S::cvidden@uwlax.edu::fa919fd6-03f8-48d0-9b95-10ac8c9672df" providerId="AD" clId="Web-{245D8A6B-90BB-46C9-9C1E-6198E9A2BDA6}" dt="2020-09-10T14:10:40.879" v="205" actId="20577"/>
          <ac:spMkLst>
            <pc:docMk/>
            <pc:sldMk cId="1484418194" sldId="272"/>
            <ac:spMk id="2" creationId="{4DE80BF7-FCA3-4162-814D-776CB9729A35}"/>
          </ac:spMkLst>
        </pc:spChg>
      </pc:sldChg>
      <pc:sldChg chg="del">
        <pc:chgData name="Chad Vidden" userId="S::cvidden@uwlax.edu::fa919fd6-03f8-48d0-9b95-10ac8c9672df" providerId="AD" clId="Web-{245D8A6B-90BB-46C9-9C1E-6198E9A2BDA6}" dt="2020-09-10T14:07:12.780" v="0"/>
        <pc:sldMkLst>
          <pc:docMk/>
          <pc:sldMk cId="3629828607" sldId="272"/>
        </pc:sldMkLst>
      </pc:sldChg>
      <pc:sldChg chg="modSp new modNotes">
        <pc:chgData name="Chad Vidden" userId="S::cvidden@uwlax.edu::fa919fd6-03f8-48d0-9b95-10ac8c9672df" providerId="AD" clId="Web-{245D8A6B-90BB-46C9-9C1E-6198E9A2BDA6}" dt="2020-09-10T14:30:20.439" v="495" actId="20577"/>
        <pc:sldMkLst>
          <pc:docMk/>
          <pc:sldMk cId="2128896953" sldId="273"/>
        </pc:sldMkLst>
        <pc:spChg chg="mod">
          <ac:chgData name="Chad Vidden" userId="S::cvidden@uwlax.edu::fa919fd6-03f8-48d0-9b95-10ac8c9672df" providerId="AD" clId="Web-{245D8A6B-90BB-46C9-9C1E-6198E9A2BDA6}" dt="2020-09-10T14:30:20.439" v="495" actId="20577"/>
          <ac:spMkLst>
            <pc:docMk/>
            <pc:sldMk cId="2128896953" sldId="273"/>
            <ac:spMk id="2" creationId="{09435213-DDE7-47F6-A10D-DB7B9F3433B3}"/>
          </ac:spMkLst>
        </pc:spChg>
      </pc:sldChg>
      <pc:sldChg chg="modSp new modNotes">
        <pc:chgData name="Chad Vidden" userId="S::cvidden@uwlax.edu::fa919fd6-03f8-48d0-9b95-10ac8c9672df" providerId="AD" clId="Web-{245D8A6B-90BB-46C9-9C1E-6198E9A2BDA6}" dt="2020-09-10T14:33:30.584" v="600"/>
        <pc:sldMkLst>
          <pc:docMk/>
          <pc:sldMk cId="3808723827" sldId="274"/>
        </pc:sldMkLst>
        <pc:spChg chg="mod">
          <ac:chgData name="Chad Vidden" userId="S::cvidden@uwlax.edu::fa919fd6-03f8-48d0-9b95-10ac8c9672df" providerId="AD" clId="Web-{245D8A6B-90BB-46C9-9C1E-6198E9A2BDA6}" dt="2020-09-10T14:30:26.127" v="512" actId="20577"/>
          <ac:spMkLst>
            <pc:docMk/>
            <pc:sldMk cId="3808723827" sldId="274"/>
            <ac:spMk id="2" creationId="{7DE147C5-7F19-47B8-A850-C5FADACE5472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BB6AA400-60AE-E845-9B1F-B732E5785970}"/>
    <pc:docChg chg="addSld delSld modSld">
      <pc:chgData name="Chad Vidden" userId="S::cvidden@uwlax.edu::fa919fd6-03f8-48d0-9b95-10ac8c9672df" providerId="AD" clId="Web-{BB6AA400-60AE-E845-9B1F-B732E5785970}" dt="2020-09-04T14:12:04.391" v="554" actId="20577"/>
      <pc:docMkLst>
        <pc:docMk/>
      </pc:docMkLst>
      <pc:sldChg chg="modSp">
        <pc:chgData name="Chad Vidden" userId="S::cvidden@uwlax.edu::fa919fd6-03f8-48d0-9b95-10ac8c9672df" providerId="AD" clId="Web-{BB6AA400-60AE-E845-9B1F-B732E5785970}" dt="2020-09-04T13:58:58.726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BB6AA400-60AE-E845-9B1F-B732E5785970}" dt="2020-09-04T13:58:51.351" v="16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BB6AA400-60AE-E845-9B1F-B732E5785970}" dt="2020-09-04T13:58:58.726" v="51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BB6AA400-60AE-E845-9B1F-B732E5785970}" dt="2020-09-04T13:59:14.039" v="59"/>
        <pc:sldMkLst>
          <pc:docMk/>
          <pc:sldMk cId="2599349530" sldId="258"/>
        </pc:sldMkLst>
      </pc:sldChg>
      <pc:sldChg chg="modSp">
        <pc:chgData name="Chad Vidden" userId="S::cvidden@uwlax.edu::fa919fd6-03f8-48d0-9b95-10ac8c9672df" providerId="AD" clId="Web-{BB6AA400-60AE-E845-9B1F-B732E5785970}" dt="2020-09-04T13:59:23.273" v="6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BB6AA400-60AE-E845-9B1F-B732E5785970}" dt="2020-09-04T13:59:23.273" v="64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BB6AA400-60AE-E845-9B1F-B732E5785970}" dt="2020-09-04T13:59:14.039" v="60"/>
        <pc:sldMkLst>
          <pc:docMk/>
          <pc:sldMk cId="2848187770" sldId="264"/>
        </pc:sldMkLst>
      </pc:sldChg>
      <pc:sldChg chg="del">
        <pc:chgData name="Chad Vidden" userId="S::cvidden@uwlax.edu::fa919fd6-03f8-48d0-9b95-10ac8c9672df" providerId="AD" clId="Web-{BB6AA400-60AE-E845-9B1F-B732E5785970}" dt="2020-09-04T13:59:14.039" v="58"/>
        <pc:sldMkLst>
          <pc:docMk/>
          <pc:sldMk cId="2769012713" sldId="265"/>
        </pc:sldMkLst>
      </pc:sldChg>
      <pc:sldChg chg="del">
        <pc:chgData name="Chad Vidden" userId="S::cvidden@uwlax.edu::fa919fd6-03f8-48d0-9b95-10ac8c9672df" providerId="AD" clId="Web-{BB6AA400-60AE-E845-9B1F-B732E5785970}" dt="2020-09-04T13:59:14.039" v="57"/>
        <pc:sldMkLst>
          <pc:docMk/>
          <pc:sldMk cId="1472210608" sldId="266"/>
        </pc:sldMkLst>
      </pc:sldChg>
      <pc:sldChg chg="del">
        <pc:chgData name="Chad Vidden" userId="S::cvidden@uwlax.edu::fa919fd6-03f8-48d0-9b95-10ac8c9672df" providerId="AD" clId="Web-{BB6AA400-60AE-E845-9B1F-B732E5785970}" dt="2020-09-04T13:59:14.023" v="56"/>
        <pc:sldMkLst>
          <pc:docMk/>
          <pc:sldMk cId="2295418815" sldId="267"/>
        </pc:sldMkLst>
      </pc:sldChg>
      <pc:sldChg chg="del">
        <pc:chgData name="Chad Vidden" userId="S::cvidden@uwlax.edu::fa919fd6-03f8-48d0-9b95-10ac8c9672df" providerId="AD" clId="Web-{BB6AA400-60AE-E845-9B1F-B732E5785970}" dt="2020-09-04T13:59:14.023" v="55"/>
        <pc:sldMkLst>
          <pc:docMk/>
          <pc:sldMk cId="866278667" sldId="268"/>
        </pc:sldMkLst>
      </pc:sldChg>
      <pc:sldChg chg="modSp">
        <pc:chgData name="Chad Vidden" userId="S::cvidden@uwlax.edu::fa919fd6-03f8-48d0-9b95-10ac8c9672df" providerId="AD" clId="Web-{BB6AA400-60AE-E845-9B1F-B732E5785970}" dt="2020-09-04T14:12:04.391" v="553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BB6AA400-60AE-E845-9B1F-B732E5785970}" dt="2020-09-04T13:59:18.789" v="61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BB6AA400-60AE-E845-9B1F-B732E5785970}" dt="2020-09-04T14:12:04.391" v="553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BB6AA400-60AE-E845-9B1F-B732E5785970}" dt="2020-09-04T14:08:07.440" v="454"/>
        <pc:sldMkLst>
          <pc:docMk/>
          <pc:sldMk cId="972021397" sldId="270"/>
        </pc:sldMkLst>
        <pc:spChg chg="mod">
          <ac:chgData name="Chad Vidden" userId="S::cvidden@uwlax.edu::fa919fd6-03f8-48d0-9b95-10ac8c9672df" providerId="AD" clId="Web-{BB6AA400-60AE-E845-9B1F-B732E5785970}" dt="2020-09-04T14:01:19.319" v="107" actId="20577"/>
          <ac:spMkLst>
            <pc:docMk/>
            <pc:sldMk cId="972021397" sldId="270"/>
            <ac:spMk id="2" creationId="{6A7B8EED-7147-4687-ABBE-F21F5070E696}"/>
          </ac:spMkLst>
        </pc:spChg>
      </pc:sldChg>
      <pc:sldChg chg="modSp new modNotes">
        <pc:chgData name="Chad Vidden" userId="S::cvidden@uwlax.edu::fa919fd6-03f8-48d0-9b95-10ac8c9672df" providerId="AD" clId="Web-{BB6AA400-60AE-E845-9B1F-B732E5785970}" dt="2020-09-04T14:03:46.724" v="216"/>
        <pc:sldMkLst>
          <pc:docMk/>
          <pc:sldMk cId="704745392" sldId="271"/>
        </pc:sldMkLst>
        <pc:spChg chg="mod">
          <ac:chgData name="Chad Vidden" userId="S::cvidden@uwlax.edu::fa919fd6-03f8-48d0-9b95-10ac8c9672df" providerId="AD" clId="Web-{BB6AA400-60AE-E845-9B1F-B732E5785970}" dt="2020-09-04T14:03:00.459" v="188" actId="20577"/>
          <ac:spMkLst>
            <pc:docMk/>
            <pc:sldMk cId="704745392" sldId="271"/>
            <ac:spMk id="2" creationId="{84D3D0F1-89B6-48E6-B9DF-651CE43B5A32}"/>
          </ac:spMkLst>
        </pc:spChg>
      </pc:sldChg>
      <pc:sldChg chg="modSp new del modNotes">
        <pc:chgData name="Chad Vidden" userId="S::cvidden@uwlax.edu::fa919fd6-03f8-48d0-9b95-10ac8c9672df" providerId="AD" clId="Web-{BB6AA400-60AE-E845-9B1F-B732E5785970}" dt="2020-09-04T14:07:51.472" v="443"/>
        <pc:sldMkLst>
          <pc:docMk/>
          <pc:sldMk cId="2083349781" sldId="272"/>
        </pc:sldMkLst>
        <pc:spChg chg="mod">
          <ac:chgData name="Chad Vidden" userId="S::cvidden@uwlax.edu::fa919fd6-03f8-48d0-9b95-10ac8c9672df" providerId="AD" clId="Web-{BB6AA400-60AE-E845-9B1F-B732E5785970}" dt="2020-09-04T14:04:02.411" v="272" actId="20577"/>
          <ac:spMkLst>
            <pc:docMk/>
            <pc:sldMk cId="2083349781" sldId="272"/>
            <ac:spMk id="2" creationId="{DE03A5A4-B3C2-47E0-AC63-D0F3A07D4151}"/>
          </ac:spMkLst>
        </pc:spChg>
      </pc:sldChg>
      <pc:sldChg chg="modSp new modNotes">
        <pc:chgData name="Chad Vidden" userId="S::cvidden@uwlax.edu::fa919fd6-03f8-48d0-9b95-10ac8c9672df" providerId="AD" clId="Web-{BB6AA400-60AE-E845-9B1F-B732E5785970}" dt="2020-09-04T14:07:25.019" v="411"/>
        <pc:sldMkLst>
          <pc:docMk/>
          <pc:sldMk cId="996453412" sldId="273"/>
        </pc:sldMkLst>
        <pc:spChg chg="mod">
          <ac:chgData name="Chad Vidden" userId="S::cvidden@uwlax.edu::fa919fd6-03f8-48d0-9b95-10ac8c9672df" providerId="AD" clId="Web-{BB6AA400-60AE-E845-9B1F-B732E5785970}" dt="2020-09-04T14:05:50.895" v="309" actId="20577"/>
          <ac:spMkLst>
            <pc:docMk/>
            <pc:sldMk cId="996453412" sldId="273"/>
            <ac:spMk id="2" creationId="{74791C37-C8D0-48DE-BEFC-AAD9C42DBAEE}"/>
          </ac:spMkLst>
        </pc:spChg>
      </pc:sldChg>
      <pc:sldChg chg="modSp new modNotes">
        <pc:chgData name="Chad Vidden" userId="S::cvidden@uwlax.edu::fa919fd6-03f8-48d0-9b95-10ac8c9672df" providerId="AD" clId="Web-{BB6AA400-60AE-E845-9B1F-B732E5785970}" dt="2020-09-04T14:08:41.362" v="495"/>
        <pc:sldMkLst>
          <pc:docMk/>
          <pc:sldMk cId="3661184900" sldId="274"/>
        </pc:sldMkLst>
        <pc:spChg chg="mod">
          <ac:chgData name="Chad Vidden" userId="S::cvidden@uwlax.edu::fa919fd6-03f8-48d0-9b95-10ac8c9672df" providerId="AD" clId="Web-{BB6AA400-60AE-E845-9B1F-B732E5785970}" dt="2020-09-04T14:07:35.722" v="439" actId="20577"/>
          <ac:spMkLst>
            <pc:docMk/>
            <pc:sldMk cId="3661184900" sldId="274"/>
            <ac:spMk id="2" creationId="{5079477C-02D3-4C13-8E01-C79CFF55B64F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E666A42C-27D0-3C15-0FE5-1DA36BCE2ACD}"/>
    <pc:docChg chg="addSld delSld modSld">
      <pc:chgData name="Chad Vidden" userId="S::cvidden@uwlax.edu::fa919fd6-03f8-48d0-9b95-10ac8c9672df" providerId="AD" clId="Web-{E666A42C-27D0-3C15-0FE5-1DA36BCE2ACD}" dt="2020-09-10T19:33:58.356" v="372"/>
      <pc:docMkLst>
        <pc:docMk/>
      </pc:docMkLst>
      <pc:sldChg chg="modSp">
        <pc:chgData name="Chad Vidden" userId="S::cvidden@uwlax.edu::fa919fd6-03f8-48d0-9b95-10ac8c9672df" providerId="AD" clId="Web-{E666A42C-27D0-3C15-0FE5-1DA36BCE2ACD}" dt="2020-09-10T19:09:53.420" v="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666A42C-27D0-3C15-0FE5-1DA36BCE2ACD}" dt="2020-09-10T19:09:44.920" v="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E666A42C-27D0-3C15-0FE5-1DA36BCE2ACD}" dt="2020-09-10T19:09:53.420" v="11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E666A42C-27D0-3C15-0FE5-1DA36BCE2ACD}" dt="2020-09-10T19:27:25.310" v="94"/>
        <pc:sldMkLst>
          <pc:docMk/>
          <pc:sldMk cId="3296034025" sldId="258"/>
        </pc:sldMkLst>
        <pc:spChg chg="mod">
          <ac:chgData name="Chad Vidden" userId="S::cvidden@uwlax.edu::fa919fd6-03f8-48d0-9b95-10ac8c9672df" providerId="AD" clId="Web-{E666A42C-27D0-3C15-0FE5-1DA36BCE2ACD}" dt="2020-09-10T19:19:34.201" v="39" actId="20577"/>
          <ac:spMkLst>
            <pc:docMk/>
            <pc:sldMk cId="3296034025" sldId="258"/>
            <ac:spMk id="2" creationId="{5C0823D8-93A7-4CBF-A88D-21CDF3DAC167}"/>
          </ac:spMkLst>
        </pc:spChg>
      </pc:sldChg>
      <pc:sldChg chg="modSp new modNotes">
        <pc:chgData name="Chad Vidden" userId="S::cvidden@uwlax.edu::fa919fd6-03f8-48d0-9b95-10ac8c9672df" providerId="AD" clId="Web-{E666A42C-27D0-3C15-0FE5-1DA36BCE2ACD}" dt="2020-09-10T19:28:36.232" v="130"/>
        <pc:sldMkLst>
          <pc:docMk/>
          <pc:sldMk cId="300863386" sldId="259"/>
        </pc:sldMkLst>
        <pc:spChg chg="mod">
          <ac:chgData name="Chad Vidden" userId="S::cvidden@uwlax.edu::fa919fd6-03f8-48d0-9b95-10ac8c9672df" providerId="AD" clId="Web-{E666A42C-27D0-3C15-0FE5-1DA36BCE2ACD}" dt="2020-09-10T19:27:34.091" v="102" actId="20577"/>
          <ac:spMkLst>
            <pc:docMk/>
            <pc:sldMk cId="300863386" sldId="259"/>
            <ac:spMk id="2" creationId="{3DAFDCEF-F232-4708-9DDE-56F28F2DC69B}"/>
          </ac:spMkLst>
        </pc:spChg>
      </pc:sldChg>
      <pc:sldChg chg="modSp new modNotes">
        <pc:chgData name="Chad Vidden" userId="S::cvidden@uwlax.edu::fa919fd6-03f8-48d0-9b95-10ac8c9672df" providerId="AD" clId="Web-{E666A42C-27D0-3C15-0FE5-1DA36BCE2ACD}" dt="2020-09-10T19:29:01.748" v="168"/>
        <pc:sldMkLst>
          <pc:docMk/>
          <pc:sldMk cId="2312466317" sldId="260"/>
        </pc:sldMkLst>
        <pc:spChg chg="mod">
          <ac:chgData name="Chad Vidden" userId="S::cvidden@uwlax.edu::fa919fd6-03f8-48d0-9b95-10ac8c9672df" providerId="AD" clId="Web-{E666A42C-27D0-3C15-0FE5-1DA36BCE2ACD}" dt="2020-09-10T19:28:57.357" v="164" actId="20577"/>
          <ac:spMkLst>
            <pc:docMk/>
            <pc:sldMk cId="2312466317" sldId="260"/>
            <ac:spMk id="2" creationId="{3155B6E0-A120-4FFD-8859-4B1037211C0D}"/>
          </ac:spMkLst>
        </pc:spChg>
      </pc:sldChg>
      <pc:sldChg chg="modSp new modNotes">
        <pc:chgData name="Chad Vidden" userId="S::cvidden@uwlax.edu::fa919fd6-03f8-48d0-9b95-10ac8c9672df" providerId="AD" clId="Web-{E666A42C-27D0-3C15-0FE5-1DA36BCE2ACD}" dt="2020-09-10T19:30:09.216" v="236"/>
        <pc:sldMkLst>
          <pc:docMk/>
          <pc:sldMk cId="2431567324" sldId="261"/>
        </pc:sldMkLst>
        <pc:spChg chg="mod">
          <ac:chgData name="Chad Vidden" userId="S::cvidden@uwlax.edu::fa919fd6-03f8-48d0-9b95-10ac8c9672df" providerId="AD" clId="Web-{E666A42C-27D0-3C15-0FE5-1DA36BCE2ACD}" dt="2020-09-10T19:29:14.482" v="185" actId="20577"/>
          <ac:spMkLst>
            <pc:docMk/>
            <pc:sldMk cId="2431567324" sldId="261"/>
            <ac:spMk id="2" creationId="{7E7E895A-CCC9-44DF-AA22-300764B189D0}"/>
          </ac:spMkLst>
        </pc:spChg>
      </pc:sldChg>
      <pc:sldChg chg="modSp new modNotes">
        <pc:chgData name="Chad Vidden" userId="S::cvidden@uwlax.edu::fa919fd6-03f8-48d0-9b95-10ac8c9672df" providerId="AD" clId="Web-{E666A42C-27D0-3C15-0FE5-1DA36BCE2ACD}" dt="2020-09-10T19:31:51.606" v="286"/>
        <pc:sldMkLst>
          <pc:docMk/>
          <pc:sldMk cId="1586519193" sldId="262"/>
        </pc:sldMkLst>
        <pc:spChg chg="mod">
          <ac:chgData name="Chad Vidden" userId="S::cvidden@uwlax.edu::fa919fd6-03f8-48d0-9b95-10ac8c9672df" providerId="AD" clId="Web-{E666A42C-27D0-3C15-0FE5-1DA36BCE2ACD}" dt="2020-09-10T19:30:20.560" v="258" actId="20577"/>
          <ac:spMkLst>
            <pc:docMk/>
            <pc:sldMk cId="1586519193" sldId="262"/>
            <ac:spMk id="2" creationId="{55F3E642-0099-41BA-B3F7-A679107E40A8}"/>
          </ac:spMkLst>
        </pc:spChg>
      </pc:sldChg>
      <pc:sldChg chg="modSp del">
        <pc:chgData name="Chad Vidden" userId="S::cvidden@uwlax.edu::fa919fd6-03f8-48d0-9b95-10ac8c9672df" providerId="AD" clId="Web-{E666A42C-27D0-3C15-0FE5-1DA36BCE2ACD}" dt="2020-09-10T19:19:17.701" v="2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666A42C-27D0-3C15-0FE5-1DA36BCE2ACD}" dt="2020-09-10T19:18:23.372" v="22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new modNotes">
        <pc:chgData name="Chad Vidden" userId="S::cvidden@uwlax.edu::fa919fd6-03f8-48d0-9b95-10ac8c9672df" providerId="AD" clId="Web-{E666A42C-27D0-3C15-0FE5-1DA36BCE2ACD}" dt="2020-09-10T19:33:58.356" v="372"/>
        <pc:sldMkLst>
          <pc:docMk/>
          <pc:sldMk cId="2791107608" sldId="263"/>
        </pc:sldMkLst>
        <pc:spChg chg="mod">
          <ac:chgData name="Chad Vidden" userId="S::cvidden@uwlax.edu::fa919fd6-03f8-48d0-9b95-10ac8c9672df" providerId="AD" clId="Web-{E666A42C-27D0-3C15-0FE5-1DA36BCE2ACD}" dt="2020-09-10T19:32:00.575" v="327" actId="20577"/>
          <ac:spMkLst>
            <pc:docMk/>
            <pc:sldMk cId="2791107608" sldId="263"/>
            <ac:spMk id="2" creationId="{81C39CC9-AA2E-4798-BB81-11C2B3BA7AAB}"/>
          </ac:spMkLst>
        </pc:spChg>
      </pc:sldChg>
      <pc:sldChg chg="modSp del">
        <pc:chgData name="Chad Vidden" userId="S::cvidden@uwlax.edu::fa919fd6-03f8-48d0-9b95-10ac8c9672df" providerId="AD" clId="Web-{E666A42C-27D0-3C15-0FE5-1DA36BCE2ACD}" dt="2020-09-10T19:19:17.701" v="26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E666A42C-27D0-3C15-0FE5-1DA36BCE2ACD}" dt="2020-09-10T19:18:19.357" v="19" actId="20577"/>
          <ac:spMkLst>
            <pc:docMk/>
            <pc:sldMk cId="2349933283" sldId="269"/>
            <ac:spMk id="2" creationId="{48B2C0D7-B8F7-4D2E-8918-DF67C9DF9340}"/>
          </ac:spMkLst>
        </pc:spChg>
      </pc:sldChg>
      <pc:sldChg chg="del">
        <pc:chgData name="Chad Vidden" userId="S::cvidden@uwlax.edu::fa919fd6-03f8-48d0-9b95-10ac8c9672df" providerId="AD" clId="Web-{E666A42C-27D0-3C15-0FE5-1DA36BCE2ACD}" dt="2020-09-10T19:10:01.638" v="17"/>
        <pc:sldMkLst>
          <pc:docMk/>
          <pc:sldMk cId="2511491159" sldId="270"/>
        </pc:sldMkLst>
      </pc:sldChg>
      <pc:sldChg chg="del">
        <pc:chgData name="Chad Vidden" userId="S::cvidden@uwlax.edu::fa919fd6-03f8-48d0-9b95-10ac8c9672df" providerId="AD" clId="Web-{E666A42C-27D0-3C15-0FE5-1DA36BCE2ACD}" dt="2020-09-10T19:10:01.638" v="16"/>
        <pc:sldMkLst>
          <pc:docMk/>
          <pc:sldMk cId="2070400205" sldId="271"/>
        </pc:sldMkLst>
      </pc:sldChg>
      <pc:sldChg chg="del">
        <pc:chgData name="Chad Vidden" userId="S::cvidden@uwlax.edu::fa919fd6-03f8-48d0-9b95-10ac8c9672df" providerId="AD" clId="Web-{E666A42C-27D0-3C15-0FE5-1DA36BCE2ACD}" dt="2020-09-10T19:10:01.638" v="18"/>
        <pc:sldMkLst>
          <pc:docMk/>
          <pc:sldMk cId="1484418194" sldId="272"/>
        </pc:sldMkLst>
      </pc:sldChg>
      <pc:sldChg chg="del">
        <pc:chgData name="Chad Vidden" userId="S::cvidden@uwlax.edu::fa919fd6-03f8-48d0-9b95-10ac8c9672df" providerId="AD" clId="Web-{E666A42C-27D0-3C15-0FE5-1DA36BCE2ACD}" dt="2020-09-10T19:10:01.638" v="15"/>
        <pc:sldMkLst>
          <pc:docMk/>
          <pc:sldMk cId="2128896953" sldId="273"/>
        </pc:sldMkLst>
      </pc:sldChg>
      <pc:sldChg chg="del">
        <pc:chgData name="Chad Vidden" userId="S::cvidden@uwlax.edu::fa919fd6-03f8-48d0-9b95-10ac8c9672df" providerId="AD" clId="Web-{E666A42C-27D0-3C15-0FE5-1DA36BCE2ACD}" dt="2020-09-10T19:10:01.638" v="14"/>
        <pc:sldMkLst>
          <pc:docMk/>
          <pc:sldMk cId="3808723827" sldId="274"/>
        </pc:sldMkLst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fa919fd6-03f8-48d0-9b95-10ac8c9672df" providerId="ADAL" clId="{2CEDDD03-4475-49C6-974B-75C8DE7C28ED}"/>
    <pc:docChg chg="modSld">
      <pc:chgData name="Chad Vidden" userId="fa919fd6-03f8-48d0-9b95-10ac8c9672df" providerId="ADAL" clId="{2CEDDD03-4475-49C6-974B-75C8DE7C28ED}" dt="2020-10-05T19:13:13.924" v="0"/>
      <pc:docMkLst>
        <pc:docMk/>
      </pc:docMkLst>
      <pc:sldChg chg="addSp">
        <pc:chgData name="Chad Vidden" userId="fa919fd6-03f8-48d0-9b95-10ac8c9672df" providerId="ADAL" clId="{2CEDDD03-4475-49C6-974B-75C8DE7C28ED}" dt="2020-10-05T19:13:13.924" v="0"/>
        <pc:sldMkLst>
          <pc:docMk/>
          <pc:sldMk cId="3637318454" sldId="257"/>
        </pc:sldMkLst>
        <pc:inkChg chg="add">
          <ac:chgData name="Chad Vidden" userId="fa919fd6-03f8-48d0-9b95-10ac8c9672df" providerId="ADAL" clId="{2CEDDD03-4475-49C6-974B-75C8DE7C28ED}" dt="2020-10-05T19:13:13.924" v="0"/>
          <ac:inkMkLst>
            <pc:docMk/>
            <pc:sldMk cId="3637318454" sldId="257"/>
            <ac:inkMk id="5" creationId="{B91CA78E-0FFF-4057-9C4C-CE1322B85CA6}"/>
          </ac:inkMkLst>
        </pc:inkChg>
      </pc:sldChg>
      <pc:sldChg chg="addSp">
        <pc:chgData name="Chad Vidden" userId="fa919fd6-03f8-48d0-9b95-10ac8c9672df" providerId="ADAL" clId="{2CEDDD03-4475-49C6-974B-75C8DE7C28ED}" dt="2020-10-05T19:13:13.924" v="0"/>
        <pc:sldMkLst>
          <pc:docMk/>
          <pc:sldMk cId="3435661696" sldId="264"/>
        </pc:sldMkLst>
        <pc:inkChg chg="add">
          <ac:chgData name="Chad Vidden" userId="fa919fd6-03f8-48d0-9b95-10ac8c9672df" providerId="ADAL" clId="{2CEDDD03-4475-49C6-974B-75C8DE7C28ED}" dt="2020-10-05T19:13:13.924" v="0"/>
          <ac:inkMkLst>
            <pc:docMk/>
            <pc:sldMk cId="3435661696" sldId="264"/>
            <ac:inkMk id="4" creationId="{AB8E439B-2CB3-46A5-ABFE-0F7E511F5A74}"/>
          </ac:inkMkLst>
        </pc:inkChg>
      </pc:sldChg>
      <pc:sldChg chg="addSp">
        <pc:chgData name="Chad Vidden" userId="fa919fd6-03f8-48d0-9b95-10ac8c9672df" providerId="ADAL" clId="{2CEDDD03-4475-49C6-974B-75C8DE7C28ED}" dt="2020-10-05T19:13:13.924" v="0"/>
        <pc:sldMkLst>
          <pc:docMk/>
          <pc:sldMk cId="259742241" sldId="265"/>
        </pc:sldMkLst>
        <pc:inkChg chg="add">
          <ac:chgData name="Chad Vidden" userId="fa919fd6-03f8-48d0-9b95-10ac8c9672df" providerId="ADAL" clId="{2CEDDD03-4475-49C6-974B-75C8DE7C28ED}" dt="2020-10-05T19:13:13.924" v="0"/>
          <ac:inkMkLst>
            <pc:docMk/>
            <pc:sldMk cId="259742241" sldId="265"/>
            <ac:inkMk id="4" creationId="{2ED3E87F-0507-4053-88D6-EB58A791AFD2}"/>
          </ac:inkMkLst>
        </pc:inkChg>
      </pc:sldChg>
      <pc:sldChg chg="addSp">
        <pc:chgData name="Chad Vidden" userId="fa919fd6-03f8-48d0-9b95-10ac8c9672df" providerId="ADAL" clId="{2CEDDD03-4475-49C6-974B-75C8DE7C28ED}" dt="2020-10-05T19:13:13.924" v="0"/>
        <pc:sldMkLst>
          <pc:docMk/>
          <pc:sldMk cId="2458993860" sldId="266"/>
        </pc:sldMkLst>
        <pc:inkChg chg="add">
          <ac:chgData name="Chad Vidden" userId="fa919fd6-03f8-48d0-9b95-10ac8c9672df" providerId="ADAL" clId="{2CEDDD03-4475-49C6-974B-75C8DE7C28ED}" dt="2020-10-05T19:13:13.924" v="0"/>
          <ac:inkMkLst>
            <pc:docMk/>
            <pc:sldMk cId="2458993860" sldId="266"/>
            <ac:inkMk id="4" creationId="{150DA873-833F-4880-B72B-93A1C555FBFF}"/>
          </ac:inkMkLst>
        </pc:inkChg>
      </pc:sldChg>
      <pc:sldChg chg="addSp">
        <pc:chgData name="Chad Vidden" userId="fa919fd6-03f8-48d0-9b95-10ac8c9672df" providerId="ADAL" clId="{2CEDDD03-4475-49C6-974B-75C8DE7C28ED}" dt="2020-10-05T19:13:13.924" v="0"/>
        <pc:sldMkLst>
          <pc:docMk/>
          <pc:sldMk cId="1895931332" sldId="267"/>
        </pc:sldMkLst>
        <pc:inkChg chg="add">
          <ac:chgData name="Chad Vidden" userId="fa919fd6-03f8-48d0-9b95-10ac8c9672df" providerId="ADAL" clId="{2CEDDD03-4475-49C6-974B-75C8DE7C28ED}" dt="2020-10-05T19:13:13.924" v="0"/>
          <ac:inkMkLst>
            <pc:docMk/>
            <pc:sldMk cId="1895931332" sldId="267"/>
            <ac:inkMk id="4" creationId="{E135A5B2-E5E1-4036-883B-2CB1F0E92C48}"/>
          </ac:inkMkLst>
        </pc:inkChg>
      </pc:sldChg>
      <pc:sldChg chg="addSp">
        <pc:chgData name="Chad Vidden" userId="fa919fd6-03f8-48d0-9b95-10ac8c9672df" providerId="ADAL" clId="{2CEDDD03-4475-49C6-974B-75C8DE7C28ED}" dt="2020-10-05T19:13:13.924" v="0"/>
        <pc:sldMkLst>
          <pc:docMk/>
          <pc:sldMk cId="2674396685" sldId="268"/>
        </pc:sldMkLst>
        <pc:inkChg chg="add">
          <ac:chgData name="Chad Vidden" userId="fa919fd6-03f8-48d0-9b95-10ac8c9672df" providerId="ADAL" clId="{2CEDDD03-4475-49C6-974B-75C8DE7C28ED}" dt="2020-10-05T19:13:13.924" v="0"/>
          <ac:inkMkLst>
            <pc:docMk/>
            <pc:sldMk cId="2674396685" sldId="268"/>
            <ac:inkMk id="4" creationId="{C4F20F19-7991-4DED-A0FE-4FC897CC0F90}"/>
          </ac:inkMkLst>
        </pc:ink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DD042559-6019-D34E-C63E-5B1BA0A01E83}"/>
    <pc:docChg chg="addSld modSld">
      <pc:chgData name="Chad Vidden" userId="S::cvidden@uwlax.edu::fa919fd6-03f8-48d0-9b95-10ac8c9672df" providerId="AD" clId="Web-{DD042559-6019-D34E-C63E-5B1BA0A01E83}" dt="2020-09-10T19:54:04.502" v="96"/>
      <pc:docMkLst>
        <pc:docMk/>
      </pc:docMkLst>
      <pc:sldChg chg="modNotes">
        <pc:chgData name="Chad Vidden" userId="S::cvidden@uwlax.edu::fa919fd6-03f8-48d0-9b95-10ac8c9672df" providerId="AD" clId="Web-{DD042559-6019-D34E-C63E-5B1BA0A01E83}" dt="2020-09-10T19:54:04.502" v="96"/>
        <pc:sldMkLst>
          <pc:docMk/>
          <pc:sldMk cId="1586519193" sldId="262"/>
        </pc:sldMkLst>
      </pc:sldChg>
      <pc:sldChg chg="add">
        <pc:chgData name="Chad Vidden" userId="S::cvidden@uwlax.edu::fa919fd6-03f8-48d0-9b95-10ac8c9672df" providerId="AD" clId="Web-{DD042559-6019-D34E-C63E-5B1BA0A01E83}" dt="2020-09-10T19:48:43.171" v="0"/>
        <pc:sldMkLst>
          <pc:docMk/>
          <pc:sldMk cId="3435661696" sldId="264"/>
        </pc:sldMkLst>
      </pc:sldChg>
      <pc:sldChg chg="modSp add">
        <pc:chgData name="Chad Vidden" userId="S::cvidden@uwlax.edu::fa919fd6-03f8-48d0-9b95-10ac8c9672df" providerId="AD" clId="Web-{DD042559-6019-D34E-C63E-5B1BA0A01E83}" dt="2020-09-10T19:53:38.141" v="83" actId="20577"/>
        <pc:sldMkLst>
          <pc:docMk/>
          <pc:sldMk cId="259742241" sldId="265"/>
        </pc:sldMkLst>
        <pc:spChg chg="mod">
          <ac:chgData name="Chad Vidden" userId="S::cvidden@uwlax.edu::fa919fd6-03f8-48d0-9b95-10ac8c9672df" providerId="AD" clId="Web-{DD042559-6019-D34E-C63E-5B1BA0A01E83}" dt="2020-09-10T19:53:38.141" v="83" actId="20577"/>
          <ac:spMkLst>
            <pc:docMk/>
            <pc:sldMk cId="259742241" sldId="265"/>
            <ac:spMk id="3" creationId="{9BBBB11B-49A7-4A14-AC67-AC50FA0F861E}"/>
          </ac:spMkLst>
        </pc:sp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5T18:59:09.2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5151 9463 39 0,'31'41'19'0,"-2"16"-12"15,-19-48 19-15,1 0-25 16,-4-2 1-16,7 2-1 16,4-6 0-16,-1 0-3 15,15-3 1-15,0 0 0 16,6-3 1-16,1 0-3 0,-7-3 1 15,7 3-1-15,-7 0 1 16,-1 3 0-16,5 3 1 16,-8 0 0-16,4 0 1 15,-8 0 0-15,1 0 1 16,0-3 0-16,-8 3 0 16,4 1-1-16,4-4 1 15,0 9-1-15,7 4 0 16,-4 5 1-16,11 4 0 15,-8 0-1-15,-2 0 1 16,-1-6 0-16,-3 0 0 0,-1-7 0 16,-6-6 1-16,7-9-1 15,3-19 0-15,0-7-1 16,4-5 0-16,-4-1 0 16,0 4 1-16,4 5-2 15,-4 7 1-15,14 4 0 16,-3 11 0-16,14 10 0 15,-3 13 1-15,3 3-1 16,-1 0 1-16,1 9-1 16,-3-3 1-16,-1 3-2 15,-10-3 1-15,10 1-1 16,-6-5 0-16,13-2 0 16,-3-3 1-16,0-7-1 15,0-2 1-15,7-7 0 16,0-4 0-16,0-5 0 15,3-3 1-15,15-1-1 16,-11-3 0-16,3 4 0 0,5-1 0 16,-1 13 0-16,-4 3 1 15,-3 7 0-15,7-1 0 16,-7 1 0-16,4-1 0 16,-1 4-6-16,1-7 1 15,-4-3-8-15,11-6 1 16</inkml:trace>
  <inkml:trace contextRef="#ctx0" brushRef="#br0" timeOffset="1097.93">16768 7297 39 0,'14'-19'19'0,"3"6"-10"16,-10 10 19-16,4 6-27 15,10 10 0-15,11 9 1 16,10 12 0-16,8 10-3 16,2 0 0-16,8 6 1 15,4 0 1-15,-11 1-1 16,0-11 0-16,3-5-1 16,1-4 0-16,3-3-1 15,3-6 1-15,1-3 0 16,3-9 0-16,0-7 0 15,-11-3 0-15,4-10 0 16,-3-12 1-16,3-3 0 16,7-3 0-16,-4-3 0 15,4 2 1-15,4 1-1 0,-4 3 0 16,0 6 0-16,10 7 0 16,8 6 0-16,0 6 1 15,-1 3-2-15,1 0 1 16,-7 0-1-16,3 0 1 15,7-3-1-15,-7-3 1 16,0-3-1-16,0-10 0 16,-7-3 0-16,-7-3 1 0,0 0 0 15,4 0 0 1,-7 7 0-16,-1 5 0 0,8 4-1 16,3 6 0-16,0 13 0 15,-4 2 1-15,8 10-1 16,0-3 1-16,-8-9 0 15,1-4 0-15,-1-9 0 16,1-3 1-16,-4-6-1 16,-7-4 0-16,-4-3 0 15,4-6 0-15,4 4-1 16,-1-4 1-16,1-7 0 16,3-2 1-16,0-10 0 15,0-9 0 1,32-50-1-1,-4 6 1-15,0 9 0 16,7 16 0-16,-3 13-2 16,14 15 1-16,10 22-1 15,19 22 0-15,-1 16-5 16,7 22 1-16,4 12-6 0,-11 19 1 16</inkml:trace>
  <inkml:trace contextRef="#ctx0" brushRef="#br0" timeOffset="1998.56">20422 7823 30 0,'46'32'15'0,"-14"34"-8"0,-29-35 16 15,-3 22-23-15,-7 23 1 16,-10 27-1-16,-4 32 1 16,-4 31-2-16,4 25 0 15,7 4-1-15,7 12 0 0,7-10-3 16,3-15 1-16,4-16-3 16,4-28 1-16,-1-25-3 15,-3-31 1-15</inkml:trace>
  <inkml:trace contextRef="#ctx0" brushRef="#br0" timeOffset="3005.13">20108 7789 13 0,'22'-13'6'0,"23"10"-5"16,-27 0 7-16,10 6-8 0,8-3 0 16,13 3-1-16,11 4 0 15,7 2 0-15,11 4 1 16,17-1-2-16,18 7 1 15,7 3-2-15,21-3 0 16,3-4 2-16,12-2 0 16,16-7 1-16,15 1 1 15,7-7 1-15,22 6 1 16,2-6 2-16,22 0 1 0,0 3-2 16,14 0 0-16,-7 0-2 15,14-3 1-15,0 0-3 16,0 0 0-16,7-6-1 15,-3-3 0-15,7-4-1 16,-8-3 1-16,8 4 0 16,-8-1 1-16,4 4 0 15,-10 3 1-15,3-1 1 16,-14 1 0-16,-7 0 0 16,-4 3 1-16,-17-1-1 15,0 4 1-15,-25 4-2 16,3 2 1-16,-17 3-2 15,-7 7 1-15,-25 3-1 16,-10-4 0-16,-18 4-1 16,-14 3 1-16,-11 0 0 15,-7 0 0-15,-10-3 0 16,-11 3 0-16,-7-6 2 16,-11 2 1-16,-3-2 0 0,-7 0 0 15,-11-4-1-15,-7 4 1 16,0 3-1-16,4 12 0 15,7 7-2-15,-1 12 0 16,5 6-1-16,-1 13 1 16,-3 7-2-16,-8 8 1 15,-2 4-2-15,-5 6 1 16,-3 6-2-16,-3 4 1 16,-8 9 0-16,-3-13 0 0,-7 7 1 15,-10-13 0-15,-11 3 1 16,-8-9 0-16,-3-7 1 15,-13-2 1-15,-15-16 0 16,-18-4 0-16,-10 1 2 16,-11-13 0-16,-25-10 0 15,-24-5 0-15,-14-10 0 16,-25-10 0-16,-18-12-1 16,-31-6 1-16,-15-3-2 15,-14-7 0-15,-34-9-2 16,-8-3 1-16,-18-1-2 15,-3 7 0-15,-7 7-1 16,-11 2 1-16,4 7-1 16,-1 0 1-16,-10 6 0 15,-3 0 0-15,-7-4 1 16,-22 1 0-16,4-6 1 0,-11-4 0 16,-13 4-1-16,-15-4 1 15,-25 7-7 1,-10 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5T18:59:24.2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0-05T19:00:14.889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13279 2725 34 0,'0'62'17'0,"0"61"-12"0,0-98 17 16,0 22-23-16,0-10 1 15,0 1-2-15,0 3 1 16,0-7-2-16,0-6 1 15,0-12-8-15,3-3 1 16,-3-13-1-16,7-7 1 16</inkml:trace>
  <inkml:trace contextRef="#ctx0" brushRef="#br0" timeOffset="974.78">13720 2493 40 0,'3'15'20'0,"-6"-2"-23"0,-1-7 45 16,-7 7-41-16,-6 9 1 15,-8 12 0-15,-3-6 1 16,-11 10-4-16,-7 6 0 16,-3 0 2-16,-4-10 1 15,4 1-2-15,6 2 0 0,4-5-1 16,8-1 1-16,2-12-2 15,5-3 1-15,6-13-2 16,11 3 1-16,7-6-1 16,4-9 1-16,6 2 0 15,4 1 0-15,7 0 1 16,1 3 0-16,6 3 1 16,-4 0 0-16,1 3 0 15,-4 6 1-15,-3 10-1 16,-4 6 1-16,4 3-1 15,-8-9 0-15,1 9 0 16,-1-3 1-16,-2-3-1 16,2 3 0-16,-3 4-1 15,0 2 1-15,0-12 0 16,0-4 0-16,-3 4 0 0,3-6 1 16,-4 3-2-1,1-7 1-15,0-3 0 16,-1-3 0-16,1-3 0 0,3 3 0 15,3 1 0-15,4-4 1 16,4-7 1-16,-4 1 0 16,7-6 0-16,0-7 1 15,4-6 0-15,0 6 0 16,-4-6-1-16,-3 3 0 16,-4-3-2-16,-4 3 1 15,-3 0-2-15,-3 3 1 16,-4 6-1-16,-7 7 0 0,-4 6 0 15,1 10 0 1,-4 2 1-16,6 4 0 0,-2 6 0 16,6 9 0-16,4 0 0 15,7 1 1-15,4-17-1 16,3 4 1-16,4-9-1 16,3 2 1-16,4-5-5 15,3-7 1-15,4 6-6 16,-4-6 0-16,-3-6-5 15,-4-1 1-15</inkml:trace>
  <inkml:trace contextRef="#ctx0" brushRef="#br0" timeOffset="1453.66">14199 3063 37 0,'11'-15'18'0,"-8"18"-13"0,1 0 31 0,-1 0-34 16,-6 3 0-16,-1 4 1 15,-6 5 0-15,-1 7-4 16,-3 10 1-16,-3 2 2 16,-1 13 0-16,0 10-1 15,1 5 1-15,-5 4-1 16,1-3 0-16,7-7-2 16,0-9 1-16,7-15-8 15,0-10 0-15,7-16-6 16,-4-15 0-16</inkml:trace>
  <inkml:trace contextRef="#ctx0" brushRef="#br0" timeOffset="1647.82">14034 2997 26 0,'10'29'13'0,"1"2"2"0,-8-22 13 16,4 7-26-16,0 6 1 15,4 6 0-15,-1 4 0 0,1-7-5 16,0-6 1-16,-4-1-2 16,3-8 1-16,4-13-10 15,-3-13 1-15</inkml:trace>
  <inkml:trace contextRef="#ctx0" brushRef="#br0" timeOffset="1919.32">14587 2997 53 0,'4'22'26'0,"3"10"-30"0,-4-26 47 16,1-3-44-16,0 0 1 16,-4 0-7-16,0 1 0 15,0-1-3-15,0 3 0 16,-4-6-4-16,-3-9 0 16</inkml:trace>
  <inkml:trace contextRef="#ctx0" brushRef="#br0" timeOffset="2083.25">14538 3324 55 0,'11'12'27'0,"13"1"-49"0,-17-13 57 0,-3-3-58 16,-4-7 0-16</inkml:trace>
  <inkml:trace contextRef="#ctx0" brushRef="#br0" timeOffset="4455.92">15600 2928 41 0,'0'10'20'0,"3"-13"-9"0,1-4 21 16,3-2-31-16,4-7 0 15,3-9 1-15,0-6 0 16,0 3-3-16,0-13 1 15,4-3 1-15,-1-3 1 16,4-6-2-16,4-1 0 16,0 10-1-16,-4 1 1 15,0 5-1-15,-3-3 0 0,-8 13 0 16,1 3 0-16,-4 12 0 16,-3 4 0-16,-4 12 1 15,-4 10 0-15,-3 15-1 16,0 3 0-16,0 10 0 15,0 12 1-15,3-6 0 16,1 7 0-16,3 15 0 16,3-16 0-16,1 10 1 15,3-19 0-15,0-4-2 16,0-8 1-16,4-7-3 16,-4-6 0-16,-4-19-5 15,1-10 1-15,-8 7-6 16,1-10 0-16</inkml:trace>
  <inkml:trace contextRef="#ctx0" brushRef="#br0" timeOffset="4652.53">15607 2838 35 0,'-11'9'17'0,"15"-15"-11"0,-1 3 29 15,4-7-32-15,8 7 1 16,2 0 1-16,4 0 1 15,1 0-8-15,2-1 0 16,8 4 2-16,0 0 0 16,3-6-12-16,-3-3 0 15,-1-4-2-15,1-6 0 16</inkml:trace>
  <inkml:trace contextRef="#ctx0" brushRef="#br0" timeOffset="4894.25">16140 2248 29 0,'10'38'14'16,"-6"18"-5"-16,-4-43 24 0,-4 15-31 16,-3 9 0-16,0 7 1 15,4 19 0-15,-1-10-3 16,4 1 0-16,0-1 2 15,0-9 0-15,0-6-4 16,0-10 0-16,4-9-8 16,-4-10 1-16,0-9-4 0,0-9 0 15</inkml:trace>
  <inkml:trace contextRef="#ctx0" brushRef="#br0" timeOffset="5165.03">16101 2646 22 0,'14'6'11'0,"7"23"-2"0,-14-29 16 15,4 0-21-15,-1 6 1 16,4-6 5-16,4 0 0 16,3 3-12-16,-7 3 1 0,0 1 7 15,1-1 1-15,-1 6-3 16,-7-2 0-16,-4-7-3 15,1 13 0-15,-8-4-2 16,-3 4 0 0,-21 0-9-1,3-4 1-15,4-2-6 16,3-7 1-16</inkml:trace>
  <inkml:trace contextRef="#ctx0" brushRef="#br0" timeOffset="5494.98">16570 2593 44 0,'4'6'22'0,"-8"0"-30"0,0-6 37 16,-3 10-29-16,-3-1 0 15,-4 1 0-15,-4 2 0 16,0 10 0-16,4-3 0 16,4-3 0-16,-1-7 0 15,4 0 0-15,7 1 1 16,11-1 2-16,-1 1 0 16,4-1 0-16,0-3 1 15,1 4-1-15,-5-1 1 0,-3 4-2 16,-10 2 1-16,-4 1-6 15,-7 3 0-15,-15-10-11 16,-2-6 0-16</inkml:trace>
  <inkml:trace contextRef="#ctx0" brushRef="#br0" timeOffset="6078.4">17350 2803 47 0,'7'35'23'0,"14"8"-18"0,-18-33 34 0,-3 9-38 16,7-7 1-16,0 7 1 15,1 3 1-15,2-3-5 16,1-13 1-16,3-3 2 16,0-12 1-16,4-7-2 15,6-6 1-15,1-9-2 16,0-7 0-16,-4 10-5 16,0-3 1-16,0-1-10 15,0-2 0-15,-3 5-2 0,3 4 0 16</inkml:trace>
  <inkml:trace contextRef="#ctx0" brushRef="#br0" timeOffset="6693.53">17896 2765 42 0,'0'13'21'0,"0"-13"-18"0,0 0 38 15,-7 0-42-15,-3-3 1 0,-4 3 0 16,-7-3 0-16,-4 6-1 16,4 0 0-16,-1 3-1 15,5 4 0-15,-1-1-2 16,4 0 1-16,0-5-3 16,7-1 1-16,3-3-2 15,4 0 1-15,11-7-2 16,7 1 0-16,3 3 2 15,0-3 1-15,0 3 1 16,-3 3 0-16,-1 3 2 16,-2 3 0-16,-5-6 2 15,1 9 0-15,-1-2 0 16,-3 2 0-16,0 4 1 16,0 2 0-16,4-5 0 15,-4 2 1-15,0-5 1 0,0-1 0 16,11-3 0-16,-1-6 0 15,5-10 2-15,-1-9 0 16,7 4 0-16,-3-17 0 16,-1-15-1-16,-2-7 1 15,-5-15-2-15,-6 0 1 16,-4-3-3-16,-7 12 1 16,-7-3-2-16,-4 13 1 15,1 3-1-15,-1 18 0 16,0 14 0-16,1 18 1 0,-1 9-1 15,4 19 1-15,0 10-1 16,0 22 1-16,7 12-1 16,4 3 0-16,3-9-1 15,0 0 1-15,3-7-4 16,1-6 0-16,3-12-6 16,0-9 0-16,0-20-1 15,0-6 0-15</inkml:trace>
  <inkml:trace contextRef="#ctx0" brushRef="#br0" timeOffset="6950.1">18369 2740 28 0,'7'25'14'0,"-3"7"-11"15,-4-23 27-15,0 1-28 16,0 2 1-16,0 1 1 0,0 2 0 15,3-5-5-15,1-4 1 16,-1 3 3-16,4-2 0 16,0-4-2-16,4-6 1 15,0-4-1-15,3-2 0 16,-7-7-3-16,3 1 1 16,-3-1-5-16,0-3 1 15,-3 10-7-15,0-4 0 16</inkml:trace>
  <inkml:trace contextRef="#ctx0" brushRef="#br0" timeOffset="7295.33">18560 2919 41 0,'17'9'20'0,"15"-9"-21"0,-14-6 34 0,3-6-33 15,0-4 1-15,0-6 0 16,-3-3 0-16,-4 3-2 16,-3-6 1-16,-4-4 0 15,-7 1 0-15,-4 3 0 16,1 9 0-16,-12 10-1 16,8 18 0-1,4 0 1-15,-1 16 2 16,4 7 0-16,4 9 1 15,3-4 0-15,3 1 0 16,1-4 0-16,7-5 0 16,3-7 0-16,7-4-4 0,0-8 1 15,-3-4-7-15,-7-6 0 16,-8-6-8-16,-10-4 0 16</inkml:trace>
  <inkml:trace contextRef="#ctx0" brushRef="#br0" timeOffset="8195.86">16588 3339 47 0,'-7'7'23'0,"-4"21"-23"0,7-19 38 15,-3 7-38-15,0-1 0 16,-3 11 0-16,-8 8 1 15,4 10-1-15,3 0 1 16,1 9 0-16,3-15 1 16,7 9-1-16,0-13 1 0,0-5 0 15,0-7 0-15,-4-7-1 16,1-5 0-16,-8-1-2 16,-3-9 1-16,-7-3-3 15,-7-3 0-15,3-1-2 16,0 1 0-16,1 3-2 15,-1-3 0-15,0 6-1 16,0 6 1-16,4 3 1 16,4 7 0-16,3-7 2 15,7 10 1-15,3 0 3 16,11 6 0-16,4-3 3 16,3 3 1-16,0-6 1 15,11 6 1-15,3 0 1 16,14-6 0-16,0 0-1 15,4-4 1-15,11-11-2 16,-4-8 0-16,-4-2-2 0,-3 0 1 16,-7-7-2-16,-8-5 0 15,-6-11-1-15,-4 4 0 16,-7 3-1-16,-7-6 0 16,-7 6-3-16,0 3 1 15,-7 4-2-15,-3 18 1 16,-4-3-1-16,0 12 1 15,-4 7-1-15,4 3 1 0,3 6 1 16,8 4 1-16,3 2 1 16,7 1 0-16,7-4 0 15,4-3 1-15,6-6-3 16,-3-9 1-16,8-7-11 16,2-6 0-1</inkml:trace>
  <inkml:trace contextRef="#ctx0" brushRef="#br0" timeOffset="8481.68">17074 4108 39 0,'4'25'19'0,"-4"-60"-9"16,0 26 27-16,-4-16-37 0,1-13 1 15,-1-6 1 1,-6-12 0-16,-1-10-3 16,1-6 1-16,-1 6 1 0,8-6 0 15,-1 3 0-15,8 6 0 16,6 19-1-16,1 10 1 16,3 5 0-16,3 14 0 15,1 12-1-15,0 6 0 16,-8 9-7-16,-3 7 0 15,-7 0-8-15,-3 9 1 16</inkml:trace>
  <inkml:trace contextRef="#ctx0" brushRef="#br0" timeOffset="8647.64">16820 3904 47 0,'11'6'23'15,"24"0"-18"-15,-17-9 37 0,17 0-43 16,11-3 1-16,0 3-6 16,0-7 1-16,-4 1-7 15,-7 2 1-15</inkml:trace>
  <inkml:trace contextRef="#ctx0" brushRef="#br0" timeOffset="11784.27">20973 2816 19 0,'-4'-4'9'0,"-3"-14"-1"0,4 8 9 0,-1 1-13 16,0 6 1-16,1-4 2 15,-1 1 1-15,1-3-10 16,-4-1 1-16,3 4 7 16,1 3 0-16,-1 3-1 15,1 3 1-15,-1 3-1 16,1-6 1-16,-1 10-1 16,1 12 1-16,-1 12 0 15,1 16 1-15,-1 13-2 16,4 22 0-16,0 12-2 15,0 6 1-15,4 7-3 16,-4-6 0-16,3-7-5 16,1-22 0-16,3-15-12 15,3-13 1-15,8-19-4 16,0-19 0-16</inkml:trace>
  <inkml:trace contextRef="#ctx0" brushRef="#br0" timeOffset="12443.34">21675 3019 60 0,'-4'7'30'0,"-13"2"-38"0,9-6 57 16,-6 13-48-16,-7 9 1 0,-4-3-1 16,-3 22 0-16,-3-3-2 15,-5 9 0-15,1 3-1 16,0-9 0-16,6 0-6 16,8-3 0-16,4-10-9 15,3-12 1-15</inkml:trace>
  <inkml:trace contextRef="#ctx0" brushRef="#br0" timeOffset="12671.16">21414 3035 42 0,'31'53'21'0,"5"10"-14"0,-26-38 30 16,8 7-36-16,3 8 1 16,7 14-2-16,4-7 1 15,0 6-7-15,0-3 1 16,-4-3-8-16,-4-12 0 16</inkml:trace>
  <inkml:trace contextRef="#ctx0" brushRef="#br0" timeOffset="12984.21">22137 2709 57 0,'0'22'28'0,"3"9"-32"16,-3-15 48-16,-3 18-42 16,-1 13 0-16,-3 29 1 15,0 24 0-15,4 19-4 16,3 7 0-16,0-1-1 15,0-21 1-15,3-7-15 16,1-31 0-16</inkml:trace>
  <inkml:trace contextRef="#ctx0" brushRef="#br0" timeOffset="13590">22719 3016 54 0,'7'19'27'0,"25"-3"-24"0,-22-16 37 0,8 3-39 16,3-6 0-16,14 0 1 15,8-7 1-15,6 1-5 16,4-1 0-16,-4 1-2 16,-6 6 1-16,-8 3-10 15,-7 3 1-15,-10 3-5 16,-8 4 1-16</inkml:trace>
  <inkml:trace contextRef="#ctx0" brushRef="#br0" timeOffset="13736.9">22874 3342 42 0,'0'16'21'0,"14"0"-22"15,-14-16 38-15,14 0-36 16,8-7 0-16,13 4-5 15,0-6 0-15,7 6-7 16,8-3 0-16</inkml:trace>
  <inkml:trace contextRef="#ctx0" brushRef="#br0" timeOffset="14829.6">24472 1831 46 0,'14'-19'23'0,"-10"22"-12"0,-4-3 35 16,0 0-42-16,0 7 0 16,-4 5 0-16,-3 4 1 15,-3 9-8-15,-15 0 0 16,-3 3 5-16,-8-3 1 15,-2 7-4-15,-8 8 1 16,-4-2-1-16,-2-10 0 16,9 4 0-16,8-4 1 0,3 0-2 15,7 0 1-15,4-3-1 16,7 0 0-16,4-6-1 16,6-6 0-1,18 9 0 1,7-10 1-16,1 7 0 15,-5 3 0-15,4 6 1 16,-3-3 1-16,0 4 0 16,-4 2 0-16,-4 0-1 15,-3 4 1-15,-3 2-1 16,-1-2 1-16,-3-7-1 16,-3-3 1-16,-8-3-1 15,1 0 0-15,-1 0 0 16,1-3 1-16,-5 0 0 15,5-4 1-15,3 1-1 16,0-7 0-16,3-9 0 0,4 4 1 16,4-4 0-16,3 0 0 15,3 0 0-15,4 0 0 16,1 0 0-16,-5 0 0 16,4 6-1-16,-3 3 1 15,-1 10-1-15,-2-3 1 16,-5 18-2-16,-3 7 1 15,-7 9-1-15,0 7 1 16,-4-1-1-16,-3 4 1 16,-3 2-1-16,-5 4 1 15,-2 0 0-15,3 3 0 16,-4-6-1-16,0 3 1 0,0 3 0 16,-3-16 0-16,-3-6 0 15,-1 6 1-15,0 7-1 16,-3-7 0-16,3 10 0 15,0 0 0-15,0 2 0 16,4 8 1-16,0 8 0 16,7-6 0-16,0 4 1 15,10-1 0-15,11-9 0 16,11-6 0-16,17-13 0 16,21-6 1-16,11-13-5 15,-3-3 1-15,3 4-15 16,0-20 0-16</inkml:trace>
  <inkml:trace contextRef="#ctx0" brushRef="#br0" timeOffset="17112.47">26734 2903 63 0,'10'32'31'0,"-10"59"-26"16,4-73 32-16,-4 4-38 15,0 13 1-15,-4 6-2 16,-3-1 0-16,-7 4-2 15,-4 0 0-15,1-12-13 16,-1-14 0-16</inkml:trace>
  <inkml:trace contextRef="#ctx0" brushRef="#br0" timeOffset="17578.34">27986 2477 48 0,'3'22'24'0,"-3"0"-14"16,0-16 32-16,-7 3-41 16,-3 7 1-16,-15 12 0 15,4-3 0-15,-7 16-3 16,-11 19 0-16,-7-4-1 16,0 7 1-16,4-3-6 0,7-13 0 15,6 3-9 1,8-22 0-16</inkml:trace>
  <inkml:trace contextRef="#ctx0" brushRef="#br0" timeOffset="17820.52">27665 2511 46 0,'25'63'23'0,"20"9"-18"0,-30-50 35 0,6 0-39 16,0 19 0-16,7 0 0 15,7 9 0-15,-3 6-3 16,3-6 1-16,-3 4-6 16,0-17 1-16,-4-12-9 15,-7-18 1-15</inkml:trace>
  <inkml:trace contextRef="#ctx0" brushRef="#br0" timeOffset="18224.75">28310 2555 48 0,'4'-9'24'0,"10"25"-21"0,-3-23 40 16,-1 7-42-16,1 0 1 16,6-3 0-16,8-3 1 15,3 3-4-15,4 0 1 16,-4 3 1-16,-6 3 0 15,-5-3-1-15,-3 9 0 0,-7 1-1 16,-7-1 1-16,-10 7-2 16,-8 6 1-16,-7 3-1 15,4-7 1-15,-3 8-2 16,-1-8 1-16,-3-11-1 16,-1 2 0-16,5 4-1 15,3 2 0-15,3-5-4 16,4-1 1-16,7-6-6 15,0 0 0-15</inkml:trace>
  <inkml:trace contextRef="#ctx0" brushRef="#br0" timeOffset="18497.12">28141 3126 63 0,'11'6'31'0,"17"-12"-36"0,-10 6 60 16,10-6-54-16,7-1 0 15,7-5-1-15,8-1 1 16,3-2-4-16,-4 2 0 0,-3 4-7 15,-7 2 1 1,-8-11-10-16,1 8 1 0</inkml:trace>
  <inkml:trace contextRef="#ctx0" brushRef="#br0" timeOffset="18928.38">29711 2587 44 0,'0'-16'22'0,"-42"-3"-24"0,20 13 31 16,-9 6-29-16,-5 0 0 16,-9 6-1-16,-12 4 1 15,-6 15-1-15,3 6 0 16,7 10-1-16,0 21 0 16,10 1 0-16,12 9 0 15,13-6 1-15,15 9 0 16,6-9 1-16,18-12 0 15,15-17 1-15,13-18 1 16,0-25 0-16,11-10 1 0,4-31-1 16,-8-6 0-16,-10-16-1 15,-14 9 1-15,-18-6-4 16,-14 4 0-16,-14-7-10 16,-14-7 0-16</inkml:trace>
  <inkml:trace contextRef="#ctx0" brushRef="#br0" timeOffset="19771.58">25629 2267 46 0,'4'9'23'0,"-8"29"-15"0,4-22 24 0,-7-4-32 15,-7 13 0-15,-14 19-1 16,-11 0 1-16,-7 12-1 15,-3-2 1-15,7 8-3 16,-1 7 0-16,4-15-5 16,11-10 0-16,3-19-6 15,8-6 1-15</inkml:trace>
  <inkml:trace contextRef="#ctx0" brushRef="#br0" timeOffset="19964.02">25231 2311 46 0,'49'56'23'0,"8"26"-20"0,-29-57 42 16,18 9-42 0,10 23 0-16,4-7 0 0,7 13 1 15,-7-1-8-15,0 17 1 16,-4 5-12-16,-6 10 1 15</inkml:trace>
  <inkml:trace contextRef="#ctx0" brushRef="#br0" timeOffset="24528.92">26741 4499 36 0,'3'26'18'0,"-6"8"-14"0,3-25 19 16,-7 7-25-16,-8 9 0 16,-9 3-18-16,-5 4 1 15,-2-13 19-15,6-4 1 16</inkml:trace>
  <inkml:trace contextRef="#ctx0" brushRef="#br0" timeOffset="25026.24">28222 4060 39 0,'-7'19'19'0,"-21"6"-20"0,17-18 40 15,-6 5-37-15,-4 10 1 16,-8 9 1-16,-2 7 0 15,-5 6-6-15,-2 9 1 16,6 10 1-16,0-16 0 16,7 3-9-16,8-9 1 0,-1-19-6 15,0-3 0-15</inkml:trace>
  <inkml:trace contextRef="#ctx0" brushRef="#br0" timeOffset="25282.96">27831 4010 43 0,'7'25'21'0,"28"51"-17"16,-17-54 37-16,10 12-40 15,0 16 1-15,7-3-1 16,1 10 0-16,-1-4-3 0,0 0 1 16,-7 4-6-16,-3-7 0 15,-7-19-8-15,-4-9 1 16</inkml:trace>
  <inkml:trace contextRef="#ctx0" brushRef="#br0" timeOffset="25701.08">28614 4230 40 0,'-4'19'20'0,"-6"-7"-18"15,3-9 30-15,-7 4-32 16,-8 2 1-16,-2 4 0 16,-5 5 0-16,8-5-2 15,4 3 1-15,-5-1 1 16,8-5 1-16,4-1 0 15,3 4 0-15,3-1 0 16,4 7 1-16,0-7-1 16,7 7 1-16,0 13-2 15,0-14 1-15,4 1-2 0,0-3 1 16,6 3-4-16,-3 3 0 16,0 0-5-16,4-7 0 15,0-5-7-15,3-10 1 16</inkml:trace>
  <inkml:trace contextRef="#ctx0" brushRef="#br0" timeOffset="26196.06">29513 4340 39 0,'4'-19'19'0,"-11"-6"-19"16,7 15 31-16,-11 4-31 0,-10-3 1 15,-14 2-1-15,-7 10 1 16,-4 7-1-16,0 15 0 16,0 3 0-16,0 16 0 15,0 3-2-15,7 25 1 16,8 3 0-16,13 1 0 15,11-7 0-15,14-7 0 16,11-18 1-16,13-9 0 16,15-16 1-16,18-22 1 15,-4-16-1-15,0-13 1 0,-7-12-1 16,-4-6 0-16,-24-3-6 16,-22 0 1-16,-17-1-8 15,-18-5 1-15</inkml:trace>
  <inkml:trace contextRef="#ctx0" brushRef="#br0" timeOffset="27442.65">24292 4224 56 0,'0'18'28'16,"25"-2"-19"-16,-14-16 28 0,3 0-36 16,10 0 1-16,8-9-1 15,7 9 1-15,14-10-5 16,3 7 1-16,1 3-12 16,-8-3 1-16,-7 9-4 15,-3 4 1-15</inkml:trace>
  <inkml:trace contextRef="#ctx0" brushRef="#br0" timeOffset="27803.88">25598 4089 52 0,'-4'34'26'0,"-31"10"-32"0,21-31 47 0,-11 2-42 16,-7 10 1-16,-10 13-1 16,-4 0 0-16,0 12-2 15,-3 0 0-15,6-3-8 16,8 0 1-16,3-16-4 16,4-9 0-16</inkml:trace>
  <inkml:trace contextRef="#ctx0" brushRef="#br0" timeOffset="28028.4">25139 4176 60 0,'39'101'30'0,"35"5"-37"0,-53-77 62 16,18 8-55-16,14 4 0 16,0 3-5-16,-4 3 0 15,-3 6-10-15,-14 4 1 16</inkml:trace>
  <inkml:trace contextRef="#ctx0" brushRef="#br0" timeOffset="37126.11">12982 3615 46 0,'11'25'23'0,"35"-22"-15"15,-25-3 24-15,18 0-31 16,21 0 1-16,17 0 1 16,15 0 0-16,28-6-4 15,14 0 1-15,-18 3 1 16,-10 3 0-16,-14 0-2 15,-7-3 0-15,-18 3-6 0,-18-7 1 16,-17-5-9-16,-15-16 0 16</inkml:trace>
  <inkml:trace contextRef="#ctx0" brushRef="#br0" timeOffset="37577.04">12785 2562 33 0,'-4'0'16'0,"8"9"-7"15,-1-6 19-15,4 10-25 16,-3 5 0-16,3 14 2 15,-4-7 1-15,1 13-8 16,-4 12 1-16,-4 3 4 0,-3 16 0 16,4 22-4-16,-1 12 1 15,4 4-3-15,0 6 0 16,4-6-4-16,3-20 0 16,0-15-6-16,0-18 0 15,0-23 1-15,0-18 0 16</inkml:trace>
  <inkml:trace contextRef="#ctx0" brushRef="#br0" timeOffset="38145.4">12947 2609 24 0,'14'6'12'0,"4"-6"-11"15,-11 0 24-15,14-6-21 16,7 2 0-16,14-8 3 16,18-1 1-16,18-5-10 0,3-11 0 15,22 4 6 1,16-3 1-16,5 3-3 0,-4 9 1 16,3 4-3-16,-6-4 0 15,-15 0 0-15,-10 4 0 16,-11-13-1-16,-11 6 0 15,-10 3 0-15,-7 4 1 16,-14-4-1-16,-11 10 1 16,-3 12-1-16,-4 0 1 15,-7 7-1-15,-3 12 1 0,-8 13-1 16,-3 2 0-16,-7 7 0 16,-3 7 0-16,-4 15 0 15,-7 12 1-15,3 23-2 16,4 15 1-16,3 6 0 15,4-18 1-15,-3 9-1 16,-1 3 1-16,-3-6-4 16,-7 6 0-16,-15-9-6 15,-16-4 0-15</inkml:trace>
  <inkml:trace contextRef="#ctx0" brushRef="#br0" timeOffset="47744.56">3168 5421 50 0,'11'0'25'0,"-1"32"-15"0,-10-23 25 0,4 7-33 16,3 0 0-16,-4 9 1 15,4 9 1-15,-7 1-5 16,-7 15 1-16,4 16 2 16,-8 3 1-16,1 3-3 15,-1 6 1-15,4-3-5 16,7-9 1-16,-7-6-8 15,7-10 1-15,7-6-7 16,0-16 0-16</inkml:trace>
  <inkml:trace contextRef="#ctx0" brushRef="#br0" timeOffset="48012.88">3598 5779 55 0,'-7'28'27'0,"4"3"-34"0,-4-21 48 15,3-1-41-15,-6 16 0 16,-1-3-1-16,-14 13 1 15,1 6-2-15,-1-4 0 16,4 1-4-16,0-4 1 16,10-5-10-16,-7-7 1 0</inkml:trace>
  <inkml:trace contextRef="#ctx0" brushRef="#br0" timeOffset="48236.43">3270 5719 27 0,'7'3'13'0,"14"19"0"16,-10-12 13-16,0 5-23 15,-1 1 1-15,8 9 3 16,3 7 0-16,11 8-8 16,7 14 0-16,-8 8 5 15,5-8 1-15,-12 8-4 16,1-18 1-16,0-3-8 15,-4-10 0-15,-3-9-8 16,-8-12 0-16</inkml:trace>
  <inkml:trace contextRef="#ctx0" brushRef="#br0" timeOffset="48551.44">3849 5356 52 0,'10'25'26'0,"-3"47"-30"0,-7-50 46 0,0 15-42 16,0 17 1-16,11 15 1 16,-7 22 0-16,10 9-3 15,-4 13 1-15,1-3-4 16,-8-19 1-16,4-16-12 16,-7-19 1-16</inkml:trace>
  <inkml:trace contextRef="#ctx0" brushRef="#br0" timeOffset="49254.28">4452 5851 42 0,'-7'13'21'0,"11"-10"-11"0,-4-3 26 15,7 0-35-15,0 0 0 16,7-3 2-16,7 3 1 16,14 0-4-16,4 0 1 15,3 3 2-15,8 0 0 0,-1 9-1 16,1 1 1-16,-12 6-2 16,-6 3 0-16,-21 9-1 15,-8-6 1-15,-13 6-3 16,-12 7 0-16,1 0-3 15,-7-1 1-15,-7-2-4 16,-4-4 0-16,4-3-8 16,3 1 0-16</inkml:trace>
  <inkml:trace contextRef="#ctx0" brushRef="#br0" timeOffset="49812.02">5271 5782 40 0,'-8'6'20'0,"47"1"-16"0,-21-4 29 0,3 0-31 16,18 3 1-16,-7 7 1 15,-4-7 0-15,-3 13-5 16,-8 6 0-16,-10 16 3 15,-14 2 0-15,-18 11-2 16,-3 2 0-16,-11-6-4 16,4-6 1-16,0 0-5 15,-4-3 1-15,-3-7 0 16,14-8 0-16,-4-8 0 16,14-5 1-16,1-7 4 15,13-12 0-15,4-7 4 16,11 7 1-16,3 0 2 15,7 0 0-15,4-1 1 16,-1 1 0-16,12 3-1 16,6 3 0-16,4 9-1 15,7 4 0-15,0 3-2 0,-1-1 0 16,1 1-10 0,-14 6 1-16,-7 0-7 0,-4 6 1 15</inkml:trace>
  <inkml:trace contextRef="#ctx1" brushRef="#br0">11719 5393 0,'0'0'16,"0"0"-1,0 0 1,0 0-1,0 0 1,0 0-16,0 0 16,0 0-1,0 0 1,0 0 0,0 0-1</inkml:trace>
  <inkml:trace contextRef="#ctx0" brushRef="#br0" timeOffset="51087.32">17177 5472 34 0,'21'62'17'0,"-10"101"-13"15,-11-106 17-15,0 21-21 0,-4 38 0 16,0 44-1 0,1 35 1-16,-1 33 0 0,4 45 1 15,11 28 1-15,7 44 0 16,3 32 1-16,0 21 1 15,0 25 1-15,0 19 0 16,0 19 0-16,1 16 0 16,-12 12-2-16,1 3 0 15,-8 16-3-15,4-3 1 16,-7-16-3-16,4-12 1 16,-4-13-5-16,0-37 1 15,0-29-9-15,3-22 1 0,-13-28-1 16,-1-25 1-16</inkml:trace>
  <inkml:trace contextRef="#ctx1" brushRef="#br0" timeOffset="1065.1">15381 4258 0</inkml:trace>
  <inkml:trace contextRef="#ctx0" brushRef="#br0" timeOffset="52258.55">19851 5973 46 0,'0'29'23'0,"-4"18"-15"0,4-35 24 16,0-9-32-16,0 13 0 15,-3 12 1-15,-1 7 0 16,4 12-2-16,0 6 1 15,0 13 0-15,4 6 1 0,3-12-5 16,3-4 0-16,1-9-10 16,3-6 0-16</inkml:trace>
  <inkml:trace contextRef="#ctx0" brushRef="#br0" timeOffset="52532.06">20242 6174 42 0,'4'22'21'0,"-25"22"-15"16,10-38 29-16,-3 13-35 15,0 6 1-15,-4 6-1 16,-3 4 0-16,0-1-3 0,0 7 0 16,0 0-7-16,-1-10 1 15,1-9-4-15,7-19 0 16</inkml:trace>
  <inkml:trace contextRef="#ctx0" brushRef="#br0" timeOffset="52738.38">20073 6299 28 0,'35'54'14'0,"1"27"-9"0,-19-59 21 0,8 19-26 15,7-10 1-15,-1 7-2 16,-2-7 1-16,-5-6-8 15,-2-6 0-15,-5-6-1 16,-3-7 0-16</inkml:trace>
  <inkml:trace contextRef="#ctx0" brushRef="#br0" timeOffset="53023.78">20570 5901 45 0,'0'19'22'0,"0"53"-23"0,0-59 46 16,0 15-44-16,-3 22 0 15,3 13-1-15,0 15 1 16,3 16-3-16,1-3 0 0,0 0-5 16,-4-12 1-1,-4-14-9-15,0-2 1 0</inkml:trace>
  <inkml:trace contextRef="#ctx0" brushRef="#br0" timeOffset="53744.77">21657 6089 43 0,'-11'25'21'0,"-10"-37"-22"15,14 6 33-15,-10 9-32 16,-12 12 1-16,1 1 0 15,-7 6 0-15,-4 0-2 16,-3-3 1-16,3 3 1 0,7 3 0 16,7 3 0-16,8-6 0 15,3-3 0-15,3-7 0 16,1 1-1-16,6-1 1 16,8-8-1-16,6-1 1 15,11-3-1-15,8 3 1 16,2-3-4-16,5 0 1 15,2 3-10-15,-6 0 1 16,-4 0-2-16,-6 7 0 16</inkml:trace>
  <inkml:trace contextRef="#ctx0" brushRef="#br0" timeOffset="53940.05">21184 6607 49 0,'4'31'24'0,"21"-18"-24"16,-18-16 49-16,7 3-48 15,14 0 1-15,11 0 0 16,0 3 0-16,3 0-7 16,4 3 0-16,0 7-10 15,-15 2 0-15</inkml:trace>
  <inkml:trace contextRef="#ctx0" brushRef="#br0" timeOffset="54736.48">22320 5826 56 0,'0'16'28'0,"-3"-10"-28"16,3 0 42-16,-4 4-42 15,-3 8 1-15,0 1-1 16,-3 6 0-16,-1 10 0 16,4-7 0-16,0 6 0 15,0 4 0-15,3 0 0 16,8-1 0-16,3-12 0 16,3-3 1-16,5 0-1 15,-1-9 0-15,3-1-2 16,11-5 0-16,1-1-8 15,2-6 1-15,-2-6-7 16,6-7 0-16</inkml:trace>
  <inkml:trace contextRef="#ctx0" brushRef="#br0" timeOffset="55173.81">22574 5710 57 0,'-3'6'28'0,"6"0"-31"16,-3 4 50-16,-3 18-46 15,-8 10 1-15,-10 24 0 16,-7 4 0-16,-4 25-3 16,0 19 1-16,-3 22 0 0,0 9 1 15,-1 9-6-15,5-9 1 16,-1-21-13 0,0-20 0-16</inkml:trace>
  <inkml:trace contextRef="#ctx0" brushRef="#br1" timeOffset="67901.92">2932 6701 35 0,'7'0'17'0,"-7"-10"-8"0,0 10 17 16,3 4-25-16,4-1 1 15,-3 3 0-15,3 3 1 0,-7 1-4 16,3 2 1 0,4 4 1-16,-7 0 1 0,4 2-2 15,3 1 0-15,4-3 0 16,-4-3 0-16,-4 2-1 15,8-9 0-15,-1-2 0 16,1-8 1-16,-4-2-1 16,0-9 0-16,4-1 0 15,-1 0 1-15,1-3-1 16,-1 4 0-16,1-1 0 16,0 3 0-16,-1 4 0 15,-3 3 1-15,4 3-1 16,-1 3 0-16,1 3 0 15,-4 0 0-15,4 3 0 16,-1 4 0-16,1-1 1 16,-1 0 0-16,-3 4 0 15,-3-4 0-15,3 4 0 0,4-1 1 16,-1 1-1-16,-6-4 0 16,3 1-1-16,3-7 1 15,-3-6-1-15,4-3 1 16,-1-1 0-16,-6 1 0 15,7 0-1-15,-1-1 1 16,4 1 0-16,0 0 0 16,4-4 0-16,-7 1 0 15,10 0 0-15,-4 2 0 16,-6 1-1-16,7 6 1 16,-8 6-2-16,1 7 1 15,-1-1 0-15,1 7 0 0,0 3-1 16,-4 0 0-16,3-3 1 15,-10-6 0-15,11-1 1 16,-8-6 0-16,8-2 0 16,3-4 0-16,-3 0 0 15,-1-4 1 1,1-2-1 0,-1-3 1-16,1-1 0 15,-4 7 0-15,4 0-1 16,-1 3 1-16,1 0-1 15,-1-3 1-15,1 3-1 16,-1-6 0-16,1 6-1 16,0 3 1-16,-1-3-1 15,4-7 1-15,0 4-1 16,4-6 1-16,3 3 0 16,-3-1 0-16,-4-2-1 0,4-4 1 15,3-2 0-15,7-1 0 16,11 0 0-16,-7 1 0 15,-1 2 0-15,5 4 1 16,-5 2 0-16,-2 7 0 16,-8 4-3-16,0 2 1 15,7 3-7-15,-3-2 0 16</inkml:trace>
  <inkml:trace contextRef="#ctx0" brushRef="#br1" timeOffset="68761.33">9349 4499 34 0,'0'35'17'0,"3"3"-6"0,-3-32 18 15,0 6-24-15,0 7 0 16,-3 6 1-16,3 0 1 16,-4 7-10-16,-3 9 1 15,0 12 5-15,0 0 1 0,0 0-3 16,3-6 0-1,-3-3-4-15,4-9 0 0,3-7-5 16,10-9 0-16,-3-13-7 16,8-25 0-16</inkml:trace>
  <inkml:trace contextRef="#ctx0" brushRef="#br1" timeOffset="69149.1">9218 4490 29 0,'14'19'14'0,"21"-3"-3"0,-20-13 17 15,2 3-26-15,8-6 1 16,7 0 4 0,10 0 0-16,11 0-7 0,-7-6 1 15,0 6 5-15,-11 0 0 16,0 6-2-16,-7 3 1 16,-6 1-4-16,-12 2 1 15,-10 20-3-15,-3 2 0 16,-8 4-4-16,-7 6 1 15,-10 12-3-15,0-12 1 16,0 0-3-16,0 0 0 0,3-7-5 16,4-5 1-16,7-10 1 15,7-7 1-15</inkml:trace>
  <inkml:trace contextRef="#ctx0" brushRef="#br1" timeOffset="69375.27">9751 4979 44 0,'-4'10'22'0,"-20"18"-31"15,17-19 48-15,3 1-39 16,4 2 0-16,-7 1-1 0,3-4 1 15,4-9-5-15,11-9 1 16,-4-10-8-16,4 0 0 16</inkml:trace>
  <inkml:trace contextRef="#ctx0" brushRef="#br1" timeOffset="69764.57">9772 4744 27 0,'3'19'13'0,"26"3"-6"0,-22-22 14 0,3 3-18 16,8 0 1-16,0 7 2 16,3-1 0-16,7 0-8 15,7 1 1-15,-3-7 5 16,-4 3 0-16,-3-3-3 16,-7 4 1-16,-4-4-2 15,-7 3 0-15,-4-3-1 16,-6 0 0-16,-1 7-1 15,-3-1 1-15,-3 4-2 16,-1-1 0-16,-3 4-2 16,3-1 1-16,1-8-2 15,3 2 1-15,-4-6 1 16,8 4 0-16,3-1 3 16,3 0 0-16,8 4 4 15,3-1 0-15,0 3 1 16,0-2 1-16,-3-4-1 15,-4 4 0-15,-4 5-2 0,-6 7 0 16,-8-6-5-16,-7 0 0 16,-3-4-8-16,0-2 1 15</inkml:trace>
  <inkml:trace contextRef="#ctx0" brushRef="#br1" timeOffset="70049.98">10375 4289 44 0,'7'32'22'0,"-3"15"-17"0,-8-38 40 0,-3 10-44 16,-3 15 0-16,-1 10 0 15,-7 16 1-15,4 12-3 16,-3 10 1-16,6-4 1 16,0-6 0-16,8-9-3 15,-4-16 1-15,3-9-7 16,1-13 0-16,-1-13-8 16,1-12 1-16</inkml:trace>
  <inkml:trace contextRef="#ctx0" brushRef="#br1" timeOffset="70485.2">10287 4986 33 0,'32'0'16'0,"31"6"-5"0,-45-9 20 16,3-7-29-16,0 1 0 15,-3-1 1-15,-4-2 1 16,-3-4-5-16,-1 4 0 16,-3 2 3-16,-3 4 1 15,-4 6-2-15,-4 3 0 0,1 3-2 16,-4 4 1-16,0-1-2 16,0 4 0-16,3-4 0 15,0-6 0-15,1 0 0 16,-1 4 0-16,4 2 2 15,4 4 0-15,3-1 0 16,0-2 1-16,4-1 0 16,-1 0 0-16,1-2 0 15,-4-1 1-15,3 0 0 16,-3 7 0-16,1-10 0 16,-1 6 0-16,0 1-1 15,0-1 1-15,0 1-4 16,0 2 1-16,0-2-6 15,0-4 0-15,4-3-7 16,-1-3 0-16</inkml:trace>
  <inkml:trace contextRef="#ctx0" brushRef="#br1" timeOffset="70845.92">10767 5092 34 0,'7'22'17'0,"-7"-9"-18"0,0-13 25 0,0 0-23 16,0 0 0-16,3-3 0 15,-3-13 0-15,7 0-2 16,0 0 1-16,1 1 0 16,-1-7 1-16,0 9-1 15,3 4 1 1,11-16-1-1,1 6 0-15,-5 6 0 16,1 7 0-16,3 9 0 16,-7-3 1-16,0 10-1 15,-3 5 1-15,-1 10 0 16,-3 4 0-16,1-4 0 16,-1-10 0-16,0 1-2 15,0 3 1-15,0-6-5 16,0-1 0-16,0-6-6 15,0 1 1-15</inkml:trace>
  <inkml:trace contextRef="#ctx0" brushRef="#br1" timeOffset="71204.85">11349 5070 44 0,'21'16'22'0,"7"-10"-22"0,-21-6 39 16,4-3-39-16,-1 0 0 16,-2-3 0-16,-5-4 0 15,-3 1-1-15,-7-13 0 16,0 6 0-16,-7 10 1 0,0-4-1 16,3 1 1-16,1 9-1 15,-1 9 1-15,0 1 0 16,1 9 1-16,3 6 0 15,3-10 0-15,4 7-1 16,4 4 1-16,-1 2 0 16,4-3 1-16,7 0-1 15,1-6 1-15,6 0-1 16,7-10 0-16,0 0 0 16,0-2 0-16,-3-4-5 15,0 0 1-15,-1-3-11 16,1-13 0-16</inkml:trace>
  <inkml:trace contextRef="#ctx0" brushRef="#br1" timeOffset="71939.87">12898 5359 42 0,'-4'22'21'0,"4"-47"-12"0,0 6 29 0,4-13-36 15,-4-5 1-15,0-20 1 16,-4-9 0-16,1-9-5 15,6-13 0-15,4 7 4 16,11 2 0-16,-4 1-1 16,7 9 0-16,4 16-2 15,-1 12 1-15,1 7-3 16,0 5 1-16,-8 14-6 16,-2 15 1-16,-12 12-11 15,-10 7 1-15</inkml:trace>
  <inkml:trace contextRef="#ctx0" brushRef="#br1" timeOffset="72120.73">12622 5192 49 0,'11'22'24'0,"24"-28"-19"0,-17 3 37 15,10-6-42-15,7-1 0 16,4 1-4-16,4 3 0 15,-12 2-3-15,5 4 1 16,6-9-9-16,-10 0 0 16</inkml:trace>
  <inkml:trace contextRef="#ctx0" brushRef="#br1" timeOffset="72378.4">13226 5324 33 0,'0'22'16'0,"-4"-41"-10"16,4 13 21-16,-3-6-26 15,-1-1 1-15,1-6 1 16,-1-6 0-16,4 6-4 16,0-3 1-16,4 0 2 15,-1 0 0-15,8 4 0 16,3 2 0-16,3 7-2 15,8 9 0-15,3 0-4 16,4 3 0-16,0 0-8 16,0-3 0-16</inkml:trace>
  <inkml:trace contextRef="#ctx0" brushRef="#br1" timeOffset="72602.1">13642 5124 42 0,'3'0'21'0,"-6"0"-17"0,3 0 34 15,0 0-37-15,0 0 0 16,-4 3-1-16,-6 0 1 16,-4 0-2-16,0 3 0 15,-1 7-1-15,5 2 0 16,-1 4-4-16,1 0 1 16,3 0-2-16,3-3 0 0,1-10-2 15,6-3 1-15,8-6 0 16,6-3 1-16,5-13-2 15,2 6 1-15</inkml:trace>
  <inkml:trace contextRef="#ctx0" brushRef="#br1" timeOffset="73171.59">13839 5164 39 0,'8'13'19'0,"-1"18"-23"15,-7-31 42-15,3 3-39 16,-3-3 1-16,4-3-1 16,3-3 1-16,0-4-1 15,0 4 1-15,0-3-1 16,0 3 1-16,4 2 0 0,-1 1 0 16,4 3 0-16,-7-6 0 15,0 9 0-15,-3-3 1 16,-1 6-2-16,1 4 0 15,-1-7 0-15,-3 3 0 16,0 0 0-16,0-2 0 16,4-1-2-16,3 0 1 15,0 0-1-15,4 0 0 16,-1 0 0-16,1 0 0 16,-1 1-1-16,1 2 1 0,0 0 1 15,-4-3 0-15,3 4 1 16,1-7 0-16,3 0 1 15,4-7 0-15,3-2 0 16,0 3 0-16,7-4 1 16,0 1 1-16,1-4-1 15,-1-6 0-15,0-3-1 16,0 1 1-16,0-1 1 16,1 6 1-16,-5 3 0 15,8 10 0-15,-4 3 3 16,1 3 0-16,2 10 1 15,-2-1 0-15,9-2-1 16,15 6 1-16,7-1-3 16,4 1 1-16,-1 6-4 15,-6-3 1-15,-4-4-5 16,-11-2 0-16,-14-4-13 16,-14-2 1-16</inkml:trace>
  <inkml:trace contextRef="#ctx0" brushRef="#br1" timeOffset="74389.95">9109 5766 40 0,'0'16'20'0,"3"12"-9"0,1-25 24 0,-4 4-30 16,3-7 1-16,-3 3 4 15,0 0 0-15,4 0-12 16,6-3 0-16,12 3 8 16,9-6 1-16,8-3-3 15,3 6 0-15,4-3-4 16,-14 3 1-16,-4 3-4 15,-7 3 0-15,-10 7-3 16,-4-1 1-16,-14 4-3 16,-4 3 1-16,-10 3-1 15,-3 3 0-15,-5 0 1 16,-2 3 1-16,-1 0 2 16,4 7 0-16,7 2 2 15,3-2 1-15,7-1 2 0,1-5 0 16,6-4 1-1,11-3 1-15,4-10-2 0,3 1 0 16,4-10-6-16,6 0 1 16,1-9-8-16,-4-10 1 15</inkml:trace>
  <inkml:trace contextRef="#ctx0" brushRef="#br1" timeOffset="74633.17">9105 6108 55 0,'14'0'27'0,"-3"0"-35"0,3-3 52 0,0 3-45 16,11 0 1-16,7-3-7 15,-1 0 0-15,5-4-3 16,-1-2 0-16,-3 0-5 16,-1-1 1-16</inkml:trace>
  <inkml:trace contextRef="#ctx0" brushRef="#br1" timeOffset="75004.17">9574 6124 46 0,'22'9'23'0,"13"-21"-28"0,-25 5 45 16,1 1-42-16,-7-6 1 15,3-1-1-15,-4-9 0 16,1 0 2-16,-4 0 1 15,0 7-3-15,0-1 1 0,-4 10 0 16,1 6 1-16,-1 3-1 16,1 12 1-16,-1 1 0 15,4 0 0-15,-7-1 1 16,7 4 1-16,0 3 1 16,7 6 1-16,-3-6-1 15,3 3 1-15,3-3-1 16,8-3 0-16,3-6-2 15,4 2 0-15,-1-11-7 16,5-4 1-16,-5-4-10 16,-3-11 0-16</inkml:trace>
  <inkml:trace contextRef="#ctx0" brushRef="#br1" timeOffset="75275.33">9917 6183 25 0,'-4'-15'12'0,"4"-26"-4"0,0 35 7 16,0-1-10-16,0-11 0 16,4 2 6-16,-4 0 0 15,7 1-11-15,3-1 0 16,8 6 9-16,7 4 0 15,10 0-3-15,7 0 1 16,-7 3-4-16,-3-1 1 0,0-5-9 16,-4 0 1-16,0-4-13 15,-6 0 1-15</inkml:trace>
  <inkml:trace contextRef="#ctx0" brushRef="#br1" timeOffset="76745.83">10389 6042 44 0,'4'10'22'0,"3"-20"-12"16,-4 7 23-16,1-6-33 15,-4-1 0-15,0 1 0 16,0 0 1-16,-4 5-2 15,-6 8 1-15,-4 5-1 16,0 7 0-16,-4 6-1 16,0 6 1-16,4 3-1 0,-3 4 1 15,10-13-1-15,3-4 1 16,11 1 0-16,4-6 1 16,6-4 1-16,4-3 1 15,1-12-1-15,-5-3 1 16,-3-7-1-16,-3-6 1 15,0 6-6-15,-11-9 0 16,-4-9-10-16,-14-10 1 16</inkml:trace>
  <inkml:trace contextRef="#ctx1" brushRef="#br1" timeOffset="26649.66">7892 3267 0,'0'0'16,"0"0"-1,0 0 1,0 0-1</inkml:trace>
  <inkml:trace contextRef="#ctx0" brushRef="#br1" timeOffset="77781.09">11864 5823 38 0,'-4'0'19'0,"8"12"-3"15,-4-9 20-15,0 1-32 16,0 2 1-16,-4 0 1 16,1 0 0-16,-1 7-8 15,1 3 0-15,-1 12 5 16,1 3 0-16,-1 19-3 15,1 4 0-15,-1-10-3 16,1-4 1-16,-1 1-5 16,4-6 1-16,-3-10-8 15,3-6 1-15,0-7-3 0,-4-9 1 16</inkml:trace>
  <inkml:trace contextRef="#ctx0" brushRef="#br1" timeOffset="78110.89">11857 6259 14 0,'7'0'7'0,"4"-19"8"0,-8 16 4 0,4-4-12 15,4 7 1-15,10-6 5 16,0 12 1-16,4-2-16 16,-1 5 1-16,-2 0 10 15,-5 1 1-15,-3 5-4 16,-3-2 0-16,-8 3-4 16,-10 3 1-16,-7-4-4 15,-14 4 1-15,0 0-5 16,-4 0 0-16,-3-1-7 15,7-2 1-15,3-6-5 16,7 2 0-16</inkml:trace>
  <inkml:trace contextRef="#ctx0" brushRef="#br1" timeOffset="78354.42">12319 6353 44 0,'-7'31'22'0,"-14"-3"-26"0,17-21 39 0,-3 2-36 16,0 4 1-16,0-4-2 15,4 0 0-15,-1-6-7 16,4-6 0-16,0-12-3 15,4-7 0-15</inkml:trace>
  <inkml:trace contextRef="#ctx0" brushRef="#br1" timeOffset="78504.32">12224 6171 23 0,'14'41'11'0,"11"-13"-9"15,-15-25 16-15,4 6-23 16,4-2 1-16,3-4-10 16,0 0 1-16</inkml:trace>
  <inkml:trace contextRef="#ctx0" brushRef="#br1" timeOffset="78667.27">12577 6262 34 0,'38'-6'17'0,"1"2"-12"0,-28-2 33 15,3 6-36-15,0 0 1 16,0 0 1-16,-3 6 0 15,-4-2-6-15,-4-1 0 16,-6 0 1-16,-8 0 1 16,-3 6-5-16,-4 1 1 15,-3-1-6-15,0 1 0 16,-4 5-3-16,4 1 0 16</inkml:trace>
  <inkml:trace contextRef="#ctx0" brushRef="#br1" timeOffset="78819.35">12584 6494 36 0,'42'34'18'0,"-10"42"-17"0,-22-67 34 0,1 4-33 16,-4 2 0-16,-7 4-1 16,-7 6 1-16,0 3-4 15,-14-3 1-15,-8-3 0 16,-2-6 1-16,-1-3-5 16,4-4 0-16,3-3-7 15,4-3 0-15</inkml:trace>
  <inkml:trace contextRef="#ctx0" brushRef="#br1" timeOffset="79283.56">13166 6224 36 0,'10'13'18'0,"-3"-10"-16"0,-7-3 27 16,-3 0-30-16,-8 3 1 15,-3 0 0-15,-7 3 0 16,0-6 0-16,-7 7 0 16,10 2-3-16,-3 4 0 0,0 5-3 15,3-2 1-15,0 0-2 16,4-1 0-16,7 1-1 15,4 0 1-15,6 0 4 16,1 5 1-16,10 5 6 16,7 2 0-16,4 3 4 15,-1 0 0-15,1-2 0 16,-7-1 1-16,-11 3-3 16,-11 1 0-16,-6 2-5 15,-12-6 1-15,1-3-3 16,-7-3 1-16,-4 0-2 15,-3-9 1-15,3-4-1 16,4-6 0-16,10 1-3 16,8-4 1-16,13-10-6 15,11-6 0-15,8-12 0 16,6 0 0-16</inkml:trace>
  <inkml:trace contextRef="#ctx0" brushRef="#br1" timeOffset="79689.06">13261 6409 56 0,'3'6'28'0,"22"1"-36"0,-14-7 64 0,3-3-55 16,3-4 1-16,5-2-1 15,-1 3 1-15,-4-4-3 16,-2-2 0-16,-5-1 1 16,1 1 0-16,-11-7-3 15,-4 6 0-15,-6 1-2 16,-1 5 0-16,-3 7-1 15,0 10 0-15,0 9 1 16,3-1 1-16,4 8 2 16,4-1 0-16,3 0 1 15,3 0 1-15,4-3 1 16,4 0 0-16,3-7-3 16,3-5 0-16,5-7-10 15,2-9 0-15</inkml:trace>
  <inkml:trace contextRef="#ctx0" brushRef="#br1" timeOffset="79974.61">13593 6384 8 0,'-11'-22'4'0,"11"-28"38"0,0 41-12 0,3-1-21 16,5 10 0-16,6-6 6 15,7 3 1-15,7 3-20 16,11-3 0-16,10-1 12 16,1 1 1-16,-5 3-9 15,-6-3 1-15,-7 6-10 16,-4-6 0-16,-10 3-10 15,-11-9 0-15</inkml:trace>
  <inkml:trace contextRef="#ctx0" brushRef="#br1" timeOffset="80453.97">15155 5810 57 0,'0'38'28'16,"4"6"-30"-16,-4-25 46 0,0 12-44 16,-4 7 1-16,-3 15-1 15,-3 0 1-15,-8 19-2 16,0 10 1-16,1 6-4 16,-1-16 1-16,-3-13-13 15,3-15 1-15,1-9-1 16,6-20 1-16</inkml:trace>
  <inkml:trace contextRef="#ctx0" brushRef="#br1" timeOffset="80904.75">14778 6425 49 0,'49'0'24'0,"25"-31"-29"0,-49 15 48 0,7-6-44 16,3 3 1-16,0-12-1 15,1-4 1-15,-12-6 0 16,1 10 1-16,0 6-1 16,-4 6 0-16,0 4 0 15,-3 5 1-15,-4 4-3 16,0 9 1-16,0 10-2 15,-3 5 1-15,-1 4-1 16,-3 0 1-16,0 6-1 16,0-6 1-16,-3-3 1 15,-1-3 0-15,4 0-1 16,1-4 1-16,2-2 0 16,-3-1 1-16,4 3-1 15,-4-8 0-15,0 2 0 0,3 3 1 16,1 4 0-16,-4-1 1 15,0 1-1-15,4-1 1 16,-1-2-2-16,1 2 1 16,3 1-3-16,-3-1 0 15,3 1-8-15,0-7 1 16</inkml:trace>
  <inkml:trace contextRef="#ctx0" brushRef="#br1" timeOffset="81293.57">15730 6365 39 0,'0'7'19'0,"-3"-1"-22"16,-1-6 30-16,-3 6-27 16,-3 4 1-16,-4 2 0 15,-1 4 0-15,1-1-2 16,0 1 1-16,4 0 0 15,3-4 1-15,3-2-1 16,4-4 0-16,0-6-1 16,7 0 0-16,4-6-2 15,-4-1 1-15,0-2-2 16,0-4 1-16,0 1-2 16,0-1 1-16,0 1 1 15,4 2 0-15,-4 1 1 16,10 6 2-1,-13 6 2-15,-1 6 2 0,1 4 0 16,3 6-1-16,-4 9 1 16,1 0-1-16,0 4 0 15,-1-4-5-15,1-9 0 16,-1-7-8-16,1 1 1 16</inkml:trace>
  <inkml:trace contextRef="#ctx0" brushRef="#br1" timeOffset="81656.13">15914 6604 17 0,'17'34'8'0,"-17"-28"-4"16,0-6 4-16,0 0-10 15,0-9 1-15,0 0 0 16,-3-1 0-16,3-2 3 15,0-4 0-15,3 0-1 16,1 4 0-16,3-10 1 16,0 3 0-16,4 0-1 15,3-3 1-15,0-3-2 16,4 0 0-16,-4 6 2 16,0 4 0-16,0 5 2 15,0 10 0-15,-3 6 1 16,-4 10 0-16,0 3 0 15,0 9 1-15,0 3-3 16,-4 7 1-16,1-10-3 0,3-6 1 16,0-6-6-16,0-4 1 15,4 1-8-15,6-4 0 16</inkml:trace>
  <inkml:trace contextRef="#ctx0" brushRef="#br1" timeOffset="82120.98">16588 6045 53 0,'7'0'26'0,"14"10"-24"0,-11-10 47 0,1-6-45 15,7 6 0-15,3-4 1 16,7 4 1-16,0 0-8 16,-3 7 1-16,-4-1 4 15,0-3 1-15,-7-3-3 16,-7 3 0-16,-3 7-2 15,0 8 1-15,-8 8-1 16,-7 5 0-16,-10-3 0 0,-3 10 0 16,-5 9 1-16,5-3 0 15,2 3 0-15,5 6 1 16,3 0-1-16,3-15 0 16,4-4 0-16,4 1 1 15,3-10-4-15,7-6 0 16,7-10-4-16,3-6 0 15,5-3-4-15,2-12 0 16,1-4-8-16,-7-3 1 16</inkml:trace>
  <inkml:trace contextRef="#ctx0" brushRef="#br1" timeOffset="82287.7">16962 6557 39 0,'7'18'19'0,"-11"-2"-11"15,4-10 29-15,0 7-35 16,0-7 1-16,-3 0-1 16,3 4 0-16,-7 2-10 15,-1-2 1-15,-2-4-6 16,3-3 1-16</inkml:trace>
  <inkml:trace contextRef="#ctx0" brushRef="#br1" timeOffset="84296.52">8700 8275 25 0,'-4'19'12'0,"8"0"-5"0,-4-19 12 0,3 3-16 16,4-3 0-16,-3 0 4 15,3 0 1-15,0 3-9 16,3-3 0-16,1 0 6 16,-1 3 1-16,1 0-2 15,3-3 1-15,7 0-2 16,-3 0 1-16,7-3-1 16,3 3 0-16,7 0-1 15,-3 3 1-15,0 0-1 16,3 0 0-16,-3 7-1 15,7-7 1-15,3 0-1 16,4 3 0-16,3 1 0 16,4 2 0-16,11 0-1 15,3 4 1-15,0 0 0 0,7-1 1 16,3 1-2-16,8-1 1 16,10-2-1-16,0-4 0 15,8-6 0-15,-1 0 1 16,4-6-1-16,10-7 1 15,1-3 0-15,3-6 0 16,0 7 0-16,10-13 1 16,-3-4-1-16,7 4 0 15,0 3-1-15,7 6 1 16,0 0-1-16,4 4 0 16,7-1 0-16,-1-3 0 0,-2 3 0 15,2 4 1-15,8 2-1 16,-7 1 0-1,-1 9 0-15,5 3 1 0,2 7-1 16,-16-1 0-16,6 7 1 16,7 2 0-16,-10-2 0 15,-4-3 0-15,7-1 0 16,14-2 0-16,-7-4 0 16,4 0 0-16,21-3-1 15,-14 4 1-15,7-4-1 16,7 3 0-16,-22-6 0 15,-6 0 0-15,-7 3 0 16,-11 3 0-16,-7 4-2 16,-14-7 0-16,-25 3-4 15,-11 4 1-15,-10-4-11 16,-14 0 1-16,-21 0-5 16,-11 7 1-16</inkml:trace>
  <inkml:trace contextRef="#ctx0" brushRef="#br1" timeOffset="85768.1">15998 7952 46 0,'22'3'23'0,"27"0"-10"0,-28-6 23 16,7 3-34-16,8 3 1 15,-5 0 0-15,1 7 0 16,0 2-5-16,0 4 1 16,-4 0 2-16,-7-1 1 15,0 4-2-15,-3-6 0 16,-4-1-1-16,-3 7 0 16,-4 3-1-16,-7 6 1 15,-7 7-1-15,-8 6 0 16,-2 6 0-16,3 0 0 15,-7 6 0-15,-1-3 1 0,1-3-1 16,0-6 1-16,3-7 0 16,1-2 1-16,6-10-1 15,1 0 1-15,3-7 0 16,0-5 0-16,3-10 1 16,0-10 0-16,4-5 1 15,0-10 0-15,4-7 1 16,-4-15 0-16,0-9-1 15,-7-10 1-15,-4-13-2 16,-3 4 1-16,0 9-6 16,-4 4 1-16,4 2-13 15,7 4 1-15</inkml:trace>
  <inkml:trace contextRef="#ctx0" brushRef="#br1" timeOffset="88214.93">12259 7899 36 0,'4'15'18'0,"3"1"-6"0,-4-10 18 16,-3-6-27-16,4 7 0 16,-4 5 2-16,0 7 0 15,-4 3-7-15,1 3 1 16,-4 9 4-16,0 4 0 16,3 9-3-16,0-9 0 15,4-1-6-15,4 4 0 16,3-6-9-16,0-10 1 15</inkml:trace>
  <inkml:trace contextRef="#ctx0" brushRef="#br1" timeOffset="88681.61">12368 8937 37 0,'15'-16'18'0,"-5"-15"-15"15,-10 24 25-15,0-2-29 16,-3-7 1-16,-4 1 0 16,-8-1 1-16,-2 0-1 0,-4 13 0 15,-4 6 0-15,0 10 1 16,1 2-2-16,-1 7 1 16,4 10-1-16,3 2 0 15,7 1 0-15,4-4 0 16,7 4 1-16,7-7 0 15,8-6 2-15,9-13 0 16,4-9 1-16,4-9 1 16,-4-1-1-16,-3-5 1 15,-7-10-2-15,-4-4 0 0,-7-2-6 16,-4-3 1-16,-6-17-10 16,-11 7 0-16</inkml:trace>
  <inkml:trace contextRef="#ctx0" brushRef="#br2" timeOffset="94973.43">14125 8024 40 0,'4'35'20'0,"-4"-10"-13"16,0-19 21-16,0 0-25 16,0 7 1-16,0-1 1 15,0 4 1-15,-4 0-8 16,1 9 0-16,3 3 5 16,-4-3 0-16,4 0-6 15,0 0 1-15,0 0-10 16,4-6 1-16,-4-6-3 15,7-7 0-15</inkml:trace>
  <inkml:trace contextRef="#ctx0" brushRef="#br2" timeOffset="95541.17">13998 8752 39 0,'7'6'19'0,"11"-6"-20"15,-11-3 35-15,4-4-33 16,-1 1 0-16,4 0 3 16,4 0 0-16,7 3-4 15,-1 6 1-15,1 3 2 16,0 6 1-16,-8 4-2 16,1 0 1-16,-4 0-2 15,-3-4 0-15,-4 1-2 16,-7 2 1-16,-4 4-1 15,-6 3 0-15,-5 0-2 16,-2 0 0-16,-4 0-1 16,0-3 1-16,6-7-1 15,1-2 1-15,4-4 0 16,-1 0 1-16,4-3 1 0,4-3 0 16,-1 3 1-16,4 4 1 15,-4-1-1-15,8 0 0 16,7 4 0-16,3 5 1 15,3 4 1-15,8 0 1 16,3 3-1-16,0-3 1 16,4-4-1-16,-4 4 1 15,1-3-9-15,-8-3 1 16,0-7-8-16,-3 3 0 16</inkml:trace>
  <inkml:trace contextRef="#ctx0" brushRef="#br2" timeOffset="96729.06">10167 8291 34 0,'4'0'17'0,"-1"12"-11"0,-3-12 18 15,0 0-23-15,4 0 1 16,-4 0 1-16,0 0 1 16,3 3-4-16,-3-3 1 15,0-6 2-15,0 9 1 16,-3 13-2-16,-1 15 1 16,1-3-1-16,-1 7 0 15,1 6-2-15,-1-1 0 16,4-2-5-16,0-10 0 0,0-6-8 15,-7-12 0-15</inkml:trace>
  <inkml:trace contextRef="#ctx0" brushRef="#br2" timeOffset="97075.54">9529 9213 41 0,'-15'25'20'0,"15"-25"-9"0,0 0 30 16,4 3-39-16,3-3 0 16,4 0 0-16,3 0 1 15,7-3-4-15,4 3 0 16,3 0 1-16,4 0 0 16,3-3-8-16,0 3 0 15,0-10-7-15,-6 1 0 16</inkml:trace>
  <inkml:trace contextRef="#ctx0" brushRef="#br2" timeOffset="97507.26">10015 9134 47 0,'4'19'23'0,"14"-6"-20"15,-11-10 37-15,3 0-40 16,1 0 1-16,3 0 1 16,4 0 0-16,-1 0-2 0,1 1 0 15,-4 2 1-15,0 3 0 16,-3 1-1-16,-4-1 1 15,-7 7-2-15,0-4 0 16,-4 4-1-16,-3 0 1 16,0 2 0-16,0 1 0 15,0 6 1-15,3-9 0 16,1 0 1-16,3-1 1 16,3 1-1-16,4-3 1 15,4-1 0-15,-4 1 0 16,4-4-1-16,3-3 0 15,-4 1-2-15,8-7 1 16,0 0-6-16,3-7 0 16,0 1-10-16,-7-6 1 0</inkml:trace>
  <inkml:trace contextRef="#ctx0" brushRef="#br0" timeOffset="103291.34">14171 7974 24 0,'4'9'12'0,"3"-2"-3"0,-7-7 12 0,0 0-20 15,0 3 1-15,0 0 2 16,7-3 1-16,-7 0-5 16,0 0 0-16,0 0 4 15,-4 3 0-15,-3 0-2 16,-3 3 1-16,-5-2-2 15,1-1 1-15,4-3-2 16,-4 0 0-16,-4 0 0 16,0 3 0-16,-3-3 0 15,-3 3 0-15,-1 6-1 16,-3 4 1-16,3-1 0 16,0 7 1-16,-3 0-2 0,7 3 0 15,3 6 0 1,4 4 0-16,0-1-1 0,7 0 1 15,3 4 0-15,8 2 0 16,3 1 0-16,7-3 1 16,7-13 0-16,7 0 1 15,8-10 1-15,-5 1 0 16,1-7 0-16,0-6 0 16,0-3-1-16,-4-4 1 15,-3-5-1-15,-4-7 0 16,0 0-1-16,-3-9 0 15,-8-10 0-15,-3-2 1 16,-3 2-1-16,-8 4 0 0,1 5-1 16,-4 4 0-16,0 0-5 15,0 3 0-15,3-3-7 16,1-6 0-16</inkml:trace>
  <inkml:trace contextRef="#ctx0" brushRef="#br0" timeOffset="104971.45">14252 8253 28 0,'-3'16'14'0,"10"9"-9"15,-7-19 18-15,3-3-22 16,1 0 1-16,-1 0 1 16,4 1 1-16,0-4-5 0,1 3 1 15,-1-3 3 1,0-3 0-16,3-4-1 15,4-5 1-15,0-7-1 0,1 0 0 16,2-3-2-16,-3 0 1 16,4 3 0-16,-4 7 1 15,4 3-1-15,-4 2 1 16,-4 10-1-16,4 4 0 16,-3 2 0-16,0 7 1 15,-1 3-2-15,1-1 1 16,-1-5-1-16,-3 3 0 15,1-1 0-15,-1 4 0 0,0-3-1 16,0-4 1-16,-4 1-1 16,4-7 1-16,0-6-1 15,0-6 0-15,0-4 0 16,0-2 1-16,4-7-1 16,0 0 0-16,-1 0 1 15,4 1 0-15,0 2 1 16,1 0 0-16,-1 4 0 15,0 5 0-15,0 4 0 16,0 3 0-16,-3 3-1 16,-1 1 0-16,1 2 0 15,3 3 0-15,-4 1 0 16,1 2 0-16,0-2 0 16,-1-1 0-16,1-3 0 15,-1 1 0-15,1-7 0 16,3 0 0-16,0-7-1 15,4-2 1-15,-1-4 0 0,8 1 0 16,-4-1 0-16,0-2 0 16,1-1 0-16,-1 3 1 15,0 1 0-15,0 2 0 16,-3 4 0-16,-1 6 0 16,-2 3 0-16,-1 7 0 15,-4-1-1-15,-3 7 1 16,0-4-1-16,0 4 0 15,0-7-1-15,-3 1 1 16,0-7-1-16,-1 3 1 0,1-6-1 16,-1 0 1-16,4-3 0 15,4 0 0-15,3 0 0 16,0-7 0-16,0-2-1 16,0-4 1-16,0 1 0 15,0 2 1-15,1 4-1 16,2 2 0-16,1 7 0 15,-1 3 1-15,-2 7-1 16,-1 2 1-16,-4 7-1 16,1-3 0-16,-1-7 0 15,1 1 0-15,-4 2-1 16,0-9 1-16,0 4 0 16,0-1 0-16,0-3 0 15,0 6 0-15,0 1 0 16,0-4 0-16,0-3 0 15,1 0 0-15,-1-3-1 16,3-6 1-16,1-3-1 0,-1-4 1 16,4-3-1-16,1 1 1 15,-1 2 0-15,0 4 0 16,0 3 0-16,0 9 1 16,0 6-1-16,0 13 1 15,-3-6-1-15,-1-1 0 16,1 4-1-16,-4-3 1 15,0-4-1-15,0 1 1 16,0-4-1-16,0 1 0 16,0-4 1-16,0-3 0 0,4 0-1 15,0-6 1-15,-1 0 0 16,1 0 0-16,-1 0 0 16,4 0 0-16,-3-13-1 15,3 3 0-15,0-2 1 16,4-4 0-16,3 3 0 15,0 1 0-15,4-1 0 16,7 3 1-16,-4 4 0 16,4 3 1-16,-1 6-1 15,5 6 0-15,2 7 0 16,-2-1 0-16,-5 4-1 16,-6-1 1-16,3-2-2 15,1-7 1-15,2 1-11 16,5-1 0-16,-5-6-3 15,5 0 1-15</inkml:trace>
  <inkml:trace contextRef="#ctx0" brushRef="#br0" timeOffset="108213.21">10333 8197 35 0,'0'-7'17'0,"7"7"-12"15,-7 0 18-15,-4 0-22 16,1-3 1-16,-4-3-1 15,-7 0 1-15,-4-4-3 16,-3 1 1-16,-4 3 1 16,-7-1 0-16,1 4-1 15,-5 9 0-15,1 10-1 16,3 3 1-16,1 6-2 16,-1 9 1-16,7 7-1 0,8 3 1 15,6 13-1 1,11-1 0-16,7-3 1 0,14 1 1 15,11-14 2-15,10-8 1 16,-6-10 1-16,2-13 1 16,-2-6 0-16,-1-9 0 15,-3-13-1-15,-4-9 1 16,0 0-3-16,-7-10 0 16,-7-6-3-16,-7 0 1 15,-7 0-10-15,-10 4 0 16,-11 2-4-16,-4 10 0 15</inkml:trace>
  <inkml:trace contextRef="#ctx0" brushRef="#br0" timeOffset="110119.73">9885 8247 29 0,'-11'3'14'0,"15"3"-4"0,-4-6 18 15,-4 0-27-15,1 3 0 16,-4 4 3-16,0 2 0 16,0 0-5-16,-4 7 1 15,0 6 3-15,4 6 0 16,-3-3-2-16,-1 4 1 0,4-1-1 15,0 0 0-15,4-3-1 16,-5-6 0-16,5 0-1 16,-1-10 0-16,1-3 1 15,-1-9 0-15,1-6-2 16,-4-1 1-16,3-8 0 16,-3-4 1-16,0-7-1 15,0 1 1-15,0-3-1 16,0 0 1-16,0-4 0 15,0 4 0-15,0 6 0 16,3 9 0-16,1 6 1 16,-1 10 0-16,1 10 0 15,-1 6 1-15,1 2-1 16,-1 7 1-16,1 7-2 16,-1-1 0-16,1-6-1 15,-1-3 1-15,-3-3-1 16,0-3 0-16,0-4 0 15,-4-5 0-15,1-4 0 0,-4 0 0 16,3-6 0 0,-3-7 1-16,0-5-1 0,3-1 1 15,-3-3 0-15,0 0 0 16,-4 4 0-16,1-1 0 16,-1 7 0-16,0-1 0 15,1 7 0-15,3 6 0 16,-4 3 0-16,7 1 0 15,-3 2 0-15,4-3 0 16,3-3 0-16,0 4 0 16,0-1 0-16,0-3 0 15,-1 0 0-15,1 0 0 0,0-3 0 16,-7 0 0-16,4-3-1 16,-1-3 1-16,0 0 0 15,1-4 0-15,-1 1 0 16,1 0 0-16,-1-7 0 15,4-3 0-15,0 3 0 16,4-2 0-16,-1 2 0 16,4 3 1-16,-7 4 0 15,7-1 1-15,0 4 0 16,0 6 1-16,0 3-1 16,-4 10 1-16,1-1 0 15,-4 4 0-15,-4 6-1 16,4 0 0-16,0 0-1 15,0-3 1-15,0-7-2 16,-11-2 0-16,4-7 0 16,0-3 0-16,0-10-1 0,0-2 1 15,0-1 0-15,0-2 0 16,0-10 0-16,-1 0 0 16,1-1 0-16,0 1 0 15,4 7 0-15,-8-1 1 16,7 3-1-16,-3 7 1 15,-3 6-1-15,-8 6 1 16,4 9-1-16,-4 13 1 0,0-3 0 16,1 0 0-16,3 0-1 15,3-3 0-15,-7 0 0 16,11-7 1-16,4 1-2 16,-1-4 1-16,0-6-1 15,1-3 1-15,-1-3 0 16,1-3 0-16,-4 0 0 15,-1-4 0-15,1-2 0 16,0-1 1-16,4-9-1 16,-12-3 1-16,5 0 0 15,-1 0 0-15,4 3-1 16,3 3 1-16,1 4 0 16,-1 5 0-16,4 10-1 15,-10 10 1-15,3 2-1 16,-4 7 1-16,0-3-1 15,-3 6 0-15,3-4-1 16,4-2 1-16,-7-7-1 0,7 4 1 16,0-4-1-16,3-2 1 15,4-7-1-15,0-3 1 16,4-7 0-16,-1-6 0 16,4-2 0-16,4-1 0 15,3-3 0-15,3 3 0 16,-10 3 0-16,4 7 1 15,-4 6-7-15,0 3 1 16,0 3-11-16,10 6 1 16</inkml:trace>
  <inkml:trace contextRef="#ctx0" brushRef="#br0" timeOffset="118422.95">20147 1991 4 0,'18'-41'2'0,"-1"-34"0"0,-13 56 3 0,3-3-3 16,0 0 0-16,4-6 3 15,-1 3 1-15,-3 6-6 16,0 0 0-16,-3 13 5 16,-1 0 0-16,4 12 0 15,-3 10 0-15,0 12 0 16,-4 19 0-16,-8 22 0 16,5 3 0-16,-8 35-1 15,-3 37 1-15,-3 31-2 16,6 32 1-16,-3 25-2 15,-4 26 0-15,-3 8-1 16,-7 4 0-16,-7-19-2 16,-8-26 1-16,1-21-2 15,3-34 0-15,0-20-5 16,4-34 1-16,0-22-5 0,3-25 0 16</inkml:trace>
  <inkml:trace contextRef="#ctx0" brushRef="#br0" timeOffset="120179.11">20327 1687 21 0,'18'12'10'0,"3"-15"-6"16,-11 3 12-16,5-9-15 15,6 2 1-15,10 4 0 16,8-6 0-16,4 3-3 16,-5-1 1-16,8 4 1 15,11 3 0-15,6-19 0 16,8-6 1-16,13-3 0 16,12-10 0-16,13 4-1 15,15-16 1-15,10 3 0 0,10 9 0 16,4-3-1-16,15 4 0 15,6-1-1-15,11-3 0 16,0 7 0-16,14 2 1 16,10 1-1-16,-2-10 0 15,16 7-1-15,-6-1 1 16,17-2-1-16,8 5 1 16,6 10-1-16,8 7 0 15,10 8 0-15,0 4 1 0,3 13-1 16,8-1 1-16,-4 16 0 15,7 10 0-15,-7-7 0 16,11 6 0-16,-14 7-1 16,13 9 0-16,-10-6-1 15,11 10 1-15,-11-11-1 16,4-2 1-16,-18 0 0 16,3-7 0-16,-24-2 1 15,11 2 0-15,-12 1 0 16,-13-10 1-16,-7 3-1 15,-11-3 0-15,-25-3 0 16,-13-6 0-16,-12 0-1 16,-6-13 1-16,-22 3-1 15,-24 3 1-15,-18-9 0 16,-7 3 0-16,-3 4-1 16,-15 5 1-16,-6 4-1 0,-11 3 1 15,-11 6 0 1,-7 0 0-16,-7 6 0 15,-7 13 0-15,0 6 0 0,-3 7 0 16,-1 6 1-16,-6 15 0 16,-1 13-1-16,-6 3 1 15,-1 22-1-15,0 9 0 16,1-5 0-16,3 21 0 16,3 9 0-16,-3-2 0 15,4 8 0-15,-1 4 0 16,4-3 0-16,-3 3 0 15,-4-3 0-15,3-13 0 16,0-3 0-16,-6-3 0 0,-4-9-1 16,0 6 1-16,-4-19 0 15,-7-4 0-15,-3-8-1 16,-4-7 1-16,-3-15 0 16,-7-4 1-16,-1-6 0 15,-6-15 0-15,-4 2-1 16,4-12 1-16,-4-3-1 15,-11-9 1-15,-6-7-1 16,-4-6 0-16,-18-3-1 16,7-10 0-16,-6 0 0 15,-15-5 1-15,-11-4 0 16,1-7 0-16,-4-5-1 16,-11-4 1-16,-10 4 1 15,4-4 0-15,-4 0-1 16,-11 4 0-16,-7-4 0 0,4 3 0 15,-11-2 0-15,-14-1 0 16,11-3-1-16,-15 4 0 16,-3 5 0-16,0-2 1 15,-10-7 0-15,3 9 0 16,-11 4 0-16,-13 3 1 16,6 0-1-16,-17 3 0 15,13 6 0-15,-13 0 0 16,-4-2 1-16,-7 2 0 0,-10-3 0 15,-8-12 0-15,-3-7 1 16,-17-9 0-16,-8 3 0 16,-28-6 0-16,-4-4-2 15,-10 1 0-15,-28 0-4 16,-7-1 0-16,-15 7-5 16,-17 3 0-16</inkml:trace>
  <inkml:trace contextRef="#ctx0" brushRef="#br2" timeOffset="125642.5">2173 9736 55 0,'0'-6'27'0,"11"9"-18"0,-11-3 27 15,-7 0-35-15,3 3 0 16,-14 0 0-16,-3 7 0 16,0-1-2-16,-7 7 1 15,-21 25 0 1,-1-1 0-16,8-2-3 15,7 3 1-15,-1-4-3 16,19-2 1-16,-1-4-1 16,14-6 1-16,4-6 0 15,15-3 0-15,9 3 2 16,8-4 0-16,-4-2 2 16,8-1 1-16,-1 4-1 15,-3 0 0-15,-15 3 0 16,-6-1 1-16,-11 4-2 15,0 7 1-15,-11-4-2 16,-6 6 1-16,6-3-6 16,-10 4 1-16,3 2-6 15,-10-9 0-15</inkml:trace>
  <inkml:trace contextRef="#ctx0" brushRef="#br2" timeOffset="125989.08">2374 10341 45 0,'18'4'22'0,"-8"2"-22"0,-10-6 40 15,0-6-40-15,-10-1 0 0,-8 1 0 16,1 0 1-1,-5 6-1-15,1 0 0 0,-11 3 0 16,4 3 1-16,0 4-2 16,7 2 0-16,0 4-2 15,0 0 1-15,10-4-2 16,11 1 0-16,0-1-1 16,14-6 1-16,4-6 1 15,10-6 0-15,-3-10 1 16,3 1 0-16,0-1-3 15,-7 0 1-15,-3 1-6 16,-4-10 1-16</inkml:trace>
  <inkml:trace contextRef="#ctx0" brushRef="#br2" timeOffset="126276.62">2494 9780 54 0,'7'19'27'0,"4"34"-35"0,-8-31 53 15,-3 10-45-15,0 8 1 16,-3 4-1-16,3 3 1 15,-7 0-2-15,3 4 1 0,-3-8-3 16,7-8 1-16,0-7-8 16,0-3 0-16,0-12-5 15,0-7 1-15</inkml:trace>
  <inkml:trace contextRef="#ctx0" brushRef="#br2" timeOffset="126502.55">2600 10229 38 0,'0'25'19'0,"-7"6"-18"15,7-25 30 1,7 10-29 0,-7 3 0-16,11-7 0 15,-8-2 1-15,8-4-5 16,6-3 1-16,-6-9 1 15,7-4 1-15,3-5-3 0,-4-10 1 16,-3-7-11-16,4-8 0 16</inkml:trace>
  <inkml:trace contextRef="#ctx0" brushRef="#br2" timeOffset="126758.09">2879 9645 55 0,'-7'41'27'0,"-4"31"-30"0,11-53 46 0,0 16-43 16,0 12 0-16,0 9 0 15,11 0 1-15,-4 4-2 16,-4-7 1-16,8-6-3 15,-4-15 0-15,3-10-7 16,-10-16 0-16,0-12-6 16,-7-10 1-16</inkml:trace>
  <inkml:trace contextRef="#ctx0" brushRef="#br2" timeOffset="126936.27">2762 10031 38 0,'7'16'19'0,"25"-16"-19"0,-21-3 30 16,6-1-30-16,4 1 1 15,11-3-1-15,-4 0 0 16,-6 3-6-16,6-1 1 16,-14 1-6-16,4-6 1 15</inkml:trace>
  <inkml:trace contextRef="#ctx0" brushRef="#br2" timeOffset="127070.21">3069 10191 29 0,'-7'19'14'0,"7"-7"-28"16,0-12 19-16,0-6-13 15,0-10 0-15</inkml:trace>
  <inkml:trace contextRef="#ctx0" brushRef="#br2" timeOffset="127460.04">3052 10056 24 0,'10'25'12'0,"-10"-19"-17"16,0-6 24-16,11 0-19 0,6-3 0 15,-6 0-4-15,10-3 1 16,7-3 2 0,1-1 1-16,2 1-1 0,-2 2 0 15,-5 4 2-15,1 0 1 16,-4 0 4-16,0-3 0 16,-10 3 1-16,6-1 1 15,-6 4-2-15,-7 0 1 16,-4 0-3-16,-4 7 1 15,-3-1-3-15,-4 3 0 16,1 7-2-16,-1 0 1 16,1-1-2-16,-1 4 1 0,-7 6-4 15,15-3 1 1,3 3-2-16,3-6 0 0,8-6-4 16,7-4 1-16,-8-6-3 15,8-6 0-15</inkml:trace>
  <inkml:trace contextRef="#ctx0" brushRef="#br2" timeOffset="127791.75">3538 10207 10 0,'0'25'5'0,"0"-10"-3"16,0-11 2-16,0-1-4 15,0 0 0-15,0-3 3 16,4-3 1-16,3 0-3 15,4-7 0-15,-1-2 2 16,1-4 1-16,-1-3-1 0,8 0 1 16,0-3-3-16,-8 4 1 15,11-4-1-15,-3 6 1 16,-4 10 1-16,4 6 1 16,-1 6 0-16,5 6 1 15,-1 10 0-15,7 0 1 16,-7 7-2-16,7-4 1 15,4-3-3-15,7-7 0 16,3-5-1-16,1-10 0 16,2-3-2-16,-6-7 0 0,0 1-9 15,-18-4 0 1,-7-6-1-16,-3 1 0 0</inkml:trace>
  <inkml:trace contextRef="#ctx0" brushRef="#br2" timeOffset="128212.02">1954 10759 45 0,'0'6'22'0,"11"-16"-21"0,-11 10 44 16,11-3-42-16,10 0 0 15,18 3 5-15,10-3 1 16,18 3-9-16,14-3 0 15,39 0 6-15,28-4 1 16,11-2-2-16,21-7 0 16,10 1-3-16,8-1 1 15,14 0-3-15,-15-2 1 16,-17-1-3-16,-21 3 1 16,-25 3-5-16,-18 1 1 0,-17 6-8 15,-21-4 0-15,-25-9-7 16,-22 10 0-16</inkml:trace>
  <inkml:trace contextRef="#ctx0" brushRef="#br2" timeOffset="132309.26">5549 9902 44 0,'0'51'22'0,"-7"-7"-18"0,7-26 23 16,-3 7-27-16,3 1 0 16,-7 5 0-16,0 7 0 15,-4-4-1-15,0 1 0 16,-3-1-5-16,4-6 1 16,3-9-7-16,0-10 0 15</inkml:trace>
  <inkml:trace contextRef="#ctx0" brushRef="#br2" timeOffset="132835.54">5341 10037 38 0,'0'32'19'0,"18"-10"-13"15,-15-19 30-15,4 0-32 16,4-3 0-16,-1-6 1 16,19-7 1-16,-8-6-7 15,4-3 0-15,10-6 5 16,4 0 1-16,-1 0-3 16,5-1 1-16,-15 7-2 15,4 4 1-15,-11 2-2 16,-3 3 1-16,-4 7-1 15,-7 6 0-15,-7 0-2 16,-4 6 1-16,-3 7-1 0,-11 6 0 16,-3 3-1-16,0-7 0 15,0 7-1-15,0 0 1 16,3 3-1-16,8 0 1 16,-1-3 0-16,4-3 1 15,7-3 0-15,7-4 1 16,4 1 1-16,10 0 0 15,0-4 1-15,0 4 1 16,0 2-1-16,4 4 1 16,-14 3-1-16,3 0 1 15,-4 0-2-15,-3 0 1 0,0-3-1 16,4-1 1-16,-11 1-1 16,11-3 0-16,-8-4-2 15,4-2 1-15,0-7-13 16,7-9 0-16</inkml:trace>
  <inkml:trace contextRef="#ctx0" brushRef="#br2" timeOffset="133284.34">5927 10254 47 0,'3'6'23'0,"-3"-6"-18"0,7 0 34 16,-3 3-37-1,6-3 1-15,4 0 0 0,8-6 0 16,-8 0-5-16,0-7 1 16,0 0 2-16,-3 7 0 0,-1-3-2 15,-3-1 1-15,-7 1-2 16,0 3 0-16,-10-1-2 16,-1 1 1-16,-3 6-3 15,0 3 1-15,3 10 0 16,1 9 0-16,-1 0 2 15,11 6 1-15,11-3 2 16,-1-3 0-16,1-3 1 16,6 3 1-16,5-3-3 15,-1-4 0-15,7-8-10 16,-3-14 0-16</inkml:trace>
  <inkml:trace contextRef="#ctx0" brushRef="#br2" timeOffset="133884.63">6339 10316 42 0,'0'13'21'0,"-3"-7"-24"0,3-6 32 15,0 0-30-15,0 0 1 16,0 0 0-16,0-3 0 16,3-3 0-16,4 0 1 15,-3-4-1-15,3-2 1 16,0 2-1-16,4 1 1 0,-1 6-1 16,-6-1 0-16,3 11-1 15,-7-4 1-15,10 6-1 16,-6 1 1-16,3-4-2 15,0-6 0-15,4 3 0 16,-11-3 1-16,3 0 0 16,4 3 0-16,4 0 0 15,-11 1 0-15,3-1 0 16,1 0 0-16,-1 0-2 16,-3-3 1-16,0-6-2 15,0-1 0-15,7-5 0 16,4-4 1-16,0 0 0 15,3 1 1-15,0-4 2 16,4 6 0-16,-4 1 2 16,0 3 0-16,0-1 0 15,0 7 1-15,-3 6-1 0,-1 3 0 32,4 7 0-32,-3-1 1 15,-1 4-2-15,1-3 1 16,0 2-1-16,3-2 1 15,3-1-2-15,1 1 1 16,3-7-9-16,0 1 0 16,0-11-2-16,-6-2 1 15</inkml:trace>
  <inkml:trace contextRef="#ctx0" brushRef="#br2" timeOffset="134170.63">7073 10188 43 0,'7'22'21'0,"-7"-22"-29"16,0 0 43-16,-3 0-36 15,-1 0 1-15,-6 0 0 16,-8 6 1-16,0 3-1 16,4 7 0-16,-7 3 0 15,7 3 1-15,0 0-1 16,3 0 1-16,4 0-1 15,4 3 0-15,-4-3-1 16,14-3 0-16,3-4-1 16,1-8 0-16,6-7-1 0,5-10 0 15,-1-6-4-15,-7 1 0 16,4-7-4-16,-1-10 1 16</inkml:trace>
  <inkml:trace contextRef="#ctx0" brushRef="#br2" timeOffset="134428.67">7186 10276 36 0,'7'53'18'0,"0"-12"-18"0,-3-32 32 0,3 4-30 16,0 2 0-16,0 4 4 15,0-3 0-15,4-4-7 16,-4-2 1-16,3-7 4 15,1-3 1-15,3-6-3 16,4-7 1-16,-8-3-3 16,4-6 1-16,0 4-4 15,-3-1 1-15,-1 0-7 16,1 0 1-16,3-3-6 16,-7 3 0-16</inkml:trace>
  <inkml:trace contextRef="#ctx0" brushRef="#br2" timeOffset="134727.04">7472 10335 41 0,'3'22'20'0,"33"-9"-19"0,-22-16 32 16,3-4-33-16,5 1 0 16,-1-3 0-16,-4-4 0 15,1-3-1-15,-4-6 1 16,-3 4-1-16,-8 2 1 15,-6 3-1-15,-1 1 0 16,-6 6-1-16,-8 9 0 16,4 6 1-16,3 7 0 15,4 6 0-15,-3 9 0 16,-1 7 1-16,11 3 0 16,11-4 0-16,-1-5 1 0,8-7-1 15,7-3 1-15,6-7-5 16,8-12 0-16,0-9-7 15,-4-10 1-15</inkml:trace>
  <inkml:trace contextRef="#ctx0" brushRef="#br2" timeOffset="135371.41">9352 10410 49 0,'-7'22'24'16,"-7"-25"-26"-16,7 3 44 0,-4 7-43 16,-3-1 1-16,0-3 0 15,-4 3 0-15,4 7 0 16,0 2 1-16,0-5-1 16,4 6 1-16,3-1-1 15,3-2 1-15,4-1-1 16,7-2 0-16,4-4-1 15,3-6 0-15,3-3-2 16,1-3 1-16,0-1-2 16,-4-2 1-16,0-1-1 15,0 1 1-15,0 6 0 16,0 0 1-16,0 6 1 16,-7 3 0-16,0-3 1 0,0 10 0 15,1 6 0-15,2 6 1 16,-3 3-2-16,4-3 1 15,3-9-7-15,4 3 1 16,3-7-5-16,-7-9 0 16</inkml:trace>
  <inkml:trace contextRef="#ctx0" brushRef="#br2" timeOffset="135630.21">9673 9981 39 0,'0'-6'19'0,"0"65"-17"16,0-40 35-16,0 3-35 15,0 9 0-15,0 13-1 16,-3-3 1-16,3 0-4 16,0-4 1-16,0 1 0 15,0-4 1-15,0-5-3 16,0-4 0-16,0-10-4 15,-4 4 0-15,1-16-4 16,-1-6 1-16,-3 0-2 16,0-6 1-16</inkml:trace>
  <inkml:trace contextRef="#ctx0" brushRef="#br2" timeOffset="135855.84">9659 10341 14 0,'7'4'7'0,"0"8"2"0,-3-15 11 15,3 6-17-15,3-3 0 16,1 0 4-16,3 10 1 16,7 2-8-16,-3 1 0 15,-1 5 6-15,-2 8 0 16,-1-11-2-16,-7 4 1 16,-7-3-3-16,-11-1 0 15,-3-2-4-15,-7-1 1 16,3-2-7-16,-3-4 0 0,7-6-4 15,-7 0 1-15</inkml:trace>
  <inkml:trace contextRef="#ctx0" brushRef="#br2" timeOffset="136184.57">10266 10316 42 0,'17'29'21'0,"-24"-7"-28"16,4-16 39-16,-4 3-33 15,0 1 1-15,-4-1 0 16,-3 4 0-16,-4-7 0 16,1 3 1-16,3 1-1 0,0 2 0 15,3-2 1-15,4-1 0 16,7 0 1-16,7 1 1 15,4-4 1-15,3 4 1 16,3-1 0-16,1 0 0 16,0 4-1-16,-4 3 1 15,-7 6-4-15,-14 3 1 16,0 0-8-16,-11 3 1 16,-10 0-11-16,-11-9 0 15</inkml:trace>
  <inkml:trace contextRef="#ctx0" brushRef="#br2" timeOffset="136678.54">11677 10461 43 0,'3'47'21'0,"19"-22"-18"0,-15-16 29 16,3 10-31-16,1 9 1 15,-1 0 1-15,1-6 0 16,0-3-4-16,-1-6 1 15,1-4 2-15,-1-3 0 0,4-2-1 16,1-11 1-16,-1-8-2 16,0-14 1-16,7 4-2 15,0-6 1-15,7-4-8 16,1 4 0-16,6-3-6 16,4 5 0-16</inkml:trace>
  <inkml:trace contextRef="#ctx0" brushRef="#br2" timeOffset="137234.99">12404 10533 47 0,'3'9'23'0,"-6"-9"-25"16,-1 0 39-16,-3 0-37 0,-3 0 0 15,-8 0 1-15,-3-6 0 16,-4 6-1-16,4 0 0 31,-4 9 0-31,4 1 0 16,7-1-2-16,7-3 0 15,3 1-2-15,8-4 1 16,3 0-2-16,7-3 0 16,0 0 0-16,0 0 1 15,0 0 0-15,0 0 0 16,1 3 0-16,-1 3 1 15,-4 1 0-15,1-1 1 0,-1 3-1 16,1 1 1-16,0-1 1 16,-4 1 1-16,3-4 1 15,11-3 0-15,1-9 1 16,2-7 1-16,4-6 0 16,4 0 1-16,-4-15-1 15,1-10 0-15,-1-9-1 16,-3-10 1-16,-8-12-3 15,-6-4 1-15,-8-5-1 16,-6-4 0-16,-4 6 1 16,0 4 0-16,0 15 0 15,0 13 1-15,0 22 0 16,-1 22 1-16,1 18-1 16,0 23 0-16,4 5-1 15,3 23 0-15,0 16-2 16,3 11 1-16,4 14-3 15,-3-13 0-15,3-10-9 0,-3-8 1 16</inkml:trace>
  <inkml:trace contextRef="#ctx0" brushRef="#br2" timeOffset="137518.37">12855 10467 38 0,'14'28'19'0,"-3"7"-20"0,-11-35 28 0,0 0-27 15,3 3 1-15,1 6-1 16,0 4 1-16,-1 2-1 16,1 1 0-16,3 0 1 15,-4-4 1-15,8-5-2 16,-1-4 1-1,1-6 0-15,-1-10 0 0,-2-3-2 16,2-2 0-16,1 5-10 16,3-6 1-16,-4-15-1 15,1 2 0-15</inkml:trace>
  <inkml:trace contextRef="#ctx0" brushRef="#br2" timeOffset="137867.46">13240 10624 38 0,'32'-7'19'0,"35"-30"-20"0,-50 24 37 16,4 7-36-16,-3-7 0 15,-4-15-2-15,0-3 1 16,-10-4 1-16,-4 1 0 15,-11 3-1-15,-3 2 1 16,-7 7-1-16,0 16 0 16,0 9 1-16,-1 13 0 0,5 18 0 15,3-2 1-15,10 18 0 16,8 6 0 0,6-5 0-16,8-8 1 0,10 1 0 15,4-3 0-15,3-10-2 16,14-12 1-16,1-9-6 15,-1-10 1-15,-13-13-8 16,-12-9 0-16</inkml:trace>
  <inkml:trace contextRef="#ctx0" brushRef="#br2" timeOffset="139201.25">7352 11577 51 0,'7'9'25'0,"11"7"-14"15,-11-7 25-15,0-2-33 16,3 5 1-16,-6 13 1 0,-4 13 1 16,0 12-8-16,0 13 0 15,0 25 4-15,7 9 0 16,-7 0-4-16,3 0 1 16,-3-9-7-16,4-22 1 15,-1-16-11-15,-3-25 0 16</inkml:trace>
  <inkml:trace contextRef="#ctx0" brushRef="#br2" timeOffset="139440.99">7779 11837 59 0,'-4'16'29'0,"-13"12"-32"16,13-15 47-16,1 9-45 16,-8 3 1-16,-10 9 0 15,0 16 0-15,3-9-4 16,-10 3 0-16,0-3-11 16,6-7 1-16,1-15-2 15,4-6 0-15</inkml:trace>
  <inkml:trace contextRef="#ctx0" brushRef="#br2" timeOffset="139637.65">7479 11790 36 0,'18'3'18'0,"13"35"-15"0,-17-22 32 16,1 9-34-16,2 6 0 15,4 7 0-15,4 3 1 16,-4 6-3-16,0 6 0 15,8 10 1-15,-8-7 1 16,7 4-3-16,-7-10 1 16,0-16-11-16,0-15 0 15</inkml:trace>
  <inkml:trace contextRef="#ctx0" brushRef="#br2" timeOffset="139905.16">8213 11395 56 0,'14'44'28'0,"-7"31"-30"15,-4-56 49-15,-3 19-45 16,-3 18 0-16,-1 13 0 15,1 13 1-15,6 12-5 16,1 9 1-16,-1 1-1 16,1-1 0-16,-4-12-11 15,0-16 1 1</inkml:trace>
  <inkml:trace contextRef="#ctx0" brushRef="#br2" timeOffset="140462.76">9049 11749 47 0,'3'26'23'0,"8"-8"-12"16,-8-15 24-16,4 4-31 0,4-1 0 16,0-3 4-16,-1 0 1 15,15 0-10-15,7 4 1 16,3-4 6-16,-7 0 0 15,0 10-3-15,-6-1 1 16,-5 13-3-16,-10 10 0 16,-10-4-2-16,-18 7 1 15,-8 6-4-15,1 3 1 16,-11 3-2-16,-7 0 0 0,-3 0-4 16,3-12 1-1,7-7-11-15,15-3 0 0,3-6 2 16,17-9 0-16</inkml:trace>
  <inkml:trace contextRef="#ctx0" brushRef="#br2" timeOffset="140973.47">9712 11715 48 0,'-14'19'24'0,"21"-10"-25"15,0-6 49-15,4 0-45 0,6 1 0 16,15-1 5-16,0 0 0 15,10-3-10-15,11 0 1 16,7 0 6-16,-7 0 1 16,-7 3-3-16,-7 6 1 15,-11 4-4-15,-7-1 1 16,-7 14-2-16,-21 2 1 0,-7 3-2 16,-11 4 1-16,-10-1-2 15,0 4 0-15,-4 9 2 16,0-6 0-16,4 6 0 15,-4 6 1-15,11-6 0 16,7-3 1-16,6 3 0 16,12-3 1-16,3-10-1 15,10-5 1-15,12-8 0 16,13-8 0-16,21-7-1 16,4-3 1-16,0-12-3 15,-7 3 1-15,-3-1-11 16,-12-2 0-16,-16-3-9 15,-5 8 0-15</inkml:trace>
  <inkml:trace contextRef="#ctx0" brushRef="#br2" timeOffset="142474.74">2501 13643 23 0,'0'-15'11'0,"4"-1"0"0,-4 16 11 16,7-9-18-16,-7 2 1 15,0 1 4-15,3-3 0 0,-3 2-9 16,7 11 0-16,-7-1 7 15,0 3 1-15,0 3-2 16,0 4 1 0,-7 9-3-1,7 12 0-15,-3 10-2 16,3 7 0-16,-7 11-1 16,3 7 0-16,-3 6-4 15,4 13 1-15,3-6-6 16,-7-13 1-16,7-19-10 15,-11-16 0-15</inkml:trace>
  <inkml:trace contextRef="#ctx0" brushRef="#br2" timeOffset="142971.13">2353 13571 30 0,'0'13'15'0,"0"12"1"15,4-16 14-15,3 4-25 16,0 6 0-16,-4 6 3 16,8 12 0-16,6 1-11 15,-2 6 1-15,2 9 6 16,1-3 0-16,7 13-3 16,3 3 0-16,0-3-5 15,0-4 0-15,4-8-12 0,-14-20 1 16</inkml:trace>
  <inkml:trace contextRef="#ctx0" brushRef="#br2" timeOffset="143585.72">3154 13741 55 0,'-4'9'27'0,"8"4"-27"0,3-10 43 15,0-6-41-15,4 3 1 16,13 3 3-16,4 0 1 15,11 3-8-15,11 7 1 16,3-4 4-16,3 1 1 16,-17 2-2-16,-11 4 1 0,-3 6-3 15,-15 12 0-15,-13 4-4 16,-25 6 0-16,-4 9-4 16,-14 0 0-16,-7-2-9 15,4-11 1-15,6-8-5 16,5-7 1-16</inkml:trace>
  <inkml:trace contextRef="#ctx0" brushRef="#br2" timeOffset="144170.87">4078 13609 55 0,'7'13'27'0,"7"-17"-31"0,-7 1 50 0,4 3-44 16,7-3 1-16,3 0 3 15,10 0 0-15,15-3-7 16,-3 6 0-16,-1-4 5 15,4 4 0-15,-7 4-2 16,-8 5 0-16,-9 4-2 16,-12 12 0-16,-10 6-3 15,-10 10 0-15,-12 0-2 16,-9 2 0-16,-8 1-1 16,0 3 1-16,7-9 0 15,4 3 1-15,7 6 2 16,3-6 1-16,18-1 2 15,7-2 1-15,18 0 1 16,10-1 1-16,8-5 0 0,17-7 1 16,7-10-2-16,3-5 1 15,1-1-7-15,3-9 1 16,-7-3-15-16,0-6 1 16</inkml:trace>
  <inkml:trace contextRef="#ctx0" brushRef="#br2" timeOffset="144743.04">8128 14123 56 0,'0'-22'28'0,"0"-6"-26"0,0 19 38 16,-7-7-39-16,0 0 0 15,-7 1 1-15,3-4 0 16,-10 6-3-16,3 1 1 16,-3 5 1-16,-3 11 1 0,-1 8-3 15,4 10 1-15,3-3-4 16,4 3 1-16,7 3-2 16,7-3 1-16,10 3-1 15,8-9 0-15,3-10 1 16,15-6 1-16,6-13-4 15,0 1 0-15,1-10-5 16,-1-16 0-16</inkml:trace>
  <inkml:trace contextRef="#ctx0" brushRef="#br2" timeOffset="145253.17">8537 13973 48 0,'-7'72'24'0,"-3"-22"-30"0,6-34 43 16,1 6-37-16,-1-7 1 15,4-2 0-15,-4-1 1 16,4-5-1-16,0-7 0 16,8-10 1-16,-1-9 0 15,3 1 0-15,1-7 0 16,-4-7-1-16,3-2 1 15,5 2-2-15,2 1 1 16,4 3-1-16,4 3 1 16,-7 9-1-16,3 7 1 15,0 5 0-15,-7 1 0 0,4 3-1 16,-4 3 1 0,0 1-2-16,-3 2 1 15,-8 0-1-15,-3 0 1 0,-3 4-1 16,-5-1 1-16,-6 1-1 15,-7-1 0-15,-3 0 0 16,-1 4 1-16,4 0 0 16,3 2 0-16,-3 1 0 15,3-7 0-15,8 7 0 16,-1 0 1-16,8 6 0 16,10 0 0-16,14 0 1 15,18-1 0-15,3-2-1 16,4 3 1-16,3-6-1 15,1 0 1-15,-5-4-11 16,-2-2 1-16,-19-14-9 16,-2 1 1-16</inkml:trace>
  <inkml:trace contextRef="#ctx0" brushRef="#br2" timeOffset="146019.12">11098 14064 55 0,'-3'3'27'0,"13"-9"-26"16,-2 2 45-16,2-2-41 15,15 0 0-15,10-4 1 16,11 1 1-16,14 3-10 15,0 6 0-15,0 6 0 16,-4 3 1-16,-13-2-17 16,-12-1 1-16</inkml:trace>
  <inkml:trace contextRef="#ctx0" brushRef="#br2" timeOffset="146304.15">12256 13734 61 0,'-8'29'30'0,"-20"8"-34"0,14-21 43 0,-7 6-39 16,-7 9 1-16,-11 10-1 16,-10 0 0-16,3 6-3 15,3 9 0-15,5-12-6 16,2-6 1-16,12-16-8 16,6-16 1-16</inkml:trace>
  <inkml:trace contextRef="#ctx0" brushRef="#br2" timeOffset="146497.07">11885 13819 43 0,'14'82'21'0,"18"-4"-15"0,-21-53 34 15,6 10-40-15,11 8 0 16,8 8 0-16,2 11 0 15,1-8-3-15,0-14 0 16,-4-2-11-16,-6-13 1 16</inkml:trace>
  <inkml:trace contextRef="#ctx0" brushRef="#br2" timeOffset="147084.31">12845 13571 43 0,'-11'16'21'0,"11"9"-9"0,4-22 30 15,3 0-39-15,3 1 1 16,4 2 3-16,8 0 0 0,9 0-8 15,8-3 1-15,14 10 5 16,3 0 0-16,-3-4-1 16,-7 7 0-16,-7 6-3 15,-14 3 0-15,-11 3-1 16,-18 10 0-16,-10 9-4 16,-18 0 1-16,-10 9-7 15,0 4 0-15,-1-13-10 16,5-10 1-16</inkml:trace>
  <inkml:trace contextRef="#ctx0" brushRef="#br2" timeOffset="147713.93">13748 13600 36 0,'0'18'18'0,"-11"-30"-9"0,11 12 19 0,4-6-24 16,3-4 0-16,0 7 3 15,3-3 1-15,8-1-8 16,7 4 0-16,10 3 6 15,4 7 1-15,3 8-2 16,-3-2 1-16,-4 3-3 16,-3 5 1-16,-7 8-4 15,-15 8 1-15,-6 1-3 16,-11 6 0-16,-18 9-2 16,-10-3 0-16,-11-12-2 0,-11 0 0 15,5-1-1-15,2-12 1 16,4-3 1-16,7-6 1 15,11-4 1-15,7-8 0 16,14 2 4-16,7-6 1 16,18 0 2-16,10 0 0 15,14 9 0-15,8 1 0 16,3 9 0-16,-4 2 1 16,7 8-5-16,1 2 0 15,-4 4-13-15,0 2 1 16,0 4-4-16,-1 3 0 15</inkml:trace>
  <inkml:trace contextRef="#ctx0" brushRef="#br2" timeOffset="150776.31">26240 2179 27 0,'14'-28'13'0,"-35"-35"-10"0,14 38 14 0,-4 0-17 16,-10-3 0-16,-18-7 0 15,-17 1 1-15,-12 2-1 16,-16-8 0-16,6 8 0 16,-14 7 0-16,-10 9 1 15,-4 13 0-15,4 6 0 16,-4 13 0-16,-3 6-1 16,3 19 0-16,0 3-1 15,4 9 1-15,17 0-2 16,18 1 0-16,11 8 2 15,10-8 0-15,7 12 1 16,14 6 1-16,11 9 0 16,14 4 1-16,21 6-1 0,18-3 1 15,25-13-2-15,17-3 0 16,28-9-1-16,25-19 1 16,4-19-1-16,7-10 0 15,-1-12 0-15,-13-15 0 16,-11 3-1-16,-18-17 1 15,-21-11-1-15,-10-23 1 16,-15-12-1-16,-10-9 0 16,-11-17-3-16,-14 7 1 0,-10-6-6 15,-8 0 1 1</inkml:trace>
  <inkml:trace contextRef="#ctx0" brushRef="#br2" timeOffset="151557.47">25746 4189 9 0,'102'-31'4'0,"-3"-38"4"16,-74 59-4-16,-1-5 3 15,-3 2 0-15,-3-3 4 16,-11-2 1-16,-10-8-15 16,-19 1 0-16,-16-12 10 15,-22-7 0-15,-7-3-3 16,-18 3 0-16,-14 3-3 16,-21 4 1-16,0 8-1 15,-10 10 0-15,-8 10 0 16,-3 3 0-16,7 12 0 15,0 13 0-15,3 0-1 16,4 15 1-16,14 4 0 16,11 12 0-16,7 6-1 15,7 7 1-15,14 6 0 0,17 3 0 16,11-3-1-16,25 22 0 16,25-9-1-16,13 9 0 15,29 0 0-15,25-4 0 16,38-2 0-16,29-13 0 15,38-9 0-15,0-22 0 16,-3-13 0-16,7-16 1 16,-25-18-1-16,-13-16 0 15,-12-9 0-15,-21-13 0 16,-24-6-3-16,-25-13 0 16,-21-6-6-16,-28-28 0 15</inkml:trace>
  <inkml:trace contextRef="#ctx0" brushRef="#br2" timeOffset="156873.15">1905 13041 27 0,'-7'7'13'0,"7"11"-1"16,0-11 14-16,7 8-22 16,-7 7 0-16,4 7 2 0,3 8 0 15,-7 10-8-15,0 16 1 16,-7 6 4-16,3 19 1 16,-7 18-2-16,1 14 0 15,3 18-4-15,3 12 1 16,4 10-2-16,0-19 1 15,0-9-4-15,0-19 1 16,0-16-8-16,-7-25 0 16</inkml:trace>
  <inkml:trace contextRef="#ctx0" brushRef="#br2" timeOffset="157801.41">1993 13192 25 0,'32'0'12'0,"39"-25"-2"0,-43 19 12 16,3-1-20-16,19-2 0 15,6-4 2 1,-3 1 1-16,35-7-5 0,11 3 0 16,11-6 3-16,-8 7 1 15,7-1-2-15,8-3 1 16,-8 7-2-16,-7-4 1 16,-3-3-2-16,-11-3 1 0,-3-3-1 15,10 0 0-15,8-3 1 16,6 3 0-16,0 9-1 15,18 3 1-15,4 1-1 16,-1 3 0-16,-17 2 0 16,-7 4 0-16,-7 0-1 15,-7 0 1-15,-4 3-1 16,-11-3 0-16,4-4 0 16,1 4 1-16,-15 0 0 15,-4 6 0-15,4 7-1 16,-3 5 1-16,3 4 0 15,-7 9 0-15,0 1-1 16,-11-4 1-16,-7 6-1 16,-3 7 1-16,-4 9-1 15,-3 12 1-15,-7 10-1 16,0 10 1-16,-11 2-1 16,-7 10 0-16,0 16 0 15,-7-1 0-15,3 4 0 16,-3-6 0-16,4-1 0 0,10 10 1 15,-3-9 0-15,3-1 0 16,-4-6 0-16,4-6 0 16,-3-6 0-16,-8-7 0 15,5-12 0-15,-8-13 0 16,0-9 0-16,-11-6 0 16,-7-7-1-16,-10-3 1 15,-11-9 0-15,-24-9 1 0,-15-10 0 16,-24 0 0-16,-46-10 0 15,-22-2 1-15,-41-1 0 16,-26 10 0-16,-31 3 0 16,-3 6 1-16,-19 13-4 15,-17 9 0-15,18 4-7 16,21 5 0-16,0 4-4 16,46 6 0-16</inkml:trace>
  <inkml:trace contextRef="#ctx0" brushRef="#br0" timeOffset="164061.76">11010 14537 46 0,'-3'-3'23'0,"3"-6"-14"16,7 2 23-16,3 1-29 15,11-3 0-15,8 2 3 16,17 1 1-16,6 0-7 15,30 3 1-15,16 3 4 16,29 0 1-16,15 0-3 16,9 0 1-16,4 0-4 15,-17 0 1-15,-22 0-6 0,-20 0 0 16,-22 3-7 0,-21 0 0-16,-18 3-7 0,-32 1 1 15</inkml:trace>
  <inkml:trace contextRef="#ctx0" brushRef="#br0" timeOffset="164392.68">11077 14923 51 0,'4'6'25'0,"45"-9"-20"15,-28 3 42-15,11 0-44 16,3 3 1-16,11-3 0 15,7 6 0-15,-7 4-8 16,0-1 0-16,0-2-5 16,-4-1 1-16,7-3-10 15,-6 0 1-15</inkml:trace>
  <inkml:trace contextRef="#ctx0" brushRef="#br0" timeOffset="164605.96">11973 14848 56 0,'-10'81'28'0,"-15"29"-36"0,18-79 48 15,0 16-41-15,-7 10 1 16,7 15-8-16,3-9 1 0,1-13-4 15,3-22 1-15</inkml:trace>
  <inkml:trace contextRef="#ctx0" brushRef="#br0" timeOffset="165265.29">13674 14321 60 0,'0'6'30'0,"38"16"-32"16,-27-13 50-16,7-2-46 15,13 5 1-15,15-2 0 16,11-4 1-16,6 3-6 0,4-2 0 15,-3-1-2-15,-8 0 0 16,-6 4-13-16,-8-1 0 16,-3-3-1-16,-7 4 0 15</inkml:trace>
  <inkml:trace contextRef="#ctx0" brushRef="#br0" timeOffset="165822.01">13335 15023 66 0,'11'28'33'0,"6"-2"-42"0,-6-20 68 0,-1 3-60 16,8 1 1-16,7-4-1 15,-1-3 0-15,1-3-1 16,7 0 0-16,3-3-10 16,0-3 0-16,-3-7-6 15,11 1 0-15</inkml:trace>
  <inkml:trace contextRef="#ctx0" brushRef="#br0" timeOffset="166029.97">13995 14866 57 0,'-7'66'28'0,"-25"28"-31"15,21-62 48-15,-3 5-45 0,-7 14 0 16,0 2 0-16,3 0 0 16,4 0-5-16,4-12 1 15,2-13-12-15,8-18 1 16</inkml:trace>
  <inkml:trace contextRef="#ctx0" brushRef="#br0" timeOffset="166794.47">13480 13471 35 0,'21'-50'17'0,"-11"-19"-7"0,-10 41 16 0,-7-4-24 16,-10-2 0-16,-12-4 0 15,-16-3 1-15,-8 1-3 16,-18 2 0-16,1 13 1 15,-15 12 0-15,-10 16-2 16,-1 13 0-16,-2 16-2 16,6 15 0-16,11 18-2 15,7 14 1-15,7 24 0 16,10 10 1-16,15 9 1 16,10-2 0-16,25-11 1 15,14-8 1-15,28-17 1 16,22 1 0-16,31-19 1 15,14-13 0-15,15-12 2 0,-8-22 0 16,8-25 0-16,-19-23 0 16,-13-11 0-16,-14-14 0 15,-15-15-5-15,-14-19 1 16,-10-12-12-16,-7-7 0 16</inkml:trace>
  <inkml:trace contextRef="#ctx0" brushRef="#br2" timeOffset="171960.06">11875 16306 26 0,'0'3'13'0,"7"-6"-5"0,-7 3 13 15,3-6-18-15,-3-4 1 16,7 4 3-16,-3 0 0 15,-1-1-6-15,-3 7 0 0,0 0 6 16,-3 7 1 0,-1-1-2-16,-6 6 1 15,-12 7-3-15,-13 9 0 0,-7 4-3 16,-8 15 1-16,1 3-3 16,-4-3 0-16,4 0-5 15,3-6 1-15,4-7-12 16,10-15 1-16</inkml:trace>
  <inkml:trace contextRef="#ctx0" brushRef="#br2" timeOffset="172230.15">11553 16187 54 0,'0'25'27'0,"22"28"-31"0,-15-47 43 15,3 16-38-15,4 10 0 16,8 8 0-16,2 20 1 16,4 3-3-16,1 12 1 15,-5-9 0-15,1 9 0 16,-7-9-8-16,-1-7 1 15,-3-18-8-15,-10-9 0 16</inkml:trace>
  <inkml:trace contextRef="#ctx0" brushRef="#br2" timeOffset="172877.58">12672 16368 59 0,'-4'13'29'0,"1"-7"-35"0,3 1 52 0,-4 2-45 16,-10 7 0-16,-7 2 0 15,-4 4 0-15,-3 4-2 16,0-1 1-16,0 3 0 15,-1-6 1-15,5-3-1 16,-1-1 0-16,-3 1 0 16,7 0 1-16,6-3-1 15,5-1 1-15,3 1-1 16,7 3 1-16,7-3 0 16,3-1 1-16,5 4-1 15,13 3 1-15,-4-6-1 16,8 6 0-16,4 3-4 15,-1 0 0-15,-3-3-10 16,-1-3 0-16,1-13-5 16,0-3 0-16</inkml:trace>
  <inkml:trace contextRef="#ctx0" brushRef="#br2" timeOffset="173207.27">13049 16569 48 0,'-7'6'24'0,"4"-2"-20"0,3-4 41 0,3-7-43 16,1 4 0-16,3-3 2 15,7 0 1-15,4-1-6 16,6 7 0-16,8-3 1 16,3 3 0-16,4 3-11 15,0 1 1-15,-4-4-7 16,-7-7 0-16</inkml:trace>
  <inkml:trace contextRef="#ctx0" brushRef="#br2" timeOffset="173642.41">13667 16278 49 0,'17'22'24'0,"19"-19"-18"0,-29-3 40 15,3 0-43-15,8 0 0 16,7 3 2-16,6-3 1 0,12 3-8 16,-1 0 1-16,0 0 4 15,-10 7 1-15,-7 2-3 16,-8 4 0-16,-3 3-2 15,-6 3 0-15,-12-7-1 16,-10 4 0-16,-14 0-1 16,-8 6 1-16,-6 0-1 15,3 6 1-15,0-2 0 16,8-1 1-16,2 3 1 16,8 1 0-16,7-4 1 15,7 3 0-15,11-3 0 16,6 1 1-16,15-7-1 15,14-4 1-15,14-5-2 16,-4-1 0-16,11-5-7 16,-7-7 1-16,-4-13-11 15,-20 1 0-15</inkml:trace>
  <inkml:trace contextRef="#ctx0" brushRef="#br2" timeOffset="175067.13">10654 15701 30 0,'18'3'15'0,"31"0"-7"0,-38 0 16 16,10 0-22-16,0 3 0 0,4 13 1 15,-1 6 1-15,-6 10-6 16,0 6 1-16,-4 9 3 15,-7 12 0-15,-7 14-2 16,-7 18 1-16,-4 16-2 16,-3 9 1-16,3 0-1 15,-3-13 0-15,4-18-2 16,3-12 1-16,3-23-9 16,4-12 1-16,4-29 0 15,6-9 0-15</inkml:trace>
  <inkml:trace contextRef="#ctx0" brushRef="#br2" timeOffset="175773.98">10982 15738 27 0,'28'16'13'0,"39"43"-8"0,-39-52 23 16,18 5-26-16,11-5 1 15,17-1 2-15,18-6 1 0,20 0-6 16,12-3 1-16,21-7 4 15,10 4 0-15,18 3-2 16,3 0 1-16,0 3-2 16,4 0 0-16,0 3-2 15,-3 3 0-15,-1 0 0 16,0-2 0-16,1-4-1 16,-22-7 1-16,0 1 0 15,-7 0 0-15,-6-1-1 16,-23 1 1-16,-9 0 0 15,-1 3 0-15,-14 3-1 16,-6 3 1-16,-8 3-1 16,-7 0 1-16,-7 4 0 15,-7 2 0-15,-7 4-2 16,-7 3 1-16,-11 3-1 16,-3 9 1-16,-8 4 0 15,-2-1 0-15,-8 7-1 0,-4 9 1 16,-6 7 1-16,-8 5 0 15,-3 14 0-15,-7 5 0 16,-11 13-1-16,-3-3 1 16,0-3-1-16,-4 0 1 15,-10 0-1-15,-11-7 1 16,0-9-1-16,-3 0 1 16,-8-12-1-16,-10-7 1 0,-7-9-1 15,-29-9 1-15,-13-7 0 16,-18-16 1-1,-25-12 0-15,-28-15 0 0,-14-23 0 16,-7-12 0-16,-11-10-11 16,-3-9 0-16,-11-9-2 15,3 18 0-15</inkml:trace>
  <inkml:trace contextRef="#ctx0" brushRef="#br2" timeOffset="176839.84">2096 17381 51 0,'7'19'25'0,"-7"-9"-16"16,0-10 26-16,-7 0-32 15,-4 3 0-15,-10-3 0 16,0 9 1-16,-18 7-6 16,0 6 1-16,-10 6 2 15,-4 3 1-15,7 10-5 16,7 6 1-16,7-3-3 16,1 0 1-16,2 0-1 0,12-7 0 15,6-2 0-15,11-7 1 16,7-3 3-1,4 0 0-15,20-3 3 0,8-6 0 32,21-3 1-32,-3-4 0 15,-15 10-1-15,-10-4 1 16,-15 11-2-16,-13 2 0 16,-8 9-4-16,-17 10 0 15,-7-6-6-15,-21 3 0 16,10-9-6-16,-4-10 1 15</inkml:trace>
  <inkml:trace contextRef="#ctx0" brushRef="#br2" timeOffset="178218.5">2445 17820 22 0,'0'16'11'0,"-4"-7"-3"0,-3-5 11 0,4 2-15 15,-11 3 0-15,-1 1 1 16,-13-1 0-16,-4-3-8 16,4 4 1-16,7-1 4 15,-7 4 1-15,0 9-7 16,3 9 0-16,0 4-3 15,11 5 1-15,7 1 0 16,7 0 1-16,7-7 4 16,4-5 0-16,10-17 6 15,7-12 1-15,0-9 5 16,-3-7 0-16,3-12-2 16,-7-4 1-16,1-2-5 15,-8-7 1-15,-21-3-7 16,-4 0 0-16,-17 7-13 15,7-13 1-15</inkml:trace>
  <inkml:trace contextRef="#ctx0" brushRef="#br2" timeOffset="178777.1">5260 17679 49 0,'3'16'24'0,"-3"-7"-22"0,0-9 37 16,0 7-38-16,-3 2 0 15,-8 0 0-15,-6 10 0 16,-15 9-2-16,-7 10 1 15,0-7 0-15,1 10 1 16,-1 0-4-16,3-3 0 16,1 2-6-16,7-2 1 15,7-16-7-15,7-13 1 0</inkml:trace>
  <inkml:trace contextRef="#ctx0" brushRef="#br2" timeOffset="178985.1">5122 17704 48 0,'43'85'24'0,"24"37"-25"15,-57-100 43-15,19 6-43 16,-5 7 0-16,4-7-8 15,1-3 0-15,-1-9 0 16,-3-16 0-16</inkml:trace>
  <inkml:trace contextRef="#ctx0" brushRef="#br2" timeOffset="179649.74">6495 17733 53 0,'-11'40'26'0,"15"-33"-31"0,3-4 43 0,-7 0-38 16,0 0 0-1,3 0-1-15,4 0 0 0,-7 0 0 16,0-3 1-16,0 0-1 15,0 0 0-15,0 0-1 16,0 4 0-16,0-1-6 16,0 3 1-16,11-6-6 15,-8 0 0-15</inkml:trace>
  <inkml:trace contextRef="#ctx0" brushRef="#br2" timeOffset="179920.68">6530 17453 55 0,'-7'35'27'0,"14"-13"-28"0,-7-22 51 15,3 3-48-15,1 3 0 16,3-3 0-16,4 1 0 16,-1-4-4-16,1-7 1 15,-1-2-5-15,8-7 1 16,-7 4-12-16,3-7 0 0</inkml:trace>
  <inkml:trace contextRef="#ctx0" brushRef="#br2" timeOffset="180292.62">6858 17758 44 0,'-11'50'22'0,"1"-16"-20"16,6-27 27-16,4-1-27 15,0-3 0-15,0-3 1 16,-7-3 0-16,7-7-4 16,7-5 0-16,-3-1 2 0,3-6 1 15,3-6-2-15,-6-3 0 16,7-1-1 0,-1 1 1-16,4 3-1 0,7 3 1 15,1 6 0-15,6 6 1 16,4 4-1-16,3 9 1 15,0 9 0-15,0 10 0 16,1 12 0-16,-1 1 1 16,-10 12-2-16,3 6 1 15,0-3-6-15,0-13 0 16,-6-5-10-16,-5-14 1 16</inkml:trace>
  <inkml:trace contextRef="#ctx0" brushRef="#br2" timeOffset="180998.84">8954 17228 56 0,'-15'3'28'0,"-27"6"-31"16,31-6 48-16,-3 7-44 15,-3 5 0-15,-4 14 0 16,-8-4 1-16,1 12-2 0,0 7 0 31,-4 54 0-31,11-1 1 16,10-13-2-16,8-15 0 15,10-9-6-15,4-13 1 16,10-9-11-16,3-23 0 16</inkml:trace>
  <inkml:trace contextRef="#ctx0" brushRef="#br2" timeOffset="181252.55">8819 17751 57 0,'-3'4'28'0,"6"2"-29"0,-3-6 47 0,11 0-45 15,7 3 0-15,6-3-1 16,8 0 1-16,10 0-4 15,-3 0 1-15,-7 0-7 16,0-6 1-16,0-10-9 16,-4-3 1-16</inkml:trace>
  <inkml:trace contextRef="#ctx0" brushRef="#br2" timeOffset="181868.62">9638 17504 40 0,'-4'12'20'0,"-3"16"-16"0,7-21 28 0,-3 5-29 16,-4 7 0-16,-4-3 1 15,-3 12 0-15,-7 0-6 16,-4-9 1-16,-3 3 3 16,0-3 1-16,3-7-3 15,-3-2 1-15,3-4-2 16,-3 0 1-16,7-6-1 15,3-12 1-15,0-7-1 16,8-6 0-16,6-3 1 16,4 2 0-16,0 1 0 15,11-3 0-15,7 6 0 16,3 10 1-16,7 2 0 16,11 10 0-16,-4 10-1 0,4 5 1 15,0 10-1 1,-11 4 1-16,7 2-1 0,-3-3 0 15,0 0-1-15,-1 1 1 16,1-4-1-16,0-6 1 16,-4-4-1-16,0-8 1 15,-6-7 0-15,-1-7 1 16,-4-2 0-16,-6-1 0 16,-4-5 1-16,-4-1 0 15,-6-3 0-15,-11 0 0 16,-7-6-1-16,0 3 0 15,-1 4-6-15,-2-1 1 0,2 3-11 16,8 0 0-16</inkml:trace>
  <inkml:trace contextRef="#ctx0" brushRef="#br2" timeOffset="182138.04">10199 17748 61 0,'10'25'30'0,"-6"-6"-31"16,-4-9 49-16,-4 8-46 15,-3 11 1-15,-7 2 0 16,-3 3 1-16,-8 4-6 0,-3 3 0 15,-1 0-1-15,1-10 0 16,4 0-11-16,2-9 1 16,8-15-6-16,7-14 1 15</inkml:trace>
  <inkml:trace contextRef="#ctx0" brushRef="#br2" timeOffset="182588.28">10485 17707 58 0,'14'10'29'0,"21"2"-41"0,-17-12 53 16,6-3-42-16,8-3 1 15,0-7-6-15,-4 4 1 16,0 0-7-16,-3-7 1 15</inkml:trace>
  <inkml:trace contextRef="#ctx0" brushRef="#br2" timeOffset="183038.77">10887 17519 59 0,'3'16'29'0,"22"-3"-32"15,-11-7 47-15,4 0-43 0,3 0 1 16,7 1 0-1,7 2 0-15,4-3-3 0,0-3 1 16,-7 1 0-16,-8-1 1 16,-6 0-1-16,-4 0 0 15,-7 3-1-15,-10 10 0 16,-8-4-1-16,-3 7 1 16,-7-3-1-16,-4 3 1 15,0 3 0-15,4 3 0 16,4 6 0-16,3 1 1 15,3-1 0-15,0-3 1 16,8 0-1-16,3-9 1 16,7-3-1-16,7-7 0 0,7 4-5 15,11-10 0 1,3-12-11-16,4-17 1 0</inkml:trace>
  <inkml:trace contextRef="#ctx0" brushRef="#br2" timeOffset="183384.87">11409 17259 58 0,'7'41'29'0,"14"25"-31"0,-10-51 46 16,3 14-42-16,3 8 0 16,1 13 2-16,0 4 1 15,-4 21-7-15,-4 6 1 16,-6 17 3-16,-8 18 0 15,-17-13-3-15,-7-2 0 16,-7-11-8-16,3-24 1 16,-7-12-10-16,-3-17 0 0</inkml:trace>
  <inkml:trace contextRef="#ctx0" brushRef="#br2" timeOffset="184211.8">12083 17714 46 0,'-11'47'23'0,"15"-38"-18"0,-4-9 32 16,0 3-36-16,0 7 1 15,0 5 0-15,0 7 0 16,0 7-2-16,7 5 0 15,3 7 2-15,4 0 0 16,4-1 0-16,7-5 0 16,3-10 0-16,7-9 1 0,0-10-1 15,1-15 1-15,-1-13-1 16,-7-4 0 0,-3-14-2-16,-7-7 1 0,-4-13-4 15,-7-9 1-15,0-3-16 16,-7-3 1-16</inkml:trace>
  <inkml:trace contextRef="#ctx0" brushRef="#br2" timeOffset="184586.28">13194 17363 56 0,'0'0'28'0,"-7"-4"-29"0,0 8 38 16,-4-1-37-16,-6 3 1 15,-8 6 0-15,-3 7 0 16,-4 10-2-16,-3 8 1 16,-1 16 1-16,-2 10 0 15,2 16 0-15,5-4 0 16,13 10 0-16,11-4 0 0,10-6-1 16,15-12 1-16,3-7-6 15,4-18 1-15,0-16-12 16,3-16 0-16</inkml:trace>
  <inkml:trace contextRef="#ctx0" brushRef="#br2" timeOffset="185066.62">13293 17682 49 0,'3'38'24'0,"22"-10"-18"0,-15-28 34 16,8 7-38-16,7-1 1 16,3 0 3-16,4 0 1 15,-11 1-8-15,0-1 1 16,-3 0 4-16,-4 0 0 16,0 4-2-16,-10-1 0 0,-1 7-3 15,-3 0 0-15,-3 2-1 16,-8 7 0-16,-3-6 0 15,0-3 0-15,-4 6 0 16,4 0 1 0,7 3 1-16,7 0 0 0,3-3 0 15,8-3 1-15,3-3-2 16,4-7 1-16,3-3-8 16,4 0 1-16,-1-6-10 15,5-9 0-15</inkml:trace>
  <inkml:trace contextRef="#ctx0" brushRef="#br2" timeOffset="185266.27">14005 18146 63 0,'7'54'31'0,"-7"21"-38"0,-3-56 53 16,-8 12-46-16,-6 10 0 15,-5-7-2-15,-6 7 1 16,-4-3-6-16,1-7 0 16,-1-15-10-16,4-10 1 0</inkml:trace>
  <inkml:trace contextRef="#ctx0" brushRef="#br2" timeOffset="186117.97">14901 17795 64 0,'18'38'32'0,"-25"21"-36"0,3-46 56 0,-6 3-52 16,-4-7 1-16,-11 13 0 16,-10-3 0-16,-4 6-3 15,0-6 1-15,0 0 0 16,1-7 0-16,-1-6 0 16,3-6 0-16,8-9-2 15,11 0 1-15,6-13-1 16,11-13 1-16,11-6-2 15,6 1 1-15,1-7 0 16,3 9 0-16,4 0 1 16,3 7 1-16,4 3 1 15,6 9 0-15,-2 16 0 16,-1 9 0-16,0 10-1 0,-3 6 1 16,0 12-3-16,0 7 1 15,-4-7-2-15,-4 7 0 16,-2-3 0-16,-1-4 1 15,4-2 0-15,-1-10 1 16,1-4 2-16,7-8 1 16,6-16 3-16,-6 2 1 15,21-2 0-15,-7-9 1 16,-7-7 1-16,-7-7 1 16,-11-2-3-16,-14-4 1 0,-14 1-4 15,-14-7 1 1,-15 0-6-16,-6 1 1 0,-7 2-13 15,-4 7 1-15,-4 2-4 16,11 11 0-16</inkml:trace>
  <inkml:trace contextRef="#ctx0" brushRef="#br2" timeOffset="186476.78">15607 16958 48 0,'-32'13'24'0,"25"52"-17"0,14-43 44 16,11 10-46-16,6 15 0 15,5 12 4-15,13 23 1 16,7 15-12-16,4 7 1 16,-3 8 7-16,-4 8 0 15,-15 2-4-15,-17-6 0 16,-24-6-8-16,-25-10 1 15,-15-9-17-15,-27-31 0 0</inkml:trace>
  <inkml:trace contextRef="#ctx0" brushRef="#br2" timeOffset="191342.1">16207 16629 31 0,'45'-7'15'0,"5"-18"-12"16,-25 16 16-16,13 0-18 15,8-4 0-15,7-3 1 16,0-2 0-16,4-8-2 16,-1-8 0-16,-3-7 1 15,0-15 0-15,-4-7 0 16,1-15 0-16,-1-10-1 15,0-6 1-15,-6 3-1 16,-5-3 0-16,-2-13 1 16,-4 1 0-16,-4 2 1 15,-7-18 0-15,-7-7 0 16,-7-15 0-16,-7 6 0 16,-7-16 0-16,-7-2-1 0,-14-8 0 15,-11 5-1-15,-14-8 1 16,0 20-1-16,-14 12 0 15,-4 10 0-15,-3 6 0 16,-10 2 0-16,-1 8 0 16,0-14 0-16,-10 11 0 15,0-1 0-15,0-10 0 0,6 4 0 16,8 3 0 0,11 6 0-16,6 7 0 0,4-10 0 15,4 6 0-15,6 1 1 16,8-4 1-16,3 3-1 15,4-12 1-15,3 6 0 16,8 4 0-16,-1-4 0 16,4 12 0-16,3 1-2 15,7 3 0-15,4 9 0 16,4 0 1-16,3 0-1 16,3-2 1-16,4-8-1 15,1-5 0-15,2-4 0 16,1 13 0-16,-1-3-1 15,1 6 0-15,3 6 0 16,0 7 0-16,0 0-1 16,0 9 0-16,-3 3 0 15,-8-3 1-15,-6 6 0 16,-15 0 0-16,-10 1 0 0,-11-1 0 16,-10-3 0-1,-11 6 0-15,0 4-3 0,0 9 1 16,0 0-9-16,4-3 0 15</inkml:trace>
  <inkml:trace contextRef="#ctx0" brushRef="#br2" timeOffset="192092.64">14644 9855 39 0,'0'0'19'0,"14"-15"-19"16,-7 8 29-16,0-8-28 15,4-4 1-15,-1-3-1 16,4-9 1-16,4-1-3 0,7-5 0 15,-4-7 2-15,4-3 0 16,-4-13-1-16,-4-3 0 16,-6 4 0-16,-4-4 0 15,-4 4-1-15,-3 2 1 16,0 10 0-16,0 3 0 0,0 7 0 16,0 2 0-1,4 10 0-15,3 3 1 0,4 3-1 16,-1 0 1-16,4 1-1 15,4 2 1-15,3 0-1 16,-3 4 0-16,-1-4 0 16,5 7 0-16,-1-1-2 15,3 7 0-15,1 6-3 16,0 10 1-16,7 6-1 16,3 9 1-16,7 0 0 15,8 3 0-15,3-2 1 16,3 2 1-16,4 0 1 15,0-6 1-15,-7-3 0 16,-11 0 1-16,-7 0-1 16,-10 3 0-16,-11 4 3 15,-14 5 0-15,-21 1 1 16,-21-4 0-16,-22 3 0 16,-13 4 1-16,-29 6-1 15,-21 19 0-15,-18 18-10 16,-31 32 0-16,-4 31-6 0,35 13 1 15</inkml:trace>
  <inkml:trace contextRef="#ctx0" brushRef="#br0" timeOffset="203458.44">1845 13233 27 0,'11'9'13'0,"-1"22"-2"0,-10-21 14 16,7-1-22-16,-7 7 1 0,4 3 1 15,-4 9 0-15,0 3-6 16,0 7 1-16,-4 3 4 15,4 6 0-15,0 15-2 16,0 14 1-16,0 18-2 16,0 0 0-16,0 9-2 15,0 13 1-15,0-6-1 16,0-9 0-16,-7-14-3 16,7-18 1-16,-10-9-4 15,3-16 0-15,3-7-6 16,-7-12 1-16</inkml:trace>
  <inkml:trace contextRef="#ctx0" brushRef="#br0" timeOffset="205079.91">1997 13242 22 0,'17'-6'11'0,"-17"3"-4"16,4 0 11-16,3-4-16 16,0 1 1-16,-3 3 1 15,3 0 1-15,3 0-6 0,1 6 0 16,3-3 4-16,4 0 1 15,-1 6-1-15,4-3 0 16,-3 0-1-16,7 0 0 16,3-3 0-16,4 0 0 15,13-6-1-15,-2 0 1 16,6-4-1-16,1 4 0 16,10-3 0-16,7 6 0 15,3-4 0-15,11 7 0 16,-3 4-1-16,-8-8 1 15,5 4 0-15,9-3 0 0,1-3 0 16,0 0 0-16,-1-4-1 16,-10 4 1-16,7-7 0 15,-10 1 0-15,0 3-1 16,6-10 0-16,-6 3 1 16,-1 3 0-16,-3-5-1 15,4 2 0-15,-8 3 0 16,4-2 0-16,0 2 0 15,7 4 0-15,4-4 0 16,-4 1 0-16,0-4 0 16,-3 0 0-16,-18 1 0 15,3-1 0-15,4 0 0 16,11 1 0-16,-11-1 0 16,0 3 1-16,7 1-1 15,-4 2 1-15,-3 4-1 16,-10 6 1-16,-1 6-1 0,0 1 0 15,1 2-1 1,-1 4 1-16,-10-1-1 0,0 1 1 16,-8-1-1-16,-2 1 1 15,-15-1-1-15,-4 1 0 16,-3 6-1-16,-14 6 1 16,-3 6-1-16,-1 1 1 15,8 5-1-15,-8 17 1 16,8-7-1-16,-1 3 1 15,-7 6 0-15,11-3 0 0,-7 4 0 16,4 3 0-16,3-4 0 16,3 7 0-16,4 3 0 15,4-7 1-15,-4 7-1 16,4-3 0-16,-1-10 0 16,1 0 1-16,-1 4-1 15,-3-4 0-15,8-6 0 16,2-3 1-16,-6-3 0 15,-1-4 0-15,-6-2-1 16,-1-7 1-16,-3-3 0 16,0 7 0-16,-7-7 0 15,-3-3 0-15,-1-4-1 16,-6 4 1-16,-5 3-1 16,1 4 1-16,-14 2-1 15,10-3 1-15,1 4 0 16,-1-4 0-16,-3 6-1 15,-4-5 1-15,4-4 0 0,-11-7 0 16,-3 1 0-16,-8-6 0 16,-6 2 0-16,3-2 1 15,-7-4-1-15,0 1 0 16,0-1 0-16,0 1 0 16,-11-1 0-16,-3-6 0 15,-7-3 0-15,0-3 1 16,0 0-1-16,-7 0 0 0,7 0 1 15,-8 0 0 1,-13 6-1-16,14 0 1 0,0 3-1 16,-4 0 0-16,-3 4 0 15,3-4 1-15,-7-3-1 16,11 0 0-16,7 4 0 16,0 2 0-16,3 0 0 15,4 4 0-15,0-4 0 16,0 4 0-16,3-1 0 15,4 4 0-15,18-3 0 16,-4-1 1-16,-3 1-1 16,3-7 0-16,-4-3 0 15,4 0 1-15,4-9-1 16,3-3 1-16,4-1-2 16,10 1 0-16,-3-1-4 15,10 1 1-15,0 0-7 16,11-1 0-16</inkml:trace>
  <inkml:trace contextRef="#ctx0" brushRef="#br0" timeOffset="208740.76">1679 13073 31 0,'7'12'15'0,"14"1"-4"0,-13-13 15 16,2 12-24-16,1 1 1 15,-1 9 3-15,1 12 0 16,-4 4-7-16,-4 18 1 16,4 7 4-16,-7 19 0 15,0 9-2-15,4 12 1 16,3 7-2-16,-3 6 0 16,3 0-1-16,3-3 0 15,1-7-2-15,-11-11 0 0,0-14-3 16,0-18 1-16,7-16-9 15,-7-13 0-15,3-24-1 16,4-17 0-16</inkml:trace>
  <inkml:trace contextRef="#ctx0" brushRef="#br0" timeOffset="209613.21">1909 13001 35 0,'7'25'17'0,"3"6"-21"15,-3-28 34-15,4 3-29 0,-8 1 0 16,8 2 1-16,7 4 0 16,10 6-2-16,14-4 1 15,8-2 1-15,17-4 1 16,7-6 0-16,10-3 0 16,29 0 0-16,18-3 0 15,13 0-2-15,19-3 1 16,13-1-1-16,-7-5 1 0,15-7-2 15,-4 3 0-15,0 1-1 16,3-4 1-16,-10 0 0 16,-25 0 0-16,-10 1-1 15,-8-1 1-15,-20-3 0 16,-19-3 0 0,12-4 0-1,-15 7 0-15,-21 7-1 16,-7 5 1-16,-21 4-1 15,-4 6 0-15,-7 6-1 16,0 10 1-16,-10 0 0 16,3 9 0-16,-7 9 0 15,0 7 0-15,8 6 1 16,-8 16 0-16,0 12 0 16,0 0 0-16,-4 13 0 0,8 19 0 15,-4 6-1-15,4 3 1 16,-8 9 0-16,-3-9 0 15,-3 3 0-15,7-15 0 16,-8-7 0-16,-6-9 1 16,-1-16 0-16,-7-9 0 15,1-7-1-15,-1-9 1 16,-13-3-1-16,2-9 0 16,-6-1 0-16,-7-3 0 15,-14-2 0-15,-18-7 1 16,-15-7 0-16,-20-2 0 0,-25-10 0 15,-25-12 1-15,-24-4-1 16,-32-9 1-16,-11-3-3 16,-28 6 0-16,7 0-2 15,-3 0 1-15,14 4-1 16,10-1 0-16,4 0 0 16,31 4 0-16,4-4 2 15,25 4 0-15,14 2 0 16,10 4 1-16,22 3-5 15,17 0 1-15,15-4-7 16,6-5 1-16</inkml:trace>
  <inkml:trace contextRef="#ctx0" brushRef="#br0" timeOffset="211716.62">25432 1677 22 0,'0'0'11'0,"7"0"-3"0,-4-6 12 0,4 3-18 15,4-7 1-15,0 7 1 16,3 0 1-16,0-6-6 16,3-10 0-16,1-6 4 15,0-3 0-15,-1-1-2 16,-3 4 0-16,1 0 0 15,2-3 0-15,1 3-1 16,-4 6 0-16,0 0 0 16,0 10 1-16,0-1-1 15,-3 10 0-15,-4 10 0 16,-4-1 0-16,-3 13-1 16,-3 3 1-16,3 16-1 15,0-10 1-15,0 4 0 16,0 9 1-16,3-7-1 15,5-2 0-15,2 3 0 0,-3-7 1 32,4-12-1-32,-1-7 1 15,-3 1-1-15,-7-10 1 16,0-6-1-16,-7-7 0 16,-7-2 0-16,0-1 0 15,-7-2-1-15,-7-4 1 16,-15 0 0-16,-2 10 0 15,-5-1-1-15,-3-9 1 16,0 7 0-16,7-1 0 0,4-2 0 16,3 12 0-16,11-10 0 15,7 10 1-15,7 3-1 16,7 0 1-16,10 3-1 16,8 3 1-16,3 1 0 15,7-7 0-15,14 0-1 16,15 0 1-16,6-7-1 15,1 1 1-15,6-3-1 16,4-4 0-16,4-3 0 16,-8 4 0-16,-3-4-1 15,-10-3 1-15,-12 10-1 16,-9 0 0-16,-8-1 0 16,-7 7 0-16,-14 6 0 15,-11 10 1-15,-3 2-1 16,-7-5 0-16,-18 15 1 15,-7-6 0-15,-7 9-1 16,-17 6 1-16,-8 10 0 16,1-16 1-16,-4 10-1 15,-4-7 0-15,21 7 0 0,8-19 0 16,7 6 0-16,6-6 0 16,8-7-1-16,10 1 1 15,8-4-4 1,6 1 1-16,8-10-7 0,3 0 0 15</inkml:trace>
  <inkml:trace contextRef="#ctx0" brushRef="#br0" timeOffset="212358.79">26056 1615 23 0,'78'-35'11'0,"-50"-18"1"16,-17 28 13-16,3-10-23 16,0-9 1-16,-4 3 1 15,-10-2 0-15,0-1-6 0,-7 0 1 16,-14 6 3-16,-21 16 1 16,-18 0-3-16,-11 3 1 15,-10 10-1-15,4 9 1 16,-15 19-1-16,-10 0 0 15,-1 6-1-15,4 12 0 16,11 7-1-16,14 0 1 16,7 19 0-16,7 0 0 15,7 18 0-15,11-18 0 0,7 6 1 16,10-3 0-16,18-4 1 16,17-8 0-16,12-4 0 15,24-19 0-15,24 1 1 16,29-20 0-16,10-6-1 15,22-15 1-15,-4-13 0 16,-7-6 1-16,-18-10-1 16,-21-9 1-16,-7-3-3 15,-14-19 1-15,-14 6-1 16,-18-3 1-16,-14-6-3 16,-10 3 1-16,-29 13-2 15,-24 3 1-15,-11 2-2 16,-18 20 0-16,11 6-6 15,-7 16 0-15,0 9-2 16,3 0 1-16</inkml:trace>
  <inkml:trace contextRef="#ctx0" brushRef="#br0" timeOffset="213457.69">27361 2047 42 0,'15'41'21'0,"2"31"-30"15,-10-62 43-15,-3 15-34 16,-1 12 0-16,-6 17 1 16,-1 11 0-16,-3 30-2 15,-3-5 1-15,-4 8 0 16,-1 2 1-16,5-12-3 16,-1-10 0-16,1-15-5 15,3-16 1-15,0-13-6 16,-1-21 1-16</inkml:trace>
  <inkml:trace contextRef="#ctx0" brushRef="#br0" timeOffset="214193.23">27361 1956 23 0,'18'7'11'0,"21"2"-6"0,-18-6 15 0,11 3-17 15,7 4 0-15,17-7 2 16,8 6 0-16,17 1-6 16,17-4 0-16,15 0 4 15,7-15 1-15,18 3-2 16,14-4 0-16,-8 1-1 16,15-1 1-16,3-8-2 15,8 2 1-15,-5-9-1 16,-9 3 1-16,-12 0-1 15,-13 3 0-15,-22 0 0 16,-24 1 0-16,-8-1 0 16,-6 3 0-16,-8 0-1 15,-6 7 1-15,-11 6-1 16,-7 6 1-16,-11 6-1 16,-7 13 0-16,-17 7 0 15,-8 5 1-15,-10 4-1 0,-4 15 1 16,1 0-1-16,-5 13 1 15,-2 12 0-15,-1 13 0 16,4 4 0-16,3 2 0 16,1 6 0-16,-5 1 0 15,1 2 0-15,4-5 1 16,-1 2-1-16,0-9 0 16,1-6 0-16,3-10 0 0,-1-15 0 15,1-6 0-15,0-4 0 16,-3 0 1-16,-8-3 0 15,-14-9 1-15,-10 0-1 16,-1-7 1-16,-17 1-1 16,-24-4 1-16,-29-6-1 15,-25 0 0-15,-38-6-1 16,-19-9 0-16,-23-7-5 16,-5-6 0-16,-13-13-7 15,3-3 0-15</inkml:trace>
  <inkml:trace contextRef="#ctx0" brushRef="#br0" timeOffset="-210455">2910 12116 35 0,'4'3'17'0,"-4"-3"-8"15,0 0 17-15,0 0-24 0,0 0 1 16,0 0 3-16,-4 4 0 16,4 2-7-16,-10 10 0 15,-8-1 4-15,-3 7 1 16,0 10-2-16,-14 5 1 15,-1 4-3-15,1 6 1 16,3 3-3-16,1-6 0 16,6-3-6-16,0-4 1 15,8-11-7-15,6-11 0 32</inkml:trace>
  <inkml:trace contextRef="#ctx0" brushRef="#br0" timeOffset="-210155.61">2551 12076 36 0,'0'6'18'0,"14"10"-15"16,-7-10 26-16,-7 0-28 15,3 3 1-15,4 1 0 16,-7 2 0-16,11 1-2 16,-4 3 1-16,4 6 2 0,3 9 1 15,14 3-2-15,4 1 0 16,6 6 0-16,8-1 0 16,-3 4-2-16,-5 0 1 15,-6-3-5-15,7-3 0 16,-21-16-10-16,3-10 1 15</inkml:trace>
  <inkml:trace contextRef="#ctx0" brushRef="#br0" timeOffset="-209495.36">3140 12141 28 0,'3'16'14'0,"-6"-16"-2"0,3 0 11 16,0 0-21-16,0 0 0 15,0 0 1-15,0 0 1 16,0-3-3-16,10 0 0 16,-6 3 3-16,10 3 0 15,-3-3-1-15,-1 3 1 0,11 0-1 16,-3 0 1-16,7-6-3 15,3 0 1-15,11-6-1 16,-8-1 0-16,5 4 0 16,-1-3 0-16,-7-1-1 15,0 7 0-15,-13 0-1 16,2 6 1-16,-6 0 0 16,-4 10 0-16,-7 2-1 15,-18 7 0-15,-3 7 0 16,-11 5 1-16,-3 1-3 15,-7-4 1-15,-1 0-6 16,8-2 1-16,3-4-7 16,11-10 0-16</inkml:trace>
  <inkml:trace contextRef="#ctx0" brushRef="#br0" timeOffset="-208772.85">3627 12339 26 0,'14'-9'13'0,"3"5"-2"0,-10 4 14 15,4 0-23-15,-8-3 1 16,5 3 1-16,-8 0 0 0,0 0-5 15,-11 3 0-15,0 7 4 16,-3 2 0-16,-7 7-2 16,-7 6 0-16,-7 0 0 15,-4 7 0-15,0-1-1 16,0 7 1-16,0 2-1 16,1 1 0-16,13-3-3 15,-3-7 0-15,6-9-7 16,12-9 1-16,-1-13-4 15,11-10 1-15</inkml:trace>
  <inkml:trace contextRef="#ctx0" brushRef="#br0" timeOffset="-208157.2">4170 12072 14 0,'17'-9'7'0,"1"-7"3"0,-7 10 7 0,-8 3-12 15,4-3 0-15,0-4 3 16,-3 4 1-16,3-3-11 16,4-1 1-16,-11 4 7 15,3 0 0-15,-3 6-1 16,0-3 0-16,-3-1-1 16,-8-2 0-16,-7 6-1 15,-3 0 0-15,0 0-1 16,-4 3 0-16,1 7-1 15,-5-1 1-15,-2 4-1 16,2 5 0-16,8 7 0 16,-3 7 0-16,2 2 0 15,8 7 0-15,-3 6 0 16,6-3 0-16,0 0-1 16,11 0 1-16,0-3-1 15,4-13 0-15,10-6-1 0,7-7 1 31,29-15-1-31,-8-6 1 16,7-3-1-16,1-4 1 16,-11-2-1-16,-1-11 0 15,-2-5 0-15,-12-10 1 16,-3-6-1-16,-17-3 0 16,-8 6 0-16,-3-3 0 15,-7 6-4-15,-10 4 1 16,2 9-10-16,-6-1 0 0</inkml:trace>
  <inkml:trace contextRef="#ctx0" brushRef="#br0" timeOffset="-204690.36">12474 12016 28 0,'7'13'14'0,"-7"-23"-3"0,0 10 15 16,0-6-23-16,0 9 1 15,-3-3 4-15,-1 6 0 16,1 10-10-16,-4 3 1 15,-4 9 5-15,-3 0 1 16,-7 13-3-16,-11 9 1 16,0 0-4-16,1 4 0 15,-1-4-2-15,0-3 0 0,7-6-5 16,4-7 1-16,7-3-7 16,7-18 0-16</inkml:trace>
  <inkml:trace contextRef="#ctx0" brushRef="#br0" timeOffset="-204420.25">12213 12157 28 0,'4'28'14'0,"13"-15"-5"16,-10-10 18-16,4 3-25 16,0 10 1-16,6 0 1 0,1 6 0 15,7 3-5-15,-4-3 0 16,0-4 2-16,4 1 0 16,-4 13-10-16,0-4 1 15,-7-6-3-15,-3 0 0 16</inkml:trace>
  <inkml:trace contextRef="#ctx0" brushRef="#br0" timeOffset="-203998.68">12936 12198 42 0,'4'-10'21'0,"-4"23"-25"16,0-10 40-16,-4 7-36 15,-3-1 0-15,-10 4 0 16,-1 2 0-16,-7 4-1 15,1 0 1-15,-5-4 0 16,1 1 0-16,4 0 0 16,-1-4 0-16,7 1-1 15,4-4 1-15,3-2 0 0,4-1 1 16,0 6-1-16,7 4 1 16,7 3-1-16,4 3 1 15,3 0 0-15,4 3 0 16,3 3 0-16,4-6 1 15,-1 0-6-15,1-3 1 16,-4-3-9-16,-3-7 0 16</inkml:trace>
  <inkml:trace contextRef="#ctx0" brushRef="#br0" timeOffset="-203564">13529 12207 39 0,'4'10'19'0,"-11"-42"-20"16,7 23 27-16,-8-4-25 15,-6 1 0-15,-7 6 0 16,-11-4 1-16,-10 7-3 16,3 3 1-16,0 13 1 15,1-4 0-15,-5 16-3 16,8 19 1-16,3 0 0 0,8 15 0 16,13 4-1-16,11 0 1 15,14 3 1-15,4-13 0 16,14-12 2-16,17-10 0 15,11-18 1-15,-4-13 1 16,1-10 0-16,-1-9 0 16,-3-9-2-16,-7-3 0 15,-11 0-3-15,-14-10 0 16,-13 0-12-16,-16-3 1 16,-13 3-2-16,-7-3 1 15</inkml:trace>
  <inkml:trace contextRef="#ctx0" brushRef="#br0" timeOffset="-200893.11">1139 13769 39 0,'11'22'19'0,"10"6"-12"15,-14-28 20-15,4 3-24 16,-1 3 0-16,-2-2 2 15,2-1 0-15,-6-6-6 16,3 6 0-16,3-3 4 0,-10 0 0 16,0 0-1-16,0 0 0 15,7-3-1-15,-3-7 0 16,-4-5-1-16,7-11 1 16,-4-8-1-16,8-16 0 15,7-10-1-15,10-15 1 16,-7-25-6-16,21-16 1 15,18-13-10-15,-3-9 0 16</inkml:trace>
  <inkml:trace contextRef="#ctx1" brushRef="#br0" timeOffset="178420.09">4872 13427 0</inkml:trace>
  <inkml:trace contextRef="#ctx0" brushRef="#br0" timeOffset="-199975.97">10104 16077 37 0,'7'34'18'0,"3"-43"-13"0,-3 9 19 15,0 3-22-15,0 3 0 0,4 1 3 16,3 2 1-16,0 4-6 16,-3 2 0-16,3 1 4 15,4 0 1-15,3-7-2 16,0-6 1-16,7-15-1 15,4-10 0-15,3-22-1 16,4-28 0-16,7-10-3 16,0-18 0-16,-1-4-14 15,-6-15 0-15</inkml:trace>
  <inkml:trace contextRef="#ctx0" brushRef="#br1" timeOffset="-186342.95">19840 7416 26 0,'4'3'13'0,"28"0"-2"16,-18-9 14-16,7 3-23 16,14-4 1-16,4 4 1 15,10-3 1-15,18 6-5 16,29 0 1-16,13 0 3 0,28 0 0 16,19 0-2-16,-1-3 1 15,7-3-2-15,18-4 1 16,-7-2-4-16,10-1 1 15,4 1-2-15,-17-1 0 16,-29 7-2-16,-25 3 0 16,-17 3-3-16,-18 0 1 15,-24 0-5-15,-19-4 1 16</inkml:trace>
  <inkml:trace contextRef="#ctx0" brushRef="#br1" timeOffset="-185968.36">20172 7488 44 0,'28'9'22'0,"39"-2"-21"15,-42-7 41-15,17 0-41 16,22-7 1-16,6 1 0 16,25 0 0-16,25-7-3 15,7-2 1-15,22-4 1 16,16 6 0-16,-6 4-1 0,10 6 1 15,8 9-2-15,-8-3 1 16,-31 10-3-16,-11-1 0 16,-21-6-5-16,-22-2 1 15,-20-8-8-15,-25-11 0 16</inkml:trace>
  <inkml:trace contextRef="#ctx0" brushRef="#br1" timeOffset="-182801.22">20324 9097 35 0,'7'-13'17'0,"-4"-3"1"0,-3 13 18 15,0-3-31-15,0-3 0 16,0-1 5-16,0 4 1 15,0 6-13-15,0 0 0 16,-7 3 8-16,-7 13 1 16,-7 15-4-16,-4 7 1 0,0 9-4 15,1 6 1-15,-5 16-5 16,-2 0 1-16,3-13-4 16,-1-5 0-16,8-11-12 15,7-21 0-15</inkml:trace>
  <inkml:trace contextRef="#ctx0" brushRef="#br1" timeOffset="-182528.83">20048 8899 39 0,'-7'6'19'0,"7"13"-9"0,7-3 20 16,4 6-26-16,3 3 0 15,0 22 3-15,11 6 0 16,10 13-9-16,7-3 0 16,1 9 5-16,-4-3 0 15,-4-13-7-15,0-6 1 16,-7-6-12-16,1-15 0 15</inkml:trace>
  <inkml:trace contextRef="#ctx0" brushRef="#br1" timeOffset="-182064.01">21096 8937 54 0,'-3'9'27'0,"-19"19"-31"16,15-18 43-16,-7 5-39 16,-10-5 0-16,-1 5 0 15,-3 1 1-15,-4 6-1 0,-3 3 0 16,6-3 0 0,1 3 1-16,7-3-1 0,0-3 0 15,7 0 1-15,7-4 0 16,7-2-1-16,7 0 1 15,3-7-1-15,11 0 1 16,8-3 0-16,-1 0 0 16,4-3-1-16,6 0 0 15,-2 0-3-15,-4 0 0 16,-1 0-10-16,-3 0 1 0,-10-3-4 16,-7 6 1-16</inkml:trace>
  <inkml:trace contextRef="#ctx0" brushRef="#br1" timeOffset="-181853.26">20733 9492 64 0,'17'28'32'0,"36"-3"-45"16,-32-22 66-16,11 3-53 15,14-2 0-15,7-4 0 16,0-4 0-16,-7 1-7 16,-7-3 0-16,-11-3-10 0,-18-1 1 15</inkml:trace>
  <inkml:trace contextRef="#ctx0" brushRef="#br1" timeOffset="-181148.51">21805 8767 57 0,'4'7'28'0,"-8"5"-29"0,1-2 45 0,3 5-44 15,-4 1 0 1,-6 12 0-16,-8 10 1 0,-7 3-2 16,-3 6 1-16,-4 3 0 15,8 6 0-15,2 1-1 16,8-1 1-16,7-6 0 16,11-9 0-16,13-7-2 15,12-8 1-15,-1-8-5 16,7-8 0-16,4-16-10 15,7-10 1-15</inkml:trace>
  <inkml:trace contextRef="#ctx0" brushRef="#br1" timeOffset="-180954.69">22052 8777 42 0,'-7'28'21'0,"0"44"-6"0,4-44 29 16,-5 13-39-16,1 12 0 15,-7 16 2-15,-7 10 1 16,-7 21-11-16,-11 4 1 16,11 2 4-16,-4 13 1 15,-3-9-9-15,0-10 1 16,6-18-14-16,5-29 0 16</inkml:trace>
  <inkml:trace contextRef="#ctx0" brushRef="#br1" timeOffset="-180340.23">25647 9655 55 0,'3'6'27'0,"12"-12"-23"0,-15-1 38 0,0-2-41 16,0 6 0-16,-11-3 0 16,-14-1 0-16,-10 1-2 15,-11 3 1-15,-3 3 1 16,-4 3 0-16,3 13-1 16,1 9 0-16,3 9-2 15,4 1 0-15,14 9-1 16,7-3 1-16,17-4-1 15,18-12 0-15,11-3 2 16,17-12 0-16,8-10 0 16,2-10 1-1,23-34-14 1,-8-3 0-16</inkml:trace>
  <inkml:trace contextRef="#ctx0" brushRef="#br1" timeOffset="-179825.9">25972 9764 48 0,'3'60'24'0,"-14"-13"-20"0,8-34 31 15,-1-1-35-15,-6-2 1 0,3-7 2 16,0-3 0-16,3-7-3 15,1-5 1-15,3-4 2 16,0-6 0-16,0-6-1 16,3-6 1-16,4-4-2 15,4 7 1-15,3-4-2 16,0 1 0-16,7-1-1 16,4 4 1-16,3 6-1 15,4 6 0-15,-4 9 0 16,-7 10 1-16,0 10-1 15,-3 6 0-15,-4 5 0 16,-7 11 1-16,-3 2-2 16,-4 4 1-16,-4-4-1 15,-3-2 0-15,-7-7 0 16,-4-3 1-16,-3-6-1 16,-3 2 0-16,2-8 1 15,5-4 0-15,3-3 2 0,7-3 0 16,3 3 1-16,11 0 0 15,11 4 0-15,10 5 0 16,-3 13 0-16,10-3 0 16,7 10-4-16,-3 2 1 15,-4-3-12-15,1-9 0 16,-1-9-3-16,0-7 1 16</inkml:trace>
  <inkml:trace contextRef="#ctx0" brushRef="#br1" timeOffset="-179164.85">28504 9940 54 0,'8'13'27'0,"30"-10"-30"16,-27 0 52-16,10 0-47 15,21 0 0-15,15 0 0 16,3 0 1-16,3 1-6 16,4-1 0-16,-7 0-7 15,0-6 1-15,-7 3-8 16,0-7 0-16</inkml:trace>
  <inkml:trace contextRef="#ctx0" brushRef="#br1" timeOffset="-178925.15">29605 9711 48 0,'0'28'24'0,"-18"7"-23"0,4-26 40 0,0 13-39 16,-7 10 0-16,-11-1 0 15,-17 10 0-15,0 9-5 16,-1-6 0-16,4 3-4 16,8-10 0-16,9-11-8 15,15-17 0-15</inkml:trace>
  <inkml:trace contextRef="#ctx0" brushRef="#br1" timeOffset="-178747.19">29235 9642 40 0,'31'54'20'0,"26"65"-8"15,-39-82 29-15,3 20-40 16,-4 9 1-16,1 12-1 0,0 10 1 15,-1-10-9 1,1-9 1-16,-4-34-8 0,0-13 0 16</inkml:trace>
  <inkml:trace contextRef="#ctx0" brushRef="#br1" timeOffset="-175533.95">30540 9699 39 0,'0'9'19'0,"-11"16"-14"16,8-22 20-16,-4 4-25 0,-4 5 1 16,-3 1 3-16,-7 5 1 15,-7 4-4-15,0 10 0 16,-4-4 3-16,0-3 1 15,4 6-1-15,7 7 0 16,-1 0-2-16,5-1 1 16,10-5-2-16,3-4 0 15,8-3 0-15,6-3 0 16,12-10 0-16,6-2 1 16,7-4-1-16,4-3 1 15,-4-3-6-15,-3 3 1 16,0 1-14-16,-18-1 1 0</inkml:trace>
  <inkml:trace contextRef="#ctx0" brushRef="#br1" timeOffset="-175307.55">30067 10420 60 0,'18'22'30'0,"60"-13"-26"16,-54-9 46-16,19 0-50 15,13-3 0-15,0 3-7 16,-3 0 1-16,-7 0-9 16,-11-3 1-16,-13 0-4 0,6-3 1 15</inkml:trace>
  <inkml:trace contextRef="#ctx0" brushRef="#br1" timeOffset="-174963.5">31415 9655 48 0,'-4'19'24'16,"-13"-7"-29"-16,10-6 46 0,-11 4-41 16,-10 2 1-16,-4 7-1 15,0 3 1-15,8 3-2 16,2 10 1-16,1-1 1 15,4 1 1-15,6 2-1 16,4 4 0-16,3 0 0 16,12-7 0-16,16-5-5 15,8-4 1-15,7-10-12 16,7-15 1-16</inkml:trace>
  <inkml:trace contextRef="#ctx0" brushRef="#br1" timeOffset="-174784.55">31679 9661 46 0,'-3'22'23'0,"-18"69"-13"0,14-63 33 15,-7 10-41-15,-11 18 0 16,-10 13 0-16,-4 19 0 16,-4 25-3-16,-6 3 0 0,3-13-1 15,0-2 0-15,8-20-14 16,9-21 0-16</inkml:trace>
  <inkml:trace contextRef="#ctx0" brushRef="#br0" timeOffset="-170925.7">20331 10589 40 0,'0'-12'20'0,"3"-1"-5"0,-3 13 21 16,0 0-30-16,0 0 0 15,0 0 3-15,0 6 1 16,-10 7-13-16,-8 6 0 16,-7 3 7-16,1 0 1 15,-5 9-5-15,-6 7 0 0,-4 6-4 16,-3 3 0-16,0 0-5 16,3-3 0-16,3-10-9 15,8-18 0-15</inkml:trace>
  <inkml:trace contextRef="#ctx0" brushRef="#br0" timeOffset="-170685.72">20055 10570 40 0,'25'29'20'0,"7"46"-17"16,-25-63 27-16,7 17-30 16,7 8 1-16,7 1 0 0,4 3 0 15,-7-4-3-15,-4 1 0 16,-3-7-9-16,-4-9 1 16,3-12-2-16,1-7 0 15</inkml:trace>
  <inkml:trace contextRef="#ctx0" brushRef="#br0" timeOffset="-170263.34">20588 10533 53 0,'0'0'26'0,"11"-3"-29"15,-4 3 55-15,3 0-51 16,4 3 1-16,1 0 3 16,2-3 1-16,11 0-7 15,4 3 1-15,-4-3 2 16,-3 0 1-16,-7-6-2 15,-4 6 1-15,-11 3-4 16,-6 6 1-16,-8 4-2 16,-6 6 0-16,-1 6 0 15,0 3 0-15,-3-9 0 16,-4 0 0-16,1-1 1 0,-4 1 0 16,6 0 0-16,5-6 1 15,3-4-4-15,7-3 1 16,3-3-9-16,8 1 0 15,3-8-2-15,-4-2 1 16</inkml:trace>
  <inkml:trace contextRef="#ctx0" brushRef="#br0" timeOffset="-170021.77">20493 10984 52 0,'-11'25'26'0,"15"-25"-26"16,-1 4 52-16,4-1-47 15,4 3 0-15,7-6 1 16,6-6 1-16,5-1-10 16,-1-2 1-16,14-4 4 15,7-2 1-15,-3 2-9 16,-7 1 1-16,-11 2-14 15,-3-2 0-15</inkml:trace>
  <inkml:trace contextRef="#ctx0" brushRef="#br0" timeOffset="-169527.73">21400 10655 48 0,'28'-6'24'0,"-11"-26"-14"16,-13 23 28-16,-1-4-37 16,-3 1 1-16,-3-1 0 15,-11 4 0-15,-11 3-3 16,-7 6 0-16,4 3 2 16,-4 9 0-16,-3 10-2 15,-4 10 1-15,-3-4-3 16,3 10 1-16,4 5-2 15,10 1 0-15,8 0 0 16,13-3 1-16,18-6 1 16,14-7 0-16,8-16 3 15,17-12 0-15,7-9 2 16,-1-10 1-16,-6-6 0 16,-7-3 0-16,-10 3-2 15,-15 0 0-15,-14-4-10 0,-11-2 0 16,1-3-8-16,-11 5 1 15</inkml:trace>
  <inkml:trace contextRef="#ctx1" brushRef="#br0" timeOffset="209944.69">25372 7115 0,'0'0'15</inkml:trace>
  <inkml:trace contextRef="#ctx0" brushRef="#br0" timeOffset="-168175.66">29644 11088 46 0,'11'19'23'0,"-11"-13"-10"0,0-3 24 15,-4 3-36-15,-7 7 1 0,-6 3 0 16,-4 5 1-16,-8 1-4 16,-9 4 0-16,-15 5 2 15,-7 3 0-15,3 4-2 16,4-7 0-16,4-6-6 16,7-6 1-16,10-3-10 15,18-16 0-15</inkml:trace>
  <inkml:trace contextRef="#ctx0" brushRef="#br0" timeOffset="-167950.54">29369 11078 47 0,'7'29'23'0,"-4"-11"-24"0,-3-8 36 15,4 9-35-15,3 6 1 16,4 3-1-16,3 6 1 16,0 7-3-16,0 0 1 15,0-7-6-15,7-8 1 16,0-11-7-16,4-5 0 16</inkml:trace>
  <inkml:trace contextRef="#ctx0" brushRef="#br0" timeOffset="-167548.87">30106 11041 50 0,'-7'31'25'0,"-21"0"-31"16,24-24 45-16,-6 2-39 15,-8 4 0-15,-7 6 1 16,-3 2 0-16,-7 1-1 16,3 0 0-16,4-6 1 15,3-7 0-15,4 1 0 16,7 2 1-16,3 1-1 15,11-1 0-15,7 4 0 0,7 0 1 16,8 0-1-16,2 2 1 16,1 1-2-16,0 0 1 15,-4-3-1-15,0-1 1 16,-3 1-6-16,-4-7 0 16,0 4-11-16,4-13 1 15</inkml:trace>
  <inkml:trace contextRef="#ctx0" brushRef="#br0" timeOffset="-167185.53">30843 11241 42 0,'0'4'21'0,"-31"-17"-20"16,20 10 27-16,-14-3-28 15,-10 3 1-15,7 6-1 16,-7 6 0-16,-4 0 0 16,-4 7 0-16,-2 12 1 15,-1 10 0-15,3 0-1 16,12 9 1-16,9 3-1 0,15-9 0 15,18-1 0-15,14-2 0 16,13-10 0-16,12-3 0 16,6-12 0-16,1-13 0 15,3-6 0-15,-7-26 1 16,-11-2-1-16,-10-16 0 16,-15-1-12-16,-10-18 1 15</inkml:trace>
  <inkml:trace contextRef="#ctx1" brushRef="#br1" timeOffset="-211943.42">14870 9526 0</inkml:trace>
  <inkml:trace contextRef="#ctx0" brushRef="#br1" timeOffset="-160881.81">19787 12524 56 0,'29'-19'28'0,"6"-6"-23"0,-25 19 29 16,5 0-31-16,-5 2 0 0,-3 4 5 16,0 0 0-16,-7 10-10 15,-7 12 1-15,-10 12 5 16,-8 7 1-16,-7 0-3 16,-10 6 1-16,3 9-5 15,0-6 1-15,0 1-5 16,1-7 1-16,2-10-12 15,8-12 0-15,7-16-2 16,10-12 0-16</inkml:trace>
  <inkml:trace contextRef="#ctx0" brushRef="#br1" timeOffset="-160670.89">19614 12389 46 0,'25'28'23'0,"14"60"-19"16,-25-60 42-16,7 7-45 0,-3 9 0 16,3 12 0-16,0 7 0 15,4-3-2-15,-7-10 0 16,3 9 0-16,0-2 0 16,-3-16-6-16,-4-4 1 15,-4-9-10-15,1-18 1 16</inkml:trace>
  <inkml:trace contextRef="#ctx0" brushRef="#br1" timeOffset="-160294.79">20592 12505 63 0,'10'22'31'0,"-20"-3"-41"16,-1-10 56-16,-10 10-46 15,-11 13 0-15,-3 2 0 16,0-6 1-16,-11 7-2 16,3 2 1-16,1-2 0 15,3 2 0-15,11-8 0 16,7-4 0-16,0-3 0 15,7-7 1-15,7-2-1 16,10 0 1-16,8-4-1 0,13 0 1 16,8 1 1-16,10-4 0 15,11 0 0-15,0 1 0 16,0-1-3-16,-7 0 1 16,-7 0-6-16,-7 1 0 15,-8-1-12-15,-10-9 0 16</inkml:trace>
  <inkml:trace contextRef="#ctx0" brushRef="#br1" timeOffset="-160068.21">20288 13248 68 0,'21'51'34'0,"4"-26"-36"15,-14-25 58-15,6 0-56 16,12 3 1-16,9-3-1 16,8 0 1-16,-3 0-5 15,-5-3 0-15,-6 3-7 16,-7 0 1-16,-8-4-10 16,-9 1 1-16</inkml:trace>
  <inkml:trace contextRef="#ctx0" brushRef="#br1" timeOffset="-159679.58">21255 12408 41 0,'-11'3'20'0,"4"28"-17"0,7-18 26 0,-7 6-25 15,0 3 0-15,-3 12 3 16,-1 1 0-16,0 2-9 15,4 7 0-15,4 6 6 16,-1 1 1-16,4-4-4 16,7-10 1-16,0-8-2 15,7-11 1-15,1-2-6 16,9-7 1-16,12-9-11 16,2-15 1-16,5-10-2 15,-1-16 1-15</inkml:trace>
  <inkml:trace contextRef="#ctx0" brushRef="#br1" timeOffset="-159515.96">21562 12421 52 0,'-4'37'26'0,"-10"67"-31"16,7-70 54-16,-3 1-47 0,-8 18 1 16,-3 7-1-16,-11 21 1 15,-7 13-5-15,0 10 0 16,8 5-3-16,-8-5 1 15,4-7-12-15,-4-9 0 16</inkml:trace>
  <inkml:trace contextRef="#ctx0" brushRef="#br1" timeOffset="-158854.68">24874 13515 52 0,'18'-6'26'0,"-25"-54"-28"0,-4 41 40 0,-6-3-37 16,-8 3 0-16,-7 4 0 16,-7 5 1-1,-6 1-3-15,9 9 1 0,-2 16 0 16,-5 12 0-16,-3 3-1 16,0 10 0-16,4 3-2 15,7 0 0-15,14 0-1 16,14-4 1-16,14-8 0 15,14-13 0-15,7-13-1 16,4-6 0-16,7-9-6 16,7-13 0-16,3-13-2 15,-3-3 1-15</inkml:trace>
  <inkml:trace contextRef="#ctx0" brushRef="#br1" timeOffset="-158298.29">25008 13609 49 0,'-7'44'24'0,"0"3"-30"0,7-28 50 0,0 0-44 16,0-4 1-16,0 4 0 15,0-13 1-15,0-6-2 16,0 0 0-16,7-12 1 15,0-7 1-15,0-6-1 16,4-10 0-16,0-2-1 16,-4 2 1-16,0-6-1 15,3-6 0-15,-3 0 0 16,4 13 0-16,-7 3 1 16,6 9 0-16,4 3 0 15,11 9 1-15,3 1-1 16,0 9 0-16,1 9-1 15,-5 13 1-15,-3 7-2 16,-3-11 1-16,-7 7-1 16,-4 7 1-16,-7-4-1 15,-7 0 0-15,-4-6-1 16,-7 0 1-16,-3-6 0 16,-3-7 0-16,2-2 0 15,5 2 1-15,-1-6 1 0,4 0 0 16,3-3 1-16,4 3 1 15,4 0 0-15,6 4 0 16,19 8 0-16,6 14 0 16,7 11 0-16,11 1 0 15,0 3-2-15,0 0 0 16,-1-3-4-16,-6-7 0 16,-7-6-14-16,-7-15 1 15,-15-10-3-15,-10-3 1 16</inkml:trace>
  <inkml:trace contextRef="#ctx0" brushRef="#br1" timeOffset="-156273.59">28938 13527 38 0,'4'-6'19'0,"10"12"-8"0,-14-6 19 0,0-3-24 16,0 6 0-16,0-3 2 16,-4 4 0-16,-6 8-11 15,-11 10 1-15,-11 6 7 16,-14 13 0-16,-10 12-4 16,-11 20 1-16,-4-1-5 15,8 3 1-15,3-6-7 16,10-10 1-16,11-18-9 15,15-22 1-15</inkml:trace>
  <inkml:trace contextRef="#ctx0" brushRef="#br1" timeOffset="-156047.45">28557 13509 52 0,'22'84'26'0,"20"67"-25"0,-24-101 43 15,10 6-43-15,3 17 0 16,5-1-4-16,-1 0 1 16,-3-9-11-16,-4-20 0 15,-14-8-2 1,0-13 0-16</inkml:trace>
  <inkml:trace contextRef="#ctx0" brushRef="#br1" timeOffset="-152922.84">29365 13571 44 0,'7'38'22'0,"7"-41"-11"16,-7 6 22-16,1 3-30 15,6-6 0-15,0-3 3 16,3-3 0-16,8 3-7 0,7-4 1 16,10 1 4-16,8 3 1 15,2 6-3-15,5-3 1 16,-8 6-2-16,-6-2 1 15,-12 2-3-15,-9 0 1 16,-12 4-1-16,-13 2 0 16,-12 4-1-16,-9 6 1 15,-15 3-2-15,-14 12 1 16,7-8-2-16,0 2 0 16,0 0-4-16,4 1 1 0,7-1-10 15,7-6 1-15</inkml:trace>
  <inkml:trace contextRef="#ctx0" brushRef="#br1" timeOffset="-152622.75">29785 14164 61 0,'4'6'30'0,"-15"-6"-34"16,4 3 54-16,-4 7-50 0,-3-1 0 15,-10 1 0-15,-8 5 1 16,-7 4-2-16,11 0 1 15,-4 6-5-15,4 3 0 16,3-6-12-16,-3-6 0 16</inkml:trace>
  <inkml:trace contextRef="#ctx0" brushRef="#br1" timeOffset="-152141.72">30794 13499 36 0,'4'-9'18'0,"3"-1"0"16,-7 10 16-16,0 4-31 0,0-1 1 15,-4 0 0-15,-3 6 0 16,-7 4-6-16,-4 2 0 15,-6 7 3-15,-5 7 1 16,5-4-2-16,-1 3 1 16,4 3-1-16,0 4 0 15,-1 2 0-15,5-8 1 16,6-1-1-16,4-3 1 16,11 0-1-16,3-3 0 0,0-6-2 15,10-4 1-15,12-6-6 16,2-6 1-1,8-6-10-15,4-3 1 0</inkml:trace>
  <inkml:trace contextRef="#ctx0" brushRef="#br1" timeOffset="-151934.45">31175 13374 40 0,'4'12'20'0,"-19"13"-10"15,15-12 28-15,-3 3-36 16,-8 6 1-16,-13 15 2 16,-15 17 0-16,-14 15-7 15,-11 21 1-15,-20 14 3 16,10 21 1-16,-11 13-8 16,-3-9 0-16,10-4-11 0,22-15 1 15</inkml:trace>
  <inkml:trace contextRef="#ctx0" brushRef="#br1" timeOffset="-147818.43">30074 13810 39 0,'21'-7'19'0,"18"36"-10"0,-28-29 20 0,7 0-25 15,-1 0 0-15,1 3 1 16,3 0 1-16,4 0-8 15,-1 3 1-15,-2-3 4 16,-1 1 0-16,-4-1-2 16,-3 0 0-16,-3 0-2 15,-4 0 0-15,-7-3-8 16,-3-9 1-16,-5-7-7 16,5 3 1-16</inkml:trace>
  <inkml:trace contextRef="#ctx0" brushRef="#br1" timeOffset="-142399.65">21735 12273 3 0,'-60'-50'1'0,"-50"-3"0"15,79 31 2-15,-19 0-3 16,-10-3 0-16,-3 3 0 16,-11 0 1-16,-4 3 0 0,-3 3 0 15,-4 1 0-15,11-1 1 16,0 0-1-16,0 7 0 16,0-1 0-16,0 4 0 15,3 6-1-15,-3 6 0 16,0 4 1-16,4 2 0 15,6 1-1-15,1 6 1 16,-1 3 0-16,4 0 0 16,0 3-1-16,0 3 1 15,0-3-1-15,-3 3 1 16,3 0-1-16,7 7 0 0,7-1 0 16,4-2 0-16,-1-4 0 15,1 0 0-15,0 7-1 16,3-1 1-16,0 1 0 15,4-1 0-15,-8 4 0 16,5-1 1-16,-1 1-1 16,-4 0 0-16,-2-4 0 15,2 1 1-15,8-1-1 16,3 1 0-16,4 5 0 16,7-8 0-16,0 2-2 15,6 4 1-15,5 3-2 16,6 3 1-16,8 0-1 15,3 9 0-15</inkml:trace>
  <inkml:trace contextRef="#ctx0" brushRef="#br1" timeOffset="-142130.58">19304 13521 6 0,'71'35'3'0,"49"43"-2"0,-89-62 5 16,15 3-5-16,14 12 0 16,18 10 1-16,13-7 1 15,1-2-4-15,18-1 1 16,17 0 1-16,0-6 1 15,14 0-1-15,7-6 0 16,0-6-1-16,-7-10 0 16,7-9 0-16,0-10 0 15,1-6 0-15,-15-12 0 16,7-4-1-16,-7-3 1 16,-7-9-1-16,-14-3 1 0,-18-10-1 15,-25-3 1-15,-13-25-3 16,-15-6 1-16,-14 3-1 15,-20-10 0-15</inkml:trace>
  <inkml:trace contextRef="#ctx0" brushRef="#br1" timeOffset="-141467.97">24356 14296 35 0,'17'19'17'0,"33"-19"-20"0,-33 0 41 15,8-4-36-15,3-2 0 16,18-3 1-16,18 2 0 15,17 1-5-15,7 3 1 16,0 3 0-16,15 0 1 16,-1 6-11-16,4 4 1 15,-4-10-2-15,4 6 0 16</inkml:trace>
  <inkml:trace contextRef="#ctx0" brushRef="#br1" timeOffset="-140538.97">31775 13333 10 0,'10'-6'5'0,"-27"-22"0"0,10 12 1 16,-4-3-6-16,0-3 1 15,-10-3-1-15,-10 0 1 16,-12-3-2-16,-10-1 1 16,-10 4 0-16,-15-3 1 15,11 0-1-15,-3 9 0 16,-12 0 0-16,-9 4 0 0,-5-1 0 15,-2 0 1-15,-1 1 0 16,-10 2 1-16,-4 1 0 16,-14 2 1-16,0 4-1 15,-11 3 0-15,0 0-1 16,1 3 0-16,-1 0-1 16,-13 0 0-16,2 0-3 15,8 9 0-15,-3 0-2 16,-1 4 0-16</inkml:trace>
  <inkml:trace contextRef="#ctx0" brushRef="#br1" timeOffset="-140342.5">27809 13509 3 0,'-70'62'1'0,"-39"29"0"16,84-59-5-16,0 15 4 15,-7 12 0-15</inkml:trace>
  <inkml:trace contextRef="#ctx0" brushRef="#br1" timeOffset="-140117.52">27555 14804 13 0,'64'59'6'0,"67"26"-4"0,-93-66 13 16,26 6-13-16,24 3 1 15,21 0 0-15,22 4 1 0,31-7-6 16,4-3 1-1,14 0 2-15,7 3 1 0,-4 3-2 16,1-6 1-16,-1-6-2 16,-10-10 1-16,-7-6 0 15,-43 0 0-15,50-16 0 16,-14-12 0-16,-7-16-1 16,6-6 0-16,-16-19 0 15,-19-6 1-15,0-10-1 16,-6-9 1-16,-11-10-1 15,-11-8 0-15,-10-1-4 16,-11-7 1-16,-18-8-2 16,-21-4 1-16</inkml:trace>
  <inkml:trace contextRef="#ctx1" brushRef="#br1" timeOffset="-185172.84">14157 12010 0,'0'0'15</inkml:trace>
  <inkml:trace contextRef="#ctx0" brushRef="#br1" timeOffset="-134053.33">18510 14885 63 0,'4'13'31'0,"-1"-19"-28"0,-3 12 32 0,-3-3-34 0,-4 9 0 15,-11 4 0-15,-17-6 0 16,-15 2-2-16,1 4 1 16,-4 3 0-16,0-1 0 15,0 4-2-15,7 7 0 16,4-4 0-16,10 3 1 16,8 0-1-16,13-3 1 15,11 0 0-15,14 4 1 16,14-4 1-16,11 0 0 15,11-3 0-15,6 3 0 0,-3-6 0 16,-7-1 0-16,-11-2-1 16,-7 9 1-16,-14 3-2 15,-17 1 0-15,-22 2-2 16,-17 10 1-16,-4-1-6 16,-10-2 1-16,-1-3-9 15,8-10 0-15</inkml:trace>
  <inkml:trace contextRef="#ctx0" brushRef="#br1" timeOffset="-133705.65">18782 15534 57 0,'21'0'28'0,"-3"7"-33"0,-18-7 49 16,0 0-44-16,-7 0 0 16,-11-3-1-16,-3 3 1 15,-14 0 0-15,-8 3 0 16,1 9 0-16,3 13 0 16,-3 13 0-16,10-7 0 15,-10 23-1-15,10-1 0 16,18 0-1-16,14-12 0 15,7-13 0-15,21-18 1 16,21-14 2-16,11-11 0 0,0-10 0 16,-3-4 1-16,-11-11-5 15,-11-4 1-15,-14-6-12 16,-10 3 0-16</inkml:trace>
  <inkml:trace contextRef="#ctx0" brushRef="#br1" timeOffset="-132803.43">21855 12113 43 0,'3'10'21'0,"11"-7"-13"0,-10 0 26 0,-1 3-31 15,4 4 0 1,0 2 2-16,0 1 1 0,1 9-7 16,2 9 0-16,1 3 4 15,-4-5 1-15,3-7-1 16,1-4 1-16,-4 1-1 15,4-6 1-15,3-4 1 16,3 4 0-16,8-10 0 16,10-13 0-16,11-18-1 15,4-6 0-15,2-20-2 16,12-15 1-16,-1-6-8 16,-3 6 0-16,0-3-17 15,-10-3 0 1</inkml:trace>
  <inkml:trace contextRef="#ctx0" brushRef="#br1" timeOffset="-132037.25">21819 10285 46 0,'-10'22'23'0,"13"3"-9"0,-3-19 19 0,4 4-31 15,-4 2 1 1,7 4 2-16,-4 0 1 0,4-1-6 16,4 4 0-16,0-6 5 15,3-10 0-15,7-9 0 16,7-10 0-16,14-6-2 15,15-13 1-15,13-5-4 16,5-14 1-16,6-5-10 16,-11 5 0 15,-10-15-11 0,-3 16 0-31</inkml:trace>
  <inkml:trace contextRef="#ctx0" brushRef="#br1" timeOffset="-130945.89">20923 15469 46 0,'11'0'23'0,"-1"-4"-14"0,-10 4 23 15,0 0-29-15,0-9 0 16,0-4 1-16,-10 1 0 15,-8-4-6-15,-17 1 1 16,-4-1 3-16,-3 6 0 16,-8 10-3-16,-6 10 1 15,-8 12-3-15,4 9 0 16,8 13-2-16,6 16 0 16,3-1 0-16,19 4 0 0,10 0 1 15,14-7 0-15,14-6 2 16,24-18 1-16,12-20 5 15,-1-15 0-15,11-19 2 16,0-9 0-16,-7-19 0 16,-3-4 0-16,-8-8-2 15,-3-1 1-15,-8-6-11 16,-6 0 1-16,-4 16-12 16,4 2 1-16</inkml:trace>
  <inkml:trace contextRef="#ctx0" brushRef="#br1" timeOffset="-130585.15">21477 15302 51 0,'4'7'25'0,"-11"15"-27"0,0-16 39 16,-8 3-37-16,-6 7 1 16,-7 0 0-16,-4 9 1 15,4 0-2-15,3-3 0 16,-3 3 1-16,3 3 1 16,4-3 0-16,4 0 0 0,3-3 0 15,6-3 1-15,8 0 0 16,8-4 1-16,2-2-1 15,11-4 1-15,15 1-2 16,-1-4 1-16,0 0-4 16,4 1 1-16,-4-1-10 15,0 0 1-15,-10-3-10 16,-11-3 1-16</inkml:trace>
  <inkml:trace contextRef="#ctx0" brushRef="#br1" timeOffset="-130405.25">21078 16008 61 0,'18'19'30'0,"39"0"-36"0,-36-19 50 16,7 0-45-16,14 0 1 15,4-4-8-15,0 1 1 16,-4 0-5-16,-3-3 0 15</inkml:trace>
  <inkml:trace contextRef="#ctx0" brushRef="#br1" timeOffset="-129890.68">22401 15418 55 0,'0'10'27'0,"-21"-20"-24"0,18 17 40 15,-8 8-43-15,-10 4 1 16,-18 9-1-16,-14 19 1 16,-3 0-4-16,-8 13 1 15,1 6-3-15,3 6 1 16,14 0-7-16,11-12 1 0,6-16-6 15,8-10 0-15</inkml:trace>
  <inkml:trace contextRef="#ctx0" brushRef="#br1" timeOffset="-129669.99">21960 15403 43 0,'32'78'21'0,"18"19"-27"16,-36-62 37-16,3 12-31 15,8 12 0-15,3 20-1 16,0-4 1-16,1 0-3 16,-5-6 0-16,-2-9-6 0,-5-10 1 15,1-25-3-15,-8-15 0 16</inkml:trace>
  <inkml:trace contextRef="#ctx0" brushRef="#br1" timeOffset="-129323.29">22924 15434 59 0,'7'60'29'0,"-18"15"-40"16,4-56 63-16,-11 6-53 15,-10 6 1-15,-11-9 0 16,-3 6 1-16,0 4-2 16,3-4 1-16,4-6 0 15,3 3 0-15,7-9 1 16,7-4 0-16,8-2 1 15,10-1 1-15,10 0 0 16,19-2 0-16,13-4-1 16,4 0 1-16,-4-3-4 15,1 0 0-15,-5 3-8 16,-6-3 1-16,-4 0-11 16,-10 0 1-16</inkml:trace>
  <inkml:trace contextRef="#ctx0" brushRef="#br1" timeOffset="-129111.06">22553 16168 56 0,'14'25'28'0,"39"-9"-31"0,-32-13 45 16,15-3-42-16,9-3 0 0,1-4-1 15,7-2 1-15,4-4-7 16,-4-2 1-16,-1-1-9 16,-6-3 0-16</inkml:trace>
  <inkml:trace contextRef="#ctx0" brushRef="#br1" timeOffset="-128767.68">23654 15469 39 0,'-11'47'19'0,"-3"-38"-21"0,3-3 24 16,-10 7-22-16,-3 9 0 16,-1 6 1-16,4 0 0 15,0 0 0-15,-1 1 0 16,1 5 0-16,0 1 1 16,11-1 0-16,6 1 0 15,4-7-2-15,4-6 0 16,17-7-6-16,7-8 1 15,11-7-6-15,3-16 0 16</inkml:trace>
  <inkml:trace contextRef="#ctx0" brushRef="#br1" timeOffset="-128588.89">23865 15362 47 0,'-3'31'23'0,"-22"54"-22"16,15-57 42-16,-12 22-41 15,-9 10 1-15,-8 21 0 16,-7 23 1-16,-7 12-6 16,7 13 1-16,7-1 0 15,1-21 0-15,6-20-14 16,4-18 0-16</inkml:trace>
  <inkml:trace contextRef="#ctx0" brushRef="#br1" timeOffset="-127971">25389 16209 62 0,'4'-13'31'0,"-8"-9"-32"16,4 13 48-16,-3-1-45 15,-1 1 1-15,-3-4 0 0,-3 1 1 16,-4 5-6-16,-8 4 1 16,-2 3 2-16,-4 3 1 15,-4 10-3-15,4 6 1 16,3 9-3-16,4 0 1 16,0 4-1-16,6-4 1 15,5 0-1-15,6-9 0 16,8-3 1-16,10-7 0 15,14-12 1-15,0-3 0 16,4-1-2-16,7-5 1 16,3-7-5-16,1-6 0 0,-1-6-9 15,0-1 1-15</inkml:trace>
  <inkml:trace contextRef="#ctx0" brushRef="#br1" timeOffset="-127459.47">25647 16284 35 0,'-4'41'17'0,"-3"2"-11"15,7-30 20-15,-3 9-23 16,3 0 0-16,0 3 4 16,0-3 1-16,0-3-8 15,0-7 0-15,3-5 6 16,-3-7 1-16,4-10-2 15,3-5 0-15,4-14-2 0,3-2 0 16,3 0-1-16,4-13 0 16,1-3-1-16,-1 0 1 15,-4 3-1-15,-2 0 0 16,-1 9-1-16,-4 4 1 16,1 6-2-16,-4 9 1 15,0 10-2-15,0 9 1 16,-3 3-1-16,-1 4 0 15,-3 12 0-15,0 6 0 16,-3 3 1-16,-1 4 0 16,-3-13 0-16,-4 0 1 0,4 0-1 15,-3-7 1-15,-1 1 0 16,4-7 0-16,0 1 0 16,3-4 0-16,4 0 2 15,8 1 0-15,6 5 0 16,7 4 0-16,11 6 1 15,13 3 0-15,5 0 0 16,3 6 0-16,-11 1-4 16,-3-4 1-16,-14 0-9 15,-4-6 1-15,-7-13-11 16,-18 4 0-16</inkml:trace>
  <inkml:trace contextRef="#ctx0" brushRef="#br1" timeOffset="-125239.47">31090 11408 45 0,'-3'44'22'0,"6"-13"-18"0,-3-28 23 16,0 0-24-16,0 0 1 15,0-3 2-15,0 0 1 16,0 3-7-16,0-3 0 16,0 0 6-16,7-3 0 0,4-3-1 15,0-10 0-15,6-9-2 16,18-9 0-16,8-4-4 15,17-9 0-15,14-9-9 16,3 12 0-16,-6-3-9 16,-7 15 1-16</inkml:trace>
  <inkml:trace contextRef="#ctx0" brushRef="#br1" timeOffset="-124668.89">31496 13148 45 0,'11'47'22'0,"6"19"-14"15,-10-54 31-15,0 7-35 16,4 3 0-16,0-3 2 15,-1 0 0-15,-3-7-7 16,4-2 0-16,-1-4 6 16,1-6 0-16,-1-6-2 15,5-7 0-15,-1-2-1 16,-4-17 0-16,11-9-2 16,15-9 1-16,10-6-4 15,14-7 1-15,17-9-17 16,-3-6 0-16</inkml:trace>
  <inkml:trace contextRef="#ctx0" brushRef="#br1" timeOffset="-122806.39">27513 16296 66 0,'0'7'33'0,"4"-4"-24"16,-4-3 33-16,10 0-40 16,4-3 0-16,11 0 0 15,10-4 0-15,11 1-4 16,0-3 0-16,3-1-5 16,4 1 1-16,-3-1-14 15,-8-2 1-15</inkml:trace>
  <inkml:trace contextRef="#ctx0" brushRef="#br1" timeOffset="-122491.28">28420 15848 47 0,'3'6'23'0,"-6"10"-18"0,-1-13 28 0,1 6-32 15,-4 1 0-15,-4-1 0 16,-7 4 0-16,1 2-2 16,-4 7 1-16,-1 4 0 15,5-1 1-15,3-3-1 16,3 3 1-16,8 0-2 15,10 3 1-15,7-6-5 16,7-6 0-16,0-7-9 16,7-9 0-16</inkml:trace>
  <inkml:trace contextRef="#ctx0" brushRef="#br1" timeOffset="-122282.08">28653 15766 41 0,'-18'41'20'0,"-7"41"-16"0,15-57 30 16,-8 12-32-16,-7 14 1 15,-10 14 2-15,7 4 0 16,-4 7-6-16,0 8 0 16,4-8 3-16,3-4 1 15,4-13-7-15,7-12 0 16,7-15-11-16,11-17 1 15</inkml:trace>
  <inkml:trace contextRef="#ctx0" brushRef="#br1" timeOffset="-121951.79">29122 15970 47 0,'0'32'23'0,"-18"18"-19"16,11-44 35-16,-7 7-38 16,-11 9 1-16,4 3 0 15,-4 3 0-15,-3 0-2 16,-11 0 1-16,8-6 2 16,-1 0 0-16,0 0 0 15,7-3 0-15,8-6 0 16,3 2 1-16,7 1-2 0,10-4 0 15,11-2-1-15,7-1 0 16,8 1-1-16,2-7 1 16,1 0-5-16,3 0 1 15,1 3-10-15,-8-3 1 16,-7-3-6-16,-3 0 0 16</inkml:trace>
  <inkml:trace contextRef="#ctx0" brushRef="#br1" timeOffset="-121769.83">28751 16579 54 0,'-10'37'27'0,"17"-9"-29"16,0-21 47-16,7 2-44 16,7 1 0-16,7-1-1 15,1 0 1-15,9-9-4 16,12-9 0-16,-1 3-13 15,-6-13 1-15</inkml:trace>
  <inkml:trace contextRef="#ctx0" brushRef="#br1" timeOffset="-121333.48">30134 15967 54 0,'-7'38'27'0,"-35"24"-29"16,31-36 38-16,-13 8-37 15,-19 7 1-15,-13-4-1 16,3 7 0-16,-4 3-3 16,5-3 1-16,9-3-11 15,8-10 0-15</inkml:trace>
  <inkml:trace contextRef="#ctx0" brushRef="#br1" timeOffset="-121127.59">29714 15936 44 0,'18'103'22'0,"28"38"-16"0,-28-106 32 16,3 18-37-16,3 13 0 15,5 6 0-15,-5 3 0 16,-2-2-3-16,-5-14 0 15,-3-12-8-15,0-16 1 16,-3-21-5-16,7-10 0 16</inkml:trace>
  <inkml:trace contextRef="#ctx0" brushRef="#br1" timeOffset="-120720.93">30674 15951 48 0,'-3'22'24'0,"-15"10"-27"16,11-20 44-16,0 4-39 0,-4 3 1 16,-10 6 1-1,-4 9 0-15,-3 1-5 0,0-1 1 16,0-5 3-16,3-4 1 16,0-3-2-16,8 0 1 15,3 0-1-15,6-7 1 16,8 4-1-16,8 0 0 15,9-4 0-15,4 4 0 16,8-6-2-16,-1 3 0 16,-7-1-7-16,4-2 0 15,-4 2-12-15,0-8 1 0</inkml:trace>
  <inkml:trace contextRef="#ctx0" brushRef="#br1" timeOffset="-119007.56">31708 16055 52 0,'0'6'26'0,"14"-9"-24"0,-14-3 37 15,0 6-38-15,0-6 0 16,-4-7 1-16,1 0 0 16,-11 4-3-16,-18 0 1 0,-10 2 1 15,-11 7 0-15,-4 10-3 16,-10 9 1-16,4 9-4 15,6 22 1-15,1 6-5 16,3 17 1-16,11 14-2 16,17-5 0-16,14-7 3 15,11-9 0-15,4-16 5 16,24-19 1-16,14-21 5 16,22-16 1-16,10-26 2 15,4-12 1-15,-11-12-2 16,-15 3 1-16,-13-7-9 15,-14 0 1-15,-18-2-11 16,-18 2 1-16</inkml:trace>
  <inkml:trace contextRef="#ctx0" brushRef="#br1" timeOffset="-113963.72">18380 16679 52 0,'49'-6'26'0,"-42"6"-17"0,-7 0 27 0,0 0-34 15,0 0 1-15,-7-3 3 16,-3-4 0-16,-8 1-8 15,-7 3 1-15,-10 6 4 16,-43 22 1 0,36 3-4-16,-4 4-3 15,4-7 1-15,3 9-1 16,4 7 0-16,6 0 0 16,8 0 1-16,7 2 1 15,11 8 1-15,10-11 2 16,17-5 1-16,5-7 0 15,9-6 0-15,12-6 0 16,3-7 0-16,-4-3-4 16,1-9 0-16,-8-6-12 0,-7-7 0 15,-3-6-6-15,3 0 1 16</inkml:trace>
  <inkml:trace contextRef="#ctx0" brushRef="#br1" timeOffset="-113631.89">18609 17049 59 0,'14'22'29'0,"-3"-28"-33"0,-8-1 52 0,-3 1-47 15,0-3 1-15,-3-1 1 16,-4 1 1-16,-4-1-5 15,-7 1 0-15,1 0 2 16,3 9 0-16,-4 3-3 16,0 6 1-16,-3 10-3 15,0 3 1-15,3 0-1 16,4 6 0-16,7-6 0 16,11-3 1-16,3-3 0 15,0-7 1-15,7-3-1 16,7 1 0-16,4-14-5 15,3-2 0-15,4-13-5 16,0 0 0-16</inkml:trace>
  <inkml:trace contextRef="#ctx0" brushRef="#br1" timeOffset="-113092.54">18792 17074 41 0,'0'22'20'0,"0"-6"-19"0,0-13 33 15,0-3-31-15,0 0 0 16,4 3 1-16,0 0 1 16,3-3-6-16,0 0 1 15,7-3 3-15,0-3 1 16,0-1-2-16,0-2 0 16,0 3-1-16,0-1 0 0,0 7-2 15,-3 0 0-15,3 0-3 16,-3 4 1-16,-1-1-1 15,-3 0 0-15,0 3 0 16,0 0 1-16,1-2 0 16,2 2 1-16,-3-3 2 15,0 3 0-15,0-3-1 16,0 0 1-16,-3-3-1 16,6-6 1-16,1-3 0 15,0-4 0-15,3 1-1 16,0-4 1-16,3 0 0 15,1 1 1-15,0-1 0 16,3 0 1-16,0 4 0 16,0-1 0-16,-3-2 1 15,0 5 0-15,-4 4 0 16,0 6 1-16,-7 6-1 16,0 10 1-16,-7 6-1 0,0 6 1 15,-4 0-2-15,1 0 1 16,-1-2-2 15,4-5 1-31,0-5-2 0,4 0 0 0,-1-7-4 0,4-2 1 16,4-4-13-16,7-13 0 15,3-15-1-15,3-3 1 16</inkml:trace>
  <inkml:trace contextRef="#ctx0" brushRef="#br1" timeOffset="-112824.7">19600 16547 52 0,'-10'47'26'0,"-22"0"-31"16,21-31 52-16,-6 18-45 15,-4 4 1-15,-4 3 3 16,0 15 0-16,-3 1-7 15,7-4 0-15,3-9 4 16,4 0 1-16,7-10-3 16,4-5 0-16,3-7-4 15,0-7 0-15,7-9-5 16,3-6 0-16,1-9-11 16,-1-13 1-16</inkml:trace>
  <inkml:trace contextRef="#ctx0" brushRef="#br1" timeOffset="-112593.56">19565 16892 49 0,'11'28'24'0,"-1"10"-16"0,-10-29 36 16,4 4-43-16,-4 6 1 16,3-4 0-16,-3 11 0 15,0 2-3-15,-3 0 0 0,-11-3 1 16,-4 3 1-16,-7 1-1 15,1-4 0-15,-1-3-4 16,4-4 0-16,3-8-9 16,11-7 1-16,7-9-4 15,7-10 0-15</inkml:trace>
  <inkml:trace contextRef="#ctx0" brushRef="#br1" timeOffset="-112387.83">19967 16902 43 0,'-7'28'21'0,"-14"13"-17"15,10-32 37-15,-3 7-38 16,-3 6 1-16,-4 0 2 16,3 6 0-16,0 0-8 0,1-6 1 15,2 0 3-15,5-6 1 16,3-4-8-16,7-6 1 15,3-12-12-15,4-13 0 16</inkml:trace>
  <inkml:trace contextRef="#ctx0" brushRef="#br1" timeOffset="-111725.47">19932 16801 43 0,'14'25'21'0,"-3"-15"-18"0,-11-10 27 0,7 3-28 16,-4-3 0-16,8 3 0 16,-1 0 0-16,8 0-3 15,0 0 0-15,-1 1-2 16,-3-1 0-16,1-3-6 16,-5 0 1-16,-3 6-1 15,0 3 0-15,-3 7 3 16,-4 3 1-16,0 0 6 15,0 3 0-15,-4 3 6 16,1 0 0-16,-1-3 1 16,4-3 0-16,0-4-2 15,0-2 0-15,4-7-3 16,3 0 1-16,0-9-2 16,0-3 0-16,0-3-1 15,0-1 0-15,-3 1-1 16,-1-4 0-16,4 4 0 0,0 6 0 15,-7 3 0-15,7 0 1 16,0 0-1-16,0 6 1 16,0 0 0-16,4 4 1 15,-4-1 0-15,4 0 0 16,3-2 0-16,3-1 1 16,5-3-1-16,-1-3 1 15,3-3-1-15,5-6 1 16,-1-4-1-16,0 0 0 15,0-5-1-15,0-4 0 0,-10-7 0 16,-4 7 0-16,-7 10-4 16,-7-1 1-16,-7 4-2 15,-3 0 1-15,-4 9-1 16,-4 9 1-16,4 7-1 16,0 2 0-16,3 4 2 15,1 7 1-15,6-4 1 16,0 3 0-16,4-3 0 15,8 0 1-15,6-6-1 16,7-10 0-16,7-6-4 16,4-9 0-16,3-13-10 15,-7-9 0-15</inkml:trace>
  <inkml:trace contextRef="#ctx0" brushRef="#br1" timeOffset="-111291.25">21040 16494 43 0,'-14'41'21'0,"-11"28"-11"0,18-60 30 16,0 10-36-16,-4 9 1 15,1 16 4-15,3-6 0 16,3 12-11-16,4 3 0 0,0 7 7 15,4-4 0 1,3-6-2-16,0-9 0 0,0-13-3 16,0-6 1-16,0-6-2 15,-4-7 1-15,-6-9-1 16,-4-6 1-16,-4-6-3 16,-6-4 1-16,-12-3-2 15,1 3 1-15,0 1-1 16,0 8 1-16,-1 4 0 15,5 6 0-15,6 4 2 16,4 5 0-16,0 7 1 16,7 3 1-16,7 0-1 15,7-6 1-15,7-1-1 16,7-2 0-16,0-4-5 16,4-6 0-16,3 1-6 15,4-1 0-15,7-13-6 16,3-9 1-16</inkml:trace>
  <inkml:trace contextRef="#ctx0" brushRef="#br1" timeOffset="-111126.8">21435 17065 38 0,'39'56'19'0,"-1"19"-11"0,-27-53 32 16,0 10-37-16,-4 5 1 31,-18 17 0-31,-7-7 0 15,-10 0-10-15,-11-7 0 0,-6-14-7 16,-1-14 1-16</inkml:trace>
  <inkml:trace contextRef="#ctx0" brushRef="#br1" timeOffset="-109836.49">23008 17287 61 0,'-3'0'30'0,"3"-12"-25"0,-4 5 31 0,-3 4-36 15,-11 0 1-15,4 3 0 16,0 6 1-16,-3 10-3 16,-1 0 1-16,-3 3-1 15,0 3 1-15,3-10-1 16,0 4 0-16,8-1-2 0,6-2 0 15,8 0 0 1,6-4 0-16,1-3 1 0,3-6 1 16,7 0 0-16,4-6 1 15,0 0 0-15,6-4 1 16,-6-2-2-16,-4-4 1 16,-3 0-1-16,-1 1 0 15,-2-1-1-15,-1 7 1 16,-4 6-1-16,-3 6 1 15,-3 6 1-15,-4 7 0 16,0-4 0-16,0 4 1 0,-4 6-2 16,1 0 1-1,-1 0 0-15,1-3 1 0,6-4-1 16,4 1 1-16,7-7 0 16,4 1 1-16,10-10 0 15,8-6 1-15,9-10-1 16,5 0 1-16,-4-9-1 15,3-9 0-15,4-10-1 16,-4-13 0-16,-6-12-2 16,-8-6 1-16,-7 6-1 15,-3-9 1-15,-4-7-1 16,-7 16 1-16,-7 6 0 109,-3 10 1-93,-4 9-2-16,-7 13 0 47,-7 21-2-47,-8 7 1 15,-2 16-1-15,-4 21 0 0,3 4 0 0,-3 12 0 0,3 13 1 0,0 9 1 16,-3 9 1-16,10 4 1 0,4-16 1 0,7 0 1 0,7-3-2 16,11-16 1-16,-1-12 0 0,8-13 1 0,14-13-1 0,3-15 1 0,0-3-2 15,8-13 1-15,6-15-1 0,4-13 1 0,-4-22-3 0,-3-4 1 0,-7 4-1 0,-4-6 1 0,-7-6-1 0,-6 12 0 0,-8 3-1 16,-7 9 1-16,-7 17 0 16,-4 21 0-16,-6 3-1 15,-8 32 0-15,-3 18 0 16,-7 10 0-16,-1 22 1 15,1 25 1-15,4 19-1 16,9 9 1-16,8-6-1 16,7 0 0-16,7-26-6 15,11-14 0-15,10-20-7 16,-3-16 1-16</inkml:trace>
  <inkml:trace contextRef="#ctx0" brushRef="#br1" timeOffset="-109443.8">25132 17225 66 0,'-4'15'33'0,"-17"29"-42"0,21-25 63 0,-7 6-55 15,-14 3 1-15,-14 13-2 16,-11 9 1-16,-11 4 1 16,12 2 0-16,-1-9-5 15,7-13 0-15,7-8-10 16,11-14 1-16,7-21-3 16,10-13 0-16</inkml:trace>
  <inkml:trace contextRef="#ctx0" brushRef="#br1" timeOffset="-109277.9">24843 17146 44 0,'24'28'22'0,"22"41"-13"15,-32-37 40-15,0 12-43 0,8 6 0 16,2 13-1-16,1 2 0 16,3 11-10-16,0 8 0 15,1-18-1-15,-5-9 1 16,-10-20-13-16,-3-15 0 15</inkml:trace>
  <inkml:trace contextRef="#ctx0" brushRef="#br1" timeOffset="-108588.38">18919 18225 56 0,'-3'50'28'0,"-1"-15"-24"16,1-26 28-16,-4 10-31 15,-4 9 0-15,-3 3 0 16,0 1 0-16,0-10-3 16,3 3 0-16,4-13-5 15,4-5 1-15,10-14-10 16,7-18 1-16</inkml:trace>
  <inkml:trace contextRef="#ctx0" brushRef="#br1" timeOffset="-108407.95">18990 18012 49 0,'4'18'24'0,"3"-8"-24"0,-4-13 39 0,4 3-39 16,0-3 1-16,0 3-2 16,4 0 1-16,-1 3-6 15,1 6 1-15,3 1-9 16,0-1 0-16</inkml:trace>
  <inkml:trace contextRef="#ctx0" brushRef="#br1" timeOffset="-108063.38">19071 18410 24 0,'-25'44'12'0,"22"-10"-15"16,3-31 8-16,0 1-5 15,0-4 0-15,0 0 10 16,3-7 1-16,8-5-10 16,0-7 1-16,3 0 5 15,3-3 1-15,5 3 0 0,2-3 0 16,-3 4-6-16,-3-4 1 16,0 0-2-16,3 3 0 15,-3 3 0-15,-1 7 0 16,-3 9 1-16,0 9 0 15,4 23 6 17,-18 2-5-32,-4 7 1 15,-3 3-2-15,4-7 0 16,6-5-6-16,8-17 0 16,7-8-12-16,3-7 0 15</inkml:trace>
  <inkml:trace contextRef="#ctx0" brushRef="#br1" timeOffset="-107404.6">21375 18134 64 0,'-4'6'32'0,"8"-9"-32"0,-4-3 55 16,-4 0-54-16,-3-4 1 0,-3 1 0 15,-12 2 0-15,1 7-3 16,-7 0 1-16,-7 7 1 15,0-1 0-15,-4 0-2 16,0 4 1-16,4-1-2 16,3 0 0-16,7 4 0 15,4 9 1-15,7 0-1 16,3 0 0-16,8 0 1 16,3 6 1-16,3 7 0 15,1 2 1-15,-4 4-1 16,-4-10 1-16,-3 7-1 15,0 3 1-15,-7-1-2 16,0-2 1-16,3-3 0 16,-3 2 0-16,7-2 0 15,0-1 1-15,4-2 1 0,3-1 0 16,7-12-1-16,14 0 1 16,7-10-2-16,4 4 0 15,7-7-8-15,3-12 1 16,-3-13-13-16,0-3 0 15</inkml:trace>
  <inkml:trace contextRef="#ctx0" brushRef="#br1" timeOffset="-107155.28">21255 18523 65 0,'0'9'32'0,"21"-6"-27"0,-14-3 51 0,7 0-54 15,4 3 0-15,7-6 0 16,-1 6 0-16,1-6-6 16,0 10 1-16,-1-4-5 15,5-3 0-15,-1-10-13 16,-4-8 0-16</inkml:trace>
  <inkml:trace contextRef="#ctx0" brushRef="#br1" timeOffset="-106846.56">21862 18203 52 0,'-14'25'26'0,"-8"6"-27"0,19-24 36 16,3 2-33-16,-4 0 1 15,1 1 2-15,-1-1 0 16,1 4-6-16,3 3 0 0,0-4 3 15,0 1 1-15,7-7-4 16,10-6 0-16,8-6-8 16,0-4 0-16,3-9-8 15,0-9 1-15</inkml:trace>
  <inkml:trace contextRef="#ctx0" brushRef="#br1" timeOffset="-106637.71">22084 18106 40 0,'-11'34'20'0,"-10"4"-11"16,14-32 30-16,0 7-35 16,-4 2 1-16,1 7 2 15,-8 0 0-15,-3 10-8 16,-7 8 0-16,-4 4 6 16,7 6 0-16,1 10-3 0,3-4 1 15,3-2-6-15,7-13 0 16,4-10-7-16,4-12 1 15,6-10-10-15,15-15 1 16</inkml:trace>
  <inkml:trace contextRef="#ctx0" brushRef="#br1" timeOffset="-106424.68">22278 18523 57 0,'-11'9'28'0,"-20"35"-33"0,20-34 48 0,-7 5-42 16,-3 7 1-16,-3 3 0 16,-5 7 0-16,-2 2-3 15,6 1 1-15,4-7-2 16,7-6 0-16,3-7-10 16,4-2 0-16,10-19-4 15,15-4 0-15</inkml:trace>
  <inkml:trace contextRef="#ctx0" brushRef="#br1" timeOffset="-106112.65">22751 18125 44 0,'-11'21'22'0,"-10"23"-19"0,14-34 37 16,-4 5-38-16,1 7 1 15,-4-6 4-15,-1-3 0 16,5 2-7-16,-1 1 1 16,4 3 5-16,0 3 0 15,7 0-2-15,4 0 1 16,6-4-3-16,8-5 0 15,10-7-5-15,4-6 0 0,3-6-6 16,-3-7 1 0,-7-2-12-16,-1-13 1 0</inkml:trace>
  <inkml:trace contextRef="#ctx0" brushRef="#br1" timeOffset="-105887.61">22980 18096 54 0,'-18'47'27'0,"-24"-6"-28"15,38-25 41-15,-3 6-38 16,-3 9 0-16,-8 13 1 16,1 6 1-16,-8-6-5 0,4 3 0 15,0 3 0-15,3-15 1 16,7-7-10-16,8-9 0 15,10-16-7-15,3-9 0 16</inkml:trace>
  <inkml:trace contextRef="#ctx0" brushRef="#br1" timeOffset="-105406.53">23167 17983 57 0,'3'-3'28'0,"12"32"-32"16,-8-29 51-16,3 3-46 16,8-3 1-16,7-7 0 15,10 7 1-15,0-3-3 16,4-3 0-16,10 0 2 15,4-1 1-15,-7 4-2 16,-4-3 0-16,-3 0-2 16,-4-1 0-16,-6 4-2 15,-8 0 0-15,-7 6-1 16,-7 4 1-16,-7-7 0 16,-7 9 0-16,0 4 1 15,-7 9 0-15,-7 3 1 16,3 3 0-16,4 9 1 15,0 4 1-15,3 0-1 0,4 0 1 16,4 6 0-16,-1 3 1 16,1-3 0-16,-4-6 0 15,-4-4-1-15,-3 7 0 16,-4-3-1-16,1-3 0 16,-5-4-3-16,-2 1 1 15,-8-4-7-15,0-6 0 16,4-12-7-16,3-13 0 15</inkml:trace>
  <inkml:trace contextRef="#ctx0" brushRef="#br1" timeOffset="-105181.66">23851 18633 66 0,'25'31'33'0,"0"0"-47"16,-18-24 63-16,0-4-57 16,-11 0 1-16,-6 0-26 15,-8-6 0-15</inkml:trace>
  <inkml:trace contextRef="#ctx0" brushRef="#br3" timeOffset="-99116.46">24462 7021 37 0,'-4'3'18'0,"11"0"-12"16,-3-3 18-16,-1 0-22 15,4 0 0-15,0 0 4 16,4 0 1-16,-1 0-7 16,5-6 0-16,2 6 4 15,8-3 0-15,10 3-1 16,8 0 1-16,6 0-3 16,11 0 1-16,7-4-1 15,7 4 1-15,11-3-1 16,10 0 1-16,11 0-1 0,7 0 1 15,10 3-1-15,11 3 0 16,7 0 0-16,7 3 0 16,11 7-1-16,7 3 1 15,0 6 1-15,10 3 0 16,8-3 1-16,-1 0 0 16,8-4 0-16,-4-5 0 15,7-4 0-15,14-2 0 16,-11-1-2-16,8-6 0 15,10 0-1-15,-3 6 1 16,-4-6-1-16,-11 3 1 16,12 0-1-16,2 1 0 0,-6-1 0 15,-8-3 0-15,8 0-1 16,-11 0 1-16,-10-3-1 16,6 3 0-16,-24 0 0 15,-7-4 1-15,-15-5-2 16,-3-4 1-16,-17-2-4 15,-18 2 1-15,-22-2-10 16,-13-1 0 0,-18-3-5-16,-11 7 0 0</inkml:trace>
  <inkml:trace contextRef="#ctx0" brushRef="#br3" timeOffset="-98470.58">31517 6823 37 0,'-14'28'18'0,"-4"-31"-14"0,15 3 26 0,-1 3-26 16,4 0 1-16,0 1 3 15,0-4 0-15,4 3-10 16,3-3 1-16,7 0 6 16,7 3 1-16,7 0-3 15,4 6 0-15,7 7-1 16,10 3 0-16,8 3-1 16,3 3 0-16,0 3 0 15,-4 4 0-15,-10-1-1 16,-11 0 0-16,-17 1-1 15,-14 5 1-15,-15 1-1 16,-10-1 0-16,-14-5-1 16,-11-1 0-16,3-3 0 15,1-2 0-15,0-5 0 16,3-5 0-16,4-3 0 0,6-7 1 16,5 0 0-16,6-9 0 15,7 3 1-15,4-6 1 16,0-13 0-16,0-12 1 15,0-13 0-15,-3-13 0 16,-4-5 0-16,-1-17 0 16,5 13-9-16,10-6 1 15,3 0-10-15,8 3 0 16</inkml:trace>
  <inkml:trace contextRef="#ctx0" brushRef="#br3" timeOffset="-97929.08">32734 7005 30 0,'7'6'15'0,"-10"4"-4"0,-1-4 14 0,-3 3-22 15,-10 7 1-15,-12 6 2 16,-6 3 1-16,-4 0-9 16,0 10 1-16,1 5 5 15,-1 4 0-15,-3 6-3 16,10 1 1-16,7-4-6 16,11-7 0-16,7-5-10 15,7-23 1-15</inkml:trace>
  <inkml:trace contextRef="#ctx0" brushRef="#br3" timeOffset="-97014.59">32452 6967 22 0,'-7'0'11'0,"0"-6"6"16,7 6 5-16,0-6-15 16,0 0 1-16,0 6 5 15,3 0 1-15,5 9-17 16,6 7 0-16,14 15 11 0,11 7 1 16,7 15-5-16,-1 13 0 31,-2 34-15-31,-12-9 1 15,-16-22-6-15,9-22 0 16</inkml:trace>
  <inkml:trace contextRef="#ctx1" brushRef="#br3" timeOffset="-147213.78">23283 5283 0,'0'0'15</inkml:trace>
  <inkml:trace contextRef="#ctx0" brushRef="#br3" timeOffset="-96160.84">28071 6942 43 0,'0'3'21'0,"7"16"-3"0,-7-19 21 15,0 0-35-15,0 0 1 16,0 0 2-16,0 0 1 16,3 0-10-16,1 10 0 15,-4 8 6-15,0 17 1 16,0-1-3-16,3 13 0 16,1 13-4-16,3-4 0 15,0 1-9-15,3-4 1 0,-3-18-9 16,4-4 0-16</inkml:trace>
  <inkml:trace contextRef="#ctx0" brushRef="#br3" timeOffset="-95737.55">28081 8143 54 0,'11'-9'27'0,"3"-41"-30"0,-11 31 42 15,-3-12-39-15,0 9 0 16,-7-4 0-1,0 5 1-15,-3 2-2 0,-1 3 1 16,-3 7 0-16,-4 12 1 16,-3 6-2-16,0 13 1 15,3 6-2-15,1 4 1 16,6 12-1-16,8 0 1 16,6-1-1-16,15-5 1 0,-4-16 0 15,7-13 1 1,4-15 2-16,3-6 0 15,-3-4-1-15,-4-6 1 0,-4-3-7 16,1-6 0-16,-7-7-9 16,3 0 1-16</inkml:trace>
  <inkml:trace contextRef="#ctx0" brushRef="#br0" timeOffset="-91036.43">30272 6927 44 0,'3'15'22'16,"1"17"-14"-16,-1-23 23 0,1 7-30 16,-4 12 1-16,0 6-1 15,-4 7 1-15,1 16-3 16,-4-1 0-16,0 10 0 16,-4-3 1-16,1-10-8 15,3-12 1-15,-4-10-7 16,0-25 0-16</inkml:trace>
  <inkml:trace contextRef="#ctx0" brushRef="#br0" timeOffset="-90662.01">30381 6315 39 0,'4'13'19'0,"-1"-23"-16"0,-3 10 31 0,4 3-31 16,-4 1 1-16,0 5 0 15,0 3 0-15,-4-2-6 16,1 2 1-16,-1 1 3 16,4 3 0-16,0-4-2 15,0 1 1-15,7-1-1 16,4-2 0-16,-1 2-3 16,5-2 0-16,2-4-9 15,1-3 1-15,3-9-3 16,-7-13 1-16</inkml:trace>
  <inkml:trace contextRef="#ctx0" brushRef="#br0" timeOffset="-90483.79">30579 6199 25 0,'-11'-6'12'0,"1"15"2"16,10-3 18-16,-4 7-31 16,-3 0 1-16,-4 15 3 0,1 3 1 15,-4 7-7-15,0 9 1 16,3 9 4-16,4-6 0 15,3 10-1-15,1 3 0 16,-1-16-7-16,-3 0 0 16,0-16-10-16,4-6 1 15</inkml:trace>
  <inkml:trace contextRef="#ctx0" brushRef="#br0" timeOffset="-89491.13">25852 6691 48 0,'3'-3'24'0,"4"25"-12"16,-7-9 24-16,0 12-33 16,0 6 0-16,-3 16 0 15,-1 16 1-15,1 6-6 16,-1 0 1-16,1 3 0 15,-1 0 0-15,4-6-9 16,4-22 0-16,-1-19-7 16,11-19 1-16</inkml:trace>
  <inkml:trace contextRef="#ctx0" brushRef="#br0" timeOffset="-88964.83">25075 6202 42 0,'0'19'21'0,"0"-6"-13"15,0-13 33-15,0 0-38 16,8 3 1-16,-5 0 0 15,8-3 1-15,6 3-7 16,4 0 1-16,11 3 3 0,3-2 0 16,8-4-10-16,-4-4 1 15,-4-11-9-15,-7 2 0 16</inkml:trace>
  <inkml:trace contextRef="#ctx0" brushRef="#br0" timeOffset="-88546.45">25559 5864 43 0,'0'22'21'0,"3"-32"-12"15,-3 10 30-15,0 6-37 16,0-6 0-16,0 7 0 16,-3-4 1-16,-1 6-4 15,-3 4 1-15,0-1 2 16,4 4 1-16,-1 6-2 0,1 3 0 15,-1-12 0 1,4 2 1-16,0 4-2 0,4 0 0 16,3 0 0-16,0-4 0 15,3-5-3-15,4-4 1 16,0-9-5-16,1 0 1 16,-1-7-9-16,-4-8 1 15,1-8-2-15,3-5 0 16</inkml:trace>
  <inkml:trace contextRef="#ctx0" brushRef="#br0" timeOffset="-88372.73">25668 5672 36 0,'-3'13'18'0,"-4"12"-17"0,7-13 34 0,-4 14-33 16,0 8 1-16,1 13 0 15,-1 0 1-15,-3 13-6 16,0 15 0-16,-3 3-9 15,-4 1 0-15</inkml:trace>
  <inkml:trace contextRef="#ctx0" brushRef="#br0" timeOffset="-86837.57">26060 6892 45 0,'7'3'22'0,"-7"-3"-15"16,0-6 32-16,0 3-37 15,-7-3 1-15,-4-1 0 16,-7-2 0-16,-6 3-4 15,-8-1 0-15,0 4 2 16,-3 6 1-16,0 7-2 0,-4 5 1 16,0 7-1-16,7 3 1 15,4 4-2-15,7 2 1 16,7 7-1-16,3-1 1 16,15-2-1-16,13-7 1 15,12-3-1-15,6-12 1 16,7-4 0-16,8-9 1 15,-1-16-1-15,-3-6 1 16,-7-6-1-16,-8-6 0 16,-6-4 0-16,-7-6 1 15,-8 3-1-15,-10 1 1 0,-10 5-2 16,-8 4 1-16,-10 15-1 16,-4 13 1-16,0 3-1 15,-3 16 0-15,0 12 0 16,3 3 0-16,0 4 0 15,4 9 0-15,7 3 1 16,7-3 0-16,7-4 0 16,7 1 1-16,10-10 0 15,5-9 0-15,6-9 0 16,14-13 1-16,7-3 1 16,1-19 0-16,-1-6-1 15,-10-13 1-15,-4 3-1 16,-3-6 1-16,-8 0-1 15,-10 10 0-15,-7 3-2 16,-7 2 1-16,-7 4-1 0,-3 10 1 16,-12 11-1-16,1 4 0 31,-4 13-1-31,4 6 1 16,-4 6-1-16,1 3 0 0,6 0 1 0,4 4 0 15,7-1-1-15,3 4 1 16,11-7 0-16,7-3 0 15,7-13 0-15,7-2 1 16,8-13-1-16,9-13 1 16,1-6-1-16,0-9 0 0,-11-7 0 15,-3-3 0-15,-11 4 0 16,-10-1 0-16,-8 4-1 16,-7-4 1-16,-3 10-1 15,-3 6 0-15,-4 6 0 16,-8 10 0-16,5 15 0 15,-5 7 0-15,-6 18-1 16,0 17 1-16,7 8-1 16,-1-2 0-16,8-10-6 15,7-7 1-15,7-11-10 16,11-20 0-16</inkml:trace>
  <inkml:trace contextRef="#ctx0" brushRef="#br0" timeOffset="-85829.68">30110 7206 38 0,'53'-10'19'0,"-4"4"-9"16,-35 0 23-16,4-4-29 16,3 1 0-16,0-4 3 0,0-2 0 15,0 2-8-15,0 1 0 16,-3-1 6-16,-4 1 1 15,-7-1-4-15,-3-3 1 16,-8 1-2-16,-6-1 1 16,-4 3-2-16,-8 4 0 15,-9 6 0-15,-8 6 0 16,0 10 1-16,4 8 0 0,3 5-1 16,7 2 1-16,4-3-1 15,4 6 0-15,2 1 0 16,8-1 0-16,4 0-1 15,6-6 1-15,15-6-1 16,10-6 0-16,11-13 1 16,7-10 1-16,0-8 0 47,0-1 0-47,-4-13 0 0,-10-2 0 0,-4-4 0 0,-3-3 1 0,-8 4-2 15,-6 2 1-15,-11 4-2 16,-11 3 1-16,-10 12 0 15,-7 7 0-15,-4 9 0 16,-10 6 0-16,-1 3 0 16,-2 4 0-16,6 6 0 15,7 6 1-15,7 3 0 0,8 3 0 16,3-2 0-16,3-1 0 16,18 3 0-16,7-6 1 15,14-3-1-15,15-9 0 16,10-13 0-16,10-10 1 15,-6 1-1-15,-12-10 0 16,-9-9-1-16,-8-7 1 16,-17 1-4-16,-19-4 0 15,-16 1-17-15,-11-7 0 16,-11 9-1-16,-4 13 1 16</inkml:trace>
  <inkml:trace contextRef="#ctx0" brushRef="#br0" timeOffset="-84312.83">26769 7033 54 0,'10'0'27'0,"-17"-3"-32"0,7 3 50 0,0 0-45 15,-3 3 1-15,-4 13-2 16,-4 6 1-16,-6 6-1 16,-5 0 0-16,1 7-2 15,0-4 1-15,3-3-1 16,8-3 1-16,6-9 0 15,8-10 0-15,10-9 0 16,4-9 1-16,13-1 1 16,15-9 1-16,4 0 1 15,6 3 0-15,0 4 1 0,1 2 0 16,-8 10 0 0,-10 3 0-16,-7 10-1 0,-7 2 1 15,-8-3-2-15,-3 7 0 16,-3 0-1-16,-4 3 0 15,3-1-1-15,1-2 1 16,3 0 0-16,4-4 0 16,-1-2 0-16,1-7 1 31,7-6 0-31,7-10 0 0,6-6 1 0,5-3 1 16,3-9 0-16,6-7 0 15,1 1-1-15,-7 2 1 0,-3 7-1 16,-8 9 0-16,-7 4-1 15,-3 2 1-15,-8 10-2 16,-2 12 1-16,-5 7-1 16,-6 15 1-16,-4-2-1 15,0 5 0-15,0-3-1 16,0-5 0-16,3-8 1 16,4-2 0-16,4-10-1 15,3-9 1-15,4-3 0 16,6-10 0-16,8-9 0 15,3-6 0-15,4-4 0 16,3 4 1-16,-3 3-1 16,0 3 1-16,-4 9 0 15,1 10 1-15,-8 6-1 16,-4 9 0-16,-2 13-1 16,-5 9 0-1,-6 7 0-15,-1-3 0 16,1-7-1-16,0-6 1 15,3-7-1-15,3-5 0 16,1-7 1-16,0-3 0 16,6-6 0-16,8-1 0 15,7-2 0-15,3-10 0 16,1 0 0-16,2 1 0 16,-2-4 0-16,-4 9 1 15,-1 7-1-15,-6 3 0 0,0 9 0 16,-4 10 0-16,-3 2 0 15,-4-5 0-15,0-1 0 16,-3 1 0-16,-1 0-1 16,1-1 1-1,-7 1-1-15,-1-1 1 0,1 1 0 16,-1-1 0-16,1-2-1 16,3-1 1-16,-3 0 0 15,3-2 0-15,3-7 0 16,5-7 0-16,-1-5-1 15,0-4 1-15,7 4 0 16,4-7 0-16,3 0 0 16,0 0 0-16,4 7 0 15,0 2 1-15,0 4-1 16,-7 3 1-16,-4 6-1 16,-3 0 0-16,-4 3 0 15,-4 1 0-15,-3-1 0 16,1 0 0-16,-5 1 0 15,4-1 0 1,4 0 0-16,0-3 0 0,6 0-1 0,4-6 1 16,4 0 0-16,0-6 0 15,0-7 0-15,-1 0 0 16,1 7-1-16,-4 9 0 16,1 9-15-16,-12 4 0 15</inkml:trace>
  <inkml:trace contextRef="#ctx0" brushRef="#br0" timeOffset="-80065.25">19526 10160 25 0,'28'9'12'0,"-6"26"-2"0,-19-29 13 16,1 3-21-16,3 7 0 15,0 3 0-15,0 12 1 16,0 19-5-16,-4 0 1 16,-3 23 1-16,-3 8 1 15,-1 13-2-15,1 10 0 16,3-1-3-16,0-6 0 16,-4-3-6-16,1-12 1 0</inkml:trace>
  <inkml:trace contextRef="#ctx0" brushRef="#br0" timeOffset="-79433.44">19840 10003 21 0,'21'19'10'0,"25"3"-1"16,-32-19 11-16,11 3-17 0,3 0 1 15,4 1 1-15,0-1 0 16,21 0-7-16,21 7 0 15,25-1 4-15,6-2 1 16,40-10-3-16,21-13 1 16,10-6-2-16,11-9 1 15,-7 0-1-15,-3 18 0 16,-15 4-4-16,-21-10 1 16,-14 10-1-16,-7 16 0 15,-21 15-1-15,-11 9 1 0,-14-6-1 16,-14 7 1-16,-25 6 2 15,-21-4 1-15,-10-2 0 16,-8-1 1-16,-6 4-1 16,-15 6 1-16,-3-10 1 15,-4 10 0-15,-3 13 0 16,-1 2 0-16,8 13 0 16,0 13 1-16,7 9-1 15,7 16 0-15,7 0 1 16,10-7 0-16,11-9 0 15,4-6 1-15,0-10 0 16,-8-18 0-16,-10-16 1 16,-21-13 0-16,-28-6-1 15,-15-12 1-15,-42-23 1 16,-42-18 0-16,-32-22 0 0,-39-13 0 16,-45-12-10-16,-39-10 0 15</inkml:trace>
  <inkml:trace contextRef="#ctx0" brushRef="#br0" timeOffset="-78623.09">28850 10498 28 0,'35'38'14'0,"-27"25"-8"16,-8-35 14-16,-11 25-19 16,0 19 0-16,1 13 1 0,-4 12 0 15,-4 16-3-15,0 12 1 16,-3-2-1-16,-3 2 1 15,2-24-7-15,5-23 1 16,-1-18-3-16,11-26 0 16</inkml:trace>
  <inkml:trace contextRef="#ctx0" brushRef="#br0" timeOffset="-78037.38">28949 10523 19 0,'7'13'9'0,"57"-4"-3"16,-43-9 14-16,7 3-18 15,14 10 0-15,15 6 2 16,13 6 0-16,4 3-6 15,29-3 1-15,24 3 3 16,0 1 0-16,21-7-1 16,14-7 0-16,-14-5-2 15,15-10 1-15,-1-7-1 16,0 4 1-16,-10-3-1 16,3 3 0-16,4-3 0 0,-18-4 0 15,-21-9 0-15,-4 4 0 16,-3-1 1-16,-14-3 0 15,-11 4-1-15,-10 2 1 16,-11 10-1-16,-7 9 1 16,-7 13-2-16,-15 9 0 15,-9 22 0-15,-5 13 0 16,-10 9-1-16,-14 16 1 16,-14 9 0-16,-14 0 0 15,-7 4 1-15,-11-1 0 16,-14 0 0-16,7-6 1 15,-3 1 0-15,-4-14 0 16,-4-3 0-16,-6-2 0 0,-12-1 0 16,-9-15 1-16,6-10 0 15,-21-13 1-15,-24-8 0 32,-8-29 0-32,-35-19 1 0,-28-19 0 0,-53-18-3 15,-46-23 1-15,-45-21-7 16,-51-16 0-16</inkml:trace>
  <inkml:trace contextRef="#ctx0" brushRef="#br0" timeOffset="-72407.71">19463 14057 5 0,'32'19'2'0,"10"-22"4"16,-32 3 2-16,8 0-4 16,7 6 0-16,14 1 0 15,6 5 0-15,8 4-7 16,7 0 1-16,4-1 2 15,-1 4 1-15,11-3-3 16,15-1 1-16,6 1-1 16,7-3 1-16,-7-1-1 15,11-2 1-15,11-1 1 16,3-3 0-16,-4 1 0 0,0-1 1 16,4 0-2-16,4-3 1 15,-4-3 0-15,-11-9 0 16,8-7 0-16,-5-15 0 15,-2-4-1-15,-1-15 0 16,-7-10 1-16,-17-12 0 16,-14-15-1-16,3-4 1 15,-4 3-1-15,-6-6 1 16,-8 12 0-16,-3-2 0 16,-3-1 0-16,-8 0 0 15,-3 7 0-15,-4-7 0 16,-3-3 0-16,-4 10 0 0,-7-4-1 15,-3-9 1-15,-4 1 0 16,-7-8 0-16,-11 7-1 16,-10-6 1-16,-3 0 0 15,-8 9 0-15,-10-3 0 16,-8 16 0-16,-6 3-1 16,3 6 1-16,-10 3-1 15,-4 10 1-15,-11 9 0 16,-3 16 0-16,-7 3 0 15,3 0 0-15,-3 3 1 16,-11 3 0-16,-3 3 0 16,-11 4 0-16,4 2 0 15,0 7 1-15,-15 3-1 16,1 6 1-16,-4-2-1 16,18-1 1-16,6-6-1 15,-2 3 1-15,2 3-1 16,8-3 1-16,-7 0-1 0,3 0 1 15,4 3 0-15,-7 3 0 16,-8 10-1-16,-9 12 0 16,2 3-2-16,-6 4 0 15,-1 6-2-15,12-4 1 16,6-2-1-16,14-10 0 16,4 3 0-16,10-3 0 15,11 3 1-15,11 10 0 16,0 6-1-16,-4 15 1 15</inkml:trace>
  <inkml:trace contextRef="#ctx0" brushRef="#br0" timeOffset="-72233.13">18591 13803 2 0,'25'82'1'0,"28"-7"0"15,-35-59-3-15</inkml:trace>
  <inkml:trace contextRef="#ctx0" brushRef="#br0" timeOffset="-70769.13">24881 7190 24 0,'15'0'12'0,"-5"3"-12"0,-10-3 12 0,0 0-13 16,0 3 1-16,0 0-1 16,0 1 1-16,-3-4-1 15,-4 0 1-15,-1-4-4 16,-2 4 1-16,-4-6-3 15,0 0 0-15</inkml:trace>
  <inkml:trace contextRef="#ctx0" brushRef="#br0" timeOffset="-70514.88">24338 7350 16 0,'7'9'8'0,"0"-6"-9"0,-7-3 13 16,0 0-12-16,0 4 0 15,0-1-1-15,-3 0 1 16,-1 0-2-16,-3 0 1 15,0-3-3-15,-3 0 0 16</inkml:trace>
  <inkml:trace contextRef="#ctx0" brushRef="#br0" timeOffset="-70274.93">23904 7256 6 0,'-3'-3'3'0,"3"-4"-2"15,0 7 2-15,-4-3-5 16,1 0 1-16,-4-3-2 15,0 0 1-15</inkml:trace>
  <inkml:trace contextRef="#ctx0" brushRef="#br0" timeOffset="-69431.69">22740 7300 9 0,'-3'9'4'0,"-1"7"-2"16,4-13 9-16,0 3-8 15,0 4 1-15,-4-4 0 0,1 0 0 16,-1-3-7-16,1 0 0 16,-1 1 0-16,1-1 0 15</inkml:trace>
  <inkml:trace contextRef="#ctx0" brushRef="#br0" timeOffset="-69161.64">22352 7529 6 0,'-7'12'3'0,"0"4"0"16,7-16-2-16,0 0-2 15,0 0 1-15,-4-6-3 16,1-4 1-16</inkml:trace>
  <inkml:trace contextRef="#ctx1" brushRef="#br0" timeOffset="-119209.22">20017 10871 0,'0'0'0,"0"0"16,0 0-1,-14-9 1,-1 3-1</inkml:trace>
  <inkml:trace contextRef="#ctx0" brushRef="#br0" timeOffset="-67662.74">31193 13286 7 0,'42'-47'3'0,"-24"-57"2"0,-15 73 4 15,-3 0-8-15,-10-7 0 16,-8-6 1-16,0-3 0 15,-6 6-2-15,-19-6 0 0,-13-12 1 16,-18 6 0-16,-22-4 0 16,1 1 0-16,-18 12-1 15,-17 15 1-15,-1 14-2 16,-3 5 1-16,-17 7 1 16,-5 13 0 15,1 2 0-16,-4 4 1-15,-14 3 0 0,11 6 0 0,-11 0 0 0,-7 3 1 0,11-3-1 16,-4 13 0-16,0 9-1 16,8 9 0-16,-1 10-1 15,3 13 1-15,5 8-2 16,31 14 1-16,17-1-1 16,12 10 0-16,13 9 0 15,14 10 1-15,15 5 0 0,17-5 1 16,18 3 0-16,17 2 0 15,15-5 0-15,7 6 0 16,27-3-1-16,19 9 1 16,21-16-1-16,10-3 1 15,28-2-1-15,22-4 0 16,10-22 0-16,22-19 1 16,13-15-1-16,11-20 0 15,21-15-1-15,4-15 1 16,7-20 0-16,-14-18 0 0,3-13-1 15,-10-12 1-15,-32-16-1 16,-15-9 1-16,-9-16-1 16,-8-7 1-16,-14-2-1 15,-18-7 1-15,-24 0 0 16,-7-6 0-16,-1 3-1 16,-13 7 1-16,-15-1-2 15,-27 1 0 1</inkml:trace>
  <inkml:trace contextRef="#ctx0" brushRef="#br0" timeOffset="-66715.13">30589 7924 36 0,'11'12'18'0,"10"-9"-10"15,-14-6 19-15,4 0-26 16,-1 3 0-16,4 0 1 15,1 3 0-15,-1-3-3 0,3 3 0 16,-3-6 0-16,1 3 1 16,-1 3-6-16,0-3 0 15,0-3-6-15,4-6 0 16</inkml:trace>
  <inkml:trace contextRef="#ctx0" brushRef="#br0" timeOffset="-66506.69">31037 7946 34 0,'29'-3'17'0,"-5"-1"-18"0,-17 4 27 0,0-3-26 15,0 3 0-15,4 0-1 16,-4 0 1-16,0 0-5 15,0-3 1-15,0-6-5 16,0-4 0-16</inkml:trace>
  <inkml:trace contextRef="#ctx0" brushRef="#br0" timeOffset="-66294.91">31408 7914 37 0,'39'25'18'0,"3"-12"-20"0,-31-16 32 15,3 0-30-15,3 0 0 16,4-1-2-16,1 4 0 16,-1 0-2-16,-4 0 1 15,1 0-8-15,-4-9 1 16</inkml:trace>
  <inkml:trace contextRef="#ctx0" brushRef="#br0" timeOffset="-66056.99">31799 7845 46 0,'39'32'23'0,"4"5"-27"16,-33-30 43-16,1-4-40 15,3-3 0-15,0 6-1 16,4 0 0-16,-4 1-1 16,7-4 0-16,-7-3-10 15,0 0 0-15</inkml:trace>
  <inkml:trace contextRef="#ctx0" brushRef="#br0" timeOffset="-65875">32336 7946 29 0,'24'9'14'0,"15"-18"-4"0,-28 6 16 15,-1 3-25-15,1 0 0 16,-1 0-1-16,1 0 0 15,0 0-4-15,3 0 0 0,-4 3-6 16,-3-6 1-16</inkml:trace>
  <inkml:trace contextRef="#ctx0" brushRef="#br0" timeOffset="-65695.04">32639 7952 22 0,'21'3'11'0,"0"-9"-3"16,-14 6 12-16,4-3-20 15,0 3 0-15,-1 0-1 16,1-3 0-16,-1-1-6 16,1 4 0-16</inkml:trace>
  <inkml:trace contextRef="#ctx0" brushRef="#br0" timeOffset="-65501.24">32854 7946 40 0,'32'6'20'0,"0"7"-26"0,-22-7 35 16,4 3-30-16,1 1 0 15,-5 2-6-15,4 1 1 0,-3-7-1 16,-4-3 1 0</inkml:trace>
  <inkml:trace contextRef="#ctx0" brushRef="#br0" timeOffset="-65305.61">33101 7952 40 0,'53'41'20'0,"-11"21"-20"15,-27-49 34-15,-1 0-35 16,0 2 1-16,-4 1-18 16,-3-4 1-16,-14 4 14 15,0-10 1-15</inkml:trace>
  <inkml:trace contextRef="#ctx0" brushRef="#br1" timeOffset="-131.37">20560 2364 38 0,'3'3'19'0,"8"22"-4"0,-7-25 20 15,-1 0-33-15,4 0 0 16,4-6 1-16,3 3 1 15,3-19-5-15,1 0 1 16,10-6 2-16,11-16 0 16,11-6-1-16,6-7 0 15,4-6-1-15,-7-6 0 16,-4 13-1-16,-13 3 0 16,-15 9 0-16,-11 0 1 15,-6 16-1-15,-4-1 0 0,-7 23-2 16,0 6 1-16,-4 16-2 15,4 3 1-15,0 9-1 16,3 10 1-16,1 5-1 16,6 17 1-16,8-16 2 15,7 6 0 1,3 7 2-16,4-1 1 0,3-9 0 16,-4-6 1-16,-2-7 0 15,-5-5 0-15,-3-17-1 16,0-6 1-16,-3-6-1 15,-4-15 1-15,-7-14-3 16,-7 11 0-16,-11-11 0 16,-17-2 0-16,-18 9-1 15,-17 6 1-15,-4 13 0 16,-8 13 0-16,-6-7 0 0,-3 12 0 16,2-2 0-16,1 6 1 15,7 3-1-15,14-3 0 16,11-1 0-16,10-2 1 15,10 6-1-15,12-9 0 16,10-1 0-16,7-2 1 16,21-10 0-16,21-4 0 15,25-11 0-15,21-4 0 16,14-9 0-16,22-16 1 16,13-16-1-16,4-6 0 15,4-9 0-15,-11 9 0 16,-11 4-1-16,-13 2 0 0,-22 16 0 15,-11 13 0-15,-20 12 0 16,-22 19 1-16,-21 12-2 16,-25 23 1-16,-31 18-1 15,-22 16 1-15,-34 25-1 16,-26 19 1-16,0-6 0 16,-6 12 0-16,-1-12 1 15,11-10 0-15,7-9 0 16,22-16 0-16,13-6-3 15,18-13 0-15,14-9-14 16,7-16 1-16</inkml:trace>
  <inkml:trace contextRef="#ctx0" brushRef="#br1" timeOffset="2035.66">21329 3901 30 0,'-4'3'15'0,"15"6"0"16,-7-6 8-16,-1 0-20 15,4 0 1-15,4-3 2 16,3 0 1-16,3-3-8 15,8-3 0-15,14-3 6 0,7 6 1 16,10-7-2-16,-3 1 0 16,0-4-1-16,-4 1 0 15,-10 2-2-15,-7 10 1 16,-11 0-2-16,-21 3 0 16,-7 4-1-16,-18 8 0 15,-17 4 0-15,-11-9 0 16,-7 2-1-16,-3-3 1 15,-1 1 0-15,4-4 0 16,7 10 0-16,4-7 1 16,3 4-1-16,4-1 1 0,10-2 0 15,7-1 0-15,8-6 0 16,13 7 0-16,11-4 0 16,7-6 1-16,22-6-1 15,13 3 1-15,14-13 0 16,12-3 1-16,2 3-1 15,-10-2 1-15,-14 2-1 16,-11 6 1-16,-10 4-1 16,-11 0 1-16,-7 6-2 15,-14 0 0-15,-7 0-1 16,-7 0 1-16,-7 0-1 16,-11 0 0-16,-3 0 0 15,-4 6 1-15,-7 4 0 16,-6 5 0-16,-1 7 0 0,7-9 0 15,3 2 0 1,1 1 0-16,7 3 0 0,7-3 0 31,24-4 0-31,15-6 1 16,20-6 0-16,15-6 0 16,18 6 1-16,20-9 1 15,-9-4 0-15,-8 1 0 16,-11 9-1-16,-10-4 0 15,-18 14 0-15,-14-4 0 16,-10 16-5-16,-18 2 0 16,-18 1-4-16,-7-6 0 15,0-6-12-15,-10-10 1 0</inkml:trace>
  <inkml:trace contextRef="#ctx0" brushRef="#br1" timeOffset="3094.98">25351 3004 28 0,'-4'47'14'0,"1"6"2"16,3-44 8-16,0 4-21 15,0-4 1-15,3 7 3 16,8-13 1-16,3 3-9 15,10-2 1-15,12-4 6 16,10-4 0-16,3 4-2 0,15-9 1 16,3 3-3-16,-4 3 0 15,-10 3-2-15,-11 0 1 16,-13 9-2 0,-15 0 1-16,-18 10-1 0,-17 10 1 15,-18-8-1-15,-3-2 0 16,-11 3 0-16,-11-6 0 15,-3-4 0-15,7 1 1 16,-7-4-1-16,7-5 1 16,7 5 0-16,8 0 0 15,16-2 0-15,8-4 0 16,18-3 0-16,13-6 0 0,11-4 0 16,15 4 0-16,13-10 0 15,11-3 1-15,4-6-1 16,-4-3 1-16,0 6-1 15,-4 6 1-15,-10-2-1 16,-7 5 1-16,-11 4-1 16,-7 5 0-16,-10 8-1 15,-8-1 1-15,-6 0-1 16,-12 6 1-16,-9 1 0 16,-1 5 0-16,-7 1-1 15,-10 3 1-15,-7-7 0 16,-4 4 0-16,3-3 0 15,4-1 0-15,4 1 0 16,10 2 0-16,8-5 1 16,10-4 0-16,7 4-1 15,14-7 1-15,17-3 0 0,19-3 1 16,10-1-1-16,3-8 1 16,11-13-2-16,-4-3 0 15,-13-1-10-15,-18 1 1 16,-36 16-8-16,-3 8 1 15</inkml:trace>
  <inkml:trace contextRef="#ctx0" brushRef="#br1" timeOffset="4626.8">21237 4465 46 0,'0'25'23'0,"-3"10"-17"15,3-26 23-15,0 0-29 16,0 7 0-16,0-7 0 15,0 10 1-15,0 0-2 16,0 0 1-16,0-10 0 16,3-2 0-16,4-11-1 0,4-2 1 15,3-3-1 1,4-4 0-16,-1-6 0 16,8-6 0-16,-4-3 0 0,-3 9 1 15,-1 0 0 1,-2 4 1-16,-1 2-1 15,-4 10 0-15,-3 9 0 0,-3 10 0 16,-4 3-1-16,-4 6 0 16,1 3 0-16,-1-3 0 15,1 0 0-15,3-6 0 16,-4 0 0-16,8-10 1 16,3-9 0-16,0-6 0 0,7-3 0 15,-4-1 1-15,5 1-1 16,-1 3 1-16,-4-1-1 15,1 1 1-15,-1 0-1 16,1 3 0-16,0-4 0 16,-1 7 0-16,-3 0-1 15,4 0 1-15,-4 7-1 47,0 2 1-47,0 4-1 16,0-1 1-16,-3 7-1 0,-1-10 1 0,4 1-1 0,0-7 1 0,0-3-1 15,4-3 1-15,3-7 0 16,0-5 0-16,0 2 0 16,-3 7 1-16,3 0 0 15,0-1 0-15,0 7 0 16,0-3 0-16,-3 0 0 0,3-6 0 16,4-4-1-16,6 4 1 15,1 6-1-15,3 6 1 16,-3 3-1-16,-4 10 0 15,0 9-4-15,0 12 0 16,-3 1-9-16,0-10 1 16</inkml:trace>
  <inkml:trace contextRef="#ctx0" brushRef="#br1" timeOffset="5571.58">24518 4907 45 0,'-32'100'22'0,"11"-31"-18"0,18-53 36 16,-4 3-39-16,-4 6 1 16,4 0-1-16,3-6 1 15,4-3-3-15,4-10 1 16,3 0 1-16,7-12 0 16,0-7-1-16,4 1 1 15,-4-7-1-15,7-3 0 0,4 0 0 16,3-3 1-16,0 6-1 15,-3 0 0 1,-4 7 0-16,0 9 0 0,-3 9-1 16,-4 13 1-16,0-7 0 15,0 4 0-15,0-3-1 16,-3 2 1-16,0 7-1 16,-4 3 0-16,-4-3 0 15,1 6 0-15,-1-2-1 16,-3-5 1-16,0-5-2 15,4-6 1-15,-1-4-1 16,4-6 1-16,4-13-1 16,7-2 1-16,6-4 0 15,8 3 0-15,0 0 1 16,-4 4 1-16,0 2-1 16,-7 4 1-16,-3 0 0 0,-4 15 1 15,-7 10-2-15,-3-3 1 16,-1 3-1-16,-3-4 0 15,0 1-1-15,0-7 1 16,4 1-1-16,3-1 1 16,0-2 0-16,0 2 0 15,3-3 0-15,1 0 1 16,3-2 0 31,0-1 0-47,0-3 0 0,4 3 1 0,10-3-1 0,4-10 1 0,0-2 0 15,7-10 1-15,6-3 0 0,12-3 0 16,-1-13 0-16,15-3 1 0,3 3 0 16,-11 10 0-16,1 6 0 15,-4 3 0-15,-7 9-2 32,-7 10 1-32,-8 13-5 0,-6 8 0 0,0 7-11 15,-14-3 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5T19:05:45.0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0-05T19:05:49.530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3637 4208 72 0,'0'-3'36'0,"-10"6"-29"15,10-3 37-15,-11 6-44 16,-3 10 1-16,-7 3-1 15,-4 12 1-15,-14 0-2 16,0-2 1-16,8 5-1 16,2 4 0-16,-2-1-1 15,13-2 1-15,7-7 0 16,11 3 0-16,11-6 0 16,17 4 0-16,8-4 2 15,9-3 1-15,-2-3-1 16,3 6 0-16,-15-7-1 15,-9 8 1-15,-12 17-2 16,-3-2 1-16,-17 9-2 16,-19 7 1-16,-2-7-3 0,-8-6 0 15,4 0-2-15,-1-3 0 16,12-4-2-16,9-5 0 16,5-7-5-16,10-7 0 15,10-5-3-15,12-10 1 16</inkml:trace>
  <inkml:trace contextRef="#ctx0" brushRef="#br0" timeOffset="269.33">3856 5023 37 0,'70'-41'18'0,"1"26"-9"0,-60 2 30 0,6-3-35 0,-3 1 1 0,4-1 1 16,-11 0 0-16,4 1-9 15,-18-1 1-15,-4 4 5 16,-10 2 1-16,-7 1-3 15,-4 12 1-15,0 13-2 16,4 12 0-16,-11 3-1 16,11 16 1-16,7-9-2 15,10-7 1-15,0-3-1 16,22-3 0-16,3-12 0 16,11 0 1-16,7-13 0 15,6-13 1-15,-9-6-2 16,-5-6 1-16,-6 6-13 15,-14-6 0-15</inkml:trace>
  <inkml:trace contextRef="#ctx0" brushRef="#br0" timeOffset="721.14">4385 4321 59 0,'0'12'29'0,"11"23"-27"0,-4-29 45 0,-7 0-43 15,0 16 0-15,0 13 2 16,0 2 0-16,0 17-8 15,0 5 1-15,-7 13 4 0,7-9 0 16,0 0-3-16,0-10 0 16,0-12-4-1,0-7 0-15,7-12-5 0,3-9 0 16,1-4-11-16,10-18 0 16</inkml:trace>
  <inkml:trace contextRef="#ctx0" brushRef="#br0" timeOffset="959.75">4646 4735 54 0,'7'50'27'0,"4"19"-21"0,-8-53 40 0,4 5-43 16,-7-2 1-16,0-9 2 16,0-1 0-16,0 0-7 15,4 1 0-15,3-4 5 16,3-15 0-1,19-26-3 1,2-2 1-16,1 2-6 16,3-9 0-16,-6 10-12 15,2-1 1-15,-2 1-5 16,2 2 0-16</inkml:trace>
  <inkml:trace contextRef="#ctx0" brushRef="#br0" timeOffset="1259.12">5101 4744 64 0,'21'16'32'0,"11"-26"-35"0,-14 1 60 15,-8-4-57-15,8-2 0 16,-4-14 0-16,4 14 1 16,-11-4-2-16,3 0 1 15,-6 4 0-15,-4 5 0 16,-4 10-2-16,-3-6 1 15,-3 22 0-15,-8 12 1 16,4 6-1-16,3 13 1 16,8 13 0-16,6-16 1 15,8 0 0-15,0-10 1 0,3-6-2 16,10-9 1-16,8-13-4 16,10 1 1-16,4-14-9 15,-3-15 0-15,-1-9-8 16,4-6 1-16</inkml:trace>
  <inkml:trace contextRef="#ctx0" brushRef="#br0" timeOffset="1710.78">6981 4954 46 0,'-10'53'23'0,"-4"-34"-12"0,10-16 34 16,4 1-40-16,-10-8 0 16,10-5 4-16,-7-13 0 0,3-28-11 15,4-13 1-15,0-9 7 16,-3-19 0-16,-1-6-2 16,4-3 0-16,7-13-3 15,4 15 1-15,3 8-2 16,0 8 0 46,4 13-1-62,6 22 0 0,-6 9-2 0,7 23 1 0,-4 18-6 0,-4 16 1 0,-6 18-7 0,-11 10 1 0,-18-3-8 16,-6 19 0-16</inkml:trace>
  <inkml:trace contextRef="#ctx0" brushRef="#br0" timeOffset="2100.96">6710 4923 55 0,'67'22'27'0,"28"-32"-30"0,-60 4 47 16,15-3-43-16,6-7 1 15,-6 3-1-15,3-8 1 16,-4 5-4-16,-7 3 1 15,-3 1 1-15,-4-10 1 16,-6 3-2-16,-5-3 0 16,-6-3 0-16,0 6 0 15,-8-3 0-15,-6 10 1 16,-8 2 0-16,-3 7 0 16,-7 6-1-16,0 7 1 0,-4 2 0 15,1 10 0-15,-1 3-1 16,0 13 1-16,8-4-1 15,3-2 0-15,7-7 0 16,7 0 0-16,10-13-1 16,5-2 1-16,2 2-2 15,4-12 0-15,-3-9-8 16,7-4 0-16,-14-9-3 16,13-6 1-16</inkml:trace>
  <inkml:trace contextRef="#ctx0" brushRef="#br0" timeOffset="2328.77">7655 4901 62 0,'0'-6'31'0,"14"-10"-43"0,-10 7 63 16,3-4-50-1,4 0 1-15,-4-2 4 0,7-1 0 16,7 0-6-16,11-6 0 15,10-3 4-15,4-3 1 16,-4 3-4-16,4 3 0 16,-4 0-9-16,-6 0 0 15,-5 3-12-15,-2-3 0 16</inkml:trace>
  <inkml:trace contextRef="#ctx0" brushRef="#br0" timeOffset="2880.22">10238 4409 57 0,'10'-4'28'0,"4"-2"-14"15,-14 6 42-15,0 3-53 16,-3 13 1-16,-4 6 0 16,-11 19 0-1,-17-4-6-15,-15 7 0 0,-2 13 2 16,-8 5 1-16,7 4-6 16,7-16 0-16,3-9-9 15,15-13 0-15,11-15-7 16,2-26 0-16</inkml:trace>
  <inkml:trace contextRef="#ctx0" brushRef="#br0" timeOffset="3064.35">9730 4421 45 0,'24'6'22'0,"33"23"-7"0,-40-11 32 16,5 11-40-16,2-4 0 15,8 19 2-15,14 9 1 16,3 10-14-16,1-1 0 15,-8 4 6-15,-3-6 0 16,-4-7-9-16,-3-9 0 16,3-16-14-16,0-22 1 15</inkml:trace>
  <inkml:trace contextRef="#ctx0" brushRef="#br0" timeOffset="3349.8">10869 4437 71 0,'7'15'35'0,"7"-2"-42"16,-14-13 58-16,0 0-53 16,4-3 1-16,-1-7-5 15,4 4 1-15,-3 0 0 16,3 3 0-16,0-7-14 16,-3 10 1-16</inkml:trace>
  <inkml:trace contextRef="#ctx0" brushRef="#br0" timeOffset="3543.55">10830 4797 81 0,'18'51'40'0,"0"-8"-44"0,-11-33 76 15,0-7-72-15,-4 6 0 0,1-2-5 16,-1-4 1-16,-3-3-6 15,-3-6 1-15,-4-10-15 16,7 6 1-16</inkml:trace>
  <inkml:trace contextRef="#ctx1" brushRef="#br0">8516 2731 0,'0'0'0</inkml:trace>
  <inkml:trace contextRef="#ctx0" brushRef="#br0" timeOffset="4874.01">13388 4073 28 0,'7'-16'14'0,"0"-12"3"0,-7 19 14 16,0-1-24-16,0 7 0 15,0-6 6-15,0 9 1 16,0 9-16-16,-3 10 1 16,-1 12 10-16,0 26 0 15,4 5-3-15,0 33 0 0,-3 17-3 16,-1 23 0 0,-3 16-4 30,-3-7 1-46,-1-12-5 0,1-13 0 0,-5-22-10 47,5-25 1-31,3-28-7-16,7-19 1 62</inkml:trace>
  <inkml:trace contextRef="#ctx0" brushRef="#br0" timeOffset="5508.9">13748 4465 53 0,'0'6'26'0,"10"4"-23"15,-6-10 45-15,3 0-45 16,0 0 1-16,4 0 1 16,3-7 0-16,3 1-7 15,4 0 1-15,4-7 3 16,7 1 1-16,3 5-2 15,-3 4 0-15,-7 3 0 16,-4-9 1-16,7 9-1 16,0 0 0-16,-7 0 0 15,1-9 1-15,-12 9-1 16,-3 9 0-16,-10 0-2 16,-4 13 1-16,-7 10-1 15,-11-7 0-15,-7 3-1 16,-3 0 0-16,0 7 0 15,3-10 1-15,0 3 0 0,7-6 0 16,8 0 0 0,6-3 1-16,4-10 0 0,11-6 0 15,6 0 0-15,8-3 1 16,3 0-1 0,11-3 0-16,-4 0 0 0,-3-3 0 15,-4 3 0-15,4 3 0 16,-4 3 0-16,-4 3 1 15,-3 0-1-15,1 7 0 16,-1 6 0-16,-7 6 1 16,-4 6-1-16,-10-3 0 0,0 7 0 15,-7 6 0-15,-14 3-1 16,-7-1 1-16,-8-11-3 16,1-1 1-1,-4-18-8-15,7-1 1 0,11-5-9 16,10-7 0-16</inkml:trace>
  <inkml:trace contextRef="#ctx0" brushRef="#br0" timeOffset="6058.87">14739 4493 47 0,'18'3'23'0,"-22"19"-13"0,4-12 33 0,-7-1-39 15,-3 1 0-15,-8 11 3 16,-3 11 0-16,-15 9-9 16,-6 15 0-16,-14 7 6 15,-4 9 1-15,0 0-5 16,0-19 0-16,10-3-7 15,5-15 0-15,13-1-11 0,11-18 0 16,6-16-1 0,8-9 0-16</inkml:trace>
  <inkml:trace contextRef="#ctx0" brushRef="#br0" timeOffset="6345.79">14333 4819 66 0,'29'57'33'0,"9"5"-48"0,-13-36 69 0,7 11-54 15,3 23 0-15,-3-4-1 16,0 4 0-16,-1-16-2 16,5-13 1-16,-5-9-6 15,1-16 1-15,-4-12-10 16,1-16 0-16</inkml:trace>
  <inkml:trace contextRef="#ctx0" brushRef="#br0" timeOffset="6507.03">15088 4970 72 0,'29'-6'36'15,"16"18"-46"-15,-34-15 66 0,10-6-56 0,7-1 0 16,8-9 0-16,2 1 0 16,1-4-5-16,0 3 0 15,-4 3-14-15,1-6 0 16</inkml:trace>
  <inkml:trace contextRef="#ctx0" brushRef="#br0" timeOffset="6902.1">15829 4355 67 0,'0'50'33'0,"-21"-9"-28"16,14-13 51-16,0 13-56 15,3 22 1-15,8 18 0 16,3 1 1-16,0 15-4 15,4 10 1-15,-1-4-2 16,4-2 0-16,0-20-7 94,4-18 0-47,0-35-11-47,3-19 1 0</inkml:trace>
  <inkml:trace contextRef="#ctx0" brushRef="#br0" timeOffset="7942.12">15258 4669 56 0,'-4'3'28'0,"1"25"-7"16,-1-15 28-16,1 6-46 15,-5 15 0-15,1 13 0 16,0-9 1-16,0 15-6 16,4 0 1-16,3 10 0 15,0 3 1-15,3-16-11 16,1-9 0-16,6-22-10 15,5-13 1-15</inkml:trace>
  <inkml:trace contextRef="#ctx0" brushRef="#br0" timeOffset="8480.89">16563 4010 46 0,'7'0'23'0,"0"19"-7"0,-7-19 30 0,-3 19-40 0,-5 12 0 0,1 7 2 0,-3 21 0 16,-1 7-11-16,-6 19 1 15,-5 28 6-15,5 31 1 16,-4 10-4-16,-1 12 0 16,-2-9-2-16,6-22 1 15,0-22-5-15,8-19 1 16,3-19-7-16,10-19 1 16,11-24-10-16,4-10 0 15</inkml:trace>
  <inkml:trace contextRef="#ctx0" brushRef="#br0" timeOffset="9074.21">17395 5171 66 0,'0'15'33'0,"4"7"-33"0,0-16 57 0,6 1-55 0,11-7 1 0,11 3 0 0,10-3 0 0,18-6-5 15,11-10 1-15,-4 6 0 16,-11 4 1-16,-3-3-8 16,-7-1 1-16,-7 1-14 15,-14-7 0-15</inkml:trace>
  <inkml:trace contextRef="#ctx0" brushRef="#br0" timeOffset="9295.2">17702 5023 59 0,'15'47'29'0,"-12"16"-32"0,-3-38 42 15,0 16-40-15,0 9 1 0,0 6-7 16,0-2 1-16,4-10-4 15,6-7 0-15,1-12-5 16,3-3 0-16</inkml:trace>
  <inkml:trace contextRef="#ctx0" brushRef="#br0" timeOffset="9629.23">18369 4741 54 0,'0'53'27'0,"-10"7"-36"0,6-41 53 16,-7-1-45-1,1 1 1-15,-4 9-1 16,-4 4 1-16,4 5 0 0,3-8 1 15,4 5-1-15,7-12 1 16,7 0-2-16,11-3 1 16,3-7-7-16,4-12 0 15,0-3-8-15,-4-15 1 16</inkml:trace>
  <inkml:trace contextRef="#ctx0" brushRef="#br0" timeOffset="9780.14">18503 4675 56 0,'-10'47'28'0,"6"41"-28"0,1-50 50 0,-8-1-49 0,-10 23 0 0,-11 21 1 0,7 35 1 0,8 16-6 0,-1 3 1 0,8-19-3 0,2-19 1 0,1-15-13 16,7-42 0-16</inkml:trace>
  <inkml:trace contextRef="#ctx0" brushRef="#br0" timeOffset="10377.31">19660 4932 57 0,'4'35'28'0,"-1"-20"-23"16,1-8 43-16,-1 2-45 15,8 0 0-15,3 1 3 16,4-4 0-16,10 0-7 15,18 1 0-15,14-4 5 0,0 0 0 16,-7 3-2-16,-14 7 1 16,-8 2-2-16,-17 4 0 15,-21 16-1-15,-24 12 0 16,-15 3-4 15,-21 16 0-31,0-10-5 0,7 13 0 16,3-12-13-1,15-7 1 1</inkml:trace>
  <inkml:trace contextRef="#ctx0" brushRef="#br0" timeOffset="10688.46">20789 4675 62 0,'-49'116'31'0,"21"-16"-33"15,28-78 49-15,-7 22-46 16,-4 10 1-16,-3 18 0 15,0 22 0-15,-4 3-5 0,4 0 0 16,0-12-3-16,3-13 0 16,8-12-12-16,13-32 1 15</inkml:trace>
  <inkml:trace contextRef="#ctx0" brushRef="#br0" timeOffset="11097.22">21170 4882 56 0,'11'47'28'0,"-25"-3"-32"0,7-35 44 0,-4 7-40 16,-3 3 0-16,0-3-1 15,0-1 1-15,0 7 0 16,3-9 1-16,7-1 1 15,8 4 0-15,10-3 1 16,14-4 1 0,1 7 1-16,6 2 1 0,4 7-2 15,-4 4 1-15,-7-4-2 16,-10 9 0-16,-11 13-3 16,-21-3 0-16,-4 3-7 15,-10-9 1 1,-11-4-8 62,-7-12 0-62,0-19-6-16,11-12 1 15</inkml:trace>
  <inkml:trace contextRef="#ctx0" brushRef="#br0" timeOffset="11275.81">21124 4816 80 0,'103'-9'40'0,"91"-73"-55"0,-110 54 80 0,22-19-66 16,32-13 1-16,3-5-14 0,25-17 1 0,24 4-1 0,-3-26 0 0</inkml:trace>
  <inkml:trace contextRef="#ctx0" brushRef="#br0" timeOffset="17113.68">8576 2007 28 0,'-11'-35'14'0,"4"13"-5"16,11 13 14-16,-4 9-18 16,0 6 1-16,-4 10 4 15,1 12 1-15,-1 16-14 16,1 12 1-16,-4 7 8 15,-7 25 0-15,-4 25-5 16,-3 25 1-16,0 3-5 16,0 19 1-16,-1-7-2 15,-2-12 1-15,6-15-3 16,4-29 1-16,-7-15-4 16,7-35 1-16,7-25-4 15,7-29 1-15</inkml:trace>
  <inkml:trace contextRef="#ctx0" brushRef="#br0" timeOffset="19081.55">8389 2003 20 0,'7'7'10'0,"32"-26"-7"16,-25 13 10-16,7 2-13 15,4-5 1-15,17 9 2 16,8-9 0-16,10 9-1 16,3 0 1-16,11 0 2 15,0 0 1-15,11-7 0 16,10 4 0-16,11-3-1 16,14 6 0-16,-4-6-2 15,25 6 0-15,11 6-1 16,3-3 0-16,15 10-1 15,3-4 0-15,-4-9 0 0,11 9 0 16,0-9-1 0,-4 0 1-16,11 0-1 0,0-6 1 31,131 3-1-31,-33 3 1 16,-13-6-1-16,-25 12 0 15,0 3 0-15,-18-9 0 16,8 10 0-16,-5-1 1 15,-2-2-1-15,-1 2 0 16,-3 0 1-16,0 4 0 16,6 6 0-16,-9 3 0 15,6 0 1-15,-10 3 0 16,-1-10 0-16,12-5 1 0,-15 2-2 16,7 4 1-16,-14-7-1 15,7 1 0-15,4-1-1 16,-11-3 0-16,4-2-1 15,-4-4 1-15,-7-4-1 16,4 4 1-16,-11-9 0 16,10-10 0-16,1-6 0 15,-4-3 0-15,0 3-1 16,4 0 1-16,3 0 0 16,0 3 0-16,-7 6 0 15,7-3 0-15,8-9 0 16,-12-6 0-16,4 5 0 15,7-5 0-15,-10-7 0 16,7 3 0-16,-18 1 0 0,7 9 0 16,14 6 0-16,-14 9 0 15,14-3 0 32,-3 7 0-47,0 6 0 0,3-3 0 16,-11-4 0-16,15 1 0 0,0-10 0 0,-7 10 1 0,-8-1-1 0,-3-2 0 15,0 12 0-15,-3 6 0 16,-8-6-1-16,-3 16 1 16,-10-7 0-16,3-9 0 0,-29 9-1 15,1 1 1-15,-11-1 0 16,-7-3 0-16,-14 7-1 16,-17 3 1-16,-15 2 0 15,0 1 0-15,-10 6-1 16,-8-6 1-16,-6 6-1 15,-8-6 1-15,-3 6-1 16,-4 3 1-16,-3 7-1 16,7 3 1-16,-7 9 0 15,-4 3 0-15,-6 6 0 16,-8 4 0-16,0 12 0 16,-3 0 0-16,-4 25-1 15,-3-15 1-15,-4 6 0 16,-4-7 0-16,-6 1-1 15,-1-4 1-15,-3-9-1 16,-3 0 1-16,-1-6-1 16,1-7 1-16,-4-3-1 15,-4-6 1-15,-7-9-1 0,-6 0 1 16,-8 3-1-16,-7-16 1 16,-3 3-1-16,-8-9 1 15,-6-1 0-15,-4 1 0 16,7-3-1-16,-3-4 1 15,-8 1-1-15,-10-10 1 16,-4-3 0-16,-13-3 0 16,-1 3-1-16,-10 0 1 15,-8 0 0-15,-13 0 0 0,6-6 0 16,-13-1 0-16,-4-5 0 16,-14-4 0-16,7 4 0 15,-8-4 0-15,-2 4 0 16,3-1 1-16,-11 4-2 15,-3-1 1-15,-1 1 0 16,-3 2 0-16,-3-2 0 16,-7 3 0-16,3 0-1 15,0-1 1-15,-10-5 0 16,10 12 0-16,-4 0 0 16,-10-7 0-16,14 7 0 15,-6 0 1-15,-12 7-1 16,15 5 1-16,-8-5-1 15,-10 2 0-15,14 3 0 16,-7 1 0-16,0 0 0 16,4-4 0-16,-11-3-1 15,7-6 1-15,-7 0 0 16,-11-3 0-16,11-3 0 0,-14 6 0 16,-7-10 0-16,7 1 1 15,-11-7-1-15,11-2 1 16,-14-1-1-16,-4-6 0 15,4 6 0-15,-8-9 1 16,8 6-1-16,-7 3 1 16,7 6 0-16,-1-2 0 15,-3 5 0-15,15 4 0 16,3 3-1-16,-15 3 0 16,15-6 0-16,-7-4 0 0,0 1 0 15,-4-1 0-15,-10-2 0 16,3 5 1-16,-10-2-1 15,6 0 0-15,-9-1 0 16,13 4 0-16,-11 3 0 16,1 0 0-16,-4 3 0 15,-7 0 0 32,14 0 0-47,-7-3 0 0,15 3 0 0,-12 0 0 0,-3 3 0 0,1 0 0 0,-8 6 0 16,0-6 1-16,-7 4-1 15,0 5 0-15,-7-2 0 16,14-4 1-16,-7-3-4 16,0-9 0-16,10-10-9 15,-3-9 0-15,22-3-3 16,41-7 0-16</inkml:trace>
  <inkml:trace contextRef="#ctx0" brushRef="#br0" timeOffset="24830.48">13159 6544 34 0,'0'-6'17'0,"0"-1"-2"0,0 7 18 0,0 4-27 16,0 11 0-16,3 7 2 16,-3-3 1-16,-3 16-12 15,-4 12 1-15,-4 25 8 16,7 19 0-16,-3 15-4 15,0 13 1-15,0 4-4 16,0-7 0-16,4-16-4 16,3-18 0-16,0-20-13 15,3-18 1-15,8-16-1 16,3-12 1-16</inkml:trace>
  <inkml:trace contextRef="#ctx0" brushRef="#br0" timeOffset="25597.1">13585 6767 38 0,'-3'6'19'0,"14"13"-17"0,-4-13 36 16,-4-3-34-16,1 0 1 15,-1 0 2-15,4 7 0 16,0-7-9-16,0-3 1 16,4 3 7-16,7-6 0 15,-1 3-2-15,4 0 1 16,11 3-1-16,7 0 0 16,0-6-1-16,-4 6 0 0,-7-3-2 15,-7 7 0-15,-6 11-2 16,-15 4 1-16,-8 3-3 15,-6-3 1-15,-3 3-1 16,-1-3 0-16,-3 0-2 16,3 0 1-16,1-3 0 15,3 6 1-15,6-3 1 16,5-3 1-16,6 6 1 16,8-9 1-16,10-4 1 15,7 1 0-15,4-1 0 16,3 1 0-16,1-1 0 15,-5 1 0-15,-6 6-2 16,-11 6 1-16,-17 3-1 16,-18 13 0-16,-18 9-2 15,-14-3 0-15,-7 0-6 16,0-3 0-16,7-16-9 16,4 4 1-16</inkml:trace>
  <inkml:trace contextRef="#ctx0" brushRef="#br0" timeOffset="26064.81">14626 7171 52 0,'4'10'26'0,"-11"18"-25"0,0-9 41 0,-8 12-41 0,-6 0 1 0,-10 13 0 0,-8 6 0 15,-4 10-5-15,1 3 1 16,-4-7-2-16,7-9 0 16,4-9-12-16,7-10 0 15</inkml:trace>
  <inkml:trace contextRef="#ctx0" brushRef="#br0" timeOffset="26289.51">14249 7259 53 0,'46'47'26'0,"3"25"-25"0,-28-50 41 0,7 13-40 16,11 15 1-16,0 9 0 15,-4-5 0-15,-7-1-5 16,-6-6 0-16,-1-9-3 15,-4-10 0-15,-2-16-12 16,2-12 1-16</inkml:trace>
  <inkml:trace contextRef="#ctx0" brushRef="#br0" timeOffset="26528.89">14863 7394 55 0,'10'9'27'0,"15"10"-25"0,-15-19 43 16,12 9-43-16,2-2 1 16,12 2-1-16,2-9 0 15,-2 0-6-15,2-9 0 0,-6-1-5 16,0-2 1-1,-7-7-9-15,-8-3 0 0</inkml:trace>
  <inkml:trace contextRef="#ctx0" brushRef="#br0" timeOffset="26740.62">15099 7159 55 0,'0'53'27'0,"-7"54"-28"16,3-79 46-16,1 6-44 16,-1 7 0-16,1 3-1 15,3 0 1-15,0 3-6 16,3-3 1-16,1-10-8 0,-1-9 0 16,1-18-4-16,-4-4 0 15</inkml:trace>
  <inkml:trace contextRef="#ctx0" brushRef="#br0" timeOffset="26992.36">15667 6983 51 0,'10'47'25'0,"-2"63"-21"0,-8-82 47 0,0 16-47 16,-4 12 0-16,0 13 0 16,4 25 1-16,0 4-8 15,0-11 1-15,0 1 0 47,0-12 1-47,4-20-17 16,3-28 1-16,-3-12-2 0,13-13 1 0</inkml:trace>
  <inkml:trace contextRef="#ctx0" brushRef="#br0" timeOffset="27318.71">16274 6462 46 0,'10'7'23'0,"-10"59"-20"0,4-48 43 16,-4 23-42-16,0 16 0 16,0 27 3-16,3 14 1 15,-3 27-10 1,-7 19 0-16,4 13 4 0,-4 3 1 15,-4-3-7-15,0-10 1 0,1-9-13 16,3-25 1-16,-4-19-3 16,4-25 0-16</inkml:trace>
  <inkml:trace contextRef="#ctx0" brushRef="#br0" timeOffset="28028.29">17452 7152 45 0,'-4'7'22'0,"1"15"-16"15,6-19 39-15,4 0-43 16,1 0 1-16,6 3 5 15,7-3 0-15,3 1-8 16,12 2 0-16,13 0 6 0,18 0 0 16,-3 4-2-16,-1 2 1 15,-3 7-3-15,-14 6 0 16,-7-3-2-16,-18 16 1 16,-21 6-2-16,-11 12 0 15,-24 10-3-15,-18 0 0 16,-7 3-4-16,-7-6 0 15,0-10-12-15,7-6 0 16</inkml:trace>
  <inkml:trace contextRef="#ctx0" brushRef="#br0" timeOffset="28570.14">18792 7071 51 0,'-3'37'25'0,"-4"29"-17"0,3-50 34 0,-3 15-40 15,0 10 1-15,0 16 1 16,-3 18 1-16,-1 16-7 15,0 12 1-15,1 1 1 16,6-7 1-16,4-16-7 16,0-15 0-16,4-22-12 15,10-22 0-15</inkml:trace>
  <inkml:trace contextRef="#ctx0" brushRef="#br0" timeOffset="28794.17">19283 6773 76 0,'-7'60'38'0,"-4"84"-42"0,8-103 68 15,-1 34-63-15,1 22 0 16,-1 22-1-16,1 22 0 15,3-3-6-15,0-9 0 16,0-1-16-16,10-18 1 16</inkml:trace>
  <inkml:trace contextRef="#ctx0" brushRef="#br1" timeOffset="35654.87">5362 8877 56 0,'-10'0'28'0,"13"3"-17"0,-3-3 28 0,4 3-35 15,-1 0 0-15,4 4 4 16,4-4 1 0,-1 3-10-16,5 0 0 0,9 1 7 15,1-4 0-15,14-3-1 16,7-3 0-16,3 3-3 15,-3 0 1-15,-7 6-2 16,-4 7 0-16,-14 5-3 16,-14 4 1-16,-10 10-4 15,-11 8 1-15,-8 1-4 16,-2 0 1-16,3 0-3 16,-1-1 1-16,1 4 1 15,11-9 1-15,-1-10 3 16,0-3 1-16,11-3 3 15,11-4 0-15,0-2 4 16,13-4 0-16,5-6 1 16,2 1 1-16,-3-1-2 0,-6 0 1 15,-5 0-1-15,1 3 0 16,-7 10-3-16,-11 12 0 16,-22 4-2-16,-13 15 0 15,-7 0-5-15,-15 3 1 16,4-6-6-16,0 3 0 15,15-3-8-15,2-4 0 16</inkml:trace>
  <inkml:trace contextRef="#ctx0" brushRef="#br1" timeOffset="35987.04">6368 9225 54 0,'-7'25'27'0,"-8"13"-24"15,5-19 44-15,-18 3-46 16,-4 6 1-16,-17 16 1 15,-1 6 1-15,-6 13-6 16,3 2 0-16,3-8 2 16,8-1 0-16,14-5-7 0,0-11 1 15,6-15-12-15,12-12 0 16</inkml:trace>
  <inkml:trace contextRef="#ctx0" brushRef="#br1" timeOffset="36180.81">5958 9467 54 0,'22'31'27'0,"9"41"-29"0,-20-63 42 16,3 13-40-16,7 7 0 15,0 8 0-15,11 4 0 0,3 0-1 16,1 0 1-16,-1-13-4 15,-7 3 1-15,-3-12-7 16,3-10 0-16,0-15-5 16,-7-3 1-16</inkml:trace>
  <inkml:trace contextRef="#ctx0" brushRef="#br1" timeOffset="36453.25">6664 9601 67 0,'0'29'33'0,"0"-39"-40"0,11 10 67 16,-1 3-59-16,1 1 0 15,10-4 0-15,11 0 0 16,3-10-3-16,7-6 1 16,8-6-5-16,3-6 0 15,-8-3-14-15,-6 9 1 16</inkml:trace>
  <inkml:trace contextRef="#ctx0" brushRef="#br1" timeOffset="36711.03">6914 9376 64 0,'0'31'32'15,"-3"-25"-30"-15,3 1 50 0,-4 8-51 16,1 13 0-16,-8 4 0 15,4 15 1-15,0 3-4 16,7 6 1-16,0 4-4 16,7-4 1-16,0-8-9 15,-3-14 0-15,3-28-6 16,3-12 0-16</inkml:trace>
  <inkml:trace contextRef="#ctx0" brushRef="#br1" timeOffset="36947.24">7472 8792 70 0,'0'51'35'0,"0"80"-43"0,-7-84 67 0,3 19-59 16,4 9 0-16,0 32-3 15,0 6 1-15,0 19-2 16,4-4 0-16,6-12-6 16,-3-22 0-16,4-28-10 15,0-28 1-15</inkml:trace>
  <inkml:trace contextRef="#ctx0" brushRef="#br1" timeOffset="37517.51">8636 9401 54 0,'-11'31'27'0,"33"-25"-24"0,-19-2 44 0,11-1-41 15,7 0 1-15,4 0 3 16,7 0 1-16,14-3-14 15,7-3 0-15,0 0 9 16,-1 3 1-16,-9 3-4 16,-15 3 0-16,-7 7-3 15,-3 12 1-15,-11 0-2 16,-14 19 0-16,-14 6-4 16,-15 6 1-16,-6 13-4 15,-4-12 1-15,0 2-5 0,0-8 1 16,11-7-10-16,18-10 1 15</inkml:trace>
  <inkml:trace contextRef="#ctx0" brushRef="#br1" timeOffset="37966.85">9716 8952 57 0,'0'38'28'0,"-4"53"-27"16,-3-60 45-16,3 16-43 0,1 3 1 15,-1 19-1-15,-3 10 0 16,-3 18-7 0,6 19 0-16,1-12 2 0,3-1 0 15,0-18-7-15,0-19 0 16,0-19-9-16,7-25 1 16</inkml:trace>
  <inkml:trace contextRef="#ctx0" brushRef="#br1" timeOffset="38252.4">10181 8861 66 0,'-7'16'33'0,"-7"31"-43"15,14-22 59-15,-7 3-48 16,3 26 1-16,1 12 0 16,3 3 1-16,0 34-4 15,-4 4 0-15,4 12 1 16,0-6 1-16,0 6-4 16,-3-9 1-16,-1-10-11 15,4-19 1-15,-3-33-6 16,-1-17 1-16</inkml:trace>
  <inkml:trace contextRef="#ctx0" brushRef="#br1" timeOffset="39095.03">15293 9269 68 0,'-4'3'34'0,"1"-9"-39"15,3 6 64-15,-7-3-58 16,0 0 1-16,-7 3 0 16,0 0 1-16,-4 3-4 15,-7 0 1-15,-7 6 1 16,-6 10 0-16,-5 9-2 16,-3 1 0-16,4 8-4 15,7 7 0-15,0-3-2 16,6-4 1-16,15 4 0 31,7-6 0-31,14-13 2 0,14-16 0 0,22-6 3 0,6-9 0 16,1-17 0-16,2-5 0 15,1-3-10-15,4-7 1 16,-4-6-5-16,-4-3 0 16</inkml:trace>
  <inkml:trace contextRef="#ctx0" brushRef="#br1" timeOffset="39576.18">15515 9451 59 0,'-17'63'29'0,"-5"15"-37"0,19-72 56 0,-4 7-48 15,3 3 1-15,-3-1-1 16,4-2 1-16,-1-1-2 15,1-9 1-15,-1-6 0 16,4-6 0-16,0-4 0 16,4-12 0-16,3-12-1 15,3 2 1-15,8-15-2 16,7 0 1-16,3 0 0 16,11 3 1-16,-4 0 0 15,4 9 0-15,-4 16 1 16,-3 13 0-16,-4 12 1 15,-3 9 0-15,-11 10-1 16,-11 10 0-16,-6-4-1 0,-4 3 1 16,-7 0-2-16,-4 1 0 15,-7-1 0-15,-3-3 0 16,0 1 0-16,3-1 1 16,4-9 1-16,3-7 0 15,8 4 3-15,10 3 0 16,10 0 1-16,11-1 0 15,4 1 0-15,14 0 0 16,3 0-2-16,4-7 1 16,0 4-10-16,-4 0 1 15,-3-7-16-15,-4-6 1 16</inkml:trace>
  <inkml:trace contextRef="#ctx1" brushRef="#br1" timeOffset="36152.78">13974 6807 0,'0'0'16,"0"0"-1,0 0-15,0 0 16,-4 10 0,0-4-16,4-3 15,0-3-15,0 0 16,0 0-1,0 0-15,0 0 16,0 0 0,0 0-16,0 0 15,0 0 1,0 0-16,0 0 16,0 0-16,-3-3 15,3 0 1,0 0-16,0 3 15,0 0 1,0 0-16,0 0 16,0 0-1,0 0-15,0 0 16,0 0-16,0 0 16,0 0-1,0 0-15,0 0 16</inkml:trace>
  <inkml:trace contextRef="#ctx0" brushRef="#br1" timeOffset="40913.22">17568 9617 60 0,'-14'0'30'0,"21"16"-16"0,-7-16 31 0,0 0-43 0,7-3 1 0,7 3 2 0,11 0 1 0,17-7-8 15,15 7 1-15,-1-3 3 16,8 3 0-16,3-3-8 16,0 6 0-16,-11-6-15 15,-6 0 0-15</inkml:trace>
  <inkml:trace contextRef="#ctx0" brushRef="#br1" timeOffset="41179.44">19001 8896 73 0,'-4'16'36'0,"-21"15"-41"0,15-22 56 0,-8 7-51 0,-14 0 1 0,-6 12-1 15,-5 13 1-15,-10 12-1 16,0 16 0-16,1 25 0 16,6 3 1-16,7 10-1 15,7 9 0 1,11-19-1-16,7-9 0 0,10-10-4 15,1-18 1-15,17-16-7 16,11-13 1-16,10-21-10 16,7-7 1-16</inkml:trace>
  <inkml:trace contextRef="#ctx0" brushRef="#br1" timeOffset="41646.25">19022 9354 73 0,'-7'28'36'0,"10"-25"-42"0,1 0 66 15,3 0-57-15,-4-3 1 16,8-3 4-16,10-3 1 15,11 0-11-15,0 6 1 16,-1-7 6-16,-2 11 1 16,-5-1-3-16,-6 3 0 15,-7-3-4-15,-11 10 0 16,-8 2-3-16,-6 7 0 16,-10 0-3-16,-5 0 1 0,5 0-2 15,6 0 0-15,4 0 2 16,3-3 0-16,1-10 3 15,6 1 1-15,11 2 3 16,7-2 0-16,8 2 2 16,6 1 1-16,0-1-1 15,0 1 1-15,-3-4-1 16,-4 7 0-16,-10 3-2 16,-15 3 0-16,-17 9-5 15,-18 10 0-15,-3 3-9 16,-15-7 1-16,-6-5-9 15,10-1 0-15</inkml:trace>
  <inkml:trace contextRef="#ctx0" brushRef="#br1" timeOffset="42265.47">20041 9442 63 0,'-21'21'31'0,"-18"17"-38"0,25-25 53 16,-10 12-46-16,-12-3 0 15,-3 12 0-15,-10 7 1 16,0 12-2-16,3 10 1 16,0-7-3-16,0 1 0 15,7-10-9-15,11-9 0 0,10-20-4 16,8-8 0-16</inkml:trace>
  <inkml:trace contextRef="#ctx0" brushRef="#br1" timeOffset="42505.71">19681 9623 62 0,'25'44'31'0,"32"25"-40"0,-43-50 60 0,3 9-52 15,8 10 1-15,3 0-2 0,1-1 1 16,-5 4-2-16,1-3 1 16,0-10-10-16,-4-6 1 15,0-16-6-15,-3-6 1 16</inkml:trace>
  <inkml:trace contextRef="#ctx0" brushRef="#br1" timeOffset="42741.71">20299 9808 59 0,'3'16'29'0,"22"-16"-33"0,-18 0 54 0,7 0-48 16,11 0 1-16,14-6-1 15,14 0 1-15,-4-1-7 16,-3 1 0-16,-7-3-7 16,-4-7 1-16,-3-6-8 15,-1 6 1-15</inkml:trace>
  <inkml:trace contextRef="#ctx0" brushRef="#br1" timeOffset="42969.52">20585 9655 61 0,'-15'44'30'0,"12"28"-36"0,3-57 54 15,0 7-48-15,3 13 1 16,1-7-2-16,3-6 0 16,0-3-4-16,4-7 1 15,3 1-12-15,3-16 1 16,-6-7-2-16,7-2 0 16</inkml:trace>
  <inkml:trace contextRef="#ctx0" brushRef="#br1" timeOffset="43233.64">21128 9373 68 0,'-11'53'34'16,"-17"13"-40"-16,21-38 72 0,3 13-65 15,1 9 0 1,-1 19 0-16,1 9 0 0,3 16-2 16,0 7 0-16,7-7-3 15,0 0 0-15,0-22-16 16,7-31 0-16,-3-26-1 16,6-15 1-16</inkml:trace>
  <inkml:trace contextRef="#ctx0" brushRef="#br1" timeOffset="43732.93">21548 9018 60 0,'10'53'30'0,"15"-2"-36"16,-14-36 58-16,3 10-50 0,7 7 0 15,7 12 2-15,4 0 1 16,3 12-6-16,4 7 0 16,0 12 3-16,-4 16 0 31,-39 50-7-31,-6-12 1 16,-8-26-15-16,-10-25 1 15</inkml:trace>
  <inkml:trace contextRef="#ctx1" brushRef="#br1" timeOffset="39886.83">18450 7795 0</inkml:trace>
  <inkml:trace contextRef="#ctx0" brushRef="#br1" timeOffset="45000.16">22345 9282 57 0,'-4'9'28'0,"11"-12"-19"0,-7 3 28 0,11-3-33 0,7 3 1 0,10-3 4 0,4 3 1 0,14 3-12 0,6 0 1 0,8 3 7 0,-3 4 0 15,-8 5-3-15,-10 4 0 16,-11-3-3-16,-10 9 1 15,-18 9-2-15,-18 10 0 16,-17-3-2-16,-18 15 0 16,-7-5-3-16,0 2 0 31,11 3-2-15,6-6 0-16,5-6-8 0,13-3 1 0,7-13-4 15,15-9 1 16</inkml:trace>
  <inkml:trace contextRef="#ctx0" brushRef="#br1" timeOffset="45371.31">23703 8968 65 0,'-3'38'32'0,"-15"21"-39"0,14-31 63 16,1 19-56-16,-4 7 0 16,0 24 0-16,0 13 1 15,0 22-2-15,0 9 1 16,0 7-2-16,0-10 1 0,3-15-4 16,0-20 1-16,1-15-15 15,3-19 1-15</inkml:trace>
  <inkml:trace contextRef="#ctx0" brushRef="#br1" timeOffset="45838.56">24169 8990 63 0,'-11'69'31'0,"-17"75"-35"0,28-100 49 0,0 9-45 0,0 16 0 0,-4 29-3 0,4 14 1 0,-3 17-3 94,-8 6 0-94,-3-7-12 0,-7-5 1 0</inkml:trace>
  <inkml:trace contextRef="#ctx0" brushRef="#br2" timeOffset="66882.82">6696 7626 37 0,'7'16'18'0,"3"-23"-9"16,-10 7 19-16,4 0-22 15,-4 0 1-15,0 0 4 16,0 0 0-16,0 0-13 16,7 0 1-16,-4 0 8 15,5 0 1-15,-5 0-3 16,8 0 0-16,-1 3-2 16,4-3 0-16,-3 4-2 15,0-1 0-15,-1 3-1 16,-3 0 0-16,-3 4-1 0,-4-1 1 15,-4 0-4-15,-3 4 0 16,-3-4-1-16,-1 4 0 16,-7-4-2-16,4 4 1 15,0-1-1-15,11 1 1 16,-8 3 2-16,11-4 0 16,3 1 2-16,8-4 1 15,7-3 3-15,3 1 0 16,4-4 2-16,-1 0 1 15,4-3 0-15,1 3 1 16,-1 0-2-16,-10 7 1 0,-11 8-3 16,-11 1 1-16,-10 13-4 15,-18 2 1-15,0 1-5 16,-3-1 1-16,0 1-4 16,3-10 0-16,7-3-5 15,8-7 1-15,-1-2-4 16,11-10 0-16</inkml:trace>
  <inkml:trace contextRef="#ctx0" brushRef="#br2" timeOffset="67169.47">7362 7642 49 0,'-7'18'24'0,"-17"14"-22"0,13-20 47 16,-6 1-47 0,-5 12 0-16,-6 6 0 0,-4 7 0 15,4-4-3-15,-7 4 0 16,10 0 1-16,4-7 0 15,0-3-8-15,10-9 1 0,4-6-9 16,0-13 0-16</inkml:trace>
  <inkml:trace contextRef="#ctx0" brushRef="#br2" timeOffset="67412.38">7161 7773 52 0,'11'13'26'0,"0"34"-26"15,-1-31 40-15,-6 2-40 16,6 1 0-16,1 3 0 16,6 0 1-16,1 3-2 15,3-3 1-15,8 0-1 16,-8-6 1-16,7-4-6 15,-7 1 1-15,7-7-10 16,-7-6 1-16</inkml:trace>
  <inkml:trace contextRef="#ctx0" brushRef="#br2" timeOffset="67652.64">7564 7911 53 0,'7'19'26'0,"3"-10"-27"0,-6-9 43 0,6 0-40 15,4 0 0-15,8 0 0 16,-5 0 1-16,8-3-5 16,3 6 1-16,0-3-1 15,1-6 1-15,-5 0-10 16,-3-7 1-16,-6-2-7 15,-5-4 1-15</inkml:trace>
  <inkml:trace contextRef="#ctx0" brushRef="#br2" timeOffset="67862.12">7719 7845 58 0,'-14'60'29'0,"10"-19"-37"0,1-29 55 16,-1 13-47-16,4 7 1 16,0 5-1-16,0 1 1 15,4-4-3-15,-1-5 1 16,4-4-6-16,4-13 0 16,3-12-9-16,-4-12 0 15</inkml:trace>
  <inkml:trace contextRef="#ctx0" brushRef="#br2" timeOffset="68082.89">8107 7359 58 0,'14'91'29'0,"-21"28"-28"16,7-81 49-16,-4 6-49 15,8 16 0-15,-1 5-1 16,8 8 0-16,-7 2-4 16,6-6 1-16,1-3-8 15,-1-19 0-15,-3-22-7 16,4-16 1-16</inkml:trace>
  <inkml:trace contextRef="#ctx0" brushRef="#br2" timeOffset="68745.12">8689 7488 41 0,'7'9'20'0,"25"1"-9"16,-22-10 30-16,8 0-35 15,0 0 0-15,6 0 6 0,8-3 1 16,3 3-15 0,4-4 1-16,-4 4 8 0,-6-3 1 15,-5 3-3-15,-6 0 0 16,-4 7-4-16,-10 5 0 15,-11 10-3-15,-18 9 1 16,-7 10-2-16,-3-6 1 16,-11 2-2-16,4-2 0 0,6-1-2 15,5-5 1 1,13-8-4-16,4-2 0 0,10-6-9 16,1-7 0-16,3-6-1 15,10 0 1-15</inkml:trace>
  <inkml:trace contextRef="#ctx0" brushRef="#br2" timeOffset="69017.52">8537 8146 62 0,'-17'22'31'0,"24"-15"-35"16,-7-4 65-16,10 3-57 15,-3 0 1-15,14-6 0 0,11-3 0 16,18-6-7-16,6-1 0 16,8-2 2-16,-1-1 1 15,-3-2-13-15,0-1 0 16,-14-3-9-16,-4 10 0 15</inkml:trace>
  <inkml:trace contextRef="#ctx0" brushRef="#br2" timeOffset="69463.83">9952 7579 54 0,'32'0'27'0,"-15"-19"-21"15,-13 13 40 1,-11-10-42-1,-7 0 1-15,-8 7 0 16,-13 3 1-16,-11 6-9 16,-3 6 0-16,-4 13 2 15,-3 12 1-15,-1 10-5 0,4 15 0 16,7 4-4-16,11 6 1 16,7 3-1-16,14-6 1 15,10-7 2-15,18-15 1 16,15-10 5-16,13-18 0 15,25-17 7-15,11-24 0 16,6 3 2-16,-6-12 1 16,-8-10-1-16,-20-1 0 15,-19-5-6-15,-16-3 0 16,-15-1-21-16,-18 1 0 16</inkml:trace>
  <inkml:trace contextRef="#ctx0" brushRef="#br2" timeOffset="71689">5549 10489 24 0,'11'3'12'0,"3"-3"-9"0,-7 0 13 0,4-3-15 15,-1 0 1-15,8 3 3 16,-4-3 0-16,4-1-5 16,-1 8 0-16,4-8 3 15,-3 8 1-15,3-4-2 16,-3 0 0-16,3 0-1 16,0-4 0-16,-3-2-1 15,3 0 0-15,4 0 0 16,-1-1 0-16,5 4-1 15,2-3 1 1,-6 6-1-16,3 3 1 0,0-3-1 16,1 0 1-16,2-6-1 15,8 6 1-15,0-3-2 16,0 6 1-16,3 3-2 16,8 7 1-16,-1 2-1 15,0 7 1-15,11 6 0 0,-10 1 1 16,10 2 1-16,0-3 0 15,-7-6 1-15,3-6 1 16,-7-7 0-16,1-6 0 16,6-6 0-16,8-3 0 15,-15-3-1-15,4-4 1 16,0 4-2-16,-4-1 1 16,4 1-1-16,-3 3 1 0,-5 2-1 15,1 1 1-15,4 0-1 16,-1 3 1-16,0 0 0 15,1 6 0-15,-1 7-1 16,4 3 1-16,7 3-1 16,0-4 1-16,-7 1-1 15,0-4 0-15,10-2-1 16,-3-4 1-16,-3 0 0 16,-4-2 1-16,3-4 0 15,4-7 0-15,4-5-1 16,-1-7 1-16,1-3 0 15,6 0 0-15,-3 3-1 16,4 3 0-16,10-2-1 16,-3-1 1-16,-4 3 0 15,7 0 1-15,-4 4-1 16,1 3 0-16,-4-1 0 16,4 4 1-16,-1 0-1 0,1 15 0 15,-4 4 0 1,4-1 1-16,-1 7-1 0,1 6 1 15,3 6-1-15,4-2 1 16,-4-7-4-16,-18-7 1 16,-6 1-10-16,-11-4 1 15</inkml:trace>
  <inkml:trace contextRef="#ctx0" brushRef="#br2" timeOffset="74044.98">20338 7591 25 0,'-14'7'12'0,"-8"2"6"0,15-3 13 16,-3-3-25-16,-4 4 0 0,0-1 2 15,-1 0 1-15,5 4-11 16,3-1 0-16,0 4 8 16,3-7 0-16,8 3-2 15,3 1 1-15,10-7-2 16,5 3 1-16,2-3-1 15,12 4 1-15,9-4-1 16,5 0 0-16,-4-3-1 16,-11 0 0-16,-10 6-2 15,-15 3 1-15,-13 4-2 16,-11 0 1-16,-11 2-3 16,0 4 1-16,0 0-2 15,1-3 1-15,-1-1-1 16,4 1 1-16,3 0 0 15,4-4 0-15,4 1 1 0,6-4 0 16,8 4 2 0,-1-1 0-16,4 4 1 0,7-4 0 15,0 1 0-15,1-1 0 16,-1-2 0-16,-4-1 0 16,-3 4-1-16,-7 3 1 15,-10 5-2-15,-11-2 1 16,-11 3-4-16,-7 3 1 15,4 4-7-15,-1-7 1 16,8-7-8-16,0-5 1 16</inkml:trace>
  <inkml:trace contextRef="#ctx0" brushRef="#br2" timeOffset="74339.77">20846 7732 49 0,'-14'48'24'0,"-36"-14"-21"16,33-18 41-16,-5 6-42 15,-2 3 1-15,-8 12 1 16,-3 4 1-16,-1 0-7 15,8-3 1-15,3-4 2 16,8-12 0-16,6-6-6 16,8-10 0-16,3-9-11 0,0-10 1 15,0-15-2-15,0 0 1 16</inkml:trace>
  <inkml:trace contextRef="#ctx0" brushRef="#br2" timeOffset="74530.05">20609 7896 39 0,'-3'28'19'0,"-8"-13"-20"0,11-11 36 0,0 2-31 15,0 3 0 1,4 4 1-16,3 2 1 0,7 7-8 16,0-3 1-16,7 6 4 15,4-9 0-15,0 0-5 16,-4-1 0-16,0-2-12 15,-7-4 0-15</inkml:trace>
  <inkml:trace contextRef="#ctx0" brushRef="#br2" timeOffset="74811.31">20867 8015 49 0,'10'9'24'0,"1"-12"-17"0,-4 6 36 16,0-3-40-16,7 0 0 15,11-3 2-15,3-3 0 16,4 3-7-16,3-1 0 15,0-2 0-15,-3-3 0 16,-4-4-12-16,-6 7 1 16,-8-13-5-16,7 0 0 15</inkml:trace>
  <inkml:trace contextRef="#ctx0" brushRef="#br2" timeOffset="75059.22">21086 7908 60 0,'-18'47'30'0,"-10"-31"-40"15,21-7 58-15,0 7-48 16,0 3 0-16,-1 0 0 16,5 6 0-16,-1-3-2 15,4 0 1-15,0-4-9 16,7-5 1-16,1-13-7 15,6-10 1-15</inkml:trace>
  <inkml:trace contextRef="#ctx0" brushRef="#br2" timeOffset="75300.53">21400 7510 64 0,'-15'50'32'0,"-2"66"-31"0,10-91 60 16,-4 19-61-16,-3 0 0 15,0 19 0-15,3 6 1 0,4 12-5 16,0-6 0-16,7-12-9 16,7-13 1 93,0-21-8-109,7-14 0 0</inkml:trace>
  <inkml:trace contextRef="#ctx0" brushRef="#br2" timeOffset="76441.23">22377 7607 64 0,'7'6'32'0,"-11"16"-23"15,1-15 33-15,-4 5-41 16,0 7 0-16,-8-3 0 15,-6 6 0-15,-7 3-2 16,-7 6 0-16,-4-3 1 16,-3 0 1-16,6-2-1 15,5-5 0-15,6-8 0 0,4 0 0 16,7-7 0 0,3 0 1-16,4 4-1 0,11-1 1 15,10 3-1-15,7 4 1 16,4 0-1-16,6 3 1 15,1-1-3-15,0-2 0 47,-4 0-6-47,0-7 1 78,-3 1-13-78,-7-7 1 16</inkml:trace>
  <inkml:trace contextRef="#ctx0" brushRef="#br2" timeOffset="76842.98">23280 7595 47 0,'17'-7'23'0,"-13"10"-13"15,-4-3 31-15,0-6-38 16,0 0 0-16,-7 0 1 16,-7-1 0-16,-11 1-6 15,-7 3 1-15,-10 0 4 0,-7 9 0 16,-1 7-2 0,4 12 0-16,1 9-2 0,2 4 1 15,1 9-3-15,10 6 1 16,11-12-3 93,14 0 1-109,10-7-1 0,15-9 0 63,14-3 2-48,21-16 0 1,10-2 3-16,11-14 1 0,-7-12 2 16,-7-9 0-16,-14 0 0 0,-11-7 1 0,-13-6-3 15,-15-9 1-15,-11 6-17 0,-21-4 0 0</inkml:trace>
  <inkml:trace contextRef="#ctx0" brushRef="#br2" timeOffset="80266.2">18761 10621 37 0,'10'34'18'0,"19"1"-13"16,-19-29 19-16,4 0-23 15,4 0 1-15,7-6 1 16,6-9 0-16,8-10-3 15,11-9 1-15,6 0 1 16,7-10 1-16,8 0-2 0,0 4 1 16,-8 6-1-16,-6 9 0 15,-12 10-2-15,-2 2 0 16,-12 7 0-16,-2 7 1 16,-5 2-1-16,1 0 0 15,0 1 0-15,3 2 1 16,4 1 0-16,-4 2 0 15,0 11-1-15,-3 5 1 16,-4-3-1-16,0-3 1 16,0 0-1-16,4-6 1 15,0-9-1-15,7-1 0 0,3-6 0 16,7-3 1-16,-3-6-1 16,0 0 1-16,10-4 0 15,8 4 0-15,-5 0 0 16,1 9 0-16,-3 3 0 15,-4 7 1-15,0-4-2 16,-4-3 1-16,0 4-1 16,-7 2 1-16,-3 1-4 15,0-4 0-15,-4 1 0 16,4-1 1-16,0-3-1 16,3 0 1-16,7 1 1 15,1-4 0-15,2-6 2 16,5-4 1-16,6-2 0 15,4 0 0-15,-7 2 0 16,-7 1 0-16,3 0-1 16,4 0 1-16,0 2 0 15,0 4 0-15,4 0 0 0,6-3 0 16,8 6-1-16,-4-3 1 16,0-3-1-16,14 0 1 15,7-9 0-15,14-1 0 16,1-3 0-16,3 1 0 15,-4 5 0-15,4 10 1 16,3 3-1-16,0 7 0 16,11-1-1-16,0 10 1 15,7 6-1-15,4-3 0 0,3 0-1 16,7-3 1-16,18 0-1 16,10-7 1-16,11 4-3 15,10 0 0 16</inkml:trace>
  <inkml:trace contextRef="#ctx1" brushRef="#br1" timeOffset="80314.82">141 9906 0,'0'0'0,"28"-19"0,-28 19 0,0 0 15,0 0-15,0 0 32,0 0-32,0 0 15</inkml:trace>
  <inkml:trace contextRef="#ctx0" brushRef="#br1" timeOffset="85299.13">5249 11756 66 0,'11'12'33'0,"0"-5"-19"15,3-7 33-15,3 0-44 16,15 3 1-16,7 3 1 15,7 0 0-15,-11 0-7 0,0 1 0 16,-3-1 4-16,-4 0 0 16,-17-3-4-16,-8 7 0 15,-6 12-5-15,-18 3 0 16,-8 6-4-16,-2 4 0 16,2-4-1-16,-2 0 0 15,-5 4 2-15,15-4 0 16,14-12 5-16,4 0 0 15,13-7 6-15,11-2 1 16,15-4 4-16,-5-3 1 16,1-3 1-16,7 3 1 15,0 4-1-15,-11 2 1 16,-7-6-3-16,-10 10 0 0,-11 15-4 16,-21 16 1-16,-25 0-6 15,-14 9 1-15,0 0-7 16,-4-2 1 31,-3-4-8-47,14 3 0 0,-3-9-2 15,17-16 0-15</inkml:trace>
  <inkml:trace contextRef="#ctx0" brushRef="#br1" timeOffset="85621.84">6128 12050 56 0,'-11'51'28'0,"-28"-1"-38"0,29-38 56 16,-11 10-46-16,-15 10 0 16,-2 2 0-16,13-9 1 15,-17 13-1-15,-4 3 0 0,3 3-1 16,8-4 1-16,10-5-6 16,1-10 1-16,10-9-10 15,6-26 0-15</inkml:trace>
  <inkml:trace contextRef="#ctx0" brushRef="#br1" timeOffset="85833.79">5810 11922 52 0,'7'41'26'0,"4"21"-19"16,-1-27 41-16,1-4-43 15,-4 13 1-15,14 9-1 16,22 4 0-16,2 6-11 0,5-1 1 16,3-5 0-16,0-7 1 15,-7-6-15 1,-11-22 0-16</inkml:trace>
  <inkml:trace contextRef="#ctx0" brushRef="#br1" timeOffset="86459.66">7140 11947 53 0,'-7'13'26'0,"7"-1"-20"0,4-9 37 15,-4 0-39-15,7 1 0 16,-4-1 1-16,8-3 0 16,7 0-6-16,10 0 1 15,14-3 5-15,4 3 1 16,3 0-1-16,11 3 1 0,-7 0-1 16,-10 6 1-16,-8 4-3 15,-14 9 0-15,-14 12-2 16,-14 1 0-16,-11 9-3 15,-6 6 0-15,-15 0-3 16,-11-9 1-16,-2 3-3 16,6-7 0-16,3-2-6 15,12-13 1-15,6-4-9 16,14-14 0-16</inkml:trace>
  <inkml:trace contextRef="#ctx0" brushRef="#br1" timeOffset="86867.04">8220 11536 63 0,'10'32'31'0,"-13"30"-33"0,3-55 53 0,-7 11-49 15,-4 17 1-15,1 9-1 16,-8 12 1-16,-3 19-5 16,3 10 1-16,4 9 0 15,-7-3 0-15,7 0-6 16,10-16 1-16,-6-9-8 16,10-16 0-16,0-21-5 15,10-14 0-15</inkml:trace>
  <inkml:trace contextRef="#ctx0" brushRef="#br1" timeOffset="87243.05">8985 11668 65 0,'32'-6'32'0,"-14"-7"-43"0,-18 7 64 15,-7 0-52-15,-8-1 0 16,-6 4 0-16,-10 3 1 16,-5 10-3-16,-20 8 1 15,3 14 0-15,-4 2 0 16,5 20-3-16,2 8 1 0,8 23-3 16,14-10 0-16,3 4 0 15,18-10 0 1,10-10 0-16,15-9 1 0,24-15 2 15,15-13 0-15,24-19 5 16,14-25 0-16,11-19 1 16,-7-18 1-16,-11-10 0 15,-28 3 0-15,-21-3 0 16,-29-3 1-16,-27 3-8 16,-15-3 1-16,-17-4-16 15,-18 1 0-15</inkml:trace>
  <inkml:trace contextRef="#ctx0" brushRef="#br1" timeOffset="89554.93">5980 13640 60 0,'7'3'30'0,"3"4"-22"0,-10-4 31 0,-7 9-36 16,-3 4 0-16,-8 15 0 16,-7 1 1-16,-6 12-6 15,-15 12 0-15,-7 4 1 16,-4 9 1-16,-3 3-7 15,4-6 0-15,3-7-8 16,11-15 1-16,6-22-5 16,12-16 1-16</inkml:trace>
  <inkml:trace contextRef="#ctx0" brushRef="#br1" timeOffset="89779.85">5602 13766 44 0,'7'41'22'0,"14"6"-26"0,-10-41 39 16,7 13-34-16,-4 12 1 16,10 10 0-16,8 22 1 15,7 5-5-15,21 14 0 16,0-4-1-16,10 1 0 0,-3-16-10 15,-7-13 1 1</inkml:trace>
  <inkml:trace contextRef="#ctx0" brushRef="#br1" timeOffset="90394.59">6904 13675 56 0,'-7'9'28'0,"21"-9"-25"16,-11 0 48-16,12-3-46 15,9 3 1-15,1-3 4 16,14-3 0-16,0 6-13 15,3 0 1-15,4 6 8 16,3 0 1-16,-10 1-4 16,-4 11 1-16,-7 4-4 15,-10 10 1-15,-18 2-3 16,-10 13 1-16,-22 0-4 16,-7 7 1-16,-10 8-4 15,-11 1 1-15,0 0-6 16,-7-7 1-16,14-12-9 15,-4-16 0-15</inkml:trace>
  <inkml:trace contextRef="#ctx0" brushRef="#br1" timeOffset="90950.49">8072 13233 44 0,'10'9'22'0,"1"7"-15"0,-4-7 29 16,-4 1-33-16,-3 8 0 15,-3 11 1-15,-4 5 0 16,-4 4-6-16,1 15 0 15,-1 4 4-15,4 5 0 16,0-2-4-16,0-7 0 16,3-9-5-16,1-13 0 0,10-12-9 15,-7-19 1-15</inkml:trace>
  <inkml:trace contextRef="#ctx0" brushRef="#br1" timeOffset="91283.15">8488 13342 58 0,'39'0'29'0,"-11"-6"-33"15,-21 3 52-15,-4 0-45 16,-3 3 1-16,0 0 0 16,-3 3 0-16,-8 0-6 15,-3 7 0-15,-3 2 4 16,-5 7 1-16,1 6-4 15,0 0 1-15,7-3-4 16,0 3 1-16,7 3-4 16,7-3 1-16,7-3-1 0,3-3 0 15,8-3 1-15,3-13 1 16,4-6 5-16,0-10 1 16,-8-2 2-16,1-7 1 15,0-6 0-15,-4-4 0 16,0 1-5-16,-4 3 0 15,8-13-14 17,-14-3 1-32</inkml:trace>
  <inkml:trace contextRef="#ctx0" brushRef="#br1" timeOffset="91595.43">9137 13110 59 0,'11'25'29'0,"-29"-6"-25"15,14-9 47-15,-3 15-47 16,-10-10 0-16,-12 14 2 16,-9 18 1-16,-12 6-9 15,-10 13 1-15,-14 25 5 16,7 9 0-16,-3 10-3 15,-8 9 0-15,4-6-2 16,3 0 0-16,15-22-5 16,3-13 1-16,11-15-5 15,10-10 1-15,14-18-12 0,4-13 0 16,14-13 1-16,11-9 1 16</inkml:trace>
  <inkml:trace contextRef="#ctx0" brushRef="#br1" timeOffset="92045.18">8675 13995 52 0,'3'15'26'0,"8"-18"-28"0,-4 0 54 15,4-3-47-15,3 6 1 0,3-3 4 16,4 3 1-16,8 0-12 15,6 0 0-15,7-3 8 16,-3-1 0-16,0 1-2 16,-7 0 0-16,-8 3-4 15,-6 3 0-15,-7 4-3 16,-4 5 0-16,-18 1-3 16,-3-1 0-16,-4-2-2 15,1-1 0-15,-8-3 0 16,4 10 0-16,3 3 1 15,1-4 0-15,6 1 2 16,4-3 1-16,7-4 2 16,7 0 0-16,7 1 4 15,14-4 0-15,-3 7 3 16,10-1 0-16,-7 1 1 16,1-4 1-16,-8 1-2 0,-7 5 1 15,-3 10-3-15,-18 7 0 16,-22 12-7-16,-20 6 1 15,-29-3-10-15,-13-3 0 16,-15-10-11-16,14-9 1 16</inkml:trace>
  <inkml:trace contextRef="#ctx0" brushRef="#br1" timeOffset="93590.85">14467 12671 61 0,'11'19'30'0,"3"-31"-22"16,-10 12 30-16,-1 0-34 15,-3 0 1-15,0 0-1 16,0 0 1-16,-3-3-7 16,-8-1 0-16,-7 4 4 15,-6 0 1-15,-12 7-3 16,-2 8 1-16,-8 4-3 0,-4 6 0 16,8 7-2-16,0 5 0 15,-1-2-1-15,8-1 0 16,7-2-1-16,10 2 1 15,11-6 2-15,14 1 1 16,14-14 0-16,22-15 1 16,3-9 1-16,10-4 0 15,4-12-3-15,4-12 1 16,-4-4-13-16,-4-9 1 16</inkml:trace>
  <inkml:trace contextRef="#ctx0" brushRef="#br1" timeOffset="94107.85">14827 12797 55 0,'-24'56'27'0,"-19"13"-29"15,33-53 43-15,-4 3-40 16,-1 3 1-16,1-3 2 15,0-4 1-15,4-2-6 16,3-4 1-16,3-6 3 16,8-12 0-16,3-7-2 15,3-3 1-15,1-9-4 16,3-6 1-16,4-1-1 16,3-9 0-16,0-3 0 0,0 10 0 15,0 2 0-15,-3 10 1 16,3 6 1-16,4 10 0 15,3 6 0-15,4 9 1 16,-4 3-1-16,-3 7 1 16,-4-7-1-16,-7 4 1 15,-7 3-1-15,-14 6 0 16,-11 6 0-16,-10 3 0 16,-7-3-1-16,-11-9 1 15,0 3-1-15,-3 6 1 16,6 1 2-16,8-1 0 15,10 3 1-15,11-3 0 0,14 4 0 16,14-4 0-16,22 3 0 16,17-2 1-16,21-7-7 15,7-1 1-15,-4-5-12 16,-3-3 0-16,-7 2-5 16,4 1 0-16</inkml:trace>
  <inkml:trace contextRef="#ctx0" brushRef="#br1" timeOffset="97929.93">18461 11969 65 0,'3'6'32'0,"29"-15"-18"16,-18 6 32-16,14 0-45 15,-3-1 1-15,28 1 0 16,7-6 0-16,-3 9-3 16,-8 3 0-16,-10 3 1 0,-11 4 1 15,-10 9-2-15,-15-1 1 16,-13 7-3-16,-8 0 1 16,-7-3-3-16,0-3 1 15,1 3-1-15,-1-3 1 16,7-3 1-16,8 3 0 15,3-4 1-15,3 4 1 16,8 3 1-16,6-6 1 16,8-1 2-16,7 4 0 15,6-3 0-15,1 3 0 16,0-4-1-16,-7 1 1 0,-8-3-1 16,-6-1 1-16,-15 13-3 15,-10 7 0-15,-10 2-1 16,-12 4 1-16,-3 6-5 15,-6-10 1-15,-1-3-6 16,3-6 0-16,15-9-9 16,4-13 1-16</inkml:trace>
  <inkml:trace contextRef="#ctx0" brushRef="#br1" timeOffset="98187.25">19399 12126 60 0,'-10'62'30'0,"-26"-30"-28"0,22-16 51 16,-7 9-52-16,-14 3 1 15,-11 9-1-15,4 10 1 16,-4 7-3-16,3 5 0 15,8-2-1-15,3-10 1 16,8-16-9-16,10-15 1 16,10-16-10-16,4-22 1 15</inkml:trace>
  <inkml:trace contextRef="#ctx0" brushRef="#br1" timeOffset="98415.68">19114 12148 41 0,'10'34'20'0,"4"20"-16"0,-10-39 26 0,-1 7-26 15,1 6 0-15,-1-3 2 16,4 10 1-16,0-1-8 16,8 7 0-16,-1-6 5 15,0-1 0-15,3 1-4 16,5-4 1-16,-1-6-7 15,3-6 1-15,-2-3-11 16,2-16 0-16</inkml:trace>
  <inkml:trace contextRef="#ctx0" brushRef="#br1" timeOffset="98671.7">19565 12464 59 0,'-7'26'29'0,"7"-14"-28"0,0-12 49 16,7 0-45-16,0 3 0 16,7-3 1-16,7 0 0 15,11-3-9-15,7 0 1 0,0 0 3 16,3-3 1-16,0-1-12 15,1-5 1-15,-1-4-11 16,-10-9 0-16</inkml:trace>
  <inkml:trace contextRef="#ctx0" brushRef="#br1" timeOffset="98892.18">19861 12367 60 0,'-24'38'30'0,"10"50"-35"16,10-60 46-16,-3 9-41 0,3 7 0 16,1 7-2-16,3-1 0 15,3-6-4-15,8-10 1 16,7-12-11-16,6-22 1 15</inkml:trace>
  <inkml:trace contextRef="#ctx0" brushRef="#br1" timeOffset="99101.15">20465 11956 76 0,'7'104'38'0,"-4"65"-51"16,1-125 72-16,-1 28-60 16,8 22 1-16,3 25-10 15,0-6 1-15,4-12-3 16,3-26 0-16,-7-22-8 16,18-18 0-16</inkml:trace>
  <inkml:trace contextRef="#ctx0" brushRef="#br1" timeOffset="100033.01">21897 11950 64 0,'0'10'32'0,"0"-20"-33"0,0 13 62 0,-4 0-59 16,1 7 0-16,-4-1 3 15,-4 4 0-15,-3 9-5 16,4 3 1-16,-5 0 3 16,-2 6 1-16,-8-9-2 15,-3 3 1-15,-7 4-3 16,-4-1 1-16,0 3-2 15,0-3 1-15,4-3-1 16,7-3 0-16,3-3 0 16,7 0 1-16,4-10-1 15,7 4 1-15,11 3-1 16,10 2 0-16,11 4 0 16,10 3 0-16,4 4-2 15,-1-4 1-15,-2 3-5 0,-5-3 1 16,1 0-9-16,-11 0 0 15,1-9-10-15,2-10 1 16</inkml:trace>
  <inkml:trace contextRef="#ctx0" brushRef="#br1" timeOffset="100814.19">22535 12298 68 0,'-3'22'34'0,"6"-3"-31"16,1-16 56-16,3 0-56 0,7 0 1 15,11-6 2-15,10-3 1 16,15-3-9-16,-1-4 0 15,-7 4 2-15,4 2 0 16,0 4-11-16,-4 3 0 16,-6-12-13-16,-5 5 1 15</inkml:trace>
  <inkml:trace contextRef="#ctx0" brushRef="#br1" timeOffset="101173.26">23414 11709 62 0,'0'15'31'0,"0"23"-26"15,0-22 46-15,-4 2-48 16,-6 17 0-16,-1 12 0 16,1 19 0-16,-5 3-5 15,1 22 1-15,0 9 1 16,0 16 1-16,0-9-5 15,3-1 1-15,1-15-7 16,3-12 1-16,3-26-11 0,4-15 0 16</inkml:trace>
  <inkml:trace contextRef="#ctx0" brushRef="#br1" timeOffset="104370.65">23950 12038 34 0,'14'-25'17'0,"0"-6"-3"15,-10 21 17-15,-1 4-24 0,1-7 0 16,-1 7 5-16,-3 6 1 15,0 0-17-15,0 9 1 16,0 17 10-16,0 24 0 16,-3 12-4-16,-1 17 1 15,-3 24-5-15,4 16 0 16,-4 16-4 31,0-16 1-47,3-6-14 0,-3-28 1 0,-11-29-2 0,8-24 0 15</inkml:trace>
  <inkml:trace contextRef="#ctx0" brushRef="#br1" timeOffset="105302.81">23527 7350 38 0,'0'0'19'0,"10"3"-4"0,-6 0 19 16,-1 0-28-16,-3 0 0 15,4 10 6-15,-4 0 0 16,0 9-14-16,3 6 0 15,5 6 10-15,-1 4 0 0,3 3-2 16,1 6 0-16,-1-13-1 16,1-12 1-16,3-6-1 15,4 3 0-15,10-23 0 16,7-27 0-16,15-28-1 47,6-39 1-47,15-15-6 0,20-28 0 0,15-6-12 0,3-13 0 15,-6-12-14-15,-8 24 1 0</inkml:trace>
  <inkml:trace contextRef="#ctx0" brushRef="#br1" timeOffset="110751.43">18482 13578 35 0,'-3'3'17'0,"6"-10"-8"0,-3 7 17 16,0 0-21-16,0 4 0 15,0-4 2-15,0 3 1 16,0 0-9-16,0 0 0 16,4 0 7-16,-1 0 0 15,4-3-1-15,7 0 1 16,14 0-1-16,4-6 0 16,7 3-1-16,7 0 0 15,3-4-1-15,-3 4 0 0,-7 6-3 16,-11-3 1-16,-10 7-2 15,-11 2 0-15,-11 4-3 16,-6-1 0-16,-4 1-1 16,-4 6 0-16,0-4 0 15,4-2 1-15,0 6 0 16,4-1 1-16,6 1 2 16,1 3 0-16,6 0 1 15,8-6 1-15,6 3 0 16,4-1 1-16,8 1 1 15,6 0 1-15,0 0-1 16,-3 0 0-16,0 3 0 16,-11 0 0-16,-7 3-2 15,-14-3 0-15,-21 15-4 16,-25 4 1-16,-10 6-3 16,-15 6 0-16,7 4-9 0,4-10 0 15,4-3-3-15,3-7 1 16</inkml:trace>
  <inkml:trace contextRef="#ctx0" brushRef="#br1" timeOffset="111038.52">19456 13857 55 0,'0'9'27'0,"-7"22"-28"0,0-21 51 0,-11 9-49 15,-3 6 0-15,-7-3 1 16,-8 15 0-16,-10 4-3 16,-6 6 0-16,6 10 1 15,3-1 1-15,5-9-4 16,6-9 1-16,7-7-13 15,11-12 1-15,3-25-3 16,4-10 0-16</inkml:trace>
  <inkml:trace contextRef="#ctx0" brushRef="#br1" timeOffset="111231.57">19138 13966 59 0,'4'76'29'0,"3"-4"-40"0,-4-53 56 16,1 9-45-16,3 16 0 15,3 3 0-15,-2-13 0 16,6 4-4-16,3-13 0 16,8-6-11-16,3-7 1 15</inkml:trace>
  <inkml:trace contextRef="#ctx0" brushRef="#br1" timeOffset="111818.63">20288 13775 73 0,'14'35'36'0,"-3"5"-44"0,-11-33 65 16,-4-1-57-16,-6 3 1 15,-11 4-2-15,-4 3 1 0,4 2-1 16,-4-2 1-16,-3 0 0 16,-7-4 0-16,3 1 0 15,0 3 0-15,7 2 0 16,4-2 0-16,7-7 1 16,7 4 0-16,7 3-1 15,7 6 1-15,7 6 0 16,4-3 0-16,0 6-1 15,-1-6 1-15,4 4-3 16,1-4 0-16,2 0-7 16,1-3 1-16,3-10-12 15,11-12 0-15</inkml:trace>
  <inkml:trace contextRef="#ctx0" brushRef="#br1" timeOffset="112089.98">20690 14020 68 0,'0'15'34'0,"4"-5"-32"0,3-7 55 0,4 0-56 15,6 0 0-15,11 0 0 16,4-3 0-16,7 0-3 16,3-3 1-16,1-3-6 15,3 0 0-15,-4-4-14 16,-10-5 1-16</inkml:trace>
  <inkml:trace contextRef="#ctx0" brushRef="#br1" timeOffset="112388.17">21572 13506 74 0,'-17'18'37'0,"-8"51"-41"0,22-50 61 16,-1 12-57-16,0 17 1 15,1 8-1-15,-1 13 1 16,1 0-3-16,-1 9 1 16,-3 10-3-16,0-6 0 15,0-10-6 1,4-13 0-16,3-12-10 0,10-22 0 15</inkml:trace>
  <inkml:trace contextRef="#ctx0" brushRef="#br1" timeOffset="112826.4">21900 13687 74 0,'18'22'37'0,"28"-3"-44"15,-32-13 66-15,7-2-58 16,11 2 1-16,3-3 1 16,4 0 0-16,-4 0-5 15,-3 0 1-15,-11 4 2 16,-7 8 0-16,-10 1-2 0,-1-3 0 31,-52 43-1-31,3 0 0 16,0 1 0-16,8 2 1 15,9-12 0-15,12 1 1 16,6-8 1-16,11-2 0 16,7-7 1-16,14-6 0 15,18-6-1-15,18-9 1 16,-5-1-6-16,5-9 0 15,-1-13-11-15,-6-5 0 16,-15-7-6-16,-10 15 0 0</inkml:trace>
  <inkml:trace contextRef="#ctx0" brushRef="#br1" timeOffset="114671.62">19138 15669 57 0,'4'6'28'0,"-11"-2"-24"0,3-1 29 15,-3 0-31-15,-7 9 0 16,0 4 1-16,-11 6 0 16,-7 9-4-16,-13 10 0 15,-8 9 2-15,-4 4 1 16,8 2-4-16,3-3 1 15,4-9-11-15,10-6 0 16,7-19-5-16,11-13 1 16</inkml:trace>
  <inkml:trace contextRef="#ctx0" brushRef="#br1" timeOffset="114895.71">18754 15597 55 0,'7'41'27'0,"0"6"-31"16,-4-35 50-16,1 1-44 15,3 9 0-15,3 12 1 16,8 17 1-16,7 8-5 16,7 1 0-16,-1 9 0 15,1-3 0-15,-4-7-13 16,-7-12 1-16,-3-6-4 15,0-7 0-15</inkml:trace>
  <inkml:trace contextRef="#ctx0" brushRef="#br1" timeOffset="115464.84">20041 15418 49 0,'7'19'24'0,"11"9"-20"15,-11-24 43-15,0 5-42 16,-3 7 0-16,-1-4 4 15,-3 1 0-15,-3 6-11 16,-1-7 0-16,-21 16 7 16,-6 4 0-16,-5-4-3 15,-2-3 0-15,-1-3-2 0,4 0 0 16,-1-3-1-16,8-4 1 16,3 1 0-16,4-3 0 15,7-1 0-15,3 4 1 16,11-1-1-16,8 7 1 15,6 0 0-15,3 7 0 32,4-1-1-32,4 3 0 0,3 1-3 0,-3-7 1 15,3-3-6-15,-3-4 1 16,3-8-14-16,-3-7 1 16</inkml:trace>
  <inkml:trace contextRef="#ctx0" brushRef="#br1" timeOffset="115766.55">20401 15754 59 0,'-7'12'29'0,"18"-2"-24"15,-4-7 42-15,7 0-45 16,7-3 0-16,4-3 0 16,6-3 1-1,12-7-16-15,-1 1 1 16,-3-7-6-16,-4 3 1 15</inkml:trace>
  <inkml:trace contextRef="#ctx0" brushRef="#br1" timeOffset="116141.22">21227 15221 63 0,'3'25'31'0,"1"6"-36"0,-4-21 52 0,-4 2-45 15,-3 4 1-15,-3 3 0 16,-5 3 0-16,-6 3-5 15,-3 6 1-15,-1-9 3 16,-3 6 0-16,3 10-1 16,4 3 0-16,7-1-1 15,7-5 1-15,7-7-1 16,7 0 1-16,10-6-1 16,15-9 0-16,0-7-3 0,7-3 0 15,6-9-10-15,5-13 1 16,-1-12-7-16,4-10 0 15</inkml:trace>
  <inkml:trace contextRef="#ctx0" brushRef="#br1" timeOffset="116364.51">21622 15205 65 0,'-7'41'32'0,"-25"34"-33"15,21-50 58-15,-3 13-57 16,-3 6 0-16,-5 22 0 16,1-1 0-16,-7 20-2 15,-4 12 0-15,4 16-3 16,0-12 0-16,0-4-12 16,3-13 1-16,7-18-3 15,11-16 1-15</inkml:trace>
  <inkml:trace contextRef="#ctx0" brushRef="#br1" timeOffset="116638.59">22186 16121 81 0,'-7'15'40'0,"-21"1"-69"0,21-10 85 16,-7 4-93-16,-4-7 1 0</inkml:trace>
  <inkml:trace contextRef="#ctx0" brushRef="#br1" timeOffset="118784.35">4170 16914 53 0,'-4'0'26'0,"4"0"-16"0,0 0 27 0,0 0-34 0,-7 3 0 15,-3 4 2-15,-4 5 1 16,-11 10-8-16,-10 9 1 16,-4 1 4-16,-7 2 1 0,0 4-3 15,0-4 1-15,4 4-1 16,3 0 0-16,7-1-1 16,8-2 0-16,10-4-1 15,14-9 1-15,3 3-1 16,18-6 1-16,7 3-1 15,11-3 0-15,11 0 1 16,6-4 1-16,-10 4-1 16,-7-6 0-16,-4 5-1 15,-14 4 1-15,-10 3-1 16,-8 13 1-16,-13 0-4 16,-11-4 1-16,-8 4-5 15,-2-1 1-15,2-2-8 16,5-7 0-16,6-12-3 15,7-7 0-15</inkml:trace>
  <inkml:trace contextRef="#ctx0" brushRef="#br1" timeOffset="119114.1">4593 17472 52 0,'21'25'26'0,"-3"-15"-36"0,-18-10 52 16,0 0-41-16,0 0 0 0,0 0 0 16,-18 0 0-16,-3 6-2 15,0 7 1-15,-14 2 1 16,3 10 0-16,-7 7-1 16,7 2 0-16,1 1-3 15,2 5 1-15,12-2-2 16,13-3 1-16,8-7 0 15,13-9 0-15,12-7 4 16,13-9 1-16,7-9 4 16,-6-6 0-16,-4-1 0 15,-8-6 0-15,-6-9-3 16,-4-3 1-16,-10 2-18 16,-1-8 1-16,-20-1-4 15,-1 4 0-15</inkml:trace>
  <inkml:trace contextRef="#ctx0" brushRef="#br1" timeOffset="120075.54">7497 17337 39 0,'17'7'19'0,"-3"-17"-5"0,-10 10 19 15,-4 0-26-15,0 0 0 16,7-3 6-16,-7 3 0 16,-7 3-16-16,-4 10 1 15,-6-1 10-15,-12 20 0 16,-13 5-4-16,-14 14 1 15,-1 5-6-15,-3 7 1 16,0-4-6-16,0 1 0 16,14-10-10-16,8-12 1 15,6-19-6-15,14-16 0 16</inkml:trace>
  <inkml:trace contextRef="#ctx0" brushRef="#br1" timeOffset="120300.5">7137 17366 48 0,'21'22'24'0,"4"0"-23"15,-25-22 41-15,3 3-40 16,-3 3 1-16,0 10 1 16,0 6 0-16,0 9-5 15,7 10 0-15,-3 12 3 16,13 10 0-16,15 9-3 15,7-13 1-15,3-2-9 16,8-10 0-16,13-19-8 16,1-6 1-16</inkml:trace>
  <inkml:trace contextRef="#ctx0" brushRef="#br1" timeOffset="120691.81">9186 17535 62 0,'0'60'31'0,"-7"-10"-33"15,7-38 56-15,-3 4-52 16,-4 0 1-16,-4 9-1 15,4 6 1-15,0 4-5 16,-7-1 1-16,3-6-5 16,4-9 0-16,7-16-13 15,4-18 0-15</inkml:trace>
  <inkml:trace contextRef="#ctx0" brushRef="#br1" timeOffset="121215.7">9208 17209 41 0,'21'-13'20'0,"7"-2"-16"0,-18 12 19 0,1-1-23 16,7 4 0-16,3 4-6 15,7 2 1-15,4 0 0 16,7 3 0-16,-1 4-4 15,-6 3 0-15,-4 3 1 16,-6 6 0-16,-5 3 5 16,-3-3 1-16,-3 0 5 15,-4 6 0-15,-3 1 1 16,-4-1 1-16,0-3-2 16,-4-3 1-16,0-6-4 15,1-3 1-15,3-4 1 16,0-8 0-16,0-4 0 15,7-7 1-15,4-5-1 16,3-4 1-16,0-3 0 16,3 0 0-16,1-3-2 15,3 1 0-15,0 2 0 16,4 6 1-16,0 4 0 0,3 2 1 16,-3 4 1-16,-1 6 0 15,1 4 1-15,-4-1 1 16,0 3 0-16,4 7 1 15,-4 12-2-15,4 7 0 16,3 6-2-16,4 9 1 16,0-6-3-16,3-7 1 15,-7-5-8-15,11-10 0 16,7-10-11-16,-4-9 0 16</inkml:trace>
  <inkml:trace contextRef="#ctx0" brushRef="#br1" timeOffset="121683.11">12284 16898 45 0,'0'10'22'0,"0"2"-14"0,-4-8 29 15,-3 8-35-15,-3 7 1 16,-8 6 1-16,-7 13 0 16,-3 2-5-16,-11 7 1 15,-3 13 4-15,-4 9 0 16,4 16-1-16,6 12 0 16,5 9 0-16,6-2 0 15,0-1-1-15,18-12 0 16,7-6-2-16,18-19 0 15,14-19-3-15,10-9 1 16,7-20-11-16,8-14 0 0,-11-14-6 16,-11-2 1-16</inkml:trace>
  <inkml:trace contextRef="#ctx0" brushRef="#br1" timeOffset="122195.61">12344 17397 66 0,'7'19'33'0,"21"-13"-38"16,-17-6 60-16,3-3-55 15,10 3 0-15,5 0-1 16,6 0 1-16,0 0-5 16,-3-3 1-16,3-3-15 15,8-10 1-15</inkml:trace>
  <inkml:trace contextRef="#ctx0" brushRef="#br1" timeOffset="122702.6">13257 17344 61 0,'-38'59'30'0,"-12"-15"-32"0,29-31 45 0,-4 6-42 16,-3-4 1-16,0 1 1 15,3-4 1-15,1-2-6 16,2-4 0-16,5-9 3 16,6-6 0-16,4-7-3 15,11-3 1-15,-1-9-2 16,4-3 0-16,7-1 0 16,7 7 1-16,8 6 0 15,2 10 1-15,-2 9 0 16,2 6 1-16,1 7 0 15,-4-1 1-15,-3 4 0 16,-4 6 0-16,0 3-1 16,4 0 1-16,-4-3-2 15,4 0 1-15,3-6-1 16,4-4 1-16,3-6 1 16,-3-2 0-16,3-8 2 15,-3-5 0-15,0-4 0 0,-1-8 1 16,-2-1 0-16,-8-7 0 15,-11-5-1-15,-10-1 0 16,-10 1-7-16,-11 3 1 16,0 5-10-16,-1 8 1 15,-2 5-7-15,-1 10 0 16</inkml:trace>
  <inkml:trace contextRef="#ctx0" brushRef="#br1" timeOffset="122957.74">14037 17613 81 0,'-3'51'40'0,"-29"21"-55"15,18-50 80-15,-11 12-65 16,-10 10 0-16,-4 0-5 16,0 3 0-16,0-3-3 15,4-6 1-15,14-23-14 16,7-5 0-16</inkml:trace>
  <inkml:trace contextRef="#ctx0" brushRef="#br1" timeOffset="123383.4">14503 17350 62 0,'0'22'31'0,"28"16"-29"16,-17-35 48-16,3 3-48 15,3 3 1-15,8 1 1 16,10-1 0-16,8 1-6 16,-1-4 1-16,0-3-2 15,-3-6 1-15,-4 0-17 16,1-7 0-16</inkml:trace>
  <inkml:trace contextRef="#ctx0" brushRef="#br1" timeOffset="123754.17">15275 17124 64 0,'-14'44'32'0,"11"-19"-33"0,-1-22 45 0,1 4-44 16,-8-1 0-16,0 6 2 15,4 4 1-15,-3 3-3 16,-1 9 1-16,-6 0 1 15,2-6 1-15,-2 10-1 16,3-1 1-16,3 7-2 16,8-7 0-16,3 0-1 15,7-6 0-15,3-3-1 16,8-9 1-16,10-10-3 16,11-3 1-16,3-9-8 15,4-7 1-15,7-12-11 0,-4-7 1 16</inkml:trace>
  <inkml:trace contextRef="#ctx0" brushRef="#br1" timeOffset="123994.35">15660 17218 68 0,'-18'25'34'0,"-24"48"-34"0,28-48 58 0,-7 3-56 16,-4 16 0 0,-3 18 0-16,3 11 1 0,4 24-6 15,0 0 0-15,3 19-2 16,4-9 1-16,7-13-8 16,3-22 0-16,11-25-10 15,15-22 1-15</inkml:trace>
  <inkml:trace contextRef="#ctx0" brushRef="#br1" timeOffset="124675.86">16207 16491 48 0,'-14'31'24'0,"14"1"-17"0,3-17 36 0,1-2-37 0,-1 6 0 0,4 9 6 16,0 13 0-16,0-1-13 0,4 17 0 15,3 18 10-15,18 19 0 16,17 19-4-16,4 19 1 62,3 6-4-62,-10 9 1 16,-17 0-6-16,-19 4 1 16,-17-7-6-16,-18-12 0 0,-10-26-15 0,-7-27 0 15,3-29 0-15,7-22 0 0</inkml:trace>
  <inkml:trace contextRef="#ctx0" brushRef="#br1" timeOffset="125513.71">17477 17099 68 0,'7'57'34'0,"14"24"-46"0,-18-53 68 0,-3 13-56 0,-3 12 0 0,3 10 0 16,7 16 1-16,3 11-1 15,8-2 1-15,7-19-1 16,14-6 1 0,14-13 1-16,7-19 0 15,-1-15 1-15,9-19 0 47,-5-22 0-16,-7-19 0 16,-6-16-1-31,-4-18 1 15,-4-13-8-31,-10-12 1 16,-8-7-13 15,-2-9 0-31,-8 12-5 0,3 19 1 62</inkml:trace>
  <inkml:trace contextRef="#ctx0" brushRef="#br1" timeOffset="125771.27">19131 16632 67 0,'-7'3'33'0,"-21"22"-40"0,17-9 64 0,4 15-57 16,-3 4 1-16,-12 18 1 0,-6 19 1 16,-7 19-3-1,-4 22 0-15,0 22 3 0,15 22 0 16,10-10 0-16,14 0 1 16,14-2-2-16,14-26 0 15,7-22-4-15,15-25 0 16,10-25-20-16,14-44 1 15</inkml:trace>
  <inkml:trace contextRef="#ctx1" brushRef="#br1" timeOffset="122421.39">16891 12069 0,'0'0'16,"0"0"-1,0 0 1,0 0 0,0 0-1,0 0 1,0 0-1,0 0 1,0 0 0,0 0-1</inkml:trace>
  <inkml:trace contextRef="#ctx0" brushRef="#br1" timeOffset="127253.56">19639 16579 59 0,'-7'28'29'0,"4"3"-22"15,3-25 30-15,-4 7-34 16,-3 6 0-16,3 12 2 16,1 4 1-16,-4-7-8 15,0 10 1-15,0 2 3 16,0 1 0-16,0-6-4 16,3-4 0-16,4-12-8 15,4-7 0-15,10-21-9 0,7-10 0 16</inkml:trace>
  <inkml:trace contextRef="#ctx0" brushRef="#br1" timeOffset="127582.86">19946 16688 57 0,'-18'16'28'0,"-6"-10"-34"0,17-3 47 0,-4 1-41 16,-3 5 1-16,0 4 1 16,0 8 0-16,-4 1-3 15,8-6 1-15,-5 6 1 16,5 3 0-16,6 0-1 16,8-6 0-16,3-3-1 15,3-4 1-15,8-9 1 16,0-9 0-16,3-6 1 15,0 5 0-15,0-5 0 16,-3-10 1-16,0-6-2 16,-4-7 0-16,-4 7-10 15,1 0 1-15,-1-7-10 16,-3 4 0-16</inkml:trace>
  <inkml:trace contextRef="#ctx0" brushRef="#br1" timeOffset="127867.86">20553 16557 65 0,'0'15'32'0,"-35"20"-31"0,20-29 57 0,-9 13-55 16,-4 9 0-16,-11 13 1 15,-7 0 1-15,-7 15-7 16,-3 26 1-16,-15 18 2 16,-10 19 1-16,0 7-4 15,0 2 0-15,3-9-4 16,18-6 1-16,11-28-6 16,13-16 0-16,8-16-10 15,21-15 0-15</inkml:trace>
  <inkml:trace contextRef="#ctx0" brushRef="#br1" timeOffset="128348.06">20218 17416 66 0,'7'3'33'0,"25"0"-32"0,-15-3 57 15,1-3-55-15,10 6 1 16,4 0 1-16,0-3 0 16,-1 7-7-16,-3-4 1 15,-6 0 3-15,-8 0 0 16,-7 3-4-16,-7 4 1 0,-4-1-5 15,-3 0 1-15,-3 4-2 16,-4 0 0-16,-4 2-1 16,7 1 0-1,1 0 2-15,3-1 1 0,0 4 3 16,7 0 0-16,3 3 4 16,8 6 0-16,6-3 3 15,5 0 1-15,-5 3 0 16,-3-2 0-16,0-1-1 15,-3-3 1-15,-7 0-3 16,-8-1 1-16,-10 5-4 16,-11 2 0-16,0-16-6 15,-6 1 0-15,-1 3-12 16,4-10 1-16,3-9-4 16,11-4 1-16</inkml:trace>
  <inkml:trace contextRef="#ctx0" brushRef="#br1" timeOffset="128595.03">21191 17516 61 0,'-21'50'30'0,"-18"10"-36"0,25-38 59 0,-10 3-51 0,-8 9 1 0,-3 14 0 15,-11 2 1 1,-7-6-6-16,3-1 1 0,12-5-4 16,6-7 0-16,7-18-13 15,15-10 0-15</inkml:trace>
  <inkml:trace contextRef="#ctx0" brushRef="#br1" timeOffset="129309.66">22140 17472 57 0,'-24'38'28'0,"-19"0"-25"0,29-26 40 0,-3 1-40 16,-8 2 0-16,-10-2 0 15,-8-4 0-15,15-2-5 16,0-4 0-16,0-6 3 16,3-7 0-16,7-6-3 15,8-12 0-15,6-3 0 16,4 6 0-16,11-7 0 15,10-2 1-15,7-1-1 16,4 1 0-16,3 6 2 16,4 3 0-16,-4 12 0 15,1 7 1-15,-1 9 0 16,-3 10 0-16,-4 5-1 16,-4-2 0-16,-2 9 0 15,-1 3 0-15,0 4-1 16,4 2 1-16,-4 1 0 15,0 2 0-15,11-5 0 0,10 2 0 16,4-15 0-16,17-7 1 16,4-5 0-16,-3-10 1 15,-8-7 1-15,-10-5 0 16,-10-4 0-16,-8-9 0 16,-11-1 0-16,-13 7 0 15,-15-3-2-15,-17-3 1 16,-11 0-5-16,-7 3 1 15,-10 6-6-15,3 3 1 0,4 7-6 16,3 3 0-16,4-1-6 16,3-2 0-1</inkml:trace>
  <inkml:trace contextRef="#ctx0" brushRef="#br1" timeOffset="129678.95">23149 16610 68 0,'7'44'34'0,"43"34"-39"0,-33-59 68 16,12 6-61-16,13 13 1 16,4 12 2-16,7 16 1 15,3 3-6-15,-17 6 0 16,-7 0 3-16,-11 16 0 15,-21 28-9-15,-18 19 1 16,-35 19-18-16,-21 25 1 16</inkml:trace>
  <inkml:trace contextRef="#ctx0" brushRef="#br1" timeOffset="134110.97">10982 16861 46 0,'14'3'23'16,"7"16"-20"-16,-10-19 24 0,3 6-26 16,4 0 1-16,-1-3 1 15,8-3 1-15,3-6-4 16,4 0 0-16,0-13 2 16,-4-15 0-16,-3-4-1 15,-8-12 1-15,-3-7-2 16,-3-5 0-16,-1 5-3 15,-2 7 0-15,-1 6-2 16,-4 10 0-16,1 12-2 16,-1 12 0-16,1 17 0 15,-1 8 1-15,8 20 4 16,-1 9 0-16,5 15 4 0,2 7 1 16,8 12 3-16,7 13 0 15,-4 3 0 1,4 7 0-16,-1-7-2 0,-2-19 1 15,-5-9-2-15,-3-10 0 16,-6-15-2-16,-5-16 1 16,-3-12-1-16,-10-4 1 15,-11-9-2-15,-11-12 1 16,-14-7-1-16,-7-6 0 16,-7 0-1-16,-10-7 1 15,-4 1-2-15,3 3 1 16,8 3-2-16,3 6 0 0,3 3 0 15,12 10 0 1,2 0 0-16,12 6 1 0,6-4 0 16,7-2 1-16,8-3 2 15,10-7 0-15,7 0 1 16,14-2 1-16,18-4 0 16,11-7 1-16,17-5-1 15,14-1 1-15,11-5-1 16,3-4 0-16,-17 3-1 15,-18 10 0-15,-18 6-2 16,-10 9 1-16,-18 10 0 16,-21 15 0-16,-21 13-2 15,-14 3 1-15,-15 6-5 16,-17 10 1-16,-3 19-6 16,-22 9 1-16,-14 6-8 15,-3 0 1-15</inkml:trace>
  <inkml:trace contextRef="#ctx0" brushRef="#br1" timeOffset="134859.04">11670 16795 51 0,'78'-41'25'0,"-8"-34"-28"0,-56 53 45 0,0-13-41 15,0-2 0-15,-3-10 2 16,-4-3 1-16,-7 3-4 16,0-7 1-16,-14-5 2 15,-21 5 0-15,-18 1-1 16,-11 0 0-16,-13 9-2 16,3 13 0-16,-11 12-2 15,-10 25 1-15,3 10-2 0,-7 12 1 16,4 13-3-1,3 6 0-15,4 19-3 0,0 15 1 16,10 29-4-16,18 6 1 16,14 19-1-16,18 6 0 15,21-9 7-15,18-7 0 16,13-18 8-16,12-16 1 16,17-23 6-16,24-17 0 78,32-23 2-78,11-28 1 0,18-19-5 31,14-34 1-15,-15-26-5-1,-13-30 0-15,-18-7-4 0,-25-22 1 63,-25-13-2-63,-24-9 0 15,-32-6-4-15,-18-6 1 32,-38 8-11-17,-29 11 1 1,-24 12-4-16,-4 9 0 0</inkml:trace>
  <inkml:trace contextRef="#ctx0" brushRef="#br1" timeOffset="178624.19">14252 16256 20 0,'7'-4'10'0,"4"1"-6"16,-4 3 11-16,0 0-13 16,-7 0 1-16,7 0 3 15,-7 0 0-15,4 0-7 16,-1 3 0-16,4 1 5 16,-3 2 0-16,-1 6-2 15,1-2 1-15,-1-1-2 16,1 4 1-16,-1-4-1 15,1 1 0-15,3-4 0 16,0-6 1-16,7-6-1 16,4-1 1-16,6-18-1 15,12-19 1-15,2-3-1 16,8-28 1-16,25-22-5 16,14-22 1-16,17-48-9 0,4-14 0 15</inkml:trace>
  <inkml:trace contextRef="#ctx0" brushRef="#br1" timeOffset="180656.46">21646 16365 17 0,'8'7'8'0,"6"-11"-2"16,-11 4 9-16,4 0-13 15,0 4 0-15,0-4 4 16,4 3 1-16,-1 0-7 15,1 6 0-15,0-2 4 0,-1 2 0 16,1 4-1-16,-1-4 1 16,-3 3-2-16,4-2 0 15,0 6-1-15,3-4 1 16,3-9 0-16,1-3 1 16,7-12-1-16,3-20 0 15,7-15-1-15,15-15 1 16,6-36-7-16,11-33 1 31,-3-26-8-15,17-41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5T19:09:09.19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0-05T19:09:53.725"/>
    </inkml:context>
  </inkml:definitions>
  <inkml:trace contextRef="#ctx0" brushRef="#br0">3217 4126 57 0,'-7'16'28'0,"-14"28"-27"0,14-25 29 16,-7 6-31-16,-4 19 0 15,-3 6-5-15,-7 6 1 16,-4 4 1-16,-7 9 1 16,8-6-6-16,6-7 0 15,11-6 1-15,3-3 0 16,4-3 5-16,14-9 1 15,7-10 6-15,8-6 1 16,2-10 3-16,8 0 0 16,0-5 0-16,3-1 0 15,-14-3-3-15,0 6 1 16,-10 10-5-16,-11 6 1 0,-11 6-3 16,-6 9 1-16,-8 4-4 15,-14 9 1-15,0 1-6 16,1-11 1-16,6 1-6 15,-3 0 1-15</inkml:trace>
  <inkml:trace contextRef="#ctx0" brushRef="#br0" timeOffset="342.41">3482 5114 43 0,'11'10'21'0,"-4"-4"-24"0,-7-6 38 15,-4 0-36-15,-3 0 0 16,-11 3 0-16,-3 0 1 16,0 0 0-16,-7 0 1 15,0 13-2-15,6 6 0 16,1 6 0-16,11-3 1 15,-1 0-1-15,15-6 1 16,13-3-1-16,4-13 1 16,15-6 0-16,6-13 0 15,-14-9-1-15,4 3 1 16,-11-3-8-16,-3-3 0 0,-8-7-3 31,-6 7 0-15</inkml:trace>
  <inkml:trace contextRef="#ctx0" brushRef="#br0" timeOffset="748.92">3648 4205 58 0,'3'3'29'0,"4"47"-36"0,-7-28 59 0,0 9-51 0,0 23 0 0,0 8 0 0,0 17 0 0,0 21-2 0,0-6 1 0,4 3-1 0,-1-12 1 94,1-10-4-94,3-15 0 78,-7-7-7-78,3-31 1 0,5-9-7 47,2-13 1-47</inkml:trace>
  <inkml:trace contextRef="#ctx0" brushRef="#br0" timeOffset="886.8">3877 4957 40 0,'0'41'20'0,"11"22"-20"0,-11-48 31 0,7 4-29 0,3-6 0 0,-10-4 4 0,11 1 0 0,-1-4-6 0,1 0 1 0,7-6 5 0,-4-9 1 0,7-7-2 0,4-9 1 0,-4 6-3 15,7-6 1-15,-14-3-4 31,4-3 1-31,-4 9-8 0,0 3 1 0,-3-3-12 16,-1 3 1-16</inkml:trace>
  <inkml:trace contextRef="#ctx0" brushRef="#br0" timeOffset="1384.91">4237 5011 57 0,'32'12'28'0,"35"-9"-28"0,-57-9 43 0,11 3-44 0,1-7 1 0,2-2-2 0,-3-1 1 0,-10-5 1 0,0-1 0 16,-4-6-1-16,-7 6 0 16,-11 0 0-16,4 10 0 0,-11 9 0 15,4 12 1-15,-10 7 0 16,9 9 0-16,5 13 0 15,-1 3 1 32,11 0 0-47,11 0 0 0,3-7-1 0,11-8 1 16,6-8-1-16,12-17 1 125,6-14-5-109,-3 1 1 62,-11-19-13-78,1-7 1 15</inkml:trace>
  <inkml:trace contextRef="#ctx0" brushRef="#br0" timeOffset="1877.99">7041 5199 57 0,'-14'41'28'0,"11"-32"-24"0,3-15 45 0,0-10-44 0,3-6 0 0,1-19 1 0,-4-12 1 0,0-22-10 0,0-16 1 0,3-6 6 16,4-7 0-16,4-3-3 15,10 4 1-15,-3-1-1 110,3 17 0-95,0 11-1 1,0 14 1-16,1 15-2 0,-1 22 0 31,-4 3-4-31,1 22 0 0,-15 12-8 0,-6 13 0 16,-8 13-9-16,-6 0 1 0</inkml:trace>
  <inkml:trace contextRef="#ctx0" brushRef="#br0" timeOffset="2149.94">6777 4876 46 0,'39'56'23'0,"28"-24"-14"0,-39-36 34 0,14 8-41 0,1-1 1 0,2-3-1 0,-2 3 0 0,-1-3-4 0,4-3 1 16,-11-10 1-16,4-6 1 0,-4 1-2 0,-10 2 1 0,0-9-1 0,-4 3 0 0,-7 6 0 0,0-3 1 0,-7 10-1 15,-7 3 1-15,-3-1 0 16,-4 4 0-16,-4 0 0 15,-3 6 0-15,3 4 0 16,-6 5 1-16,3 7 0 16,7 6 0-16,-4 0-1 15,0-3 1-15,11 0-1 16,0 0 1-16,11-3-1 16,7-10 0-16,3-6-1 15,3-6 1-15,1 0-3 16,-4-10 1-16,0-9-14 0,8-9 1 15,-8-6-1-15,7 5 0 32</inkml:trace>
  <inkml:trace contextRef="#ctx0" brushRef="#br0" timeOffset="2364.17">7669 4982 60 0,'0'-3'30'0,"4"16"-38"0,3-19 62 0,4-10-51 16,-8 0 1-16,11-6 1 0,4 0 1 0,10-3-8 0,18 0 1 0,3-6 4 0,1-7 0 0,10-3-5 16,0 7 0-16,-14 9-9 15,-8 3 1-15,-2-6-10 16,-1 3 0-16</inkml:trace>
  <inkml:trace contextRef="#ctx0" brushRef="#br0" timeOffset="2902.88">10707 4568 63 0,'-11'29'31'0,"-13"-10"-31"0,9-7 53 0,-9 13-54 15,-8 10 1-15,-7 5-1 0,-10 17 1 16,-4-4-3-16,0-6 0 15,11-3-6-15,6-6 1 16,5-10-10-16,6-16 1 16</inkml:trace>
  <inkml:trace contextRef="#ctx0" brushRef="#br0" timeOffset="3139.35">10224 4543 52 0,'14'29'26'0,"42"33"-20"0,-38-37 40 0,10 13-45 16,4 28 1-16,10 3-1 15,4 3 1-15,0 6-4 16,-4 1 0-16,-3-23-5 16,-7-15 1-16,-4-22-11 15,-7-19 1-15</inkml:trace>
  <inkml:trace contextRef="#ctx0" brushRef="#br0" timeOffset="3397.73">11324 4499 60 0,'-3'10'30'0,"-1"-1"-24"0,4-6 49 16,0 1-53-16,0-1 0 15,0-3 0-15,0 0 1 16,0 0-4-16,0 0 0 0,0 0-3 15,7 0 1 1,-7 6-17-16,0-6 0 0</inkml:trace>
  <inkml:trace contextRef="#ctx0" brushRef="#br0" timeOffset="3578.5">11268 4904 73 0,'7'31'36'0,"17"-6"-38"0,-16-21 55 0,-8-4-56 15,7-4 0-15,-4-2-36 16,1-16 1-16,3 7 39 16,-4 5 0-16</inkml:trace>
  <inkml:trace contextRef="#ctx0" brushRef="#br0" timeOffset="5546.51">14196 4032 46 0,'3'3'23'0,"11"4"-8"16,-7-1 23-1,4 10-35-15,-4 9 0 0,0 3 4 16,0 22 0-16,4-3-8 16,-4 32 0-16,0 15 5 15,0 22 1-15,-3 0-3 16,-4 3 1-16,-8-3-5 15,-2-16 0-15,-1-28-4 32,1-9 1-32,3-19-9 0,3-22 0 0,4-22-6 0,7-10 1 15</inkml:trace>
  <inkml:trace contextRef="#ctx0" brushRef="#br0" timeOffset="5916.7">14855 4396 68 0,'4'13'34'0,"-8"-4"-40"0,1 3 66 0,-4 14-61 15,-11 8 1-15,-6 10-1 16,-12 0 0-16,1 3 1 16,0 3 1-16,-4 0-2 15,4 0 1-15,3-9 0 16,7-3 0-16,8-19 1 16,13-1 0-16,11-5 0 15,11 0 0-15,6-1 0 16,19 4 0-16,6-7-1 15,8-6 1-15,3 7-5 16,0-1 1-16,-8 4-10 16,-2-1 0-16,-22-2-7 15,-10-1 0-15</inkml:trace>
  <inkml:trace contextRef="#ctx0" brushRef="#br0" timeOffset="6519.1">15723 4173 44 0,'-3'-6'22'0,"6"12"-7"0,-3-6 31 16,0 3-41-16,0 16 1 15,0 3 2-15,0 22 1 16,0 6-12-16,-3 13 1 0,-4 31 7 16,7 19 0-16,0 6-4 15,0 0 0-15,0-12-5 16,0-22 1-16,0-13-6 15,3-22 0-15,1-12-12 16,10-29 1-16</inkml:trace>
  <inkml:trace contextRef="#ctx0" brushRef="#br0" timeOffset="6762.61">16281 4343 66 0,'0'40'33'0,"-11"48"-34"0,1-63 54 0,-12 16-54 0,-9 19 1 0,-8 2-1 0,0 1 0 0,4 3-2 0,3-10 0 16,4-9-6-16,3-21 0 15,4-11-10-15,7-12 1 16</inkml:trace>
  <inkml:trace contextRef="#ctx0" brushRef="#br0" timeOffset="6969.09">15963 4515 55 0,'14'53'27'0,"15"13"-29"0,-19-41 44 0,1 13-42 16,3 9 1-16,7 6-1 16,7-6 1-16,4 4-2 15,0-1 1-15,-4-9-4 16,-3-10 1-16,-4-15-11 16,3-10 1-16,-2-12-2 15,-1-7 0-15</inkml:trace>
  <inkml:trace contextRef="#ctx0" brushRef="#br0" timeOffset="7206.44">16485 4797 75 0,'-7'16'37'0,"35"-16"-49"0,-17-3 80 16,3 0-68-16,7-7 0 16,11 1 0-16,7 0 0 15,0-1-4-15,0-6 0 16,-11 4-11-16,-4-7 1 16,-2-3-7-16,2 3 0 15</inkml:trace>
  <inkml:trace contextRef="#ctx0" brushRef="#br0" timeOffset="7536.56">17141 4493 76 0,'-7'32'38'16,"-14"-14"-54"-16,14-8 73 0,-3-7-57 15,-4 6 0-15,-8 1 1 16,8-7 0-16,0 3-1 16,4 7 0-16,6-4 0 15,8 1 1-15,6-4 0 16,-3 0 0-16,21 7-1 16,4-1 1-16,0 4-1 15,-4 3 1-15,-3 6-1 0,-11-3 1 16,-7 6-3-16,-14 10 1 15,-14-1-5-15,-4-9 1 16,-10-3-9-16,-4-6 0 16,0-22-6-16,7-3 0 15</inkml:trace>
  <inkml:trace contextRef="#ctx0" brushRef="#br0" timeOffset="7781.08">17053 4405 69 0,'4'22'34'0,"6"3"-33"0,-6-21 65 0,3 2-64 0,4-12 1 0,10-4 0 16,10 1 0-16,15-7-5 15,0-9 1-15,11-6 1 16,10-7 0-16,0 0-7 15,0 7 0-15,-11-10-14 16,-6 4 1-16,-15-1-3 16,-3-3 1-16</inkml:trace>
  <inkml:trace contextRef="#ctx0" brushRef="#br0" timeOffset="8049.63">17903 3556 57 0,'8'69'28'0,"-8"65"-28"0,0-99 53 16,-11 18-51-16,-14 35 0 16,4 22 0-16,0 15 1 0,-4 16-4 15,8 4 0-15,2 21 3 16,8-9 0-16,7-13-2 15,4-6 0-15,7-35-2 16,3-21 0-16,3-23-11 16,1-8 1-16,-7-33-7 15,-11-18 0-15</inkml:trace>
  <inkml:trace contextRef="#ctx0" brushRef="#br0" timeOffset="8979.48">19036 4136 24 0,'3'31'12'0,"4"-31"-3"0,-7 0 9 0,4 0-11 0,-4 0 1 0,0 0 8 15,-4-3 0-15,4 9-17 16,-3 4 1-16,-8 5 12 16,4-5 1-16,-14 18-4 15,-4 13 0-15,-3-10-4 16,-7 7 0-16,0 6-4 16,-1-1 0-16,5-5-1 15,2-3 0-15,1-4 0 16,4 0 0-16,6-9 0 15,7-3 0-15,8 0 0 16,10-7 1-16,7-5-1 16,7-1 1-16,14-6-1 15,4 0 1-15,4 0-2 16,-5-9 1-16,1 5-3 16,-4 1 0-16,1 3-9 15,-8-3 0-15,-7 0-9 16,-3 3 0-16</inkml:trace>
  <inkml:trace contextRef="#ctx0" brushRef="#br0" timeOffset="9747.27">18482 4982 67 0,'0'4'33'0,"14"2"-29"16,-3-3 58-16,10 0-57 15,14 0 1-15,8 3 0 16,20-6 0-16,11-9-10 16,-7 6 0-16,-3-3 1 15,-8 3 0-15,-7-1-18 16,-20-5 0-16,-15 9-3 15,-7-6 0-15</inkml:trace>
  <inkml:trace contextRef="#ctx0" brushRef="#br0" timeOffset="10542.88">19872 4220 63 0,'-14'19'31'0,"14"-16"-29"0,0-3 58 15,7 7-56-15,4-7 1 16,10 0 4-16,7 0 0 16,14 0-11-16,-3-7 1 15,10 4 6-15,11-6 1 16,0-1-4-16,-7 1 1 15,-10 3-3-15,-8-1 1 16,-14 14-3-16,-10-1 0 16,-15 10-2-16,-14 6 1 15,-10 0-3-15,0 9 0 0,0-9-2 63,-4 6 0-63,0 3 0 0,1 4 1 62,6-1 1-62,4-2 1 16,7-4 2 0,3-3 1-1,7 3 2-15,12-3 1 16,2 1 2-16,4-1 1 31,11-3 0-31,14 3 0 0,14 0 1 16,7-3 0-1,0 3 0-15,-7 3 0 0,-15 0-3 0,-13 7 0 0,-32 5-2 0,-28 17 0 0,-22 6-2 0,-31 9 1 16,-28-3-6-16,-18-3 0 0,-25-7-14 0,-3-15 1 0</inkml:trace>
  <inkml:trace contextRef="#ctx0" brushRef="#br1" timeOffset="37367.91">22885 3866 38 0,'3'9'19'0,"1"20"-10"15,-1-17 20-15,-3 7-26 16,0 9 0-16,0 7 0 15,-3 15 1-15,-4 19-5 16,-4 12 0-16,-7 14 3 16,-3 5 1-16,-3 10-2 15,-1-7 0-15,4-21-1 16,3-20 1-16,4-11-5 16,3-30 0-16,4-14-5 15,4 2 1-15,3-43-5 0,7-10 0 16,-4-25-1-16,1 0 0 15</inkml:trace>
  <inkml:trace contextRef="#ctx0" brushRef="#br1" timeOffset="38044.57">22754 4035 20 0,'11'-47'10'0,"6"13"-4"0,-10 21 18 16,4 7-18-16,3 0 0 16,0-1 7-16,0 4 0 15,-3 3-14-15,7 0 0 16,6 3 11-16,5 1 1 0,6 5-3 15,-3 4 0-15,-1 2-2 16,1 1 0-16,0 0-2 16,0 6 1-16,-4-4-3 15,-4 11 1-15,-2-1-2 16,-12 3 0-16,-10-3-2 16,-10 10 0-16,-8-3-1 15,-10 5 1-15,-8-2-1 16,-2-16 0-16,2 0-1 15,5-3 0-15,2-10 0 16,8 0 1-16,0-2-1 16,7-1 1-16,3-3 0 15,8 3 0-15,3 1 0 16,0 8 1-16,3-2 0 16,4 12 1-16,4 0-1 15,0 0 1-15,3 16 0 16,-4 9 0-16,1-6 0 0,-1 0 0 15,1 3 0-15,3-3 1 16,0-7-1-16,0-8 1 16,4-4 0-16,3 0 1 15,7-9 0-15,4-7 0 16,11-12 0-16,-1-10 0 16,0-6-1-16,-7-6 0 15,1-3-2-15,-8-16 1 16,-3-3-2-16,-1 13 1 47,-10-7-1-47,-6 6 1 0,-8 7 0 0,0 16 0 0,-8 2-1 15,-6 13 1-15,-3 13-1 0,-8 0 1 0,0 15 0 16,4 10 0-16,4 6 0 16,6 6 1-16,7-6 0 15,4-3 1-15,7-3-1 16,8-10 1-16,6-12-2 15,0-9 1-15,0-10-5 16,0-7 0-16,7-8-7 16,4-4 0-16,-11-16-4 15,4-9 1-15</inkml:trace>
  <inkml:trace contextRef="#ctx0" brushRef="#br1" timeOffset="38840.37">23640 4732 45 0,'0'47'22'0,"3"3"-24"0,-3-38 42 0,0 10-38 0,-3 6 0 16,3-18 1-16,0 2 0 15,0 1-5-15,0-7 1 16,0 7 2-16,3-10 1 16,4-6-2-16,0-13 1 15,4-6-2-15,-1 6 1 16,1-2-1-16,0-1 1 15,-4 6-2-15,0 4 1 16,0 6-2-16,0 3 1 0,0 0 0 16,-4 9 0-16,4-6 0 15,-3 4 1-15,0-1 0 16,-1 0 1-16,1 7 1 16,-1-1 0-16,1-2-1 15,-1-1 0-15,1 0-1 16,-1-5 1-16,4-8 0 15,0-2 0-15,4 0-1 16,0-13 1-16,3 3 0 16,0-2 0-16,3-1 0 15,1-6 1-15,0 6-1 16,-1-6 1-16,1 3 0 16,-4 6 0-16,0 0-1 15,-3 10 1-15,-1 9 0 16,1 7 0-16,-1 2-1 15,-2 7 0-15,-1 12 0 16,0 1 0-16,-4-1 0 0,4-3 0 16,0-3 0-16,0-9 0 15,4 3-2-15,3-7 0 16,0-2-3-16,4-4 1 16,-1 0-3-16,1-12 0 15,3-3-2-15,4-10 0 16,0-6 2-16,-1 3 1 15,5 0 3-15,-1 3 0 16,0 0 6-16,0 1 1 16,-3 2 3-16,0-3 1 0,-4 3 1 15,-4 7 1-15,1 6-2 16,-7 0 0-16,-11 3-3 16,-4 3 1-16,-10 0-4 15,-4 3 1-15,-3 13-2 16,-4 3 0-16,1 9-1 15,-1 7 0-15,4-13-1 16,7 0 0-16,3-3-2 16,8-6 0-16,10-7 0 15,7-6 0-15,7-3-2 16,4-12 1-16,-1-13-3 16,1 0 1-16,-4-7-6 15,-3-2 0-15</inkml:trace>
  <inkml:trace contextRef="#ctx0" brushRef="#br1" timeOffset="39111.72">24532 4816 36 0,'4'57'18'0,"3"15"-14"0,0-63 29 15,0-3-33-15,0 4 1 16,4-1 4-16,-1-2 0 15,1-7-4-15,-1 0 0 16,4-4 3-16,0-8 1 16,1-4-1-16,2-9 1 15,8 0-2-15,-4-3 0 0,0 3-4 16,-3 3 1-16,0 3-7 16,-1 0 1-16,-3 3-10 15,0 4 1-15,-3-10-2 16,0 3 1-16</inkml:trace>
  <inkml:trace contextRef="#ctx0" brushRef="#br1" timeOffset="39396.65">24906 4813 35 0,'25'19'17'0,"24"-7"-15"0,-35-15 33 0,7 0-32 15,1-6 1-15,-1-4 2 16,-4 1 0-16,5-7-8 15,-8-3 1-15,0 0 4 0,-11-6 0 16,-3 9-1 0,-7 3 0-16,0 16-2 15,-3 10 1-15,-1 8-1 0,1 8 1 16,2 17-1-16,8-5 1 16,0 0 0-16,4 2 0 15,3-14-1-15,4-5 0 16,13-5-3-16,15-10 1 15,3 1-9-15,4-7 1 16,-7-19-5-16,0-9 0 16</inkml:trace>
  <inkml:trace contextRef="#ctx0" brushRef="#br1" timeOffset="40071.87">27284 4606 54 0,'3'16'27'0,"1"-32"-27"0,-4 16 51 16,0 3-50-16,-4 0 0 15,-3 7-1-15,-7-1 1 16,-3 10-2-16,-5 0 1 16,-2 0 0-16,3 6 1 15,6 37-3 1,12-24 1-16,10 0-1 15,7-10 1-15,7-6-1 16,0-6 0-16,1-13 0 16,-1-10 0-16,0-5 1 15,-3-10 0-15,-1-3 0 16,1 0 1-16,-4-7-2 16,0 4 1-16,0 0-1 15,-3 9 1-15,-1 10 0 16,-3 2 1-16,0 14 0 15,0 5 0-15,1 7 1 16,-1 16 0-16,0-4-1 16,7 7 1-16,-4-4-3 15,1 1 0-15,3-4-4 16,4-3 1-16,3-12-10 0,4-13 1 16</inkml:trace>
  <inkml:trace contextRef="#ctx0" brushRef="#br1" timeOffset="40537.83">27813 3813 47 0,'18'59'23'0,"-15"42"-16"0,-3-73 38 0,-3 22-44 16,3 22 0-16,0 10 0 15,-4 6 1-15,-3 12-3 16,0-9 0 0,0-16 0-16,0-18 0 0,0-14-5 15,0-18 1-15,3-12-3 16,1-16 1-16,-4-7-1 16,0-5 0-16,0-10 0 15,0-3 1-15,-1-4 0 16,5 1 1-16,-1 3 0 15,8 6 0-15,-1 0 2 16,5 9 0-16,2 13 6 16,4 13 1-16,0-1 5 15,0 7 1-15,11 6 2 16,3 0 1-16,11 10 0 0,0-10 0 31,0 6-6-31,-7-3 1 16,-8 4-4-16,-10-4 0 0,-14 10-2 47,-14 2 0-32,-14-5-3-15,-4-7 1 0,-3-6-9 0,3-6 1 0,4-4-6 0,3-12 0 0</inkml:trace>
  <inkml:trace contextRef="#ctx0" brushRef="#br1" timeOffset="40823.33">28353 4528 44 0,'49'-25'22'0,"-17"21"-12"0,-25 8 36 0,0 2-45 0,-7 3 0 0,-7 7 0 15,0-7 1-15,-7 10-3 16,-7-6 0-16,-8-1 2 16,-2 7 0-16,-5-3-1 15,8 6 0-15,3 3 0 16,8-6 1-16,6 6-1 15,15-3 1-15,6 9-1 16,4 0 1-16,1 10-1 16,-5-16 1-16,-10 13-3 15,-14-1 1-15,-14 7-6 16,-11-6 1-16,-10-10-11 16,-8-6 1-1</inkml:trace>
  <inkml:trace contextRef="#ctx0" brushRef="#br1" timeOffset="42110.08">29630 4587 65 0,'25'29'32'0,"13"33"-35"0,-27-46 56 16,-1 6-54-16,1 12 1 15,3 13 0-15,0-6 0 16,-3 3 0-16,-1-3 0 16,-2-7-1-16,-1-9 0 15,3-9 0-15,4-13 0 16,4-9-1-16,3-10 1 16,7-18-1-16,1-4 1 0,-1 1-3 15,7-4 0 1,4 0-4-16,0 0 1 15,3 10-7-15,-3 9 0 16,0 6-2-16,-1 7 0 0,1-1 5 31,53-43 11-31,-134 106 2 16,80-59 0-16,-6 3 8 16,-7-3 1-16,-8 3 3 15,-6 3 1-15,-7 3-9 16,-11 3 1-16,-11 3-4 15,-7 1 1-15,0-4-3 16,-6 10 0-16,-1-1 0 16,0 1 0-16,4 3-1 15,3 3 0-15,4 0-2 16,4-10 0-16,9 1-1 16,8-4 1-16,11-6-1 15,3 4 0-15,4-7 0 0,3 0 0 16,0-10 2-1,0 1 0-15,0 0 0 16,1-1 0-16,-5 4-1 0,1 6 1 16,0 0-1-16,-4 9 1 15,0 4 0-15,0 9 0 16,0 3 0-16,0 0 0 16,0-3 1-1,4-13 0-15,7-2 0 0,-1-11 0 0,-3-8 1 16,8-16 0-16,9-7 2 15,8-15 0-15,0-22 0 16,0-10 1-16,-4-18-1 16,-3-22 1 15,-11-4-2 31,-10-12 0-30,-11 7-1-1,-3 15 0 31,-8 9 0-46,-3 25 0 15,-4 23 0 1,-3 21 0-32,-3 23 0 31,-8 33 1-31,7 26-2 0,1 19 0 0,-1 31-1 0,11 35 1 0,7 5-2 15,0 4 1-15,0-12-3 0,4-16 1 0,3-19-8 0,3-26 1 0,1-18-4 0,6-37 0 16</inkml:trace>
  <inkml:trace contextRef="#ctx0" brushRef="#br1" timeOffset="42223.59">30942 4622 40 0,'0'56'20'0,"-3"16"-22"0,6-56 35 0,1 3-33 0,-1-10 0 0,4 1 1 0,0-1 1 0,7 0 0 0,1-2 0 0,2-4 1 0,8-6 0 0,0-10 0 0,-1-6 0 0,1-9-1 0,3-6 0 0,-3 2-2 15,0 7 0-15,-1-3-6 16,-3-3 1 0,-6 2-10-16,-8 4 1 15</inkml:trace>
  <inkml:trace contextRef="#ctx0" brushRef="#br1" timeOffset="42517.31">31327 4829 39 0,'46'50'19'0,"14"-28"-13"0,-39-22 26 0,14-10-32 0,0-5 1 0,-3-7-1 0,-4-3 1 16,-3-7-2-16,-4-15 1 15,-7 13-1-15,-7-1 1 16,-7-2-1-16,-7-1 1 16,-7 10 0-16,-4 9 0 15,-6 13 0-15,-1 15 0 16,0 7 0-16,4 15 1 16,7 10 0-16,3 9 0 15,11 16 0-15,8-10 0 16,9 1-3-16,8-4 1 0,3-9-8 15,4-9 1-15,3-13-5 16,15-16 1-16</inkml:trace>
  <inkml:trace contextRef="#ctx0" brushRef="#br1" timeOffset="42674.87">32251 5020 40 0,'3'41'20'0,"8"-13"-28"0,-11-22 37 0,-3 4-37 16,3-4 0-16,-11-6-12 15,-10-3 0-15</inkml:trace>
  <inkml:trace contextRef="#ctx1" brushRef="#br1">18521 241 0</inkml:trace>
  <inkml:trace contextRef="#ctx0" brushRef="#br1" timeOffset="44920.51">23523 1063 49 0,'0'12'24'0,"14"32"-11"0,-10-28 25 0,3 9-37 16,0 22 0-16,-11 12 0 15,4 23 0-15,0-4-2 16,-3 32 1-16,-1 12 0 15,4-12 1 1,0 0-6-16,4-16 1 0,-1-22-11 16,5-15 1-16,-1-23-2 15,3-9 1-15</inkml:trace>
  <inkml:trace contextRef="#ctx0" brushRef="#br1" timeOffset="45162.96">24088 1420 49 0,'17'25'24'0,"-10"-6"-23"0,-7-10 47 16,-7 20-47-1,-7-14 0-15,-3 10 0 0,-5 13 1 16,-9 6-3-16,-8 0 0 15,-7 3-3-15,7 6 1 16,4-6-7-16,7-6 1 16,3-10-7-16,4-24 1 15</inkml:trace>
  <inkml:trace contextRef="#ctx0" brushRef="#br1" timeOffset="45342.3">23654 1414 39 0,'14'9'19'0,"21"35"-14"0,-21-22 31 0,7 9-35 16,8-5 1-16,2 17 0 15,1 1 0-15,0 28-4 16,0 7 1-16,-1-4-1 16,5-6 1-16,-8-6-12 15,-3-19 0-15</inkml:trace>
  <inkml:trace contextRef="#ctx0" brushRef="#br1" timeOffset="45581.11">24356 947 56 0,'24'37'28'0,"-6"51"-28"0,-18-53 47 16,4 18-47-16,-1 32 1 16,8 9 0-16,-1 31 0 15,-3 26-2-15,4-17 0 16,-4 4-5-16,-7-25 0 16,-7-22-11-16,0-28 1 0</inkml:trace>
  <inkml:trace contextRef="#ctx0" brushRef="#br1" timeOffset="46002.89">24963 1624 51 0,'0'0'25'0,"21"28"-17"0,-14-28 37 0,7 3-41 16,4 0 0 0,6-3 1-16,15 0 0 0,7-6-9 15,3 0 1-15,-3 3-2 16,-7-4 1-16,-7 7-14 15,-15 0 0-15</inkml:trace>
  <inkml:trace contextRef="#ctx0" brushRef="#br1" timeOffset="46169.27">25079 2054 22 0,'35'12'11'0,"43"-21"-18"16,-50-1 0-16,7-2 2 15,15-32 1-15</inkml:trace>
  <inkml:trace contextRef="#ctx0" brushRef="#br1" timeOffset="46887.96">26130 937 47 0,'28'-15'23'0,"-10"21"-21"0,-14-6 48 16,-1 3-48-16,-3 3 1 16,4 4 0-16,-8 2 0 0,-3 10-4 15,-11-3 0-15,-10-10 2 16,-11 7 1-16,-3 12-2 15,-4 0 0-15,4 7 0 16,-7-7 0-16,6-3-1 16,4-3 1-16,8 0-1 15,2 6 1-15,12-12-2 16,3 6 0-16,7 9-1 16,10-2 1-16,4-7-1 15,7-1 1-15,7 8 0 16,1-4 0-16,-5-3 1 15,1 12 0-15,-4 1 0 16,-3-23 1-16,-4 10-1 16,-7-3 0-16,-4 6 0 15,1 3 1-15,-1-6-1 16,-3 0 0-16,0-3 1 16,-4 0 0-16,-3-10-1 0,0 7 1 15,0-7 0-15,3 1 1 16,4-1-1-16,0 16 1 15,4 4-1-15,-1-4 1 16,11 3-1-16,0-3 1 16,8-3-1-16,-1 3 0 15,0-6 0-15,0 6 0 16,-4-6 0-16,1-1 1 16,-4 8-1-16,0 8 0 0,-7-21-1 15,-3 5 1-15,-1 7 0 16,-3 4 0-16,-4 2-1 15,-6 7 1-15,-8 6 0 16,-3 0 0-16,0 9 0 16,3 10 0-16,0-1 0 15,-3 1 0-15,0 3 0 16,0 3 0-16,3 9 0 16,4 4 1-16,7-10-1 15,7 6 1-15,14-15-1 16,10-19 1-16,12-16-5 15,9-19 0-15,15-18-10 16,-3-10 0-16</inkml:trace>
  <inkml:trace contextRef="#ctx0" brushRef="#br1" timeOffset="47357.07">26970 1044 46 0,'-4'22'23'0,"-13"53"-21"16,13-56 35-16,-10 12-36 15,-4 13 0-15,-10 6 0 16,0 13 1-16,7 0-3 16,3-16 0-16,4 3-6 0,3-16 1 15,4-5-8-15,-3-20 0 16</inkml:trace>
  <inkml:trace contextRef="#ctx0" brushRef="#br1" timeOffset="47535.09">26776 1107 23 0,'25'21'11'0,"35"42"-4"0,-43-47 7 0,1 9-14 16,3 9 1-16,0-2 0 15,4-1 0-15,-4 1-4 16,0-1 0-16,0-9-4 16,-3 0 1-16</inkml:trace>
  <inkml:trace contextRef="#ctx0" brushRef="#br1" timeOffset="47730.7">27397 1593 54 0,'28'6'27'0,"-10"53"-36"15,-15-40 56-15,-6 9-48 16,-4 16 1-16,-11 10-2 0,0-1 0 16,-3-9-10-1,3-6 0-15,-6-23-3 0,-1-12 1 16</inkml:trace>
  <inkml:trace contextRef="#ctx0" brushRef="#br1" timeOffset="48184.01">28974 1169 61 0,'-7'35'30'0,"-4"12"-39"0,7-22 60 15,-6 9-51-15,-8 7 1 16,1 12-2 0,-8-2 1-16,0 11-5 0,1-5 0 15,2-7-11-15,5-12 0 16</inkml:trace>
  <inkml:trace contextRef="#ctx0" brushRef="#br1" timeOffset="48406.96">28787 1395 43 0,'31'69'21'0,"40"22"-17"16,-57-72 25-16,7 12-30 15,7 7 0-15,1-1-9 16,-8 1 0-16,-3-7 3 16,-8-18 1-16</inkml:trace>
  <inkml:trace contextRef="#ctx0" brushRef="#br1" timeOffset="48794.11">29256 1245 44 0,'0'6'22'0,"10"0"-11"0,-2-6 36 15,-1 0-42-15,7 0 0 16,3 0 2-16,8 0 1 16,3 0-10-16,4 0 0 0,0 0 6 15,7 0 0-15,-8-6-3 16,-6 12 1-16,-7-3-3 16,-11 13 1-16,-11 3-2 15,-6 6 1-15,-8 3-2 16,-3-6 1-16,-7 3-2 15,-32 25-5 1,35-28 5-16,4 0-5 16,7 0 1-16,7-6-9 15,-1-13 0-15</inkml:trace>
  <inkml:trace contextRef="#ctx0" brushRef="#br1" timeOffset="49052.14">29189 1900 64 0,'7'19'32'0,"21"-29"-31"0,-14 4 57 16,11 3-56-16,14-10 0 0,7 1 0 15,-11 2 1-15,32-5-8 16,-4 5 0 0,-10 4-7-16,-10 3 1 0,-15-6-9 15,0-1 0-15</inkml:trace>
  <inkml:trace contextRef="#ctx0" brushRef="#br1" timeOffset="49713.36">30579 1367 60 0,'21'-25'30'0,"-21"15"-36"16,0 10 50-16,0 0-45 16,-7-3 0-16,-14 3 0 15,-18 0 0-15,-14 10 1 16,-10 12 1-16,6 12-2 16,-3 16 1-16,14 4-1 15,4 8 1-15,17 1-1 16,15-7 1-16,17 4-1 15,14-7 0-15,14-15 0 16,18-19 1-16,11-13 0 16,3-15 0-16,14-23 0 0,-14-15 1 15,-11 10-2-15,-13-17 1 16,-22 1-3-16,-25-7 0 16,-13-2-12-16,-26 5 0 15</inkml:trace>
  <inkml:trace contextRef="#ctx0" brushRef="#br1" timeOffset="51662.75">26060 2812 46 0,'7'26'23'0,"21"-23"-16"0,-14-6 24 16,4 3-30-16,10-10 1 15,11 4-1-15,7-4 0 16,3 4-5-16,0 3 0 16,-3-6-9-16,-7 2 0 15</inkml:trace>
  <inkml:trace contextRef="#ctx0" brushRef="#br1" timeOffset="51916.77">26913 2518 55 0,'0'9'27'0,"-31"35"-30"15,20-28 44-15,-10 12-41 16,-4 0 0-16,-3 10 0 15,-7 15 1-15,-4 0-2 16,4 7 1-16,3-13-6 16,4-6 1-16,7-13-10 15,6-19 1-15</inkml:trace>
  <inkml:trace contextRef="#ctx0" brushRef="#br1" timeOffset="52083.28">26557 2571 37 0,'32'75'18'0,"28"19"-15"0,-46-72 21 15,4 13-25-15,-4-1 1 0,3 7-5 16,12 0 0 0,-1-7-3-16,-4-6 1 0</inkml:trace>
  <inkml:trace contextRef="#ctx0" brushRef="#br1" timeOffset="52263.54">27097 2765 49 0,'21'32'24'0,"-10"81"-19"16,-11-85 44-16,-4 19-49 15,-6 12 0-15,-8-11-1 16,-3 11 0-16,0-6-6 15,3 1 0-15,4-20-9 16,7-15 1-16</inkml:trace>
  <inkml:trace contextRef="#ctx0" brushRef="#br1" timeOffset="52714.93">29164 2649 34 0,'-10'3'17'16,"-1"-3"-2"-16,7 7 19 0,-3 12-27 15,-7-10 0-15,-3 0 4 16,-8 20 0-16,0 8-15 16,-3 7 1-16,-4 16 8 15,-3 2 1-15,7 4-8 16,3 0 0-16,7-13-9 16,4-12 1-16,7-22-8 0,0-25 0 15</inkml:trace>
  <inkml:trace contextRef="#ctx0" brushRef="#br1" timeOffset="52909.41">28864 2872 55 0,'18'56'27'0,"7"7"-34"0,-18-44 48 0,7 9-44 15,7 4 1-15,7 8-12 16,0 1 1-16,-3-10 6 16,-4-5 1-16</inkml:trace>
  <inkml:trace contextRef="#ctx0" brushRef="#br1" timeOffset="53254.25">29506 2696 56 0,'7'13'28'0,"-17"21"-30"16,13-18 49-16,-3 3-48 15,-3 9 1-15,-4 4 0 16,-7 5 1-16,-11 7-1 15,4 0 0-15,-4 0 0 0,4-7 0 16,3-11 1-16,4-4 0 16,4-7 2-16,6 1 0 15,11-4 1-15,11 4 0 16,6-7 0-16,1 4 0 16,3 3-2-16,11 3 1 15,-7-1-7-15,0-2 1 0,-4-7-10 16,-7 1 0-16,-10 6-7 15,3-23 0-15</inkml:trace>
  <inkml:trace contextRef="#ctx0" brushRef="#br1" timeOffset="53733.83">30519 2721 52 0,'21'0'26'0,"-17"-21"-26"0,-8 11 42 16,-10 1-42-16,-14-4 0 16,-15 13 0-16,-3 10 1 15,-3 2-1-15,-4 4 0 16,4 21 0-16,6 17 1 15,8 8-2-15,10 7 1 0,15 10-1 16,17-7 0-16,11-28-1 16,10-7 1-16,14-2 0 15,18-32 0-15,0-15 1 16,-11-14 0-16,-6-27 0 16,-11-3 1-16,-18-10-2 15,-18 9 1-15,-17-12-14 16,-14-6 0-16</inkml:trace>
  <inkml:trace contextRef="#ctx0" brushRef="#br1" timeOffset="57853.18">5793 6695 49 0,'3'9'24'0,"8"13"-11"0,-8-16 25 16,-3 7-35-16,-3 2 1 15,-1 14 4-15,-3 11 0 16,0 14-10-16,7 5 0 16,-7 20 6-16,4 15 1 15,3 15-3-15,0 4 0 16,-8-12-3-16,5-10 1 16,3-19-7-16,0-16 1 0,0-15-14 15,11-25 1-15</inkml:trace>
  <inkml:trace contextRef="#ctx0" brushRef="#br1" timeOffset="58899.49">6819 6970 46 0,'18'0'23'0,"-1"-31"-10"15,-17 31 26-15,0 0-34 16,0 0 1-16,0 6 1 16,-7 10 1-16,-3 6-11 15,-8 9 1-15,-6 10 6 16,-8-9 1-16,4 2-4 15,-15 7 0-15,-3-4-3 16,4-2 1-16,3-7-1 16,0-3 0-16,8-3-1 15,6-3 1-15,11-6 0 16,3 2 1-16,22-2 0 16,3-1 1-16,21 4 0 15,1 0 1-15,9-1-1 0,1 1 0 16,0 0-2-1,-7-4 1-15,-7 4-10 0,-8-4 0 16,-10 4-6-16,-6-10 0 16</inkml:trace>
  <inkml:trace contextRef="#ctx0" brushRef="#br1" timeOffset="59366.96">7994 7005 58 0,'0'0'29'0,"-4"3"-33"0,-3-3 51 15,-3 10-43-15,-15 8 0 16,-14 14 2-16,-7-4 0 16,-6 13-8-16,-8 12 0 15,0 0 4-15,10 10 1 16,4-3-6-16,8-7 1 16,6-6-7-16,4-13 0 15,10-18-10-15,11-22 0 16,-4-26 1-16,4-18 0 15</inkml:trace>
  <inkml:trace contextRef="#ctx0" brushRef="#br1" timeOffset="59559.33">7482 6892 50 0,'11'44'25'0,"31"31"-27"0,-35-50 53 0,8 7-51 16,-1-1 1-16,0 10-1 15,7 12 1-15,4 4-3 16,3 2 1-16,7-2-4 16,0-7 0-16,1-9-7 15,-1-13 0-15,-7-13-4 16,-7-8 0-16</inkml:trace>
  <inkml:trace contextRef="#ctx0" brushRef="#br1" timeOffset="60132.54">8188 7309 73 0,'0'22'36'0,"21"-9"-46"0,-10-13 77 16,-1 0-66-16,8-7 0 16,14-2 0-16,7-4 0 15,10-5-4 1,0-1 1-16,-13 3-7 0,2 0 0 15,1 4-12-15,-7-1 1 16</inkml:trace>
  <inkml:trace contextRef="#ctx0" brushRef="#br1" timeOffset="60521.74">9232 6773 69 0,'0'31'34'0,"-24"-6"-37"15,13-12 55-15,-3 9-52 16,0 0 1-16,-7 0-2 16,-1 3 1-16,-2 0 0 15,-1-3 0-15,4 0-2 16,3 0 0-16,4-3 0 15,7-4 0-15,14 1 1 16,4 0 0-16,6-1 0 0,1 4 1 16,10-6 1-16,4-4 1 15,0-3-1 1,-8 4 1-16,-6 5-2 0,-14 7 1 31,-8 7-4-31,-17 2 1 0,-4-6-7 47,-10-6 0-31,-7-3-10-1,-4-10 1-15</inkml:trace>
  <inkml:trace contextRef="#ctx0" brushRef="#br1" timeOffset="60743.9">9190 6757 57 0,'14'44'28'0,"-21"-25"-21"0,7-19 46 0,7 0-50 16,-7 0 0-16,11 0 1 15,6-6 0-15,15-7-6 16,0-6 1-16,17-6 2 16,11-6 0-16,4 6-6 15,-1-10 0-15,-3 1-11 16,-7-1 1-16,-11-2-5 15,-6-1 0-15</inkml:trace>
  <inkml:trace contextRef="#ctx1" brushRef="#br1" timeOffset="16655.25">6033 4286 0</inkml:trace>
  <inkml:trace contextRef="#ctx0" brushRef="#br1" timeOffset="61660.9">10605 6648 65 0,'0'6'32'0,"-18"28"-23"15,11-21 33-15,-7 9-41 16,-11 0 0-16,-3 12 0 15,-15 4 0-15,-2 3-2 16,-5-4 1-16,4 1 0 0,0-7 1 16,4 1-1-1,3-4 0-15,8 0 0 0,6-3 1 16,11 0 0-16,7-6 0 16,14 9 0-16,7 0 1 15,4 4 0 1,13-1 0-16,5-3-1 0,-1 1 0 62,4 2-5-62,-1 3 1 0,-2-2-14 0,6-7 1 0,-7-6-5 0,-3-10 0 0</inkml:trace>
  <inkml:trace contextRef="#ctx0" brushRef="#br1" timeOffset="62226.27">9941 7453 55 0,'18'22'27'0,"52"16"-24"0,-41-29 48 0,6 1-51 0,11 2 1 0,7 4-1 16,0-3 1-16,-7-4-8 16,-8 0 0-16,-6-9-10 15,0 0 0-15</inkml:trace>
  <inkml:trace contextRef="#ctx0" brushRef="#br1" timeOffset="63308.37">11317 6764 65 0,'-3'12'32'0,"3"-9"-30"0,0-3 53 16,7 0-50-16,-7 0 0 16,7-3 4-16,7 0 1 15,14 3-11-15,7 0 0 16,8 3 7-16,6 0 0 16,11 0-2-16,-4-3 0 15,-3 3-6 1,-14 7 0-16,-18-4-4 15,-10 0 1-15,-15 7-2 16,-10 0 1-16,-7 5-3 16,0-2 0-1,0 6 3-15,3-3 0 0,4 6 2 16,3 0 0-16,4 0 2 16,7 0 0-16,11 3 4 15,7 4 0-15,6-7 2 16,12-10 1-16,2 7 0 15,1-3 0-15,7-9-1 16,0-1 1-16,-4 0-2 16,-3 1 0-1,-18 6-3-15,-14 5 1 0,-17 8-1 16,-15 8 0-16,-31 10-4 0,-19 7 1 16,-23 5-8-16,-8-9 1 15,-14-18-11 126,-11-7 0-63</inkml:trace>
  <inkml:trace contextRef="#ctx0" brushRef="#br1" timeOffset="64261.46">7606 5525 60 0,'7'3'30'0,"0"3"-21"16,-7-6 31-16,-7 0-39 15,-4 0 1-15,-10 13 0 16,0 6 0-16,-4 9-3 16,-10-6 1-16,-4 12 0 0,-10 10 0 15,3-3-4-15,7-3 0 16,7-7-8-16,8-9 0 15,6-13-7-15,8-15 1 16</inkml:trace>
  <inkml:trace contextRef="#ctx0" brushRef="#br1" timeOffset="64487.67">7260 5534 43 0,'11'32'21'0,"10"12"-15"16,-10-32 33-16,-8 7-38 16,4-3 1-16,4 9-1 15,6 3 1-15,-6 6-4 16,7 1 1-16,-1-7-2 16,8-9 0-16,-11-3-11 15,0-7 1-15,7-15-1 16,0-4 0-16</inkml:trace>
  <inkml:trace contextRef="#ctx0" brushRef="#br1" timeOffset="64711.32">7722 5707 61 0,'-3'6'30'0,"24"-9"-41"0,-10 3 65 16,3 0-54-16,10 0 0 15,5-6-5-15,2-1 0 16,1-2-3-16,0 0 0 16,-7-10-9-16,6 0 1 15</inkml:trace>
  <inkml:trace contextRef="#ctx0" brushRef="#br1" timeOffset="65025.21">8290 5481 57 0,'-10'44'28'0,"-8"-22"-32"0,15-19 51 0,-5 3-47 16,-6 1 1-16,0 2 0 15,0-3 0-15,4 7-2 16,-1-1 1-16,0 1 0 16,8 3 1-16,-1-4-1 15,11 7 1-15,8-3 0 16,-1 2 0-16,7-2 0 16,3-3 0-16,1-4-1 15,-4 0 1-15,-3 1-1 16,-7 2 0-16,-11-2-3 0,-11 5 0 15,-14-2-13-15,-6-4 0 16,-15-2-1-16,0-7 0 16</inkml:trace>
  <inkml:trace contextRef="#ctx0" brushRef="#br1" timeOffset="65250.86">8220 5550 60 0,'3'-3'30'0,"8"0"-32"0,-8 0 60 0,8 6-57 15,7-6 1-15,13-10-1 16,8-15 0-16,14 0-2 16,14-10 0-16,7-3-3 15,-7 4 1-15,-10 2-10 16,-11 7 0-16,-11 3-6 15,-3 6 0-15</inkml:trace>
  <inkml:trace contextRef="#ctx0" brushRef="#br1" timeOffset="65654.6">8851 5418 63 0,'-7'25'31'0,"0"7"-35"0,4-26 59 16,3 0-52-16,0 7 1 15,3-7 2-15,4 0 1 0,4 1-9 16,6-11 1-16,12 11 5 16,9-4 1-16,1-3-3 15,0-6 1-15,0 2-2 16,-7 8 1-16,-8-1-2 16,-10 0 1-16,-14 9-3 15,-3 10 1-15,-15 10-3 16,-14-4 0-16,-6 3-5 15,-1 4 0-15,0-7-11 16,7-3 1-16,-7-9-2 16,18-4 0-16</inkml:trace>
  <inkml:trace contextRef="#ctx0" brushRef="#br1" timeOffset="66179.6">9701 5396 39 0,'11'10'19'0,"-4"-13"-12"0,-7 3 33 0,0 0-38 16,4-7 1-16,-1 14 0 15,-10-7 1-15,0 9-6 16,-11 4 1-16,-3 5 2 16,0 1 1-16,-11 0-2 15,1 3 1-15,-1 9-3 16,0 1 1-16,7-1-2 16,8-3 1-16,-1 10-1 15,15-13 0-15,13-3-1 16,15-10 1-16,10-8 0 0,4-8 1 15,3-2 2-15,-3-6 0 16,-11-1 0-16,-7-6 0 16,-10 4-4-16,-11-7 0 15,-14 3-8-15,-11 3 1 16</inkml:trace>
  <inkml:trace contextRef="#ctx0" brushRef="#br1" timeOffset="66499.69">9335 5722 54 0,'7'13'27'0,"-32"6"-28"15,11-7 49-15,-7 1-47 16,-11 9 0-16,-7 0 0 16,-7 3 0-16,-14 3-2 15,-3 7 1-15,-1 2-4 16,4 1 0-16,0-4-13 15,11-12 1-15</inkml:trace>
  <inkml:trace contextRef="#ctx0" brushRef="#br1" timeOffset="67921.33">10389 5418 23 0,'64'-19'11'0,"-18"-21"1"0,-32 24 0 16,0 0-10-16,0 1 0 16,-3-1 3-16,-4-3 0 15,-4 0-5-15,-6 1 0 0,-8-1 3 16,-7 6 1-16,-6 1-1 16,-8 2 0-16,-10-5-2 15,-8 5 0-15,-3 1-1 16,-10 2 0-16,-8 1 0 15,-10 3 0-15,-4 3 0 16,4 3 1-16,-10 0-1 16,-1 4 1-16,0-7-1 15,-7 3 1-15,1-3-1 16,2 6 1 31,1 0-1-47,-4 1 0 0,8-1 0 0,-8-3 0 0,4 3 0 0,10 4 1 15,4-4-1-15,0 0 1 0,3 4-1 16,0-7 0-16,4 3 0 16,-7 7 1-16,7-7-1 0,4 3 0 15,-1 4 0-15,-3 2 0 16,7-2 0-16,0 3 0 16,-4 2 0-16,1-5 1 15,3 9-1-15,7 0 0 16,0-3 0-16,0 0 0 15,3 9 0-15,4-9 0 16,4-4 0-16,7 4 0 16,6 0-1-16,8 0 1 15,4 0 0-15,-8-4 0 0,7 1-1 16,0-4 1-16,1-2-1 16,3-4 0-16,3-3-1 15,4 4 0-15,3-4 0 16,-6 3 1-16,6 3-1 15,0-2 1-15,1 2 1 16,-1-3 0-16,4 7 0 16,4-1 0-16,-4 4 0 15,3 3 1-15,8 3-1 16,3 0 1-16,-4-3 1 16,8 6 0-16,3-7 1 15,7 4 0-15,0 4 1 16,0-1 0-16,8-3-1 15,-5 3 1-15,12-7-2 16,6 4 1-16,4-15-2 16,-4 2 1-16,7-3 0 15,11-6 0-15,0 0 0 0,0 0 1 16,4 3-2-16,10-3 1 16,-3 0-1-16,10 4 1 15,10 8-2-15,5 1 1 16,2-4-1-16,5 1 0 15,6-1 0-15,8 3 0 16,-1 1 0-16,4 3 0 16,-7 3 0-16,7 2 0 15,0 5 0-15,7-11 0 16,-7-2-1-16,3 2 1 0,8-11 0 16,-1-8 0-16,-3-14-1 15,-7-7 1-15,-11-19-1 16,-3-13 1-16,-3-6-1 15,-5-2 0-15,-6-11-3 16,-21 1 1-16,-18 9-7 16,-18-6 1-16,-21 0-7 15,-21 0 1-15</inkml:trace>
  <inkml:trace contextRef="#ctx0" brushRef="#br1" timeOffset="70312.83">15275 7184 45 0,'18'-10'22'0,"-15"-15"-12"0,-3 16 22 0,-7 3-32 16,-7-4 0-16,-3 1 1 15,-8-1 0-15,-7 4-2 16,-7 3 1-16,-3 9 0 16,-4 13 0-16,4 6-1 15,3 13 0-15,4 6 0 16,10 9 1-16,4-3-1 16,17-3 0-16,11-9 0 46,22-10 1-46,9-12 0 0,5-19 1 16,-1-16-3-16,-3 3 1 0,0-6-6 0,-11 3 0 0,11-18-6 16,-4-1 0 15</inkml:trace>
  <inkml:trace contextRef="#ctx0" brushRef="#br1" timeOffset="70742.98">15515 7315 43 0,'11'69'21'0,"-15"19"-23"0,4-69 37 0,-3 0-36 0,-1 3 1 0,-3-3-1 0,4-4 0 16,-4-2 1-16,3-7 1 16,0-9-1-16,4-6 1 15,4-7 0-15,7-15 1 0,3 2 0 16,10-8 1-16,8-7 0 15,3 0 1-15,1 9-1 16,-5 7 0 0,-2 6-1-16,-1 7 0 15,-7 5-2-15,-7 4 1 16,-3 6-1-16,-8 6 0 0,-3 4-1 16,-3 2 0-16,-8 1 0 15,1 5 0-15,-8-2 0 16,-3 3 1-16,-7 9-1 15,-4 0 1 1,0 10-1-16,4-7 1 16,3 4-1-16,8-1 1 0,9 1 0 15,16 2 1-15,13-5 1 16,10-4 0-16,8 0 0 16,7 0 1-16,7 1-2 15,-7-4 1 1,-4-6-12-1,-3-4 0-15,-7-8-6 0,3-7 0 0</inkml:trace>
  <inkml:trace contextRef="#ctx0" brushRef="#br1" timeOffset="71749.87">19505 6992 27 0,'7'-12'13'0,"18"2"2"0,-18 10 13 16,0 7-20-16,-4 5 0 0,1 17 7 16,-4 11 0-16,0 10-18 15,-4 13 1-15,-6 16 11 16,3 15 0-16,0 19-5 16,0 3 1-16,0 6-6 31,7-9 1-31,3-19-8 0,4-22 0 15,4-28-11-15,3-28 0 16</inkml:trace>
  <inkml:trace contextRef="#ctx0" brushRef="#br1" timeOffset="72262.34">20472 7162 56 0,'-4'22'28'0,"-21"3"-31"0,11-16 42 0,-3 7-39 0,-4 6 0 0,-8 3 0 0,-2 0 1 16,-5-3-1-16,5-3 0 0,2 0 0 16,8-1 0-16,4-2 1 15,6-3 1-15,0 2 0 16,8 4 0-16,10 0 0 16,7 0 1-16,7 3 0 15,7-3 0-15,1 2-4 16,6-2 1-16,4 3-9 15,3-3 0-15,0-13-9 16,-6-3 0-16</inkml:trace>
  <inkml:trace contextRef="#ctx0" brushRef="#br1" timeOffset="72781.95">21668 7375 48 0,'3'9'24'0,"-10"10"-17"0,4-9 37 0,-8 2-42 16,-3 10 1-16,-7 0 0 16,-8 3 0-16,-9 10-4 0,-12 12 0 15,-10 0 2-15,11 9 1 16,0 7-3-16,6-19 1 16,4-7-7-16,15-11 1 15,10-8-11-15,10-18 1 16</inkml:trace>
  <inkml:trace contextRef="#ctx0" brushRef="#br1" timeOffset="72981.64">21230 7243 48 0,'0'47'24'0,"21"38"-17"0,-10-57 34 0,3 16-40 0,4 13 0 0,6 5 0 0,5 7 0 0,2-3-3 0,8 0 1 0,3-6-6 0,-3-10 1 0,-3-13-9 16,-8-15 0-16</inkml:trace>
  <inkml:trace contextRef="#ctx0" brushRef="#br1" timeOffset="73823.62">20743 7519 57 0,'-7'10'28'0,"21"-13"-30"15,-3 3 49-15,3 0-46 16,4 0 1-16,3 3 0 16,0 0 0-16,-3 0-6 15,-1 0 1-15,-3-3-7 0,1 0 0 16,-1-12-7-16,3-1 0 16</inkml:trace>
  <inkml:trace contextRef="#ctx0" brushRef="#br1" timeOffset="74256.17">21467 6983 48 0,'-8'6'24'0,"-23"7"-24"15,20-10 39-15,-3 0-37 16,-4 3 0-16,-3 1 0 16,-3-1 1-16,-1 10-4 15,0 9 0-15,-7 6 3 0,-6 22 0 16,-1 7-1-16,-4 21 1 16,5 17-2-16,2 5 1 15,12-6-3-15,10-6 0 16,14-3-6-16,14-22 1 15,14-13-9-15,7-28 1 16</inkml:trace>
  <inkml:trace contextRef="#ctx0" brushRef="#br1" timeOffset="74812.06">21883 7626 63 0,'21'9'31'0,"32"16"-30"0,-39-21 57 0,14-1-58 16,11-3 1-16,7-3-3 16,-4-1 1-16,-3-2-7 15,-7 0 1-15,-4 0-12 16,-14 2 0-16</inkml:trace>
  <inkml:trace contextRef="#ctx0" brushRef="#br1" timeOffset="75383.48">22673 7388 64 0,'-11'18'32'0,"-6"26"-30"0,13-34 50 0,1 2-51 16,-4-2 1-16,0 2-1 15,0-2 0-15,0-4-2 16,-1 0 0-16,5 0 1 16,-1-2 1-16,1-1-1 15,-1 0 0-15,4-3 0 16,0 0 0-16,7-3 0 15,8 0 0-15,2-1 0 16,8 4 1-16,7 4-1 16,3 2 1-16,0 3-1 15,-7 7 1 17,-3 0-1-32,-7 2 0 0,-4 4-1 0,-7 7 1 0,-14-4-3 15,-21 0 0-15,-15 3-3 16,-6 0 0-16,-8-6-11 0,8-9 1 15,-4-7-3-15,14-6 0 16</inkml:trace>
  <inkml:trace contextRef="#ctx0" brushRef="#br1" timeOffset="75642.72">22754 7268 68 0,'-3'10'34'0,"10"-20"-41"15,0 4 70-15,7 0-61 16,7 0 1-16,4-1 0 16,14-5 0-16,17 5-5 15,18-5 1-15,7-7-1 16,-3 0 1-16,-15 1-9 15,-3-4 1-15,-7 3-12 16,-10-3 0-16</inkml:trace>
  <inkml:trace contextRef="#ctx0" brushRef="#br1" timeOffset="75878.22">23453 6792 71 0,'28'88'35'0,"99"203"-38"0,-95-212 60 15,-8 27-58-15,-17 23 0 16,-14-1-9-16,-21 10 0 15,-14-6-4-15,-22-25 0 0</inkml:trace>
  <inkml:trace contextRef="#ctx1" brushRef="#br1" timeOffset="31979.52">20027 3869 0,'0'0'15</inkml:trace>
  <inkml:trace contextRef="#ctx0" brushRef="#br1" timeOffset="76960.64">24366 7093 52 0,'14'12'26'0,"1"29"-13"16,-15-28 27-16,-4-4-36 15,-3 4 1-15,-11 9-1 16,-10 3 0-16,-4 3-7 16,-6-3 0-16,-8 6 5 15,0-2 0-15,7-1-2 0,4 3 0 16,7 0 0-1,6 4 0-15,8-4 1 0,4 1 1 16,6-4-2-16,8 0 1 16,6-6-1-16,4 0 1 15,8-3-3-15,2 0 1 16,1-4-7-16,3-2 1 16,4 3-12-16,3-13 0 15</inkml:trace>
  <inkml:trace contextRef="#ctx0" brushRef="#br1" timeOffset="77800.64">25192 6964 56 0,'-4'19'28'0,"1"-6"-23"0,3-13 41 0,7 0-42 16,3 0 0-16,5 0 1 15,6 0 1-15,3 3-7 16,5 3 1-16,9-6 4 16,5 0 1-16,-1 3-2 15,0 0 0-15,-10 4-2 16,-7-7 1-16,-11 6-3 16,-10 0 0-16,-8 7-2 15,-10-1 1-15,-7-2-1 16,0 5 0-16,-8 4 0 15,8 3 1-15,4-6 0 16,2 6 0-16,5 0 1 0,3 0 0 16,3-1 1-16,11 1 1 15,7 4-1-15,8-5 1 16,9-2 1-16,8 0 0 16,0 3 0-16,7 0 0 15,-4 0 0-15,-7 0 0 16,-13 3-2-16,-19 0 1 15,-13 3-1-15,-26 7 0 16,-27 9-4-16,-22-4 1 0,-7 1-11 16,-6-3 1-16,-5-10-7 15,26-3 0-15</inkml:trace>
  <inkml:trace contextRef="#ctx0" brushRef="#br1" timeOffset="78128.47">23872 8034 74 0,'57'21'37'0,"88"-5"-37"0,-93-16 68 16,30-3-68-16,9-3 1 15,8 6-6-15,-14 0 1 16,-18 3-5-16,-18 0 0 15,-10-9-13-15,-21 6 0 16</inkml:trace>
  <inkml:trace contextRef="#ctx1" brushRef="#br1" timeOffset="34072.94">17187 3374 0</inkml:trace>
  <inkml:trace contextRef="#ctx0" brushRef="#br1" timeOffset="79499.17">21392 5362 48 0,'4'-3'24'0,"3"15"-11"16,-7-9 24-16,-3 7-36 15,-5 9 1-15,-9 3 0 16,-8 3 0-16,0 3-3 16,-10 9 0-16,-7 7 0 15,-4-9 1-15,4 3-6 16,-1-1 0-16,12-15-10 15,6-9 1-15</inkml:trace>
  <inkml:trace contextRef="#ctx0" brushRef="#br1" timeOffset="79723.63">21093 5418 47 0,'42'35'23'0,"-14"27"-18"0,-21-43 33 16,0 6-39-16,0 7 1 15,-3 9-1-15,-1 6 0 0,1-4-3 16,3-5 0-16,0-10-10 16,4-9 1-16,3-13-1 15,7-9 1-15</inkml:trace>
  <inkml:trace contextRef="#ctx0" brushRef="#br1" timeOffset="79963.78">21516 5644 63 0,'3'6'31'0,"15"-6"-43"0,-7 0 68 16,3-6-56-16,7 3 0 15,11-3 0 1,3 3 0-16,-3-4-6 0,-4-2 1 16,4 3-12-16,-4-7 0 15</inkml:trace>
  <inkml:trace contextRef="#ctx0" brushRef="#br1" timeOffset="80262">22070 5528 58 0,'-25'16'29'0,"-10"-13"-36"16,28 0 45-16,-4 0-38 15,1 3 1-15,-1 1 0 16,4-1 0-16,3 3-2 16,8 4 1-16,3-1 1 15,4 1 1-15,6 3 0 16,8-1 0-16,3 1 0 16,0-7 0-16,-6 4-1 15,-8 6 1-15,-14 6-3 16,-11-3 1-16,-10 3-11 15,-11-9 0-15,-10-10-6 16,7-12 0-16</inkml:trace>
  <inkml:trace contextRef="#ctx0" brushRef="#br1" timeOffset="80527.83">21989 5462 73 0,'3'19'36'0,"8"-16"-49"0,-1-3 71 0,8-6-57 0,10 0 1 16,15-4-1-16,6-2 0 16,11-7-5-16,10-6 1 15,1 3-5-15,-4 0 1 0,-3 0-13 16,-15-3 0-16</inkml:trace>
  <inkml:trace contextRef="#ctx0" brushRef="#br1" timeOffset="80869.69">22828 5409 58 0,'0'25'29'0,"-24"13"-30"16,17-32 45-16,-8 6-43 16,-2 1 0-16,-4-7 2 15,-4-3 1-15,0 4-4 0,1 2 0 16,-1 7 2-16,0 3 1 16,0 6-1-16,-3-7 0 15,0 1-1-15,3 0 0 16,4-3-2-16,3-7 1 15,4 1 0-15,4-4 0 16,10-3 0-16,10 0 0 16,8 3 0-16,7 1 1 15,6-1 0-15,5 0 0 16,3-6-3-16,-4 0 1 16,-3-3-8-1,-4 3 1-15,-4 0-11 31,-9-6 0-31</inkml:trace>
  <inkml:trace contextRef="#ctx0" brushRef="#br1" timeOffset="81222.7">23407 5534 57 0,'28'0'28'0,"-24"-15"-27"0,-4 15 43 0,0 0-44 0,-4 0 1 0,-7 6-1 0,-13-6 1 0,-15 3-1 16,-7 6 0-16,-3 7 0 0,-4 6 0 15,0 3-2 1,3-3 1-16,5 16-1 0,9-4 1 15,12 4-1-15,10-4 0 16,17-15 0-16,18-6 1 16,18-13 0-16,14-19 1 15,7 0-1-15,-4-12 1 16,-6-10-1-16,-15-6 1 16,-7 3-4-16,-10 0 0 15,-15-6-11-15,-17 3 1 0</inkml:trace>
  <inkml:trace contextRef="#ctx0" brushRef="#br1" timeOffset="82077.67">23347 5766 21 0,'81'-25'10'0,"18"3"4"0,-71 13 2 16,11-7-14-16,7-3 0 15,10 1 2-15,4-7 0 0,-7 9-6 16,-4-3 1-16,-3 3 4 16,0 1 1-16,-14 2-2 15,-11-6 0-15,-14 0-1 16,-10 1 0 15,-22-1 0-31,-32-3 1 47,-20-6-2-31,-18 3 0-1,-18 0 0 17,-18-7 1-32,-14 1 0 0,-6 12 0 31,-15 6 0-31,-7 7 1 0,-3 9 0 0,-8-6 0 0,4 3 0 0,0-3 0 15,8 0 0-15,-5 0 0 0,22 3-1 0,0 3 1 0,7 3-1 0,14 4 0 0,17 8 0 16,22 7 0-16,14 7 0 0,21-1 0 0,14 1 0 0,14 2 0 0,15 1 0 0,6 5 0 31,74 39-1-31,19-7 1 16,20-6-1 0,18 3 0-16,35-7-1 31,21-11 1-16,36-8-1 1,14-11 1-16,28-7-1 0,3-9 1 0,8-13 0 0,0-10 0 16,-1-11 0-16,-27-11 0 0,-29-11 0 0,-32-17 0 0,-31 4 0 15,-36-13 0-15,-42 0-6 16,-42-12 1-16,-46-4-9 16,-36 7 0-16</inkml:trace>
  <inkml:trace contextRef="#ctx1" brushRef="#br0" timeOffset="42878.7">5380 3722 0,'0'0'0,"0"0"16</inkml:trace>
  <inkml:trace contextRef="#ctx0" brushRef="#br0" timeOffset="88009.15">10714 5302 23 0,'7'13'11'0,"7"-1"1"0,-7-12 12 0,-3 3-19 15,3 4 1-15,-4-4 2 16,1 0 0-16,-1 3-10 15,1 4 1-15,-1 2 7 16,4 4 0-16,-3 0-2 16,3 2 0-16,4 1-1 15,-4 3 0-15,3-6-1 16,1-4 1-16,-1-5-1 16,4-10 1-16,4-16-1 15,10-10 1-15,11-8-1 16,14-23 0-16,18-6-6 15,-1-3 1-15,4 16-14 0,-10-13 0 16</inkml:trace>
  <inkml:trace contextRef="#ctx0" brushRef="#br0" timeOffset="88758.86">12446 6930 39 0,'14'44'19'0,"-3"-16"-9"16,-4-25 17-16,0 3-24 15,0 1 1-15,0-7 1 16,4-4 0-16,6-14-6 16,8-17 0-16,0-9 4 15,10-22 1-15,14-15-3 16,18-10 0-16,4-13-13 15,3-9 0-15,-7 7-3 16,3-4 0-16</inkml:trace>
  <inkml:trace contextRef="#ctx0" brushRef="#br1" timeOffset="98427.28">5838 9849 49 0,'11'13'24'0,"0"-23"-13"0,-8 4 24 0,1-7-32 15,-4-5 0-15,0-1 1 16,-7 0 0-16,0 6-5 15,-4 4 0-15,-10 6 4 16,-11 3 0-16,-7 6-2 16,-3 10 1-16,-14 6-1 15,-4 12 1-15,7 1-3 16,-7 6 1-16,21 12-1 16,0 3 0-16,7 10 0 15,4 0 0-15,17 0 0 16,1-10 0-16,10-9 0 15,10-6 1-15,19-19 0 16,13-9 0-16,7-16 0 16,1-13 0-16,3-9 0 15,-4-7 0-15,-3 1 0 16,-7 3 0-16,-7 3 0 16,-18 3 1-16,-7 3-2 0,-11 6 1 15,-13 7 0-15,-15 9 0 16,-7 4-1-16,-10 8 1 15,-8 7-3 17,4 0 1-32,4 3-4 0,14-3 0 0,-1 0-11 0,15-3 1 15,3-13 0-15,18-3 0 16</inkml:trace>
  <inkml:trace contextRef="#ctx0" brushRef="#br1" timeOffset="98803.39">6456 9777 52 0,'28'13'26'0,"4"2"-27"16,-32-15 54-16,0 0-50 15,-7 3 0-15,-4 4 2 16,-3 8 0-16,-4 4-7 15,1 3 0-15,-4 3 4 16,-1-9 1-16,-16 3-2 16,6 0 0-16,4-1-1 15,-1 4 0-15,8 0 1 16,4 0 0-16,3 0-1 16,6 0 1-16,8-3 0 15,11-7 0-15,10 1-1 16,4 3 1-16,3-4 0 0,-3 1 0 15,3 2-1-15,0-5 1 16,-7 2-2-16,-6 4 0 16,-1-3-9-16,-4-4 0 15,-10-9-10-15,0 0 0 16</inkml:trace>
  <inkml:trace contextRef="#ctx0" brushRef="#br1" timeOffset="99270.63">7729 9805 62 0,'4'28'31'0,"-22"10"-35"0,8-22 49 15,-15 3-45-15,-10 9 0 16,-4 6-1-16,-10 10 1 16,-11-9 0-16,0 9 0 15,0 0-2-15,7-13 0 16,10-3-4-16,5-6 0 15,6-13-10-15,14-15 1 0,11-13-2 16,14-12 1-16</inkml:trace>
  <inkml:trace contextRef="#ctx0" brushRef="#br1" timeOffset="99448.48">7193 9627 47 0,'25'15'23'0,"31"70"-23"0,-38-63 47 0,7 19-45 16,3 12 1-16,7 13 0 16,11 6 0-16,7 6-6 15,3 13 1-15,4-3-6 16,0-10 1-16,-3-12-9 16,-11-12 1-16</inkml:trace>
  <inkml:trace contextRef="#ctx0" brushRef="#br1" timeOffset="99989.78">8954 9539 60 0,'14'40'30'0,"3"-14"-33"16,-17-14 53-16,-7 7-50 15,-3 3 1-15,-8 3-1 16,-7 6 1-16,-17-2-2 16,-4 2 1-16,-7 0 0 15,4 4 0-15,-1-7 0 16,5-3 0-16,2-6 0 15,8-3 0-15,10-4 0 0,-3-2 1 16,14-1 1-16,10 0 0 16,11 1 0-16,11 5 1 31,35 23-1-31,3 3 1 16,1 3-3-16,-1 3 1 15,-3-6-9-15,-3-4 1 16,-5-6-13-16,-13-5 1 15</inkml:trace>
  <inkml:trace contextRef="#ctx0" brushRef="#br1" timeOffset="100979.95">10365 9655 30 0,'3'-19'15'0,"4"0"-4"0,-3 10 15 0,-4-4-20 0,0 1 1 0,-4-4 5 0,-3 0 0 0,-10 4-14 16,-8-1 1-16,-3 10 9 0,-11 6 1 0,-11 13-3 0,-6 3 0 16,0 3-3-16,-4 3 0 15,0 6-3-15,-4 4 0 16,11 2-4 125,7 4 0-141,11 3 0 0,7 0 0 0,10-10 0 0,8-2 0 0,17-4 1 0,24 0 1 0,15-3 2 0,21 0 1 0,11 0 0 0,-4 0 0 0,-7-3-1 0,-11-3 1 0,-10 13-2 0,-21 5 1 0,-21 4-1 0,-8 6 1 0,-17 9-2 0,-18-9 1 0,-7-9-1 15,-3-3 0-15,-4-17 1 16,7-11 0-1,11-17 2-15,6-12 1 0,22-12 3 16,14-16 0-16,25-4 2 16,18-15 1-16,10-6 0 15,21-10 0-15,7-2-3 16,4 11 0-16,-11 10-8 16,-14 10 1-1,-18 18-12 1,-24 10 0-16,-25 6-8 0,-11 19 0 0</inkml:trace>
  <inkml:trace contextRef="#ctx0" brushRef="#br1" timeOffset="101610.95">8343 10351 37 0,'0'3'18'0,"18"-16"-7"0,-11 10 22 0,3 3-27 0,8 0 1 0,3 3 4 0,0 4 1 0,8 2-15 0,-8 10 1 0,11 19 8 0,3 9 1 0,11 9-4 0,10 1 1 0,8 8-4 0,6-2 1 0,-3-3-10 0,0-16 0 16,-17-13-10-16,-1 3 0 15</inkml:trace>
  <inkml:trace contextRef="#ctx0" brushRef="#br1" timeOffset="105124.34">14524 9790 53 0,'25'-13'26'0,"-8"-28"-12"0,-13 35 27 15,-1 0-37-15,1-1 0 16,-4 1 1-16,-7 6 0 16,-7 3-7-16,-8 4 0 15,-9 5 4-15,-1 4 1 16,-7 6-3-16,-7 12 0 0,0 10-3 15,4 3 0-15,3 7 0 16,8-7 0-16,9 3 0 16,12-6 0-16,13-7 0 15,18-21 1-15,11-13 1 16,18-6 0-16,10-22 0 16,3-3 1-16,-10-10-3 15,0-9 0-15,-4 0-11 16,4-3 0-16,-3 6-2 15,3 0 1-15</inkml:trace>
  <inkml:trace contextRef="#ctx0" brushRef="#br1" timeOffset="105694.15">15145 9771 45 0,'7'62'22'0,"-4"29"-27"0,-3-75 42 15,-3 12-34-15,-4 7 0 16,0-1 2-16,-4-2 0 16,1-1-6-16,-5 10 0 15,1-7 4-15,4-5 1 16,-1-4-3-16,4-13 1 15,0-6-2-15,4-15 1 0,6-7-2 16,1 4 1-16,10-26-1 16,3-6 1-16,1-15 0 15,7-4 0-15,10-3 0 16,11 0 0-16,0 7 0 16,0 15 1-16,-8 6-1 15,-2 13 1 16,-5 6 0-31,1 7 0 0,-11 9-1 0,-7 12 0 0,-3 7 0 16,-11 2 0-16,-4 4-1 16,-10 7 1-16,-3 2-1 15,-8 7 1-15,-10-10-1 16,10-6 0-16,-14 0 0 16,7-3 1-16,4-4-1 15,4-2 1-15,6-4 0 16,7 4 1-16,4-1 0 15,7 7 0-15,14 3 0 0,15 3 0 16,6 10 0-16,4 15 0 16,-1-3-2-16,1 6 0 15,-7 0-12-15,-11-6 1 16,-10-9-4-16,-1-3 0 16</inkml:trace>
  <inkml:trace contextRef="#ctx0" brushRef="#br0" timeOffset="110393.86">20754 8200 52 0,'-4'-3'26'0,"43"-13"-10"0,-18 10 27 0,15-1-38 0,24-2 0 16,28 0 2-16,28 5 0 15,36 1-10-15,24 0 1 16,36 3 5-16,3 6 0 16,11 4-3-1,-14 9 1 1,6-4-5-16,-27-2 0 0,-39-4-3 0,-36-2 0 0,-35 2-11 15,-39 3 0 1,-35 1-2 0,-21 0 1-16</inkml:trace>
  <inkml:trace contextRef="#ctx0" brushRef="#br0" timeOffset="110916.55">21057 8868 46 0,'-10'9'23'0,"17"-9"-16"0,-4 0 41 15,8 0-43-15,3 3 0 0,7 3 2 16,11 1 1-16,7-1-11 16,17 0 1-16,1 1 5 15,-1-4 0-15,-3 0-10 16,-4 0 1-16,-10 0-13 16,-7-9 1-16</inkml:trace>
  <inkml:trace contextRef="#ctx0" brushRef="#br0" timeOffset="111066.14">21802 8611 46 0,'10'69'23'0,"-17"50"-15"15,7-91 28-15,0 16-36 0,-3 19 0 16,-8 2-1-16,4 11 1 15,0-1-6 1,0-3 1-16,3-9-9 0,-3-19 1 16</inkml:trace>
  <inkml:trace contextRef="#ctx0" brushRef="#br0" timeOffset="111678.35">25058 8253 52 0,'0'50'26'15,"7"-34"-20"-15,-4-10 43 0,4 0-42 0,1 4 0 0,13-4 1 16,17-3 1 0,15-3-13-16,25-6 1 0,3 0 7 15,25-1 0-15,-11 4-8 16,-14 0 0-16,-14 3-13 15,-24-3 0 17,-19 12-4-17,-17 10 1-15</inkml:trace>
  <inkml:trace contextRef="#ctx0" brushRef="#br0" timeOffset="111992.43">24606 9050 65 0,'14'3'32'0,"46"6"-39"0,-38-9 62 0,20 3-55 15,18 0 0-15,0-3-3 16,-11 7 1-16,4 5-9 16,-11 4 1-16,-6-7-8 15,-1 4 1-15</inkml:trace>
  <inkml:trace contextRef="#ctx0" brushRef="#br0" timeOffset="112184.89">25509 8824 63 0,'18'62'31'0,"-46"7"-32"15,17-47 56-15,-6 22-55 0,-12 13 1 16,-2 18-2-16,-1 10 1 16,-3 2-4-16,-4-5 0 15,7-7-14-15,4-21 0 16</inkml:trace>
  <inkml:trace contextRef="#ctx1" brushRef="#br0" timeOffset="68092.42">14612 5051 0,'0'0'0,"0"0"16</inkml:trace>
  <inkml:trace contextRef="#ctx0" brushRef="#br0" timeOffset="112976.84">18531 8918 64 0,'-7'19'32'0,"7"-19"-17"15,4 0 33-15,6 3-47 16,12 0 0-16,6 3-1 16,11 0 1-16,14 1-4 15,7-4 1-15,0 3-8 0,-8-3 0 16,1-6-11 0,-3 0 1-16</inkml:trace>
  <inkml:trace contextRef="#ctx0" brushRef="#br0" timeOffset="113562.21">19427 8689 60 0,'11'31'30'0,"-7"26"-30"0,-4-38 48 0,-4 9-48 0,-7 13 0 16,-3 6 0-16,0 15 0 0,-3 10-2 15,-5 7 1-15,5-7-3 16,-1-3 0-16,4-16-8 16,3-15 0-16,8-22-5 15,3-16 0 32</inkml:trace>
  <inkml:trace contextRef="#ctx0" brushRef="#br0" timeOffset="113933.93">18711 8363 81 0,'184'34'40'0,"27"-56"-60"0,-122 10 83 16,20-1-64-16,11-6 0 16,0-3-11-16,-18 1 0 62,-17-5-2-62,-29 4 0 63</inkml:trace>
  <inkml:trace contextRef="#ctx0" brushRef="#br0" timeOffset="114567.51">21255 6970 44 0,'7'-59'22'0,"-21"-23"-11"0,3 60 22 0,-13-9-32 0,-19 3 0 0,-13-10 1 0,-18 7 0 0,-4 3-3 0,-10 15 1 0,-7 19-2 16,-4 7 1-16,-7 18-4 16,11 13 0-16,0 22-6 15,10 31 0 1,7 16-2 15,11 19 0 0,14 18 2-31,22-2 0 0,23-13 4 0,19-19 1 0,14-13 10 0,31-28 0 0,25-28 5 16,15-28 1-16,-8-25 1 0,7-29 1 0,-10-24-1 0,-15-26 0 16,-13-21-5-16,-15-17 0 15,-17-15-13-15,-15-3 0 16,-13 0-6-16,-11 9 0 16</inkml:trace>
  <inkml:trace contextRef="#ctx0" brushRef="#br0" timeOffset="115743.77">24956 7209 43 0,'56'-72'21'0,"-21"-44"-24"0,-28 87 37 0,-10-2-30 16,-18 3 0-16,-25 3 1 15,-25 6 0-15,-10 3-7 16,-14 4 1-16,-18 9 3 16,-7-4 1-16,0 17-2 15,0 12 0 1,-3 18-2-16,6 20 0 0,1 31-2 15,17 31 0-15,21 16 0 16,22 16 0 0,28 6 0-16,24 0 1 0,25-19 2 15,32-13 0-15,14-37 2 16,36-22 0-16,41-34-1 16,11-29 1-16,18-37-1 15,4-26 1-15,-29-21-2 0,-32-19 0 16,-35-13-1-16,-31-22 0 15,-40-15-3-15,-41-19 1 79,-43-22-10-79,-29-7 0 46</inkml:trace>
  <inkml:trace contextRef="#ctx0" brushRef="#br1" timeOffset="119899.35">18408 11144 51 0,'-18'38'25'0,"15"-19"-11"0,6-16 26 15,1 0-35 1,3 0 0-16,3 0 4 0,5 0 0 16,2-6-11-16,11-3 1 15,15 0 6-15,6-4 1 16,8-2-6-16,-4 2 1 31,10 1-22-31,-17 0 1 16</inkml:trace>
  <inkml:trace contextRef="#ctx0" brushRef="#br1" timeOffset="120213.87">19166 10705 60 0,'-7'25'30'0,"0"10"-23"15,4-26 34-15,-4 10-37 16,-4 3 1-16,-3 16 0 15,-4 12 1-15,4 9-9 16,0 13 1-16,-7 16 5 16,3 6 0-16,1 0-3 0,3 4 0 15,3-11-3-15,0-14 0 16,4-11-7-16,4-18 1 16,3-9-11-16,0-23 1 15</inkml:trace>
  <inkml:trace contextRef="#ctx0" brushRef="#br1" timeOffset="120909.52">19696 10984 37 0,'0'3'18'0,"0"4"-9"0,0-7 19 0,0 0-22 0,0 0 0 15,-4 0 4-15,1 3 1 16,-1 0-12-16,0 0 1 16,1 0 8-16,-1 4 1 15,4-4-2-15,0 6 0 0,4-3-2 16,3 4 0-16,7 2 0 15,7-5 0-15,11 2-1 16,10 0 0-16,15 4 0 31,6-4 0-31,-3 1-1 0,-3-1 1 16,-8 4-3 0,-17 2 0-1,-14 7-1-15,-11 3 1 0,-22 16-2 16,-20 6 0-16,-18 7-3 15,-3 2 0-15,-11-3-3 0,3-9 0 0,8-6-11 16,14-10 0-16,10-9-6 16,21-10 0 15</inkml:trace>
  <inkml:trace contextRef="#ctx0" brushRef="#br1" timeOffset="123021.68">21735 10987 57 0,'0'22'28'0,"-18"19"-28"0,4-31 40 16,-11 2-39-16,-10 7 0 31,-46 34 0-31,10 1 1 16,1 2-5-16,10-6 1 15,7 0-8-15,10-12 0 0,8-16-6 16,14-16 0 0</inkml:trace>
  <inkml:trace contextRef="#ctx0" brushRef="#br1" timeOffset="123262.23">21294 11044 47 0,'10'41'23'0,"-3"-7"-17"16,-7-24 38-16,7 5-42 15,0 4 0-15,4 6 1 16,7 3 1-16,3 13-6 16,0 6 1-16,0 6 3 15,0 7 0-15,4-13-4 16,0-6 1-16,-1-10-9 15,1-6 1-15,7-9-7 0,-7-10 0 16</inkml:trace>
  <inkml:trace contextRef="#ctx0" brushRef="#br1" timeOffset="124115.09">22634 10909 59 0,'0'25'29'0,"-21"13"-28"0,10-29 46 0,1 4-47 16,-11 9 1-16,-4-4 1 16,0-2 0-16,4 0-2 15,-4 3 0-15,4-4 1 16,4 1 0-16,10-3 0 15,7-1 0-15,10 1-1 16,15 2 1-16,-4 1-1 0,11 3 0 16,3 0 0-16,0 3 1 15,-6 3-2-15,-8 3 0 16,-11 6-1-16,-13 1 1 16,-11-1-4-16,-7 1 1 15,-11-7-9-15,-7-9 1 16,4-19-5-16,6-6 0 15</inkml:trace>
  <inkml:trace contextRef="#ctx0" brushRef="#br1" timeOffset="124342.05">22518 10878 74 0,'46'44'37'0,"21"-29"-42"16,-36-15 72-16,19-6-67 16,10-7 1-16,21-5-1 15,7-1 1-15,4-3-3 16,-11 3 0-16,-14 0-6 16,-14 0 1-16,-21 4-15 15,-25-1 1-15</inkml:trace>
  <inkml:trace contextRef="#ctx1" brushRef="#br1" timeOffset="80166.33">20179 7112 0</inkml:trace>
  <inkml:trace contextRef="#ctx0" brushRef="#br1" timeOffset="125272.21">23527 11248 46 0,'-7'6'23'0,"21"-6"-14"16,-7 0 24-16,3 0-29 16,5 0 0-16,-1 0 3 15,3 0 0-15,12 0-8 16,13 3 1-16,14-3 6 15,4 0 0-15,0 0-2 16,4 3 0-16,-1 0-2 16,-13 4 1-16,-12-7-2 0,-9 3 0 15,-8 3-2 1,-14 7 1-16,-14 2-1 0,-14 10 1 16,-8-3-1-16,-13 7 1 15,-18-1-1 1,-10 6 0-16,3-5-2 0,3-4 1 15,4 0-4-15,11-7 1 16,13-5-15-16,22-10 1 16</inkml:trace>
  <inkml:trace contextRef="#ctx0" brushRef="#br1" timeOffset="125572.73">23199 11928 88 0,'42'13'44'0,"57"-10"-51"16,-64-3 80-16,25 0-72 16,21-3 0-16,11 0-2 15,-7-7 1-15,-15 10-7 16,-13-3 0-16,-12 3-18 16,-9-3 1-16</inkml:trace>
  <inkml:trace contextRef="#ctx0" brushRef="#br1" timeOffset="126344.11">24881 11665 66 0,'-21'3'33'0,"25"-9"-17"15,-1 3 34-15,4 3-46 16,7 0 0-16,8 3 2 16,9 0 1-16,12 0-10 15,10 0 1-15,3 0 0 16,4 0 1-16,0 0-16 16,4-9 0-16,-12-13-7 15,-6-3 0-15</inkml:trace>
  <inkml:trace contextRef="#ctx0" brushRef="#br1" timeOffset="126817.76">25845 11191 75 0,'-4'44'37'0,"18"-25"-42"15,-7-16 69-15,4 0-62 16,3 0 0-16,7-3 2 16,7 0 1-16,15-3-6 15,-1 0 1-15,-3-3 2 16,-8 0 1-16,-2-1-2 16,-8 4 1-16,-7 3-4 15,-7 10 1-15,-14-1-2 16,-11 0 0-16,-6 7-2 15,-8 3 1-15,-3 6-3 16,-1 0 1-16,5 0 1 16,-1 3 0-16,11 1 2 15,3-1 0-15,4-3 2 16,3 3 0-16,8 0 2 16,6-6 0-16,11 0 0 46,11 0 1-46,14 3 0 0,3 0 0 0,1 0 0 0,-8 1 0 0,-3 2-1 16,-8-6 1-16,-10 3-2 0,-14 9 1 16,-28 7-3-16,-32 6 1 15,-31 13-6-15,-44 2 0 16,-34 4-13-16,-18 0 0 16</inkml:trace>
  <inkml:trace contextRef="#ctx0" brushRef="#br1" timeOffset="161858.57">22098 8567 7 0,'-4'-19'3'0,"-6"-6"3"0,6 18 3 16,1 4-6-16,-4-3 1 16,-4-3 1-16,1-1 0 15,-1 1-6-15,-3-1 0 16,-4-2 4-16,4 2 0 16,-3-2-2-16,-1 3 0 15,-7-1 0-15,1 1 1 16,2-1-1-16,5 1 0 15,-1 3 0-15,-3 2 0 0,-4-2 0 16,1 6 0-16,-1-3-1 16,0 3 1-16,-3-3-1 15,0 3 1-15,-1-3 0 16,1 0 0-16,0 0 0 16,3-1 0-16,1 1 0 15,-1-3 1-15,0 3-1 16,1 0 0-16,-5 3-1 15,5 0 1-15,-1 3-1 16,0 0 1-16,1 0-1 16,6 0 1-16,0 4-1 15,1-1 1-15,-1 0-1 16,-3 3 0-16,-4 4 0 16,0 3 1-16,-3-1-1 15,0 4 0-15,0-6 0 16,0-1 0-16,3 7 0 15,0 3 0-15,0 0 0 0,-3 0 0 16,4 6 0-16,-8-3 0 16,7 0-1-16,4 7 1 15,0-7 0-15,3 0 0 16,4 0 0-16,0 0 0 16,0-3 0-16,7-3 0 15,-4 0 0-15,4-4 0 16,0 4 0-16,4-3 0 0,-1 3-1 15,4-1 1 1,0 8-1-16,0-5 1 0,4-2 0 16,-1 3 0-16,4-3 0 15,4 3 0-15,-1 0 0 16,1 3 1-16,-1-3-1 16,8 3 0-16,0-3 0 15,-1 0 0-15,1-3 0 16,3 0 1-16,0 3-1 15,8-4 0-15,-5 1 0 16,1 0 0-16,0 0-1 16,3 3 0-16,-3-3 0 15,-1-7 0-15,1 1 0 16,-4 2 0-16,-3 1 0 16,-1 0 0-16,8 3 0 15,0-1 1-15,3 1-1 16,7-3 1-16,-3-1-1 0,0-2 1 15,3 0-1-15,7-4 1 16,-6 0 0-16,2-2 0 16,1-1 0-16,-3 0 1 15,-1-3 0-15,-3-3 1 16,-4-3-1-16,-7-3 1 16,0-3 0-16,4-4 0 15,3 0-1-15,0-5 1 16,0-1-2-16,-3 6 0 15,0-2 0-15,-4-4 0 0,0-6 0 16,0-4 0-16,-3-5 0 47,0 3 0-31,-4-4 0-16,0-9 1 0,0-3-2 0,0 13 1 0,0-4-3 0,-3-3 1 0,-4 1-5 15,-4 2 1-15,-3 0-4 16,-3-12 1-16</inkml:trace>
  <inkml:trace contextRef="#ctx1" brushRef="#br1" timeOffset="120605.25">16069 8607 0,'0'0'15,"0"0"1,0 0 0,0 0-1,0 0 1,0 0-1,0 0 1,0 0 0</inkml:trace>
  <inkml:trace contextRef="#ctx0" brushRef="#br1" timeOffset="165762.28">21791 11226 26 0,'-3'9'13'0,"6"-3"1"0,-3-6 13 16,0 0-23-16,4 4 0 15,-1-1 5-15,-3 0 1 0,7-3-11 16,0 0 0-16,0 0 9 15,4 3 0-15,3 0-1 16,4 0 0-16,3 0-2 16,0 1 0-16,4-1-2 15,10 0 1-15,0-3-2 16,4-3 0-16,0-4-2 16,-4 1 0-16,-7-3-1 15,-3-1 0-15,-7 1-3 16,-8 3 1-16,-13 3-7 15,-11 3 1-15,-8 0-10 16,5 0 0-16</inkml:trace>
  <inkml:trace contextRef="#ctx0" brushRef="#br1" timeOffset="176682.54">17903 13361 43 0,'-10'19'21'0,"10"-13"-8"16,0-6 22-16,0 0-31 16,3-3 1-16,4 0 5 15,4 0 0-15,-4 0-11 16,14 0 0-16,8 3 8 0,9 3 1 16,8 0-3-16,4 3 0 15,-5-3-6-15,-2 0 0 16,-8 1-10-16,-7-4 0 15,-10-10-10-15,-8 7 0 16</inkml:trace>
  <inkml:trace contextRef="#ctx0" brushRef="#br1" timeOffset="177124.55">18708 12985 66 0,'3'16'33'0,"15"2"-31"0,-11-11 55 0,4-4-53 16,-1 3 0-16,4 0 3 15,7 1 1-15,8-1-9 16,2 0 0-16,1 0 5 15,-4 1 1-15,-3-4-3 16,-7 6 1-16,-8 1-3 16,-6-1 0-16,-8 10-3 15,-6-7 1-15,-4 4-2 16,-8 0 0-16,5 0-1 0,-1 5 0 16,4-2 1 15,0 0 0-31,7 0 2 0,3-3 1 0,4 2 0 47,7 1 1-47,11 6 0 0,7 4 1 0,3-1-1 0,7 0 1 0,4 0-1 0,-4-3 1 15,-3 4-1-15,-11-1 1 16,-21 6-2 0,-10 13 1-1,-22 10-3-15,-28-1 0 16,-18-6-8-16,-13-6 0 0,2-12-9 15,12-7 0 1</inkml:trace>
  <inkml:trace contextRef="#ctx0" brushRef="#br1" timeOffset="177674.31">19840 13029 63 0,'0'47'31'0,"-3"-19"-31"0,3-15 52 16,-7-4-51-16,-4 10 1 15,-7 0 0-15,-6 3 1 16,-1 3-3-16,-7-3 0 15,8 3 2-15,-1-3 1 16,0 0-2-16,1-4 1 0,-1 1-1 16,4 0 1-16,3-3-2 15,4-4 1-15,7 1 0 16,7-1 0-16,7-2 1 16,7-1 0-16,14-2-1 15,11 2 1-15,3 3-1 16,1 1 0-1,-4-4-5-15,-4-2 1 16,-3-1-9 0,-11 3 0-1,-4-5-10 1,-6-4 0-16</inkml:trace>
  <inkml:trace contextRef="#ctx0" brushRef="#br1" timeOffset="177898.89">19424 13700 63 0,'-14'53'31'0,"24"16"-20"0,-3-56 51 16,32 12-59-16,11-3 1 15,10-3-1-15,0-7 0 16,0-2-11-16,-7-4 1 16,-8-6-12-16,-6-10 1 15,-7-5-5-15,-4-7 1 0</inkml:trace>
  <inkml:trace contextRef="#ctx0" brushRef="#br1" timeOffset="178209.48">21146 12991 57 0,'-4'35'28'0,"-24"18"-28"0,17-40 52 0,-10 9-50 0,-11 12 1 15,-7 1 0-15,-13 8 1 16,-8 8-6-16,-4-1 1 16,-10 9 2-16,-4 7 1 15,4-6-7-15,7-10 1 16,11-3-12-16,13-16 1 31,12-12-3-31,24-19 0 0</inkml:trace>
  <inkml:trace contextRef="#ctx0" brushRef="#br1" timeOffset="178505.64">20514 12916 44 0,'4'-13'22'0,"34"32"-16"0,-24-16 38 0,1 26-40 0,2 15 0 0,4 12 5 0,1 19 1 0,-8 10-12 0,-4 6 1 0,8 6 6 0,7 7 1 0,-1-10-5 0,5-10 1 0,-5-12-9 0,-3-18 0 0,-3-20-13 16,7-21 0-16</inkml:trace>
  <inkml:trace contextRef="#ctx0" brushRef="#br1" timeOffset="178684.53">21202 13565 60 0,'-18'50'30'0,"15"-34"-24"0,3-13 46 16,3 0-51-16,4 3 1 16,4-6-1-16,10 0 1 15,18 4-5-15,10-11 0 0,15-5-5 16,13-10 1-1,-6-3-12-15,-8-7 0 0</inkml:trace>
  <inkml:trace contextRef="#ctx0" brushRef="#br1" timeOffset="178924.71">22049 13226 60 0,'0'63'30'0,"-32"-25"-34"0,25-26 48 0,-7 7-44 0,-7 3 1 0,-4 6-1 0,-3-6 1 0,3 0-1 15,7 3 0-15,8 4 1 16,6 5 0-16,11-6-1 16,11 4 1-16,7-1 1 15,10 3 0-15,-3 7-1 0,-4-3 0 16,-7-1-2-16,-10 4 1 15,-11 0-1-15,-15 3 0 16,-16-10-5-16,-12-5 0 16,-2-11-12 15,-1 1 0-15</inkml:trace>
  <inkml:trace contextRef="#ctx0" brushRef="#br1" timeOffset="179139.45">22020 13314 72 0,'25'16'36'0,"32"12"-46"0,-36-25 62 0,14 0-52 0,4-3 1 0,21-3-1 0,14-9 1 0,18-4-5 16,6-9 0-16,-17 0-9 15,-13 0 1-15,-5-7-7 16,1-5 1-16</inkml:trace>
  <inkml:trace contextRef="#ctx0" brushRef="#br1" timeOffset="179546.67">23213 13164 63 0,'3'113'31'0,"-17"-48"-35"0,7-43 57 0,-7 10-52 0,-7-4 1 15,-11 6-1-15,-10 1 0 16,-1 3-1-16,8-4 1 16,0-3 1-16,-4 1 1 15,4-4-2-15,3 0 1 16,7-3 0-16,4-9 1 15,7 0-1-15,11 3 1 16,13-4-1-16,11 4 1 0,8-3-1 16,20 6 0-16,7 6-2 31,1 6 1-31,-8 1-6 0,-10-4 0 62,-11-6-10-62,-10-3 1 47,-11-19-9-31,4 10 1 0</inkml:trace>
  <inkml:trace contextRef="#ctx0" brushRef="#br1" timeOffset="180510.74">23700 13675 56 0,'-4'3'28'0,"4"-12"-12"0,0 9 29 15,11-4-40-15,3 4 0 16,10 0 3-16,12 4 0 16,10-1-11-16,3 3 1 15,4 0 2-15,10 4 1 16,-6 2-11-16,-1-6 1 15,-3-9-13-15,-3-9 0 16</inkml:trace>
  <inkml:trace contextRef="#ctx0" brushRef="#br1" timeOffset="180739.43">24702 13195 82 0,'7'66'41'0,"-32"72"-48"0,14-94 74 0,-3 22-68 0,-7 31 1 0,3 22-4 0,-3 6 0 15,0 1-8-15,-11-23 1 0,1-40-12 0,-1-19 1 0</inkml:trace>
  <inkml:trace contextRef="#ctx0" brushRef="#br1" timeOffset="186227.07">18221 15055 53 0,'-4'3'26'0,"19"-19"-19"0,-5 10 27 16,1 0-31-16,6 2 1 15,8 4 3-15,3 0 1 16,4 4-9-16,0-1 0 16,10 0 6-16,11 0 0 0,-4 3-2 15,-6 0 0-15,-4 7-3 16,-8 6 1-16,-10 3-3 16,-10-7 1-16,-11 11-3 15,-11 5 0-15,-10 7-2 16,-10-7 1-16,2 3-3 15,-6 4 1 32,-7-4 0-47,-4 4 1 0,-4-10 1 0,8-3 1 0,3 1 1 0,4-8 1 16,10 4 2-16,4-9 0 0,7-4 1 16,7-6 0-16,7-3 0 15,11 0 0-15,6 0 0 16,4 0 1-16,8 4 0 15,2 2 0-15,-2 0-1 16,-1 3 1-16,-7 4-1 0,4 3 1 16,-1 6-2-16,1 0 1 15,0-4-5-15,-1 1 1 16,1-6-11-16,3-7 1 16</inkml:trace>
  <inkml:trace contextRef="#ctx0" brushRef="#br1" timeOffset="186542.02">19371 15067 69 0,'4'31'34'0,"-22"7"-40"0,11-32 63 0,-4 4-56 15,-6-4 1-15,-5 10-1 16,-6 12 1-16,-7-3-3 16,-4 3 1-16,7 1 1 15,1-1 0-15,2-3-1 16,5 0 0-16,3-6 0 16,6-4 1-16,5-2-1 15,10-4 1-15,3-2-1 16,15-1 1-16,7-3-1 15,7 0 0-15,3 0-2 16,0 0 1-16,-3 1-7 16,0-1 1-16,-8 6-14 15,-6-6 1-15</inkml:trace>
  <inkml:trace contextRef="#ctx0" brushRef="#br1" timeOffset="186800.19">18888 15704 55 0,'-21'50'27'0,"35"-12"-22"0,-7-29 37 15,7 3-41-15,3 1 1 16,12-4-1-16,2-2 1 0,8-4-4 16,11-6 1-16,-1-4-3 15,4-2 1-15,3 0-14 16,1-7 0-16</inkml:trace>
  <inkml:trace contextRef="#ctx0" brushRef="#br1" timeOffset="187041.63">20376 15384 64 0,'-7'28'32'0,"-38"32"-36"0,23-45 52 16,-9 14-48-16,-5 8 0 16,-13 4 0-16,-15 6 1 15,-3 13-1-15,4 5 0 16,-4 4-3-16,7-12 1 15,7-10-10-15,7-13 0 16,14-18-6-16,15-25 1 31</inkml:trace>
  <inkml:trace contextRef="#ctx0" brushRef="#br1" timeOffset="187276.49">19731 15155 58 0,'28'25'29'0,"11"44"-36"0,-21-28 53 0,6 21-44 16,8 23 1-16,3 25 2 16,15 15 1-16,-8 16-9 15,-7-15 0-15,-7-19-1 16,1-17 0-16,-5-27-13 16,-2-28 1-16</inkml:trace>
  <inkml:trace contextRef="#ctx0" brushRef="#br1" timeOffset="189588.67">21403 15331 58 0,'7'31'29'0,"-7"-22"-23"0,0 1 30 0,-3 2-35 16,-8 10 0-16,-7 0 0 15,-6 6 1-15,-5 10-3 16,-9 0 0-16,-8-1 1 16,-7-2 0-16,3-7-1 15,1-6 1-15,10-3 0 16,8-7 0-16,2 1 1 15,8-7 1-15,11 4 0 16,13-4 1-16,18 6-1 16,18 4 1-16,7 3-1 15,-4 3 1-15,4 3-6 16,0-3 1-16,0 3-12 16,-7-6 0-16,-4-7-5 0,4 1 0 15</inkml:trace>
  <inkml:trace contextRef="#ctx0" brushRef="#br1" timeOffset="189994.13">22292 15202 55 0,'4'3'27'0,"-11"0"-33"16,3 7 48-16,-3-1-41 15,-7 10 0-15,-7 3 0 16,-4 9 0-16,-3 10-2 15,-4 0 1-15,4-1 0 16,0 4 1-16,6 7 0 16,5-4 0-16,6-13-1 15,8-3 1-15,3-2-1 16,10-11 0-16,11 1-1 16,11-3 1-16,10-10-5 15,1 1 0-15,6-7-8 16,8-4 0-16,-1-11-3 0,1-4 1 15</inkml:trace>
  <inkml:trace contextRef="#ctx0" brushRef="#br1" timeOffset="190248.14">22719 15164 62 0,'3'35'31'0,"-6"-4"-35"0,-4-15 64 0,-4 18-59 16,-6 20 1-16,-8 5 1 15,-3 20 0-15,-15 12-5 16,-6 12 1-16,7 7 1 16,6 9 1-16,-2-19-6 15,2-12 0-15,8-9-10 16,10-23 0-16,8-22-5 15,17-18 1-15</inkml:trace>
  <inkml:trace contextRef="#ctx0" brushRef="#br1" timeOffset="190435.12">22934 15908 62 0,'28'81'31'0,"15"7"-30"15,-33-69 59-15,1-1-59 0,-1 1 0 16,-3-3-7-16,1 0 1 16,-19-7-11-16,-7-9 0 15,1-6-3-15,3-22 0 16</inkml:trace>
  <inkml:trace contextRef="#ctx0" brushRef="#br1" timeOffset="193020.14">3298 16375 69 0,'0'19'34'0,"-35"9"-27"0,21-19 35 16,-7 4-42-16,-7 9 0 15,-4 3-1-15,-7 6 1 16,-10-3 0-16,-8 1 0 0,4-1-2 16,4 3 0-16,-7 1-1 15,13 2 1-15,4-3-1 16,18-2 1-16,4-1 0 15,17-6 0-15,10 0 1 16,18-7 1-16,18-2 1 16,7-4 0-16,4-2 0 15,-4-1 1-15,-4 0-1 16,-10 4 1-16,-18 5-1 16,-21 7 0-16,-7 13-1 15,-14 12 0-15,-11 0-3 16,-17 0 0-16,-1-3-7 15,1-4 1-15,-4-5-9 16,14-10 1-16</inkml:trace>
  <inkml:trace contextRef="#ctx0" brushRef="#br1" timeOffset="193388.19">3510 17040 64 0,'99'40'32'0,"-92"-46"-42"0,-7 6 57 16,0-9-47-16,0-1 0 0,0 4 0 16,-14 3 0-16,-7 3 0 15,-4 3 0-15,-14 3 0 16,0 10 0-16,8 6-2 15,-8 9 0-15,0 4-3 16,7 2 0-16,15-2-3 16,6-7 0-16,11-3 1 15,14-12 0-15,21-13 4 16,15-13 0-16,-1-12 7 16,-10-6 0-16,3-7 2 15,-13 0 1-15,-8-2 0 16,-11-4 0-16,-6 0-14 15,-4-3 1-15,-14 0-9 16,-4 3 0-16</inkml:trace>
  <inkml:trace contextRef="#ctx0" brushRef="#br1" timeOffset="193854.56">5898 16729 56 0,'-7'-3'28'0,"14"6"-28"16,-3 0 48-16,-4 7-44 15,-4 8 1-15,-6 4 1 16,-1 7 1-16,-13 5-10 16,-1 10 1-16,-14 9 5 15,-10 7 0-15,6-10-4 16,5-3 1-16,-1-6-4 16,7-10 0-16,7-9-7 15,4-9 0-15,7-13-8 0,11-10 0 16</inkml:trace>
  <inkml:trace contextRef="#ctx0" brushRef="#br1" timeOffset="194194.34">5662 16660 75 0,'-3'0'37'0,"24"47"-47"0,-14-28 69 0,7 9-59 16,7 4 1-16,4 11-1 16,10 11 1-16,14 12-5 15,1-1 1-15,-4-8-6 16,-8-10 0-16,5-19-12 16,-11-15 1-16</inkml:trace>
  <inkml:trace contextRef="#ctx0" brushRef="#br1" timeOffset="194487.61">7295 17159 80 0,'-10'37'40'0,"6"-12"-52"16,8-12 73-16,-4 9-61 16,0 9 0-16,-4-2 0 15,4-8 0 1,-10 8-1-16,6-4 1 0,1-6-6 16,6-10 1-16,11-9-10 15,-3-6 0-15,7-19-6 16,-4-16 1-16</inkml:trace>
  <inkml:trace contextRef="#ctx0" brushRef="#br1" timeOffset="194746.29">7306 16870 52 0,'-3'10'26'15,"10"-17"-28"-15,-4 10 44 0,4-6-42 0,4 0 1 16,-1 0 0-16,4 3 0 15,1-3-2-15,2 0 0 16,8 0-5-16,-7 0 1 16,13-4-10-16,-3-5 0 15</inkml:trace>
  <inkml:trace contextRef="#ctx0" brushRef="#br1" timeOffset="194980">7684 17168 48 0,'-4'50'24'0,"-7"0"-26"0,11-40 37 0,-3 2-35 16,-1-5 1-1,1-4-1-15,-1-6 0 0,4-7-1 16,4-9 1-16,-1-6-2 16,1-6 1-16,3-7-1 15,0 1 0-15,4-1 0 16,3 4 1-16,7 5 2 15,7 4 1-15,7 10 2 16,4 5 0-16,0 17 2 16,3 11 0-16,-10 17 1 15,0 6 0-15,3 6-3 16,-3 9 0-16,7 1-3 16,-4 2 0-16,-3-15-8 15,-1-13 1-15,1-18-13 16,-4-10 1-16</inkml:trace>
  <inkml:trace contextRef="#ctx0" brushRef="#br1" timeOffset="196061.06">11469 15980 23 0,'21'-16'11'0,"11"-9"0"16,-25 19 1-16,3-1-10 16,-3 4 1-16,0 3-2 15,-3 3 0-15,-4 4-10 16,0-4 0-16</inkml:trace>
  <inkml:trace contextRef="#ctx0" brushRef="#br1" timeOffset="196569.12">11377 15970 64 0,'-3'7'32'0,"-26"-1"-32"0,29-6 65 15,-3-3-60-15,-8 3 0 16,-3 0 3-16,-7 0 1 31,-32 0-11-31,4 3 0 16,-1 3 7-16,4 7 0 15,1-4-3-15,-1 7 0 16,7-4-5-16,0-5 1 16,4-1-2-16,7 6 1 0,3 1-1 15,4 6 0-15,0-1 0 16,6 1 1-16,1 0 2 16,7 0 1-16,0 0 0 15,7 0 1-15,0-1-1 16,7-2 1-16,-3 0-1 15,-1-1 1-15,1 14-1 16,-4 5 0-16,0 7 0 16,0 18 1-16,-4-2-1 15,-3 15 0-15,-7-3-1 16,-3 3 1-16,-1-3-1 16,0-6 1-16,4-7 0 15,0-2 0-15,7 2 0 16,7-12 1-16,11-13 0 15,6-6 0-15,1-3 1 16,7-6 0-16,6-3 0 0,12-7 0 16,2-6-4-16,5-6 0 15,3-7-10-15,-4-3 1 16,-3-15-13-16,-11 0 1 16</inkml:trace>
  <inkml:trace contextRef="#ctx0" brushRef="#br1" timeOffset="197110.04">11148 16494 38 0,'-11'0'19'0,"-3"0"-1"16,14 3 18-16,-3-3-30 15,-1 3 0-15,1 0 6 16,-1 0 1-16,4 4-13 15,4 2 1-15,6 1 10 16,8 2 0-16,6-6-3 16,8 1 1-16,-4-4-3 0,4-6 0 15,3 0-4-15,1 3 0 16,-5-7-2-16,-6 7 0 16,-4 3-3-16,-7 7 1 15,-10 5-3-15,-8-5 0 16,-6 2-1-16,-4 4 0 15,0 0 0-15,7 3 1 16,0 3 2-16,-1 6 1 16,1 0 1-16,0-3 0 62,4 0 1-46,3-6 1-16,10-6-1 0,5-4 1 0,9 0-2 0,11-2 0 0,1-7-6 0,3-10 0 15,3-5-13-15,0-11 0 0</inkml:trace>
  <inkml:trace contextRef="#ctx0" brushRef="#br1" timeOffset="197390.87">11807 16817 74 0,'-3'72'37'0,"-36"-6"-41"0,29-50 60 0,-8 18-56 16,-7 7 1-16,-3 0 0 16,3 2 1-16,4 1-4 0,4-3 1 15,2-6-4-15,1-10 1 16,7-6-12-16,11-19 1 16,10-19-6-16,11-13 0 15</inkml:trace>
  <inkml:trace contextRef="#ctx0" brushRef="#br1" timeOffset="197637.29">12238 16343 63 0,'-14'25'31'0,"-18"10"-38"15,25-26 57-15,-4 7-47 16,-6 3 1-16,-4 3 1 16,3 9 1-16,0-3-8 15,8-6 1-15,6 3 4 16,8-3 1-16,6-3-5 16,8-3 1-16,7-10-5 15,6-9 0-15,5 0-6 16,-5-16 0-16,-2-12-7 15,-1-4 1-15,-3-2-1 16,-1-7 0-16</inkml:trace>
  <inkml:trace contextRef="#ctx0" brushRef="#br1" timeOffset="197883.31">12481 16215 46 0,'-10'22'23'0,"-1"25"-17"0,8-38 46 0,-8 16-48 0,-3 7 1 16,-7 8 2-1,0 11 0-15,-8-7-9 16,-2 9 0-16,2 10 6 0,1-7 0 16,3 10-4-16,8-10 1 15,-1-9-9-15,8-12 1 0,6-13-12 16,11-22 0-16</inkml:trace>
  <inkml:trace contextRef="#ctx0" brushRef="#br1" timeOffset="201278.08">12538 16096 63 0,'-11'-13'31'0,"15"4"-34"0,3 12 50 16,0-3-44 0,10-3 1-16,5 3 2 0,9 9 0 15,8 19-5-15,14 16 1 16,4 13 6-16,-12 18 1 16,1 3-2-16,-7 29 1 15,-7 12-3-15,-18 22 1 16,-7-6-9-1,-18 0 1-15,-24-22-13 32,-7-19 1-32,3-28-12 0,-7-13 0 15</inkml:trace>
  <inkml:trace contextRef="#ctx0" brushRef="#br1" timeOffset="201857.81">13780 16368 64 0,'-4'26'32'0,"0"-1"-37"0,4-10 48 0,0 14-43 16,0 11 1-16,8 23 0 15,9 9 0-15,11 19-1 16,11 6 1-16,7-9 2 15,-4-13 1-15,4-21 0 16,7-20 1-16,4-28 1 16,3-27 1 15,-4-20-2-15,-3-31 1-16,-14-10-2 0,-11-18 0 0,-10-10-9 15,-11-9 1-15,-11 12-19 0,1-18 1 0,-15 24-2 16,4 14 0-16</inkml:trace>
  <inkml:trace contextRef="#ctx1" brushRef="#br1" timeOffset="158318.64">10612 13302 0,'0'0'15,"0"0"1,0 0-1</inkml:trace>
  <inkml:trace contextRef="#ctx0" brushRef="#br1" timeOffset="203390.66">15194 15719 65 0,'-7'16'32'0,"11"-7"-23"0,-4-5 32 15,0 11-40-15,0 4 1 16,-7 9-1-16,0 10 1 15,-8 12-3-15,-6 22 0 16,-7 16 1-16,-4 28 1 16,1 16-4-16,2 6 1 31,5 0-1-31,2 6 0 0,12-22-3 0,10-21 1 109,10-20-4-109,12-28 0 0,6-21-8 0,0-23 1 0</inkml:trace>
  <inkml:trace contextRef="#ctx0" brushRef="#br1" timeOffset="205775.33">15935 16350 55 0,'25'0'27'0,"6"-25"-31"0,-24 21 53 16,-3 4-44-16,-4-6 0 15,-4 0 2-15,-6 0 0 16,-8-1-9-16,-10 7 0 0,-14 0 6 15,3 10 0-15,-10 12-3 16,-11 6 1-16,-4 16-2 16,1 12 0-16,6-2-2 15,4 5 1-15,11 7 0 16,3-3 1-16,7-4-1 16,11-5 0-1,14-14 1-15,14-8 1 16,18-13 0-16,21-19 1 0,10-10 0 15,1-2 1-15,-1-13 0 16,-7-4 0-16,-10 1 0 16,-7-3 1-16,-14 6-3 15,-11 6 1-15,-11-3-3 16,-3 12 1-16,-14-5-3 16,-11 12 0-16,-3 9-1 15,-7 10 0-15,-1 2-3 0,4 4 0 16,8 0-3-16,9 3 1 15,8-9-7-15,7-3 0 16,18-4-2 15,10-3 1-31</inkml:trace>
  <inkml:trace contextRef="#ctx0" brushRef="#br1" timeOffset="206064.53">16238 16679 68 0,'7'28'34'0,"-7"10"-40"31,-3-26 71-31,-8 10-63 0,-10-3 0 0,-7 3 0 0,-7 6 0 0,-1 7-4 16,1 2 1-16,0 1-4 16,0 3 1-16,3-13-17 15,7-15 1-15</inkml:trace>
  <inkml:trace contextRef="#ctx0" brushRef="#br1" timeOffset="206711.13">16997 16309 65 0,'0'-3'32'0,"0"12"-27"0,-4-9 44 0,-6 10-48 0,-11-1 1 0,-4 0 1 15,0 10 0-15,0-3-4 16,-3 6 0-16,-3-6 2 16,2 2 1-16,-2 4-3 15,6 0 1-15,4-3-3 16,3 3 0-16,7-3-1 15,8 0 1-15,10-4-1 16,11 1 0-16,6 3 2 16,5 3 0-1,9 0 1 1,8 0 1-16,0 3 0 0,-4-6 1 16,-6-1-1-16,-8 1 1 15,-10 3-1-15,-15-3 0 0,-10 3-1 16,-18 0 1-1,-6 0-1-15,-8-7 0 0,0-5-1 0,0-7 1 16,0-3 0-16,8-3 0 16,6 3 1-16,11-10 1 15,14-8 3-15,10-14 0 16,8-5 1-16,7-10 0 16,10-7 0-16,7-2 1 46,1 6-3-30,10 0 0-16,-1-1-11 31,1 14 0 1,0-7-13-1,-14 3 1-31</inkml:trace>
  <inkml:trace contextRef="#ctx0" brushRef="#br1" timeOffset="207180.42">17156 15998 60 0,'3'29'30'0,"8"-14"-29"15,-4-8 44-15,7 2-41 16,4-3 1-16,6 1 1 0,4-4 1 15,1-6-9-15,6-4 1 16,7-5 6-16,8-1 0 16,-1 1-3-16,-10 2 0 15,-7 4-1-15,-4 3 1 16,-7 6-2-16,-7 3 0 16,-7 7-1-16,-7-7 0 15,-3 4-2-15,-4 8 0 16,-4 11 0-16,0 2 1 15,-3 7-1-15,4-7 1 0,-1 7 0 16,8 5 1-16,3 4 0 16,14 7 1-16,3 5 0 15,5-8 1-15,6 5-1 16,0 7 0-16,-7-10 1 16,-3 3 0-16,-11 4-1 15,-11 0 0 1,-10 2 0-16,-7 7 0 0,-18 0-1 15,-7-3 1-15,-10-3-4 16,-8-7 1-16,-6-12-6 16,6-9 0 15,11-20-10-31,18-8 1 0</inkml:trace>
  <inkml:trace contextRef="#ctx0" brushRef="#br1" timeOffset="207443.92">18094 17083 81 0,'21'26'40'0,"-10"-5"-57"0,-8-17 74 0,-3-1-66 0,-3 0 1 15,-8 0-32-15,-6-12 1 16</inkml:trace>
  <inkml:trace contextRef="#ctx0" brushRef="#br1" timeOffset="-208410.42">16069 3342 2 0,'-63'22'1'0,"-15"25"2"0,53-31 1 0,-3-3-4 16,-4 12 0-16,-3 3-1 15,-7 3 1-15,-8 1 0 16,-3 8 0-16,-3 1 0 16,-8 6 0-16,1 3 0 15,-1 10 1-15,15-4-1 16,3 13 1-16,7 3-1 16,8 1 0-16,6 8 0 15,7-2 0-15,8-1 0 16,3-3 0-16,3 4 0 15,4-1 1-15,7-3 0 16,7 0 0 0,7-6 2-16,4 0 0 0,0-6 1 15,3-3 0-15,-3-10-1 0,-1 3 1 16,-2-3-2-16,-1-3 1 16,-4-6-3-16,5-6 0 15,-5-4-1-15,4-3 1 16,4-6 0-16,0-3 0 15,3-10 0-15,4 1 0 16,-1-4 0 0,1 4 0-16,7-7 0 0,3-3 1 15,11 3-1-15,4 0 0 0,3-3 0 16,10 3 1-16,-3 0-1 16,0 0 0-16,7 1 0 15,8-1 1-15,2 0-1 16,8 0 0-16,-4 6-1 15,-7-2 1-15,4 2 0 16,3 4 0-16,4-4 0 16,3-3 0-16,-7 4 0 15,-7-4 1-15,4 3 0 16,-21 1 0-16,31 2 0 16,7-2 1-16,-7-1-1 15,-10-6 0 16,3 3 0-31,4-2 0 0,3-1 0 0,0-10 1 0,-3-5-1 16,-11-1 1-16,-10-2-1 16,3-7 1-16,4-6 0 15,-1-10 0-15,-6-19-1 16,-8 7 1-16,-6-16-1 0,-11 1 1 16,-11-11-1 15,-10-8 0-16,-11 2-1 17,-18-12 0 15,-10-3 0-1,-18-7 0-46,-10-2-1 16,-7-10 1-16,6 0-1 0,-6 0 1 0,-8 6 0 0,1 0 0 0,-4 4-1 0,4 15 1 0,-4 3 0 0,0 13 0 16,0 6-1-16,10 6 1 0,1 10-1 0,-1-1 0 0,-6 13 0 0,-4 1 1 0,0 8 0 0,-7 10 0 15,-4 7 0-15,4 5 0 0,7 7 0 0,-3 9 1 0,-1 7 0 0,-6 0 0 0,3 8-2 16,0-2 1-16,3 10-1 16,1-8 0-16,6 11 0 15,8-7 1-15,3 3-1 16,4-3 0-16,-8 3 1 15,1-2 0-15,-7 2 1 16,-1-3 0-16,-13 3-1 16,-8-3 1-1,4 3-1-15,-11-9 1 0,-3-6-1 16,-14-1 0-16,-8-9-4 0,-3-12 1 16,-17-19-5-1,-15-16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5T19:12:55.8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14189 5205 22 0,'109'-56'11'0,"-67"-10"-11"0,-38 34 12 16,-11-12-12-16,-25-9 0 15,-17-6 0-15,-22 2 1 0,-42 4-1 16,-28-10 0-16,-42 0 0 16,-22 10 1-16,-56-10-1 15,-28 4 1-15,-29 5-1 16,-34 14 1-16,-12 18-1 15,-13 28 1-15,-4 13-1 16,-25 31 1-16,32 22-1 16,21 19 0-1,25 16-1-15,25 28 1 0,38 3 0 16,36 12 0-16,35-12 0 16,35 6 0-16,50-25 1 15,45 7 1-15,33-7 1 16,62-6 0-16,47 15 0 15,74 1 0-15,52 3-1 16,61-1 1-16,24-18-2 16,53-6 1-16,18-19-2 15,18-19 0-15,-4-19-1 16,28-12 0-16,-4-20 1 16,-20-24 0-16,-4-16 2 0,-32-31 0 15,-21-22 0-15,-46-26 1 16,-10-18-1-16,-40-13 1 15,-27-24-1-15,-43-11 0 16,-31-14-3-16,-29-1 1 16,-32-10 0-16,-31 4 0 15,-39 19-1-15,-46 6 1 16,-35 19-1-16,-25 9 1 16,-42 19-1-16,-11 9 1 0,-35 0-1 15,0 26 0-15,-32-7-3 16,4 7 0-16,-18-1-7 15</inkml:trace>
  <inkml:trace contextRef="#ctx0" brushRef="#br0" timeOffset="1050.56">19124 12032 26 0,'176'-32'13'0,"-6"-43"-5"16,-142 53 14-16,7 3-22 16,-3-9 0-16,-11-10 0 15,-10-15 0-15,-15-19-1 16,-10-19 0-16,-28-22 0 16,-36-25 0-16,-24-9 1 15,-25-7 0-15,-46-12 0 0,-24 12 0 16,-36 7 1-16,-35 15 0 15,-25 10-1-15,-42 18 1 16,-39 14-1-16,-18 8 0 47,-17 22 0-47,-18 23 0 0,-7 18 0 0,-14 19 1 16,-3 9-1-16,13 7 0 0,25 9 0 0,-6 6 0 0,9 7 0 15,22-10 1-15,11 16-1 16,35 0 0-16,17 6 1 15,25 10 0-15,32 6 0 16,32 18 0-16,24-8-1 16,29 8 1-16,24 4 0 15,35 16 1-15,33 2-1 16,45 1 0-16,42 6 0 16,43 6 0-16,53 3-1 15,52-9 1-15,61-3-1 16,45 3 0-16,36-4 0 15,42 4 0-15,11 3-1 16,3-9 1-16,25 6 0 16,0 6 1-16,-4-6-1 15,18 6 1-15,-17-22-1 16,-15-15 1-16,14-10-1 16,-3-22 1-16,-25-18-1 0,15-23 1 15,-22-25 0-15,3-37 0 16,-24-47 0-16,0-35 0 15,-53-41 0-15,-18-15 0 16,-42-26 0-16,-35-15 0 16,-42-22-4-16,-36-9 1 15,-53-29-10-15,-42-18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5T19:13:00.3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2882 15061 25 0,'11'0'12'0,"6"3"-7"16,-17 0 12-16,11 3-14 16,-7 4 1-16,3 2 1 15,0 1 0-15,3 3-7 16,-10-1 1-16,4-5 3 15,3 5 1-15,-7 1-2 16,3 3 0-16,4-3-1 16,-3-1 0-16,3-2 0 0,4-7 1 15,-1-12 0-15,8-4 0 16,-4-12 0-16,11-18 0 16,-4-14 0-16,18-21 0 15,10-16-6-15,14-25 1 16,4-22-7-16,4-19 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|x|&gt;2, |x|&lt;=2</a:t>
            </a:r>
            <a:br>
              <a:rPr lang="en-US">
                <a:cs typeface="+mn-lt"/>
              </a:rPr>
            </a:br>
            <a:r>
              <a:rPr lang="en-US">
                <a:cs typeface="Calibri"/>
              </a:rPr>
              <a:t>Solution in interval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08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|3x+1|+4&gt;15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46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1&lt;|x-5|&lt;=3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1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Section 1.8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Solving Absolute Value Equations and Inequalities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2</a:t>
            </a:r>
          </a:p>
          <a:p>
            <a:r>
              <a:rPr lang="en-US">
                <a:cs typeface="Calibri"/>
              </a:rPr>
              <a:t>Absolute Value Inequalities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91CA78E-0FFF-4057-9C4C-CE1322B85CA6}"/>
                  </a:ext>
                </a:extLst>
              </p14:cNvPr>
              <p14:cNvContentPartPr/>
              <p14:nvPr/>
            </p14:nvContentPartPr>
            <p14:xfrm>
              <a:off x="1854360" y="2439360"/>
              <a:ext cx="8843040" cy="1165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91CA78E-0FFF-4057-9C4C-CE1322B85C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5000" y="2430000"/>
                <a:ext cx="8861760" cy="118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6F8B-FE56-4651-901E-0033BC87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Basic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59B75-6AE8-48DF-8CC9-6C873EFBA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0DA873-833F-4880-B72B-93A1C555FBFF}"/>
                  </a:ext>
                </a:extLst>
              </p14:cNvPr>
              <p14:cNvContentPartPr/>
              <p14:nvPr/>
            </p14:nvContentPartPr>
            <p14:xfrm>
              <a:off x="410040" y="321480"/>
              <a:ext cx="11562480" cy="646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0DA873-833F-4880-B72B-93A1C555FB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680" y="312120"/>
                <a:ext cx="11581200" cy="648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899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C598-600E-4013-BAFE-3B8C0217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Remove the Absolute Value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5D395-8ADB-49A5-AA34-BE7D1CCE7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35A5B2-E5E1-4036-883B-2CB1F0E92C48}"/>
                  </a:ext>
                </a:extLst>
              </p14:cNvPr>
              <p14:cNvContentPartPr/>
              <p14:nvPr/>
            </p14:nvContentPartPr>
            <p14:xfrm>
              <a:off x="50760" y="573480"/>
              <a:ext cx="9585000" cy="601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35A5B2-E5E1-4036-883B-2CB1F0E92C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400" y="564120"/>
                <a:ext cx="9603720" cy="603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593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1AD5-4032-45C4-9FF0-3B1F4DD55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E7010-3314-4C4A-94A6-C915D6165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20F19-7991-4DED-A0FE-4FC897CC0F90}"/>
                  </a:ext>
                </a:extLst>
              </p14:cNvPr>
              <p14:cNvContentPartPr/>
              <p14:nvPr/>
            </p14:nvContentPartPr>
            <p14:xfrm>
              <a:off x="988200" y="86760"/>
              <a:ext cx="10627560" cy="618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20F19-7991-4DED-A0FE-4FC897CC0F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8840" y="77400"/>
                <a:ext cx="10646280" cy="620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439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1.8: 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Rework examples 1, 2, 3, 4  in the text. Steps:</a:t>
            </a:r>
          </a:p>
          <a:p>
            <a:pPr lvl="1"/>
            <a:r>
              <a:rPr lang="en-US">
                <a:cs typeface="Calibri"/>
              </a:rPr>
              <a:t>Write down a problem.</a:t>
            </a:r>
          </a:p>
          <a:p>
            <a:pPr lvl="1"/>
            <a:r>
              <a:rPr lang="en-US">
                <a:cs typeface="Calibri"/>
              </a:rPr>
              <a:t>Close the book and attempt on own. </a:t>
            </a:r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</a:p>
          <a:p>
            <a:r>
              <a:rPr lang="en-US">
                <a:cs typeface="Calibri"/>
              </a:rPr>
              <a:t>Complete exercises 13, 21, 31, 45, 47</a:t>
            </a:r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  <a:endParaRPr lang="en-US"/>
          </a:p>
          <a:p>
            <a:pPr lvl="1"/>
            <a:r>
              <a:rPr lang="en-US">
                <a:cs typeface="Calibri"/>
              </a:rPr>
              <a:t>Check your solution against the answer in the back of the book.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D3E87F-0507-4053-88D6-EB58A791AFD2}"/>
                  </a:ext>
                </a:extLst>
              </p14:cNvPr>
              <p14:cNvContentPartPr/>
              <p14:nvPr/>
            </p14:nvContentPartPr>
            <p14:xfrm>
              <a:off x="3018960" y="1458360"/>
              <a:ext cx="4036320" cy="319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D3E87F-0507-4053-88D6-EB58A791AF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9600" y="1449000"/>
                <a:ext cx="4055040" cy="321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74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Section 1.8 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 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8E439B-2CB3-46A5-ABFE-0F7E511F5A74}"/>
                  </a:ext>
                </a:extLst>
              </p14:cNvPr>
              <p14:cNvContentPartPr/>
              <p14:nvPr/>
            </p14:nvContentPartPr>
            <p14:xfrm>
              <a:off x="1037520" y="5234400"/>
              <a:ext cx="175680" cy="25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8E439B-2CB3-46A5-ABFE-0F7E511F5A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8160" y="5225040"/>
                <a:ext cx="194400" cy="27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566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Section 1.8 Solving Absolute Value Equations and Inequalities</vt:lpstr>
      <vt:lpstr>Example: Basic</vt:lpstr>
      <vt:lpstr>Example: Remove the Absolute Value </vt:lpstr>
      <vt:lpstr>Example: Try on Own</vt:lpstr>
      <vt:lpstr>Section 1.8: Textbook Examples and Exercises</vt:lpstr>
      <vt:lpstr>Section 1.8 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2020-10-05T19:13:01Z</dcterms:modified>
</cp:coreProperties>
</file>