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notesSlides/notesSlide6.xml" ContentType="application/vnd.openxmlformats-officedocument.presentationml.notesSlide+xml"/>
  <Override PartName="/ppt/ink/ink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2" r:id="rId2"/>
    <p:sldId id="261" r:id="rId3"/>
    <p:sldId id="263" r:id="rId4"/>
    <p:sldId id="265" r:id="rId5"/>
    <p:sldId id="258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DF1A52-6E2B-4F6C-B3CB-6A75C6B09478}" v="1" dt="2020-10-16T14:22:32.9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S::cvidden@uwlax.edu::fa919fd6-03f8-48d0-9b95-10ac8c9672df" providerId="AD" clId="Web-{5F225402-85F5-4F39-5D55-5C173409862A}"/>
    <pc:docChg chg="addSld modSld">
      <pc:chgData name="Chad Vidden" userId="S::cvidden@uwlax.edu::fa919fd6-03f8-48d0-9b95-10ac8c9672df" providerId="AD" clId="Web-{5F225402-85F5-4F39-5D55-5C173409862A}" dt="2020-03-23T15:52:49.634" v="111"/>
      <pc:docMkLst>
        <pc:docMk/>
      </pc:docMkLst>
      <pc:sldChg chg="delSp">
        <pc:chgData name="Chad Vidden" userId="S::cvidden@uwlax.edu::fa919fd6-03f8-48d0-9b95-10ac8c9672df" providerId="AD" clId="Web-{5F225402-85F5-4F39-5D55-5C173409862A}" dt="2020-03-23T15:52:49.634" v="111"/>
        <pc:sldMkLst>
          <pc:docMk/>
          <pc:sldMk cId="109857222" sldId="256"/>
        </pc:sldMkLst>
        <pc:spChg chg="del">
          <ac:chgData name="Chad Vidden" userId="S::cvidden@uwlax.edu::fa919fd6-03f8-48d0-9b95-10ac8c9672df" providerId="AD" clId="Web-{5F225402-85F5-4F39-5D55-5C173409862A}" dt="2020-03-23T15:52:49.634" v="111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modNotes">
        <pc:chgData name="Chad Vidden" userId="S::cvidden@uwlax.edu::fa919fd6-03f8-48d0-9b95-10ac8c9672df" providerId="AD" clId="Web-{5F225402-85F5-4F39-5D55-5C173409862A}" dt="2020-03-23T15:52:41.478" v="108" actId="20577"/>
        <pc:sldMkLst>
          <pc:docMk/>
          <pc:sldMk cId="2998406105" sldId="259"/>
        </pc:sldMkLst>
        <pc:spChg chg="mod">
          <ac:chgData name="Chad Vidden" userId="S::cvidden@uwlax.edu::fa919fd6-03f8-48d0-9b95-10ac8c9672df" providerId="AD" clId="Web-{5F225402-85F5-4F39-5D55-5C173409862A}" dt="2020-03-23T15:52:41.478" v="108" actId="20577"/>
          <ac:spMkLst>
            <pc:docMk/>
            <pc:sldMk cId="2998406105" sldId="259"/>
            <ac:spMk id="2" creationId="{4405AAA4-9C2F-43FB-83DF-3E681D4D3C04}"/>
          </ac:spMkLst>
        </pc:spChg>
      </pc:sldChg>
    </pc:docChg>
  </pc:docChgLst>
  <pc:docChgLst>
    <pc:chgData name="Chad Vidden" userId="S::cvidden@uwlax.edu::fa919fd6-03f8-48d0-9b95-10ac8c9672df" providerId="AD" clId="Web-{CD5A3244-2189-F436-EFAE-5B198969053F}"/>
    <pc:docChg chg="addSld modSld">
      <pc:chgData name="Chad Vidden" userId="S::cvidden@uwlax.edu::fa919fd6-03f8-48d0-9b95-10ac8c9672df" providerId="AD" clId="Web-{CD5A3244-2189-F436-EFAE-5B198969053F}" dt="2020-09-04T13:30:35.450" v="293"/>
      <pc:docMkLst>
        <pc:docMk/>
      </pc:docMkLst>
      <pc:sldChg chg="modNotes">
        <pc:chgData name="Chad Vidden" userId="S::cvidden@uwlax.edu::fa919fd6-03f8-48d0-9b95-10ac8c9672df" providerId="AD" clId="Web-{CD5A3244-2189-F436-EFAE-5B198969053F}" dt="2020-09-04T13:30:12.357" v="290"/>
        <pc:sldMkLst>
          <pc:docMk/>
          <pc:sldMk cId="2123868031" sldId="258"/>
        </pc:sldMkLst>
      </pc:sldChg>
      <pc:sldChg chg="modNotes">
        <pc:chgData name="Chad Vidden" userId="S::cvidden@uwlax.edu::fa919fd6-03f8-48d0-9b95-10ac8c9672df" providerId="AD" clId="Web-{CD5A3244-2189-F436-EFAE-5B198969053F}" dt="2020-09-04T13:21:55.126" v="69"/>
        <pc:sldMkLst>
          <pc:docMk/>
          <pc:sldMk cId="2378587493" sldId="261"/>
        </pc:sldMkLst>
      </pc:sldChg>
      <pc:sldChg chg="modNotes">
        <pc:chgData name="Chad Vidden" userId="S::cvidden@uwlax.edu::fa919fd6-03f8-48d0-9b95-10ac8c9672df" providerId="AD" clId="Web-{CD5A3244-2189-F436-EFAE-5B198969053F}" dt="2020-09-04T13:30:35.450" v="293"/>
        <pc:sldMkLst>
          <pc:docMk/>
          <pc:sldMk cId="366813104" sldId="262"/>
        </pc:sldMkLst>
      </pc:sldChg>
      <pc:sldChg chg="modSp modNotes">
        <pc:chgData name="Chad Vidden" userId="S::cvidden@uwlax.edu::fa919fd6-03f8-48d0-9b95-10ac8c9672df" providerId="AD" clId="Web-{CD5A3244-2189-F436-EFAE-5B198969053F}" dt="2020-09-04T13:26:29.452" v="153"/>
        <pc:sldMkLst>
          <pc:docMk/>
          <pc:sldMk cId="819660561" sldId="263"/>
        </pc:sldMkLst>
        <pc:picChg chg="mod">
          <ac:chgData name="Chad Vidden" userId="S::cvidden@uwlax.edu::fa919fd6-03f8-48d0-9b95-10ac8c9672df" providerId="AD" clId="Web-{CD5A3244-2189-F436-EFAE-5B198969053F}" dt="2020-09-04T13:22:07.438" v="70" actId="14100"/>
          <ac:picMkLst>
            <pc:docMk/>
            <pc:sldMk cId="819660561" sldId="263"/>
            <ac:picMk id="3" creationId="{9FD2D3FC-EB09-49A9-AC7E-F5FA99C450BF}"/>
          </ac:picMkLst>
        </pc:picChg>
      </pc:sldChg>
      <pc:sldChg chg="addSp delSp modSp add replId modNotes">
        <pc:chgData name="Chad Vidden" userId="S::cvidden@uwlax.edu::fa919fd6-03f8-48d0-9b95-10ac8c9672df" providerId="AD" clId="Web-{CD5A3244-2189-F436-EFAE-5B198969053F}" dt="2020-09-04T13:28:42.654" v="203" actId="1076"/>
        <pc:sldMkLst>
          <pc:docMk/>
          <pc:sldMk cId="2091604721" sldId="264"/>
        </pc:sldMkLst>
        <pc:picChg chg="del">
          <ac:chgData name="Chad Vidden" userId="S::cvidden@uwlax.edu::fa919fd6-03f8-48d0-9b95-10ac8c9672df" providerId="AD" clId="Web-{CD5A3244-2189-F436-EFAE-5B198969053F}" dt="2020-09-04T13:26:35.327" v="155"/>
          <ac:picMkLst>
            <pc:docMk/>
            <pc:sldMk cId="2091604721" sldId="264"/>
            <ac:picMk id="3" creationId="{9FD2D3FC-EB09-49A9-AC7E-F5FA99C450BF}"/>
          </ac:picMkLst>
        </pc:picChg>
        <pc:picChg chg="add del mod">
          <ac:chgData name="Chad Vidden" userId="S::cvidden@uwlax.edu::fa919fd6-03f8-48d0-9b95-10ac8c9672df" providerId="AD" clId="Web-{CD5A3244-2189-F436-EFAE-5B198969053F}" dt="2020-09-04T13:28:28.467" v="198"/>
          <ac:picMkLst>
            <pc:docMk/>
            <pc:sldMk cId="2091604721" sldId="264"/>
            <ac:picMk id="4" creationId="{969522A5-B68D-4313-BBA4-A42C0055C380}"/>
          </ac:picMkLst>
        </pc:picChg>
        <pc:picChg chg="add mod">
          <ac:chgData name="Chad Vidden" userId="S::cvidden@uwlax.edu::fa919fd6-03f8-48d0-9b95-10ac8c9672df" providerId="AD" clId="Web-{CD5A3244-2189-F436-EFAE-5B198969053F}" dt="2020-09-04T13:28:42.654" v="203" actId="1076"/>
          <ac:picMkLst>
            <pc:docMk/>
            <pc:sldMk cId="2091604721" sldId="264"/>
            <ac:picMk id="5" creationId="{A62CC29A-1A7F-4CF3-9E8F-E5D52A5B4165}"/>
          </ac:picMkLst>
        </pc:picChg>
      </pc:sldChg>
    </pc:docChg>
  </pc:docChgLst>
  <pc:docChgLst>
    <pc:chgData name="Chad Vidden" userId="fa919fd6-03f8-48d0-9b95-10ac8c9672df" providerId="ADAL" clId="{1CDF1A52-6E2B-4F6C-B3CB-6A75C6B09478}"/>
    <pc:docChg chg="modSld">
      <pc:chgData name="Chad Vidden" userId="fa919fd6-03f8-48d0-9b95-10ac8c9672df" providerId="ADAL" clId="{1CDF1A52-6E2B-4F6C-B3CB-6A75C6B09478}" dt="2020-10-16T14:22:32.939" v="0"/>
      <pc:docMkLst>
        <pc:docMk/>
      </pc:docMkLst>
      <pc:sldChg chg="addSp">
        <pc:chgData name="Chad Vidden" userId="fa919fd6-03f8-48d0-9b95-10ac8c9672df" providerId="ADAL" clId="{1CDF1A52-6E2B-4F6C-B3CB-6A75C6B09478}" dt="2020-10-16T14:22:32.939" v="0"/>
        <pc:sldMkLst>
          <pc:docMk/>
          <pc:sldMk cId="2123868031" sldId="258"/>
        </pc:sldMkLst>
        <pc:inkChg chg="add">
          <ac:chgData name="Chad Vidden" userId="fa919fd6-03f8-48d0-9b95-10ac8c9672df" providerId="ADAL" clId="{1CDF1A52-6E2B-4F6C-B3CB-6A75C6B09478}" dt="2020-10-16T14:22:32.939" v="0"/>
          <ac:inkMkLst>
            <pc:docMk/>
            <pc:sldMk cId="2123868031" sldId="258"/>
            <ac:inkMk id="3" creationId="{7A043D6F-B50D-42D2-99E0-F2D1E8288531}"/>
          </ac:inkMkLst>
        </pc:inkChg>
      </pc:sldChg>
      <pc:sldChg chg="addSp">
        <pc:chgData name="Chad Vidden" userId="fa919fd6-03f8-48d0-9b95-10ac8c9672df" providerId="ADAL" clId="{1CDF1A52-6E2B-4F6C-B3CB-6A75C6B09478}" dt="2020-10-16T14:22:32.939" v="0"/>
        <pc:sldMkLst>
          <pc:docMk/>
          <pc:sldMk cId="2378587493" sldId="261"/>
        </pc:sldMkLst>
        <pc:inkChg chg="add">
          <ac:chgData name="Chad Vidden" userId="fa919fd6-03f8-48d0-9b95-10ac8c9672df" providerId="ADAL" clId="{1CDF1A52-6E2B-4F6C-B3CB-6A75C6B09478}" dt="2020-10-16T14:22:32.939" v="0"/>
          <ac:inkMkLst>
            <pc:docMk/>
            <pc:sldMk cId="2378587493" sldId="261"/>
            <ac:inkMk id="3" creationId="{77A2E3E1-F810-4EC9-9D32-4F4F531CEFC4}"/>
          </ac:inkMkLst>
        </pc:inkChg>
      </pc:sldChg>
      <pc:sldChg chg="addSp">
        <pc:chgData name="Chad Vidden" userId="fa919fd6-03f8-48d0-9b95-10ac8c9672df" providerId="ADAL" clId="{1CDF1A52-6E2B-4F6C-B3CB-6A75C6B09478}" dt="2020-10-16T14:22:32.939" v="0"/>
        <pc:sldMkLst>
          <pc:docMk/>
          <pc:sldMk cId="366813104" sldId="262"/>
        </pc:sldMkLst>
        <pc:inkChg chg="add">
          <ac:chgData name="Chad Vidden" userId="fa919fd6-03f8-48d0-9b95-10ac8c9672df" providerId="ADAL" clId="{1CDF1A52-6E2B-4F6C-B3CB-6A75C6B09478}" dt="2020-10-16T14:22:32.939" v="0"/>
          <ac:inkMkLst>
            <pc:docMk/>
            <pc:sldMk cId="366813104" sldId="262"/>
            <ac:inkMk id="4" creationId="{1C776064-E046-4E60-8AE9-B213C16F8DBE}"/>
          </ac:inkMkLst>
        </pc:inkChg>
      </pc:sldChg>
      <pc:sldChg chg="addSp">
        <pc:chgData name="Chad Vidden" userId="fa919fd6-03f8-48d0-9b95-10ac8c9672df" providerId="ADAL" clId="{1CDF1A52-6E2B-4F6C-B3CB-6A75C6B09478}" dt="2020-10-16T14:22:32.939" v="0"/>
        <pc:sldMkLst>
          <pc:docMk/>
          <pc:sldMk cId="819660561" sldId="263"/>
        </pc:sldMkLst>
        <pc:inkChg chg="add">
          <ac:chgData name="Chad Vidden" userId="fa919fd6-03f8-48d0-9b95-10ac8c9672df" providerId="ADAL" clId="{1CDF1A52-6E2B-4F6C-B3CB-6A75C6B09478}" dt="2020-10-16T14:22:32.939" v="0"/>
          <ac:inkMkLst>
            <pc:docMk/>
            <pc:sldMk cId="819660561" sldId="263"/>
            <ac:inkMk id="4" creationId="{95E09E31-E28F-40BB-B714-295387F02561}"/>
          </ac:inkMkLst>
        </pc:inkChg>
      </pc:sldChg>
      <pc:sldChg chg="addSp">
        <pc:chgData name="Chad Vidden" userId="fa919fd6-03f8-48d0-9b95-10ac8c9672df" providerId="ADAL" clId="{1CDF1A52-6E2B-4F6C-B3CB-6A75C6B09478}" dt="2020-10-16T14:22:32.939" v="0"/>
        <pc:sldMkLst>
          <pc:docMk/>
          <pc:sldMk cId="2717007506" sldId="265"/>
        </pc:sldMkLst>
        <pc:inkChg chg="add">
          <ac:chgData name="Chad Vidden" userId="fa919fd6-03f8-48d0-9b95-10ac8c9672df" providerId="ADAL" clId="{1CDF1A52-6E2B-4F6C-B3CB-6A75C6B09478}" dt="2020-10-16T14:22:32.939" v="0"/>
          <ac:inkMkLst>
            <pc:docMk/>
            <pc:sldMk cId="2717007506" sldId="265"/>
            <ac:inkMk id="4" creationId="{1231BAB9-DC42-4E42-8B71-6DB9A7C4B56E}"/>
          </ac:inkMkLst>
        </pc:inkChg>
      </pc:sldChg>
      <pc:sldChg chg="addSp">
        <pc:chgData name="Chad Vidden" userId="fa919fd6-03f8-48d0-9b95-10ac8c9672df" providerId="ADAL" clId="{1CDF1A52-6E2B-4F6C-B3CB-6A75C6B09478}" dt="2020-10-16T14:22:32.939" v="0"/>
        <pc:sldMkLst>
          <pc:docMk/>
          <pc:sldMk cId="1570509218" sldId="266"/>
        </pc:sldMkLst>
        <pc:inkChg chg="add">
          <ac:chgData name="Chad Vidden" userId="fa919fd6-03f8-48d0-9b95-10ac8c9672df" providerId="ADAL" clId="{1CDF1A52-6E2B-4F6C-B3CB-6A75C6B09478}" dt="2020-10-16T14:22:32.939" v="0"/>
          <ac:inkMkLst>
            <pc:docMk/>
            <pc:sldMk cId="1570509218" sldId="266"/>
            <ac:inkMk id="4" creationId="{35327330-4ECC-49EF-BDB8-9C9441DCA11C}"/>
          </ac:inkMkLst>
        </pc:inkChg>
      </pc:sldChg>
    </pc:docChg>
  </pc:docChgLst>
  <pc:docChgLst>
    <pc:chgData name="Chad Vidden" userId="S::cvidden@uwlax.edu::fa919fd6-03f8-48d0-9b95-10ac8c9672df" providerId="AD" clId="Web-{756CF431-DA63-0291-167E-58497E684C2D}"/>
    <pc:docChg chg="addSld delSld modSld sldOrd">
      <pc:chgData name="Chad Vidden" userId="S::cvidden@uwlax.edu::fa919fd6-03f8-48d0-9b95-10ac8c9672df" providerId="AD" clId="Web-{756CF431-DA63-0291-167E-58497E684C2D}" dt="2020-10-13T14:36:41.916" v="709"/>
      <pc:docMkLst>
        <pc:docMk/>
      </pc:docMkLst>
      <pc:sldChg chg="delSp modNotes">
        <pc:chgData name="Chad Vidden" userId="S::cvidden@uwlax.edu::fa919fd6-03f8-48d0-9b95-10ac8c9672df" providerId="AD" clId="Web-{756CF431-DA63-0291-167E-58497E684C2D}" dt="2020-10-13T14:31:25.120" v="603"/>
        <pc:sldMkLst>
          <pc:docMk/>
          <pc:sldMk cId="2123868031" sldId="258"/>
        </pc:sldMkLst>
        <pc:inkChg chg="del">
          <ac:chgData name="Chad Vidden" userId="S::cvidden@uwlax.edu::fa919fd6-03f8-48d0-9b95-10ac8c9672df" providerId="AD" clId="Web-{756CF431-DA63-0291-167E-58497E684C2D}" dt="2020-10-13T14:05:48.332" v="57"/>
          <ac:inkMkLst>
            <pc:docMk/>
            <pc:sldMk cId="2123868031" sldId="258"/>
            <ac:inkMk id="3" creationId="{2E1EDEEC-A5CA-41E2-A432-C0935AF1DDC7}"/>
          </ac:inkMkLst>
        </pc:inkChg>
      </pc:sldChg>
      <pc:sldChg chg="addSp delSp modSp modNotes">
        <pc:chgData name="Chad Vidden" userId="S::cvidden@uwlax.edu::fa919fd6-03f8-48d0-9b95-10ac8c9672df" providerId="AD" clId="Web-{756CF431-DA63-0291-167E-58497E684C2D}" dt="2020-10-13T14:15:42.686" v="198"/>
        <pc:sldMkLst>
          <pc:docMk/>
          <pc:sldMk cId="2378587493" sldId="261"/>
        </pc:sldMkLst>
        <pc:spChg chg="mod">
          <ac:chgData name="Chad Vidden" userId="S::cvidden@uwlax.edu::fa919fd6-03f8-48d0-9b95-10ac8c9672df" providerId="AD" clId="Web-{756CF431-DA63-0291-167E-58497E684C2D}" dt="2020-10-13T14:12:16.875" v="76" actId="20577"/>
          <ac:spMkLst>
            <pc:docMk/>
            <pc:sldMk cId="2378587493" sldId="261"/>
            <ac:spMk id="2" creationId="{A3C572A1-DA72-435E-A667-7D3F69B49B08}"/>
          </ac:spMkLst>
        </pc:spChg>
        <pc:picChg chg="add del">
          <ac:chgData name="Chad Vidden" userId="S::cvidden@uwlax.edu::fa919fd6-03f8-48d0-9b95-10ac8c9672df" providerId="AD" clId="Web-{756CF431-DA63-0291-167E-58497E684C2D}" dt="2020-10-13T14:12:04.328" v="61"/>
          <ac:picMkLst>
            <pc:docMk/>
            <pc:sldMk cId="2378587493" sldId="261"/>
            <ac:picMk id="4" creationId="{A5DA10BF-9D09-4DB7-AE6A-F99BF1D51C71}"/>
          </ac:picMkLst>
        </pc:picChg>
        <pc:inkChg chg="del">
          <ac:chgData name="Chad Vidden" userId="S::cvidden@uwlax.edu::fa919fd6-03f8-48d0-9b95-10ac8c9672df" providerId="AD" clId="Web-{756CF431-DA63-0291-167E-58497E684C2D}" dt="2020-10-13T14:12:00.984" v="60"/>
          <ac:inkMkLst>
            <pc:docMk/>
            <pc:sldMk cId="2378587493" sldId="261"/>
            <ac:inkMk id="3" creationId="{EEC46E80-1160-4CE2-9820-1DE3BE0A9C60}"/>
          </ac:inkMkLst>
        </pc:inkChg>
      </pc:sldChg>
      <pc:sldChg chg="delSp modSp modNotes">
        <pc:chgData name="Chad Vidden" userId="S::cvidden@uwlax.edu::fa919fd6-03f8-48d0-9b95-10ac8c9672df" providerId="AD" clId="Web-{756CF431-DA63-0291-167E-58497E684C2D}" dt="2020-10-13T14:05:22.970" v="56"/>
        <pc:sldMkLst>
          <pc:docMk/>
          <pc:sldMk cId="366813104" sldId="262"/>
        </pc:sldMkLst>
        <pc:spChg chg="mod">
          <ac:chgData name="Chad Vidden" userId="S::cvidden@uwlax.edu::fa919fd6-03f8-48d0-9b95-10ac8c9672df" providerId="AD" clId="Web-{756CF431-DA63-0291-167E-58497E684C2D}" dt="2020-10-13T14:05:03.048" v="35" actId="20577"/>
          <ac:spMkLst>
            <pc:docMk/>
            <pc:sldMk cId="366813104" sldId="262"/>
            <ac:spMk id="2" creationId="{40FA1C7B-5008-4079-B0F2-2E08D1C98AAC}"/>
          </ac:spMkLst>
        </pc:spChg>
        <pc:inkChg chg="del">
          <ac:chgData name="Chad Vidden" userId="S::cvidden@uwlax.edu::fa919fd6-03f8-48d0-9b95-10ac8c9672df" providerId="AD" clId="Web-{756CF431-DA63-0291-167E-58497E684C2D}" dt="2020-10-13T14:04:57.783" v="34"/>
          <ac:inkMkLst>
            <pc:docMk/>
            <pc:sldMk cId="366813104" sldId="262"/>
            <ac:inkMk id="4" creationId="{406D1225-B1BF-49F8-B721-E10C50757274}"/>
          </ac:inkMkLst>
        </pc:inkChg>
      </pc:sldChg>
      <pc:sldChg chg="delSp modSp ord modNotes">
        <pc:chgData name="Chad Vidden" userId="S::cvidden@uwlax.edu::fa919fd6-03f8-48d0-9b95-10ac8c9672df" providerId="AD" clId="Web-{756CF431-DA63-0291-167E-58497E684C2D}" dt="2020-10-13T14:20:04.170" v="323"/>
        <pc:sldMkLst>
          <pc:docMk/>
          <pc:sldMk cId="819660561" sldId="263"/>
        </pc:sldMkLst>
        <pc:spChg chg="mod">
          <ac:chgData name="Chad Vidden" userId="S::cvidden@uwlax.edu::fa919fd6-03f8-48d0-9b95-10ac8c9672df" providerId="AD" clId="Web-{756CF431-DA63-0291-167E-58497E684C2D}" dt="2020-10-13T14:19:11.748" v="289" actId="20577"/>
          <ac:spMkLst>
            <pc:docMk/>
            <pc:sldMk cId="819660561" sldId="263"/>
            <ac:spMk id="2" creationId="{A3C572A1-DA72-435E-A667-7D3F69B49B08}"/>
          </ac:spMkLst>
        </pc:spChg>
        <pc:inkChg chg="del">
          <ac:chgData name="Chad Vidden" userId="S::cvidden@uwlax.edu::fa919fd6-03f8-48d0-9b95-10ac8c9672df" providerId="AD" clId="Web-{756CF431-DA63-0291-167E-58497E684C2D}" dt="2020-10-13T14:16:57.389" v="217"/>
          <ac:inkMkLst>
            <pc:docMk/>
            <pc:sldMk cId="819660561" sldId="263"/>
            <ac:inkMk id="4" creationId="{80F388C7-7B30-4D92-AC2B-C7C9D38F13A1}"/>
          </ac:inkMkLst>
        </pc:inkChg>
      </pc:sldChg>
      <pc:sldChg chg="del">
        <pc:chgData name="Chad Vidden" userId="S::cvidden@uwlax.edu::fa919fd6-03f8-48d0-9b95-10ac8c9672df" providerId="AD" clId="Web-{756CF431-DA63-0291-167E-58497E684C2D}" dt="2020-10-13T14:22:08.826" v="390"/>
        <pc:sldMkLst>
          <pc:docMk/>
          <pc:sldMk cId="2091604721" sldId="264"/>
        </pc:sldMkLst>
      </pc:sldChg>
      <pc:sldChg chg="modSp new modNotes">
        <pc:chgData name="Chad Vidden" userId="S::cvidden@uwlax.edu::fa919fd6-03f8-48d0-9b95-10ac8c9672df" providerId="AD" clId="Web-{756CF431-DA63-0291-167E-58497E684C2D}" dt="2020-10-13T14:28:02.778" v="497"/>
        <pc:sldMkLst>
          <pc:docMk/>
          <pc:sldMk cId="2717007506" sldId="265"/>
        </pc:sldMkLst>
        <pc:spChg chg="mod">
          <ac:chgData name="Chad Vidden" userId="S::cvidden@uwlax.edu::fa919fd6-03f8-48d0-9b95-10ac8c9672df" providerId="AD" clId="Web-{756CF431-DA63-0291-167E-58497E684C2D}" dt="2020-10-13T14:15:30.718" v="194" actId="20577"/>
          <ac:spMkLst>
            <pc:docMk/>
            <pc:sldMk cId="2717007506" sldId="265"/>
            <ac:spMk id="2" creationId="{670EAC1C-51D6-444C-AA71-BFA48D8156D1}"/>
          </ac:spMkLst>
        </pc:spChg>
      </pc:sldChg>
      <pc:sldChg chg="addSp modSp new modNotes">
        <pc:chgData name="Chad Vidden" userId="S::cvidden@uwlax.edu::fa919fd6-03f8-48d0-9b95-10ac8c9672df" providerId="AD" clId="Web-{756CF431-DA63-0291-167E-58497E684C2D}" dt="2020-10-13T14:36:41.916" v="709"/>
        <pc:sldMkLst>
          <pc:docMk/>
          <pc:sldMk cId="1570509218" sldId="266"/>
        </pc:sldMkLst>
        <pc:spChg chg="mod">
          <ac:chgData name="Chad Vidden" userId="S::cvidden@uwlax.edu::fa919fd6-03f8-48d0-9b95-10ac8c9672df" providerId="AD" clId="Web-{756CF431-DA63-0291-167E-58497E684C2D}" dt="2020-10-13T14:31:36.792" v="638" actId="20577"/>
          <ac:spMkLst>
            <pc:docMk/>
            <pc:sldMk cId="1570509218" sldId="266"/>
            <ac:spMk id="2" creationId="{D9BF48CD-B475-4B03-9F51-CACCA205D34D}"/>
          </ac:spMkLst>
        </pc:spChg>
        <pc:picChg chg="add mod">
          <ac:chgData name="Chad Vidden" userId="S::cvidden@uwlax.edu::fa919fd6-03f8-48d0-9b95-10ac8c9672df" providerId="AD" clId="Web-{756CF431-DA63-0291-167E-58497E684C2D}" dt="2020-10-13T14:33:57.026" v="673" actId="1076"/>
          <ac:picMkLst>
            <pc:docMk/>
            <pc:sldMk cId="1570509218" sldId="266"/>
            <ac:picMk id="3" creationId="{B35909E5-70A7-4577-9155-A4AAB1E9777B}"/>
          </ac:picMkLst>
        </pc:picChg>
      </pc:sldChg>
    </pc:docChg>
  </pc:docChgLst>
  <pc:docChgLst>
    <pc:chgData name="Chad Vidden" userId="fa919fd6-03f8-48d0-9b95-10ac8c9672df" providerId="ADAL" clId="{084F5C63-FC8C-4B33-8243-B766D2415FF3}"/>
    <pc:docChg chg="modSld">
      <pc:chgData name="Chad Vidden" userId="fa919fd6-03f8-48d0-9b95-10ac8c9672df" providerId="ADAL" clId="{084F5C63-FC8C-4B33-8243-B766D2415FF3}" dt="2020-09-08T17:03:40.208" v="0"/>
      <pc:docMkLst>
        <pc:docMk/>
      </pc:docMkLst>
      <pc:sldChg chg="addSp">
        <pc:chgData name="Chad Vidden" userId="fa919fd6-03f8-48d0-9b95-10ac8c9672df" providerId="ADAL" clId="{084F5C63-FC8C-4B33-8243-B766D2415FF3}" dt="2020-09-08T17:03:40.208" v="0"/>
        <pc:sldMkLst>
          <pc:docMk/>
          <pc:sldMk cId="2123868031" sldId="258"/>
        </pc:sldMkLst>
        <pc:inkChg chg="add">
          <ac:chgData name="Chad Vidden" userId="fa919fd6-03f8-48d0-9b95-10ac8c9672df" providerId="ADAL" clId="{084F5C63-FC8C-4B33-8243-B766D2415FF3}" dt="2020-09-08T17:03:40.208" v="0"/>
          <ac:inkMkLst>
            <pc:docMk/>
            <pc:sldMk cId="2123868031" sldId="258"/>
            <ac:inkMk id="3" creationId="{2E1EDEEC-A5CA-41E2-A432-C0935AF1DDC7}"/>
          </ac:inkMkLst>
        </pc:inkChg>
      </pc:sldChg>
      <pc:sldChg chg="addSp">
        <pc:chgData name="Chad Vidden" userId="fa919fd6-03f8-48d0-9b95-10ac8c9672df" providerId="ADAL" clId="{084F5C63-FC8C-4B33-8243-B766D2415FF3}" dt="2020-09-08T17:03:40.208" v="0"/>
        <pc:sldMkLst>
          <pc:docMk/>
          <pc:sldMk cId="2378587493" sldId="261"/>
        </pc:sldMkLst>
        <pc:inkChg chg="add">
          <ac:chgData name="Chad Vidden" userId="fa919fd6-03f8-48d0-9b95-10ac8c9672df" providerId="ADAL" clId="{084F5C63-FC8C-4B33-8243-B766D2415FF3}" dt="2020-09-08T17:03:40.208" v="0"/>
          <ac:inkMkLst>
            <pc:docMk/>
            <pc:sldMk cId="2378587493" sldId="261"/>
            <ac:inkMk id="3" creationId="{EEC46E80-1160-4CE2-9820-1DE3BE0A9C60}"/>
          </ac:inkMkLst>
        </pc:inkChg>
      </pc:sldChg>
      <pc:sldChg chg="addSp">
        <pc:chgData name="Chad Vidden" userId="fa919fd6-03f8-48d0-9b95-10ac8c9672df" providerId="ADAL" clId="{084F5C63-FC8C-4B33-8243-B766D2415FF3}" dt="2020-09-08T17:03:40.208" v="0"/>
        <pc:sldMkLst>
          <pc:docMk/>
          <pc:sldMk cId="366813104" sldId="262"/>
        </pc:sldMkLst>
        <pc:inkChg chg="add">
          <ac:chgData name="Chad Vidden" userId="fa919fd6-03f8-48d0-9b95-10ac8c9672df" providerId="ADAL" clId="{084F5C63-FC8C-4B33-8243-B766D2415FF3}" dt="2020-09-08T17:03:40.208" v="0"/>
          <ac:inkMkLst>
            <pc:docMk/>
            <pc:sldMk cId="366813104" sldId="262"/>
            <ac:inkMk id="4" creationId="{406D1225-B1BF-49F8-B721-E10C50757274}"/>
          </ac:inkMkLst>
        </pc:inkChg>
      </pc:sldChg>
      <pc:sldChg chg="addSp">
        <pc:chgData name="Chad Vidden" userId="fa919fd6-03f8-48d0-9b95-10ac8c9672df" providerId="ADAL" clId="{084F5C63-FC8C-4B33-8243-B766D2415FF3}" dt="2020-09-08T17:03:40.208" v="0"/>
        <pc:sldMkLst>
          <pc:docMk/>
          <pc:sldMk cId="819660561" sldId="263"/>
        </pc:sldMkLst>
        <pc:inkChg chg="add">
          <ac:chgData name="Chad Vidden" userId="fa919fd6-03f8-48d0-9b95-10ac8c9672df" providerId="ADAL" clId="{084F5C63-FC8C-4B33-8243-B766D2415FF3}" dt="2020-09-08T17:03:40.208" v="0"/>
          <ac:inkMkLst>
            <pc:docMk/>
            <pc:sldMk cId="819660561" sldId="263"/>
            <ac:inkMk id="4" creationId="{80F388C7-7B30-4D92-AC2B-C7C9D38F13A1}"/>
          </ac:inkMkLst>
        </pc:inkChg>
      </pc:sldChg>
      <pc:sldChg chg="addSp">
        <pc:chgData name="Chad Vidden" userId="fa919fd6-03f8-48d0-9b95-10ac8c9672df" providerId="ADAL" clId="{084F5C63-FC8C-4B33-8243-B766D2415FF3}" dt="2020-09-08T17:03:40.208" v="0"/>
        <pc:sldMkLst>
          <pc:docMk/>
          <pc:sldMk cId="2091604721" sldId="264"/>
        </pc:sldMkLst>
        <pc:inkChg chg="add">
          <ac:chgData name="Chad Vidden" userId="fa919fd6-03f8-48d0-9b95-10ac8c9672df" providerId="ADAL" clId="{084F5C63-FC8C-4B33-8243-B766D2415FF3}" dt="2020-09-08T17:03:40.208" v="0"/>
          <ac:inkMkLst>
            <pc:docMk/>
            <pc:sldMk cId="2091604721" sldId="264"/>
            <ac:inkMk id="3" creationId="{B29FAA73-3777-48DF-A447-36300889DC72}"/>
          </ac:inkMkLst>
        </pc:inkChg>
      </pc:sldChg>
    </pc:docChg>
  </pc:docChgLst>
  <pc:docChgLst>
    <pc:chgData name="Chad Vidden" userId="S::cvidden@uwlax.edu::fa919fd6-03f8-48d0-9b95-10ac8c9672df" providerId="AD" clId="Web-{AD504E60-D6E9-4911-6752-38116618AAE5}"/>
    <pc:docChg chg="addSld delSld modSld sldOrd">
      <pc:chgData name="Chad Vidden" userId="S::cvidden@uwlax.edu::fa919fd6-03f8-48d0-9b95-10ac8c9672df" providerId="AD" clId="Web-{AD504E60-D6E9-4911-6752-38116618AAE5}" dt="2020-09-03T18:56:44.371" v="320"/>
      <pc:docMkLst>
        <pc:docMk/>
      </pc:docMkLst>
      <pc:sldChg chg="del">
        <pc:chgData name="Chad Vidden" userId="S::cvidden@uwlax.edu::fa919fd6-03f8-48d0-9b95-10ac8c9672df" providerId="AD" clId="Web-{AD504E60-D6E9-4911-6752-38116618AAE5}" dt="2020-09-03T18:36:06.244" v="3"/>
        <pc:sldMkLst>
          <pc:docMk/>
          <pc:sldMk cId="932098906" sldId="257"/>
        </pc:sldMkLst>
      </pc:sldChg>
      <pc:sldChg chg="del">
        <pc:chgData name="Chad Vidden" userId="S::cvidden@uwlax.edu::fa919fd6-03f8-48d0-9b95-10ac8c9672df" providerId="AD" clId="Web-{AD504E60-D6E9-4911-6752-38116618AAE5}" dt="2020-09-03T18:36:06.244" v="1"/>
        <pc:sldMkLst>
          <pc:docMk/>
          <pc:sldMk cId="2368103611" sldId="259"/>
        </pc:sldMkLst>
      </pc:sldChg>
      <pc:sldChg chg="del">
        <pc:chgData name="Chad Vidden" userId="S::cvidden@uwlax.edu::fa919fd6-03f8-48d0-9b95-10ac8c9672df" providerId="AD" clId="Web-{AD504E60-D6E9-4911-6752-38116618AAE5}" dt="2020-09-03T18:36:06.244" v="2"/>
        <pc:sldMkLst>
          <pc:docMk/>
          <pc:sldMk cId="4208923169" sldId="260"/>
        </pc:sldMkLst>
      </pc:sldChg>
      <pc:sldChg chg="addSp delSp modSp modNotes">
        <pc:chgData name="Chad Vidden" userId="S::cvidden@uwlax.edu::fa919fd6-03f8-48d0-9b95-10ac8c9672df" providerId="AD" clId="Web-{AD504E60-D6E9-4911-6752-38116618AAE5}" dt="2020-09-03T18:56:33.340" v="298"/>
        <pc:sldMkLst>
          <pc:docMk/>
          <pc:sldMk cId="2378587493" sldId="261"/>
        </pc:sldMkLst>
        <pc:spChg chg="mod">
          <ac:chgData name="Chad Vidden" userId="S::cvidden@uwlax.edu::fa919fd6-03f8-48d0-9b95-10ac8c9672df" providerId="AD" clId="Web-{AD504E60-D6E9-4911-6752-38116618AAE5}" dt="2020-09-03T18:38:28.289" v="78" actId="20577"/>
          <ac:spMkLst>
            <pc:docMk/>
            <pc:sldMk cId="2378587493" sldId="261"/>
            <ac:spMk id="2" creationId="{A3C572A1-DA72-435E-A667-7D3F69B49B08}"/>
          </ac:spMkLst>
        </pc:spChg>
        <pc:picChg chg="add del mod">
          <ac:chgData name="Chad Vidden" userId="S::cvidden@uwlax.edu::fa919fd6-03f8-48d0-9b95-10ac8c9672df" providerId="AD" clId="Web-{AD504E60-D6E9-4911-6752-38116618AAE5}" dt="2020-09-03T18:54:17.497" v="219"/>
          <ac:picMkLst>
            <pc:docMk/>
            <pc:sldMk cId="2378587493" sldId="261"/>
            <ac:picMk id="3" creationId="{9FD2D3FC-EB09-49A9-AC7E-F5FA99C450BF}"/>
          </ac:picMkLst>
        </pc:picChg>
        <pc:picChg chg="add mod">
          <ac:chgData name="Chad Vidden" userId="S::cvidden@uwlax.edu::fa919fd6-03f8-48d0-9b95-10ac8c9672df" providerId="AD" clId="Web-{AD504E60-D6E9-4911-6752-38116618AAE5}" dt="2020-09-03T18:54:39.013" v="223" actId="1076"/>
          <ac:picMkLst>
            <pc:docMk/>
            <pc:sldMk cId="2378587493" sldId="261"/>
            <ac:picMk id="4" creationId="{A5DA10BF-9D09-4DB7-AE6A-F99BF1D51C71}"/>
          </ac:picMkLst>
        </pc:picChg>
      </pc:sldChg>
      <pc:sldChg chg="del">
        <pc:chgData name="Chad Vidden" userId="S::cvidden@uwlax.edu::fa919fd6-03f8-48d0-9b95-10ac8c9672df" providerId="AD" clId="Web-{AD504E60-D6E9-4911-6752-38116618AAE5}" dt="2020-09-03T18:36:06.244" v="0"/>
        <pc:sldMkLst>
          <pc:docMk/>
          <pc:sldMk cId="318242049" sldId="263"/>
        </pc:sldMkLst>
      </pc:sldChg>
      <pc:sldChg chg="add replId modNotes">
        <pc:chgData name="Chad Vidden" userId="S::cvidden@uwlax.edu::fa919fd6-03f8-48d0-9b95-10ac8c9672df" providerId="AD" clId="Web-{AD504E60-D6E9-4911-6752-38116618AAE5}" dt="2020-09-03T18:56:44.371" v="320"/>
        <pc:sldMkLst>
          <pc:docMk/>
          <pc:sldMk cId="819660561" sldId="263"/>
        </pc:sldMkLst>
      </pc:sldChg>
      <pc:sldChg chg="addSp delSp modSp new del ord">
        <pc:chgData name="Chad Vidden" userId="S::cvidden@uwlax.edu::fa919fd6-03f8-48d0-9b95-10ac8c9672df" providerId="AD" clId="Web-{AD504E60-D6E9-4911-6752-38116618AAE5}" dt="2020-09-03T18:54:09.810" v="217"/>
        <pc:sldMkLst>
          <pc:docMk/>
          <pc:sldMk cId="3378142702" sldId="263"/>
        </pc:sldMkLst>
        <pc:spChg chg="del">
          <ac:chgData name="Chad Vidden" userId="S::cvidden@uwlax.edu::fa919fd6-03f8-48d0-9b95-10ac8c9672df" providerId="AD" clId="Web-{AD504E60-D6E9-4911-6752-38116618AAE5}" dt="2020-09-03T18:49:01.892" v="211"/>
          <ac:spMkLst>
            <pc:docMk/>
            <pc:sldMk cId="3378142702" sldId="263"/>
            <ac:spMk id="3" creationId="{2D09036F-DD7B-456E-94B2-1FC7593FF57E}"/>
          </ac:spMkLst>
        </pc:spChg>
        <pc:spChg chg="add mod">
          <ac:chgData name="Chad Vidden" userId="S::cvidden@uwlax.edu::fa919fd6-03f8-48d0-9b95-10ac8c9672df" providerId="AD" clId="Web-{AD504E60-D6E9-4911-6752-38116618AAE5}" dt="2020-09-03T18:50:37.156" v="215"/>
          <ac:spMkLst>
            <pc:docMk/>
            <pc:sldMk cId="3378142702" sldId="263"/>
            <ac:spMk id="6" creationId="{3DC4C343-69F9-4E27-A03B-C24557A55C9F}"/>
          </ac:spMkLst>
        </pc:spChg>
        <pc:picChg chg="add del mod ord">
          <ac:chgData name="Chad Vidden" userId="S::cvidden@uwlax.edu::fa919fd6-03f8-48d0-9b95-10ac8c9672df" providerId="AD" clId="Web-{AD504E60-D6E9-4911-6752-38116618AAE5}" dt="2020-09-03T18:50:37.156" v="215"/>
          <ac:picMkLst>
            <pc:docMk/>
            <pc:sldMk cId="3378142702" sldId="263"/>
            <ac:picMk id="4" creationId="{45D825D5-53EF-4EB3-9E2A-B2AA23F0C653}"/>
          </ac:picMkLst>
        </pc:picChg>
      </pc:sldChg>
    </pc:docChg>
  </pc:docChgLst>
  <pc:docChgLst>
    <pc:chgData name="Chad Vidden" userId="S::cvidden@uwlax.edu::fa919fd6-03f8-48d0-9b95-10ac8c9672df" providerId="AD" clId="Web-{75FEAF28-BE51-FB26-81D1-0A9D248E9EAB}"/>
    <pc:docChg chg="delSld">
      <pc:chgData name="Chad Vidden" userId="S::cvidden@uwlax.edu::fa919fd6-03f8-48d0-9b95-10ac8c9672df" providerId="AD" clId="Web-{75FEAF28-BE51-FB26-81D1-0A9D248E9EAB}" dt="2020-03-24T03:08:05.164" v="0"/>
      <pc:docMkLst>
        <pc:docMk/>
      </pc:docMkLst>
      <pc:sldChg chg="del">
        <pc:chgData name="Chad Vidden" userId="S::cvidden@uwlax.edu::fa919fd6-03f8-48d0-9b95-10ac8c9672df" providerId="AD" clId="Web-{75FEAF28-BE51-FB26-81D1-0A9D248E9EAB}" dt="2020-03-24T03:08:05.164" v="0"/>
        <pc:sldMkLst>
          <pc:docMk/>
          <pc:sldMk cId="2998406105" sldId="259"/>
        </pc:sldMkLst>
      </pc:sldChg>
    </pc:docChg>
  </pc:docChgLst>
  <pc:docChgLst>
    <pc:chgData name="Chad Vidden" userId="fa919fd6-03f8-48d0-9b95-10ac8c9672df" providerId="ADAL" clId="{D0C92E36-A0F1-4F4B-9CC3-EF1931AB0BEC}"/>
    <pc:docChg chg="modSld">
      <pc:chgData name="Chad Vidden" userId="fa919fd6-03f8-48d0-9b95-10ac8c9672df" providerId="ADAL" clId="{D0C92E36-A0F1-4F4B-9CC3-EF1931AB0BEC}" dt="2020-03-25T01:57:47.548" v="0"/>
      <pc:docMkLst>
        <pc:docMk/>
      </pc:docMkLst>
      <pc:sldChg chg="addSp">
        <pc:chgData name="Chad Vidden" userId="fa919fd6-03f8-48d0-9b95-10ac8c9672df" providerId="ADAL" clId="{D0C92E36-A0F1-4F4B-9CC3-EF1931AB0BEC}" dt="2020-03-25T01:57:47.548" v="0"/>
        <pc:sldMkLst>
          <pc:docMk/>
          <pc:sldMk cId="109857222" sldId="256"/>
        </pc:sldMkLst>
        <pc:inkChg chg="add">
          <ac:chgData name="Chad Vidden" userId="fa919fd6-03f8-48d0-9b95-10ac8c9672df" providerId="ADAL" clId="{D0C92E36-A0F1-4F4B-9CC3-EF1931AB0BEC}" dt="2020-03-25T01:57:47.548" v="0"/>
          <ac:inkMkLst>
            <pc:docMk/>
            <pc:sldMk cId="109857222" sldId="256"/>
            <ac:inkMk id="3" creationId="{FC74EA63-BEFE-4765-ACFA-1EE11A6AD8AE}"/>
          </ac:inkMkLst>
        </pc:inkChg>
      </pc:sldChg>
      <pc:sldChg chg="addSp">
        <pc:chgData name="Chad Vidden" userId="fa919fd6-03f8-48d0-9b95-10ac8c9672df" providerId="ADAL" clId="{D0C92E36-A0F1-4F4B-9CC3-EF1931AB0BEC}" dt="2020-03-25T01:57:47.548" v="0"/>
        <pc:sldMkLst>
          <pc:docMk/>
          <pc:sldMk cId="932098906" sldId="257"/>
        </pc:sldMkLst>
        <pc:inkChg chg="add">
          <ac:chgData name="Chad Vidden" userId="fa919fd6-03f8-48d0-9b95-10ac8c9672df" providerId="ADAL" clId="{D0C92E36-A0F1-4F4B-9CC3-EF1931AB0BEC}" dt="2020-03-25T01:57:47.548" v="0"/>
          <ac:inkMkLst>
            <pc:docMk/>
            <pc:sldMk cId="932098906" sldId="257"/>
            <ac:inkMk id="3" creationId="{1038754D-21AF-4595-8141-46A02CD775E3}"/>
          </ac:inkMkLst>
        </pc:inkChg>
      </pc:sldChg>
      <pc:sldChg chg="addSp">
        <pc:chgData name="Chad Vidden" userId="fa919fd6-03f8-48d0-9b95-10ac8c9672df" providerId="ADAL" clId="{D0C92E36-A0F1-4F4B-9CC3-EF1931AB0BEC}" dt="2020-03-25T01:57:47.548" v="0"/>
        <pc:sldMkLst>
          <pc:docMk/>
          <pc:sldMk cId="2123868031" sldId="258"/>
        </pc:sldMkLst>
        <pc:inkChg chg="add">
          <ac:chgData name="Chad Vidden" userId="fa919fd6-03f8-48d0-9b95-10ac8c9672df" providerId="ADAL" clId="{D0C92E36-A0F1-4F4B-9CC3-EF1931AB0BEC}" dt="2020-03-25T01:57:47.548" v="0"/>
          <ac:inkMkLst>
            <pc:docMk/>
            <pc:sldMk cId="2123868031" sldId="258"/>
            <ac:inkMk id="3" creationId="{D05881D4-290F-4442-9C85-736B212939E1}"/>
          </ac:inkMkLst>
        </pc:inkChg>
      </pc:sldChg>
    </pc:docChg>
  </pc:docChgLst>
  <pc:docChgLst>
    <pc:chgData name="Chad Vidden" userId="S::cvidden@uwlax.edu::fa919fd6-03f8-48d0-9b95-10ac8c9672df" providerId="AD" clId="Web-{0BEDD91A-ACDE-0D04-E2F7-A9FEAF4AE0A9}"/>
    <pc:docChg chg="modSld">
      <pc:chgData name="Chad Vidden" userId="S::cvidden@uwlax.edu::fa919fd6-03f8-48d0-9b95-10ac8c9672df" providerId="AD" clId="Web-{0BEDD91A-ACDE-0D04-E2F7-A9FEAF4AE0A9}" dt="2020-09-03T15:34:35.780" v="11" actId="20577"/>
      <pc:docMkLst>
        <pc:docMk/>
      </pc:docMkLst>
      <pc:sldChg chg="modSp">
        <pc:chgData name="Chad Vidden" userId="S::cvidden@uwlax.edu::fa919fd6-03f8-48d0-9b95-10ac8c9672df" providerId="AD" clId="Web-{0BEDD91A-ACDE-0D04-E2F7-A9FEAF4AE0A9}" dt="2020-09-03T15:34:35.764" v="10" actId="20577"/>
        <pc:sldMkLst>
          <pc:docMk/>
          <pc:sldMk cId="366813104" sldId="262"/>
        </pc:sldMkLst>
        <pc:spChg chg="mod">
          <ac:chgData name="Chad Vidden" userId="S::cvidden@uwlax.edu::fa919fd6-03f8-48d0-9b95-10ac8c9672df" providerId="AD" clId="Web-{0BEDD91A-ACDE-0D04-E2F7-A9FEAF4AE0A9}" dt="2020-09-03T15:34:35.764" v="10" actId="20577"/>
          <ac:spMkLst>
            <pc:docMk/>
            <pc:sldMk cId="366813104" sldId="262"/>
            <ac:spMk id="2" creationId="{40FA1C7B-5008-4079-B0F2-2E08D1C98AAC}"/>
          </ac:spMkLst>
        </pc:spChg>
      </pc:sldChg>
    </pc:docChg>
  </pc:docChgLst>
  <pc:docChgLst>
    <pc:chgData name="Chad Vidden" userId="S::cvidden@uwlax.edu::fa919fd6-03f8-48d0-9b95-10ac8c9672df" providerId="AD" clId="Web-{7D80F8CF-EEA3-41FA-8624-A3C6C41A3791}"/>
    <pc:docChg chg="addSld modSld">
      <pc:chgData name="Chad Vidden" userId="S::cvidden@uwlax.edu::fa919fd6-03f8-48d0-9b95-10ac8c9672df" providerId="AD" clId="Web-{7D80F8CF-EEA3-41FA-8624-A3C6C41A3791}" dt="2020-03-23T15:50:03.115" v="322"/>
      <pc:docMkLst>
        <pc:docMk/>
      </pc:docMkLst>
      <pc:sldChg chg="modSp modNotes">
        <pc:chgData name="Chad Vidden" userId="S::cvidden@uwlax.edu::fa919fd6-03f8-48d0-9b95-10ac8c9672df" providerId="AD" clId="Web-{7D80F8CF-EEA3-41FA-8624-A3C6C41A3791}" dt="2020-03-23T15:45:27.740" v="95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7D80F8CF-EEA3-41FA-8624-A3C6C41A3791}" dt="2020-03-23T15:44:23.833" v="47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delSp modSp new modNotes">
        <pc:chgData name="Chad Vidden" userId="S::cvidden@uwlax.edu::fa919fd6-03f8-48d0-9b95-10ac8c9672df" providerId="AD" clId="Web-{7D80F8CF-EEA3-41FA-8624-A3C6C41A3791}" dt="2020-03-23T15:48:13.256" v="183"/>
        <pc:sldMkLst>
          <pc:docMk/>
          <pc:sldMk cId="932098906" sldId="257"/>
        </pc:sldMkLst>
        <pc:spChg chg="mod">
          <ac:chgData name="Chad Vidden" userId="S::cvidden@uwlax.edu::fa919fd6-03f8-48d0-9b95-10ac8c9672df" providerId="AD" clId="Web-{7D80F8CF-EEA3-41FA-8624-A3C6C41A3791}" dt="2020-03-23T15:45:46.146" v="114" actId="20577"/>
          <ac:spMkLst>
            <pc:docMk/>
            <pc:sldMk cId="932098906" sldId="257"/>
            <ac:spMk id="2" creationId="{213156E3-F5D6-4EAF-8963-ED262F275915}"/>
          </ac:spMkLst>
        </pc:spChg>
        <pc:spChg chg="del">
          <ac:chgData name="Chad Vidden" userId="S::cvidden@uwlax.edu::fa919fd6-03f8-48d0-9b95-10ac8c9672df" providerId="AD" clId="Web-{7D80F8CF-EEA3-41FA-8624-A3C6C41A3791}" dt="2020-03-23T15:45:33.333" v="97"/>
          <ac:spMkLst>
            <pc:docMk/>
            <pc:sldMk cId="932098906" sldId="257"/>
            <ac:spMk id="3" creationId="{E9C722F8-6880-4F71-8FD8-C62E103CCAFA}"/>
          </ac:spMkLst>
        </pc:spChg>
      </pc:sldChg>
      <pc:sldChg chg="modSp new modNotes">
        <pc:chgData name="Chad Vidden" userId="S::cvidden@uwlax.edu::fa919fd6-03f8-48d0-9b95-10ac8c9672df" providerId="AD" clId="Web-{7D80F8CF-EEA3-41FA-8624-A3C6C41A3791}" dt="2020-03-23T15:50:03.115" v="322"/>
        <pc:sldMkLst>
          <pc:docMk/>
          <pc:sldMk cId="2123868031" sldId="258"/>
        </pc:sldMkLst>
        <pc:spChg chg="mod">
          <ac:chgData name="Chad Vidden" userId="S::cvidden@uwlax.edu::fa919fd6-03f8-48d0-9b95-10ac8c9672df" providerId="AD" clId="Web-{7D80F8CF-EEA3-41FA-8624-A3C6C41A3791}" dt="2020-03-23T15:48:27.959" v="213" actId="20577"/>
          <ac:spMkLst>
            <pc:docMk/>
            <pc:sldMk cId="2123868031" sldId="258"/>
            <ac:spMk id="2" creationId="{9CFB9A21-B335-4AA7-BF42-C0852291F7F3}"/>
          </ac:spMkLst>
        </pc:spChg>
      </pc:sldChg>
    </pc:docChg>
  </pc:docChgLst>
  <pc:docChgLst>
    <pc:chgData name="Chad Vidden" userId="S::cvidden@uwlax.edu::fa919fd6-03f8-48d0-9b95-10ac8c9672df" providerId="AD" clId="Web-{4A4099DA-8B4C-CC18-1045-3D667BA2AB49}"/>
    <pc:docChg chg="modSld">
      <pc:chgData name="Chad Vidden" userId="S::cvidden@uwlax.edu::fa919fd6-03f8-48d0-9b95-10ac8c9672df" providerId="AD" clId="Web-{4A4099DA-8B4C-CC18-1045-3D667BA2AB49}" dt="2020-03-23T15:54:23.027" v="56"/>
      <pc:docMkLst>
        <pc:docMk/>
      </pc:docMkLst>
      <pc:sldChg chg="modNotes">
        <pc:chgData name="Chad Vidden" userId="S::cvidden@uwlax.edu::fa919fd6-03f8-48d0-9b95-10ac8c9672df" providerId="AD" clId="Web-{4A4099DA-8B4C-CC18-1045-3D667BA2AB49}" dt="2020-03-23T15:54:23.027" v="56"/>
        <pc:sldMkLst>
          <pc:docMk/>
          <pc:sldMk cId="2998406105" sldId="259"/>
        </pc:sldMkLst>
      </pc:sldChg>
    </pc:docChg>
  </pc:docChgLst>
  <pc:docChgLst>
    <pc:chgData name="Chad Vidden" userId="S::cvidden@uwlax.edu::fa919fd6-03f8-48d0-9b95-10ac8c9672df" providerId="AD" clId="Web-{CEBF33B5-6C0D-4C7E-31BA-3DE636C101AF}"/>
    <pc:docChg chg="addSld delSld modSld sldOrd">
      <pc:chgData name="Chad Vidden" userId="S::cvidden@uwlax.edu::fa919fd6-03f8-48d0-9b95-10ac8c9672df" providerId="AD" clId="Web-{CEBF33B5-6C0D-4C7E-31BA-3DE636C101AF}" dt="2020-09-03T00:53:20.306" v="1109"/>
      <pc:docMkLst>
        <pc:docMk/>
      </pc:docMkLst>
      <pc:sldChg chg="delSp modSp del modNotes">
        <pc:chgData name="Chad Vidden" userId="S::cvidden@uwlax.edu::fa919fd6-03f8-48d0-9b95-10ac8c9672df" providerId="AD" clId="Web-{CEBF33B5-6C0D-4C7E-31BA-3DE636C101AF}" dt="2020-09-03T00:47:13.718" v="755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CEBF33B5-6C0D-4C7E-31BA-3DE636C101AF}" dt="2020-09-03T00:46:41.514" v="703" actId="20577"/>
          <ac:spMkLst>
            <pc:docMk/>
            <pc:sldMk cId="109857222" sldId="256"/>
            <ac:spMk id="2" creationId="{00000000-0000-0000-0000-000000000000}"/>
          </ac:spMkLst>
        </pc:spChg>
        <pc:inkChg chg="del">
          <ac:chgData name="Chad Vidden" userId="S::cvidden@uwlax.edu::fa919fd6-03f8-48d0-9b95-10ac8c9672df" providerId="AD" clId="Web-{CEBF33B5-6C0D-4C7E-31BA-3DE636C101AF}" dt="2020-09-02T20:18:40.481" v="0"/>
          <ac:inkMkLst>
            <pc:docMk/>
            <pc:sldMk cId="109857222" sldId="256"/>
            <ac:inkMk id="3" creationId="{FC74EA63-BEFE-4765-ACFA-1EE11A6AD8AE}"/>
          </ac:inkMkLst>
        </pc:inkChg>
      </pc:sldChg>
      <pc:sldChg chg="delSp modSp modNotes">
        <pc:chgData name="Chad Vidden" userId="S::cvidden@uwlax.edu::fa919fd6-03f8-48d0-9b95-10ac8c9672df" providerId="AD" clId="Web-{CEBF33B5-6C0D-4C7E-31BA-3DE636C101AF}" dt="2020-09-02T20:32:54.145" v="396"/>
        <pc:sldMkLst>
          <pc:docMk/>
          <pc:sldMk cId="932098906" sldId="257"/>
        </pc:sldMkLst>
        <pc:spChg chg="mod">
          <ac:chgData name="Chad Vidden" userId="S::cvidden@uwlax.edu::fa919fd6-03f8-48d0-9b95-10ac8c9672df" providerId="AD" clId="Web-{CEBF33B5-6C0D-4C7E-31BA-3DE636C101AF}" dt="2020-09-02T20:20:12.109" v="87" actId="20577"/>
          <ac:spMkLst>
            <pc:docMk/>
            <pc:sldMk cId="932098906" sldId="257"/>
            <ac:spMk id="2" creationId="{213156E3-F5D6-4EAF-8963-ED262F275915}"/>
          </ac:spMkLst>
        </pc:spChg>
        <pc:inkChg chg="del">
          <ac:chgData name="Chad Vidden" userId="S::cvidden@uwlax.edu::fa919fd6-03f8-48d0-9b95-10ac8c9672df" providerId="AD" clId="Web-{CEBF33B5-6C0D-4C7E-31BA-3DE636C101AF}" dt="2020-09-02T20:18:49.544" v="1"/>
          <ac:inkMkLst>
            <pc:docMk/>
            <pc:sldMk cId="932098906" sldId="257"/>
            <ac:inkMk id="3" creationId="{1038754D-21AF-4595-8141-46A02CD775E3}"/>
          </ac:inkMkLst>
        </pc:inkChg>
      </pc:sldChg>
      <pc:sldChg chg="delSp modNotes">
        <pc:chgData name="Chad Vidden" userId="S::cvidden@uwlax.edu::fa919fd6-03f8-48d0-9b95-10ac8c9672df" providerId="AD" clId="Web-{CEBF33B5-6C0D-4C7E-31BA-3DE636C101AF}" dt="2020-09-03T00:53:20.306" v="1109"/>
        <pc:sldMkLst>
          <pc:docMk/>
          <pc:sldMk cId="2123868031" sldId="258"/>
        </pc:sldMkLst>
        <pc:inkChg chg="del">
          <ac:chgData name="Chad Vidden" userId="S::cvidden@uwlax.edu::fa919fd6-03f8-48d0-9b95-10ac8c9672df" providerId="AD" clId="Web-{CEBF33B5-6C0D-4C7E-31BA-3DE636C101AF}" dt="2020-09-02T20:18:54.544" v="2"/>
          <ac:inkMkLst>
            <pc:docMk/>
            <pc:sldMk cId="2123868031" sldId="258"/>
            <ac:inkMk id="3" creationId="{D05881D4-290F-4442-9C85-736B212939E1}"/>
          </ac:inkMkLst>
        </pc:inkChg>
      </pc:sldChg>
      <pc:sldChg chg="delSp modSp new ord modNotes">
        <pc:chgData name="Chad Vidden" userId="S::cvidden@uwlax.edu::fa919fd6-03f8-48d0-9b95-10ac8c9672df" providerId="AD" clId="Web-{CEBF33B5-6C0D-4C7E-31BA-3DE636C101AF}" dt="2020-09-03T00:50:57.724" v="907"/>
        <pc:sldMkLst>
          <pc:docMk/>
          <pc:sldMk cId="2368103611" sldId="259"/>
        </pc:sldMkLst>
        <pc:spChg chg="mod">
          <ac:chgData name="Chad Vidden" userId="S::cvidden@uwlax.edu::fa919fd6-03f8-48d0-9b95-10ac8c9672df" providerId="AD" clId="Web-{CEBF33B5-6C0D-4C7E-31BA-3DE636C101AF}" dt="2020-09-02T20:27:20.011" v="202" actId="20577"/>
          <ac:spMkLst>
            <pc:docMk/>
            <pc:sldMk cId="2368103611" sldId="259"/>
            <ac:spMk id="2" creationId="{1415B5CE-FEBB-4C99-9036-1BE77F1F4274}"/>
          </ac:spMkLst>
        </pc:spChg>
        <pc:spChg chg="del">
          <ac:chgData name="Chad Vidden" userId="S::cvidden@uwlax.edu::fa919fd6-03f8-48d0-9b95-10ac8c9672df" providerId="AD" clId="Web-{CEBF33B5-6C0D-4C7E-31BA-3DE636C101AF}" dt="2020-09-03T00:47:44.203" v="760"/>
          <ac:spMkLst>
            <pc:docMk/>
            <pc:sldMk cId="2368103611" sldId="259"/>
            <ac:spMk id="3" creationId="{25F9E220-9EAD-4488-815B-ACCB93D2947C}"/>
          </ac:spMkLst>
        </pc:spChg>
      </pc:sldChg>
      <pc:sldChg chg="delSp modSp new modNotes">
        <pc:chgData name="Chad Vidden" userId="S::cvidden@uwlax.edu::fa919fd6-03f8-48d0-9b95-10ac8c9672df" providerId="AD" clId="Web-{CEBF33B5-6C0D-4C7E-31BA-3DE636C101AF}" dt="2020-09-03T00:47:46.641" v="761"/>
        <pc:sldMkLst>
          <pc:docMk/>
          <pc:sldMk cId="4208923169" sldId="260"/>
        </pc:sldMkLst>
        <pc:spChg chg="mod">
          <ac:chgData name="Chad Vidden" userId="S::cvidden@uwlax.edu::fa919fd6-03f8-48d0-9b95-10ac8c9672df" providerId="AD" clId="Web-{CEBF33B5-6C0D-4C7E-31BA-3DE636C101AF}" dt="2020-09-02T20:20:47.422" v="151" actId="20577"/>
          <ac:spMkLst>
            <pc:docMk/>
            <pc:sldMk cId="4208923169" sldId="260"/>
            <ac:spMk id="2" creationId="{E9AE5FFF-26AE-488E-94BD-23CC52AA9AF7}"/>
          </ac:spMkLst>
        </pc:spChg>
        <pc:spChg chg="del">
          <ac:chgData name="Chad Vidden" userId="S::cvidden@uwlax.edu::fa919fd6-03f8-48d0-9b95-10ac8c9672df" providerId="AD" clId="Web-{CEBF33B5-6C0D-4C7E-31BA-3DE636C101AF}" dt="2020-09-03T00:47:46.641" v="761"/>
          <ac:spMkLst>
            <pc:docMk/>
            <pc:sldMk cId="4208923169" sldId="260"/>
            <ac:spMk id="3" creationId="{625DD621-1F91-4338-96A0-0DA33FAB6D7C}"/>
          </ac:spMkLst>
        </pc:spChg>
      </pc:sldChg>
      <pc:sldChg chg="delSp modSp new modNotes">
        <pc:chgData name="Chad Vidden" userId="S::cvidden@uwlax.edu::fa919fd6-03f8-48d0-9b95-10ac8c9672df" providerId="AD" clId="Web-{CEBF33B5-6C0D-4C7E-31BA-3DE636C101AF}" dt="2020-09-03T00:47:38.734" v="759"/>
        <pc:sldMkLst>
          <pc:docMk/>
          <pc:sldMk cId="2378587493" sldId="261"/>
        </pc:sldMkLst>
        <pc:spChg chg="mod">
          <ac:chgData name="Chad Vidden" userId="S::cvidden@uwlax.edu::fa919fd6-03f8-48d0-9b95-10ac8c9672df" providerId="AD" clId="Web-{CEBF33B5-6C0D-4C7E-31BA-3DE636C101AF}" dt="2020-09-02T20:33:53.412" v="446" actId="20577"/>
          <ac:spMkLst>
            <pc:docMk/>
            <pc:sldMk cId="2378587493" sldId="261"/>
            <ac:spMk id="2" creationId="{A3C572A1-DA72-435E-A667-7D3F69B49B08}"/>
          </ac:spMkLst>
        </pc:spChg>
        <pc:spChg chg="del">
          <ac:chgData name="Chad Vidden" userId="S::cvidden@uwlax.edu::fa919fd6-03f8-48d0-9b95-10ac8c9672df" providerId="AD" clId="Web-{CEBF33B5-6C0D-4C7E-31BA-3DE636C101AF}" dt="2020-09-03T00:47:38.734" v="759"/>
          <ac:spMkLst>
            <pc:docMk/>
            <pc:sldMk cId="2378587493" sldId="261"/>
            <ac:spMk id="3" creationId="{FE4C9C2A-DCA6-4380-A544-F0DA52571D98}"/>
          </ac:spMkLst>
        </pc:spChg>
      </pc:sldChg>
      <pc:sldChg chg="modSp new">
        <pc:chgData name="Chad Vidden" userId="S::cvidden@uwlax.edu::fa919fd6-03f8-48d0-9b95-10ac8c9672df" providerId="AD" clId="Web-{CEBF33B5-6C0D-4C7E-31BA-3DE636C101AF}" dt="2020-09-03T00:47:23.796" v="756" actId="20577"/>
        <pc:sldMkLst>
          <pc:docMk/>
          <pc:sldMk cId="366813104" sldId="262"/>
        </pc:sldMkLst>
        <pc:spChg chg="mod">
          <ac:chgData name="Chad Vidden" userId="S::cvidden@uwlax.edu::fa919fd6-03f8-48d0-9b95-10ac8c9672df" providerId="AD" clId="Web-{CEBF33B5-6C0D-4C7E-31BA-3DE636C101AF}" dt="2020-09-03T00:47:04.983" v="745" actId="20577"/>
          <ac:spMkLst>
            <pc:docMk/>
            <pc:sldMk cId="366813104" sldId="262"/>
            <ac:spMk id="2" creationId="{40FA1C7B-5008-4079-B0F2-2E08D1C98AAC}"/>
          </ac:spMkLst>
        </pc:spChg>
        <pc:spChg chg="mod">
          <ac:chgData name="Chad Vidden" userId="S::cvidden@uwlax.edu::fa919fd6-03f8-48d0-9b95-10ac8c9672df" providerId="AD" clId="Web-{CEBF33B5-6C0D-4C7E-31BA-3DE636C101AF}" dt="2020-09-03T00:47:23.796" v="756" actId="20577"/>
          <ac:spMkLst>
            <pc:docMk/>
            <pc:sldMk cId="366813104" sldId="262"/>
            <ac:spMk id="3" creationId="{989D0EB2-768B-4880-B369-6ECFE62FCD2D}"/>
          </ac:spMkLst>
        </pc:spChg>
      </pc:sldChg>
      <pc:sldChg chg="modSp new modNotes">
        <pc:chgData name="Chad Vidden" userId="S::cvidden@uwlax.edu::fa919fd6-03f8-48d0-9b95-10ac8c9672df" providerId="AD" clId="Web-{CEBF33B5-6C0D-4C7E-31BA-3DE636C101AF}" dt="2020-09-03T00:52:18.148" v="999"/>
        <pc:sldMkLst>
          <pc:docMk/>
          <pc:sldMk cId="318242049" sldId="263"/>
        </pc:sldMkLst>
        <pc:spChg chg="mod">
          <ac:chgData name="Chad Vidden" userId="S::cvidden@uwlax.edu::fa919fd6-03f8-48d0-9b95-10ac8c9672df" providerId="AD" clId="Web-{CEBF33B5-6C0D-4C7E-31BA-3DE636C101AF}" dt="2020-09-03T00:51:28.803" v="937" actId="20577"/>
          <ac:spMkLst>
            <pc:docMk/>
            <pc:sldMk cId="318242049" sldId="263"/>
            <ac:spMk id="2" creationId="{93559092-7718-4C79-BEF5-DD188FAAE9CF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16T13:59:36.72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2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0-16T13:59:43.972"/>
    </inkml:context>
  </inkml:definitions>
  <inkml:trace contextRef="#ctx0" brushRef="#br0">11578 13738 52 0,'-7'6'26'0,"4"6"-18"16,3-12 27-16,0 0-32 15,7-3 0-15,0-6 2 16,3-4 1-16,4-2-7 16,4-10 0-16,10-10 5 15,4-9 0-15,3-19-2 16,1-9 0-16,-1-12-1 15,0-7 0-15,-3 6-1 16,-4 7 1-16,7 5-1 16,-6 11 0-16,-5 8-1 15,-3 11 1-15,-3 8-3 16,0 10 0-16,-1 16-1 0,-3 12 1 16,1 12-1-16,-5 7 0 15,1 13 1-15,3 2 1 16,0 4 2-16,0-3 1 15,0-7 1-15,0 1 0 16,0-7 2-16,4-13 0 16,0-2-1-16,3-7 1 15,0-6-1-15,0-7 0 16,0-2-1-16,1-13 1 16,-1-4-3-16,-4 4 1 0,-3-6-1 15,4-4 0-15,0 1 0 16,3-1 0-16,-7 7-1 15,0 3 0-15,-3 9-1 16,-1 7 1-16,1 6-1 16,-4 9 1-16,0 13 0 15,-7 3 1-15,-4 16 0 16,4 9 0-16,-3 6 1 16,-1 13 0-16,1-13 0 15,-1 0 1-15,4 7-2 16,0-4 1-16,4 7-3 15,-4 0 0-15,0-10-3 16,0-3 0-16,0-12-8 16,0-7 1-16,3-12-7 15,1-13 1-15</inkml:trace>
  <inkml:trace contextRef="#ctx0" brushRef="#br0" timeOffset="361.03">12739 13612 44 0,'17'16'22'0,"8"-22"-19"0,-18 2 34 16,4 4-34-16,-1-6 0 15,1-3 2-15,-4-1 1 0,0 1-8 16,-3-1 1-16,-4 1 3 15,-7 0 0-15,-8-1-1 16,-2 10 0-16,-4 0-2 16,-4 7 0-16,4 2-1 15,0 3 1-15,3 7-1 16,4 6 1-16,3-3-2 16,8 0 1-16,6-3 0 15,4-3 1-15,7-1 1 16,8-11 0-16,-1-8-1 15,3-8 1-15,-2-1-4 16,-1 1 0-16,0-4-9 16,-7 0 0-16</inkml:trace>
  <inkml:trace contextRef="#ctx0" brushRef="#br0" timeOffset="705.45">13201 13509 48 0,'0'9'24'0,"-14"-3"-29"0,10-6 37 0,-6 7-33 16,-4-4 1 0,0 3-2-16,-4 0 0 15,0 4 2-15,4 2 0 0,4-2-1 16,-1 8 1-1,14-8 1-15,5 2 1 16,6-2 1-16,3-1 0 16,8 1 0-16,-4-4 0 15,0 3 0-15,0 1-1 16,-3-7 1-16,-7 3-3 16,-4 0 0-16,-11 4-2 15,-3 5 1-15,-10-2-5 16,-8 3 1-16,0-4-10 15,0 1 1-15</inkml:trace>
  <inkml:trace contextRef="#ctx0" brushRef="#br0" timeOffset="1035.71">13635 12929 33 0,'14'-32'16'0,"4"-15"-7"0,-15 35 18 15,-3 2-27-15,-3 4 1 16,-4 9 1-16,-8 13 1 0,-2 6-3 16,-1 18 0-16,-7 17 2 15,4 15 0-15,4 10 0 16,3 8 1-16,3-5 0 15,0-6 0-15,8-10-1 16,-1-13 0-16,4-9-3 16,0-19 0-16,0-18-4 15,0-17 1-15,-3-5-6 16,-8-7 1-16,-10-9-6 16,-7-13 1-16</inkml:trace>
  <inkml:trace contextRef="#ctx0" brushRef="#br0" timeOffset="1186.84">13176 13167 40 0,'-7'-13'20'0,"32"51"-15"16,-15-29 37-16,12 7-39 16,9-3 0-16,12-1 3 15,10-2 0-15,0-1-7 0,21-9 0 16,0-3 3-16,0-3 0 16,-4 2-8-16,-10 1 1 15,-10-6-12-15,-15 3 1 16</inkml:trace>
  <inkml:trace contextRef="#ctx0" brushRef="#br0" timeOffset="1623.21">14880 13512 68 0,'11'15'34'0,"-4"17"-39"0,-4-20 60 16,1 4-55-16,-1 3 1 15,1 6-4-15,-1 0 0 16,1 0-2-16,3 3 1 16,-3-9-15-16,3-16 0 15</inkml:trace>
  <inkml:trace contextRef="#ctx0" brushRef="#br0" timeOffset="1802.7">14898 13139 44 0,'17'18'22'0,"33"26"-28"0,-33-31 25 0,5 3-32 16,6 2 0-16,0-5-7 15,-3-1 1-15</inkml:trace>
  <inkml:trace contextRef="#ctx0" brushRef="#br0" timeOffset="2358.3">15173 13596 36 0,'-4'32'18'0,"12"-20"-13"16,-8-12 33-16,7-3-35 15,0 3 0-15,0-3 0 16,0-3 0-16,3-4-5 0,1-2 1 15,-1-1 2-15,-2 1 1 16,-1 2-4-16,0 1 1 16,-4 6-1-16,4 6 0 15,0 6 0-15,-3-2 0 16,-1 5 1-16,4 1 0 16,0-1 1-16,1 1 0 15,-1-1 0-15,0-2 1 16,-4-1-1-16,4-3 1 0,0 1-1 15,0-1 1-15,0-6-1 16,0-3 0-16,4 0 0 16,0-4 1-16,-1 1-1 15,1-3 1-15,-1-4 0 16,1 1 1-16,3-1-1 16,0-3 0-16,4 4 0 15,-1-1 0-15,1 4-1 16,0 3 1-16,-4-1-1 15,0 1 0-15,4 0 0 16,-4 0 0-16,0 2 0 16,0 4 1-16,0 0-1 15,0-3 0-15,-3 3 1 16,-1 7 0-16,-3 2 0 16,0 4 0-16,0 2 0 15,4 1 1-15,0 0-1 0,-4-1 1 16,3-5-3-16,1-1 0 15,3-3-6-15,0-3 0 16,0-3-8-16,0-6 0 16</inkml:trace>
  <inkml:trace contextRef="#ctx0" brushRef="#br0" timeOffset="2988.39">15977 14076 60 0,'14'57'30'0,"11"24"-30"15,-14-53 55-15,-1 10-52 0,4 3 0 16,1-4 2-16,-1-5 1 16,0-7-8-16,0-9 1 15,0-10 3-15,-3-6 1 16,-1-19-2-16,-3-12 0 16,-7-16-2-16,-3-10 1 15,-4-9-2-15,-4-9 1 16,0-10-2-16,1 4 1 15,-1 6-3-15,8 9 1 16,3 6-1-16,7 10 0 16,7 6 0-16,4 10 1 0,3 18 1 15,0 7 0-15,0 12 2 16,-3 3 0-16,-1 6 1 16,1 10 1-16,-4 4 0 15,-3 17 0-15,-8-8-1 16,-6 6 0-16,-8-4-2 15,-10-2 0-15,-4-7-5 16,1-6 1-16,-1-6-10 16,7-7 1-16</inkml:trace>
  <inkml:trace contextRef="#ctx0" brushRef="#br0" timeOffset="3317.19">16574 13797 39 0,'21'16'19'0,"-7"-19"-13"0,-11 3 26 15,-3 0-28-15,0 0 1 16,-3-7 1-16,-1 4 1 16,-6-3-10-16,-8 0 1 15,-7 6 5-15,-3 3 0 16,0 3-2-16,0 4 0 15,3 2-2-15,-3 1 0 0,10 2 0 16,0 1 1-16,11-3 0 16,0-1 0-16,11-3 0 15,6-2 0-15,12-4 0 16,6-3 0-16,0 0-4 16,0-3 0-16,1-4-7 15,-1 1 1-15,0 0-5 16,-7-7 0-16</inkml:trace>
  <inkml:trace contextRef="#ctx0" brushRef="#br0" timeOffset="3603.19">16831 13854 38 0,'4'9'19'0,"-8"-15"-25"0,4-1 33 16,0-2-25-16,0 0 1 15,0-7 4-15,-3 0 1 16,-1 4-8-16,4 2 0 16,0-2 6-16,0 2 1 15,0 4-3-15,4 0 1 16,3 3-3-16,3-4 1 16,4 1-3-16,4 3 0 15,7-3-2-15,6-4 0 16,-2 1-5-16,-1 0 0 15,-4-1-7-15,5-6 0 16,-1-9-2-16,0-6 1 16</inkml:trace>
  <inkml:trace contextRef="#ctx0" brushRef="#br0" timeOffset="4263.45">17455 12722 37 0,'-14'22'18'0,"-24"81"-20"15,30-75 35-15,-2 26-31 16,-1 27 1-16,1 4 5 16,-1 12 0-16,1 3-9 15,6-3 1-15,1 1 5 16,3-14 0-16,0-21-2 15,0-10 1-15,0-12-5 16,-4-19 1-16,-7-12-5 0,-3-10 1 16,-7-13-5-16,-7-6 1 15,-7-12-7-15,-1-4 1 16,1 4 0-16,3 0 1 16,8 5 3-1,24 67 10 1,0-88 2-16,10 50 0 15,8 4 6-15,10-1 1 16,7 3 0-16,4 1 1 16,0 2-8-16,0-2 1 15,0-1-5-15,-1 0 0 0,-2-2-1 16,-1-1 1-16,-10-3 0 16,-1 0 0-16,-3 0 2 15,1-3 1-15,-5-3 3 16,-3 3 1-16,1 0 2 15,-5 0 1-15,1 3-1 16,-4-3 0-16,-7 0-3 16,-4 4 1-16,-3-4-3 15,-7 3 1-15,3 3-4 16,-3-3 1-16,0 3-2 16,4 4 0-16,3 2-2 15,0-5 1-15,3 5-1 16,4-9 1-16,7 0-1 15,7-3 1-15,0 0-1 0,0 0 0 16,1-6-1-16,2 0 0 16,-3 0-4-16,0-1 0 15,0-2-1-15,1 6 0 16</inkml:trace>
  <inkml:trace contextRef="#ctx1" brushRef="#br0">12693 11056 0</inkml:trace>
  <inkml:trace contextRef="#ctx0" brushRef="#br0" timeOffset="8032.22">17822 13694 41 0,'4'28'20'0,"-11"-3"-12"0,3-16 20 16,4 4-26-16,-3 3 0 15,-1-10 0-15,1 3 0 16,-1 1-4-16,4-7 0 15,0-9 2-15,0-4 0 0,0-2-2 16,4-4 1-16,3-3-1 16,0 0 1-16,3 0 0 15,1-6 0-15,0 3-2 16,3 4 1-16,0 2-1 16,0 3 1-16,-4 4 0 15,-2 6 0-15,-5 6 0 16,4 0 1-16,-3 10 0 15,-1 2 1-15,4 14 0 16,-7 2 0-16,4 7 0 16,-1-4 1-16,4 1 0 15,-3-1 0-15,3-6-3 16,4-6 0-16,-1-6-8 16,4-7 1-16</inkml:trace>
  <inkml:trace contextRef="#ctx0" brushRef="#br0" timeOffset="8348.01">18341 12687 35 0,'18'-31'17'0,"-1"6"-10"0,-10 25 27 15,0 6-33-15,0 16 0 0,0-6 0 16,-3 15 0-16,-4 16-2 16,-4 12 1-16,-3 17 0 15,0 15 0-15,-3 6-1 16,-1 0 1-16,4-3-1 16,4-9 1-16,-1-13-1 15,4-19 1-15,4-12-3 16,3-16 0-16,0-9-4 15,0-13 0-15,-4-12-5 16,-6-4 1-16</inkml:trace>
  <inkml:trace contextRef="#ctx0" brushRef="#br0" timeOffset="8544.9">18066 13258 58 0,'32'3'29'0,"66"0"-43"0,-59-3 60 15,14 0-47-15,7 0 1 16,3 3-10-16,5 0 1 16,-16 0-1-16,-9 7 0 15</inkml:trace>
  <inkml:trace contextRef="#ctx0" brushRef="#br0" timeOffset="10058.27">10964 12950 47 0,'11'0'23'0,"17"-43"-20"15,-17 21 34-15,3-3-36 16,7-19 0-16,4-10 1 16,6-5 1-16,5-7-4 15,-1 3 1-15,-3-9 1 16,-8 6 0-16,1 16-1 15,-4 0 1-15,0 6-2 0,-3 13 0 16,-4 15-3-16,0 3 1 16,-3 20-3-16,-8 15 0 15,1 9-2-15,-8 16 0 16,1 9 3-16,3 17 0 16,3 5 5-16,5 3 0 15,2-12 5-15,4 0 0 16,-3-9 3-16,6-13 1 15,-2-12-2-15,2-17 0 16,-3-8-3-16,0-7 0 0,1-3-3 16,-8-6 0-16,-7-7 0 15,-7-3 0-15,-11 1-2 16,-10-4 1-16,-4 6-1 16,-25 4 0-16,-10 6-2 15,-7 9 0-15,-7 4-2 16,4 5 0-16,10 4 0 15,3-6 1-15,4-1 0 16,11 4 1-16,10 3 2 16,11-1 0-16,10-5 1 15,15-4 1-15,13-9 0 16,11-9 1-16,22 3 0 16,17-10 1-16,28-12 0 15,3-10 1-15,19-9 1 16,3-12 0-16,0-4-1 15,-4 0 1-15,-24 7-2 16,-18 12 1-16,-14 6-1 0,-15 7 0 16,-16 9-1-16,-22 22 0 15,-22 12-1 1,-23 23 1-16,-33 18-3 0,-21 19 0 16,-38 13-5-16,-12 28 0 15,-16 6-12-15,-5 3 0 16</inkml:trace>
  <inkml:trace contextRef="#ctx0" brushRef="#br0" timeOffset="21423.48">12354 14816 36 0,'-10'3'18'0,"-1"7"-8"16,8-7 19-16,3-3-24 15,0 3 1-15,0 0 1 16,3 0 1-16,8 0-10 16,3-3 0-16,3 0 7 15,12-3 1-15,9 0-5 16,8-3 1-16,0 3-6 16,0 0 0-16,-4 0-13 15,-10-1 1-15</inkml:trace>
  <inkml:trace contextRef="#ctx0" brushRef="#br0" timeOffset="23405.44">13173 14794 26 0,'0'-12'13'0,"0"18"5"16,-4-6 6-16,4 0-18 15,0 0 1-15,0 3 3 16,0 0 0-16,4 0-13 15,-1 4 0-15,1 2 8 16,-1 10 1-16,-3 9-4 16,0 0 0-16,-3 10-2 0,-1 9 0 15,-3 3-2-15,-3 7 1 16,-1 2-1-16,4-2 0 16,-4-4-2-16,1-12 1 15,3-7-1-15,0-9 0 16,0-6 0-16,0-3 1 15,0-10-2-15,3-9 1 16,0-10 0-16,1-12 0 31,-1-44 0-31,4 4 0 16,0-4-1-16,4 6 1 16,-1 3 1-16,5 4 0 0,-1 12 1 15,3 0 0-15,1 6 2 16,-1 7 0-16,4 6 3 15,-3 6 0-15,3 7 0 16,-3-1 1-16,-1 4 1 16,4-1 0-16,1 7 0 15,2 0 1-15,8 3-2 16,3 0 1-16,4 0-1 16,-4 3 1-16,-3 6-1 15,-4 1 1-15,-3 2-3 16,-8 4 1-16,-3 6-3 15,-17 9 1-15,-4 1-3 16,-4-4 0-16,-7 3-2 16,-3-2 0-16,3-7-2 15,4-4 0-15,3-2-4 0,4 0 0 16,4-4-2-16,6-5 1 16</inkml:trace>
  <inkml:trace contextRef="#ctx0" brushRef="#br0" timeOffset="23778.95">13406 15315 42 0,'-7'22'21'0,"7"-10"-26"0,0-12 39 0,0 0-33 16,3-9 0-16,1-4-1 15,3-2 1-15,3-4-2 16,-3 0 1-16,0 3 0 16,4-2 0-16,-4 2 0 15,4-3 0-15,-1-3 0 16,1 6 0-16,-1 1 0 15,-3 5 1-15,7 1-1 16,1 6 1-16,2 3-3 16,1 3 1-16,3 3-4 15,0 4 0-15,4-1-6 16,-4-3 0-16,0 1-1 16,4-7 0-16</inkml:trace>
  <inkml:trace contextRef="#ctx0" brushRef="#br0" timeOffset="24156.87">13889 15199 48 0,'3'3'24'0,"1"0"-30"0,-4-3 52 15,0 0-45-15,0 0 0 16,-4 0 0-16,-6 3 0 16,-4-6-2-16,-4 6 0 0,-3 7-2 15,-4 2 1-15,1 7-3 16,-1 3 0-16,0 0-2 15,4 0 1-15,7 0-1 16,3-7 0-16,4 4 2 16,7-6 0-16,4-7 3 15,6-6 0-15,4-3 3 16,1-6 0-16,-1 2 0 16,3-2 1-16,1-1-1 15,-4-2 1-15,4-1-4 16,-4 4 1-16,0 0-1 15,0 5 1-15,0 8-1 16,0-1 1-16,-3 3 0 16,-1 3 1-16,1 1 0 15,0-1 1-15,6 1-3 16,-6-1 1-16,3-3-7 0,-4 1 1 16</inkml:trace>
  <inkml:trace contextRef="#ctx0" brushRef="#br0" timeOffset="24727.62">14295 15211 31 0,'7'10'15'0,"0"-7"-14"0,-7-3 27 16,0 3-29-16,-7-3 1 0,-4 6 0 15,-7 1 0-15,1 2-2 16,-4 4 1-16,-1 2-1 16,1 4 1-16,0 3 0 15,7 0 0-15,3 3 0 16,4 3 1-16,4 0 1 16,3-6 0-16,7-9 0 15,7 0 0-15,7-7 0 16,7-9 1-16,4-7 0 15,3-9 1-15,4-6 0 16,4-6 0-16,6-13 0 16,0-3 0-16,-10-16 0 15,-4-3 1-15,1-9-2 16,-5 0 0-16,-2-3-1 16,-1 5 1-16,-7 4-2 0,-3 4 0 15,-4 8-1-15,-4 7 0 16,-3 6 0-16,-7 16 1 15,-7 12-2-15,-7 19 0 16,0 13-1-16,0 9 1 16,-7 19-2-16,0 16 1 15,0 12 1-15,-1 15 0 16,5 1 3-16,3-6 1 16,3-10 1-16,8-12 0 15,3-10-1-15,3-16 0 16,4-9-3-16,0-9 0 0,-3-10-8 15,-4-6 1-15,-4-9-5 16,-6-7 1-16</inkml:trace>
  <inkml:trace contextRef="#ctx0" brushRef="#br0" timeOffset="24907.98">14309 15064 44 0,'14'22'22'0,"10"0"-25"16,-9-16 43-16,6 0-39 16,7 1 0-16,11-4 0 15,0-3 0-15,-8-3-6 16,8 0 1-16,-4-4-9 16,1 1 1-16</inkml:trace>
  <inkml:trace contextRef="#ctx0" brushRef="#br0" timeOffset="25073.42">14718 15164 56 0,'-4'38'28'0,"1"28"-34"0,6-50 47 16,-3-7-42-16,4 3 0 15,-4-2-9-15,3-4 0 16,1-9 0-16,-1-10 1 15</inkml:trace>
  <inkml:trace contextRef="#ctx0" brushRef="#br0" timeOffset="26048.72">15113 15189 23 0,'39'-6'11'0,"-22"-3"3"16,-17 9 5-16,0 0-16 16,4-3 1-16,3 3 2 15,-7 0 0-15,0 0-8 0,4 0 0 16,-4 0 5-16,3 3 0 15,-6-3-3-15,-8 3 1 16,-7 0-3-16,-6 13 0 16,-5-1-3-16,1 7 1 15,4 0-5-15,-1 3 1 16,4 4 0-16,7 5 0 16,3-6 2-16,7 4 0 15,4-4 3-15,7-9 1 16,11-10 2-16,3-3 0 15,8-9-3-15,-1 0 1 16,-4-6-2-16,1-4 1 0,3 1 6 31,-42 71-3-31,71-140 5 16,-22 65 0-16,-3 3 4 16,-8 1 0-16,1 6 1 15,-11-1 1-15,-3 4-6 16,-1-3 0-16,-10 6-2 15,-3 0 0-15,-8 3-3 16,-3 0 1-16,0 3-2 16,-4 7 0-16,4 6-1 15,-3 0 1-15,3-1-1 16,3 8 1-16,4-11 0 16,0 1 0-16,3 0 1 15,4-7 0-15,7 0 0 16,7-5 0-16,1-8-1 15,2 4 1-15,1-9-3 0,0 0 1 16,-1-1-3-16,-3 4 1 16,0 0-1-16,-3 3 1 15,0-1 0-15,-4 8 1 16,0-4 3-16,3 0 0 16,1 0 1-16,-1-4 1 15,8-2-1-15,0 0 1 16,-1 0 1-16,4-4 0 15,8-9-1-15,2-6 1 16,5-16 0-16,-1 1 1 0,-3-14-1 16,-4-5 0-16,0-10-1 15,-3 3 0-15,-4-3-2 16,-3-3 1-16,-4 3-1 16,-11 3 1-16,-3 0-1 15,-3 7 0-15,-8 8 0 16,4 11 1-16,-3 11-2 15,-8 20 0-15,-3 18-1 16,-4 17 0-16,0 27 2 16,8 19 0-16,6 16 2 15,4 9 0-15,7 13 2 16,11-1 0-16,3-8-1 16,0-26 0-16,-3-15-13 15,-4-16 0-15</inkml:trace>
  <inkml:trace contextRef="#ctx0" brushRef="#br0" timeOffset="26859.9">16775 14343 42 0,'3'-7'21'0,"1"14"-13"16,-4-1 29-16,-4 7-34 16,-6 5 0-16,-12 14 0 15,-9 12 0-15,-12 6-5 16,-3 9 0-16,-10 23 1 16,-4 6 0-16,4 12-3 15,-1-3 1-15,1 1-1 16,6-8 1-16,4-2-2 15,11-16 1-15,7-15-4 16,7-16 1-16,10-7-5 16,15-15 1-16</inkml:trace>
  <inkml:trace contextRef="#ctx0" brushRef="#br0" timeOffset="27339.17">16916 15017 28 0,'14'3'14'0,"-7"-6"-4"0,-7 3 20 15,-4-3-27-15,1 3 1 0,-8 0 2 16,1 0 0-16,-4 3-8 16,-1 3 1-16,-6 10 4 15,-3 6 1-15,-1 3-3 16,-3-3 1-16,3 0-2 15,4-3 1-15,3-4-2 16,8 4 1-16,6-3 0 16,8-7 0-16,10-6-1 15,3-6 1-15,1-3 0 16,0 3 0-16,3-10-1 16,-4 1 1-16,1-4-1 15,0 0 0-15,-4 1-1 16,0-1 1-16,-4 3-1 0,1 4 1 15,-4 3-1 1,0 6 1-16,0 6 2 0,4 3 0 16,-8 4 1-16,1 3 0 15,-1-4 0-15,1 4 1 16,-1 3-1-16,1 3 1 16,-4-3-2-16,4-4 1 15,3-2-3-15,-4-1 1 16,8-5-8-16,-1-4 1 15,8-10-8-15,0-8 1 16</inkml:trace>
  <inkml:trace contextRef="#ctx0" brushRef="#br0" timeOffset="27729.82">17184 15183 21 0,'3'6'10'0,"1"23"5"15,-4-14 7-15,-4 10-17 16,-3 7 1-16,0 5 4 15,-3 4 1-15,-1-6-13 16,-3-1 1-16,3 1 8 16,1-7 0-16,3-9-3 15,0-7 0-15,3-9-2 16,4-3 0-16,4-22-2 16,3-9 1-16,0-7-2 15,0-5 0-15,3-1-1 16,1-3 0-16,0-4-2 15,-1 1 1-15,8 0-2 16,-1 16 0-16,5-4 1 16,2 10 1-16,5 6 1 0,-5 9 1 15,-3 7 1-15,-3 0 0 16,-7 9 2-16,-4 6 1 16,-7 4-1-16,-4 6 0 15,-10 3-2-15,-7-1 0 16,-7-2-3-16,-4 0 0 15,0 3-9-15,7-9 0 16,4 2-1-16,7-2 0 16</inkml:trace>
  <inkml:trace contextRef="#ctx0" brushRef="#br0" timeOffset="28149.3">17438 15406 53 0,'-14'59'26'0,"-4"17"-34"16,15-67 56-16,3 0-48 15,-4-2 0-15,0-4 1 16,4-6 0-16,0-10-2 15,4-6 1-15,3-12 0 16,0-10 0-16,4-6-1 16,-1-3 1-16,1 0-2 0,7-7 0 15,3 1-2-15,3 6 1 16,8 6-1-16,3 3 1 16,4 7 0-16,-4 12 1 15,-3 6 1-15,-7 10 0 16,-7 6 1-16,-8 6 0 15,-10 7 0-15,-10 9 1 16,-8 6-2-16,-3-3 0 16,-11 3-1-16,0-3 1 15,-3-6-5-15,0-7 0 0,6-2-6 16,8-7 1-16</inkml:trace>
  <inkml:trace contextRef="#ctx0" brushRef="#br0" timeOffset="28510.33">18165 14763 52 0,'7'9'26'0,"-7"4"-33"15,0-10 50-15,-4 3-44 16,-7 1 0-16,-6-1 0 15,-4-3 0-15,-4 0-1 16,-3 7 0-16,0-1-3 0,6 3 1 16,1 1 0-16,4 3 1 15,2 3 1-15,5 2 1 16,6-2 4-16,4 3 1 16,7 0 3-16,11 0 0 15,10-3 0-15,4 0 1 16,0-4-2-16,-4-2 0 15,-7-4-4-15,-7 4 0 16,-14 3-2-16,-21 2 0 16,-18-2-6-16,-24 6 1 15,-25 0-13-15,-18 3 0 16</inkml:trace>
  <inkml:trace contextRef="#ctx1" brushRef="#br0" timeOffset="21831.86">7373 12728 0</inkml:trace>
  <inkml:trace contextRef="#ctx0" brushRef="#br0" timeOffset="29500.03">12090 16463 58 0,'7'3'29'0,"21"-3"-22"15,-14 0 29-15,7-3-33 16,11-1 1-16,7-2 0 15,3-3 1-15,0-4-7 16,-3 4 0-16,-3 3-4 16,-5-4 0-16,-17 13-12 15,-14 4 1-15</inkml:trace>
  <inkml:trace contextRef="#ctx0" brushRef="#br0" timeOffset="30519.59">12792 17043 55 0,'-4'12'27'0,"22"-21"-25"0,-8-1 41 16,8-5-41-16,7-17 1 16,-1-2 1-16,12-13 1 15,13-10-6-15,4-15 1 16,3 0 3-16,1-3 0 0,-1 6-1 15,-3 16 0-15,-7 9-2 16,-7 6 1-16,-7 10-3 16,-8 6 1-16,-6 9-3 15,-4 7 0-15,0 9-2 16,-7 10 1-16,-3 12 0 16,-1-3 1-16,1 3 2 15,-1-3 0-15,1-3 2 16,-1-4 1-16,1-2 1 15,3-7 1-15,4-6-1 16,-1-6 1-16,4-7-1 16,4 1 0-16,7-1-1 15,3-2 1-15,0-4-1 16,4-3 0-16,-7 0-1 16,-1-3 1-16,-3 12-2 15,1-2 0-15,-5-1 0 0,1 0 0 16,0 1 0-16,-4-1 0 15,0 0 0-15,0 4 0 16,-4-1 1-16,1 4 0 16,0 2 0-16,-1 4 0 15,1 3 0-15,-4 7 1 16,0 5-1-16,-7 4 1 16,-4 6-1-16,-6 6 1 15,-4 6-1-15,-4 10 1 16,0 6-1-16,4 4 1 15,0 9-1-15,4 2 0 0,3-8-1 16,7-1 1-16,7-6-3 16,7-9 0-16,7-13-6 15,4-9 1-15,-1-13-9 16,-3-2 1-16</inkml:trace>
  <inkml:trace contextRef="#ctx0" brushRef="#br0" timeOffset="31317.98">14284 16764 47 0,'-4'6'23'0,"8"-9"-24"16,-4 3 37-16,-4-3-35 16,1-1 0-16,-1 1 0 15,-3-3 1-15,-3 3-3 16,-1 0 0-16,-3 3 0 16,0 3 0-16,0 3-2 15,0 7 0-15,3 2-1 0,1 4 1 16,3-6 0-16,3 2 0 15,4-5 1-15,4-1 1 16,3-2 1-16,3-4 1 16,4 0 0-16,0-3 0 15,0-3-1 1,1-4 1-16,-1-2-2 0,-4 0 0 16,1-4-1-16,-1 1 0 15,5-1-1-15,-1 4 1 16,0-1 0-16,0 4 1 15,0 6 1-15,0 6 1 16,-3 4 1-16,-4 2 1 0,0 4-1 16,0-7 1-16,0 7-1 15,0 3 1-15,0-1-4 16,7 1 1-16,0 0-5 16,4-6 1-16,3-4-7 15,0-6 0-15,4-12-1 16,3-7 1-16</inkml:trace>
  <inkml:trace contextRef="#ctx0" brushRef="#br0" timeOffset="31587.68">14905 16030 20 0,'-7'-3'10'0,"-14"47"-1"0,14-26 19 16,-4 14-27-16,-7 5 0 16,-6 20 2-16,-5 9 0 15,-2 12-2-15,6 10 1 16,0-3 1-16,1-10 1 16,2-19-1-16,5-9 0 15,-1-9-4-15,4-13 0 16,3-3-7-16,1-9 1 15,-1-10-5-15,1-16 0 16</inkml:trace>
  <inkml:trace contextRef="#ctx0" brushRef="#br0" timeOffset="32084.06">14460 16616 36 0,'11'13'18'0,"21"-16"-14"15,-22-4 33-15,8 1-33 16,3-6 1-16,0 2 3 16,11-9 0-16,14-3-10 15,3-3 1-15,8-3 6 16,3-3 1-16,-4-1-3 16,-3 7 0-16,-14 3-3 15,-7 3 1-15,-4 10-3 16,-11 6 1-16,-6 12-3 0,-7 7 1 15,-4 9-2-15,-4 3 0 16,-7 7-1-16,1 2 1 16,-1-5 1-16,4-1 0 15,0 1 2-15,4-7 1 16,3-3 1-16,3-7 0 16,4-5 1-16,7-7 1 15,4-3-1-15,3-6 1 16,0-4-1-16,-3 7 1 15,0-3-1-15,-1 6 1 16,4 0 0-16,1 0 1 0,-1 6-2 16,0 3 0-16,-3 13 1 15,-1 0 0 1,1 3-1-16,-1 0 0 0,1-3-1 16,0-3 0-16,-1-6-2 15,5-1 1-15,-1-5-6 16,7-7 0-16,7-7-8 15,-3-11 0-15</inkml:trace>
  <inkml:trace contextRef="#ctx0" brushRef="#br0" timeOffset="36287.39">16997 16284 39 0,'-4'0'19'0,"-3"3"-12"0,7 0 20 16,0 3-26-16,0-2 1 0,0 11 3 15,-7 7 1-15,-3 9-7 16,-1 20 1-16,-3 2 3 16,-7 13 0-16,3 6-5 15,0 9 0-15,1-2-6 16,3 2 0-16,0-12-7 16,0-15 1-16</inkml:trace>
  <inkml:trace contextRef="#ctx0" brushRef="#br0" timeOffset="37262.68">16506 16535 37 0,'43'15'18'0,"38"-43"-15"0,-53 16 30 16,7-10-29-16,11-7 1 16,18-2 2-16,3-16 1 15,10-6-10-15,-6-1 0 16,-7 11 6-16,-12 2 1 16,-9 13-2-16,-11 9 0 15,-4 9-3-15,-11 7 1 16,-6 16-3-16,-8 15 1 0,-6 6-3 15,-11 17 0-15,-4 14-3 16,-3 14 1-16,-4 2 0 16,1-5 1-16,6-11 1 15,4-14 1-15,3-7 2 16,8-19 1-16,6-10 1 16,8-12 0-16,7-6 0 15,-1-9 0-15,4-1 0 16,-3 1 0-16,0-1-2 15,-4 4 1-15,0 2 0 16,0 4 0-16,0 3-1 16,-3 3 1-16,-1 4 0 15,1 2 0-15,-1 4 0 16,1 2 0-16,0 4 3 16,-1-3 0-16,1-4 0 15,6-2 1-15,5-7 0 0,9-3 0 16,1-6 0-16,-4-4 0 15,-3-9-3-15,0-2 1 16,-4-1-2-16,-4-7 1 16,-2-5-1-16,-5 6 1 15,-3 3-2-15,-7 6 1 16,0 0-3-16,0 10 0 16,-3 9-1-16,-1 15 0 15,1 1 0-15,-4 6 0 16,0 6 0-16,3 7 1 15,0-1 1-15,8-3 1 16,0-2 1-16,3-7 0 16,3-4-2-16,8-5 1 0,6-4-2 15,8-6 0-15,4-3 0 16,-1-9 0-16,0-3 1 16,0-7 0-16,-6-3 3 15,-1-3 1-15,0 6 1 16,4 6 1-16,-8-2 1 15,-2-1 0-15,-5 7 0 16,-3 2 0-16,-3-2-3 16,-4 6 1-16,-7-7-1 15,-7 7 0-15,-7 3-2 16,0 0 0-16,0 3 0 16,-4 7 0-16,-3 5 0 15,-4 7 0-15,4 0-1 16,3 3 1-16,4-3-2 15,7 0 0-15,7-3-1 0,7-3 0 16,7-7-2-16,0-6 1 16,1-9-3-16,2-6 0 15,4-1-4-15,-3-6 0 16</inkml:trace>
  <inkml:trace contextRef="#ctx0" brushRef="#br0" timeOffset="37518.53">18221 16754 35 0,'4'-6'17'0,"3"-25"-16"15,-4 21 28-15,-3-2-28 16,4-1 0-16,-1 4 1 16,1-4 0-16,-1 1-2 15,4-1 0-15,4-3 2 16,3 4 0-16,7-4-1 15,7 0 1-15,4 4-2 16,0-4 1-16,14 7-4 16,7-1 1-16,3 4-5 15,4 3 1-15,0 0-6 16,0-3 0-16</inkml:trace>
  <inkml:trace contextRef="#ctx0" brushRef="#br0" timeOffset="37726.72">19082 16387 29 0,'0'-9'14'0,"3"21"-5"0,-3-12 22 16,-3 7-30-16,-4 5 1 15,0 7 3-15,-7 12 0 16,-11 4-6-16,-14 12 1 16,-14 16 3-16,-14 3 0 15,0 15-1-15,0 10 0 16,11 3-2-16,13 3 1 15,4-15-5-15,11-19 1 16,7-23-10-16,7-27 0 0</inkml:trace>
  <inkml:trace contextRef="#ctx0" brushRef="#br0" timeOffset="37907.61">18496 16726 25 0,'-7'-75'12'0,"11"-7"-6"15,-4 67 9-15,3-1-11 16,4 3 1-16,7 10 1 15,4 9 1-15,7 16-9 16,3 3 1-16,-3 13 4 16,-1 3 1-16,1 3-5 15,0-7 1-15,-4-5-9 16,-4-10 0-16,-2-10-2 16,-1-9 0-16</inkml:trace>
  <inkml:trace contextRef="#ctx0" brushRef="#br0" timeOffset="38135.03">19304 16920 46 0,'7'10'23'0,"0"-10"-23"0,-7 0 48 16,0 0-48-16,0 0 0 16,0 0-6-16,-3 0 1 15,-8 3-7-15,-7-3 0 0</inkml:trace>
  <inkml:trace contextRef="#ctx1" brushRef="#br0" timeOffset="31379.12">6784 5512 0,'0'0'16</inkml:trace>
  <inkml:trace contextRef="#ctx0" brushRef="#br0" timeOffset="39424.87">12061 8557 55 0,'4'10'27'0,"14"-26"-21"0,-8 3 28 16,8-9-32-16,10-21 0 0,7-14 0 16,8-21 1-16,-1-13-5 15,-3-10 1-15,-7 7 2 16,-4-3 0-16,-3 12-1 15,-8 10 0-15,4 12-1 16,-10 16 0-16,-1 13-2 16,-2 18 1-16,2 16-3 15,-3 25 1-15,0 10-1 16,0 21 1-16,0 13 0 16,4 13 1-16,3 12 4 15,0 16 0-15,0-4 3 16,0-5 0-16,4-1 1 15,-4-15 0-15,0-16-1 16,-3-16 0-16,-8-12-3 16,-6-22 0-16,-8-19-1 0,-13-16 0 15,-8-12-1-15,-11-4 1 16,-24-5 0-16,-21-1 0 16,-11 3-2-16,4 10 1 15,-4 10-3-15,1 12 0 16,6 6-1-16,14 6 0 15,11 10 0-15,11 6 1 16,14 10 1-16,17 2 1 16,14 1 4-16,11-1 0 15,11-15 3-15,17-15 0 0,18-17 0 16,14-21 0-16,28-16 0 16,25-16 0-16,3-15-2 15,11-13 0-15,7-13-1 16,8 20 0-16,-19-1 0 15,-28 10 0-15,-17 15 0 16,-22 19 1-16,-17 19-1 16,-28 29 0-16,-50 24-2 15,-49 35 1-15,-89 50-1 16,-84 34 1-16,-81 57-8 16,-74 25 0-16,-36 16-12 15,-3 16 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16T14:00:31.26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5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0-16T14:00:37.107"/>
    </inkml:context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7684 4010 47 0,'-4'16'23'0,"-14"-16"-12"0,11 0 23 16,-7 0-35-16,-7 3 1 15,-7-3 0-15,-7 3 0 0,-11 10-1 16,-4-1 1-16,-10 10-3 16,4 3 1-16,3 4-1 15,4-7 0-15,6 3 0 16,4 0 0-16,4-10 0 16,7 1 0-16,7-3 2 15,7-1 1-15,-4 4 0 16,11 3 0-16,0-1 0 15,3 4 1-15,1-3-1 16,3 3 1-16,-11 6-1 16,4 7 0-16,-7 6-1 15,0-4 0-15,0 10 0 16,3-3 1-16,1 0 0 16,-1 3 0-16,8 3 1 15,3 4 0-15,0-17 2 16,3-2 1-16,18-7 0 15,0-3 1-15,18 0 0 0,0-12 0 16,7-1-1-16,3-9 0 16,1 1-3-16,-4-8 1 15,-8 4-5-15,-2 0 1 16,-8-6-5-16,-7-3 0 16,-10-4-9-16,-8-6 0 15</inkml:trace>
  <inkml:trace contextRef="#ctx0" brushRef="#br0" timeOffset="210.76">6964 4769 47 0,'17'0'23'0,"47"6"-20"16,-36-12 37-16,-3 6-40 15,14-3 1-15,7 0-2 16,-4 0 1-16,0 3-7 16,1 3 1-16,-1 3-8 15,-14-6 1-15</inkml:trace>
  <inkml:trace contextRef="#ctx0" brushRef="#br0" timeOffset="706.31">7666 4766 37 0,'18'9'18'0,"3"4"-12"0,-18-16 24 16,1 3-29-16,-4 0 1 15,0 0-1-15,0 0 0 16,-4-6-2-16,-10 2 1 16,4 4 0-16,-5 0 1 15,-2 4 0-15,-1 2 0 16,8 3-1-16,-1 7 1 15,4 3 0-15,3-4 0 16,4 4 0-16,7-3 0 0,4-4-1 16,3-2 0-16,0-7 0 15,0 3 1 1,4-9-1-16,-7 3 0 0,3 0 0 16,-4-3 0-16,1 0 0 15,3 3 0-15,-3 0 0 16,-8 0 0-16,4 0 0 15,0 6 0-15,-3 0 0 16,-4 4 0-16,-4-1-1 16,-3 7 0-16,0 6 0 15,-4 6 1-15,1 0 0 16,-4 10 0-16,-4 6 0 16,8 3 1-16,-8-3 0 15,11-3 1-15,3-7 0 16,4-3 0-16,7-2 0 15,4-4 0-15,7-16-3 16,6-3 0-16,5-6-7 0,-12-6 0 16,4-13-7-16,1-3 1 15</inkml:trace>
  <inkml:trace contextRef="#ctx0" brushRef="#br0" timeOffset="977.53">7997 4967 46 0,'-3'31'23'0,"10"-43"-22"0,-3 15 40 0,-1 3-39 15,1 0 0-15,3 4 1 16,3-4 1-16,4-3-5 15,8-6 0-15,2-7 2 16,1 4 1-16,3-9-4 16,-3-7 0-16,0-4-7 15,-1 5 1-15,-3-1-8 16,1-3 1-16</inkml:trace>
  <inkml:trace contextRef="#ctx0" brushRef="#br0" timeOffset="1336.5">8491 4816 41 0,'11'13'20'0,"-4"-4"-22"0,-7-9 32 16,-4 3-31-16,-3 0 1 16,0 4-1-16,-3-1 1 15,-4-3 0-15,0 16 1 16,-4 3-2-16,4-13 1 15,0 4-2-15,0-1 0 16,7 7-1-16,-1-9 0 16,8 2-1-16,4-6 0 15,3-6 0-15,4-3 1 0,6 3 1 16,-10 0 1-16,7-6 0 16,1-7 1-16,-1 1-1 15,0-1 0-15,0 1-3 16,0-1 0-16,4 7 0 15,-8 9 0-15,1 0-1 16,6 4 1-16,5-1-2 16,-5 3 1-16,8 4 2 15,3-4 0-15</inkml:trace>
  <inkml:trace contextRef="#ctx0" brushRef="#br0" timeOffset="1591.11">8911 4873 27 0,'43'-51'13'0,"24"-55"-17"16,-46 71 30-16,-4-18-25 15,-3 0 0-15,-3-10 0 0,0-9 0 16,-8-13-2-16,1 10 0 16,-4 0 2-16,-7 3 0 15,-4 12 0-15,-3 13 1 16,-4 19 0-16,1 21 0 16,-12 26 0-16,8 28 1 15,-7 19-3-15,7 19 1 16,10 12-1-16,1 25 0 15,10 7 0-15,3-26 1 16,4-24-2-16,-3-10 1 16,-1-25-5-16,1-19 0 0,-4-16-5 15,-7-12 1 1</inkml:trace>
  <inkml:trace contextRef="#ctx0" brushRef="#br0" timeOffset="1803.73">8837 4672 46 0,'32'6'23'0,"24"4"-31"16,-45-10 44-16,3 0-37 15,4 0 0-15,-1 0-5 16,1 0 0-16,0 0 0 15,-1 3 0-15,-3-6-6 16,0-7 1-16</inkml:trace>
  <inkml:trace contextRef="#ctx0" brushRef="#br0" timeOffset="1965.64">9126 4700 43 0,'-3'53'21'0,"17"-5"-26"0,-7-33 42 16,-3 7-38-16,3-3 1 15,0-3-3-15,-4-7 0 16,-3-6-1-16,0-9 1 16,-3-7-7-16,3-2 0 15,-4 2-2-15,-3-12 0 16</inkml:trace>
  <inkml:trace contextRef="#ctx0" brushRef="#br0" timeOffset="2238.16">9232 4722 6 0,'32'25'3'0,"53"-12"11"15,-57-10-1-15,7-3-7 16,0-3 0-16,1-4 3 16,-5-2 1-16,-2 0-12 15,-8-4 0-15,-4 4 8 16,-2-7 0-16,-5 10-3 15,-6-1 1-15,-8 4-3 16,-6 0 1-16,-5 9-4 16,-2 4 1-16,-1 9-4 15,-3-4 1-15,3 4-5 0,8 0 1 16,3 0-2-16,3-10 0 16</inkml:trace>
  <inkml:trace contextRef="#ctx0" brushRef="#br0" timeOffset="2642.52">9687 4779 25 0,'7'25'12'0,"18"-10"-14"0,-18-12 23 16,0 4-21-16,0-7 1 0,4 0-1 15,-1-7 1-15,1 4-2 16,0-6 0-16,-4-4 0 15,0 4 0-15,3-4 0 16,-3-9 1-16,0 10 1 16,4-1 1-16,3 7 1 15,0-3 1-15,4 2-1 16,-1 1 1-16,5 0-1 16,-1-4 0-16,3 1-2 15,5 3 0-15,-5-4-1 16,1 1 0-16,0-4 0 15,-4 13 0-15,0 4 0 16,0 5 0-16,0 0 0 16,-3 1 0-16,0-4 0 15,6 0 0-15,5-6 0 0,6-3 0 16,7 6 0 0,1 0 0-16,-1-3-2 0,7 0 0 15,-6 0-8-15,-5 0 1 16</inkml:trace>
  <inkml:trace contextRef="#ctx0" brushRef="#br0" timeOffset="2987.52">10897 4559 63 0,'36'38'31'15,"-29"-4"-43"-15,-7-24 62 0,-7-1-52 16,-8 0 1-16,-6-9 0 16,-3 0 0-16,2 0 0 15,1-6 1-15,-3 6-2 16,2 6 1-16,1 4 0 16,7-7 0-16,4 6 0 15,6 1 1-15,8-1 0 16,3 4 1-16,3 2 0 15,11 1 0-15,4 3-1 16,-4-7 1-16,0 1-2 16,-6 0 1-16,-15 2-2 15,-11 10 0-15,-10-3-5 16,-22 6 1-16,-20-9-10 16,-25 9 1-16</inkml:trace>
  <inkml:trace contextRef="#ctx0" brushRef="#br0" timeOffset="3481.27">6544 5381 56 0,'35'3'28'0,"75"-16"-21"16,-64 7 49-16,38-3-55 16,54-7 1-16,42 0-1 0,38-15 1 15,51-4-3-15,34 1 1 16,18-1 1-16,35-2 0 15,-6 2-2-15,-15 7 1 16,-7 9-5-16,-21-3 1 16,-32 16-5-16,-32 9 0 15,-38 13-10-15,-46-1 0 16,-50 1 1-16,-42-6 0 16</inkml:trace>
  <inkml:trace contextRef="#ctx0" brushRef="#br0" timeOffset="4367.82">5031 4396 57 0,'21'-6'28'0,"-11"6"-16"0,-10 0 28 16,0 0-39-16,0 0 1 16,-7 3-2-16,-3 0 1 15,-4 3-2-15,-15 1 1 16,-13 11-1-16,3 7 0 16,-7 7-2-16,4 2 1 15,0 13 0-15,3 7 0 16,11 2 0-16,-1 10 0 15,15-6 2-15,11-7 0 0,17-6 0 16,0-10 1-16,25-8-2 16,3-14 1-16,8-15-4 15,6-3 0-15,-3-12-8 16,3-14 1-16,-13-5-5 16,3-19 1-16</inkml:trace>
  <inkml:trace contextRef="#ctx0" brushRef="#br0" timeOffset="4759.42">5200 4305 38 0,'-28'41'19'0,"-18"50"-18"16,35-57 32-16,-3 13-32 16,-7 13 0-16,7 6 3 0,3 3 0 15,8-7-4-15,-4-18 1 16,7-9 2-16,7-7 0 15,3-9-1-15,8-19 1 16,-7-6-3-16,10-7 0 16,-11-6-2-16,8-6 0 15,3 0-1-15,-7-3 0 16,11-4 0-16,-14 7 0 16,3 3 1-16,0 7 0 15,0 8 1-15,4 14 1 16,-8 2 1-16,4 7 1 15,0 3 0-15,0 12 1 0,4 0-1 16,-7 4 0-16,6-4 0 16,-3-9 0-16,8-3-2 15,2-6 0-15,-3-1-2 16,1-6 1-16,-1-9-7 16,3-9 1-16,1-7-7 15,3-19 1-15</inkml:trace>
  <inkml:trace contextRef="#ctx0" brushRef="#br0" timeOffset="4952.38">5807 4358 63 0,'0'79'31'0,"-14"52"-41"0,10-87 60 16,4 16-50-16,0 9 0 15,0 6-3-15,0-6 0 16,4-9-11-16,-1-23 0 16,-3-12-3-16,-3-3 1 15</inkml:trace>
  <inkml:trace contextRef="#ctx1" brushRef="#br0">11987 3248 0,'0'0'15,"0"0"1,0 0-16,0 0 16,7 0-1,4-6-15,0 3 16,3-3-16,-4-1 15,1 4 1,-1-3-16,1 3 16,3-13-1,-3 7-15,-1-1 16</inkml:trace>
  <inkml:trace contextRef="#ctx0" brushRef="#br0" timeOffset="6290.16">17688 4060 41 0,'14'4'20'0,"4"-4"-15"15,-11 15 21-15,0 14-25 16,0 8 0-16,0 23 3 16,-3-13 1-16,-1 28-6 15,-6 16 1-15,-4 19 0 16,3 25 0-16,1 31-1 15,3 16 0-15,-4 28-2 0,4 22 1 16,-7 19 2-16,0 28 0 16,-4 15 3-16,1 20 1 15,-4 15 0-15,0 13 1 16,0 9-1-16,-1 13 1 16,5 12-3-16,3 1 0 15,3 8-2-15,1-5 1 16,-1-1-1-16,1-2 0 15,-1-23-1-15,1-19 1 16,-1 1-1-16,1-10 0 16,3 6-1-16,0-5 0 0,0 2 0 15,0-3 0-15,0-12-2 16,-7-1 1-16,-8-21 0 16,-6-13 1-16,-7-22-1 15,-4-28 0-15,4-35-7 16,0-15 0-16,-7-25-2 15,-1-16 0-15</inkml:trace>
  <inkml:trace contextRef="#ctx0" brushRef="#br0" timeOffset="8482.24">20387 4421 47 0,'11'16'23'0,"-8"31"-15"0,-3-32 24 15,-3 7-32-15,-1 4 0 16,-3 11 0-16,0 4 0 15,0 12-1-15,0 7 1 16,0-4-3-16,0-12 1 16,0-16-3-16,3-3 1 15,1-6-8-15,-1-9 1 16,4-20-2-16,0-9 0 16</inkml:trace>
  <inkml:trace contextRef="#ctx0" brushRef="#br0" timeOffset="9833.44">20316 4484 36 0,'11'15'18'0,"3"-2"-16"16,-7-10 35-16,0-3-34 16,4 0 0-16,3-6 2 15,0 0 1-15,4-4-7 16,-1-2 0-16,12-4 5 15,-1 7 0-15,4-4-1 16,-1-3 1-16,-2-12-1 16,2 3 1-16,5 0-1 15,-5 3 0-15,1 6-1 16,-7 7 1-16,-4 9-2 16,-7 3 0-16,-10 16-2 15,-11 0 1-15,-8 12-1 0,1-3 0 16,-7 7-2-16,-11-4 0 15,-3-3 0-15,0-9 0 16,-4 0 0-16,4-10 0 16,7 1 1-16,6-7 1 15,5 3 0-15,6 4 1 16,8-7 0-16,6-3 0 16,8 0 1-16,3 0 0 15,3 3-1-15,5 0 1 0,-1 3 0 16,3 13 0-16,-2 6-1 15,-1 3 1 1,4 19-1 0,-1 0 0-16,-3 1 1 15,4-8 0-15,0-15 0 16,3 0 0-16,0-6 1 16,-3-6 1-16,0-1 0 15,-1-2 0-15,1-10-1 16,0-13 1-16,-4-9-1 15,0-3 0-15,-7 0-2 16,0-6 0-16,0-4 0 16,-3 7 1-16,-4-6-3 15,-3 8 0-15,-4 8-2 16,-4 5 0-16,-3 13-1 16,-4 6 1-16,1 10-2 15,-1 9 1-15,1-3 2 0,-1 9 0 16,4 1 1-16,0 5 1 15,0-11 1-15,14-1 0 16,0 0-2-16,11-10 0 16,6-5-4-16,8-1 1 15,3-18-6-15,4-4 0 16,-7-9 0-16,0-3 0 16,-1-3 4-16,-2 3 1 0,-5-6 6 15,1 5 1-15,-4-2 6 16,-3 9 0-16,-4 7 1 15,-4 2 1-15,-2 4-3 16,-8 9 0-16,-8-3-4 16,-2 3 1-16,-4 4-4 15,0 2 1-15,0-3-2 16,-1 4 1-16,1-1-1 16,4 4 0-16,3-7 1 15,0-3 1-15,3 3 0 16,8-2 0-16,-1 2 1 15,11-3 1-15,4 3 2 16,7 4 0-16,3-4-1 16,0-3 1-16,-3-3-1 15,-8 0 0-15,-2 3-2 16,-8 3 1-16,-4 10-3 16,-6 3 0-16,-4 3-2 15,-8 0 1-15,1-6-1 0,0-4 0 16,4-3 1-16,3 7 0 15,3-10 1-15,4 4 0 16,7-4 2-16,7-3 1 16,4-6 1-16,7 3 0 15,6-9 0-15,15-13 0 16,4-6 0-16,6-10 1 16,-7-3-2-16,4-12 0 15,4-16-1-15,-4 3 0 0,-11-3-1 16,-3 0 0-16,-11-3-1 15,-10-3 1-15,-4 6 0 16,-4 9 0-16,-10 4-1 16,-10 9 0-16,-4 6-2 15,-8 19 1-15,1 9-1 16,4 13 1-16,-8 22-1 16,-7 10 0-16,4 21 0 15,0 3 0-15,3 26 2 16,7 6 1-16,4 3 0 15,11-10 1-15,6-9-1 16,8-18 0-16,3-14-3 16,0-8 1-16,-3-17-9 15,-4-15 0-15</inkml:trace>
  <inkml:trace contextRef="#ctx0" brushRef="#br0" timeOffset="10030.4">21431 4528 47 0,'7'25'23'0,"25"-22"-21"0,-14-6 40 16,13-3-41-16,15-7 0 16,7-3-1-1,4-3 1-15,13 1-8 0,-6-1 1 0,-8 0-8 16,-13 6 0-16</inkml:trace>
  <inkml:trace contextRef="#ctx0" brushRef="#br0" timeOffset="11768.72">23587 4989 45 0,'3'3'22'0,"8"-13"-13"0,-11-5 22 0,3-17-31 15,-3-12 1 1,0-18-1-16,-3-14 1 0,-11-2-2 16,-4-7 1-16,0 7-2 15,1-7 1-15,-1 7-2 16,4 12 0-16,3 7-1 16,4 5 1-16,0 7 0 15,0 13 0-15,0 5 3 16,4 11 0-16,10 5 3 15,7 10 0-15,14 3 2 16,11 3 0-16,14-3 1 16,17 0 0-16,1-3-1 15,3 3 0-15,0 3-3 16,-7-3 0-16,-14 6-7 16,-11 4 1-16,-10 5-10 15,-11 7 0-15,-14-3-3 16,-14 3 1-16</inkml:trace>
  <inkml:trace contextRef="#ctx0" brushRef="#br0" timeOffset="11981.11">23569 4587 37 0,'-10'25'18'0,"24"-15"-10"0,-4-7 32 16,1 3-37-16,6-3 0 15,8-6 1-15,7 0 0 16,3-3-6-16,7 3 0 0,-3-4 0 16,0 7 0-16,-7 4-13 15,-7-4 1-15</inkml:trace>
  <inkml:trace contextRef="#ctx0" brushRef="#br0" timeOffset="12298.31">24010 4741 29 0,'4'28'14'0,"-4"-9"-2"0,3-10 12 16,-3 4-23-16,7 6 1 16,-3-4 2-16,3 7 0 15,0-6-3-15,0-3 0 16,7-7 3-16,0-6 1 16,0-16-2-16,4 1 1 15,-4-4-3-15,4-3 0 16,-4-6-7-16,0 2 0 15,0-8-8-15,0 6 0 16</inkml:trace>
  <inkml:trace contextRef="#ctx0" brushRef="#br0" timeOffset="12700.73">24264 4813 29 0,'0'25'14'0,"0"-6"-4"0,0-16 16 0,0-3-25 15,0 0 0-15,0 0 0 16,7-9 1-16,0-1-3 16,0-2 1-16,0-1 1 15,4 1 0-15,-1-1-1 16,5 1 0-16,-1-1-1 15,0-3 0-15,0 4-1 16,-4-1 0-16,5 4 0 16,-5 6 1-16,1 3-1 15,-1 0 0-15,-3 9 2 0,0-3 0 16,4 4 0-16,-4-1 1 16,-3 10 0-16,3 0 1 15,0-7 0-15,0 7 0 16,0 3 0-16,0-3 0 15,0 0-1-15,0 0 1 16,0-4-3-16,0-5 0 0,0-7-10 16,-3-16 0-1</inkml:trace>
  <inkml:trace contextRef="#ctx0" brushRef="#br0" timeOffset="13270.31">24811 4816 43 0,'3'0'21'0,"1"-6"-24"16,-4 6 34-16,-4 0-31 15,-3 0 0-15,-3 6 0 16,-8-3 1-16,-3 7-1 15,0-1 0-15,0 16 0 16,-1-3 1-16,5 0-1 0,3-9 0 16,3-1-1-16,4 1 1 15,7-1-1-15,7-2 0 16,7-1 0-16,4-3 0 16,3-2 0-16,7-4 0 15,8 0 0-15,9 0 1 16,12-16-1-16,-8-9 1 15,22-7-1-15,6-8 1 16,1-17-1-16,-7 4 0 16,-8-16 0-16,-6 9 0 15,17-81 0 1,-50 69 0-16,-13 3 1 0,-11 0 0 16,-14 19 0-16,-11 6 0 15,-7 0 0-15,-14 16 0 16,1 9 1-16,2 19-2 15,-3 16 1-15,4 21 0 16,7 17 0-16,3 21 2 16,7 10 0-16,8 12 0 15,10 0 0-15,7-6 0 16,7-19 1-16,7-9-3 16,-4-19 0-16,5-10-6 15,-1-12 1-15,-4-3-7 16,-6-22 0-16</inkml:trace>
  <inkml:trace contextRef="#ctx0" brushRef="#br0" timeOffset="13484.81">24903 4653 45 0,'17'31'22'0,"15"-9"-21"0,-21-15 41 15,3-7-42-15,3 3 1 16,4 3-1-16,4-6 0 16,3 0-4-16,11 0 0 15,0 0-5-15,-7 0 0 0,-4-9-5 16,-3 2 1-16</inkml:trace>
  <inkml:trace contextRef="#ctx0" brushRef="#br0" timeOffset="13649.26">25329 4691 29 0,'8'34'14'0,"6"20"-3"0,-11-39 21 0,1 4-30 15,-1 6 0-15,-3-3 0 16,0 0 0-16,0-3-5 16,0-10 1-16,0-9-6 15,-3-6 1-15,3-13-5 16,-4-3 1-16</inkml:trace>
  <inkml:trace contextRef="#ctx0" brushRef="#br0" timeOffset="13990.61">25439 4725 24 0,'35'25'12'0,"14"0"-14"0,-31-25 17 15,3 0-17-15,0 0 0 16,1 4 1-16,-1-8 1 16,-7-2 3-16,0 3 0 15,-3-3 0-15,-4-1 0 16,0 4 2-16,0 0 0 0,-11 0-1 16,1 0 0-16,-4 0-2 15,3 3 0-15,-3-3-2 16,-4 3 1-16,1 3-1 15,-1 3 1-15,1 10-1 16,3-1 0-16,3-5-1 16,1-1 0-16,6 1-2 15,1-1 0-15,3-6-5 16,-4 0 1-16,4-3-3 16,0-9 0-16</inkml:trace>
  <inkml:trace contextRef="#ctx0" brushRef="#br0" timeOffset="14305.85">25777 4879 26 0,'18'0'13'0,"-14"6"-19"0,3-15 23 16,-4 3-17-16,1-1 0 16,3 1 0-16,0 0 0 15,0-1 0-15,0 1 0 16,0 0 0-16,0-4 0 15,0 4 0-15,4 3 0 16,-1 3 1-16,1 3 0 16,3 0 1-16,0 7 1 15,0-7-1-15,0 6 1 16,8 4 0-16,-5-4 0 16,1 1-1-16,3 2 1 0,4 4-3 15,3-10 1-15,-3 0-2 16,-4-9 0-16,0-3-4 15,7-7 0-15,4 1-5 16,3-10 1-16</inkml:trace>
  <inkml:trace contextRef="#ctx0" brushRef="#br0" timeOffset="14605.54">26645 4534 26 0,'4'3'13'0,"-36"3"-14"16,22-6 22-16,-8 4-22 16,-7 2 1-16,-3-3 0 15,3 6 0-15,4-2 0 0,3-1 1 16,4 0 1 0,0 0 0-16,7 10 2 0,7-3 0 15,11 12 1-15,13 0 1 16,5 0 0-16,2 3 0 15,5-6-3-15,-5 3 1 16,-6-3-3-16,-7-3 0 16,-11 0-4-16,-14 3 1 15,-18 0-4-15,-17-4 0 16,-22-2-7-16,-10-10 0 16</inkml:trace>
  <inkml:trace contextRef="#ctx0" brushRef="#br0" timeOffset="15119.89">23336 5381 45 0,'60'12'22'0,"85"1"-17"0,-78-10 38 16,32-3-40-16,42-3 0 15,32-4 2-15,31 1 1 16,15 3-8-16,21 0 1 15,155 37 4 1,-85-5 0-16,-31 2-4 16,-21 10 0-16,-50 3-3 15,-39-10 0-15,-38-9-6 16,-29-6 0-16,-31-3-7 16,-29-10 0-16</inkml:trace>
  <inkml:trace contextRef="#ctx0" brushRef="#br1" timeOffset="28433.21">2522 6676 57 0,'0'6'28'0,"0"3"-21"16,4-5 28-16,-4 5-36 16,-4 3 1-16,-6 7-2 15,-1-3 1-15,-13 6 1 16,-1 6 0-16,-3 4-2 16,-1-1 0-16,5 0 0 15,-1-3 0-15,11-2 0 0,-4-1 1 16,8-7 0-16,10 1 1 15,0-3 1-15,10 0 0 16,11-1 1-16,8-2 0 16,9-1 0-16,-16-2 0 15,6 2 0-15,-7 4 0 16,-3 3-2-16,-4 3 1 16,-7 3-1-16,-7 12 0 15,-7 4-2-15,-14 3 1 16,-8 3-5-16,-2-6 1 15,-1-3-6-15,4-4 0 16,-1-3-4-16,15-12 0 0</inkml:trace>
  <inkml:trace contextRef="#ctx0" brushRef="#br1" timeOffset="29590.72">2801 6685 57 0,'0'3'28'0,"0"0"-36"16,0 1 55-16,0 8-48 15,0 7 1-15,-7 3-1 0,3 12 1 16,-6 10 0-16,3 10 1 16,3 5-2-16,4 4 1 15,-7 3 0-15,0-7 1 16,4-2-4-16,-4-17 1 16,3-8-5-16,4-7 1 15,-7-9-4-15,4-7 1 16,-8-6-2-16,-7-3 0 15,8-6 2-15,-11-4 1 16,3 1 3-16,0 0 0 16,4-1 4-16,4 4 0 15,-1 0 2-15,4-1 0 0,0 4 3 16,7 3 1-16,0 0 2 16,7 0 0-16,0 0 2 15,7 0 1-15,4 0-2 16,3-3 1-16,0 0-4 15,14 0 0-15,1-3-3 16,2-1 1-16,8 1-3 16,-10-3 1-1,2-7-1 1,-9 0 1-16,-8 7 0 16,-4 0 0-16,-6-7 0 15,0 10 1-15,-11 6-1 16,-7 3 1-16,3 6-1 15,-7 4 0-15,-6-4-2 16,3 0 1-16,-4 4-2 0,-3 6 1 16,3 3-1-16,8 0 0 15,-1 0-1-15,0 0 0 16,1-7 0-16,10-2 0 16,0-4 0-16,3-6 1 15,8-3 0-15,7 0 0 16,-8 0 0-16,8 0 1 15,-4-3-1-15,4 0 1 16,-11-3-1-16,7-4 0 16,-4-2 0-16,1 2 1 0,0 1 0 15,3 3 0-15,-4 6 0 16,1 3 1 0,-1 3 0-16,-6 4 0 0,3 2-1 15,0 1 1-15,4-4 0 16,-11 4 0-16,3-4 0 15,4 4 0-15,-3-7 0 16,6 3 0 0,19-12 0-1,2-9 0-15,5-10 0 16,2-13 1-16,-6-12-1 16,7-9 0-16,-7-10 0 15,-1-6 1-15,-2-13-1 16,-12 0 0-16,-6-2 0 15,-1 5 1-15,-10 4-1 16,0 9 1-16,-7 6 0 0,4 13 0 16,-4 12 0-16,3 10 1 15,-13 15 0-15,6 17 0 16,-10 8 0-16,3 13 0 16,-3 22-2-16,0 16 0 15,10 18-1-15,-3 7 1 16,14 6-1-16,7-3 1 15,0-9-1-15,-3-16 0 16,3-13-1-16,3-15 0 16,-6-10-7-16,3-13 1 15,-3-11-4-15,3-8 1 0</inkml:trace>
  <inkml:trace contextRef="#ctx0" brushRef="#br1" timeOffset="29799.78">3112 7052 51 0,'17'6'25'0,"8"-15"-31"16,-11 6 53-16,7-4-47 16,11 4 0-16,7-3-1 15,3 3 1-15,4-3-5 16,3 3 1-16,-13-1-11 15,-1 1 1 1</inkml:trace>
  <inkml:trace contextRef="#ctx0" brushRef="#br1" timeOffset="29967.32">3556 7140 35 0,'4'28'17'0,"13"3"-15"0,-17-24 20 16,4-1-23-16,3 3 0 16,-7-2-12-16,0-4 1 0,0-6 9 15,-7-7 1-15</inkml:trace>
  <inkml:trace contextRef="#ctx0" brushRef="#br1" timeOffset="30371.51">3598 7043 12 0,'11'9'6'0,"7"-6"-4"16,-15-3 4-16,8 0-6 15,6-3 0-15,4 0 2 16,8-3 1-16,10-4-2 15,-8 1 1-15,-3 3 4 16,-3 2 0-16,0 1 1 0,-4-3 1 16,-3 0-2-16,-4 3 1 15,-4 3-2-15,-3-4 1 16,-3 4-4-16,-4 4 0 16,-4 2-2-16,-6 0 1 15,-11 4-1-15,-4 5 0 16,4 7 0-16,0 3 1 15,10 3-1-15,0 4 0 32,22 12 1-32,0-13 0 15,6-9-1-15,4-9 0 16,18-10-3-16,-7-6 0 0,-4-4-8 16,-7-8 0-16</inkml:trace>
  <inkml:trace contextRef="#ctx0" brushRef="#br1" timeOffset="30913.1">4572 6952 44 0,'4'15'22'0,"13"-2"-18"16,-13-10 36-16,3-3-40 16,3-3 0-16,1 6-6 15,0-3 1-15,-1-3-5 16,-3 3 0-16,-7 0-4 15,0 0 1-15</inkml:trace>
  <inkml:trace contextRef="#ctx0" brushRef="#br1" timeOffset="31110.59">4632 7262 47 0,'11'19'23'0,"10"-10"-28"0,-11-9 47 15,-6 0-50-15,3 0 0 16,0-9-18-16,-14 3 0 16</inkml:trace>
  <inkml:trace contextRef="#ctx0" brushRef="#br1" timeOffset="33028.25">6350 6638 36 0,'4'13'18'0,"-1"2"-13"0,1-15 19 0,-4 0-22 16,0 0 0-16,0 0 4 15,0 0 0-15,10-3-5 16,4 0 0-16,7 0 5 16,8-3 0-16,2-1-1 15,8 4 1-15,0 0-2 16,0 0 1-16,-7 3-3 15,-4 0 1-15,-7 3-3 16,-7 3 1-16,-7 7-2 16,-14 3 1-16,4-1-2 15,-8 1 0-15,-3 3-1 16,3 0 1-16,4-1-1 16,0-5 1-16,7 3 0 0,-7-1 0 31,21 10 1-31,7 4 0 15,4-4 2-15,3 0 0 16,4-3 0-16,3 0 1 16,-10-4-1-16,0 1 1 15,-4 3-1-15,-11 6 1 16,-10 1-2-16,-21 8 1 16,-17 14-2-16,-12-4 0 15,-17 0-6-15,4-4 1 16,3-8-11-16,0-4 1 0</inkml:trace>
  <inkml:trace contextRef="#ctx0" brushRef="#br1" timeOffset="33629.61">7204 6952 54 0,'0'12'27'0,"17"-15"-28"16,-6 0 43-16,10-3-40 16,11-4 0-16,7-2 0 15,-1-1 1-15,5 1-6 16,3-1 1-16,-18 7-2 16,4 3 0-16,-8 3-12 15,-10-3 0-15</inkml:trace>
  <inkml:trace contextRef="#ctx0" brushRef="#br1" timeOffset="33812.05">7317 7071 56 0,'3'6'28'0,"18"-3"-29"0,-10-3 45 15,3-3-44-15,7 3 0 16,7 0 0-16,1 3 0 15,9-3-6-15,8 0 1 0,0-6-11 16,0-3 1-16</inkml:trace>
  <inkml:trace contextRef="#ctx0" brushRef="#br1" timeOffset="34185.03">8167 6506 47 0,'-7'10'23'0,"-11"34"-18"0,15-29 33 16,3 1-38-16,-11 3 1 16,-3 6 0-16,3 6 1 15,4-2-2-15,0-1 0 16,0 9 1-16,7 1 1 16,0-3-1-16,7-4 1 15,-3-9-3-15,13-13 1 16,5 1-4-16,6-13 1 15,0-10-7-15,4-3 1 0,-4-6-7 16,-3-12 0-16</inkml:trace>
  <inkml:trace contextRef="#ctx0" brushRef="#br1" timeOffset="34408.99">8396 6484 38 0,'11'7'19'16,"-8"46"-10"-16,-3-31 30 0,-3-6-36 15,-4 9 1-15,-4 12 1 16,-3 4 1-16,-4 16-8 16,-3 5 0-16,0 20 5 15,3-10 0-15,-6 3-2 16,2-3 0-16,1-9-2 16,7-19 0-16,4-6-3 15,3-10 0-15,10-13-5 16,4-8 0-16,4-10-7 15,10-13 1-15</inkml:trace>
  <inkml:trace contextRef="#ctx0" brushRef="#br1" timeOffset="34652.08">8738 6870 53 0,'-28'38'26'0,"-32"40"-29"0,46-59 48 15,-4 12-44-15,-3-2 0 0,0 2 0 16,0 3 0-16,3 1-2 16,1-7 0-16,6-6-4 15,0-9 0-15,4-13-11 16,4-10 1-16</inkml:trace>
  <inkml:trace contextRef="#ctx0" brushRef="#br1" timeOffset="34831">8505 6930 57 0,'32'66'28'0,"4"15"-25"15,-19-56 46-15,4-9-47 16,4 6 0-16,-4 6-2 0,0-3 0 15,1 0-5-15,-1-3 1 16,-4-6-10-16,1-13 1 16,-4-9-5-16,11-7 0 15</inkml:trace>
  <inkml:trace contextRef="#ctx0" brushRef="#br1" timeOffset="35266.86">9292 7218 49 0,'-10'6'24'0,"17"-15"-18"0,-7 9 43 16,10 0-47-16,4 0 1 15,8 6 0-15,16 1 0 16,19 2-6-16,-4-3 0 16,7 1-4-16,-7-7 0 15,-4-10-10-15,0 7 0 16</inkml:trace>
  <inkml:trace contextRef="#ctx0" brushRef="#br1" timeOffset="35639.98">10276 6792 67 0,'-21'44'33'0,"-7"25"-43"15,21-57 59-15,-4 4-50 16,-3 0 1-16,0-1-2 16,0 4 0-16,0 0 0 15,0-7 1-15,3 1-2 16,8-4 0-16,10 1 1 15,3-4 0-15,8 3 1 16,7 1 1-16,6-4 2 16,12 7 0-16,-4-4 0 15,-4 7 0-15,-7 3-1 0,-10-4 0 16,-11 4-3-16,-18 9 1 16,-17 4-7-16,-7 2 1 15,-15-9-10-15,-10-6 1 16</inkml:trace>
  <inkml:trace contextRef="#ctx0" brushRef="#br1" timeOffset="35896.91">10213 6710 67 0,'14'6'33'0,"7"-6"-35"16,-7-3 61-16,15-3-57 16,13-6 0-16,18-4 0 15,17 3 1-15,1-5-5 16,10-8 0-16,4 1-2 16,-4-3 1-16,-10-3-12 15,-11 6 1-15,-25 3-7 16,-10 6 1-16</inkml:trace>
  <inkml:trace contextRef="#ctx0" brushRef="#br1" timeOffset="36452.56">10791 7532 64 0,'22'-6'32'0,"2"37"-37"0,-24-22 59 16,0 10-55-16,-10 16 1 15,-8-1-5-15,-10 10 0 16,-7 3-5-16,-4-9 1 16,4-13-9-16,13-6 0 15</inkml:trace>
  <inkml:trace contextRef="#ctx0" brushRef="#br1" timeOffset="37113.18">12771 6807 64 0,'45'7'32'0,"-30"5"-34"0,-15-12 59 0,-4 3-57 16,-10 10 1-16,-11 9-1 15,-7 0 0-15,-3 0-2 16,-4 0 0-16,1 0-1 16,-1 0 0-16,11 0-1 15,3 3 0-15,7-7-1 16,8 4 1-16,6-3 1 16,8-3 1-16,13 0 2 15,4 2 0-15,8-2 1 16,2-6 0-16,1-1 1 15,-4-3 0-15,-6 0-1 16,-8 1 1-16,-11 5-2 16,-10 7 0-16,-7 3-3 15,-7 0 0-15,-4-3-6 16,0-4 0-16,4-2-7 16,4-7 0-16</inkml:trace>
  <inkml:trace contextRef="#ctx0" brushRef="#br1" timeOffset="37413.75">12996 7096 31 0,'29'-13'15'0,"-5"10"-6"0,-20 3 19 0,-1-3-26 16,-3 3 0-16,4-3 1 15,-4 3 0-15,-4 3-4 16,-6 3 0-16,-1 4 2 15,1 2 0-15,-5 7-2 16,1-6 0-16,0 9-2 16,0 0 1-16,0 3-1 15,0 0 1-15,7-3 1 16,3-3 0-16,11-10 3 16,4-6 1-16,-4-9-1 15,4-7 1-15,6 1-4 16,1-4 1-16,0-6-10 15,-1-9 0-15</inkml:trace>
  <inkml:trace contextRef="#ctx0" brushRef="#br1" timeOffset="37683.11">13236 6428 55 0,'-3'88'27'0,"-4"56"-26"0,7-103 47 16,3 15-46-16,1 7 0 16,-1 0 1-16,1-1 0 0,3-5-6 15,0-16 0-15,0-10-1 16,0-9 0-16,0-10-8 15,0-12 1-15,4-9-7 16,-4-10 1-16</inkml:trace>
  <inkml:trace contextRef="#ctx0" brushRef="#br1" timeOffset="37937.24">13476 6967 42 0,'0'44'21'0,"7"-6"-20"15,-7-22 34-15,0 6-33 16,0-1 1-16,0-2 4 16,0 0 1-16,0-6-7 15,4-7 0-15,-1-3 6 16,4 3 1-16,0-3-2 0,0-9 1 16,4-3-3-16,3-7 0 15,7-9-4-15,4 3 0 16,10-3-5-16,-3-3 0 15,0 3-8-15,-4-7 1 16,-3-2-9-16,-4 2 1 16</inkml:trace>
  <inkml:trace contextRef="#ctx0" brushRef="#br1" timeOffset="38268.35">13811 7049 53 0,'7'16'26'0,"11"-1"-26"16,-11-12 45-16,7-9-45 16,4 0 1-16,-1-7 0 15,1 1 0-15,3-7-2 16,-10-6 0-16,-1 3 1 16,-3-3 0-16,-7 0-1 15,-3 6 0-15,-4 6-1 16,-4 13 1-16,-3 10 0 15,-3 12 1-15,6 9 0 16,4 7 0-16,3 2 2 16,4-8 0-16,4-4 1 15,3-3 0-15,4-3-1 16,13-9 1-16,1-4-5 16,3-9 0-16,-7-12-14 15,8-14 0-15,-5-2-1 0,4-3 0 16</inkml:trace>
  <inkml:trace contextRef="#ctx0" brushRef="#br1" timeOffset="38747.91">15060 7209 54 0,'21'9'27'0,"7"-21"-34"15,-20 5 54-15,-1-11-45 16,0-14 1-16,0-9 1 16,3-15 0-16,-3 0-5 15,0-13 0-15,-3 0 3 0,-4-16 0 16,3 10-1-16,1-7 1 15,7 4-1-15,3 15 0 16,7 7 0-16,4 12 1 16,3 15-3-16,0 17 0 15,-3 6-5-15,-4 15 0 16,-7 13-9-16,-14 9 0 16,-14 10-4-16,-7 6 1 15</inkml:trace>
  <inkml:trace contextRef="#ctx0" brushRef="#br1" timeOffset="39108.24">14965 7058 40 0,'-4'25'20'0,"22"-3"-15"15,-7-15 35-15,3-1-37 16,7 0 0-16,4 4 1 16,3-7 0-16,3 0-6 15,1 9 0-15,7-15 4 16,7 0 0-16,0-9-3 15,-4-1 1-15,-7-6-1 16,-6 4 1-16,-8-1-1 16,-4 0 1-16,1 4 0 15,-7 2 0-15,-4 4 1 16,0 3 0-16,-7 6 0 16,-4 3 0-1,-10 7-2-15,0 6 1 16,-7-1-2-16,7 4 1 15,3 0-1-15,4-3 0 16,4-9-2-16,3 2 1 16,7-6-1-16,3 4 1 15,1-10-5-15,6 0 1 16,5-10-6-16,-1 1 0 16</inkml:trace>
  <inkml:trace contextRef="#ctx0" brushRef="#br1" timeOffset="39363.67">15635 7162 41 0,'0'-10'20'0,"0"-27"-23"16,-3 27 34-16,-1-5-30 15,1-4 0-15,-1 3 6 16,0 4 1-16,4-1-7 15,8 1 0-15,6 2 4 16,7 1 0-16,0-1-1 16,11 1 0-16,7-1-7 15,6 1 0-15,-2 6-12 16,-4-6 0-16,-4-1-1 16,4 4 0-16</inkml:trace>
  <inkml:trace contextRef="#ctx0" brushRef="#br1" timeOffset="39664.67">16828 6826 57 0,'-4'16'28'0,"-35"53"-39"0,25-50 58 0,-14 9-48 16,-7 16 1-16,-4-3-3 16,-4 12 1-16,1 7-1 15,7-10 0-15,0-10-11 16,10-8 1-16,0-17-2 15,11-18 1-15</inkml:trace>
  <inkml:trace contextRef="#ctx0" brushRef="#br1" timeOffset="39818.83">16376 6914 46 0,'39'66'23'0,"52"34"-18"16,-62-78 45-16,10 13-49 15,13 15 0-15,1 0-8 0,0 10 0 16,0-1-6-16,-14 1 1 16</inkml:trace>
  <inkml:trace contextRef="#ctx0" brushRef="#br1" timeOffset="46330.45">7105 8143 34 0,'7'19'17'0,"-7"19"-16"0,0-23 18 0,0 1-19 16,-11 9 0-16,-3 10 0 15,0 2 1-15,-10 7 0 16,-1 0 0-16,-3 0 2 16,6 0 0-16,1-3 1 15,11-1 1-15,-4-2 0 16,7-3 1-16,3-7 0 16,4-6 0-16,11-7-1 15,6-2 1-15,18-4-1 16,8 1 0-16,6-1-2 15,11 1 1-15,4-10-6 0,-8 0 1 16,4-4-9 0,-7 1 0-16,0-9-9 0,-11-1 1 15</inkml:trace>
  <inkml:trace contextRef="#ctx0" brushRef="#br1" timeOffset="46705.45">7511 8416 38 0,'-7'6'19'0,"7"7"-14"15,7-7 27-15,-7-3-29 16,0 4 1-16,3-4 2 16,4 3 1-16,4-3-8 15,3 3 0-15,11 4 5 16,-1 5 1-16,12 7-2 16,-12 0 0-16,5 3-2 15,-8 7 0-15,-11 9-1 16,-10 6 1-16,-7 0-2 15,-10 6 0-15,-8 0-4 16,-7-6 0-16,-3-3-7 16,7-9 1-16,6-13-5 15,1-13 1-15</inkml:trace>
  <inkml:trace contextRef="#ctx0" brushRef="#br1" timeOffset="46901.71">7415 8366 41 0,'11'22'20'0,"14"31"-15"0,-22-40 34 0,4 15-39 16,4 10 1-16,3 9-1 16,0 6 1-16,-3 7-6 15,-1-7 0-15,-6-9-8 16,-1-7 0-16</inkml:trace>
  <inkml:trace contextRef="#ctx0" brushRef="#br1" timeOffset="47395.71">8827 8538 41 0,'0'22'20'0,"-18"19"-16"16,7-28 30-16,-10 9-32 16,0 9 0-16,-14 10 0 15,10-1 0-15,-14 11-4 16,4 2 0-16,0 7 0 16,3-4 0-16,7-6-6 15,4-12 0-15,10-13-5 16,4-19 0-16</inkml:trace>
  <inkml:trace contextRef="#ctx0" brushRef="#br1" timeOffset="47608.01">8502 8604 28 0,'18'69'14'0,"17"28"-1"0,-25-75 20 15,12 13-31-15,-5 6 0 16,8-1 0-16,7 11 0 16,3-8-5-16,-10-5 0 15,3-10-5-15,0-9 0 16,0-19-4-16,-10-6 1 0</inkml:trace>
  <inkml:trace contextRef="#ctx0" brushRef="#br1" timeOffset="47894.32">9049 8796 44 0,'0'6'22'0,"10"-3"-20"16,-3-3 42-16,0-3-43 0,4 0 1 15,0 0 0-15,3-4 1 16,7-2-5-16,4-1 1 16,3 1-6-16,-3 0 1 15,-1-1-9-15,-10 4 1 16</inkml:trace>
  <inkml:trace contextRef="#ctx0" brushRef="#br1" timeOffset="48072.44">9042 8962 47 0,'3'25'23'0,"15"-10"-19"0,-8-15 36 0,1 0-40 16,3-3 1-16,11-3-6 15,7 0 1-15,3 0-8 16,4-7 1-16,-4 4-3 16,-3 2 0-16</inkml:trace>
  <inkml:trace contextRef="#ctx0" brushRef="#br1" timeOffset="48958.43">9712 8592 42 0,'0'9'21'0,"18"-9"-24"16,-11-3 41-16,3 0-35 0,8-3 1 15,7 2 2-15,6-2 0 16,-2 6-7-16,13 0 0 15,4 3 5-15,-4 4 1 16,-7 2-3-16,-10 4 0 16,-11 15-2-16,-14 9 1 15,-17 4-3-15,-12 9 1 16,-6 4-3-16,-11-4 0 0,-10-3-2 16,10-3 0-16,0-10 0 15,4-9 0-15,3-3 1 16,7-9 0-16,4-7 2 15,10-6 1-15,8-6 2 16,6-7 0-16,8-2 1 16,3-1 1-16,3 3-1 15,1 1 1-15,3 6 0 16,4 2 1-16,6 11-1 16,5 2 0-16,6 0 1 15,-3 1 0-15,3 6 0 16,4-1 0-16,3 4 0 15,11 3 0-15,0 3-1 16,0-3 1-16,3 9-4 16,-3 10 0-16,-3 0-14 15,-15 0 1-15</inkml:trace>
  <inkml:trace contextRef="#ctx0" brushRef="#br2" timeOffset="55593.66">2604 7632 24 0,'-11'10'12'0,"-10"-4"0"15,14-3 12-15,3 3-20 16,4-3 1-16,-7 1 1 16,4-1 0-16,3 0-7 15,0-3 1-15,3-3 6 16,8-7 1-16,10 4 0 0,18 3 0 16,17 3 0-16,25-6 0 15,7 2-1-15,36 1 1 16,21-3-3-16,-1-3 0 15,22-4-3-15,-4 4 1 16,-6 6-6-16,-15 3 0 16,-32 3-6-16,-28 0 1 15,-24 0-11-15,-36 3 1 16</inkml:trace>
  <inkml:trace contextRef="#ctx0" brushRef="#br2" timeOffset="56372.43">2085 8648 28 0,'-7'-9'14'16,"21"9"5"-16,-10 0 9 0,3 0-23 15,-4-3 0-15,8 3 2 16,-1-7 1-16,8 4-10 15,-11 0 0-15,4-3 6 16,-1 0 1-16,-10-1-4 16,-7-5 1-16,-4 2-2 15,-6 4 1-15,-8 3-2 16,-3 3 1-16,0 3-2 16,-4 6 1-16,-7 4-3 15,0 6 1-15,8 6-5 0,-8 13 1 31,28 15 0-31,11-12 1 16,18-10 3-16,14-12 0 16,-4-10 2-16,14-15 1 15,-3-10 1-15,0-6 1 16,0 3-10-16,-8-6 0 16,-2 0-3-16,-5 0 0 15</inkml:trace>
  <inkml:trace contextRef="#ctx0" brushRef="#br2" timeOffset="56750.2">2254 8871 13 0,'-7'41'6'0,"4"-26"9"16,3-15 6-16,0 7-17 15,0-7 1-15,3-10 0 16,11 1 1-16,-3-1-8 16,10-2 0-16,-7-7 4 15,4-3 1-15,3 0-3 16,4-3 1-16,-11 0-1 16,7 3 0-16,-3 0-1 15,-1 3 1-15,-6 7-1 16,3-1 0-16,-7 1 1 15,4 5 0-15,-4 7-1 0,3 7 0 16,-10 2 2-16,11 16 0 16,-8 6 0-16,4 7 0 15,4 3-1-15,7-4 1 16,-4-2-3-16,14-7 1 16,0-6-9-16,4-22 1 15</inkml:trace>
  <inkml:trace contextRef="#ctx0" brushRef="#br2" timeOffset="57771.18">2812 8695 40 0,'10'0'20'0,"8"-9"-18"0,-8 3 32 16,5-1-31-16,2-2 1 15,4 3 1-15,-3-4 0 0,0 1-7 16,3-7 0-16,-11 4 4 16,5-4 1-16,-8-3-3 15,0 0 0-15,-7 4-2 16,-7 2 1-16,-4 4-3 15,0 5 1-15,-10 11-1 16,-3 5 1-16,2 13 0 16,1 0 0-16,11 13 1 15,3 3 1-15,14 0 2 16,3-4 0-16,18-5 1 16,11-10 1-16,-7-16-4 15,17-3 1-15,1-6-12 16,10-7 1-16</inkml:trace>
  <inkml:trace contextRef="#ctx0" brushRef="#br2" timeOffset="58055.28">3926 8683 52 0,'-10'31'26'0,"10"-3"-28"0,0-18 43 0,0 2-40 15,-7 7 0-15,7 3-1 16,-4-6 0-16,4-4-5 15,0-6 1-15,0-6-11 16,11-12 1-16</inkml:trace>
  <inkml:trace contextRef="#ctx0" brushRef="#br2" timeOffset="58235.38">3909 8579 26 0,'17'19'13'0,"12"-16"-13"0,-19 0 8 15,1-3-20 1,3 0 1-16</inkml:trace>
  <inkml:trace contextRef="#ctx0" brushRef="#br2" timeOffset="58551.8">4057 8764 21 0,'7'19'10'0,"14"-25"-13"0,-17-1 21 0,3 1-19 16,3-6 1-16,-3-1-1 15,4-3 1-15,0 1 0 16,-1-4 1-16,1 6-1 15,-1 1 1-15,-3 6 1 16,4-1 0-16,0 1 2 16,-1 0 0-16,1 6 0 15,-1 0 1-15,-3 3-1 16,4 0 1-16,0 3-1 16,-1 4 1-16,1 2-3 15,-8 7 1-15,4 3-3 16,4 6 1-16,-4-3-10 15,3-9 1-15,1-7-4 16,0-15 0-16</inkml:trace>
  <inkml:trace contextRef="#ctx0" brushRef="#br2" timeOffset="59182.46">4604 8573 22 0,'17'-10'11'0,"-6"4"-4"0,-11 6 14 16,0 0-19-16,0 3 0 15,0 4 0-15,-11-1 0 16,4 0-4-16,-10 0 1 16,3 4 1-16,-11-1 0 15,4 4-1-15,0-1 0 16,3 7-1-16,4-9 0 0,3-1 0 16,1-3 1-16,10-3 0 15,0 1 0-15,3-1 3 16,15 0 0-16,7-3 2 15,3 0 0-15,7 0 0 16,-10 0 0-16,-1 3-1 16,-2 0 1-16,-12 3-3 15,1 7 0-15,-11 3-3 16,-11 9 0-16,1 0-2 16,-8-3 1-16,0 0-1 15,4-4 0-15,4 1 1 16,-1-3 1-16,11-4 0 15,0-5 0-15,11-7 2 16,10-10 1-16,-4-15 1 16,5-9 0-16,9-7 1 15,8-6 1-15,11-13 0 16,-1-12 0-16,4 3 0 0,3-9 1 16,-6-1-3-16,-12 7 1 15,-2 10-2-15,-8-1 1 16,-7 13-2-16,-10 12 0 15,-4 7 0-15,-14 3 1 16,-7 21-1-16,-4 20 0 16,-3 6-1-16,0 18 0 15,-8 13-1-15,-2 16 1 16,2 13-1-16,1 8 1 0,7-5 0 16,10-7 1-16,1-12-1 15,-1-13 1-15,11-15-2 16,0-17 1-16,0-11-7 15,0-7 1-15,0-10-4 16,0-5 1-16</inkml:trace>
  <inkml:trace contextRef="#ctx0" brushRef="#br2" timeOffset="59677.21">4763 8592 31 0,'10'9'15'0,"22"-6"-14"16,-15-3 27-16,-2 3-28 16,13-3 0-16,7 0-1 15,0 0 0-15,4-3 1 16,-4 0 0-16,-3 0-1 0,-4 0 1 16,-6 0 0-16,-1 0 1 15,-11 3 0-15,-3 0 1 16,-3 3-1-16,-4 0 1 15,-4 3 0-15,-3-3 0 16,0 7-1-16,-3-1 1 16,-1 7-2-16,-3-4 1 15,0 4-1-15,0 3 1 16,3-4-1-16,1 1 0 16,3-3 0-16,3-1 0 0,4-6 0 15,11 1 1-15,-1-7-1 16,1-3 1-16,3-4-1 15,4-2 1-15,-1 0-1 16,-3-1 1-16,0 1-1 16,-3-1 1-16,0 4 1 15,-1 0 0-15,1 3 1 16,-1 6 0-16,1 3 0 16,-1 3 1-16,-2 7-2 15,2 3 1-15,-10 0-2 16,4 3 0-16,3-3-5 15,-7-7 0-15,3-3-11 16,1-5 1-16</inkml:trace>
  <inkml:trace contextRef="#ctx0" brushRef="#br2" timeOffset="60052.59">5274 8802 26 0,'-3'37'13'0,"3"-8"-7"0,0-29 8 16,0 0-14-16,0 0 1 15,0 0 2-15,0 0 0 16,0-10-3-16,3-2 1 16,4-4 1-16,-7 0 1 0,7-2-1 15,4-1 1-15,-1 0-2 16,1 0 0-16,-1 0-1 15,5 0 1-15,-5 7-1 16,4-4 0-16,0 1 0 16,4 2 0-16,0 4 0 15,-8-4 1-15,4 10-1 16,0 3 1-16,1 3-1 16,-5 10 1-16,-3-1-1 15,4 4 1-15,-11 0-1 16,3-1 1-16,4 1-5 15,-7 0 1-15,0-7-8 16,4-3 1-16</inkml:trace>
  <inkml:trace contextRef="#ctx0" brushRef="#br2" timeOffset="60564.04">5708 8680 38 0,'35'3'19'0,"-10"-10"-19"0,-14 4 30 16,-8 0-30-16,4-3 0 16,-3 0 0-16,-1 2 0 15,-3 4 0-15,0-6 0 16,-3 0-1-16,-1 0 1 16,-6-1 0-16,-8 7 0 0,4 7 0 15,-4-1 0-15,0 3-1 16,4 7 0-16,0 0-1 15,4 6 1-15,6 3-1 16,-3 3 1-16,7-3-1 16,7-9 1-16,4-1 1 15,3-2 1-15,11-7 1 16,-8-3 0-16,15-9 1 16,0 0 0-16,6-4-1 15,-9-2 1-15,6-4-2 16,-7-3 0-16,0-3-1 15,-13-3 0-15,2 0-1 16,-6-3 1-16,-4 0-1 16,-7 3 1-16,-11 9 0 15,-6 10 0-15,-1 12 0 16,4 7 0-16,-7 15 0 16,10 3 1-16,4 10 0 0,4 0 0 15,10 3 0-15,7-7 0 16,7-2-1-16,0-13 0 15,7-10-2-15,4-15 1 16,-4-6-11-16,-10-10 0 16</inkml:trace>
  <inkml:trace contextRef="#ctx0" brushRef="#br2" timeOffset="61148.28">2953 9786 56 0,'7'7'28'0,"-7"-17"-32"0,0 10 48 16,-7-6-44-16,3 0 0 16,-13-4 0-16,-5 4 0 15,-6-3 0-15,-11 2 0 0,-3 4-1 16,-7 3 1-1,6 7-1-15,-3 5 1 0,15 7-2 16,-1 9 1-16,7 3 0 16,11-2 1-16,4-1-1 15,10-3 0-15,21-6 2 16,7-7 0-16,7-8-1 16,11-11 1-16,-4-8-5 15,4-7 0-15,-3-7-11 16,-5-2 1-16</inkml:trace>
  <inkml:trace contextRef="#ctx0" brushRef="#br2" timeOffset="61433.44">3140 9987 46 0,'0'22'23'0,"-32"-135"-16"0,25 63 32 16,0-10-39-16,-4-12 1 15,-3-9 0-15,4-4 0 16,-1 4-1-16,4 2 0 16,0 7 1-16,14 6 0 15,0 7-2-15,-3 15 0 0,6 9-4 16,8 16 0-1,-8 13-8-15,8 6 1 0,-7 6-3 16,-18 4 0-16</inkml:trace>
  <inkml:trace contextRef="#ctx0" brushRef="#br2" timeOffset="61615.05">2903 9514 55 0,'7'25'27'0,"15"-13"-24"15,-12-9 57-15,11-3-58 16,8 0 1-16,9-3-1 16,22 0 1-16,-7 0-7 15,14 0 0-15,-7 0-3 16,0 3 0-16,-10 0-12 16,-12-3 0-16</inkml:trace>
  <inkml:trace contextRef="#ctx0" brushRef="#br2" timeOffset="62020.18">4717 9526 53 0,'0'28'26'0,"7"10"-26"16,-7-32 38-16,-11 10-39 15,-7 6 1-15,-13 6-1 16,-12 7 1-16,-2 5-3 16,-5 11 1-16,1-4-7 15,6-7 1-15,-2-11-6 16,9-7 0-16</inkml:trace>
  <inkml:trace contextRef="#ctx0" brushRef="#br2" timeOffset="62214.96">4374 9523 26 0,'39'66'13'0,"32"-3"4"0,-50-41 16 15,7 6-31-15,11 3 0 16,-7 4-1-16,7 2 1 0,-1 1-6 16,5-7 0-16,-4-6-7 15,-1-9 1-15</inkml:trace>
  <inkml:trace contextRef="#ctx0" brushRef="#br2" timeOffset="62381.57">5080 10047 45 0,'4'19'22'0,"-8"-19"-32"16,4-4 36-16,-11-2-47 15,4 0 1-15</inkml:trace>
  <inkml:trace contextRef="#ctx0" brushRef="#br2" timeOffset="64031.57">9056 6745 21 0,'-4'-7'10'0,"1"-18"-3"0,-1 16 10 15,-3 0-16-15,-3-1 1 16,-5 1 1-16,1-4 1 15,-7 1-4-15,-3-1 1 16,-5 4 2-16,-6-1 1 0,-4 4-1 16,-3 3 0-1,-4 0-1-15,7 0 0 0,0 6-3 16,1-3 1-16,-1 9-2 16,0-3 1-16,0 10-3 15,0 9 0-15,1 10-1 16,9-10 1-16,-6 19-1 15,7 6 0-15,3 3 1 16,8-3 0-16,-1 7 3 16,7-7 0-16,4 3 2 15,7 1 1-15,7 2 2 16,11-12 0-16,7 6 0 16,3-3 0-16,4-3-1 15,6-3 1-15,-2-7-2 16,-5-9 1-16,8-6 0 15,-3-6 0-15,6-7 0 16,4-3 0-16,0-15 1 16,6-14 1-16,5-8-2 15,-8-19 0-15,-3-7-1 0,-7-9 1 16,-4-3-2-16,-3-10 1 16,-7 4-4-16,-8-3 1 15,-6 12-8-15,-8 3 0 16,-10 6-5-16,-7 16 1 15</inkml:trace>
  <inkml:trace contextRef="#ctx0" brushRef="#br2" timeOffset="64617.49">9599 6594 44 0,'0'-3'22'0,"-7"-28"-26"0,4 12 40 0,-5-9-35 16,-2-16 1-16,-4-10 1 16,0-15 0-16,-4-12-4 15,4-4 0-15,7 4 2 16,7-4 1-16,3 13-1 15,8 6 1-15,7 10-1 16,3 5 0-16,-4 17 0 16,1 15 0-16,-4 13-3 15,0 6 1-15,-3 19-7 16,-4 6 0-16,-7 6-7 16,-7 4 1-16</inkml:trace>
  <inkml:trace contextRef="#ctx0" brushRef="#br2" timeOffset="64796.37">9352 6419 47 0,'14'12'23'0,"4"-24"-23"0,-8 8 40 16,8-2-39-16,0-3 0 16,3 3 0-16,11-4 0 15,-8 1-5-15,12 2 0 16,-12 1-7-16,1-3 1 15,3-4-4-15,-7-2 0 16</inkml:trace>
  <inkml:trace contextRef="#ctx0" brushRef="#br2" timeOffset="64991.45">9797 6353 52 0,'-4'12'26'16,"1"29"-30"-16,-1-32 51 0,4 4-46 16,0 0 0-16,0 2-1 15,0-5 0-15,4-4-7 16,3-9 1-16,3-10-9 16,4-6 0-16</inkml:trace>
  <inkml:trace contextRef="#ctx0" brushRef="#br2" timeOffset="65142.4">9765 6108 28 0,'21'25'14'0,"25"-3"-23"0,-32-19 11 15,4-3-10-15,10 0 0 16</inkml:trace>
  <inkml:trace contextRef="#ctx0" brushRef="#br2" timeOffset="65337.91">10121 6237 35 0,'-17'34'17'15,"-29"45"-18"-15,35-64 34 0,-3 10-33 16,-4 0 0-16,1 1-6 16,3-5 1-16,0-5-3 15,3-13 1-15</inkml:trace>
  <inkml:trace contextRef="#ctx0" brushRef="#br2" timeOffset="65547.09">9980 6196 30 0,'25'60'15'0,"3"-20"-3"16,-17-24 19-16,-1 6-29 0,4 6 1 16,4 0 1-1,0 1 0-15,-1-7-7 0,-3-4 0 16,0-5-1-16,-3-4 1 15,-4-9-10-15,-3-9 1 16</inkml:trace>
  <inkml:trace contextRef="#ctx0" brushRef="#br2" timeOffset="65907.75">10252 6334 48 0,'7'31'24'0,"3"-24"-21"16,-10-7 42-16,7 0-44 15,4-13 0-15,3 4 1 16,0-7 0-16,0 3-3 16,4-2 1-16,-4-4 0 15,-3 0 1-15,-8-3-2 16,-3 6 1-16,-7 1-1 15,0 5 0-15,-7 1-3 16,0 6 0-16,0 9-1 16,-4 7 1-16,4-4 0 0,3 10 0 15,4 9 1-15,4-3 0 16,6 0 2 0,8-6 1-16,3 0-1 0,11-10 1 15,3-6-6-15,4-3 1 16,3-15-6-16,4-7 0 15</inkml:trace>
  <inkml:trace contextRef="#ctx0" brushRef="#br2" timeOffset="66346.98">10918 5550 44 0,'11'31'22'0,"-4"38"-25"15,-10-50 39-15,-1 9-35 16,-7 7 0-16,-6 6 1 16,6 6 0-16,1 6-2 15,-1-9 0-15,4 0 3 16,0-3 0-16,3-7-1 16,1-6 1-16,3-9-1 15,-4-6 0-15,1-7-2 16,-8-6 1-16,1 0-1 15,-1-6 0-15,-7 6-2 16,-6 0 0-16,-4-4-1 16,-4 4 1-16,0 0 0 15,0-3 1-15,4 10 0 16,7 11 0-16,7 8 2 16,10-1 0-16,11 9 1 15,7 1 1-15,8-1-1 0,6-9 1 16,4-9-2-16,10-16 1 15,-3-3-8-15,-4-4 1 16,-10-5-10-16,-8 2 0 16</inkml:trace>
  <inkml:trace contextRef="#ctx0" brushRef="#br1" timeOffset="82031.19">18669 7510 38 0,'28'-35'19'0,"18"-52"-14"0,-28 55 19 0,10-5-23 16,4-20 0-16,-1-6 1 15,5-12 1-15,-5 9-4 16,-2 7 0-16,-5 5 2 16,-2 7 1-16,-5 7-1 15,1 2 0-15,-4 13-1 16,-3 6 1-16,-4 7-2 16,0 12 1-16,-4 9-2 15,-6 0 1-15,-1 23-1 16,-3 12 0-16,4 9 0 15,-1 10 1-15,0 2 2 16,1 8 0-16,-4 2 1 16,3-3 1-16,-3-6-1 15,4-7 1-15,3-8-1 0,3-11 1 16,1-8-3-16,-1-10 0 16,1-10-2-16,-1-2 0 15,-3-7-4-15,0-10 1 16,0-5-8-16,-3-10 0 15</inkml:trace>
  <inkml:trace contextRef="#ctx0" brushRef="#br1" timeOffset="82241.02">18683 7325 36 0,'-7'22'18'0,"21"-7"-13"16,-7-11 27-16,4-4-28 15,3 0 1-15,7-4 0 16,7 1 1-16,8-3-9 16,2-3 1-16,1-1 1 15,-4-2 0-15,1-1-11 16,-8 1 0-16,0-4-2 16,0-3 0-16</inkml:trace>
  <inkml:trace contextRef="#ctx0" brushRef="#br1" timeOffset="82526.17">19300 6776 47 0,'8'25'23'0,"-8"0"-30"0,0-12 47 16,-4 15-40-16,0 3 1 15,-3 10-1-15,0 16 1 16,0-1-2-16,4 10 1 0,-1-3-1 16,1-4 0-16,-1-6-5 15,1-12 1-15,3-13-8 16,3-9 0-16</inkml:trace>
  <inkml:trace contextRef="#ctx0" brushRef="#br1" timeOffset="82753.95">19487 6663 45 0,'11'3'22'0,"0"-15"-20"15,-11 21 36-15,0 16-38 16,-4 7 1-16,-3 18 0 16,-4 9 1-16,1 20-2 15,3-7 0-15,0 9 1 16,0-15 0-16,3-3-4 0,4-10 1 16,4-9-12-16,3-25 0 15</inkml:trace>
  <inkml:trace contextRef="#ctx0" brushRef="#br1" timeOffset="83488.55">20214 7535 48 0,'-10'31'24'0,"-5"13"-20"0,12-25 34 15,-1 9-37-15,1 7 0 16,-1 9 0-16,1 0 1 16,3-4-3-16,-4-5 0 0,4-13 1 15,0-3 0-15,4-13-1 16,-1-6 0-16,4-16-1 15,-7-12 0-15,0-16 0 16,-3-9 0-16,-1-10 0 16,1 0 0-16,3 4 0 15,0 2 1-15,7 4-1 16,7 3 1-16,4 12 0 16,6 10 1-16,1 9 1 15,3 10 1-15,4 9 0 16,3 9 1-16,-3 1 0 15,0-4 0-15,-4 13-1 16,-10 6 0-16,-8 3-2 16,-10 3 0-16,-7-3-2 15,-7 4 0-15,-11-4-4 16,4-6 0-16,4-9-8 16,-1-7 1-16</inkml:trace>
  <inkml:trace contextRef="#ctx0" brushRef="#br1" timeOffset="83818.98">20694 7485 35 0,'3'25'17'0,"-6"-16"-8"0,3-15 23 0,0 0-29 16,-4-1 0-16,-6 4 0 15,-4 0 0-15,-7 3-5 16,-1 0 1-16,-2 10 0 16,3-1 1-16,-1 7-3 15,5 2 0-15,3 4-1 16,3 4 0-16,8-5 0 16,6 1 1-16,8-3 2 15,6-12 1 1,15-26 1-1,-7 0 1-15,-4 0-5 16,0-3 0-16,0-9-6 16,0-1 0-16</inkml:trace>
  <inkml:trace contextRef="#ctx0" brushRef="#br1" timeOffset="84133.16">20867 7287 42 0,'14'25'21'0,"-3"16"-15"0,-11-35 35 16,0-3-41-16,-8 7 1 16,-2-1-1-16,-1 1 1 15,-3 2-2-15,-3-2 1 16,-1-1-1-16,4 0 0 16,0 4-1-16,0-4 0 0,3 1 1 15,4 2 1 1,3 1 0-16,4-1 0 15,7 4 2-15,4-3 1 0,0-1 0 16,-1 1 1-16,1 2-1 16,-1 1 0-16,-6 0-2 15,-8 3 0-15,-3-1-5 16,-3 4 1-16,-4-3-6 16,0-6 0-16,3-4-6 15,4-6 0-15</inkml:trace>
  <inkml:trace contextRef="#ctx0" brushRef="#br1" timeOffset="84493.17">21163 7410 29 0,'11'9'14'0,"-1"7"-5"0,-10-16 18 16,0 0-25-16,-3 3 0 15,-4 3 2-15,-7 0 0 16,-4 4-5-16,-7-1 0 16,1 7 3-16,-1-1 0 15,0 1-1-15,4 0 0 16,3-1-1-16,4 1 0 16,4 0 0-16,3-7 0 15,3 4 0 1,11-4 0-16,4 1 0 0,6-1 1 0,5-3-1 15,-1 1 1-15,0-1-1 16,-7 3 0-16,0 1-1 16,-10 5 0-16,-4 1-3 15,-11-7 1-15,-3 1-8 16,-4-1 0-16,1-3-1 16,3 7 0-16</inkml:trace>
  <inkml:trace contextRef="#ctx0" brushRef="#br1" timeOffset="84735.54">21389 7579 48 0,'0'28'24'0,"3"13"-30"0,-6-32 50 15,-1 7-44-15,1 0 0 16,-4-7-2-16,0-3 1 16,3 4-2-16,1-4 0 15,-1 0-8-15,4 0 0 16,-3-18-3-16,3-7 1 16</inkml:trace>
  <inkml:trace contextRef="#ctx0" brushRef="#br1" timeOffset="84884.61">21322 7328 30 0,'18'16'15'0,"3"-13"-23"16,-11-6 25-16,1 0-30 16,-1-13 0-16</inkml:trace>
  <inkml:trace contextRef="#ctx0" brushRef="#br1" timeOffset="85200.12">21710 6789 42 0,'-7'53'21'0,"-14"66"-31"0,17-81 42 15,1 6-32-15,-4 25 0 16,0 6 0-16,-4 6 0 15,0 1 0-15,4-7 0 16,-3-6-4-16,3-12 0 0,0-20-7 16,3-15 1-16</inkml:trace>
  <inkml:trace contextRef="#ctx0" brushRef="#br1" timeOffset="85425.98">21731 7438 37 0,'28'6'18'0,"1"10"-16"16,-26-13 30-16,-3 6-31 16,4 4 0-16,-4-1-1 15,-7 4 0-15,-4 3-2 16,-3 0 1-16,-4-4-6 0,-3 1 0 15,0-10-5-15,3-3 1 16</inkml:trace>
  <inkml:trace contextRef="#ctx0" brushRef="#br1" timeOffset="85666.9">21953 6833 35 0,'0'53'17'16,"-14"47"-20"-16,11-68 30 0,-1 2-27 16,-3 19 0-16,-3 13 0 15,-1 6 0-15,-3-3-1 16,3-12 0-16,1-10-9 15,3-6 1-15</inkml:trace>
  <inkml:trace contextRef="#ctx0" brushRef="#br1" timeOffset="86008.31">21975 7573 41 0,'31'18'20'0,"12"-24"-21"0,-26 0 34 16,8-4-32-16,3-2 0 15,0-7-1-15,-6-3 1 16,-5 0-2-16,-6 0 1 16,-8 3 0-16,-6 4 0 15,-8 2-1-15,-3 4 0 16,-7 9-1-16,0 12 1 15,0 13 0-15,-1 4 0 16,5 5 1-16,3 7 0 16,7 3 3-16,3-13 1 0,11-9 0 15,7-6 0-15,7-4 0 16,8 1 0-16,2-10-6 16,-2-9 0-16,-8-7-12 15,-14-2 0-15</inkml:trace>
  <inkml:trace contextRef="#ctx0" brushRef="#br1" timeOffset="86866.32">19643 8400 56 0,'24'7'28'0,"-17"-14"-26"0,-7 7 46 0,0 0-44 16,0 0 0-16,0 0 0 15,-7 0 0-15,0 4-6 16,-7-1 0-16,0 3 2 16,-4 7 1-16,-6-1-4 15,-8 7 1-15,-3 9-2 16,-4 3 1-16,7 4-1 16,-3 3 0-16,10 9 0 15,11 0 0-15,11-7-1 16,10-5 1-16,17-4-3 15,12-9 0-15,-5-3-6 16,5-6 1-16,2-10 0 0,-2-3 1 16,-5-7 5-16,-2 1 0 15,2-13 6-15,1-3 0 16,0 0 9-16,-4 0 0 16,-3 1 2-16,-8 2 0 15,-2 3-3-15,-8 4 0 16,-7 2-3-16,-4 1 1 15,-6 2-3-15,-8 7 1 16,0 7-3-16,-3-1 0 16,0 3-1-16,0 7 0 15,3 6-3-15,0 3 1 0,8 3 0 16,3-3 0-16,3-6 0 16,11-3 1-16,4-4-1 15,7-5 1-15,3-4 1 16,-4-3 1-16,1-10-2 15,0 1 1-15,-4 0-1 16,0 2 1 0,4 7-1-1,-1 3 0-15,1 1-4 16,-1 2 1-16,1 0-8 16,3-3 0-16</inkml:trace>
  <inkml:trace contextRef="#ctx0" brushRef="#br1" timeOffset="87466.03">20408 8466 36 0,'7'25'18'0,"-21"-15"-17"0,7-10 27 15,-3 9-29-15,-1 1 1 16,-10-1-2-16,-4 4 1 15,0-4-1-15,-3 0 0 16,3-2-2-16,4 2 1 16,4 0 0-16,3 1 0 0,6-1 2 15,8-2 0 1,8-1 3-16,6 3 1 0,7 7 1 16,4-4 0-16,-4 1 0 15,-4-4 1-15,-3 4-2 16,-3-4 0-16,0 4-2 15,-8-1 1-15,-3 7-1 16,-7 0 0-16,-4 3-1 16,1 0 0-16,-4-3-1 15,0-4 1-15,7 1-1 16,0-3 1-16,3-1 1 16,8-2 0-16,6-4 2 15,4-3 0-15,7-3 1 16,-3 0 0-16,28-16 0 15,3-2 0-15,1-8-1 16,-8-2 0-16,-7 0-2 16,-3 3 1-16,-7 0-1 0,-8 3 0 15,-2 3-1-15,-5-3 0 16,1 6-1-16,-4 4 0 16,-7 12-2-16,0 0 1 15,-7 9-1-15,0 7 1 16,0 6-1-16,0 3 1 15,3 3 0-15,4 0 1 16,4-2-2-16,3-8 1 16,3 1-3-16,1-9 0 15,10-4-8-15,7-6 0 16</inkml:trace>
  <inkml:trace contextRef="#ctx0" brushRef="#br1" timeOffset="87768.1">21195 8545 22 0,'46'-41'11'0,"-7"0"-8"15,-29 35 9-15,1-4-13 16,-4 1 1-16,-4 3-1 16,-3 6 1-16,-7-3-1 15,-3 6 1-15,-4 0-3 16,-4 3 0-16,-3 4-2 16,-7-1 1-16,3-3 0 15,0 7 0-15,4-1 4 16,3 4 1-16,4 3 5 15,4 0 1-15,6-1 4 16,4 1 0-16,11 0 2 16,3 3 1-16,7 0-4 15,0-3 1-15,-3-3-5 0,-4-1 1 16,-4 4-4 0,-10 6 0-16,-14 3-8 0,-21 4 0 15,-21 12-11-15,-18-7 0 16</inkml:trace>
  <inkml:trace contextRef="#ctx0" brushRef="#br1" timeOffset="90049.87">22631 7315 35 0,'0'7'17'0,"3"-1"1"16,-3-3 17-16,0 0-31 15,0 0 1-15,0 1 2 16,4-1 0-16,-4 0-9 16,3 0 1-16,-3 0 5 0,4 0 0 15,-1 0-3-15,1 0 0 16,-1-3-8-16,1 4 1 15,-1-1-11-15,-6 3 0 16</inkml:trace>
  <inkml:trace contextRef="#ctx0" brushRef="#br1" timeOffset="90247.16">22539 7927 63 0,'0'9'31'0,"0"-6"-37"0,0-3 52 0,0 0-47 15,7 0 1-15,0 0-15 16,0 0 0-16,0-6 6 16,4 0 0-16</inkml:trace>
  <inkml:trace contextRef="#ctx0" brushRef="#br1" timeOffset="91144.26">25661 7748 52 0,'14'-12'26'0,"-3"21"-21"15,-8-6 40-15,-6 3-43 16,-1 7 1-16,1 12 1 15,-11 10 1-15,-11 15-6 16,-14 16 0-16,-7 18 3 16,-7 10 1-16,-3 7-4 15,-1 5 0-15,8 13-3 16,3-9 1-16,4-3-4 16,10-16 0-16,4-10-6 15,3-21 0-15,8-19-3 16,-1-26 0-16</inkml:trace>
  <inkml:trace contextRef="#ctx0" brushRef="#br1" timeOffset="91387.52">25128 7657 37 0,'11'57'18'0,"21"15"-16"0,-25-50 29 0,3 9-32 16,8 19 1-16,7 7-7 16,3 5 1-16,7 1-2 15,-3-16 1-15</inkml:trace>
  <inkml:trace contextRef="#ctx0" brushRef="#br1" timeOffset="91778.06">25792 8043 47 0,'-18'19'23'0,"25"-7"-17"0,-3-9 40 16,6-3-42-16,1 4 1 0,3-4 1 15,3 0 0-15,12-7-8 16,6-2 0-16,7 3 3 16,4-4 0-16,-7-5-8 15,-7 11 0-15,-11 8-12 16,-11-4 1-16</inkml:trace>
  <inkml:trace contextRef="#ctx0" brushRef="#br1" timeOffset="91943.89">25823 8300 58 0,'0'6'29'0,"11"7"-29"15,-4-13 47-15,7 3-45 0,14-3 0 16,8 0 0-1,9 0 1-15,-2 0-9 0,-4-3 0 16,-8-3-11-16,-13-1 1 16</inkml:trace>
  <inkml:trace contextRef="#ctx0" brushRef="#br1" timeOffset="94297.87">26656 7595 47 0,'0'3'23'0,"3"9"-15"15,-3-9 24-15,0 7-31 16,0 2 1-16,-3 1 0 15,-4 9 1-15,-4-7-4 16,1 7 1-16,-4 3 1 16,3 10 1-16,-3-1-1 15,3-5 0-15,4-1 0 16,4 0 1-16,3 0-1 0,7-6 0 16,3-6 0-16,8-3 0 15,7-7-3-15,-1-6 0 16,8-6-5-16,7-4 1 15,7-6-10-15,-7-9 0 16</inkml:trace>
  <inkml:trace contextRef="#ctx0" brushRef="#br1" timeOffset="94538.01">26952 7513 47 0,'0'19'23'0,"7"6"-20"0,-7-13 36 0,-7 4-37 16,4 9 0-16,-4 10 1 15,-4 2 0-15,-7 13-4 16,-3 10 0-16,-3 6 2 16,2 9 1-16,1 7-3 15,4-4 1-15,2-12-5 16,1-6 0-16,4-13-11 15,-1-16 1-15</inkml:trace>
  <inkml:trace contextRef="#ctx0" brushRef="#br1" timeOffset="94812.37">27294 7958 55 0,'-3'19'27'0,"-11"50"-31"0,0-53 43 16,-11 12-39-16,-10 13 0 15,-8 0 0-15,-2 9 0 0,2 0 0 16,4-3 0-16,4-3-5 15,10-16 1-15,11-9-11 16,4-10 1-16</inkml:trace>
  <inkml:trace contextRef="#ctx0" brushRef="#br1" timeOffset="95004.42">26998 8168 55 0,'25'79'27'0,"10"5"-26"16,-24-52 45-16,3-4-46 15,0 10 0-15,-4-1-4 16,5-5 1-16,-1-10-5 0,0-13 1 16,3-15-9-16,-10-7 1 15</inkml:trace>
  <inkml:trace contextRef="#ctx0" brushRef="#br1" timeOffset="95469.97">27577 8288 55 0,'-7'15'27'0,"7"-9"-27"0,7-6 48 15,3 0-46-15,8 0 0 16,14-6 0-16,10 3 1 16,4-3-8-16,7 3 1 15,3 0-12-15,-3-13 0 16</inkml:trace>
  <inkml:trace contextRef="#ctx0" brushRef="#br1" timeOffset="96040.81">28624 7745 65 0,'4'22'32'0,"-11"-22"-36"0,3 9 49 15,-3 10-45-15,0 9 0 16,-7-6 0-16,0 0 0 16,0 10-1-16,-4-1 1 15,4-3-1-15,0-3 0 16,0-3 0-16,7-3 0 15,7 3 0-15,7-3 0 0,7 0 0 16,11 0 1-16,6 2 1 16,8 1 0-16,11 4 0 15,-4-5 0-15,-4-2 0 16,-7 3 0-16,-7-12-2 16,-14 5 1-16,-17 14-3 15,-25 11 0-15,-15 1-6 16,-10-6 1-16,-10-7-9 15,-1-9 1-15</inkml:trace>
  <inkml:trace contextRef="#ctx0" brushRef="#br1" timeOffset="96294.42">28497 7732 68 0,'11'32'34'0,"7"-23"-38"0,-4-9 62 16,7-9-58-16,14-1 1 16,22-15-2-16,10-3 0 15,28-6-3-15,18-13 1 16,21-4-6-16,0 1 0 15,0-6-11-15,-21-1 0 0</inkml:trace>
  <inkml:trace contextRef="#ctx0" brushRef="#br2" timeOffset="105062.88">25862 7576 17 0,'7'-10'8'0,"0"-5"1"0,-7 5 8 0,4 1-13 16,-4-4 1-16,0-2 1 15,-4-1 1-15,1-3-9 16,-4 3 0-16,-7-2 6 16,-1 5 0-16,-6 4-2 15,-3-1 0-15,-5 10-1 16,5 0 0-16,-8 3-1 16,-7 1 1-16,-7 2-1 15,-3 3 0-15,-1 4 0 16,-2 2 1-16,-1-2-1 15,-4 3 1-15,1 6-1 16,10 0 0-16,4 6 0 16,-4 3 1-16,0 4-2 15,-4-4 1-15,5 3 0 0,-1 7 0 16,0 6 0-16,7-9 0 16,4 6-1-16,7 3 1 15,-1 0-1-15,5-3 1 16,6-3-1-16,4 6 1 15,3 3 0-15,4-9 0 16,0 2-1-16,0-2 1 16,4 0-1-16,-1 3 1 15,1-13 0-15,-1 1 0 16,4 5 0-16,0-2 0 16,4 2 0-16,3-2 0 0,3-1 0 15,4 1 1-15,7 2-1 16,4-2 0-16,3-4 0 15,4 1 0-15,3-10 0 16,4-4 1-16,4-5-1 16,-15-4 0-16,11-2 0 15,3-7 1-15,4-7-2 16,-4-2 1-16,0-7 0 16,1-6 0-16,-1 0-1 15,0-3 1-15,1-3 0 16,-1-3 0-16,4-4-1 15,-7 4 1-15,-7-7 0 16,-1 1 0-16,5-4 0 16,-1 3 0-16,0-12 0 15,-3 0 0-15,0-13 1 16,-1-6 0-16,-2 6-1 0,-1-12 1 16,0-3 0-16,0-4 0 15,-7 1 0-15,1-1 0 16,-8 1-2-16,-7 5 1 15,-11-2-9-15,-6 3 1 16,-4-1-3-16,-8 4 1 16</inkml:trace>
  <inkml:trace contextRef="#ctx0" brushRef="#br2" timeOffset="106006.14">24980 7193 38 0,'4'16'19'0,"6"-7"-19"15,-3-9 36-15,0-3-35 16,4-3 1-16,3-16 3 16,0-13 0-16,4-15-6 0,7-9 0 15,6-7 3-15,5-3 0 16,-5-6 0-16,1-1 0 15,0 10-3-15,-4 10 1 16,-3 6 0-16,-4-4 0 16,0 14 0-16,-3 2 1 15,-4 7-3-15,-4 9 1 16,1 9-1-16,-7 13 0 16,-4 13 0-16,0 2 0 0,0 14 0 15,-4 15 0-15,-3-4 1 16,0 17 1-16,0-7 1 15,0 6 0-15,3 1 0 16,1-4 0-16,-1 4-1 16,4-10 0-16,0-7-1 15,4-5 1-15,-1-7-3 16,1-9 0-16,-4-7-5 16,0-8 0-16,0-11-4 15,0-5 0-15</inkml:trace>
  <inkml:trace contextRef="#ctx0" brushRef="#br2" timeOffset="106205.38">25083 6880 42 0,'3'18'21'0,"4"-14"-20"0,0-8 39 15,7 1-38-15,7 0 1 16,11 0 0-16,0-3 0 15,10-1-6-15,8-5 1 16,-1 6-4-16,-3-1 1 16,-7-2-9-16,-8-4 0 15</inkml:trace>
  <inkml:trace contextRef="#ctx0" brushRef="#br2" timeOffset="107074.49">25552 6854 39 0,'7'4'19'0,"3"27"-17"0,-10-22 29 0,0 4-30 16,0 3 1-16,-3-1 2 15,3 1 0-15,0-4-4 16,0 1 0-16,0-4 2 16,0-2 1-16,0-1-1 15,0-3 0-15,0-3-2 16,7-9 1-16,0-4-4 0,0-9 1 16,4-3-2-1,-4 3 1 1,3-6-1-16,-3 6 0 15,0 3 0-15,-3 0 1 16,-1 7 1-16,4 6 0 16,0 2 1-16,-3 4 1 15,7 4 0-15,-1-1 0 16,-3 9 0-16,-3 13 0 16,3 4 1-16,0-1 0 15,3-3 0-15,-2 0 1 16,-1-3-1-16,0-10 0 15,7-2 0-15,0-4 0 0,3-3-6 16,1-3 0-16,3-3-6 16,0-9 0-16</inkml:trace>
  <inkml:trace contextRef="#ctx0" brushRef="#br2" timeOffset="107329.9">26183 6779 39 0,'-10'44'19'0,"-29"31"-18"16,25-50 32-16,-7 7-32 15,-8 15 0-15,-2 0 2 16,-5 6 1-16,5 10-5 15,-1-13 0-15,4 0 1 0,3-6 0 16,4-9-7-16,3-17 1 16,7-14-7-16,4-14 1 15</inkml:trace>
  <inkml:trace contextRef="#ctx0" brushRef="#br2" timeOffset="107508.67">25859 6760 35 0,'10'10'17'0,"18"24"-8"0,-21-31 27 0,4 13-33 16,0 15 1-16,-1 1-1 15,1 5 1-15,3 4-6 16,-3-6 0-16,-4-10-3 16,-4-13 1-16,1-18-10 15,-1-10 1-15</inkml:trace>
  <inkml:trace contextRef="#ctx0" brushRef="#br2" timeOffset="108155.2">27009 6936 46 0,'10'50'23'0,"1"-6"-18"16,-8-35 36-16,4 1-40 15,0-1 0-15,-3-2 0 16,0-1 0-16,-1-9-2 16,1-4 1-16,-1-5 0 15,1-16 1-15,-1-7-2 16,1-2 1-16,-4-10-1 16,0-7 0-16,0 7-1 15,0 0 1-15,3 0-2 16,1 3 1-16,6 7-1 15,4 2 0-15,4 10 0 16,7 3 1-16,3 16 1 0,0 9 0 16,-3 9 2-16,0 7 0 15,-11 0 0-15,-7 3 1 16,0 0-2-16,-4 0 1 16,-6 0-3-16,-8-3 1 15,-6-4-8-15,-5-2 0 16,5-7-4-16,-1-3 1 15</inkml:trace>
  <inkml:trace contextRef="#ctx0" brushRef="#br2" timeOffset="108470.12">27728 6695 46 0,'-10'6'23'0,"-26"-6"-31"15,22 0 43-15,-10 0-35 16,-5 3 0-16,-2 3 0 16,-1 0 1-16,-3 4-1 15,-1 2 0-15,-2 4 0 16,9-3 0-16,8-1-1 15,0 7 0-15,10 3-1 0,8-6 0 16,6-1-3-16,15-8 0 16,10-7-6-16,8-10 0 15,13-2 0-15,-3-7 0 16</inkml:trace>
  <inkml:trace contextRef="#ctx0" brushRef="#br2" timeOffset="108785.72">28007 6535 44 0,'-3'22'22'0,"-26"25"-34"16,22-38 47-16,-10-3-35 16,-1 1 1-16,4 2 0 15,0 0 0-15,0 1-2 16,0-1 1-16,3 1 0 15,0-1 1-15,4 0-1 16,0 1 1-16,7-1 1 16,4 1 1-16,-1-1-1 15,1 0 1-15,3 1-2 16,-4-1 1-16,-3 1-1 16,0-1 1-16,-3 0-4 15,-4 1 1-15,-4 6-4 16,-6-1 0-16,-5-2-9 15,1-4 1-15</inkml:trace>
  <inkml:trace contextRef="#ctx0" brushRef="#br2" timeOffset="109191.31">28342 6525 42 0,'0'28'21'0,"-28"1"-25"0,14-20 32 0,-11 0-29 16,-7 1 1-16,-3-7 0 16,0 3 0-16,0 1-1 15,-1 2 1-15,8-3-1 16,3 1 1-16,11 2 0 15,4-3 1-15,10-3-1 16,7 0 0-16,7-3 1 16,11 4 0-16,6-1 0 15,5 3 0-15,-8 0-1 16,-4 4 0-16,-9 2 0 16,-8 7 0-16,-11 3-1 15,-6-6 1-15,-5-1-1 16,-2-2 1-16,-1-1-4 15,1 1 0-15,2-4-6 16,5 1 0-16,3-7-1 16,7-3 1-16</inkml:trace>
  <inkml:trace contextRef="#ctx0" brushRef="#br2" timeOffset="109430.89">28469 6688 46 0,'-7'38'23'0,"-18"6"-31"0,18-32 50 0,4-2-41 16,-1 5 0-16,-3 4 0 16,0-3 0-16,4 3-2 15,-1-10 1-15,1-3-3 16,3-2 1-16,0-14-5 15,0 1 0-15,0-13-6 16,0-6 0-16</inkml:trace>
  <inkml:trace contextRef="#ctx0" brushRef="#br2" timeOffset="109599.19">28621 6008 39 0,'25'-25'19'0,"6"6"-30"0,-20 13 31 15,3 2-37-15,0-8 1 16</inkml:trace>
  <inkml:trace contextRef="#ctx0" brushRef="#br2" timeOffset="110107.26">28921 5929 38 0,'7'85'19'0,"-14"22"-20"0,0-79 38 0,-4 19-37 15,-7 13 0-15,1 2 0 16,-1 7 1-16,-3-9-2 16,0-7 1-16,-4-9-2 15,8-6 1-15,-5-16-4 16,5-13 0-16,3-3-5 16,3-12 0-16,0-10 0 15,4-2 0-15,4-4 1 16,3 0 1-16,0 3 3 15,7 3 1-15,3 4 4 16,1 2 0-16,3 10 3 0,0-3 1 31,11 9 5-31,0 1 1 16,-1-1 1-16,1 0 0 16,-4 7 1-16,-3-1 0 15,-4-2-4-15,-7 12 1 16,-7-4-6-16,-11-5 0 15,-3 3-3-15,-7 2 1 16,-4 1-3-16,4 0 0 16,0-6-2-16,4-4 0 0,6-3-5 15,7-6 0 1,8-9-4-16,7 3 0 0</inkml:trace>
  <inkml:trace contextRef="#ctx0" brushRef="#br2" timeOffset="110302.5">29072 6415 38 0,'11'41'19'0,"-15"19"-18"16,4-41 34-16,-3 6-35 16,-4-3 0-16,0 0 0 15,0-7 0-15,-4-2-2 16,1-4 0-16,3-6-9 15,3-12 1-15,1-10-2 16,3-6 1-16</inkml:trace>
  <inkml:trace contextRef="#ctx0" brushRef="#br2" timeOffset="110439.21">29069 6400 9 0,'14'15'4'0,"4"-11"-4"0,-11-4 0 16,3 0-3-16,1-4 1 16</inkml:trace>
  <inkml:trace contextRef="#ctx0" brushRef="#br2" timeOffset="110825.93">29168 6691 37 0,'10'32'18'0,"-3"-1"-17"16,0-25 36-16,0 1-34 16,0-4 0-16,4-6 0 15,0-7 1-15,3-9-6 16,3-3 1-16,8-18 3 16,3-14 0-16,1-5-2 15,-1-7 1-15,-4-6-1 16,-2-3 0-16,-8 6-1 15,-4-4 1-15,-3 11-1 16,0 2 1-16,4 10-2 16,-4 12 1-16,-3 4-2 15,-4 9 1-15,-7 15-1 16,-4 20 1-16,4 12-1 16,0 6 1-16,-4 6 0 15,1 17 1-15,-4 2 0 0,-1 7 1 16,1-1 0-16,0 10 0 15,0-3-1-15,4-13 1 16,-1-6-4-16,0-9 1 16,4-13-8-16,7-3 1 15</inkml:trace>
  <inkml:trace contextRef="#ctx0" brushRef="#br2" timeOffset="111053.67">29492 6522 45 0,'7'38'22'0,"-3"-7"-28"16,-4-18 40-16,0-4-33 16,-4 4 0-16,1 2 1 15,-1-2 0-15,1-1-4 16,3-5 1-16,0-4-4 15,0-10 0-15,0 1-7 16,0-16 0-16</inkml:trace>
  <inkml:trace contextRef="#ctx0" brushRef="#br2" timeOffset="111428.34">29739 6017 21 0,'32'-41'10'0,"28"-28"-6"0,-42 48 7 16,6-14-11-16,4 4 0 15,-3-13 2-15,0 0 0 16,0 0-3-16,-8 13 1 16,-3-4 1-16,-3 7 1 15,-4 9 1-15,0 10 1 0,0 2-2 16,-3 14 1-16,-4 15-1 15,-7 0 1-15,-8 18-1 16,-6 14 0-16,-3 8-2 16,-5 14 1-16,1 15 0 15,0 9 0-15,3-3 0 16,4 7 1-16,0-13-1 16,3-13 1-16,4-15-2 15,4-16 1-15,2-16-4 16,5-9 0-16,-1-6-2 15,-3-10 0-15,0-12-6 16,-3-7 1-16</inkml:trace>
  <inkml:trace contextRef="#ctx0" brushRef="#br2" timeOffset="111773.33">29549 6415 39 0,'10'19'19'0,"22"3"-20"0,-18-19 36 15,7 0-32-15,4-3 1 16,7-3-1-16,7-3 1 16,6-3-6-16,8-7 0 15,-3-3 1-15,-4 0 1 16,-1 1-4-16,-2-4 1 16,-4 3-1-16,-4 6 0 15,-3 4 1-15,-4 3 0 0,-7-4 1 16,-3 4 1-16,-8 9 0 15,-6 6 1-15,-8 10-1 16,-6 9 1-16,-4 1 0 16,-8 8 0-16,-2 13 1 15,-5 4 0-15,-9 15 0 16,-8 0 1-16,-7 9-1 16,3 1 0-16,5 5-4 15,2-15 0-15,4-15-7 16,8-14 0-16</inkml:trace>
  <inkml:trace contextRef="#ctx0" brushRef="#br2" timeOffset="111956.17">29845 6450 40 0,'25'22'20'0,"3"41"-21"0,-21-38 34 15,0 0-34-15,0 12 1 16,-3 4-3-16,-4 6 0 16,-7 0-7-16,-8-6 1 15</inkml:trace>
  <inkml:trace contextRef="#ctx0" brushRef="#br2" timeOffset="121620.65">18877 9887 35 0,'7'3'17'0,"7"0"-9"0,-10 0 18 16,-1 7-24-16,1 5 0 15,-4-2 4-15,0 12 0 16,-7 9-8-16,-4 7 1 15,-6 12 4-15,-8 16 0 16,-3 10-2-16,-4 6 1 16,-3 2-4-16,3-2 1 15,0-7-3-15,4-15 1 0,7-13-8 16,3-6 1 0,8-22-3-16,6-16 0 0</inkml:trace>
  <inkml:trace contextRef="#ctx0" brushRef="#br2" timeOffset="121892.3">19156 9890 37 0,'10'31'18'0,"-13"23"-19"15,-1-42 32-15,1 13-31 16,-8 10 0-16,-3 2 0 16,-3 17 1-16,-5 8-1 0,1 10 0 15,-4 1 0-15,-3-1 1 16,4-3-1-16,-1-19 0 16,7-9-4-16,4-10 1 15,4-6-8-15,2-6 0 16</inkml:trace>
  <inkml:trace contextRef="#ctx0" brushRef="#br2" timeOffset="122117.92">18729 10523 41 0,'-4'35'20'0,"8"-41"-14"16,0 6 34-16,3 3-37 15,3 0 0-15,8 0 0 16,10 0 1-16,7-3-5 16,8-3 0-16,-8 0 1 15,7 0 0-15,1-4-8 16,-1 1 1-16,-3-3-8 16,0-4 0-16</inkml:trace>
  <inkml:trace contextRef="#ctx0" brushRef="#br2" timeOffset="122402.59">19353 10445 39 0,'0'6'19'0,"-3"4"-21"0,-1-7 29 16,-3-3-27-16,-3 6 0 16,-4-3 1-16,-1 7 0 15,1-1-1-15,-3 4 0 16,-4-1 1-16,-1 10 0 15,1 0-1-15,7 3 1 16,0 0-1-16,0 0 0 16,7-6-1-16,3-6 1 15,8-4 0-15,10-9 0 16,4-9 0-16,3-7 1 16,3-6 0-16,1 3 0 0,3-6-4 15,-3 0 0 1,0-3-8-16,-1-4 1 0</inkml:trace>
  <inkml:trace contextRef="#ctx0" brushRef="#br2" timeOffset="122823.55">19512 10595 46 0,'4'51'23'0,"-1"-14"-23"16,1-30 39-16,-4-4-39 16,3 0 1-16,-3-3-1 15,7-3 0-15,0-4-1 0,0-5 1 16,4-4-3-16,-4-3 1 16,0 1-4-16,0 2 1 15,4 0-1-15,-1 4 0 16,4-1 0-16,1 7 0 15,2 0 2-15,4 6 1 16,4 3 2-16,-4 6 1 16,0 7 1-16,4-1 0 15,0-2 0-15,3 0 1 16,0-7 1-16,-7 0 0 16,8-9 0-16,-5-3 1 15,5-10 1-15,-5 0 0 0,1-15-1 16,0-4 1-16,-4-2-3 15,-4-1 1-15,-2-12-7 16,-1 3 1-16,-4-3-10 16,-10 0 0-16</inkml:trace>
  <inkml:trace contextRef="#ctx0" brushRef="#br2" timeOffset="123453.76">21629 9630 44 0,'-4'37'22'0,"-10"39"-19"0,11-51 34 0,-4 15-36 16,-4 7 1-16,-3 13 0 15,0 0 0-15,3 9-3 16,1 3 1-16,-1-6 2 16,0-13 0-16,4-12-2 15,0-13 1-15,4-9 0 16,-1-10 0-16,-3-12-1 15,0-6 1-15,-7-4-2 16,-4-3 1-16,-10-6 0 16,0 0 0-16,-4 4 0 15,4 2 0-15,0 7-1 16,0-1 1-16,-1 10 0 16,1 6 0-16,3 10 0 0,4 6 0 15,4 3 0-15,6 3 1 16,11 7 0-16,11 6 0 15,3-4-1-15,0-5 0 16,14-4-5-16,11-3 0 16,0-6-10-16,3-10 1 15</inkml:trace>
  <inkml:trace contextRef="#ctx0" brushRef="#br2" timeOffset="123737.59">21823 10260 42 0,'7'19'21'0,"7"-19"-12"0,-14 0 28 0,0 0-36 15,-7 3 0-15,-4 0 0 16,-3 3 0-16,-3 1-1 16,-8 2 0-16,0 7 0 15,-3 6 1-15,-4 6-1 16,1 3 0-16,2-3 0 15,8-2 1-15,7-1-2 16,10-3 1-16,12-7-1 16,9-9 1-16,8-2-1 15,7-4 1-15,-4-13-5 16,-7-6 0-16,0 0-9 16,4-6 0-16</inkml:trace>
  <inkml:trace contextRef="#ctx0" brushRef="#br2" timeOffset="124128.99">21911 10520 51 0,'11'38'25'0,"3"-38"-22"0,-4 0 40 0,1-3-42 16,-1 0 1-16,5-4 1 15,6-2 0-15,7-7-3 16,0-3 0-16,0-6 1 16,-3 0 1-16,-4-6-1 15,-3 6 0-15,-4-3-2 16,-3-1 1-16,-8 4-1 16,-6 3 0-16,-4 7-1 15,-4 2 1-15,-3 13-1 16,0 9 1-16,-4 7 0 15,0 3 0-15,4 6 0 16,0 10 1-16,4-1 0 16,3 1 0-16,3-1 0 15,4 1 0-15,4-1-2 16,6-6 1-16,4-6-5 16,4-6 1-16,7-10-11 0,3-15 1 15</inkml:trace>
  <inkml:trace contextRef="#ctx0" brushRef="#br2" timeOffset="124460.14">22765 10103 35 0,'10'16'17'0,"-24"15"-11"0,7-25 21 15,-7-2-27-15,-7-1 1 16,-7 0 0-16,-1 3 0 0,-6 0-1 15,3 7 0-15,-3 3 1 16,3 2 0-16,4-2 0 16,7 0 0-16,3-1 2 15,11 1 0-15,7 3 1 16,11-3 1-16,14 2-1 16,6 1 1-16,8 3-1 15,0 0 1-15,-7 0-3 16,-4 0 0-16,-14-6-3 15,-14 3 1-15,-18 6-7 16,-17-3 0-16,-14-7-9 16,-11-2 0-16</inkml:trace>
  <inkml:trace contextRef="#ctx0" brushRef="#br2" timeOffset="125238.92">24278 10379 45 0,'-7'69'22'0,"14"9"-19"0,-3-59 31 0,-1 10-33 16,4 2 1-16,0-6 1 16,0-3 1-16,0-3-3 15,4 0 0-15,3-10 3 16,4 0 0-16,-1-5-1 15,8-4 0-15,0-7-1 16,7-8 0-16,-8-11-2 16,8 1 0-16,3-6-2 15,1 0 0-15,-1-4-7 16,0 4 0-16,4 3-8 16,0 9 1-16</inkml:trace>
  <inkml:trace contextRef="#ctx0" brushRef="#br2" timeOffset="125645.49">24994 10533 44 0,'4'12'22'0,"-11"-5"-23"0,3-14 32 15,-3 7-31-15,-7-3 0 16,-7 3 0-16,3 0 0 0,-3 0 0 15,0 0 0 1,0 0 0-16,3 3 1 0,1 4-2 16,2 2 0-16,5 0-2 15,3 4 1-15,3 3-3 16,4-1 0-16,4 1-1 16,3 0 0-16,3-7 1 15,5 0 0-15,-1-2 2 16,0-1 0-16,3-6 3 15,1-3 0-15,0 0 0 16,-4 0 1-16,0-1 0 16,4 1 0-16,-8 3 0 15,1 3 0-15,-1 7 0 16,1 2 0-16,-1-5 0 16,1 2 0-16,0 4-7 15,-1-4 0-15,-3-6-1 16,11-15 0-16</inkml:trace>
  <inkml:trace contextRef="#ctx0" brushRef="#br2" timeOffset="125989.06">25259 10718 44 0,'-11'15'22'0,"1"-11"-31"0,6-8 46 0,1 1-37 16,3-9 1-16,-4-7 2 16,4-3 0-16,0-3-3 15,0 0 0-15,4-7 2 16,3 4 0-16,3 0 0 15,4 9 1-15,8 7-2 16,6 5 1-16,4 4-2 16,-1 6 1-16,1-3-5 15,0 0 1-15,0 0-10 16,-8 0 0-16,-3-9-2 16,-6 3 1-16</inkml:trace>
  <inkml:trace contextRef="#ctx0" brushRef="#br2" timeOffset="126202.02">25718 10561 47 0,'-8'41'23'0,"-13"12"-27"0,18-40 47 16,-4-1-44-16,0-2 1 15,3-4-3-15,1 0 1 0,-1-6-5 16,1-12 0-16,-1-17-7 16,0-2 1-16</inkml:trace>
  <inkml:trace contextRef="#ctx0" brushRef="#br2" timeOffset="126349.93">25707 10341 18 0,'25'16'9'0,"6"9"-15"15,-17-22 6-15,8 4-5 16,2-7 0-16</inkml:trace>
  <inkml:trace contextRef="#ctx0" brushRef="#br2" timeOffset="126739.72">26056 10379 29 0,'0'-3'14'0,"4"-3"-7"16,-4 6 28-16,0 0-34 0,0 0 0 16,0 3 0-16,-7 6 0 15,-4 1-2-15,-3 2 1 16,-4 4 1-16,1 9 0 16,-4-6-1-16,-1-4 0 15,5 4-3-15,3 0 1 16,3 0-3-16,0-3 1 15,8-1-1-15,3-5 1 16,3-7 0-16,4-3 0 16,4-6 1-16,3-1 1 15,0 1 0-15,4 0 1 0,0-4-3 16,-4 1 1-16,3-4-1 16,1 4 1-16,0 0 0 15,-1-1 1-15,1 7 3 16,0 6 1-16,-4 7 4 15,0-1 0-15,-4 7 0 16,1 6 1-16,-1 3-1 16,-2-7 0-16,-1 8-3 15,3-4 1-15,4-7-5 16,0-2 0-16,4-7-9 16,0-9 0-16</inkml:trace>
  <inkml:trace contextRef="#ctx0" brushRef="#br2" timeOffset="127042.51">26472 10489 16 0,'-3'0'8'0,"-1"6"12"0,4-3 3 16,0 0-16-16,-3 7 0 15,-1-7 6-15,-3 3 0 16,4 10-16-16,-1 3 0 0,1 6 10 16,-1 0 0-16,4-3-6 15,0-6 1-15,0-4-11 16,0-6 1-16,0-12-7 15,4-3 0-15</inkml:trace>
  <inkml:trace contextRef="#ctx0" brushRef="#br2" timeOffset="127807.04">26614 9746 38 0,'-7'44'19'0,"-8"53"-16"16,8-72 28-16,-3 19-32 15,-8 6 1-15,0 16 0 16,1 9 0-1,-1 13 0 1,4-22 1-16,4-19-1 16,2-6 1-16,5-23-1 15,3-11 0-15,-4-11-3 0,4-5 0 16,0-7-3-16,0 1 0 16,0-7-3-16,4 0 1 15,-1-3 0-15,1 6 0 16,3 3 3-16,4 7 0 15,3 3 6-15,0 9 0 16,3 3 4-16,5 0 1 16,2 0 2-16,5 7 0 15,-5 0 3-15,-3-1 0 16,1 1-3-16,-8 2 0 16,-4 4-3-16,-6 6 1 0,-11 7-3 15,-7-4 0-15,-8-9-5 16,-6-4 0-16,0 1-7 15,3-3 0-15,8-20-6 16,6-8 1-16</inkml:trace>
  <inkml:trace contextRef="#ctx0" brushRef="#br2" timeOffset="128062.49">26970 9777 34 0,'7'44'17'0,"-21"47"-14"0,3-72 25 15,-3 15-25-15,-4 7 1 16,-6 15 2-16,-4 10 0 16,3 0-8-16,0 0 0 15,4-6 5-15,3-17 0 16,1-5-5-16,6-7 1 15,4-5-8-15,4-11 0 16,3-9-4-16,-4-9 0 16</inkml:trace>
  <inkml:trace contextRef="#ctx0" brushRef="#br2" timeOffset="128361.99">26885 10479 52 0,'35'22'26'0,"18"-9"-34"15,-31-13 50-15,2-3-42 16,4 0 0-16,-3-7-1 16,-4-2 1-16,-3-7 0 15,-4 0 0-15,-7 0-1 16,-7-3 1-16,-7 4-1 16,-3 2 0-16,-8 6 0 15,0 7 1-15,-3 13 0 16,0 12 1-16,3 12-1 15,4-2 0-15,4 2 1 16,6 0 0-16,4 1 0 16,7-7 0-16,7-3-1 15,7-9 0-15,8-10-6 0,-1-12 0 16,0-13-8-16,-10-6 0 16</inkml:trace>
  <inkml:trace contextRef="#ctx0" brushRef="#br2" timeOffset="128813.03">28631 10266 49 0,'8'16'24'0,"-16"6"-23"0,1-16 39 16,-10 7-40-16,-8 9 1 15,-7 12-1-15,1 4 1 16,-5 12-3-16,-6 3 1 15,0-12-5-15,3 0 1 16,7-10-10-16,11-12 1 16</inkml:trace>
  <inkml:trace contextRef="#ctx0" brushRef="#br2" timeOffset="128993.25">28240 10200 27 0,'18'7'13'0,"20"30"4"15,-24-18 11-15,8 12-24 16,9 20 1-16,12 2 1 16,-1 16 0-16,0-6-9 15,-6-7 0-15,-5-3-3 16,-2-9 1-16,-5-15-8 16,1-8 0-16</inkml:trace>
  <inkml:trace contextRef="#ctx0" brushRef="#br2" timeOffset="129564.18">30064 10664 52 0,'-7'26'26'0,"3"-1"-32"0,4-10 48 15,-3 7-42 1,-1 6 1-16,1 7 0 0,-1-1 0 15,4 1-5-15,0-4 0 16,0-6-10-16,0-21 0 16</inkml:trace>
  <inkml:trace contextRef="#ctx0" brushRef="#br2" timeOffset="129744.54">30043 10329 49 0,'10'0'24'0,"18"16"-30"15,-17-13 35-15,7 3-41 16,-1 7 1-16,4-4-13 16,8 4 1-16</inkml:trace>
  <inkml:trace contextRef="#ctx0" brushRef="#br2" timeOffset="130090.42">30247 10862 25 0,'14'22'12'0,"-3"-6"-8"0,-4-19 14 16,0-4-19-1,0-5 0-15,0-1 0 0,0-9 0 16,4 0 1-16,-1 3 1 16,1 1-2-16,-1-1 1 15,5 0 0-15,-1 0 1 16,0-3 0-16,3 10 0 16,1 5 0-16,0 11 1 15,-1 2-1-15,1 6 0 16,-7 13 0-16,-1 4 1 15,1-1-1-15,-1 0 0 16,1-3-1-16,0-3 1 0,-4-3-7 16,3-6 1-16,1-10-4 15,-4-6 1-15</inkml:trace>
  <inkml:trace contextRef="#ctx0" brushRef="#br2" timeOffset="130419.89">30840 10937 56 0,'0'13'28'0,"-7"-38"-36"16,7 6 60-16,-4-16-51 0,-3-8 1 15,0-17-1 1,-3-22 1-16,-1-2-3 0,4-10 1 16,0-4 1-16,3 4 0 15,4-3 0-15,7 6 0 16,8 10-2-16,-1 12 1 16,7 12-2-16,3 17 1 15,5 18-3-15,-1 18 0 16,-3 14-5-16,-8 9 1 15,-10 12-9-15,-14 10 1 0</inkml:trace>
  <inkml:trace contextRef="#ctx0" brushRef="#br2" timeOffset="130600.87">30515 10580 56 0,'-7'31'28'0,"18"-6"-29"0,-1-22 49 0,5 1-48 15,-1-1 1-15,7-3-1 16,11 0 1-16,3-3-4 16,0-1 0-1,4-8-13 1,-4-1 0-16</inkml:trace>
  <inkml:trace contextRef="#ctx0" brushRef="#br2" timeOffset="130855.8">31073 10022 38 0,'28'18'19'0,"-10"14"-4"0,-15-20 17 16,-3 4-31-16,0 12 1 15,-3 7 1-15,-5 6 0 16,1 9-4-16,0 12 0 15,0 4 3-15,0 6 1 16,0-12-2-16,4-4 0 0,-1-9-3 16,1-6 1-16,6-13-9 15,1-12 1-15,3-13-6 16,-7-3 0-16</inkml:trace>
  <inkml:trace contextRef="#ctx0" brushRef="#br2" timeOffset="131109.63">31150 10784 48 0,'0'50'24'0,"11"-13"-26"0,-8-30 42 15,4 2-38 1,4 1 0-16,3-4 2 0,0-6 0 15,7-3-5 1,4-10 1-16,0-6 2 0,0-9 0 16,-1 0-2-16,-3-7 1 15,1-5-10-15,-5-4 1 16,-3 0-8-16,4 3 0 16</inkml:trace>
  <inkml:trace contextRef="#ctx0" brushRef="#br2" timeOffset="131455.47">31482 10762 54 0,'28'28'27'0,"14"-12"-31"15,-24-20 45-15,3-5-42 16,0-4 1-16,-3 4-2 15,0-7 1-15,-8-2 1 16,-3-7 0-16,-3-1-2 16,-8 1 1-16,-6 3 0 15,-4 4 1-15,0 5-1 16,-4 10 0-16,0 12 0 16,1 7 1-16,3 3-1 15,3 3 1-15,4 9 0 16,3 7 0-16,8-4 0 15,3-2 0-15,4-7-3 0,-1-3 1 16,4-7-8-16,0-5 1 16,0-17-4-16,-3-5 0 15</inkml:trace>
  <inkml:trace contextRef="#ctx0" brushRef="#br2" timeOffset="131770.29">31739 10743 36 0,'4'41'18'0,"-4"3"-18"0,0-38 31 0,3 0-31 16,-3-3 0-16,-3 0 0 15,3-6 0-15,-4-6 0 16,4-7 0-16,4-3 0 16,3 0 0-16,7-6 0 15,0 0 1-15,0-3-1 16,4 3 1-16,0 6-1 15,-4 7 1-15,3 5-1 16,-3 7 1-16,4 10 0 16,-4 2 0-16,-3 1-1 15,-1-1 0-15,-3 7 0 16,-3 3 0-16,0-3-1 16,-1-3 1-16,-3-4-6 15,0 1 1-15,4-4-7 16,3-12 1-16</inkml:trace>
  <inkml:trace contextRef="#ctx0" brushRef="#br2" timeOffset="132294.5">32272 10633 39 0,'25'6'19'0,"3"1"-19"0,-21-7 31 16,-3 0-32-16,-4 0 0 15,0 0-1-15,0 0 1 16,-7 3 1-16,-8 0 1 0,5 3-2 16,-4 7 1-16,0-4-1 15,-4 7 1-15,0 12 0 16,1-6 1-16,3 3-1 16,3 0 1-16,8 0-1 15,3 0 1-15,3-3 0 16,4-3 0-16,4-3-1 15,-1-7 1-15,8-3-1 16,7-6 1-16,6-3-1 16,8-6 1-16,3 0-1 15,1-7 1-15,-4-3-1 16,-1-3 1-16,-2-3-1 16,-8 6 0-16,-3-3-1 15,-11 0 1-15,-4 0-1 16,-10 0 0-16,-7 13 0 15,-3 6 1-15,-4 9-1 16,-4 4 1-16,4 11-1 16,0 8 1-16,3 2 0 15,4 4 0-15,4-1 2 0,3 4 0 16,7-7 1-16,7 4 0 16,7-14 0-16,7-2 0 15,7-9-1-15,4-10 0 16,0-13-10-16,-7-3 1 15,-11-5-7-15,0-5 1 16</inkml:trace>
  <inkml:trace contextRef="#ctx0" brushRef="#br2" timeOffset="133076.06">21544 11558 49 0,'18'-3'24'0,"-8"9"-8"0,-6 1 24 15,-4 2-39-15,-4 7 1 16,-6 9 0-16,-11 9 1 16,-8 7-4-16,-13 19 0 15,-11 15 2-15,0 19 0 16,-10 16-3-16,-4-4 1 15,7 1-3-15,7-22 0 16,10-13-10-16,12-16 1 16,10-28-4-16,14-18 0 15</inkml:trace>
  <inkml:trace contextRef="#ctx0" brushRef="#br2" timeOffset="133272.81">21160 11533 46 0,'17'35'23'0,"8"43"-31"15,-18-56 41-15,0 16-33 16,0 2 0-16,4 14-1 16,3-1 0-16,0-3-1 15,0-6 0-15,-3-9-10 16,-1-23 0-16</inkml:trace>
  <inkml:trace contextRef="#ctx0" brushRef="#br2" timeOffset="133796.67">21996 11298 41 0,'0'0'20'0,"-4"-13"-14"15,4 13 30-15,4-3-33 16,-1 0 1-16,8-3 2 16,3-4 1-16,4-2-8 15,6 2 0-15,8 1 7 16,7 6 0-16,3 3-1 16,0 0 0-1,26 3-2 1,-16 0 1-16,-9 0-2 15,-11 4 0-15,-11 2-2 16,-4 4 1-16,-17 5-2 16,-7 7 0-16,-10 7 0 0,-1-1 0 15,0 1 0 1,4 2 0-16,-3 7-1 0,-5-7 0 16,1 7-1-16,0 0 0 15,0 3-4-15,0-10 1 16,3-6-7-16,4-6 0 15,3-9-4-15,4-4 1 16</inkml:trace>
  <inkml:trace contextRef="#ctx0" brushRef="#br2" timeOffset="134187.04">22112 12270 47 0,'14'16'23'0,"11"-23"-21"16,-18 4 42-16,4-3-43 15,-1-3 1-15,4-1 1 16,-3 1 0-16,-1 3-4 15,-3-4 0-15,-3 1 2 16,-8-4 0-16,-3 4-1 16,-3 2 0-16,-4 4-2 15,-4 10 1-15,0-1-2 0,-3 13 0 16,0 6-1-16,3 6 1 16,4-6-1-16,7 0 0 15,7 0 1-15,7-12 1 16,7-4 0-16,4-2 1 15,0-4-2-15,-1-6 1 16,-2-4-9-16,-8-8 0 16</inkml:trace>
  <inkml:trace contextRef="#ctx0" brushRef="#br2" timeOffset="138271.01">1845 6992 18 0,'-7'0'9'0,"7"4"-1"16,0-4 10-16,0 0-14 16,0 0 1-16,7-4 2 0,-3-2 0 15,3 0-9-15,3-4 0 16,-3-5 6-16,4-7 0 16,3 0-3-16,-3-9 1 15,3-13-2-15,-4 0 0 16,-6-6 0-16,3-7 0 15,3 7-1-15,-10 0 0 16,4 3-1-16,3 9 1 16,-7 7-1-16,0 6-2 31,0 34 1-31,0 10 1 16,0 6 1-16,4 9-2 15,-4 7 1-15,7-3 0 16,-7 3 1-16,10-4 1 15,1-2 1-15,6-1-1 16,-6 1 1-16,7-10 1 16,-8-9 1-16,11-7-1 15,-10-9 0-15,7-3-1 16,-15-3 1-16,4-1-2 16,-14-5 1-16,-3-1-1 15,-1 1 0-15,-10-1 0 16,0 4 0-16,3 2 1 15,-3 4 0-15,3 6-1 16,-10 4 0-16,3 2 1 16,1 0 0-16,-8 4-1 15,11 3 1-15,-8 3-1 0,8 2 0 16,-7-2 0-16,7-3 1 16,0-3-2-16,3-1 1 15,4 1 0-15,3-4 1 16,-3 0-1-16,14-2 1 15,0-4 0-15,7-6 0 16,4 3 0-16,7-3 0 16,6-4-1-16,15-2 1 15,7-7-1-15,3-3 0 16,4-6 0-16,-14 6 0 0,21-24-1 16,0 8 1-16,-7-3-1 15,-4-2 1-15,-3 2-1 16,-7 13 1-16,-14 0 0 15,-1 6 0-15,-3 7-1 16,-6 2 1-16,-8 10-1 16,-7 16 1-16,-18 6-1 15,-7 12 1-15,-14 7-1 16,-6 0 1-16,-5 9-1 16,1-3 0-16,7 6-6 15,-1-3 1-15,-3 4-4 16,4-1 1-16</inkml:trace>
  <inkml:trace contextRef="#ctx0" brushRef="#br2" timeOffset="139172.81">2332 6384 31 0,'0'-19'15'0,"-7"-6"-11"0,7 16 27 15,0-7-30-15,0 7 1 16,-4-4 0-16,4-3 1 15,-7 1-3-15,0-4 0 16,-7 6 2-16,-4-2 0 16,-3 5-1-16,-10 7 1 15,-8 3-1-15,0 10 1 16,0-1-1-16,7 7 0 0,-6 12 0 16,-5-3 0-1,-6 10 0-15,3-1 0 0,4 4-1 16,-1 6 1-16,4 3-1 15,1 0 0-15,9 9-2 16,-2 1 1-16,10-1-1 16,-4 4 0-16,11-1 0 15,3 4 0-15,11-4 0 16,-7-2 1-16,7-13 1 16,7-7 0-16,-7-2 0 15,11-1 1-15,10-5-1 16,0-7 1-16,18-7-2 15,3-12 1-15,8-9-1 16,6-16 1-16,15-9-1 16,6-16 0-16,-3-7-1 15,4-2 0-15,0-7 0 16,-19 1 0-16,-9-4 0 16,-8-3 0-16,-14 0 0 0,-13-3 1 15,-8-4 0-15,-7 17 1 16,-11 2-3-16,-10 7 0 15,-7 3-6-15,-15 3 0 16</inkml:trace>
  <inkml:trace contextRef="#ctx0" brushRef="#br0" timeOffset="148119.37">18849 15086 40 0,'-18'38'20'0,"8"-23"-8"0,10-15 20 15,0 0-29-15,3-3 1 16,4-6 3-16,7-10 0 15,8-6-8-15,6-10 0 16,4-15 5-16,10-6 0 0,7-13-2 16,4 3 1-16,4-9-3 15,3 6 1-15,-4-7-2 16,-3 11 1-16,-11 8-1 16,-6 7 1-16,-8 9-2 15,-7 13 1-15,0 9-3 16,-10 16 0-16,-1 12-1 15,-3 10 0-15,-3 9 0 16,-1 4 0-16,1-4 3 16,3-3 0-16,0-3 3 15,4-6 0-15,3-4 2 16,3-9 0-16,1-6 0 16,7-6 1-16,6-7-2 15,5 4 1-15,-1-13-2 16,-3-4 1-16,0-5-2 15,-4-1 1-15,0-2-1 0,0-7 0 16,0 3 0-16,-3 10 0 16,0 2 0-16,-4 4 0 15,0 7 0-15,-3 2 1 16,-4 10-1-16,-4-4 1 16,-2 16-1-16,-8 13 0 15,0 13 0-15,-4 15 1 16,-3 0-1-16,-7 15 0 15,0 7 0-15,-4-6 0 16,0 9 0-16,4 3 1 16,4 7-2-16,3-13 1 0,3-9-3 15,4-7 0-15,7-9-6 16,4-16 1-16,6-12-8 16,8-7 0-16</inkml:trace>
  <inkml:trace contextRef="#ctx0" brushRef="#br0" timeOffset="148404.07">20197 14782 38 0,'21'-22'19'0,"7"6"-14"15,-17 10 27-15,-4 3-29 16,0-4 0-16,-4 1-1 16,-3 0 1-16,-7 3-4 15,-7 0 0-15,0 6 2 16,-4 3 1-16,1 3-2 0,-5 10 1 15,5 3-1-15,-1 10 1 16,8 5-1-16,3-5 0 16,3-1 0-16,4-9 0 15,7-6 0-15,0-7 0 16,7-6-1-16,7-9 1 16,1-10-3-16,2-6 0 15,1-3-6-15,-4-3 0 16,4-7-5-16,-1-2 1 15</inkml:trace>
  <inkml:trace contextRef="#ctx0" brushRef="#br0" timeOffset="148690.93">20468 14982 44 0,'-3'10'22'0,"-4"-23"-26"15,3 4 41-15,1-10-35 16,-1-6 0-16,4-9 0 16,0-4 0-16,0-9-3 15,0 9 1-15,7 1 3 16,4 2 0-16,3 4-1 16,7 3 1-16,7 6 0 15,4 6 0-15,-4 0-3 16,-7 7 1-16,0 6-4 15,1 6 0-15,-1 3-9 16,-4 3 0-16,-6 4-4 16,0-7 1-16</inkml:trace>
  <inkml:trace contextRef="#ctx0" brushRef="#br0" timeOffset="149050.69">20765 14882 47 0,'7'35'23'0,"21"-26"-23"0,-18-12 42 0,8 0-41 16,3-7 1-16,4 1-1 16,0-10 1-16,-1-3-3 15,-3-3 0-15,-3-3 1 16,-7-3 1-16,-11 2-2 15,-7 7 0-15,-4 4-1 16,-3 2 1-16,-11 13-1 16,1 12 1-16,-1 10 0 15,7 12 1-15,4 16 0 16,11-6 0-16,6 0 2 16,8 3 0-16,3-13 0 15,7-6 1-15,7-9-3 16,14-10 1-16,4-9-6 15,0 3 0-15,-7-19-10 16,-14-3 0-16</inkml:trace>
  <inkml:trace contextRef="#ctx0" brushRef="#br0" timeOffset="150041.46">22916 14797 63 0,'4'7'31'0,"-4"-1"-41"16,0-6 55-16,-4-3-46 15,1 3 1-15,-1 0-1 16,-3 3 1-16,-7 0-1 15,-7 0 1-15,-7 10-3 0,0 6 1 16,-4 3-3 0,4 9 0-16,3 0-2 0,4 4 1 15,7-1 0-15,7 1 0 16,3-4 2-16,11-6 0 16,7-6 4-16,7-3 0 15,11-4 3-15,0-9 0 16,0-6 0-16,-4-6 0 15,-3-4-1-15,-4 1 1 16,-7 2-4-16,-7 1 1 16,0 3-5-16,-7 6 0 15,-4 6-7-15,4 3 1 16,-3 10-1-16,-4 3 0 16,0 9 13-1,46 29-1-15,-78-38 6 16,39 47 0-16,3-3 8 15,1-3 0-15,-4-4 1 16,0-12 0-16,0-6-12 16,-7 0 1-16,-7-7-3 15,-7-6 0-15,-11-2-2 16,-3-14 1-16,-1-6-1 16,1-3 0-16,3-12 0 15,8-10 1-15,2-9-1 16,12-3 1-16,10-4-1 15,10-2 1-15,12 2 0 16,9 1 0-16,8-1 0 16,3 4 1-16,11-4 0 0,11-9 0 15,10 4 0-15,-4-4 0 16,-6-7-1-16,-11-2 1 16,-11 12-2-16,-10 7 1 15,-11-7-1-15,-14 4 0 16,-7 5-1-16,-7 1 1 15,-3 9-2-15,-8 6 0 16,-3 7 0-16,0 18 0 16,3 1 0-16,0 8 1 15,4 14 1-15,4 5 1 16,6-2 0-16,4 2 1 16,7 4 0-16,7-3 1 0,4-4-3 15,3-9 1-15,0-6-5 16,4-6 0-16,0-10-8 15,-4-16 1-15</inkml:trace>
  <inkml:trace contextRef="#ctx0" brushRef="#br0" timeOffset="155430.15">23439 14901 30 0,'3'9'15'0,"-3"1"-3"16,0-7 15-16,0 0-24 16,7 0 0-16,-7 7 3 15,0-1 1-15,0 0-9 16,0 7 1-16,0 9 5 16,0 7 0-16,0-1-2 15,0 0 0-15,0 7-2 16,0-4 1-16,0 1-1 15,-7-7 1-15,7-6-1 0,0-6 1 16,0-4-1-16,0-9 1 16,0-3 0-16,0-9 1 15,0-7-2 1,0 1 1-16,11-7 0 0,-4-7 0 16,3-2-1-16,4 0 0 15,1-1 0-15,2 10 1 16,-3-3-1-16,0 3 1 15,-3 13-1-15,3 3 1 16,0-4-1-16,-3 10 1 16,-1 7-1-16,-3 8 1 0,0 10-1 15,1 4 0 1,-1-1 0-16,0 6 1 0,0 4-1 16,-4 3 1-16,1-4-1 15,-1-2 0-15,-3-1-2 16,4-6 0-16,-1-6-5 15,-3-6 0-15,4-10-9 16,-1-12 0-16</inkml:trace>
  <inkml:trace contextRef="#ctx0" brushRef="#br0" timeOffset="155852.53">23805 15189 49 0,'0'7'24'0,"8"-14"-20"0,-1 7 39 16,3 7-39-16,4-14 0 15,4 14 0-15,3-7 0 16,0-13-6-16,0 1 0 15,-6-7 3-15,-1-6 1 16,-4 0-3-16,-3 0 1 16,0 3-1-16,0-7 0 15,-7 1 0-15,-3 6 0 16,-8 10-1-16,-3 5 1 0,-3 11-1 16,-1-1 0-16,0 9 0 15,1 10 1-15,2 10 0 16,5-1 0-16,6 3 0 15,8 1 1-15,3 2 0 16,7 4 0-16,4-9-1 16,3-7 0-16,0-3-5 15,7-10 1-15,0-6-10 16,4-9 1-16</inkml:trace>
  <inkml:trace contextRef="#ctx0" brushRef="#br0" timeOffset="156152.79">24211 15236 40 0,'0'29'20'0,"-3"-36"-14"0,3 1 28 16,-4-10-31-16,1 4 0 15,3-7 1-15,-4-12 1 16,4-7-7-16,0 7 1 15,-3-1 5-15,3 1 0 16,0 3-1-16,3 0 0 16,8 6 0-16,3 6 0 15,7 7-1-15,7 5 0 0,0 4-3 16,4 7 1 0,-4-1-5-16,1 0 0 0,-8 1-11 15,-4-7 0-15,-10 3-2 16,-3 3 1-16</inkml:trace>
  <inkml:trace contextRef="#ctx0" brushRef="#br0" timeOffset="156961.63">24645 15236 45 0,'35'0'22'0,"-10"-28"-20"0,-18 25 43 15,0-3-42-15,0 9 1 16,-3-6 0-16,-4 3 0 16,0-3-7-16,-7-7 1 15,-7 4 3-15,-8 0 1 16,1 3-4-16,-3 6 1 16,6 0-2-16,0 0 0 0,1 3-1 15,-1 7 0-15,4-1-1 16,3 4 0-16,8 0-1 15,3-7 1-15,0 4 1 16,7-7 0-16,7 0 1 16,4-12 0-16,-1-3 1 15,4-1 1-15,-3-2 0 16,0 2 0-16,-1 1-2 16,-3-1 1-16,1 4-2 15,-5 6 0-15,1-6 0 16,-1 6 1-16,1 3 1 15,-1 3 0-15,1 1 1 16,0-1 1-16,-1-3 1 31,4 0 1-31,4-3 0 0,7-6 0 0,3-4 0 16,7 1 0-16,4-16 0 16,-4-6 1-16,4-7 1 0,-4-19 0 15,1-5-1-15,-5-17 1 16,-2-5 0-16,-12-7 0 15,-10 12-1-15,-7-5 0 16,-3 2-2-16,-8 7 0 16,1 3-1-16,-5 12 0 15,-2 16 0-15,-8 16 0 16,-7 28 0-16,-3 19 1 16,3 15-2-16,4 35 0 15,3 19 0-15,18 31 1 0,14 16 0 16,11 0 1-16,3 6-1 15,4-12 1-15,-4-26-2 16,-3-12 1-16,3-19-10 16,-3-18 1-16,-4-11-3 15,-4-11 0-15</inkml:trace>
  <inkml:trace contextRef="#ctx0" brushRef="#br0" timeOffset="158943.75">22585 15628 30 0,'-11'16'15'0,"8"-10"-5"0,3-6 15 16,3 4-17-16,8-4 0 15,10 0 4-15,18 0 0 0,14-4-14 16,10-2 0-16,25-3 11 16,36-4 0-16,13 1-5 15,19-4 1-15,13-3-3 16,4-6 1-16,-4 0-4 16,8 0 0-16,-26-3-1 15,-13 9 0-15,-18 6-1 16,-14 4 0-16,-25 3-4 15,-18-1 0-15,-17 1-5 16,-14 0 1-16,-18-7-6 16,-17 1 1-16</inkml:trace>
  <inkml:trace contextRef="#ctx0" brushRef="#br0" timeOffset="159364.99">22677 15876 55 0,'7'3'27'0,"24"-9"-30"0,-17 0 51 0,8-1-46 15,6 1 0-15,7 0 2 16,22 0 1-16,13-1-6 16,29-2 1-16,7 0 3 15,14-10 0-15,28 3-1 110,4-3 0-110,3-3-2 0,11-6 1 0,-11 0-1 0,-25 0 0 0,-10 3-1 0,-17 3 1 15,-15 6-4-15,-21 3 0 0,-11 4-6 0,-13 0 1 0,-15-1-10 0,-18 4 1 0</inkml:trace>
  <inkml:trace contextRef="#ctx0" brushRef="#br0" timeOffset="167592.24">26557 14126 25 0,'4'-6'12'0,"-1"6"6"0,-3 0 13 0,4 3-25 16,-4 0 1-16,0 7 1 16,0 5 1-16,0 7-13 15,0 7 1-15,-4 11 7 16,1 1 1-16,-4 16-4 15,3 5 0-15,-3 4-1 16,3 9 0-16,4 16 0 16,0-6 0-16,0 0 0 15,4-10 1-15,0-12-1 16,-1-19 1-16,1-13-1 16,-1-22 1-16,-3-18-1 15,0-13 1-15,-7-12-1 16,-7-10 0-16,-7-3-1 15,-7 0 0-15,-15 6 0 16,-6 3 1-16,7 7-2 16,-1 6 1-16,-3 3-3 0,0 3 0 15,4 6 0-15,7 7 1 16,7 6 2-16,6 3 1 16,12 0 2-16,13 4 0 15,12 5 5-15,6-2 1 16,21-1 0-16,18-3 1 15,14-6-4-15,18-6 1 16,-8-3-3-16,1-4 1 16,-11-3-12-16,-14 1 1 15,-17-1-12-15,-22-3 0 16</inkml:trace>
  <inkml:trace contextRef="#ctx0" brushRef="#br0" timeOffset="168193.5">28127 15230 42 0,'4'25'21'0,"17"-40"-8"0,-11 2 21 15,4 1-30-15,4-20 0 0,0-12 5 16,-1-9 1-16,-6-16-12 15,-1-13 1-15,1-5 6 16,-4-4 1-16,0-13-3 16,-3-2 1-16,3 5-3 15,3 13 0-15,4 4-1 16,1 12 1-16,-1 12-1 16,0 13 0-16,3 13-1 15,8 15 1-15,3 19-4 16,1 6 1-16,-5 19-3 15,-10 19 0-15,-7 12-7 16,-14 4 0-16,-10 9-6 16,-15-3 1-16</inkml:trace>
  <inkml:trace contextRef="#ctx0" brushRef="#br0" timeOffset="168733.1">28053 14766 38 0,'-18'13'19'0,"4"-20"-14"0,14 7 27 16,7 4-26-16,0-1 1 15,4 0 1-15,6 3 0 16,8 0-11-16,7 1 0 16,7-1 7-16,0-3 0 15,-1 0-5-15,-2 0 0 16,-5 0-5-16,1 4 1 0,-4-7-4 16,1 0 0-16,-1 0-1 15,0 0 0-15,4-3 1 16,-4-1 1-16,-3 1 6 15,-4 3 1-15,-4 0 5 16,1-6 0-16,-4 3 5 16,0 6 0-16,-3 0 0 15,-4 3 1-15,-7-2-4 16,-4 2 0-16,-3 0-2 16,-7 3 0-16,-7 4-3 15,-4 6 0-15,-3 6-1 16,4-6 0-16,-1 3-1 15,11 0 1-15,-4 0 0 16,11-4 0-16,0-2 0 16,7-3 1-16,7-4-1 15,14-6 0-15,4-6 0 16,-4-3 0-16,-3 0-1 0,-1-1 1 16,1-2-1-16,0 3 0 15,-4-1-3-15,0 4 1 16,0 6-1-16,0 4 0 15,-3 2 0-15,3 7 1 16,-4 2 0-16,1 1 0 16,3 0 2 15,0 0 0-15,4-3-4-16,-4-4 1 0,4-2-7 0,-4-7 1 0</inkml:trace>
  <inkml:trace contextRef="#ctx0" brushRef="#br0" timeOffset="169003.53">28956 15026 54 0,'7'4'27'0,"-18"-23"-37"16,11 12 50-16,0 1-39 16,0-10 1-16,4 1 1 15,-4-1 0-15,0-3-3 16,0 0 1-16,0 4 4 15,0-4 0-15,14 3 0 16,7 1 1-16,11 5-2 16,7 1 1-16,3-4-3 15,4 1 1-15,-7 2-7 16,-7 4 1-16,-8 6-11 16,-10 0 1-16,-10 3-7 0,-1 0 1 15</inkml:trace>
  <inkml:trace contextRef="#ctx0" brushRef="#br0" timeOffset="169544.62">30043 15224 56 0,'0'25'28'0,"3"-25"-33"0,1-6 49 16,-4-4-43-16,3-2 0 15,4-7 1 1,0-16 0-16,4-2-3 0,3-4 1 16,4-3 1-16,-1 0 0 15,4 7 1-15,1 5 1 16,2 7-1-16,1 3 1 16,3 13-3-16,0 6 0 15,-3 3-3-15,0 6 1 16,-8 3-8-16,1 7 0 15,-4-3-8-15,-3-1 0 16</inkml:trace>
  <inkml:trace contextRef="#ctx0" brushRef="#br0" timeOffset="170310.02">30381 15142 56 0,'4'25'28'0,"17"-9"-31"15,-14-16 48-15,4 3-40 16,6 7 0-16,4-7 1 16,8 0 0-16,-1-3-9 15,-7 0 1-15,0-6 5 16,0-10 0-16,-3-6-5 16,-4-3 1-1,-14-6-3-15,0 6 0 16,0 3-1-16,-3 9 1 15,-5 7-1-15,1 12 1 16,-3 10 1-16,-1 6 1 16,4 0 1-16,0 3 1 15,0 3 0-15,4-3 1 16,3 6-1-16,3-9 1 16,4-3-1-16,4-3 1 15,-1-4-2-15,8-2 0 16,7-4-4-16,6-9 1 15,1-3-6-15,-4-10 0 0,1 0-2 16,-1 1 0-16,0-1 3 16,4-3 1-16,0-3 5 15,-1 3 0-15,-2 4 8 16,-1-1 1-16,-4 3 3 16,-6 7 0-16,-4 0-2 15,-3 6 0-15,-8 0-3 16,-6 6 1-16,-4 0-3 15,-7 7 0-15,-4 3-2 16,-7-7 0-16,4 7 0 16,0 6 1-16,3-3 0 15,1-4 0-15,3 1 0 16,3-4 1-16,4-2-1 16,3-4 1-16,8-3-1 15,6-6 0-15,5-3-1 0,-1-7 1 16,3 4-1-16,1-1 0 15,0 1-2-15,-4 3 1 16,-4 0-1-16,4 2 1 16,-3 1 0-16,0 0 0 15,-4 6-1-15,0 4 1 16,0 5 1-16,-4 4 0 16,1-1 1-16,3 4 0 15,0 0-1-15,0 0 1 16,0-3-3-16,0-4 0 15,4-6-8-15,-1-3 1 16,4-6-4-16,-7-9 1 16</inkml:trace>
  <inkml:trace contextRef="#ctx0" brushRef="#br0" timeOffset="170608.94">31418 15142 35 0,'7'13'17'0,"-17"3"-22"16,3-13 31-16,-4 0-27 16,-3 0 1-16,-7 3-1 15,-4 10 1-15,-3 0 1 16,0 2 1-16,3 4 1 16,4 0 0-16,3 0 0 15,4 7 0-15,4-1 0 16,6 0 0-16,8-3 0 15,6-3 0-15,11-6-2 16,8-10 0-16,6-12-1 0,11-10 0 16,3-6-3-16,4-9 1 15,3-13-6-15,-10-6 0 16,-10-13-5-16,-1-12 0 16</inkml:trace>
  <inkml:trace contextRef="#ctx0" brushRef="#br0" timeOffset="171000.81">31785 14305 13 0,'-17'-3'6'0,"-8"85"11"16,18-48 2-16,0 16-15 15,-4 16 1-15,-3 19 2 16,0 15 1-16,-4 0-9 16,-3 10 0-16,0-9 8 15,3-14 0-15,4-15-2 16,4-9 1-16,3-19-2 15,0-16 0-15,3-9-2 16,4-10 1-16,0-9-2 16,7-9 0-16,4-7-1 15,3-9 0-15,0 7-1 16,0-1 0-16,0 3 0 16,0 3 0-16,-3 10 0 15,-1 6 1-15,-2 4-1 16,-5 5 1-16,1 4 0 0,-1 3 1 15,4 0-1-15,-3 3 1 16,3 3-1-16,-4-3 0 16,1-4-1-16,3-2 0 15,-4-3-4-15,4-4 0 16,0-9-8-16,4-9 0 16,0-4-1-16,-1-6 1 15</inkml:trace>
  <inkml:trace contextRef="#ctx0" brushRef="#br0" timeOffset="171197.58">31944 15368 49 0,'4'47'24'0,"-1"10"-32"15,-3-45 50-15,0 4-43 16,0-7 1-16,0-2-4 15,0-1 1-15,0-6-1 16,0-10 0-16,0-5-9 16,0-10 0-16</inkml:trace>
  <inkml:trace contextRef="#ctx0" brushRef="#br0" timeOffset="171720.96">32029 15258 23 0,'24'19'11'0,"8"-6"-4"16,-18-13 10-16,4-3-13 0,7 0 0 16,-4-7 1-16,3 1 0 15,1-1-7-15,0-2 1 16,0 2 5-16,-4 4 0 16,-4 0-3-16,1 3 1 15,-7 3-2-15,-8 3 0 16,-6 6-3-16,-4 1 0 15,-4 2-1-15,0 4 0 16,1 9 0-16,3 9 1 16,3 7 2-16,1 3 1 0,3 9 2 15,3 10 0-15,4-3 1 16,0 2 1-16,0-2-2 16,0-7 1-16,-7 1-3 15,-3-7 1-15,-4-10-2 16,0-5 1-16,-7-7-1 15,-4-10 1-15,-14-11-1 16,-10-11 1-16,-7-8-1 16,-1-7 0-16,-6-10-1 15,-1 1 0-15,1 0 0 16,13 2 0-16,12 4 3 16,10 6 0-16,10 7 1 15,18 2 0-15,7 4 4 16,14 3 0-16,22 0-1 15,20-3 1-15,-6-7-3 16,13-3 1-16,-2 1-4 16,-12-4 1-16,-14 0-7 15,-17 0 0-15,-11 0-8 32,-17 4 1-32</inkml:trace>
  <inkml:trace contextRef="#ctx0" brushRef="#br0" timeOffset="172502.6">27841 15362 49 0,'4'28'24'0,"17"-6"-18"15,-7-16 43-15,11 7-43 16,10-1 0-16,21-2 4 15,22-7 0-15,7-12-13 16,24-7 0-16,25-6 7 16,4-6 1-16,-1 3-6 15,-13 0 0-15,-22 3-7 16,-17 9 1-16,-29 7-10 0,-24 6 1 16,-18 0-5-16,-14 3 1 15</inkml:trace>
  <inkml:trace contextRef="#ctx0" brushRef="#br0" timeOffset="172995.79">29986 15704 46 0,'0'22'23'0,"28"-7"-15"0,-17-12 40 0,14 1-42 0,17-1 0 15,25 0 3-15,28-3 1 16,22-3-13-16,34 3 0 15,12-13 8-15,24-6 0 16,14-9-4-16,-21-3 0 16,-18-1-3-16,-10 10 0 15,-29 7-5-15,-28 2 1 0,-31 1-9 16,-36 5 0 0,-28-5-5-16,-28 6 0 0</inkml:trace>
  <inkml:trace contextRef="#ctx0" brushRef="#br0" timeOffset="173491.93">28011 15735 54 0,'42'16'27'0,"67"-23"-31"0,-70 7 49 0,3-3-40 0,22 0 1 0,17-6 1 16,25-10 0-16,-4-6-11 15,11-3 1 1,-11-1-1-16,-13 11 0 0,-12 2-14 16,-17 10 0-16</inkml:trace>
  <inkml:trace contextRef="#ctx0" brushRef="#br0" timeOffset="173956.1">30039 15958 57 0,'14'19'28'0,"71"2"-26"16,-53-14 43-16,28-1-44 15,21-6 1-15,17-6 0 16,26-7 0-16,17-6-5 15,4-3 1-15,10-6-2 16,-7-3 0-16,-17 6-7 16,-29-3 0-16,-28-1-7 15,-11 1 1-15</inkml:trace>
  <inkml:trace contextRef="#ctx0" brushRef="#br0" timeOffset="174363.97">32939 15265 66 0,'0'47'33'0,"14"-28"-47"16,-7-13 65-16,0 0-51 15,4 3 0-15,-4 7-21 16,0 0 0-16,-4 0 14 16,4-4 1-16</inkml:trace>
  <inkml:trace contextRef="#ctx0" brushRef="#br0" timeOffset="181567.9">22976 3875 28 0,'7'16'14'0,"-7"28"-4"0,0-25 15 0,0-7-23 16,0 20 1-16,-3 5 0 15,3 7 1-15,3 13-6 16,-3 12 1-16,0 12 3 16,0 20 0-16,0 15-2 15,0 9 0-15,-3-3-1 16,-1 1 1-16,1-14-4 15,-4-8 0-15,3-26-6 16,1-19 1-16,-1-21-2 16,8-23 0-16</inkml:trace>
  <inkml:trace contextRef="#ctx0" brushRef="#br0" timeOffset="182380.11">22998 3615 22 0,'10'10'11'0,"40"-20"-13"0,-36 10 19 0,7 0-14 15,11 0 1-15,10 0 4 16,11-9 1-16,3-1-11 15,22 1 1-15,17-4 5 16,18-5 1-16,0 8-2 16,21-5 0-16,21 5-3 15,-7 4 1-15,8 0-1 16,13-10 1-16,0-3-1 16,4-9 1-16,18-10-1 15,-22-6 1-15,7-6-1 16,-3-6 0-16,-7 2-1 0,-18 1 0 15,-3 0-1-15,3 12 0 32,18 32-1-32,-29 15 1 15,-10 6-2-15,-21 10 1 16,-18 10-1-16,-10 8 1 16,-11 4 0-16,-7 0 1 15,-4 10 1-15,-10-10 0 16,-7 9 1-16,-4 6 0 15,-3 7 0-15,0 6 1 16,-4 13 0-16,-3 9 0 0,-8 16-1 16,1 12 0-16,3 13 0 15,0-3 0-15,1 3 0 16,6-1 0-16,0-2 0 16,0-3 0-16,-3-16 2 15,0-7 0-15,-4-5 0 16,-7-11 1-16,-11-17 1 15,-20-11 0-15,-18-2 0 16,-18-13 1-16,-32-6-3 16,-28-10 1-16,-17-6-2 15,-43-9 1-15,-14-7-3 16,-39-9 1-16,-28-9-9 16,-35-7 0-16,-15-15-3 15,-10 3 1-15</inkml:trace>
  <inkml:trace contextRef="#ctx0" brushRef="#br0" timeOffset="185067.05">9846 7827 20 0,'7'12'10'0,"7"-2"-4"0,-10-7 11 0,3 0-16 15,0 3 0-15,3 3 0 16,8 4 1-16,-4-4-3 16,4 7 1-16,3 6 0 15,4 3 1-15,-4 6-1 16,4 1 1-16,-1 5-1 16,4 1 0-16,1 6 1 15,-5-6 0-15,1-4 1 16,0 1 1-16,7 2 0 15,10 1 0-15,0 0-1 16,8-7 1-16,20 7-2 16,1 5 0-16,3 1-1 0,7 3 1 15,4 7-2-15,10 5 0 16,7-2 0-16,-10-1 1 16,10 1-1 15,4-7 1-31,88 41-3 0,-7-7 1 15,-7-5-1-15,-7-7 1 16,-7 6 1-16,3-2 0 16,-7-11 1-16,-3-2 1 15,3 0 2-15,8-10 0 16,-12-9 0-16,12-3 1 16,13-7-2-16,-3-2 1 0,14-1-2 15,4 3 1-15,3-2-2 16,14-7 1-16,-14 0-1 15,4 0 1-15,6-3-1 16,-10-3 1-16,4-7-1 16,-8-5 0-16,-3-7 0 15,11-3 0-15,-18-1 0 16,11-8 0-16,6-10 0 16,-10-6 1-16,7-4 0 15,0-2 0-15,-7-7-1 16,-3-3 1-16,-1 3-1 15,-24-6 1-15,-11-6-5 16,-17 0 0-16,-11-7-8 16,-18 1 1-16</inkml:trace>
  <inkml:trace contextRef="#ctx0" brushRef="#br0" timeOffset="185727.52">18168 8912 28 0,'0'22'14'0,"0"3"-9"0,4-19 16 0,-1 3-19 15,1 1 0-15,3 2 1 16,3-2 1-16,8-1-5 16,10-3 1-16,7 4 2 15,8-4 1-15,-1 0-2 16,15 1 1-16,6-4-1 15,4-3 1-15,11 3-1 16,-1 0 0-16,-10 3-1 16,-10 0 1-16,-15 1-2 15,-7 2 1-15,-3 7-3 16,-11 0 1-16,-3 5-1 16,-4 5 0-16,-7 5-1 0,-7 16 0 15,-10-3-1-15,-12 9 1 16,-13 4 0-16,0-10 1 15,-4 6 0-15,4 3 1 16,-4-9 1-16,4-6 0 16,3-3 1-16,4-7 0 15,6-6 0-15,5-6 1 16,3-3 0-16,3-4 0 0,4-9 0 16,0-3 1-1,7-6-1-15,0-3 0 0,-3-4 0 16,-1-9 1-16,-3-3-1 15,-7-3 1-15,-4-13 0 16,-3-3 0-16,-11-15-1 16,-17-10 1-16,-11-3-2 15,0-4 1-15,-7-8-10 16,3-14 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16T14:04:02.60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72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0-16T14:04:42.362"/>
    </inkml:context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2466 4653 42 0,'0'10'21'0,"7"24"-15"16,-7-18 22-16,-7-1-26 0,3 17 1 15,-6 5 1-15,-1 4 0 16,-6 12-4-16,-5 1 0 16,1 12 4-16,-3-1 1 15,9 1-1-15,-2 3 0 16,6-9 0-16,4-7 0 16,7-3-1-16,7-15 1 15,11-7-1-15,3-9 0 16,11-13-1-16,7-9 1 15,10-3-3-15,11-1 1 16,-7 1-5-16,-4 0 0 0,-3 0-6 16,-7 3 0-16,-7-4-10 15,-4-8 1-15</inkml:trace>
  <inkml:trace contextRef="#ctx0" brushRef="#br0" timeOffset="241.95">2960 5349 41 0,'0'19'20'0,"0"-6"-18"16,0-13 26-16,0 6-29 15,-7 0 1-15,3 4-2 16,4-10 0-16,-7-4-6 0,4-2 1 16,3-3-5-16,0-7 1 15</inkml:trace>
  <inkml:trace contextRef="#ctx0" brushRef="#br0" timeOffset="427.47">2872 5083 28 0,'28'41'14'0,"4"-26"-13"0,-25-9 22 0,3 1-24 15,1-4 0-15,3 3 0 16,4-3 0-16,-1 10-2 16,-3-13 1-16,4 12-6 15,-11 1 0-15</inkml:trace>
  <inkml:trace contextRef="#ctx0" brushRef="#br0" timeOffset="704.29">3069 5440 23 0,'0'0'11'0,"0"13"-5"0,0-20 16 0,0-2-20 16,0-3 0-16,11-7 0 15,-8 3 1-15,4-3-5 16,4-3 1-16,0 0 2 15,-1-3 0-15,1 10-1 16,6 2 0-16,-6 4-1 16,-4 2 1-16,7 10 0 15,4 7 0-15,-8 2 0 0,8 7 1 32,-7 3 0-32,3 10 1 15,-4-7-2-15,4-7 1 16,-10 1-3-16,3-3 0 15,3-4-7-15,-10-2 1 16</inkml:trace>
  <inkml:trace contextRef="#ctx0" brushRef="#br0" timeOffset="1063.54">3447 5406 38 0,'14'19'19'0,"21"-10"-13"16,-24-6 31-16,3-6-35 16,3 0 1-16,1-7 1 15,-4-2 1-15,4-1-7 16,-8-2 1-16,1-1 3 16,-4-3 1-16,-3 3-2 15,3-2 0-15,-7 8-2 16,0-9 1-16,-7 10-3 15,3 3 1-15,-3 9-2 16,-4 3 0-16,1 10 0 16,-1-4 1-16,4 4 0 0,4 6 0 15,3 3 2-15,10 0 1 16,1-6 0 0,-1 0 1-16,1-4-1 0,7-8 1 15,3-7-4-15,-7-3 1 16,11-4-10-16,-4-8 1 15</inkml:trace>
  <inkml:trace contextRef="#ctx0" brushRef="#br0" timeOffset="1516.99">3986 5343 41 0,'0'3'20'0,"0"-6"-17"0,0 3 31 0,0-9-32 16,0-1 0-16,-10 4 0 16,-1-3 1-16,1 5-4 15,-4 4 0-15,-1 4 2 16,5 2 1-16,-11 6-3 15,7 1 0-15,-1 6-1 16,8 3 1-16,4 0-1 16,3-4 0-16,3-2 0 15,4-3 0-15,4-4 1 0,7-3 1 16,-4-9 0-16,3-3 0 16,-6-4 0-16,7 1 0 15,-8-3 0-15,4 5 0 16,-3-8-1-1,0 5 1-15,3 4 0 0,-4 3 1 16,1 3-2-16,-1 0 1 16,1 3-1 31,-4 3 0-47,7 0-4 0,4 1 0 15,-8-1-7-15,8 0 1 0</inkml:trace>
  <inkml:trace contextRef="#ctx0" brushRef="#br0" timeOffset="1784.4">4364 5412 22 0,'0'-25'11'0,"0"50"-8"0,0-19 10 0,0-18-13 15,0-1 0-15,0 1 6 16,0-1 1-16,0 1-4 15,0-4 1-15,3 6 7 16,15 1 0-16,3 0 1 16,11-1 1-16,14 1-4 15,3-1 0-15,15 1-7 0,-4-4 1 16,-4 7-13 0,-17 3 1-16,-14-6-10 0,-8 6 1 15</inkml:trace>
  <inkml:trace contextRef="#ctx0" brushRef="#br0" timeOffset="2314.09">6904 5575 59 0,'-7'0'29'0,"3"-19"-32"0,4 13 52 15,0 0-46-15,0-4 0 16,0-18 1 0,0 0 1-16,4 6-6 0,10-3 0 15,4 3 4-15,10 0 0 16,18 6-3-16,-4 4 0 0,0-1-6 16,4 7 1-16,-14 0-8 15,-4 2 1-15,-3-5-8 16,-8 6 1-16</inkml:trace>
  <inkml:trace contextRef="#ctx0" brushRef="#br0" timeOffset="3165.91">7334 5519 57 0,'50'31'28'0,"-1"-47"-31"15,-38 16 51-15,6 0-48 16,8 3 1-16,0-6 0 16,3-9 1-16,4-1-3 15,-8 7 1-15,1 0 0 16,-4-7 0-16,-10 4-1 16,-1-4 1-16,-6-3-1 0,-4 1 0 15,-4 2 0-15,-6 7 1 16,-8 0-1-16,4 6 1 15,-4 12-1-15,4 4 0 16,-3 6-1-16,-5-3 1 16,8 3-1-16,4 3 0 15,-1 3-1 1,8 0 1-16,-4 0 0 0,7-9 0 16,7-3 0-16,3 0 1 0,8-7-1 15,7-6 0-15,3-6-1 16,4-6 1-16,3-10-1 15,4 0 1 1,3 0 0-16,-10 7 1 16,3-4 2-16,0-6 0 0,-3 6 2 15,3 1 0-15,-14-4 1 16,1 3 1-16,-5 4-1 16,-6-10 1-16,3 6-3 15,0 3 1-15,-3 10-2 16,-1-6 1-16,-6 3-4 15,-1 2 1-15,1 8-3 16,-4 11 0-16,3 10-1 16,-3-9 1-1,0 6-1-15,0 3 1 16,4 3 1-16,3 4 1 0,-4-4 2 16,5 0 0-16,-1 7 0 0,0-1 1 15,3 7-1-15,-3-4 0 16,4 7 1-16,3-3 0 15,7 9 2-15,0-15 1 16,4 9 1-16,-11 0 1 16,4 0-1-16,-1-1 1 15,-3-11-1-15,-3-7 0 16,-4 0-4-16,-7-3 0 16,-3 0-2-1,-8-6 1-15,-7-4-2 0,-10-6 1 0,-7-6 0 16,3-9 0-16,-7-19 0 15,-7-4 0-15,-3-8-1 16,0-7 1-16,-1 0-2 16,4 9 1-16,15 13-1 15,10 3 0-15,10 6-1 16,4 4 0-16,14-1-3 16,14 7 1-1,7-10-7-15,11-9 0 0</inkml:trace>
  <inkml:trace contextRef="#ctx0" brushRef="#br0" timeOffset="3496.7">8329 5578 54 0,'0'35'27'0,"0"-23"-28"0,0-12 49 16,0-6-46-16,-3-7 0 15,-1-2 0-15,1-1 1 16,3 7-3-16,0-1 0 16,0-2 2-16,0-4 0 15,0 7-1-15,3-1 0 16,4 1-1-16,4 3 0 0,6-1-4 15,1 7 1-15,3 0-4 16,4 0 1-16,-4-9-7 16,4 6 0-1,-11 0-4-15,-4-10 0 0</inkml:trace>
  <inkml:trace contextRef="#ctx0" brushRef="#br0" timeOffset="3812.45">8562 5515 46 0,'3'19'23'0,"19"-16"-14"0,-15 1 42 0,7 2-47 16,3 0 0-16,5-3 3 15,6-3 0-15,0-6-10 16,0 0 1-16,-3 3 5 16,-4 3 0-16,-7-7-3 0,0-5 1 15,-10-4-3-15,-8 4 1 16,-6 2-2-16,-4 7 0 15,-4 12-2-15,0-5 1 16,1 8-1-16,-1 10 0 16,4 6 1-16,0 4 0 15,7-7 2-15,3 3 0 16,8 3 1-16,3-6 1 16,7-9-2-16,11-10 0 15,-1-6-5-15,5 0 1 0,2-12-9 16,-2-10 1-16</inkml:trace>
  <inkml:trace contextRef="#ctx0" brushRef="#br0" timeOffset="4097.06">9186 5293 46 0,'18'19'23'0,"-18"6"-24"16,0-16 39-16,0 4-37 15,-11 6 1-15,1 2-1 16,-1-2 1-16,1 0-3 15,-4 0 0-15,-4 0 2 16,0-13 0-16,4 0 0 16,4 1 0-16,3 2 2 15,10-3 0-15,8 4 0 16,-4-1 1-16,14 0 0 16,4-2 0-16,-1-1-2 0,-3 3 1 15,-6 1-3 1,-8 2 0-16,-7 7-3 15,-11 3 1-15,-7-6-5 0,1 6 0 16,-8-3-11-16,-3-10 1 16</inkml:trace>
  <inkml:trace contextRef="#ctx0" brushRef="#br0" timeOffset="4457.26">9567 5221 48 0,'0'40'24'0,"-21"11"-21"0,18-39 34 0,-11 4-38 16,-1 3 1-16,-2 3-1 15,-4 0 1-15,-1 3 0 16,5-7 1-16,3-8-1 15,-4-1 1-15,11 1 0 16,0-4 1-16,7 0 0 16,7-3 0-16,11 1 0 15,3-1 0-15,4 3 0 16,3 0 0-16,-7 7-2 16,-3 6 1-16,-4 6-3 15,-14 6 1-15,-14-9-4 16,-4 3 1-16,-3 10-10 0,0-10 1 15,-4-7-3-15,11-11 1 16</inkml:trace>
  <inkml:trace contextRef="#ctx0" brushRef="#br0" timeOffset="4702.89">9768 5550 44 0,'15'38'22'0,"-15"12"-22"0,0-38 42 0,0 4-42 15,0-7 0-15,0 10 0 16,0-6 1-16,0-4-2 16,0-9 0-16,0 0-2 15,3-9 1-15,1-7-7 16,-4-6 0-16,3-15-5 15,-6 15 1-15</inkml:trace>
  <inkml:trace contextRef="#ctx0" brushRef="#br0" timeOffset="4858.96">9744 5349 33 0,'14'13'16'0,"14"12"-9"0,-21-25 25 0,7 6-32 15,4 0 1-15,0-2-1 16,-1-1 0-16,-3 3-3 0,0 0 1 15,0-6-5-15,4 0 1 16,-4-9-6-16,0-1 1 16</inkml:trace>
  <inkml:trace contextRef="#ctx0" brushRef="#br0" timeOffset="5131.78">10220 5406 23 0,'4'25'11'0,"3"-19"-8"0,-7-6 16 0,-4 6-17 0,1 1 1 0,-5-1 0 15,-2 10 0-15,-8-16-4 16,1 6 1-16,-1 3 3 16,0 7 0-16,4 9-2 15,4 6 0-15,6 4-2 16,4-13 0-16,7-3-1 15,7-4 0 1,18-21 1 0,-7-10 1-16,-4-6-1 15,-7-3 0-15,-3 7-7 16,-8-8 1-16</inkml:trace>
  <inkml:trace contextRef="#ctx0" brushRef="#br0" timeOffset="5538.35">10361 5578 41 0,'4'10'20'0,"13"-29"-23"0,-10 9 34 15,0-2-31-15,4 6 1 16,0-13 0-16,-1-6 0 16,1 0 0-16,-1-10 0 0,1 4 1 15,3-1 1-15,0 4-1 16,4 9 1-16,-1 10-1 16,1 0 1-16,7 9-2 15,-1 6 0-15,5 6 0 16,2 1 0-16,1 3-1 15,7-1 1-15,14-5 0 16,7-4 1-16,3 3-2 16,4 4 1-16,-7-4 0 15,-3 4 0-15,-8 2-3 16,-10 1 0-16,-7-6-11 16,-11-1 0-16,-18 10-2 15,-6 0 1-15</inkml:trace>
  <inkml:trace contextRef="#ctx0" brushRef="#br0" timeOffset="6980.95">2103 6177 2 0,'10'0'1'0,"40"-3"5"0,-40 3-13 0</inkml:trace>
  <inkml:trace contextRef="#ctx0" brushRef="#br0" timeOffset="7354.81">2237 6252 25 0,'-4'7'12'0,"4"-10"-9"0,0 3 25 0,0 0-26 0,0 0 1 0,11-10 1 16,-1 4 1-16,8 0-6 15,3 2 0-15,11-5 4 16,7 3 0-16,3-4 0 0,14 4 1 16,8-3-1-16,21-4 0 15,13-3 0-15,5 4 0 16,17-4 0-16,10 1 1 16,8-4-2-16,13 6 1 15,26-9-1-15,3 7 1 16,21-4-1-16,7-3 0 15,21 3-1-15,18 3 0 16,14 1-1-16,11-7 1 16,21 3-1-16,-4-3 0 15,11 9 0-15,7-12 1 16,10 10-1-16,32-4 1 16,-3 6 0-16,18 10 0 15,10-3 1-15,-4 0 0 0,0 2-1 16,8-14 1-16,-18 2-2 15,-18-9 1-15,-11-3-5 16,-31-1 0-16,-25 4-14 16,-21-3 0-1</inkml:trace>
  <inkml:trace contextRef="#ctx0" brushRef="#br0" timeOffset="10433.18">30720 9708 38 0,'7'19'19'0,"-14"6"-12"0,7-16 20 15,-7 7-26-15,0 12 1 0,-4 13 0 16,-6 3 0-16,2 12-3 16,-2 10 0-16,-4 9 1 15,-1 20 1-15,-2-8-1 16,-1 1 0-16,0-3-2 16,4-22 0-16,0-10-5 15,7-12 1-15,0-16-6 16,3-10 1-16</inkml:trace>
  <inkml:trace contextRef="#ctx0" brushRef="#br0" timeOffset="10959.05">30141 10617 29 0,'-10'32'14'0,"20"2"-9"0,-6-27 21 15,-1 2-23-15,4-6 0 16,4 7 3-16,3 2 0 16,0-6-7-16,4 1 1 15,3-4 5-15,0-3 0 16,0 0-2-16,4-3 0 15,-4 3-1-15,-3 3 0 0,0 0-2 16,-4 3 1-16,-4 4-1 16,1-1 1-16,-1-3 0 15,1-3 0-15,3-6 0 16,0-3 0-16,7-3 1 16,8 2 0-16,-5-2 0 15,-3-7 1-15,-3-3 0 16,3 1 1-16,0-4-1 15,4-3 0-15,-4 3-1 16,-3 3 1-16,-7 6-2 16,-8 1 1-16,-10 5-2 15,-4 7 1-15,-6 7-2 16,-11-1 1-16,-11 0-2 16,-7-3 1-16,0-3-2 15,-3-3 1-15,6 3-3 16,1 0 0-16,-4 0-7 15,0 0 1-15,4-6-6 16,0 0 0-16</inkml:trace>
  <inkml:trace contextRef="#ctx0" brushRef="#br0" timeOffset="11602.37">30275 8654 44 0,'0'7'22'0,"-3"2"-18"0,3-3 35 0,-4 7-39 16,-3 12 0-16,-3 9-1 16,-15 7 1-16,-10 13 0 15,-1 8 0-15,-13 20-1 16,-4 12 1-16,-7 0-3 15,0 3 1-15,11-18-3 16,10-10 0-16,7-10-9 16,8-15 1-16</inkml:trace>
  <inkml:trace contextRef="#ctx0" brushRef="#br0" timeOffset="11830.63">29824 8808 34 0,'21'19'17'0,"14"19"-15"0,-24-29 24 16,3 13-26-16,4 16 1 16,-1-1-1-16,1 7 1 15,0-3-2-15,-8-7 0 16,1-5-9-16,-1-17 1 15,-10-12-1-15,4-6 0 16</inkml:trace>
  <inkml:trace contextRef="#ctx0" brushRef="#br0" timeOffset="12102.09">30272 9002 46 0,'0'22'23'0,"10"-34"-28"16,-2 6 48-16,6-1-43 15,3-2 1-15,11 0-1 16,8-4 0-16,-1 4-1 15,0-1 1-15,-3 4-7 16,-11 0 1-16,-7 3-8 16,-14 3 1-16</inkml:trace>
  <inkml:trace contextRef="#ctx0" brushRef="#br0" timeOffset="12266.95">30251 9250 45 0,'21'3'22'0,"21"-18"-29"0,-24 2 36 0,7 1-40 15,6-4 1-15,5-9-12 16,-12-3 0-16</inkml:trace>
  <inkml:trace contextRef="#ctx0" brushRef="#br0" timeOffset="12864.56">30678 9065 47 0,'-4'22'23'0,"-14"22"-25"16,15-38 42-16,-1 4-39 15,1-7 0-15,-1 0 1 16,4-6 1-16,0-3-4 16,0-13 1-16,7 3 1 0,4 0 1 15,3-2-1-15,0-4 0 32,0 3-1-32,0 0 1 0,0 10-1 0,1 2 0 15,-1 10 0-15,-4 4 1 16,1-1-1-16,-4 3 0 15,0-5-1-15,0 2 1 16,-3-3-1-16,-1 0 1 16,1 0-2 15,-4-3 1-31,0 0 0 0,3 3 0 0,1-3-1 0,3 4 1 16,0-1-1-16,3-3 1 15,1-3-1-15,0-4 1 16,-1-2-1-16,1-4 0 0,-1 1 0 15,4-4 0-15,1 4 0 16,-1-4 0-16,3 3 0 16,4 1 1-1,-3-1 0-15,3 4 0 0,0 3 0 16,-3-1 0-16,0 7 1 16,-1 0 0-16,-3 7 1 15,-3 2 0-15,-4 10 0 16,-3 0 1-16,-4-4-1 15,0 4 1-15,0-6-2 16,0-4 0-16,3-3-8 16,1 1 1-16,-4-7-5 15,0-7 0-15</inkml:trace>
  <inkml:trace contextRef="#ctx0" brushRef="#br0" timeOffset="13689.14">31545 8908 30 0,'18'-15'15'0,"0"5"-3"0,-18 10 23 0,0 0-29 16,0 0 0-16,0 3 1 16,-4 4 0-16,-3 8-10 15,-7 11 0-15,-11-1 6 16,-3 6 1-16,-4 7-5 0,-3 5 0 16,3 1-4-16,4-6 0 15,7-7-10-15,3-12 0 16</inkml:trace>
  <inkml:trace contextRef="#ctx0" brushRef="#br0" timeOffset="13905.56">31376 8952 35 0,'18'54'17'0,"-1"-14"-12"0,-10-30 20 0,0 12-24 16,4 6 1-16,0 0 0 16,-1 0 1-16,4 1-6 15,-3-4 1-15,-4 0-4 16,-4-10 0-16,5-11-5 16,-5-11 0-16</inkml:trace>
  <inkml:trace contextRef="#ctx0" brushRef="#br0" timeOffset="14126.3">31644 9144 40 0,'7'9'20'0,"11"-6"-24"0,-11-9 37 15,0 0-33-15,0-4 0 16,11 4-2-16,6-7 0 16,5 4-8-16,-5 0 1 15,-6-1-2-15,-4 1 0 16</inkml:trace>
  <inkml:trace contextRef="#ctx0" brushRef="#br0" timeOffset="14352.19">31754 8977 37 0,'-15'57'18'0,"-9"9"-17"0,24-41 36 0,-4 6-37 0,4 7 1 0,-3 12-1 15,3-12 0-15,0-7-3 16,0-9 0-16,0-3-9 16,0-19 1-16</inkml:trace>
  <inkml:trace contextRef="#ctx0" brushRef="#br0" timeOffset="14622.07">32223 8796 37 0,'3'75'18'0,"-20"-22"-10"0,10-28 25 15,-4 3-31-15,-7 10 0 16,1 9 1-16,3 0 0 0,-1 3-4 15,5 0 0-15,-1-6-1 16,4-6 1-16,4-19-10 16,-1-10 0-16,4-12-3 15,4-9 1-15</inkml:trace>
  <inkml:trace contextRef="#ctx0" brushRef="#br0" timeOffset="14849.19">32152 9219 37 0,'25'28'18'0,"24"-28"-15"16,-31 0 33-16,7 0-34 16,3 0 1-16,-7 0 1 15,0 6 1-15,-10 1-7 0,-8 5 1 16,-13 7 3-16,-8 9 0 15,-14-3-6-15,-17 4 1 16,-15-4-11-16,-6-7 1 16</inkml:trace>
  <inkml:trace contextRef="#ctx0" brushRef="#br0" timeOffset="16904.88">28808 7751 39 0,'-4'35'19'0,"-17"49"-12"0,14-68 20 15,0 16-28-15,-7 8 1 16,0 7 0-16,0 7 0 0,0-1 0 16,-1-12 0-16,5-10-2 15,-1-6 1-15,4-6-4 16,4-13 0-16,3-12-7 16,3-16 1-16</inkml:trace>
  <inkml:trace contextRef="#ctx0" brushRef="#br0" timeOffset="17384.71">28698 7767 43 0,'4'-3'21'0,"7"9"-17"16,-8-6 37-16,4 0-40 15,4 0 1-15,3-3 2 16,0 3 0-16,7 0-4 15,4-3 0-15,3-3 5 16,-3-4 1-16,7-9-1 16,-1 7 1-16,-3 2-2 0,-3 4 0 15,-14 6-2-15,-4 10 1 16,-11-1-6-16,-3 3 1 16,0 7-4-16,-3 3 1 15,-8 3-3-15,4 0 1 16,0 1-1-16,0-8 0 15,3 1 3-15,0 0 0 16,8 0 2-16,-1-4 1 0,4-2 2 16,4 0 0-1,3-4 2-15,0 0 0 0,4 1 1 16,-1 2 0-16,-3 1 0 16,4-1 1-16,-1 4-1 15,-3-3 1-15,-3-1-3 16,-4 4 1-16,0 3-1 15,-7 3 0-15,-4 0-1 16,-3 3 0-16,-3-3-4 16,-5-4 0-16,1-2-4 15,0-3 0-15,7-7-7 16,7-9 0-16</inkml:trace>
  <inkml:trace contextRef="#ctx0" brushRef="#br0" timeOffset="17758.64">29034 8200 46 0,'14'15'23'0,"7"-21"-22"0,-11 3 39 15,5-3-38-15,2-4 1 16,1 1 0-16,0-4 1 15,-1 1-5-15,-3-1 0 16,-3 1 3-16,-4-1 0 16,-4 1-2-16,-3-1 1 0,-3 4-3 15,-1 2 0-15,-3 4-3 16,0 3 1-16,-7 3-1 16,0 7 1-16,3-1 0 15,1 10 0-15,-1 6 3 16,4 3 0-16,0 4 1 15,7-10 1-15,4 0 0 16,-1-4 0-16,4-5-1 16,4-4 0-16,3-2-3 15,4-7 0-15,3-7-9 16,0-5 0-16</inkml:trace>
  <inkml:trace contextRef="#ctx0" brushRef="#br0" timeOffset="18074.78">29499 8002 39 0,'-3'22'19'0,"-15"6"-23"0,11-18 29 16,-7-1-26-16,0-3 1 16,0 4-1-16,-4-1 0 15,0-2-1-15,4 2 1 16,4-3-1-16,-1 0 0 15,4-2 2-15,7-4 0 16,7 6 2-16,7-3 1 16,4 0 3-16,0 0 1 15,-1 0-1-15,1 4 1 0,-4-1-3 16,-3 0 0-16,-8 10-3 16,-6 0 1-16,-12-1-5 15,-2 4 0 1,-1-3-5-16,-3-4 1 0,3-2-7 15,4-1 1-15</inkml:trace>
  <inkml:trace contextRef="#ctx0" brushRef="#br0" timeOffset="18343.88">29732 7610 25 0,'11'-6'12'0,"-11"0"-6"16,0 6 13-16,-4 6-17 16,-3 6 1-16,-7 4 3 15,-4 12 1-15,-3 1-9 0,-7 11 1 16,0 7 5-16,3 13 0 16,0 9 0-16,8 6 0 15,3 0-2-15,7-18 1 16,0-13-4-16,3-10 1 15,0-15-7-15,1-13 0 16,3-21-6-16,-7-7 0 16</inkml:trace>
  <inkml:trace contextRef="#ctx0" brushRef="#br0" timeOffset="18512.3">29439 7971 59 0,'32'22'29'0,"10"-29"-36"16,-20 1 58-16,13-3-51 16,7 3 0-16,4-7-11 15,0-3 1-15,-7-2-1 16,-8-1 0-16</inkml:trace>
  <inkml:trace contextRef="#ctx0" brushRef="#br0" timeOffset="19052.95">30328 8331 59 0,'7'16'29'0,"0"-10"-32"16,-3-12 46-16,3 3-43 15,0-22 1-15,0-16-1 16,0-9 0-16,0-13 0 15,0 7 0-15,0-7 0 16,0 0 0-16,0 7 0 16,4-1 0-16,3 4 0 15,0 9 1-15,0 7-2 16,8 12 0-16,-8 18-5 0,0 17 0 16,-7 2-10-16,-7 20 1 15,-7 2-1-15,-7 1 0 16</inkml:trace>
  <inkml:trace contextRef="#ctx0" brushRef="#br0" timeOffset="19230.95">30113 8322 58 0,'25'6'29'0,"31"-9"-42"0,-42 0 61 0,11 0-49 15,7 0 1-15,7-4-17 16,-1 1 1-16,1-13 9 16,-11 1 1-16</inkml:trace>
  <inkml:trace contextRef="#ctx0" brushRef="#br0" timeOffset="19412.27">30632 8275 40 0,'-4'38'20'0,"1"-10"-19"15,3-22 28-15,-4 4-30 16,1-1 0-16,3-6-10 0,0 0 1 16,-4-9 4-16,4-3 1 15</inkml:trace>
  <inkml:trace contextRef="#ctx0" brushRef="#br0" timeOffset="19590.8">30586 8084 30 0,'3'0'15'0,"4"-3"-12"0,-3-4 21 0,7-2-25 16,3-4 1-16,7 1-9 15,4-13 1-15,3 6 4 16,0-12 0-16</inkml:trace>
  <inkml:trace contextRef="#ctx0" brushRef="#br0" timeOffset="19845.8">31009 7642 27 0,'-10'59'13'0,"-15"1"0"15,14-38 21-15,4 12-29 16,-3 4 1-16,-4 12 2 16,-1 3 0-16,1 7-11 15,0 6 1-15,0-19 6 0,4-10 1 16,2-5-6-16,1-7 1 15,0-6-6-15,4-16 1 16,-1-10-10-16,1-5 1 16</inkml:trace>
  <inkml:trace contextRef="#ctx0" brushRef="#br0" timeOffset="20023.14">30741 8062 45 0,'11'28'22'0,"17"-15"-13"0,-18-10 34 0,5-3-41 15,6-3 1-15,10-4 0 16,12-5 0-16,3-4-6 16,0-3 1-16,-8-3-5 15,-9 7 0-15,-8-1-9 16,-4-3 0-16</inkml:trace>
  <inkml:trace contextRef="#ctx0" brushRef="#br0" timeOffset="20643.02">31538 8498 62 0,'39'-4'31'0,"28"-27"-37"0,-53 9 56 0,11-6-50 15,7-19 0-15,3-10 0 16,0-15 1-16,-3 3-2 15,-4-12 1-15,-3 2 0 16,-11 1 0-16,-7 3-1 16,-3 9 1-16,-11 9-3 15,-8 14 1-15,1 14-3 16,-7 14 0-16,0 12-2 16,0 18 1-16,3 7 0 0,4-3 0 15,0 34 2-15,0 13 1 16,3 6 4-16,4 13 1 15,4 0 2-15,3-7 1 16,0-6-1-16,3-12 1 16,4-13-3-16,4-6 1 15,3-13-9 1,0-6 1-16,0-13-10 16,7-15 1-16</inkml:trace>
  <inkml:trace contextRef="#ctx0" brushRef="#br0" timeOffset="20840.07">32018 8291 39 0,'-14'25'19'0,"-7"16"-16"16,14-32 27-16,-4 0-30 15,4 1 0-15,0-4-3 16,4 0 1-16,-1-6-6 15,1-3 1-15,3-13-4 16,7 1 0-16</inkml:trace>
  <inkml:trace contextRef="#ctx0" brushRef="#br0" timeOffset="20987.23">31972 8121 17 0,'11'10'8'0,"3"-4"-21"0,-7-6 8 16,7-3 3-16,4-3 1 15</inkml:trace>
  <inkml:trace contextRef="#ctx0" brushRef="#br0" timeOffset="21572.24">32117 8357 40 0,'-4'15'20'0,"8"-12"-28"16,-4-3 40-16,3-9-32 15,4-4 0-15,1 1-2 16,2-10 1-16,1 0 1 16,-1 0 0-16,1 0 0 15,-1 3 0-15,1 4 0 16,3 5 0-16,-3 7 0 15,-4 6 1-15,3 0 0 16,1 7 1-16,0-1 0 16,-4 4 0-16,0-1 1 15,0 1 0-15,-4-4 0 16,4 1 0-16,-3 2-1 16,-1 1 0-16,1-1-1 15,-1 4 1-15,1-7-1 0,3-2 1 16,7-4 1-16,4-3 0 15,3-7 0 1,0-2 0-16,7 3 0 0,8-4 1 16,2-2-2-16,-2-1 0 15,-5-6-2-15,-2 1 1 16,-5-4-2-16,-3 0 1 16,-6 0-4-16,-5 0 1 15,-6 3-4-15,-8 3 1 16,-6 7-2-16,-5 6 0 15,-2 9 0-15,-1 7 1 16,-3 9 2-16,0 6 0 0,7-6 6 16,3 6 1-1,4 6 4-15,7 4 1 0,7 0 1 16,4-10 0-16,10 0-1 16,7-9 1-16,4 0-5 15,7-10 1-15,-8-3-9 16,-6-2 0-16,-4-11-11 15,-7-2 0-15</inkml:trace>
  <inkml:trace contextRef="#ctx0" brushRef="#br0" timeOffset="22697.68">28395 7369 29 0,'-3'6'14'0,"6"22"-12"0,-3-21 15 0,0 2-15 16,0 7 0-16,0 6 0 15,0-1 0-15,-3 5-2 16,-1 14 1-16,-3 7 2 16,-4 19 0-16,1 13-3 15,-8 15 1-15,8 15-6 16,-1 4 1-16,4-19-6 15,3-18 0-15</inkml:trace>
  <inkml:trace contextRef="#ctx0" brushRef="#br0" timeOffset="23959.53">29147 7554 26 0,'98'9'13'0,"58"-9"-5"15,-104 3 19-15,30 0-26 16,20 4 1-16,7 5 0 15,18 7 1-15,21 3-3 16,-10 3 0-16,7-6 2 16,10 0 0-16,7-7-2 15,-7-2 1-15,4-7-1 0,14-9 1 16,-18-7-2-16,4 0 0 16,0 1 0-16,-8-1 0 15,-17 10 0-15,8 3 1 16,-5 7 0-16,-3 2 0 15,-14-3 0-15,-11-3 1 16,-3 0-1-16,-7-3 0 16,-4 0 0-16,-6 4 0 0,-8-1-1 15,-14 3 1-15,-11 0 0 16,-10 4 0-16,-11-1 0 16,-6-3 0-16,-8 1-1 15,-4 2 1 1,-3-9-1-16,-7 3 0 0,-3 3 1 15,-4 4 0-15,-4 6-1 16,1 9 1-16,-1 3 0 16,-3-9 0-16,4 9 0 15,-1 3 1-15,4 7-1 16,0-1 0-16,4 1 0 16,3 3 0-16,0 6 0 15,0-3 1-15,0-7-1 16,0 1 0-16,0-3-1 15,-3-1 1-15,-4-3-1 0,-7 1 1 16,-7-4-1 0,-4-6 1-16,-7-3-1 0,-7 3 1 15,-3-3-1-15,-4-1 1 32,-10 4 0-32,-4-12 0 0,4 2-1 0,-8-5 1 15,-6-7 0-15,-11 0 0 16,-4 0 0-16,-14-4 0 15,8 8-1-15,-15-4 1 16,-3 0 0-16,-4 3 1 16,-4 3-1-16,12-3 0 0,-8 0 0 15,-4-3 0 1,5-3 0-16,-8 0 0 0,10 0 0 16,-6 3 0-16,-4 0 0 15,0 0 0-15,0 0 0 16,4 3 0-16,0 0 0 15,-8-3 0-15,1 3 0 16,-8-3 0-16,11 0 0 16,-7-3 0-16,1 3 0 15,-8-9 0-15,10 6 0 16,-3-1 1-16,-3 4-1 16,6-3 0-16,-6 0 0 15,17-6 1-15,-7 6 0 16,-3-7 0-16,3-2-3 15,3-4 0-15,12-3-7 16,20 10 0-16</inkml:trace>
  <inkml:trace contextRef="#ctx0" brushRef="#br0" timeOffset="25206.72">27852 7676 21 0,'7'25'10'0,"-4"6"-5"0,-3-21 9 0,-3-7-13 16,3 3 0-16,-7-6 1 15,-4 0 1-15,-13 3-3 16,-19 1 1-16,-17-1 1 16,-21 3 1-16,-4 7-1 15,-20 5 0-15,-5 4-1 16,-6 0 1-16,6-3-2 16,-6 0 1-16,-11 3-1 15,0 3 0-15,4 6 0 16,6 4 1-16,-6 6-2 15,6 12 1-15,8 3-2 16,0 10 0-16,10 0 0 16,0 19 0-16,-3-1 0 15,3 10 0-15,0 4 1 0,-3-4 0 16,10 3 2-16,0 0 0 16,4 3 0-16,4-5 0 15,9-5-1-15,5 1 1 16,10-15-3-16,0-1 1 15,7-6-7-15,4 0 0 16</inkml:trace>
  <inkml:trace contextRef="#ctx0" brushRef="#br0" timeOffset="25895.09">24409 9391 30 0,'3'29'15'0,"4"-4"-7"0,-7-16 25 15,-3 7-32-15,-1 3 1 16,-6 2-1-16,-4 1 1 16,-11-3-3-16,-7 3 0 15,-7 3 1-15,-3-3 1 16,-4 3-1-16,4-3 0 16,6 0-1-16,5 0 0 0,6-3 1 15,7-3 0-15,8 2-1 16,6-5 1-16,15 0-1 15,14-4 1-15,10 0-1 16,14 4 1-16,11 3-1 16,4-7 0-16,-8-3 0 15,-6 4 1-15,-5-4 0 16,-6 0 0-16,-7 1 0 16,-11 2 0-16,-3 0 0 15,-8 7 0-15,-6-3-1 16,-8-1 1-16,1-9 0 15,-4 0 0-15,-7-12 1 16,-8-10 0-16,-9-9 0 16,-8-13 1-16,0-12 0 15,4 3 0-15,10-10-11 16,15-3 0-16,10-9-2 16,10 0 0-16</inkml:trace>
  <inkml:trace contextRef="#ctx0" brushRef="#br0" timeOffset="26888.6">25407 7036 35 0,'0'-9'17'0,"4"6"-10"0,-4 3 30 15,3 3-34-15,-3 9 0 16,0 10 1-16,-3 7 0 15,-8 15-6-15,-3 12 1 0,0 10 3 16,0 12 0-16,0 13-4 16,3-6 1-16,4-13-6 15,0-12 1-15,3-17-8 16,4-14 1-16</inkml:trace>
  <inkml:trace contextRef="#ctx0" brushRef="#br0" timeOffset="27309.73">25132 7560 33 0,'14'13'16'0,"28"24"-13"15,-31-31 21-15,7 1-22 0,-1-1 0 16,4 3 2-16,11-5 0 15,7-4-4-15,7-4 1 16,3-5 2-16,1-4 1 16,-8-2-2-16,0 2 1 15,-6-2-1-15,-5-4 0 16,-6 0-2-16,-4-3 1 16,-3 0-1-16,-8 0 0 15,-6 3 0-15,-11 4 0 16,0 11-1-16,-4 8 0 15,-3 8-2-15,-7 7 0 0,0 6-1 16,0 13 1-16,3 6-2 16,4-4 1-16,7-2 0 15,7-4 1 1,10-12 1-16,4-9 0 0,8-7 2 16,6-15 0-16,-3-7-3 15,-4-6 1-15,-4-6-7 16,-10 0 1-16</inkml:trace>
  <inkml:trace contextRef="#ctx0" brushRef="#br0" timeOffset="28345.26">25051 7864 34 0,'0'13'17'0,"3"-4"-8"0,-3-9 27 0,4 3-33 15,-1 4 0-15,-3 5 1 16,0-2 1-16,0 2-6 15,-7 10 0-15,0 6 4 16,-3 7 0-16,-1 9-2 16,-3-4 1-16,3 1-2 15,1-6 0-15,3-10 0 16,-4-3 0-16,4-4 0 16,0-8 0-16,0-7 0 15,-7-6 0-15,3-7 0 16,-3-2 1-16,-3-1-1 15,-5-2 1-15,1 2-2 16,0 1 0-16,-4 2-1 0,1 1 1 16,-5 3-1-16,1 2 0 15,4 4-1-15,2 7 1 16,5-1-1-16,3 7 1 16,7 5 1-16,7 1 0 15,3 3-1-15,15-3 1 16,-1-3-3-16,12-1 1 31,41-5-9-31,-10-4 0 16</inkml:trace>
  <inkml:trace contextRef="#ctx0" brushRef="#br0" timeOffset="28765.67">25202 8187 26 0,'8'-3'13'0,"-8"-13"0"16,0 16 12-16,0-3-23 15,-4 3 1-15,-7-3 0 16,-3 6 0-16,-3 0-4 16,-1 4 0-16,0 2 3 15,-3 10 0-15,0 3-2 16,3-7 1-16,1 4-1 16,3 0 0-16,3 0-2 15,8 0 1-15,3 3-2 16,7-7 1-16,3-5-1 15,1-1 1-15,-1-9-1 0,-3-3 1 16,0-3-1-16,1 0 0 16,2-1-2-16,-3 1 1 15,0-7-4-15,7 7 1 16,-3 0 0-16,-4 6 1 16,0 0 4-16,-3 0 1 15,3 3 2-15,-4 3 1 16,1 7 3-16,-4-4 0 15,7 4-1-15,-7 2 1 16,3 1-3-16,1 0 1 0,3-4-1 16,0 4 1-1,3-7-3-15,-2 1 0 0,-1-7-6 16,3-6 0-16</inkml:trace>
  <inkml:trace contextRef="#ctx0" brushRef="#br0" timeOffset="29035.28">25509 7858 40 0,'0'16'20'0,"-10"18"-22"16,6-28 35-16,-3 4-33 15,-3 5 0-15,-4 11 0 0,-4 8 0 16,4 10 0 0,0 6 0-16,0-3-1 0,-1-6 1 15,5-7-2-15,3-9 0 16,0-9-8-16,3-3 1 16,1-13-2-16,-1-13 0 15</inkml:trace>
  <inkml:trace contextRef="#ctx0" brushRef="#br0" timeOffset="29530.35">25245 8181 26 0,'10'25'13'0,"26"-9"-13"0,-26-10 22 16,8 0-20-16,7 4 1 0,3-1 0 15,7-3 0-15,4-3-5 16,3 1 0-16,-10-4 3 15,-7 0 1-15,-4-4-1 16,-4 1 0-16,-2-6 0 16,-5-1 0-16,-3 1 1 15,0 0 0-15,-3-4 0 16,-4 4 1-16,0 9-2 16,-4-3 0-16,-3 3 0 15,0 9 0-15,-3 0-2 16,-1 4 1-16,4-4-2 15,0 4 1-15,3-1-2 16,4-2 0-16,0-1-2 16,4-2 1-16,3-1 0 15,4 0 1-15,-4-3 0 0,3-3 0 16,-3-3 1-16,0-6 0 16,0-7 0-16,0 0 0 15,4-3-1-15,0 1 0 16,-1 5 2-16,4 4 0 15,4 6 2-15,0 9 1 16,3 6 3-16,0 7 0 0,0 6 2 16,4 10 0-1,3 12-2-15,4-13 1 0,-1-2-14 16,5-7 1-16,-5-22-3 16,-13-6 1-16</inkml:trace>
  <inkml:trace contextRef="#ctx0" brushRef="#br0" timeOffset="31812.14">23089 3866 41 0,'11'-16'20'0,"-1"26"-5"0,-6-13 21 15,-4 3-35-15,4 9 1 16,-1 10 0-16,-3 15 0 16,-7 10-3-16,-7 13 0 15,-4 15-1-15,-3 16 0 16,-7 6-3-16,0 9 0 16,10-6-1-16,0-9 1 15,4-19-7-15,7-16 1 16,0-24-1-16,14-20 1 15</inkml:trace>
  <inkml:trace contextRef="#ctx0" brushRef="#br0" timeOffset="32067.84">23421 3879 44 0,'11'3'22'0,"-11"34"-28"15,0-21 42-15,-8 3-36 16,-2 12 1-16,-8 10-1 16,-6 12 1-16,-1 10-1 15,4 12 1-15,0 10-1 16,3 0 1-16,0-4-2 16,4-15 1-16,4-13-3 15,2-15 1-15,1-19-6 0,-3-10 0 16,-1-12-4-16,-3-10 0 15</inkml:trace>
  <inkml:trace contextRef="#ctx0" brushRef="#br0" timeOffset="32458.81">22969 4496 34 0,'18'32'17'0,"14"-1"-15"0,-22-25 28 0,4 4-30 15,4-4 1-15,3 0-1 16,11-3 1-16,7-3-5 16,7-3 1-16,3-3-2 15,0-3 0-15,1-4 0 16,-4-3 0-16,-7 1 1 16,-4-1 0-16,-14 0 5 15,-10 1 1-15,-4 2 3 16,-7 1 0-16,0 2 0 15,-7 7 0-15,-4 0-1 16,4 0 0-16,-4 3-2 16,-3 6 0-16,-3 3-1 15,-1 10 0-15,0 0-2 16,1 6 0-16,3-6-1 16,3 0 0-16,4 3-2 15,3 0 1-15,8-10-1 16,6-2 0-16,8-10 0 0,-4-3 1 15,0-7-6 1,0 1 1-16</inkml:trace>
  <inkml:trace contextRef="#ctx0" brushRef="#br0" timeOffset="32728.23">23587 4562 27 0,'0'38'13'0,"0"-29"-6"0,0-2 21 0,3 5-26 16,-3 1 0-16,4 5 2 15,-1-8 1-15,1-4-4 16,6 0 0-16,1-3 4 16,3-12 0-16,4 3-1 15,-1-13 0-15,1 6-1 16,0-2 0-16,3-7-5 15,-4 0 1-15,5 0-8 16,-1 3 0-16,4-3-5 16,-8 3 0-16</inkml:trace>
  <inkml:trace contextRef="#ctx0" brushRef="#br0" timeOffset="33300.18">24045 4383 53 0,'14'26'26'0,"-14"-17"-32"0,-3-6 48 16,-4 3-43-16,-4 4 1 16,4-1 0-16,-3 1 0 15,-4 2-1-15,-4 1 1 16,0-4-1-16,1-3 0 16,-1 1 0-16,7-1 0 15,8 0 0-15,6 0 0 16,4-2 0-16,11-1 1 15,-7 3 0-15,6-3 1 16,1 7-1-16,-4-1 1 0,-3-3-1 16,-4 4 1-16,-7 2-2 15,-7 10 1-15,3-6-2 16,-3 3 0-16,-7-1-1 16,0-5 0-16,3 3-1 15,4-4 1-15,4 1 0 16,3-10 1-16,7 3 1 15,3-6 0-15,8-6 2 16,10-4 0-16,11-5 2 16,7-4 1-16,7-3-1 15,3-16 1-15,-3 1-1 16,-3 5 1-16,-12-5-3 16,-6 2 1-16,-7 1-2 15,-8 9 0-15,-10 6-1 0,-7 3 1 16,-7 7-1-1,-3 15 1-15,-4 0-1 16,-4 4 1-16,0 18 0 0,4 3 0 16,7 4 1-16,7 2 0 15,7-2 0-15,4-1 1 16,7-5 0-16,6-7 0 16,4-10-3-16,8-6 1 15,3-6-14-15,-8-9 0 16</inkml:trace>
  <inkml:trace contextRef="#ctx0" brushRef="#br0" timeOffset="37172.36">23668 15252 37 0,'-4'13'18'0,"4"-16"-6"16,0 3 18-16,0 0-27 0,0 0 1 16,0 0 0-16,0 0 1 15,4 0-7-15,-1-4 0 16,1-2 3-16,-1 0 0 16,1 0-8-16,0-4 0 15,-1-2-7-15,4-17 0 0</inkml:trace>
  <inkml:trace contextRef="#ctx0" brushRef="#br0" timeOffset="37397.37">23700 14763 29 0,'10'13'14'0,"-3"-10"-8"15,-3-10 17-15,-4 7-22 16,3-6 0-16,1-3-1 16,-1-4 1-16,1-3-2 15,-4-2 0-15,0 2-4 16,0 3 0-16,0-2-4 0,-4-4 0 16</inkml:trace>
  <inkml:trace contextRef="#ctx0" brushRef="#br0" timeOffset="37632.93">23745 14355 25 0,'8'16'12'0,"6"-32"-9"0,-11 16 18 0,-3 0-20 16,4-3 1-16,3 0 0 15,-4-3 1-15,1-4-5 16,-1 1 1-16,1 0 0 16,-4-4 1-16,3-6-9 15,1-3 1-15</inkml:trace>
  <inkml:trace contextRef="#ctx0" brushRef="#br0" timeOffset="37852.64">23770 13763 31 0,'4'3'15'0,"-1"-13"-18"0,1 4 23 16,-4-6-21-16,3-4 1 15,-3 0-4-15,4-6 0 16,-4-6-2-16,0 0 1 16</inkml:trace>
  <inkml:trace contextRef="#ctx0" brushRef="#br0" timeOffset="38087.96">23784 12863 30 0,'-3'-22'15'0,"6"-7"-19"16,1 20 24-16,-1 0-31 15,1 2 0-15,-1-2-4 16,-3 0 1-16</inkml:trace>
  <inkml:trace contextRef="#ctx0" brushRef="#br0" timeOffset="38358.28">23813 12192 2 0,'-4'-25'1'0,"0"-19"1"0,4 31-6 0</inkml:trace>
  <inkml:trace contextRef="#ctx0" brushRef="#br0" timeOffset="38600.48">23777 11712 38 0,'4'-3'19'0,"6"-10"-26"16,-6 7 38-16,-1 0-30 16,1-4 0-16,-1 1 2 15,1-1 0-15,-4 10-3 16,0 0 0-16,0-9 2 0,0-7 1 15,0-3-4-15,0-2 0 16,4 2-11-16,-4-10 1 16</inkml:trace>
  <inkml:trace contextRef="#ctx0" brushRef="#br0" timeOffset="38839.94">23745 10740 46 0,'11'0'23'0,"14"6"-28"0,-18-12 36 0,7 6-32 15,0-3 1-15,4-4-4 16,-4-5 0-16,0-4-1 15,-4-6 1-15,1-6-8 16,-7 3 0-16</inkml:trace>
  <inkml:trace contextRef="#ctx0" brushRef="#br0" timeOffset="39037.11">23880 10200 54 0,'10'29'27'0,"4"-1"-33"0,-7-25 54 15,0 6-49-15,0 1 1 16,0-1-6-16,1 1 0 16,-5-4-6-16,-6-3 0 15</inkml:trace>
  <inkml:trace contextRef="#ctx1" brushRef="#br0">11268 7441 0,'0'0'16,"0"0"0,7 9-16,3 1 15,8 2-15,3 4 16,0-4 0,1-2-16,-5-4 15,1 7 1,-4-7-16,0 3 15,-3-2 1,-8-1-16,4-3 16,0 3-16,-3-6 15,-1 3 32</inkml:trace>
  <inkml:trace contextRef="#ctx0" brushRef="#br0" timeOffset="40178.03">16073 10542 44 0,'3'6'22'0,"15"-6"-14"0,-11 0 22 16,7-3-30-16,4 3 0 15,3 0-2-15,3 0 1 16,-2-9 1-16,2-1 0 16,8-2-3-16,10-1 1 15,8-5-11-15,10-4 1 16</inkml:trace>
  <inkml:trace contextRef="#ctx0" brushRef="#br0" timeOffset="40415.58">17261 10320 40 0,'25'6'20'0,"14"-12"-19"16,-25 2 27-16,-3 1-28 16,10-3 0-16,3 3-3 15,5 3 0-15,10 0-1 16,-1 0 1-16,1 0-7 16,0-3 0-16,3 0-1 15,1-7 0-15</inkml:trace>
  <inkml:trace contextRef="#ctx0" brushRef="#br0" timeOffset="40647.04">18327 10185 24 0,'42'6'12'0,"4"-15"-7"0,-32 9 23 16,0 0-25-16,0-4 1 15,8 1 1-15,-1 3 0 16,3-3-7-16,8 3 0 16,3-3 3-16,4 0 0 15,4-3-8-15,2-1 0 16,5-2-4-16,-1-4 0 0</inkml:trace>
  <inkml:trace contextRef="#ctx0" brushRef="#br0" timeOffset="40880.92">19544 10012 37 0,'10'19'18'0,"5"-10"-19"16,-8-5 33-16,-4-4-32 15,4 0 0-15,4 0 0 16,3 0 0-16,4 0-1 0,6 0 0 16,4 0-5-16,-3 0 1 15,0 0-6 1,0 0 0-16</inkml:trace>
  <inkml:trace contextRef="#ctx0" brushRef="#br0" timeOffset="41120.11">20161 9990 24 0,'18'3'12'0,"17"-6"-7"0,-24 0 16 0,6 3-19 16,5-3 0-16,-1 3 0 16,0 0 1-16,4-3-5 15,3 0 1-15,0 6 2 16,4-3 0-16,3 3-2 15,0-3 0-15,1 0-2 16,-5 0 1-16,-2-6-6 16,-1-4 1-16,4-5-2 15,3-4 0-15</inkml:trace>
  <inkml:trace contextRef="#ctx0" brushRef="#br0" timeOffset="41365.25">21209 9937 36 0,'7'3'18'0,"7"7"-22"0,-10-7 38 15,-1-3-33-15,4 3 0 16,4 3 0-16,3-3 0 15,0 0-3-15,4 0 0 16,3 1-6-16,0-4 1 16,0 0-4-16,0 0 0 15</inkml:trace>
  <inkml:trace contextRef="#ctx0" brushRef="#br0" timeOffset="41626.3">22020 9956 18 0,'18'19'9'0,"17"-29"-5"0,-24 10 10 0,3 0-14 0,4-3 0 0,3 3 2 15,0 0 1-15,0-3-3 16,4 6 0-16,-4-3 1 16,0 0 0-16,-3 3-7 15,-1-6 1-15</inkml:trace>
  <inkml:trace contextRef="#ctx0" brushRef="#br0" timeOffset="41865.54">22595 9990 12 0,'25'13'6'0,"21"-7"0"0,-35-6 2 0,3 0-7 16,3 0 0-16,1 0 2 16,3 0 1-1,0 0-5-15,-3-3 0 0,0 0 2 16,-1 3 1-16,1 0-2 15,-1-3 0-15,5 0-6 16,6 3 0-16</inkml:trace>
  <inkml:trace contextRef="#ctx0" brushRef="#br0" timeOffset="42041.35">23234 9993 16 0,'28'7'8'0,"11"5"-3"16,-28-9 11-16,3 4-11 15,3 2 0-15,1 4 3 16,0-1 1-16,-4 1-12 16,0-4 0-16,-7 0 6 0,0-2 1 15,0-7-12-15,-3-7 0 16</inkml:trace>
  <inkml:trace contextRef="#ctx0" brushRef="#br0" timeOffset="42906.68">23872 10178 27 0,'36'-9'13'0,"10"-29"-2"16,-36 26 16-16,1-1-23 0,-4 1 1 16,0-1 4-16,0 1 0 15,0-1-11-15,-7 1 0 16,0-1 7-16,-4-3 0 15,-10 10-2-15,-14 0 0 16,-14 3-2-16,-11 3 0 16,0 0-1-16,-7 3 0 15,0 3-1-15,11 7 1 16,3 2-2-16,7 4 0 16,4 6-2-16,6-3 1 15,5 16-1-15,6-1 1 0,8 7 0 16,13 6 0-16,8-2 1 15,10-5 1-15,11-5 1 16,6-7 0-16,15-9 2 16,7-3 0-16,0-6 0 15,-3-10 1-15,-11-9-1 16,-8-7 1 0,-2-6-1-16,-8-3 1 0,7-9-1 15,-7-7 0 1,-3-6 0-16,-7 10 1 15,-8-1-2 1,-10-2 1-16,-7 2-1 0,-7 1 0 0,-14-1 0 16,-21 10 0-16,-8 10-2 15,-6 5 1-15,-8 10-2 0,4 13 0 16,11 9-2-16,3 3 1 16,7 12-1-16,7-2 1 15,7 2-1-15,8 4 1 31,27 3 1-31,18-9 1 16,18-13 1-16,10-13 0 16,11-9-1-16,4-9 1 15,-4-7-1-15,-7-9 1 16,-11-7-1-16,-7 1 1 16,-10-7-12-16,-14-5 0 15</inkml:trace>
  <inkml:trace contextRef="#ctx0" brushRef="#br0" timeOffset="43715.46">22846 8783 58 0,'0'-13'29'15,"-4"7"-34"-15,-3 6 51 0,-7 6-45 16,-7 7 0-16,-7 3 0 15,-7-1 0-15,-1 4-1 16,1 6 0-16,-4 3 0 16,4 1 0-16,3-1 0 15,4-3 0-15,3-9-1 16,8-4 1-16,2 1-1 16,5 2 0-16,10 4 0 0,7-3 0 15,7 0 0-15,4-4 0 16,3-2 0-16,0-4 1 15,-3 0-1-15,-4 0 1 16,-4 4 0-16,-3-4 0 16,0 7 0-16,-3-1 0 15,0 4-1-15,-1 0 1 16,-3 2 0-16,0 1 0 16,-3 6-1-16,-8-3 1 15,-3 0-1-15,-7 0 1 16,-4 3-2-1,-3-6 1 1,-4-3-8-16,7-4 1 16,-6-2-7-16,20-7 1 0</inkml:trace>
  <inkml:trace contextRef="#ctx0" brushRef="#br0" timeOffset="44385.24">21618 8507 41 0,'18'3'20'0,"10"10"-14"0,-21-13 30 0,0 6-33 16,-3 10 1-16,-4 6 2 15,0 6 0-15,-4 13-8 16,-6 9 0-16,-12 16 5 0,-2 9 1 15,-4 13-4-15,-4 6 0 16,0 0-3-16,0-16 0 16,4-9-7-16,3-19 1 15,1-18-7-15,10-17 1 16</inkml:trace>
  <inkml:trace contextRef="#ctx0" brushRef="#br0" timeOffset="44633.2">21823 8482 51 0,'10'19'25'0,"-10"50"-25"16,-7-54 45-16,0 11-45 15,4 17 0-15,-4 8 0 16,3-11 0-16,-13 42 0 15,-5 9 0-15,8 3 0 16,0-6 0-16,4-16 0 16,-1-9 0-16,0-16-4 15,1-13 0-15,-1-12-11 16,4-13 0-16</inkml:trace>
  <inkml:trace contextRef="#ctx0" brushRef="#br0" timeOffset="44866.49">21456 9175 47 0,'7'19'23'0,"18"0"-16"0,-15-16 33 15,4-3-39-15,11 0 1 16,7-7-1-16,7 1 0 0,-1-3-3 15,-6-1 1-15,-4 1-4 16,-3-4 0-16,-4-5-10 16,-3-1 0-16</inkml:trace>
  <inkml:trace contextRef="#ctx0" brushRef="#br0" timeOffset="45176.43">21918 9103 46 0,'4'12'23'16,"-4"-2"-26"-16,0-13 34 0,-4 6-31 16,-3-3 0-16,0 0 0 15,-4 3 0-15,1 3 0 16,-1 4 0-16,1 5 0 0,-1 4 0 15,4 3-1 1,0 6 1-16,3 0-2 0,1-2 0 16,3-8-1-16,7-8 0 15,4-7 0-15,-1-9 0 16,1-7 1-16,3-3 0 16,0-2-4-16,0-4 1 15,-3-13-4-15,-1 4 0 16</inkml:trace>
  <inkml:trace contextRef="#ctx0" brushRef="#br0" timeOffset="45442.52">22087 9144 42 0,'0'28'21'0,"0"9"-23"0,0-27 39 0,4 6-35 16,-1-1 0-16,5 1 3 15,-1-4 1-15,3-5-6 16,4-7 1-16,7-7 3 16,4-8 1-16,3-7-2 15,1-13 0-15,-8 1-5 16,0-4 0-16,-7 1-14 15,-7-4 0-15</inkml:trace>
  <inkml:trace contextRef="#ctx0" brushRef="#br0" timeOffset="46017.45">22888 8981 28 0,'0'34'14'0,"0"-3"1"0,4-24 6 0,-4 2-17 16,0 0 0-16,-4 4 4 16,1-4 1-16,-1 1-10 15,4-4 0-15,0 0 8 16,0 1 1-16,4-4-2 16,-1 0 0-16,4-3-2 15,7-6 0-15,8-4-2 16,13 1 0-16,0-7-2 15,0-9 1-15,-3-3-3 16,-7-4 1-16,-8 7-1 0,-6 3 1 31,-32 1-3-31,-7 5 0 16,-8 6-2-16,8 10 0 16,0 16 1-16,0 15 0 15,-4 1 1-15,4 12 0 16,3 6 6-16,11 6 0 15,10 4 2-15,8-10 1 16,7-9 0-16,-1-7 0 16,18-9-2-16,11-9 1 0,0-6-8 15,-11-1 0-15,-7-9-12 16,-14-6 0-16</inkml:trace>
  <inkml:trace contextRef="#ctx0" brushRef="#br1" timeOffset="63342.14">29651 8538 29 0,'4'25'14'0,"-8"16"-4"0,0-31 14 16,1 15-22-16,-1 3 0 0,-3 13 0 15,0 3 1-15,-3 9-4 16,-4 0 0-16,-1 4 2 16,-2 5 0-16,-1-2-3 15,4 0 1-15,0-4-3 16,3-6 0-16,1-6-5 15,3-16 1-15,0-18-3 16,0-13 1-16</inkml:trace>
  <inkml:trace contextRef="#ctx0" brushRef="#br1" timeOffset="64240.41">29619 8485 27 0,'11'3'13'0,"-1"3"-6"0,-3-6 24 0,8 4-29 15,2-1 1-15,4 0 1 16,11 3 1-16,10-3-6 16,11 4 0-16,11 2 4 15,24-6 1-15,14 0-2 16,11 0 0-16,4 1-1 15,17 2 1-15,14 6-1 16,-7 1 0-16,21 9-1 16,1-3 0-16,-15-4-2 15,-4 4 1-15,5 0 0 16,-12-3 0-16,-6-1 0 16,-22-5 1-16,-3-4-1 15,-11 0 0-15,-7-3 0 16,-7 1 1-16,-10-4-1 15,-4 0 1-15,-3 3-1 16,-5 3 1-16,-6 6 0 16,-3 4 0-16,-8 3-1 0,-10 0 1 15,0 3 0-15,-8 0 0 16,-6 3-1-16,0 0 0 16,-8 3 0-16,-3 3 0 15,-7 1 0-15,-7 2 0 16,-10 4 0-16,-8 0 0 15,-3 5 0-15,-4 1 1 16,-3 13 0-16,-1-10 0 16,1 3 0-16,-4 3 0 15,4-6 0-15,7-3 1 16,0 0-1-16,6 0 1 16,1-6-1-16,0-4 0 0,0-6 0 15,3 4 1-15,-3-7 0 16,7-3 0-16,-4-7 0 15,-10 1 0-15,-11-6 0 16,-10-4 0-16,-22-3 1 16,-13-3 0-16,-8-3-1 15,-17 0 1-15,-25-4-1 16,-4-2 1-16,-28-4-1 16,-14-5 1-16,11-1-1 15,-15 0 0-15,5 0-1 16,16 0 1-16,-3 7-2 15,15 2 1-15,6-2-3 16,18-1 0-16,21-2-10 16,7-4 0-16,11 3-1 15,21 4 1-15</inkml:trace>
  <inkml:trace contextRef="#ctx0" brushRef="#br1" timeOffset="66416.7">1715 7221 41 0,'3'-3'20'0,"4"0"-5"0,-7 3 21 15,0 0-33-15,4-3 0 16,-4 3 1-16,7 6 0 16,-14 7-5-16,3 9 0 15,-3 6 3-15,4 10 1 16,-5 12-2-16,5 12 0 16,3 14-1-16,3-1 1 15,15-3-1-15,-4-9 0 16,11-13 0-16,7-12 0 0,6-16-1 15,1-19 1-15,14-13-1 16,4-15 0-16,-4-12 0 16,-4-14 0-16,0-2 0 15,-10-6 1-15,0-1-4 16,-14-3 0-16,-1 4-5 16,-13 15 0-16,-11 3-7 15,-7 6 1-15</inkml:trace>
  <inkml:trace contextRef="#ctx0" brushRef="#br1" timeOffset="67138.58">2297 7573 37 0,'45'3'18'0,"-13"0"-16"0,-25-3 27 16,-3 0-28-16,3 3 1 16,-7 0 0-16,0 0 0 15,-7 0-3-15,-4 1 1 16,1-1 1-16,-1 3 0 16,-10 0-1-16,3 7 1 15,-3 2-2-15,0 4 1 16,-4 3-2-16,4-3 0 15,7 0 0-15,-4 0 0 0,8-1-1 16,-1-2 1-16,11-3 1 16,4-7 0-16,3-3 1 15,10-3 0-15,-3-3 1 16,4 0 0-16,3-7 1 16,-3 10 0-16,-8 0-1 15,1 0 1-15,0 4-1 16,-11 5 0-16,0 3-1 15,0 7 0 17,-11 0-1-32,0 0 0 0,4-3-1 0,4-4 1 0,-4-2 2 15,7 2 0-15,7-2 2 16,3-7 0-16,5-3 1 16,9-7 0-16,8-5 1 15,7-7 0-15,-7-3-2 16,-4 3 1-16,4-6-2 15,-4 3 1-15,4-3-2 0,-1 0 0 16,-2-3-1-16,-1 3 1 16,-14 0-1-16,0 3 0 15,-14 0-1-15,-7 3 0 16,-4 3 0-16,1 4 0 16,-8 9-1-16,4 9 0 15,-4 10 0-15,1 12 1 16,13 13 0-16,4 6 1 15,11 3 0-15,3-6 0 0,14 0 1 16,11-10 1-16,0-9-4 16,10-12 0-16,4-10-12 15,-7-9 0-15,-14-10-1 16,-4-3 1-16</inkml:trace>
  <inkml:trace contextRef="#ctx0" brushRef="#br1" timeOffset="68001.64">4621 7943 48 0,'25'-4'24'0,"21"1"-26"0,-35-12 48 16,10-14-44-1,7-5 1-15,4-19 0 0,6-7 0 16,-9-18-5-16,2-1 1 16,-9-2 3-16,-5-20 0 15,-6 7-2-15,-8-3 0 16,-3 9 0-16,-3 10 0 15,-8 9-1 17,-10 12 1-32,-4 17-3 0,1 15 0 0,-1 15-2 0,4 10 0 0,0 22-1 15,0 16 0-15,3 12 1 16,4 13 1-16,7 15 3 16,0 26 1-16,7 5 2 15,10 4 1-15,8-6 1 110,3-16 0-110,7-22-1 0,4-10 0 0,3-15-4 0,-10-12 1 0,10-7-5 0,-3-13 0 0,0-9-9 0,0-12 0 0</inkml:trace>
  <inkml:trace contextRef="#ctx0" brushRef="#br1" timeOffset="68192.75">5172 7670 55 0,'3'47'27'0,"-3"3"-28"0,0-37 48 16,0 2-47-16,0 4 0 16,0 0-2-16,4-7 0 15,-1-5-4-15,4-7 1 16,-3-10-11-16,-4-5 0 15</inkml:trace>
  <inkml:trace contextRef="#ctx0" brushRef="#br1" timeOffset="68357.92">5105 7453 39 0,'21'35'19'0,"14"-13"-20"0,-24-19 25 0,3 3-30 15,3 1 1-15,1 2-15 16,3-3 1-16,0 4 21 16,-3-1 1-16</inkml:trace>
  <inkml:trace contextRef="#ctx0" brushRef="#br1" timeOffset="68820.53">5362 7714 24 0,'-10'40'12'0,"13"-11"-6"15,-3-23 24-15,0 3-26 16,4 1 1-16,6-1 3 15,-10-3 1-15,11-2-12 0,-1-4 0 16,5-4 7-16,-1-2 0 16,-4-3-4-16,4-1 1 15,0 4-3-15,-3-3 0 16,0 2 0-16,-1 4 1 16,1 0-1-16,-1-3 1 15,1 6 2-15,0 3 1 16,6 0 1-16,-3 3 0 31,25 1 1-31,7-4 0 16,-14-3-1-16,-4-3 1 15,-3 0-2-15,-1-1 0 0,-2 1-2 16,-12-3 1-16,1-10-2 16,-1-3 1-16,-3 4-1 15,-3-4 1-15,-4-3-2 16,0 3 1-16,-4 4-1 15,4 8 1-15,-7 10-1 16,4 10 1-16,3 9 1 16,3-3 0-16,4 9 1 15,-3 10 1-15,13-4-1 16,-2-3 1-16,9-2-1 16,8-7 0-16,0-13-4 15,0-9 1-15,3-9-12 16,-10-10 0-16,-1 0-1 15,4-9 1-15</inkml:trace>
  <inkml:trace contextRef="#ctx0" brushRef="#br1" timeOffset="69286.42">8043 7839 65 0,'4'-3'32'0,"-8"-41"-42"16,8 16 69-16,-4-16-59 16,0-12 1-16,3-13 1 15,-3-13 0-15,4-21-3 16,-1-1 1-16,8-3 1 15,10 10 0-15,-7 9 0 16,11 10 0-16,-11 18 0 16,7 4 0-16,4 18-1 0,-11 20 1 15,0 14-5-15,0 17 1 16,-7 3-8-16,4 12 1 16,-18 16-10-16,-7 9 0 15</inkml:trace>
  <inkml:trace contextRef="#ctx0" brushRef="#br1" timeOffset="69691.14">7860 7557 44 0,'-7'28'22'0,"24"-6"-14"0,-6-13 30 0,7-2-36 16,10-4 0-16,4 0 1 15,-4-3 0-15,14 0-4 16,8 0 0-16,3 0 3 15,3 0 0-15,-10-3-3 16,0-3 0-16,-4-1-3 16,-3-2 1-16,-7 0-1 15,-1-4 0-15,-6 0 0 16,-4 1 0-16,-3-1 2 16,-4 4 0-16,-3 0 2 15,-4 2 1-15,-7 1 0 16,-4 6 0-16,-10 3-1 15,-4 0 1-15,-6 4-2 16,-1 5 0-16,0 4-1 16,-3 3 1-16,7 6-3 15,7 6 1-15,7-3-1 0,7-3 1 16,10-3 0-16,11-6 1 16,15-7 1-16,-1-6 0 15,0-6-1-15,-7-6 0 16,4-7-6-16,-4-9 0 15</inkml:trace>
  <inkml:trace contextRef="#ctx0" brushRef="#br1" timeOffset="69945.73">8767 7786 43 0,'14'25'21'0,"-14"-28"-17"16,0-7 37-16,3-2-38 15,-3-10 0-15,0-13 4 16,7 1 1-16,7-1-7 16,0-9 0-16,18-3 7 15,18 10 1-15,10-4-2 16,14 0 0-16,3 4-4 16,-3 8 1-16,-7 7-9 15,-7 7 0-15,-21 9-16 16,-14 6 1-16,-8 0-2 15,1 9 0-15</inkml:trace>
  <inkml:trace contextRef="#ctx0" brushRef="#br1" timeOffset="71030.14">3179 9115 40 0,'10'13'20'0,"-10"-26"-7"0,0 17 21 0,-7 5-32 16,4 3 1-16,3 4 0 15,-8 3 1-15,5 6-6 16,3 3 1-16,-7 10 2 16,7 9 1-1,-7 3-12 1,3-12 0-16,4-13-5 16,0-13 0-16</inkml:trace>
  <inkml:trace contextRef="#ctx0" brushRef="#br1" timeOffset="71516.09">3567 9194 47 0,'31'-22'23'0,"-20"-28"-24"0,-4 34 40 16,-7-6-37-16,0-9 1 16,0-4 0-16,0-9 1 15,-14-6-5-15,0 6 0 16,-18 3 3-16,-3 7 0 16,-4 6-1-16,-14 6 0 15,-7 3-1-15,0 13 1 0,4 6-1 16,3 9 0-16,-7 10-1 15,-11 9 0-15,11 13-3 16,-7 6 0-16,7 6-3 16,7 19 1-16,14 7-1 15,11 21 1-15,21 13 1 16,21-6 1-16,7-10 4 16,22-13 0-16,6-21 3 15,22-22 0 1,17-19 2-16,11-22 0 0,3-25 0 15,14-25 1-15,-6-16-3 16,-11-9 1-16,-18 2-2 16,-18-8 0 15,-24 2-8-15,-18-2 0-16,-21-4-9 15,-21 7 0-15</inkml:trace>
  <inkml:trace contextRef="#ctx0" brushRef="#br1" timeOffset="72542.7">2713 14471 6 0,'0'-9'3'0,"0"3"19"15,0 6-15-15,0 0 2 16,0 0 0-16,0 0 5 16,0 3 0-16,0 0-16 15,0 3 1-15,7 0 12 16,-4 1 1-16,15-4-5 0,-4 0 1 15,14 0-1-15,11-3 0 16,4 0-3-16,2-3 1 16,-13 0-2-16,0 0 1 15,-7 3-2-15,-4 0 0 16,-11 3-3-16,1 6 1 16,-11 7-3-1,-11 3 0-15,-10 0-2 0,-3 3 0 16,-8 3-2-16,0 6 1 0,4 0 0 15,0 1 1-15,6-4 2 16,8 3 1 0,7 1 2-16,7-4 0 0,7 0 2 15,7-6 1-15,8-6-2 16,13-10 1-16,-3-9-6 16,-4-7 1-1,-7-2-11-15,-10-4 0 0</inkml:trace>
  <inkml:trace contextRef="#ctx0" brushRef="#br1" timeOffset="73082.72">3348 14399 46 0,'49'-50'23'0,"4"-16"-22"0,-42 51 34 16,6-7-33-16,-6 0 0 15,-4-3 3-15,-3-1 0 0,-8 8-6 16,-10-1 1-16,-11 0 3 16,-14 3 0-16,-21 1-1 15,0 8 0-15,-7 4-1 16,-10 3 0-16,-4 13-2 16,0 6 0-1,-8 6-2-15,8 6 1 31,11 10-3-31,10 12 0 16,3 13-3-16,8 6 0 0,7 13 1 16,13 15 1-16,15 13 3 0,18 0 0 0,3-13 5 15,21-15 1-15,14-13 3 16,22-22 1-16,24-18-1 16,11-23 1-16,21-25-2 15,7-18 0-15,-18-20-4 16,-10-5 0-16,-29-4-5 15,-10-6 0-15,-17 0-11 16,-22-6 0-16</inkml:trace>
  <inkml:trace contextRef="#ctx0" brushRef="#br1" timeOffset="74073.06">4713 8701 53 0,'0'0'26'0,"0"22"-27"15,-7-15 41-15,-4 8-40 0,-6 4 0 16,-8 6 0-16,-14 3 0 16,1 4 0-16,-1 2 0 15,0 1-1-15,4 2 0 16,-4 4-1-16,11 0 0 15,6-7-1-15,12 1 1 16,10-7-1-16,10-3 1 16,5-3 0-16,20 0 0 0,4-3 3 15,7 3 0-15,-1-3 0 16,-6 0 1-16,-11 3 0 16,-6 3 0-16,-8 6-3 15,-7 10 1 1,-25 3-6-16,-10 0 0 0,-7 9-8 15,-15-6 0-15</inkml:trace>
  <inkml:trace contextRef="#ctx0" brushRef="#br1" timeOffset="74374.92">4992 8817 44 0,'0'63'22'0,"-21"34"-24"0,10-68 36 15,-7 18-34-15,-3 15 0 16,0 11 0-16,-4 5 0 15,4-6 0-15,4-16 0 16,2-5-2-16,8-14 0 16,7-12-4-16,0-6 0 15,7-13-6-15,-7-15 0 16</inkml:trace>
  <inkml:trace contextRef="#ctx0" brushRef="#br1" timeOffset="74575.27">4703 9253 40 0,'10'13'20'0,"18"12"-20"0,-17-19 35 0,0 4-34 16,-1-1 0-16,4-3 0 16,4 1 0-16,10-4-2 15,0 0 0-15,4-3-2 16,7-3 1-16,-7 0-11 15,-4-1 1-15</inkml:trace>
  <inkml:trace contextRef="#ctx0" brushRef="#br1" timeOffset="74782.16">5144 9470 33 0,'17'28'16'0,"4"6"-9"0,-14-27 20 16,4-4-25-16,0-3 1 15,-1-6 0-15,1-7 0 16,-4-3-5-16,3 4 1 0,1-7 2 16,-8-3 1-1,5-6-5-15,-5-4 1 0,4 4-10 16,-3 0 1-16,-1 3-1 16,8 0 0-16</inkml:trace>
  <inkml:trace contextRef="#ctx0" brushRef="#br1" timeOffset="75289.7">5729 8808 45 0,'-7'69'22'0,"-7"28"-31"0,7-81 48 15,3 12-37-15,-3 7 1 16,4 5 2-16,-1-5 0 15,1-1-6-15,3 1 0 16,0-10 4-16,0-3 1 16,3-10-2-16,-3-2 0 15,0-10-2-15,0 0 1 0,-3-3-1 16,-4-7 0-16,-4 1-2 16,-3 0 1-16,-4-4-1 15,-3 10 0-15,-11 6-1 16,4 3 0-16,0 10 0 15,0 3 0-15,3 6 3 16,7 6 0-16,8-3 0 16,-1 4 1-16,15 2 1 15,13-2 0-15,1-4 0 16,7-6 0-16,7-7-5 16,6-5 0-16,8-7-11 15,-14-9 1-15</inkml:trace>
  <inkml:trace contextRef="#ctx0" brushRef="#br1" timeOffset="75570.8">6170 9294 46 0,'-14'53'23'0,"-25"20"-16"0,29-48 32 16,-19 12-37-16,-2 13 0 0,-5 4 1 15,1 8 0-15,7 11-5 16,0-8 1-16,6-5-1 16,1-16 0-16,11-16-11 15,-1-12 0-15,11-26-3 16,4-24 1-16</inkml:trace>
  <inkml:trace contextRef="#ctx0" brushRef="#br1" timeOffset="75799.62">5828 9307 30 0,'0'-47'15'0,"39"43"-4"16,-25 8 23-16,7 8-32 16,4 16 0-16,-11 1 2 15,3 5 1-15,-6 1-7 16,-4-1 1-16,-3-3-3 15,3-2 1-15,-7-7-9 16,0-13 0-16</inkml:trace>
  <inkml:trace contextRef="#ctx0" brushRef="#br1" timeOffset="76390.5">7715 8582 55 0,'7'41'27'0,"4"3"-32"0,-11-25 48 16,0 15-41-16,-4 10 1 15,-3 13 3-15,-7 5 1 16,-3 14-8-16,-5-4 0 15,5-3 5-15,6-7 1 16,1-8-3-16,-1-7 1 16,11-19-4-16,0-9 0 15,11-13-3-15,-1-9 1 16,8-6-3-16,3-7 1 16,-3 0-1-16,3 0 1 0,3 4 0 15,1-4 0-15,0 7 1 16,0 3 1-1,-1 9 1-15,1 3 1 0,-4 10-1 16,11 6 1-16,-14 9 0 16,3-3 1-16,-11 4-3 15,1-1 0-15,3-3-9 16,0-6 1-16</inkml:trace>
  <inkml:trace contextRef="#ctx0" brushRef="#br1" timeOffset="76656.73">8491 9209 56 0,'-14'47'28'0,"-17"35"-34"0,20-66 49 15,-7 9-42-15,-17 12 1 16,3 4 0-16,-7 12 0 16,1 10-3-16,-1 12 1 15,4-6 0-15,3-12 1 16,7-13-7-16,11-13 1 16,3-28-11-16,8-22 0 0</inkml:trace>
  <inkml:trace contextRef="#ctx0" brushRef="#br1" timeOffset="76836.69">8103 9238 46 0,'18'62'23'0,"10"36"-20"16,-17-73 32-16,-1 6-36 15,1 4 1-15,0-7-5 16,-1 0 1-16,1-9-6 15,3-4 0-15,0-8-3 16,4-10 0-16</inkml:trace>
  <inkml:trace contextRef="#ctx0" brushRef="#br1" timeOffset="77301.08">8516 9874 55 0,'4'88'27'0,"3"-22"-35"0,-7-57 56 0,0 1-49 0,0-7 1 0,0-9-1 16,3-7 1-16,4-6-1 16,-7-12 1-16,4-13-2 15,3-3 1-15,-4-10-2 16,4 1 0-16,-7-7-3 16,0 4 1-16,0-4-3 15,0-3 0-15,4 13-2 16,7 3 1-16,3 9 2 15,3 10 0-15,4 9 6 16,11 6 0-16,0 10 3 16,-4 3 1-16,-7 3 3 15,-10 12 1-15,-11 4-2 16,-11 6 0-16,-10 9-6 16,-7 7 1-16,-4-1-6 0,0-5 0 15,-3-7-4-15,3 0 0 16</inkml:trace>
  <inkml:trace contextRef="#ctx0" brushRef="#br1" timeOffset="78024.58">9130 9332 60 0,'14'6'30'0,"-21"-19"-45"0,7 10 64 0,-4 0-49 15,-3 0 0-15,-3 3-1 16,-8 3 1 0,-14 19-2-1,4 0 1-15,3 3-3 16,4 3 1-16,14 1-1 15,0-1 1-15,14-3-1 16,4-6 1-16,6-10 2 16,5-9 1-16,-5-6 1 15,1-10 0-15,7 1-3 16,-11-14 0-16,0-8-10 0,0-10 1 31</inkml:trace>
  <inkml:trace contextRef="#ctx0" brushRef="#br1" timeOffset="78262.6">9352 8582 52 0,'7'66'26'0,"-28"13"-28"0,18-48 43 16,-5 3-41-16,-6 17 1 0,0 11-1 15,0 17 1-15,4-1-1 16,-1 0 0-16,0-9-1 16,4-9 1-1,0-19-6-15,0-13 0 16,0-15-9 0,-3-17 1-16</inkml:trace>
  <inkml:trace contextRef="#ctx0" brushRef="#br1" timeOffset="78861.1">8932 9100 49 0,'25'22'24'0,"24"22"-20"0,-34-38 37 0,6-6-39 16,0 0 1-16,11-3-1 16,6-10 1-16,8-6-4 15,0-3 0-15,4-9 1 0,-5-7 1 16,-6 1-2-16,-7 2 1 15,-4 7-1-15,-10 3 0 16,-8 16 0-16,-3 12 0 16,1 16 0-16,-5 2 0 15,-3 5 0-15,0 8 1 16,0 4-1 0,0-4 0-16,4 1 1 0,-1-4 0 15,1-3-1-15,3-6 0 16,-4-6-1-16,1-7 0 15,3 1-1-15,-4-10 1 16,1-3-1-16,3-4 0 0,0 7 1 16,4 7 0-16,3-1 3 15,0 0 0-15,0 7 1 16,4-1 0-16,-1 1 1 16,-3-4 0-16,4-6-1 15,0-3 0-15,3-6-1 16,3-7 1-16,-2-2-2 15,-1-7 1-15,0-6-1 16,-3-4 0-16,-4 7 0 16,-7 3 0-16,-4 7-1 15,-3-1 1-15,-3 16-3 16,-4 3 1-16,-4 10-1 16,4 2 1-16,-4 4-1 15,4 6 1-15,4 3 0 16,3 7 1-16,3-4 1 15,4 4 1-15,4-13-1 0,0-4 1 16,6 1-5 0,4-9 1-16,1-13-9 0,2-13 0 15</inkml:trace>
  <inkml:trace contextRef="#ctx0" brushRef="#br1" timeOffset="79148.14">10262 8441 44 0,'-3'50'22'0,"-11"29"-17"0,10-54 34 0,1 16-38 15,3 3 0-15,0 15 2 16,0 7 0-16,-4-3-4 15,4-13 0-15,-3 22 2 16,-1-12 1-16,4-10-3 16,0-13 1-1,-3-12-5-15,-5-9 1 0,1-6-6 16,-7-14 1-16,0-2-6 16,-7-6 0-16</inkml:trace>
  <inkml:trace contextRef="#ctx0" brushRef="#br1" timeOffset="79372.39">9948 9071 45 0,'18'16'22'0,"21"22"-19"0,-25-35 40 0,7 6-41 0,7-2 1 0,1-4 1 0,-1-3 0 0,0 3-6 0,0-3 1 0,0 0 0 0,-3 0 1 15,-4-6-7-15,0-1 0 16,1-5-9-16,-1-4 1 15</inkml:trace>
  <inkml:trace contextRef="#ctx0" brushRef="#br1" timeOffset="79551.55">10509 9122 55 0,'4'56'27'0,"-1"-15"-32"0,-3-32 46 0,-3 4-42 0,3-4 1 0,-4-3-2 0,4-2 0 0,-3-4-2 16,-1-7 1-16,1-5-7 15,-1-7 1-15,-3-6-5 16,4-3 0-16</inkml:trace>
  <inkml:trace contextRef="#ctx0" brushRef="#br1" timeOffset="79867.85">10576 9024 28 0,'18'10'14'0,"10"-4"-11"0,-14-3 19 15,4-3-24-15,3 3 1 16,0-3-2-16,-3 0 1 16,3 0 2-16,0 0 1 15,-3 0-3-15,-4-3 0 16,0-3 2-16,0 0 0 15,0-1 2-15,0 1 1 16,1 0 0-16,-1 0 1 0,-4-4 0 16,1 1 0-16,-4 3-1 15,-11 2 0-15,-6 4-2 16,-4 4 0-16,-4 5-1 16,4 7 1-16,-4-1-1 15,4 7 0-15,0 10 0 16,3 2 1-16,8 1 0 15,3-1 0-15,3-6-1 16,4 4 0-16,8-17-4 16,2-5 0-16,1-10-7 15,3-10 0-15</inkml:trace>
  <inkml:trace contextRef="#ctx0" brushRef="#br1" timeOffset="80498.72">11381 9075 36 0,'42'22'18'0,"-35"-10"-18"0,-7-12 27 15,-11 6-27-15,-10-6 0 16,4 4 0-16,-8-1 0 16,-3 6 0-16,-4 4 0 15,0-1 0-15,0 1 1 16,4 6-1-16,7-4 1 15,3-2-1-15,8-1 1 16,3 1-3-16,7-13 1 16,3-3-2-16,8-7 0 0,-1-2-1 15,5-1 1-15,-1-2-1 16,0 2 0-16,-4 7 0 16,1-1 0-16,0 7-1 15,3 4 1-15,-4 2 1 16,1-3 1-1,-1 0 2-15,5 3 0 0,2 1 3 16,4 2 0 0,4 0 2-16,3-2 0 0,0 2-1 15,1-9 0 1,-1 0-2-16,0-9 0 0,0-10-1 16,4-9 1-16,0-1-2 15,0-18 0-15,-4 0 0 16,-3-22 1-16,-4-15-1 15,0-4 1-15,-7-6 0 16,-10-3 0-16,-8 12 0 16,-14 3 1-16,-6 4-1 0,-5 9 0 15,-6 13-1-15,3 21 1 16,4 19 0-16,7 29 1 16,10 9-1-16,8 25 1 15,-1 19-1-15,11 15 1 16,4 20 0-16,0-4 1 15,3-3-1-15,3-3 1 16,8-3-1-16,0-7 0 16,6-5-5-16,1-11 1 15,-7 1-11-15,-11-6 0 16</inkml:trace>
  <inkml:trace contextRef="#ctx0" brushRef="#br1" timeOffset="81294.37">4593 10025 53 0,'0'28'26'0,"0"50"-18"0,0-53 27 0,0 19-34 0,0 19 1 0,0 3 0 0,0 12 0 0,-7-6-3 15,7 1 0-15,0-8 1 16,0-11 1-16,0-10-2 31,7-10 0-31,-3-15-2 0,6-16 0 31,4-15-2-15,1-7 1-16,-5-9-2 16,8-1 1-1,-8 4 0-15,1 3 1 0,-4 7 0 16,7 5 1-16,4 7 1 0,-1 6 1 0,5 7 0 0,-8 2 0 0,3 4 0 0,1-1 0 16,3-2-7-16,-3 0 1 0,3-1-3 15,7-2 1-15</inkml:trace>
  <inkml:trace contextRef="#ctx0" brushRef="#br1" timeOffset="81579.9">5172 10636 45 0,'10'10'22'0,"8"-13"-24"16,-18 3 45-16,0-7-43 15,0 1 1-15,-7-3-1 16,-4 2 1-16,1 4-1 15,-11 6 0-15,-4 7 0 16,0 5 1-16,4 1-1 16,-4 3 1-16,11 3-1 15,4 0 1-15,-1 3-1 0,8-6 1 16,6-4-2-16,8-2 1 16,-1-7-3-16,4-9 0 15,4-6-2-15,0-1 1 16,3-9-5-16,-7-9 1 15,11-9-6-15,-11 2 1 16</inkml:trace>
  <inkml:trace contextRef="#ctx0" brushRef="#br1" timeOffset="81791.2">5302 10649 46 0,'-3'41'23'0,"13"-4"-21"0,1-31 43 0,-8 4-44 15,8 6 1-15,0-4 0 16,6-6 0-16,4 1-3 16,15-14 1-16,-12-2 0 15,1 0 1-15,-4-10-2 16,0-13 1-16,1-2-8 16,-1 3 1-16,-4-13-8 15,1 0 0-15</inkml:trace>
  <inkml:trace contextRef="#ctx0" brushRef="#br1" timeOffset="82433.14">5821 10530 47 0,'10'25'23'0,"-20"-41"-28"0,10 16 36 16,-4-3-31-16,-3 0 0 15,-3 0-2-15,-1 6 0 16,1-3 1-16,-1 0 0 16,0 3-1-16,1-6 0 15,10 3 0-15,10 3 1 16,1 0 0-16,0 3 1 16,-1 1 1-16,4 2 1 0,0 4-2 15,-3-1 1-15,-1 4-1 16,-6-1 1-16,-8 4-2 15,4-3 1-15,-10-4-3 32,-1 4 1-32,-6-3-1 0,-1-4 1 0,4 4 0 15,-4-1 0-15,8-2 1 16,3 2 0-16,7 1 0 16,7-1 1-16,3-2 1 15,8-7 0-15,3 0 1 16,7-6 0-1,4-4-1-15,17-5 1 0,4-1 1 16,7-5 0-16,4-11-1 16,-4-2 1-16,-7 0-2 15,-14 2 1-15,-8 1-2 0,-2 0 1 16,-12-3-1-16,-6-1 0 16,-11 4-1-1,-7 3 0-15,-4 9-1 0,-10 7 0 16,3 21 0-16,1 10 0 15,3 3 2-15,-4 10 0 16,7 6 2-16,4-7 1 16,7 7 1-16,7-7 1 15,4 1 0-15,7-1 0 16,3-12-3-16,7-3 1 16,-7-6-8-16,0-7 0 15,7-9-9-15,-10-7 0 0</inkml:trace>
  <inkml:trace contextRef="#ctx0" brushRef="#br1" timeOffset="83132.6">6883 10341 43 0,'14'7'21'0,"-4"-4"-13"15,-10-3 31-15,4 3-38 16,-4 0 0-16,0 10 0 15,-4 2 1-15,-10 4-3 16,-10 13 0-16,-1-14 2 16,-7 1 0-16,7 0-2 15,1 0 1-15,6-4 0 16,-3-2 0-16,10 3 0 0,11-1 0 16,11 1 1-16,10 3 0 15,0 0 0-15,8 0 0 16,-1-1 0-16,-7-5 0 15,-7-4-3-15,-10 7 0 32,-19 12-6-32,-23 0 0 15,-33 7-8-15,-21 6 1 0</inkml:trace>
  <inkml:trace contextRef="#ctx0" brushRef="#br1" timeOffset="86220.97">28416 15036 21 0,'4'12'10'0,"-8"-15"3"0,4 3 10 16,4-6-19-16,-1 0 0 16,4-1 0-16,0 1 1 15,0 0-7-15,1 0 0 16,2 2 4-16,-10 4 0 15,4-6-6-15,-4 6 0 16,0-9-7-16,-4-7 1 16</inkml:trace>
  <inkml:trace contextRef="#ctx0" brushRef="#br1" timeOffset="86445.06">28402 14738 40 0,'11'6'20'0,"-4"-9"-23"15,-7 3 34-15,7-3-31 16,0 3 1-16,0-3-1 16,0 3 0-16,0 0-1 15,4-3 0-15,-8-4-7 16,1-2 1-16,-4-4-4 15,0-2 0-15</inkml:trace>
  <inkml:trace contextRef="#ctx0" brushRef="#br1" timeOffset="86657.71">28399 14340 29 0,'7'6'14'0,"7"16"-9"0,-11-22 23 16,4 0-28-16,0 6 1 16,0-3-1-16,1 0 0 15,2-3-1-15,-3-3 1 16,-3-6-1-16,-1-1 0 0,4-5-9 16,-7-7 1-16</inkml:trace>
  <inkml:trace contextRef="#ctx0" brushRef="#br1" timeOffset="86881.52">28423 13882 36 0,'7'0'18'0,"-3"-3"-17"16,-4 3 27-16,3 0-27 15,4 0 0-15,-3 3 0 16,0 0 1-16,6 3-4 16,-6-3 1-16,-1 0-4 0,1-3 1 15,-4 0-7-15,0-9 0 16</inkml:trace>
  <inkml:trace contextRef="#ctx0" brushRef="#br1" timeOffset="87094.67">28483 13556 26 0,'4'9'13'0,"6"-9"-16"0,-6-6 17 0,-1-4-19 15,1 4 1-15,0 0-8 16,-1 0 0-16</inkml:trace>
  <inkml:trace contextRef="#ctx0" brushRef="#br1" timeOffset="87329.73">28473 13305 39 0,'3'28'19'0,"18"-25"-18"15,-14 0 39-15,1 0-38 0,-5 1 1 16,1-4-1-16,-4 0 1 16,0 0-4-16,3-7 0 15,-3 1 0-15,0 0 0 16,0-4-10-16,0 4 0 15,-7-10-3-15,0-2 1 16</inkml:trace>
  <inkml:trace contextRef="#ctx0" brushRef="#br1" timeOffset="87542.64">28466 12963 40 0,'10'3'20'0,"4"-3"-27"15,-10-6 36-15,-1 6-33 16,4 0 1-16,1 0-8 16,-1 0 0-16,0-3 8 15,-4-7 0-15</inkml:trace>
  <inkml:trace contextRef="#ctx0" brushRef="#br1" timeOffset="87767.84">28476 12609 31 0,'14'25'15'0,"-3"-16"-14"0,-4-9 25 15,-3 0-25-15,-4 0 1 16,0 0-1-16,0 0 0 16,0 3-2-16,0-3 1 15,0 0-2-15,0 0 0 16,0-6-8-16,0-7 1 16</inkml:trace>
  <inkml:trace contextRef="#ctx0" brushRef="#br1" timeOffset="87992.32">28434 12317 35 0,'-4'3'17'0,"8"-6"-21"15,-4 3 26-15,3-3-26 16,1-3 1-16,-1-4-8 16,1-2 1-16,0-4 8 15,-4 0 1-15</inkml:trace>
  <inkml:trace contextRef="#ctx0" brushRef="#br1" timeOffset="88428.43">28381 11659 31 0,'7'18'15'0,"0"4"-16"16,-3-19 29-16,-4 1-29 0,0-1 0 16,0-3-6-16,0 0 1 15,0-7 1-15,0 1 0 16</inkml:trace>
  <inkml:trace contextRef="#ctx0" brushRef="#br1" timeOffset="89776.79">28476 11542 37 0,'7'-3'18'0,"7"-12"-11"0,-10 12 18 15,-1-7-24-15,-3 1 1 16,0 2 0-16,-3-2 1 16,-4 0-4-16,0-1 0 15,-4 4 2-15,-3 0 1 16,-4 3-2-16,8 3 1 16,-1 3-1-16,1 0 0 15,-1 3-1-15,4 4 1 16,0 5-1-16,4 7 0 0,-1 0-1 15,4 3 1-15,0-3 0 16,7-3 1-16,-3 3 0 16,6-6 0-16,8-4 0 15,3-2 0-15,7-7 0 16,-3-6 1-16,-4-4-1 16,-3-2 1-16,-8-10 0 15,-3-6 0-15,-10 0 1 16,-4 0 0-16,-7 6-2 15,-8-3 1-15,1 3-1 16,0 4 1-16,-4 5-3 16,4 10 1-16,0 0-1 15,3 3 0-15,1 7-1 16,3 2 1-16,3 4-1 16,4 0 0-16,4 5 1 15,3 1 0-15,7-3 1 0,3-3 0 16,1-4 2-16,3 1 1 15,11-7 1-15,3 1 0 16,0-7 0-16,0-10 1 16,-7-9-1-16,-6 1 0 15,-8-4-2-15,0 0 0 16,-11 3-1-16,-3 0 1 16,-4 0-2-16,-3 4 1 15,-3 5 0-15,-4 4 0 16,6 6 0-16,1 6 0 15,0 10-1-15,4 6 0 0,-1 3 0 16,4 0 1-16,3-3-1 16,1-3 1-16,3-1-1 15,3-2 0-15,5-6-7 16,2-7 1-16,4-6-5 16,4-4 1-16</inkml:trace>
  <inkml:trace contextRef="#ctx0" brushRef="#br1" timeOffset="90981.31">28018 11395 29 0,'0'16'14'0,"0"-16"-9"0,-4 0 15 0,-3 0-20 15,0 3 1-15,-7 0-1 16,0 0 1-16,-4 0 0 16,4 0 0-16,0-3 0 15,0 0 1-15,0 0-1 16,3 0 1-16,-3 0-2 15,0 4 1-15,-4-4-8 16,1 3 1-16,-5 0-4 16,1 0 0-16</inkml:trace>
  <inkml:trace contextRef="#ctx0" brushRef="#br1" timeOffset="91249.39">27185 11389 39 0,'-3'19'19'0,"3"9"-24"0,0-28 36 16,0 6-31-16,0 0 1 15,0 1-1-15,0-1 1 16,-4-3-3-16,0-3 1 16,1 0-3-16,-4-6 0 0,0 0-7 15,-4-1 0-15</inkml:trace>
  <inkml:trace contextRef="#ctx0" brushRef="#br1" timeOffset="91520.26">26536 11568 26 0,'-18'15'13'0,"8"-12"-15"0,6-3 17 16,-3 0-20-16,0 4 1 15,0-4-7-15,-4-4 1 16,1-5 11-16,-8 3 1 16</inkml:trace>
  <inkml:trace contextRef="#ctx0" brushRef="#br1" timeOffset="91746.13">25594 11439 19 0,'-39'19'9'0,"-3"15"-9"0,38-31 19 0,-13 13-19 16,-1 0 0-16,-7-7 0 15,4 4 1-15,4-1-2 16,-1 1 0-16,0-1-3 16,4-2 1-16,0 2-3 15,0 1 1-15</inkml:trace>
  <inkml:trace contextRef="#ctx0" brushRef="#br1" timeOffset="92045.42">24253 11753 31 0,'-28'34'15'0,"7"-12"-24"0,18-19 32 16,-4 0-24-16,3 0 0 0,-3 1-12 16,-4-1 0-16,1-3 12 15,-4 3 1-15</inkml:trace>
  <inkml:trace contextRef="#ctx0" brushRef="#br1" timeOffset="92340.77">23548 11796 24 0,'-21'-3'12'0,"3"0"-16"0,11 3 23 16,0 3-19-16,-4 4 0 16,4-1 0-16,0 0 1 15,0 4-1-15,0-1 0 16,0 0-1-16,-3 4 0 15,3-1-5-15,-1-8 0 16</inkml:trace>
  <inkml:trace contextRef="#ctx0" brushRef="#br1" timeOffset="92560.24">22557 11699 1 0,'-4'-3'0'0,"8"-6"7"16,-4 9-12-16</inkml:trace>
  <inkml:trace contextRef="#ctx0" brushRef="#br1" timeOffset="92723.78">22465 11693 11 0,'-18'-3'5'0,"-6"3"-9"0,20 0 11 15,-3 0-7-15,0 0 0 16,-4 3 0-16,1 0 1 15,3 0-3-15,0-3 1 16,0 0-1-16,-4-3 0 16</inkml:trace>
  <inkml:trace contextRef="#ctx0" brushRef="#br1" timeOffset="92900.67">21844 11665 9 0,'-28'0'4'0,"3"6"-13"0,25-3 8 0,-3 3 0 16,-4 4 1-16</inkml:trace>
  <inkml:trace contextRef="#ctx0" brushRef="#br1" timeOffset="93093.56">21555 11803 9 0,'-39'-3'4'0,"-10"-10"-5"0,38 7 9 0,-10 3-11 15,-4 0 1-15,-3-1-3 16,0 4 1-16</inkml:trace>
  <inkml:trace contextRef="#ctx0" brushRef="#br1" timeOffset="93246.48">20959 11674 20 0,'-60'-15'10'0,"0"15"-14"0,42 0 21 16,-3 0-16-16,0 0 1 16,3 0-1-16,-3 3 0 15,0 3-3-15,-1 0 1 0,-2 4 1 16,-4 2 1 0,-1-2 0-16,5-1 1 0,-5 4 1 15,5-1 1-15,-1 1 0 16,0-4 0-16,4 0-3 15,4 1 1-15,-5-4-10 16,8 0 1-16</inkml:trace>
  <inkml:trace contextRef="#ctx0" brushRef="#br1" timeOffset="93448.88">19766 11674 39 0,'-35'-3'19'0,"-15"0"-21"0,40 0 33 16,-1 3-31-16,-3-3 0 16,4 0-8-16,-1-1 0 15,4 4 1-15,0-3 0 16</inkml:trace>
  <inkml:trace contextRef="#ctx0" brushRef="#br1" timeOffset="93683.99">19128 11590 49 0,'-18'37'24'0,"-3"-12"-31"0,21-25 44 0,-4 3-40 15,1-3 1-15,-1 0-9 16,1 0 0-16,-1 0 10 16,1 0 0-16,3 0-9 15,-4 0 0-15,1 0-2 16,-1 0 1-16</inkml:trace>
  <inkml:trace contextRef="#ctx0" brushRef="#br1" timeOffset="93922.37">18383 11546 19 0,'-49'3'9'0,"-8"-3"-1"0,47 3 16 16,-8 0-22-16,1 6 1 16,-1 1-1-16,0-1 1 15,1 1-5-15,3 2 1 16,-4 1 0-16,0-4 1 16,1 1-5-16,-1-1 0 0,0 4-4 15,1-1 1 1</inkml:trace>
  <inkml:trace contextRef="#ctx0" brushRef="#br1" timeOffset="94210.21">17346 11646 34 0,'-28'22'17'0,"-11"-16"-19"16,28-3 32-16,-3 0-30 15,-3 1 0-15,-1-1-7 16,0-3 1-16,1 0 0 16,3-3 0-16,0-1-4 0,3 1 0 15</inkml:trace>
  <inkml:trace contextRef="#ctx0" brushRef="#br1" timeOffset="94418.02">16912 11684 16 0,'-17'0'8'0,"-15"0"-4"0,28 0 13 16,1 0-16-16,-4 0 0 15,0 3 1-15,0 0 1 16,-4 0-3-1,4 3 0-15,0-3 0 0,0 1 1 0,0-1-3 16,0 0 1-16,0 3-3 16,0-3 0-1,-4 4-2-15,-3-4 1 0,3 0-2 16,-3 0 1 0</inkml:trace>
  <inkml:trace contextRef="#ctx0" brushRef="#br1" timeOffset="94643.9">16182 11677 28 0,'-18'13'14'0,"4"-4"-17"0,11-6 32 16,-1 1-31-16,-3-4 0 16,0 3-3-16,0-3 0 15,0 0 3-15,0-3 0 16,-4-1-6-16,1-2 0 16</inkml:trace>
  <inkml:trace contextRef="#ctx0" brushRef="#br1" timeOffset="94832.78">15787 11599 19 0,'-11'6'9'0,"4"7"-10"16,7-10 14-16,0-3-20 15,0 0 0-15,0 0-3 16,0 0 1-16</inkml:trace>
  <inkml:trace contextRef="#ctx0" brushRef="#br1" timeOffset="96577.95">15311 11618 23 0,'-18'-10'11'0,"0"13"-4"15,15 7 23-15,-4-7-27 16,-4 3 0-16,1 1 1 16,-1-4 1-16,4 0-6 15,0 0 1-15,0 3 3 16,3-3 0-16,4 1-1 16,0-1 0-16,7 0 0 15,4-3 0-15,3 0 0 16,11 0 1-16,3 0-1 0,11 0 1 15,10 0 0 1,15 0 0-16,-4 0-1 0,-4-3 1 16,4-13-1-16,0 3 0 15,-7-2-2-15,-7-4 1 16,-11 3-1-16,-7 7 1 16,-10 3-1-1,-8 2 0 1,-13 8-1-16,-15 5 1 0,-6 4-1 0,-8-1 1 15,-14 4-2-15,-7-4 1 0,-3 1-1 16,3-1 0-16,0-2-1 16,3-1 0-16,5 1-1 15,2-4 1-15,11 0 1 16,8 0 0-16,6 1 0 16,4-4 0-16,11 0 2 15,3-3 0-15,10 0 0 16,8-3 0-16,3 0 2 15,11-4 0-15,14 1 1 16,6 0 0-16,1 0 0 16,-7-1 0-16,0-2 0 15,-7 3 0-15,-4-1-1 16,-7-2 0-16,-3-4-2 16,-7 4 0-16,-8-4 0 15,-10 7 1-15,-10 9-2 16,-4 0 1-16,-15 7 0 15,-13-4 0-15,-11 0 0 0,0-2 0 16,0-1 0-16,11 0 0 16,-11-3-1-16,-3 3 1 15,17 0 0-15,7 0 0 32,4 0 0-32,7 1 0 0,3-4 0 0,7 0 0 15,4 0-1-15,11 0 0 16,17-10-9-16,11 4 0 15,7-4-5-15,3 1 0 16</inkml:trace>
  <inkml:trace contextRef="#ctx0" brushRef="#br1" timeOffset="99490.02">29552 12135 16 0,'-7'10'8'0,"-7"-14"4"15,11 1 9-15,-1-3-16 16,-3-3 0-16,-7-1 2 16,-11 1 1-16,-10-1-11 15,-4 1 1-15,-7-4 6 16,0-2 1-16,-7-4-5 15,-3 0 1-15,3-9-5 16,7 0 1-16,0 3-5 16,-7-7 1-16,-3 1-4 15,0-4 0-15</inkml:trace>
  <inkml:trace contextRef="#ctx0" brushRef="#br1" timeOffset="100092.03">29002 11514 29 0,'14'16'14'0,"4"12"-5"15,-18-22 25-15,0 4-33 16,-4 2 0-16,-3 1 0 16,-7-1 1-16,3 1-3 15,-3-4 1-15,-3 1 1 16,-12-4 1-16,1 0-2 15,-7 1 1-15,-4-1-1 16,0-3 1-16,0 0-1 16,4 0 0-16,0 0 0 15,0 1 0-15,3 2-2 16,7 0 1-16,8 0 0 16,6 4 0-16,7 2 0 15,11 4 0-15,4 3-1 0,10 0 0 16,4 3 1-16,0 6 0 15,3 0 0-15,-3 0 0 16,-4 10 0-16,-4-4 0 16,-3 1 1-16,-3-1 0 15,-4-5 0-15,0-4 0 16,0-6 0-16,-3-10 0 16,3-9 1-16,0-13 0 15,3-9 2-15,1-9 1 16,3-10 0-16,0-9 0 0,0-16-2 15,-3-3 0-15,-4-6-13 16,-7-3 0-16</inkml:trace>
  <inkml:trace contextRef="#ctx0" brushRef="#br1" timeOffset="101069.14">30247 11960 47 0,'0'12'23'0,"-60"16"-20"0,43-21 24 16,-8 5-26-16,0 4 0 0,0 3 1 15,-3-1 0-15,-3 4-3 16,2 0 0-16,5-3 0 16,-1-3 1-16,7 0-1 15,8-4 0-15,10 1-1 16,7-1 0-16,10 4 0 15,8 0 1-15,0-1 0 16,-1 1 1-16,5-4 0 16,-8 4 0-16,-7 0-1 15,-14 3 1-15,-7-4-1 16,-4 1 1-16,-3 3-3 16,-3-7 1-16,-5 4-4 15,1-7 1-15,4 4-7 16,2-4 1-16,-2 1 0 15,10-4 1-15</inkml:trace>
  <inkml:trace contextRef="#ctx0" brushRef="#br1" timeOffset="101310.2">30357 12442 44 0,'0'35'22'0,"-8"-7"-31"0,8-18 50 0,-3-4-40 16,-1 3 0-16,1 1-1 16,-1-4 0-16,1-3-6 15,-1-3 1-15,4-9-7 16,0-10 0-16</inkml:trace>
  <inkml:trace contextRef="#ctx0" brushRef="#br1" timeOffset="102026.73">30311 12060 27 0,'17'19'13'0,"12"37"-7"16,-19-40 15-16,8-4-21 0,-1 4 0 15,5 6-4-15,-1 9 1 16,-4 1 1-16,1-4 1 16,-7-3-3-16,-1-3 0 15,-3 3 1-15,-3 0 0 32,-8 7 3-32,1-7 1 15,3-10 1-15,-4 1 0 16,4-3 2-16,0-4 1 15,4-3-1-15,-1 4 0 16,4-10-2-16,4-10 1 0,3 1-2 16,0-4 1-16,0-2-4 15,0 2 1-15,4 0-1 16,0 4 1-16,-1 6-1 16,-3 9 0-16,0 4 2 15,1-1 0-15,-1 0 1 16,3 1 1-16,4-1 0 15,1-2 1-15,-1-1 0 16,0-3 1 0,0 0-2-16,0 0 0 0,-3 3-1 15,0-6 1-15,-4-6-2 16,-4 3 1-16,-6-3-2 16,-4 6 0-16,-4-6-1 15,-3 6 1-15,0 9-2 16,-3 7 0-16,-1 2 0 0,-3 17 0 15,3 3 3-15,4 5 0 16,4 4 2-16,-1 4 0 16,4-7 2-16,0 6 1 15,0 0 0-15,0-3 1 16,-7-6-3-16,-10-7 0 16,-5-6-1-16,-6-6 0 15,0-6-1-15,3-7 0 16,-3-5-1-16,3-1 0 15,1-6 0-15,2-4 0 0,5-2 0 16,6-4 1 0,8-2-1-16,6-4 1 0,4 6-1 15,0-5 0-15,14-1-5 16,15-6 1-16,6-7-9 16,7-9 0-16</inkml:trace>
  <inkml:trace contextRef="#ctx0" brushRef="#br1" timeOffset="102255.45">31143 12079 38 0,'-3'81'19'0,"-11"16"-19"16,10-68 26-16,-7 5-26 0,-6 10 1 15,-1 6-1-15,1 0 1 16,2 4-2-16,1-10 1 16,4-10-5-16,6-9 1 15,4-15-7-15,0-7 1 16</inkml:trace>
  <inkml:trace contextRef="#ctx0" brushRef="#br1" timeOffset="102568.93">31122 12631 44 0,'14'6'22'0,"-3"3"-21"0,-4-12 40 0,7 0-42 16,4-3 1-16,-1-4-1 16,1-2 1-16,-8-1-1 15,-3-9 1-15,1-3-1 16,-8 0 1-16,-8-3-2 15,-6 9 1-15,0 10 0 16,4 6 0-16,-4 15 1 16,3 7 1-16,0 12 0 15,8 10 0-15,-1 0 2 16,4-4 0-16,7-5 0 16,11-4 0-16,10-6-3 15,0-6 1-15,1-7-9 16,-8-6 0-16,-11 0-7 15,-10 0 1-15</inkml:trace>
  <inkml:trace contextRef="#ctx0" brushRef="#br1" timeOffset="103154.08">29813 13242 45 0,'0'50'22'0,"-21"7"-20"0,14-38 36 0,-4 9-37 16,1 0 1-16,-1 3 1 15,-6 1 0-15,3-4-4 16,3-6 1-16,0-6 1 15,4-13 1-15,7-10-2 16,0-2 0-16,4-10-1 16,-1-9 1-16,1-3-3 0,3-7 1 15,0-9-2 1,4 0 0-16,6-3-3 0,4 6 0 16,4 6 0-16,3 10 1 15,4 9 2-15,3 10 1 16,-3 9 4-16,-4 3 0 15,1 3 3-15,-15 7 0 16,-4 2 0-16,-10 10 0 0,-10 1-4 16,-12-8 1-1,-13 1-6-15,0-3 1 0,0-4-7 16,3-2 0-16,7-4-1 16,11-3 1-16</inkml:trace>
  <inkml:trace contextRef="#ctx0" brushRef="#br1" timeOffset="103411.17">30395 12878 30 0,'-38'51'15'0,"-15"-1"-14"15,39-28 30-15,-15 12-30 16,-2 16 1-16,-5 13-1 0,5-3 1 16,6-7-4-1,7-9 1-15,4-16-2 0,11-12 0 16,3-13-5-16,0-9 0 16,-4-13-2-16,0-3 0 15</inkml:trace>
  <inkml:trace contextRef="#ctx0" brushRef="#br1" timeOffset="103783.96">30067 13129 30 0,'32'16'15'0,"42"15"-12"0,-53-24 30 0,11 2-33 16,14 3 1-16,7-2-1 15,3-4 1-15,-6 0-1 16,3-2 0-16,-11-4 0 15,-7 3 1-15,-10-3 0 16,-8-10 0-16,-9 1-1 16,-8 3 0-16,-4 6-1 15,-3-4 1-15,-4 4-4 16,-3 4 1-16,-7-1-3 16,0 6 1-16,3 4 0 15,4 6 1-15,4-7 2 16,3 1 0-16,7 2 6 15,7 4 0-15,7 6 4 16,3 0 1-16,1 0 0 16,7 4 0-16,-1-11-2 15,-6-2 1-15,-7-3-4 0,-11-1 0 16,-18-6-6-16,-24 4 0 16,-25-4-13-16,-25-6 0 15</inkml:trace>
  <inkml:trace contextRef="#ctx0" brushRef="#br1" timeOffset="106037.77">7733 9946 42 0,'-7'13'21'0,"3"-4"-11"16,1-6 22-16,3-6-30 15,-4 6 0-15,1-3 2 16,-4 7 1-16,-7 2-6 16,-4 7 0-16,0 6 4 15,-6 6 0-15,-5 3-1 16,1 16 0-16,0 4-2 15,3 11 1-15,-3 14-1 16,7 11 1-16,3-11-1 16,8-4 0-16,6-10 0 15,4-5 0-15,11-7-3 16,3-15 1-16,10-14-8 16,8-5 0-16,4-10-6 15,2-6 1-15</inkml:trace>
  <inkml:trace contextRef="#ctx0" brushRef="#br1" timeOffset="106877.06">7659 10570 45 0,'7'7'22'0,"18"-4"-17"0,-22-3 37 16,8 0-40-16,6-3 1 0,12-4-1 15,9 1 1-15,5-3-5 16,-1-10 1-16,-7 0 2 16,-6 0 0-16,-8-3-2 15,-4 4 1-15,-6-4-2 16,-4 0 0-16,-7 6-1 15,-4 3 0-15,-3 7-2 16,-3 0 1-16,-1 6-1 16,1 6 0-16,-1 10 0 15,0 9 1-15,1 3 1 16,3-6 1-16,3-6 1 16,8-1 0-16,6 1 1 0,5-3 1 15,-1-4 0 1,3-3 0-16,1-3-1 0,14-3 1 15,-4 0-1-15,14-9 0 16,-14-4 1-16,1-5 0 16,-5-4 0-16,-2 0 1 15,-1 3 0-15,-4 0 1 16,1 0-1-16,-4 7 1 16,-3-1-1-16,-1 4 1 15,-3 3-2-15,-7 6 1 16,-3 3-2-16,-1 3 1 0,-3 3-1 15,0 7 1-15,0 3-2 16,0 3 0-16,0 0-1 16,-4-3 1-16,1-4-1 15,3 4 1-15,0-3-1 16,3-4 1-16,4 1 0 16,7-7 1-16,0-3 0 15,4-3 0-15,3 0 0 16,-3-3 1-16,6 0-1 15,4 0 0-15,-10 0 0 16,7 3 1-16,-4 0-1 16,-4 0 0-16,1 0-1 15,-1 3 0-15,-3 3 1 16,-3 4 0-16,-4 5-1 16,-4 7 1-16,-3 6 0 15,-3-3 0-15,-1 10 0 16,1 6 1-16,-4-4-1 0,3 4 1 15,4-3-1-15,0-4 0 16,7-6 0-16,7-9 1 16,7-6-4-16,4-7 0 15,3-9-9-15,4-6 0 16</inkml:trace>
  <inkml:trace contextRef="#ctx0" brushRef="#br1" timeOffset="107314.21">8678 10489 42 0,'-7'47'21'0,"-7"-16"-20"15,11-21 32-15,-4 2-32 16,0 4 1-16,3 0 0 15,-7-1 0-15,4-2-3 16,0-4 0-16,7-3 1 16,0-6 1-16,11-9-4 15,3-3 1-15,4-7-4 16,3 0 1-16,0-9-1 16,4 3 0-16,-4-4 0 15,-4 1 1-15,1 0 0 16,0 6 1-16,3 3 3 15,-7 0 0-15,4 7 1 0,-1 2 0 16,1 4 2-16,0 6 0 16,6 3 3-1,-6 10 0-15,3 12 2 0,4 0 0 16,-1 3 0-16,1 4 0 16,-4-4-4-16,4-3 0 15,7-6-12-15,0-4 1 16,-4-8-6-16,0-7 1 0</inkml:trace>
  <inkml:trace contextRef="#ctx0" brushRef="#br1" timeOffset="108064.47">9966 10520 54 0,'11'32'27'0,"3"-7"-37"16,-7-16 53-16,0 7-43 15,3 3 1-15,-3-1 0 0,4-2 1 16,0-7-2-16,-1-2 1 16,4-7 1-16,4-7 0 15,3-8 0-15,4-7 1 16,3 0-1-16,-3-6 0 16,3 3-3-16,0-1 0 15,4 8-7-15,0 2 0 16,-1 3-9-16,-2-2 1 15</inkml:trace>
  <inkml:trace contextRef="#ctx0" brushRef="#br1" timeOffset="108274.47">10470 10420 52 0,'11'50'26'0,"0"-6"-24"16,-8-38 41-16,1 7-42 15,-4 2 1-15,0 1-1 16,0 0 1-16,0-4-3 16,0-2 0-16,3-7-2 15,1-6 0-15,3-7-7 16,-4 1 0-16,1-10-6 16,-4-9 0-16</inkml:trace>
  <inkml:trace contextRef="#ctx0" brushRef="#br1" timeOffset="108408.62">10470 10279 23 0,'0'-16'11'0,"8"22"0"16,-5-6 11-16,4 3-19 0,0-6 0 15,0 6 0-15,4 1 0 16,3-1-8-16,0 3 1 31</inkml:trace>
  <inkml:trace contextRef="#ctx0" brushRef="#br1" timeOffset="109114.87">10675 10436 47 0,'14'34'23'0,"14"-6"-16"0,-17-25 32 0,0 1-38 16,-1 2 1-16,11-9 0 15,8 6 0-15,-1-9-3 16,0-1 0-16,0-5 1 15,-3-4 1-15,-4-3-1 16,-10 0 0-16,-8-6-2 16,-3 3 1-16,-10 7-1 15,-5-1 0-15,-2 7-1 16,3 9 0-16,-4 9 0 16,4 4 0-16,0 9 2 15,3 6 0-15,8 3 1 16,-1-3 0-16,8 1 1 15,3-1 0-15,3 0-1 16,5-3 0-16,-1-6-3 16,3-7 0-16,1-5-3 0,7-10 0 15,-8-4-2-15,-3-5 0 16,0 2 1-16,-3 1 1 16,3 0 2-16,-3 2 1 15,3 4 4-15,0-3 1 16,0 3 3-16,0 3 0 15,0 0 0-15,0 0 1 16,1 3-1-16,-1 0 0 16,-4 0-2-16,1 0 1 15,-1-3-2-15,1 0 0 0,3 0-1 16,0-3 1-16,0 3-1 16,0 0 0-16,-3 3 0 15,0 0 0-15,-1 4 0 16,1-1 0-16,-1 0 0 15,1 0 1-15,-4 1-2 16,0-4 0 0,0 0 0-16,0 0 1 0,0-3-1 15,0 3 0-15,4 0 0 16,-1 1 0-16,1-4 0 16,0-4 0-16,3-2 0 15,3-3 0-15,8-4 0 16,0-6 1-16,-4-6-1 15,0-6 1-15,0 0-4 16,-3-4 1-16,-4-6-11 16,4-3 0-16,3-3-1 0,0-3 1 15</inkml:trace>
  <inkml:trace contextRef="#ctx0" brushRef="#br1" timeOffset="109398.66">11613 9344 41 0,'-10'25'20'0,"3"22"-10"0,10-43 39 0,8 14-45 15,7 17 0-15,10 9 5 16,7 22 1-16,7 25-12 15,1-1 1-15,3 17 6 16,-1 0 0-16,-2 9-3 16,-8 0 1-16,-24 0-8 15,-22-3 1-15,-10 0-11 16,-36 12 1-16,-24 0-6 16,-17-15 1-16</inkml:trace>
  <inkml:trace contextRef="#ctx0" brushRef="#br1" timeOffset="117297.14">29552 8416 21 0,'21'6'10'0,"4"7"0"0,-18-10 11 16,0 3-17-1,0 4 0-15,0-1 4 0,-7 1 1 16,0 2-11-16,-7 10 1 15,-3 9 6-15,-4 13 1 16,-4 22-2-16,4 9 0 16,3 10-3-16,1 6 1 15,-1 0-1-15,4-6 0 16,-4-10-4-16,4-19 0 16,-3-6-6-16,-1-12 1 15,4-10-6-15,-3-9 1 0</inkml:trace>
  <inkml:trace contextRef="#ctx0" brushRef="#br1" timeOffset="118138.76">29676 8507 21 0,'28'6'10'0,"14"-12"-9"0,-21 6 12 16,15 0-10-16,13-3 0 15,4 6 3-15,21 0 1 16,11-3-8-16,21 0 1 16,-8 0 5-16,15-3 0 15,14 0-3-15,4 3 1 16,-15-3-2-16,15 3 0 16,10 0-2-16,0 0 1 15,-18 6-1-15,1 7 0 16,3-4 0-16,-4-3 1 0,-3-3-1 15,-17-9 1-15,-1-3 0 16,-3 2 0-16,-8 1-1 16,-6 0 1-16,-11 3 0 15,-7 0 0-15,-7-1 0 16,-3 4 0-16,-12 4 0 16,-2 2 0-16,-8 3 0 15,-3 4 0-15,-7-1 0 16,-8 7 0-16,-3-3-1 15,-3 3 1-15,-4 6-1 16,0 3 1-16,-4 3-1 16,1 7 1-16,-4-4-1 15,-4 7 1-15,-3 9 0 16,-3-3 0-16,-4 16-1 16,-4 3 1-16,4 6 0 15,0 0 0-15,0-3 0 16,0 7 0-16,-4-11 0 0,0 4 0 15,1 0 0-15,-1 0 0 32,-7-3 0-32,-3-9 1 15,-14-4-1-15,-11-12 1 16,0-10 0-16,-18-3 0 16,-13-12 1-16,-15-13 0 15,-3-9-1-15,-22-4 1 16,-17-8-1-16,-11-4 1 15,-27 0-1-15,-12-7 1 0,4 4-2 16,-7 0 1-16,7 3-2 16,25 4 1-16,3 5-4 15,14 7 0-15,11-4-7 16,7 4 1-16</inkml:trace>
  <inkml:trace contextRef="#ctx0" brushRef="#br1" timeOffset="120418.34">4110 14142 34 0,'3'25'17'0,"1"0"-12"0,-4-15 18 15,0-4-22-15,0 10 1 16,-4 6 2-16,1 9 1 16,-1 13-5-16,-6 12 0 15,-11 10 3-15,3 9 0 16,-3 13-3-16,3 3 0 0,1-3-6 16,2-7 0-1,5-12-7-15,-1-22 1 0</inkml:trace>
  <inkml:trace contextRef="#ctx0" brushRef="#br1" timeOffset="120975.5">3358 14691 49 0,'22'34'24'0,"20"-31"-27"16,-24-6 45-16,10-3-41 16,0-13 0-16,14-9 0 15,1-16 0-15,17-19-2 0,7-6 1 16,10-9 0-16,4-7 1 16,-3-6-2-16,-7 4 1 15,-1 5 0-15,-10 4 0 16,-10 18 0-16,-12 16 1 15,5 10-1-15,-15 15 0 16,-3 22-1-16,-8 16 1 16,1 22-3-16,-15 21 1 15,-3 20-1-15,-3 6 0 0,-4 6 0 16,-4-3 1-16,1-13 1 16,-1-6 0-16,4-12 1 15,3-13 1-15,-3-10-1 16,7-11 0-16,0-8-1 15,7-8 1-15,4-4-1 16,3-3 0-16,0 0 0 16,-3-6 1-16,-1 3 0 15,1-3 1-15,0 6 0 16,-1 3 0-16,1 4 0 16,-1 2 0-16,1 4 0 15,0 0 1-15,3-1-1 16,-4 4 1-16,1-3-2 15,-1 3 0-15,1 0-4 16,-4-4 0-16,4-2-9 16,3-13 0-16</inkml:trace>
  <inkml:trace contextRef="#ctx0" brushRef="#br1" timeOffset="121186.89">4717 14728 45 0,'-4'29'22'0,"8"-14"-25"0,-4-11 35 0,0-1-32 16,0 0 0-16,-4 3-2 16,4-6 1-16,0-6-4 15,0-7 1-15,0-6-8 16,4-9 1-16</inkml:trace>
  <inkml:trace contextRef="#ctx0" brushRef="#br1" timeOffset="121358.33">4643 14396 34 0,'3'9'17'0,"25"13"-14"0,-21-18 25 0,4-1-27 0,0 3 0 0,-8 0-1 16,8 1 1-16,-1 2-4 15,4 0 1-15,8 1-8 16,-8-1 0-16</inkml:trace>
  <inkml:trace contextRef="#ctx0" brushRef="#br1" timeOffset="121651.47">4837 14681 26 0,'3'10'13'0,"18"-7"-10"0,-17-3 13 16,3-6-16-16,3-1 0 15,8 4-1-15,-7-9 1 16,-1-1-1-16,4-6 1 16,-3-6-1-16,3-6 0 15,-3 3 0-15,3 3 0 16,-4 6 1-16,4 3 0 16,1 7 2-16,2-1 1 0,-3 7 1 15,4 6 0-15,0 7 1 16,3 5 0-16,-11 7-1 15,8 0 0 1,-7 3-3-16,-1 4 1 0,-6 8-2 16,3-9 0-16,-7-6-4 15,3-3 1-15,4-3-4 16,0-13 0-16,4-9-4 16,3-10 1-16</inkml:trace>
  <inkml:trace contextRef="#ctx0" brushRef="#br1" timeOffset="122190.84">5440 13659 30 0,'3'60'15'0,"8"34"-20"0,-11-66 27 16,-4 16-21-16,-3 16 0 15,4 5 1-15,-4 14 0 16,3-1-1-16,4-3 1 16,0-2 1-16,0-17 0 15,0-12-1-15,0-13 0 16,11-12 0 0,-1-13 0-16,5-9-5 0,-1-3 1 15,7-7-2-15,-7-5 1 0,4-8 0 16,-1-2 1-16,4 0 2 15,8 0 0-15,-5 0 2 16,5 9 1-16,-8 6 1 16,-4 7 0-16,1 3-1 15,-7 6 1-15,-8 3-2 16,-3 4 0 0,-3 2-2-16,-15 1 1 0,-3-1-2 15,0-2 1-15,-8-1 0 16,8 0 0-16,0 4 0 15,3 0 0-15,8 2 1 16,-1-5 1-16,11 5 0 16,4 7 1-16,13 7 0 15,5 2 1-15,9 0-1 16,-6-6 0-16,10 0-1 0,1-3 0 16,-12 0-3-16,4-9 1 15,-6-1-14-15,-5-12 1 16,-6-12-2-16,-1-4 0 15</inkml:trace>
  <inkml:trace contextRef="#ctx0" brushRef="#br1" timeOffset="122820.47">7324 14286 42 0,'7'10'21'0,"3"-13"-17"0,-10 3 38 0,-7-7-38 0,4 1 0 16,-8-3 2-16,-3-7 0 15,0-3-8-15,-11-3 1 0,4-3 4 16,-4 3 1-16,-3 10-3 15,0-1 1-15,-4 13-4 16,4 6 1-16,-4 16-3 16,4 7 0-16,7 8-2 15,3 7 0-15,15 3 0 16,3-6 0-16,10-4 1 16,8-8 1-16,7-10 1 15,-1-13 0-15,8-9-4 16,-4-7 0-16,8-15-4 15,2-9 1-15</inkml:trace>
  <inkml:trace contextRef="#ctx0" brushRef="#br1" timeOffset="123152.09">7475 14547 42 0,'-10'-4'21'0,"6"-58"-20"0,4 34 38 15,-10-20-38-15,-8-24 0 16,0-15 1-16,-10-23 0 16,3-9-3-16,4-4 1 15,0-2 1-15,7 3 0 0,3 6-1 16,11 12 1-16,8 7 0 15,6 15 1-15,10 23-1 16,-6 15 1-16,3 25-1 16,0 16 1-16,0 9-5 15,-6 10 1-15,-1 12-11 32,-11 7 1-32,4 2-4 0,-14 7 1 0</inkml:trace>
  <inkml:trace contextRef="#ctx0" brushRef="#br1" timeOffset="123323.06">7218 13916 52 0,'0'35'26'0,"25"-10"-27"15,-15-22 52-15,4 0-49 16,14-6 1-16,8-6-1 16,-5-4 0-16,12-3-6 0,-4 4 0 15,-1-4-12-15,1-9 0 16</inkml:trace>
  <inkml:trace contextRef="#ctx0" brushRef="#br1" timeOffset="123917.27">8576 14600 62 0,'32'0'31'0,"67"-60"-37"16,-71 35 47-16,14-19-41 15,8-18 0-15,-1-14-1 16,0-21 0-16,-17-9 1 0,-11-7 0 15,-10 3-1-15,-8 0 0 16,-10 4-2-16,-3 21 1 16,-15 6-2-1,4 20 0-15,-4 12-1 16,4 19 0-16,-7 21 1 0,0 17 0 16,-1 18 2-16,5 16 1 31,6 12 4-31,-3 20 1 15,10 8 1-15,8 13 1 0,6-2-1 0,8-1 1 0,10 9-3 16,-10-21 1-16,6-7-3 16,4-9 0-16,-7-10-2 15,4-12 0-15,0-16-5 16,3-12 1 0,0-10-7-16,7-12 1 15,-7-13-5-15,1-6 1 0</inkml:trace>
  <inkml:trace contextRef="#ctx0" brushRef="#br1" timeOffset="124115.42">9130 14418 47 0,'-11'47'23'0,"11"3"-27"0,4-37 43 15,-4-1-39-15,0 1 0 16,0-4-6-16,0-2 0 15,0-11-4-15,0-8 0 16,-4-10-3-16,1-9 0 16</inkml:trace>
  <inkml:trace contextRef="#ctx0" brushRef="#br1" timeOffset="124292.31">9116 14130 36 0,'3'43'18'0,"26"-8"-25"0,-22-29 35 0,3 0-34 0,1 1 1 0,3-1-13 15,4-12 0-15</inkml:trace>
  <inkml:trace contextRef="#ctx0" brushRef="#br1" timeOffset="124741.93">9267 14456 29 0,'11'9'14'0,"-4"-3"-12"0,0-9 20 0,4-3-24 16,-1 0 1 0,1-1-3-1,0-2 0-15,3-4 5 0,-4 1 0 0,4-4-3 0,-7 4 0 16,7-1 1-16,4 7 1 15,0 3 2-15,-1 3 1 16,5 0 0-16,-1 3 1 16,3 0 1-16,5-3 0 15,-5 0 1-15,-2-3 1 16,6-7-2-16,7 4 0 16,-10-6-2-16,3-1 0 15,0-3-1-15,0 1 0 16,-6-1-2-16,-1-3 0 15,-4 4-2-15,-3-7 1 16,-6 0 0-16,-8 0 0 16,-8 3-1-16,-6 6 1 0,0 4-2 15,-3 6 0-15,-1 9-1 16,0 7 1 0,1 5 0-16,3 11 1 0,3 11 1 15,4 1 1-15,7 6 3 16,7-3 1-16,4-3 0 15,13-10 1-15,8-12-3 16,10-13 0-16,-3-12-5 16,0 0 0-16,3-19-11 15,-10-13 1-15</inkml:trace>
  <inkml:trace contextRef="#ctx0" brushRef="#br1" timeOffset="125717.83">11462 14211 48 0,'3'13'24'0,"-6"-17"-21"16,6 1 40-16,-3 3-42 15,-3 0 1-15,-8 0 0 16,-6-3 0-16,-8 3-3 16,4 3 0-16,-8 4 2 15,1 2 1-15,0 7-1 16,0 3 0-16,-4 6-1 16,7 6 0-16,4-6-1 15,7 0 0-15,3 0-1 16,11 0 0-16,8-6 0 15,9-6 0-15,4-7-1 0,4-6 1 16,-7-3-1-16,-1 0 1 16,-3-4-1-16,4 1 1 15,-4 0 0-15,0-4 1 16,0 1 1-16,4 9 1 16,0 3 1-16,-1 3 0 15,4 7 0-15,-3 6 1 16,-4 6-2-16,0 3 1 15,0-3-6-15,1-6 0 16,2-6-10-16,8-10 0 16</inkml:trace>
  <inkml:trace contextRef="#ctx0" brushRef="#br1" timeOffset="126033.77">12090 14120 36 0,'39'-16'18'0,"-29"26"-9"15,-10-10 21-15,-3 0-30 16,-4 6 1-16,-11 0 0 16,-7-2 0-16,-7 5-2 15,-3 0 1-15,0 4 0 16,3-4 1-16,0 4-1 16,-3 3 0-16,10-1 0 15,8 1 0-15,6 0 1 16,8 2 1-16,10 4 0 15,3 10 1-15,15-7 1 16,10 0 0-16,8 0 0 0,-8 0 1 16,-7-3-1-16,-7 0 0 15,-10 3-3-15,-22 0 1 16,-17-3-6-16,-11-3 0 16,-21 0-13-16,-7-10 0 15</inkml:trace>
  <inkml:trace contextRef="#ctx0" brushRef="#br1" timeOffset="127084.05">4614 15848 47 0,'-17'60'23'0,"13"-7"-15"0,-3-41 24 0,4 4-30 15,3-3 0-15,-11-4 3 16,4-6 1-16,0-9-7 16,3-7 1-16,-3-5 3 15,7-8 1-15,7-5-1 16,-3-7 0-16,10 7-2 16,7-3 1-16,0-1-4 15,8 4 0-15,-5 6-4 16,12 3 1-16,-5 3-8 15,1 3 0-15,3-3-5 16,-10 4 1-16</inkml:trace>
  <inkml:trace contextRef="#ctx0" brushRef="#br1" timeOffset="127353.49">4932 15795 44 0,'-11'37'22'0,"-10"-5"-22"0,14-26 40 15,7 3-39-15,-7 4 0 16,7-1 3-16,7 1 0 16,0-4-5-16,7-2 1 0,4-7 3 15,7-10 0-15,10-5-2 16,-3-11 1-16,6-2-4 15,-9-3 0-15,2-13-11 16,-9-3 1-16,-5-10-4 16,-6 1 1-16</inkml:trace>
  <inkml:trace contextRef="#ctx0" brushRef="#br1" timeOffset="127619.19">5355 15149 58 0,'-7'62'29'0,"-18"42"-40"0,22-76 57 15,-4 16-46-15,3 6 0 16,-6 10 0-16,3-10 0 15,3 3-1-15,1-3 1 16,-1-3-4-16,4-12 1 16,-7-10-12-16,14-16 0 15</inkml:trace>
  <inkml:trace contextRef="#ctx0" brushRef="#br1" timeOffset="127981.01">5482 15832 49 0,'28'25'24'0,"15"-28"-24"15,-26 0 35-15,12-9-35 16,2-4 1-16,1 3-1 16,-4-5 0-16,1-8-1 15,-12 1 1-15,-3-3-1 16,-7 3 1-16,-7 3-2 15,-7 3 1-15,-7 7-2 16,-3 9 1-16,-5 9 0 16,5 10 0-16,-4 2 0 15,-1 11 1-15,8 2 1 0,11 3 0 16,-4 7 3-16,14-6 0 16,0-4-1-16,14-3 1 15,0-6-2-15,7-6 1 78,4-4-8-78,-4-8 0 0,4-11-8 16,7-5 0-16</inkml:trace>
  <inkml:trace contextRef="#ctx0" brushRef="#br1" timeOffset="128151.93">6244 15986 37 0,'7'19'18'0,"-21"-16"-58"16,4-9 27-16</inkml:trace>
  <inkml:trace contextRef="#ctx0" brushRef="#br1" timeOffset="130958.81">4801 16883 55 0,'0'12'27'0,"-17"-2"-22"0,10-7 28 0,-4 6-32 16,0 4 0 0,-3-1 0-16,-14 10 0 0,-11 3-2 15,1 0 1-15,-5 7 0 16,4-1 0-16,8-3-1 16,-8 4 1-16,11-4-2 15,6-3 1-15,1-3-3 16,11-3 1-16,10-3-1 15,0-4 1-15,3 1-1 16,15 2 1-16,7-2 1 16,10-1 1-16,-7 4 1 15,4-3 0-15,-4-1 0 16,-7 1 1-16,0-4-1 16,-14 0 0-16,-7 1 0 15,-7 2 0-15,-10 4-2 16,-8 3 1-16,-14 0-7 15,0-4 0-15,-10-2-4 16,7-7 1-16</inkml:trace>
  <inkml:trace contextRef="#ctx0" brushRef="#br1" timeOffset="131484.87">4784 17444 35 0,'21'6'17'0,"0"-15"-16"0,-14 6 29 0,-3 0-27 15,-1-4 1-15,1 1 3 16,-4 3 0-16,0-3-9 16,-4 3 1-16,-3-1 5 15,-11 4 0-15,4 0-2 16,-3 4 0-1,6 2-2-15,-7 3 0 0,4 4-1 16,0 2 0-16,0 1-1 16,4 3 0-16,10 0-1 15,0-4 1-15,0 1 0 16,3 0 0-16,4-10 0 16,4 0 1-16,-1-2 1 15,1-4 0-15,7-4 0 16,-8-2 0-16,4 0 0 15,0 3 0-15,-3 0-1 0,-1 3 1 16,1 0 0 0,-11 3 0-16,0 3 0 0,-7 7 0 15,3 8 0-15,-3 8 1 16,4 2 1-16,-8-3 0 16,-3 7 1-16,4 2 0 46,6 1 0-46,-6-7 1 0,10-6-1 0,0-3 1 0,0 0-3 0,10-12 0 16,1-4-7-16,6-6 0 16,4-9-9-16,1-4 0 15</inkml:trace>
  <inkml:trace contextRef="#ctx0" brushRef="#br1" timeOffset="132118.23">5242 17557 44 0,'-7'47'22'0,"14"-31"-21"0,-7-16 31 0,0 0-28 16,7-7 0-16,-7-11 2 15,4-20 0-15,3-6-8 16,4-19 1-16,-11-9 4 16,0-9 1-16,0-7-3 15,0 13 1-15,-8-4-2 16,8-2 1-16,-3 9-1 16,3 15 0-16,0 16 0 15,3 10 1-15,5 9-1 16,-5 13 0-16,8 12-4 15,-1 12 0-15,4 7-5 16,-14 10 1-16,0 9-8 0,-10 2 0 16,3 4 0-1,-4 4 1 1</inkml:trace>
  <inkml:trace contextRef="#ctx0" brushRef="#br1" timeOffset="132329.1">5115 17428 31 0,'7'-6'15'0,"4"3"-16"0,-4 3 30 16,7 0-27-16,4 0 0 15,-1-6 0-15,5-1 0 0,-1-2-7 16,7-4 1-16,-3 1-5 16,10-7 0-16</inkml:trace>
  <inkml:trace contextRef="#ctx0" brushRef="#br1" timeOffset="132558.57">5768 16786 29 0,'21'-4'14'0,"-7"1"-7"0,-14 3 20 0,4 3-24 15,-1 4 0-15,-6 5 5 16,-4 1 0-16,-4 12-8 15,-10 9 0-15,-7 13 6 16,7 19 1-16,-8 10-2 0,8 2 0 16,0-3-3-16,10-3 0 15,4-15-2-15,4-10 0 16,6-16-6 0,4-15 1-16,4-16-6 0,-11-6 0 15,0-13-5-15,-7-10 0 16</inkml:trace>
  <inkml:trace contextRef="#ctx0" brushRef="#br1" timeOffset="132761.03">5450 17071 23 0,'-21'-35'11'0,"32"45"11"0,-8-4 13 15,8 4-29-15,7 2 1 16,3 1 3-16,11-7 1 16,13-6-14-16,5-6 0 0,-1-4 9 15,11-2 0-15,4-4-5 16,-4-6 0-16,-4 6-15 15,-17-2 0-15,-18-1-3 16,-10 9 0-16</inkml:trace>
  <inkml:trace contextRef="#ctx0" brushRef="#br1" timeOffset="134035.54">6361 17403 49 0,'3'3'24'0,"18"-6"-16"16,0 3 25-16,-3 0-32 16,14 0 0-16,7 0 2 15,7-3 1-15,17-3-4 16,18-4 1-16,18-2 3 15,28-4 0-15,14-6 0 32,18-9 0-32,17-7-2 0,-14 1 1 0,-17 2-2 15,-25 7 1-15,-21 6-5 16,-25 9 1-16,-14 1-6 16,-14 6 1-16,-11 9-12 0,-21-3 1 15</inkml:trace>
  <inkml:trace contextRef="#ctx0" brushRef="#br1" timeOffset="134891.26">8019 16717 39 0,'3'9'19'0,"22"0"-13"0,-11-5 21 15,4 2-23-15,10 3 1 16,7 4 2-16,22 2 1 0,3 1-10 15,7-3 1-15,7-4 5 16,3 0 1-16,-17 4-3 16,-7-4 1-16,-7 10-3 15,-21 0 1-15,-8 3-2 16,-13 0 0-16,-11 3-1 16,-11 13 0-16,1 6-1 15,-8-1 0-15,-3 4 0 16,-11 4 1-1,0-1 0-15,7-6 0 0,-7 9 1 16,11-3 0-16,0-9 1 16,14-3 1-16,-4-7-1 15,8-9 0-15,-1-6 0 16,4-4 1-16,0-6 0 16,3-6 1-16,1-6-1 0,-8-10 1 15,11-2 1-15,-7-4 0 16,7-13-1-16,-3-12 1 15,-1-3-2-15,-3-10 1 16,-7-5-1-16,-7 2 0 16,0-3-2-16,3 3 1 15,4-3-15-15,25-6 1 16,13 6-2-16,8 10 0 16</inkml:trace>
  <inkml:trace contextRef="#ctx0" brushRef="#br1" timeOffset="136422.67">9077 17055 11 0,'18'-37'5'0,"6"-10"9"0,-17 31 6 16,4 6-12-16,0-2 0 16,-1 3 6-16,-3-1 1 15,0 10-18-15,-3 3 0 16,3 10 12-16,-4 9 0 15,-3 15-4-15,-3 10 1 16,-4 13-3-16,-4 9 0 0,1 19-2 16,-1 12 1-1,-3-9-1-15,3-19 1 0,4-12-3 16,0-13 1-16,4-16-2 16,3-12 1-16,0-25-2 15,-4-13 0-15,1-16-5 16,3-12 1-16,-11-9-2 15,-3-13 0-15,-4-9 1 16,1-7 0-16,-1 0 1 16,7 10 0-16,4 3 5 15,7 0 1 1,7 9 4-16,8 7 0 0,6 12 2 16,0 6 1-16,11 4 1 15,3 8 0 16,14 11 1-31,4 5 1 0,7 1-3 0,-3 9 0 0,-4 16-2 16,-8 6 1-16,-16 9-3 0,-15-3 0 16,-14 13-2-16,-7 3 0 15,-18 3-2-15,0-3 0 16,-14-3-3-16,4-4 0 16,-4-2-2-16,4-7 0 15,3-3-9-15,8-13 1 16</inkml:trace>
  <inkml:trace contextRef="#ctx0" brushRef="#br1" timeOffset="136815.4">9536 17432 41 0,'-11'37'20'0,"18"-15"-18"15,-7-22 31-15,4 3-33 16,-4-3 0-16,7-6 0 16,0-10 1-16,0 4 0 15,0-1 0-15,0-2 0 16,0-4 0-16,0-3 0 15,0 3 1-15,0 3-1 0,0 1 1 16,0 2-1-16,4 4 0 16,-1 2 0-16,1 4 0 15,-4 3-1-15,0 3 1 16,4 1-1-16,-4-1 0 16,3 0-1-16,1 3 1 15,3 0-8-15,0 1 0 16,0-4-6-16,0-3 0 15</inkml:trace>
  <inkml:trace contextRef="#ctx0" brushRef="#br1" timeOffset="136996.84">9906 17425 42 0,'0'35'21'0,"0"12"-25"16,0-35 34-16,0 1-31 15,0-1 1-15,0-5-3 16,0-4 0-16,0-3-2 16,7-13 1-16,-7-9-7 15,0 0 1-15</inkml:trace>
  <inkml:trace contextRef="#ctx0" brushRef="#br1" timeOffset="137637.9">9959 17196 21 0,'11'19'10'0,"13"-13"-7"0,-17-2 11 15,4 2-15-15,-1 0 0 16,8 0-5-16,3 1 0 16,4-1 3-16,3 0 1 15,-7-3 8 1,-70 79-6-1,134-157 5-15,-54 81 1 16,-2 3 3-16,-1-2 1 16,-4-1 3-16,1-3 0 0,-4 3-8 15,1-3 0-15,-5 1-3 16,-3-1 1 0,-3-3-2-16,-8 3 1 0,-10 0-4 15,-7 3 1-15,0 0-4 16,-7 4 1-16,0 2-2 15,3 1 0-15,0-1 0 16,4 1 0-16,0 6 2 16,7 3 1-16,0 3 2 15,4 0 1-15,10 0 2 16,7 0 1-16,10-9 0 16,8 0 1-16,11-10-2 15,6-6 1-15,11-10-1 16,0-2 0-16,-7-7-1 15,-4-3 1-15,-3 0-2 16,-7-3 0-16,-4-3-1 0,-3 0 1 16,-7-1-1-16,-8 1 0 15,-10 3 0-15,-7 6 1 16,-7 4-1-16,0 8 1 16,-3 10-1-16,-5 13 0 31,-2 6 1-16,-1 9 1-15,1 4 0 0,6 9 1 0,7 3 3 0,8-3 0 16,7 0 0-16,3-7 0 16,14-12-1-16,18-3 0 15,7-9-7-15,3-13 1 32,-10-13-13-32,-14-6 0 0</inkml:trace>
  <inkml:trace contextRef="#ctx1" brushRef="#br0" timeOffset="103786.78">3620 11339 0,'0'0'0,"0"0"16,0 0-16,0 0 15,0 0-15,0 0 16,0 0-1,0 0 1,0 0 0,0 0-1,0 0 1,0 0 0</inkml:trace>
  <inkml:trace contextRef="#ctx0" brushRef="#br0" timeOffset="143825.87">8446 13320 49 0,'-4'4'24'0,"-3"52"-16"0,3-34 25 16,1 6-31-16,-4 13 1 15,3 12 0-15,-17 23 0 0,3 18-5 16,1 15 0-16,3 14 1 16,0 8 0-16,0 1-3 15,3-6 0-15,4-23-4 16,3-18 1-16,-6-19-8 15,6-16 0-15</inkml:trace>
  <inkml:trace contextRef="#ctx0" brushRef="#br0" timeOffset="144455.23">8470 13223 40 0,'7'7'20'0,"-7"-11"-22"0,4 8 31 16,-1 2-27-16,4 3 0 15,0 1 4-15,4 2 0 16,7 1-6-16,-8 2 0 15,11 1 5-15,11 3 0 16,14-3 0-16,14-7 1 16,18-9-2-16,13-13 0 15,19 7-1-15,13-16 1 16,4 0-3-16,-7 0 0 16,11 0-1-16,-8 7 0 0,-6 2-2 15,-19 4 1 1,-13 6-2-16,-7 9 0 0,-22 0-1 15,-7 16 0-15,-10-9-3 16,-11 12 0-16,-10 12 0 16,-4 4 0-16,-14 16-1 15,-10-4 0-15,-1 3 2 16,-10 10 0-16,7-3 3 16,3 18 0-16,8-5 1 15,3 8 0-15,10 4 3 16,11 6 1-16,-3-12 0 15,7-4 1-15,6 1 0 16,-2-14 0-16,-8-5 0 16,-11-10 0-16,-6 0-2 15,-11-3 1-15,-7 4-1 0,-14-4 0 16,-22-4-1-16,-24-5 1 16,-18-10-1-16,-21-9 1 15,-17-13-1-15,-18-9 1 16,0-6-2-16,-8-7 0 15,5-6-9-15,-1 0 0 16</inkml:trace>
  <inkml:trace contextRef="#ctx0" brushRef="#br0" timeOffset="145296.57">8573 12565 36 0,'-4'37'18'0,"4"29"-16"0,0-44 19 15,4 3-19 1,-4 4 0-16,3-1 3 0,8-3 0 15,-8 0-4-15,8-6 1 16,3-10 4-16,7-6 1 16,7-9-1-16,4-10 0 15,-7-3-2-15,3-12 0 16,0-3-4-16,0-4 1 16,-6 4-8-16,-1-1 1 15,0 4-10-15,-4-4 0 16</inkml:trace>
  <inkml:trace contextRef="#ctx0" brushRef="#br0" timeOffset="145716.69">9038 12555 28 0,'-3'60'14'0,"-11"-22"-5"16,10-26 11-16,0 1-17 15,-3-1 1-15,4 1 1 16,-1-4 1-16,1-3-7 16,-1-2 0-16,4-1 4 15,0-3 1-15,7-10-4 16,0 1 0-16,4-7-2 16,0-3 1-16,-1 1-3 15,1-1 1-15,-1-3-2 0,4 3 1 16,-3 0 0-16,0 3 0 15,-4 1 2-15,3 5 0 16,1 4 2-16,-1 3 0 16,1 3 2-16,0 6 0 15,-1 7 2-15,-3 2 0 16,-3 11 0-16,-1 5 0 16,-3 0-1-16,0-2 1 15,0-1-2-15,4-6 1 16,-1-3-3-16,1-4 0 0,3-5-4 15,7-7 0-15,0-3-8 16,11-19 0-16</inkml:trace>
  <inkml:trace contextRef="#ctx0" brushRef="#br0" timeOffset="146394.7">9716 11894 37 0,'3'47'18'0,"-21"15"-18"15,15-43 27-15,-4 19-25 16,3 0 1-16,1 12 3 16,-1 3 1-16,-3 7-7 15,0-4 0-15,4-3 5 0,-1-6 1 16,4-9-1-16,0-7 0 15,0-6-2-15,0-6 1 16,0-9-2-16,-3-4 0 16,-1-3-2-16,4-9 0 15,-11-4-3-15,1-2 1 16,-4-7-3-16,0 3 1 16,-4 7-1-16,0 3 0 15,-3 6 1-15,0 9 0 16,0 7 1-16,3 6 0 15,1 3 2-15,-1 3 1 0,7 7 2 16,4-1 0-16,4-3 0 16,6 1 0-16,8-4 1 15,3-3 1-15,11-3-1 16,-1-9 0-16,12-7 0 16,-8-6 0-16,11-3-1 15,3-4 0-15,-3-5-1 16,0-7 0-16,-1-6-1 15,-6-6 1-15,-7-1-2 16,-4 1 1-16,-7-4-1 16,-3 1 1-16,-4 6-2 15,0 3 0-15,-7 6-1 16,-4 9 1-16,-3 17-2 16,-7 2 0-16,4 13 0 15,-1 3 1-15,0 6 0 16,4 4 1-16,7-1 2 0,0-5 1 15,0-1 1-15,7-6 0 16,8-6 0-16,-1-4 1 16,7-6-3-16,7-6 0 15,4 0-11-15,0-12 0 16,-8-7-3-16,-3-3 0 16</inkml:trace>
  <inkml:trace contextRef="#ctx0" brushRef="#br0" timeOffset="146934.96">10216 12860 48 0,'8'31'24'0,"-5"-15"-23"0,-3-16 46 15,0-7-46-15,4-2 1 0,-4-7 1 16,3-3 0-16,-3-3-4 16,0 7 1-16,4-10 2 15,-4 0 0-15,7 0-2 16,3 3 0-16,4-4-3 16,0 8 0-16,1 2-10 15,-1 3 1-15,0 1-5 16,7 6 1-16</inkml:trace>
  <inkml:trace contextRef="#ctx0" brushRef="#br0" timeOffset="147384.5">10799 12537 39 0,'0'6'19'0,"-15"0"-16"0,12-6 31 16,-4 3-32-16,-7 0 1 15,-4 7 0-15,-3-4 1 16,-4 0-6-16,4 4 1 0,3 2 3 16,1 1 0-16,3-1-2 15,7 4 1-15,0-3-1 16,7-1 1-16,7-2-1 16,3-1 1-16,4 0 0 15,4 1 0-15,0-1 0 16,-1 1 1-16,-3-1-1 15,0-6 0-15,-3 3-1 16,-4 1 1-16,-7 5-2 16,-7 1 0-16,-7 2-5 15,-7 4 0-15,-4 0-9 16,4-10 1-16</inkml:trace>
  <inkml:trace contextRef="#ctx0" brushRef="#br0" timeOffset="147713.43">11088 11903 47 0,'3'-3'23'0,"-10"47"-18"0,7-25 36 16,-7 15-40-16,0 7 0 0,-3 15 1 15,-1 10 0-15,0 16-3 16,4 2 0-16,0 11 1 16,0-5 1-16,4-8-2 15,-1-13 0-15,-3-16-5 16,0-15 1-16,-3-19-9 15,-5-13 1-15,-6-9-2 16,-3-10 0-16</inkml:trace>
  <inkml:trace contextRef="#ctx0" brushRef="#br0" timeOffset="148192.79">10739 12587 18 0,'-4'-16'9'0,"18"16"-2"16,-7 3 12-16,4 3-13 15,3 4 0-15,4-1 4 16,3 4 1-16,10 6-13 15,5 3 0-15,6-4 9 0,4-2 1 16,0 0-4-16,3-4 1 16,-3-2-3-16,-4-7 1 15,-6-6-3-15,-5-4 1 16,-9-5-1-16,-5-1 0 16,-3-2 0-16,-3 2 0 15,-4 4 0-15,0-1 1 16,-3 7-1-16,-4 3 1 15,-4-3-1-15,-3 6 1 16,-4 3-2-16,1 4 1 16,-1 6-1-16,1 2 1 15,-1-5-1-15,0-4 1 0,4 1-2 16,4-4 0-16,3 0 0 16,3 1 0-16,4-4 0 15,4-3 0-15,0 3 0 16,-1 0 0-16,1-3 1 15,-4 0 1-15,0 0 0 16,3-3 0-16,-2 3 0 16,-1 0 0-16,-4 3 0 15,1-3 1-15,-1 6-1 16,-3 4 0-16,0 5 0 16,4 4 1-16,-1 6-1 15,1-6 0-15,-1-3-6 16,4-4 1-16,4-9-7 15,0-12 0-15</inkml:trace>
  <inkml:trace contextRef="#ctx0" brushRef="#br0" timeOffset="148584.54">11522 12769 43 0,'-4'12'21'16,"4"35"-22"-16,0-41 36 0,0 4-34 0,0-1 1 0,0-2 0 15,-3-1 0-15,3-3-3 16,3-6 1-16,1-7 0 16,3-2 0-16,0-4-2 15,0 4 1-15,0-4-2 16,0 0 1-16,0 1-2 15,4-1 1-15,-1 3-1 16,1 1 1-16,3-1 1 16,0 4 0-16,0 6 0 15,0 3 0-15,0 0 2 16,-3 6 0-16,0 3 1 16,-1 1 1-16,1-1-2 15,-1 4 1-15,1 2-1 16,-1 1 0-16,5 0-5 15,-1 3 0-15,3-10-5 16,1-9 0-16</inkml:trace>
  <inkml:trace contextRef="#ctx0" brushRef="#br0" timeOffset="149019.76">12206 12088 19 0,'-3'35'9'0,"-22"12"1"0,18-32 9 0,-4 17-16 15,1 8 1-15,3 1 4 16,3 9 0-16,4 4-8 16,0-1 0-16,4 3 7 15,3-9 1-15,0-9-3 16,0-7 1-16,-4-5-3 15,1-11 1-15,-4-8-3 16,-7-1 0-16,-4-9-2 16,-6-7 0-16,-12-2-1 15,-6 2 0-15,0-2 0 16,3 2 1-16,0 7 0 16,4 6 1-16,7 7 1 15,0 12 0-15,10-3 3 16,4 2 0-16,7 5 1 15,0-1 1-15,14-3-1 16,14-7 1-16,11-5-3 16,4-10 1-16,2-7-6 0,-2 1 0 15,-11-3-14-15,-8-4 1 16,-10 1-4-16,-3 5 1 16</inkml:trace>
  <inkml:trace contextRef="#ctx0" brushRef="#br0" timeOffset="151826.91">10664 13183 26 0,'-17'12'13'0,"-4"7"-3"16,14-16 13-16,0 0-20 15,0 10 1-15,-1-4 4 16,5 7 0-16,3-7-10 16,3 10 1-16,5 6 5 15,2 13 1-15,4-4-2 16,4 16 0-16,-1 4-3 16,5 15 1-16,-1 12-1 15,0 16 1-15,4 10-1 0,3 9 1 16,0 9 0-16,-3 1 0 15,-8 9 0-15,-9 9 1 16,-12-3-2-16,-14-6 1 16,-13 3-1-16,-15 0 1 31,-18-10-1-31,-17 4 1 0,-11-16-1 16,-13-6 0-16,-12-16 0 0,-3-19 0 15,7-6-3-15,11-9 1 16,0-13-6-16,13-6 0 15,8-13-7-15,21-6 1 0</inkml:trace>
  <inkml:trace contextRef="#ctx0" brushRef="#br0" timeOffset="152410.93">9497 15603 49 0,'0'7'24'0,"-11"21"-30"0,8-16 42 16,-11 4-36-16,-4 9 1 16,0 10-1-16,-13 2 0 15,-5 13 0-15,-3 7 1 16,-6 2 0-16,9 4 0 16,-6 3-1-16,-4-10 1 15,0-5-1-15,0-7 1 16,4-10-2-16,7-6 1 15,7-3-1-15,6-6 1 0,8-3 0 32,7-4 0-32,14-5 0 0,14-4 1 0,11 0 0 31,11-3 1-31,9-3-1 16,12-3 1-16,3-4-1 0,-7 4 1 0,-7 0-2 15,3-1 1-15,-6-2-1 16,-8-4 0-16,-7-2-1 15,-3-4 1-15,-11-3-1 16,-7-3 0-16,-14 3 0 16,-14-3 0-16,-14-10-1 15,-7-2 1-15,-11-7-1 16,-7 3 0-16,11 0-11 16,6-3 1-16,8 4-2 15,10-1 1-15</inkml:trace>
  <inkml:trace contextRef="#ctx0" brushRef="#br0" timeOffset="154633.66">11416 15547 44 0,'0'16'22'0,"10"-7"-30"15,-10-9 42-15,-3 3-34 16,-11 0 0-16,3 0 0 15,-3 4 1-15,0-1-1 16,0 0 1-16,0 4-1 0,0 2 1 16,0 4-1-16,3 3 1 15,4-1-1-15,3-5 0 16,4 6-1-16,7-3 1 16,1-4 0-16,2-3 0 15,8-5 2-15,-1-4 0 16,1 0-1-16,0-7 1 15,-4-2-1-15,0-4 1 16,-7 1-1-16,0-1 1 16,0 4-5-16,-3-1 0 15,-4 4-2-15,0 6 1 16,0 3-2-16,0 4 1 0,0 2-1 16,-4 0 0-1,1 4 2-15,3 0 1 0,0 5 1 16,0 1 1-16,3 6 2 15,1 7 1-15,3-1 1 16,3 10 1-16,1 6 1 16,-1-3 1-16,-3 3 0 15,-3-3 0-15,-8-1-1 16,-3-8 0-16,-7-4-2 16,-3-6 1-16,-5-6-4 15,-2-6 1 16,6-4-2-31,1-6 1 0,2-9-1 0,1-6 1 0,4-7-1 0,3-3 1 16,3 0 0-16,8 0 0 16,-4 0 0-16,7 0 1 15,7-6-1-15,7 6 0 16,7 0 0-16,11 0 0 16,3-6-1-16,4-1 1 15,7 1 0-15,0-9 0 16,-7 5 0-16,-4 1 0 15,-6-7-1-15,-8 4 1 16,-11-1-2-16,-3 4 1 16,-6 3-1-16,-8 3 1 15,-4 6-2-15,-3 6 1 0,-4 10 0 16,-3 9 0-16,0 10 1 16,0 6 0-16,0 0 0 15,3 9 1-15,4 1 2 16,7 2 0-16,7 1-1 15,4-4 0 32,3-6 0-47,4-6 0 0,-1-3-2 0,1-7 1 0,-4-6-8 16,0-3 1-16,0-12-5 0,0-7 0 0</inkml:trace>
  <inkml:trace contextRef="#ctx0" brushRef="#br0" timeOffset="155264.41">11945 15886 44 0,'-7'28'22'0,"7"-13"-25"0,0-15 39 15,0 0-35-15,0 0 1 16,4-6-1-16,3-3 0 15,0-4-2-15,3-2 0 16,4-1 0-16,0-9 0 16,1 3-2-16,2 6 0 15,1-6 0-15,-4 3 1 0,0 4 0 16,0 5 0 0,4 1 2-16,-4 6 1 0,4 6 1 15,-1 0 0-15,-3 3 0 16,0 7 1-16,-3 3 0 15,0 6 0-15,-4-4-1 16,0-2 0-16,-4 3-1 16,1 0 1-16,-1-4-2 15,1 4 1-15,-1-3-1 16,4-4 0-16,0-2 0 16,4-4 0-16,0-3 1 15,3-6 0-15,3-3-1 16,5-7 1-16,-1-2-1 15,3-7 1-15,1-4-1 16,3 1 1-16,-7 3-2 16,-6 1 0-16,-5-5 0 0,-6 8 1 15,-4 2-2-15,-4 7 0 16,-3 9 0-16,0 3 0 16,0 6 0-16,0 4 1 15,0 5-1-15,0 8 1 16,0-5 2-16,0 5 0 15,14-1 0-15,-4 0 0 16,4 0-1-16,4-3 1 16,3-7-5-16,0-2 1 15,0-7-8-15,0-3 0 16,4-12-2-16,0-7 0 0</inkml:trace>
  <inkml:trace contextRef="#ctx0" brushRef="#br0" timeOffset="155534.7">12672 15998 31 0,'0'26'15'0,"-4"-30"-18"15,4-2 28-15,0-3-24 16,0-4 1-16,0-2 0 16,0-1 1-16,0 0-3 15,0-3 0-15,0 4 3 16,4-1 1-16,3 7-1 15,3 2 1-15,5 1-1 16,6 3 1-16,7 0-2 0,4-4 1 16,3-2-4-1,-3 0 1-15,-4 2-6 16,-3-2 0-16,3 0-7 0,-7 2 0 16,0 1 0-16,0 0 0 15</inkml:trace>
  <inkml:trace contextRef="#ctx0" brushRef="#br0" timeOffset="156060.49">13116 15782 36 0,'4'-3'18'0,"10"16"-22"0,-14-13 38 0,0 0-34 0,0 0 1 0,0 3-1 0,-4 3 0 16,-3 0-1-16,-3 4 0 0,-1 2 1 15,1 4 0-15,-1-1-1 16,-3 4 0-16,3-3 0 15,4 0 0-15,4-1 0 16,3-5 1-16,3-1-1 16,4 1 0-16,4-7 1 15,-1 3 0-15,1-3 0 16,0 0 0-16,-1 0-1 16,1 4 0-16,-1-1-2 15,1 3 1-15,0-2-1 16,3-7 1-16,0-4-1 15,7-5 1-15,4-7 0 16,3-6 1-16,7-6 0 16,0-9 1-16,4-7 0 15,0-13 0-15,-4-5 0 0,-3-14 0 16,-4-5-1-16,-3-7 1 16,-4-3-1-16,-10 3 1 15,-8 7 0-15,-6 9 1 16,-4 15 1-16,3 19 0 15,-3 20 2-15,-3 15 0 16,-1 28 1-16,-3 22 0 16,7 22 1-16,3 18 0 15,4 14-1-15,4-13 0 16,-1 3-3-16,1-16 1 16,3-9-2-16,-4-16 1 15,4-9-5-15,-3-10 0 0,-4-9-11 16,-4-13 1-16</inkml:trace>
  <inkml:trace contextRef="#ctx0" brushRef="#br0" timeOffset="156422.72">11635 16707 51 0,'-7'19'25'0,"7"0"-23"0,0-10 40 16,-4 7-39-16,-3 3 0 15,0 3 0-15,0 0 0 16,3 3-5-16,1 0 0 16,3-6-3-16,0-4 1 0,7-8-13 15,3-17 1-15</inkml:trace>
  <inkml:trace contextRef="#ctx0" brushRef="#br0" timeOffset="156629.14">11702 16478 34 0,'7'32'17'0,"3"-4"-17"15,-6-19 17-15,3 4-29 16,0 2 0-16,4 1-5 16,-1-3 1-16</inkml:trace>
  <inkml:trace contextRef="#ctx0" brushRef="#br0" timeOffset="157202.18">11800 16848 29 0,'7'10'14'0,"15"-7"-18"0,-15-6 25 0,3-4-22 0,-3-2 1 16,0-4-6-16,4-2 0 15,3-4 2-15,0 0 1 16,4-3-3-16,-8 7 0 16,5-1 1-16,-5 3 1 0,4 4 6 15,0 6 0 1,0 6 6-16,1 6 0 0,-1 7 1 15,0 3 0-15,-7 0-2 16,3 3 0-16,-3-7-4 16,4-2 0-16,3-4-5 15,0-3 0-15,7 1-7 16,11-7 0-16,7-13-1 16,3-9 1-1,11-19 5 1,-7 4 1-16,-11 5 3 15,-6 4 0-15,-5 6 6 16,-10 3 0-16,-10 7 0 16,-4 3 0-16,-4 2-6 15,-3 7 0-15,-3 0 0 16,-4 7 1-16,0-1-1 16,-1 0 0-16,5 3 3 15,-1-2 0-15,8 2 1 0,3 1 0 16,3 2 2-16,8 4 1 15,-1 6 0-15,5-3 0 16,-5-1-3-16,1 1 1 16,-1 0-3-16,-6 0 1 15,-8-7-3-15,-6 4 0 16,-4 3-1-16,-4-3 1 16,0-7-3-16,1 3 1 15,3-2-4-15,3-7 1 16,7-6-6-16,12-3 1 0,6-4-3 15,7-9 1-15</inkml:trace>
  <inkml:trace contextRef="#ctx0" brushRef="#br0" timeOffset="157381.38">12668 16732 31 0,'-10'69'15'0,"-1"-22"-15"15,8-37 27-15,-4 2-27 16,3-2 0-16,0-1-3 16,1-9 0-16,3-6 0 15,7-1 1-15,-3-8-7 16,-1-7 1-16</inkml:trace>
  <inkml:trace contextRef="#ctx0" brushRef="#br0" timeOffset="157590.1">12651 16566 36 0,'-4'6'18'0,"11"4"-20"0,0-7 33 0,0 0-30 0,4 3 1 15,3 1-1-15,4-1 1 16,3-6-3-16,3 0 0 16,8-3 1-16,0-4 1 15,-4-5-5-15,0-4 0 0,-6 1-7 16,-8-17 1-1</inkml:trace>
  <inkml:trace contextRef="#ctx0" brushRef="#br0" timeOffset="158734.06">13099 16666 55 0,'7'4'27'0,"-4"-4"-30"0,-3 0 50 0,0 0-46 15,-7 3 0-15,-7 3 1 16,-7 6 0-16,3 1-3 16,1 3 0-16,-5 3 2 15,1 2 0-15,0-2-2 16,7 0 1-16,3-6-3 16,4-4 1-16,7 0-3 15,11-2 1-15,0-4 0 16,6 0 1-16,8-3 0 15,3-3 1-15,0-3 0 16,1-4 1-16,-8-2 1 16,-4-4 0-16,-3 0-2 15,-6 4 0-15,-8 2-2 16,-4 7 0-16,-7 6-2 16,1 10 1-16,-1 3-1 15,-3-4 1-15,0 10 0 16,3 3 1-16,1 3 1 0,3 1 1 15,0-1 3-15,0 0 1 16,7 10 1-16,3-1 1 16,4 4 1-16,7 0 1 15,0 3 1-15,1 6 0 16,-5-6-1 15,1 0 0-31,-8 0-3 16,-6-4 1-16,-8-2-3 0,-6 0 1 0,-5-7-3 0,-6 0 1 15,-7-6-2-15,-4-6 0 0,0-9-5 16,0-13 1 0,11-13-7-16,14-16 0 0</inkml:trace>
  <inkml:trace contextRef="#ctx0" brushRef="#br0" timeOffset="159499.64">13712 16221 29 0,'-17'25'14'0,"-8"7"-10"15,18-26 17-15,-3 6-19 16,-5 7 1-16,1 6 1 0,-3 0 1 15,3 4-5-15,3 2 0 16,0 10 5-16,1-1 0 16,-1 4-2-16,1 0 1 15,-1 0-2-15,0-3 1 16,1 0-2-16,3-10 0 16,-4-6-1-16,4-9 0 15,0-4-2-15,4 1 1 16,3-1 0-16,3-5 0 15,1-4-1-15,3-3 0 16,0 0-1-16,3 0 1 16,-3 0 0-16,0 3 0 15,4 0 0-15,0 3 0 16,-1-2 1-16,1-1 0 0,-1 3 0 16,-3-3 0-16,-3 6 1 15,3 1 0-15,-3-1 0 16,-1 1 0-16,4-1-1 15,-3-3 0-15,3 1 0 16,3-1 0-16,4-3 0 16,8-3 0-16,2-6 1 15,4-7 0-15,8 1 2 16,10-10 0-16,3-16-1 16,0-6 1-16,1-12-2 15,-4-13 1-15,-4-6-3 16,0 2 1-16,-6-2-1 0,-5-3 0 15,-6 9 0-15,-4 3 1 16,-7 9 1-16,-3 7 1 16,-1 13 2-16,-2 5 0 15,-12 20 1-15,-7 21 0 16,-3 13 1-16,-10 22 0 16,2 9-1-16,-2 19 1 15,-1 19-3-15,0 25 1 16,4-3-1-16,4-6 0 15,10-10-2-15,-1-22 1 16,5-21-4-16,-1-26 1 16,-3-22-6-16,-7-15 0 0,-10-7-7 15,-12-18 1-15</inkml:trace>
  <inkml:trace contextRef="#ctx0" brushRef="#br0" timeOffset="159656.57">13462 16437 58 0,'18'26'29'0,"49"2"-32"16,-29-25 55-16,22 0-51 16,29-3 1-16,13-3-2 15,36-6 0-15,10-4-11 16,-11-3 1-16,-6 1-7 16,6 15 0-16</inkml:trace>
  <inkml:trace contextRef="#ctx0" brushRef="#br0" timeOffset="163103.04">7740 11016 39 0,'3'18'19'0,"47"-5"-11"0,-29-13 19 0,18 0-23 15,21-3 1 1,21-3 1-16,39-10 1 0,21-6-10 16,42 0 1-1,19-3 5-15,23-3 0 0,8 6-2 16,18 12 0-16,-1 4-2 16,18 9 1-16,-10 4-1 15,-15-4 1-15,-14-3 0 16,-38-3 0-16,-15-1-1 15,-24-2 0-15,-36 6-3 16,-34 0 0-16,-40 6-10 16,-42 4 0-16</inkml:trace>
  <inkml:trace contextRef="#ctx0" brushRef="#br0" timeOffset="164243.26">751 13361 30 0,'18'-22'15'0,"-7"-12"-1"0,-8 24 15 15,4 1-24-15,0 3 0 16,-7 6 4-16,0 0 0 16,-7 6-11-16,-3 3 1 0,-12 13 7 15,1 10 0-15,-14-1-3 16,3 10 1-16,1 9-2 16,-8 10 1-1,-7 71-2 1,14-2 1-16,18-26-1 15,14-21 0-15,4-10-2 16,13-22 0-16,4-12-6 16,1-13 1-16,6-16-13 15,11-9 1-15</inkml:trace>
  <inkml:trace contextRef="#ctx0" brushRef="#br0" timeOffset="164649.57">878 14020 43 0,'0'37'21'0,"15"-27"-19"0,-15-7 26 15,7 0-25-15,-7 0 0 0,0-3 0 16,0 0 1-16,7-9-5 16,-7-10 0-16,-7-12 3 15,0-13 0-15,-4-6-2 16,7-7 1-16,-6-2-1 16,-1-4 0-16,1 6 0 15,3 4 0-15,-4 0 0 16,11 9 1-16,4 6 0 15,3 10 0-15,3 6 0 16,1 10 0-16,6 5-2 16,-2 10 1-16,-1 7-5 15,-11 5 1-15,-3 4-6 16,-3 10 0-16,-4-1-5 16,-4 0 1-16</inkml:trace>
  <inkml:trace contextRef="#ctx0" brushRef="#br0" timeOffset="165053.31">769 13825 38 0,'-11'16'19'0,"4"-7"-18"0,7-9 33 15,0 0-30-15,7-3 0 16,-3-6 2-16,14-4 0 16,-1 4-9-16,-3 0 1 15,4-1 1-15,3 4 1 16,7 0-7-16,1-1 0 15,-8 1-3-15,4 0 0 16,-1 0 2-16,-3-1 1 16,-3-2 3-16,-4 3 0 15,4-1 5-15,-8 4 0 16,8 3 4-16,-7 0 1 0,-8 6-3 16,4-2 1-16,-7 2-1 15,0 3 0-15,-7-2-1 16,-3 2 0-16,-1 3-2 15,-7 1 1-15,4 6 0 16,-3 0 0-16,-1 3-1 16,4 3 1-16,3 0 0 15,11 0 0-15,0 0-1 16,4-6 1-16,13-4-1 16,5-5 0-16,-5-4-5 15,4-15 1-15,1-1-7 16,-1-5 0-16</inkml:trace>
  <inkml:trace contextRef="#ctx0" brushRef="#br0" timeOffset="165413.31">1259 13800 27 0,'7'47'13'0,"-7"0"-4"0,0-37 18 15,0 2-26 1,-7 1 0-16,7-1 0 0,-3-2 0 15,-4-4-2-15,7 0 1 16,-4-3 1-16,4-6 0 16,0-3-1-16,4-3 0 0,-4-4 0 15,7-3 0-15,-4 1 0 16,4-1 0-16,-3-3-1 16,7 0 0-16,-1 1 0 15,4 2 0-15,-3 3 1 16,-1 4 0-16,1 6 0 15,0 3 0-15,-1 12 1 16,1 7 1 0,-1 25-1-1,8-6 1-15,-7-10-3 16,17-6 1-16,-7-6-8 16,7-7 1-16,4-9-3 15,0-6 0-15</inkml:trace>
  <inkml:trace contextRef="#ctx0" brushRef="#br0" timeOffset="165909.59">2004 13571 42 0,'-7'38'21'0,"14"-13"-24"15,-7-16 41-15,0 7-36 16,3 3 0-16,4 3 4 15,4 0 0-15,-4-3-6 16,-3-7 0-16,3-2 4 16,-4-10 1-16,4-13-2 0,7-3 1 15,4-9-3-15,10-6 0 16,-7-4-7-16,-3 7 1 16,3 6-12-16,0-3 0 15</inkml:trace>
  <inkml:trace contextRef="#ctx0" brushRef="#br0" timeOffset="166123.41">2335 13568 46 0,'7'32'23'0,"-3"-1"-26"16,3-25 32-16,-7-3-31 15,0-3 1-15,0 0-3 16,4-3 1-16,3-9-3 16,-7-4 1-16,0-3-7 15,0-3 1-15</inkml:trace>
  <inkml:trace contextRef="#ctx0" brushRef="#br0" timeOffset="166272.78">2293 13317 29 0,'11'3'14'0,"-1"7"-9"16,-3-4 23-16,4 4-27 16,-8 2 1-16,4 1-1 0,4-1 1 15,-7-2-7-15,3-4 1 16,3-3-5-16,1-9 0 16</inkml:trace>
  <inkml:trace contextRef="#ctx0" brushRef="#br0" timeOffset="166937.84">2455 13458 41 0,'22'22'20'0,"2"-12"-13"0,-13-10 34 0,10-3-40 16,0 0 0-16,7-4 0 16,-6-5 1-16,-1-7-3 15,-4-3 0 1,-6-6 1-16,-4 6 0 0,-7-10-1 15,0 10 1-15,-7 7-1 16,-4 5 1-16,-6 10-1 16,3 7 1-16,3 8 0 15,4 14 1-15,0 2-1 16,7 3 1-16,7 1 0 16,0-4 0-16,4-2-1 15,10-4 0-15,0-10-2 16,-3-5 0-16,3-7-3 15,0-9 1-15,-11-4-6 16,1-2 1-16,-4-4-2 16,4-3 1-16,-8-3 2 15,4 3 0-15,0 1 4 16,-3 5 1-16,3 7 7 16,3 6 1-16,5 6 4 15,2 7 0-15,1 2 1 0,3-2 0 16,-3-4-2-16,-4 1 0 15,3-4-4-15,-6-3 0 16,0 3-2-16,-1 4 0 16,1-4-3-16,-1 0 1 15,1 4-1-15,-4 2 0 16,4 4 0-16,-4-7 1 0,-4 4-1 16,8-4 1-16,-1 1 0 15,-3-4 0-15,4-3 0 16,-4 0 0-16,4 0-1 15,-1-6 1-15,-6-6-1 16,3-4 0-16,3-3-1 16,1 1 1-16,-4-4 0 15,4-3 0-15,3-3 0 16,3-3 1-16,1 0-1 16,3 2 0-16,0-5-6 15,-10-3 1-15,7-7-7 16,3 3 1-16</inkml:trace>
  <inkml:trace contextRef="#ctx0" brushRef="#br0" timeOffset="167366.01">3249 12292 26 0,'-39'-13'13'0,"-10"13"-2"0,38 4 17 0,4 5-21 16,-3 10 0-16,6 9 6 16,15 13 0-16,10 12-16 15,7 16 1-15,22 6 9 16,2 7 1-16,8-4-5 15,0 7 1-15,-14 0-4 16,-7 9 0-16,-7 15-6 16,-22 4 0-16,-20 10-11 15,-25 15 0-15</inkml:trace>
  <inkml:trace contextRef="#ctx0" brushRef="#br0" timeOffset="176060">9567 9987 19 0,'4'-3'9'0,"10"-6"-1"0,-10 5 9 16,3 4-12-16,0 4 0 16,0 2 2-16,0 0 1 15,0 0-10-15,0 1 0 16,-4-1 7-16,1 0 0 15,-1 0-3-15,8 1 1 16,-11-1 0-16,4-3 0 16,3-3 0-16,-4-9 1 0,4-1 1 15,4-21 0-15,6-22-1 16,19-16 1-16,10-22-4 16,14 12 1-16,14-12-13 15,0-9 1-15,3 0-6 16,4 6 0-16</inkml:trace>
  <inkml:trace contextRef="#ctx0" brushRef="#br0" timeOffset="187308.02">18764 13045 24 0,'28'-35'12'0,"18"-6"-6"0,-35 38 12 15,3-3-17-15,-3-4 1 16,-1-2 2-16,1-1 1 16,-4 1-5-16,0-1 0 15,-4 1 3-15,-3-7 1 16,-7-3-2-16,-7 3 1 15,-10-9-2-15,-8 3 0 16,-11 0 0-16,-2 12 0 0,-8 10-1 16,7 9 0-16,0 4-1 15,0 9 0-15,0 6 0 16,4 9 0-16,0-2-1 16,6 5 0-16,12 13-2 15,10 7 0-15,14 2 1 16,14-2 0-16,10-4 2 15,8-6 0-15,25-9 2 16,2-13 0-16,16-16 3 16,2-9 1-16,-6-28-1 15,-11-10 0-15,-7-12-2 16,-15 3 1-16,-9-6-2 16,-22 0 0-16,-14-4-8 15,-15 10 0-15,-6-3-4 16,7 6 0-16</inkml:trace>
  <inkml:trace contextRef="#ctx0" brushRef="#br0" timeOffset="187998.31">19357 13336 23 0,'49'-19'11'0,"15"13"2"0,-50-3 13 16,0 2-23 0,-3-11 1-16,-4-1 1 0,-4-6 1 15,-6-4-8-15,-4-2 0 16,-7 0 5-16,-11-1 0 16,-14 1-3-16,0 3 1 15,0 6-1-15,-6 6 1 16,-1 7-1-16,0 6 0 15,7 15-2-15,0 7 1 16,4 9-2-16,3 10 1 16,7 12-2-16,4 13 1 15,11 3 0-15,3 6 0 0,7 0 1 16,7-16 1-16,17-9 2 16,12-9 0-16,17-13 1 15,7-16 1-15,7-9 0 16,-4-15 0 62,-6-4-1-78,-12-16 0 0,-6-5-1 0,-11-7 1 0,-6-13-6 0,-12 0 0 16,-10 1-8-16,-10-7 1 0</inkml:trace>
  <inkml:trace contextRef="#ctx0" brushRef="#br0" timeOffset="188698.64">20814 13029 37 0,'42'-10'18'0,"-10"-30"-15"15,-25 33 28-15,0-5-30 16,0-7 1-16,0-3 0 15,-3 0 1-15,-4 3-4 16,-4 1 0-16,-6 2 2 16,-12 3 0-16,-6 4-1 0,-4-1 1 15,1 1-1-15,-1 6 0 16,-7 6 0-16,-3 6 0 16,0 4-1-16,3 6 0 15,3 3 0-15,5 12 0 16,10 10 0-16,6 16 0 15,12 6 0-15,13-4 1 16,15-8 0-16,10-7 1 16,8-16-1-16,13-15 1 15,4-7 1-15,4-12 1 16,-4-19-1-16,-7-9 0 0,-8-10 0 16,-13-9 0-16,-14 3-1 15,-11-3 0-15,-14-7-9 16,-7 10 1-16,-11-6-7 15,-7 9 1-15</inkml:trace>
  <inkml:trace contextRef="#ctx0" brushRef="#br0" timeOffset="189418.52">22324 13098 30 0,'7'-10'15'0,"7"-8"-8"15,-11 11 18-15,-3 7-23 16,0-6 0-16,0 6 1 15,-3-3 1-15,-8 6-5 16,-6-3 1-16,-11 3 2 0,-8 0 1 16,-6 4-1-1,0-1 0-15,-4 3-1 16,-4 4 1-16,8 9-1 0,3 9 0 16,4 7-1-16,7 6 0 31,31 22-1-31,18-10 0 15,8-3-2-15,13-18 1 16,7-10-1-16,1-13 1 16,-4-5 0-16,-8-10 1 15,-2-16 1-15,-5-9 0 16,-6-20 0-16,-7-5 0 0,-8-6-2 16,-6-7 1-16,-1 6-10 15,-13-3 1-15</inkml:trace>
  <inkml:trace contextRef="#ctx0" brushRef="#br0" timeOffset="190111.56">22761 14268 35 0,'11'-10'17'0,"-4"-15"-12"16,-7 16 24-16,0-4-28 16,0-3 0-16,-4 1 0 15,-6-7 0-15,-4 6-1 16,-8 4 1-16,-6 2 1 15,-3 4 1-15,-5 6-1 16,-6 3 1-16,-4 10-1 16,4 5 1-16,6 7-1 0,1 13 1 15,7 9-3-15,7 6 1 16,7 1-1 0,10-1 0-16,4-9-1 0,14-10 1 15,14-5-1-15,15-11 0 16,13-18 0-16,11-18 1 15,-3-11-2-15,-11-18 0 16,-11-6-2-16,-10-13 1 16,-8 4-10-16,-16-7 0 15</inkml:trace>
  <inkml:trace contextRef="#ctx0" brushRef="#br0" timeOffset="190890.62">25040 14029 36 0,'11'6'18'0,"3"1"-15"16,-11-7 24-16,-3 0-25 15,0 0 0-15,0-7 3 16,-3-5 1-16,-4-1-7 15,-11-5 0-15,-7 2 6 16,-10 0 0-16,-14 4-2 16,3 2 1-16,-7 4-2 15,-3 3 0-15,6 6 0 16,4 10 0-16,4 8-2 16,0 5 0-16,3 14-1 0,7 7 0 15,11 7-1-15,10 8 1 16,15-8-1-16,10-7 0 15,11-3 0-15,17-16 1 16,14-12 0-16,19-7 0 16,6-15-1-16,-14-10 0 15,-7-9-2-15,-11-6 1 16,-17-13-10-16,-11-3 0 16</inkml:trace>
  <inkml:trace contextRef="#ctx0" brushRef="#br0" timeOffset="191446.78">25485 12922 24 0,'0'7'12'0,"-14"2"-9"0,7-9 9 16,-11 3-11-16,-3-3 0 15,-8 0 1-15,-6 0 0 16,-7 3-3-16,3-3 1 16,0 10 1-16,8 5 0 15,-1 10-1-15,4 7 1 0,3 15-1 16,7 6 1-16,4 4-1 15,4 2 1-15,2-2-1 16,8-14 0-16,4-5-1 16,10 0 1-16,21-13-1 15,11-10 1-15,18-2 1 16,6-19 1-16,-3-16 0 16,-7-10 1-16,-10-15-1 15,-22 0 1-15,-10-6-1 16,-18-7 1-16,-15 4-12 15,-13-16 0-15</inkml:trace>
  <inkml:trace contextRef="#ctx0" brushRef="#br0" timeOffset="192137.28">26141 12019 35 0,'21'-22'17'0,"-7"-3"-11"15,-10 16 24-15,-1-10-28 0,-3-3 0 16,0 0-1-1,-3 6 1-15,-8 4-3 0,-10 2 0 16,-11 7 2-16,-7 6 0 16,-7 13-1-16,-3 9 1 15,-7 10-2-15,3 2 1 16,7 1-2-16,7 3 1 16,7 6-1-1,11 3 0-15,14 0 0 16,11-3 0-1,13-6 1-15,11-10 0 0,15-12 1 0,13-13 1 0,8-21 1 16,-8-11 0 0,-13-17-1-16,-8-4 1 0,-10-4-3 15,-11 7 0 1,-18-3-10-16,-14 13 1 16</inkml:trace>
  <inkml:trace contextRef="#ctx0" brushRef="#br0" timeOffset="194255.3">29584 8404 21 0,'0'28'10'0,"-18"34"6"16,11-40 10-16,-3 16-23 15,3 22 0-15,-4 18 2 16,-3 7 0-16,-7 15-7 15,3 19 1-15,-10-6 3 16,3-3 0-16,1-16-3 16,-1-9 0-16,-3-20-6 15,3-14 1-15,4-23-6 16,7-22 1-16</inkml:trace>
  <inkml:trace contextRef="#ctx0" brushRef="#br0" timeOffset="195109.3">29499 8413 21 0,'7'6'10'16,"-3"-9"-3"-16,6 0 12 0,8 0-16 15,14 0 1-15,7 0 2 16,10 3 0-16,15 0-8 16,6 0 1-16,4 0 4 15,7-4 0-15,15-2-1 16,9 0 0-16,-2 0-2 15,13-4 0-15,15 1 0 16,13-1 1-16,-13 4-1 16,3 6 1-16,3 0-1 0,-2 10 0 15,-16 2 0-15,-13 7 1 16,4 3-2-16,-8-3 1 16,-3-7 0-16,3 1 0 15,-7-1 0-15,4-2 0 16,0-1-1-16,0 4 1 15,-4 2 0-15,-7 4 0 32,-7 9 0-32,-10 1 0 15,-8 2-1-15,-3 7 1 0,0-4-1 0,-3-3 1 16,-8 1 0-16,-7-7 0 16,-6-6-1-16,-8-7 1 0,-3 1-1 15,-4-1 0-15,-11 7 0 16,-6 6 1-16,-4 7-1 15,-14 2 1-15,-11 7-1 16,-7 3 0-16,1 3 0 16,-8 6 0-16,-11 4 1 15,-10-4 0-15,-3-6-1 16,3 0 1-16,0 3 0 16,3 0 1-16,1 13 0 15,14 9 0-15,10 6 0 16,7-2 0-16,4-4-1 15,7 0 1-15,0-9-1 16,3-16 1-16,1-10-1 16,-1-5 0-16,-10-7 1 15,-11-6 0-15,-17-7 0 16,-18-9 1-16,-21-9 0 0,-32-7 0 16,-32-8 0-16,-17 2 1 15,-32-10-1-15,-4-2 0 16,-24-3-2-16,-8-1 1 15,-3 4-4-15,4 3 1 16,14 2-6-16,7-2 0 16,10-3-5-16,7 3 0 15</inkml:trace>
  <inkml:trace contextRef="#ctx0" brushRef="#br0" timeOffset="201640.4">7969 12446 28 0,'-7'15'14'0,"4"10"-3"16,3-25 14-16,3 4-23 15,4-1 1-15,0-3 1 16,4-7 1-16,-1-5-5 16,5-4 0-16,6-9 3 0,7-9 1 15,4-10-2 1,3 0 1-16,-10-3-3 0,-1 3 1 16,-2 3-3-16,-8 7 1 15,-4 8-1-15,1 11 0 16,-4 2 0-16,0 10 0 15,-4 9 0-15,1 10 0 16,0 3 1-16,6 6 0 16,1 9 0-16,6 10 1 15,5-6 1-15,2 3 0 16,4 0 2-16,1-4 1 0,2-5-1 16,-2-4 1-16,-8-6-1 15,0-7 0 1,-7-5-1-16,0-7 0 0,-3-9-2 15,-4-7 0-15,-7-3-1 16,-7 4 1-16,-7-4 0 16,-25 1 0-16,-7 2-1 15,-18 0 1-15,-6 7 0 16,-1 6 0-16,-6 0 0 16,-4 0 0-16,7 3 0 15,-1 4 0-15,8 8-1 16,15-2 1-16,6 2 0 15,10 4 0-15,15 0 0 16,14-3 1-16,18-7 0 16,17 1 0-16,14-14 0 15,15-11 0-15,31-7 1 16,14-6 0-16,8-13-1 16,-19-3 1-1,-13 13-1 1,-15 2 0-16,-13 1-1 0,-15 6 1 0,-14 10-2 0,-10 2 0 15,-22 17 0-15,-24 11 1 16,-21 11-1-16,-19 8 1 16,-16 26-2-1,-26 22 1 1,-17 24-12-16,-14 7 0 0,11 13-2 0,24-1 1 0</inkml:trace>
  <inkml:trace contextRef="#ctx0" brushRef="#br1" timeOffset="-126996.74">31161 8755 12 0,'-4'-10'6'0,"8"-21"-1"16,-4 22 6-16,-4-1-10 15,1-2 1-15,3 2 2 0,-4-2 0 16,1 5-4-16,-1 4 0 16,1 0 3-16,-4 0 0 15,0-3-1-15,0-4 1 16,-4 4-2-16,0 0 0 16,-3 3-1-16,0 3 0 15,-3 0 0-15,-5 0 0 16,-2 3 0-16,-5 0 0 15,-2 0 0-15,2 3 1 16,-2 4-1-16,2-4 0 16,1 0 0-16,0 1 1 0,0 2-2 15,0 4 1-15,3-1-1 16,4 7 1-16,3 3-2 16,4 0 1-16,0 0-1 15,7 0 1-15,0 3-1 16,0 0 1-16,0 0-1 15,3 3 1-15,1 4 0 16,-1-7 1-16,1 3-1 16,-1 6 1-16,0-2 0 15,4-1 0-15,0-3 0 16,4-3 0-16,0-3 0 16,3 0 0-16,0 3 0 15,0-6 1-15,0 3-1 16,0-6 1-16,0-1-1 15,3 4 1-15,5-3-1 16,-1 0 0-16,3-4 0 0,1 1 1 16,0-4 0-16,-1 4 0 47,-3-7 1-47,4 3 0 0,0-6-1 0,-1 1 1 0,1-4-1 0,3 0 1 15,0-7-2-15,0 4 1 16,4-3-2-16,-4 3 1 15,4-3 0-15,-4-1 0 16,0 1 0-16,-3 0 1 16,0-1 0-16,-4 1 0 0,0-3 0 15,-4-4 1-15,1-2-1 16,0-1 1-16,-1 0-1 16,1 0 1-16,-1 1-2 15,1-10 1-15,-1 6-1 16,-2-6 0-16,2 0 0 15,1 3 0-15,-4-3-1 16,-4-4 1-16,1 1 0 16,-4-3 0-16,0 0 0 15,-4-1 0-15,1-5 0 16,-1 2 0-16,-3 1 0 16,4 5 0-16,-4 7 0 15,0-3 1-15,-1 6-1 16,1-2 0-16,4-1 0 15,-1 0 0-15,-3-3 0 16,0 3 0-16,0-3 0 16,-3 6 0-16,-1 6 0 0,-3 1 0 15,0 5 0-15,-4 1 0 16,-3 6 0-16,0-3 1 16,-4 3-1-16,4-3 0 15,-7 3-1-15,3 3 1 16,0 3 0-16,4 4 0 15,-4 2-1-15,1 4 1 16,3 0-1-16,-1 2 0 16,1 7-1-16,4 1 1 0,-1 2-1 15,-3 6 1-15,3 1-1 16,4-4 1-16,0 0 0 16,3 1 1-1,1-1 0-15,-1 1 0 0,4-4-1 16,4 0 0-16,-1-3-1 15,-3 0 0 1,4 6-1-16,-1-5 1 0,0-1 0 16,4-3 1-16,0-4 1 15,0-2 0-15,0 3 0 16,0 0 1-16,4 3 0 16,3-4 0-16,-3-2-1 15,3 3 0-15,3-6 0 16,4 2 0-16,4-5 0 15,0 2 1-15,-1-6 0 0,1 1 0 16,0-1 0-16,-4 0 0 16,0-3 0-16,0 4 0 15,0-4-1-15,0 0 1 16,-3 0-2-16,3-3 1 16,0 0 0-16,4 3 0 15,-1-3 0-15,1 0 1 16,-1-3-2-16,1 0 1 15,0-6 0-15,3-1 0 16,-7 1 0-16,0-4 0 16,0-3-1-16,0 4 1 0,-3-4 0 15,0 1 0-15,-1 2 0 16,4-3 0-16,-3 1-1 16,-1-7 1-16,1 3 0 15,0 0 1-15,-4-3-1 16,0 0 0-16,0-3 0 15,-4 0 1 1,1-3-1 0,-1 0 0-16,1 2 0 0,-1 1 0 0,1 0 0 15,-4 0 0 1,0 3 0-16,0-3 0 16,0 0 0-16,-4 0 0 15,1 0 0-15,-1 0 1 0,1 3-2 16,-4 0 1-16,0 0 0 15,0 3 0-15,0 4-1 16,-1-7 1-16,5 3 0 0,-4 0 0 16,0 3 0-16,0 1 0 15,-4-1 0-15,1 3 0 16,-4 4-1-16,-1 0 1 16,-2 2-2-16,-1 7 0 15,0 0 0-15,-3 3 0 16,4 1-1-16,-1-1 1 15,0 3-1-15,1 3 1 16,-4-2 0-16,-1-1 0 16,1 6-1-16,0-2 0 0,0 2-2 15,0 4 1-15</inkml:trace>
  <inkml:trace contextRef="#ctx0" brushRef="#br1" timeOffset="-126786.31">30635 8839 2 0,'-14'22'1'0,"7"3"1"0,7-21-2 0,-3 5 0 15,3 0 1-15,0 7-1 16,0 6 1-16,0 0-1 16,0 3 1-16,-4 3 1 15,0 4 0-15,4-1 0 16,0 0 0-16,4-2 0 16,0-7 1-16,3 3-5 15,0-10 0-15</inkml:trace>
  <inkml:trace contextRef="#ctx1" brushRef="#br1" timeOffset="-165594.12">25936 4684 0,'0'0'15,"0"0"-15,0 0 16,0 0-1,0 0-15,0 0 16,0 0 0,0 0-16,0 0 15,0 0 1,0 0-16,0 0 16</inkml:trace>
  <inkml:trace contextRef="#ctx0" brushRef="#br1" timeOffset="-125315.56">30956 8573 22 0,'4'9'11'0,"10"-18"-3"0,-7 3 12 16,4-7-14-16,3 1 0 16,3-14 3-16,4-8 0 0,1-10-10 15,-1-19 0-15,3-12 8 16,8-10 1-16,4-18-3 15,2-35 0-15,1-13-1 32,-4-24 0-32,-3-16-2 0,-7-7 1 0,0-12-2 15,-8 0 0-15,-3 3 0 16,-3-3 0-16,-8 9-5 16,-6 29 1-16,-4 9-6 15,-11 12 0-15,-7 13-8 16,-6 16 1-16</inkml:trace>
  <inkml:trace contextRef="#ctx0" brushRef="#br1" timeOffset="-123844.64">30826 8256 21 0,'0'0'10'0,"3"0"6"15,-3 0 6-15,0 0-18 16,7 6 0-16,0 1 1 16,0 2 1-16,0 1-8 15,1 2 1-15,-5 10 5 16,1 9 0-16,-1-2-3 16,-3-1 0-16,0 3 0 15,-3 4 0-15,-1-4-1 16,1-3 1-16,-1-3-2 0,-3-6 1 15,3-3 0-15,1-7 0 16,3-2-1-16,7-7 1 16,4-13-1-16,10-3 1 15,10 1 0-15,12-7 0 16,-1-10 1-16,0 4 1 16,1 0 0-16,-4 3 1 15,-8 3 0-15,-2 3 0 16,-12 3-1-16,-10 4 1 15,-10 2-2-15,-4 4 0 0,-7 0-1 16,-11-4 0-16,-3 1 0 16,-8 3 1-16,-6-1-2 15,0 11 1-15,3-4-5 16,-3 0 1 0,6-7-10-16,1-11 0 0</inkml:trace>
  <inkml:trace contextRef="#ctx0" brushRef="#br1" timeOffset="-122958.88">30452 4114 38 0,'7'62'19'0,"-7"29"-11"0,-4-56 20 0,1-1-27 0,-8 17 1 15,-3 2 1-15,0 16 1 16,-4-3-5-16,4 3 0 16,0-7 2-16,0-8 0 15,3-26-1 1,4-22 0-16,4-15-1 0,3-32 0 15,0-3 0 1,3-12 1-16,1-7-1 0,3-9 1 0,0 0 0 16,4-7 0-16,3 17 0 15,3-1 1-15,5 6-1 16,2 4 1-16,8 9-1 16,-4 4 1-16,0 11 0 15,15 10 0-15,3 7 0 16,-4 12 1-16,-7 9 0 15,-7 1 1-15,-10 12-1 16,-11 12 1-16,-17 4-2 16,-12 3 1-16,-2 2-2 15,-8-5 1-15,-10-3-3 16,-4-13 0-16,0-4-5 16,7-5 0-16,4-4-8 15,10-9 0-15</inkml:trace>
  <inkml:trace contextRef="#ctx0" brushRef="#br1" timeOffset="-122540.14">30603 4650 38 0,'0'-13'19'0,"11"-15"-23"0,-11 28 27 0,4-9-22 16,-1-1 1-16,1-2 0 16,-1-1 1-16,4 1-3 15,4 2 0-15,-1-5 2 16,1 2 0-16,3 1 1 15,-3 2 1-15,-1 7-1 16,1-3 0-16,-1 6 0 16,1 6 0-16,-4-6-1 15,0 3 1-15,0 0-2 16,0 0 0-16,0 1-1 16,-3 2 1-16,-1 3-1 15,4 1 0-15,0-1-3 16,1-3 1-16,-1-2-7 15,0-8 1-15,0-2-6 16,0-6 0-16</inkml:trace>
  <inkml:trace contextRef="#ctx0" brushRef="#br1" timeOffset="-122285.71">30928 4628 52 0,'-3'25'26'0,"-5"16"-32"0,8-35 47 0,-3 0-41 16,-1 1 0-16,1-7-1 16,-1 3 1-16,1-6-2 15,-1-13 0-15,4-6-7 16,-3 6 1-16,-1-6-6 15,1-9 1-15</inkml:trace>
  <inkml:trace contextRef="#ctx0" brushRef="#br1" timeOffset="-122080.83">30928 4456 22 0,'21'25'11'0,"7"-7"-7"0,-21-14 11 0,4-1-15 0,0-3 0 0,-1 3 0 0,4-3 0 0,0 0-4 0,1 0 1 16,-1 3-3-1,0 0 0-15</inkml:trace>
  <inkml:trace contextRef="#ctx0" brushRef="#br1" timeOffset="-121486.99">31189 4521 29 0,'28'0'14'0,"4"7"-12"0,-21-7 27 0,-4 0-27 0,7 0 1 15,-4 0 0-15,-3 0 1 16,1 0-6-16,-8 0 1 16,0-3 2-16,-8-1 1 0,-6 4-2 15,0 0 0-15,-3 7 0 16,-1 2 0-16,0 1 0 16,4-4 1-16,7 9-1 15,0 4 1 1,0 3-1-16,0 3 1 15,7 0 0-15,4-12 0 0,3 6 0 16,3-4 0-16,4 1-1 16,0-10 1-16,4 4-1 15,0-7 1-15,-1-6-2 16,1 0 1-16,0-7-1 16,-4 7 1-16,0-6 0 15,3-4 0-15,1 4 0 16,0-1 0-16,-4 4 1 15,0 0 1-15,-3 6 0 16,-1 0 0-16,-3 0-1 16,0 0 1-16,-3 0-1 15,6-6 1-15,-6 12-3 0,-1-12 1 16,1 2 0-16,-4 4 0 16,0 0 0-16,0 0 0 15,0-6-2-15,-4 3 1 16,-3 3 0-16,-3-6 0 15,3 3-1-15,0-4 0 16,0 10 0-16,0-3 1 16,-1 7 0-16,1-1 0 0,0 7 0 15,0 2 1-15,0 4 0 32,0 0 0-32,0 0 0 0,0 6 0 0,4 0 0 15,-1-9 0-15,4 2 1 16,4 1 0 62,6 0-1-62,4-6 1-1,7-4 0-15,4-6 0 0,3-6-5 0,-3-6 0 0,-7-1-8 0,-8-9 1 0</inkml:trace>
  <inkml:trace contextRef="#ctx0" brushRef="#br1" timeOffset="-120841.72">32159 4923 40 0,'25'56'20'0,"-11"-6"-13"0,-10-34 30 0,-1 9-36 15,1-6 1-15,-4 0-1 16,0-3 0-16,0-13-2 15,0 0 1-15,3-16 0 16,1-9 1-16,-4-9-1 16,-4-16 0-16,1 3 0 15,-1-3 1-15,4 0-1 0,0 0 0 16,4 0-1-16,3 6 0 16,0 10-1-16,3 6 1 15,8 9 0-15,7 19 1 16,-4 6-1-16,0 7 1 15,-3 6 0-15,-4 0 0 16,-11 9 0-16,-6-5 0 16,-8 2-2-16,-3-3 1 15,0-3-3-15,0-7 0 0,0-5-7 16,3-10 0-16,-3 0-1 16,0-16 0-16</inkml:trace>
  <inkml:trace contextRef="#ctx0" brushRef="#br1" timeOffset="-120478.64">32498 4901 39 0,'28'9'19'0,"22"1"-15"16,-33-17 38-16,8 1-41 15,0-10 1-15,-8-9-1 16,1 3 0-16,-4-3-2 16,-3 0 0-16,-4-3 1 15,-7-3 1-15,-7 12-1 16,-4 0 0-16,-3 13 0 0,0 6 0 16,-4 9-1-16,0 7 1 15,1 9 0-15,3 9 1 16,3-5-1-16,8 8 0 15,3-5 0-15,7-4 0 16,3-6 0-16,4 0 1 16,4-3-3-16,-4-7 1 15,0-6-8-15,0-6 1 16,-3-6-6-16,-8-6 1 16</inkml:trace>
  <inkml:trace contextRef="#ctx0" brushRef="#br1" timeOffset="-119986.68">32837 5007 40 0,'10'22'20'0,"-3"0"-19"0,-7-22 33 16,0 0-32-16,0-9 0 15,4 0 2-15,-4-7 0 16,0-15-5-16,0-1 0 0,0-9 3 16,0 4 0-16,0 2-1 15,7 1 1-15,0 2-1 16,7 1 0-16,11 9 0 15,6 6 0-15,12 4 0 16,6-7 0 15,8 3-1-31,-1 1 1 0,-10 5-7 0,-11 1 1 16,-7 3-10-16,-17-7 1 0</inkml:trace>
  <inkml:trace contextRef="#ctx0" brushRef="#br1" timeOffset="-119401.6">30808 5293 48 0,'11'-13'24'0,"-11"16"-20"15,-4-3 36-15,1 0-38 16,-11 0 1-16,-11 10 0 16,-7-7 0-16,4 6-4 15,0 1 0-15,-4 5 3 16,4 4 0-16,3 3-2 15,4-6 1-15,7 6-1 16,3-6 0-16,11 2 0 16,11-2 0-16,3-3-1 15,14-1 1-15,7 1-1 16,1-1 1-16,-5 4 0 16,-2-4 0-16,-8 4-1 0,-11 3 1 15,-6 0-1-15,-15 3 0 16,-10-3-2-16,-7-1 0 15,3-2-5-15,-3-3 0 16,3-4-8-16,4-6 1 16</inkml:trace>
  <inkml:trace contextRef="#ctx0" brushRef="#br1" timeOffset="-118890.96">31009 5550 39 0,'35'3'19'0,"-6"-3"-13"0,-26-3 29 0,4 0-33 16,-3-3 0-16,-4-1 1 15,-4 1 0-15,-3 0-4 16,-7-1 1-16,-4 11 1 16,-3 2 1-16,-3-6-1 15,-1 9 0-15,-3-2-1 16,3 5 1-16,7 1-1 15,1-1 0-15,6 4-1 16,4 0 1-16,7-4-1 16,4-2 1-16,3-1-1 15,3-6 1-15,1 3-1 16,-1-6 0-16,1-9 0 16,0 0 0-16,-1-1-1 15,1 1 1-15,-1 2 0 0,1 4 0 16,-4 6 0-16,-7 7 0 15,-4 6 1-15,1-4 0 16,-11 13 0-16,3 0 1 16,-3 7 0-16,0-1 0 15,0 0 0-15,0 1 1 16,0-4 0-16,0 6 0 16,3 1 0-16,4-4 1 15,3 1 0 1,8-10 1-16,6-7-2 15,12-5 1-15,6-7-1 0,0-3 1 0,0-7-6 16,4 1 0-16,-11-3-13 16,-7-7 0-16</inkml:trace>
  <inkml:trace contextRef="#ctx0" brushRef="#br1" timeOffset="-118440.66">31694 5810 34 0,'3'54'17'0,"15"-36"-3"0,-18-18 13 16,10-9-26-16,1-7 0 15,-4-9 3-15,4-3 0 16,-1-10-5-16,1-6 1 0,-4-6 2 15,0-6 1-15,0-7-1 16,3 4 1-16,8-4-2 16,3 3 0-16,4 13 0 15,3 10 0-15,0 8 0 16,-3 11 0-16,0-1-3 16,-11 12 1-16,-7 11-6 15,-7 8 1-15,-7 1-9 16,-7 2 1-16</inkml:trace>
  <inkml:trace contextRef="#ctx0" brushRef="#br1" timeOffset="-118225.47">31609 5619 44 0,'3'22'22'0,"19"-3"-19"15,-12-16 35-15,4 3-36 0,-3-3 1 16,10 0-1-1,7 1 1-15,4-1-5 0,0-3 1 16,0 0 1-16,-4-7 1 16,0-2-10-16,0-7 0 15,-10-2-6-15,3-1 1 16</inkml:trace>
  <inkml:trace contextRef="#ctx0" brushRef="#br1" timeOffset="-117994.6">32279 5255 26 0,'4'38'13'0,"-29"-13"-3"0,21-13 14 0,-3 7-22 16,-3 10 0-16,-4 2 4 15,-4 6 0-15,0 11-8 16,-3-5 1-16,4 8 4 15,3-4 0-15,3 0-2 16,7-16 0-16,4-12-8 16,0-10 0-16,0-15-5 15,-3 3 1-15</inkml:trace>
  <inkml:trace contextRef="#ctx0" brushRef="#br1" timeOffset="-117775.73">31962 5610 43 0,'21'18'21'0,"28"-5"-14"0,-31-13 37 16,14-6-41-16,3-7 0 15,7-3 0-15,15-2 1 16,-4-4-12-16,-8 0 1 16,-9 3-7-16,-5 6 0 15</inkml:trace>
  <inkml:trace contextRef="#ctx0" brushRef="#br2" timeOffset="31992.49">28522 9140 26 0,'-3'13'13'0,"6"-19"-2"0,-3 6 14 0,0 0-23 16,7-7 0-16,4-2 2 16,3-7 0-16,7-2-5 15,7-17 0-15,8-3 3 16,9-15 0-16,-2-10-2 15,-8 7 1-15,-3 3-1 16,-4 2 0-16,-3 8 0 16,-4 8 0-16,-7 7 0 15,0 6 0-15,-3 9-1 16,-4 13 1-16,-7 10-1 16,0 2 1-16,0 17-1 15,0 2 0-15,0 10 1 16,0 6 0-16,3 9 0 15,4 4 0-15,0-1 0 16,-3-2 1-16,6-10-1 0,1-6 1 16,3-10-1-16,-10-6 1 15,3-12-2-15,-7-10 1 16,-4-3-1-16,-3-13 0 16,-7-3 0-16,-7 1 1 15,-11-4-1-15,-10-3 1 16,-8 3 0-16,-6 0 0 15,-4 4 0-15,-4 5 0 16,12 7-1-16,2 6 0 16,1 4 0-16,-4-1 1 15,7 0-1-15,11 4 0 16,6-4 1-16,12 0 0 0,10 0 0 16,17-6 1-16,12-3-1 15,16 0 1-15,22-3 0 16,25-7 0-16,10-9-1 15,0-9 1-15,4-7-1 16,-7-2 0-16,-7-1 0 16,-22 9 0-16,-6-2-1 15,-15 3 1-15,-14 5 0 16,-17 11 0-16,-15 9 0 16,-13 18 0-16,-22 16 0 15,-4 7 1-15,-17 12-1 16,-28 3 1-16,-3 13-1 15,-5-1 1-15,8 1-1 16,7-3 0-16,7-7-2 16,3-6 1-16,11-12-9 0,14-13 0 15</inkml:trace>
  <inkml:trace contextRef="#ctx0" brushRef="#br2" timeOffset="34198.88">15963 16867 18 0,'-7'0'9'0,"11"0"-4"0,-4 0 10 0,0 0-13 16,0 0 0-16,7 0 3 15,0 0 1-15,3-3-7 16,1 0 1-16,7 0 3 16,3-4 1-16,7 1-2 15,4 3 1-15,-1 0-3 16,5 3 1-16,-4-3-1 16,6 0 1-16,5-1-1 15,6 1 0-15,7-3 0 16,12 0 1-1,37-7 0 1,5 10 0-16,-8 3 0 16,4 6 1-16,3 7-1 15,-10-4 0-15,3-2 0 0,4-1 1 16,7 0-1-16,7 0 1 16,-4 1-1-16,11-1 0 15,14 0-1-15,1-9 1 16,9 12-1-16,5 4 1 15,2 0-1-15,5-1 1 16,2 1-1-16,8-1 0 16,0 1-1-16,0-1 1 15,7 1-1-15,-4 6 0 16,1-4 0-16,10 1 1 16,-11-3-1-16,4 2 1 15,7-2-1-15,-7-4 1 0,3-9 0 16,4 0 0-16,-10-6 0 15,6 0 0-15,0-7 0 16,-6 4 0-16,6-1 0 16,-3 1 0-16,-7-4 0 15,11 7 0 32,-1-3 0-47,4-7 0 0,-4 0 0 0,8-6 0 0,-4 4-1 0,3-8 1 0,4-5 0 16,4-7 0-16,0-2 0 15,-4 5 0-15,0-2 0 16,14-4 1-16,-4 0-1 16,1 7 1-16,3-1 0 15,0 4 0-15,7-7 0 0,-6-3 0 16,6 7 0-16,14 2 0 16,-7 1-1-16,11 3 0 15,-11 6 0-15,8 6 0 16,-12 7 0-16,1 9 0 15,14 6 0-15,-14-3 0 16,6 4 0-16,-13-1 0 16,14 0 0-16,3 0 1 15,-7-3-1-15,-3 1 0 16,-7-1 0-16,0 0 0 16,-8 0-1-16,-10 3 1 15,99 7 0 1,-28-1 1-1,-33-2-1-15,-13-7 0 0,-25-3 1 16,-14-3 0-16,0 0 0 16,-21-1 1-16,-8-2-1 15,-9 6 0-15,-12-3-1 16,-10 3 1-16,-14 0-2 16,-14-6 1-16,-18 6-2 15,-21-6 0-15,-8-1-4 16,-13 1 0-16,-14 0-7 15,-18-4 0-15</inkml:trace>
  <inkml:trace contextRef="#ctx1" brushRef="#br2" timeOffset="-4684.33">11374 10119 0,'0'0'16,"0"0"0,3 12-1,8 1 1,-1-1 0,1 4-1,-4-6 1,0-1-1,-4-6 1,-3-3 0,0 0-1,0 0 1,0 0 0,0 0-1,0 0 1,0 0-1,0 0 1</inkml:trace>
  <inkml:trace contextRef="#ctx1" brushRef="#br2" timeOffset="-4463.78">11317 10351 0,'0'0'0,"0"0"16,0 0 0,0 0-1,0 0 1,0 0 0,0 0-1,0 0 1</inkml:trace>
  <inkml:trace contextRef="#ctx0" brushRef="#br2" timeOffset="56675.78">28363 9332 28 0,'7'15'14'0,"0"-11"-3"16,-7-4 14-16,0 0-24 15,0 0 1-15,4-4 2 16,0 1 0-16,3-6-5 16,3-4 1-16,4-5 2 15,4-11 1-15,10-18 0 16,0 0 0-16,8-15-2 15,2-7 0-15,8-10 0 16,-3-2 1-16,2-4-1 16,-2 13 0-16,-4-3-1 15,-4 2 0-15,-7 17 0 0,-7 9 1 16,-3 3-3-16,-4 13 1 16,-3 12-1-16,-8 6 0 15,-3 13 0-15,-3 16 0 16,-4 6 0-16,-4 9 1 15,0 10 0-15,1 12 0 16,6 16 1-16,4 7 1 16,4 2-1-16,-1 7 0 15,4 3 0-15,8-10 0 16,-1-12 0-16,-4-10 1 16,-3-12-1-16,4-13 0 0,-1-12 0 15,-3-9 0-15,-7-10 0 16,0-10 0-16,-3-2-1 15,-11-7 0-15,-7-3 0 16,-11-3 1-16,-10 6 0 16,-11-3 0-16,-11 0 0 15,-3 3 0-15,4 10 0 16,-4 6 1-16,-11 3-1 16,4 0 0-16,7 6 0 15,7 0 0-15,11 1 0 16,6-1 1-16,11 3 1 15,8 1 0-15,13-4-1 16,11-3 1-16,18 0 0 16,21-3 0-16,14-3-1 15,7-3 1-15,21-4-2 16,14 4 1-16,14-3 0 0,-17-10 0 16,0-3-1-1,-4-9 0-15,-14 2 0 0,-11 1 0 16,-10 0-1-16,-14 9 1 15,-11 0-1-15,-6 10 0 16,-12 6 0-16,-13 6 0 16,-22 9-1-16,-7 14 1 15,-31 11 0-15,-33 13 0 16,-16 13-1-16,-19 22 0 16,-10 6-5-16,-7-7 0 0,7-8-5 15,14 2 1-15</inkml:trace>
  <inkml:trace contextRef="#ctx0" brushRef="#br2" timeOffset="-41119.03">32819 10172 36 0,'14'3'18'0,"-3"-3"-8"0,-4-3 19 16,0 3-25-16,0 0 0 15,0 0 1-15,0 0 0 16,0 3-7-16,0 0 0 0,0-3 5 15,0 0 0-15,-7 0-6 16,4 0 1-16,-4 0-8 16,0 0 0-16,-4-3-4 15,4-3 0-15</inkml:trace>
  <inkml:trace contextRef="#ctx0" brushRef="#br2" timeOffset="-40849.19">33278 10009 40 0,'3'9'20'0,"-3"-5"-24"0,0-4 34 16,0 0-31-16,-3 0 1 16,-1-4-1-16,-3-2 1 15,0 0-6-15,-4-3 0 16,1-4-5-16,-4 0 1 16</inkml:trace>
  <inkml:trace contextRef="#ctx0" brushRef="#br2" timeOffset="-40320">33084 10533 30 0,'14'0'15'0,"-11"-3"-11"0,-3 3 23 16,-7 0-27-16,-11 3 1 16,-10 0 0-16,-18 3 1 0,-3 4-3 15,14-4 1-15,-39 16 0 16,0 0 1-16,7 0-10 16,10-3 1-16,4-10-2 15,18-3 0-15</inkml:trace>
  <inkml:trace contextRef="#ctx0" brushRef="#br2" timeOffset="-39693.18">33408 10282 35 0,'67'-38'17'0,"7"-9"-17"0,-56 32 32 15,-1-11-30-15,1-8 0 0,-4 6 1 16,-10-10 0-16,-15-3-4 16,-21 1 0-16,-13-4 3 15,-8 9 0-15,-25 4-1 16,-10 3 1-16,-14 3-1 15,3 12 0-15,-4 4-1 16,-2 5 0-16,9 8-1 16,1 8 0-16,0 19-3 15,10 10 0-15,4 19-1 16,7 12 1-16,7 9 1 16,14 20 0-16,14-10 1 15,22-3 1-15,20-7 1 16,15-21 0-16,35-4 1 15,24-6 1-15,22-12-2 16,21-16 1-16,0-6-1 16,-4-20 0-16,-3-21 1 0,-14-12 0 15,-25-23-1-15,-10 1 0 16,-11-17 0-16,-8 4 1 16,-16-3-5-16,-15 3 1 15,-7-3-7-15,-14-1 0 16</inkml:trace>
  <inkml:trace contextRef="#ctx0" brushRef="#br2" timeOffset="-37725.42">32477 10028 31 0,'17'0'15'0,"-3"-6"-5"0,-6 2 15 16,-1 4-25-16,0 0 1 16,-4-3-1-16,-3 3 0 15,-3-6-5-15,-1 0 0 16,-3 0-5-16,7 2 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16T14:07:36.78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8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0-16T14:07:56.578"/>
    </inkml:context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16690 3418 40 0,'0'40'20'0,"-4"29"-15"0,1-25 20 0,-1 16-25 15,-3 18 1 1,-7 29-1-16,-3 31 0 0,-5 31-1 15,-2 41 1-15,-8 35-1 16,-3 25 1-16,-8 24-1 16,5 39 1-1,-19 360 0 1,15-88 1-16,6-44 1 16,5-3 1-16,2-12 1 15,-2 3 1-15,3-4-1 16,-4 7 1-16,0-9-1 15,-3-4 1-15,-4-18-4 16,4-16 1-16,-4-19-2 16,0-3 0-16,0-26-2 15,4-8 1-15,3-20-1 16,4-21 0-16,0-28-1 16,-4-23 0-16,-7-37-2 0,-7-54 0 15,0-37-10-15,1-50 1 16</inkml:trace>
  <inkml:trace contextRef="#ctx0" brushRef="#br0" timeOffset="3064">2106 4064 41 0,'0'25'20'0,"18"-6"-11"15,-15-10 20-15,4 0-27 16,4 7 0-16,-11-3 1 15,7 8 0-15,4 8-4 0,-8-4 0 16,8 9 2 0,-4 4 1-16,3-7-2 0,-10 4 0 15,7 6 0-15,-7-4 0 16,4-2 0-16,-4-1 0 16,0 4-1-16,0-10 0 15,-4 0-1-15,-3-6 0 16,7-3-2-16,-10-10 0 15,3-5-1-15,3-17 1 16,-6-6-1-16,2-15 1 16,5-10-1-16,-4-13 1 15,0-2-1-15,3-13 1 16,-3 0 1-16,4 6 0 0,3 3 1 16,-7 0 1-16,7 13 2 15,7 6 0-15,-7 0 2 16,10 0 1-16,-6 16-1 15,10-3 1-15,-3 9-2 16,-1 3 1-16,1 3 0 16,-1 7 0-16,1-7-1 15,7 7 1-15,3-1 1 16,10 4 0-16,8 0 1 16,-7 3 0-16,3 3-1 15,-10 6 1-15,0 7-2 16,-15 9 0-16,-6 9-3 15,-15 13 1-15,-10 6-5 16,-11-3 1-16,-3 3-7 16,3-3 1-16,0-9-6 15,4-7 1-15</inkml:trace>
  <inkml:trace contextRef="#ctx0" brushRef="#br0" timeOffset="3471.41">2445 4634 43 0,'7'25'21'0,"-7"-25"-25"16,0 0 37-16,0-9-33 15,0-4 1-15,0-2 0 16,0-1 0-16,0-9-2 16,3-3 1-16,4 3 1 15,-3 3 0-15,3 0-1 16,4 0 1-16,-1-3 0 15,-3 0 0-15,4 3 0 16,-8 6 0-16,8-3-1 16,3 10 1-16,-3 3-3 15,3 9 0-15,3 6-4 16,-6 7 0-16,0-1-7 0,-1-2 0 16</inkml:trace>
  <inkml:trace contextRef="#ctx0" brushRef="#br0" timeOffset="3903.68">2805 4430 37 0,'7'7'18'0,"-7"-23"-15"16,0 16 29 0,0-9-31-16,-11 6 1 0,0-1-1 15,1 11 1-15,-8-1-3 16,-3-3 0-16,-7 13 1 15,7-4 0-15,0 10-3 16,3 0 1-16,0 0-2 16,8-3 1-16,6 0-1 15,-3-10 0-15,14 1 2 16,4-7 0-16,3-3 1 16,3-7 0-16,5-2 1 15,-5-3 0-15,1-1 1 16,-4-3 0-16,4 1-1 15,-8 2 0-15,1 4-1 16,-1 2 1-16,1 1 0 16,0 6 0-16,-1 3-1 15,4 7 1-15,-3 2 0 16,-1 1 0-16,5 2-1 16,2 1 1-16,1 0-4 0,3-10 0 15,-3 0-5-15,3-3 1 16,0 1-1-16,-3-11 1 31</inkml:trace>
  <inkml:trace contextRef="#ctx0" brushRef="#br0" timeOffset="4383.34">3200 4358 32 0,'17'-9'16'0,"-13"3"-22"0,-4 6 36 16,0 0-30-16,0-3 0 15,-4 3 0-15,-3 3 1 0,-3 0-2 16,-8 3 1-16,4 7-1 15,-4-4 0-15,1 10-1 16,6 6 0-16,1 3 0 16,-1 7 0-16,4-13 0 15,3 3 1-15,4 0 1 16,0-10 0-16,4-2 1 16,14-10 1-16,3-3-1 15,14-9 0-15,-3-10 1 16,-1-9 0-16,15-4-1 15,-3-12 0-15,6-6-1 16,0-6 1-16,-10-13-1 16,-3-3 1-16,-8 0 0 15,-7-13 0-15,-7 0 0 0,-3 7 0 16,-1-1-1 0,-10 7 1-16,0 16-1 0,-7 6 1 15,-7 12-1-15,-4 10 0 16,-3 12 0-16,-7 26 0 15,-4 18 0-15,4 16 1 16,7 15-1-16,10 17 1 16,1 21 0-16,10 9 1 15,14-2 0-15,-4-7 0 16,8-15-1-16,-7-20 1 16,-4-15-3-16,3-22 0 15,1-15-8-15,-11-10 1 0,0-13-4 16,-7-2 0-16</inkml:trace>
  <inkml:trace contextRef="#ctx0" brushRef="#br0" timeOffset="4624.96">3320 4198 41 0,'0'26'20'0,"17"-33"-16"16,-6 7 39-16,-1-3-42 15,1 3 0-15,0-3 1 16,10 3 0-16,-4-3-3 16,5 3 0-16,-1 3-1 15,0 0 1-15,4 3-7 0,-11 1 1 16,3-1-7 0,-6-3 0-16</inkml:trace>
  <inkml:trace contextRef="#ctx0" brushRef="#br0" timeOffset="4940.26">3627 4390 26 0,'0'37'13'0,"-7"-24"-9"0,7-13 15 16,0 0-20-16,0 0 0 16,7 0-4-16,-7 0 0 0,0-10 1 15,3-8 1-15,4-1-5 16,-14 0 1-16,4-6-3 31,-93-31 10-31,192 84-2 16,-103-47 1-16,3-3 5 15,4 9 0-15,0 7 2 16,0 6 1-16,0 0-2 16,0 0 0-16,11 0 0 15,-8 0 1-15,8 0-2 16,-1 0 0-16,4 0-2 15,8 0 1 1,9 0-11 0,8 0 0-16</inkml:trace>
  <inkml:trace contextRef="#ctx0" brushRef="#br0" timeOffset="5120.14">4001 4249 28 0,'35'-13'14'0,"-25"10"-8"0,-10 3 18 15,0 0-24-15,0 3 0 0,-7 3-1 0,-3 4 0 16,-4-1 1-16,-4 4 1 16,0 2-3-16,-3 10 0 15,4-3-1-15,2-3 0 16,5 3 0-16,-1-6 0 16,1 9-1-16,3-6 0 15,7-7-3-15,10 1 1 0</inkml:trace>
  <inkml:trace contextRef="#ctx0" brushRef="#br0" timeOffset="5705.53">4226 4283 29 0,'7'0'14'0,"4"-19"-11"16,-11 19 26-16,0 0-29 15,-7 3 0-15,3 4 0 16,-3 2 1-16,-3 1-1 16,3-1 0-16,3 3 0 15,-3 4 1-15,4 3-2 16,3-3 1-16,3-7-2 16,4 0 0-16,4 1-1 0,-1-4 0 15,8-3 1-15,-7 0 0 16,-1-3 0-16,1 4 0 15,-8-4 1-15,4 3 1 16,0 3 0-16,4-6 0 16,-1 3 0-16,5-6 0 15,2 3 0-15,1 0 1 16,3-6 1-16,7-4 0 16,4-5 0-16,-4-4 1 15,4-3-1-15,-4-10 0 16,-3-5 0-16,3-13 0 0,-7-13-2 15,-3-6 0 1,-11-19 0-16,-3-6 1 0,-8-9-1 16,-10-7 1-16,0 6 0 15,-7 7 0-15,-4 16 0 16,11 18 1-16,-4 19 0 16,4 22 0-16,7 25-1 15,-4 25 0 16,11 16 0-31,4 28 1 0,7 23-1 0,13 17 1 0,1 4-2 16,0-3 0-16,6-22-1 16,-9-9 1-16,-5-16-7 15,4-13 1-15,-3-19-6 16,-7-8 1-16</inkml:trace>
  <inkml:trace contextRef="#ctx0" brushRef="#br0" timeOffset="6531.3">5881 3813 56 0,'10'19'28'0,"5"6"-36"0,-8-10 55 0,7 14-47 15,-4 5 1-15,4 19-1 16,8-2 1-16,2 8-2 15,1 7 1-15,0-10 2 16,-4-18 0-16,-4-7 1 16,5-6 1-16,-12-6-1 15,8-9 1-15,3-17-1 16,-7-15 0-16,11-9-2 16,-1-19 0-16,5-7-3 15,-1-11 1-15,-7 14-4 16,7 7 1-16,-7 3-6 0,4 7 1 15,0 12-10 1,-7 3 1-16</inkml:trace>
  <inkml:trace contextRef="#ctx0" brushRef="#br0" timeOffset="6697.19">6410 4390 25 0,'7'40'12'0,"11"-65"-11"0,-18 25 8 0,10-6-21 15,-10 12 1-15</inkml:trace>
  <inkml:trace contextRef="#ctx0" brushRef="#br0" timeOffset="6909.54">6396 4017 25 0,'10'37'12'0,"-6"-2"-6"16,0-32 24-16,3 6-30 16,7 1 1-16,-4-4 0 15,1 0 1-15,6 4-5 0,5-7 0 16,2 6-5-1,1-3 0-15,0-2-2 16,-4 5 1-16</inkml:trace>
  <inkml:trace contextRef="#ctx0" brushRef="#br0" timeOffset="7204.88">6668 4286 35 0,'17'16'17'0,"22"-16"-12"0,-18 0 36 0,0 0-37 0,8 0 0 15,-5-6 0-15,1-4 1 16,-7 1-7-16,3-4 0 0,0-2 3 16,-11 2 1-16,-2-3-3 15,-5 4 1-15,-3 2-3 16,-3 1 1-16,-8 6-3 16,-7 12 1-16,-3 1-1 15,3 9 0-15,-3 6 0 16,4 9 0-16,6-6 1 15,4-3 1-15,7 4 2 16,4-1 1-16,6-3-1 16,4-13 1-16,4-2-7 15,-4-4 1-15,7-12-3 16,-3 3 1-16</inkml:trace>
  <inkml:trace contextRef="#ctx0" brushRef="#br0" timeOffset="7577.42">7041 4418 39 0,'22'3'19'0,"-12"25"-23"0,-3-25 38 16,0 7-34-16,-3-7 0 16,-1-3-1-16,4-3 1 15,4-3-2-15,-7-1 1 16,3-2-3-16,3 6 1 15,-6-7-1-15,3 10 1 16,0 3 0-16,3 7 0 0,1 6 2 16,10 9 0-16,-3 0 3 15,3-6 0-15,7-1 0 16,4-8 0 0,-4-10 1-16,7-6 1 0,-3-7-1 15,3-6 1-15,4-6 0 16,0 16 1-16,7-23-1 15,-7 4 0-15,-4 0-2 16,-3 3 1-16,-4 3-6 16,-14 0 0 15,-3 0-11-15,-8-6 1-16</inkml:trace>
  <inkml:trace contextRef="#ctx0" brushRef="#br0" timeOffset="8345.28">2014 5001 27 0,'-10'6'13'0,"31"4"3"0,-10-10 11 16,6 0-24-16,15 0 1 0,7 0 4 16,21-6 0-1,17 2-9-15,19-2 1 0,38 3 7 16,28 0 0-16,25-3-1 16,32-16 1-16,35 0-3 15,31-13 1-15,12-5-2 16,34-14 1-16,15-9-2 15,14 7 0 1,17-4-2-16,-6 1 1 0,-1 18-2 16,8-3 1-16,-29 13-4 15,-10 15 1-15,-25 13-5 16,-22-3 1-16,-38 18-12 16,-31 10 0-1</inkml:trace>
  <inkml:trace contextRef="#ctx0" brushRef="#br0" timeOffset="9833">9243 3509 54 0,'-4'0'27'0,"8"-7"-22"0,-4 7 28 0,-4 0-33 16,-6 13 0-1,-11 15 0-15,-1 7 0 0,-6 18 0 16,-11 10 0-16,-3 9-1 15,0 28 1-15,6 13-1 16,12 0 1-16,3 3-1 16,13-13 0-16,12-15-3 15,14-16 0-15,10-18-11 16,0-26 1-16</inkml:trace>
  <inkml:trace contextRef="#ctx0" brushRef="#br0" timeOffset="11094.62">9292 4195 36 0,'-10'19'18'0,"3"25"-9"15,7-35 21-15,0 10-29 16,0 9 1-16,3-2 1 16,4-1 1-16,0 0-4 15,4-3 1-15,-1-7 3 16,4-12 1-16,4-3-2 15,0-3 1-15,-1-3-2 16,5-10 0-16,-1-9-4 16,0-3 1-16,-3 3-10 15,3 0 0-15,-7-13-5 16,3 7 0-16</inkml:trace>
  <inkml:trace contextRef="#ctx0" brushRef="#br0" timeOffset="11455.38">9627 4340 38 0,'0'34'19'0,"4"-6"-24"0,-4-21 30 16,0-4-23-16,0 3 0 0,0-6 1 15,0 0 0 1,3-16-4-16,4 7 0 0,4-4 2 15,-7-2 0-15,3-1-3 16,3-3 1-16,4 0-4 16,4-3 1-16,0 0-1 15,-1 4 1-15,1 5-1 16,-1 4 0-16,-2 6 2 16,-1 3 1-16,-4 3 4 15,1 6 0-15,-1 4 2 16,1-1 0-16,-4 7 1 15,-3 3 1-15,3 0-2 16,-4-6 1-16,1 2-3 16,3-2 0-16,0-7-5 15,0-2 0-15,3-4-8 16,12 0 0-16</inkml:trace>
  <inkml:trace contextRef="#ctx0" brushRef="#br0" timeOffset="12132.43">10347 3759 38 0,'-4'44'19'0,"-24"44"-14"0,21-69 29 15,0 6-31-15,0 16 1 0,-4 9 1 16,4-6 1-16,0-10-8 16,4-2 1-16,-1-4 4 15,1-6 1-15,3-13-2 16,-4 1 0-16,4-10-2 16,-3-10 1-16,-1 4-1 15,-3 3 1-15,0-7-3 16,0 1 0-16,-4 6-2 15,-6-3 0-15,-4 12-1 16,-4 3 0-16,4 7 1 16,-4 3 0-16,4 3 1 15,3 9 0-15,8-3 3 16,3-3 1-16,7 1 1 16,3-1 1-16,8-7-1 15,3 4 1-15,7-6 0 16,0 0 0-16,0-10 0 15,4-3 0-15,7-6-2 0,0 0 0 16,6 0-1-16,-2-16 1 16,-5-6-1-16,-2 0 1 15,-5 0-1-15,5 3 1 16,-12-6-2-16,-3 2 1 16,-3 8-1-16,-1-4 0 15,-6 6-3-15,0 10 1 16,-4 6-2-16,-4 0 0 0,-3 9 1 15,-4 7 0-15,1 3 1 16,3-1 0 0,0 1 3-16,3 9 1 0,4-2 0 15,4-11 1-15,-1 4 0 16,4-10 0-16,4 4-1 16,3-7 1-16,4-3-5 15,3-3 1-15,3 4-9 16,1-11 0-16</inkml:trace>
  <inkml:trace contextRef="#ctx0" brushRef="#br0" timeOffset="12415.73">10721 4427 39 0,'-4'-6'19'0,"1"-13"-19"16,3 7 28-16,0-4-26 0,0-3 0 16,-4 4 3-16,4-4 1 15,0 3-7-15,4 0 1 16,3 7 3-16,0 0 1 16,4 2-2-16,-1 1 1 15,8-3-2-15,6-1 0 16,1 1-5-16,3-1 1 15,4 1-9-15,-4 3 0 0,8-13-2 16,-5 3 0-16</inkml:trace>
  <inkml:trace contextRef="#ctx0" brushRef="#br0" timeOffset="12700.7">11183 4095 24 0,'7'3'12'0,"-7"-3"-5"0,0 3 18 0,-3 4-25 16,-4 2 1-16,-4 0-1 15,-3 7 1-15,0-10-2 16,-4 10 1-16,0-4-1 16,1 1 0-16,3 3 1 15,3-10 0-15,4 7 0 16,4-1 0-16,3 1 0 16,7-1 1-16,3 1 2 15,8-7 0-15,-1 3-1 16,1 4 0-16,-4-4 0 0,-3 1 0 15,-4-1-2-15,-7 10 0 16,-11-3-3-16,-3-4 1 47,-7 7-8-47,0 3 0 0,0-13-1 0,-1 4 1 0</inkml:trace>
  <inkml:trace contextRef="#ctx0" brushRef="#br0" timeOffset="12960.89">11395 4418 40 0,'-4'9'20'0,"-3"13"-25"0,7-15 43 0,0 5-39 15,0 1 1-15,-3-10-2 16,3 3 0-16,0-6-1 16,0 0 1-16,0-9-9 15,0-7 1-15,-4-6-2 16,4-3 1-16</inkml:trace>
  <inkml:trace contextRef="#ctx0" brushRef="#br0" timeOffset="13661.28">11352 3647 42 0,'0'12'21'0,"15"26"-28"0,-12-26 45 15,1 23-38-15,-1-1 0 0,1 20 0 16,-4 18 1-16,-4 3-1 16,-3 10 0-16,0 2 0 15,0 4 0-15,3-12-1 16,1-23 0-16,-1-6-5 15,1-15 0-15,3-13-6 16,0-16 1-16</inkml:trace>
  <inkml:trace contextRef="#ctx0" brushRef="#br0" timeOffset="14412.84">11254 4302 34 0,'14'9'17'0,"21"-6"-13"0,-28-3 26 16,11 0-30-16,6 0 1 16,12-3 0-16,10-3 0 15,-4 3-2-15,-3-6 0 16,-4 5 1-16,-3 1 0 15,-4 6-2-15,-7-3 1 16,0-3-1-16,-3-3 0 16,-8-3 1-16,1-1 0 0,-4 7 1 15,-3-6 1-15,-4-4 1 16,-4 10 1-16,-6 3 0 16,-5 3 0-16,1 3-1 15,-3 4 0-15,3 5-1 16,-1 1 0-16,5 3-1 15,-1 0 1-15,4-7-1 16,0 4 0-16,7 0 0 16,7-7 0-16,4-9-1 15,3-9 1-15,4-1-2 16,-1 1 1-16,1-1-1 16,-4 4 1-16,0 0-2 15,-3 3 0-15,3 3 0 16,-4-7 0-16,1 7 0 15,0 7 1 1,6 8 0 0,-3 1 0-16,0 0 2 15,0-4 0-15,-3-2-3 0,0-4 1 16,-4-3-5-16,0 3 1 16,0 1-3-16,0-7 1 15,0-3 2 1,-46-54 6-1,103 98 3-15,-33-57 1 16,1 4 5-16,3-4 0 16,1 0 2-16,-1 4 0 15,-3 2-6-15,-1-5 1 0,-2 5-4 16,-1 4 0-16,-3 0-2 16,-4 3 1-16,0-1-3 15,-3 1 1-15,-8 3-3 16,-3 3 0-16,-7-3-3 15,0 7 0-15,-3-4-4 16,3 0 1-16</inkml:trace>
  <inkml:trace contextRef="#ctx0" brushRef="#br0" timeOffset="14580.63">12298 4365 24 0,'14'15'12'0,"4"10"-3"16,-11-21 18-16,3-1-24 15,1 3 0-15,-1 3 0 16,1 1 1-16,0 2-6 15,-1 7 1-15,-3-3 2 16,4-1 1-16,-11 4-3 0,-7-3 0 16,0-7-4-16,0 4 0 15,-4-4-6-15,-3-9 1 16</inkml:trace>
  <inkml:trace contextRef="#ctx0" brushRef="#br0" timeOffset="15177.65">12795 3596 46 0,'11'19'23'0,"-8"19"-30"16,-3-19 43-16,0 12-34 15,-3 0 0-15,-1 20 0 16,1 2 1-16,-1 10-4 16,1 9 0-16,-1-10 3 15,4 4 0-15,0-3 0 0,4-13 0 16,-1-15-1-16,1-7 1 16,3-9-1-16,-4-4 0 15,-3-12-2-15,-3 4 1 16,-8-17-2-16,-3 4 1 15,-7-3-3-15,-4-4 0 16,1 4-2-16,-5 2 1 16,1 7-1-16,3 7 0 15,1 8 1-15,3 7 1 16,3 0 3-16,7-6 1 16,4 0 2-16,4-4 0 0,10 1 0 15,7-1 0-15,4-2 0 16,-1-4 0-16,4 3-3 15,1-9 1-15,-1 0-10 16,0 0 1-16,0-6-2 16,0-6 1-16</inkml:trace>
  <inkml:trace contextRef="#ctx0" brushRef="#br0" timeOffset="15792.85">12961 4399 47 0,'11'19'23'0,"-8"19"-35"16,4-26 49-16,-7 1-37 15,0-10 0-15,4 3 0 0,-4-6 0 16,3-9-1 0,1-1 1-16,3-5-1 0,3-4 1 15,5-6-1-15,-1-4 0 16,7-2 0-16,7 3 1 15,0 6 0-15,1-3 0 16,-5 9-1-16,1 4 1 16,0 5 1-16,3 1 0 15,0 3-1-15,-3 3 1 16,-4 3-2-16,-3 3 1 0,-4 1-1 16,-4 2 0-16,-3-3-2 15,-7 10 0-15,0 6-2 16,0 3 0-16,4 0 1 15,3 6 0-15,7 4 4 16,4 3 0-16,3-4 2 16,-4-3 1-16,1 10 2 15,-4 3 0-15,-3-13-2 16,-4 4 1-16,-4-1-3 16,-3 1 0-16,-7 9-2 15,-7-13 0-15,0-3 0 16,-7-6 0-16,-4-3 0 15,-3-3 1-15,3-13-1 16,1-3 1-16,-1-9 0 16,7-4 0-16,4-3 1 31,7 4 1-31,4-1 1 0,10 1 1 0,7-1 0 0,14-2 0 16,7-1 0-16,1 0 0 15,6-3-2-15,-3-3 1 16,-11 0-6-16,-3 0 1 15,-8 1-10-15,-10 2 1 16,-7-6-4-16,-3 3 1 16</inkml:trace>
  <inkml:trace contextRef="#ctx0" brushRef="#br0" timeOffset="18483.49">15071 3916 48 0,'14'13'24'0,"-4"34"-16"0,-10-32 25 0,0 4-33 15,-7 16 1-15,0 2-1 16,0 4 1-16,0 22-1 16,0-16 0-16,4 3 0 15,-1-6 1-15,4-13-1 16,0-15 1-16,7-10-1 15,-7-6 1-15,-3-22-1 16,-4-6 0-16,-8 0 0 16,-6-10 0-16,-7 1-2 15,-4-1 0-15,-14 4-1 16,4 12 0-16,3-3-1 16,0 9 1-16,8 6 0 15,6 10 0-15,7 13 3 16,11 6 0-16,14 3 3 15,18 6 1-15,14-3 0 0,21-3 1 16,10-6 0-16,15-13 0 16,10-9-2-16,-3-4 1 15,-11-6-4-15,-17 4 0 16,-18-1-7-16,-18 4 0 16,-21 0-10-16,-25 9 1 15</inkml:trace>
  <inkml:trace contextRef="#ctx1" brushRef="#br0">7218 2696 0,'0'0'15</inkml:trace>
  <inkml:trace contextRef="#ctx0" brushRef="#br0" timeOffset="20134.77">11229 5277 43 0,'-7'35'21'0,"3"12"-18"0,4-32 21 16,0 4-25-16,-3 6 1 0,-4 3-2 16,0-12 1-16,0 0-2 15,3-7 0-15,4-2-8 16,4-14 0-16</inkml:trace>
  <inkml:trace contextRef="#ctx0" brushRef="#br0" timeOffset="20312.73">11162 5149 30 0,'7'3'15'0,"11"6"-12"16,-11-9 19-16,0-3-29 16,3 3 1-16,4 0-11 0,1-3 0 15</inkml:trace>
  <inkml:trace contextRef="#ctx0" brushRef="#br0" timeOffset="20695.12">11338 5553 24 0,'0'0'12'0,"7"3"-7"0,-7-3 16 16,4-3-21-16,3-3 0 0,0-7-2 16,0-2 0-16,4-7 1 15,-1 0 0-15,1 3-4 16,3-3 1-16,-4 6-1 15,5-9 1-15,-1 10 1 16,3-1 1-16,1 0 1 16,-4 7 1-16,0-1 3 15,0 4 0-15,0 6 2 16,-3 3 1-16,0 0-1 16,-1 0 0-16,-3 4-1 15,0 2 1-15,0 10-2 16,-3-3 0-16,-1-1-2 15,4 7 0-15,1-12-4 16,-1-1 1-16,7-9-6 16,0-9 1-16,7-10-3 15,4-6 1-15</inkml:trace>
  <inkml:trace contextRef="#ctx0" brushRef="#br0" timeOffset="20969.14">11867 4578 28 0,'0'12'14'0,"-14"17"-6"0,11-11 27 16,-4 14-35-16,0 12 1 0,0 18 1 16,0 1 1-16,3 3-1 15,1 9 0-15,3 7 2 16,3-13 0-16,1-10-1 15,3-8 1-15,0-23-4 16,0-9 1-16,-4-10-6 16,-3-3 1-16,0-21-7 15,-7-4 1-15,-3-3-4 16,-8-13 0-16</inkml:trace>
  <inkml:trace contextRef="#ctx0" brushRef="#br0" timeOffset="21125.47">11617 4995 44 0,'-7'31'22'0,"18"13"-13"0,-4-34 42 0,3-1-47 16,8 0 1-16,10-2 1 15,11-4 1-15,0-6-10 0,14-4 1 16,14 1 0-16,3 0 1 16,-10 0-14-16,-11-1 0 15,-13 4-4 1,-8 3 0-16</inkml:trace>
  <inkml:trace contextRef="#ctx0" brushRef="#br0" timeOffset="23045.62">12107 5186 45 0,'4'25'22'0,"6"38"-14"15,-6-50 22-15,3 5-29 16,0 4 1-16,0 0 1 16,0 7 1-16,0-4-4 15,4 0 0-15,-1-3 3 16,8 0 1-16,0-10-1 16,-1-2 0-16,5-10-1 15,-5-19 0-15,-3-10-3 16,0 1 1-16,-3-16-3 0,0-3 0 15,-4 13-4-15,0-1 0 16,0 4-10-16,0 6 1 16</inkml:trace>
  <inkml:trace contextRef="#ctx0" brushRef="#br0" timeOffset="23273.7">12492 5227 31 0,'10'38'15'0,"-10"-23"-2"16,0-2 16-16,0-4-27 15,0 7 1-15,-3 0 1 16,-1-1 0-16,4 10-5 16,-3-9 0-16,3 0 1 15,0-13 0-15,0 0-8 16,0-3 1-16,3-9-6 15,-3-7 1-15</inkml:trace>
  <inkml:trace contextRef="#ctx0" brushRef="#br0" timeOffset="23472.42">12513 5045 30 0,'11'6'15'0,"13"4"-17"0,-17-20 22 0,4 4-20 16,0-6 1-16,-1-4-2 0,4 6 1 16,0-11-8-16,8-1 1 15,-1-10-1-15,0-5 0 32</inkml:trace>
  <inkml:trace contextRef="#ctx0" brushRef="#br0" timeOffset="23661.04">12764 4600 27 0,'0'-3'13'0,"7"34"-18"0,-4-9 26 16,-3 0-22-16,0 12 1 0,4 7 1 16,-4 3 1-1,0 13 0-15,0 5 1 0,0 17 0 16,3 5 0-16,1-2 0 16,3 3 0-16,0-29-2 15,-4-9 0-15,4-9-6 16,0-10 0-16,-3-19-5 15,-4-9 1-15,-4-12-1 16,-6-4 1-16</inkml:trace>
  <inkml:trace contextRef="#ctx0" brushRef="#br0" timeOffset="23858.97">12615 5218 30 0,'18'15'15'0,"7"-21"-7"0,-15 3 33 0,4 3-36 16,4 0 0-16,3 0 1 0,7 0 1 16,4 0-10-16,0-3 1 15,-4 3 2-15,4 0 1 16,-11 0-9-16,-3 0 0 16,3 3-7-16,-7-9 1 15</inkml:trace>
  <inkml:trace contextRef="#ctx0" brushRef="#br0" timeOffset="24039">13039 5312 45 0,'0'34'22'0,"0"-9"-20"16,3-9 37-16,-3 3-39 15,4 9 1-15,-4-12-4 16,0-1 1-16,0 1-4 15,0-16 1-15,0-16-8 16,0-6 0-16</inkml:trace>
  <inkml:trace contextRef="#ctx0" brushRef="#br0" timeOffset="24411.22">13063 5145 8 0,'25'16'4'0,"7"-13"16"0,-22-3-10 16,5 0-9-16,2 13 0 16,1-4-1-16,3 1 1 15,4 2-2-15,3-2 1 16,0-4 1-16,0 0 1 16,1-6 2-16,-8 3 0 15,0-3 1-15,-3 0 1 16,-4-3 0-16,0 0 0 15,-7 3-2-15,0-3 0 0,-7 3-3 16,0 0 1 0,-7 3-1-16,-4 3 0 0,-6 4-1 15,2 2 0-15,1 4-2 16,4 6 1-16,3 3-4 16,3-3 1-16,4 0-3 15,4-10 1-15,6-2-1 16,4-7 1-16,4-6 1 15,7-7 1-15,-4 1-3 16,-3-10 1-16</inkml:trace>
  <inkml:trace contextRef="#ctx0" brushRef="#br0" timeOffset="24742.3">13564 5252 31 0,'4'41'15'0,"3"0"-17"0,0-41 29 16,-4 3-27-16,1-3 0 16,0 6-1-16,3-9 1 15,0-3-1-15,0-4 0 16,0-2-1-16,3-4 1 16,1 0-1-16,0-6 0 15,3 7 2-15,3-4 0 16,-3 6 1-16,4 1 1 15,0 5 0-15,3 4 1 16,0 13 0-16,4 5 1 16,-1-2-2-16,1 6 1 0,0 0-2 15,3 3 1 17,4-4-2-32,-1 1 0 0,-2-6-8 0,-1-7 0 0,0-9-3 15,0-7 1-15</inkml:trace>
  <inkml:trace contextRef="#ctx0" brushRef="#br0" timeOffset="25477.71">15173 3160 59 0,'0'44'29'0,"25"3"-34"0,-8-15 62 15,15 21-56-15,17 32 0 16,15 18 0-16,7 41 0 16,-8 35-3-16,-10 0 1 0,-18 37-1 15,-21 10 0-15,-28 3-4 16,-21 3 0-16,-25-19-12 16,-25-18 1-16</inkml:trace>
  <inkml:trace contextRef="#ctx0" brushRef="#br1" timeOffset="38191.65">1993 7033 40 0,'21'-19'20'0,"39"-40"-11"15,-38 37 20-15,6-9-26 16,3-17 1-16,15-21 3 16,-3-6 0-16,6 0-9 15,-10-7 1-15,3 1 5 16,-3 9 0-16,-18 6-2 16,7 6 0-16,1 4-2 0,2 9 0 15,-2 6-1-15,-5 13 1 16,1 15-2-16,0 13 0 15,-4 13-1-15,-7 15 1 16,-3 10-1-16,-11 15 1 16,0 7 0-16,-8 12 0 15,5 6 1-15,-11 7 0 16,10 43 1 0,-3-18 1-16,14-22 0 15,-7-13 0-15,11-18-1 16,-1-10 1-16,1-19-1 15,0-9 0-15,-4-16-3 16,3-6 0-16,-10-10-7 16,-7-6 0-16,4 1-4 15,-15-11 1 1</inkml:trace>
  <inkml:trace contextRef="#ctx0" brushRef="#br1" timeOffset="38390.57">2332 6961 36 0,'0'-3'18'0,"14"0"-13"0,-3-3 30 15,6-4-32-15,11-2 0 16,1-4 1-16,2-3 1 16,12 0-8-16,6 4 1 15,-3-4-3-15,-4 6 0 16,-3-2-8-16,3-1 0 15</inkml:trace>
  <inkml:trace contextRef="#ctx0" brushRef="#br1" timeOffset="38839.65">2999 6920 29 0,'-14'60'14'0,"-1"-1"-7"0,8-30 16 0,4 5-22 16,-8 13 1-16,4 0 1 15,4-6 1-15,-4-3-5 16,7-10 1-16,0-6 2 16,0-10 0-16,0-8-1 15,0-14 0-15,0-9-1 16,0-3 0-16,-7-12 0 15,3-10 0-15,4 0-1 16,-7-6 1-16,14 3 0 16,-3 0 0-16,10 3 0 15,0 9 1-15,7 4-1 16,4 3 1-16,-1 3 1 16,12 0 1-16,-1 9 0 0,4 7 1 15,-4 2 0-15,-3 7 0 47,-11 3-1-47,-3 7 0 0,-26 12-2 47,-2 9 0-47,-11 7-4 16,-8 3 0-16,1 2-5 15,4 1 0-15,-5-6-7 0,1-7 1 0</inkml:trace>
  <inkml:trace contextRef="#ctx0" brushRef="#br1" timeOffset="39257.6">3478 7181 39 0,'-17'75'19'0,"3"0"-16"15,7-62 30-15,7 2-33 16,-7-5 0-16,3-4 0 16,4-9 0-16,-7-10 0 15,7-9 0-15,0-18 0 16,0-4 0-16,0-3 0 16,7-3 0-16,-7-4 0 15,11 1 0-15,-4 6 0 0,7 3 1 16,3 3 0-16,12 7 0 31,-8 5 1-31,7 1 1 0,4 13-1 0,0 5 1 31,-4 10-1-31,-11 3 1 0,-6 13-2 0,-8 12 1 16,-6-3-3-16,-11 4 1 16,0 2-4-16,-4 3 0 0,4-2-5 15,-4-7 0 1,1-10-5-16,3-8 0 15</inkml:trace>
  <inkml:trace contextRef="#ctx0" brushRef="#br1" timeOffset="39567.25">4156 6726 63 0,'3'12'31'0,"4"1"-44"0,-7-13 62 16,4 0-50-16,3 0 0 15,3 0-8-15,-2 0 1 16,2 0-3-16,-6 0 1 16,3-6-6-16,-4-1 0 15</inkml:trace>
  <inkml:trace contextRef="#ctx0" brushRef="#br1" timeOffset="39740.92">4233 6996 51 0,'14'34'25'0,"-6"-3"-36"0,-8-31 51 0,0 0-42 15,-8-6 0-15,5-3-10 16,-4-4 1-16,3-6 4 16,4-3 1-16</inkml:trace>
  <inkml:trace contextRef="#ctx0" brushRef="#br1" timeOffset="40789.82">5390 6114 36 0,'11'-15'18'0,"10"2"-9"0,-10 10 19 16,-1 3-24-16,4 6 0 15,-3 7 2-15,0 6 1 16,-8 9-9-16,-3 6 1 16,-3 13 5-16,-11 19 0 15,-1 13-4-15,5 15 1 16,-8 12-4-16,4 4 0 15,-4 9-4-15,8-25 0 16,3-18-8-16,3-17 0 16</inkml:trace>
  <inkml:trace contextRef="#ctx0" brushRef="#br1" timeOffset="41070.61">5793 6045 43 0,'14'19'21'0,"-4"6"-20"16,-6-9 34-16,-4 19-34 16,0 8 0-16,-4 17 0 15,-6 22 0-15,3 2-3 16,-4 7 1-16,1 13 1 0,-1-4 0 15,0 0-1-15,4-12 0 16,4-16-4 0,-1-18 1-16,1-14-9 15,3-18 1-15</inkml:trace>
  <inkml:trace contextRef="#ctx0" brushRef="#br1" timeOffset="41287.58">5450 6782 44 0,'4'3'22'0,"21"-9"-19"0,-15 3 36 0,11-3-40 15,11 0 1-15,14 2 0 16,3 1 1-16,4 0-6 15,0 3 1-15,-7 0-9 16,3-3 0-16</inkml:trace>
  <inkml:trace contextRef="#ctx0" brushRef="#br1" timeOffset="41585.58">6142 6770 39 0,'14'22'19'0,"-10"-13"-16"0,-8-6 27 16,-3-3-30-16,-4 3 0 16,1 1-1-16,-8-1 1 15,4-3 0-15,-7 0 1 16,3 9-1-16,-6 10 0 16,6 6 0-16,4 0 0 15,10 0 0-15,-3-6 0 16,14-3-1-16,7-7 0 15,4-9 0-15,3-6 0 16,4-10 0-16,0-6 0 16,3 3-1-1,-7 7 0-15,7-4-6 0,-10-3 1 0,3-3-3 16,-7 0 0-16</inkml:trace>
  <inkml:trace contextRef="#ctx0" brushRef="#br1" timeOffset="41768.49">6318 6811 36 0,'0'15'18'0,"0"39"-19"0,0-45 34 0,0 10-33 16,0 0 0-16,7-4 0 15,-3-2 0-15,3-4 1 16,3-6 0-16,1-6 0 16,7-6 1-16,3-7-1 15,0-6 0-15,0 3-1 16,-3-6 1-16,-1 0-13 15,-2-9 1-15</inkml:trace>
  <inkml:trace contextRef="#ctx0" brushRef="#br1" timeOffset="42380.93">6766 6710 47 0,'7'19'23'0,"-17"-16"-27"0,6-3 35 0,-6 0-31 16,-4-3 0-16,-4 3 0 15,0 0 0-15,4 3-1 16,-3 0 1-16,2 4 0 16,5-1 0-16,3 0 0 15,3 0 1-15,4-2-1 16,11 2 0-16,3 0 1 15,7 0 0-15,4 1 0 16,-4-1 1-16,0 0-2 16,-7 0 0-16,0 1 0 15,-14 5 0-15,-10 13-3 16,-1-6 1-16,-3 3-3 16,0 0 1-16,-4 0-3 15,4-6 1-15,0-1 0 16,11-2 0-16,-8-4 2 15,11-2 0-15,4-7 4 16,6-4 0-16,8-5 4 16,10 0 1-16,4-10 1 0,7-6 0 15,-8 3 0-15,8 0 0 16,3-3-1-16,-3-3 0 16,-7 2-3-16,-7 1 1 15,-11 3-2-15,-4 4 0 16,-6 2-2-16,-4 3 0 15,-7 4-1-15,0 9 1 32,-4 6-1-32,1 10 1 0,-1 3 0 15,7 9 0-15,4 6 0 0,8 7 1 0,6-6 0 16,0-7 1-16,10-9-1 16,12-7 1-1,3-12-6-15,3-9 0 0,-7-10-7 16,-7-6 0-16</inkml:trace>
  <inkml:trace contextRef="#ctx0" brushRef="#br1" timeOffset="42954.17">8558 6638 49 0,'-3'13'24'0,"-15"-7"-28"0,8-3 42 0,-4 3-38 15,-8 4 1-15,-2-1-1 16,-1 4 1-16,0 2-1 16,4 1 0-16,3 0 0 15,8-1 1-15,-1-2-1 16,4-1 1-16,14-2 0 16,4-1 0-16,3-6 0 15,11 4 0-15,-1-4 0 16,1 0 1-16,-4-3-1 15,-7 3 0-15,-7 10 0 16,-7 9 0-16,-7 3-5 16,-7 0 1-16,-7 0-7 15,-4-3 1-15,4-7-6 0,0-8 0 16</inkml:trace>
  <inkml:trace contextRef="#ctx0" brushRef="#br1" timeOffset="43401.36">8759 6764 46 0,'36'18'23'0,"-26"-5"-22"0,-10-10 40 16,-7 0-41-1,-7-3 0-15,-3 0 0 16,-5 3 0-16,1 0 0 15,-3 7 1-15,-1 6-1 16,4 5 0-16,3-5-2 16,7 0 0-16,4-4-2 15,0 1 0-15,11-7-2 16,-1-3 1-16,8-3-1 16,7-6 1-16,3-3 2 15,7-1 0-15,-7-2 0 16,0-1 1-16,0 4 0 15,-3-4 1-15,0-2-1 16,-4 5 0-16,-4 1 0 16,1 2 1-16,-4 7 2 15,-3 7 0-15,-4-7 2 0,0 12 0 16,0 10-1 0,0 0 1-16,0 0-1 0,3 3 1 15,1-3-3-15,6 0 1 16,1-3-4-16,3-7 0 15,0-2-7-15,4-7 1 16</inkml:trace>
  <inkml:trace contextRef="#ctx0" brushRef="#br1" timeOffset="43671.81">9112 6130 58 0,'14'57'29'0,"-17"55"-41"0,3-80 58 0,3 27-47 15,1 7 0-15,-1 13-1 16,-3 12 1-16,0-10-2 15,0-6 1 1,0-9-8-16,0-12 1 0,0-17-6 16,4-21 1-16</inkml:trace>
  <inkml:trace contextRef="#ctx0" brushRef="#br1" timeOffset="44045.93">9232 6898 41 0,'0'60'20'0,"18"-48"-19"0,-4-15 35 15,0 3-33-15,4-9 0 16,6-4 1-16,5-2 1 0,-1-7-7 16,0 6 1-16,0-3 3 15,-7-3 0-15,-3-3-2 16,-7 0 1-16,-4 0-2 15,-7 0 1-15,-7 3-1 16,-4 3 0-16,-3 7-1 16,0 5 0-16,0 14 0 15,3 8 0-15,4 10 1 16,-3-3 0-16,6 10 0 16,8-1 1-16,6 0 0 15,1-5 0-15,3-4-3 16,3-7 0-16,5-2-4 15,2-10 1-15,5-6-6 16,-1-7 1-16,-4-8-1 16,8-8 1-16</inkml:trace>
  <inkml:trace contextRef="#ctx0" brushRef="#br1" timeOffset="44393.63">10040 6531 28 0,'4'22'14'0,"-22"16"-10"0,11-29 28 16,-4 4-32-16,-6-7 0 16,-1-6 1-16,-3 0 0 15,-4 3-2-15,-3 4 1 16,7-1 1-16,3 3 0 16,4 4 1-16,3-1 0 15,8 1 0-15,3 0 1 0,7-1 0 16,7 4 0-16,4-1 0 15,6-2 1-15,8 0-2 16,-4-1 1-16,1-3-2 16,-1-2 0-16,-3 2-1 15,-8 4 1 1,-6 12-2-16,-11 3 1 0,-11 0-4 16,-3 7 0-16,-7-4-8 15,-4 0 1-15,-3-5-3 16,3-8 1-16</inkml:trace>
  <inkml:trace contextRef="#ctx0" brushRef="#br1" timeOffset="44560.68">10389 7018 58 0,'-10'56'29'0,"-29"22"-43"0,25-59 60 16,-4 6-54-16,1 3 1 16,-5 1-22-16,-6-1 0 15</inkml:trace>
  <inkml:trace contextRef="#ctx1" brushRef="#br1" timeOffset="25306">6576 4211 0,'0'0'15,"0"0"1</inkml:trace>
  <inkml:trace contextRef="#ctx0" brushRef="#br1" timeOffset="52155.51">11762 6488 44 0,'0'12'22'0,"-4"4"-12"0,4-13 23 0,-3 3-32 16,-8 10 0-16,-7 0 0 15,-10 6 1-15,0-4-3 16,-4 4 0-16,0 3-1 16,-3 4 0-16,3-1-2 15,8-3 1-15,3-3 0 16,6-6 0-16,8 2 0 15,11-8 1-15,6-4 1 16,8-3 1-16,10 0 2 16,11 4 0-16,7-4 0 15,-4 0 0-15,-3 0 0 16,-7-3 0-16,-11 6-1 16,-14 10 0-16,-14 15-2 15,-11 1 0-15,-10-4-5 0,-4 3 0 16,-3-6-6-1,-4 0 0-15,8-9-1 16,2-3 1-16</inkml:trace>
  <inkml:trace contextRef="#ctx0" brushRef="#br1" timeOffset="52457.98">12037 6230 38 0,'10'-12'19'0,"-13"-1"-18"0,3 13 39 0,0 0-38 16,-7 7 0-16,0 2 1 16,-4 10 1-16,-6 18-5 15,2 4 0-15,1 22 3 16,4 6 1-16,-1 6-2 15,1 0 1-15,6-2-2 16,0-17 0-16,1-15-2 16,-1-10 0-16,4-18-6 15,-3-13 1-15,-1-3-8 16,-6-7 1-16</inkml:trace>
  <inkml:trace contextRef="#ctx0" brushRef="#br1" timeOffset="52637.97">11695 6669 38 0,'21'16'19'0,"21"-10"-6"0,-24-9 29 15,3 0-40-15,7-3 1 16,7 0-1-16,11-7 1 16,7 10-6-16,-3 3 1 15,-5-3-4-15,-6 3 1 16,-7 0-10-16,-11 0 0 15</inkml:trace>
  <inkml:trace contextRef="#ctx0" brushRef="#br1" timeOffset="53866.18">12432 6789 41 0,'-4'-4'20'0,"4"-2"-10"0,0 6 28 16,0-3-37-1,-3-3 1-15,-4 3 0 0,-7-4 0 16,0 4-3-16,-4 0 0 16,-3 3 2-16,0 6 0 15,-1 7-1-15,1-1 0 16,4 14-1-16,-1-1 1 15,7 9-2-15,4-2 1 16,7-1-2-16,7-6 1 16,11-3 0-16,3-13 0 15,4-9 0-15,0-12 0 16,-1-10 1-16,1-6 0 0,-7-1-5 16,3-2 0-16,-7-3-6 15,-4 2 1-15</inkml:trace>
  <inkml:trace contextRef="#ctx0" brushRef="#br1" timeOffset="54212.74">12728 6798 48 0,'4'6'24'0,"-4"-12"-22"15,0 6 43-15,-4 0-45 16,-3-3 1-16,-3 3 0 16,-1 3 0-16,-3 0-2 0,-4 0 0 15,-3 7 1-15,0 9 0 16,3 12-1-16,1 0 0 15,3 1-1-15,6 2 1 16,8 1 0-16,8-10 0 16,6-7-3-16,7-14 0 0,7-11-4 15,4-11 0 1,3-14-6-16,0-15 0 0</inkml:trace>
  <inkml:trace contextRef="#ctx0" brushRef="#br1" timeOffset="54556.59">12912 6152 39 0,'7'69'19'0,"-21"28"-19"0,10-62 33 0,1 18-33 16,-1 10 0-16,-3 12 1 15,0 3 0-15,0-2-2 16,0-7 1-16,0-13 0 15,3-6 1-15,1-15-2 16,-1-16 1-16,4-10-2 16,0-6 0-16,0-12-3 0,0-4 1 15,0-6 0-15,0 7 0 16,4-4 0-16,-1 0 1 16,4-2 1-16,0 2 0 15,4 3 3-15,0 4 0 16,-1 3 0-16,1 6 1 15,-1 3-1-15,-3 3 0 16,0 0-4-16,0 4 0 16,-3-1-5-16,-8-9 0 15</inkml:trace>
  <inkml:trace contextRef="#ctx0" brushRef="#br1" timeOffset="55203.58">13102 6666 31 0,'0'0'15'0,"-21"22"-11"0,10-15 25 16,-6 2-28-16,-1 3 0 0,-3 4 1 15,-4 0 1 1,1 0-4-16,-1-4 1 0,4-3 2 15,0-2 0-15,6-1-1 16,1-3 0-16,4 3-2 16,3 1 0-16,3-1-1 15,4-3 1-15,4 0 0 16,-1-3 0-16,8 3-1 16,-1-3 1-16,5 0 1 15,-1 4 0-15,3 5 0 16,-3 10 1-16,4-4 0 15,0 4 0-15,3 0 0 16,-4 3 0-16,1 0-1 16,-4-3 1-16,-3 3-4 15,-1-3 0-15,-6-4-8 16,-4-9 0-16</inkml:trace>
  <inkml:trace contextRef="#ctx0" brushRef="#br1" timeOffset="56209.74">14118 7024 41 0,'11'34'20'0,"-8"20"-20"0,1-39 32 0,-4 7-33 15,-4 3 1-15,1 4-1 16,-8 5 1-16,4-3 0 16,0-9 0-16,0-6-1 0,0-7 1 15,0-12 0-15,0-12 1 16,0-7-1-16,0-10 1 15,0-8-2-15,3-1 1 16,4-6-1-16,0 6 1 16,4 0-1-16,6 4 0 15,-3 5 0-15,7 1 0 16,8 6 1-16,2 6 0 16,5 3 1-16,2 7 0 15,-3-1 2-15,-3 10 0 0,-4 0 0 16,-7 4 0-16,-6 8-1 15,-12 7 0-15,-7 3-1 16,-3 0 0-16,-7 0-4 16,3-3 1-16,-3-1-4 15,4-5 0-15,6-7-8 16,4 1 1-16</inkml:trace>
  <inkml:trace contextRef="#ctx0" brushRef="#br1" timeOffset="56598.6">14492 6955 48 0,'0'56'24'0,"-3"-18"-26"0,3-26 42 16,0-2-40-16,0 2 1 15,-4 1 0-15,1-4 0 16,-1-6-2-16,0-3 1 16,1-9 0-16,-4-7 1 15,3-2-1-15,1-4 0 16,-1 0-1-16,1-3 1 16,3-1 0-16,3-2 0 15,4 6 0-15,0 4 1 16,4 2-1-16,3 3 1 0,0 7 0 15,4 0 0-15,0-1-1 16,-1 4 1-16,-3-6-1 16,-3 6 1-1,6 12-7 1,-2-3 1-16,-5 1-10 16,1-4 1-16</inkml:trace>
  <inkml:trace contextRef="#ctx0" brushRef="#br1" timeOffset="56795.3">14764 6842 39 0,'7'41'19'0,"-4"3"-12"16,-3-29 26-16,0 4-32 0,0 3 1 15,-3-3-2-15,-1 0 0 16,1-4-4-16,-1-8 0 15,4-7-8-15,-3-10 0 16,-8-5-1-16,4-14 1 16</inkml:trace>
  <inkml:trace contextRef="#ctx0" brushRef="#br1" timeOffset="57365.34">14644 6770 22 0,'7'-3'11'0,"14"18"-10"0,-10-8 18 0,3-1-18 16,0 3 1-16,3 4-1 15,5 3 1 1,2 2-3-16,1 1 0 0,0-3 2 16,3-4 0-16,0-5-2 15,0-1 1-15,1-3 1 16,-8-3 1-16,-4 0 1 16,-2 3 1-16,-5-3 2 15,1-3 0-15,-1 3 0 16,-3 0 1-16,0-3-3 15,0 3 1-15,1 3-2 16,-5 0 0-16,-3 0-3 16,-7 0 0-16,0 7-1 15,-4-1 1-15,-3 7-2 16,0 0 0-16,0-1-1 16,3 7 1-16,1 0 0 15,3-3 0-15,3 0 1 16,8 0 0-16,3-4 1 0,3-5 0 15,8-7 1-15,3-3 0 16,4-6 0-16,3-4 1 16,-3-2-1-16,0-7 1 15,-4-3-1-15,3-6 1 16,-2-1-3-16,-5-8 1 16,-3 5-1-16,-3 4 0 15,-4 3-1-15,-4 6 1 16,-6 4-2-16,-1 8 1 0,-3 7 0 15,0 7 0-15,0 18 0 16,0 0 0-16,0 3 1 16,4 3 0-16,3 1 0 15,0 2 1-15,7-9-3 16,3 0 1-16,4-9-5 16,4-6 0-16,0-7-3 15,6-13 0-15</inkml:trace>
  <inkml:trace contextRef="#ctx0" brushRef="#br1" timeOffset="57633.88">15667 6770 17 0,'21'-32'8'0,"-10"26"3"0,-11 6 11 0,0 3-22 0,0 4 1 0,-7 5-1 0,-8 1 1 0,-2 2-2 0,-8 1 0 0,-3 6-1 16,0-3 0-16,-1 6 0 0,5-6 0 15,6 3 3 1,8-4 1-16,6-2 3 0,11-3 0 16,7-1 4-16,7 1 0 15,8-1 1-15,-1 4 0 16,-4-7-4-16,-2 1 0 16,-12-1-5-16,-13 7 1 15,-18 6-10-15,-18 3 1 16,-25-13-8-16,-20-2 0 0</inkml:trace>
  <inkml:trace contextRef="#ctx1" brushRef="#br1" timeOffset="38356.11">2551 4901 0,'0'0'16,"0"0"-1,0 0 1,0 0 0,0 0-1,0 0 1,0 0-1,0 0 1</inkml:trace>
  <inkml:trace contextRef="#ctx0" brushRef="#br1" timeOffset="58506.32">7063 7939 40 0,'14'0'20'0,"-18"0"-6"0,4 0 21 15,-10 0-33-15,-8 0 1 16,-3-3 0-16,-7 3 0 16,-1 0-5-16,-2 0 1 15,-8 7 2-15,4 2 1 16,6 10-4-16,-2 3 0 15,6 3-4-15,7 12 1 16,8 4-3-16,6 0 1 16,11-3-1-1,14-10 0-15,1-3 4 0,-1-19 0 0,0-12 3 16,4-7 0-16,-1-9 1 31,4-3 1-31,1 0-8 16,-8-9 1-16,-4-1-3 0,5-5 1 0</inkml:trace>
  <inkml:trace contextRef="#ctx0" brushRef="#br1" timeOffset="58781.16">7232 8074 34 0,'11'38'17'0,"6"-26"-17"0,-10-8 34 16,0-1-32-16,0 0 0 16,4-3 3-16,0-3 1 15,-1-7-6-15,1-2 0 16,-1-7 5-16,1-9 0 16,3 0-1-16,4-4 0 15,6-2-2-15,-6-1 0 16,7 4-7-16,-4 6 1 15,0 6-12-15,-3 3 1 16</inkml:trace>
  <inkml:trace contextRef="#ctx0" brushRef="#br1" timeOffset="59119.48">7588 7974 44 0,'25'41'22'0,"17"-22"-16"16,-28-19 31-16,8 0-35 16,-5-4 0-16,8-5 0 15,-4-4 0-15,0-2-4 16,-3 2 1-16,-8-6 1 16,-2 1 1-16,-8-4-2 15,-8 0 0-15,-2 3-3 16,-1 3 1-16,1 7-1 15,-4 9 0-15,7 6 0 16,-4 7 0-16,0-1 1 16,11 7 0-16,4 3 2 0,6 6 1 15,5 0 1 1,2-6 0-16,8 0-3 0,-7 0 1 16,3-9-10-16,0-1 1 15,-3-12-1-15,-1-6 1 16</inkml:trace>
  <inkml:trace contextRef="#ctx0" brushRef="#br1" timeOffset="59405.75">8103 8040 39 0,'-7'-25'19'0,"7"-25"-19"16,0 40 40-16,4-2-38 16,3-1 1-16,0-3 5 15,7 4 0-15,7-1-9 16,7 4 1-16,15-4 4 16,10-2 1-16,3-4-4 15,-3 6 1-15,0 1-8 16,-7-7 1-16,-7-3-11 15,-11 0 0-15,-3-12-1 16,-4 8 0-16</inkml:trace>
  <inkml:trace contextRef="#ctx0" brushRef="#br1" timeOffset="59797.25">9363 7287 41 0,'-11'54'20'0,"-3"18"-18"16,14-50 40-16,-7 12-40 16,3 7 0-16,4 12 1 15,0 4 1-15,0 12-6 16,0 6 1-16,0 0 2 15,4-9 1-15,-4-13-7 16,0-15 0-16,0-13-10 0,-4-22 1 16</inkml:trace>
  <inkml:trace contextRef="#ctx0" brushRef="#br1" timeOffset="59980.8">9148 7776 44 0,'38'19'22'0,"43"6"-23"0,-56-18 32 0,7 2-32 15,7 0 1-15,3-2-9 16,4-4 1-16,-7-3 0 16,-8-13 1-16</inkml:trace>
  <inkml:trace contextRef="#ctx0" brushRef="#br1" timeOffset="60128.78">9663 7968 21 0,'0'28'10'0,"0"-19"-28"15,0-9 7-15,0-15 11 16,-4-4 0-16</inkml:trace>
  <inkml:trace contextRef="#ctx0" brushRef="#br1" timeOffset="60297.31">9571 7670 39 0,'25'12'19'0,"3"20"-24"0,-18-26 38 0,1-3-34 0,3 3 1 15,7-3-2-15,0 1 0 16,4 5-8-16,-4-6 1 16</inkml:trace>
  <inkml:trace contextRef="#ctx0" brushRef="#br1" timeOffset="60577.14">9807 7870 30 0,'0'22'15'0,"7"4"-8"15,0-20 17 1,-3-3-24-16,3 0 1 0,4-3 0 0,3-6 0 16,-4-4-2-16,1-2 0 0,3-1-2 15,-4 1 1-15,5 2-2 16,-5 4 1-16,-3 6-1 16,0 6 1-16,0 4 1 15,0 2 0-15,0-2 2 16,-3 2 0-16,3-5 0 15,0-1 1-15,4-3-1 16,-8-3 1-16,4 3-2 16,0-3 0-16,0 3-2 15,0-3 0-15,0 3-4 16,1-3 0-16</inkml:trace>
  <inkml:trace contextRef="#ctx0" brushRef="#br1" timeOffset="61042.54">10132 7880 14 0,'14'-10'7'0,"0"4"-2"0,-10 6 8 16,3 3-13-16,0 0 0 16,-4 1-1-16,4 2 1 15,0 0-1-15,0-3 1 16,-3-3 0-16,-4 0 0 0,7-3 0 16,0 0 1-16,4 3 1 15,-1 0 0-15,1 3-1 16,-1 0 1-16,4 4 0 15,1-1 0-15,2 0-1 16,1 0 1-16,3 1 2 16,0-4 0-1,4-3 1-15,3-3 1 0,0-4 1 16,4-2 0-16,-4-4-1 16,0-2 0-16,-3-1-3 15,-4-3 0-15,-3 4-2 16,0-1 0-16,-8-3-2 15,-3-3 1-15,0 0-2 16,-7 3 0-16,0 4-2 16,-3 8 0-16,-1 7-1 15,-3 7 1-15,0-1 0 16,0 6 0-16,0 7 1 0,4 0 0 16,-1 6 2-16,4 3 1 31,4-2 0-16,3-8 1-15,3 1-1 0,1 0 0 16,6-10-2-16,5-5 0 16,-1-4-7-16,0-7 1 0</inkml:trace>
  <inkml:trace contextRef="#ctx0" brushRef="#br1" timeOffset="61288.03">11116 8093 54 0,'21'75'27'0,"-3"4"-31"15,-15-64 52-15,-6-2-49 16,-4 6 1-16,-7 0-8 15,-7 9 1-15,-4-6-5 16,-14-10 1-16</inkml:trace>
  <inkml:trace contextRef="#ctx0" brushRef="#br1" timeOffset="61972.53">12058 8112 42 0,'11'34'21'0,"41"-27"-15"0,-34-7 25 15,7-7-28-15,7 1 1 16,-4-3-1-16,0-4 1 16,-7 1-6-16,-3-4 0 15,-11-3 3-15,-7-3 1 16,-7 0-3-16,-4 3 0 16,-3 7-1-16,-4 2 0 15,1 7-1-15,-4 3 0 0,-1 10 1 16,-2 2 0-16,6 4 0 15,8 6 1-15,6 3 1 16,8 3 0-16,10 7 2 16,10 2 0-16,8-5-1 15,3-7 0-15,1-6-3 16,-5-4 1-16,5-5-11 16,-5-20 0-16</inkml:trace>
  <inkml:trace contextRef="#ctx0" brushRef="#br1" timeOffset="62349.11">12615 7347 46 0,'4'22'23'0,"-25"28"-23"0,14-31 34 0,0 12-34 15,0 10 0-15,-4 9 0 16,0 19 1-16,4 6-2 16,0 13 0-16,4-3-1 15,-1-13 0-15,1-22-5 16,3-15 1-16,0-14-7 16,-4-17 0-16</inkml:trace>
  <inkml:trace contextRef="#ctx0" brushRef="#br1" timeOffset="62753.65">12383 7861 30 0,'24'25'15'0,"11"7"-10"0,-13-29 22 0,9 3-26 15,8 0 1-15,4 0-1 0,2-2 1 16,8 8-4-16,-3-6 1 15,-1 1-2-15,-7-7 1 16,-3-7-1-16,-3 1 0 16,-1-6 2-16,-7-1 1 15,-3-3 2-15,-8 4 0 16,-3-1 3-16,-3 4 0 16,-4 3 0-16,0 2 1 15,-7 4-4-15,-3 4 1 16,-8 2-2-16,0 6 1 0,1-2-2 15,-4 9 1 1,0 25 1 0,7 3 0-16,7-4 0 15,3-5 1-15,15-7 0 16,14-5 0-16,10-11-2 16,0-8 1-16,-3-4-12 15,-7-3 1-15,-11-3-6 16,-3-1 0-16</inkml:trace>
  <inkml:trace contextRef="#ctx0" brushRef="#br1" timeOffset="69287.31">2332 10301 37 0,'10'12'18'0,"-6"-18"-8"0,-4 6 19 16,0 0-24-16,0 0 1 16,0 0 2-16,7-9 1 15,-7 2-11-15,-7-2 0 16,3-1 7-16,-6 4 0 15,-1 3-3-15,-6 3 1 0,-5 3-2 16,-6 0 0-16,-3 7-2 16,2-4 1-16,1 3-2 15,7 1 1-15,3 2-2 16,4 7 0-16,4 0 0 16,3 3 1-16,14 0 0 15,-4-3 0-15,15-4 1 16,3-5 0-16,7-10 1 15,0-6 0-15,-3-10 0 16,3 3 1-16,0-2-1 16,-6 2 1-16,-5 1-1 15,-6-1 1-15,-1 0-1 16,-6 1 1-16,-4-1-1 16,-4 1 0-16,-6 2 0 15,-1 4 0-15,-3 6-1 16,0 3 1-16,3 4 0 0,-6 5 1 15,6-2-1 1,1 2 1-16,-1 4-1 0,1-4 0 16,-1-2 0-16,11-1 0 15,0 4-1-15,11-4 1 16,-1-3 0-16,11-3 0 16,-3-6 0-16,7 0 0 15,-1 0-1-15,-3-3 1 16,1-4 0-16,-12 1 1 15,1-4-2-15,6-2 1 0,-13 2 0 16,3-2 0 0,-7-1-1-16,-7 3 1 0,3 4-1 15,-13 6 1-15,6 6 0 16,-6 3 0-16,2 4 0 16,-6 2 0-16,7 7 0 15,0 9 1-15,3 0-1 16,4-3 1-16,4 4-5 15,6-10 1-15,4-7-12 16,4-18 1-16</inkml:trace>
  <inkml:trace contextRef="#ctx1" brushRef="#br1" timeOffset="50156.45">9564 100 0,'0'0'16,"0"0"0</inkml:trace>
  <inkml:trace contextRef="#ctx0" brushRef="#br1" timeOffset="70845.73">14573 2377 21 0,'4'0'10'0,"-1"25"4"0,-3-22 11 15,4 3-20-15,-4 0 0 16,0-3 4-16,0-3 1 15,7-6-11-15,3-3 0 16,15-35 7 0,3-6 1-16,-6-10-3 15,2 4 1-15,-3-4-4 16,-3 4 1-16,-7 2-2 16,-8 10 1-16,-3 10-2 15,-3 6 1-15,-1 12 0 16,1 13 0-16,-4 12-1 15,-4 10 0-15,7 9 0 16,1 16 0-16,6 0 0 16,8 0 0-16,3 3 0 15,7 0 1-15,4-6 0 16,3-7 0-16,0-2 0 16,1-1 0-16,-5-18 0 15,1-7 0-15,-4 3-1 16,-7-9 1-16,0-9-1 0,-7-10 1 15,-3-6-1 1,-4 6 1-16,-7-6-1 16,-7 6 1-16,-11-6-1 0,-14 3 1 15,-7 10 0-15,-3 2 1 16,-7 10-1-16,-8 7 1 16,-3 2-1-16,4-3 0 15,-1 7-2-15,8 2 0 16,3-5 1-16,14 2 0 15,14 1 0-15,15 6 0 16,13-10 1-16,15 1 0 16,21-1 2-16,10-9 1 15,11-9-1-15,14-10 1 0,0-3-1 16,4-6 1-16,-1-7-1 16,-3-3 0-16,-10 4-2 15,-11 3 1-15,-14 6-1 16,-8-4 0-16,-9 17 0 15,-15 6 0-15,-18 12 0 16,-14 19 1-16,-13 3-1 16,-26 22 0-16,-14 4 0 15,-13 8 1-15,-8 4-6 16,-10 9 1-16,-1-12-12 16,4-6 1-16</inkml:trace>
  <inkml:trace contextRef="#ctx0" brushRef="#br1" timeOffset="73187.25">3493 9950 39 0,'17'-16'19'0,"-6"-3"-5"0,-11 19 19 16,7-9-29 0,-7-1 0-16,0-2 1 0,0 5 1 15,-7 1-8-15,-7 6 1 16,-4 10 4-16,-14 5 0 15,4 7-2-15,-4 6 0 16,-17 4-3-16,10 2 1 16,-10 7-3-16,6 3 1 15,5 6-2-15,2 3 1 16,5 7-1-16,9 6 1 16,12 3 1-16,3-3 0 0,7-13 3 15,10-12 0 1,19-10 3-16,9-6 0 0,12-9 1 15,-1-13 0 32,11-9 0-47,0-10 1 0,0-9-1 0,-21-6 1 0,-7 2-2 0,-4 1 1 0,-14 0-2 16,0 3 1-16,-14 0-2 16,-7 9 1-16,-11 7-3 15,4 6 0-15,-10 3-2 16,-1 6 0-16,4 0-1 15,-8 3 0-15,12 7-5 16,-4-6 1 0,14-4-8-1,7 0 0-15</inkml:trace>
  <inkml:trace contextRef="#ctx0" brushRef="#br1" timeOffset="73667.86">3577 10545 35 0,'21'38'17'16,"-10"-35"-9"-16,-11-3 20 0,11 0-24 16,-1-6 0-16,8 0 4 15,10-4 0-15,-3-6-10 16,3 1 0-16,0-4 6 16,-7-3 0-16,0-3-3 15,-3 0 1-15,-4 0-2 16,-7 3 0-16,-7 0-1 15,-7 3 1-15,-7 6-3 16,3 4 0-16,-10 9-1 16,4 6 0-16,-4 7-1 15,-1 6 1-15,5 6 0 16,-4 9 1-16,10-2 1 16,0 2 1-16,11-3 1 0,4 1 1 15,14-4-1-15,3-6 1 16,0-3-2-16,7-7 0 15,0-5-5-15,4-10 0 16,-4-7-5-16,-3-6 1 16</inkml:trace>
  <inkml:trace contextRef="#ctx0" brushRef="#br1" timeOffset="74038.57">4029 10432 9 0,'10'-18'4'0,"8"36"3"0,-11-8-4 15,-7 2 2-15,4 7 1 16,-4 3 3-16,0 0 0 15,0 0-10-15,-4-3 0 0,4-3 9 16,0-1 0-16,0-2-3 16,0-4 1-16,0-3-2 15,0-6 0-15,4-3-3 16,3-6 1-16,3-4-2 16,1 1 0-16,-1-10-1 15,-3 3 0-15,4-3 0 16,0 3 1-16,-1 4 0 15,1 5 0-15,3 1 0 16,0 3 0-16,-3 6 0 16,-1 3 1-16,1 0 0 15,-1 6 0-15,-3 1 0 16,4 5 0-16,-8 1-1 16,5 3 1-16,-5 0-1 15,4-1 1-15,-7-2-2 16,0-7 0-16,4-2-4 0,3-7 0 15,0-3-6-15,3-4 0 16</inkml:trace>
  <inkml:trace contextRef="#ctx0" brushRef="#br1" timeOffset="74479.64">4424 10536 43 0,'3'12'21'15,"15"-5"-17"-15,-14-10 37 0,10-1-39 16,7 4 1-16,0 0 1 15,7-6 1-15,-3-3-7 16,0-7 1-16,-4 0 3 16,-4-2 1-16,-2-1-3 15,-5 3 1-15,-3-3-3 16,-7 0 0-16,0 7-3 16,-10-1 0-16,-1 7-2 15,0 6 1-15,-3 10-1 0,0 5 0 16,4 10 1-16,-8-3 0 15,7 3 4-15,4 0 1 16,7 4 1-16,7-4 0 16,0 0 0-16,8-3 1 15,2-7-2-15,4-2 0 16,1-10-7-16,-5-3 0 16,-3-6-1-16,0-10 0 15</inkml:trace>
  <inkml:trace contextRef="#ctx0" brushRef="#br1" timeOffset="74766.88">4904 10643 31 0,'-4'-4'15'0,"4"-21"-16"0,0 16 31 0,0-4-30 16,0 1 0-16,0-1 1 15,4-2 0-15,-4-1-1 16,7 3 0-16,-4 4 2 16,4 6 0-16,4 0-1 15,-1 0 1-15,1-1-1 16,10 4 0-16,0-3-1 16,4-3 0-16,7 0-4 15,-4-1 0-15,-3 4-4 16,3-3 1-16,0 3-4 0,-14-3 0 15</inkml:trace>
  <inkml:trace contextRef="#ctx0" brushRef="#br1" timeOffset="75245.11">5285 10417 28 0,'17'-7'14'0,"4"11"-5"0,-14-8 25 16,-3 4-33-16,3 7 0 16,-7-4 0-16,0 9 0 15,0 1-2-15,-11 6 1 16,4-4-1-16,-3 1 1 15,-1-3-2-15,8 2 0 0,-4 1-2 16,0 0 1 0,3-1-1-16,4 1 1 0,7 0 0 15,4-1 1-15,-1-2 0 16,4 0 0-16,4-1 2 16,-7 1 0-16,6-1-1 15,4-2 1-15,8-4 0 16,-8-3 0-16,-4-3 0 15,8-3 0-15,7-7-1 16,3-8 1 0,8-11 0-16,-1-5 1 0,-3-19-1 15,-4-7 0-15,-10-12 1 16,-1-10 1-16,-13-9 1 16,0-12 0-16,-1-7 0 15,-10 10 1-15,-10 6 0 16,-1 6 0-16,-14 19-1 15,1 16 0-15,-1 18-1 0,0 26 0 16,4 18-2-16,3 26 1 16,8 27-2-16,10 17 1 15,7 15-2-15,14 22 1 16,0 12-1-16,7-12 0 16,-3-18-4-16,3-26 1 15,1-16-6-15,-12-21 0 16</inkml:trace>
  <inkml:trace contextRef="#ctx0" brushRef="#br1" timeOffset="76236.95">7772 10188 54 0,'7'6'27'0,"-4"-6"-27"16,-3 0 52-16,-3 0-51 15,-4-3 0-15,-4 3-1 16,1 3 1-16,-15 3-1 16,-3 1 0-16,-8 11 0 15,-2 4 1-15,2 3-2 16,1 13 0-16,3 9-1 15,4 3 1-15,10 4-2 16,8-4 1-16,6-6 0 16,8-7 0-16,13-12-2 0,12-6 0 15,2-6-3-15,8-7 1 16,-7-9-3-16,7-6 0 16,3-7-2-16,4-3 0 15,-4-6 3-15,4-3 0 16,-4-10 5-16,8 4 0 15,-18 2 6-15,-1 7 0 16,-6 3 4 15,-4 7 0-31,-7 5 2 0,-3 1 0 0,-8-1-2 0,-10 4 1 0,-3 0-3 16,-8 6 0-16,-3 6-2 16,-4 0 1-16,-3 13-3 15,0 6 1-15,-7 7-2 16,10-4 0-16,0 3-1 15,8-3 0-15,10-3 0 16,7-3 0-16,14-6-1 16,10-10 1-16,1-6-1 15,10-9 1-15,-14-7-1 16,1 1 1-16,-1-14-7 16,0 1 0-16,-3-3-5 15,-1-7 0-15</inkml:trace>
  <inkml:trace contextRef="#ctx0" brushRef="#br1" timeOffset="76716.97">8202 10407 46 0,'0'104'23'0,"0"-76"-26"0,4-25 41 0,-1 0-40 15,4-3 0-15,0-3 0 16,0-3 1-16,0 0 1 15,4-7 1-15,-4-6-2 16,4 4 0-16,-1-4 0 16,1-3 1-16,-1-3-1 15,1 3 1-15,3 0-1 16,0 6 0-16,0 4 0 16,4 5 1-16,-8 7 0 15,5 3 0-15,-1 4 0 16,-4-1 1-16,1 3-1 15,-4 4 1-15,0 6-1 16,-3 6 1-16,-1 3-2 16,4-9 1-16,4 0-4 0,-1-4 1 15,-3-2-6-15,7-7 1 16,1-3-4-16,2-12 1 16</inkml:trace>
  <inkml:trace contextRef="#ctx0" brushRef="#br1" timeOffset="77031.06">8925 10288 39 0,'11'13'19'0,"-4"-13"-18"0,-7 0 37 0,0 3-36 16,-4-3 0-16,-3 3 1 15,0 0 0-15,-14 3-4 16,3 1 0-16,-3 5 3 15,-10 4 0-15,2 3-2 16,1 3 1-16,7 6-1 16,-7 0 1-16,14-3-1 15,3 0 1-15,4 0-1 16,11 0 0-16,6-3-1 16,8 0 1-16,3-3-1 15,0-3 1-15,7-7-4 16,1-2 0-16,-1-7-4 15,0-4 0-15,0-2-6 16,-7-6 1 0</inkml:trace>
  <inkml:trace contextRef="#ctx0" brushRef="#br1" timeOffset="77496.78">9162 10545 44 0,'3'-3'22'0,"11"6"-22"15,-7-6 39-15,4 3-36 16,0-3 0-16,10 0 2 15,0-7 1-15,0-2-8 16,-3-4 1-16,-1 1 4 16,-3-1 0-16,-3 0-3 15,-4 4 1-15,-3-1-2 16,-8-3 0-16,-3 7-3 16,-4 0 0-16,4 6-1 15,-10-1 0-15,3 11 0 16,-1 5 1-16,1 13 1 15,0 0 0-15,4 0 3 16,3 4 0-16,3-1 1 16,4 0 0-16,4-3-1 0,6 0 1 15,8-6 0-15,3-3 0 16,7-7-2-16,4-6 1 16,0-6-7-16,3-9 0 15,-3-4-5-15,-4-3 1 16</inkml:trace>
  <inkml:trace contextRef="#ctx0" brushRef="#br1" timeOffset="77916.4">9553 10793 35 0,'-7'69'17'0,"4"-9"-14"0,3-48 28 0,0-2-31 16,-7-4 0-16,3 0 2 15,4-12 1-15,0-7-2 16,4-9 1-16,3-3 0 16,3-9 1-16,1-1 0 15,-1-9 0-15,1-6-2 16,0-6 1-16,-1-1-3 15,-3 7 1-15,4 3 0 16,3 9 1-16,7 7-1 16,4 3 1-16,3 12-1 15,0 10 1-15,-7 3 0 0,-3 9 0 16,-7 3-1-16,-4 13 0 16,-7-3-1-16,-7 3 1 15,-8 3-2-15,-6 3 1 16,0 1-2-16,0-4 0 15,0-3-4-15,0-10 1 16,3-5-8-16,4-7 1 16</inkml:trace>
  <inkml:trace contextRef="#ctx0" brushRef="#br1" timeOffset="78203.31">10171 9674 31 0,'-22'43'15'0,"-20"52"-13"15,35-58 20-15,-4 13-21 16,-3 13 0-16,4 15 2 15,-1 4 1-15,4 0-5 16,4-10 0-16,-1-16 1 16,1-15 1-16,-5-19-5 15,1-19 1-15,-7-12-8 0,-3-7 1 16</inkml:trace>
  <inkml:trace contextRef="#ctx0" brushRef="#br1" timeOffset="78405.73">9670 10144 41 0,'0'22'20'0,"35"-3"-14"0,-17-10 37 16,13-3-40-16,12 4 1 16,17-7 1-16,17-6 0 15,1-7-7-15,3 4 0 16,-7-3-1-16,-14-1 1 16,-11 1-14-16,-17-4 1 0</inkml:trace>
  <inkml:trace contextRef="#ctx0" brushRef="#br1" timeOffset="78863.14">11522 10508 60 0,'21'12'30'0,"-11"1"-22"0,-10-13 48 15,4-3-55-15,-4 3 0 16,0-7 0-16,-4-2 0 16,-3 0-2-16,-7 2 1 0,-3-2 0 15,-4 6 1-15,-4 6-3 16,0 6 1-16,4 7-2 15,0 6 0-15,7 3-4 16,7 0 1-16,7 0-2 16,10-3 1-16,15-3 0 15,3-7 1-15,0 1 1 16,1-7 0-16,-1-9-1 16,4-9 0-16,-1-7-6 15,-2-6 0-15</inkml:trace>
  <inkml:trace contextRef="#ctx0" brushRef="#br1" timeOffset="79117.03">11857 10690 31 0,'0'28'15'0,"3"-38"-4"0,-3 1 20 16,0-10-26-16,-3-12 0 15,-4-16 2-15,0-7 1 16,0-5-11-16,3-13 1 15,4-4 7-15,0-2 0 16,4-7-3-16,3-2 1 16,3 11-2-16,12 11 1 47,2 14 0-32,8 11 0-15,-4 14-3 0,0 8 0 0,-3 11-7 0,-11 11 1 16,-10 14-10-16,-11-2 1 0</inkml:trace>
  <inkml:trace contextRef="#ctx0" brushRef="#br1" timeOffset="79331.89">11617 10304 58 0,'4'53'29'0,"38"4"-19"0,-25-45 50 0,12-2-59 15,6-7 1-15,11-6-2 16,14-7 1-16,7-6-6 15,-11 7 1-15,-6 0-10 16,-8-1 0-16,-10 1-6 16,-4 6 0-16</inkml:trace>
  <inkml:trace contextRef="#ctx0" brushRef="#br1" timeOffset="79779.1">12936 10690 53 0,'0'6'26'0,"7"-31"-26"0,-3 12 44 0,3-6-43 16,0-3 0-16,0-9 1 16,-3-7 0-16,3 1-3 15,3 2 1-15,4 4 2 16,4 0 0-16,3 9-1 16,7 6 0-16,1 7-2 0,-1 2 1 15,-7 4-6-15,-3 0 0 16,-4 3-10-16,-7 3 1 15,-7 0-2-15,-4 4 0 16</inkml:trace>
  <inkml:trace contextRef="#ctx0" brushRef="#br1" timeOffset="80184.06">13130 10627 40 0,'15'41'20'0,"6"-10"-11"0,-14-25 38 0,0-3-44 16,3 1 1-16,4-1 3 16,4 0 0-16,3-3-8 15,0-3 0-15,1-4 5 16,-1 1 0-16,0-3-2 16,-3-7 0-16,-4-3-3 15,-7-6 0-15,-7 6-2 16,-7-3 0-16,-4-6-1 15,1 6 0-15,-5 10-2 16,1 8 1-16,0 8 0 16,0 8 0-16,0 10 1 15,0 9 1-15,3-2 1 16,4 2 1-16,4 7 1 16,10 2 0-16,7-2 1 0,11-3 0 15,10-10-1 1,4-10 0-16,-4-5-2 0,4-7 0 15,-4-13-6-15,-3-8 1 16,-4-7-6-16,4-13 0 16</inkml:trace>
  <inkml:trace contextRef="#ctx0" brushRef="#br1" timeOffset="80695.09">13744 9815 54 0,'11'18'27'0,"-18"55"-34"0,3-58 51 15,1 10-44-15,-4 13 0 16,-4 6 0-16,-7 15 0 15,1 17-2-15,-1 15 0 0,4 6-2 16,0-3 0-16,3-13-6 31,4-15 0-31,0-19-5 0,7-18 0 0</inkml:trace>
  <inkml:trace contextRef="#ctx0" brushRef="#br1" timeOffset="80997.2">13861 10552 43 0,'10'6'21'0,"-3"-6"-23"0,-7 0 38 0,-7 3-36 16,-3 0 0-16,-1 0 0 15,-3 0 0-15,0 1-1 16,0-1 1-16,3 3-1 0,4 0 0 15,0 4-3-15,0 2 0 16,3 1-4-16,4-1 1 16,0 1-4-16,4-1 1 15,3-2 0-15,4-7 1 16,3-3 1-16,0-6 1 16,3-4 3-16,-2-2 1 15,-1-1 1-15,0-3 1 16</inkml:trace>
  <inkml:trace contextRef="#ctx0" brushRef="#br1" timeOffset="81359.13">14062 10708 14 0,'21'-15'7'0,"46"-51"-6"0,-46 41 16 0,7-13-15 15,1-15 1-15,-5-13 3 16,1-6 0-16,-4-13-5 16,-3-6 0-16,-4-9 4 15,-7-4 1-15,-4 20-1 16,-3-1 0-16,-3 16-2 16,-4 13 1-16,0 18-1 15,-4 19 0-15,-3 19 0 16,-4 16 0-16,4 22-1 15,0 24 1-15,4 23-1 0,3 6 0 16,10 15-1-16,1 10 0 16,6-12-3-16,-3-16 1 15,-3-16-6-15,3-16 0 16,-11-21-6-16,-6-20 0 16</inkml:trace>
  <inkml:trace contextRef="#ctx0" brushRef="#br1" timeOffset="81596.67">13970 10329 38 0,'25'16'19'0,"14"-10"-14"0,-25-6 29 0,10-3-32 15,8 0 0-15,10-1-3 16,1 1 1-16,-1-3-9 15,0 3 0-15,-10 3-3 16,-4-3 1-16</inkml:trace>
  <inkml:trace contextRef="#ctx0" brushRef="#br1" timeOffset="81746.95">14436 10570 35 0,'7'44'17'0,"-7"10"-17"16,0-42 28-16,0 1-28 0,0-7 1 0,0 0-6 0,0 1 1 16,0-7-4-16,0-4 0 15</inkml:trace>
  <inkml:trace contextRef="#ctx0" brushRef="#br1" timeOffset="82011.7">14450 10395 20 0,'7'19'10'0,"14"3"-3"0,-14-16 7 0,0-3-13 0,4-3 0 15,3 0 1-15,0 6 1 0,4 1-2 16,-1-1 0-16,1 0 1 16,-1 0 1-1,1-6-1-15,-4 3 1 0,0-3 0 16,0-6 0-16,-3 0 0 15,0-3 0-15,-1 2-1 16,-3-2 1-16,-7 9 0 16,-3-3 0-16,-4 3-2 15,0 6 0-15,-4 3-2 16,0 4 1-16,8 3-5 16,-1-1 0-16,1 1-5 15,-1 0 1-15,4-1-3 16,4 1 0-16</inkml:trace>
  <inkml:trace contextRef="#ctx0" brushRef="#br1" timeOffset="82361.35">14884 10693 18 0,'14'-7'9'0,"18"-21"-6"0,-22 16 14 16,4-7-17-16,-3 6 0 16,3-9 2-16,0-6 1 15,0-6-2-15,0 2 1 0,4 4 1 16,0 0 1-16,-1 0 0 16,4 3 0-16,1 6 0 15,2 0 0-15,8 3 0 16,10 4 0-16,8 5 0 15,6 7 1-15,11 13-1 16,11 12 1-16,-4 13-2 16,7 9 1-16,-3 3-3 15,-4-6 1-15,0-10-4 16,-7-12 1-16,-7-9-11 16,-18-10 0-16,-21-9-2 15,-7-1 0-15</inkml:trace>
  <inkml:trace contextRef="#ctx0" brushRef="#br1" timeOffset="109700.85">2212 12276 35 0,'0'3'17'0,"0"-6"-7"15,0 3 17-15,0 0-23 16,0 0 0-16,0 0 1 0,0-3 1 16,-7 3-8-16,3 0 1 15,-3 0 4-15,-3 0 0 16,-1 3-2-16,-7 0 1 16,8 4-2-16,-8-1 1 31,4 10-2-31,4 2 1 15,3-2-1-15,3-3 1 16,-3-1 0-16,7-6 0 0,11-2-1 16,-4-1 0-16,7-3 1 15,3-3 0-15,1-1 0 16,-7-2 0-16,-1-3 0 16,1-1 0-16,-1-2 0 15,-3-1 1-15,-3 1-1 16,-4 2 0-16,0 1 0 15,0 0 0-15,0 2 0 16,0 7 0-16,-4 0-1 16,-3 3 1-16,-3 7 0 15,-1-1 0-15,4 4-1 16,-4-1 1-16,1 1-1 16,-1-4 1-16,1 4 0 15,-1-7 0-15,4 3-1 16,4-2 1-16,-4-1 0 0,14-6 0 15,-4 0 0-15,8 0 0 16,6-6 0-16,1-4 0 16,-7-2-7-16,3-4 1 15,-7-3-8-15,3 0 1 16</inkml:trace>
  <inkml:trace contextRef="#ctx0" brushRef="#br1" timeOffset="110350.63">3059 11894 48 0,'0'22'24'0,"-7"12"-25"0,7-28 39 16,-4 10-37-16,4 9 1 15,0 16 3-15,-7 15 0 16,-4 13-6-16,1 19 1 0,-1 9 3 15,-6 4 0-15,6-4-2 16,0-16 1-16,1-18-3 16,-1-13 1 31,4-12-5-47,4-13 0 0,3-9-7 15,0-16 1-15,0-28-5 0,0-10 0 0</inkml:trace>
  <inkml:trace contextRef="#ctx0" brushRef="#br1" timeOffset="110662.13">2970 11947 39 0,'0'-3'19'0,"4"0"-14"0,-4 3 32 16,7 0-32-16,4 3 1 16,-1-3 3-16,8-6 1 0,-8-1-11 15,19-5 1-15,2-7 7 16,19 0 1-16,-1-3-4 16,11-3 1-16,0 0-4 15,0 0 1-15,-7 6-8 16,-7 3 0-16,-18 7-11 15,-7 6 1-15,-17 3-4 16,-8 3 0-16</inkml:trace>
  <inkml:trace contextRef="#ctx0" brushRef="#br1" timeOffset="110844.83">3140 12298 64 0,'10'19'32'0,"8"-10"-43"0,-7-9 64 16,3-3-53-16,10-3 0 16,-2 0 0-16,-1-1 0 15,7 1-5-15,-3 0 1 16,-1 3-13-16,-10 0 0 16</inkml:trace>
  <inkml:trace contextRef="#ctx0" brushRef="#br1" timeOffset="111247.31">3598 12587 37 0,'0'9'18'0,"0"-15"-11"0,4 3 17 0,-4 3-21 15,-4-3 0-15,-3 3 1 16,-7-4 1-16,-3 1-6 16,-5 3 0-16,1 3 3 15,0 1 1-15,3 5-1 16,-3 4 0-16,4 2-1 16,6 4 0-16,-7 3-1 15,15 0 0-15,-4 0-1 16,14-3 1-16,3-4-2 15,5-2 1-15,9-4-1 16,-3-2 0-16,8-4 2 0,-8 0 0 16,0-3 0-16,-10-6 0 15,6-7-1-15,-6-3 1 16,-1-6 0-16,1 0 0 16,-4 1-6-16,4-1 1 15,-8 0-8-15,4-3 0 16</inkml:trace>
  <inkml:trace contextRef="#ctx0" brushRef="#br1" timeOffset="111701.23">3866 12706 45 0,'0'9'22'0,"0"-18"-20"15,0 6 36-15,0-10-36 0,0-2 0 32,0-14 2-32,4 1 1 15,3 3-6-15,-3 3 0 16,3 0 4-16,10 6 0 15,4 1-2-15,-3-1 0 16,3 7-5-16,0-1 1 16,1 4-8-16,-1 0 1 15,-4-4-6-15,-6 1 0 16</inkml:trace>
  <inkml:trace contextRef="#ctx0" brushRef="#br1" timeOffset="112238.21">4205 12587 45 0,'4'25'22'0,"-4"-10"-27"16,7-11 39-16,-7-4-34 16,0 0 0-16,-7-4 0 15,7 4 1-15,7-6-1 16,-7 0 0-16,3 0 1 15,11-4 1-15,-3 1-1 16,0 3 0-16,-1-1 0 16,8 1 1-16,-4 6-1 0,3 3 1 15,-13 0-3-15,3 0 1 16,-3 1-1-16,3 2 1 16,-7 0-2-16,0 0 1 15,3 4-1-15,1-4 1 16,6-3 0-16,1-3 0 15,-1 3-1-15,1-3 1 16,0 0 1-16,-1-3 0 16,1-3-1-16,-1 0 0 15,1-4 0-15,0 1 1 16,3-1-1-16,-4 1 1 16,1 0 0-16,3-4 0 0,0 4 0 15,0-1 1-15,4 1-1 16,-4 3 1-16,0 6 0 15,0 0 1-15,-3 0-1 16,-1 6 1-16,1 3-1 16,-4 1 0-16,0 2-3 15,4-2 1-15,-8-1-5 16,8 0 1-16,-1-2-5 16,1-7 0-16,6 0-2 15,1-7 0-15</inkml:trace>
  <inkml:trace contextRef="#ctx0" brushRef="#br1" timeOffset="112508.5">4981 12446 43 0,'0'47'21'0,"-10"12"-26"0,10-43 44 16,0 12-37-16,0 0 1 15,0 1 2-15,-7-4 0 16,7 0-5-16,7-3 1 16,3-3 3-16,4-4 1 15,8-5-2-15,13-7 0 16,4-6-2-16,-8-10 0 0,1-15-2 16,-4-7 0-1,1-5-5-15,-8-14 1 16,-4 4-11-16,-6-19 0 0</inkml:trace>
  <inkml:trace contextRef="#ctx0" brushRef="#br1" timeOffset="113139.32">5701 11621 48 0,'0'16'24'0,"-7"-7"-13"15,3-3 34-15,1 7-41 16,-4 9 0-16,-4 9 0 16,1 10 0-16,-12 15-6 15,5 23 0-15,-1 18 3 16,4 3 1-16,7 1-3 16,3-4 1-16,1-25-3 0,3-12 0 15,3-17-6-15,8-11 1 16,0-13-10-16,-8-19 1 15</inkml:trace>
  <inkml:trace contextRef="#ctx0" brushRef="#br1" timeOffset="113695.48">5757 12496 44 0,'-7'22'22'0,"25"-16"-16"16,-15-9 32-16,5-3-36 0,2-7 1 0,4 1 1 16,4-1 1-16,3-3-6 15,0 1 1-15,4 2 3 16,-4 1 0-16,0-4-2 15,0 0 1-15,-3 0-2 16,0-2 0-16,-8 2-2 16,1 3 0-16,-8 4-2 15,1 3 0-15,-8 6-1 16,4 3 1-16,-3-3-1 16,3 0 1-16,-7 0 1 15,7 0 1-15,0-3 2 0,-4 0 1 16,4-1 0-16,0 1 1 15,-7 0 1-15,7 3 0 16,0-3 0-16,0 3 1 16,-3-3-2-16,3 0 1 15,-11 0-1-15,4 0 0 16,0 3-1-16,3 0 0 16,-6 0-1-16,3 3 1 15,3 0-1-15,-6 3 1 0,-1 0-1 16,8 4 0-1,-1-1-1-15,1 1 0 0,6-1-4 16,-3 0 0-16,0 1-11 16,-3-4 1-16,-1-12-1 15,4-4 0-15</inkml:trace>
  <inkml:trace contextRef="#ctx0" brushRef="#br1" timeOffset="114475.79">6057 12326 34 0,'0'4'17'0,"0"-8"-11"0,0 4 31 0,0 0-33 15,0 0 1-15,0 0 2 16,0-3 0-16,0 0-9 15,-10 3 1-15,-8 0 5 16,7 0 1-16,1 3-3 16,-1 4 1-16,-6 2-2 15,2 4 0-15,1-1-1 16,0 4 1-16,-7 6-1 16,3 6 0-16,1 3 0 15,6-2 0-15,1-1 0 16,6-3 0-16,4-6 0 0,7-7 0 15,7-2 0-15,-3-4 0 16,10-9-1-16,0-7 1 16,0 1 0-16,1-4 0 31,-5-2 0-31,1-4 0 0,-8-6-1 0,5 6 1 16,-1 6 0-16,-11 1 0 15,4 2-1-15,4 1 1 16,-11 3-1-16,3 12 1 15,1 13 0-15,3 3 1 16,0 6-1-16,4 7 1 0,6-4 0 16,4-3 0-16,11-3-1 15,7-12 1-15,-4-10-5 16,0-3 0-16,-3-6-13 16,-14-7 0-16</inkml:trace>
  <inkml:trace contextRef="#ctx0" brushRef="#br1" timeOffset="115376.4">7913 11759 34 0,'7'-6'17'0,"-7"-1"-9"0,0 7 18 0,0 3-24 16,0 7 1-16,-11 6 3 15,-13-4 1-15,-1 10-8 16,-3 6 0-16,-4 7 4 15,-14 9 1-15,4 12-2 16,-8 10 0-16,8 12-1 16,7 7 0-16,3 9 0 15,11 6 1 1,10-12-1-16,11-9 0 0,18-17-1 16,14-15 1-16,3-18-10 15,11-17 1-15,0-15-8 16,-4-3 1-16</inkml:trace>
  <inkml:trace contextRef="#ctx0" brushRef="#br1" timeOffset="117223.87">8019 12198 49 0,'0'16'24'0,"-7"12"-17"16,14-19 25-16,-7 10-32 0,0 6 1 15,0-3-1-15,0 3 0 16,-7 3 0-16,3 1 1 16,1-4 0-16,-1-7 1 15,0-2-1-15,4-6 0 16,0-1 0-16,4-6 1 15,0-6-2-15,-1-16 0 16,8 0-1-16,-8-6 0 16,4-3 0-16,7-3 0 15,-3-1 0-15,3 7 1 16,-3 6-1-16,-1 4 1 16,4 2-1-16,0 4 1 0,-3 3-1 15,0 2 0-15,-4 4 0 16,0 7 1-16,3 2-1 15,-3 10 1-15,0 3 0 16,4 0 1-16,-11 3-1 16,4 9 0-16,3-2-2 15,-7 2 1-15,3-6-4 16,-3-6 0-16,4-3-9 16,3-3 0-16</inkml:trace>
  <inkml:trace contextRef="#ctx0" brushRef="#br1" timeOffset="117501.68">8417 12295 53 0,'0'28'26'0,"-10"13"-27"0,3-35 45 16,3 1-44-16,1 2 0 15,3 4-1-15,-4-4 1 0,4 0-2 16,0-5 0-16,0-4-6 16,4-4 0-16,3-14-7 15,0-8 0-15</inkml:trace>
  <inkml:trace contextRef="#ctx0" brushRef="#br1" timeOffset="117700.67">8326 12129 26 0,'17'28'13'0,"11"-22"-14"0,-17-6 13 0,7 0-16 16,6-3 0-16,1 0-9 15,3 0 1-15</inkml:trace>
  <inkml:trace contextRef="#ctx0" brushRef="#br1" timeOffset="118220.92">8682 12176 36 0,'28'9'18'0,"0"-6"-20"0,-17-3 35 0,-1 0-31 0,1 0 1 0,0 0 2 0,-4 4 0 0,3-1-7 0,-3 0 1 16,4-3 2-16,-11 0 1 15,-7-3-2-15,3 3 1 16,-13 0-2-16,-1 3 1 16,-3 3-1-16,0 7 0 15,0 2 0-15,-4 4 1 0,4 6-1 16,7-3 0 0,3 25 1-1,4-3 0-15,7-6-1 16,7-10 1-16,7-3 0 15,11-6 0-15,3-7-1 16,0-8 0-16,0-14 0 16,-3-2 0-16,-4-4-1 15,4 0 1-15,-4 4 0 16,0-4 0-16,-3 0 0 16,3 4 0-16,-3-1 0 15,-4 1 0 1,0 2 1-16,-3 1 1 0,-1 0 2 15,1-1 1-15,3 1 1 16,0-1 1-16,4-2-1 16,-11-1 1-16,3 1-1 15,1-1 0-15,-4 1-4 0,0 2 1 16,-7 1-2-16,-7 3 0 16,-4 2 0-16,-6 4 0 31,-1 7 0-31,0 5 0 15,1 10 0-15,3 3 1 0,3-3-1 0,4 6 1 16,7 1-1-16,7-4 1 16,7 0-1-16,7-10 1 15,4-8-5-15,-4-14 0 16,7-5-12-16,1-7 1 16</inkml:trace>
  <inkml:trace contextRef="#ctx0" brushRef="#br1" timeOffset="118677.97">10146 12333 55 0,'-28'50'27'0,"14"-22"-23"0,14-34 41 0,0 6-45 0,0 0 1 16,0-6 0-16,-4-13 1 16,1-13-1-16,-1-2 1 15,-3-19 0-15,-4-13 1 16,1-10-1-16,-1 1 0 16,4-6 0-16,4 5 0 15,-1 4-4-15,4 6 0 16,7 10-2-16,0 12 1 0,4 13-5 15,3 9 1 1,4 16-9-16,-4 15 0 0,-7 0-1 16,-7 13 1-16</inkml:trace>
  <inkml:trace contextRef="#ctx0" brushRef="#br1" timeOffset="119080.58">9839 12226 46 0,'21'19'23'0,"21"-3"-25"0,-20-13 44 0,9 3-41 15,12-3 1-15,6-3-1 16,-7 0 1-16,1-3-3 16,-1-3 0-16,-3-1 2 0,-4 1 0 15,-7 0-2-15,-6-3 1 16,-5 5-1-16,-3 1 1 15,-7-3-1-15,-7 6 1 16,0-3-1-16,-3 0 1 16,-4 3 0-16,-4 0 0 15,1 6 0-15,-4 0 1 16,-1 4-1-16,8-1 0 16,0 4-1-16,0-1 1 15,0 4-3-15,4 3 0 0,-1-4-2 16,1 1 0-16,3-3-2 15,7-4 1-15,7 0-3 16,3-2 0-16,5-7-2 16,2-13 1-16</inkml:trace>
  <inkml:trace contextRef="#ctx0" brushRef="#br1" timeOffset="119308.82">10478 12342 30 0,'-11'6'15'0,"7"-15"-4"15,4 9 25-15,0-6-27 16,4-1 0-16,7-2 6 0,6 0 0 16,11-4-19-16,11-3 1 15,7 1 11-15,-4 2 1 16,4-2-6-16,0 2 1 15,0-6-8-15,-4 0 1 16,-3 1-7-16,-7 2 1 16,-4 0-11-16,-3-6 0 31</inkml:trace>
  <inkml:trace contextRef="#ctx0" brushRef="#br1" timeOffset="119773.66">12033 12185 58 0,'0'13'29'0,"14"-7"-27"0,-10-6 46 16,-4 0-46-16,0 3 1 15,0 4-1-15,-7-1 0 16,-4 3-4-16,-3 4 1 16,-3 6 2-16,-8 6 1 15,7-3-4-15,1 3 1 16,-1 0-1-16,-3 9 0 16,7 1-2-16,7-1 0 15,7 1-4-15,3-1 1 16,11-6-2-16,18-6 1 15,3-12-8-15,8-7 1 0</inkml:trace>
  <inkml:trace contextRef="#ctx0" brushRef="#br1" timeOffset="120375.28">12333 12449 39 0,'18'-28'19'0,"-11"24"-15"0,-7 4 29 0,0 0-32 15,-4 4 0-15,-6-1-1 16,-4 0 1-16,-8 3-2 15,-2 0 1-15,-1 1 0 16,0 5 1-16,1 4-1 16,2 0 0-16,1 5-1 15,0-8 1-15,4 0-2 16,6-1 1-16,7-3-1 16,8 1 0-16,3-7 0 0,4 3 1 15,3-3-1-15,0 1 1 16,0-4 0-16,0-4 1 15,0 4-1-15,0-6 0 16,0 0 0-16,0-4 1 16,-3 7 0-16,3 0 0 15,-3 3 0-15,3 3 1 16,-4 4 0-16,1-1 0 16,3 3 0-16,0 1 0 15,4-4-1-15,0-3 0 16,3-6 0-1,7-6 1-15,0-4 0 0,4-12 0 0,3-6 0 16,-3-20 0-16,0-5 0 16,-4-10 1-16,-7-9 0 15,-7-16 0-15,-7 3-1 16,-3-9 1-16,-8 6 0 16,1 6 1-16,-8 10-2 15,4 12 1-15,0 16-2 16,0 16 1-16,0 31-1 15,0 9 1-15,0 32 0 16,-4 16 0 0,-3 21 0-16,3 16 0 0,-3 19-1 15,0-6 0-15,4-7-1 16,-1-6 1-16,8-16-3 16,3-9 1-16,3-15-4 15,8-17 1-15,-1-15-9 0,4-12 0 16</inkml:trace>
  <inkml:trace contextRef="#ctx0" brushRef="#br1" timeOffset="120720.43">12883 12395 55 0,'8'16'27'0,"6"-16"-26"0,-14 0 48 0,0 0-46 15,0 0 0-15,0 0 0 16,-4-6 0-16,-3 6-5 16,-7 6 1-16,-4 7 3 15,1 2 0-15,-5 10-2 16,1 1 0-16,4 5-1 15,3 0 1-15,3-3-2 16,7 7 1-16,12-7-3 16,2-3 0-16,11-6-4 15,4-6 1-15,3-10-9 16,-3-10 0-16,-4-11 0 16,4-7 0-16</inkml:trace>
  <inkml:trace contextRef="#ctx0" brushRef="#br1" timeOffset="120960.64">13074 12417 32 0,'-4'7'16'0,"1"30"-11"0,3-24 28 15,-4-1-31-15,1 4 1 16,-1 3-1-16,4 0 1 16,-3-1-4-16,3 4 0 15,0 0 2-15,3 0 1 16,4-6-1-16,7-10 0 15,4-6 1-15,3-6 0 32,11-25-1-32,-4-7 0 0,0 4-7 15,-3-17 0 1,3-11-7-16,-6-1 0 0</inkml:trace>
  <inkml:trace contextRef="#ctx0" brushRef="#br1" timeOffset="121200.18">13466 11771 41 0,'-4'79'20'0,"-21"27"-14"0,22-71 32 0,-8 9-37 16,-6 15 1-16,-1 10 1 15,0 0 0-15,-3-3-4 16,3 0 0-16,8-9 2 15,-1-7 1-15,8 0-2 0,6-16 1 16,4-5-4-16,4-4 0 16,3-7-6-16,0-5 0 15,4-13-5-15,-4-9 0 16</inkml:trace>
  <inkml:trace contextRef="#ctx0" brushRef="#br1" timeOffset="121787.43">13564 12499 39 0,'18'-3'19'0,"-15"6"-16"16,-3-3 31-16,0 0-32 0,0 0 1 15,-3 3-1-15,-4 0 1 0,0 3-6 16,0-6 1-16,0 4 3 16,0 2 1-16,-4 3-3 15,4 1 1-15,0 2-3 16,3 1 0-16,4-1-1 15,4 1 1-15,-4-1-2 16,4-2 0-16,6-4 0 16,1-3 1-16,3-3 1 15,0-6 1-15,0 0 0 16,0-4 1-16,0 1 0 16,4-1 1-16,0 1-1 15,3 3 1-15,0 3-1 16,0-4 0-16,0 1 0 15,0 0 1-15,1-4-1 0,-1-2 0 16,3-4-1-16,5 1 1 16,2-1 0-16,1-6 0 15,3-9-1-15,-6-10 1 16,-1-6 0-16,0-10 0 16,0-12 0-16,-3-6 1 15,-4-3 1-15,-7-7 1 16,-7 0 1-16,-10 4 0 15,-4 2 1-15,0 17 1 16,0 8 0-16,3 17 0 16,-3 21-2-16,3 16 1 0,-3 19-2 15,0 9 0 1,-3 25-1-16,-8 10 0 0,1 15-1 16,2 10 1-16,1 13-1 15,4-14 0-15,-1 1-1 16,1-6 0-16,2-16-4 15,1-13 1-15,0-12-7 16,4-16 1-16</inkml:trace>
  <inkml:trace contextRef="#ctx0" brushRef="#br1" timeOffset="121999.68">13815 12342 52 0,'35'16'26'0,"32"-32"-36"0,-46 10 50 15,0 0-40-15,1-1 1 16,-1 1-4-16,-4 3 0 16,1 3-3-16,3 0 1 15,-3 3-8-15,-1-3 0 16</inkml:trace>
  <inkml:trace contextRef="#ctx0" brushRef="#br1" timeOffset="122191.3">14150 12320 30 0,'-4'19'15'0,"22"12"-2"0,-14-24 19 0,-1 2-31 16,1 7 1-16,-4 6-1 16,0 0 1-16,0 0-4 15,-4-7 1-15,1-2-1 16,-1-10 0-16,1-3-8 15,-1-9 1-15,4-13-3 16,0 0 0-16</inkml:trace>
  <inkml:trace contextRef="#ctx0" brushRef="#br1" timeOffset="122566.87">14136 12261 25 0,'7'3'12'0,"14"12"-11"0,-14-8 20 0,0-1-21 0,0 3 1 0,4-2-1 15,-4-1 0-15,0-3-1 16,3 0 1-16,1-3-2 16,3 0 1-16,0 3-6 0,0 0 1 15,4 1-2-15,3-1 1 16,0 0 7 0,-42 25 0-1,78-56 4-15,-26 31 0 16,1-3 6-16,-7 0 1 15,-8 0 0-15,1 0 1 16,-7 0-8-16,-4 3 1 16,-7 0-4-16,-7 4 1 0,-4-1-3 47,1 6 1-47,-5-5-5 0,-2 5 1 15,3 1-7-15,-4 2 0 0,7 4 0 0,4-3 0 0,4-4-3 31,-18 17 14-31,70-64-3 16,-24 23 0-16,-1-1 2 16,-2 4 1-16,-1-7 0 15,-11-3 0-15</inkml:trace>
  <inkml:trace contextRef="#ctx0" brushRef="#br1" timeOffset="122959.87">14633 12483 46 0,'-3'50'23'0,"3"-25"-35"0,0-21 54 15,0 2-41-15,0-3 1 16,3-3-1-16,1-3 1 15,3-7-4-15,3-2 1 16,1-7 0-16,0-6 1 16,3 3-3-16,0 3 1 0,0-6-4 15,0 0 0 1,-3-3-1-16,-1 6 1 0,1 3 0 16,-1 10 0-16,1 6 2 15,0 9 0-15,-1 3 4 16,-3 1 0-16,0-1 1 15,0 7 0-15,-3-1 0 16,3 1 0-16,0 0-1 16,0-4 0-16,4 4-2 15,3-3 0-15,3-1-5 16,4-2 0-16</inkml:trace>
  <inkml:trace contextRef="#ctx0" brushRef="#br1" timeOffset="123361.33">15028 11157 48 0,'11'50'24'0,"14"41"-30"0,-18-60 50 0,7 16-43 15,7 7 0-15,0 21 1 16,4 16 0-16,0 22-3 16,-4 9 1-16,-4 7 1 15,-10 9 0-15,-7 3-1 16,-7-16 0-16,-10-12-5 16,-22-10 1-16,-21-18-11 15,-21-25 0-15</inkml:trace>
  <inkml:trace contextRef="#ctx0" brushRef="#br1" timeOffset="131158.71">2201 14061 45 0,'0'3'22'0,"4"-6"-12"16,-4 3 23-16,0 0-32 15,0 0 1-15,0-4 0 0,0-2 0 16,-4 0-3-16,-10 0 0 31,-10-1 2-31,-1 4 0 16,11 3-2-16,-7 3 0 15,3 4-2-15,-3-1 1 16,10 3-1-16,1 1 1 16,3-1-1-16,3 0 1 15,4-2 1-15,4-4 0 16,6 0 2-16,8 0 0 0,-8 0 0 15,1-3 0-15,0 0 0 16,-4 0 0-16,-4-3-1 16,4 0 1-16,-7-3-1 15,4-4 1-15,-4 1-1 16,0-7 1-16,0 1 0 16,7 2 0-16,-7 1 0 15,0 2 0-15,0 1 0 16,-7 9 0-16,3 0-1 15,4 3 1-15,-10 3-1 16,3-3 1-16,3 4-1 16,-3-1 0-16,0 0 0 15,3 3 1-15,4 4-1 16,0-4 0-16,0 1 0 16,0-4 1-16,11 0-1 15,-4-3 1-15,-3 1-2 16,3-1 0-16,3-3-11 0,-6-7 0 15,-4 1-3-15,0 0 1 16</inkml:trace>
  <inkml:trace contextRef="#ctx0" brushRef="#br1" timeOffset="132054.57">3133 13709 48 0,'10'-34'24'0,"-10"31"-22"0,0 3 44 0,0 0-44 16,0-7 0-16,0 7 0 15,-10 4 1-15,-4 5-4 16,-4 7 0-16,-3 9 2 15,-18 9 0-15,-3 1-1 16,-4 5 1-16,3 8-2 16,-6 5 1-16,0 6-1 15,6 10 0-15,15 4 0 16,0-1 0-16,17-3 0 16,1-7 1-16,20-11-1 15,8-11 1-15,7-8 0 16,20-14 0-16,8-11 0 0,4-14 0 15,-4-8-1-15,3-10 1 16,-13-7 1 0,-5 4 0-16,-9-6 0 0,-8 2 0 15,-11 1-1-15,-6 3 1 16,-8 6 0-16,-13 3 0 16,3 13-2-16,-15 6 0 15,1 6 0-15,-4 3 0 16,1 1 0-16,2-1 0 0,1 4-2 15,11-4 1-15,6 1-7 16,11-7 1-16,18-3-7 16,-1-10 0-16</inkml:trace>
  <inkml:trace contextRef="#ctx0" brushRef="#br1" timeOffset="132430.06">3397 14456 40 0,'0'18'20'0,"0"-14"-21"15,0-4 31-15,0-7-28 16,0-2 1-16,0-7 1 0,4-6 0 16,-4-6-5-16,0 0 0 15,0 0 3-15,0-1 1 16,0 4-2-16,0 3 1 16,7 7-2-16,-4-1 1 15,8 7 0-15,7-1 0 16,-1 4 0-16,15 3 0 15,-11-3-1-15,7-1 1 16,1 1-5-16,2 3 0 16,-2-3-10-16,-5-1 0 0</inkml:trace>
  <inkml:trace contextRef="#ctx0" brushRef="#br1" timeOffset="132865.56">3986 14242 42 0,'29'7'21'0,"-19"-1"-19"16,-10-6 29-16,0 0-29 15,0-3 1-15,-7-3 1 16,-3-1 1-16,-1 4-7 16,-10 3 1-16,3 0 3 15,-3 3 1-15,0 4-2 16,-7 2 0-16,6 4-2 15,5-1 1-15,3 4-2 0,7 6 0 16,0-7 0-16,7-2 0 16,10-4-1-16,4-2 1 15,7-7 0-15,1-7 1 16,-1-2 1-16,0-4 0 16,4 1 0-16,-4-4 0 15,0-3 0-15,-3 10 1 16,-8 0-1-16,4 5 1 15,-3 4 0-15,3 4 0 16,-3 2 0-16,-8 6 1 16,4 7 0-16,4-3 0 0,-8 3-1 15,8-1 0-15,3-2-1 16,-3 0 0-16,-1-1-6 16,1-2 0-16,10-7-8 15,7-9 0-15</inkml:trace>
  <inkml:trace contextRef="#ctx0" brushRef="#br1" timeOffset="133317.38">4445 14496 49 0,'-7'63'24'0,"3"-6"-26"0,4-45 41 16,0 10-37-16,0 3 1 15,-7-3 0-15,7-3 0 16,-3-7-5-16,3-5 0 16,0-7 3-16,0-10 1 15,3-2-3-15,-3-10 1 16,7-10-1-16,-7-11 1 15,4-11 0-15,3 1 0 16,-3-3-2-16,10-1 1 16,-4 1 0-16,11 5 0 15,22 8 0 1,-4 8 1 0,-8 13 0-16,-2 13 1 0,-1 6-1 15,-14 6 1-15,0 6 0 16,-11 7 0-16,-3 3-2 15,-10 6 1-15,-8 6-4 16,-6 4 1-16,-5-7-5 16,-2-3 1-16,2-6-7 15,1-7 0-15</inkml:trace>
  <inkml:trace contextRef="#ctx0" brushRef="#br1" timeOffset="133886.78">4957 13571 40 0,'-4'7'20'0,"8"-4"-10"0,-4 3 32 0,3 0-39 15,8 7 1-15,-11 3 5 16,3 9 0-16,4 12-11 15,-7 7 1-15,0 9 6 16,-7 10 0-16,4 0-2 16,-11 3 0-16,3 0-3 15,-3-13 0-15,3-12-2 16,1-7 0-16,3-9 0 16,3-12 0-16,8-7-1 15,6-6 0-15,8-9-1 16,-8-4 0-16,5-3 1 15,2-2 0-15,1 2 0 16,-4 3 0-16,4 4 1 16,-1 0 1-16,4 9 1 15,-3 9 0-15,-7 4 0 0,3 2 1 16,-4 7-1-16,1 6 0 16,3 1-5-16,-3-1 1 15,-1-6-8-15,4-7 1 16,0-8-4-16,0-10 1 15</inkml:trace>
  <inkml:trace contextRef="#ctx0" brushRef="#br1" timeOffset="134203.75">5690 13976 38 0,'18'16'19'0,"-15"-10"-17"0,-3-6 35 0,0 6-37 16,-3-3 0-16,-11 4 0 15,0-1 0-15,-7 0 0 16,-8 0 0-16,1 4 0 16,-4-4 0-16,1 3 1 15,2 4 0-15,1-1 0 16,11 4 1-16,2 3 1 16,8 0 0-16,14 3 0 15,4-3 1-15,17-1-1 16,-3 4 1-16,10-3 0 15,-3 0 0-15,-4-3-2 16,-7-1 0-16,-10 7-2 16,-15 0 1-16,-20 0-9 15,-29 6 0-15,-14 4-9 0,-18-1 1 16</inkml:trace>
  <inkml:trace contextRef="#ctx0" brushRef="#br1" timeOffset="135659.79">7461 13584 49 0,'4'3'24'0,"3"-3"-20"16,-7 6 36-16,0-3-38 15,0 10 1-15,0 3 1 16,0 9 0-16,0 9-6 16,-7 10 1-16,3 9 3 0,-6 10 0 15,-11 9-1-15,3 4 0 16,0 5-1-16,8-6 0 15,3-12 1-15,3-16 0 16,4-9 0-16,0-7 1 16,4-12 0-16,3-13 0 15,-4-12-1-15,-6-10 0 16,-8-6 0-16,-3-9 0 16,-4-4-2-16,-13-2 0 31,2 5-2-31,-6-2 1 0,-4 3-2 15,4-1 1-15,-11 7-1 0,4 6 0 0,10 7 1 16,4 6 0-16,0 12 1 16,3 3 1-16,7 1 2 15,8 5 1-15,3 4 2 16,14 0 1-16,17-7 1 16,22-5 1-16,25-10-1 15,17-4 1-15,11-12-3 16,3-6 1-16,-3-3-10 15,-22-3 0-15,-6 6-16 16,-25-3 1-16</inkml:trace>
  <inkml:trace contextRef="#ctx0" brushRef="#br1" timeOffset="136590.62">8565 14177 60 0,'0'31'30'0,"11"3"-29"0,-11-24 42 15,0-1-43-15,0 7 0 16,-3 0-1-16,3 6 1 16,-4-1-1-16,0-2 0 15,-3 0-5-15,0-3 0 16,4-4-11-16,-4-9 1 16</inkml:trace>
  <inkml:trace contextRef="#ctx0" brushRef="#br1" timeOffset="136815.97">8477 14035 47 0,'0'13'23'0,"0"-16"-28"15,7-3 33-15,0-4-34 16,0 1 1-16,4-1-14 16,0-2 0-16,-4-1 20 15,3 1 0-15</inkml:trace>
  <inkml:trace contextRef="#ctx0" brushRef="#br1" timeOffset="137414.18">8759 14396 31 0,'4'44'15'0,"3"-44"-11"0,-7 0 28 16,4-6-32-16,-1-10 1 15,4-6-1-15,4-6 1 0,-1 0-3 16,1-7 1-16,-4 1 0 15,0 2 0 1,0 1-2-16,4 3 1 0,-1 9-1 16,4 0 0-16,0 7 1 15,1-1 0-15,2 10-1 16,-3 6 1-16,0 6 0 16,1 4 1-16,-1-1 0 15,0 1 1-15,0-4-1 16,0 1 1-16,4-4 0 15,-8 4 1-15,8-7-1 16,7 3 0-16,3-6-1 16,4-6 1-16,3-4 2 15,4-9 1-15,-4-3 1 16,0-18 1-16,-3-10 2 16,-4-23 0-16,-3-5 0 15,0-10 1-15,-4 4-3 0,-4-11 1 16,-6 8-3-16,-4-1 0 15,-7 9-2-15,0 10 0 16,-4 13-1-16,-3 15 0 16,0 19 0-16,-3 19 0 15,-1 19-1-15,-6 15 1 16,2 26-1-16,-6 12 0 16,4 25 0-16,6 15 0 15,4 1 0-15,7 0 0 16,0-13-2-16,7-15 1 15,0-16-5-15,0-19 1 16,0-19-8-16,-3-22 1 0</inkml:trace>
  <inkml:trace contextRef="#ctx0" brushRef="#br1" timeOffset="137675.62">9088 13901 52 0,'7'15'26'0,"10"-8"-33"16,-10-7 48-16,11 3-40 15,14 0 0-15,10 0 0 16,4 3 0-16,3 1-3 0,-3-1 0 15,-4 0-4-15,-3 0 1 16,-10 1-10-16,-8-7 1 16</inkml:trace>
  <inkml:trace contextRef="#ctx0" brushRef="#br1" timeOffset="137904.22">9599 14123 39 0,'4'47'19'0,"-1"-15"-16"0,1-26 28 15,3-3-31-15,0-3 1 0,3 0 0 16,1-3 0-16,3 0-1 16,0-7 0-16,4-5-1 15,3-7 1-15,-7 6-5 16,4-3 1-16,-1 0-8 15,1-6 0-15</inkml:trace>
  <inkml:trace contextRef="#ctx0" brushRef="#br1" timeOffset="138124.12">9945 14039 43 0,'3'47'21'0,"-3"9"-25"16,0-47 35-16,0-2-31 0,0 2 0 16,0 1 0-16,0-1 0 15,0 0-1-15,-3-2 1 16,-1-4-2-16,4-3 0 16,-3-6-4-16,-1-4 1 15,4-6-7-15,-3-6 1 16</inkml:trace>
  <inkml:trace contextRef="#ctx0" brushRef="#br1" timeOffset="138495.57">9906 13606 25 0,'14'-50'12'0,"18"3"-13"15,-14 28 16-15,6-13-23 16,11 1 0-16,4-19-4 16,-3 3 0-16,2-3 31 31,-87 87-19-31,144-150 1 16,-56 54 0-16,-7 12 5 15,-8 22 1-15,-2 9 2 16,-8 19 1-16,-4 13-6 15,-3 9 0-15,-3 22-1 0,-8 9 1 16,-6 10-3-16,-8 22 1 16,4 19-1-16,0 6 1 15,3-4-1-15,4-2 0 16,4-16-3-16,3-19 1 16,3-12-4-16,4-26 0 15,-3-18-6-15,-8-16 0 31</inkml:trace>
  <inkml:trace contextRef="#ctx0" brushRef="#br1" timeOffset="138698.84">9924 13854 35 0,'17'50'17'0,"40"3"-13"15,-36-44 28-15,14 7-31 16,0-3 0-16,8-1 0 15,-1-2 0-15,4-1-3 16,-4-3 0-16,1 1-9 16,-8-4 0-16</inkml:trace>
  <inkml:trace contextRef="#ctx0" brushRef="#br1" timeOffset="138860.75">10516 14045 33 0,'0'31'16'0,"4"-18"-7"0,-4-4 19 0,3 4-28 16,-3 6 1-16,0-1-2 0,4-2 1 15,-4-3-3-15,0-4 1 16,0 0-6-16,0-9 0 16,0-6-3-16,0-13 0 15</inkml:trace>
  <inkml:trace contextRef="#ctx0" brushRef="#br1" timeOffset="139067.63">10478 13854 23 0,'7'9'11'0,"10"7"-9"0,-10-16 19 0,0 3-19 16,4 3 1-16,-1 0 0 15,5-3 1-15,2-3-6 16,8-3 1-16,0-3-1 15,3 3 0-15,-3 0-6 16,-4-7 0-16,7 1-1 16,-7-4 1-16</inkml:trace>
  <inkml:trace contextRef="#ctx0" brushRef="#br1" timeOffset="139312.72">10918 13872 25 0,'11'0'12'0,"7"7"-10"0,-11-10 26 0,0 3-27 15,-4 3 1-15,-6 3-2 0,-4 3 1 16,-7 1-2-16,-4 2 1 16,-3 4 0-16,3 3 0 15,-3 3-4-15,3-3 1 16,4 3-5-16,4-7 0 16,3 1 0-16,7-7 1 15,7-2 3-15,3-4 0 16,4-3 5-16,8 0 0 15,-1-7 1-15,7-5 1 32</inkml:trace>
  <inkml:trace contextRef="#ctx0" brushRef="#br1" timeOffset="139636.9">11127 14082 30 0,'14'0'15'0,"0"7"-12"16,-7-14 23-16,0 11-26 15,4-8 1-15,3-5-1 16,0-7 0-16,0-2-1 16,4-7 1-16,-1-4 0 15,1 4 0-15,-8 10 0 16,4 2 1-1,4 0 0-15,0 4 0 0,-1 3 0 16,1 3 0-16,3 6 0 0,4 0 0 16,3 6-1-1,0 1 1-15,4-1-1 0,3 1 0 16,8 2 0-16,6 1 0 16,0-1-1-16,-6 4 0 15,3 3-7-15,-4-4 1 16,-3-5-3-16,-11-1 0 15</inkml:trace>
  <inkml:trace contextRef="#ctx0" brushRef="#br1" timeOffset="146830.65">2512 9532 35 0,'0'0'17'0,"-11"-15"-10"0,1 12 18 0,-15 3-23 16,-10 3 0-16,-22 0 2 15,-3 0 0-15,-10 6-5 16,3 1 1-16,-4-1 2 15,1 1 1-15,-8-1-1 16,14 0 0-16,-6 7-1 16,3 6 1-16,7-3-2 15,0 3 1-15,11 0-1 16,10 3 1-16,14 3-1 16,0 3 1-16,11 7-2 15,4 3 0-15,10 0 0 16,3 9 1-16,4 3-1 15,4 7 0-15,-1 2 0 16,8 7 1-16,-4 10 0 16,-3 2 0-16,-4 7-1 15,-4 0 0-15,-3 3-1 16,0 9 1-16,-3 4-1 16,-8-1 1-16,-6 1-1 15,-1 9 1-15,4 6-1 0,-4 9 1 16,8 1-1-1,-1 12 1-15,4 9 0 0,3 17 0 16,4-1-1-16,0 6 1 16,11-12 1-16,-7 3 0 15,10-3 0-15,-4 3 1 16,1-6-1-16,-1 3 0 0,1 9 0 16,0-12 0-16,-4 13 0 15,-4-4 0-15,4-6 0 16,-7-16 0-16,0-6 0 15,0-10 0-15,0-5-1 16,-7-17 1-16,-3-15-1 16,6-9 1-16,-10-10-2 15,0-12 0-15,3-7-1 16,1-9 1-16,3-7 0 16,0-5 0-16,7-13 2 15,7-10 0-15,14-6 2 16,18-9 0-16,10-4 1 15,21-2 1-15,8-10-2 16,14 0 0-16,7-3-2 16,-8 0 1-16,5 0-8 15,-12 0 1-15,-6-7-5 16,-22 7 1-16</inkml:trace>
  <inkml:trace contextRef="#ctx0" brushRef="#br1" timeOffset="149065.62">2223 12163 26 0,'10'19'13'0,"1"-22"-8"0,-8 0 19 16,4 0-22-16,0 0 0 16,-3 0 1-16,-4-1 1 15,0-5-5-15,0 3 0 16,-11-4 3-16,4 4 1 15,-7 0-2-15,-4 3 0 0,-3 6 0 16,-10 6 0-16,6 4-2 16,0 2 1-16,8 7-3 15,-5 0 0-15,5 7-1 16,3-4 1-16,7-3-1 16,7-1 0-16,0-2 1 15,10-3 0-15,8-3 3 16,10-4 0-16,-3-6 3 15,3-6 0-15,0-10 1 16,-7-2 0-16,0-4-1 16,-3 0 1-16,-7 0-1 15,-1 0 0-15,-10 7-3 16,0-1 1-16,0 4-1 16,-7 6 1-16,4 0-1 15,-8 3 1-15,1 3-1 16,-1 0 0-16,4 6 0 15,-4 4 0-15,1-1-1 16,-1 4 1-16,11 0-1 0,-7 3 1 16,7-7-1-16,7 1 1 15,4-4-1-15,-8-6 0 16,11-6 1-16,-3-9 0 16,0-4 0-16,3-3 1 15,3 0-1-15,-6 0 0 16,-1 1 0-16,-3-1 0 15,-7-6 0-15,0 3 0 16,-10 3 0-16,3 6 0 0,-11 4 0 16,4 3 0-16,-4 6 0 15,4 6 1-15,-3 3-1 16,-4 4 1-16,3 0-1 16,7 2 1-16,1 4 0 15,-1 0 0-15,4-3-1 16,7-4 0-16,0-6 0 15,7-3 0-15,4-9-1 16,-1-3 1-16,1-1-9 16,-1-5 0-16,-2-7-2 15,-8 3 0-15</inkml:trace>
  <inkml:trace contextRef="#ctx0" brushRef="#br1" timeOffset="150174.81">1993 14271 25 0,'0'-10'12'0,"14"-15"-5"15,-7 19 19-15,-3-4-23 16,10-2 1-16,-3-4 1 15,3 1 0-15,-4-4-7 16,1 0 1-16,-4 3 4 16,0 1 0-16,-7-4-2 15,-7 0 0-15,7 0-1 0,-11 3 1 16,1 1-1-16,-1 2 1 16,1 1-1-16,-1 5 1 15,-3 4-1-15,10 3 0 16,-6 3-1-16,3 4 1 15,3 8-1-15,4-5 0 16,-7-1-1-16,7 7 1 16,0 0 0-16,7 2 0 15,18-5 0 1,14-10 0-16,0-9 2 16,-11-1 0-16,3 4 0 15,-2-6 1-15,-8-4 0 16,-3-2 0-16,-8-4 0 15,1 0 1-15,-11-6-2 16,0 3 1-16,0 3-2 16,-11 4 1-16,4 2-1 15,-7 7 1-15,-4 6-1 16,-3 6 0-16,0 3 0 16,-7 4 0-16,7 3-2 15,-4 2 0-15,11 4-1 16,-7 7 0-16,14-4 1 15,7 0 0-15,0 0-1 16,10-9 1-16,8-4 2 0,10-9 0 16,-7-6 1-16,4-6 0 15,0-4 0-15,-4-3 1 16,0-2-1-16,-3-4 0 16,-4-3-1-16,-4-4 1 15,-3 4-1-15,0-3 1 16,-7 3-2-16,-7 3 1 15,0 3 0-15,-3 7 1 16,-1 5-1-16,-3 11 1 16,-11 2-1-16,1 3 0 15,-1 1 0-15,4 2 0 0,0 7 0 16,3 3 0-16,7 3 0 16,8-3 1-16,-4 3-1 15,14-6 1-15,-4-3-1 16,15-7 0-16,0-6-2 15,3-6 1-15,0-6-10 16,-11-7 0-16,8-12-1 16,-7-1 0-16</inkml:trace>
  <inkml:trace contextRef="#ctx0" brushRef="#br1" timeOffset="151603.78">1418 12979 29 0,'0'12'14'0,"0"-5"-9"0,0-7 24 0,0 6-28 15,0 0 1-15,0-3 0 16,0 0 1-16,0 4-4 16,-3 2 0-16,-11 10 2 15,-1 3 0-15,-6 3-1 16,-7 9 0-16,-11 7 0 16,-3 0 0-16,-15 9 0 15,-6 3 0-15,-4 7-1 16,7 9 1-16,-11 16-4 15,1 15 1-15,3 13-3 16,14 9 1-16,4 26 1 16,10-4 0-16,0 6 3 15,11 7 0-15,17 9 4 16,8-6 0-16,3 16 1 16,10 3 1-16,11-1-2 0,11 7 1 31,63 60 0-31,-3-35 0 31,17-38 0-31,4-30 1 0,25-23 0 16,28-28 0-16,17-25-1 0,18-23 1 15,-3-21-7-15,-1-12 0 16,-27-17-7-16,-12-8 0 16,-38-7-6-16,-31 0 1 0</inkml:trace>
  <inkml:trace contextRef="#ctx0" brushRef="#br1" timeOffset="152068.31">2374 16209 38 0,'-21'25'19'0,"42"-16"-16"0,-14-6 32 16,7 0-31-16,4 4 0 15,3-1 2-15,7 3 1 16,22 1-9-16,3-4 1 16,14 3 5-16,3 1 0 15,-3 2-2-15,-7 4 0 16,-7 0-2-16,-3 2 0 0,-19 4-1 16,-9 4 1-16,-8 8-2 15,-21 10 1-15,-15 3-1 16,-16 6 0-16,-12 4-3 15,-10-1 0-15,-7 1-3 16,14-1 0-16,-3 0-4 16,10-5 1-16,0-11-3 15,14-8 1-15</inkml:trace>
  <inkml:trace contextRef="#ctx0" brushRef="#br1" timeOffset="152293.06">2660 16259 46 0,'-7'37'23'0,"-25"1"-34"15,22-22 49-15,-1 12-36 16,-7 22 0-16,1 3-5 0,3 16 1 15,3-3-7-15,-7-3 0 16,11-10-3-16,4-12 0 16</inkml:trace>
  <inkml:trace contextRef="#ctx0" brushRef="#br1" timeOffset="152849.87">4226 15889 35 0,'-10'-10'17'0,"3"13"-3"0,3-6 30 15,-3 3-42-15,-4 3 0 16,-10 7 1-16,11-4 0 15,-47 32-4-15,4 3 0 16,-7 9 2-16,-7 6 0 16,4-3-3-16,6 1 1 15,15-4-1-15,10-3 1 16,4-13-1-16,10-2 1 16,15-10 0-16,3-3 1 15,21-7 1-15,7-2 1 16,4 2-1-16,10 1 1 0,4 2-1 15,-3 1 0-15,-12 3-1 16,-13 9 1-16,-18 0-2 16,-11 13 0-16,-20 6-3 15,-15 0 1-15,3 6-6 16,-2-2 0-16,9-4-5 16,1-4 0-16</inkml:trace>
  <inkml:trace contextRef="#ctx0" brushRef="#br1" timeOffset="153119.38">4057 16742 27 0,'7'18'13'0,"4"1"-7"0,-11-16 16 15,3 4-21-15,-3 2 0 16,0 1 1-16,-3 2 1 15,3 1-3-15,0-7 1 16,3 3 2-16,4-6 1 16,4 4-1-16,3-7 0 15,4 0-1-15,3-10 0 16,3-5-1-16,1-7 0 16,-4 0-3-16,-3-3 0 15,0 0-10-15,3-10 0 16</inkml:trace>
  <inkml:trace contextRef="#ctx0" brushRef="#br1" timeOffset="153421.1">4487 16902 44 0,'-3'37'22'0,"-4"29"-26"16,7-50 33-16,0 6-30 16,7 3 1-16,-7 0 0 15,3-3 0-15,4-3 0 0,-3-7 0 16,3-9-1-16,0-9 0 15,4-10-4-15,-8-6 1 16,4-3-7-16,-3-12 0 16</inkml:trace>
  <inkml:trace contextRef="#ctx0" brushRef="#br1" timeOffset="154185.2">4487 16610 28 0,'-3'6'14'0,"6"16"-7"0,-3-19 18 0,7 0-22 15,-7-3 0-15,0-3 1 16,11 3 0-16,-4-6-5 15,7-3 1-15,7-4 4 16,4 1 0-16,7-4-1 16,0-6 1-16,10 6-1 15,4 1 0-15,3 5-1 16,-10 4 1-16,-7 6-2 16,-4 6 1-16,-18 10-2 15,-10 6 0-15,-21 3 0 0,-7 6 1 16,-4 7-2-16,-14-1 1 15,4-2-4-15,-7-7 1 16,10-3-5-16,7-6 0 16,11-9-6-16,7-10 0 15</inkml:trace>
  <inkml:trace contextRef="#ctx0" brushRef="#br1" timeOffset="154576.17">4992 16682 44 0,'-7'9'22'0,"24"-5"-18"0,-13-4 38 0,7 0-38 16,13-4 0-16,1-5 1 15,10 3 1-15,-3-7-8 16,0-6 0-16,-8-6 4 16,-2 3 1-16,-12-3-3 15,1 7 0-15,-8 2-2 16,-3 0 1-16,-3 7-2 16,-8 6 1-16,1 9-1 15,-8 6 1-15,0 7 0 0,4 0 1 16,4 3 0-16,-1 3 0 15,0 3 1 1,11-3 0-16,4 4 0 0,7-11 0 31,17-5-14-31,-11-13 0 16</inkml:trace>
  <inkml:trace contextRef="#ctx0" brushRef="#br1" timeOffset="154846.01">5461 16688 28 0,'0'22'14'0,"0"-25"-11"0,0-3 7 0,-4 0-11 16,-3-7 1-16,7-3 1 16,-10-2 0-16,10-4-1 15,-11-3 1-15,11 3 1 16,-7 0 0-16,7 6 2 15,7 0 0-15,4 4 2 16,10 2 0-16,7 1 0 16,0 0 1-16,15-7-2 15,10-3 1-15,-7-3-8 16,-8 0 0-16,-6-3-11 16,-4 3 0-16</inkml:trace>
  <inkml:trace contextRef="#ctx0" brushRef="#br1" timeOffset="155430.72">6869 16525 44 0,'-4'50'22'0,"1"-6"-16"16,3-34 33-16,-4 2-38 15,0-2 0-15,4-1 0 0,0-6 0 16,0-6-2-16,0 0 0 16,0-13 1-16,0-3 0 15,0-9-1-15,-7 0 1 16,7-3 0-16,0-1 0 16,0 4 0-16,7 0 0 15,-3 6-1-15,7 3 0 16,-1 7-1-16,8-1 1 15,10 10-4-15,0 3 1 16,4 3-4-16,0-3 1 16,0 0-6-16,-4-6 0 15</inkml:trace>
  <inkml:trace contextRef="#ctx0" brushRef="#br1" timeOffset="155629.29">7352 16403 52 0,'0'28'26'0,"0"4"-34"15,0-23 50-15,0 4-43 16,0 2 0-16,-7-2-1 16,3 2 1-16,-3-5-5 15,4-4 1-15,-1-9-9 16,4-13 1-16</inkml:trace>
  <inkml:trace contextRef="#ctx0" brushRef="#br1" timeOffset="155806.75">7341 16227 26 0,'4'19'13'0,"6"3"-3"0,-3-19 13 16,1 0-23-16,2 1 0 15,1-1 0-15,10-3 0 16,-11 0-3-16,8-3 1 16,7-1-7-16,7 1 0 0</inkml:trace>
  <inkml:trace contextRef="#ctx0" brushRef="#br1" timeOffset="156076.71">7768 16271 14 0,'35'3'7'15,"11"1"-2"-15,-35-1 3 0,7-3-3 16,3 3 0-16,3-3 6 15,-2 0 1-15,-5 0-13 16,-6 0 0-16,-1 3 10 16,-3-3 1-16,0 3-4 15,-3 0 0-15,-8-3-3 16,-6 3 0-16,-8 4-2 16,-3-1 1-16,-7 6-2 15,-4 7 0-15,4 3 0 16,0 10 1-16,7-1-1 15,3 3 1-15,7 1-2 16,8-4 1-16,13-6-3 16,4-6 1-16,11-6-6 0,7-13 0 15,0-13-6-15,10-12 1 16</inkml:trace>
  <inkml:trace contextRef="#ctx0" brushRef="#br1" timeOffset="156437.07">8389 15531 42 0,'-3'38'21'0,"-15"81"-24"0,18-88 36 0,-7 20-33 16,-4 24 0-16,1 6 0 15,-1 4 0-15,4 9 0 16,4-9 0-16,-1-7 0 15,0-6 0-15,4-12 0 16,4-7 0-16,0-21-1 16,3-14 0-16,3-18 0 15,1-9 0-15,-1-10 0 16,4-3 0-16,1 0 0 16,6 3 1-16,0 7 1 15,4 6 0-15,-1 6 0 16,1 9 0-16,10 7 0 15,-3 2 0-15,7 4-1 16,3 0 0-16,8-6-3 16,6-10 1-16,-7-6-10 0,-6-12 1 15</inkml:trace>
  <inkml:trace contextRef="#ctx0" brushRef="#br1" timeOffset="157278.62">3881 17403 34 0,'-25'0'17'0,"25"-3"-6"16,0 3 23-16,14-3-30 15,21 3 1-15,25 0 1 16,32-3 0-16,38 3-8 16,47 3 1-16,45 0 5 15,43 3 0-15,49-6-2 0,31 0 0 16,26-3-2-16,24-3 1 16,7-10-1-16,11-9 0 15,-7-9-2-15,-25-10 1 16,-32-6-11-16,-28-4 1 15,-60 14-5-15,-25 24 0 16</inkml:trace>
  <inkml:trace contextRef="#ctx0" brushRef="#br0" timeOffset="175804.49">18849 5076 37 0,'-11'22'18'0,"8"-15"-12"0,3-7 19 16,0 0-19-16,0-7 0 15,3 1 1-15,4-3 0 16,4-4-9-16,0-9 0 16,6-3 6-16,8-12 1 0,3-14-3 15,4-14 0-15,10-8-1 16,8-11 1-16,10-7-2 15,3 3 1-15,4 6-1 16,0 4 1-16,-10 15-1 16,-8 4 1-16,-7 18-1 15,-13 6 0-15,-8 4-1 16,-7 12 1-16,0 16-1 16,-4 13 1-16,-6 5-1 15,0 10 1-15,-1 0-1 16,1 7 0-16,-1-4 0 15,4-3 1-15,-3-6 0 16,-1 0 0-16,4-16 0 16,4-3 0-16,3-3 0 15,4-16 1-15,-1 10-1 16,4-7 0-16,4-3-1 16,0-6 1-1,3-3 0-15,-3-7 0 0,-1 7 0 0,5 0 0 16,-1 3-1-16,0-7 1 15,0 7-1-15,1 3 1 16,-8 3 0-16,0 7 0 16,-3 9-1-16,-4 9 1 15,-7 7 0-15,-4 9 0 16,-6 6 0-16,-4 16 0 16,-4 0 0-16,-3 18 0 15,-7 1 0-15,0 9 0 16,-4 16 0-16,7 6 0 0,1 3-4 15,3-9 0-15,3-10-5 16,7-15 1-16,11-28-7 16,11-7 1-16</inkml:trace>
  <inkml:trace contextRef="#ctx0" brushRef="#br0" timeOffset="176553.78">20345 4882 37 0,'0'9'18'0,"7"-5"-15"0,-7-4 29 0,0 0-28 16,0 0 1-16,0 0 1 15,-4-4 0-15,-6 4-9 16,-1 0 0-16,-7 0 6 16,-3 0 0-16,0 4-3 15,-4 5 1-15,4 0-1 16,7 7 0-16,0-7 0 16,3 7 0-16,1-10-3 15,3 4 1-15,3-1-1 0,4-2 0 16,7-4-1-16,7-3 1 15,4 0 0-15,0 0 0 16,3 0 1-16,-3-7 1 16,-1 11 1-1,-3-4 0-15,0 0 0 0,0 0 0 16,-3-4 0-16,0 4 0 16,-4 7 0-16,0 2 0 15,-4 4 0-15,1 2 0 16,-1 1 0-16,1 6 0 15,-1-3 0-15,4 0 0 0,4-7-5 16,3 4 1-16,7-10-6 16,11-6 0-16</inkml:trace>
  <inkml:trace contextRef="#ctx0" brushRef="#br0" timeOffset="176810.17">20927 3706 25 0,'0'-3'12'0,"-7"22"-2"16,3-7 15-16,-3 17-25 16,-3 8 1-16,-8 10 1 15,-7 32 0-15,-3 21-2 16,0 16 0-16,3 9 1 0,4 4 0 15,3-4 0-15,4-24 0 16,-3-20-5-16,2-18 0 16,-2-16-6-16,-4-22 1 15</inkml:trace>
  <inkml:trace contextRef="#ctx0" brushRef="#br0" timeOffset="177260.07">20218 4785 39 0,'24'25'19'0,"47"-34"-20"0,-46 2 33 0,10-2-31 16,18-10 0-16,7-12 0 15,0-4 0-15,7-12-2 16,-4 0 1-16,-3 3 0 15,-3 7 1-15,-8 2-1 16,-3 1 1-16,-7 5-1 16,-7 11 0-16,-8 2 2 15,-6 10 0-15,-4 9-2 16,-3 3 0-16,-4 0 0 16,0 10 0-16,-4-7 0 15,1 7 0-15,-1 6-2 16,4 3 1-16,0-3 1 15,0 0 0-15,4 3 1 0,0 13 1 16,-1-7-1-16,4 13 1 16,0 0 1-16,4 3 0 15,0-6 1-15,-1-4 0 16,12-12-2-16,9-6 1 16,8-3-2-16,7-13 1 15,4-6-10-15,-1-3 0 16,-10-7-7-16,-7 1 0 15</inkml:trace>
  <inkml:trace contextRef="#ctx0" brushRef="#br0" timeOffset="177770.23">23290 4283 43 0,'0'57'21'0,"-10"55"-21"0,3-74 31 16,-7 6-31-16,-8 12 0 0,1 17 0 16,0 5 1-1,0 13-4-15,3-16 1 0,4 0-7 31,0-21 0-31,4-17-3 0,-1-24 1 0</inkml:trace>
  <inkml:trace contextRef="#ctx0" brushRef="#br0" timeOffset="178296.97">22416 4694 47 0,'-8'22'23'0,"23"-10"-24"0,-5-15 46 16,11 0-44-16,4-13 0 15,10-6 2-15,18-12 1 16,14-10-5-16,7-19 0 16,18-9 3-16,10-16 0 15,11 10-1-15,-14-3 0 16,-11 2-2-16,-10 16 1 15,-11 1 0-15,-7 5 0 0,-11 13-1 16,-10 10 1 0,-4 6-3-16,-6 18 1 15,-8 13-2-15,-7 7 1 0,-4 21 0 16,-3-3 0 0,-10 26 0 15,-4 5 0-16,-4 17 2-15,-3 5 1 0,-7 7 1 0,-4 3 1 0,4-3-1 0,3-1 1 0,1-11-1 16,3-4 0-16,3-16-1 16,1-9 0-16,6-12-1 15,4-16 1-15,0-10-1 32,0-9 1-32,0 0-2 0,4-6 0 0,6-4-1 15,-6 1 0-15,-1-1-1 16,1 1 1-16,-1 3-3 15,4 6 1-15,0 3-1 0,4 0 1 16,0 3-5 0,-1 4 0-16</inkml:trace>
  <inkml:trace contextRef="#ctx0" brushRef="#br0" timeOffset="179184.45">23738 4938 41 0,'11'16'20'0,"7"6"-21"0,-11-22 38 0,7 0-36 15,3 3 1-15,5-9-1 16,6-7 0-16,-3-9-2 15,-1-6 0-15,-6 0 1 16,-4 0 0-16,4-4-1 0,-8 4 0 16,-3 9 0-16,-7-9 1 15,-3 13-1-15,-8 5 0 16,-6 13-2-16,-1 7 1 16,-3 5 0-16,3 10 0 15,0 10 0-15,8 3 1 16,3-7 0-16,3 3 1 15,11-2 1-15,7-1 0 16,8-6-1-16,2-6 1 16,-6-6-12-1,14-7 1-15</inkml:trace>
  <inkml:trace contextRef="#ctx0" brushRef="#br0" timeOffset="179467.15">24402 4747 39 0,'10'19'19'0,"-6"-22"-22"0,-8 3 27 0,-3 3-23 15,-7 0 0-15,-4 3 1 16,-3-2 0-16,-3 5-3 16,-1 7 1-16,-3 2 2 15,3 11 0-15,-3-1-1 16,7-3 1-16,3 0-1 15,7 0 0-15,8-3-1 0,6-6 1 16,8-7-1 0,7-9 0-16,3-3-1 0,3-6 0 15,1-13-5-15,0 0 0 16,3-16-6-16,-3 7 1 16</inkml:trace>
  <inkml:trace contextRef="#ctx0" brushRef="#br0" timeOffset="179721.84">24539 4954 35 0,'0'6'17'0,"0"-18"-21"0,0 2 27 0,0-2-22 15,4-1 0-15,-4 1 3 16,0-7 1-16,0 7-3 15,0 2 0-15,7-2 3 16,7 2 1-16,7 1-1 16,11-4 0-16,7 4-2 15,3-1 1-15,0 1-7 16,1 6 1-16,-1-7-13 31,0 10 1-31</inkml:trace>
  <inkml:trace contextRef="#ctx0" brushRef="#br0" timeOffset="179983.36">25534 4578 25 0,'4'28'12'0,"-22"-9"6"0,7-7 5 16,-6 10-21-16,-8 10 0 15,-10 9 2-15,-4 15 0 16,-7 0-5-16,-7 10 0 16,7 10 3-16,0 8 1 15,4-5-2-15,7-14 1 0,3-11-10 16,7-20 1-16,8-24-5 16,3-20 1-1</inkml:trace>
  <inkml:trace contextRef="#ctx0" brushRef="#br0" timeOffset="180188.87">24984 4779 30 0,'24'6'15'0,"22"31"-7"0,-35-15 21 0,7 7-27 16,3 2 0-16,-4 3 0 16,-3-2 0-16,1-7-8 15,-8-3 0-15,-11-16-4 16,1 0 0-16</inkml:trace>
  <inkml:trace contextRef="#ctx0" brushRef="#br0" timeOffset="180916.01">19195 5578 40 0,'38'16'20'0,"93"-7"-18"0,-82-9 33 0,36 0-30 15,31-3 0-15,36 0 3 16,49-3 1-16,29 3-10 16,41-7 1-16,43 4 6 15,25 0 1-15,31 3-3 16,11-1 0-16,43-5-1 16,-1-7 0-16,0-12-3 15,4 0 0-15,-7-4-4 16,-36 11 0-16,-38 5-9 15,-32 19 0-15,-46 10-6 16,-28 18 1-16</inkml:trace>
  <inkml:trace contextRef="#ctx0" brushRef="#br0" timeOffset="195607.05">18976 6353 41 0,'-4'22'20'0,"-6"-7"-14"0,3-15 21 16,-4 4-25-16,-10-1 1 16,-4 0 0-16,-3 0 0 15,-4 6-4-15,-6 4 0 0,-1 12 2 16,0 9 1-16,0 4-2 16,0 15 1-16,8 1-1 15,2 15 1-15,1 0-1 16,10 0 0-16,4 3 0 15,11-13 1-15,3-8-1 16,14-14 1-16,11-5 0 16,10-7 1-16,7-19 0 15,11-9 0-15,0-13-1 16,0-6 1-16,-4-3-1 16,-6-9 1-16,-12-1-2 15,-2 4 1-15,-12 2-2 16,1 8 1-16,-7 5-1 15,-11 6 1-15,-7 1-1 16,-8 9 1-16,1 6-1 0,-7 1 1 16,0-1 0-16,7 0 0 15,0 4-1-15,3-1 0 16,8 0-4-16,-1-2 0 16,8-1-10-16,3-9 0 15</inkml:trace>
  <inkml:trace contextRef="#ctx0" brushRef="#br0" timeOffset="196297.77">19181 7008 37 0,'-8'13'18'0,"1"-4"-20"16,4-9 23-16,-1-3-22 16,1 3 1-16,-4-3 0 15,3 3 0-15,1-3 0 16,-4 3 0-16,0 3 0 15,3-3 1-15,4 0 0 0,0 3 1 16,0-3 0 0,0 0 0-16,0 0 1 0,0 0 0 15,0 0-1-15,0 0 1 16,0 0-2-16,4 0 1 16,-4 0-1-16,3 3 1 15,-3-3-1-15,0 0 1 16,7 0-1-16,0-3 1 15,0 0-1-15,4 3 1 16,-1 0 0-16,5-3 0 16,2 3 0-16,1-3 1 0,0-4 0 15,3-2 0-15,0-7-1 16,4-6 1-16,-4-3-2 16,0 0 1-16,-3 9-2 15,-4 1 0-15,-4 2-1 16,-6 1 1-16,-8 2-1 15,-6 4 0-15,-4 3-2 16,-4 3 1-16,-3 12-1 16,0 4 0-16,-4 3 1 15,0 3 0-15,4 0 0 16,0 3 1-16,10 3 1 16,8 3 1-16,6 1 0 15,4 2 1-15,11-9-1 16,7-6 1-16,3-3-3 15,0-4 1-15,0-8-8 16,1-4 1-16,-8-16-8 16,-7-3 0-16</inkml:trace>
  <inkml:trace contextRef="#ctx0" brushRef="#br0" timeOffset="196735.16">19526 7061 44 0,'4'26'22'0,"-1"5"-19"0,1-25 35 0,-4 4-37 16,0-4 1-16,0 0 0 15,0-6 0-15,0 0-3 16,7-12 0-16,0 2 2 15,-4 1 1-15,5-4-2 16,-1 1 0-16,-4-1-1 16,4 1 1-16,4-1-2 15,-1-3 1-15,4 1-1 16,1 2 1-16,-1 1 0 16,0 5 0-16,-4 7 1 15,4 3 0-15,-3 4 0 16,-4 5 1-16,0 4 0 15,0 12 0-15,-3-3 0 16,3-6 0-16,-4 0-1 16,4 0 1-16,-3 0-1 15,3-4 1-15,0-2-4 16,0-1 1-16,0-2-6 0,0-7 1 16,4-3-7-16,3 0 0 31</inkml:trace>
  <inkml:trace contextRef="#ctx0" brushRef="#br0" timeOffset="197123.77">19943 7115 44 0,'7'25'22'0,"3"-3"-19"0,-6-22 38 0,6 0-38 16,4 0 0-16,4-3 1 15,3-4 0-15,0-5-6 16,1-4 1-16,-8 0 3 16,0-2 0-16,-4 2-2 15,-3 0 0-15,-3 1-1 16,-4-4 0-16,-4 3-1 16,-6 4 1-16,-1 5-2 15,-6 4 1-15,2 9 0 16,1 4 0-16,0 9 0 15,4 6 1-15,3 3 0 16,3-6 1-16,4 0 0 16,7 0 1-16,7 3 0 0,4-6 0 15,0-7-2 1,-1-2 1-16,-6-7-4 0,3-6 0 16,0 3-9-16,4-10 0 15,-1-12-1-15,1-6 1 16</inkml:trace>
  <inkml:trace contextRef="#ctx0" brushRef="#br0" timeOffset="197392.28">20324 7193 38 0,'-8'3'19'0,"8"-3"-22"0,0 0 37 0,0-6-33 16,-3-3 0-16,3-7 2 15,0 0 0-15,-4-6-3 16,4 3 0-16,0 4 3 16,4-1 0-16,3 7 0 15,0 2 0-15,4 4-1 16,6 0 0-16,4 3-2 16,4 0 1-16,3-3-4 15,11 0 0-15,-4-3-6 16,-3 2 0-16,-4 4-5 15,-3-3 0-15</inkml:trace>
  <inkml:trace contextRef="#ctx0" brushRef="#br0" timeOffset="197933.6">20782 7033 30 0,'0'6'15'0,"-14"-12"-12"15,11 9 22-15,-5 0-25 0,-2 4 0 16,-1 2 0-16,1 4 0 15,-1-1 0-15,4 4 1 32,0 6-1-32,3-6 0 15,1-1-1-15,3-2 1 16,0-7-1-16,7-3 1 0,0-3-1 16,4-3 0-16,-1-3 0 15,1-7 1-15,-1 1-2 16,-3 2 1-16,1 7-1 15,-1 3 0-15,0 3 0 16,0 4 0-16,0 5-1 16,3-6 1-16,4 1 1 15,4-1 1-15,0-3 0 16,3 0 0-16,0-6 0 16,4-6 1-16,6-10-1 15,-2-9 0-15,6-10 0 31,4-12 0-31,-4-19 1 32,-3-13 0-17,-11-15 1-15,0-6 1 0,-7 2-1 0,-7-5 1 32,-7 21-1-32,-3 22 1 15,-4 13 0-15,-4 12 0 0,1 26-2 0,3 24 1 0,-1 32 0 16,5 22 0-16,3 16 1 0,3 18 0 0,1 13-2 0,3 0 1 15,4-7-2-15,-4-21 0 16,0-13-5-16,-4-15 1 31,4-13-8-31,-3-22 1 0</inkml:trace>
  <inkml:trace contextRef="#ctx0" brushRef="#br0" timeOffset="198164.17">21340 7140 49 0,'0'50'24'0,"3"-31"-27"16,-3-13 43-16,4 3-41 15,-4-2 1-15,0-4-6 16,3-6 0-16,-3 3-3 15,4-7 0-15,-4-14-5 16,-4-8 1-16</inkml:trace>
  <inkml:trace contextRef="#ctx0" brushRef="#br0" timeOffset="198379.95">21258 6936 35 0,'18'13'17'0,"21"-1"-21"0,-29-12 31 15,1 0-28-15,3 0 1 16,0 0-17-16,4-3 0 16,0-10 16-16,3-2 1 15</inkml:trace>
  <inkml:trace contextRef="#ctx0" brushRef="#br0" timeOffset="198744.07">21597 6911 38 0,'18'19'19'0,"3"-13"-19"0,-11-3 38 0,5-3-34 15,2 3 0-15,1 0 3 16,3 1 0-16,0-4-9 15,4 3 1-15,0 0 4 16,3 0 1-16,-7 0-3 16,-3 0 1-16,-4-3-3 15,-7 3 1-15,-7 0-2 0,-7 7 0 16,-7 2-2 0,-1 1 1-16,-2 6-1 15,-1 6 1-15,-3 0-1 16,0 0 1-16,0 0 1 0,3 10 0 15,0 2 1-15,8 1 1 16,3-10 0-16,3 0 0 16,8 1 1-16,6-4 0 15,4-7 0-15,4-5 1 16,0-4-2-16,3-2 0 16,0-7-5-16,0-3 1 0,-7-4-8 15,-3-8 0 1</inkml:trace>
  <inkml:trace contextRef="#ctx0" brushRef="#br0" timeOffset="199004.22">21601 7218 38 0,'3'16'19'0,"15"-13"-14"0,-8-3 29 0,4-3-31 16,4 0 0-16,7 0 1 16,-1-4 0-16,-2 1-8 15,2 0 1-15,-2 6-6 16,-1 0 1-16,-7-10-6 0,0 1 1 16</inkml:trace>
  <inkml:trace contextRef="#ctx0" brushRef="#br0" timeOffset="199327.67">21978 7196 29 0,'14'0'14'0,"29"7"-6"0,-26-14 20 0,8-5-27 16,3-1 1-16,0 1 0 15,-3-7 1-15,-4 0-5 16,-10 0 0-16,-4 4 2 16,-11-4 1-16,-3 3-2 15,-7 3 1 1,-4 4-1-16,1 9 1 0,-1 6 0 16,1 10 0-16,-1 15 2 15,4-6 0-15,7 13 2 16,3 3 0-16,11 3 0 15,7-7 1-15,11-2-1 16,10-4 1-16,11-6-2 16,4-9 0-16,-5-10-8 15,-6-6 0-15,-14-9-10 16,-14-10 1-16</inkml:trace>
  <inkml:trace contextRef="#ctx0" brushRef="#br0" timeOffset="200306.99">24246 6061 55 0,'0'25'27'0,"-17"3"-20"0,13-15 28 0,-3 12-34 16,-10 0 0-16,-8 13 0 15,-7 21 1-15,0 23-3 16,8 9 1-16,-1 0 1 16,7 6 0-16,4-16 0 15,7-18 0-15,4-16 0 16,3-15 0-16,0-20 0 16,0-18 0-16,-4-10-1 15,4-18 0-15,-7-7-1 16,-7-9 1-16,-11-10-2 15,-10 4 0-15,0-1-1 16,-4-2 0-16,0 12-2 0,0 9 1 16,4 13-1 15,3 12 1-15,4 13 1-16,3 13 1 15,11 3 4-15,14 9 1 0,11 6 3 0,24 4 1 0,25-10 0 0,11-3 0 16,17-4-1-16,25-11 0 15,-7-10-7-15,-15-10 0 16,-20 4-16-16,-15-7 0 16,-10 0-2-1,-11 7 0-15</inkml:trace>
  <inkml:trace contextRef="#ctx0" brushRef="#br0" timeOffset="203218.65">25248 7209 30 0,'0'19'15'16,"-7"-26"-6"-16,7 4 16 0,-7-6-23 16,-3-10 1-16,-1-12 2 15,-3-16 0-15,3-13-5 16,1-3 1-16,3-9 3 16,0-9 1-16,7 2-2 15,3 1 1-15,8-1-1 16,-1 17 0-16,15-1-2 15,0 7 1-15,6 5-1 16,8 14 0-16,0 15 0 16,3 16 0-16,-3 2-3 15,-3 17 1-15,-12 12-9 0,-6 3 0 16,-11 10-6 0,-11 12 1-16</inkml:trace>
  <inkml:trace contextRef="#ctx0" brushRef="#br0" timeOffset="203431.26">24977 6923 56 0,'17'26'28'0,"22"-1"-34"0,-25-32 52 0,11 4-46 16,10 0 1-16,4 0-3 15,0 0 1-15,-4 3-6 16,-3 3 1-16,-4 0-9 16,-3-6 0-16</inkml:trace>
  <inkml:trace contextRef="#ctx0" brushRef="#br0" timeOffset="203760.57">25485 7193 43 0,'7'25'21'0,"-7"-12"-23"16,0-13 31-16,0-7-30 0,0 4 1 16,0-9 0-16,-4-10 1 15,1-3-1-15,-1-3 1 16,1 2-1-16,-1 5 1 15,1-1 0-15,-1 3 0 16,4 0-1-16,0 6 1 16,4 4-1-16,-1 0 1 15,1 2-1-15,-1 4 1 16,1 3-2-16,-1 0 1 16,1 3-1-16,-1 0 1 15,1 1-3-15,-1-1 0 0,1-3-9 16,3-10 0-16</inkml:trace>
  <inkml:trace contextRef="#ctx0" brushRef="#br0" timeOffset="204405.87">25749 6980 37 0,'18'0'18'0,"-18"-3"-15"0,0 3 25 16,0-7-27-16,-7 1 1 15,-7 3 0-15,-4 3 0 16,-3 3-3-16,-4 7 1 0,-3-1 1 15,3 7 0-15,1-1-1 16,-1 4 1-16,4 0-1 16,3 3 0-16,4 0 0 15,3 0 1-15,8-6-1 16,6-1 0-16,8-5 0 16,3-7 0-16,4-9-1 15,-1-4 1-15,-2-2 0 16,-5-1 0-16,1 4-1 15,-4-4 1-15,0 1-1 16,0 5 1-16,0 4 0 16,0 3 1-16,0 6-1 15,0 4 0-15,0 5 1 16,0 1 0-16,4 0 0 16,-1 3 0-16,-3-4 0 15,4 1 0-15,3 0-2 16,0-4 1-16,4-6-8 0,-1-2 0 15,1-11-5-15,7-2 1 16</inkml:trace>
  <inkml:trace contextRef="#ctx0" brushRef="#br0" timeOffset="204674.75">25947 7130 41 0,'0'26'20'0,"3"-17"-23"16,-3-15 35-16,0-1-31 0,-3-5 0 0,3-1 2 16,-4 1 1-16,1-4-3 15,-1 4 0-15,4 2 4 16,4 1 1-16,6-1 0 16,12 1 1-16,6-1-1 15,7 1 0-15,4-3-3 16,3-4 0-16,0 3-6 15,-3-2 1-15,-7 2-13 16,-11-3 0-16,-10 1-4 16,3-1 1-16</inkml:trace>
  <inkml:trace contextRef="#ctx0" brushRef="#br0" timeOffset="205216.49">27242 7309 49 0,'-4'16'24'0,"4"-29"-25"15,4 4 44-15,-1-7-42 16,1 1 1-16,-1-7 1 16,1-10 0-16,-1-2-4 15,4-1 1-15,0 1 2 16,0 6 1-16,7 6 0 0,4 3 0 15,10 9-1-15,4 1 0 16,0 6-2-16,0 3 1 16,-1 3-7-16,-10 0 1 15,1 0-12-15,-5 0 0 16,-3 0-1-16,4 4 0 16</inkml:trace>
  <inkml:trace contextRef="#ctx0" brushRef="#br0" timeOffset="205936.97">27517 7278 46 0,'14'41'23'0,"14"-23"-24"16,-14-18 45-16,7 0-43 15,8-6 0-15,2-3 0 16,1-4 1-16,-4-3-3 15,-3-2 0-15,-4 5 1 16,-3-3 0-16,-8-6-1 16,-3-3 0-16,-7 3 0 15,-7 4 0-15,-3-1 0 16,-8 9 1-16,0 7-1 16,-3 10 0-16,-3 8 0 15,2-2 0-15,5 6 1 16,3 12 0-16,3 3 0 0,4-2 0 15,7 9 0-15,7-1 1 16,4-2-1-16,6-4 0 16,8-5-4-16,7-17 0 15,3-6-7-15,4-12 1 16,7-9-4-16,-4-4 1 16,-3 0-1-1,38-6 14 1,-105 3-1-16,67-16 0 15,-11 10 8-15,-3 3 0 16,-7 9 4-16,-8 4 0 0,-6 5-6 16,-8 11 1-16,-3 2-2 15,-3 6 0-15,-5 4-3 16,1 3 1-16,0-3-2 16,0-1 0-16,0 1 0 15,7-4 1 1,18 1-2-1,-1-4 1-15,4-2 0 16,4-4 0-16,-1-6-1 16,1 0 1-16,-4 3-2 15,0-7 1-15,0-5-2 16,1-1 0-16,-5 1 0 31,1 2 1-31,-4 10 0 0,0 7 0 0,-7-1 1 16,3 6 1-16,-3 4 0 0,0 3 0 15,0-3-2-15,4-1 0 16,3 4-6-16,4-6 0 16,6-7-1-16,4-6 0 15</inkml:trace>
  <inkml:trace contextRef="#ctx0" brushRef="#br0" timeOffset="206206.31">28540 7372 16 0,'46'-16'8'0,"-18"-3"0"0,-18 13 12 0,1 0-18 0,0-4 0 0,-4 4 2 0,-4 0 1 16,1 0-6-16,-8 6 1 0,-6 0 3 15,-5 6 0-15,-2 3-2 16,-8 4 1-16,-7 6-2 16,1-1 1-16,6 8-2 15,4-1 1-15,3 6 0 16,0-6 0-16,8 0 0 15,6-6 1-15,11-3-2 16,11-10 1-16,14-6-1 16,3-9 1-16,7-13-7 15,4-4 1-15,11-17-3 16,-1-11 0-16</inkml:trace>
  <inkml:trace contextRef="#ctx0" brushRef="#br0" timeOffset="206549.68">28952 6820 17 0,'11'-82'8'0,"-4"10"-2"0,-3 60 10 0,-1-1-14 0,-3 13 1 16,-3 0 0 0,-1 13 0-16,1 18-3 0,-8 10 1 15,0 15 3-15,-3 20 1 16,-3 2-2-16,-1 10 1 16,0-10-1-16,1-9 1 15,3-12-3-15,0-20 0 16,3-5-1-16,4-7 1 15,7-13-1-15,3-2 0 16,4-10 0-16,-3-7 0 0,0-5 0 16,-1-1 0-16,4 1 0 15,0 2 0-15,0 4 0 16,4 6 1-16,-1 6-1 16,1 7 0-16,0 3 1 15,-1-1 0-15,1 7-1 16,-1-3 0-16,-6-3 0 15,-1-7 0-15,4-3-1 16,4-2 0-16,7-4-10 16,-4-10 0-16</inkml:trace>
  <inkml:trace contextRef="#ctx0" brushRef="#br0" timeOffset="206746.71">29136 7300 29 0,'3'41'14'0,"1"-10"-5"16,-4-28 15-16,0 6-23 0,0-2 0 15,0 5 0 1,0-2 0-16,0-1-3 0,-4-9 0 16,1-6-7-16,3 0 0 15,0-10-1-15,0-6 1 16</inkml:trace>
  <inkml:trace contextRef="#ctx0" brushRef="#br0" timeOffset="206938.45">29111 7187 18 0,'18'34'9'0,"-8"-37"-4"0,-2 6 14 0,-1 4-19 0,0-4 1 0,0-3-2 16,3 0 0-16,1-3-5 15,3-4 0-15</inkml:trace>
  <inkml:trace contextRef="#ctx0" brushRef="#br0" timeOffset="207450.47">29524 7322 20 0,'18'25'10'0,"6"-6"-7"0,-17-16 13 15,4-3-14-15,0 0 0 16,3 0 3-16,7 0 1 16,0-7-7-16,0 1 0 15,0-3 4-15,-3-1 0 16,-4-2-1-16,0-4 0 15,-3 0-3-15,-4 4 1 16,0-1-2-16,-4 7 1 16,-3 6-3-16,0 10 1 0,0 5-2 15,0 7 1-15,4-3 0 16,3 9 1-16,0 7 1 16,7 5 0-16,4 11 2 15,3 5 0-15,0-3 1 16,-3 7 1-16,-4 0-1 15,-11 5 0-15,-10-2-1 16,-7-3 1-16,-7-10-2 16,-4-6 0-16,-6-13-1 15,-5-3 0-15,-6-15 0 16,0-7 1-16,3-9-1 16,4-13 1-16,-4-9 0 15,0 6 1-15,4 1 0 16,-1 2 1-1,15 3 2 1,7 4 0-16,11 3 0 0,10-4 1 0,10 1-1 0,8 0 0 16,14-1-1-1,7-6 1-15,7-2-10 0,-4-4 0 16</inkml:trace>
  <inkml:trace contextRef="#ctx0" brushRef="#br0" timeOffset="208129.15">31288 7061 36 0,'-11'7'18'0,"-38"24"-21"0,35-28 30 0,0 7-27 16,-4 8 0-16,-3 4 1 15,-7 3 0-15,-4 10-1 16,0-1 1-16,4 7 0 16,3 3 0-16,11 3 0 15,11-6 0-15,6-3-1 16,8-10 0-16,3-6-5 16,3-7 1-16,1-8-7 15,3-7 1-15</inkml:trace>
  <inkml:trace contextRef="#ctx0" brushRef="#br0" timeOffset="208354.02">31415 7325 40 0,'14'6'20'0,"-7"-3"-23"16,-7-3 35-16,-3 0-33 0,-8 3 0 15,-3 1 0-15,-4-1 1 16,-3 3 0-16,-4 0 1 15,-3 7-1-15,0 2 0 16,3 7-1-16,4 0 1 16,7 3-2-16,3-9 1 15,11-3-3-15,7-4 0 16,7-6-1-16,1-9 0 0,2-4-5 16,4-8 0-16</inkml:trace>
  <inkml:trace contextRef="#ctx0" brushRef="#br0" timeOffset="208712.89">31471 7522 22 0,'0'7'11'0,"-7"-20"-14"16,14 7 15-16,-3-7-13 16,3-6 0-16,0 1 0 15,4-4 1-15,-1 0 0 16,1-6 1-16,3 2-1 0,0 1 0 16,0 7 0-16,0 2 1 15,0 6 0-15,-3 7 1 16,-1 10 2-16,1 5 0 15,0 1 1-15,-4 6 0 16,0 6 0-16,-4 3 0 16,1 3-1-16,-4-3 0 15,3-3-4-15,1-6 1 0,-1-3-11 16,4-7 0 0</inkml:trace>
  <inkml:trace contextRef="#ctx0" brushRef="#br0" timeOffset="209000.44">32004 7290 28 0,'-21'13'14'0,"-25"6"-12"0,35-13 16 0,-3 0-17 15,-7 1 1-15,0 2 1 16,-4 0 1-16,8 4-4 16,-1 3 0-16,4 6 2 15,3-1 1-15,8 8-1 0,3-7 0 16,10-4-1 0,8 1 0-16,7-12-5 0,3-7 0 15,0-7-6-15,0-15 0 16</inkml:trace>
  <inkml:trace contextRef="#ctx0" brushRef="#br0" timeOffset="209224.31">32198 6691 41 0,'7'29'20'0,"-3"46"-22"0,-4-53 34 0,-4 19-32 15,1 6 1-15,-1 18 0 16,-3 4 0-16,0 0-1 16,-4-6 0-16,1-13 0 15,3-6 0-15,0-12-7 16,0-10 1-16,3-10-6 16,1-9 1-16</inkml:trace>
  <inkml:trace contextRef="#ctx0" brushRef="#br0" timeOffset="209465.31">32177 7504 19 0,'-4'34'9'0,"8"-28"-5"0,-1-3 7 16,4-3-7-16,1 0 0 15,2-3 4-15,1-3 1 16,3-3-10-16,3-10 0 16,5-6 6-16,6 0 0 15,-3-7-4-15,-1 1 1 16,-3 3-12-16,4-4 1 0</inkml:trace>
  <inkml:trace contextRef="#ctx0" brushRef="#br0" timeOffset="209793.66">32547 7300 27 0,'-3'15'13'0,"-22"-8"-12"15,14-4 14-15,1 0-15 16,-4 0 0-16,-7 0 0 15,7 4 0-15,-1-1 0 16,5 0 1-16,3 0 0 16,7-3 1-16,7 4 1 15,3-1 0-15,8 3 0 16,7 4 1-16,-1 0-1 16,-2-1 0-16,-5 1-2 15,-6 9 1-15,-8-7-3 0,-6 4 1 16,-8-3-2-16,-3-1 1 15,-4-2-8-15,1-4 1 16,-1-6-2-16,1-3 1 16</inkml:trace>
  <inkml:trace contextRef="#ctx0" brushRef="#br0" timeOffset="210008.6">32720 7410 21 0,'4'21'10'0,"-15"8"-7"0,8-17 16 0,-1 1-18 15,-3 2 1-15,0 1-1 16,0-3 1-16,3-1-4 16,-3-6 1-16,4-6-4 15,-1 0 0-15,8-9-2 16,-4-13 0-16</inkml:trace>
  <inkml:trace contextRef="#ctx0" brushRef="#br0" timeOffset="210365.01">32734 7391 10 0,'11'6'5'0,"3"-6"-6"0,-7-6 4 0,0 6-6 0,0 0 0 16,0-3-1-16,4-1 1 16,6 1 11-1,93-22-8 1,-188 50 3-16,106-25 0 16,-3 0 3-16,-4 0 1 0,-7 0 0 15,-3 0 0 1,-8 0-3-16,-10 0 1 15,-7 0-3-15,-3 0 1 0,-5 0-3 16,5 3 0-16,3 4-1 16,0 2 1-16,0 4-3 15,3-4 1-15,4 4 0 16,3-1 0-16,1-2-1 16,3-4 0-1,3-3-4-15,4-3 1 0</inkml:trace>
  <inkml:trace contextRef="#ctx0" brushRef="#br0" timeOffset="210678.47">32988 7504 24 0,'4'31'12'0,"6"-37"-14"0,-10 6 20 16,4-10-17-16,3-2 1 15,0-4 0-15,0-6 1 16,0 3-4-16,0 0 1 16,0 1 2-16,4-1 0 15,-1 0-1-15,1 6 1 16,3 4 0-16,0 9 0 16,0 6 0-16,0-3 0 15,-3 13 0-15,-4 6 1 0,0 3-2 16,-3 7 1-16,-4-7-3 15,3-3 1-15,1-4-7 16,3-5 1-16,3-10-4 16,1-9 0-16</inkml:trace>
  <inkml:trace contextRef="#ctx0" brushRef="#br0" timeOffset="211009.62">33524 7199 26 0,'4'16'13'0,"-29"9"-12"16,15-19 19-16,-8 1-20 16,-7-1 1-16,8 0-1 15,-1 1 1-15,0-1-1 0,1 0 1 16,3 3 0-16,3 1 1 15,4-1 0-15,7 1 0 16,4-1 0-16,-1 1 0 16,8 2-1-16,3 4 1 15,3 6-1-15,1 0 0 16,-7 0-1-16,-4 3 0 16,-11-3-1-1,-10 0 1-15,0-4-2 0,-4-2 0 16,-3-3-8-16,-3-10 0 15</inkml:trace>
  <inkml:trace contextRef="#ctx0" brushRef="#br0" timeOffset="211302.45">33673 7770 44 0,'14'-3'22'0,"-7"9"-38"0,-11-6 38 15,-6-6-40-15,-1 0 0 16</inkml:trace>
  <inkml:trace contextRef="#ctx0" brushRef="#br2" timeOffset="-199778.94">20652 10166 38 0,'-7'9'19'0,"-4"-12"-8"0,11 6 19 0,0-3-27 16,-4 0 1-1,4 0 1-15,0 0 0 0,-3-3-7 16,3-9 1-16,-4-10 4 16,4-10 0-16,-3 1-2 15,-1-7 0-15,-3-12 0 16,0-6 0-16,4-7-1 15,-1 3 1-15,1 1-1 16,-1-1 1-16,1 7-1 16,-1 3 1-16,4 6-1 15,0 0 1-15,4 9-1 16,-1 7 1-16,1 6-1 16,3 10 1-16,0 2-1 15,3 4 1-15,1 6 0 16,3 0 0-16,-3 0-1 15,3-3 1-15,14-6-1 0,11-1 1 16,10 1-1 0,11-1 1-16,4-2-3 0,-1-1 1 15,-10 4-9-15,-7 3 1 16,-14-1-8-16,-18 7 1 16</inkml:trace>
  <inkml:trace contextRef="#ctx0" brushRef="#br2" timeOffset="-199553.06">20634 9799 48 0,'18'13'24'0,"13"-7"-24"16,-17-9 37-16,8 3-38 15,6-3 1-15,4-1-1 16,-1 1 0-16,-2 3-3 16,-5-3 1-16,-6-3-10 15,-4 0 0-15</inkml:trace>
  <inkml:trace contextRef="#ctx0" brushRef="#br2" timeOffset="-199267.15">20962 9855 36 0,'-3'35'18'0,"-1"-7"-14"0,4-18 22 15,0-1-25-15,0 0 1 16,0 7-1-16,4 0 1 15,3-1-2-15,0-5 0 16,3-4 3-16,8-6 0 16,3-9-1-16,-3-1 0 15,3-5 0-15,-4-10 0 0,1-1-6 16,-4 1 0-16,4-6-10 16,-8-7 1-16</inkml:trace>
  <inkml:trace contextRef="#ctx0" brushRef="#br2" timeOffset="-198864.59">21237 9906 44 0,'-3'47'22'0,"6"-25"-25"15,-3-19 35-15,0 0-33 16,0 0 1-16,0-3 0 0,0 0 0 16,0 0 0-16,4-9 1 15,-1-4-2-15,4-3 1 16,4-2-1-16,0-4 0 16,-1-3-1-16,4 3 1 15,0 0-1-15,0 0 1 16,4 6 0-16,3 3 0 15,-3 10 1-15,0 6 0 16,-4 4 1-16,0 5 0 16,-4 4 0-16,4 3 1 15,-3-4-1-15,0 7 0 16,-4-3-1-16,0 0 0 16,0-10-3-16,-4 4 1 15,1-7-10-15,3 4 1 0,0-10 0 16,4-7 0-16</inkml:trace>
  <inkml:trace contextRef="#ctx0" brushRef="#br2" timeOffset="-198325.27">21784 9777 49 0,'7'19'24'0,"7"3"-34"16,-10-19 53-16,-1 0-44 15,-3 6 1-15,0-2-1 16,-3 5 1-16,-1 4-1 16,-3 3 1-16,-3 0-1 0,-5-4 0 15,1 4 0-15,0 3 0 16,0 0-1-16,4-3 1 16,2 0-1-16,5-1 1 15,3-2-2-15,7-3 0 16,7-7-1-16,0-6 1 15,7-6 0-15,15-7 1 16,6-6 0-16,4-6 1 16,10-16 0-16,-3-6 1 15,7-22-1-15,-3-9 1 16,-8 3-1 15,-10-19 0-31,-4-4-1 0,-7-5 1 16,-10 12 1-16,-4 3 0 0,-3 16 1 0,-4 9 0 0,-4 13 1 15,-6 13 1-15,-8 15 0 16,-6 19 0-16,-8 15-1 16,-7 23 0-16,0 21-1 15,1 16 0-15,6 28 0 16,7 4 1-16,4 3-1 16,7 2 1-16,7-21-1 15,7-13 1-15,0-15-1 16,4-16 0-16,-1-16-3 15,-3-6 0-15,-7-19-6 16,-7-12 1-16,-3-10-5 16,-4-9 0-16</inkml:trace>
  <inkml:trace contextRef="#ctx0" brushRef="#br2" timeOffset="-198129.15">21908 9630 46 0,'28'12'23'0,"28"-2"-21"0,-35-10 45 16,11 3-45-16,10-6 0 16,4-1-1-16,-3 4 1 15,-8-3-7-15,-7 6 0 0,4 4-8 16,-11-1 0-16,-7-6-3 16,-3 0 1-16</inkml:trace>
  <inkml:trace contextRef="#ctx0" brushRef="#br2" timeOffset="-197970.25">22338 9786 42 0,'-4'51'21'0,"8"5"-26"0,-1-40 39 0,1-7-35 16,-4-3 0-16,0-2-4 15,0-4 1-15,0-10-3 16,-4-6 1-16,4-9-5 15,0-9 0-15</inkml:trace>
  <inkml:trace contextRef="#ctx0" brushRef="#br2" timeOffset="-197664.75">22370 9674 18 0,'7'22'9'0,"14"-4"-9"0,-14-15 11 0,4 1-11 0,6-4 1 15,8 0-7-15,0 0 0 16,3 0 4-16,4-4 0 16,3 1 6-1,4 3-4 1,-22-9 4-16,29 0 0 0,-7 5 5 16,-7 1 0-16,-8 0 2 15,-2 3 0-15,-8 0-6 16,-7 3 0-16,-11 7-3 15,-6-1 1-15,-5 4-4 16,-2 2 0-16,-1 4-4 16,1 3 1-16,2 3-5 15,5 3 0-15,3-3-2 16,7-3 0-16</inkml:trace>
  <inkml:trace contextRef="#ctx0" brushRef="#br2" timeOffset="-197077.6">22962 9852 41 0,'14'44'20'0,"-14"-22"-23"0,4-22 41 0,-1 0-38 15,8-6 0-15,0-7 0 16,-1-2 0-16,1-10 0 16,6 3 0-16,-2-10 0 15,-1 1 0-15,-4-4-2 16,1 10 1-16,-1 3-1 15,-3 4 1-15,4 5 0 16,0 4 0-16,3 2-1 16,0 10 1-16,4 7 1 15,-1 6 1-15,1 2-1 16,3 4 1-16,4 10-1 0,-1-1 1 16,5 4-1-1,-1-4 0-15,-4-9-2 0,-2-10 1 16,2-12-9-16,-2-15 0 15,6-14-1-15,-4-8 0 16</inkml:trace>
  <inkml:trace contextRef="#ctx0" brushRef="#br2" timeOffset="-196523.41">25178 8651 55 0,'-4'7'27'0,"-24"27"-38"0,17-21 58 16,-3 12-47-16,-14 9 0 0,-21 16 0 15,-11 10 0-15,-14 21 0 16,0 23 0-16,7 21 0 15,0 23 0 1,14 15 0-16,10 6 1 0,12-9-1 16,20-16 0-16,11-28-3 15,25-25 0-15,10-31-11 16,11-32 0 15,0-15-1-31,-4-13 0 0</inkml:trace>
  <inkml:trace contextRef="#ctx0" brushRef="#br2" timeOffset="-195995.95">25619 9492 44 0,'-7'-3'22'0,"-29"12"-29"0,19 0 44 0,-8 4-37 16,-7 12 0-16,-3-9 0 15,0 6 1-15,7 3-2 16,6 0 1-16,5 3 0 16,10-3 1-16,7 0 0 15,7 0 0-15,7-3 1 16,14 0 0-16,11-6 1 15,7-4 0-15,-7-2-1 16,-4 5 1-16,-7-8-2 16,-14 8 1-16,-7 7-2 15,-14 0 0-15,-18 7-2 16,-13-1 1-16,-8-3-4 16,3-3 1-16,1-3-9 15,7-4 0-15,10-5-1 16,8-7 0-16</inkml:trace>
  <inkml:trace contextRef="#ctx0" brushRef="#br2" timeOffset="-195740.8">26021 9062 36 0,'28'-25'18'0,"-10"6"-15"0,-15 16 33 0,-3 3-33 16,-3 6 0-1,-8 10 0-15,-6 12 0 0,-8 13-4 16,-7 15 0-16,-7 20 3 16,0 5 0-16,4 10-1 15,0 0 0-15,7-3-1 16,7-10 1-16,10-15-4 16,4-19 1-16,3-22-11 15,4-19 1-15,0-16-2 16,-7-5 1-16</inkml:trace>
  <inkml:trace contextRef="#ctx0" brushRef="#br2" timeOffset="-195550.38">25668 9539 43 0,'35'40'21'0,"1"-14"-26"0,-22-20 41 16,3 6-37-16,5 1 1 15,6-1-4-15,0-2 1 16,4 2-2-16,-4-5 0 16,-3-1-7-16,-1-6 1 15</inkml:trace>
  <inkml:trace contextRef="#ctx0" brushRef="#br2" timeOffset="-195349.59">26060 9906 31 0,'14'50'15'0,"7"-22"-5"0,-14-28 23 0,4-3-31 15,3-3 0-15,-4-4 3 16,4-9 1-16,-3-6-7 16,-4-6 1-16,4 0 3 15,-1-13 0-15,1 3-6 16,3 3 1-16,0-2-12 15,-3 2 1-15</inkml:trace>
  <inkml:trace contextRef="#ctx0" brushRef="#br2" timeOffset="-194719.32">26748 9122 44 0,'7'28'22'0,"-11"25"-23"16,4-34 32-16,0 15-31 15,0 7 0-15,-3 9 0 16,-4 7 1-16,0 2 1 16,-1-2 0-16,1-4 1 15,0-12 0-15,4-7-1 16,-1-5 1-16,1-10-1 16,-4-4 1-16,-4-9-3 15,-3-6 0-15,-4-6-1 16,-3-6 0-16,-3-7 0 15,-5 6 1-15,1 1-1 16,0 2 1-16,3 4 0 0,0 6 0 16,1 9 0-16,10 7 0 15,3 9 0-15,8 3 1 16,6 7-1-16,11-1 0 16,14 1-1-16,4-4 1 15,3-12-5-15,1-6 1 16,-5-10-9-16,1-9 1 15,-7-7-3-15,0-6 1 16</inkml:trace>
  <inkml:trace contextRef="#ctx0" brushRef="#br2" timeOffset="-194343.52">27224 9627 39 0,'18'-4'19'0,"-15"1"-19"0,-3 3 38 16,-7 10-35-16,-7 5 0 15,-7 14 1-15,-8 5 0 16,-6 10-6-16,-7 6 1 16,-4 16 3-16,-3 0 0 15,-4 9-2-15,10-3 0 16,8-6-5-16,7-22 0 15,10-19-9-15,8-28 1 16</inkml:trace>
  <inkml:trace contextRef="#ctx0" brushRef="#br2" timeOffset="-194176.75">26935 9545 39 0,'17'66'19'0,"15"25"-10"15,-25-66 27-15,-3 3-36 16,-1 7 0-16,-3-7-5 16,0-3 0-16,-3-16-6 15,3-18 1-15</inkml:trace>
  <inkml:trace contextRef="#ctx0" brushRef="#br2" timeOffset="-193399.69">28155 9987 47 0,'-7'25'23'0,"11"13"-19"16,-1-32 36-16,-3 4-39 16,4-1 1-16,-1-3 1 15,4-3 0-15,4-3-5 16,3-6 1-16,4-10 2 15,3 1 0-15,4-14-2 16,-1 1 0-16,-3-3-3 0,-3 6 1 16,-4 0 0-16,0 9 0 15,-7 7-1-15,4 6 1 16,-4 3 1-16,0 9 1 16,-3 3 0-16,-1 1 1 15,-3-4-1-15,4 1 1 16,-1-4 0-16,1-3 0 15,3-3-1-15,0-3 0 16,0 0 0-16,0 3 1 16,0-6-3-16,-4-1 1 15,-3 7-1-15,4-6 0 16,-4 6 0-16,7-9 1 31,0-1 0-31,7-2 0 0,-3-4 2 0,-1 0 0 0,8 4 1 16,0 2 1-16,-1 1 0 15,-3 15 0-15,0 4 0 16,1 9 0-16,-1 6-1 16,0-7 1-16,-4 4-3 15,1-3 1-15,3 0-10 16,4-6 0-16,-1-7-1 16,5-6 1-16</inkml:trace>
  <inkml:trace contextRef="#ctx0" brushRef="#br2" timeOffset="-193007.34">28981 9812 38 0,'10'6'19'0,"-17"-12"-29"0,4 6 38 16,-4 3-28-16,-4 3 0 15,-7 6 0-15,4 4 0 16,-3 6 0-16,-1 0 0 15,0-3 0-15,1 0 0 16,6 0 0-16,4-1 0 16,4-5-1-16,3-4 0 15,7-2 1-15,3-7 0 0,1-4-1 16,-1-2 0-16,1-6 0 16,0-7 1-16,-1 0 0 15,1 0 0-15,-4 3 0 16,0 4 0-16,0 6 1 15,0 12 0-15,0 3 1 16,4 7 0-16,-4 0 1 16,-4 3 0-16,4-1-1 15,0 1 0-15,-3 0-1 16,-1 0 0-16,4-4-5 16,0-2 1-16,-3-7-8 15,3-12 0-15</inkml:trace>
  <inkml:trace contextRef="#ctx0" brushRef="#br2" timeOffset="-192649.41">29196 9940 35 0,'7'44'17'0,"-11"-3"-14"0,4-35 26 16,0 0-30-16,0 1 1 15,0-4 0-15,0-3 1 16,0-7-1-16,4-2 1 16,3 0 0-16,0-4 0 15,4-6 0-15,-1-3 0 16,1-3-2-16,-1 0 1 0,5 0-1 16,-1 6 0-16,0 4-1 15,0 5 1-15,3 7 0 16,-2 9 0-1,-1 7 1-15,0 9 1 0,0-3-1 16,-3-4 1-16,-1 4 0 16,1 0 0-16,-1 3-1 15,1 0 0-15,-4-3-4 16,7-4 0-16,-7-5-7 16,4-7 1-16</inkml:trace>
  <inkml:trace contextRef="#ctx0" brushRef="#br2" timeOffset="-192377.3">29944 9727 40 0,'-11'19'20'0,"-10"12"-14"0,14-18 34 15,-11 12-37-15,-6 12 1 16,-8 7 2-16,-10 19 1 16,-8 3-9-16,1 9 0 15,10 10 5-15,4-7 0 16,6-18-6-16,5-13 1 0,3-13-14 16,10-24 0-16,-3-26 0 15,3-19 0-15</inkml:trace>
  <inkml:trace contextRef="#ctx0" brushRef="#br2" timeOffset="-192223.99">29485 9717 41 0,'7'22'20'0,"21"41"-24"16,-13-32 38-16,2 4-33 16,1 9 0-16,-1 3-1 15,-2-6 1-15,-5-7-6 16,1-9 1-16,-4-6-7 15,-4-13 0-15</inkml:trace>
  <inkml:trace contextRef="#ctx0" brushRef="#br2" timeOffset="-191567.94">31073 9617 48 0,'10'10'24'0,"-13"5"-26"0,-4-9 42 16,-11 7-39-16,-7 6 0 15,-3 0 0-15,0-1 0 16,-4 4-2-16,4 0 1 15,0 3-1-15,3 4 0 16,4-1 0-16,7-3 0 16,7-6 0-16,3 0 0 15,11-4 0-15,7-2 0 16,7-4 2-16,1-2 1 16,-1-1-2-16,0-3 1 0,-3 3-1 31,-8 4 0-31,-6 2-1 0,-11 7 1 15,-4 3-2-15,-7 0 0 0,1 0-5 16,-1-3 0-16,4-1-6 16,3-5 0-1</inkml:trace>
  <inkml:trace contextRef="#ctx0" brushRef="#br2" timeOffset="-191322.08">31179 9953 36 0,'-4'40'18'0,"-14"-15"-17"0,18-15 26 16,0 2-27-16,-3 7 0 15,-1 0 1-15,1 3 0 16,-1-9-2-16,1 2 0 15,-1-5-5-15,4-4 1 16,0-12-6-16,0-19 1 16</inkml:trace>
  <inkml:trace contextRef="#ctx0" brushRef="#br2" timeOffset="-190983.55">31203 9347 24 0,'25'-28'12'0,"35"-9"-10"0,-42 21 17 16,10-9-19-16,11-10 0 0,6 4 3 16,1-4 1-16,0 4-3 15,-11 0 0-15,-6 3 2 16,-5 6 0-16,-6 6 0 15,-7 10 0-15,-4 12-2 16,-7 3 0-16,-4 16 0 16,-7 13 0-16,-3 12-1 15,-3 13 1-15,-1 15 0 16,4 1 1-16,0 12-1 16,3 6 1-16,8-3 0 0,-1-16 0 15,4-12-4 1,0-13 0-16,-3-18-10 0,-1-10 1 15</inkml:trace>
  <inkml:trace contextRef="#ctx0" brushRef="#br2" timeOffset="-190793.51">31281 9573 35 0,'49'44'17'0,"11"-31"-10"0,-35-4 23 0,10-3-29 15,11 1 0-15,-7 2-2 16,-4 0 1-16,-7 1-5 16,-7-4 0-16,-3 4-6 15,-4-10 0-15</inkml:trace>
  <inkml:trace contextRef="#ctx0" brushRef="#br2" timeOffset="-190573.64">31715 9783 30 0,'14'41'15'0,"11"22"-8"16,-18-48 21-16,0 1-27 15,3 0 1-15,1-4 0 16,3-5 1-16,4-4-4 16,-1-3 1-16,1-13 1 15,-1-2 0-15,1-7-1 0,-4-3 0 16,-3-1-6-16,-1-5 0 15,1 0-5-15,3-4 0 16</inkml:trace>
  <inkml:trace contextRef="#ctx0" brushRef="#br2" timeOffset="-190358.25">32170 9755 29 0,'7'28'14'0,"0"-21"-7"0,-7-7 20 15,0 3-26-15,-4-3 0 0,-3 3 0 16,-7 0 0-16,-3 3-2 16,-5-3 1-16,-2 1 1 15,-1 2 1-15,4 0-2 16,3 3 0-16,1-2-4 16,2-4 1-16,5 0-6 15,6 0 0-15,4-3-2 16,7 0 1-16</inkml:trace>
  <inkml:trace contextRef="#ctx0" brushRef="#br2" timeOffset="-190007.63">32209 9990 19 0,'17'-9'9'0,"-3"-4"-6"0,-7-5 16 15,4-11-17-15,7-5 0 16,3-13 3-16,7-10 0 16,-3-9-5-16,-1-6 0 15,-2-12 3-15,-5-7 1 16,-3 3-1-16,-7 10 0 16,-3 2-2-16,-4 10 0 15,0 16 0-15,-4 13 0 16,-6 24 1-16,-4 16 0 15,-4 22-1-15,-3 19 1 0,0 19 0 16,3 18 0-16,8 7-1 16,-1 6 1-1,4 7-2 1,3-7 0-16,-3-19-1 0,7-15 0 0,-3-10-5 16,3-19 0-16,0-9-6 15,0-16 0-15</inkml:trace>
  <inkml:trace contextRef="#ctx0" brushRef="#br2" timeOffset="-189757.67">32233 9658 34 0,'4'19'17'0,"3"-7"-11"0,-7-12 27 16,3 7-31-16,1-1 0 15,7 0 0-15,3 3 1 16,3 1-5-16,4-4 1 16,-3 0 2-16,0-2 0 15,-1-1-5-15,1-3 0 16,-4-7-7-16,-3-2 0 16,-1 0-1-16,1-4 0 15</inkml:trace>
  <inkml:trace contextRef="#ctx0" brushRef="#br2" timeOffset="-189581.39">32484 9830 26 0,'0'38'13'0,"0"0"-18"16,0-32 24-16,0 0-21 16,0-3 1-16,-4 0-10 15,4-12 1-15,0-4 9 16,0-8 1-16</inkml:trace>
  <inkml:trace contextRef="#ctx0" brushRef="#br2" timeOffset="-189303.55">32494 9674 18 0,'14'37'9'0,"8"-12"-7"15,-12-22 16-15,1 1-18 0,3-4 1 16,4-4-1-16,-1-2 1 15,4 3 0-15,-3 0 0 16,0 0 2-16,-4-4 0 16,-4-2 0-16,1 3 0 15,-4 3 0-15,-3-4 0 16,-1 1-1-16,-3 3 0 16,-3 3-2-16,-1 0 1 15,-3 3-1-15,0 0 1 16,0 4-2-16,0-1 1 0,3 9-4 15,1-2 1 1,3 3-6-16,3-4 1 0,1 4-2 16,3-7 1-16</inkml:trace>
  <inkml:trace contextRef="#ctx0" brushRef="#br2" timeOffset="-189001.91">32801 9777 24 0,'4'28'12'0,"10"-15"-12"16,-11-13 24-16,1-3-24 16,3-4 0-16,-3 1 0 15,-1-3 0-15,1-1-1 16,-1-5 1-16,1-4 0 15,3 3 0-15,0 0 0 0,3 7 0 16,1 3 2-16,3 3 0 16,0 6-1-1,0 3 1-15,0 3 0 16,1 1 0-16,2-1-1 0,-6 4 0 16,-1-4-4-16,1 1 0 15,3-4-6-15,0-9 0 16</inkml:trace>
  <inkml:trace contextRef="#ctx0" brushRef="#br2" timeOffset="-188731.66">33306 9542 24 0,'14'-6'12'0,"-7"12"-9"0,-7-6 16 0,0 0-19 16,0 3 0-16,-4 0-1 15,-3 0 0 1,-3 4 1-16,-1-1 1 0,1 0-1 15,-1 0 0-15,4 4 1 16,0-4 1-16,3 0 1 16,1 7 1-16,6 3 0 15,1 5 1-15,6 1-1 16,1 0 1-16,0-3-1 16,-1 0 0-16,-3-6-3 15,-3-1 0-15,-8 4-2 16,-6-4 0-16,-11 4-11 15,-15 0 0-15</inkml:trace>
  <inkml:trace contextRef="#ctx0" brushRef="#br2" timeOffset="-187801.23">29182 11016 37 0,'-14'34'18'0,"-15"-6"-15"0,19-21 18 16,-8-1-20-16,-3 3 0 16,-4 4 0-16,4 3 0 15,4 6-2-15,2 3 0 16,5-3 0-16,-1-4 0 15,4-5-2-15,11-4 1 16,10-2-1-16,7-7 0 16,4-10-1-16,3-5 1 0,0-7 1 15,-3 3 0-15,-4 0 1 16,0-3 0-16,-3-3 0 16,-1 6 0-16,-2 0 1 15,-1 4 0-15,-4 2 0 16,4 7 0-16,-3 9 0 15,0 6 1-15,-1 4 0 16,1 9 0-16,-1 9 0 16,1 1 1-16,-1-7 0 15,5 3 0-15,-1-3 1 16,3-6 0-16,5-13 1 16,-1-3 0-16,10-6-1 15,15-10 1-15,0-12 0 16,4-9 0-16,-5-16-1 15,-2-7 1-15,-4-15-2 16,-11 6 0-16,-7-12-1 0,-10 6 1 16,-8-7-2-16,-6 10 1 15,-5 10-2-15,-2 9 1 16,-8 15 0-16,-3 13 0 16,-4 22-1-16,-3 16 1 15,-4 15-1-15,4 13 0 16,0 22 0-16,7 16 0 31,7 49-3-31,3-37 0 16,4-18-7-16,0-20 0 15,3-25-1-15,-3-18 0 16</inkml:trace>
  <inkml:trace contextRef="#ctx0" brushRef="#br2" timeOffset="-187579.35">29245 10815 37 0,'18'34'18'0,"31"-8"-7"16,-28-23 35-16,8 0-43 15,6 3 0-15,14-3 0 16,22 0 1-16,3 1-8 16,0-1 1-16,-7 0-11 15,-10 0 1-15</inkml:trace>
  <inkml:trace contextRef="#ctx0" brushRef="#br2" timeOffset="-187185.81">30812 10978 24 0,'-11'0'12'0,"-14"6"5"0,18-3 0 0,-3-3-16 16,-4 4 1-16,-4-1 0 15,0 3 1-15,4 3-4 16,4 7 0-16,-4 3 0 16,6 3 0-16,8 3-2 15,8 3 1-15,6-3-1 16,3-3 1-16,4-9-1 15,1-7 0-15,-1-12 2 16,0-10 1-16,0 0-7 16,0-15 0-16,0-10 0 15,4-6 0-15</inkml:trace>
  <inkml:trace contextRef="#ctx0" brushRef="#br2" timeOffset="-186867.94">31126 11210 28 0,'3'25'14'0,"1"-25"-20"0,-4 0 29 0,3-9-23 16,1-7 0-16,-1-3 0 15,1-3 0-15,-4-3 1 16,0-3 0-16,0-6 0 15,0 2 1-15,3 7 0 16,4-3 0-16,0 9 0 16,0 7 0-16,1 8-1 15,2 11 1-15,1 11-1 16,-1 4 0-16,1 10-1 16,-4-1 1-16,0-3-3 15,4 1 0-15,-4-4-8 16,0-7 0-16</inkml:trace>
  <inkml:trace contextRef="#ctx0" brushRef="#br2" timeOffset="-186343.08">31517 11091 24 0,'35'-3'12'0,"4"-10"1"15,-28 13 14-15,3-3-25 0,0 0 0 16,-3-6 2-16,-1 2 0 15,-3-2-6-15,-3 3 1 16,-4-7 3-16,-4 10 0 16,-3 6-1-16,-7 0 0 15,-4 3-1-15,-3 7 0 16,-3-4 0-16,2 4 0 16,1 0 0-16,0 5 1 0,7 4-1 15,3 3 1-15,8 0-1 16,6 1 1-16,8-8 0 15,7-5 0-15,6-1-1 16,8-2 0-16,-4-7 0 16,11-6 0-16,7-7 0 15,0-5 0-15,-4-4-1 16,1-3 1-16,-5 3-1 16,-2 0 1-16,-8-6-1 15,-3-3 1-15,-8 0-1 16,-3 3 1-16,-10 0-1 15,-8 9 1-15,-10 7-1 16,0 2 1-16,-7 10 0 16,-7 10 1-16,3 9-1 15,0 3 1 1,8 10 0 0,6 5 1-16,8-5 1 15,3 2 0-15,10 1-1 0,8-3 0 0,6-10 0 0,8-7 0 16,3-8-7-16,4-10 1 15,-11-10-10-15,-10-8 0 16</inkml:trace>
  <inkml:trace contextRef="#ctx0" brushRef="#br2" timeOffset="-173011.79">33422 8689 36 0,'35'31'18'0,"11"23"-12"15,-32-32 18-15,4-1-22 16,7 14 1-16,7 6 4 15,-4 25 0-15,0 18-8 16,0 26 0-16,-7 22 4 16,-3 28 1-16,-7 12-3 15,-11 26 1-15,-11 18-4 16,-24-9 1-16,-15-9-3 16,-10-23 0-16,-14-21-10 15,-28-38 1-15</inkml:trace>
  <inkml:trace contextRef="#ctx1" brushRef="#br2" timeOffset="-192227.18">18930 8341 0,'0'0'0,"0"0"16,0 0-1,0 0 1,7 6 0,4 10-1</inkml:trace>
  <inkml:trace contextRef="#ctx0" brushRef="#br2" timeOffset="-172096.37">24324 10743 43 0,'7'16'21'0,"4"56"-11"0,-8-50 21 16,1 12-30-16,-1 10 1 15,1 19 1-15,-1 18 0 16,1 23-4-16,-1 15 1 16,4 16 2-16,-3-4 0 15,-1 1-2-15,-3-22 0 16,-3-16-6-16,-4-9 1 15,-4-20-10-15,-3-17 0 16</inkml:trace>
  <inkml:trace contextRef="#ctx0" brushRef="#br2" timeOffset="-171615.95">23887 12154 37 0,'14'60'18'16,"0"-7"-15"-16,-11-37 24 0,1 5-24 15,3-2 0-15,-4 3 3 16,1 6 1-16,-4 4-8 0,0-1 0 15,0-3 4-15,0-2 1 16,0-1-3-16,0-10 1 16,0-5-3-16,4-7 0 15,10-9 0-15,-4-13 0 16,11-9 0-16,15-7 1 16,10-12 1-1,17 3 0 1,11-9 1-16,4-1 0 15,-8 14 0-15,-10-1 1 0,-7 13-2 0,-14 3 1 16,-11 9-2-16,-17 3 1 16,-11 7-2-16,-14 3 1 0,-22-3-1 15,-17 3 0 1,-7-7 0-16,-3 4 0 16,-4-7 0-16,11 7 0 0,3 3-9 15,3 0 0-15,1 0-5 16,6 0 1-16</inkml:trace>
  <inkml:trace contextRef="#ctx0" brushRef="#br2" timeOffset="-169977.76">20500 12994 39 0,'0'7'19'0,"-4"-14"-11"0,4 4 31 16,-3-3-34-16,-4 0 0 15,0 3 2-15,0-1 0 16,-4 8-10-16,-7 2 1 0,-6 10 5 16,-1-1 1-16,-7 7-3 15,-3 0 0-15,-4 6-1 16,8 4 0-16,-5 5-1 15,-3-2 1-15,1 9-2 16,-1 9 1-16,4-6 0 16,6 9 0-16,8 4 0 15,11-10 1-15,13-3-1 16,11 0 1-16,7-6-1 16,4-10 1-16,7-5-1 15,7-8 0-15,3-11-6 16,4-7 1-16,-4-16-10 15,0-9 1-15</inkml:trace>
  <inkml:trace contextRef="#ctx0" brushRef="#br2" timeOffset="-169675.17">20553 12969 56 0,'0'-6'28'0,"0"6"-35"0,0 13 48 16,-4 9-41-16,1 9 1 15,-4 6 0-15,-4 17 1 0,1-7-3 16,-5 12 0-16,1 7 1 15,0-6 0-15,0-4-3 16,4-9 0-16,2-9-5 16,5-13 1-16,3-9-8 15,7-13 0-15</inkml:trace>
  <inkml:trace contextRef="#ctx0" brushRef="#br2" timeOffset="-169274.72">20697 13437 46 0,'-3'18'23'0,"3"-2"-30"16,3-13 39-16,-3 3-33 0,-3 1 1 16,-4-1 0-16,-4 3 0 15,-3 4 0-15,0 3 0 16,0-1-1-16,-4 1 0 15,4 0-1-15,4-4 1 16,3-2 0-16,3-10 0 16,8 3-1-16,3-6 1 15,7-7 0-15,3-2 0 16,1-1-1-16,-4 1 1 16,-3 2-1-16,3 1 0 0,0-1-1 15,0 1 1 16,0 3 1-31,-3 6 1 0,-1 0 1 0,1 6 0 0,-4 6 1 16,-3 7 1-16,-1 3 0 16,-3 0 0-16,0 3-3 15,4-3 1-15,3 3-10 16,3-6 0-16,4-9-2 16,11-17 1-16</inkml:trace>
  <inkml:trace contextRef="#ctx0" brushRef="#br2" timeOffset="-168973.42">21149 13349 30 0,'14'6'15'0,"-3"0"-14"16,-11-3 27-16,-4 1-26 0,-3 5 1 16,-10 0 0-1,-5 7 0-15,-6 3-4 0,0-3 0 16,-4-1 3-16,4 1 1 15,7-7-2-15,0-2 0 16,6 2 0-16,5 0 0 16,-1 4 0-16,11-4 0 15,11 1 0-15,-1 2 1 16,8-2 0-16,0 2 0 16,-4-2 0-16,-4-1 0 15,-2 0-2-15,-5 1 0 16,-6 2-5-16,-8 4 1 0,-3-7-10 15,0-5 1-15</inkml:trace>
  <inkml:trace contextRef="#ctx0" brushRef="#br2" timeOffset="-168552.53">21481 13305 40 0,'0'9'20'0,"-7"-3"-17"16,3-6 30-16,-3 0-32 0,0 0 1 15,-14 7 0-15,0 2 1 16,-4 1-4-16,4 2 1 15,0 4 1-15,-1-4 1 16,5 4-2-16,3 0 1 16,7-4-1-16,0 1 1 15,0-1-2-15,3 1 1 16,4-7-1-16,0 4 1 0,4-1-1 16,3 4 1-1,0 5-2-15,0-2 1 0,0 3 0 16,0 0 0-1,-4 3-1-15,-3-4 1 0,0 1-4 16,-7 0 1-16,-3-3-6 16,-1-1 1-16,-3-8-3 15,-11-1 0-15</inkml:trace>
  <inkml:trace contextRef="#ctx0" brushRef="#br2" timeOffset="-167651.41">21548 13600 56 0,'3'18'28'0,"11"-30"-38"0,-3 9 59 0,3-4-47 15,7 1 0-15,0 0 0 16,1-7 0-16,-1 4-4 16,-4 0 1-16,-3-1 2 15,-3-2 0-15,-4-4-2 16,-7-3 0-16,-3 3-2 16,-5 4 1-16,-6 2-2 15,0 7 0-15,-3 6-2 16,-5 4 1-16,-2 5-1 15,3-5 1-15,-1 11 1 16,8 7 1-16,4 4 1 16,3 2 0-16,7 4 0 15,10 2 0-15,11-2-5 16,8-7 1-16,6-22-5 16,-3-6 1-16</inkml:trace>
  <inkml:trace contextRef="#ctx0" brushRef="#br2" timeOffset="-167367.75">22066 13374 41 0,'21'-16'20'0,"-6"32"-17"0,-15-7 40 16,-4 7-44-16,-7 6 1 16,-3-3-2-16,-3-4 0 15,-1-2 1-15,0-4 1 16,-3 4-1-16,4-1 0 0,2-2 1 15,5-1 0-15,6 4 2 16,11-1 0-16,4 4 1 16,7 0 0-16,3-1 0 15,-4 4 0-15,-2-3-1 16,-5 3 0-16,-10 3-2 16,-7 6 0-16,-7 0-5 15,-11-3 0 1,-6-15-10-16,-12-7 0 15</inkml:trace>
  <inkml:trace contextRef="#ctx0" brushRef="#br2" timeOffset="-166960.52">23128 13465 37 0,'4'-16'18'0,"-15"0"-11"0,8 13 22 16,-5 3-25-16,-6 3 0 15,-10 1 2-15,-1 5 1 16,-3 3-10-16,3-2 1 0,0 9 5 16,-3 3 0-1,0 6-5-15,3 6 1 0,4-2-4 16,3 8 1-16,8 1-3 16,6-6 0-16,8-16 0 15,6-10 1-15,1-15 2 16,7-7 1-16,3-6-1 15,7-15 1-15,7-1-5 16,1-2 1-16</inkml:trace>
  <inkml:trace contextRef="#ctx0" brushRef="#br2" timeOffset="-166675.37">23319 13653 55 0,'3'3'27'0,"4"-22"-34"0,-7-3 53 15,0-6-46-15,-7-19 0 16,-3-13 1 0,-5-9 0-16,1-9-1 0,4 0 0 15,-1-1 1-15,8 1 0 16,6 9 0-16,8 12 0 15,6 14-1-15,8 14 0 16,0 17-3-16,-1 9 1 16,-6 6-5-16,-4 6 0 0,-3 4-10 15,-8-1 1-15</inkml:trace>
  <inkml:trace contextRef="#ctx0" brushRef="#br2" timeOffset="-166491.49">22987 13302 46 0,'-14'25'23'0,"32"0"-17"16,-8-22 37-16,8 3-40 15,3 1 0-15,11-1 0 16,10-3 1-16,14-6-8 16,1 0 1-16,-8-4-5 15,-6-2 1-15,-8-7-9 0,-3 1 0 16</inkml:trace>
  <inkml:trace contextRef="#ctx0" brushRef="#br2" timeOffset="-165987.08">24243 13747 59 0,'0'34'29'0,"7"-46"-36"15,0 3 52-15,0-7-45 16,4-16 0-16,-1-11-1 15,1-8 1-15,-1-14 0 0,1-8 0 16,-4-8 0-16,4-1 0 16,3 4 0-16,3 12 0 15,5-3 0-15,2 13 1 16,-3 12-2-16,8 16 1 16,-12 12-3-16,1 13 1 15,-8 6-6-15,-2 6 0 16,-8 10-8-16,-4 3 0 15</inkml:trace>
  <inkml:trace contextRef="#ctx0" brushRef="#br2" timeOffset="-165742.65">24074 13499 39 0,'3'10'19'0,"18"-4"-14"15,-10-6 29-15,-1 0-30 16,5 3 0-16,-1-3 1 16,3-3 1-16,4 3-8 15,4 0 0-15,3 3 4 16,1-3 1-16,2 0-6 16,1 0 1-16,0-3-7 15,-7 3 0-15,-4 0-6 16,-4-6 1-16</inkml:trace>
  <inkml:trace contextRef="#ctx0" brushRef="#br2" timeOffset="-165472.15">24543 13571 46 0,'0'29'23'0,"-7"11"-25"0,7-30 41 16,0-1-38-16,0 7 0 0,0 0 1 16,3-1 0-16,1-2-2 15,-1-7 0-15,4-6 1 16,4-6 1-16,3-7-2 16,4-6 1-16,-1-3-5 15,1-3 1-15,-4 0-10 16,4 0 1-16,3-9-3 15,4 2 1-15</inkml:trace>
  <inkml:trace contextRef="#ctx0" brushRef="#br2" timeOffset="-165086.5">24797 13637 56 0,'0'50'28'0,"3"-43"-43"0,-3-4 58 16,0 0-44-16,0-3 0 16,0 0-2-1,4-6 0-15,-1-4 2 0,1-9 0 16,3 1-3-16,0-11 1 16,4 7-2-16,3 7 1 15,0-1-2-15,3 0 1 16,1 4-1-16,0 2 0 15,-1 10 1-15,5 4 0 16,-8-4 3-16,-4 0 0 16,1 3 5-16,-4 3 0 0,0 3 3 15,-4-2 0 1,1 8 0-16,-4 1 1 0,0 3-3 16,0 3 0-16,0 6-2 15,0 0 0-15,0 0-3 16,0-6 1-16,0-6-5 15,3-10 1-15,5-6-8 16,-1-9 1-16</inkml:trace>
  <inkml:trace contextRef="#ctx0" brushRef="#br2" timeOffset="-164514.37">25337 13524 42 0,'10'7'21'0,"-3"8"-26"16,-7-12 35-16,0 1-32 0,-3-1 1 15,-1 3-1-15,-3 0 1 16,-7 0 1-16,0 4 0 16,0-4-2-16,-4 4 1 15,-3-4-1-15,3 6 1 16,1-2 0-16,3 2 1 15,3 7-1-15,4 3 0 16,3 3 0-16,4-3 0 16,7-3 0-16,4-6 1 15,7-4-1-15,-1-3 1 0,8-9 0 16,7-6 0 0,3-4 1-16,4-3 0 0,7-6 0 15,3-9 0-15,-10-3 0 16,-4-4 1-16,4-12-2 15,0-3 1-15,0-16-1 16,-1-10 0-16,-6-2-1 16,-4 12 1-16,-3 0-1 15,-4-4 1-15,-7 11 0 16,-7 8 0-16,-3 14 0 16,-4 11 1-16,-7 17 0 15,-11 18 0-15,-3 7 0 16,-7 18 0-16,3 22 0 15,7 23 0-15,1 11 1 16,3-2 0-16,0 0 0 16,3-10 0-16,4-9-1 15,3-16 1-15,1-15-4 16,3-17 0-16,-4-11-10 0,1-14 1 31</inkml:trace>
  <inkml:trace contextRef="#ctx0" brushRef="#br2" timeOffset="-164358.21">25393 13355 39 0,'7'13'19'0,"35"15"-15"0,-20-22 29 0,2 3-29 0,8-2 0 0,-4-4 0 16,7 0 1-16,11 0-7 16,-3 3 0-16,-1 1-1 15,-3 2 0-15,-7 0-11 16,-4-2 1-16</inkml:trace>
  <inkml:trace contextRef="#ctx0" brushRef="#br2" timeOffset="-164091.54">25894 13553 43 0,'-4'34'21'0,"4"10"-15"0,0-35 31 16,0 7-36-16,0 3 0 16,0 0 0-16,0 3 1 15,0-10-5-15,-3 7 0 16,3-13-4-16,-4-6 0 15,1-9-7-15,3-7 1 16</inkml:trace>
  <inkml:trace contextRef="#ctx0" brushRef="#br2" timeOffset="-163735.28">25866 13349 18 0,'21'25'9'0,"14"38"0"0,-24-51 4 0,-1 4-12 15,4-1 0-15,-3 1 0 16,3 0 0-16,0-4-2 16,0 1 1-16,4-1 1 15,0-2 0-15,-1-4 2 16,4-6 0-16,1 0 2 16,-5-3 0-16,1 0 0 15,-4 0 0-15,-3-4 0 16,-1 4 1-16,-3 0-4 15,-3 6 1-15,-4 0-3 16,-4 4 1-16,-3 2-2 16,0 0 1-16,-4 4-3 15,1 3 0-15,3-4-5 16,3 1 1-16,4-4-3 0,0 4 0 16,7-4 0-16,4-6 0 15,-4-9 2-15,4-7 0 16,3 1 3-16,3-10 1 15</inkml:trace>
  <inkml:trace contextRef="#ctx0" brushRef="#br2" timeOffset="-163403.37">26345 13553 38 0,'0'34'19'0,"18"10"-23"0,-11-35 46 0,0 4-42 16,0-1 0-16,0 4 0 15,-3-6 0-15,3-4-3 16,-4 6 1-16,1-9-3 16,-1-6 0-16,5-9-1 15,-1-1 0-15,0-2 1 16,3-4 0-16,8 0 4 16,-4 3 1-16,4 4 4 15,3 5 0-15,0 4 0 16,-3 6 0-16,-1 7-1 15,-3-1 1-15,0 10-3 16,-3 9 0-16,-4-3-2 16,0 0 1-16,0-3-1 15,0-3 0-15,4-6-4 16,-1-7 0-16,1-6-5 0,3-12 1 16</inkml:trace>
  <inkml:trace contextRef="#ctx0" brushRef="#br2" timeOffset="-163042.95">27167 13408 53 0,'22'35'26'0,"-26"2"-33"0,-3-27 51 0,-4-4-44 16,-3-3 1-16,-10 0-1 16,-5 4 0-16,1-1 0 15,3-6 0-15,1 6 0 16,3 0 1-16,3 1-1 16,11 2 1-16,7 4 0 15,7 2 1-15,7 1-2 16,7 6 1-16,4 3-1 15,0 0 1-15,-1 3-2 16,-10-3 1-16,-6 1-2 16,-19-1 0-16,-14-3-6 15,-17 0 0-15,-15-4-7 16,-13-2 0-16</inkml:trace>
  <inkml:trace contextRef="#ctx0" brushRef="#br2" timeOffset="-155220.15">28356 12320 31 0,'7'6'15'0,"-14"10"-6"16,4-10 15-16,-11 7-20 0,-8-4 0 15,-9 10 4-15,-8 9 1 16,-7 10-10-16,-7 12 0 16,-7 22 6-16,7 16 1 15,-3 28-3-15,-4 35 1 16,3 15-2-16,4 16 0 16,4-10-1-16,10-28 0 15,15-21-2-15,9-29 0 16,15-22-10-16,15-19 1 15,2-25-6-15,4-15 0 16</inkml:trace>
  <inkml:trace contextRef="#ctx0" brushRef="#br2" timeOffset="-153988.04">28028 13515 41 0,'7'9'20'0,"21"-6"-21"15,-17-9 32-15,7-9-31 16,3-11 1-16,4-8 0 15,-1-13 1-15,1-13-2 16,0 1 0-16,-1-13 1 0,1 3 0 16,-4-10-1-16,0 7 1 15,-7-6-1-15,-3 6 0 16,-4 6-1-16,0 9 0 16,-3 7 0-16,-4 9 0 15,-4 10 0-15,-3 12 0 16,-3 16 0-16,-5 12 1 15,-2 13 0-15,-1 10 0 16,-3 15 0-16,0 12 1 16,0 20 0-16,3 5 1 15,7 7-2-15,4-12 1 0,4-1 0 16,6-12 0-16,4-10-4 16,0-9 1-16,1-9-10 15,2-10 0-15,1-12 0 16,-4-3 0-16</inkml:trace>
  <inkml:trace contextRef="#ctx0" brushRef="#br2" timeOffset="-153747.71">28413 13308 45 0,'-14'28'22'0,"14"-3"-30"0,0-15 46 15,0 2-39-15,0 1 1 16,-4 2-2-16,4-8 0 16,0-4-6-16,0-9 1 15,0-13-5-15,4 0 0 16</inkml:trace>
  <inkml:trace contextRef="#ctx0" brushRef="#br2" timeOffset="-153568.52">28409 12998 28 0,'7'18'14'0,"4"-15"-15"16,-4 1 22-16,0-4-21 15,0 0 0-15,7 3-10 16,-3 3 0-16,3-3 7 16,0-3 1-16</inkml:trace>
  <inkml:trace contextRef="#ctx0" brushRef="#br2" timeOffset="-153195.84">28561 13299 29 0,'-4'43'14'0,"-3"-17"-15"0,4-20 25 16,3-3-25-16,0 0 0 15,-4 0 0-15,4-3 0 16,4-6 1-16,3-3 0 16,0-1-1-16,0 1 1 15,4-10 0-15,-1 0 0 16,4-3-2-16,4 0 0 15,0-3-1-15,-1 6 1 16,1 4-1-16,-1 2 1 16,1 4 1-16,0 6 1 15,-1 3 3-15,-3 9 0 0,-3 3 1 16,-4 7 1-16,0 0 0 16,-7-3 1-16,0 3-3 15,-3 3 1-15,-4 3-3 16,0 0 1-16,-1 0-1 15,1-6 0-15,4-1-5 16,-1-8 0-16,4-7-7 16,7-12 1-16</inkml:trace>
  <inkml:trace contextRef="#ctx0" brushRef="#br2" timeOffset="-152818.29">28864 13342 43 0,'7'29'21'0,"11"-11"-22"15,-11-14 36-15,4-1-34 0,-1-3 0 16,4-3 1-16,7-7 0 16,8-2-4-16,-5 2 1 15,-2-5 1-15,-1-7 0 16,-4-7-1-16,-6 4 0 15,-4-6 0-15,-3 3 0 16,-8 9 0-16,-3 3 1 16,-4 7 0-16,1 9 0 15,-4 12 0-15,0 7 1 16,-1 6-1-16,5 4 1 0,-1 2 0 16,4 0 1-16,4 1-2 15,-1-4 1-15,8-3-1 16,3 0 0-16,7-9-2 15,7-1 0-15,4-5-6 16,3-10 1-16,7-13-6 16,4-15 0-16</inkml:trace>
  <inkml:trace contextRef="#ctx0" brushRef="#br2" timeOffset="-152459.78">29528 13114 33 0,'3'0'16'0,"11"9"-9"16,-14-9 26-16,4-6-31 0,-4 9 1 16,0 0 0-16,-7 0 1 15,0 6-6-15,-4-2 1 16,-3-1 3-16,-7 0 0 15,0 1-2-15,-8 2 1 16,5 0-1-16,-1 1 0 16,4 5-1-16,7 1 1 15,3 3 0-15,8-3 0 16,6-1 0-16,8 4 0 31,10 12-1-31,-4-5 1 0,-6-1-1 16,-7 0 1-16,-8 0-3 15,-7-6 0-15,-10-1-10 16,0-5 1-16</inkml:trace>
  <inkml:trace contextRef="#ctx0" brushRef="#br2" timeOffset="-152188.02">29605 13578 44 0,'0'56'22'0,"-21"-9"-24"0,7-28 33 15,0 19-31-15,-7-7 0 16,-15 7-15-16,-13-1 0 16,0-5 11-16,13-7 0 15</inkml:trace>
  <inkml:trace contextRef="#ctx0" brushRef="#br2" timeOffset="-145898.48">30230 13242 25 0,'3'-3'12'0,"1"-6"-3"0,-1 12 13 16,1 0-18-16,-1 6 0 16,1 7 5-16,-4 0 0 0,0 9-10 15,-4 9 0-15,1 1 7 16,-4 12 0-16,-8 0-2 15,5 6 0-15,-4 7-4 16,3 2 1-16,1-8-3 16,3-10 0-16,0-13-4 15,3-9 0-15,4-25-8 16,0-16 1-16,0-19-1 16,4-12 1-16</inkml:trace>
  <inkml:trace contextRef="#ctx0" brushRef="#br2" timeOffset="-145626.68">30166 13063 29 0,'14'0'14'0,"11"-3"-13"0,-15 0 28 16,5 6-28-16,2-3 1 15,4 3 1-15,11 4 0 16,3 5-2-16,4 4 0 15,0 9 3-15,-4-3 0 16,1 6 0-16,-12 0 0 16,-6-3-2-16,-8 4 0 15,-10-4-2-15,-10-3 1 16,-11-4-3-16,-11-5 1 16,-10-7-4-16,-1-3 1 15,4-6-9-15,4 0 0 16</inkml:trace>
  <inkml:trace contextRef="#ctx0" brushRef="#br2" timeOffset="-145023.37">30829 13189 43 0,'4'9'21'0,"-8"-12"-23"0,4 0 33 0,-3 3-30 16,-4-3 0-16,-11 3 0 15,-3 0 0-15,-4 3-2 16,0 6 1-16,1 13 0 16,3 0 1-16,3 0-2 15,4 3 1-15,0 0-1 16,3-3 0-16,8-6-1 15,3-3 1-15,3-10 0 16,11-3 0-16,7-7 0 16,4-2 1-16,-4-7 0 15,-3-6 0-15,0-3-5 16,-4-3 1-16,0-3-7 16,3-4 0-16</inkml:trace>
  <inkml:trace contextRef="#ctx0" brushRef="#br2" timeOffset="-144706.15">31087 12599 48 0,'14'-3'24'16,"-7"13"-32"-16,-7-1 43 0,0 7-35 15,-4 9 0 1,-3 6 1-16,-3 16 0 0,-8 3-1 16,-3 19 0-16,0 16 0 15,3 0 0-15,1 2-1 16,2-11 0-16,-2-14-7 15,6-15 0-15,11-18-5 16,7-11 1-16</inkml:trace>
  <inkml:trace contextRef="#ctx0" brushRef="#br2" timeOffset="-144451.37">31256 13051 30 0,'-3'31'15'0,"-15"13"-12"0,11-31 22 15,-7 18-22-15,3 0 0 16,-6 10 3-16,-5 12 0 16,-6-2-7-16,-7 11 0 15,0-2 5-15,3-7 0 16,4-3-5-16,3-6 1 15,0-16-9-15,11-15 1 0,11-19-5 16,3-13 1-16</inkml:trace>
  <inkml:trace contextRef="#ctx0" brushRef="#br2" timeOffset="-144274.18">31066 13004 26 0,'14'25'13'0,"-4"34"-9"0,-3-46 20 0,0 12-22 0,-3 10 0 0,-1-4 0 15,1-3 0-15,-4 4-5 16,0 2 0-16,0-3-6 16,-7-6 1-16</inkml:trace>
  <inkml:trace contextRef="#ctx0" brushRef="#br2" timeOffset="-143795.84">31270 13273 41 0,'4'38'20'0,"-4"-19"-22"0,0-13 34 0,-4 4-32 15,1-1 0-15,-1 0 1 16,1-2 0-16,3-1-1 15,0-3 0-15,7-3 0 16,0-6 0-16,0-7-1 16,3 1 1-16,1-4-1 15,0-6 1-15,-1 0-1 16,1 0 0-16,-1 3 0 16,1 7 1-16,3 2 0 15,0 10 1-15,-3 10-2 16,-1 6 1-16,1-4 1 15,-1 4 0-15,1 3-2 16,-4 2 1-16,0-2-1 16,-3 0 0-16,-1-3-6 0,1-4 0 15,6-5-4-15,-3-11 0 16</inkml:trace>
  <inkml:trace contextRef="#ctx0" brushRef="#br2" timeOffset="-143523.91">31669 13255 30 0,'35'-3'15'0,"-17"6"-12"0,-18-3 23 0,3-3-26 15,-3-4 0-15,-3 7 0 16,-1 0 0-16,1 3 0 16,-1 1 0-16,-3 2 0 15,-3 6 1-15,-1-2 0 16,-3 5 0-16,0 4-1 15,0 3 1-15,3 0-1 16,8-3 0-16,3-7 0 16,7-5 1-16,3-7-2 15,1-7 0-15,-1-5-6 16,1-4 1-16,-4 4-4 16,0-13 1-16</inkml:trace>
  <inkml:trace contextRef="#ctx0" brushRef="#br2" timeOffset="-143014.6">31821 13346 36 0,'17'18'18'0,"-6"1"-22"0,-8-16 33 15,1 0-30-15,-4-3 1 16,3-3-1-16,-3-6 1 15,4 0 0-15,-1-4 0 16,1 7 0-16,-1-1 1 0,1 1-1 16,0 3 1-16,3-3 0 15,-4 3 0-15,4 6-1 16,-3 0 1-16,3 3 0 16,-4 0 0-16,1 1-1 15,3-1 0-15,0-3 0 16,0 0 0-16,0 0 0 15,0-3 0-15,0 0-1 16,-3 0 1-16,-1-3-2 16,4 0 1-16,0-3-1 15,0-4 1-15,0 7-1 16,4-3 0-16,0 3-1 16,-1 0 1-16,1 0 0 15,-1-1 1-15,1 1 0 16,0 3 0-16,-1 0 1 15,1 3 0-15,-1 1 1 16,1 2 1-16,-1 0-1 16,-3 4 1-16,1 2-1 15,-1 1 0-15,0-4-1 0,0 0 0 16,-4-2-6-16,4-4 0 16,4-3-3-16,-1-10 1 15</inkml:trace>
  <inkml:trace contextRef="#ctx0" brushRef="#br2" timeOffset="-142832.65">32276 13358 27 0,'3'25'13'0,"1"10"-9"16,-4-26 22-16,0 4-26 15,-4-1 1-15,1-2 0 16,-1-4 0-16,1-3-2 15,-1-9 0-15,4-7-8 16,-3-6 1-16</inkml:trace>
  <inkml:trace contextRef="#ctx0" brushRef="#br2" timeOffset="-142643.62">32230 13161 10 0,'10'25'5'0,"-3"6"-1"16,-3-28-5-16,3 7-3 16,0-4 0-16</inkml:trace>
  <inkml:trace contextRef="#ctx0" brushRef="#br2" timeOffset="-142144.37">32537 13267 24 0,'28'6'12'0,"0"-9"-12"0,-21 0 23 16,0 6-21-16,-3 0 0 0,-1 1-2 15,-6-1 1-15,-4 0-2 16,-7 3 1-16,-4-3 1 16,0 0 1-16,1 1-2 15,-1 2 0-15,4-3 1 16,3 3 0-16,1 0-3 15,3 1 0-15,3-1-1 16,4 7 1-16,4-1-1 16,-1 4 0-16,4-1-3 15,-3 4 0-15,3-3 1 16,-4 0 0-16,4-4 0 16,1-6 1-16,-1-6 1 15,3-3 0-15,1-3 3 16,3-3 0-16,7-4 2 15,4-6 0-15,3 0 1 16,0-2 1 0,0-14-2-16,-3-6 1 15,0-12 0-15,-4-3 0 0,0-10 1 0,-3-16 0 16,-4 1-1-16,-7-4 1 16,-4-3 1-16,-3 13 0 15,-3 9-1-15,3 16 1 16,-4 12-2-16,-3 19 1 15,-7 26-3-15,4 24 1 16,-1 10-1-16,4 22 0 16,0 12-1-16,0 13 1 15,7 9-2-15,0-13 0 0,0-2-3 16,0-7 1-16,0-18-8 16,0-20 1-16</inkml:trace>
  <inkml:trace contextRef="#ctx0" brushRef="#br2" timeOffset="-141814.03">32995 13120 29 0,'25'15'14'0,"-18"1"-8"15,-7-13 20-15,-3 0-27 16,-8 4 1-16,0-4 0 15,-3 0 1-15,0 3-1 16,-3 1 1-16,2 2 0 16,5-3 0-16,-1 4 0 15,4 2 1-15,4 1 0 0,6-1 1 16,8 1 0-16,3-4 0 16,4 4 0-16,6-1 0 15,4 1-1-15,-3 2 0 16,-7 1-2-1,-8 3 0-15,-13 3-2 0,-8 0 1 16,-13 3-6-16,-8-9 1 16,-7-4-7-16,-3-6 1 15</inkml:trace>
  <inkml:trace contextRef="#ctx0" brushRef="#br2" timeOffset="-141391.68">33270 13537 44 0,'46'25'22'0,"-17"-19"-27"0,-29 7 38 15,0 9-34-15,0 3 0 16,-11 9-4-16,-14 4 1 16,-17 3-5-16,-11-10 0 0</inkml:trace>
  <inkml:trace contextRef="#ctx0" brushRef="#br2" timeOffset="-137775.79">28885 13728 37 0,'11'25'18'0,"3"16"-15"0,-10-32 18 0,-1 7-21 16,-3 3 1-16,-3 6-1 15,-4 9 1-15,-7 4 0 16,-8 6 1-16,-2 12 2 15,-5 7 0-15,1 9-1 16,0-6 1-16,3-6-2 16,4-7 0-16,7-12-5 15,3-10 1-15,4-9-8 16,4-12 1-16,6-17-5 16,1-2 1-16</inkml:trace>
  <inkml:trace contextRef="#ctx0" brushRef="#br2" timeOffset="-137534.52">28473 14214 44 0,'14'13'22'0,"25"12"-27"0,-25-22 42 16,7 6-37-16,7 1 0 0,11-1-2 16,3 1 1-1,4-7-4-15,-4 3 0 0,-3-6-7 16,-11-9 0-16</inkml:trace>
  <inkml:trace contextRef="#ctx0" brushRef="#br2" timeOffset="-137219.89">29115 14358 41 0,'3'44'20'0,"-17"-6"-18"15,7-32 33-15,4 1-34 16,-4-1 1-16,-1-3 0 15,5-3 0-15,-1-3-3 0,1-3 1 16,-1-4 1-16,1-6 1 16,-1 1-2-16,1-4 1 15,3-3-1-15,3 3 0 16,4 0 0-16,0 4 0 16,4 2-2-16,3 1 1 15,4 2-1-15,-1 4 0 16,1 3-3-16,3 3 1 15,0 3-10-15,4 0 1 16</inkml:trace>
  <inkml:trace contextRef="#ctx0" brushRef="#br2" timeOffset="-137010.52">29464 14280 26 0,'4'28'13'0,"-1"22"-4"15,-3-37 13-15,0 0-21 16,-3-1 0-16,-1-3-1 16,-3 1 1-16,3-4-2 15,1 0 0-15,-1-6-1 16,1 0 1-16,-1 0-6 16,4-9 1-16,0-7-3 15,0 1 1-15</inkml:trace>
  <inkml:trace contextRef="#ctx0" brushRef="#br2" timeOffset="-136557.83">29450 14283 21 0,'14'-3'10'0,"7"9"-7"0,-17-6 16 15,3 3-14-15,10 1 1 0,5 5 3 0,6-3 0 16,7-3-10-16,0 4 0 16,4-4 8-16,0-3 0 15,0 6-3-15,-7-3 1 16,-4-3-3-16,-11 0 0 15,1 0-3-15,-11 0 0 16,-7 3-3-16,-7-3 1 16,-7 3-3-16,-7 1 0 0,0 5-3 15,-1 0 0-15,1 4 0 16,4 3 0-16,2-1 2 16,8 7 1-16,4 7 4 15,3 2 1-15,7-3 4 16,7 0 0-16,0 1 4 15,0-4 0-15,0 3-1 16,-7-3 0-16,-7-3-2 16,-7 3 1-16,-3-3-3 15,-15 0 1-15,-7-6-4 16,-3-4 1-16,0-6-1 16,7-2 1-16,-1-4-1 15,5 0 1-15,6 0 0 16,4 0 0-16,3-4 0 15,11-2 1-15,0 0-1 0,11-4 1 16,14 1-2 0,6-7 1-1,5 4-10-15,2-4 1 0</inkml:trace>
  <inkml:trace contextRef="#ctx0" brushRef="#br2" timeOffset="-136334.79">30247 14465 56 0,'21'35'28'0,"-3"27"-35"0,-14-46 51 0,-4 0-45 15,-4 9 0-15,-3 3 0 16,-7 0 1-16,-4 4-6 15,-7-4 0-15,-3-6-9 16,7 0 0-16</inkml:trace>
  <inkml:trace contextRef="#ctx0" brushRef="#br2" timeOffset="-134111.65">30988 14405 48 0,'4'26'24'0,"-4"-20"-17"0,0-6 24 15,3 0-31-15,4 0 1 16,0 0-1-16,0 0 1 16,4 0-2-16,-1 3 0 15,1 0-4-15,3-3 0 0,0 0-9 16,0-12 1-16</inkml:trace>
  <inkml:trace contextRef="#ctx0" brushRef="#br2" timeOffset="-133901.15">31380 14286 37 0,'21'47'18'0,"-4"-22"-19"16,-10-15 25-16,-3-1-25 16,3-6 1-16,0 1-4 15,0-4 0-15,0 0-1 16,7-4 1-16,-3-2-5 16,3-6 0-16</inkml:trace>
  <inkml:trace contextRef="#ctx0" brushRef="#br2" timeOffset="-133721.68">31750 14308 28 0,'18'25'14'0,"3"-9"-17"0,-14-13 25 0,0 0-24 15,0 0 1-15,0 1-5 16,0-8 0-16,4-2 2 15,3 0 1-15</inkml:trace>
  <inkml:trace contextRef="#ctx0" brushRef="#br2" timeOffset="-133450.99">32247 14437 8 0,'0'3'4'0,"15"-16"1"16,-8 7-1-16,0 3-3 15,0-3 1-15,0 3 6 16,0 3 1-16,0-4-8 0,3 8 0 15,1-1 3-15,0 0 1 16,3 0-8-16,7-3 0 16</inkml:trace>
  <inkml:trace contextRef="#ctx0" brushRef="#br2" timeOffset="-132730.22">33433 12204 35 0,'-7'10'17'16,"3"-7"-7"-16,4-3 27 0,7 9-34 15,4 13 1-15,3 9 2 16,0 20 0-16,11 8-8 16,3 16 1-16,11 29 4 15,0 3 0-15,-1 15-2 16,-2 28 1-16,-15 7-3 16,-11 25 1-16,-17 9-1 15,-28-15 0-15,-32-4-5 16,-7-12 0-16,-39-12-10 15,-3-20 1-15</inkml:trace>
  <inkml:trace contextRef="#ctx1" brushRef="#br2" timeOffset="-151532.95">15208 7485 0,'0'0'15,"0"0"1,0 0 0,0 0-1,0 0 1,0 0 0,-7-10-1,0 1 1,0 3-1,0-4 1</inkml:trace>
  <inkml:trace contextRef="#ctx0" brushRef="#br2" timeOffset="-130733.5">19840 9601 26 0,'11'22'13'0,"17"-18"-8"0,-17-8 13 0,6 4-16 16,4-3 1-16,11-6 1 16,-4-13 1-1,-3-53-7 1,0 3 1-16,-4-4 3 16,-3 10 1-16,-4 4-2 15,-4 2 1-15,1 13-3 16,-1 6 0-16,-6 10 0 15,3 12 1-15,4 10-1 16,-4 9 0-16,3 6 1 0,1 13 0 16,3 12 0-16,0 4 0 15,4 9 0-15,-1 3 1 16,1 0-1-16,0 0 1 16,-1 3-1-16,1 3 1 15,0-6 1-15,-1 0 1 16,4-3 0-16,-3-9 0 15,0-10-1-15,-4-6 1 16,-4-13-2-16,-6-12 1 16,-11 6-3-16,-7-7 1 0,-11-2-1 15,-10-4 0-15,-8 1 0 16,8-1 1-16,-4 1-1 16,-3 2 1-16,0 4-1 15,-4 3 1-15,3 3 0 16,1 3 0-16,7 3-1 15,3 4 1-15,0-1 0 16,11 0 0-16,4 1-1 16,2-4 1-16,8-3 0 15,7-3 0-15,11-9 0 16,10-7 0-16,14-9 1 16,15-3 0-16,-4-7 0 15,17-5 0-15,1-4 0 16,-4 3 0-16,-11 6 1 15,-7 4 0-15,-10 9 0 16,-7 3 1-16,-11 10-2 16,-11 12 1-16,-13 13-1 0,-15 12 1 15,-14 0-2-15,-7 10 0 16,-17 12 0-16,-11 3 0 16,-11 13-3-16,1 9 0 15,2 7-9-15,12-1 1 16,10-2-3-16,3-16 1 15</inkml:trace>
  <inkml:trace contextRef="#ctx0" brushRef="#br2" timeOffset="-128677.52">19449 13151 24 0,'-4'28'12'0,"8"26"-5"16,-1-39 18-16,1-2-21 16,-1-1 1-16,4 4 2 15,0-3 1-15,0-1-9 0,0-2 1 16,1-4 5-16,2-6 1 16,4 0-2-16,4-25 0 15,-1-16-2-15,5-9 0 16,6-10-2-16,7-6 1 15,0-3-1-15,-6 10 0 16,-5-1-1-16,1 7 1 16,-7 3-1-16,-1 15 0 15,-3 10-3-15,-3 13 1 16,-4 5-2-16,-3 17 0 16,-1 6-2-16,-6 9 1 15,-1 12-1-15,1 7 0 0,-8 6 2 16,4 4 1-16,3 5 2 15,1 7 0-15,-1 6 3 16,4-3 0-16,0-6 1 16,4-7 0-16,3-9 2 15,0-3 1-15,4-16 0 16,3-12 0-16,0-6-1 16,0-14 0-16,-4-11 0 15,-10-10 1-15,-7 0-4 16,-7-7 1-16,-10 1-2 15,-12 6 1-15,-6 3-1 16,0 3 0-16,-8 6-1 16,-6 7 0-16,-4 3-1 15,3 6 1-15,4 0-1 16,4 4 1-16,10 2-1 0,8-3 0 16,2 1 0-16,12-4 0 15,3 0 0-15,10 0 1 16,8 0-1-16,10-12 1 15,14-7 0-15,18-9 1 16,7 0 0-16,24-7 1 16,15 1 1-16,10-7 0 15,1-2 0-15,-19 8 1 16,-13 7 0-16,-15 10 1 16,-13-1-2-16,-12 3 1 15,-13 4-2-15,-7 9 1 0,-26 13-1 16,-23 12 1-16,-22 6-2 15,-25 19 0 1,-7 7-2-16,-21 8 0 16,1 1-6-1,-8 0 0-15,10-3-6 0,11-7 1 0</inkml:trace>
  <inkml:trace contextRef="#ctx0" brushRef="#br2" timeOffset="-127701.38">23968 14170 30 0,'3'-3'15'16,"4"9"-4"-16,-3-2 22 0,-4 5-31 16,3 4 1-16,1 5 2 15,-1 11 1-15,-3 5-7 16,0 10 0-16,-3 9 3 16,-8 7 1-16,-6 18-2 15,-8 19 1-15,4 7-3 0,-4-1 1 16,0 4-3-16,-3-10 1 15,4-6-5-15,2-16 1 16,5-12-8-16,3-22 1 16</inkml:trace>
  <inkml:trace contextRef="#ctx0" brushRef="#br2" timeOffset="-127222.39">23424 15299 23 0,'4'50'11'0,"24"-6"-2"15,-21-25 10 1,4 6-17-16,3 0 0 0,0 10 0 15,-3-1 1-15,-1 4-5 16,-3-4 1-16,-3-5 2 16,3-7 0-16,0 3-1 15,-4-13 0-15,5-2 0 16,-1-1 1-16,3-6 1 16,4-9 1-16,7-10 2 15,11-9 0-15,14-3 0 16,10-16 1-16,-3 0-1 0,0 0 0 15,4 7-2-15,-1 5 0 16,-6 7-3-16,-12 3 0 16,-9 6 0-16,-8 4 0 15,-11-1-1-15,-10 4 0 16,-10 3 0-16,-11 3 0 16,-11 6 0-16,-18 0 1 15,-17 3-1 1,-7 3 1-1,-3-5-3-15,3-4 1 0,3 0-11 0,4-13 0 16</inkml:trace>
  <inkml:trace contextRef="#ctx0" brushRef="#br2" timeOffset="-120345.02">20130 15707 43 0,'-4'28'21'0,"-10"-19"-18"0,7-5 21 0,-7 2-25 16,-11 3 1-16,-7 4 0 15,-7 6 1-15,1-4-1 16,-12 4 0-16,4 6-1 15,-7 7 1-15,8 8-1 16,2 7 1-16,4 10-1 16,4 6 1-16,3-4 0 15,11-6 0-15,7-6 1 16,11-3 1-16,10-9 0 16,17-4 1-16,15-3 0 15,7-12 1-15,3-10 0 16,4-9 0-16,0-6-1 15,-7-10 1-15,0 6-2 16,-11-5 1-16,-6-4-2 0,-8 0 0 16,-7 3-1-16,-7 0 0 15,-14 7-1-15,-7 5 0 16,-11 7-1-16,-7 3 0 16,-3 4-1-16,3-4 1 15,4 0-3-15,-4 3 0 16,4 1-3-16,3-1 1 15,8 0-7-15,3 0 1 16</inkml:trace>
  <inkml:trace contextRef="#ctx0" brushRef="#br2" timeOffset="-119969.39">20214 16387 36 0,'-7'29'18'0,"7"-26"-14"16,0-3 28-16,-3 0-31 15,3 0 0-15,-4-7 0 16,1-5 1-16,3-1-3 15,0-9 1-15,0 7 1 16,3-1 0-16,1-3 0 0,-1 4 0 16,4-1 0-16,0 6 1 15,0 4-1-15,4 3 0 16,3 3 0-16,4 3 1 16,-4 0-2-16,3 0 1 15,1 4-2-15,0-1 0 16,3 0-6-16,0-3 0 15,0 4-7-15,0-4 1 16</inkml:trace>
  <inkml:trace contextRef="#ctx0" brushRef="#br2" timeOffset="-119712.53">20676 16321 40 0,'14'4'20'16,"4"5"-17"-16,-18-9 33 0,0 0-35 0,0 0 0 0,0 0 0 15,-3-6 0-15,-1-1-2 16,-3 7 1-16,-7 0 0 16,-4 0 1-16,-6 10-2 15,-1 2 1-15,-3 4-3 16,3 3 1-16,4 3-2 16,7-3 1-16,10-4-1 15,11-5 1-15,11-7 0 16,3-6 1-16,4-4-2 15,-4-5 1-15,-4-4-7 16,5-6 1-16</inkml:trace>
  <inkml:trace contextRef="#ctx0" brushRef="#br2" timeOffset="-119322.59">20786 16394 45 0,'7'15'22'0,"3"1"-26"16,-6-10 40-16,3 0-35 16,-4 1 0-16,4-1 0 15,1 0 0-15,6 1-2 16,0-7 0-16,7-4 1 16,4-2 0-16,3-6-1 15,7-7 0-15,-3-6-2 16,-4 3 0-16,0 0-9 15,-3 0 0-15,-4-6 0 16,-7 3 0 0</inkml:trace>
  <inkml:trace contextRef="#ctx0" brushRef="#br2" timeOffset="-118919.99">21255 16412 40 0,'-4'54'20'0,"-6"21"-23"0,10-53 41 0,-4 9-36 15,1 7 1 1,-1 3 1-16,1-1 1 0,-1-11-6 16,4-4 0-16,0-10 3 15,0-2 1-15,0-13-2 16,4-13 0-16,3-9-1 15,0-6 0-15,3-16-3 16,4-9 1-16,4 0-1 16,0-4 0-16,-1 4-1 15,5 3 1-15,-1 0 0 16,-4 9 0-16,5 6 2 16,2 10 0-16,8 10 2 15,-4 5 0-15,0 10 0 16,-3 6 0-16,-7 4 0 15,-8-1 0-15,-10 1-1 16,-7 2 0-16,-7 4-1 16,-3 0 0-16,-8-4-7 15,0 1 1-15,4-7-5 0,-4-3 1 16</inkml:trace>
  <inkml:trace contextRef="#ctx0" brushRef="#br2" timeOffset="-118599.22">21950 16140 40 0,'32'25'20'0,"-25"-19"-22"0,-7-6 36 0,0 3-35 16,-4 0 1-16,-6-3-1 15,-8 3 1-15,-10 0 0 16,3 4 0-16,4-1 0 15,0 7 0-15,-1 2 0 16,5 1 1-16,-1-4-1 16,8-2 1-16,3 2 0 15,3 4 0-15,8 0 1 16,-4 3 0-16,7-1-1 16,-4 1 1-16,-3 0-1 15,0 6 1-15,-7 0-4 16,-11 0 1-16,-13-3-12 15,-8-12 0-15</inkml:trace>
  <inkml:trace contextRef="#ctx0" brushRef="#br2" timeOffset="-118122.77">22832 16397 46 0,'0'22'23'0,"-4"-25"-26"16,1 3 34-16,-4-4-31 16,-4 4 1-16,-7-3-1 15,-3-3 1-15,-3 0-1 16,-5 3 1-16,1 3 0 15,3 6 1-15,1 3-2 16,6 4 0-16,0 2-2 16,8 4 0-16,6 3-2 0,11 0 1 15,15-3-1 1,9-10 0-16,8-5 0 0,0-11 0 16,-4-5-5-16,-3-10 1 15,7-10-2-15,-4-2 1 16</inkml:trace>
  <inkml:trace contextRef="#ctx0" brushRef="#br2" timeOffset="-117853.02">23019 16450 35 0,'0'22'17'0,"3"-41"-18"0,1 10 34 0,-4-16-31 16,0-7 0-16,-4-15 1 15,-3-3 1-15,-3-13-3 16,-8-2 0-16,4-1 3 16,0-3 0-16,7 9-1 15,-4 13 1-15,22 9 0 16,3 10 0-16,14 13-4 16,4 8 1-16,7 14-4 15,-1 2 0-15,-6 7-6 16,-7-4 0-16,-11-2-7 15,-7 2 1-15</inkml:trace>
  <inkml:trace contextRef="#ctx0" brushRef="#br2" timeOffset="-117642.14">22733 16108 55 0,'7'35'27'0,"42"2"-31"0,-27-30 51 16,2 2-47-16,22-3 1 15,4 1-2-15,6-4 0 16,-3-3-6-16,-4 0 1 16,-6-7-10-16,-12 1 1 15</inkml:trace>
  <inkml:trace contextRef="#ctx0" brushRef="#br2" timeOffset="-117220.97">24511 16331 42 0,'14'12'21'0,"-7"-2"-13"15,-7-10 28-15,0 0-34 0,-3 0 0 16,-8 3 0-16,-7 3 1 15,-10 4-4-15,-11-1 0 16,1 10 2-16,-5 0 1 16,-3 3-2-16,4 6 1 15,0 0-1-15,6 3 1 16,12 1 0-16,10 2 0 16,10 1 0-16,15-4 0 15,6-3-2-15,15-15 0 0,7-13-6 31,3-13 1-31,4-18-9 0,-11-7 0 0</inkml:trace>
  <inkml:trace contextRef="#ctx0" brushRef="#br2" timeOffset="-117012.39">24821 15857 42 0,'-7'60'21'0,"-21"40"-16"16,18-75 30-16,-5 22-35 16,-6 0 1-16,-7 13 0 15,0 6 1-15,0 9-3 16,6-3 1-16,5-12-5 0,3-13 1 16,7-13-9-16,7-15 0 15</inkml:trace>
  <inkml:trace contextRef="#ctx0" brushRef="#br2" timeOffset="-116651.91">25026 16368 47 0,'7'32'23'0,"-25"-13"-30"0,8-16 38 0,-11 3-31 16,-7 0 0-1,-8 4 0-15,1 2 0 0,0 1-2 16,-1 6 0-16,5 3-3 16,2 3 0-16,5-3-4 15,6-7 1-15,11 1-3 16,14-7 0-16,4 1 1 16,6-7 1-16,8-3 3 15,3-6 1-15,0-4 6 16,1 4 0-16,-5-3 5 15,-2-1 1-15,-5 4 2 16,1 6 1-16,-4 6-1 16,0 7 1-16,-7-1-5 15,0 4 1-15,-3 0-6 16,-1-1 0-16,4-2-10 16,0-7 0-16</inkml:trace>
  <inkml:trace contextRef="#ctx0" brushRef="#br2" timeOffset="-116367.83">25591 16284 47 0,'14'9'23'0,"-14"1"-30"0,-4-10 41 16,-6 3-35-16,-12 6 0 15,-6 4 0-15,-7 2 1 0,-4 1 0 16,-7 0 0-16,4 6-1 15,3-3 1-15,7-4 0 16,8 4 1-16,6 0-1 16,11 6 1-16,7 3 0 15,7-3 1-15,0-6-2 16,0 3 1-16,0-3-1 16,-3 0 0-16,-4-1-4 15,-7-2 1-15,-8-3-10 16,-2-10 1-16</inkml:trace>
  <inkml:trace contextRef="#ctx0" brushRef="#br2" timeOffset="-115705.23">25859 16362 40 0,'24'10'20'0,"-10"-1"-18"0,-14-9 29 16,-3 6-31-16,-4-3 1 16,-11 4 0-16,-6-1 0 15,-8 0-2-15,-4 4 1 16,1-1 0-16,0 0 0 16,0 7-1-16,3-3 1 15,7 2 0-15,4-2 0 16,7-1-1-16,7 1 1 0,10 0-1 15,8-1 1-15,0 1 0 16,6-1 0-16,1 4 0 16,-1-4 0-16,1-2-1 15,-7-1 1-15,-4 1 0 16,-7 2 0-16,-7 4-1 16,0 0 1-16,0 2-1 15,-4-2 0-15,0 3 0 16,1 0 0-16,-1-4 1 15,4 1 0-15,4-3 0 16,3-1 0-16,3-2 0 16,4-4 1-16,7-3 0 15,11-3 1-15,7-3-1 16,3-3 0-16,4-4 1 16,7-9 0-16,7-3-1 15,0 0 0-15,0 0 0 16,-8-9 0-16,-6 3 0 0,-11 3 0 15,-3 0-2-15,-7 3 1 16,-4 0-1-16,-4 3 1 16,-10 6-2-16,-3 7 0 15,-8 6 0-15,-3 13 0 16,-7 9 1-16,0-4 0 16,0 8 0-16,0 2 0 15,6 3 1-15,1 4 1 16,7-10-2-16,4-3 0 15,6-4-6-15,8-5 1 16,6-10-5-16,5-9 1 0</inkml:trace>
  <inkml:trace contextRef="#ctx0" brushRef="#br2" timeOffset="-115405.13">26698 16312 25 0,'7'3'12'0,"-14"-3"-11"16,4 3 16-16,-8 4-16 16,-3 2 0-16,-4 0 2 15,-3 1 1-15,-3-1-4 16,-1 1 1-16,4-4 3 16,7 6 1-16,3-2 1 15,7 2 1-15,8 7 0 0,10 3 0 16,11 6-2-16,7 7 1 15,-1-1-2-15,-6 4 0 16,-4-4-3-16,-7 1 0 16,-3 3-3-16,-15-4 1 15,-20-3-4-15,-26-9 1 16,-17-3-11-16,-14-12 0 16</inkml:trace>
  <inkml:trace contextRef="#ctx1" brushRef="#br2" timeOffset="-134600.97">24052 11376 0,'0'0'15,"0"0"1,0 0-1,0 0 1,0 0 0,0 0-1,0 0 1,0 0 0</inkml:trace>
  <inkml:trace contextRef="#ctx0" brushRef="#br2" timeOffset="-114475.64">28236 15487 36 0,'-35'44'18'0,"-53"-16"-15"0,70-12 19 16,-17 9-20-16,-11 10 0 16,-7 21 2-16,-17 23 0 0,-8 27-4 15,-3 13 0-15,0 26 4 16,0 5 0-16,17-3-2 16,11-15 1-16,18-3-5 15,14-19 1-15,17-20-10 16,18-17 1-16,15-23-4 15,6-16 1-15</inkml:trace>
  <inkml:trace contextRef="#ctx0" brushRef="#br2" timeOffset="-112478.9">28512 15817 27 0,'7'-4'13'0,"3"-5"-2"16,-6 9 13-16,-4 0-21 0,3 3 0 15,-3-3 2-15,0 0 0 16,-3-3-7-16,-8 0 1 16,-3-3 4-16,-7 3 0 15,3 3-2-15,-7 3 0 16,1 3-2-16,-1 3 1 15,0 1-1-15,1 2 0 16,-1 7-1-16,4-3 1 16,3-1-1-16,8-2 0 15,6 0 0-15,8-4 1 16,6-3 0-16,8-3 0 0,-1 0 0 16,1-3 0-16,-4-3 0 15,-3-3 0-15,-1 0 0 16,-3 0 1-16,1 2-3 15,-1-2 1-15,0 0 0 16,0 3 0-16,3 0 0 16,-3 3 0-16,0 3 1 15,4-3 1-15,-4 3 1 16,0 3 1-16,0 7 0 16,-7 5 0-16,-7 14-1 15,-4-1 1-15,4 4-5 16,0 2 1-16,0 1-7 15,4-16 0-15</inkml:trace>
  <inkml:trace contextRef="#ctx0" brushRef="#br2" timeOffset="-112207.86">28833 15318 35 0,'10'16'17'0,"-3"24"-17"0,-7-27 29 0,-3 18-29 16,-4 1 1-16,-8 12 0 16,-2 6 0-1,-4 0-2-15,0 6 1 0,-1 4 0 16,5 3 0-16,-1 3-3 15,4-16 0-15,3-13-7 16,8-15 0-16</inkml:trace>
  <inkml:trace contextRef="#ctx0" brushRef="#br2" timeOffset="-111999.56">29009 15171 26 0,'11'9'13'0,"-15"38"-5"16,0-31 15-16,-6 15-22 15,-1 16 1-15,-3 13-1 0,-11 15 1 16,-3 13-3-16,-3 3 1 16,2 6-1-16,5-12 0 15,9-20-9-15,8-18 1 16</inkml:trace>
  <inkml:trace contextRef="#ctx0" brushRef="#br2" timeOffset="-111167.43">30014 15697 42 0,'11'22'21'16,"-11"-12"-22"-16,0-7 36 0,-4-3-35 16,-10 3 0-16,-10 3 0 15,-12 4 1-15,-2 2-2 16,-1 7 1-16,-4 3 0 15,5-3 0-15,2 0-1 16,8-4 0-16,3 1-2 16,11 0 1-16,4-4-1 15,10 1 1-15,10-1 0 16,4 1 0-16,8-1 1 16,2 4 1-16,1-3 0 0,-4-1 0 15,-7 7 0 1,-10-6 1-16,-11 2-1 0,-11 4 0 15,-3 0-3-15,-7 0 0 32,-4-7-7-32,0-2 0 47</inkml:trace>
  <inkml:trace contextRef="#ctx0" brushRef="#br2" timeOffset="-110423.18">30043 15933 43 0,'0'37'21'0,"7"10"-20"0,-7-31 37 15,0-3-37-15,0-1 1 16,0 1-1-16,0-4 0 16,0 0-2-16,0-5 0 15,0-1 1-15,0-10 1 16,7-5-1-16,0-1 0 16,3-5-2-16,4-4 0 15,4-4 0-15,3 5 0 16,0-1-1-16,1 3 1 15,-5 3-1-15,1 7 0 16,-4 2 1-16,0 4 1 0,-3 6 0 16,-4 4 0-16,-4 2 0 15,-3 7 1-15,-3-1 0 16,-1 4 0-16,1-3-1 16,-1 0 1-16,4-7-1 15,0-3 1-15,0-3-1 16,4-3 1-16,3-6-1 15,3 0 0-15,4-4 1 16,4-2 0-16,0-4 0 16,-1 1 1-16,1 2-1 15,0 0 0-15,3 1 1 16,-4 3 0-16,1 5 0 16,0 4 0-16,-4 10 0 15,3 2 1-15,-6 10-1 16,-4 7 1-16,-3-4-1 15,-4 0 0-15,-4 0-1 0,4-3 0 16,0 0-2-16,0-7 1 16,7-2-6-16,4-7 0 15,3-6-5-15,-4-3 1 16</inkml:trace>
  <inkml:trace contextRef="#ctx0" brushRef="#br2" timeOffset="-110137.2">30748 15939 30 0,'25'3'15'0,"-18"3"-10"0,-7-6 24 0,0 0-29 16,3 3 0-16,-6-3-1 15,-4 0 1-15,-7 4 0 16,-7-1 0-16,-4 6 0 16,4 4 1-16,0 5-2 15,-1 4 1-15,5-3-3 16,-1 3 0-16,4 0-1 15,7 3 0-15,7-6 0 16,3-3 0-16,4-7 0 16,11-6 1-16,0-6 4 15,3-6 0 1,4-16-5 0,-4-4 1-16,0-2-3 15,4 6 0-15</inkml:trace>
  <inkml:trace contextRef="#ctx0" brushRef="#br2" timeOffset="-109829.38">31034 15967 37 0,'42'35'18'0,"-21"-20"-16"0,-14-15 36 15,-3-3-33-15,-1 0 0 16,-3-3 1-16,-7-4 0 15,-7 1-9-15,-7 3 1 0,-7 3 5 16,-4 6 1-16,-3 0-3 16,-4 6 1-16,7 10-2 15,1 0 0-15,2 0-1 16,8 3 0-16,7 0-1 16,7-4 1-16,11-2-1 15,10-7 0-15,7-5-1 16,7-4 0-16,0-7-4 15,-3-2 0-15,0-7-7 16,-1-12 1-16</inkml:trace>
  <inkml:trace contextRef="#ctx0" brushRef="#br2" timeOffset="-109477.42">31461 15271 48 0,'10'47'24'0,"-27"28"-27"0,10-50 42 0,-7 10-39 15,-4 21 0-15,-7 7-1 16,-3 12 1-16,-7 16-2 16,-1 0 0-16,8-9-2 15,7-10 1 1,3-19-9-16,4-15 1 0,4-19-2 15,-8-16 0-15</inkml:trace>
  <inkml:trace contextRef="#ctx0" brushRef="#br2" timeOffset="-109025.14">30992 15823 38 0,'24'31'19'0,"12"-9"-24"0,-22-22 36 16,3 0-31-16,4-6 0 15,11 0 1-15,11-10 1 16,-1-3-2-16,0 0 0 16,-3 7 0-16,0-4 1 15,-11 7-1-15,-3-1 1 16,-4 7-3-16,-7 0 1 15,0 6 0-15,-3 3 0 16,-4 1-1-16,-4-1 0 16,4-3 0-16,-3-3 1 0,3 0 0 15,0 0 1-15,0-3-1 16,0-3 0-16,0-1 1 16,0 1 1-16,0 3-1 15,0 3 1-15,0 9-1 16,0 7 0-16,4 6 1 15,3 6 1-15,7 7-1 16,4-1 1-16,0 4-1 16,10-4 1-16,11-2-1 15,0-4 1-15,-4-3-2 16,-3 0 0-16,-7 0-11 16,-8-12 1-16</inkml:trace>
  <inkml:trace contextRef="#ctx0" brushRef="#br2" timeOffset="-108364.29">28381 16670 44 0,'0'0'22'0,"-14"3"-26"0,7 0 33 16,-7 3-28-16,-4 7 0 15,-7-1 2-15,1 4 0 16,-5 3-3-16,1 3 0 16,0 0 2-16,3 0 1 0,4 9-2 15,7 3 1-15,7 4-3 16,7 3 1-16,14 3-3 16,14-7 0-16,8-12-3 15,2-12 1-15,-6-16-8 16,0-10 0-16</inkml:trace>
  <inkml:trace contextRef="#ctx0" brushRef="#br2" timeOffset="-108107.77">28603 16710 26 0,'7'25'13'0,"-7"16"1"16,0-31 14-16,0 5-25 15,0 1 1-15,4 9 1 16,-4 3 1-16,3 7-8 0,4-4 1 16,0-3 3-16,4 4 1 15,7-14-3-15,-1-8 0 16,4-10-1-16,1-6 0 16,-1-4-5-16,0-12 0 15,0-6-7-15,-3 0 1 16</inkml:trace>
  <inkml:trace contextRef="#ctx0" brushRef="#br2" timeOffset="-107760.95">28963 17005 33 0,'7'16'16'0,"-10"-16"-15"0,3 0 23 0,0-10-22 0,0 1 0 0,3-13 2 15,1 0 1-15,-1 3-5 16,4 0 1-16,0 1 3 16,4-1 1-16,-1 3-2 15,5 4 1-15,2 2-3 16,4 7 0-16,1 3-5 15,-1 0 1-15,0-3-6 16,0 0 1-16,0 0-6 16,0-4 1-16</inkml:trace>
  <inkml:trace contextRef="#ctx0" brushRef="#br2" timeOffset="-107514.1">29281 16892 30 0,'0'22'15'0,"7"28"-7"0,-4-37 23 16,4 6-28-16,0-1 0 15,0 1 4-15,0 0 0 0,4-6-8 16,0-4 1-16,-1-3 5 16,4-6 1-1,0-6-2-15,4-6 0 0,0-4-2 16,-1-3 0-16,-3-6-2 15,4-6 0-15,0 9-6 16,-1 0 0-16,4 0-9 16,1 3 0-16,-5-3-1 15,-3 3 0-15</inkml:trace>
  <inkml:trace contextRef="#ctx0" brushRef="#br2" timeOffset="-107239.11">29619 16955 44 0,'7'41'22'0,"25"-26"-28"0,-18-18 44 0,4 3-37 15,3 0 1-15,7-3 1 0,4 0 1 16,0-3-6-16,-4-4 1 16,0-5 2-16,-7 2 1 15,-3-6-2-15,-7 7 0 16,-4-4-2-16,-11 3 1 15,-3 4-1-15,-4 3 0 16,-6 3 0-16,-1 3 1 16,-3 9-1-16,3 7 1 15,4 6 1-15,4 9 1 0,3 7-1 16,3-4 1 0,4 1-3-16,7-7 0 15,7-6-5-15,4-7 0 0,7-8-6 16,6-14 1-1</inkml:trace>
  <inkml:trace contextRef="#ctx0" brushRef="#br2" timeOffset="-106954.24">30406 16795 29 0,'42'-9'14'0,"-14"12"-9"0,-24 0 21 0,-4 3-27 15,-7 4 1 1,-32 2-1-1,4-3 1-15,-4-2 0 16,4-1 0-16,3-3 0 16,4 0 0-16,7 0 1 15,3 4 0-15,11 5 2 0,7 7 0 16,11 3 1-16,10 3 0 16,7 6 0-16,4 4 1 15,-4-7-2-15,-10 4 0 16,-11-4-3-16,-14-3 1 15,-15-3-10-15,-9-7 1 16,-15-8-6-16,3-14 1 16</inkml:trace>
  <inkml:trace contextRef="#ctx0" brushRef="#br2" timeOffset="-106414.27">32230 15149 42 0,'14'12'21'0,"-4"16"-15"0,-2-9 36 15,9 16-38-15,15 27 0 0,3 26 1 16,4 22 0-16,-4 19-6 15,-14 18 0-15,-13 13 5 16,-23 9 1-16,-23 4-4 16,-12-17 0-16,-17-21-7 15,-10-19 0-15,-12-31-11 16,5-16 0-16</inkml:trace>
  <inkml:trace contextRef="#ctx0" brushRef="#br2" timeOffset="-103592.2">19286 2213 26 0,'0'0'13'0,"11"-9"-12"0,-4 3 14 0,0-7-14 16,4 1 1-16,-1-1 2 16,1 4 0-16,3-7-5 15,0 0 0-15,0 4 4 16,4-7 0-16,3 0 0 15,7-3 0-15,0 0-1 16,4-3 0-16,3-9 0 16,1 6 1-16,3-1-2 15,-1 4 1-15,-2 6-1 16,-1-6 1-16,0 7 0 16,0-11 0-16,1 4 0 15,-1-3 0-15,0 6 0 0,4 0 0 16,-4-6 0-16,1 3 1 15,-8 0-1-15,4 9 0 16,-1 3 0-16,1-2 1 16,0 5 0-16,3 1 0 15,0 0-2-15,1-1 1 16,-1 1 0-16,4 2 0 16,3 4-2-16,-3-6 0 15,3 9 0-15,-3 0 1 16,0 0-1-16,-7 3 1 15,-1 3-1-15,5 4 0 16,2-1 0-16,5-3 0 16,-4 4 0-16,-1-1 0 0,5 10 0 15,-1-6 0-15,4 2 0 16,0 10 1-16,0 0-1 16,-4 4 0-16,-7-1-1 15,1-3 1-15,2-3 0 16,1 9 0-16,3-9-1 15,1 10 1-15,-1-4 0 16,0 0 1-16,1 7-1 16,6-1 0-16,1 1 0 15,-5 2 0-15,-2-2 0 16,-8-7 0 0,0-6 0 15,4 0 0-31,3 0 0 0,4 0 0 15,-3 0-1-15,6 3 1 0,7 0 0 0,1 3 0 0,-1-12 0 0,1 3 0 16,-8 6 0-16,1 3 0 16,3-6 0-16,3 0 0 15,4-3 0-15,3-1 1 16,1 1-1 0,-1-3 0-16,1 3 0 0,-4-4 0 15,3 4 0-15,4-6 1 16,-3 2-2-16,3-8 1 15,-4 2-1-15,4-6 1 0,-3-6-1 16,-4-3 1-16,-4 0 0 16,4-7 0-16,-3-3 0 15,3-9 0-15,-7 3 0 16,0-6 0-16,0-3-1 16,-1-4 1-16,1-6-1 15,-3-2 1-15,-4 8 0 16,-11-3 0-1,4-2-1-15,0 2 1 0,3 3 0 16,0 1 0-16,1 3 0 16,-1-4 0-1,25-15 0 1,-4 12 0-16,-6 4 0 16,-4-1 0-16,-11 7 0 15,4 3 1-15,3 3-1 16,1 3 0-16,-4 0 0 15,-1 4 1-15,1 5-1 32,4 4 0-32,-1 3 0 15,0 3 0-15,1 3 0 0,-8 3 1 0,1 4-1 0,-12-1 0 16,-3-6-1-16,1 10 1 16,-1-4 0-16,-3 10 0 15,-1 3 0-15,-3 0 0 16,4 0-1-16,-7 3 1 15,7 0 0-15,-8-3 0 16,1 3-1-16,-1 7 1 16,-2-1 0-16,2 0 0 0,1-3-1 15,-1-2 1-15,5 5 0 16,2 3 0-16,1 1 0 16,0-1 0-16,-1-12 0 15,8 10 0-15,-4-4 0 16,1-3 1-16,-5 6-1 15,1-6 0-15,7 1 0 16,3-8 0-16,11-2 0 16,7 3 0-16,7 0 0 15,7-10 1-15,0 0-1 16,3-2 0-16,1 2 0 16,3 1 0-16,-10-10 0 15,-5 3 0-15,-6 3-2 16,-7-6 0-16,-10 0-4 15,-12 3 1-15,-3 3-11 16,-17-6 1-16</inkml:trace>
  <inkml:trace contextRef="#ctx0" brushRef="#br2" timeOffset="-101579.85">27538 3092 23 0,'3'12'11'0,"1"4"-4"0,-4-16 12 16,0 0-16-16,0 0 0 15,3-3 2-15,4-7 0 16,1 1-7-16,2-1 1 16,1-8 4-16,3-8 1 15,7 1-1-15,7 3 0 0,7-12 0 16,1-10 0-16,10-25 0 16,17-9 0-16,22-13-1 15,28-19 1-15,7-3-2 16,17-6 1-16,18-13-2 15,-6 13 1 1,-12 3-1-16,-13 9 1 0,-15 4-1 16,-14 18 0-16,-14 1-1 15,-14 8 1-15,-10 17 0 16,-11 12 0-16,-7 3 0 16,-4 6 0-16,-7 13 0 31,-7 6 0-31,-3 10 1 0,-4-1 0 0,0 4-1 15,-3 3 0-15,-4 3 0 16,0-6 0-16,0 6 0 16,-4 0 0-16,1 0 0 0,-1 0 0 15,4 0 0-15,-3 0 0 16,-4 0 0-16,0 0 0 16,0 0 0-16,0 6 1 15,4-6-1-15,-4 0 0 16,0 0 0-16,3 0 1 15,-3 0-1-15,0 0 0 16,7 0 0-16,-7 0 1 16,7 0-1-16,-3 0 1 15,-1 0-1 1,1 0 0-16,3 0 0 0,0 0 0 31,-7 0 0-31,7 0 0 0,0 0 0 0,0 0 1 0,-3 0-1 16,3 0 0-16,-7 0 0 15,0 0 0-15,0 0 0 16,7 0 0-16,-7 0 0 16,7 0 0-16,-7 0 0 15,7 0 0-15,-7 0 0 16,3 3 0-16,4 3 1 16,4 4 0-16,0-7-1 15,-1 13 1-15,4-4 0 16,4 10 0-16,10 6-1 15,11 10 1-15,14 12-1 16,3 7 1-16,25 12 0 16,25 12 0-16,14 16-1 15,7 10 0-15,18 18 0 16,17-5 1-16,-14-4-2 0,0 0 1 16,1-10-1-16,-15-9 1 15,-18-9-1 1,-28-16 1-16,-3-15-3 0,-18 2 0 15,-18-15-6-15,-17-6 0 16,-18-10-6-16,-17-9 0 16</inkml:trace>
  <inkml:trace contextRef="#ctx0" brushRef="#br2" timeOffset="-99538.1">29404 1188 18 0,'11'6'9'0,"6"-12"-1"16,-10-3 10-16,0-1-17 15,4 1 1-15,0-1 3 16,-4 1 0-16,0-4-5 16,-4 4 0-16,1 6 4 15,-1-6 1-15,-3 2-2 16,0 4 0-16,-3 3-2 0,-1-6 0 15,1 3-1-15,-4 3 1 16,0-7-1-16,-4 4 0 16,4 13 0-16,0-17 1 15,0 14-1-15,3 2 1 16,1 1-1-16,3 8 1 16,0-8-1-16,3 5 1 15,4-5-1-15,4 2 1 0,3-2 1 16,-3-4 0-16,-4-6 1 15,3-6 0-15,1-4 0 16,-1 1 0-16,1-4 0 16,-7 4 0-16,-1-7-2 15,-3 1 1-15,-3-4-2 16,-1 0 1-16,0 3-1 16,-3 7 0-16,-3 6-1 15,-1 12 1-15,-3-6-1 16,0 4 0-16,-4 2 0 15,4 7 0-15,4 3-1 16,3 2 0-16,3 5 0 16,4 2 0-16,7-13 1 15,4 4 0-15,3-3 0 16,0-3 1-16,11-1 2 16,-1-12 0-16,1 0 1 15,-7 0 0-15,-1-6 0 16,-3-13 1-16,-7 0-2 0,-3-6 1 15,-4 6-2-15,-4 0 1 16,-6-6-2-16,-4 10 1 16,3 2-2-16,1 4 1 15,-1 9-1-15,-3 0 0 16,0 9 0-16,0 10 1 16,0 6-1-16,3-3 1 15,-3 3 0-15,10-6 1 16,4 6-1-16,7-6 1 15,8-4-1-15,-5-11 1 16,8-8-5-16,6-2 1 0,-2-9-12 16,-5-4 0-16</inkml:trace>
  <inkml:trace contextRef="#ctx0" brushRef="#br2" timeOffset="-98036.52">27841 4954 39 0,'0'13'19'0,"4"-10"-12"16,-1-13 20-16,8-5-26 16,3-17 1-16,7-2 0 15,4-4 1-15,3-9-3 16,14 3 0-16,11-6 2 15,18-9 0-15,-4 5 0 0,18 1 0 16,6-10-2-16,5 4 1 16,2 2-1-16,-9-2 1 15,-12 2-1-15,-3 13 0 16,0-3-1-16,-10 13 1 16,3 9-1-16,-7 6 1 15,0 6-1-15,-4 10 1 16,-3 3-1-16,-7 6 1 15,-4 7-1-15,-6 3 1 16,-8 6 0-16,-3 0 0 16,-1 0-1-16,1-1 1 0,7-2-4 15,3-6 0-15,4-10-9 16,3-9 0-16</inkml:trace>
  <inkml:trace contextRef="#ctx0" brushRef="#br2" timeOffset="-96835.59">29418 5387 28 0,'7'-6'14'0,"18"-7"-11"16,-18 4 14-16,7-4-18 16,-3 1 1-16,6-4 3 15,8 0 0-15,10 7-2 16,4-13 0-16,10 6 1 15,8 1 1-15,6-1 0 16,-3 0 0-16,11 4-2 16,7 2 0-16,-11 1-1 15,-4 3 1-15,4 2-2 0,-3 1 1 16,-4 10 0-16,-4 2 0 16,-7 10 0-16,-10 6 0 15,0 3 0-15,-11 0 0 16,4 13 0-16,0 6 0 15,-1-16 0-15,-6-5 0 16,18-1 0-16,9-3 0 16,12-4 0-16,14-2 0 15,3-7 1 1,17-5 0-16,19 2 0 0,6-12 0 0,1-1-1 16,3-8 1-16,-11-4-1 15,-6-3 1-15,-12-3-2 16,-13 0 0-16,-11 0-8 15,-21-13 1-15,-14 0-3 16,-18 7 1-16</inkml:trace>
  <inkml:trace contextRef="#ctx0" brushRef="#br2" timeOffset="-96114.23">29429 5318 29 0,'0'3'14'0,"3"-12"-10"16,-3 2 24-16,-3-2-28 15,-4 6 0-15,-4-16 0 16,-3 0 1-16,-4 7-1 16,-3-1 0-16,-4 4 0 15,4 2 1-15,-3 11-1 0,-1-1 1 16,0 9-1-16,1 10 1 16,2 0 0-16,8 6 0 15,0 7-1-15,4 3 1 16,6-4-1-16,4-6 1 15,11 4-1-15,13-10 1 16,12-4 0-16,13-2 0 16,-3-10 0-16,-7-6 1 15,-4-6 0-15,-3-13 1 16,-8-6-1-16,1-6 1 16,-11-4-2-16,-7-12 1 0,-3 0-10 15,-4 16 0-15,-11-7-5 16,-10 13 1-16</inkml:trace>
  <inkml:trace contextRef="#ctx0" brushRef="#br2" timeOffset="-95122.33">29549 3982 18 0,'3'6'9'0,"-3"4"-4"0,0-10 5 16,0 0-8-16,0 0 1 15,0 0 4-15,0 0 1 16,0-7-8-16,4 1 1 16,-4 6 6-16,0-6 0 0,0 6-1 15,0 0 0-15,0 0-3 16,0 0 0-16,0-6-2 15,-4 6 1-15,-3 0-2 16,0 3 1-16,0 3 0 16,0 3 0-16,0 1-1 15,-4-1 1-15,1 7-1 16,-1 6 1-16,-3 3-1 16,0 3 1-16,10 4-1 15,8 2 1-15,7 4-1 16,-1-7 1-16,8 0 0 15,10-5 0-15,7-5 0 16,1-5 1-16,-1-10 0 16,-3-9 1-16,-4-9-1 15,-4-7 1-15,-6-6-1 16,-7-10 0-16,-8-2-2 16,-6-4 1-16,-4 0-7 15,-4 0 0-15,-7 4-10 0,-6 12 0 16</inkml:trace>
  <inkml:trace contextRef="#ctx0" brushRef="#br2" timeOffset="-90093.13">29524 15064 21 0,'0'9'10'0,"0"-9"0"16,0 0 11-16,0 0-18 15,-4 0 1-15,1 0 2 16,-1-3 1-16,-3 3-9 15,-3 0 0-15,-8 3 5 16,-7 4 1-16,-3 5-2 16,0 4 1-16,-4 0-3 15,0 12 1-15,4 6 0 0,0 7 0 16,7 0 0 0,3 0 0-16,11-4-1 0,7-5 0 15,11-4-3-15,10-3 0 16,4-13-7-16,3-2 1 15,0-7-3-15,0-9 0 16</inkml:trace>
  <inkml:trace contextRef="#ctx0" brushRef="#br2" timeOffset="-89703.65">29570 15337 12 0,'21'-22'6'0,"-7"9"10"0,-14 13 5 0,4-6-18 15,-4 6 0-15,-4-3 3 16,-3 3 0-16,-7 3-8 15,-4 0 1-15,4 7 4 16,0-1 1-16,-4 4-3 16,1 2 1-16,-1 1-2 15,4 0 1-15,0-4-1 16,7 4 1-16,3-7-1 16,8 1 0-16,3-7-1 15,4-3 1-15,-1-3-1 16,4-7 0-16,0 1 0 15,0-4 0-15,-3 1-2 16,3-1 1-16,-3 1-2 16,-1-1 1-16,-3 4 0 15,0 2 0-15,0 7 1 16,1 4 0-16,-1-1 3 0,-4 3 0 16,1 3 2-16,-4 7 0 15,0 3-1-15,0 0 0 16,0-1-1-16,-4 8 1 15,4-4-8-15,0-4 1 16,0 4-5-16,0-12 1 16</inkml:trace>
  <inkml:trace contextRef="#ctx0" brushRef="#br2" timeOffset="-89447.84">29944 14989 40 0,'7'3'20'15,"-7"-3"-22"-15,0 6 39 0,-4 7-35 16,-6 6 0-16,-4 6 0 16,0 3 1-16,-1-3-4 15,-2 6 0-15,-1 7 2 16,0 6 1-16,4-3-3 15,0-1 0 1,7 1-12 0,7-16 0-16</inkml:trace>
  <inkml:trace contextRef="#ctx0" brushRef="#br2" timeOffset="-89164">30117 15265 26 0,'10'0'13'0,"1"-3"-5"0,-11 3 7 16,0 3-14-16,-4-3 1 15,-3 0-1-15,-3 3 1 16,-4 0-2-16,-1 0 0 0,1 0 2 16,0 4 0-16,-3 2-1 15,-1 0 1-15,4 4 0 16,3 3 0-16,1 5-1 15,3 1 0-15,3 7-2 16,4-4 1-16,7-3-3 16,4-7 0-16,-1-8-5 15,4-1 0-15,1-9-2 16,2-7 1-16</inkml:trace>
  <inkml:trace contextRef="#ctx0" brushRef="#br2" timeOffset="-88906.7">30261 15321 21 0,'4'22'10'0,"-8"13"-6"15,4-26 17-15,-3 7-18 16,-4 2 0-16,0-2-2 16,0 6 1-16,-4 0-3 0,0 0 1 15,8-3 1-15,-1-3 1 16,4-1-1-16,4-5 0 15,3-7 0-15,7-6 0 16,4-4-1-16,-1-8 0 16,5-7-2-16,2-10 1 15,-3-2-8-15,1-4 1 32,-1-6-1-32,0 0 1 0</inkml:trace>
  <inkml:trace contextRef="#ctx0" brushRef="#br2" timeOffset="-88683.68">30600 14901 38 0,'7'34'19'0,"-11"17"-27"16,4-42 40-16,-3 7-31 16,-1 6 0-16,-6 6 1 15,-4 0 1-15,-4 10-4 16,0 6 1-16,1 9 1 15,-1-3 1-15,4-3-2 16,3-9 0-16,-3-7-7 16,7-9 1-16,7-6-5 15,0-13 0-15</inkml:trace>
  <inkml:trace contextRef="#ctx0" brushRef="#br2" timeOffset="-88310.57">30660 15352 23 0,'-4'13'11'0,"1"-4"-5"0,3-9 13 0,-4 4-15 16,4-1 0-16,-3 3 2 15,3 10 1-15,0 2-8 16,0 8 0-16,0-1 5 16,3 0 0-16,4-6-2 15,4-7 1-15,7-2-3 16,-1-7 1-16,4-3-2 15,-3-3 1-15,0-10-3 16,-1-3 1-16,1-9-10 16,0 0 1-16</inkml:trace>
  <inkml:trace contextRef="#ctx0" brushRef="#br2" timeOffset="-87947.82">31115 15236 40 0,'11'32'20'0,"-11"-10"-20"0,0-19 31 16,-4 0-32-16,-3 3 1 16,-4-3 0-16,-3 1 0 15,0-4 0-15,0 3 1 16,-4-3-1-16,1 3 0 15,3 0 0-15,3 3 1 0,1-3-1 16,6 4 1-16,4-1-1 16,4 6 1-16,6 4-1 15,4 6 1-15,4-3-1 16,0 3 1-16,-4-3-2 16,0 0 1-16,-4-4 0 15,1 1 0-15,-8-4-1 16,-6 1 0-16,-8 3 0 15,-10-4 0-15,-7 1-8 16,-7-1 0-16,-8-9-3 16,1-3 1-16</inkml:trace>
  <inkml:trace contextRef="#ctx0" brushRef="#br2" timeOffset="-87269.64">31623 15161 23 0,'39'-31'11'0,"-25"6"-2"16,-11 18 16-16,-3-2-23 0,-3 0 1 15,-8-4 0 1,-13-3 1-16,-15 4-5 0,-14-10 0 16,-18-6 3-16,-10 0 0 15,-10 2-1-15,-12-2 0 16,-6 0-1-16,-1 3 1 16,-2 3-1-16,-8 6 1 15,-4 4-1-15,-3 2 1 16,4 4-4-16,-1 3 0 15,4 3-6-15,-3 6 1 16,3 0-2-16,18 4 1 0,6 2 1 16,1-2 1-16,7 2 2 15,3-2 1-15,11 5 4 16,4 4 1-16,6 6-3 16,8 0 0-16</inkml:trace>
  <inkml:trace contextRef="#ctx0" brushRef="#br2" timeOffset="-87000.07">28871 15262 18 0,'-3'37'9'0,"17"-2"-9"16,-7-26 18-16,0 4-18 15,7 9 0-15,4 6 0 16,10 3 0-16,14 4 0 16,8 2 0-16,20-2 2 15,15-1 0-15,24 1 2 16,25-4 0-16,22-3 1 15,13-6 0-15,14-9 0 16,1-4 0-16,-4-9-2 0,10-12 1 16,-35-13-3-16,-6-7 0 15,-22 1 0-15,-11-10 1 16,-28-6-1-16,-14-9 0 16,-21 2-2-16,-25 7 1 15,-24-3-11-15,-32-6 1 16</inkml:trace>
  <inkml:trace contextRef="#ctx0" brushRef="#br2" timeOffset="-84523.44">18976 1251 37 0,'-4'0'18'0,"4"6"-12"0,0-6 19 0,0 9-25 16,0 10 1-16,-3 10-1 15,-1 5 1-15,-3 19-2 16,0 4 1-16,-3 24 0 15,-12 32 1-15,8 3-1 16,-3 25 0-16,-1 13-1 16,0 9 0-16,1-6-3 15,-1-32 1-15,4-18-6 16,0-19 0-16,0-32-2 16,10-12 1-16</inkml:trace>
  <inkml:trace contextRef="#ctx0" brushRef="#br2" timeOffset="-83402">18778 1091 21 0,'7'0'10'0,"11"-3"-6"0,-7 3 17 0,3 0-18 15,3 0 0-15,5 0 2 16,6-7 1-16,0 7-7 16,4 0 0-16,7 7 4 15,10-14 1-15,7 7-2 16,15 7 0-16,14 5-1 16,6 4 1-16,19-7-1 15,10 1 1-15,7-10 0 16,7-10 1-16,17 1-1 15,15-7 1-15,11-3-2 16,20 1 0-16,-3-7 0 16,7 12 1-16,11 7-3 15,-4 6 0-15,14 0-1 16,-17 6 1-16,14-6 0 0,-1-6 0 16,-6-10-1-16,14-6 0 15,-15-3 1-15,15-3 0 16,-3 3 0-16,-1-13 1 15,4 13 0-15,-11 9 0 32,141 4-1-32,-42-4 1 15,-53 7-1-15,-18-1 1 16,-17 1 0-16,-25 3 0 47,-14 12 0-47,-10-6 1 0,-8 9-1 0,-21 1 0 0,-28 9 0 0,-7 6 1 0,-18 0-1 15,-14 12 0-15,-14-2-1 16,-14-4 1-16,-14 4-1 16,-11 15 0-16,-6 3 0 15,-8 10 0-15,-4 18 0 16,-3 1 0-16,0 18 0 16,-7 7 0-16,0 9 1 15,4 12 0-15,3-2 0 16,0-10 0-16,0 9 0 15,0-15 0-15,0-6 0 16,-3-4 1-16,-1-15-1 16,-6-1 1-16,-4-12-1 15,-11-6 0-15,-10 3 0 16,-4-9 0-16,-3 3-1 0,-8-1 1 16,-9-5-1-16,-12-7 1 15,-7-6 0-15,-13-7 0 16,-1-2-1-16,-14-4 1 15,-10-6 0-15,-18-6 1 16,-4-3-1-16,-20-10 0 16,-15 0 0-16,0-2 0 15,-21-1 0-15,-3-3 1 16,-29 0-1-16,0-3 0 16,-28-1 0-16,-3-2 0 15,-36 3 0-15,-10 0 0 16,-32-3 0-16,-7-7 0 0,-1 7 0 15,-23 12 0-15,-5-6 0 16,121 0 1-16,-166 19-1 16,137-10 0-16,-180 35 0 15,25-19 0-15,-3 13-11 16,-4-19 1-16</inkml:trace>
  <inkml:trace contextRef="#ctx0" brushRef="#br2" timeOffset="-71417.09">17512 8814 30 0,'18'25'15'0,"6"-6"-11"0,-17 0 16 16,0 19-20-16,0 15 0 15,-7 13 1-15,0 19 0 0,-3 21-2 16,-8 29 1-16,4 15 0 15,-3 29 1-15,3 28-1 16,3 0 1-16,1 25 0 16,-1 7 0-16,0 11 0 15,-3 4 1-15,0-9 1 16,-7 0 0-16,0-7-1 16,-3 0 0-16,-1-3 0 15,0 10 0-15,4 0-2 16,-4 5 1-16,1 14-1 15,-4-1 1-15,0 1-1 16,-4-23 0-16,0-12 0 16,0-16 0-16,1-31-4 15,-1-16 0-15,0-12-8 16,1-25 1-16</inkml:trace>
  <inkml:trace contextRef="#ctx0" brushRef="#br2" timeOffset="-70801.22">16556 14888 21 0,'0'25'10'0,"10"13"-4"0,-2-25 7 0,-1 5-11 15,3 14 0-15,1 5 0 16,3 4 1-16,0 6-4 15,0 13 1-15,0 9 2 16,-3 0 1-16,-4 6-2 16,-4-3 0-16,-3 7 0 15,0-7 0-15,0-6-2 16,0-10 1-16,4-6-1 16,3-9 1-16,4-13 0 15,3-3 0-15,3-15 0 16,11-13 0-16,11-10 1 0,21-18 1 15,18-10-2-15,14-19 1 16,-8-2 0-16,1-7 0 16,-7 3-1-16,-8 9 1 15,-13 4-1-15,-8 6 1 16,-17 3-1-16,-11 6 0 16,-11 10 0-16,-10 6 1 15,-14 0-1 16,-7 7 0-31,-14 5-1 0,-32 4 1 0,-21 0-1 0,-15 6 1 0,-10 6-1 16,-3-6 1-16,-7 0-1 16,6-9 0-16,18-7-8 15,11-19 0-15</inkml:trace>
  <inkml:trace contextRef="#ctx0" brushRef="#br2" timeOffset="-69824.29">18052 10674 28 0,'3'63'14'0,"-17"2"-7"15,11-43 14-15,-1 10-21 16,-3 9 1-16,-4 2-1 15,1 1 1-15,-1 0-3 0,1-12 1 16,3-10-8-16,7-13 0 16</inkml:trace>
  <inkml:trace contextRef="#ctx0" brushRef="#br2" timeOffset="-69526.55">17963 10458 30 0,'25'37'15'0,"14"-21"-9"0,-21-10 22 0,3 0-27 16,3-3 1-16,8 7 0 16,11 2 1-16,6 10-3 15,4 3 0-15,-7 1 2 16,-7 2 0-16,-11 6-1 15,-14 7 1-15,-14 6-1 16,-21 6 1-16,-18 7-2 16,-3-10 0-16,-15-3-3 15,-3-6 0-15,11-16-5 16,6-9 0-16,8-7-5 16,7-6 1-16</inkml:trace>
  <inkml:trace contextRef="#ctx0" brushRef="#br2" timeOffset="-69119.52">18330 11003 31 0,'11'10'15'0,"17"-1"-10"0,-17-15 25 0,3-1-30 16,3 1 1 0,-2 3 1-16,-1-3 0 0,-4-1-3 15,-3 1 0-15,0-3 1 16,-3-4 1-16,-4 4-2 16,0-4 1-16,-4 1-3 15,-3 2 1-15,0 4-2 16,-3 3 1-16,-1 6 1 15,4 3 0-15,4 7 0 16,-1 3 1-16,4 2 1 16,4 7 1-16,-1-6 1 15,4 6 0-15,4-3-1 16,-1 0 0-16,1-3-1 16,-4 0 0-16,0-3-8 15,4-7 1-15,-1-9-2 16,1-3 0-16</inkml:trace>
  <inkml:trace contextRef="#ctx0" brushRef="#br2" timeOffset="-68760.9">18613 11151 43 0,'28'9'21'0,"14"-25"-28"0,-28 10 43 15,11 0-36-15,3-4 1 16,0 4-1-16,-3 3 0 16,-4-3-1-16,-7-4 1 0,-3-2-1 15,-4-1 0-15,-7-3 0 16,-7-2 0-16,0 2-2 16,-7 0 1-16,0 7-2 15,-4 3 1-15,0 12 1 16,1 3 0-16,3 10 0 15,3 0 0-15,0 6 2 16,1 3 1-16,6 4 0 16,1 2 1-16,3-9-1 15,7 3 0-15,7-3 0 16,11-3 0-16,3-9-4 16,0-7 1-16,0-6-8 15,1-9 1-15</inkml:trace>
  <inkml:trace contextRef="#ctx0" brushRef="#br2" timeOffset="-68384.03">19078 11436 34 0,'-7'47'17'0,"-7"-13"-16"0,11-24 26 16,3-1-27-16,0-3 0 16,0-6 1-16,0-9 1 0,0-7-2 15,3-12 0-15,4-9 1 16,0-7 0-16,0-7-1 16,0-8 1-16,0-1-2 15,0 1 1-15,4 5-1 16,3 11 0-16,7 5 1 15,11 3 0-15,3 13 0 16,8 10 1-16,2 6 0 16,-2 12 0-16,-4 3-1 15,-11 7 1-15,-11 9-2 16,-17-3 1-16,-10 0-2 16,-15 0 0-16,-10-3-9 15,-14-7 0-15</inkml:trace>
  <inkml:trace contextRef="#ctx0" brushRef="#br2" timeOffset="-67482.91">18217 11822 42 0,'39'18'21'0,"25"-30"-24"0,-50 6 35 0,0-4-32 15,-3-6 0-15,-1-2-1 16,-3-7 1-16,-7 6 0 16,-3-3 0-16,-4-3-1 15,-4 3 1-15,-7 3 0 16,1 6 0-16,-4 7 0 16,-1 6 1-16,1 6-3 15,0 1 1-15,3 5-2 16,4 4 1-16,4 6-1 15,3 0 1-15,3 3-1 16,1-3 0-16,-1 0 1 16,1 0 1-16,3 3 0 0,-4 0 1 15,1 0-1-15,3 0 0 16,3 3 0-16,4-6 0 16,4 0 2-16,3 3 0 15,3 4 1 16,1 2 0-15,-4 0 2-16,-3-3 0 0,-8 4-1 0,-10-1 0 0,-7 4-2 0,-7-4 0 16,-7-6-2-16,-8-3 1 15,-6-6-1-15,3-7 0 16,4-3 0-16,0-6 1 0,0-6-1 16,6-6 1-16,5-4 0 15,6 3 0-15,14-2 0 16,8-1 0-16,7 4 0 15,17-4 1-15,14 0 0 16,7 7 0-16,8-7 0 16,3-3 0-16,0 0 0 15,-7-6 0-15,-7-3 0 16,-8 0 0-16,-6 3-1 16,0-3 1-16,-4-1-1 15,-7 1 0-15,-3 3-1 16,-4 3 1-16,-7 3-1 15,-7 4 0-15,0 5-1 16,-3 7 0-16,-8-3 0 16,-3 9 0-16,0 9 1 15,0 4 0-15,0 3 1 0,7 6 0 16,3 0 1-16,8 3 0 16,3-3 0-16,7-6 0 15,-4-3-3-15,-3 0 1 16,0-7-9-16,0-12 0 15</inkml:trace>
  <inkml:trace contextRef="#ctx0" brushRef="#br2" timeOffset="-67063.63">18634 12025 34 0,'0'19'17'0,"-4"-16"-18"16,4-3 24-16,0 0-23 15,0 0 0-15,4-6 0 16,-1 0 0-16,4-4 0 16,0 1 0-16,7-4-1 15,-3 1 1-15,0-1-2 16,-1 1 0-16,4-1-2 15,0-2 0-15,1 5 0 16,2 4 1-16,-3 0 0 16,0 6 1-16,1 6 4 15,-5 0 0-15,1 4 2 0,-1-1 0 16,-3 0 0-16,0 4 1 16,-3 0-2-16,-4 5 1 15,0 4-3-15,-4 0 1 16,4-6-3-16,-3 0 1 15,3-7-2-15,3 0 0 16,4-2-2-16,1-4 0 16,2-3-6-16,4-3 1 15</inkml:trace>
  <inkml:trace contextRef="#ctx0" brushRef="#br2" timeOffset="-66762.25">19015 12057 29 0,'17'-3'14'0,"8"6"-8"0,-14 0 22 0,-1 3-25 16,8-3 1-16,0 4 0 15,-1-4 1-15,1 0-6 16,3-3 0-16,0-3 4 16,-3-4 0-16,-4 1-2 15,0-3 1-15,-3-1-2 16,-1 1 1-16,-3-4-2 16,-7-2 1-16,-3 2-1 15,-4 1 0-15,-7 2-1 16,-1 10 1-16,1 3 0 15,0 4 0-15,0 2 0 16,3 4 1-16,4 2 0 16,4 1 1-16,3 6-3 15,7-3 1-15,4 0-4 0,3-4 0 16,0-2-7 0,3-4 1-16,5-9-1 0,2-6 1 15</inkml:trace>
  <inkml:trace contextRef="#ctx0" brushRef="#br2" timeOffset="-66237.39">19576 12032 22 0,'10'12'11'0,"4"-9"-12"0,-14-3 21 0,4 0-20 0,-4 0 1 16,3 3-1-16,-6 1 1 0,-1-1-1 15,1 0 0-15,-4 3 0 16,3-3 0-16,1 0 0 15,-1 4 0-15,1-4 0 16,-1 0 1-16,4 0-1 16,0 0 0-16,0-3-1 15,0 0 1-15,4 3-4 16,-1 1 1-16,-3-1-2 16,4 3 0-16,-1-3-1 15,1 3 1-15,-1 4 1 16,1-1 0-16,3-3 2 15,0-2 1-15,4 2 2 16,-1-3 0-16,8-3 1 16,3 0 1-16,7-6 1 15,4-4 0-15,3-5-1 16,4-7 0-16,3-10-1 16,4-12 1-16,0-6 0 0,-7-19 1 15,-7-3-2-15,-11-9 1 16,-4-1 0-16,-6-6 1 15,-8 16-1-15,-3 13 1 16,-7 12-3-16,-7 18 1 16,-3 10-1-16,-8 26 0 15,-3 18 0-15,0 22 0 16,-4 12-1-16,7 17 0 16,0 8-1-16,8 1 1 15,6 0-3-15,4-13 1 16,4-6-8-16,6-22 1 0</inkml:trace>
  <inkml:trace contextRef="#ctx0" brushRef="#br2" timeOffset="-66010.71">20091 12022 25 0,'0'28'12'0,"-4"-2"-8"16,4-20 16-16,0 3-20 16,0-2 0-16,-3-1-1 15,3-3 1-15,0-3-7 16,0-9 1-16,0-13-2 0,0-4 1 16</inkml:trace>
  <inkml:trace contextRef="#ctx0" brushRef="#br2" timeOffset="-65780.84">20119 11790 20 0,'11'28'10'0,"-8"-12"-12"0,-3-16 17 16,0 0-24-16,0 0 0 15,4-6-1-15,-1-4 0 0</inkml:trace>
  <inkml:trace contextRef="#ctx0" brushRef="#br2" timeOffset="-65456.11">20331 11872 30 0,'14'-3'15'0,"0"12"-9"16,-7-9 31-16,7-3-36 15,4 3 1-15,3 3 2 0,3 0 1 16,-2 3-6 0,-8-2 0-16,0 2 2 0,-7 0 0 15,-7 7-1-15,-4-4 0 16,-3 4-2-16,-7 2 1 15,-3 1-1-15,-1 0 1 16,-7 2 0-16,4 4 1 16,0 3 0-16,0 4 0 15,0-1 0-15,3 3 1 16,0 4-1-16,4-1 0 16,7 1 0-16,4-7 1 15,6-6-1-15,8-3 1 16,3-10-2-16,0-3 0 15,0-6-5-15,0-9 1 0,0-4-7 16,-3-5 1-16</inkml:trace>
  <inkml:trace contextRef="#ctx0" brushRef="#br2" timeOffset="-65262.77">20267 12085 30 0,'11'22'15'0,"3"-6"-7"16,-7-10 20-16,3-3-28 15,1 3 1-15,3-6-1 16,4 0 1-16,3-3-5 16,4 0 1-16,-4-3-7 15,3-7 0-15</inkml:trace>
  <inkml:trace contextRef="#ctx0" brushRef="#br2" timeOffset="-64721.49">20567 12116 28 0,'11'22'14'0,"-1"-15"-14"0,-10-7 18 15,0 0-19-15,0 0 0 16,0-7-1-16,-3 1 1 15,-1 3 1-15,-3 3 1 0,0 0-2 16,0 12 0-16,3-2 0 16,1 2 0-16,3-2-1 15,3-4 1-15,4 0 0 16,0 1 0-16,1-1 0 16,-1-3 0-16,0 3 1 15,0 1 0-15,0-1-1 16,0-3 0-16,3 0 0 15,1-3 0-15,0 0 0 16,-1-3 0-16,1 0 2 16,6 0 0-16,12 0 1 15,6-7 0-15,0-2 0 16,4-10 1-16,0-10-2 16,0-8 1-16,6-14-2 15,-2-5 0-15,-4-17-1 0,-8-8 1 31,-6-1 0-31,-7-3 0 0,-11 7 0 0,-7 12 0 16,-7 12 0-16,-4 17 1 16,-10 14 0-16,0 17 0 15,-4 25-1-15,-3 24 1 16,0 17-2-16,-4 21 1 16,7 16-1-16,0 4 1 15,4 5-1-15,4-3 1 16,6-15-4-16,0-19 1 15,4-25-4-15,7-22 1 16</inkml:trace>
  <inkml:trace contextRef="#ctx0" brushRef="#br2" timeOffset="-64530.25">20708 12007 26 0,'32'6'13'0,"38"-19"-18"16,-45 7 24-16,3-3-22 15,1-4 1-15,-1 1-11 16,7-1 0-16</inkml:trace>
  <inkml:trace contextRef="#ctx0" brushRef="#br2" timeOffset="-64337.84">21107 12091 18 0,'-4'57'9'0,"-6"-7"-8"0,6-44 11 0,1 7-13 0,-1-7 1 16,0-3-10-16,4-3 1 16</inkml:trace>
  <inkml:trace contextRef="#ctx0" brushRef="#br2" timeOffset="-63880.51">21227 12113 17 0,'28'28'8'0,"46"-6"-7"0,-46-18 11 0,0-1-10 16,4-3 0-16,3 0 3 15,-6-3 0-15,-8-4-6 16,-4-2 0-16,-6-1 3 15,-4 7 1-15,-7 3-2 16,-3 3 0-16,-4 7-1 16,-1-1 0-16,1 1 0 15,0-1 0-15,0 4-1 16,4-4 0-16,3 4 0 16,3-4 0-16,4 0 0 15,0 1 1-15,4-1-1 16,0 1 0-16,-1-1-1 15,4-3 1-15,0 1-2 0,4-4 1 16,0-6-2-16,3-4 1 16,0-2-1-16,0-4 1 15,4 4 1-15,-4 0 0 16,0-1 1-16,0-2 1 16,4-4 1-16,3 10 1 15,4-1 0-15,0 10 1 16,0 1 1-16,6-1 0 15,1 9 1-15,3 10 1 16,8 3-1-16,-1 4 1 0,-3-1-1 16,-4-6 0-16,11-3-2 15,7-4 0-15,0 1-1 16,-7-7 0-16,-7 1-5 16,-14-7 0-16,-15-3-8 15,-17-3 1-15</inkml:trace>
  <inkml:trace contextRef="#ctx0" brushRef="#br2" timeOffset="-61252.45">16552 17638 31 0,'7'29'15'0,"0"-36"-9"15,-7 7 15-15,8-9-19 16,-1-7 0-16,3-12 0 16,1-13 0-16,-1-6-4 15,1-15 1-15,-8-17 2 0,-6-9 0 16,-4-9-2-16,-11 13 1 16,1-7-1-16,-1 6 0 15,-3 7-1-15,0 12 1 16,-1 9 0-16,8 16 0 15,4 7 1-15,-1 15 1 16,8 3 1-16,10 4 1 16,7 6 1-16,14 6 1 15,18 0-1-15,14 9 1 16,7-3-1-16,18 1 0 16,3-1-6-16,7 3 1 15,-10 1-12-15,-15-7 1 0</inkml:trace>
  <inkml:trace contextRef="#ctx0" brushRef="#br2" timeOffset="-61044.09">16711 17174 42 0,'28'32'21'0,"29"-20"-21"16,-36-12 30-16,7 0-31 16,4 0 1-16,3-6-3 15,-3-7 1-15,-7 4-8 0,-4 0 0 16</inkml:trace>
  <inkml:trace contextRef="#ctx0" brushRef="#br2" timeOffset="-60786.64">17046 17438 22 0,'0'34'11'0,"0"4"-9"0,0-32 7 15,4 4-5-15,3-1 0 0,3-6 5 16,5-3 1-16,6-6-11 15,3-4 0-15,5-5 6 16,-5-4 1-16,1 0-3 16,0-3 0-16,-8-3-10 15,1-6 0-15,-4-7-4 16,-3 4 0-16</inkml:trace>
  <inkml:trace contextRef="#ctx0" brushRef="#br2" timeOffset="-60128.34">17410 17218 37 0,'0'3'18'0,"-4"-3"-21"0,4 0 33 0,0 0-27 15,0 0 1-15,0 0 3 16,0 0 0-16,4 0-8 16,-1 0 1-16,4 0 5 15,7 0 0-15,4 0-2 16,3 0 0-16,7 0-1 15,4 0 0-15,7-3-2 16,3 3 0-16,-3-3 0 16,-7 0 1-16,-4 0-2 15,-7 3 1-15,-7 0-1 16,-14 0 0-16,-7 3-1 16,-7 6 1-16,-4 4-1 15,-3 6 1-15,0 3-1 0,0 6 0 16,-4-6 1-1,-3 6 0-15,3 0 0 0,4 7 1 16,4-1 0-16,-1-2 0 16,7-4 1-16,8-3 0 15,6 0-1-15,8 0 0 16,7-6 0-16,-1-10 0 16,4-2-7-16,1-7 0 15,-1-10-7-15,-4-9 1 16</inkml:trace>
  <inkml:trace contextRef="#ctx0" brushRef="#br2" timeOffset="-59878.02">17498 17447 48 0,'17'19'24'0,"22"-25"-28"16,-28 3 41-16,3-1-38 16,7 1 1-16,0 0-4 15,7-6 0-15,1 6-4 16,-1-4 0-16,0-8-5 0,-7-4 0 31</inkml:trace>
  <inkml:trace contextRef="#ctx0" brushRef="#br2" timeOffset="-59466.91">17935 17243 38 0,'4'7'19'0,"6"-7"-19"0,-3 0 34 0,8 0-30 16,2 0 0-16,11 3 1 16,4 0 1-16,0 3-8 15,3 0 1-15,-7 1 4 16,1 2 0-16,-8-6-2 16,-4 0 0-16,-6 4-2 15,-7-1 1-15,-8 3-1 16,-3 4 0-16,-4-1 0 15,-3 4 0-15,-3-3 0 16,-5 2 0-16,1 4 0 16,-3 3 1-16,2 0 0 15,-2 0 0-15,3 0 0 16,3 3 0-16,4-3 0 16,7 0 1-16,3-3-1 15,8 0 0-15,6-10-3 0,8-3 0 16,7-6-9-16,-1-6 0 15,-2-7-2-15,-1-12 1 16</inkml:trace>
  <inkml:trace contextRef="#ctx0" brushRef="#br2" timeOffset="-59257.32">17946 17438 36 0,'10'22'18'16,"8"-19"-16"-16,-7-3 33 0,3 0-34 16,7-3 1-1,7 0-1-15,4-4 1 0,7 1-5 16,3 3 0-16,4-3-8 16,-4 3 0-16,-10-10-1 15,-7 0 1-15</inkml:trace>
  <inkml:trace contextRef="#ctx0" brushRef="#br2" timeOffset="-59001.49">18888 17137 30 0,'0'19'15'0,"-28"24"-11"0,17-30 28 16,-10 6-30-16,-7 9 0 16,-11 10 0-16,-11 9 1 15,-3 22-4-15,-3 12 1 16,-8 16 1-16,-3-12 0 16,4 3-6-16,14-19 1 15,10-10-7-15,14-24 0 16</inkml:trace>
  <inkml:trace contextRef="#ctx0" brushRef="#br2" timeOffset="-58836.58">18330 17080 27 0,'11'16'13'0,"14"62"-10"15,-15-56 15-15,1 10-16 16,3 5 0-16,0-2-5 15,0-7 1-15,0-3-5 16,-10-6 0-16</inkml:trace>
  <inkml:trace contextRef="#ctx0" brushRef="#br2" timeOffset="-57965.38">16256 17983 34 0,'-4'-6'17'16,"22"31"-15"-16,-11-22 29 0,7 1-26 15,7-1 0-15,22 0 3 16,17-3 0-16,28 3-10 16,21-6 1-16,32 9 7 15,29-12 0-15,38 0-3 16,21-7 0-16,15-9-1 16,-15-9 0-16,7-1-3 15,-3-8 1-15,-25 5-3 16,-24 1 0-16,-26-1-7 15,-16 4 0-15,-30-4-6 0,-27 1 0 16</inkml:trace>
  <inkml:trace contextRef="#ctx0" brushRef="#br2" timeOffset="-57468.49">16260 16303 29 0,'-4'6'14'0,"0"25"-8"16,4-21 17-16,-3 5-21 0,-1 14 0 15,-3 5 0-15,0 16 1 16,-3 19-4-16,-1 10 0 16,1 21 2-16,-1 16 0 15,-3 13-3-15,-4 9 1 16,-3 0-5-16,0-10 1 15,0-15-6-15,7-16 1 16</inkml:trace>
  <inkml:trace contextRef="#ctx0" brushRef="#br2" timeOffset="-56855.42">16387 16353 28 0,'63'41'14'0,"57"-1"-3"16,-71-30 22-16,25 5-31 0,32 7 1 16,32-3-1-16,14 0 1 15,20-6-5-15,8-7 0 16,7-9 3-16,7-10 0 16,-14-3-2-16,0-5 1 15,-10-8-1-15,-12-5 1 16,-31 2-1-16,-3-2 1 15,-15-1-1-15,-14-2 1 16,-14-1-1-16,-10 4 0 16,-11 9 0-16,-11 6 1 15,-10 6-2-15,-7 4 1 16,-7 12-1-16,-8 16 0 0,-3 9 0 16,-3 10 0-16,0 9 1 15,3 0 0-15,3 15 0 16,8 1 1-16,7 19 1 15,-4 2 0-15,14 20-1 16,1 12 1-16,-8 9-1 16,-14 1 0-16,-17-1 0 15,-15 4 0-15,-14-16-1 16,-24-10 1-16,-18-9-1 16,-21-22 1-16,-4-18-7 15,-21-10 1-15,-17-19-3 16,-22-10 0-16</inkml:trace>
  <inkml:trace contextRef="#ctx0" brushRef="#br2" timeOffset="-53972.97">20278 17610 9 0,'-7'25'4'0,"7"-15"-3"0,0-10 0 16,0 0-2-16,0 0 1 16,3-7 0-16,-3-2 0 15,0 0 0-15,4-1 1 0,-4 1-1 16,0 3 0-16,-4-1 1 15,4 1 1-15,-3 0 0 16,-1 6 1-16,4 6 0 16,-3-3 0-16,-1 0 1 15,4 4 0-15,0 2-1 16,0-3 1-16,0 4-2 16,0-1 0-16,0 7 0 15,0 6 0-15,-3 3-2 16,-1 9 1-16,-3 4 0 15,0 0 1-15,-4-4-1 16,1-3 1-16,3 7 1 16,-4-10 0-16,4-3 0 15,0-3 0-15,0-9-1 16,7-10 1-16,7-3-1 16,7-19 1-16,4-18-1 15,3-14 1-15,0-21-1 16,0-16 0-16,-3 4-1 0,-1-13 1 15,1-4-2-15,0 4 1 16,-4 6-2-16,0 16 1 16,0 9-2-16,-3 10 1 15,-4 18 0-15,-4 10 1 16,-3 9-1-16,0 13 0 16,-3 6-1-16,-1 9 1 15,1 0-2-15,-1-2 0 16,1-4-6-16,-1 3 1 0,4-6-3 15,0-6 0 1</inkml:trace>
  <inkml:trace contextRef="#ctx0" brushRef="#br2" timeOffset="-53568.32">20218 17554 35 0,'7'-10'17'0,"32"4"-23"0,-22 3 35 16,4-3-28-16,4-4 0 16,7 7 1-16,7 6 0 15,3 10-2-15,-3 6 1 16,-4 6 1-16,-7 9 1 16,-7-2-2-16,-6-7 0 15,-8 3-1-15,-11 0 1 16,-10 0-2-16,-14 4 0 15,-8 2-1-15,1-2 0 16,-14-7-3-16,-1 0 0 0,5-10-6 16,6-5 1-16</inkml:trace>
  <inkml:trace contextRef="#ctx0" brushRef="#br2" timeOffset="-53174.22">20634 17773 23 0,'4'0'11'0,"-8"16"1"0,4-10 13 15,-4 7-23-15,1 3 0 16,-1 2 1-16,4 7 0 16,0 4-4-16,4-14 0 15,3 1 4-15,7 0 0 16,-3-4-1-16,-1-9 0 15,8 0-1-15,3-3 1 0,0-12-1 16,4-13 0-16,-4-7-7 16,-3-15 1-16,-4-6-7 15,-4-6 1-15</inkml:trace>
  <inkml:trace contextRef="#ctx0" brushRef="#br2" timeOffset="-52922.11">21103 16949 36 0,'7'28'18'0,"-17"9"-19"15,6-24 28-15,-6 9-27 0,-5 12 0 16,-2 7 0-16,-4 13 0 15,-4-1 0 1,4 19 0-16,3-6 0 0,0 0 1 16,8-4-3-16,-1-8 1 15,4-14-9-15,4-14 0 16</inkml:trace>
  <inkml:trace contextRef="#ctx0" brushRef="#br2" timeOffset="-52723.88">20659 17353 41 0,'3'22'20'0,"18"0"-10"15,-7-19 33-15,15 0-41 16,13 0 1-16,14 1 0 16,19-1 1-16,2-3-6 15,-6 0 0-15,-4 0-4 16,-7 0 0-16,-7 3-9 15,-18-6 0-15</inkml:trace>
  <inkml:trace contextRef="#ctx0" brushRef="#br2" timeOffset="-52052.02">21908 17704 35 0,'-18'82'17'0,"0"12"-18"16,11-75 20-16,-3 12-19 15,-1 7 0-15,0 3 0 16,4-13 0-16,0-6-1 16,0-7 1-16,4-8 0 15,3-14 1-15,7-11-1 16,0-14 0-16,3-12-1 0,1-6 0 15,3-16-1-15,-3 4 1 16,-1-7-2 0,1 6 1-16,3 6-2 0,4 10 1 15,-1 10 2-15,8 12 0 16,0 6 3-16,6 6 0 16,5 13 2-16,6 10 1 15,0 5 1-15,-3 1 1 16,-4 6-1-16,-6 0 0 15,-12 3-4-15,-10 3 1 16,-14 4-3-16,-17-1 0 16,-15 0-5-16,-4-2 0 0,1-11-7 15,0-5 0-15</inkml:trace>
  <inkml:trace contextRef="#ctx0" brushRef="#br2" timeOffset="-51735.56">22557 17667 30 0,'3'3'15'0,"-10"-3"-11"15,0-3 21-15,-7-4-25 16,-7 4 1-16,-7 6 0 15,-1 4 1-15,-2 2-3 0,2 7 1 16,-2 3 1-16,2-1 0 16,5 4 0-16,3 0 0 15,6 0-1-15,15-3 1 16,7-6-1-16,8-7 0 16,2-9-1-16,8-3 1 15,3-4-3-15,0-2 1 16,-3-4-8-16,7-12 0 15</inkml:trace>
  <inkml:trace contextRef="#ctx0" brushRef="#br2" timeOffset="-51316.83">22624 17664 34 0,'-7'65'17'0,"3"-21"-17"15,1-34 25-15,-1 2-24 16,0 4 1-16,1 0 1 16,-1-1 1-16,4-2-5 15,4-1 0-15,3 1 3 16,4-7 0-16,-1-3-2 16,4-6 1-16,0-3-2 15,1-7 1-15,-5 4-1 16,4 3 1-16,0 3-1 15,0 3 1-15,-3 3-2 16,3 6 1-16,-3 1-2 0,3 5 1 16,-4-2-2-16,1-1 1 15,0 1-1-15,3-1 1 16,-4-2 2-16,4-4 0 16,-3-3 0-16,0-3 1 15,-1-6 0-15,1-3 1 16,3-4 0-16,0-6 1 15,-3-3-1-15,-4-6 1 16,-4-6-2-16,1-4 1 16,-1 0-9-16,4-3 1 15</inkml:trace>
  <inkml:trace contextRef="#ctx0" brushRef="#br2" timeOffset="-50775.17">22980 17773 51 0,'14'29'25'0,"35"5"-27"0,-34-28 46 0,2 1-43 0,11-1 0 0,4-3-1 0,0-6 1 16,3-3-2-16,-3-7 1 15,-4 1 0-15,-7-4 0 16,-7-6-1-16,-6 0 1 0,-8-3-1 16,-8 3 1-16,-6 0-2 15,-3 6 0-15,-1 7-1 16,0 9 0-16,1 9 0 15,3 7 1-15,3 3 0 16,4 3 0-16,4 6 0 16,3 0 0-16,7 0-1 15,7-3 0 1,3-3-9-16,4-3 0 0</inkml:trace>
  <inkml:trace contextRef="#ctx0" brushRef="#br2" timeOffset="-50504.32">23495 17940 30 0,'14'3'15'0,"-14"-38"-12"0,0 23 17 15,-3-10-20-15,-1 3 0 16,-3-3 3-16,0 0 1 15,0 0-3-15,3 6 1 16,1 1 2-16,3 5 1 16,10 4 0-16,8 6 1 15,10 3-3-15,4 0 1 0,3 0-5 16,1 1 1-16,-1-4-8 16,-7 3 0-16,0 0-6 15,-7-3 1 1</inkml:trace>
  <inkml:trace contextRef="#ctx0" brushRef="#br2" timeOffset="-50159.76">23922 18049 24 0,'-4'10'12'0,"8"-17"-10"0,-4 7 15 0,3-6-13 0,1-10 0 15,-1 4 2 1,1-10 1-16,3-13-8 0,0-5 0 16,-7-20 5-16,0-6 1 15,4-12-2-15,-1 3 0 16,1-10-2-16,3 10 1 15,0 9-1-15,0 9 0 16,3 7 1-16,12 16 0 16,6 12-1-16,4 12 1 15,-1 7-6-15,-2 6 0 16,-8 10-8-16,-4-1 0 16</inkml:trace>
  <inkml:trace contextRef="#ctx0" brushRef="#br2" timeOffset="-49943.89">23753 17676 35 0,'-8'44'17'0,"30"-19"-12"16,-12-22 23-16,8 0-28 16,7 1 1-16,6 2-1 15,1-3 0-15,0 0-4 16,3 0 1-16,-7 0-7 15,4-3 0-15</inkml:trace>
  <inkml:trace contextRef="#ctx0" brushRef="#br2" timeOffset="-49705">24119 17802 18 0,'4'43'9'0,"7"11"0"0,-8-42 5 15,1 1-13-15,-1-1 0 16,4 1 3-16,0-10 1 16,0 0-5-16,0 3 0 15,4-6 3-15,3 4 1 16,4-4-2-16,3-7 1 16,0-5-2-16,4-10 0 0,-1-6-10 15,1-4 0-15</inkml:trace>
  <inkml:trace contextRef="#ctx0" brushRef="#br2" timeOffset="-49455.14">24659 17027 34 0,'7'35'17'0,"-17"40"-16"15,3-53 25-15,-8 12-25 16,-2 10 0-16,-1 25 0 16,1 19 0-16,-5 12-2 15,-6 19 1-15,0-9-1 0,0-6 0 16,3-10-9-16,0-19 0 16</inkml:trace>
  <inkml:trace contextRef="#ctx0" brushRef="#br2" timeOffset="-46641.38">28614 15208 29 0,'-4'10'14'0,"11"-13"-1"0,-7 3 14 16,11 3-24-1,3-6 0-15,7-1 3 0,7-2 0 16,8 0-8-16,-1-10 0 16,0-9 5-16,-3-9 0 15,-7-4-2-15,-1-6 0 16,-2-6-1-16,-1 3 0 15,0 3-1-15,4 6 1 16,-11 10-1-16,0 6 1 16,-7 6-2-16,-4 10 0 0,-6 9-1 15,-8 10 1-15,4 12-1 16,0 6 0-16,0 10 1 16,0 3 0-16,-4 6 1 15,8-6 0-15,-1 9 1 16,1-2 0-16,3-8 0 15,0 1 1-15,3-12-1 16,1-10 1-16,-4-4-1 16,0-8 0-16,0-10-1 15,0-10 0-15,0-5 0 16,-4-4 1-16,-3-3-1 16,-10-6 0-16,-11-10 1 15,-11 1 0-15,-7 2 0 16,0 1 0-16,-7-1 0 15,0 7 0-15,4 3-1 0,6 9 1 16,8 4-1-16,7 5 1 16,7 4 0-16,7 6 0 31,0 4 0-31,24-1 0 0,15-3 0 0,14 0 1 16,24 0-1-16,15 0 1 15,10 0-1-15,7 1 1 16,4-1 0-16,-4-3 1 15,-17 0-1-15,-18 0 0 16,-18 3-1-16,-21 0 0 16,-24 6 0-16,-22 10 0 15,-28 3-1-15,-14 6 1 16,-28 1-3-16,-25 8 0 0,-14 10-8 16,-18 10 1-16</inkml:trace>
  <inkml:trace contextRef="#ctx0" brushRef="#br2" timeOffset="-42593.22">18994 1787 34 0,'10'6'17'0,"1"-6"-14"0,-4-6 18 0,-4-10-21 16,1-2 1-16,3-4 1 15,3-10 1-15,-2 1-3 16,6-4 0-16,0-9 1 16,7 7 1-16,0-7-1 15,4 0 1-15,-4 0-2 16,-3 10 1-16,-4 5-1 16,-4 11 0-16,-3-1-1 15,0 9 0-15,-3 20-1 16,-1 2 1-16,1 13-1 0,3 0 1 15,0 13-1-15,4 6 1 16,3 0 0-16,3 0 1 16,1 3 0-16,3-3 1 15,-3-10 0-15,0-6 0 16,-4-2-1-16,-4-14 0 16,-3-6-1-16,-7-6 1 15,-3-9-1-15,-8-7 1 16,-10 7-1-16,-7-10 0 0,-15 10 0 15,-9 2 1-15,2-2 0 16,-6 6 0-16,-1-13-1 16,-3 16 1-16,4-6 0 31,3 12 0-31,11-12 0 0,10 6 1 0,7 0 0 16,4 0 0-16,17 0 0 15,11-3 1-15,15 3-1 16,13 0 0-16,7-16-1 15,18-9 0-15,14-6 0 16,7-4 0-16,8-2 0 16,-8-7 0-16,-14 3 0 15,-14 9 0-15,-11 7-1 16,-10 7 1-16,-11 11 0 16,-17 17 0-16,-22 18-1 0,-28 25 0 15,-25 16 0 1,-20 19 1-16,-36 28-6 0,-28 35 1 15,-18 2-5-15,-4 17 0 16</inkml:trace>
  <inkml:trace contextRef="#ctx0" brushRef="#br2" timeOffset="-36841.28">20599 10260 20 0,'3'-3'10'0,"8"9"-3"0,-8-9 11 0,1 3-17 16,3 3 1-16,-4 3 1 15,5 1 1-15,-1-4-4 16,3 0 0-16,1-3 4 16,10-6 0-16,18-1 0 15,17-2 1-15,29-4 0 16,21-2 0-16,21 2-1 15,24-2 1-15,5-4-2 16,16-3 0-16,5 0-2 16,3 3 1-16,3 3-2 15,-6 4 0-15,-19-1-1 16,-2 1 1-16,-12 2-2 16,-10 1 1-16,-17 3-1 0,-26-1 0 15,-20 4-3-15,-18 0 0 16,-18 3-8-16,-21 3 1 15,-17-3-1-15,-11 3 1 16</inkml:trace>
  <inkml:trace contextRef="#ctx0" brushRef="#br2" timeOffset="-36287.03">20549 10370 21 0,'-10'3'10'0,"-4"0"-7"16,10 0 18-16,-3 0-21 15,0 0 1-15,0 4 1 0,3-1 0 16,1 0-1-1,6 0 1-15,8 1 2 0,10 2 0 16,11-6 1-16,10-3 0 16,29 3 1-16,28 1 0 15,13-4-3-15,33-7 0 16,17-8-1-16,4-4 1 16,18 0-3-16,-1-6 1 15,1-3-2-15,13-1 0 16,-10-2 0-16,-21 9 1 15,-11 3-2-15,-17 4 0 16,-18 2-2-16,-18 4 1 0,-24 6-2 16,-22-1 0-16,-21 11-4 15,-21-1 0-15,-17 3-3 16,-22 1 1-16</inkml:trace>
  <inkml:trace contextRef="#ctx0" brushRef="#br2" timeOffset="-35673.99">20606 10608 25 0,'-7'9'12'0,"-4"-2"-7"0,8-4 21 15,-1 3-23-15,-3-3 1 16,0 4 2-16,3-1 1 0,1 0-8 16,3 0 1-16,3 1 6 15,8-1 0-15,3-3-1 16,7 0 0-16,-3-3-1 16,14 0 0-16,17-3-2 15,11-3 1-15,21-1-2 16,18-5 1-16,21-4-2 15,28-6 1-15,0 0-1 16,22-6 0-16,6-3-1 16,-14 3 1-16,11-4-1 15,-7 7 1-15,-11-3-1 32,-24 6 0-32,-22 6-1 0,-10 7 1 15,-18-1-4-15,-18 7 1 0,-20 3-5 16,-22 0 1-16,-14 0-7 94,-14 0 0-94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16T14:14:24.87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53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0-16T14:14:58.092"/>
    </inkml:context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7401 4801 29 0,'11'37'14'0,"-11"38"-5"0,-7-59 15 15,-4 9-24-15,1 3 1 16,-4 10-1-16,-1-7 0 16,1 4 0-16,4-7 0 15,3-6-3-15,0-3 1 16,3-10-7-16,8-6 0 0</inkml:trace>
  <inkml:trace contextRef="#ctx0" brushRef="#br0" timeOffset="419.91">7645 4713 37 0,'39'-19'18'0,"-15"-16"-15"15,-20 17 30-15,-1 8-32 16,-3-5 1-16,0-4 2 15,-7-3 1-15,-10 0-6 16,-15 3 1-16,-7 0 2 16,4 7 1-16,-11 8-1 15,-11 11 0-15,-3 12-3 16,-3 3 0-16,-1 12-2 0,4 13 0 16,8 16-2-16,-5 15 0 15,15 10-2-15,7 12 0 16,17 7 2-16,18 0 0 15,14-23 3-15,18-18 1 16,28-16 3-16,14-18 0 16,21-29 3-16,14-22 0 15,-10-25 0-15,-7-3 1 16,-14-16-2-16,-22 1 0 16,-21-11-2-16,-10-2 0 15,-18 0-9-15,-7 0 1 0,-7 3-7 16,0 6 1-16</inkml:trace>
  <inkml:trace contextRef="#ctx0" brushRef="#br0" timeOffset="1004.61">8424 4587 52 0,'0'-3'26'0,"0"9"-32"15,0-6 47-15,-3 16-40 16,-8 9 0-16,-6 13 0 15,-1 15 1-15,0 16-3 16,-6 6 0-16,2 4 0 16,8-1 1-16,4-6-4 15,3-12 1-15,3-13-7 16,8-9 0-16,6-23-4 16,8-12 0-16</inkml:trace>
  <inkml:trace contextRef="#ctx0" brushRef="#br0" timeOffset="1681.03">8904 4462 43 0,'11'28'21'0,"-25"29"-23"0,10-51 38 16,-3 19-37-16,-4 13 1 15,1 9 2-15,-4 18 0 0,3 8-2 16,1 2 1-16,-1-3 1 16,4-3 1-16,-4-10 0 15,11-11 0-15,-7-17-2 16,4-9 1-16,-1-7-1 16,1-11 0-16,-4-8-1 15,-7-2 0-15,3 0-1 16,-10-3 1-16,0-7-2 15,-4 0 1-15,4 4-2 16,3 2 0-16,4 7-2 16,-7 13 1-16,3-7-1 15,1 3 1-15,2 10 1 16,5 2 0-16,3 7 2 16,7 4 0-16,3-4 2 0,4 3 1 15,11 3 2-15,10-9 0 16,15-3 0-16,10-3 0 15,6-7-1-15,5-2 1 16,-4-14-2-16,-7-2 1 16,-4-7-3-16,-13-9 1 15,-1-3-1-15,-7-4 0 16,-3-2 0-16,-8-4 0 16,-6 4-1-16,-4 3 1 15,-7 2-1-15,0 7 1 16,-7 10-2-16,0 12 1 15,-4 3-1-15,1 13 0 0,-4-4 0 16,0 10 1-16,3 6 0 16,0 7 1-16,11 2 0 15,7 1 1-15,8-3 0 16,-1-10 0-16,14-7-1 47,4-5 1-47,6-10-2 0,1-9 0 0,-4-4-4 0,1-2 0 0,-4-4-8 15,-1-12 0-15</inkml:trace>
  <inkml:trace contextRef="#ctx0" brushRef="#br0" timeOffset="2221.42">9726 5145 46 0,'7'4'23'0,"-7"-8"-20"0,0 4 37 16,0 0-40-16,-3-3 0 15,-4 3 0-15,-4 0 1 0,-3 7-1 16,-7-7 0-16,-4 3 0 16,-10 6 1-16,3 7-1 15,4-1 0-15,3 4-1 16,4 0 1-16,3 6-2 16,8-9 1-16,10 0-1 15,3-1 0-15,11-8-1 16,7-4 1-16,1-3 0 15,-1-7 0-15,0-2 0 16,0-7 1-16,-7 1 0 16,-3-4 1-16,-1 0-1 15,1 6 1-15,-4 1 0 16,0-1 0-16,0 4 1 16,0 6 0-16,4 12 1 15,-1 7 1-15,1 9 0 0,0 6 0 16,3 4-1-1,7 6 0-15,0-1-1 0,4-8 0 16,-1-13-12-16,1-10 1 16,3-15-4-16,4-10 0 15</inkml:trace>
  <inkml:trace contextRef="#ctx0" brushRef="#br0" timeOffset="2776.64">12026 5214 53 0,'0'13'26'0,"-3"-10"-35"0,-1-6 50 16,-3-6-42-16,-7-4 1 15,-7 0-1-15,3 7 1 16,-3 0 0-16,-7 3 1 15,0 6-1-15,-1 9 0 16,1 7 0-16,3 10 0 16,11-4-1-16,4 3 1 0,10-3-3 15,10-6 1-15,8-7-2 16,0 4 0-16,10-19-7 16,0-3 0-16,14-16-2 15,8-3 0-15</inkml:trace>
  <inkml:trace contextRef="#ctx0" brushRef="#br0" timeOffset="3061.27">12411 5293 43 0,'0'25'21'0,"0"-28"-24"0,0-3 41 16,0-10-37-16,-4-12 1 15,1-10 0-15,-8-12 1 16,-3-13-4-16,-4-9 0 16,1-3 2-16,3 3 0 15,-1 9 0-15,5 0 0 16,6 7 0-16,8 6 0 16,6 12 0-16,8 10 1 15,0 9-3-15,-1 9 1 16,5 10-6-16,-5 4 1 15,-3-1-9-15,-10 3 0 16</inkml:trace>
  <inkml:trace contextRef="#ctx0" brushRef="#br0" timeOffset="3226.01">11927 5001 43 0,'11'16'21'0,"45"-16"-14"15,-31-6 32-15,17 2-39 16,18-8 1-16,4-4-2 16,-8 4 0-16,1 2-12 15,-8-2 0-15</inkml:trace>
  <inkml:trace contextRef="#ctx0" brushRef="#br0" timeOffset="3782.13">14026 5509 39 0,'-7'-6'19'0,"0"-41"-6"16,4 22 22-16,-1-10-33 15,1-18 1-15,-4-7 0 16,0-5 1-16,-4-11-5 15,4-5 0-15,3 6 3 16,8-7 1-16,7 16-1 16,6 13 0-16,4-7-1 0,4 13 0 15,3 13-2-15,4 12 0 16,0 9-4-16,-4 10 1 16,-14 3-8-16,-7 13 0 15,-14 2-4-15,-10 10 1 16</inkml:trace>
  <inkml:trace contextRef="#ctx0" brushRef="#br0" timeOffset="3978.28">13744 5202 53 0,'7'38'26'0,"29"-32"-27"16,-19-9 51-16,15 3-49 15,3-3 0-15,4 3 0 16,0-7 0-16,0 7-2 15,-1-6 1-15,5 6-2 16,-1 0 1-16,0-3-8 16,-3-3 0-16,-3-4-7 15,-5-2 0-15</inkml:trace>
  <inkml:trace contextRef="#ctx0" brushRef="#br0" timeOffset="4221.05">14393 5315 41 0,'7'31'20'0,"-3"10"-13"0,-4-32 29 15,0 13-38-15,0 3 1 16,0-3 1-16,0-9 0 16,0-1 0-16,7-2 0 15,7-4 0-15,4 0 0 16,6-6 0-16,1-18 0 15,0-4-1-15,-4-7 1 16,-3 4-4-16,-1-6 1 16,-3-7-10-16,4 1 0 15</inkml:trace>
  <inkml:trace contextRef="#ctx0" brushRef="#br0" timeOffset="4655.22">14732 5390 46 0,'0'47'23'0,"4"-50"-21"15,-4 3 37-15,0 0-40 16,3 3 1-16,4-9-1 16,0 0 0-16,0-1 1 0,0-5 0 15,4-4-2-15,-1-3 1 16,5-3-3-16,-1 0 0 16,-4 0-1-16,4 4 0 15,-3 5-1-15,3 0 1 16,0 10 1-16,0 3 1 15,0 7 2-15,4 5 1 16,-4 4 1-16,-3-4 1 16,-1 4 0-16,1-3 0 15,-4-1-1-15,0 4 0 16,4 0-1-16,-1-1 1 0,1-2-9 16,3-1 1 15,-4-12-3-31,1 0 1 15</inkml:trace>
  <inkml:trace contextRef="#ctx0" brushRef="#br0" timeOffset="5162.64">15462 5258 48 0,'21'19'24'0,"-10"0"-29"15,-11-19 50-15,-4 6-46 16,-3-6 1-16,-7 7-1 15,-10 2 1-15,-8 7 0 16,-3-1 0-16,-1 7-1 16,5 3 1-16,6 0-1 15,4 0 0-15,3 1-1 0,4-8 1 16,3-2-1-16,8-3 0 16,13-4 0-16,8-3 1 15,14-6 0-15,0 0 0 16,6-6 0-16,5-10 1 15,6-6 0-15,-3-9 0 16,0-10-1-16,0-18 0 16,0-13 0-16,3-10 1 15,-3-12-1-15,-4-10 1 16,-7 4-1-16,-3 3 1 16,-11 9 0-16,-3 7 0 0,-11 12 0 15,-7 6 0-15,-4 16 0 16,-6 6 0-16,-4 25-1 15,-11 20 1-15,7 14-1 16,1 11 1-16,-4 36-1 16,7 14 0-16,3 12 0 15,7 15 1-15,4-8 0 16,0-4 0-16,0-13 0 16,0-21 0-16,4-13-8 15,-4-16 1-15,0-18-4 16,-7-13 1-16</inkml:trace>
  <inkml:trace contextRef="#ctx0" brushRef="#br0" timeOffset="5346.51">15501 5007 30 0,'18'16'15'0,"28"44"1"0,-29-48 26 15,4 1-38-15,8-7 0 16,-1-3-1-16,7-3 1 15,4-3-6-15,0-3 0 16,0 3-3-16,-8 3 0 16,1-3-10-16,-4-1 0 15</inkml:trace>
  <inkml:trace contextRef="#ctx0" brushRef="#br0" timeOffset="5541.26">16023 5208 44 0,'7'47'22'0,"-7"0"-15"0,0-31 34 0,0 3-41 15,-3 9 0-15,-1-6-2 16,1-6 1-16,-1-7-3 16,1-9 1-16,-1-9-11 15,4-7 0 1</inkml:trace>
  <inkml:trace contextRef="#ctx0" brushRef="#br0" timeOffset="5706">15939 5045 44 0,'21'47'22'0,"10"-3"-19"0,-20-41 33 31,3 0-36-31,4 4 0 0,3-7-4 0,7 0 0 15,0 3-3-15,4 0 0 16,0-3-6-16,-11 3 1 16</inkml:trace>
  <inkml:trace contextRef="#ctx0" brushRef="#br0" timeOffset="5974.9">16369 5177 30 0,'7'0'15'0,"0"-13"-14"0,-7 13 22 0,-7 0-25 15,-4 3 0-15,-3 7 2 16,4-1 0-16,-4 1 1 16,-1 5 0-16,1 7-3 15,0 3 1-15,7 0-1 16,4 4 1-16,6-1-2 16,1-3 1-16,6-16 1 15,4-2 0-15,11-14 4 16,-4-5 0-16,0-10 0 15,1-6 0-15,-1-7 0 16,-4 10 1-16,-6-3-12 16,-4-7 1-16,-3 1-3 15,-1 6 1-15</inkml:trace>
  <inkml:trace contextRef="#ctx0" brushRef="#br0" timeOffset="6560.51">16626 5189 37 0,'7'22'18'0,"-10"32"-16"15,3-45 36-15,0 0-36 16,0 4 1-16,0-7 1 16,0-3 0-16,3 1-6 0,8-8 1 15,3 1 3-15,0-16 0 16,4 1-2-16,3-4 1 15,0 0-3-15,-3-7 1 16,0 1-1-16,-4 0 0 16,0 3 0-16,-4 6 1 15,4 3-1-15,1 10 1 16,-1 6 1-16,7 6 0 16,0 10 1-16,7 6 0 15,4 6-1-15,-4 7 1 0,0-4-6 16,-3 4 0-16,-4-7-7 15,-3 3 0-15</inkml:trace>
  <inkml:trace contextRef="#ctx0" brushRef="#br0" timeOffset="10209">18200 4010 28 0,'28'-15'14'0,"-7"5"2"15,-14 10 15-15,0 0-25 16,0 0 0-16,-3 3 2 15,-8 7 0-15,-10 2-11 16,-7 13 0-16,-11 13 6 16,-10 12 1-16,-7 22-3 15,3 4 0-15,-7 18-1 16,-4 31 0-16,-6 13 0 16,10 13 0-16,11 8 1 15,13-8 0-15,15-13-1 16,18-31 1-16,13-7-2 15,12-22 0-15,-1-21-8 16,4-20 0-16,-4-18-7 16,-7 0 1-16</inkml:trace>
  <inkml:trace contextRef="#ctx0" brushRef="#br0" timeOffset="18551.3">18687 5061 22 0,'-4'9'11'0,"11"7"-6"0,-7-13 12 16,0 0-18-16,-3 3 1 16,-8 1-1-16,-3-1 1 15,-4 0 1-15,-3 4 0 0,0-7-1 16,0 6 1-16,3 7 0 15,1 6 1-15,2 3-1 16,1 6 1-16,4-3 0 16,3-2 0-16,7 2 0 15,0 6 1-15,3-5-1 16,8-1 1-16,6-9-2 16,8-1 0-16,3-5-8 15,1-4 1-15,2-2-4 16,1-7 0-16</inkml:trace>
  <inkml:trace contextRef="#ctx0" brushRef="#br0" timeOffset="18813.23">18919 5337 39 0,'29'-32'19'0,"-19"-5"-20"16,-6 27 36-16,-1 4-34 15,1 0 0-15,-4 0 2 0,-4-4 1 16,-3 1-5-16,-7 6 1 15,-7-1 2-15,-4 8 0 16,1 2-2-16,-1 3 0 16,0 1-3-16,4 2 1 15,3 4-1-15,4 6 1 16,4-6-2-16,3 2 1 16,7-2 1-16,7 0 0 15,7-7 0-15,3-9 0 16,8 0-5-16,0-6 0 15,3-10-3-15,-7-3 1 16</inkml:trace>
  <inkml:trace contextRef="#ctx0" brushRef="#br0" timeOffset="19185.7">19064 5208 35 0,'-3'38'17'0,"3"-4"-16"15,0-31 31-15,0 1-32 16,0 5 1-16,0-3 0 16,0-6 1-16,0 7-2 15,0-7 0-15,0 6 0 16,0-6 1-16,7 0-1 16,-7 0 0-16,7-3 0 15,3-4 0-15,1-2-1 16,3-4 1-16,0-2-1 0,0 2 0 15,0 1 1 1,0-1 0-16,1 4 0 0,-1-1 1 16,-4 10-1-16,1 3 1 15,-1 7 0-15,-3 6 0 16,1-7 0-16,-1 3 0 16,0 4-1-16,3 3 0 15,-3 0-3-15,4-4 1 16,-1 1-7-16,5-3 0 15,2-10-3-15,1-6 1 16</inkml:trace>
  <inkml:trace contextRef="#ctx0" brushRef="#br0" timeOffset="19500.8">19639 5142 28 0,'25'7'14'0,"0"-1"-7"0,-18-9 24 0,0 6-30 15,0 0 1-15,-4-3 0 16,-3 0 1-16,0 0-4 16,0 6 0-16,-7 7 2 15,-7-1 0-15,0 7-1 16,-4 0 0-16,4 0 0 16,0 6 0-16,-4-3 0 15,4 0 0-15,0 0 0 16,4 6 0-16,3-3 0 0,3 3 1 15,4-6-1-15,7-3 1 32,0-3-2-32,11-1 0 15,3-5-3-15,7-4 0 0,0 3-2 16,1-9 0-16,-1-9-5 0,0-7 0 16</inkml:trace>
  <inkml:trace contextRef="#ctx0" brushRef="#br0" timeOffset="19905.23">19897 5406 39 0,'10'37'19'0,"15"-24"-17"0,-14-10 36 0,-1 0-36 15,4 0 1-15,4-9 0 16,3 0 1-16,0-10-6 16,0 0 1-16,-3-2 2 15,-4-1 0-15,-3 3-1 16,-1-6 0-16,-3 6-1 16,-3 1 1-16,-4 2-2 15,-7 4 0 1,-4-1-2-16,1 10 1 0,-4 10 0 15,-1-1 1-15,1 7-1 16,4 6 1-16,6 9 1 16,4 1 0-16,7-7 1 0,4-3 0 15,-1 0-1-15,8-10 1 16,-4 1-4-16,0-7 1 16,7 0-7-16,11-6 1 15,0-9-1-15,-4-7 0 16</inkml:trace>
  <inkml:trace contextRef="#ctx0" brushRef="#br0" timeOffset="20282.62">20313 5650 29 0,'-14'66'14'0,"3"-16"-11"15,8-37 28-15,3-4-31 16,0-2 0-16,0-7 1 16,3-16 0-16,4 3-1 15,0-15 0-15,0-6 0 16,0-4 1-16,1-3-1 16,-1-3 0-16,0-3-1 15,0 0 1-15,3 10-1 16,1 5 1-16,3 1 0 15,7 9 1-15,7 3 0 16,8 10 0-16,-5 6 0 16,-2 6 0-16,-5 3 0 0,-6 7 0 15,-7 9-2-15,-11 9 1 16,-11-9-1-16,-10 6 0 16,-11 0-4-16,0-3 1 15,1-3-6-15,2-15 0 16</inkml:trace>
  <inkml:trace contextRef="#ctx0" brushRef="#br0" timeOffset="20551.53">20832 4405 35 0,'7'13'17'0,"0"-13"-16"0,-11 0 27 0,-3 0-28 16,-4 19 0-16,-3 12 0 16,-7 22 1-16,0 26-2 15,7 12 0-15,0 15 0 16,3 4 1-16,1-6-1 16,6-4 1-1,-3-25-2-15,4-18 1 0,3-26-7 16,-4-12 0-16,4-19-2 15,-7-13 1-15</inkml:trace>
  <inkml:trace contextRef="#ctx0" brushRef="#br0" timeOffset="20772.3">20567 5218 37 0,'42'31'18'0,"8"-37"-19"0,-33 3 36 15,15-10-36-15,7 4 1 16,-4 2-1-16,-3 7 0 0,0 3-7 16,-8 4 1-16,-2-10-4 15,-1 3 0 1</inkml:trace>
  <inkml:trace contextRef="#ctx0" brushRef="#br0" timeOffset="20931.89">21135 5528 44 0,'14'41'22'0,"-42"59"-23"16,17-75 42-16,-10 10-44 15,0 2 0-15,0-15-14 16,0 0 1-16,-1-19 12 15,15-12 1-15</inkml:trace>
  <inkml:trace contextRef="#ctx0" brushRef="#br0" timeOffset="22145.55">22532 5076 35 0,'-11'19'17'0,"-13"-3"-18"15,13-13 28-15,-7 7-27 16,-10-7 1-16,7 9-1 15,0 10 1-15,-4-3-1 16,0 0 0-16,1 6 0 16,3 3 1-16,3 3-1 15,7-2 1-15,11 5-2 0,11 4 0 16,3-4-3-16,7-12 0 16,7-3-6-16,11-13 0 15</inkml:trace>
  <inkml:trace contextRef="#ctx0" brushRef="#br0" timeOffset="22430.95">22885 5152 29 0,'0'3'14'0,"3"0"-4"0,-3-6 20 0,-3 3-30 16,-8 3 1-16,-3 3-1 15,-7 1 1-15,-4 8-2 16,-3-5 1-16,0 8 0 15,3 1 1-15,0 3-1 16,8 0 1-16,3 3-2 16,3-3 1-16,11-3-1 15,4 0 0-15,3-10-3 16,3-6 1-16,1 1-1 16,-1-4 0-16,1-7-2 15,3-2 1-15,0-4-4 16,0 4 1-16,0-4 1 15,0 1 0-15</inkml:trace>
  <inkml:trace contextRef="#ctx0" brushRef="#br0" timeOffset="22583.1">22878 5343 18 0,'0'19'9'0,"0"6"-7"0,3-19 17 16,1 0-18-16,-1 4 1 15,1-1 0-15,3 1 0 16,7-4-4-16,4-6 1 15,6-6-2-15,-3-10 1 16,4-6-5-16,3-12 1 16</inkml:trace>
  <inkml:trace contextRef="#ctx0" brushRef="#br0" timeOffset="22897.17">23499 4060 44 0,'10'13'22'0,"-13"12"-23"16,3-19 45-16,-7 7-42 15,-4 6 1-15,4 12 0 16,0 16 1-16,-7 6-5 16,-11 16 0-16,-3 32 2 15,-4 27 1-15,0 1-4 16,1-4 0-16,2-18-5 16,5-13 1-16,6-19-10 0,7-21 1 15</inkml:trace>
  <inkml:trace contextRef="#ctx0" brushRef="#br0" timeOffset="23302.39">23650 4982 46 0,'11'4'23'0,"-4"-4"-22"0,-7 0 36 0,0 3-37 15,-4 3 0-15,-3 6-1 16,-7-2 1-16,-3 6 0 16,-8 12 0-16,-3-13 0 15,3 17 0-15,4 2 0 16,3 1 1-16,4-4-1 0,3 1 1 16,4-4-3-16,11 0 1 15,6-9-4-15,8-4 1 16,3-5-10-16,0-7 1 15</inkml:trace>
  <inkml:trace contextRef="#ctx0" brushRef="#br0" timeOffset="23569.19">23883 5189 34 0,'0'41'17'0,"-11"0"-17"0,8-29 23 0,-4 7-23 16,3-3 0-16,1 3 0 15,-1 6 1-15,4-3-1 16,0-3 0-16,7-4 1 16,7-15 1-16,4-9-2 15,0-10 1-15,-1-6 0 16,1-13 0-16,7 4-8 15,-4-13 0-15,0-3-3 16,7-7 0-16</inkml:trace>
  <inkml:trace contextRef="#ctx0" brushRef="#br0" timeOffset="23797.65">24243 4173 35 0,'3'98'17'0,"-10"52"-21"0,4-103 30 15,-8 28-32-15,1 19 0 16,-4 13-3-16,-1 3 0 62,1-10 8-62,4-21 0 0,3-20-8 0,7-24 0 0</inkml:trace>
  <inkml:trace contextRef="#ctx0" brushRef="#br0" timeOffset="24041.51">24476 5080 30 0,'3'25'15'0,"-10"0"-19"15,4-19 33-15,-4 0-30 16,-4-6 1-16,-3 3-2 16,0 1 0-16,0-4 0 15,3 0 0-15,1 0-4 16,2 3 1-16,1 0-2 16,7-3 1-16,7 0 0 0,4 3 0 15,0-3 0-15,3 0 1 16</inkml:trace>
  <inkml:trace contextRef="#ctx0" brushRef="#br0" timeOffset="24380.95">24504 5161 7 0,'3'0'3'0,"8"-6"-1"0,-4 12 6 16,0-6-7-16,-3 10 1 16,3-1-1-16,3 0 1 15,4 1-3-15,8-7 0 0,2-6 0 16,5-7 0-1,2-2-1-15,1-23 0 0,7-5 0 16,3-20 0-16,1-12 0 16,-1-7 1-16,-7-15 4 15,-7-3 1-15,-6-3 2 16,-5-4 0-16,-6 1 0 16,-4 15 1-16,-7 7 0 15,-4 5 1-15,-6 20-5 16,-4 18 1-16,-8 29-2 15,1 21 0-15,0 32-1 16,0 28 0-16,0 22-3 16,3 19 1-16,4 25-1 15,3-6 1-15,4-13-4 16,0-15 1-16,4-23-5 16,6-34 1-16</inkml:trace>
  <inkml:trace contextRef="#ctx0" brushRef="#br0" timeOffset="24577.73">24691 4923 41 0,'56'37'20'0,"4"-11"-26"0,-42-26 39 15,3-4-36-15,4 4 1 0,0 0-20 16,-1 0 1-16</inkml:trace>
  <inkml:trace contextRef="#ctx0" brushRef="#br0" timeOffset="24742.29">24970 5095 28 0,'10'69'14'0,"-13"25"-18"0,3-78 15 0,0-10-22 15,0-6 1-15,3-12-2 16,-6-10 1-16</inkml:trace>
  <inkml:trace contextRef="#ctx0" brushRef="#br0" timeOffset="25025.38">25012 4998 23 0,'25'25'11'0,"3"-6"-12"15,-21-16 21-15,0 0-19 0,4 0 0 16,3 7-1-16,3-10 1 16,4-10-2-16,4 7 1 15,-4-3-1-15,1 0 0 16,-5-1-1-16,-3-2 0 15,0 0 0-15,-3 5 0 0,0-5 0 16,-4 3 0 0,0 3 2-16,0 3 0 15,0 0 0-15,0 3 1 0,0 0-4 16,-7 3 1-16,0 0-2 16,-4 4 1-16,-3-4-2 15,-3 4 0-15</inkml:trace>
  <inkml:trace contextRef="#ctx0" brushRef="#br0" timeOffset="25177.82">25333 5249 29 0,'39'-19'14'0,"0"-34"-17"15,-29 43 32-15,-3-8-32 0,0-7 1 16,-3-7-15-1,-4 1 1-15</inkml:trace>
  <inkml:trace contextRef="#ctx0" brushRef="#br0" timeOffset="25565.49">25636 5095 36 0,'4'29'18'0,"-4"-20"-20"0,3-12 29 0,-3 3-28 15,0 0 0-15,4-6-1 16,-1-10 1-16,1 0 1 31,3-3 1-31,0-3-1 0,0 4 0 16,4 5 0-16,-1 4 0 0,1 5 0 15,3-5 1-15,0 9-1 16,4-3 1-16,-1 6-1 16,-2 6 0-16,-1 1 0 15,0 6 0-15,0-1-1 16,0 10 1-16,4-9-6 15,3-3 1-15,3-4-5 0,8-3 1 16</inkml:trace>
  <inkml:trace contextRef="#ctx0" brushRef="#br0" timeOffset="25747.97">26331 5378 41 0,'46'100'20'0,"-28"-34"-21"0,-18-44 39 0,-4 9-38 16,-10-3 0-16,-7 10-4 15,-7-7 0-15,0 1-6 16,-8-17 0-16</inkml:trace>
  <inkml:trace contextRef="#ctx0" brushRef="#br0" timeOffset="26737.62">27792 5177 41 0,'14'0'20'0,"-3"-13"-7"16,-11 13 20-16,0-3-32 0,-4 6 1 15,-7-6 0 1,-3 3 0-16,-7 0-3 0,-4 0 1 16,-3 3 1-16,4 10 1 15,-1-1-2-15,4 10 0 16,7 7-2-16,3-11 1 15,4 7-2-15,10 1 0 16,8-5-1-16,7-2 0 16,10-3 1-16,4-10 0 0,-1-6 2 15,-6-9 0 1,0-4 1-16,-4-6 1 0,-3-2 0 16,-4-8 1-16,-4 7-1 15,-3 4 0-15,-3-4-2 16,-4 9 1-16,0 0-4 15,0 10 0-15,-4 13-2 16,-3 15 0-16,0 6 0 16,0 16 0-16,4-3 1 15,3 19 1-15,3 0 3 16,1 12 0-16,3-3 2 16,0 6 0-16,0-6 1 15,-4-3 1-15,-6-12-1 16,3-7 0-16,-7-3-1 15,-14-12 0-15,-15-7 0 16,-13-6 0-16,-7-13-2 0,-8-6 1 16,-3-12-6-16,11-13 1 15,-1-13-3-15,11-8 0 16</inkml:trace>
  <inkml:trace contextRef="#ctx0" brushRef="#br0" timeOffset="27112.33">28039 5450 36 0,'-4'40'18'0,"4"-24"-21"0,0-16 35 0,0-9-32 16,-3-7 1-16,3-3 0 16,0 0 0-16,0-3-2 15,0 0 1-15,0 4 0 16,3-4 1-16,4 0-1 15,0 6 1-15,4 4-1 16,10-4 1-16,7 0-3 16,8 7 1-16,2 2-4 15,5-2 0-15,-8 3-6 0,-3 6 0 16</inkml:trace>
  <inkml:trace contextRef="#ctx0" brushRef="#br0" timeOffset="27487.36">28564 5211 38 0,'-7'16'19'0,"-14"18"-23"0,14-27 32 0,-3 2-28 16,-1 7 1-16,4-7-1 16,0 7 1-16,0-4-2 15,0 4 1-15,3 0 0 16,4-4 0-16,4-5-1 15,3-1 1-15,3-3-2 16,5-3 1-16,-1-6-1 16,0 0 1-16,0-1-1 15,0 1 1-15,0-3 1 16,-3 2 0-16,-1 1 0 16,1 6 1-16,-1 3 0 15,1 7 1-15,0 2 0 16,-1 4 0-16,-3 9 0 15,4 0 1-15,-1-3-2 16,1-6 1-16,0-1-2 16,-1-2 1-16,1-4-8 15,-1-3 1-15,1 1-5 0,-1-7 0 16</inkml:trace>
  <inkml:trace contextRef="#ctx0" brushRef="#br0" timeOffset="27938.33">28854 5685 42 0,'-11'81'21'0,"-10"35"-20"0,21-91 38 0,0 1-40 16,-4 2 0-16,1-13-1 16,-1-5 1-16,4-10 1 15,4-16 1 1,10-43-3 0,0-1 1-16,0-6 0 15,0 7 0-15,0-10 0 16,1 3 0-16,-1 9-1 15,7 13 1-15,11 4 0 16,3 8 0-16,0 7 1 16,-7 16 0-16,-3 9 1 31,-11 9 1-31,-3 10-1 0,-11 3 0 0,-11 3-1 0,-14 3 1 16,1-3-2-16,-4-3 0 15,-1-9-3-15,-2-4 0 16,-5-9-7-16,8-6 1 15,3-7-1-15,8-5 0 16</inkml:trace>
  <inkml:trace contextRef="#ctx0" brushRef="#br0" timeOffset="28374.35">29397 4553 39 0,'7'59'19'16,"-14"20"-25"-16,3-54 40 0,1 19-34 15,-4 3 0-15,-4 12 1 16,1 4 1-16,-4 9-2 15,-1-3 1-15,1-12 0 16,4-17 0-16,3-5 1 16,0-7 1-16,3-6-3 15,8-9 1-15,3-7-3 16,3-9 0-16,4-13 0 16,1-6 0-16,2 6-1 0,1 1 0 15,-4 2 1-15,0 4 1 16,0 9 1-16,0 15 0 15,-3 4 0-15,-1 10 1 16,5-1-1-16,-1 6 1 16,3-2-3-16,4 8 1 15,4-15-7-15,3 1 1 16,4-14-3-16,3-6 0 16</inkml:trace>
  <inkml:trace contextRef="#ctx0" brushRef="#br0" timeOffset="28702.92">29968 3731 40 0,'32'44'20'0,"11"13"-14"15,-22-32 38-15,14 12-42 16,7 23 0-16,11 25 0 16,11 9 0-16,-1 31-4 0,-6 19 1 15,-11 10 2 1,-18 12 0-16,-21-9-2 0,-25 3 0 15,-21 0-3-15,-24 0 1 16,-11-10-11-16,-14-9 0 16</inkml:trace>
  <inkml:trace contextRef="#ctx0" brushRef="#br0" timeOffset="31616.9">19420 3668 44 0,'7'0'22'0,"32"0"-10"0,-28 0 22 15,7 0-32-15,-1 0 0 16,8 4 1-16,10-8 1 0,0-2-5 16,1 3 0-16,2 3 2 15,-6 0 1-15,-7 0-2 16,-4-6 1-16,-7 6-3 16,-7 6 1-16,-10 3 0 15,-8 10 0-15,-6 16-1 16,-1-10 1-16,-3 13 0 15,0-1 1-15,3 10 0 16,4 0 0-16,0 0 0 16,3-9 0-16,1-4-3 15,2-5 0-15,8-11-12 16,8-2 1-16</inkml:trace>
  <inkml:trace contextRef="#ctx0" brushRef="#br0" timeOffset="31814.38">19664 4302 47 0,'3'25'23'0,"1"-16"-20"0,-4-9 33 15,0 0-39-15,0 0 0 16,0-3-10-16,-4 0 1 15,4-6 6-15,-3-1 1 16</inkml:trace>
  <inkml:trace contextRef="#ctx0" brushRef="#br0" timeOffset="32157.85">20168 4133 39 0,'57'-91'19'0,"-22"-47"-6"15,-35 91 30-15,-3-25-42 16,-12-10 0-16,-2-6 0 16,-11 0 1-16,-18 7-4 15,-14 12 1-15,-14 12-2 0,-18 14 0 16,11 17-2-16,-7 23 0 16,-8 16-4-16,26 3 0 15,-29 12-5-15,0 13 0 16</inkml:trace>
  <inkml:trace contextRef="#ctx0" brushRef="#br0" timeOffset="32307.67">18905 3979 19 0,'-24'138'9'0,"59"97"3"0,-10-169 8 15,6 6-15-15,19-6 0 0,20-13 3 16,29-21 1 0,21-29-10-16,32-22 0 0,10-25 5 15,-3-25 1-15,-18-13-5 16,-28 1 1-16,-32-1-13 15,-25-5 1-15</inkml:trace>
  <inkml:trace contextRef="#ctx1" brushRef="#br0">2660 5403 0,'0'0'15,"0"0"1,0 0 0,0 0-1,0 0 1,0 0-1,0 0 1,0 0 0,0 6-1,0 3 1</inkml:trace>
  <inkml:trace contextRef="#ctx0" brushRef="#br0" timeOffset="33904.97">6989 7682 41 0,'7'29'20'0,"3"-4"-12"0,1-25 20 15,3 6-26-15,4-6 1 16,6-10 1-16,4-2 1 15,11-4-6-15,7 4 1 16,3-4 3-16,-3 0 0 16,-7 7-1-16,-7 6 1 15,-11 3-3-15,-7 9 1 16,-14 10-2-16,-10-3 1 16,-12 9-2-16,-6 9 0 0,-4 1 0 15,4-4 0-15,4 4 0 16,6-1 1-16,0 1 1 15,8-7 0-15,6-6 1 16,4-3 0-16,4-1 1 16,10-8 1-16,7-4-1 15,7-6 0-15,4 0-3 16,0-9 0-16,-4-1-9 31,-3-2 0-15,-8-4-6-16,4-3 1 0</inkml:trace>
  <inkml:trace contextRef="#ctx0" brushRef="#br0" timeOffset="34409.51">7631 7792 42 0,'74'-25'21'0,"24"-47"-17"0,-73 47 34 16,0-7-35-16,-4-5 0 0,-3-10 3 15,-11-3 1 1,-11-7-9-16,-21 1 1 0,-13 18 4 15,-22 7 0-15,-7 9-1 16,-14-3 0-16,-15 18-3 16,-6 14 1-16,-11 11-3 15,14 11 1-15,-3 11-4 16,7 14 1-16,10 8-2 16,7 11 1-16,26 14 0 15,9 7 1-15,19 10 2 16,13 6 0-16,22 3 3 15,27-16 0-15,12-13 4 16,24-21 0-16,25-16 2 16,10-22 0-16,18-31 0 15,3-32 1-15,5-21-2 16,-12-16 1-16,-21-13-4 16,-24 9 1-16,-18-2-8 15,-28 6 0-15,-11 2-12 0,-25-5 1 16</inkml:trace>
  <inkml:trace contextRef="#ctx0" brushRef="#br0" timeOffset="37442.71">8297 7701 41 0,'0'3'20'0,"11"7"-11"16,-11-10 20-16,7 3-26 15,0 3 1-15,-3-3 1 16,-1 7 0-16,1 15-7 16,-4 9 1-16,-4 10 3 15,1 13 1-15,-1 15-2 16,-3 6 0-16,0 0-1 16,0 1 0-16,3-7-2 15,-3-6 0-15,4-10-3 16,-1-9 1-16,4-12-7 15,0-10 0-15,0-16-3 0,7-12 0 16</inkml:trace>
  <inkml:trace contextRef="#ctx0" brushRef="#br0" timeOffset="37802.08">8326 7682 33 0,'-11'7'16'0,"11"-11"-10"15,0 4 27-15,0 0-27 16,0 0 1-16,0 0 3 15,7 0 0-15,4-3-13 16,6 3 1-16,11-3 8 16,11-6 1-16,0-4-5 15,10-2 1-15,8-1-3 16,3 0 0-16,-7 1-6 16,-7 5 1-16,-8 1-10 15,-13 9 1-15,-11 6-3 16,-14 7 1-16</inkml:trace>
  <inkml:trace contextRef="#ctx0" brushRef="#br0" timeOffset="38135.44">8297 8121 37 0,'-7'10'18'0,"4"-7"-13"0,3-3 33 0,0 3-33 16,0 0 1-16,3 0 3 15,4 0 0-15,-3 1-12 16,10-4 1-16,7-4 6 16,11-2 1-16,-4 0-6 15,7 0 0-15,-6 2-13 16,-5 1 1-16,-6 0-4 16,7 3 0-16</inkml:trace>
  <inkml:trace contextRef="#ctx0" brushRef="#br0" timeOffset="38362.11">8696 8375 37 0,'-14'38'18'0,"7"6"-21"0,7-35 30 16,0 1-30-16,0-7 1 16,0-3-15-16,0 0 0 15,0-13 17-15,3-9 0 0</inkml:trace>
  <inkml:trace contextRef="#ctx0" brushRef="#br0" timeOffset="38517.04">8636 8121 27 0,'11'16'13'0,"6"-19"-19"16,-13 0 24-16,3-4-31 16,3-5 1-16</inkml:trace>
  <inkml:trace contextRef="#ctx0" brushRef="#br0" timeOffset="38853.04">8918 8375 26 0,'-14'10'13'0,"7"-23"-11"0,4 4 26 16,-1-4-27-16,0 7 1 16,1-7 1-16,3 1 1 0,0-7-5 15,0 3 1-15,3 1 3 16,1 2 1-16,3 7-1 16,7 3 1-16,0 0-2 15,4 3 0-15,3 0-1 16,0 3 0-16,0-3-1 15,1-3 0-15,-5-4-4 16,-3-2 0-16,0 0-8 16,-3-1 0-16,-7-6 0 15,3 1 0-15</inkml:trace>
  <inkml:trace contextRef="#ctx0" brushRef="#br0" timeOffset="39244.78">9465 8131 59 0,'4'9'29'0,"-11"-12"-45"0,-1 6 65 15,-2 0-50-15,-4 7 1 16,-11-1-1-16,0 4 1 16,1-1-2-16,-1 4 0 15,7 3-2-15,-3-1 1 16,7-2 0-16,7-3 0 16,7-7 0-16,7 0 0 0,7 1 1 15,7-1 1-15,1 0 1 16,2 0 0-16,-3-3 0 15,1 4 0-15,-5-1-1 16,-6 3 0-16,-8 7-4 16,-6 3 1-16,-8 0-4 15,-3 3 1-15,0-7-5 16,-4-5 1-16</inkml:trace>
  <inkml:trace contextRef="#ctx0" brushRef="#br0" timeOffset="39549.25">9952 7039 42 0,'0'26'21'0,"-21"61"-24"0,17-68 41 16,-10 22-37-16,-7 15 0 16,-4 20-1-16,4 18 1 15,3 19-2-15,4 15 1 16,0 20 0 0,4-23 1-16,-1-12-2 0,4-22 0 15,-4-25-4-15,4-19 0 0,-3-25-7 16,-1-16 0 15</inkml:trace>
  <inkml:trace contextRef="#ctx0" brushRef="#br0" timeOffset="39710.98">9476 7952 42 0,'7'6'21'0,"56"44"-10"16,-42-37 34-16,8 0-41 15,13-4 0-15,18-9 0 16,14-16 1-16,18-3-9 15,-1-9 0-15,-2-3-6 16,-12 0 1-16,-10 2-8 16,4 1 1-16</inkml:trace>
  <inkml:trace contextRef="#ctx0" brushRef="#br0" timeOffset="40249.87">11807 8438 43 0,'0'-56'21'0,"-10"-57"-23"16,6 75 34-16,1-21-32 15,-4-7 1-15,3-13 0 16,1 1 0-16,3-1-1 16,3 4 0-16,8-3 2 15,6 9 1-15,1 12 0 0,7 13 1 16,10 10 0-16,11 6 0 15,-4 12-2-15,-6 10 0 32,-19 28-16-32,-17 6 1 15</inkml:trace>
  <inkml:trace contextRef="#ctx0" brushRef="#br0" timeOffset="40415.37">11571 8197 46 0,'0'18'23'0,"25"1"-12"0,-11-19 27 0,14-6-38 15,11 3 0-15,3-3 0 16,4-4 1-16,7 4-3 16,4 0 1-16,-5-4-7 15,-9 4 1-15,-8-3-8 16,-3-7 1-16</inkml:trace>
  <inkml:trace contextRef="#ctx0" brushRef="#br0" timeOffset="40684.57">12185 8200 41 0,'7'44'20'0,"0"6"-16"0,-3-44 30 15,-4 3-32-15,0 7 0 16,3 3 1-16,1 0 0 16,-1 0-5-16,8-1 1 15,-1-5 2-15,4-4 1 16,4-5-2-16,0-8 1 16,-1-8-1-16,1-7 1 15,-4 3-1-15,0-9 0 16,-3-3-5-16,-1 0 0 0,-3 0-9 15,-7-4 1 1</inkml:trace>
  <inkml:trace contextRef="#ctx0" brushRef="#br0" timeOffset="41148.75">12541 7378 45 0,'7'25'22'0,"-7"57"-16"0,0-60 34 15,-3 9-39-15,-1 13 1 0,1 12-1 16,-4 13 0-16,3 25-2 16,1 10 0-16,3 3 1 15,-4 5 0 1,4-14-4-16,4-14 0 0,-1-15-4 16,4-28 0-16,0-25-7 15,11-22 1-15</inkml:trace>
  <inkml:trace contextRef="#ctx0" brushRef="#br0" timeOffset="41360.64">12785 7293 35 0,'31'4'17'0,"-9"43"-11"0,-19-32 26 15,-3 17-32-15,-3 15 1 16,-4 22 2-16,-11 3 1 15,-3 16-5-15,0 18 1 16,-1 10 1-16,5-6 0 16,3 3-4-16,3-25 1 15,4-13-11-15,3-28 1 16</inkml:trace>
  <inkml:trace contextRef="#ctx0" brushRef="#br0" timeOffset="41883.75">14093 7770 64 0,'0'3'32'0,"-10"13"-36"15,13-10 59-15,-6 7-54 0,-4 6 0 16,-4 3-1-16,-3-1 1 16,-3-5-4-16,-1 3 0 15,0 6-2-15,4 0 1 16,4 3-4-16,2-3 0 16,8 7 0-16,4-10 1 15,7 0 2-15,3-3 1 16,3-4 1-16,-3 1 1 0,4-7 2 15,-4-2 0 1,0 2-1-16,-3-3 0 16,-8 7-2-16,-3 6 1 0,-3 3-3 15,-8-4 0-15,-3-5-3 16,0-1 1-16,-4-2-4 16,8-1 1-16</inkml:trace>
  <inkml:trace contextRef="#ctx0" brushRef="#br0" timeOffset="42184.59">14619 6914 44 0,'-14'100'22'0,"-21"51"-25"0,17-104 45 15,-7 22-42-15,-6 28 1 16,-5 22-1-16,5 13 1 16,-1 0-2-16,7-7 1 15,11-25-2-15,0-15 0 16,7-28-5-16,3-17 1 0,4-30-8 15,-3-20 1 1</inkml:trace>
  <inkml:trace contextRef="#ctx0" brushRef="#br0" timeOffset="42546.39">14185 7983 46 0,'60'44'23'0,"21"10"-21"0,-56-45 41 0,14-3-43 16,7 1 1-16,0-4-1 16,-1 0 0-16,1-3-1 15,-3-3 1-15,-5-7 0 16,-6-2 0-16,-7-4 0 16,-8 0 0-16,-2-6 0 15,-8 4 1-15,-7 2-1 16,-4 3 1-16,-6 4-1 0,-5 3 0 15,-2 6-2-15,3 6 1 16,0 6-2-16,-1 4 1 16,1 3-2-16,4 6 0 15,3 0-2-15,7-3 0 16,0-3 1-16,7-3 0 16,3-10-1-16,8-6 0 15,3-6-4-15,4-13 0 16</inkml:trace>
  <inkml:trace contextRef="#ctx0" brushRef="#br0" timeOffset="42786.02">14887 8137 37 0,'0'3'18'0,"0"-22"-20"16,0 10 33-16,0 0-31 15,0-4 1-15,-3-3 4 16,3-3 1-16,0 7-5 16,3-4 0-16,4 4 3 15,11-1 1-15,14 10-1 16,3-6 1-16,7 2-5 16,-3-2 0-16,7 3-6 15,3-1 0-15,4 1-9 16,0-3 0-16</inkml:trace>
  <inkml:trace contextRef="#ctx0" brushRef="#br0" timeOffset="43010.78">15653 7896 48 0,'-28'62'24'0,"-43"51"-30"0,50-85 39 0,-7 16-32 0,-11 3 0 0,-11 16 1 16,5 9 0-16,2 7-3 16,11-7 0-16,8-10-1 15,3-18 0 17,6-15-10-32,5-26 0 0,3-28-1 0,0-13 0 0</inkml:trace>
  <inkml:trace contextRef="#ctx0" brushRef="#br0" timeOffset="43162">15169 7999 28 0,'0'-34'14'0,"29"59"-4"16,-19-7 24-16,1 8-32 15,3 14 1-15,-3 4 0 16,3-3 1-16,0-3-7 16,0-7 0-16,-7-6-8 15,4-12 1-15</inkml:trace>
  <inkml:trace contextRef="#ctx0" brushRef="#br0" timeOffset="43572.4">16757 8115 46 0,'-7'13'23'0,"0"-4"-14"16,7-6 34-16,0-3-42 15,-4-3 1-15,-3 0-1 16,-3 0 0-16,-1-4-2 16,-3 1 1-16,0 6-2 15,0 0 1-15,0 3-3 16,3 7 0-16,0 2-7 15,1 4 0-15,3-3-4 16,3-1 0-16</inkml:trace>
  <inkml:trace contextRef="#ctx0" brushRef="#br0" timeOffset="43882.71">17099 8234 43 0,'4'0'21'0,"-8"-62"-19"0,-3 30 38 16,-3-9-37-16,-8-24 0 0,-10-4 0 15,3-16 1-15,-7-6-6 16,0-9 1-16,4-1 3 15,11 17 0-15,2-4-2 16,1 13 0-16,11 15 0 16,10 16 1-16,14 19-1 15,14 19 0-15,8 9-5 16,-1 0 0-16,-3 6-10 16,-11-2 1-16</inkml:trace>
  <inkml:trace contextRef="#ctx0" brushRef="#br0" timeOffset="44073.91">16753 7814 60 0,'4'35'30'0,"35"-14"-27"0,-29-21 50 16,15-3-52-16,17-3 1 15,15-6-2-15,3-4 0 16,0 0-9-16,-4 4 1 15,-10 2-10-15,-14-2 0 16</inkml:trace>
  <inkml:trace contextRef="#ctx0" brushRef="#br0" timeOffset="44525.32">18461 8278 41 0,'-7'-47'20'0,"3"-63"-15"0,8 76 23 16,-1-26-27-16,4-2 0 15,0-17 1-15,-3-2 1 16,7-7-4-16,3 0 1 15,7 3 2-15,11 10 0 16,3 0 1-16,4 15 0 16,3 10 1-16,0 19 0 15,-3 15-1-15,-7 7 0 0,-7 15-3 16,-11 13 0-16,-11 6-9 16,-13 3 1-16,-8 7-9 15,-10 8 1-15</inkml:trace>
  <inkml:trace contextRef="#ctx0" brushRef="#br0" timeOffset="44727.78">18242 8096 48 0,'11'22'24'0,"28"-9"-21"15,-25-10 40-15,7-3-43 16,7 0 0-16,0-3 0 15,4 0 0-15,14-1-2 16,-4 1 0-16,1-3-6 16,-5 0 1-16,-6-4-8 15,-4-5 1-15</inkml:trace>
  <inkml:trace contextRef="#ctx0" brushRef="#br0" timeOffset="44942.66">18729 8212 35 0,'4'47'17'0,"13"-9"-16"0,-6-32 24 15,6 0-24-15,5 1 0 16,6-7 1-16,0-7 1 0,-3-2-4 16,-4-10 1-16,-7-6 1 15,-3-3 0-15,3 0-7 16,-4-4 0-16,-3-2-5 15,-3-4 0-15</inkml:trace>
  <inkml:trace contextRef="#ctx0" brushRef="#br0" timeOffset="45271.25">19106 8175 53 0,'4'53'26'0,"0"-25"-39"16,-1-18 52-16,1-4-41 16,-1 0 1-16,-3-6-2 15,4-6 1-15,-1 0 2 0,1-10 1 16,-4 0-3-16,0 1 1 16,3-1-1-16,4-3 1 15,4 0-3-15,-1 0 1 16,5 7-3-16,-1 2 1 15,0 4-1-15,0 6 1 16,0 3 0-16,0 7 1 16,-3-1 3-16,-1 1 0 15,1 5 1-15,-1 4 0 16,-3 0-2-16,1 3 1 0,-1-3-5 16,3-7 0-1</inkml:trace>
  <inkml:trace contextRef="#ctx0" brushRef="#br0" timeOffset="45772.71">19636 8087 36 0,'31'19'18'0,"-13"-13"-19"15,-14-3 34 1,-1 0-33-16,-3 3 0 0,-7-2-1 15,-4 2 1-15,-3 0-1 16,0 7 1-16,0 2 0 16,0 4 0-16,0 3 0 15,0 0 0-15,3-6 0 0,4 3 0 16,7-1 1-16,4 1 0 16,3-6-1-16,7-4 1 15,14-9-2-15,7-3 1 16,11-10-1-1,14-18 1-15,7-10-1 0,0-24 0 16,4-8 0-16,-1-11 0 16,-10-13 2-16,-3-16 0 15,-8-3 1-15,-14 9 0 16,-6-3 0-16,-8 4 1 16,-11 15 0-16,-6 12 0 15,-15 13-1-15,-3 26 1 0,-10 18-1 16,-1 15 0-16,-3 26 0 78,-4 9 0-78,-7 32-1 16,-3 25 1-16,6 31-1 0,5 19 1 0,6-1-2 0,7 8 0 0,4-23-2 0,7-16 0 0,0-21-6 0,4-26 1 0,3-21-8 15,-4-23 1-15</inkml:trace>
  <inkml:trace contextRef="#ctx0" brushRef="#br0" timeOffset="45989.63">19710 7877 37 0,'70'25'18'0,"36"-16"-15"0,-71-9 26 16,11 0-30-16,-3 0 1 15,-8 3-9-15,0 4 1 16,-3 8 1-16,0-5 1 16</inkml:trace>
  <inkml:trace contextRef="#ctx0" brushRef="#br0" timeOffset="46129.17">20175 8096 28 0,'-14'32'14'0,"11"21"-12"0,3-34 18 0,0 6-21 15,0-6 1-15,0-4-8 16,0-5 1-16,0-7 3 16,3-13 0-16</inkml:trace>
  <inkml:trace contextRef="#ctx0" brushRef="#br0" timeOffset="46388">20158 7899 12 0,'7'-13'6'0,"21"19"6"0,-17-2 4 0,6 5-17 16,1 0 1-16,3-5 1 16,0-1 1-1,4 0-2-15,7 0 1 0,3 0 0 0,4-3 1 16,3 3-1-16,-3-3 0 16,-4 0-1-16,-7 3 0 15,-3-6-1-15,-7 3 1 31,-8-3 0-31,-10 3 0 16,-3 0 0-16,-11 3 1 16,-8-3 0-16,-2 6 0 15,-4 13-2-15,-4 6 1 16,7 4-6-16,-3 5 0 16,7 1-1-16,7-4 0 15</inkml:trace>
  <inkml:trace contextRef="#ctx0" brushRef="#br0" timeOffset="46823.92">20722 8278 48 0,'11'50'24'0,"-1"-15"-34"0,-3-32 54 0,0 0-46 0,4-3 0 15,0-9-1-15,3 2 1 16,-4-18 3-16,4-6 0 15,1-7-3-15,2-6 1 16,1 1 1-16,-1-1 0 16,5 6 0-16,2 7 0 15,5 2 0-15,-5 20 0 16,4 15 0-16,4 16 0 16,3 0 0-1,1 10 0-15,-8 2 0 0,4 1 0 0,-1-4-1 16,5-9 0-16,-1-3-4 15,0-4 1-15,-3-5-8 16,-7-1 0-16</inkml:trace>
  <inkml:trace contextRef="#ctx0" brushRef="#br0" timeOffset="47769.23">18486 5967 56 0,'10'19'28'0,"57"-25"-29"0,-32 2 52 0,32 1-47 16,36-12 1-16,48-7 0 16,61-3 0-16,42-13-9 15,42 3 0-15,11 4 1 16,0 9 0-16,-46 6-7 16,-38 4 1-16,-33 6-10 15,-49-4 0-15</inkml:trace>
  <inkml:trace contextRef="#ctx0" brushRef="#br0" timeOffset="48445.49">22465 5773 49 0,'3'50'24'0,"61"-22"-16"0,-39-25 37 0,24-3-40 15,18 0 1-15,39-3 2 16,49-10 1-16,67-5-12 16,39-11 0-16,46-5 6 15,39-7 0-15,-11 0-6 16,-7 1 1-16,-21 11-6 15,-18 11 0-15,-38 5-12 16,-36-3 1-16</inkml:trace>
  <inkml:trace contextRef="#ctx0" brushRef="#br0" timeOffset="49105.5">27220 5998 59 0,'18'4'29'0,"38"-17"-23"0,-24 4 45 0,25-4-48 0,38-6 0 15,25 4 2-15,35-1 0 16,25-6-7-16,32 0 1 15,-1 3 1-15,4 10 1 16,-6 2-6-16,-37 7 0 16,-9 7-10-16,-22 2 1 15,-25 1-7-15,-17 2 1 32</inkml:trace>
  <inkml:trace contextRef="#ctx0" brushRef="#br0" timeOffset="51659.32">22610 7262 46 0,'0'0'23'0,"-11"3"-11"16,4 4 24-16,-4 5-35 15,-6 7 0-15,-12 9 1 16,-9 13 1-16,-5 12-4 15,-10 22 1-15,-10 16 1 16,-1 10 1-16,4 18-1 16,8 6 0-16,9 4 0 15,11-7 0-15,11-9 0 16,14-9 0-16,14-14-2 16,14-8 0-16,11-13-8 0,3-25 0 15,-6-22-8 1,6-13 1-16</inkml:trace>
  <inkml:trace contextRef="#ctx0" brushRef="#br0" timeOffset="52366.21">22874 7598 53 0,'11'6'26'0,"-8"6"-29"0,1-2 45 0,-4 6-42 16,3 9 1-16,-6 9 1 15,-4 16 1-15,-11 10-4 16,-7 15 0-16,-3 7 2 16,-4 2 0-16,1-2-1 15,2-4 1-15,5-15-1 16,3-7 1-16,10-5 1 15,11-14 0-15,18-9 0 16,13-6 1-16,8-6-1 16,4-7 0-16,6-2-6 15,4-7 1-15,-4-3-14 16,-3-7 0-16</inkml:trace>
  <inkml:trace contextRef="#ctx0" brushRef="#br0" timeOffset="52696.21">23294 8140 45 0,'-4'32'22'0,"-10"21"-12"0,7-34 25 0,0-1-34 16,-3 11 0-16,-1 2 0 15,0 7 0-15,4-13-3 16,4-3 0-16,-1-3-6 15,8-4 1-15,3-9-8 16,0-15 1-16</inkml:trace>
  <inkml:trace contextRef="#ctx0" brushRef="#br0" timeOffset="52876.07">23142 8021 30 0,'11'9'15'0,"3"16"-6"0,-7-25 18 16,0 0-27-16,4 4 0 16,-1-1-1-16,1 0 0 15,3 0-5-15,0 0 1 16,4-3-5-16,-4 0 1 16</inkml:trace>
  <inkml:trace contextRef="#ctx0" brushRef="#br0" timeOffset="53280.18">23453 8272 31 0,'0'53'15'0,"-14"-12"-9"0,14-32 25 0,0 4-32 15,0-1 1-15,0-2 0 16,0-1 0-16,0-9 0 16,0-6 1-16,3-7 0 15,-3-2 0-15,7-1 0 16,0-3 1 0,4-6-1-16,3 0 0 0,0 0-1 15,4 3 1-15,-1 3-1 16,1 4 1-16,3 5-1 0,0 4 0 15,-3 3 0 1,-4 9 1-16,0 10-1 0,-3 2 1 16,-4 1-1-16,-4 3 1 15,1 0-1-15,-4 6 0 16,-4 4-1-16,1-7 0 16,-1-3-5-16,1-3 0 15,3-10-6-15,0-6 0 16</inkml:trace>
  <inkml:trace contextRef="#ctx0" brushRef="#br0" timeOffset="53669.71">23820 8344 38 0,'10'28'19'0,"4"0"-11"0,-7-21 31 0,0-1-38 16,4 0 1-16,3-3 0 16,4-3 0-16,3-9-3 15,-3 0 1-15,6-7 1 16,-3 3 1-16,1-9-2 16,-5-9 1-16,-3 3 0 15,-7-7 0-15,-3 1-1 0,-8 2 0 16,-3 7-1-16,-3 7 1 15,-1 8-2-15,1 7 1 16,-1 12-1-16,0 10 1 16,1 9 0-16,-1 1 0 15,4 2 1-15,4 4 0 16,3-1 0-16,7 4 1 16,0-10-3-16,0-6 1 15,3-3-7-15,8-7 1 16,3-6-7-16,11-9 1 15</inkml:trace>
  <inkml:trace contextRef="#ctx0" brushRef="#br0" timeOffset="53986.65">24680 7965 34 0,'11'18'17'0,"-53"29"-18"0,27-31 26 16,-20 6-26-1,-4-3 1-15,-3-3 0 16,0-1 1-16,-1 1-1 16,12 0 0-16,6-4 2 15,7-2 0-15,8-1 2 16,13 7 0-16,11-1 1 16,11 4 0-16,7-3 1 15,0-1 0-15,3 1-2 16,-3 0 1-16,-1-1-3 15,-6 1 1-15,-11 6-3 0,-14 0 1 16,-10 3-2-16,-22 0 1 16,-21 3-5-16,-25 4 0 15,-10-4-11-15,-7-6 1 16</inkml:trace>
  <inkml:trace contextRef="#ctx0" brushRef="#br0" timeOffset="60126.78">25086 8526 22 0,'4'6'11'0,"-1"4"9"16,-3-10 11-16,0 6-24 15,0 0 0-15,-3 3 3 0,-4 4 0 16,-8 6-14-16,-6 6 1 16,-7 16 8-16,-4 3 0 15,-3-7-8-15,0 1 0 16,6-7-12-16,12-12 0 16</inkml:trace>
  <inkml:trace contextRef="#ctx0" brushRef="#br0" timeOffset="61777.9">27090 7049 42 0,'25'-3'21'0,"-8"-13"-13"15,-13 10 26-15,-1 0-33 0,-3-1 0 16,0 1 2-16,-7 3 1 16,-10 3-5-16,-8 6 0 15,-7 4 3-15,-7 5 0 16,-3 13-1-16,-4-2 0 15,7 5-2-15,4 7 1 16,3-1-1-16,4 4 1 16,3-3-1-16,4 2 1 15,7 4 0-15,11-3 0 16,6-3-2-16,11-4 1 0,11-9-6 16,3-6 1-16,7-6-9 15,1-10 1-15</inkml:trace>
  <inkml:trace contextRef="#ctx0" brushRef="#br0" timeOffset="62183.92">27136 7077 40 0,'-4'41'20'0,"-17"25"-17"16,17-51 30-16,-6 7-33 15,-1 7 1-15,-3-4 1 16,0 3 0-16,3-3-2 0,1 3 0 16,3 0 1-1,0-9 0-15,3-3-1 0,4-10 1 16,4-3-3-16,3-9 1 15,3-3-2-15,1-1 0 16,3 1 0-16,0-1 0 16,0 4 0-16,-3 6 0 15,0 0 2-15,-1 0 0 0,1 10 1 16,-1 5 0 15,-3 1 0-31,0 3 0 16,0 0 0-16,0 2 0 0,4-5-6 0,0-3 1 0,-1-10-5 15,-6-3 0-15</inkml:trace>
  <inkml:trace contextRef="#ctx0" brushRef="#br0" timeOffset="63174.17">27517 7090 36 0,'-7'9'18'0,"7"-6"-21"0,0 0 31 16,3 0-27-16,-3 1 0 16,0-1 1-16,0 0 1 15,0-3-3-15,0 0 1 16,0 0 3-16,0 0 0 16,0 0 0-16,0 0 0 15,0 0 0-15,0 0 0 0,0 0-2 16,4-3 1-16,-1-4-2 15,1 7 1-15,3 0-1 16,0-3 0-16,3 3-1 16,5-3 0-16,6-3 0 15,3 0 1-15,5 3-1 16,-1 3 1-16,0 0-1 16,-3 3 1-16,-4 0-1 15,-7 9 0-15,-7 4-1 16,-10-3 1-16,-12 9-2 15,-6 3 1-15,-7 3-2 16,-4 0 1-16,1 0 0 16,2-3 0-16,8-6 1 15,4-3 0-15,6 0 1 16,7-1 1-16,8-2 0 16,14-1 0-16,10 1 0 31,7-1 0-31,4-5-7 0,0-4 1 0,-11-3-10 0,-10 0 1 15</inkml:trace>
  <inkml:trace contextRef="#ctx0" brushRef="#br0" timeOffset="64629.85">28907 7215 35 0,'10'0'17'0,"4"-3"-11"0,-14 3 22 15,4 0-26-15,-1-6 1 16,1 6 1-1,-1 6 1-15,-3 13-6 0,-3 9 1 16,-8 6 2-16,-6 10 1 16,-4 3-1-16,-1 4 0 15,5-1-2-15,-1-6 0 16,4-10-2-16,3-9 1 16,4-12-1-16,0-13 0 15,7-13-2-15,4-15 0 16,3-6-1-16,0-14 0 0,0-8 1 15,0 9 0 1,0 0 1-16,0-3 1 0,4 3 1 16,-1 6 0-16,4 7 2 15,1 2 0-15,-1 10 0 16,3 7 0-16,11 2 0 16,4 7 1-16,4 6 0 15,-1 6 1-15,-3 3-1 16,-1 7 1-16,-6 3-1 15,-7 0 1-15,-8-4-2 16,-10 1 1-16,-7 9-3 16,-10 3 1-16,-12 1-1 15,-6-1 1-15,7-6-4 16,0-7 0-16,-1-2-8 16,1-7 1-16</inkml:trace>
  <inkml:trace contextRef="#ctx0" brushRef="#br0" timeOffset="64933.43">29235 7413 35 0,'7'0'17'0,"-7"-13"-16"0,0 7 25 16,-4 3-26-1,-3 3 0-15,-7 0 0 0,0-3 1 0,-7 3-1 16,-4 3 0-16,-3 6 0 16,-4 10 1-16,4 0-2 15,3 6 1-15,8-6-2 16,2-4 1-16,5-2-2 16,6-4 0-16,11-2 0 15,11-7 1-15,7-4-2 16,-4-5 1-16,0-4-5 15,0-5 0-15</inkml:trace>
  <inkml:trace contextRef="#ctx0" brushRef="#br0" timeOffset="65173.52">29443 6889 45 0,'-4'50'22'0,"-20"19"-29"0,20-44 43 15,-3 7-36-15,-7 15 0 16,0 12 0-16,-4 4 1 16,1 6-2-16,2-6 0 15,5-10-3-15,3-6 0 16,3-13-8-16,8-12 0 15</inkml:trace>
  <inkml:trace contextRef="#ctx0" brushRef="#br0" timeOffset="65410.43">29722 7268 31 0,'3'47'15'0,"-28"0"-8"16,15-34 19-16,-11 9-26 16,-11 9 0-16,4 10 0 15,-4 9 0-15,-3 0 0 16,-1 1 0-16,5-4-1 16,-1-10 0-16,11-12-7 15,7-9 0-15,7-16-2 16,3-19 1-16</inkml:trace>
  <inkml:trace contextRef="#ctx0" brushRef="#br0" timeOffset="65560.22">29531 7224 25 0,'21'7'12'0,"-3"55"-6"0,-15-43 20 31,-10 35-29-31,0-7 0 15,0-7-14-15,0-11 1 16</inkml:trace>
  <inkml:trace contextRef="#ctx0" brushRef="#br0" timeOffset="65938.14">30039 7268 40 0,'7'16'20'0,"-14"-13"-22"15,0-3 34-15,-7 0-33 16,-7 3 1-16,-8-3 0 15,-2 3 0-15,-1 1 0 16,0-1 0-16,4 3 0 16,7 0 0-16,7 1 0 15,7 2 1-15,14 0-1 0,10 1 1 16,12-4-1-16,2-3 1 16,1 3-1-16,-4 4 1 15,-7 6-2-15,-17 2 1 16,-18 11-5-16,-21 2 0 15,-22-12-7-15,-13-7 1 16</inkml:trace>
  <inkml:trace contextRef="#ctx1" brushRef="#br0" timeOffset="33440.44">25474 4572 0,'0'0'16,"0"0"-1,0 0 1,0 0 0,0 0-1,0 0 1,0 0-1,0 0 1</inkml:trace>
  <inkml:trace contextRef="#ctx0" brushRef="#br0" timeOffset="67018.35">30727 6563 35 0,'3'9'17'16,"5"35"-7"-16,-5-38 18 0,4 7-27 16,-3 6 1-16,-1 6 1 15,4 3 1-15,0 0-4 16,4 13 0-16,3 9 4 15,7 26 0-15,11 5-1 16,10 29 1-16,4 28-1 16,0 22 0-16,-21 12-1 0,-15 10 0 15,-24-6-2 1,-25-1 1-16,-17-12-5 0,-15-12 0 16,-17-7-12-16,-21-22 0 15</inkml:trace>
  <inkml:trace contextRef="#ctx0" brushRef="#br0" timeOffset="71222.33">27771 7334 29 0,'0'16'14'0,"-7"9"-2"15,3-22 15-15,-3 7-25 16,-7 5 1-16,-11 7 0 15,-3 6 1-15,-4 1-5 16,-3-4 0-16,0-3-1 0,-1 0 1 16,8-10-11-16,11-2 1 15</inkml:trace>
  <inkml:trace contextRef="#ctx0" brushRef="#br0" timeOffset="71927.3">26585 8124 36 0,'-3'7'18'0,"-18"-20"-13"0,14 10 19 0,-8 3-24 16,-6-3 1-16,-3 3 0 15,-5 3 1-15,-6 6-3 16,3 7 1-16,1 6 1 16,-1 16 0-16,4 2 0 15,6 11 0-15,5 2-1 16,6 3 1-16,8-2 0 16,13-4 0-16,11-3-3 15,15-13 1-15,6-8-9 16,7-17 0-16,4-18-2 15,-10-10 1-15</inkml:trace>
  <inkml:trace contextRef="#ctx0" brushRef="#br0" timeOffset="72288.25">26684 8369 41 0,'-21'91'20'0,"-11"-19"-26"0,25-53 39 16,-3 6-33-16,-1-3 0 15,4 0 0-15,0-3 1 0,3-10-2 16,8-6 1-16,3-9 0 16,4 0 1-16,3-10-2 15,0-6 1-15,0 0-1 16,3 3 1-16,-2 4-1 15,-5 5 1-15,1 1 0 16,-1 9 0-16,-3 9 0 16,-3 7 1-16,-1 3-1 15,1-4 1-15,0 4 0 16,3 0 0-16,0 0-3 16,0-3 1-16,0-1-9 15,0 1 1-15,3-13-3 16,4-3 1-16</inkml:trace>
  <inkml:trace contextRef="#ctx0" brushRef="#br0" timeOffset="72575">27238 8087 36 0,'-11'34'18'0,"-10"4"-21"0,14-29 35 15,-3 10-31-15,-5 6 0 16,1-3 0-16,0 3 1 0,4 0-2 16,3 0 0-16,7-3 1 15,7 4 0-15,7-11-2 16,3-2 1-16,5-10-6 15,-1-6 1-15,-4-10-7 16,1-12 1-16</inkml:trace>
  <inkml:trace contextRef="#ctx0" brushRef="#br0" timeOffset="72740.75">27351 8087 53 0,'-18'69'26'0,"-6"44"-35"16,20-85 51-16,-3 16-43 0,-7 6 1 16,-4 10-8-16,1-1 1 15,2 4-3-15,5-16 0 16</inkml:trace>
  <inkml:trace contextRef="#ctx0" brushRef="#br0" timeOffset="73881.27">28399 8087 36 0,'14'-3'18'0,"0"-10"-8"0,-11 10 22 15,-3 3-29-15,0 0 1 16,-3 3-1-16,-4 3 1 16,-4 1-6-16,-6 5 1 15,-8 1 3-15,-3-4 1 16,-4 1-3-16,0-1 0 16,0 0 0-16,1 1 1 15,6-1-3-15,0-2 1 0,8-1-3 16,3 0 0-16,3 3 0 15,4 1 0-15,3-1-2 16,4 1 1-16,0-4-2 16,0 6 1-16,-3 4-2 15,-1 0 1-15,-6 6-3 16,-1 6 1-16,-3 10 1 16,-4-7 0-16,-3 7 4 15,0-4 0-15,0 1 6 16,3-1 0-16,1-3 3 15,10-2 1-15,7-1 1 16,3 3 0-16,11-6-1 16,0-3 0-16,4-6-3 15,0-7 1-15,3-2-8 16,3-10 0-16,1-13-3 16,3 0 0-16</inkml:trace>
  <inkml:trace contextRef="#ctx0" brushRef="#br0" timeOffset="74076.63">27982 8441 39 0,'11'19'19'0,"17"-10"-21"0,-21-5 38 16,7-4-36-16,11 3 0 0,10-3-7 15,8 0 1-15,2-3-2 16,-2-1 0-16</inkml:trace>
  <inkml:trace contextRef="#ctx0" brushRef="#br0" timeOffset="74286.37">28600 8413 29 0,'-4'25'14'0,"-10"3"-6"16,7-18 17-16,-11-4-24 15,-6 6 0-15,-5 7 0 16,-2 6 1-16,-12 4-3 0,8-4 1 16,0 0-1-16,3 0 1 15,4-9-10-15,10-10 0 16</inkml:trace>
  <inkml:trace contextRef="#ctx0" brushRef="#br0" timeOffset="74480.87">28363 8426 30 0,'18'50'15'0,"-7"-3"-6"0,-8-35 18 0,4 1-26 16,0 9 1-16,0-3 0 15,0 6 0-15,0 0-3 16,0 0 0-16,0-6-1 16,-3 6 1-16,0-6-10 15,6-13 0-15</inkml:trace>
  <inkml:trace contextRef="#ctx0" brushRef="#br0" timeOffset="74853.09">28582 8962 39 0,'-7'78'19'0,"-21"-15"-20"15,24-51 30-15,1 1-30 0,-1-10 0 16,1-12-1-1,6-10 1-15,4-9 2 0,0-13 0 16,0-9-2-16,0-10 0 16,4 4 1-16,-4-1 0 15,0 1 0-15,4 2 1 16,3 11-1-16,3 5 0 16,5 10 2-16,6 9 1 15,4 3 0-15,-1 7 1 16,1 9 0-16,-7 3 0 0,-11 6-1 15,-7 7 0-15,-11 0-3 16,-10-1 1-16,-3 1-6 16,-8 3 1-16,-3-7-10 15,3-2 0-15</inkml:trace>
  <inkml:trace contextRef="#ctx0" brushRef="#br0" timeOffset="75138.89">29288 8150 39 0,'-4'40'19'0,"-10"42"-13"0,7-63 26 16,-7 15-32-16,-4 7 1 16,-7 15-1-16,-6 4 0 15,-5 9-1-15,-2 0 1 16,9 0-3-16,5-10 0 16,3-8-9-16,3-20 0 15</inkml:trace>
  <inkml:trace contextRef="#ctx0" brushRef="#br0" timeOffset="75619.63">29718 8093 46 0,'21'41'23'0,"-35"9"-23"0,7-31 38 16,-7 6-36-16,-4 3 0 16,-6 10 0-16,-5 6 1 15,1 0-4-15,7 6 0 16,-4-3 2-16,8 0 1 16,-1-6-2-16,4 3 1 15,3-7-1-15,4-5 0 16,0-7 0-16,4-7 0 15,3-5 0-15,3-1 0 0,1-5 0 16,3 2 0-16,7-6-1 16,4-3 1-16,3 0-5 15,7-3 1-15,0-3-11 16,0 0 1-16</inkml:trace>
  <inkml:trace contextRef="#ctx0" brushRef="#br0" timeOffset="75934.67">30025 8636 49 0,'3'9'24'0,"5"-12"-30"16,-8 3 36-16,-4-6-31 0,-3-4 1 15,-4 7-1 1,-6 3 1-16,-4 3 1 0,-8 7 1 16,5 2-1-16,-1 4 0 15,4 3 0-15,3-1 1 16,8 4-1-16,6-6 0 16,8-7-2-16,10-5 0 15,7-8-1-15,7-5 0 16,0-3-5-16,-7-1 1 15,4-3-7-15,-4-9 0 16</inkml:trace>
  <inkml:trace contextRef="#ctx0" brushRef="#br0" timeOffset="76356.98">30240 8557 42 0,'7'28'21'0,"-3"-12"-28"15,-4-13 36-15,-7 0-30 16,3 1 1-16,-10-4-1 16,0 0 1-16,-4 0-1 15,-3 0 1-15,3 0-2 16,1 3 0-16,3 3-2 16,3 0 1-16,4 7-2 15,7 2 1-15,7 4 0 16,4 13 0-16,6 2 3 0,5-3 0 15,-5 4 3-15,-3-1 1 16,-3-2 0-16,-8-1 0 16,-10 1-1-16,-7-7 0 15,-7 3-2-15,0-6 0 16,0-7-2-16,0-8 1 16,3-4 0-16,0-3 0 15,4-3 0-15,4-10 0 16,3-3 2-16,7-2 0 15,3-1 0-15,1 3 0 16,6 4 1-16,8-4 0 0,3 3-1 16,4 1 0-16,-1-7-10 15,1-3 1-15</inkml:trace>
  <inkml:trace contextRef="#ctx0" brushRef="#br0" timeOffset="76685.43">30593 8397 44 0,'-7'22'22'0,"-21"6"-29"15,17-18 38-15,-7-1-31 16,-3-2 0-16,-3 2 0 15,-1 0 1-15,4 7-1 0,3 0 0 16,7-4 1-16,8 4 0 16,6-4 2-16,8 1 1 15,7 0 0-15,-1-1 0 16,4-2-1 0,-6-1 1-16,-5 0-2 0,-10 4 1 15,-10-1-6-15,-22 4 1 16,-10 3-10-16,-15 0 0 15,-13-7-3-15,-8-5 0 16</inkml:trace>
  <inkml:trace contextRef="#ctx0" brushRef="#br0" timeOffset="80399.89">7027 10454 36 0,'-3'10'18'0,"6"5"-10"0,-3-11 18 16,4 2-21-16,-1 0 0 16,1-3 2-16,-1-3 1 15,1 3-10-15,3 1 1 16,4-4 6-16,-1 3 1 16,8 0-3-16,3-3 0 15,11-3-2-15,7 0 1 0,-8-1-2 16,1 4 0-16,-7 7-1 15,-4-4 1-15,-21 6-2 16,-7 10 1-16,-7 6-1 16,-7 3 0-16,3-3-2 15,-3-3 1-15,3-3 0 16,-3-3 0-16,7-4 1 16,7-2 0-16,3 2 1 15,8-2 1-15,6-1 1 16,12-6 0-16,2 4 1 15,12-4 0-15,-5 3-2 16,1-3 1-16,-4 0 0 16,-7 4 0-16,-6 2-1 15,-15 3 0-15,-18 10-1 16,-14 4 1-16,-17 5-7 16,-15-3 0-16,-10 3-8 15,-3-12 1-15</inkml:trace>
  <inkml:trace contextRef="#ctx0" brushRef="#br0" timeOffset="81055.66">7680 10621 43 0,'63'-73'21'0,"-3"-14"-22"16,-45 55 33-16,-1-8-26 15,-4-4 0-15,-10 6 2 16,-10-6 0-16,-11 0-11 15,-15-3 1-15,-13 3 7 0,-4 3 1 16,-11 10-5-16,-10 9 1 16,-7 10-1-16,-11 15 0 15,4 9-2-15,7 13 0 16,0 4-2-16,0 18 1 16,3 6-4-16,4 13 1 15,14 6-1-15,14 19 0 16,18 12 0-16,7 17 1 0,24 5 1 15,22-12 1-15,18-16 3 16,9-19 1-16,26-27 2 16,21-23 1-16,3-31 1 15,25-32 1-15,-3-24-1 16,-1-26 1-16,-21-9-2 16,-24-13 1-16,-25 1-6 15,-25 2 1-15,-21 10-12 16,-17 0 0-16,-19 16-4 15,-9 6 0-15</inkml:trace>
  <inkml:trace contextRef="#ctx0" brushRef="#br0" timeOffset="85123.56">9081 10382 52 0,'-8'0'26'0,"-9"0"-18"16,6 0 26-16,-6 7-33 15,-12 5 1-15,-9 7-1 0,-5 9 1 16,-10-6-3-16,-7 6 1 16,4 10 0-16,3 3 1 15,4 6-1-15,-4 6 0 16,10 13 0-16,5 12 0 15,9-9 0-15,12 0 0 16,17-6-2-16,3-10 1 16,15-9-3-16,10-12 1 15,7-7-5-15,11-7 0 16,4-5-8-16,-1-10 1 16</inkml:trace>
  <inkml:trace contextRef="#ctx0" brushRef="#br0" timeOffset="85395.72">9116 11069 45 0,'10'19'22'0,"1"-10"-19"15,-11-9 37-15,-4 0-40 16,1 3 1-16,-4 0-1 16,-7 1 1-16,0-1-2 15,-15 3 1-15,1 7 0 16,0 5 1-16,3 1-1 15,1 3 0-15,6-3 0 16,7-6 1-16,4-1-2 16,11-3 1-16,13-5-1 15,5-8 1-15,2-5-3 16,1-3 0-16,-4-4-7 0,-3 0 1 16,-1-6-5-16,-2 3 0 15</inkml:trace>
  <inkml:trace contextRef="#ctx0" brushRef="#br0" timeOffset="86460.27">9331 11125 36 0,'4'22'18'0,"-4"10"-24"16,3-26 31-16,-3 3-25 15,0-2 0-15,0-1 1 16,4-3 0-16,-4-3-1 15,7-9 0-15,0-4 1 16,3-6 0-16,1 4 0 16,3-4 0-16,0 0 0 15,0 3 0-15,0-2-1 16,0-1 1-16,1 9-1 31,-5 4 0-31,1 6 0 0,-1 3 1 0,-3 0-1 0,0 4 0 16,-3-1 0-16,-1-3 0 15,1 3 0-15,-1 1 0 16,1 2 0-16,-4 0 0 16,0 4-1-16,0-1 1 15,0 1 0-15,0-7 0 16,0 1-1-16,4-4 0 16,3-3 0-16,0-7 1 15,3-2-1-15,4 0 0 0,4-1 0 16,0-6 1-1,-4 1 0-15,0-1 0 0,0 0 0 16,0 1 0-16,0 5 0 16,4 4 1-16,-4 6-1 15,-3 3 0-15,3 0 0 16,-4 10 1-16,1-1 0 16,-1 4 1-16,-3 3 0 15,0 3 0-15,1 3-1 16,2 0 1-16,1 0-2 15,-1-3 0-15,4-6-7 16,1-10 1-16,-1-15-6 16,3-10 1-16</inkml:trace>
  <inkml:trace contextRef="#ctx0" brushRef="#br0" timeOffset="86748.4">10054 10414 37 0,'7'34'18'0,"-3"32"-16"0,-4-50 32 15,-4 12-33-15,-3 6 0 16,-3 10 2-16,-1 13 0 16,4 5-4-16,0 7 1 15,0-9 2-15,0-10 0 16,3-6-1-16,1-9 0 15,-1-10-3-15,4-13 1 0,-3-2-2 16,3-10 0-16,-7-7-5 16,3-5 1-16,-3-4-5 15,0-6 1-15,-4 3-1 16,4 1 1-16</inkml:trace>
  <inkml:trace contextRef="#ctx0" brushRef="#br0" timeOffset="86942.06">9962 10903 21 0,'18'3'10'0,"31"13"0"0,-31-13 20 0,3 3-25 16,8 0 1-16,-1 1 0 16,-4 2 0-16,1 0-9 15,-7 7 1-15,-4 3 5 16,-11 0 1-16,-3 9-4 0,0 0 1 16,-10-3-1-16,-4 0 0 15,-4-3-1-15,0-6 0 16,1-4-3-16,3-8 0 15,7-4-8-15,3-10 1 16</inkml:trace>
  <inkml:trace contextRef="#ctx0" brushRef="#br0" timeOffset="87187">10442 10931 36 0,'11'47'18'0,"-18"35"-14"0,3-70 26 0,-3 7-30 16,0 3 1-16,-3 0 0 15,-1-3 0-15,4-4-2 16,3-5 0-16,4-7-4 16,4-9 0-16,-4-10-7 15,-4-12 1-15</inkml:trace>
  <inkml:trace contextRef="#ctx0" brushRef="#br0" timeOffset="87303.43">10283 10724 28 0,'11'3'14'0,"17"22"-9"16,-17-15 19-16,3-1-22 16,4 0 0-16,3-2-1 15,0-1 1-15,7 0-6 0,-3-3 1 16,0-3-6-16,-8 0 0 15</inkml:trace>
  <inkml:trace contextRef="#ctx0" brushRef="#br0" timeOffset="87917.11">10647 11082 17 0,'17'15'8'0,"1"7"-5"0,-14-19 5 15,-4-3-10-15,7-3 0 0,-4 0-3 16,4-3 0-16,0-7 5 16,0-2 1-16,0-1-3 15,1 3 1 1,2-2 4 0,1 5 1-16,3 4 1 15,0 6 1-15,0 3 0 16,0 3 1-16,4 1-1 15,-4-4 0-15,4 3-5 16,-4 0 1-16,0 4-1 16,0-4 0-16,0-3-1 15,-3 0 0-15,-1 7 0 16,1-1 1-16,-1 4-1 16,1 2 1-16,-1 1 1 15,5-3 0-15,2-1 1 16,8-3 0-16,3-2 0 0,4-4 1 15,0 0 0 1,3 0 0-16,-3-3-2 0,-4-3 1 16,0-3-3-16,4-4 1 15,0-5-2-15,3-1 1 16,-3-9-1-16,-8-3 0 16,1-1-1-16,-11 1 1 15,-3-3 1-15,-8 3 0 16,-6 3-1-16,-8 6 1 15,1 6-1-15,-5 13 1 0,-6 13-1 16,7 9 1-16,4 9-1 16,3 4 1-16,3 5 0 15,4 1 0-15,7-3 0 16,7-7 1-16,4-3-1 16,14-6 0-16,3-9-3 15,7-7 0-15,0-9-9 16,-6-10 1-16</inkml:trace>
  <inkml:trace contextRef="#ctx0" brushRef="#br0" timeOffset="88561.55">13349 10225 42 0,'7'51'21'0,"-3"24"-22"0,-4-50 34 0,-4 13-33 16,1 21 1-16,-1 4 0 15,1 12 0-15,3 10 0 16,3 6 1-16,8-7 1 16,3-8 1-16,3-17-1 15,1-12 0-15,0-22-1 16,-4-18 0-16,-7-17-2 16,-14-15 1-16,-18-16-3 15,-14-6 1-15,-14-6 0 16,-17 3 0-16,3 0 0 0,-7 3 1 15,0 3-1-15,0 9 1 16,7 13 0-16,14 13 1 16,14 9 0-16,11 9 1 15,14 4 1-15,17-4 0 16,22-2 2-16,14-11 0 16,35-5-1-16,28-10 1 15,14-6-3-15,4 3 0 16,0 3-8-16,-14 7 0 15,-21 2-13-15,-18 10 0 16</inkml:trace>
  <inkml:trace contextRef="#ctx0" brushRef="#br0" timeOffset="89027.07">14739 10210 45 0,'4'41'22'0,"3"15"-14"0,-7-31 29 16,3 13-36-16,-3 6 1 16,-3 18-1-16,-4 7 1 15,0 10-4-15,-1 12 1 0,-2 3-3 16,-1-13 1-16,4-15-6 16,0-19 0-16,4-19-6 15,-1-28 1-15</inkml:trace>
  <inkml:trace contextRef="#ctx0" brushRef="#br0" timeOffset="89222.54">14400 10693 45 0,'46'22'22'0,"50"-13"-21"16,-68-15 39-16,21 3-40 15,11 3 1-15,7 0-2 16,-3 3 0-16,-4-3-5 0,-11 6 1 16,-3-6-8-16,-18-9 0 15</inkml:trace>
  <inkml:trace contextRef="#ctx0" brushRef="#br0" timeOffset="89555.42">15166 10984 36 0,'-4'22'18'0,"1"-19"-15"0,3-9 24 0,-4-10-26 16,1-2 0-16,-1-1 1 15,1-3 1-15,-1-3-3 16,4-3 0-16,4-1 4 16,3 7 0-16,0 0-1 15,7 7 1-15,11-1-1 16,6 7 0-16,8-1-1 16,0 1 0-16,-7 3-4 15,-4 2 0-15,-7 1-11 16,-7 0 0-16,-3-9-2 15,7 2 1-15</inkml:trace>
  <inkml:trace contextRef="#ctx0" brushRef="#br0" timeOffset="90242.37">15871 10755 42 0,'0'-9'21'0,"4"-7"-23"0,-8 13 40 0,-6 0-37 16,-8 3 0-16,-6 3 0 0,-1 3 1 16,-3 10-3-16,-4 3 1 15,-3 3 0-15,-1 0 1 16,8 6-1-16,3 0 1 15,4 1-2-15,7 2 0 16,7-3 0-16,7-6 0 16,7-9-1-16,7-7 1 15,4-6-1-15,3-10 0 0,-3 1 0 16,-1-3 0-16,1-1 0 16,0 0 1-1,-1 4 0-15,1 3 0 0,-4-1 1 16,0 4 0-16,0 3 0 15,-3 3 0-15,-1 4 0 16,1-1 1-16,0 7 0 16,3 2 0-1,-4-2-3-15,4 9 1 16,0-7-10 0,-3-2 0-16</inkml:trace>
  <inkml:trace contextRef="#ctx0" brushRef="#br0" timeOffset="90737.34">16115 10931 43 0,'3'35'21'0,"-3"-4"-24"0,0-25 34 0,0 0-31 16,0 1 0-1,0-7-1 1,4-10 0-16,3-2 1 16,0-4 0-16,4-3-1 15,-1 0 1-15,4-3-1 16,0-3 0-16,4 0 1 16,0 0 0-16,-4 6-1 15,0 4 1-15,0 12 0 16,0 3 0-16,4 6 0 15,-4 0 1-15,4 7-1 16,-1-1 0-16,-3 7-1 16,0 0 1-16,1 3-6 15,-1 3 0-15,-4 0-5 16,1-9 0-16</inkml:trace>
  <inkml:trace contextRef="#ctx0" brushRef="#br0" timeOffset="91067.56">16919 10633 52 0,'39'19'26'0,"-18"9"-33"0,-17-25 50 0,-4 4-43 0,-4-1 0 16,-6-3-1-16,-4 3 1 0,-4 1 0 15,-3-1 0-15,0 6-1 16,-1 4 0-16,1-3-2 15,0 2 0-15,7-2 0 16,3-4 1-16,4 7 0 16,7-4 0-16,7 1 0 15,4 6 1-15,3 0 2 16,0-4 0-16,0 4-1 16,-3 0 1-16,-8 0-1 15,-6 6 0-15,-8 3-1 16,-3 0 0-16,-7-6-4 15,-7 0 1-15,0-6-8 16,3-4 1-16</inkml:trace>
  <inkml:trace contextRef="#ctx0" brushRef="#br0" timeOffset="91517.81">17300 11194 45 0,'25'41'22'0,"-14"-41"-27"0,-4-9 38 0,-4-7-32 15,1-6 0-15,-1-19 1 16,-3-15 0-16,0-10-3 16,0-9 0-16,-3-10 2 15,-1-9 1-15,-3-6-1 16,4-1 0-16,3 14 0 15,3-4 1-15,4 12 0 16,4 10 1-16,-1 13-1 16,8 12 0-16,7 13-1 15,3 18 1-15,-3 10-6 0,-8 12 1 16,-10 1-9 0,-10 21 0-16,-18 4-3 0,-4 2 0 15</inkml:trace>
  <inkml:trace contextRef="#ctx0" brushRef="#br0" timeOffset="91923.92">17000 10787 48 0,'7'47'24'0,"25"-10"-26"0,-18-30 47 16,7 5-44-16,8 1 0 15,9-4 0-15,5 1 0 0,3-4-2 16,7-3 1-16,7 0-1 15,3 0 0-15,-3-3-5 16,-11 0 1-16,-6-6-1 16,-11-3 0-16,-4-4 0 15,-7-3 0-15,-3 1 2 16,-4 2 1-16,-4 1 4 16,-3 2 0-16,-7 10 1 15,-3 0 0-15,-4 6 0 16,-4 4 1-16,-3 2-2 15,0 7 0-15,-4 3-1 16,-3 3 0-16,3 7-2 16,4-4 1-16,4 0-2 15,6-6 1-15,4-3-2 16,11-10 1-16,6-6 0 0,5-3 0 16,-1-9-1-16,0-7 1 15,-3-6-6-15,-1-6 1 16,-3 3 1-16,4-9 0 15</inkml:trace>
  <inkml:trace contextRef="#ctx0" brushRef="#br0" timeOffset="92201.45">17858 10887 24 0,'3'3'12'0,"1"-9"-13"0,-1 3 24 0,4-3-23 16,0-1 0-16,0 4 5 16,4-3 0-16,0 0-4 15,3-1 1-15,10 4 2 16,1 3 1-16,-4 3-1 16,4-3 0-16,3 0-5 15,-3-3 0-15,-4-3-10 16,-3-3 0-16,-4-4 0 15,-4 0 0-15</inkml:trace>
  <inkml:trace contextRef="#ctx0" brushRef="#br0" timeOffset="92720.17">18179 10868 29 0,'3'35'14'0,"11"-1"-11"0,-7-24 27 0,4 2-28 0,0-2 0 15,-1-1-1-15,4 0 1 16,-3-2-3-16,-1-1 0 15,-3-3 1-15,0-3 0 16,-7 0-1-16,0 0 1 16,0 0 0-16,4 0 0 15,3 0 0-15,4 3 0 16,3 0 0-16,3 1 1 16,1-4-1-16,0 3 0 15,-1 3 0-15,1-6 0 16,-4-6 0-1,4-1 0-15,-8 4-1 0,1 0 1 0,-4 3-1 16,-4 0 1-16,5 3-1 16,-5 7 1-16,4-1-1 15,0-3 1-15,4 1 0 16,-1-4 0-16,4-3-1 16,1-3 1-16,2-7 0 15,1-2 0-15,-1-1 0 16,5 1 0-16,-1-1-1 15,0 1 0-15,0-1-1 16,0 0 1-16,-3 1-1 16,3-1 1-16,4 1 2 15,3 2 0-15,4 7 1 16,0 3 1-16,-1 7 2 16,1 11 1-16,7 7-1 15,3 7 0-15,0 2-2 0,1 4 1 16,-1-7-2-16,-3-6 0 15,3-9-4-15,1-10 0 16,-1-9-7-16,-7-6 0 16,-14-10-5-16,-6-9 1 15</inkml:trace>
  <inkml:trace contextRef="#ctx0" brushRef="#br0" timeOffset="93605.27">20955 10144 53 0,'-7'60'26'0,"-11"84"-33"0,11-103 51 15,-3 28-44-15,-8 6 0 16,0 19 0-16,1 12 0 15,-1-15-1-15,8-12 0 16,-1-20-6-16,7-15 0 0,4-16-8 16,0-21 1-1</inkml:trace>
  <inkml:trace contextRef="#ctx0" brushRef="#br0" timeOffset="93803.15">21040 10737 48 0,'53'12'24'0,"3"29"-24"16,-42-32 39-16,-3 4-40 16,-4 3 1-16,-7 9-4 15,-4 6 1-15,-10 0 1 16,-11 1 0-16,-6-10-12 0,-5-4 1 15</inkml:trace>
  <inkml:trace contextRef="#ctx0" brushRef="#br0" timeOffset="94220.89">21498 10849 44 0,'11'29'22'0,"-22"-23"-24"0,8-3 33 16,-8 3-31-16,-6-2 0 0,-5 5-1 15,-6-3 1-15,0 4 0 16,3 2 0-16,1 10-1 16,2 0 1-16,5 0-1 15,3 3 0-15,3-9-1 16,8-7 1-16,3-3 0 15,14-2 0-15,3-4 0 16,4-4 0-16,-3-2 1 16,0 0 0-16,-1 3 0 15,-3 3 0 1,1 3 0 0,-5 3 1-16,1 0-1 15,-4 4 1-15,3 2-1 0,-6 4 1 0,-1 3-2 16,1 0 1-1,-1 0-4 1,5-4 0 0,2-2-6-16,4-7 0 31</inkml:trace>
  <inkml:trace contextRef="#ctx0" brushRef="#br0" timeOffset="94490.48">21982 10752 39 0,'17'0'19'0,"-20"13"-21"0,-4-7 32 15,-7 7-31-15,-8-1 1 16,-6 4 0-16,0 0 0 0,3-1 0 16,-3 1 0-16,3 0 0 15,1-4 0-15,2 4 0 16,8-4 0-16,4-5 0 16,6 5 0-16,11 1 0 15,4-1 1-15,3 4 1 16,4 3 1-16,-1 3-1 15,-3 0 0-15,-3-4-1 16,-4 4 1-16,-3 0-3 16,-4 0 0-16,-4-3-6 15,0-3 1-15,1-7-7 16,-4-9 1-16</inkml:trace>
  <inkml:trace contextRef="#ctx0" brushRef="#br0" timeOffset="94748.12">22147 10928 26 0,'15'44'13'0,"-19"22"-5"0,4-54 17 16,-7 4-25-16,0 3 1 15,0-1-1-15,0-2 1 16,0-3-2-16,3-4 0 15,1-9-3-15,3-6 0 16,3-4-5-16,-3-12 0 16</inkml:trace>
  <inkml:trace contextRef="#ctx0" brushRef="#br0" timeOffset="95091.71">22165 10824 23 0,'14'29'11'0,"7"-4"-10"0,-14-22 16 0,0 3-17 16,4-3 0-16,3 0 0 16,4 4 0-16,-1-4-1 15,8-3 0 1,10 0-1-16,4 0 1 0,4-3 0 16,-1 0 0-16,-7-1 0 15,-7 1 1-15,-3-3 2 16,-4 0 0-16,0 3 1 15,-3 3 0-15,0 0 0 0,-4 0 1 16,-7 0-1-16,-7 6 0 16,-4 0-2-16,-3 0 0 15,-7 4 0-15,0 5 0 16,-7 1 0-16,0 6 1 16,0 9 0-16,3 4 1 15,4-4-1-15,3 1 1 16,8-4-1-16,10-3 1 15,3-6-2-15,4-4 0 16,4-8-3-16,7-7 0 16,-1-10-10-16,-6-2 1 0</inkml:trace>
  <inkml:trace contextRef="#ctx0" brushRef="#br0" timeOffset="95826.65">23883 11248 39 0,'11'31'19'0,"-4"-28"-17"15,-4-9 28-15,4-13-28 16,-3-12 1-16,-4-16 1 15,-7-13 1-15,0-9-6 16,-7-6 0-16,-1-7 4 16,1 1 0-16,0-7-2 15,0 3 1-15,7 10-2 16,7 3 1-16,7 9-1 0,7 4 1 16,7 15 0-16,4 9 0 15,3 10-1-15,8 6 0 16,-5 10-4-16,1 12 1 15,-11 10-8-15,-7 5 0 16,-14 4-4-16,-7 0 1 16</inkml:trace>
  <inkml:trace contextRef="#ctx0" brushRef="#br0" timeOffset="96036.38">23696 10900 35 0,'0'31'17'0,"18"0"-12"0,-8-27 29 0,8 2-32 16,7-3 0-16,6 0 0 16,8 0 0-16,-4-3-4 15,4 3 1-15,4 0 1 16,-8 1 0-16,-3-4-7 16,-8 0 1-16,-2-10-7 15,-12 1 1-15</inkml:trace>
  <inkml:trace contextRef="#ctx0" brushRef="#br0" timeOffset="96227.32">24070 11094 23 0,'4'41'11'0,"10"0"-7"0,-7-32 13 0,3 4-16 0,4-1 1 15,4-2 2-15,0-4 1 16,3-6-6-16,4-6 1 15,3-7 2-15,-4-6 1 16,1 0-3-16,-4-3 0 16,-3-3-9-16,-4-9 0 15</inkml:trace>
  <inkml:trace contextRef="#ctx0" brushRef="#br0" timeOffset="96562.28">24493 11088 28 0,'7'28'14'0,"-7"0"-13"16,0-21 19-16,4-1-20 16,-1-3 1-16,-3-3-1 15,8-6 0-15,-1-4-1 16,0-2 1-16,-4-7 0 15,1-3 0-15,-1-3-1 16,1 0 0-16,3-7-2 16,0 10 1-16,3 7-2 0,1 2 1 15,3 7 0 1,0 9 1-16,0 7 1 0,0 5 1 16,1 1 1-16,-1 9 1 15,0-6 0-15,0 0 0 16,-3-1-3-16,-1 4 1 15,-6-3-6-15,3-9 0 16</inkml:trace>
  <inkml:trace contextRef="#ctx0" brushRef="#br0" timeOffset="96901.96">25192 10856 37 0,'21'0'18'0,"-3"-3"-19"16,-18 3 35-16,0 0-35 16,-11 3 1-16,-7 3-1 15,-3 3 1-15,0 7 0 16,0 6 0-16,-4 0 0 16,1 3 0-16,2 3 0 15,1-3 1-15,0 4-1 16,7-1 1-16,3 0-1 15,4-3 0-15,7 0 0 16,11-6 0-16,3-6-1 16,0-7 0-16,0-3 0 15,0-3 0-15,0-6-1 16,4-4 0-16,0 1-2 0,-1 0 1 16,1-1-7-16,0-6 0 15</inkml:trace>
  <inkml:trace contextRef="#ctx0" brushRef="#br0" timeOffset="97359.16">25774 10000 35 0,'-14'28'17'0,"-7"41"-14"0,14-47 28 0,0 15-31 0,-11 17 1 0,0 15-2 0,1 15 1 15,-8 17 0-15,0 2 0 16,8 7-1 0,-1-16 1-16,7-22-4 0,8-18 0 15,3-23-7-15,0-19 1 16</inkml:trace>
  <inkml:trace contextRef="#ctx0" brushRef="#br0" timeOffset="97564.4">25456 10749 37 0,'43'13'18'0,"17"9"-20"16,-43-16 29-16,5-3-28 15,2 3 1-15,4 1-10 16,1-4 0-16,-5-3 5 15,-2-10 1-15</inkml:trace>
  <inkml:trace contextRef="#ctx0" brushRef="#br0" timeOffset="97732.06">25767 10893 24 0,'3'54'12'0,"4"12"-11"0,-3-51 16 0,0-2-20 0,-1-4 0 15,4-6-10-15,-7-3 0 16</inkml:trace>
  <inkml:trace contextRef="#ctx0" brushRef="#br0" timeOffset="97960.47">25802 10765 24 0,'21'-3'12'0,"18"12"-11"0,-25-3 19 0,7 1-20 15,8 2 0-15,9 0 0 16,1 1 1-16,0-4-2 16,-7 0 1-16,-4-2 0 15,-3-1 0-15,-4-3-1 16,-7-3 1-16,-7 3-1 16,0-4 1-16,-7-2-1 15,-3 6 1-15,-8-3-1 16,-3 3 1-16,-4 6 0 15,1 4 0-15,-5 8-1 16,1 4 1-16,4 4-7 16,6 5 1-16</inkml:trace>
  <inkml:trace contextRef="#ctx0" brushRef="#br0" timeOffset="98335.97">26409 11000 31 0,'0'38'15'0,"7"-26"-17"0,-3-9 26 16,-4-3-26-16,3-3 0 0,4-3 0 15,0 0 1-15,4-1 2 16,3 1 0-16,-4-3-1 16,5-1 0-16,2 4 1 15,4-3 1-15,4-1-1 16,3 1 0-16,4-1 0 16,-4 4 0-16,4 6-1 15,0 3 0 1,0 10-1-16,-4 9 0 47,0 0-1-47,-3 3 0 0,-4-3-3 0,0-7 1 15,-3-5-5-15,-1-7 1 0</inkml:trace>
  <inkml:trace contextRef="#ctx0" brushRef="#br0" timeOffset="98648.54">27428 10664 25 0,'-7'7'12'0,"-38"8"-15"0,30-11 20 16,-2 2-18-16,-8 0 1 16,-10-3-1-16,-4 0 0 15,4-3 1-15,3 0 1 16,7 4 1-16,8-1 1 15,10 0 1-15,14 3 1 0,14 3-1 16,7 13 1-16,7 7 0 16,15 2 0-16,3 3-4 15,-7-2 1-15,-11-4-3 16,-14 0 1-16,-21-9-6 16,-21-9 1-16,-18-7-6 15,-25-10 1-15</inkml:trace>
  <inkml:trace contextRef="#ctx0" brushRef="#br1" timeOffset="103035.74">10922 12370 35 0,'11'-12'17'0,"6"-4"-6"16,-13 13 17-16,3 0-23 15,0 3 0-15,-4 3 4 16,1 3 0-16,-4 7-11 15,-7-4 1-15,-7 10 7 16,-4 12 0-16,-3 10-3 16,-11 16 1-16,4 8-3 15,-4 14 1-15,0 2-3 16,1 7 0-16,-1-3-4 16,7-13 1-16,4-16-10 15,7-15 1-15,3-22-4 0,8-19 0 16</inkml:trace>
  <inkml:trace contextRef="#ctx0" brushRef="#br1" timeOffset="103262.2">10689 12286 44 0,'11'28'22'0,"-1"22"-15"0,-6-41 39 0,-1 4-46 16,1 6 1-16,-1 6 0 16,5 9 0-16,2 4-2 15,4 12 0-15,4 0-8 16,-1-6 1-16,-6-9-7 16,0-7 0-16</inkml:trace>
  <inkml:trace contextRef="#ctx0" brushRef="#br1" timeOffset="103709.78">11321 12386 48 0,'0'13'24'0,"0"-7"-21"0,0-6 40 0,0 0-40 16,0 0 1-16,3 3 0 16,4-3 0-16,7 3-6 15,0-3 1-15,15 3 2 16,6-3 1-16,4 0-5 15,-4 0 0-15,-3-3-9 16,-8-3 0-16,-9-4-5 16,-5 1 0-16</inkml:trace>
  <inkml:trace contextRef="#ctx0" brushRef="#br1" timeOffset="103877.65">11303 12668 37 0,'14'25'18'0,"21"-6"-20"0,-17-19 28 16,3-6-27-16,14 6 1 15,4-3-9-15,4-7 0 16,6-2 4-16,-3-7 0 16</inkml:trace>
  <inkml:trace contextRef="#ctx0" brushRef="#br1" timeOffset="104116.12">12390 12295 42 0,'21'25'21'0,"-7"-3"-16"16,-14-16 38-16,-4 4-42 15,-10 2 0-15,-7 17 0 16,-7 2 1-16,-7 10-3 15,-8 6 1-15,-3 6 1 32,0 3 0-32,1 7-4 0,6-6 0 0,4-10-7 15,10-13 0-15,-3-15-5 16,14-16 1-16</inkml:trace>
  <inkml:trace contextRef="#ctx0" brushRef="#br1" timeOffset="104326.58">12012 12314 39 0,'35'16'19'0,"15"31"-11"0,-40-29 32 15,4 14-38-15,1 9 0 16,-1 6-1-16,3 3 1 16,1-6-3-16,3 3 0 15,0 0 1-15,4-3 0 16,-4-7-5-16,0-5 1 15,-3-14-7-15,-4-8 0 16,-7-16-3-16,-3-10 1 0</inkml:trace>
  <inkml:trace contextRef="#ctx0" brushRef="#br1" timeOffset="104731.14">12591 11960 43 0,'3'34'21'0,"15"-21"-19"16,-11-13 42-16,3 0-42 15,1 0 1-15,3-7 1 0,4 1 1 16,3 0-6-16,7-4 0 15,4 1 3-15,-4-4 1 16,-3 7-2-16,-8 3 1 16,-2 3-2-16,-12 3 1 15,-6 3-2-15,-8 4 1 16,-3 2-1-16,0 4 1 16,0 3-1-16,0 3 1 15,3 6 0-15,7 0 0 16,8-3 2-16,3-3 0 15,7-3 0-15,7-3 1 0,4-7-1 16,3-6 1-16,-3 0-7 16,-4-6 0-16,-3-3-14 15,-15-3 0-15</inkml:trace>
  <inkml:trace contextRef="#ctx0" brushRef="#br1" timeOffset="105735">8876 11426 39 0,'-4'16'19'0,"15"-16"-12"16,-8 0 20-16,5 0-24 16,2 3 1-16,11 0 2 15,4-6 0-15,10 0-7 16,8-3 1-16,27 3 5 16,18 0 1-16,22-1-3 15,27 1 1-15,15-6-2 16,3-7 1-16,18 1-3 15,-4-7 1 48,-3 3-3-63,-7 0 1 0,-11-3-3 0,-21 0 0 0,-28 3-8 0,-18 4 1 0,-35 2-6 16,-7 7 1-16</inkml:trace>
  <inkml:trace contextRef="#ctx0" brushRef="#br1" timeOffset="106116.01">8978 11847 40 0,'-3'6'20'0,"-4"16"-19"15,7-22 32-15,0 0-28 16,7-6 1-16,7-1 2 16,10 1 1-16,12 0-10 15,27 3 1-15,29-4 7 16,28-8 0-16,42-4-3 15,15-12 1-15,17-1-4 16,0-9 0-16,-29-6-9 0,-34 10 0 16,-22 2-11-16,-35 7 0 15</inkml:trace>
  <inkml:trace contextRef="#ctx0" brushRef="#br1" timeOffset="107088.35">14901 11267 40 0,'18'6'20'0,"70"-9"-15"0,-56 3 23 16,21 0-24-16,24 3 0 15,40 3 1-15,31 0 1 16,28 4-8-16,18-4 1 0,32-6 4 16,7-6 1-16,21-4-3 15,-7-8 1-15,0-4-1 16,-18 0 0-16,-3 0-6 15,-39 3 1-15,-32 6-7 16,-28 4 1-16,-35-4-5 16,-25 10 0-16</inkml:trace>
  <inkml:trace contextRef="#ctx0" brushRef="#br1" timeOffset="107450.57">15565 11539 61 0,'42'7'30'0,"64"5"-30"0,-57-2 61 0,43-1-59 16,38-3 0-16,43-9 0 15,28-13 0-15,29-6-5 16,-33 1 0-16,-24 5-4 15,-39 0 1-15,-35 7-14 16,-32-7 0-16</inkml:trace>
  <inkml:trace contextRef="#ctx0" brushRef="#br1" timeOffset="108544.18">13762 12593 38 0,'0'6'19'0,"28"-12"-9"0,-14 6 19 15,18 3-23-15,14 3 0 16,24 4 2-16,22 5 1 16,35 1-12-16,28-6 0 15,36-1 7-15,20-12 0 16,22-7-4-16,-3-2 0 16,-15-4-6-16,-18 4 1 15,-38-1-6-15,-32 1 0 0,-32 2-5 16,-31-2 0-16</inkml:trace>
  <inkml:trace contextRef="#ctx0" brushRef="#br1" timeOffset="108934.82">15607 12276 36 0,'28'10'18'0,"22"-20"-20"0,-36 7 29 15,17 0-26-15,15 6 0 16,14 10 1-16,18 9 0 16,6-4-2-16,-9 11 0 15,-8 5 2-15,-7-2 0 16,-15 2-1-16,-13 7 1 16,-14 6-2-16,-15 3 1 15,-6 0-4-15,-11 3 1 0,-18 1-5 16,-17-10 0-16,-15 6-5 15,-17-6 0-15</inkml:trace>
  <inkml:trace contextRef="#ctx0" brushRef="#br1" timeOffset="109163.15">15864 12373 46 0,'-3'54'23'0,"3"34"-32"16,3-60 45-16,4 22-38 0,1 13 1 16,-1-1-8-1,0-2 1-15,-4-4 1 0,1-12 0 16</inkml:trace>
  <inkml:trace contextRef="#ctx0" brushRef="#br1" timeOffset="109915.25">17988 12521 49 0,'-3'9'24'0,"6"10"-22"15,-6-10 42-15,-1 13-43 16,-6 13 0-16,-5 9 0 16,-13 19 1-16,-14 6-3 15,-8 18 1-15,-2 7 1 16,-5 7 0-16,1-4-3 16,3-19 1-16,7-9-9 15,11-15 1-15,6-14-7 0,8-21 1 16</inkml:trace>
  <inkml:trace contextRef="#ctx0" brushRef="#br1" timeOffset="110138.57">17621 12631 44 0,'21'53'22'0,"-3"32"-25"0,-14-63 35 0,-1 9-33 16,1-3 1-16,-1-6-2 15,1-6 0-15,-4 3-4 16,7-10 0-16,-7-6-6 16,10-12 1-16</inkml:trace>
  <inkml:trace contextRef="#ctx0" brushRef="#br1" timeOffset="110458.64">18436 12775 42 0,'7'0'21'0,"21"-25"-27"0,-17 15 37 16,10-2-32-16,14-1 1 15,4-2-3-15,4-1 0 16,-5 3-1-16,-9 1 0 15,-12 6-7-15,-17 6 1 0</inkml:trace>
  <inkml:trace contextRef="#ctx0" brushRef="#br1" timeOffset="110655.6">18193 13092 54 0,'7'37'27'15,"35"-24"-35"-15,-21-13 53 0,15-3-47 16,6-7 1-16,11 4-15 16,10 0 1-16,-3-13 9 15,0 0 0-15</inkml:trace>
  <inkml:trace contextRef="#ctx0" brushRef="#br1" timeOffset="111485.96">19699 12690 45 0,'4'-3'22'0,"-15"-22"-20"0,4 22 35 16,-7-7-36-16,-7 4 0 15,-7 0 0-15,-8 3 1 16,-3 6-2-16,-3 6 0 0,-4 7 0 16,0 6 0-16,11 6-2 15,3 7 1-15,4 2-2 16,10-2 1-16,8 6-2 16,6-7 1-16,11-9 1 15,11-6 1-15,7-7 0 16,3-5 1-16,4-7-1 15,-4 0 1-15,4-10-1 16,-8-5 1-16,-2-7-1 16,-5-3 1 15,4 0-1-15,-3 6 0-1,0-6 1-15,-1 9 0 16,-3 7 0-16,-7 12 1 0,1 6 0 0,-8 19 0 0,-4 4 0 0,-3 8 0 0,0 4-1 0,3 7 1 15,4-1-1-15,4 0 0 16,3 0-4-16,4-9 1 16,6-10-7-16,8-9 1 15,-8-12-3-15,8-10 1 16</inkml:trace>
  <inkml:trace contextRef="#ctx0" brushRef="#br1" timeOffset="111741.5">20362 12753 54 0,'-3'28'27'0,"-18"32"-36"15,10-41 58-15,-10-1-48 16,-11 11 0-16,-3 8 0 15,0 1 1-15,-4 3-3 16,0-1 0-16,4 1-2 16,6 0 0-16,8-19-8 15,11-16 0-15,-1-15-5 16,4-20 1-16</inkml:trace>
  <inkml:trace contextRef="#ctx0" brushRef="#br1" timeOffset="111939.4">19957 12700 19 0,'3'-35'9'0,"29"41"7"16,-21 1 8-16,6 11-20 0,4 4 0 16,0 13 5-16,4 6 0 15,3 6-11-15,8 3 1 16,2 0 6-16,5 7 0 16,-4 2-3-16,-4 4 1 15,-3-13-4-15,-4-6 0 16,-10-10-5-16,-4-12 0 15,-7-9-8-15,-4-16 1 16</inkml:trace>
  <inkml:trace contextRef="#ctx0" brushRef="#br1" timeOffset="112351.36">20606 12163 42 0,'0'-6'21'0,"3"3"-14"16,1-3 33-16,3-1-36 16,3 7 1-16,5 4 3 15,-1 2 0-15,7 6-10 16,7-2 1-16,0-1 5 15,1-3 1-15,-8 4-3 16,-7-1 0-16,-7 7-2 16,-11 0 1-16,-6-1-3 0,-8 4 0 15,0 3-1-15,1-3 0 16,-1 0 1-16,4-4 0 16,0 4 0-16,7 0 1 15,3 0 1-15,4 0 1 16,7-4-1-16,15-5 0 15,9-1-4-15,8-6 1 16,0-3-10-16,0-3 0 16,-7-9-4 15,-1 5 1-31</inkml:trace>
  <inkml:trace contextRef="#ctx0" brushRef="#br1" timeOffset="112739.17">21205 13032 53 0,'18'9'26'0,"28"16"-33"0,-28-18 50 15,10 2-43-15,7-3 0 16,11 1-1-16,7 2 1 16,-4 1-7-16,-3-10 0 15,-11-10-7-15,-10-2 1 0</inkml:trace>
  <inkml:trace contextRef="#ctx0" brushRef="#br1" timeOffset="112929.51">21435 12903 45 0,'0'66'22'0,"3"63"-28"15,-3-82 35-15,0 6-31 16,0 7 0-16,0-7-20 15,-7-6 1-15</inkml:trace>
  <inkml:trace contextRef="#ctx0" brushRef="#br1" timeOffset="113351.21">22130 12480 36 0,'-4'16'18'0,"1"12"-10"0,-1-19 23 0,1 10-29 16,-4 6 1-16,-8 10 0 15,1-1 1-15,0 13-6 16,-3 7 1-16,3 11 1 15,-1 1 1-15,5-3-4 16,3-6 0-16,3-14-10 16,4-11 1-16,0-23-1 15,7-9 0-15</inkml:trace>
  <inkml:trace contextRef="#ctx0" brushRef="#br1" timeOffset="113593.05">22031 12891 34 0,'21'28'17'0,"18"-3"-14"0,-25-25 33 15,7 3-32-15,7 0 1 16,4 7 0-16,0-1 1 0,0 7-9 16,-4 3 1-16,-7 6 4 15,-10-3 1-15,-8 6-3 16,-13 3 0-16,-15 4-3 15,-14-4 0-15,-7-12-7 16,4-13 1-16,-4-9-5 16,4-9 1-16</inkml:trace>
  <inkml:trace contextRef="#ctx0" brushRef="#br1" timeOffset="113882.04">22849 12803 42 0,'7'31'21'0,"-17"16"-18"0,3-34 37 16,-11 3-38-16,-14 9 0 15,-10 9 1-15,-4 4 1 16,-7 9-6-16,0 13 1 16,8-10 2-16,2-6 1 15,11-10-8-15,8-12 0 16,-1-16-9-16,11-18 1 16</inkml:trace>
  <inkml:trace contextRef="#ctx0" brushRef="#br1" timeOffset="114080.4">22426 12816 35 0,'35'75'17'0,"1"19"-12"16,-29-69 20-16,3 10-25 16,1-1 1-16,-1 7-2 15,1 0 1-15,3-7-7 16,0-3 0-16,-3-5-3 15,3-8 0-15</inkml:trace>
  <inkml:trace contextRef="#ctx0" brushRef="#br1" timeOffset="114358.33">23065 13129 49 0,'7'19'24'0,"14"-16"-25"0,-14-6 48 16,3 0-45-16,8 3 0 0,7 0 1 15,10-3 0 1,7 0-5-16,4-4 1 0,0 7-3 15,-4-6 0-15,-6 0-12 16,-12-10 0-16</inkml:trace>
  <inkml:trace contextRef="#ctx0" brushRef="#br1" timeOffset="114549.21">23248 12725 45 0,'18'44'22'0,"-4"28"-16"16,-11-50 30-16,-3 3-36 15,-3 16 0-15,-1 12-1 16,-3 13 1-16,-3 6-3 0,-1 0 1 16,0-9-6-16,4-13 0 15,-7-13-6-15,7-21 1 16</inkml:trace>
  <inkml:trace contextRef="#ctx0" brushRef="#br1" timeOffset="114878.74">24031 12461 38 0,'-21'22'19'0,"3"25"-15"0,15-28 32 0,-1 12-35 15,-3 7 1-15,-3 15 0 16,-4 7 0-16,-4 15-3 16,7 10 1-16,8-4 0 15,-1-5 0-15,1-14-7 16,3-21 1-16,0-9-7 16,-4-23 0-16</inkml:trace>
  <inkml:trace contextRef="#ctx0" brushRef="#br1" timeOffset="115121.3">23830 12834 37 0,'50'41'18'0,"20"6"-10"0,-49-37 27 15,18-1-32-15,14 7 0 16,10 3 2-16,1 3 1 15,-4 3-8-15,-14 0 1 0,-11 3 3 16,-21 10 1-16,-21 2-4 16,-21-5 1-16,-25-4-9 15,-10-9 1-15,-26-12-7 16,5-20 0 0</inkml:trace>
  <inkml:trace contextRef="#ctx1" brushRef="#br1" timeOffset="82776.81">6664 11223 0,'0'0'16,"0"0"15,0 0-15,0 0-1</inkml:trace>
  <inkml:trace contextRef="#ctx0" brushRef="#br1" timeOffset="116307.54">10626 13477 39 0,'3'16'19'0,"-3"0"-10"0,0-16 20 15,-3 6-25-15,-1 10 1 0,-3 6 0 16,0 6 0-16,-4 9-8 16,1 7 1-16,-1 3 1 15,1-9 0-15,3-7-12 16,3-9 0-16,-3-19-1 15,4-12 0-15</inkml:trace>
  <inkml:trace contextRef="#ctx0" brushRef="#br1" timeOffset="116725.59">10605 13364 27 0,'21'13'13'0,"0"-10"-6"0,-14-6 22 16,3 0-26-16,1 0 1 16,3-4 4-16,0 1 0 15,0 3-8 1,1 3 0-16,-1 3 5 0,0 7 1 16,-7 2-2-16,-4 4 0 15,-3 6-3-15,-7-3 0 16,-3-4-2-16,-4-2 0 15,-1-4-3-15,1 1 1 0,4-1-1 16,3 0 0-16,3 4-1 16,4-4 1-16,7 4 0 15,4 3 1-15,6-4 3 16,1 7 0-16,0-3 1 16,-1-4 0-16,-3 1 0 15,-3-1 1-15,0-2-2 16,-8 5 1-16,-3 4-1 15,-7 9 0-15,0-6-3 16,-7 0 0-16,-4 3-7 16,-3-12 0-16,-4-4-1 15,4-9 0-15</inkml:trace>
  <inkml:trace contextRef="#ctx0" brushRef="#br1" timeOffset="117138.58">11042 13712 44 0,'-4'10'22'0,"1"-16"-29"0,-1 9 44 15,1 0-37-15,-8 0 0 16,-3-6 0-16,0 3 0 15,-4 0-1-15,1 0 1 16,3 0 0-16,0 0 0 0,3 0-1 16,-3 6 1-16,7-3-2 15,3 4 0-15,4-4 0 16,11 0 0-16,3 0-1 16,4 0 0-16,-1-3 0 15,-3 3 1-15,0-3 0 16,-3 0 1-16,0-3 0 15,-4 3 0-15,0 6 1 16,0 4 0-16,-4 2 0 16,-3 7 1-16,4 0-3 15,-4-3 1-15,3-4-3 16,4 1 0-16,-3-4-5 16,3-6 1-16</inkml:trace>
  <inkml:trace contextRef="#ctx0" brushRef="#br1" timeOffset="117445.83">11317 13553 40 0,'4'12'20'0,"13"7"-24"0,-17-19 39 16,-3 3-35-16,-1 0 0 15,-3 0 0-15,0 0 0 16,-3 1 0-16,-1-1 0 15,-3 0 0-15,3 0 0 16,1 0-1-16,3 3 0 0,3-2 0 16,1-1 0-16,6 6 0 15,4 0 0-15,4 1 0 16,3 2 1-16,-4-2 0 16,-3-1 1-16,1 4-1 15,-5 2 1-15,-3-2-1 16,-3 3 0-16,-5-7-6 15,1 1 0-15,-3-1-5 16,-4-9 0-16</inkml:trace>
  <inkml:trace contextRef="#ctx0" brushRef="#br1" timeOffset="117657.53">11564 13606 29 0,'4'25'14'0,"-8"3"-9"0,4-22 21 15,0 4-25-15,-3 2 1 16,-1-2 0-16,0 2 0 16,1 1-5-16,3-10 0 15,3 0-6-15,-6-12 0 16</inkml:trace>
  <inkml:trace contextRef="#ctx0" brushRef="#br1" timeOffset="117820.92">11472 13415 42 0,'18'18'21'0,"17"1"-27"15,-28-13 34-15,4 1-29 16,3-1 1-16,7-3-4 15,4-3 0-15,7 0-4 16,-4 0 0-16</inkml:trace>
  <inkml:trace contextRef="#ctx0" brushRef="#br1" timeOffset="118121.82">12150 13521 42 0,'7'6'21'0,"-7"-9"-27"0,-4 0 34 15,-3 0-28-15,-7 0 0 16,-7 6 0-16,-7-3 0 16,-1 0 0-16,1 13 0 15,4 2 0-15,-1 7 1 16,7 3 1-16,11 4 1 15,7-4 0-15,7-3 0 16,11-4 0-16,14 1 0 16,3-13-3-16,0-2 1 15,-7-1-10-15,-10-3 0 0,-18 0-5 16,-11 0 1-16</inkml:trace>
  <inkml:trace contextRef="#ctx0" brushRef="#br1" timeOffset="118454.97">11155 14255 49 0,'3'0'24'0,"4"-19"-26"0,-7 19 45 0,0 0-44 0,0 0 1 15,0 0 1-15,0 0 0 16,4 0-2-16,3 0 0 15,-3 3-7-15,3-3 1 16,-7 0-7-16,3-6 0 16</inkml:trace>
  <inkml:trace contextRef="#ctx0" brushRef="#br1" timeOffset="118723.87">11434 14126 47 0,'10'22'23'0,"11"-19"-26"15,-17-6 39-15,3 3-38 16,0-3 0-16,-4 0-11 16,1-3 0-16,-4 0 7 15,-7-1 1-15</inkml:trace>
  <inkml:trace contextRef="#ctx0" brushRef="#br1" timeOffset="119113.27">11120 14409 45 0,'3'12'22'16,"1"-2"-22"-16,-1-7 38 0,-3 0-37 16,0 3 1-1,0 13-1 1,0 3 1-16,4 0-3 15,3-3 0-15,3-1 2 16,8-2 0-16,7-10-1 16,3-6 1-16,4-9-2 0,3-7 0 15,-3-2-13-15,-8-4 1 16</inkml:trace>
  <inkml:trace contextRef="#ctx0" brushRef="#br1" timeOffset="119712.58">11755 14324 52 0,'77'-60'26'0,"-31"1"-26"15,-32 37 38-15,0-3-37 16,7-3 1-16,-3-7 1 16,-7-3 0-16,-8 1-3 15,-10-4 0-15,-7 3 2 16,-7 10 0-16,-14 0-1 0,-15 9 1 16,-6 3-3-16,-8 4 1 15,-10 9-3-15,0 12 1 16,-4 7-3-16,-6 9 0 15,-1 6-2-15,8 1 0 16,-1 5-2-16,4 17 1 16,7 5-4-16,10 13 0 15,15 10 2-15,7 2 1 16,21-2 5-16,17-7 1 16,18-9 6-16,22-6 0 15,17-20 9 1,14-18 0-16,17-22 1 0,8-12 0 15,7-13-5-15,0-16 1 0,-18-12-12 16,-17-13 1-16,-18-3-12 16,-8-3 0-1</inkml:trace>
  <inkml:trace contextRef="#ctx0" brushRef="#br1" timeOffset="123352.1">19092 13731 40 0,'4'10'20'0,"-4"-13"-7"15,0 9 21-15,-7-3-31 16,-4 3 1-16,1 4 1 16,-4-1 0-16,-4-3-7 15,-7 7 1-15,-3 3 4 16,-7-1 0-16,-8 4-2 16,8 9 1-16,0 4-2 15,3 2 1-15,4 4-1 16,3 12 1-16,11-3-2 15,11-9 1-15,6-4-3 16,18-6 1-16,7-9-6 0,8-9 1 16,3-10-9-16,-4-13 0 15</inkml:trace>
  <inkml:trace contextRef="#ctx0" brushRef="#br1" timeOffset="123647.98">19265 13973 42 0,'0'9'21'0,"-3"-12"-21"0,-1 0 29 0,-3 3-29 16,-3 0 1-16,-5 3 0 16,-2 3 0-16,-4 7-2 15,-1 3 1-15,5-4 0 16,-1 7 1-16,1 3 0 15,2 0 1-15,8 3-1 16,4-6 1-16,10-4-2 16,3-8 0-16,12-4 0 15,-1-6 0-15,0-7-3 16,0-5 0-16,-3 2-8 16,-1 0 1-16,-6-9-2 15,7 1 1-15</inkml:trace>
  <inkml:trace contextRef="#ctx0" brushRef="#br1" timeOffset="124248.38">19452 14061 38 0,'0'21'19'0,"0"-24"-19"0,0 3 34 16,0 0-33-16,0 0 0 16,7-3 0-16,0 3 0 15,0-3-2-15,0 0 1 16,0 0 2-16,1 0 0 0,-1 0-1 16,3-4 1-16,1 1-1 15,-1 0 1-15,-3 3-1 16,0 3 0-16,0 0-1 15,1 3 1-15,-5 0-1 16,1 0 0-16,-1 0 0 16,1 0 0-16,-4 0-2 15,3-3 1-15,-3 0-1 16,0 0 1-16,0 0-1 16,4 0 1-16,-1 0 0 15,1 0 0-15,-1 0 0 16,1 0 1-16,3-3 0 15,-4 0 0-15,4-6 0 16,4-4 0-16,3 1 0 16,0-7 0-16,0 6 0 15,4 1 0-15,0 2 0 0,-1 4 0 16,1 3 0-16,-4 3 0 16,0 3 0-16,0 3 0 15,0 4 0-15,-3-1 1 16,0 1-1-16,-1 5 0 15,1-2 0-15,-1-4 0 16,1 1 0-16,-4-4 0 16,4 6-1-16,-1-2 0 15,4-1-9-15,0-3 0 16,0-9-2-16,4-3 1 16</inkml:trace>
  <inkml:trace contextRef="#ctx0" brushRef="#br1" timeOffset="124682.43">20080 14148 41 0,'-14'51'20'0,"0"-8"-16"16,10-30 38-16,1 3-41 15,-1 2 0-15,1-2 0 16,3-13 0-16,0-3-2 16,3-12 1-16,1-7 0 15,6-12 1-15,1-4-2 0,0 4 1 16,-4-10-1-16,0-3 1 16,0 0-2-16,3 0 0 15,-3 3 0-15,8 7 0 16,6 6 0-16,3 6 1 15,5 6 1-15,-1 16 0 16,-3 3 1-16,-4 4 1 16,-4 5-1-16,-6 7 1 15,-11 3-1-15,-14 3 1 16,-11-3-2-16,-3 0 0 16,-4 0-3-16,-3-7 0 0,0-2-4 15,6-4 0-15,5-9-6 16,10 4 0-16,6-11 0 15,8-12 1-15</inkml:trace>
  <inkml:trace contextRef="#ctx0" brushRef="#br1" timeOffset="124908.71">20556 13295 35 0,'7'32'17'0,"-3"12"-17"15,-8-22 37-15,1 3-36 16,-8 12 0-16,-3 10 1 16,-3 16 0-16,-5 12-2 15,5 7 1-15,-1-10 1 0,4-16 0 16,0-9-2-16,7-12 0 16,3-7-5-1,8-9 1-15,-1-6-9 0,1-10 0 16</inkml:trace>
  <inkml:trace contextRef="#ctx0" brushRef="#br1" timeOffset="125283.86">20613 13966 42 0,'10'29'21'0,"8"-1"-14"0,-11-25 34 0,4 0-41 15,-1-3 1-15,8-6-1 16,10-3 0-16,0-7-1 16,1-3 1-16,-5 0 0 15,-6 0 0-15,-8-3 0 16,-2-3 0-16,-12-3-1 16,-7 6 1-16,-3 0-4 15,-7 7 1-15,4 11-1 16,2 11 1-16,-2-1-1 15,3 10 0-15,3-1 1 16,4 4 0-16,3 3 3 16,1 3 0-16,6 0 0 15,5 0 1-15,6-6 0 16,3 3 0-16,8-9-3 0,3-1 1 16,-3-6-7-16,0-6 0 31</inkml:trace>
  <inkml:trace contextRef="#ctx0" brushRef="#br1" timeOffset="125704.43">21417 13625 34 0,'53'-7'17'0,"-35"1"-6"15,-11 9 21-15,-4 0-28 16,-6 10 0-16,-8 6 0 0,-10 9 1 16,-18 6-8-16,0 4 1 15,1 0 4-15,-5 2 0 16,1-2-3-16,0 0 1 15,3-4-4-15,7-6 0 16,7-9-9-16,8-9 0 16</inkml:trace>
  <inkml:trace contextRef="#ctx0" brushRef="#br1" timeOffset="125914.84">21223 13709 40 0,'7'66'20'0,"0"13"-19"15,0-61 28-15,7 7-30 16,4 4 1-16,7-4-3 16,3-3 1-16,-3-7-7 15,-8 1 1-15,-17-6-3 16,-10-7 0-16</inkml:trace>
  <inkml:trace contextRef="#ctx0" brushRef="#br1" timeOffset="128887.74">5352 10934 44 0,'7'28'22'0,"7"4"-14"15,-7-29 22-15,-7-3-29 16,3-6 0-16,4-7 0 0,11-6 1 16,3-12-2-16,0-10 1 31,29-37 1-31,-1 6 0 16,-10-7-1-16,0 4 0 15,-4 9-1-15,-3 7 0 16,-7 2-1-16,-4 16 1 15,-4 13-1-15,-6 9 0 16,3 13 0-16,0 9 0 16,-3 10 0-16,-1 12 1 15,1 16-1-15,-8 6 1 0,4 12-1 16,-3 10 1-16,3 10-1 16,7 11 1-16,0-8 0 15,7-10 0-15,-3-9 0 16,3-13 0-16,-7-9 0 15,0-16 1-15,-3-13-1 16,0-5 1-16,-11-14-1 16,-14-11 1-16,-8-11-1 15,-2-5 0-15,-15-1 0 16,-11 1 1-16,-9 6-2 16,-1-1 1-16,-18 4-1 15,0 10 1-15,4 8-2 16,-7 4 1-16,3 10-2 15,8 2 1-15,10 3 1 16,11 1 0-16,3 3 0 0,21 3 1 16,7-7 1-16,18 1 1 15,18-10 0-15,24-10 0 16,18-5 0-16,29-13 0 16,23-10-1-1,26-9 0-15,10-9 0 0,4-6 0 16,-22-1 0-16,-24 4 0 15,-35 12 1-15,-18 9 0 16,-18 10 0-16,-35 25 0 16,-39 16-1-16,-38 21 1 0,-36 20-8 15,-46 21 1-15,-32 38-11 16,-6 10 0-16</inkml:trace>
  <inkml:trace contextRef="#ctx0" brushRef="#br1" timeOffset="133346.22">8054 10244 36 0,'25'19'18'0,"-22"-10"-10"16,4-2 19-16,0-4-26 15,0-3 1-15,4 0 2 16,-4 0 1-16,4-3-6 16,3-4 1-16,0-5 2 15,0-7 0-15,4-3-1 16,-1-9 1-16,1-7-2 16,-4 1 0-16,-4 11-1 15,1 5 1-15,-4-1-1 16,0 6 1-16,-3 3-2 0,-1 4 1 15,-3 9 0-15,0 6 0 16,0 7-1-16,0 2 1 16,4 4-1-16,-1 6 1 15,4 0 0-15,4 7 1 16,-4 2 0-16,11 4 0 16,6 3 0-16,-3-4 1 15,8-2-1-15,-8-7 0 16,-3-12 0-16,-4-10 0 15,-4-9 0-15,-3-3 0 16,-7-4 0-16,-10-2 0 16,-1-4-1-16,-10 0 1 0,-7-3 0 15,-4 1 0-15,-7-1 0 16,0 0 0-16,-7 3 0 16,-3 4 0-16,3 2 0 15,4 7 1-15,7-3-1 16,-4 0 0-16,11 6 0 15,6 0 1-15,8 3-1 16,7 0 1-16,7 0 0 16,7 0 0-16,11-3-1 15,17-6 1-15,8 0 0 16,6-1 0-16,7-8-1 16,-3-4 0-16,-7-3-1 15,-14 9 0-15,-14 13 1 16,-18 13 0-16,-11 9-1 15,-21 9 0-15,-10 7-1 16,-7 6 1-16,-4 6-9 0,-7 0 0 16,-11-9-2-16,11 3 1 15</inkml:trace>
  <inkml:trace contextRef="#ctx0" brushRef="#br1" timeOffset="134622.06">14161 10307 40 0,'24'-3'20'0,"43"-32"-29"16,-49 23 38-16,3-7-30 15,7-6 1-15,0-13 0 0,-3-2 0 16,0-11-1-16,-4-2 1 16,0 0-1-16,-7 3 1 15,-3 3-1-15,-1 6 0 16,-2 9-2-16,-1 10 0 15,-4 13-1-15,-3 9 1 16,4 6 0-16,-1 10 0 16,4 9 1-16,0 10 1 0,0-7 3 15,4 6 0 1,3 1 1-16,0 2 1 16,0-2-1-16,-3-1 1 0,-4-9-1 15,0-3 0-15,0-3-3 16,-3-6 0-16,-1-7 0 15,-3 0 0-15,-3-6-1 16,-1 0 0-16,-7-6 1 16,1-3 0-16,-4-1 0 15,-4-5 1-15,-3-1-1 16,-4 0 1-16,1-3 0 16,-5 4 0-16,5-1-1 31,-5-3 0-16,5 0 0-15,-5 10 0 0,1 3 0 0,0 6 1 0,0 3-1 16,7 3 1-16,3 0-1 0,4 1 0 16,7-4 0-1,7-3 1 1,10-3-1-16,12 0 1 0,13-7 0 0,14-2 1 16,11-7 0-16,7-6 1 15,4 0-1-15,-1 0 1 16,-10 3 0-16,-14 3 0 15,-18 0-2-15,-17 10 0 16,-18 9 0-16,-18 9 0 16,-21 16-1-16,-24 6 1 15,-29 16-4-15,-10 7 1 16,-18 15-11-16,-21 6 0 0</inkml:trace>
  <inkml:trace contextRef="#ctx0" brushRef="#br0" timeOffset="142037.5">7013 15196 35 0,'18'3'17'0,"-4"-13"-6"0,-14 10 18 16,0 0-26-16,0 0 0 16,0 0 1-16,0 7 0 0,-4 2-6 15,-3 7 1-15,0 6 3 16,-3 3 0-16,-1 9-1 15,1-2 0-15,-1-7-1 16,4 3 1-16,3-3-1 16,1-3 1-16,6 0-1 15,8-9 1-15,7-1-3 16,3-9 0-16,7-9-7 16,4-7 0-16,-4-9-5 15,-7-15 0 1</inkml:trace>
  <inkml:trace contextRef="#ctx0" brushRef="#br0" timeOffset="142205.79">7292 15014 24 0,'14'-19'12'0,"-7"25"2"15,-3 1 13-15,-8 5-24 0,1 13 0 16,-4 3 4-16,-11 4 1 16,0 9-10-16,-6 9 1 15,-8 9 3-15,-3 10 1 16,-4 7-3-16,3-4 0 15,8 0-5-15,-4-10 1 16,15-8-9-16,-4-17 0 16</inkml:trace>
  <inkml:trace contextRef="#ctx0" brushRef="#br0" timeOffset="142625.88">7497 15061 44 0,'35'-16'22'0,"-3"-25"-13"16,-32 26 36-16,0-4-43 16,-11-6 1-16,-3 0 0 15,-4 6 1-15,-14-3-5 16,-6 6 0-16,-19 4 3 15,-3 9 0-15,-10 9-2 16,-1 19 1-16,4 9-2 16,-3 10 1-16,-1 7-2 15,0 5 0-15,11 13-1 16,4 19 0-16,10 3 0 16,18 6 1-16,10 6 0 0,25-9 0 15,25-15 1-15,7-20 0 16,24-18 1-16,22-19 0 15,17-31 2-15,-3-26 1 16,-14-15-1-16,-18-28 1 16,-11-16-2-16,-24-13 1 15,-11 4-12-15,-21-10 1 16,-14 0-7-16,-4 12 0 16</inkml:trace>
  <inkml:trace contextRef="#ctx0" brushRef="#br0" timeOffset="143045.93">8040 15741 45 0,'7'76'22'0,"-21"-1"-25"0,10-53 35 16,-3 12-33-16,4 7 1 15,-11 3-1-15,-1 0 1 16,5-7-1-16,-1-8 1 16,4-14-3-16,4-11 1 15,3-17-4-15,3-9 0 0,4-16-6 16,-7-15 1-16</inkml:trace>
  <inkml:trace contextRef="#ctx0" brushRef="#br0" timeOffset="143675.41">7990 15528 11 0,'4'-59'5'0,"10"24"15"0,-3 29-2 0,-1-1-12 16,4 4 0-16,4 0 4 16,0 3 0-16,6 3-11 15,1 0 1-15,3 4 9 16,4 2 0-16,0 1-2 15,7-1 0-15,3 0-2 16,-3 7 0-16,-8 3-3 16,-13 3 0-16,-14 12-2 15,-19 7 0-15,-6-6-1 16,-21-1 1-16,-4-3-2 16,-3-5 1-16,3-1-2 15,4-3 1-15,6 0-1 0,8-10 0 16,10-3-1-16,8-2 1 15,6-4-1-15,11-3 0 16,7 3 1-16,8 10 0 16,6-4 1-16,4 0 1 15,-11 10 0-15,0 3 1 16,-3 3 0-16,-4 7 1 16,-4-4 0-16,1 0 0 15,3-3-1-15,-11-3 0 31,8-3 0-15,3 0 0-16,0-10 0 0,7-3 0 0,4-6 0 0,0 0 0 0,3 0 0 16,0-3 0-16,-7-6 0 15,8-10 0-15,-12 0 0 16,1-6 1-16,-4 0-1 16,0-3 0-16,-3 0 0 15,-1 2 1-15,-3 8-1 16,-3 2 0-16,-8 10-1 15,-3 3 0-15,-3 6-2 16,-1 3 0-16,1 7 0 16,-1 2 0-16,0 10 1 15,1 7 0-15,3-1 2 16,3 4 0-16,8 2 2 16,6 4 1-16,4-7-1 15,1-5 0-15,2-7-2 0,4-13 0 16,1-9-11-16,-1-6 0 15</inkml:trace>
  <inkml:trace contextRef="#ctx0" brushRef="#br0" timeOffset="143960.51">8827 15908 30 0,'14'18'15'0,"-7"29"-4"0,-7-31 18 16,0 6-27-16,-4 0 1 0,1 3 3 15,-1 0 0-15,1 6-6 16,-1-2 1-16,1-4 4 16,3 0 1-16,3-6-2 15,4-4 1-15,4-2-1 16,6-7 0-16,-3-9-1 16,4-6 0-16,10-7-1 15,-10-6 0-15,7 0-1 16,-4-6 0-16,0-7-5 15,-3-2 1-15,-4 2-9 16,0 7 0-16,-7 0-6 16,-4 3 0-16</inkml:trace>
  <inkml:trace contextRef="#ctx0" brushRef="#br0" timeOffset="144291.47">9123 16093 41 0,'3'15'20'0,"22"-9"-17"0,-18-6 31 16,7 0-31-16,4-3 1 15,7-3 1-15,3-3 1 16,-4-4-8-16,-2 4 0 16,-5-4 4-16,-3-2 1 15,1-4-3-15,-8 3 1 16,-4-3-3-16,-3 4 1 15,-7-1-3-15,0 6 1 16,-4 10-1-16,4 4 1 0,-10 5-1 16,6 10 1-16,1 6 1 15,2 0 1-15,5 3 1 16,-4 7 1-16,7-7-1 16,7 0 1-16,7-3-4 15,4-6 1-15,-1-10-10 16,-6-5 1-16</inkml:trace>
  <inkml:trace contextRef="#ctx0" brushRef="#br0" timeOffset="144831.24">9599 16121 35 0,'0'15'17'0,"-10"-21"-20"0,6 0 24 15,0 0-21-15,1-4 0 16,-4 1 1-16,0-10 1 16,3 3-2-16,1-2 1 15,3 2 1-15,3 3 1 16,4 1 0-16,7 2 0 16,4 1-1-16,3 3 1 15,11-4-2-15,7 4 0 16,3 0-2-16,0-4 0 15,4 1-4-15,-7-4 1 0,0-2-3 16,3 2 0 0,-6 1 1-16,-5-1 0 0,-2 4 1 15,-5 2 1-15,-3 4 3 16,-6 3 1-16,-12 3 1 16,-10 7 0-16,-7 2 0 15,-4 4 0-15,-6 3-1 16,-1 0 1-16,-3-1-1 15,3 1 0-15,4 0 0 16,3-3 1-16,4-4 0 16,10 1 0-16,8-1 2 15,10-2 0-15,4-1 2 16,6-3 0-16,8 1 1 16,0 2 1-16,-4 4-1 15,-3-1 0-15,-7 1-2 16,-4 2 0-16,-7 1-5 15,-7 0 1-15,-4-1-7 0,-3-2 0 16,0-4-6-16,-4-2 0 16</inkml:trace>
  <inkml:trace contextRef="#ctx0" brushRef="#br0" timeOffset="145042.81">10358 16121 35 0,'-4'28'17'0,"-7"6"-16"15,11-24 27-15,-3 2-27 16,3 1 1-16,-4 0-1 16,1-4 1-16,3-3-5 15,0-6 1-15,3-6-8 16,1-10 1-1</inkml:trace>
  <inkml:trace contextRef="#ctx0" brushRef="#br0" timeOffset="145627.81">10347 15964 13 0,'14'19'6'0,"18"9"6"16,-22-28-3-16,5 6-9 15,-5-3 0-15,4 1 0 0,7-1 0 16,4-6-2-16,7 3 0 16,7-10 1-16,3 1 1 15,4-7 1-15,3-3 1 16,8 4 0-16,3 2 1 16,-7 4 3-16,-4-1 0 15,-7 4-2-15,-10 0 1 16,-4-1-3-16,-7 1 0 15,-6 3-1-15,-8 0 1 16,-7 3-4-16,-7 3 1 16,-8 0-2-16,-2 3 0 15,-1 7-4-15,1 6 1 0,2 12-1 16,12 0 0-16,6 10 2 16,8 9 1-16,7-3 3 15,3 4 0-15,7 8 4 31,0 1 1-31,-3-1 0 0,-4 1 0 0,-10-4-1 16,-8-2 0-16,-10-1-2 16,-7-6 0-16,-7-3-2 15,-14-3 1-15,-8-13-1 16,-6-9 1-16,3-10-1 16,-7-12 1-16,0-13-1 15,4-6 1-15,3 0 0 16,14 7 1-16,11-10 2 15,14 6 0-15,21-3 1 16,7 3 1-16,22 0-1 16,17 4 0-16,3-7-1 0,4-3 1 15,-14-4-9-15,-11-2 1 16,-17 0-5-16,-11-1 0 16</inkml:trace>
  <inkml:trace contextRef="#ctx0" brushRef="#br0" timeOffset="146182.29">13042 16262 39 0,'-10'31'19'0,"-1"-28"-20"0,8-9 34 15,6-10-28 1,-3-12 0-16,0-13 2 0,0-12 1 15,0-22-11-15,0-4 1 16,4-5 6-16,6-7 1 16,1-6-4-16,6 9 1 15,8 9-1-15,7 4 1 16,3 16-1-16,7 12 0 0,8 15 0 16,-1 10 1-16,-6 10-3 15,-8 9 0-15,-7 6-5 16,-7 9 1-16,-14 10-12 15,-21 6 1-15</inkml:trace>
  <inkml:trace contextRef="#ctx0" brushRef="#br0" timeOffset="146393.12">12739 16002 64 0,'46'34'32'0,"42"-34"-41"0,-63 0 56 16,17-3-47-16,11 0 0 15,0-3-2-15,-4-1 1 16,-3 1-7-16,-7 0 1 16,-7-1-10-16,-8-8 1 15</inkml:trace>
  <inkml:trace contextRef="#ctx0" brushRef="#br0" timeOffset="146604.66">13339 16136 37 0,'7'35'18'0,"-7"12"-16"16,3-34 22-16,1-1-23 15,3-3 0-15,7-2 1 16,7-7 1-16,7-10-4 15,-7-5 0-15,-3-7 2 16,0-3 0-16,-1-7-6 16,-3-2 0-16,1-7-6 15,-1 0 0-15</inkml:trace>
  <inkml:trace contextRef="#ctx0" brushRef="#br0" timeOffset="147007.25">13656 16114 36 0,'-7'48'18'0,"3"-23"-22"0,4-22 30 16,0-3-27-16,0 0 1 15,8-7 0-15,-1-2 0 16,3-7 0-16,-3 1 1 15,4-7-1-15,-1 0 0 16,1-6 0-16,3 3 0 16,0-1-3-16,0 4 1 15,-3 7-2-15,3 2 1 16,0 7 0-16,0 6 1 16,0 0 1-16,0 6 1 0,1 1 2 15,-5 5 0-15,1 1 2 16,-1 5 0-16,1 1-1 15,-1 6 0-15,1 7-1 16,3 2 0-16,-3 1-1 16,-1-7 0-16,1-6-1 15,-1-3 0-15,-2-4-5 16,-1-5 0-16,-7-7-6 16,-4-13 1-16</inkml:trace>
  <inkml:trace contextRef="#ctx0" brushRef="#br0" timeOffset="147533.47">14623 16114 47 0,'17'7'23'15,"12"-14"-23"-15,-29 7 43 0,0 0-42 16,0 0 0-16,-8 4 0 16,5-1 1-16,-8 3-3 15,-3 3 1-15,-7 4 1 16,-4 6 0-16,-3 3-1 15,0 3 0-15,0-3 0 16,3 6 1-16,4 3-1 16,7 4 1-16,7-1-1 15,7-2 1-15,14-4-2 0,10-9 1 16,8-7-6 0,7-9 1-16,0-9-10 0,-4-6 0 15,0-13 0-15,1-4 0 16</inkml:trace>
  <inkml:trace contextRef="#ctx0" brushRef="#br0" timeOffset="147804.19">15138 15400 48 0,'3'15'24'0,"-6"20"-36"16,-1-20 50-16,-3 7-38 16,-3 16 0-16,-8 9 0 15,-3 13 0-15,-4 15 0 16,0 16 1-16,1 6-1 16,2-3 1-16,5-12-3 15,6-13 0-15,4-16-5 16,0-25 0-16,0-12-6 15,-7-13 1-15</inkml:trace>
  <inkml:trace contextRef="#ctx0" brushRef="#br0" timeOffset="147985.68">14563 15889 36 0,'14'25'18'0,"18"22"-12"0,-15-38 30 16,11 10-32-16,15 0 0 15,6 0 0-15,11-7 1 16,0 1-8-16,4-1 0 16,-12 1-5-16,-9-1 0 15,-8-8-6-15,-3-8 0 16</inkml:trace>
  <inkml:trace contextRef="#ctx0" brushRef="#br0" timeOffset="148165.88">15254 16121 48 0,'0'56'24'0,"-3"16"-27"16,3-59 44-16,-4 6-41 15,1 0 0-15,-1-10-2 16,0-3 1-16,1-6-2 16,-1-3 0-1,1-25-10 1,-4-4 0-16</inkml:trace>
  <inkml:trace contextRef="#ctx0" brushRef="#br0" timeOffset="148508.16">15145 15886 19 0,'7'-4'9'0,"18"26"0"16,-15-15 1-16,8 5-10 0,10 4 1 16,7 6 0-16,4 0 1 15,7-3-2-15,3-4 0 16,8-2 0-16,-4-1 0 15,-7-5-2-15,-8-1 1 16,-2-3-1-16,-8 0 1 16,-3-3 1-16,-4 0 1 15,-4-3 2-15,-3-3 1 16,-7 0 1-16,-7-1 0 16,-3 4 0-16,-4 6 0 15,-7 4-2-15,-4 2 0 0,-7 3-2 31,-3 10 1-31,0 3-5 16,0 7 1-16,3-1-5 0,4-6 0 0,3-3-3 16,8-6 0-16,10-4-8 31,-11 57 18-31,64-159-8 16,-18 64 1-16</inkml:trace>
  <inkml:trace contextRef="#ctx0" brushRef="#br0" timeOffset="148884.51">15787 16171 37 0,'0'56'18'0,"-11"-15"-27"0,11-35 45 15,0 1-35-15,0-4 0 16,7 0 0-16,4-6 0 16,-1-7-2-16,5-2 1 15,6-7 0-15,0-6 1 16,0-3-2-16,-3 3 1 16,-1-4 0-16,1 4 0 15,-4-3 0-15,0 12 1 16,0 4-1-16,4 3 1 0,0 12-1 15,-1 6 1-15,-3 0 0 16,0 13 0-16,-3 0-1 16,0 7 0-16,-4-1-1 15,0 0 1-15,0-6-7 16,0-3 0-16,3-7-4 16,1-12 0-16</inkml:trace>
  <inkml:trace contextRef="#ctx0" brushRef="#br0" timeOffset="149185.74">16651 15817 33 0,'14'15'16'0,"-28"13"-17"16,7-28 26-16,-7 4-26 0,-7-1 1 15,-7-3 0-15,-11 0 0 16,3 0 0-16,1 3 1 15,7 3-1-15,3 4 1 16,11-1 1-16,7 4 0 16,11 5 1-16,13 11 0 15,15 2 0-15,3 0 0 16,8 4 0-16,3 6 1 16,-8-4-2-16,-6-2 0 15,-14-10-2-15,-22 0 0 16,-21-3-2-16,-24-13 1 0,-14-6-12 15,-22-15 0-15</inkml:trace>
  <inkml:trace contextRef="#ctx0" brushRef="#br0" timeOffset="159604.97">7691 15334 26 0,'0'6'13'0,"14"0"-5"16,-14-6 14-16,7-3-20 0,0-3 1 16,3-7 1-16,1-6 1 15,3-2-6-15,0 2 0 16,7-10 3-16,-3-8 1 15,3-10-2-15,0 3 1 16,-7-6-2-16,1 0 0 16,-5 3 0-16,1 6 0 15,-1 0 0-15,1 13 0 16,-11 9-1-16,3 3 1 16,-3 7-2-16,0 12 1 0,0 6-1 15,0 7 0-15,0 9-1 16,-3 0 1-16,3 7 0 15,0-1 1-15,0 3 0 16,0 1 1-16,3-1 0 16,1-5 0-16,-1-4 0 15,5-6 0-15,-1-4 0 16,0-5 0-16,3-1 0 16,1-3 1-16,-1-6 0 15,1-6 0-15,3-3 0 16,-3-4 0-16,-1 1-1 15,-10-1 1-15,0 0-1 16,0 1 1-16,0 3-1 16,-7-1 0-16,4 1 0 15,-11 2 0-15,-1 1 0 16,-2 3 0-16,-4 6 0 16,-4 7 0-16,-7 2 0 0,4 4 1 15,0 3-1-15,3-1 0 16,4-5-1-16,3-4 1 15,4 1-1 17,4-4 1-32,10 0 0 0,0-3 0 0,14-9-1 0,10-3 1 15,15-7 0-15,0-3 1 16,7-6-1-16,-7 3 1 16,-4-3 0-16,-3 3 0 0,-11 3 0 46,-11 7 1-46,-13 9-1 0,-8 9 1 0,-6 10-1 0,-22 9 0 16,-11 6-3-16,-10-3 1 0,-7 16-8 16,-10 3 1-16,-8 7-3 15,4 8 0-15</inkml:trace>
  <inkml:trace contextRef="#ctx0" brushRef="#br0" timeOffset="161990.65">18175 15563 29 0,'4'-13'14'0,"-4"10"-2"0,0 3 15 16,-4 0-22-16,1 6 1 0,-4 4 2 15,-1 2 0-15,-6 7-10 16,-7 6 0-16,0 0 6 16,-7 16 1-16,-4 9-3 15,4 25 0-15,-7 10-1 16,-4 6 0-16,-7 25-1 15,4 9 0-15,-1 1 0 16,8-7 0-16,10-25-1 16,15-16 1-16,10-5-7 15,17-20 1-15,4-15-9 16,1-13 0-16</inkml:trace>
  <inkml:trace contextRef="#ctx0" brushRef="#br0" timeOffset="162728.15">18665 16691 43 0,'22'-40'21'0,"-12"-61"-24"0,-13 73 32 15,-8-13-29-15,-3-3 0 16,-7-15 0-16,-7-4 1 16,-1-9-2-16,5 0 1 15,-1 3-1-15,7 3 1 0,4 10-1 16,4 5 1-16,6 14 0 16,4 9 1-1,11 3 0-15,10 12 0 0,14 4 2 16,15 2 0-16,13 7-1 15,11 3 1-15,7 4-3 16,4-1 1-16,0 3-11 16,-15 4 1-1,-17-1-5-15,-11 1 1 0</inkml:trace>
  <inkml:trace contextRef="#ctx0" brushRef="#br0" timeOffset="162940.63">18736 16368 48 0,'21'29'24'0,"25"-26"-27"0,-28-3 46 16,3 0-43-16,7 3 1 15,0-3-1-15,1 0 1 16,-1 0-7-16,-4-6 1 15,-6 3-9-15,-4-10 0 16</inkml:trace>
  <inkml:trace contextRef="#ctx0" brushRef="#br0" timeOffset="163164.21">19124 16579 25 0,'4'37'12'0,"13"-15"-4"16,-13-22 8-16,6 0-13 15,1 0 1-15,3-3 0 16,0-6 0-16,0-7-6 16,0-3 0-16,4 0-4 15,-4 1 1-15,0-8-4 16,4 1 0-16</inkml:trace>
  <inkml:trace contextRef="#ctx0" brushRef="#br0" timeOffset="163658.04">19449 16575 38 0,'3'29'19'0,"-3"-26"-24"15,0-3 36-15,0 0-31 16,0 0 0-16,0-10 0 16,4-2 0-16,3-4 0 15,3-3 0-15,1-3 0 16,3-3 0-16,0 0 0 15,0 0 0-15,0 9 0 16,0 4 1-16,1 6-1 16,-1 3 0-16,0 6 0 0,0 6 1 15,0 0-1-15,0 4 1 16,-3 0-1-16,-1 2 0 16,-3 4-2-16,0 3 0 15,0 0-9-15,-3-6 1 16</inkml:trace>
  <inkml:trace contextRef="#ctx0" brushRef="#br0" timeOffset="164167.26">20045 16441 37 0,'25'25'18'0,"-8"-25"-16"16,-10-7 27-16,-3 4-29 15,-1 0 0-15,-3-3 0 16,-3 9 1-16,-8 0-1 16,-3 3 0-16,-7 7-1 15,0 9 1-15,0 3-1 16,-1 3 1-16,1-6-2 16,7 0 1-16,4 0-1 15,-1 0 0-15,11-3 1 16,11 0 0-16,10-4 1 15,7-5 0-15,4-7 1 16,6-9 0-16,8-7 0 16,4-12 0-16,3-10-1 0,0-12 1 15,3-12-2 1,-3-10 1-16,-4-13-1 0,-3-9 0 16,-11-3 0-16,-3-3 1 15,-7 16-1-15,-7 5 1 16,-8 10 0-16,-6 13 0 15,-4 9 1-15,-11 19 0 16,-3 19-1-16,-7 12 1 16,-4 22 0-16,-3 26 0 15,0 18 0-15,-4 22 0 16,7 3 0-16,11 3 0 16,4-5-1-16,2-17 1 0,5-12-4 15,3-22 0-15,3-16-8 16,-6-22 1-16</inkml:trace>
  <inkml:trace contextRef="#ctx0" brushRef="#br0" timeOffset="164349.34">20122 16209 35 0,'18'40'17'0,"39"-5"-10"16,-33-29 25-16,8 0-29 15,3 1 0-15,4-1-1 16,0 0 0-16,3-3-7 0,1 0 0 16,-8-3-6-1,-7-6 0-15</inkml:trace>
  <inkml:trace contextRef="#ctx0" brushRef="#br0" timeOffset="164514.81">20627 16347 27 0,'0'50'13'0,"0"0"-1"0,0-34 12 0,0 9-23 0,-4 0 0 15,1 0 0-15,-1-9 0 16,1-1-5-16,-1-2 0 0,4-10-5 16,-3-6 0-16</inkml:trace>
  <inkml:trace contextRef="#ctx0" brushRef="#br0" timeOffset="164696.79">20630 16243 22 0,'15'6'11'0,"2"16"-7"16,-10-15 12-16,-3-4-15 15,-1 3 0-15,1 0-1 16,-1 7 1-16,8-1-8 15,0-5 1-15,-1-4-1 16,8-3 1-16</inkml:trace>
  <inkml:trace contextRef="#ctx0" brushRef="#br0" timeOffset="164933.79">21022 16312 26 0,'21'35'13'0,"-17"-42"-18"0,-4 7 26 15,-7 3-21-15,-4 1 0 16,-3 5 0-16,-4 0 1 16,-6 4-1-16,-1 6 0 15,-3 0-1-15,3 2 0 16,4 5-4-16,3 2 1 0,8-3-2 16,3-3 0-1,10-6 0-15,11-10 0 16,4-12 1-16,3-4 0 0,0-9 3 15,4-3 0-15</inkml:trace>
  <inkml:trace contextRef="#ctx0" brushRef="#br0" timeOffset="165295.57">21135 16557 28 0,'11'12'14'0,"-4"-9"-24"15,-4-12 34-15,4-4-25 16,0-2 1-16,0-7 3 16,4-3 0-16,-1-4-3 0,1 1 0 15,0 3 2-15,-1 0 0 16,1 6 0-16,3 7 1 15,0 5-2-15,-3 7 0 16,-1 7-1-16,1 2 1 16,-1 7-1-16,4 6 1 15,1 0-1-15,-1 3 0 16,0 3 0-16,0 6 1 16,0-2-2-16,-3-4 1 15,-1-3-8-15,1-9 1 0,-1-7-2 16,8-12 0-16</inkml:trace>
  <inkml:trace contextRef="#ctx0" brushRef="#br0" timeOffset="165705.2">22864 16510 52 0,'-8'47'26'0,"-2"25"-36"0,10-53 54 15,-4 9-44-15,1 9 1 16,-1-5 0-16,1-10 1 0,-1-3-6 15,4-4 0-15,0-2-10 16,0-7 1-16</inkml:trace>
  <inkml:trace contextRef="#ctx0" brushRef="#br0" timeOffset="165881.1">22729 16177 39 0,'18'35'19'0,"10"5"-15"16,-17-33 23-16,3-1-27 15,0 0 0-15,0 1-9 0,0 5 0 16,0 4 2 0,1-7 1-16</inkml:trace>
  <inkml:trace contextRef="#ctx0" brushRef="#br0" timeOffset="166283.76">23199 16682 30 0,'0'28'15'0,"0"-12"-10"0,0-13 21 16,0-3-26-16,0 0 1 15,0 0 1-15,3-3 0 0,1-6-2 16,-1-1 1-16,1 1 1 16,3-7 0-16,0 0 0 15,0 1 0-15,4-7-1 16,-1 3 0-16,1 0-1 16,3 7 0-16,0-1 0 15,-3 7 0-15,-1 0 0 16,1 9 1-16,-1 3-1 15,-3 10 1-15,0 2-1 16,-3 4 0-16,-1 7 0 16,-3 5 1-16,0 4-1 15,0-10 1-15,0 0-1 16,0-6 0-16,0 0-2 16,0-9 1-16,0-4-6 15,4-3 0-15,-4-6-5 16,-4-6 0-16</inkml:trace>
  <inkml:trace contextRef="#ctx0" brushRef="#br0" timeOffset="166632.63">23580 16739 48 0,'7'28'24'0,"-4"16"-26"0,1-32 45 0,-4-2-42 16,3 2 1-16,1 4 1 16,3-4 0-16,0 1-4 15,0-1 1-15,4-2 2 16,-1-7 1-16,1-6-2 15,-1-10 1-15,4 10-1 16,4-6 0-16,3-10-1 16,0-6 1-16,4-3-3 15,0-1 0-15,3 1-5 16,-3 6 1-16,-1 7-10 16,-6-1 0-16</inkml:trace>
  <inkml:trace contextRef="#ctx0" brushRef="#br0" timeOffset="166974.81">23961 16845 44 0,'14'25'22'0,"0"-28"-14"0,-4 3 30 16,8 0-36-16,10-3 0 15,4-3 1-15,0-4 0 0,0-2-5 16,-4-4 0-16,-3-6 3 16,-8-3 0-16,-3-3-2 15,-10 3 0-15,-8-4 0 16,-3 4 0-16,-10 7 0 16,-5 8 1-16,-2 13-1 15,-1 7 0-15,0 9 0 16,8 15 0-16,3-3 1 15,10 4 0-15,1 3-1 16,6-1 0-16,8 1-3 16,-1-7 0-16,8-9-10 15,-4-9 1-15</inkml:trace>
  <inkml:trace contextRef="#ctx0" brushRef="#br0" timeOffset="167784.73">24338 16851 37 0,'25'13'18'0,"-4"-7"-15"0,-14-6 24 16,0-3-27-16,4-9 0 16,-1-7 0-16,1-3 0 15,-4-6 0-15,0-1 1 16,4 7 0-16,-4 0 1 15,0 0 0-15,0 4 1 16,3 5 0-16,4 4 0 0,1-1-1 16,2 1 0-16,11 3-4 15,8-1 1-15,-1 4-4 16,0 0 0-16,1 0-3 16,-5 0 0-16,-3 0 0 15,-3 3 0-15,-4 3 3 16,-3 0 0-16,0-6 3 15,-4 0 0-15,-7 3 5 16,-4 3 0-16,-6 3 1 16,-4 3 0-16,-4-2-1 15,1-4 1-15,-5 0-2 16,1 3 0-16,4 1-2 16,-1-1 1-16,4 0 0 15,0 0 0-15,4 1-1 16,3 2 1-16,3 4-1 15,4 2 1-15,4 4-1 0,3 3 1 16,0 0-1 0,0-3 0-1,0-7 0-15,-3 7 1 0,-8-6-1 0,-6-1 0 16,-4 4-1-16,-7 0 1 16,-4-1-1-16,-7 1 1 15,1-7-2-15,-1 1 1 16,7-4 0-16,4 3 0 15,4-2 0-15,10-4 1 16,14 0 0-16,3-6 0 16,11-3 0-16,11-7 1 0,7-3-1 15,4 4 1-15,-8-7-1 16,0-3 0-16,-7-3 0 16,-3 0 0-16,-4 0 0 15,-6 0 0-15,-8 3 0 16,-7 3 0-16,-4 3-1 15,-6 7 1-15,-1 6 0 16,-3 6 0-16,-3 13 0 16,-1 9 1-16,-3 3-1 15,0-6 0-15,3 9 0 16,1-3 0-16,6 1-4 16,4-4 0-16,4-6-5 15,3-7 0-15</inkml:trace>
  <inkml:trace contextRef="#ctx0" brushRef="#br0" timeOffset="168071.24">25552 16641 24 0,'21'-6'12'0,"-11"9"-10"0,-10 0 17 16,-3 0-19-16,-4 1 0 15,-7 5 0-15,-4 0 0 16,0 4 0-16,-3 3 0 15,0-4-1-15,4-2 1 16,-1-1 2-16,7 0 1 0,8 4-1 16,6-1 1-16,11 1 0 15,11 3 1-15,3-4 0 16,1 1 1-16,-8 6-3 16,-4 3 0-16,-3 6-1 15,-6 0 1-15,-8 3-4 16,-11 1 1-16,-10 2-8 15,-11-9 0-15,-7-9-2 16,-10-13 0-16</inkml:trace>
  <inkml:trace contextRef="#ctx0" brushRef="#br0" timeOffset="168492.7">25799 15509 25 0,'42'44'12'0,"-14"-3"-10"0,-17-25 20 0,3 6-18 16,7 0 0-16,4 12 2 15,7 16 1-15,3 22-9 16,0 10 1-16,-3 9 5 15,-7 25 0-15,-4 16-2 47,-7 15 0-47,-21-3-2 0,-14 7 0 0,-22-10-8 0,-17-19 1 0,-31-22-4 16,2-24 0-16</inkml:trace>
  <inkml:trace contextRef="#ctx0" brushRef="#br0" timeOffset="172455.11">1478 2797 36 0,'18'103'18'0,"-4"-62"-11"0,-7-28 18 0,0-10-24 16,-3 3 1-16,6-6 3 15,11-6 0-15,4-10-6 16,-4-22 0-16,11-18 3 16,7-26 1-16,0-5-3 15,3-20 1-15,-10 7-2 16,-4 2 0-16,-7 4-1 15,4 10 1-15,-15 5-2 16,1 7 0-16,3 22 1 16,-7 9 0-16,4 10 0 15,-11 9 0-15,7 6 0 16,-4 26 0-16,-3 15-1 16,7 19 1-16,4 9-1 15,-8 22 0-15,15 7 0 16,0 12 1-16,3 6 0 0,21 10 0 15,-3-7 1-15,0-15 1 16,0-13 0-16,-1-21 1 16,-6-13 0-16,-11-23 1 15,0-8-1-15,-3-17 1 16,-18-5-1-16,-11-10 1 16,-24 9-1-16,-7 4 1 15,-18 3-2-15,-7 6 1 16,-7 6-1-16,-4 7 1 0,-14 2-1 15,15 4 1 1,-1 3-1-16,15 6 1 0,6 7 0 16,8-4 0-16,14 4-1 15,6-10 1-15,8-13 1 16,11-6 0-16,10-15 0 16,10-16 0-16,22-13 0 15,21-15 0-15,14-25-1 16,21-13 1-16,-7-3-2 15,7 3 0-15,1 6 0 16,-15 10 1-16,-7 3-1 16,-7 9 0-16,-18 16-1 15,-3 12 1-15,-18 17 0 16,-3 18 0-16,-25 18-1 16,-18 20 1-16,-21 31-1 15,-7 28 1-15,-17 19 0 16,-15 13 0-16,-7 18-1 0,-7-3 1 15,18-15-4-15,0-10 1 16,4-12-8-16,-5-16 0 31</inkml:trace>
  <inkml:trace contextRef="#ctx0" brushRef="#br0" timeOffset="173011.66">2057 2963 26 0,'106'-63'13'0,"35"-103"-6"15,-110 113 14-15,8-23-18 16,11-18 1-16,-12-25 2 16,1-16 0-16,-18 10-6 15,-10 6 0-15,-11 15 5 16,-18 17 1 0,-66 5-2-1,-26 32 1-15,15 18-2 16,-7 26 1-16,-15 22-2 15,-6 12 1-15,13 35-2 0,12 25 0 16,10 15-1-16,6 10 0 16,12 28-1-16,10 3 1 15,10 16-1-15,22-9 0 16,11 12-1-16,17-10 0 16,24-15-1-16,8-22 0 15,28-15-1-15,21-45 0 16,25-34 1-16,14-37 0 15,21-48 0-15,21-47 1 0,-14-31 2 16,1-10 0-16,-29-5 2 16,-32-1 1-16,-39 13-2 15,-28-4 1-15,-31 20-3 16,-18 2 0-16,-22 13-11 16,-20 13 1-16</inkml:trace>
  <inkml:trace contextRef="#ctx0" brushRef="#br0" timeOffset="174709.58">22655 8686 35 0,'11'15'17'0,"42"-11"-6"16,-32-8 17-16,11-2-24 15,21 0 1-15,24 0 0 16,22-4 1-16,10-9-9 16,18 1 1-16,8-4 5 15,6 0 0-15,-14 0-4 16,3 6 1-16,-6 0-5 15,-15 10 1-15,-28 0-8 16,-21 0 1-16,-28-1-3 16,-14 4 0-16</inkml:trace>
  <inkml:trace contextRef="#ctx0" brushRef="#br0" timeOffset="174964.01">22546 8934 34 0,'7'43'17'0,"50"-24"-16"0,-22-19 30 0,21-3-29 15,29-9 1-15,24-7 0 16,22-9 1-16,24-13-5 16,14 0 0-16,-6 0 2 15,-5 7 1-15,-27 5-2 16,-25 11 0-16,-22 5-5 15,-24 7 1-15,-24 9-7 16,-29 6 1-16,-28 1-2 16,-11-1 0-16</inkml:trace>
  <inkml:trace contextRef="#ctx0" brushRef="#br0" timeOffset="175277.62">22274 9244 56 0,'39'34'28'0,"53"-18"-33"0,-46-13 61 15,28 0-54-15,21-3 0 16,36-6-1-16,27-10 0 15,26-6-2-15,6-9 0 16,-13 0 1-16,-4 3 0 16,-25 12-3-16,-25 6 0 15,-24 7-3-15,-28 3 1 16,-29 10-4-16,-17 2 0 16,-25 4-4-16,-18 0 1 15,-10 2-3-15,-18-2 1 0</inkml:trace>
  <inkml:trace contextRef="#ctx0" brushRef="#br0" timeOffset="178115.47">6406 3875 24 0,'11'-3'12'0,"-7"-3"-13"16,-11 0 13 15,-22 12-12-31,5-3 0 0,-29 13 0 0,-14 9 1 16,-7-6-2-16,-15 6 1 15,-2 3 1-15,-15-3 1 16,-7 3-1-16,4-3 0 15,10 4 0-15,-11-10 0 16,8-1 0-16,3 1 1 16,1 3-2-1,2-3 1-15,22-7-1 0,4 4 1 16,3 3-1-16,7 6 0 16,0-6 0-16,3 9 1 15,8 0-1-15,3 4 0 16,-3 8 0-16,3 4 0 0,7 19-1 15,4 9 1-15,6 19-1 16,8 13 1-16,4 8-1 16,-1-2 1-16,14 19-1 15,-6-1 1-15,3 17 0 16,3 5 1-16,4 16-1 16,-7 10 0-16,4 21 0 15,-4 20 1-15,7 15-1 16,-7 16 1-16,3 9-1 15,-3 3 0-15,4 3 0 16,-5-9 1-16,5 0-1 16,3-6 0-16,-11 3 0 15,4 3 0-15,-3-6 0 16,-1 15 0-16,-7-3-1 16,8 16 1-16,-1-9 0 15,-6 9 0-15,3-13 0 0,7 1 0 16,3-10-1-16,4 0 1 15,0-3 0-15,0-1 1 16,0 1-1-16,0-6 0 16,4 12 0-16,-4-12 1 15,7-1-1-15,-7-21 0 16,0-13 0-16,0-3 0 16,3-16 0-16,4-21 0 15,-7-4 0-15,4-3 0 16,-4-10 0-16,-4-2 1 15,4 6 0-15,-10-7 0 0,3-12 0 16,-4-9 1-16,0-10 0 16,11-16 0-16,0-2-1 15,0-10 1-15,7-7-2 16,4-2 0-16,0-16 0 16,3 9 0-16,7-9 0 15,14 3 0-15,4 3 0 16,3 10 1-16,15-7 0 15,13 0 1-15,1-9-1 16,28-16 1-16,10 0 0 16,21-12 0-16,40-7-7 15,20-15 1-15,29-19-6 16,-7-3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0-16T14:17:51.01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62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0-16T14:19:11.633"/>
    </inkml:context>
  </inkml:definitions>
  <inkml:trace contextRef="#ctx0" brushRef="#br0">2233 2141 36 0,'4'3'18'0,"3"-12"-7"16,-7 9 19-16,0 0-27 15,0-3 1-15,0 3 1 16,3 9 1-16,-3 1-8 15,-3 12 1-15,3 18 3 16,-11 8 1-16,1 11-3 16,-1 32 1-16,-7 0-4 15,1 12 1-15,3 4-3 16,3 9 1-16,-3-6-3 16,10-10 0-16,-6-15-7 15,10-13 0-15</inkml:trace>
  <inkml:trace contextRef="#ctx0" brushRef="#br0" timeOffset="1786.57">2043 2047 25 0,'0'16'12'0,"3"3"-4"15,4-13 14-15,-7-6-20 16,11 0 0-16,-1 0 2 16,8 0 0-16,3-6-5 0,11 6 1 15,7 6 2 1,10-6 1-16,0 0-2 0,1 3 1 15,20-6-1-15,1-3 0 16,17 3-1-16,4-10 1 16,7 1-1-16,14 2 0 15,14-6-1-15,3 1 1 16,1 2 0-16,13 4 0 16,-3-7 0-16,-3 4 0 15,3 2 0-15,0 4 0 16,7-3 0-16,-7-1 1 0,1 4-1 15,6-4 0 1,7-2 0-16,-7-4 1 0,18-3-1 16,3 10 1-16,-3-7-1 15,7 10 1-15,7 3-1 16,-7 3 1-16,10-6-1 16,4 6 1-16,-3 6-1 15,10 0 0-15,0 4 0 16,3-10 0-16,8 3 0 15,6-6 1-15,-2 3-1 16,9 0 0-16,-2 0 0 16,6 0 1-1,141 9-1 1,-52 0 1-16,-22 4-1 16,-25-4 0-16,-6 4 1 15,-8-4 0-15,-6 1 0 16,-4-10 0-16,-18 3 0 0,0 3 1 15,-3 4-2-15,-18-1 1 16,7-9-1-16,-10 6 0 16,-8 4 0-16,-10-10 0 15,-3 0-1-15,-15 0 1 16,-7-13-1-16,-3 1 0 16,-1-7 0-16,-13-6 1 15,-18 6-1-15,-4 3 1 16,-3 4 0-16,-10-1 0 15,-8 4 0-15,-7 6 0 16,-10 3 0-16,-18 0 1 0,-4-7-1 16,-3 7 0-1,-11 0-1-15,-3 0 0 0,0 0 1 16,0 7 0-16,-4-4-1 16,0 9 1-16,1 7 0 15,-5 9 1-15,-2 0 0 16,-1 10 0-16,-4 6-2 15,-2 6 1-15,-8 13 0 16,-4 0 0-16,-3 9-1 16,0 6 0-16,0 7 0 15,-3-1 1-15,-4 11-1 16,-4-1 1-16,1 0 0 16,-4 3 0-16,0 0-1 15,-4 10 1-15,1-16 0 16,3 3 0-16,-4-13-1 15,0-2 1-15,-3-7-1 16,4-10 1-16,-4 1-1 16,0-10 1-16,-1-15-1 15,-2-3 1-15,-4-10-1 16,-4-6 0-16,0-10 0 0,4 3 1 16,-7-2-1-16,-4-4 1 15,-7-3 0-15,-7-3 0 16,-3-6-1-16,-11-7 1 15,-3 1-1-15,-4-4 1 16,3 1 0-16,-3-1 0 0,-7 3 0 16,-4 1 0-1,-13-1 0-15,-5 4 0 0,5-1 0 16,-12 1 0-16,1 0 0 16,-18 5 0-1,7-5 0 1,-10 3 0-16,-4 0-1 0,-14-4 1 0,10-2 0 15,-7 2 0-15,-10 4 0 16,-7 6 1-16,3 0-2 16,-6 6 1-16,-12 4 0 15,4-4 0-15,-3 3 0 16,-11 1 0-16,11-1 0 16,-4 0 0-1,-14 4 0-15,7 0 0 0,-7 5 0 16,-10 4 0-16,10 3 0 15,-21 4 0-15,17-7 0 16,-14 0 1-16,1-4-1 16,6 1 1-16,-17-6 0 0,10-4 0 15,-13-6-1-15,-1 4 1 16,0 2-1-16,1-6 1 16,-1 6-1-16,-10 1 1 15,-1 2-1-15,4 1 0 16,4-4 0-16,14 1 0 15,-11-1 0-15,8-3 0 16,3 4 0-16,3-1 0 16,0-2 0-16,8-4 0 0,6 12 0 15,-6 7 0-15,17 0-1 16,3 0 1-16,-3-6 0 16,18 0 1-16,-4-7-2 15,4-18 0-15,3-1-4 16,8-12 0-16,2 0-7 15,1-15 1-15</inkml:trace>
  <inkml:trace contextRef="#ctx0" brushRef="#br0" timeOffset="6230.87">3249 749 40 0,'32'-25'20'0,"-22"9"-11"16,-10 16 21-16,0 0-28 15,0-3 1-15,-3 3-1 16,-15 10 1-16,-13 5-5 15,2 7 1-15,-10 3 2 16,-3 0 0-16,-4 7-3 16,4-7 0-16,-7 9-1 15,10 1 1-15,11-7 0 16,6 0 0-16,12-3 0 16,10-9 1-16,17-3 1 15,12-4 1-15,-5-3-1 16,15 4 1-16,7-7-1 15,-11 3 0-15,1-3-2 16,-15-3 1-16,-11 6-1 0,-17 13 0 16,-7 9-2-16,4-6 0 15,-19 16-4-15,-2-13 1 16,2 3-4-16,-2-9 1 16</inkml:trace>
  <inkml:trace contextRef="#ctx0" brushRef="#br0" timeOffset="6666.3">3348 617 29 0,'3'0'14'0,"-13"35"-12"0,6-26 25 0,-3 16-26 15,-10 13 0-15,2 6 0 16,-6 19 1-16,4-1-3 16,-1 1 1-16,4 0 1 15,3-16 0-15,11-3-1 16,-7-10 1-16,7-9-2 16,7-6 1-16,-3-3-2 15,6-16 0-15,1 0-1 16,0-10 1-16,-1-2-1 0,4-7 0 15,-3 0 1-15,-1 3 0 16,1 4 1-16,0 3 1 16,-1 2 0-16,-3 7 0 15,4 7 1-15,-1 2 1 16,-6 3 0-16,3 4 0 16,-7 3-1-16,0 6 0 15,0-9-2-15,0 3 0 16,0 3-6-16,0-1 0 15,0-8-2-15,11-7 1 16</inkml:trace>
  <inkml:trace contextRef="#ctx0" brushRef="#br0" timeOffset="6951.41">3637 1088 17 0,'14'9'8'0,"0"-9"2"15,-14 0 13-15,0 0-24 16,0 0 1-16,0 0 1 16,-7 0 1-16,0 10-2 15,4-1 1-15,-8 3 1 16,1 10 0-16,-1 0-1 16,-7 0 1-16,8-3-1 15,-1-9 0-15,4-1-1 16,7-6 1-16,7 3-1 0,4-15 0 15,-1-10-2-15,-6 0 1 16,3-3-6-16,4 4 0 16,6 5-2-16,-6-3 0 15</inkml:trace>
  <inkml:trace contextRef="#ctx0" brushRef="#br0" timeOffset="7356.38">3747 1172 24 0,'3'35'12'0,"8"-10"-10"0,-4-16 21 0,-7-9-22 16,0 0 1 0,3 10 2-1,4-10 0-15,0 0-5 0,4-10 1 0,-1 1 2 16,1 0 1-16,0-1-2 15,-4 4 1-15,3 3-2 16,1-7 1-16,-1 7-2 16,1 6 1-16,0 7-1 15,6-7 0-15,-6 3-2 16,3 4 1-16,4-1-1 16,-1-9 1-16,4 9 0 15,-6-9 1-15,2 10 0 16,1-10 0-16,3 0 2 15,-3 6 1-15,-8-12 0 16,4 0 1-16,0-7-1 0,1-15 0 31,2-16-9-31,-13 0 1 16,3 0-3-16,-14 0 0 16</inkml:trace>
  <inkml:trace contextRef="#ctx0" brushRef="#br0" timeOffset="7944.64">5779 1038 50 0,'0'6'25'0,"0"-6"-37"0,-8-10 52 16,-2 10-41-16,-8 0 0 0,-3 0 1 15,-7 4 0-15,3 11 0 16,-7-12 0-16,8 13-1 16,3 3 0-16,3 9 0 15,7 3 1-15,8-12-3 16,13 0 0-16,1-3-4 15,17-7 1-15,0 1-6 16,8-10 0-16</inkml:trace>
  <inkml:trace contextRef="#ctx0" brushRef="#br0" timeOffset="8152.67">5969 1088 12 0,'39'0'6'0,"0"-13"10"0,-36 13 0 0,4-3-10 16,4 3 0-16,-11 0 3 15,0 0 1-15,0 3-13 16,0 0 1-16,-11 0 7 16,1-3 1-16,-4 7-4 15,-8-7 1-15,1 3-2 0,0 6 0 16,3 7-3-16,4-4 0 16,4 4-4-16,3 0 0 15,7-4-6-15,10 4 1 16,11-16-1-16,8-16 1 15</inkml:trace>
  <inkml:trace contextRef="#ctx0" brushRef="#br0" timeOffset="8648.95">6279 1154 19 0,'8'40'9'0,"2"-21"-2"16,-6-19 18-16,3 0-23 16,0-9 0-16,3-1 1 15,1-2 0-15,-8-7-4 16,4 6 0-16,1-2 2 16,-1-1 1-16,-7 13-2 15,0-6 1-15,0 9-1 16,3-10 0-16,-3 10 0 15,0 0 0-15,7 0 0 16,0 3 0-16,0 7 0 16,4-1 1-16,-1 7-1 15,-6-7 0-15,3 7-1 0,0 3 1 16,4-10 0-16,-1-3 1 16,-6 4-2-16,6-10 1 15,1-10-1-15,0 4 1 16,3 0 0-16,-4-4 1 15,4 7-1-15,0 3 0 16,1 0 0-16,2 0 0 16,-6 3 0-16,-1 4 1 15,8-4-1-15,-7 3 0 16,3-6-1-16,3 0 1 0,1 3-2 16,3 0 0-16,-7 7-6 15,4-7 1-15,0 3-2 16,-1-6 0-16</inkml:trace>
  <inkml:trace contextRef="#ctx0" brushRef="#br0" timeOffset="9053.56">6918 1373 30 0,'-14'63'15'0,"21"0"-16"0,-4-54 29 15,1-6-26-15,-4 3 1 16,0-15-1-16,0 0 1 16,0-17-4-16,4 8 0 15,3-14 2-15,0 4 0 16,0 0-3-16,3-10 1 15,-6-6-2-15,3 0 0 16,3 7-2-16,5 2 1 16,9 7 1-16,1 3 0 15,3 6 1-15,0 3 0 16,-6 13 2-16,-1 3 1 0,-11 3-1 16,-6 4 1-16,-8 5-1 15,-10 13 1-15,-14 0-1 16,-4-6 0-16,0 6-4 15,8-6 1-15,3-6-4 16,3-4 1-16</inkml:trace>
  <inkml:trace contextRef="#ctx0" brushRef="#br0" timeOffset="9385.58">7352 1172 31 0,'0'35'15'0,"0"-16"-10"0,3-13 28 15,1-6-30-15,3 0 1 16,4-9 2-16,6-1 0 15,4 1-8-15,-6-7 0 16,-5-3 5-16,1 4 0 16,3 2-5-16,-4 0 0 15,1-8-5-15,-4-8 0 16,4-11-6-16,-1 2 0 16</inkml:trace>
  <inkml:trace contextRef="#ctx0" brushRef="#br0" timeOffset="9594.43">7789 457 34 0,'-10'60'17'0,"-4"-4"-20"16,10-21 27-16,-3 18-24 15,4 26 1-15,-5-7 0 16,5 0 1-16,3-9-4 16,-7-16 1-16,7-7-7 15,0-21 0-15,0-16-1 16,7 4 0-16</inkml:trace>
  <inkml:trace contextRef="#ctx0" brushRef="#br0" timeOffset="9760.32">7588 937 28 0,'43'10'14'0,"10"-7"-18"0,-36-6 26 0,4 3-23 16,0 0 0-16,4 0-14 15,-4 0 1-15</inkml:trace>
  <inkml:trace contextRef="#ctx0" brushRef="#br0" timeOffset="10103.98">7952 1144 41 0,'28'10'20'0,"0"-23"-26"0,-24 0 36 0,6 4-30 16,1 0 0-16,-4-1 0 16,-4 1 0-16,-3-1-1 15,-3 1 1-15,-1 0 0 16,1-1 0-16,-1 10-1 16,-6 3 0-16,3 7 0 0,0-10 0 15,-1 6 0-15,5 3 1 16,3 7-1-16,0 6 1 15,3 3 0-15,5 0 1 16,-5-6-1-16,8-3 1 16,-1-7-3-16,1 1 1 15,3-10-7-15,0-10 1 16,0-6-3-16,-3 1 0 16</inkml:trace>
  <inkml:trace contextRef="#ctx0" brushRef="#br0" timeOffset="10373.7">8227 1154 10 0,'-4'-26'5'0,"-13"-14"3"15,17 40 2-15,0-13-4 16,0 10 1-16,3-6 5 15,4 2 0-15,4 7-15 16,3 0 0-16,7 0 8 16,14 7 1-16,4-17-6 15,7 1 0-15,-4-1-10 16,-10-5 0-16</inkml:trace>
  <inkml:trace contextRef="#ctx0" brushRef="#br0" timeOffset="10601.28">8611 975 13 0,'-10'25'6'0,"-15"-6"-2"0,25-19 0 16,-3 6-6-16,-5-6 0 16,1 0-1-16,4 9 1 15,-1-9 6-15,1 10 0 16,6-1 0-16,4-9 1 0,0 0 2 15,8 10 1-15,2 2 0 16,1 4 0-16,3 3-4 16,-10 6 1-16,-11-6-9 15,-11 6 1-15,-7-10-7 16,-10-5 1-16</inkml:trace>
  <inkml:trace contextRef="#ctx0" brushRef="#br0" timeOffset="11215.66">10908 947 38 0,'18'15'19'0,"-4"-18"-10"16,-14 3 34-16,0 0-42 15,0 0 0-15,-7 0 0 16,-4 0 0-16,-7 3-2 16,1 7 1-16,-4-1 1 15,3 13 0-15,-3 0-1 0,0 6 0 16,-1 16 0-16,5-16 1 15,3 16-2-15,7 0 1 16,7 0-3-16,7-13 0 16,10-5-7-16,8-8 1 15,7-11-6-15,0-14 1 16</inkml:trace>
  <inkml:trace contextRef="#ctx0" brushRef="#br0" timeOffset="11469.13">11292 1081 38 0,'4'7'19'16,"-4"-7"-19"-16,-4 0 31 0,-3 3-31 15,-7 3 0-15,-7-3 0 16,0 7 1-16,-4 5-1 16,-3 10 0-16,3-6 0 15,4 3 1-15,4 0-1 16,2-3 1-16,8-6-1 15,11-1 1-15,10-3-1 16,14-9 1-16,0-6-2 16,1-3 1-16,-5-7-3 15,-2-6 0-15,-5 0-9 16,-3 0 1-16</inkml:trace>
  <inkml:trace contextRef="#ctx0" brushRef="#br0" timeOffset="12084.2">11476 1223 38 0,'7'28'19'0,"4"-19"-21"0,-11-9 28 16,7-3-24-16,0-3 0 0,0-10 0 16,0 4 0-16,0-7-3 15,0 3 1-15,3-3 1 16,1 4 1-16,0 5-2 16,-1 7 0-16,-3-3-1 15,0 12 1-15,-3-3-1 16,-1 7 0-16,1-1-1 15,-1 7 0-15,1-4 1 16,-1 1 0-16,5-1 0 16,-5-2 0-16,4-1 1 15,0-3 0-15,0 4 0 16,0-10 0-16,0 6-1 16,0-6 1-16,0 0-1 15,0 0 1-15,4-6-2 16,0-4 1-16,-1-5-1 0,4 2 1 15,0-9-1-15,1 0 0 16,-1 3 1-16,0 4 0 16,0 5 1-16,-4 1 0 15,1 3 0-15,0 6 1 16,-4 6-1-16,3-3 1 16,-3 6-1-16,0 4 1 15,-3 0-1-15,-1 2 0 16,1 4 0-16,0-3 0 15,6-4 1-15,4 4 0 16,7-3-2-16,1 8 0 16,-1-2-7-16,3-9 1 0,-2-17-2 15,2-2 1-15</inkml:trace>
  <inkml:trace contextRef="#ctx0" brushRef="#br0" timeOffset="12806.94">12252 1298 36 0,'18'41'18'0,"3"24"-17"16,-14-49 37-16,0 9-38 15,0 13 1-15,0-4-1 16,-3-12 1-16,-1 0-1 16,-3-3 0-16,0-19 0 15,0-9 1-15,0-10-1 16,0-6 1-16,0-3-3 15,4-16 1-15,-1 3-3 16,4-6 1-16,4 0-4 0,-1-7 1 16,1 20-1-16,3-4 1 15,4-2 2-15,6 11 1 16,-2 1 3-16,-1 6 0 16,-4 13 4-16,-3 15 0 15,-6-6 0-15,-12 16 1 16,-7 12-3-16,-3 0 0 15,-7 7-4-15,-7-1 1 16,-7-6-9-16,6-9 0 0</inkml:trace>
  <inkml:trace contextRef="#ctx0" brushRef="#br0" timeOffset="13076.51">12718 508 38 0,'-4'65'19'0,"-17"92"-19"15,14-110 32-15,-4 19-32 16,1 28 0-16,-4 7 1 15,7-11 0-15,3-2-3 16,4-19 1-16,7-22-3 0,4-12 0 16,3-20-7-16,3-21 0 15</inkml:trace>
  <inkml:trace contextRef="#ctx0" brushRef="#br0" timeOffset="13507.6">12859 1382 48 0,'17'13'24'0,"26"-26"-26"0,-29 7 44 0,-4-3-42 15,5-10 0-15,-1 10 0 16,0-10 0-16,-4 3-1 15,-3 0 0-15,0 4-1 16,-7-4 0-16,-3-3-1 16,-1 1 0-16,1 8-2 15,-1 4 1-15,-3 12 0 16,-3 4 0-16,-1 2 1 16,1 10 1-16,2 0 2 15,5 9 0-15,-1 1 1 31,8-4 1-31,3 3 0 0,0-9 0 63,4 0-2-47,6-3 1-1,4-16-6-15,4-3 0 0,3-3-7 16,8-16 1-16</inkml:trace>
  <inkml:trace contextRef="#ctx0" brushRef="#br0" timeOffset="13692.81">13522 1066 28 0,'4'22'14'0,"-1"-22"-8"0,-3 3 20 16,-7 16-25-16,-4 6 0 15,-13 0 0-15,-8 12 1 16,-7 11-3-16,4-5 1 0,3 1 0 16,4-3 1-16,7-10-7 15,7-9 0-15,7-18-4 16,3-20 0-16</inkml:trace>
  <inkml:trace contextRef="#ctx0" brushRef="#br0" timeOffset="13826.73">13219 1072 38 0,'14'25'19'0,"39"13"-18"16,-32-13 34-16,11 9-34 15,3 13 1-15,0-3-1 16,7 0 0-16,-3-3-8 15,-7 0 1-15,-7-22-6 16,-8-4 1-16</inkml:trace>
  <inkml:trace contextRef="#ctx0" brushRef="#br0" timeOffset="16319.3">15201 1169 38 0,'-3'19'19'0,"3"-3"-12"15,0-16 19-15,-4 9-27 16,-3 1 1-16,-3-1 0 16,-8 0 1-16,-3-9-2 15,-4 4 1-15,0 2 0 16,1-6 0-16,-1 6-1 16,4 3 1-16,3 1-1 0,4 9 0 15,7-10 0-15,3 7 0 16,11-7-1-16,11-9 1 15,7 0 0-15,0-6 1 16,-1 3-1-16,-3-10 1 16,-3 10 0-16,-4 3 0 15,-3 0 0-15,-4 0 0 16,0 3 0-16,0 4 1 16,-4 2-1-16,1 7 0 0,-1-7 0 15,1 0 1 1,0 7 0-16,-1-3 1 0,1-4-1 15,-1 0 0-15,4 7-6 16,0-10 1-16,4-2-7 16,6 2 1-16</inkml:trace>
  <inkml:trace contextRef="#ctx0" brushRef="#br0" timeOffset="16854.87">15653 1213 28 0,'7'0'14'0,"-11"0"-10"16,4 3 19-16,-7 4-23 15,-7-4 0-15,0 6 1 16,-7-3 1-16,-4 4-3 16,-3-1 1-16,3 10 1 15,1 6 0-15,-1-6 0 0,7 6 0 16,8-6-1-16,3 6 1 15,3-6 0-15,8 6 0 16,6-3-1-16,4-7 1 16,7-5-1-16,8-10 0 15,2-10-1-15,1 1 1 16,3-19-3-16,4-7 0 16,7-5-3-16,7-14 1 15,-4 4 0-15,-3-19 0 16,-7-9 1-16,-7-4 0 15,0 10 4-15,-11-10 0 0,-4 4 3 16,-3 25 1-16,-3-4 1 16,-4 13 0-16,-3 10 1 15,-8 15 0-15,-6 3-2 16,-8 32 0-16,-7 3-2 16,-10 34 0-16,-4 10-1 15,7 25 1-15,4 12-2 16,7 7 1-16,3-7-2 15,8-15 1-15,-1-23-1 16,4-14 0-16,7-14-3 16,4-25 1-16,-4-9-6 15,0-15 1-15,-4-4-3 16,-3-6 0-16</inkml:trace>
  <inkml:trace contextRef="#ctx0" brushRef="#br0" timeOffset="17233.52">15720 1119 38 0,'7'16'19'0,"7"-10"-23"0,-7-3 39 16,4 3-33-16,-1-2 0 16,1 5-1-16,3 0 1 15,-4 7-3-15,5 0 0 16,-5-7 1-16,4 1 0 15,-7-1-1-15,4-6 0 0,-4 3-1 16,0-6 0-16,4 4-2 16,-1 2 1-16,1-6-2 15,-1 0 0-15,4 0-2 16,1 0 1-16,-1 6 1 16,0 3 0-16,-4-5 1 15,1 5 0-15,0 7 4 16,-4-7 0-16,-4 7 1 15,1-7 1-15,-4 10-1 16,0-6 1-16,-4 8-1 16,1-8 0-16,-1 3-5 15,1-4 1-15,-1-5-3 16,0-1 1 0</inkml:trace>
  <inkml:trace contextRef="#ctx0" brushRef="#br0" timeOffset="17522.41">16066 1241 22 0,'21'10'11'0,"7"-1"-8"0,-18-3 19 16,5-6-22-16,2 0 1 15,4-6 1-15,1 3 1 16,-1 3-4-16,-4 3 0 0,-3 3 2 15,-3-12 1-15,0 3 0 16,-4-3 0-16,0-4-1 16,-7 4 0-16,3 3 1 15,1-6 0-15,-4 2-3 16,0 7 1-16,0 7-3 16,0 2 0-16,0-6-4 15,-4 13 1-15,4-1-4 16,-3 4 1-16</inkml:trace>
  <inkml:trace contextRef="#ctx0" brushRef="#br0" timeOffset="17850.48">16549 1245 35 0,'3'34'17'0,"8"-18"-22"0,-8-7 34 16,1 7-29-16,0 3 1 16,-1-7-1-16,1-6 1 15,3 4-2-15,0-10 1 16,3 0-1-16,1 0 1 16,3-10-3-16,0-5 0 15,4 2 0-15,-1-6 1 16,5 13 0-16,-1-3 0 15,3-1 1-15,-2 1 1 0,-1 3 1 16,3 2 1 0,5 4-1-16,-5 0 0 0,8-6-4 15,0 6 0-15,-4 0-6 16,0 6 1-16</inkml:trace>
  <inkml:trace contextRef="#ctx0" brushRef="#br0" timeOffset="18151.98">17350 1128 29 0,'7'0'14'0,"3"7"-17"15,-10-7 24-15,0 0-22 16,-3 0 1-16,-4 0-1 16,-7 0 1-16,-8 0-1 15,-2 6 1-15,-1 3-2 0,0 4 0 16,4 6 0-16,4-4 1 15,6-5 1-15,11 6 0 16,7-4 3-16,7 10 0 16,7-9 3-16,4 5 1 15,0 4-1-15,-4-3 1 16,-4 3-3-16,-2 0 0 16,-8 6-4-16,-11-3 1 15,-17 4-10-15,-21 2 0 16,-18-9-3-16,-14-13 1 15</inkml:trace>
  <inkml:trace contextRef="#ctx0" brushRef="#br0" timeOffset="20039.93">6537 6331 26 0,'0'25'13'0,"11"6"-2"0,-4-21 13 16,3 5-21-16,1 4 0 15,-4-3 3-15,3 6 0 0,1 0-6 16,0-3 0-16,-1-7 5 16,1-9 0-16,3-9-1 15,4-10 1-15,6-6-2 16,8-12 0-16,-4-4-2 15,4-9 1-15,-4-9-2 32,-3 9 0-32,-8-13 0 0,-2 7 0 0,-5-1-2 15,4 7 1-15,0 4-1 16,-3 5 1 0,3 3-1-16,-3 13 0 0,-8 7-1 15,4 9 0-15,-3 6-1 16,-4 6 1-16,7 19-2 15,-7 16 1-15,-7-13 0 94,3 16 1-94,4 6 1 0,0 16 0 0,0 3 2 0,4 12 0 0,3-5 1 0,-4-1 0 0,8-6 0 0,3-3 1 0,0-13-1 0,4-12 1 0,-11-7 0 0,3-12 0 16,-2-3-1-16,-1-6 1 15,-7-4-1-15,-11-6 0 16,-10-6-1-16,-7-6 0 16,-15-7-1-16,-24-3 1 15,4 3-2-15,-11 4 1 16,0-7-3-16,3-3 1 0,8 6-1 16,-1 1 0-16,4 5 0 15,4 7 1-15,6 3 0 16,8 0 0-16,10 0 1 15,0 3 1-15,11-3-1 16,14 0 1-16,7-3-2 16,7-6 0-16,18-4 0 15,10-2 1 1,11-1 1-16,25-6 0 0,17 3 4 16,7-6 0-16,4-10 2 15,7-8 1-15,-8 2 0 16,-2-6 1-16,-22 0-2 15,-7 0 0-15,-14 12-4 16,-7 13 0-16,-22 3-1 16,-6 4 1-16,-18-1-1 15,-14 19 1-15,-21 19 0 16,-18 13 1-16,-21 15-1 0,-18 16 1 16,-11 9-3-16,-6 3 1 15,7 4-9-15,-8 6 0 16,12-7-3-16,-1-2 0 15</inkml:trace>
  <inkml:trace contextRef="#ctx0" brushRef="#br0" timeOffset="27281.57">20292 856 31 0,'7'37'15'0,"3"-12"-5"16,-10-6 15-16,0 3-24 16,0 3 1-16,-3 19 1 15,-4 6 0-15,-7 13-4 16,0 9 0-16,0-9 1 16,-1-19 1-16,1-3-5 15,4-16 1-15,-1-10-6 16,4-12 0-16,4-21-3 0,-5-11 1 15</inkml:trace>
  <inkml:trace contextRef="#ctx0" brushRef="#br0" timeOffset="27578.88">20193 699 18 0,'18'6'9'0,"10"-6"-8"0,-14 0 14 0,4-6-14 16,-1 6 0-16,4 6 2 16,4-3 1-16,7 13-4 15,7-10 1-15,7-6 3 16,-1 3 1-16,-2-3-1 16,-4 7 1-16,-8-4-2 15,-10 12 0-15,-6-2-1 16,-8 12 0-16,-18 3-2 15,-10 7 1-15,-11 9-1 16,-7 0 0-16,-3-19-4 16,3-3 1-16,0-4-7 15,8-2 0-15</inkml:trace>
  <inkml:trace contextRef="#ctx0" brushRef="#br0" timeOffset="27819.17">20645 1154 29 0,'-11'59'14'0,"-10"-6"-8"0,17-40 20 16,1 6-26-16,-4 3 0 15,3-3-1-15,1-7 1 0,-1-2-4 16,4-10 0-16,4-10-5 16,-1-12 0-16</inkml:trace>
  <inkml:trace contextRef="#ctx0" brushRef="#br0" timeOffset="28000.82">20630 1072 21 0,'22'3'10'0,"2"13"-9"0,-17-10 12 0,-3-3-13 16,10 4 0-16,4 2-4 16,3-6 1-16,7 3-1 15,0-6 1-15</inkml:trace>
  <inkml:trace contextRef="#ctx0" brushRef="#br0" timeOffset="28246.15">20962 1110 22 0,'0'-3'11'0,"0"-13"-11"0,0 13 19 15,0-7-20-15,0 7 1 16,-3 3 0-16,-5 3 0 16,-2 7 0-16,-11-7 0 15,3 13 0-15,-3-4 0 16,0 10 0-16,0 0 0 0,3 6 0 15,4 4 0 1,7-4 0-16,3 0 0 0,11 0 0 16,7-6 1-16,11-3-2 15,0-10 1-15,3-5-5 16,0-14 0-16,8-9-1 16,-5-6 0-16</inkml:trace>
  <inkml:trace contextRef="#ctx0" brushRef="#br0" timeOffset="28474.46">21385 432 17 0,'4'-40'8'0,"3"40"0"16,-7 9 14-16,-4 10-22 16,-6 0 1-16,-8 15 1 15,-3 10 0-15,0 19-3 16,0 21 1-16,0 10 1 15,3 16 0-15,0-6 0 16,4-20 0-16,4-12-1 16,3-12 0-16,-1-16-8 47,5-19 1-47</inkml:trace>
  <inkml:trace contextRef="#ctx0" brushRef="#br0" timeOffset="28648.31">20951 1116 21 0,'29'25'10'0,"31"3"0"0,-43-28 11 0,8 3-21 16,3 4 0-16,0-7 0 16,-6 0 0-16,-5 0-2 15,-3 0 0-15,4-7-6 16,-4 4 1-16</inkml:trace>
  <inkml:trace contextRef="#ctx0" brushRef="#br0" timeOffset="28887.14">21273 1169 25 0,'10'38'12'0,"8"-4"-11"16,-11-18 18-16,0 3-19 0,0 0 0 15,0 0 1-15,7-1 0 16,0-2 0-16,4-7 0 16,3-5 0-16,4-8 0 15,3-5 0-15,-7-10 1 16,0 4-3-16,-3-1 1 16,-4-6-6-16,0-3 1 15,-3-13-4-15,-1 7 1 16</inkml:trace>
  <inkml:trace contextRef="#ctx0" brushRef="#br0" timeOffset="29201.05">21703 1357 32 0,'7'29'16'0,"-4"-29"-22"16,-3-4 30-16,4-5-24 15,0-7 1-15,-1-2 0 16,1-1 1-16,-1-3-2 16,4 0 0-16,0 3 1 15,0 3 1-15,0-2 0 0,4 8 0 16,-4 4-1-16,7 3 0 15,4 3-1-15,-1 0 0 16,5 0-8-16,-1 0 0 16,3-13-2-16,-2 4 0 15</inkml:trace>
  <inkml:trace contextRef="#ctx0" brushRef="#br0" timeOffset="29530.62">22045 1241 36 0,'39'19'18'0,"31"-19"-23"0,-45-3 34 0,7-3-29 16,-4-4 0-16,-3-5-1 15,-4 2 1-15,-3-9-1 16,-8 0 1-16,-3 3-1 15,-3 4 0-15,-11 5 0 16,-4-5 0-16,-6 12 0 16,-5 6 0-16,-2 15 1 15,2 14 0-15,5-4 0 16,3 16 1-16,10 0 0 16,8 0 1-16,10-7-2 15,7-8 1-15,4-4-2 16,-1-16 1-16,1-6-10 15,3-6 1-15</inkml:trace>
  <inkml:trace contextRef="#ctx0" brushRef="#br0" timeOffset="30852.93">23216 1401 40 0,'7'10'20'0,"22"-10"-20"0,-19 0 32 15,8 0-29-15,3 0 0 16,7 0 3-16,11 3 0 16,25 3-8-16,20-6 1 15,18 6 4-15,15-2 1 16,17-4-3-16,18-7 1 15,-4-2-2-15,7-4 0 16,4-2-3-16,-18-4 1 16,-11 3-4-16,-3-6 1 15,-14 7-5-15,-24 5 1 0,-22-9-5 16,-18-6 0-16</inkml:trace>
  <inkml:trace contextRef="#ctx0" brushRef="#br0" timeOffset="31273.21">24843 865 24 0,'21'22'12'0,"18"0"-4"0,-25-19 15 15,10 3-22-15,12 4 1 16,-1-7 0-16,21 6 1 15,11 7-4-15,8 9 0 16,2-3 2-16,-6 3 1 16,-11 10-2-16,-7-1 1 15,-18 4-1-15,-18 6 0 16,-13 3 0-16,-15 3 0 0,-13 6-2 16,-12 4 1-16,-9-7-5 15,-5-6 0-15,1-3-4 16,-4-16 1-16</inkml:trace>
  <inkml:trace contextRef="#ctx0" brushRef="#br0" timeOffset="31481.79">25023 812 29 0,'0'44'14'0,"14"47"-8"16,-7-63 24-16,0 22-30 15,0 6 0-15,0 17-1 0,0 14 0 16,4 1-8-16,-1-25 0 16</inkml:trace>
  <inkml:trace contextRef="#ctx0" brushRef="#br0" timeOffset="32969.25">27107 903 29 0,'25'6'14'0,"7"-6"-2"0,-25-6 17 0,0 6-28 15,0 0 1-15,-3 0-1 16,-8 0 0-16,-7 6-2 16,-10-3 1-16,-10 7 0 15,-5 5 1 1,-34 29-1 0,3 0 1-16,7 12-1 15,3 4 0-15,8 12 0 16,10 10 1-16,14-4-1 15,11 4 1-15,11-10-1 16,13-10 1-16,8-18-1 16,10-6 0-16,11-10-4 15,0-12 0-15,3-13-8 16,4-6 1-16</inkml:trace>
  <inkml:trace contextRef="#ctx0" brushRef="#br0" timeOffset="33714.68">27309 1580 38 0,'14'9'19'0,"-14"-15"-18"0,0 12 30 0,-4-12-31 15,1 6 0-15,-4 0 0 16,-4 6 0-16,-7-6 0 16,-3 10 0-16,0-1 0 15,-4-2 1-15,4 2 0 16,3 3 0-16,1 4-2 16,6 0 1-16,8-4-1 15,6-2 1-15,8-4-3 16,6 3 0-16,1-9-2 15,0-6 1-15,-4 3-1 16,0-6 1-16,0 2 0 16,-3 4 0-16,-4-6 2 15,0 3 0-15,3 2 1 16,1 4 0-16,0 0 1 0,-1 4 1 16,-3 2-1-1,4 3 1-15,-4 4-1 16,0 6 0-16,3 3 2 0,1-10 0 15,0 4 0 1,3-7 0-16,3-3-1 16,5 4 1-16,6-1 0 0,7-9 1 15,11-9-3-15,7-13 0 16,0 0 0-16,-4-9 0 16,4-10 0-16,0-12 0 15,0-1-1-15,-7-8 1 16,-4-17 0-1,-3 1 1-15,-11-7-1 47,-7-3 1-47,-3-3-1 16,-8 13 0 0,-6 18 0-16,-4 13 1 0,-4 3-1 0,-10 16 1 15,-7 9-1-15,-3 23 1 0,-8 14 0 0,4 17 0 0,6 15-1 0,1 22 1 0,0 10-1 16,3 5 1-16,8 8-1 15,3-8 0-15,0-15-3 16,0-12 1-16,3-13-8 16,1-19 1-1</inkml:trace>
  <inkml:trace contextRef="#ctx0" brushRef="#br0" timeOffset="33897.67">27478 1373 40 0,'28'28'20'0,"18"-18"-14"0,-25-10 33 15,14-7-38-15,15 4 1 16,10-6 0-16,17-1 0 16,8-2-4-16,10-1 0 15,-17 7-4-15,-18 3 0 0,-14 6-8 16,-22-3 0-16</inkml:trace>
  <inkml:trace contextRef="#ctx0" brushRef="#br0" timeOffset="38522.31">5309 696 30 0,'0'9'15'0,"14"-15"-5"0,-7 3 16 16,-3 12-24-16,3 1 1 15,-7 5 1-15,0 13 1 16,0 1-6-16,-11 15 1 16,4 9 3-16,-3 10 0 15,6 2-1-15,-10 11 0 16,4-1-2-16,-1 3 0 16,8-15-4-16,-8-10 1 0,11-15-9 15,-7-13 1-15,3-19-2 16,4-12 0-16</inkml:trace>
  <inkml:trace contextRef="#ctx0" brushRef="#br0" timeOffset="39339.43">5359 802 34 0,'10'0'17'0,"4"10"-17"0,-7-16 32 15,11 2-31-15,3-5 1 16,4-4 1-16,10-5 0 16,15 8-3-16,10 1 1 15,21-1 1-15,21 1 1 16,32 0-1-16,0-1 0 16,11 1-1-16,10-10 1 15,0-12-2-15,-3-1 0 16,3 10-1-16,0-9 0 15,11-13-1-15,4-16 1 0,-1 4 0 16,0-7 1-16,-7 19-1 16,4 10 0-16,-21 6 0 15,-8 12 1-15,-2 13-1 16,-16 6 1-16,-16 3-1 16,-15 4 1-16,-21 8-1 15,-7 8 0-15,-11 2-1 16,-3-3 0-16,-10 3 0 15,-5 0 0-15,-13 1 0 16,0-14 0-16,-11 10 1 16,-11 19 0-16,-10-3 0 15,-7 19 1-15,-7 2 0 16,-4 1 0-16,-3 19-1 16,6-14 0-16,5 14 1 0,13-10 0 15,8 10-1-15,10 2 1 16,7-8-1-16,7-7 1 15,7-13 0-15,4-6 0 16,-7-6 0-16,-4-13 0 16,-11-9 0-16,-10 0 1 15,-21-3 0-15,-14 3 0 16,-29 6-1-16,-6-9 1 16,-29 0 0-16,-35-3 0 15,-18-7 0-15,-56 10 1 16,-18 0-1-16,-31-4 0 15,3 10-1-15,-11 4 1 0,11-1-5 16,0-9 1-16,21-13-7 16,1-6 0-16,-15-9-1 15,24-16 1-15</inkml:trace>
  <inkml:trace contextRef="#ctx0" brushRef="#br0" timeOffset="52369.18">17565 3493 22 0,'7'6'11'0,"7"-6"-8"0,-14 3 12 15,0 4-16-15,-4-1 1 16,-3 10 0-16,-3 9 0 0,-4 3-1 15,0-3 1 1,-1 16-1-16,1-1 1 0,4-5 0 16,-1-7 0-16,8-6-2 15,3-12 1-15,3-7-3 16,8-6 1-16,10-19-3 16,4 0 0-16</inkml:trace>
  <inkml:trace contextRef="#ctx0" brushRef="#br0" timeOffset="53868.31">17851 3480 7 0,'7'0'3'0,"-7"41"-1"0,0-28 2 0,0 5-6 16,-4-2 0-16,1 3 0 16,-1 3 0-16,4 0 4 15,0 6 0-15,4-6-1 16,3-3 0-16,0-3 0 15,0-7 1-15,3-9 0 0,1-3 0 16,-4-3-1-16,4-10 0 16,6 3-1-16,4-2 1 15,1 2-1-15,-1-6 1 16,-4 13-1-16,1 0 0 16,-4 6 0-16,0 6 1 15,-3 0-1-15,-1 4 1 16,-3-7-2-16,0 3 1 15,1-6-1-15,-1 3 1 16,3 3-1-16,1 4 1 0,3-7 0 16,0 3 0-16,4 1 1 15,-1-4 1-15,8-3 0 16,3-7 0-16,4-5 0 16,7-7 0-16,-4 0-1 15,-3 4 1-15,-4-4-2 16,4 9 1-16,-4-2-1 15,-3 6 1-15,-1 6-1 16,5-4 0-16,2 11 0 16,-2-7 0-16,-1 3 0 15,-4 0 0-15,1 6 0 16,0-5 0-16,0 5 0 16,3 0 0-16,0 1 0 15,0 2 0-15,0 7 0 16,4 0 0-1,10 0-1 1,4-4 1-16,-3-2 0 0,-1-7 0 16,0-6 0-16,1 0 0 15,-5-9 0-15,-2-4 0 16,-1 4 0-16,-3-1 0 16,0-2 0-16,-4-7 0 15,-4 3 0-15,1 7 1 16,0 0-1-16,-4 2 1 15,4 4 0-15,-4 3 0 16,0 3-1-16,0 4 0 16,-3-4 1-16,-1 3 0 0,5 0 0 15,-1-3 0-15,0 1 1 16,4 2 0-16,-1 0 0 16,8 3 0-16,-4-5-1 15,1 2 0-15,-1 0-1 16,4 4 1-16,-1-1-1 15,1-3 0-15,3 7 0 16,4-10 0-16,-4 3-1 16,-3-6 1-16,-7 0 0 15,3 0 0-15,0-6 0 16,1 3 0-16,-5-7 0 16,4 7 0-16,-6 3 0 15,2 0 0 1,1 7 0-16,-4-1 0 0,0 3 0 15,-7 1 0-15,1-1-1 16,-5 0 1-16,1 1-1 0,-1-1 1 16,1-2 0-1,3 2 0-15,0-3 0 0,4 0 0 16,3 1 0-16,4-1 1 16,3 0 1-16,0-3 0 15,4 1-1-15,0-4 0 16,-8-7 0-16,8-5 0 15,0 2-1-15,10 1 1 47,4-10-2-31,0 7 0 0,0-1 1-16,3 4 1 15,4-1-1-15,-4 1 1 0,-6 3-1 0,-5-1 1 0,-6 1-1 0,-4 6 1 0,1 0-2 0,-8 0 1 0,-4 0-1 16,5 0 1-1,-5 3-1-15,-3 0 0 0,1 0 0 16,-1-3 1 15,0 4 0 16,3 2 1-31,1-3-1-1,3 3 1-15,0 4-1 16,4-10 1-16,3 0 0 0,15 0 0 0,-1-10-1 0,7-5 0 0,1-1 0 0,-8-3 0 16,4 6 0-16,0-2 0 0,0 9 0 0,-4-1 0 0,-7 7 0 0,-3 0 0 0,-4 3-1 15,-3-3 0-15,-7 4 0 0,-1-4 1 16,-3 3-1-16,-3-3 0 16,-1 0 0-16,5 0 1 15,-1 0 0-15,3 0 0 16,8 3 0-16,3 3 0 15,8-3 0-15,2 7 0 16,5 2 1-16,10-2 0 16,10 2 0-1,8-2 1-15,6-1-2 0,-3 0 0 16,-10-2-8-16,-8 8 1 16</inkml:trace>
  <inkml:trace contextRef="#ctx0" brushRef="#br0" timeOffset="57075.01">15035 4070 34 0,'60'25'17'0,"46"3"-8"15,-60-18 18-15,25-1-25 16,20 0 0-16,22 4 2 16,7-19 1-16,7-4-7 15,-10-15 0-15,-1 0 3 16,0-3 0-16,1-10-2 15,-1-3 1-15,-6 13-6 16,-15-9 0-16,-3 2-6 16,3-9 1-16</inkml:trace>
  <inkml:trace contextRef="#ctx0" brushRef="#br0" timeOffset="57595.66">16521 3562 24 0,'17'22'12'0,"8"-10"0"0,-11-8 12 16,11-4-23-16,10 6 1 0,7-6 0 16,4-6 1-16,21 6-4 15,0-4 0-15,-10 4 2 16,-4 0 0-16,-15 0-1 16,-6 4 0-16,-11 5-1 15,-3 7 0-15,-11 2 0 16,-7 11 0-16,-7 5 0 15,-11 4 0-15,-6 12 0 16,-1-3 0-16,0 3 0 16,4-3 0-16,3 6 0 15,4-5 1-15,0-8 0 16,4-5 0-16,3-7 0 16,3-15 1-16,1 2 0 15,-1-12 1-15,0-6 0 16,1-12 0-16,-4-7 0 0,-4-10 0 15,-3-9-1-15,-7 7 1 16,-7-19-2-16,-4-1 1 16,-3 1-3-16,-8 0 1 15,-2 3-10 17,-8-1 1-32</inkml:trace>
  <inkml:trace contextRef="#ctx0" brushRef="#br0" timeOffset="58236.93">15251 4029 22 0,'14'10'11'0,"-4"-14"3"0,-3 1 9 0,-3-3-22 15,-1-13 1-15,1-9 1 16,-8 3 0-16,1-19-4 16,-4 0 0-16,-4-9 2 15,-3 6 0-15,0-7-1 16,3 10 1-16,1 1-2 15,-1 2 1-15,4 3 0 16,0 10 0-16,4 9 0 16,3 0 1-16,0 4 0 15,14 5 0-15,10 7-2 16,12 0 1-16,-5 0-10 16,1-3 0-16</inkml:trace>
  <inkml:trace contextRef="#ctx0" brushRef="#br0" timeOffset="58433.39">15014 3678 39 0,'7'9'19'0,"32"-6"-15"0,-25-6 29 15,4 0-31-15,3 0 0 16,7 3 0-16,4 0 1 15,7 0-9-15,0 0 1 16,-1 3-7-16,1 0 1 16</inkml:trace>
  <inkml:trace contextRef="#ctx0" brushRef="#br0" timeOffset="58614.09">15515 3948 22 0,'0'18'11'0,"4"-11"-9"0,-4-7 7 0,0 0-20 16,0-10 1-16</inkml:trace>
  <inkml:trace contextRef="#ctx0" brushRef="#br0" timeOffset="58809.46">15416 3662 28 0,'4'16'14'0,"10"-16"-18"0,-10 3 29 16,3-3-25-16,0 3 0 15,3-3-5-15,1 3 0 16,-1 0-1-16,5-6 1 0</inkml:trace>
  <inkml:trace contextRef="#ctx0" brushRef="#br0" timeOffset="59150.51">15660 3825 36 0,'14'22'18'0,"-3"-12"-22"15,-11-10 32-15,0 0-29 16,3-7 1-16,-3 7-1 16,4-3 0-16,-1-6-2 15,-3 9 1-15,0-10-2 16,4 7 0-16,-1-3-1 15,1-7 1-15,-1 1 0 16,4 3 1-16,-3-1 2 16,-1 10 0-16,1 0 2 15,3 10 1-15,0-1 0 0,0 7 0 16,0-7-1-16,0 0 1 16,0 4-1-16,0 3 0 15,-3-7-7-15,3-3 1 16,0-3-2-16,3-3 0 15</inkml:trace>
  <inkml:trace contextRef="#ctx0" brushRef="#br0" timeOffset="62620.12">16157 3280 29 0,'11'-10'14'0,"-1"-9"-3"0,-10 19 20 15,4-3-30-15,-4 3 1 16,0 0 0-16,0 3 1 0,-4 7-4 15,-3 6 0-15,0-4 2 16,-3 10 0-16,3 3-1 16,0 6 0-16,0 1 0 15,-1 5 1-15,5 7-1 16,3-12 1-16,0 2-1 16,3 1 1-16,-3-10-1 15,0-6 1-15,4-10-1 16,-4-3 0-16,0-3-1 15,-4-3 0 1,-10-15 0 0,-3 2 0-16,-1-6 0 15,-3-6 0-15,0 6-1 16,0 10 1-16,3-7 0 16,-3 10 0-16,3 0 0 15,1 12 1-15,-5 4-1 0,8 5 1 16,0 10 0-16,4 0 1 15,6 10 0-15,4 6 0 16,11-1-1-16,3-5 1 16,7-7 0-16,11-6 1 15,6-9-2-15,8-1 1 32,0-18-7-32,-7-10 1 0,-11-9-6 15,-14 6 0-15</inkml:trace>
  <inkml:trace contextRef="#ctx0" brushRef="#br0" timeOffset="68608.75">20726 8093 36 0,'17'6'18'0,"36"-12"-13"0,-32-13 18 0,8-12-23 16,9-29 0-16,12-9 0 15,6-15 0-15,1-17 0 16,-1 10 0-16,-3 4 0 16,-4 11 0-16,1 4-1 15,-8 16 1-15,-7 6 0 16,-6 12 0-16,-5 13-2 15,-2 12 1-15,-5 10-1 16,-6 19 0-16,-1 15-2 16,-3 23 0-16,-7 15-1 15,0 12 1-15,7 7 1 16,4 3 0-16,7 6 2 16,6-6 0-16,12-3 3 15,6-4 1-15,-3-15 0 16,-4-12 1-16,-7-16-1 0,-3-10 1 15,-7-6-2-15,-8-9 0 16,-17-16-3-16,-21-7 1 16,-21-5-1-16,-26-7 1 15,-9 0-1-15,-18 1 0 16,-8-4 0-16,-20 0 0 16,6 6-2-16,-3 7 1 15,11 5 0-15,10 1 0 16,11 3 0-16,10 0 0 0,18 3 0 15,11 4 1 1,20-4 3-16,19-3 0 0,20-3 0 16,22-4 1-16,24-5-1 15,22-10 1-15,31-3 0 16,32-13 0-16,14-9-2 16,15 0 1-16,2-12-2 15,-20-4 1-15,3-9-1 16,-14 6 1-16,-14 6-1 15,-25 16 0-15,-24 7 0 16,-22 12 1-16,-38 12 0 16,-50 29 0-16,-31 25 0 15,-57 31 0-15,-57 41-1 16,-59 43 0-16,-68 36-10 16,-24 30 1-16</inkml:trace>
  <inkml:trace contextRef="#ctx0" brushRef="#br0" timeOffset="78548.23">17459 15770 20 0,'-14'28'10'0,"10"-28"-6"0,4 3 11 15,0-3-12-15,0 0 0 16,0 0 3-16,0 0 0 15,7 0-7-15,4-6 1 16,7 9 4-16,10 0 1 16,4 0-2-16,13 0 1 15,15 3-1-15,15 1 0 16,20-4-1-16,18 0 0 16,21 0-1-16,21-9 1 0,21-7-1 15,18 1 0 1,177-7 0-1,-36 10 1-15,-14 12-2 16,-18 3 1-16,8 13 0 16,-15-7 1-16,-14-5-1 15,-21-7 0-15,-21-7-1 16,0-8 1-16,-28-10-1 16,-11-1 1-16,-18-2-3 15,-13 3 1-15,-33 6-4 16,-24 7 1-16,-18 6-5 15,-21 9 0-15,-28 9-5 16,-14-2 1-16</inkml:trace>
  <inkml:trace contextRef="#ctx0" brushRef="#br0" timeOffset="80004.93">6911 11038 18 0,'0'6'9'0,"0"-6"1"15,0 0 9-15,3-6-14 16,5-16 0-16,-1-3 3 16,7-13 1-16,0-12-11 15,10-13 0-15,8-6 7 0,4-16 1 16,2 1-3-16,12-10 1 15,10 6-3-15,3 0 1 16,-3 7-2-16,-7-4 1 16,-4 6-2-16,-6 7 1 15,-8 10-2-15,0 15 0 16,-6 15-3-16,2 10 1 16,-2 19-1-16,-5 28 1 15,1 10-1-15,0 24 0 16,-1 13 1-16,5 19 0 15,-5-6 4-15,8 9 1 79,3-3 1-79,-3 0 0 0,3-6 1 0,-6-13 0 0,2-6 0 0,-3-7 0 0,-3-15-3 0,-4-9 1 0,-7-17-1 0,-6-8 1 0,-8-10 0 15,-11-25 0-15,-7-7 0 16,-10-18 0-16,-11 0 0 15,-10-16 0-15,-18 3-1 16,-7-2 1-16,3 2-1 16,8 0 1 62,-1 13-1-78,-6 12 0 0,-4 7 0 0,7 6 0 0,3 3-1 15,1 6 0-15,-4 10 0 0,7 12 0 0,7 7-1 0,-4 9 0 0,8 3-1 0,3 13 0 0,4 9 0 16,17 6 1-16,4 13-1 0,14-10 1 16,14 4 1-16,7-7 1 15,7-6 2-15,18-9 0 16,17-13 1-16,18-19 1 16,22-12 2-16,13-26 0 15,18-11-1-15,18-26 1 16,-4-10-3-16,3-2 1 15,-10-7-2-15,-7 3 0 0,-17 13-2 16,-19 19 1 0,-20 12-1-16,-18 10 1 0,-11 12-2 15,-38 22 0-15,-32 16-3 16,-25 34 0-16,-28 22-4 16,-39 23 0-16,-36 18-6 15,-27 22 1-15</inkml:trace>
  <inkml:trace contextRef="#ctx1" brushRef="#br0">17424 11439 0,'0'0'15,"-7"3"1,-15-3-1,-13 13 1,-21 6 0,-18 12-1,24-6 1,11-3-16</inkml:trace>
  <inkml:trace contextRef="#ctx0" brushRef="#br0" timeOffset="80981.5">23502 13402 30 0,'7'72'15'0,"-14"35"-10"16,4-66 16-16,-8 31-22 16,0 22 1-16,-3 22 0 15,-7 31 0-15,-4 13 0 16,4 28 0-16,0 13 0 0,7 12 0 15,0-3-1 1,3-15 1-16,4-4-2 0,4-12 0 16,-4-16-2-16,3-16 0 15,1-15-4-15,-1-4 1 16,-3-15-1-16,3-22 0 16</inkml:trace>
  <inkml:trace contextRef="#ctx0" brushRef="#br0" timeOffset="81822.09">23693 13386 19 0,'10'44'9'0,"29"6"-6"16,-28-43 17-16,3-1-18 0,3 0 1 16,8-3 1-16,7-3 0 15,-1 0-5-15,15 0 0 16,21 0 3-16,18 4 1 16,21-4-2-16,28 0 1 15,35 3-2-15,11-3 1 16,14 0 0-16,0-3 0 15,-3-10 0-15,-1-9 0 16,-6-6 0-16,-11 0 0 16,-8-7 0-16,5 1 0 0,-26 2-1 15,-10 4 1-15,0 9-2 16,-21 4 0-16,-17 8 0 16,-19 4 0-16,-13 6-2 15,-18 10 0-15,-15 2-1 16,-20 11 1-16,-15 17-2 15,-20 14 0-15,-12 15-1 16,-2 28 0-16,-12 23 1 16,-6 30 0-16,-8 26 2 15,4 12 0-15,0 26 1 16,0 5 1-16,4 7 0 16,-4-3 1-16,14-3 1 15,4-7 0-15,3-12-1 16,4-7 0-16,-1-8 2 15,-2-17 0-15,-1-12 1 0,0-13 1 16,0-6 0 0,0-12 0-16,4-10 1 15,0-22 0 1,3-6 0-16,-3-15 0 0,-8-11 0 0,-6-8 0 16,-11-10-1-16,-25-13 1 15,-31-18-2-15,-29-13 1 16,-42-15-2-16,-35-7 1 15,-35-19-5-15,-33-12 1 16,-17-13-7-16,-28-9 0 16,-25-3-4-16,18 9 0 15</inkml:trace>
  <inkml:trace contextRef="#ctx0" brushRef="#br0" timeOffset="95753.77">25837 15559 18 0,'4'10'9'0,"3"2"-4"16,-7-12 10-16,7 7-14 15,0 2 1-15,4 0 1 16,6 1 1-16,5-1-4 15,6 1 0-15,11-4 3 16,-1-3 1-16,1-3-2 16,11-6 1-16,13-4-2 15,8-2 1-15,10-7-2 0,3 7 1 16,-6-7-1 0,-22 6 0-16,-6 4-1 0,-8 3 1 15,-3 2-1-15,-7-2 1 16,-8 3-1-16,-6 3 0 15,-4 3 0-15,-7 3 1 16,-3 7-1-16,-8 9 1 16,1 6-2-16,-4 0 1 15,-4 10-1-15,-3 9 0 16,0 0 0-16,3 3 0 16,4 7 1-16,0-4 0 0,4 7 0 15,-1 9 1-15,4 3 0 16,4 0 1-16,3 3-1 15,3 0 1-15,1-3-1 16,-4-9 1-16,0-6-1 16,-3-10 0-16,-8-4-1 15,-10-8 1-15,-21-10-1 16,-25-6 0-16,-32-16 0 16,-32-9 0-16,-41-13-6 15,-40-22 1-15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FE9418-D528-4FEA-A2DB-B1F624B2347E}" type="datetimeFigureOut">
              <a:rPr lang="en-US"/>
              <a:t>10/16/2020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33E06-DD70-4923-9255-338E5E320583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71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Most important idea of this class (</a:t>
            </a:r>
            <a:r>
              <a:rPr lang="en-US" err="1">
                <a:cs typeface="Calibri"/>
              </a:rPr>
              <a:t>mathy</a:t>
            </a:r>
            <a:r>
              <a:rPr lang="en-US">
                <a:cs typeface="Calibri"/>
              </a:rPr>
              <a:t>, practical)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33E06-DD70-4923-9255-338E5E320583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16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Static: Solve 3=4x-5 for x</a:t>
            </a:r>
          </a:p>
          <a:p>
            <a:r>
              <a:rPr lang="en-US">
                <a:cs typeface="Calibri"/>
              </a:rPr>
              <a:t>All cases: Study y=4x-5 for all (</a:t>
            </a:r>
            <a:r>
              <a:rPr lang="en-US" err="1">
                <a:cs typeface="Calibri"/>
              </a:rPr>
              <a:t>x,y</a:t>
            </a:r>
            <a:r>
              <a:rPr lang="en-US">
                <a:cs typeface="Calibri"/>
              </a:rPr>
              <a:t>), as x changes how is y influenced?</a:t>
            </a:r>
          </a:p>
          <a:p>
            <a:r>
              <a:rPr lang="en-US">
                <a:cs typeface="Calibri"/>
              </a:rPr>
              <a:t>Key is generalization, thinking of this equation as an action performed on input x to generate output 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33E06-DD70-4923-9255-338E5E320583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34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Linear regression: best fit line, plane, points, distance, </a:t>
            </a:r>
            <a:r>
              <a:rPr lang="en-US" err="1">
                <a:cs typeface="Calibri"/>
              </a:rPr>
              <a:t>etc</a:t>
            </a:r>
            <a:r>
              <a:rPr lang="en-US">
                <a:cs typeface="Calibri"/>
              </a:rPr>
              <a:t> from Chapter 1</a:t>
            </a:r>
          </a:p>
          <a:p>
            <a:r>
              <a:rPr lang="en-US">
                <a:cs typeface="Calibri"/>
              </a:rPr>
              <a:t>Instead of thinking of line as a way to study points (static situations / houses), think of the line as a general rule. Now we study that rule as a whole.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33E06-DD70-4923-9255-338E5E320583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543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Practical: Describe a phenomenon (house sales, La cross population over time, </a:t>
            </a:r>
            <a:r>
              <a:rPr lang="en-US" err="1">
                <a:cs typeface="Calibri"/>
              </a:rPr>
              <a:t>etc</a:t>
            </a:r>
            <a:r>
              <a:rPr lang="en-US">
                <a:cs typeface="Calibri"/>
              </a:rPr>
              <a:t>) as a...</a:t>
            </a:r>
          </a:p>
          <a:p>
            <a:r>
              <a:rPr lang="en-US">
                <a:cs typeface="Calibri"/>
              </a:rPr>
              <a:t>- General rule (conceptual), formula (calculation), graph (intuition), super rich discussion</a:t>
            </a:r>
          </a:p>
          <a:p>
            <a:r>
              <a:rPr lang="en-US">
                <a:cs typeface="Calibri"/>
              </a:rPr>
              <a:t>Math Theory foundation: </a:t>
            </a:r>
          </a:p>
          <a:p>
            <a:r>
              <a:rPr lang="en-US">
                <a:cs typeface="Calibri"/>
              </a:rPr>
              <a:t>- Study many situations at once (classes of functions, lines, polynomials, exp; large groupings, smooth, continuous)</a:t>
            </a:r>
          </a:p>
          <a:p>
            <a:r>
              <a:rPr lang="en-US">
                <a:cs typeface="Calibri"/>
              </a:rPr>
              <a:t>- Calculus is built on this, all smooth functions</a:t>
            </a:r>
          </a:p>
          <a:p>
            <a:r>
              <a:rPr lang="en-US">
                <a:cs typeface="Calibri"/>
              </a:rPr>
              <a:t>- More general makes for fuzzy understanding, but far reaching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33E06-DD70-4923-9255-338E5E320583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40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Idea of functions (concept, visualize)</a:t>
            </a:r>
          </a:p>
          <a:p>
            <a:r>
              <a:rPr lang="en-US">
                <a:cs typeface="Calibri"/>
              </a:rPr>
              <a:t>First full function story (linear, quad/poly/</a:t>
            </a:r>
            <a:r>
              <a:rPr lang="en-US" err="1">
                <a:cs typeface="Calibri"/>
              </a:rPr>
              <a:t>rationals</a:t>
            </a:r>
            <a:r>
              <a:rPr lang="en-US">
                <a:cs typeface="Calibri"/>
              </a:rPr>
              <a:t> in </a:t>
            </a:r>
            <a:r>
              <a:rPr lang="en-US" err="1">
                <a:cs typeface="Calibri"/>
              </a:rPr>
              <a:t>chp</a:t>
            </a:r>
            <a:r>
              <a:rPr lang="en-US">
                <a:cs typeface="Calibri"/>
              </a:rPr>
              <a:t> 3, exp/logs in </a:t>
            </a:r>
            <a:r>
              <a:rPr lang="en-US" err="1">
                <a:cs typeface="Calibri"/>
              </a:rPr>
              <a:t>chp</a:t>
            </a:r>
            <a:r>
              <a:rPr lang="en-US">
                <a:cs typeface="Calibri"/>
              </a:rPr>
              <a:t> 4)</a:t>
            </a:r>
          </a:p>
          <a:p>
            <a:r>
              <a:rPr lang="en-US">
                <a:cs typeface="Calibri"/>
              </a:rPr>
              <a:t>Combing / transforming simple functions to harness complexity</a:t>
            </a:r>
          </a:p>
          <a:p>
            <a:r>
              <a:rPr lang="en-US">
                <a:cs typeface="Calibri"/>
              </a:rPr>
              <a:t>Reversing functions (inverses)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33E06-DD70-4923-9255-338E5E320583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70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Real world is complex, how to find a function that represents it?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Classification: Cat, bird, bird song, </a:t>
            </a:r>
          </a:p>
          <a:p>
            <a:r>
              <a:rPr lang="en-US">
                <a:cs typeface="Calibri"/>
              </a:rPr>
              <a:t>Forecasting: Stock market, </a:t>
            </a:r>
            <a:r>
              <a:rPr lang="en-US" err="1">
                <a:cs typeface="Calibri"/>
              </a:rPr>
              <a:t>covid</a:t>
            </a:r>
          </a:p>
          <a:p>
            <a:r>
              <a:rPr lang="en-US">
                <a:cs typeface="Calibri"/>
              </a:rPr>
              <a:t>Many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33E06-DD70-4923-9255-338E5E320583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45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A1C7B-5008-4079-B0F2-2E08D1C98A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Chapter 2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Functions</a:t>
            </a:r>
            <a:endParaRPr lang="en-US" err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D0EB2-768B-4880-B369-6ECFE62FCD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>
                <a:cs typeface="Calibri"/>
              </a:rPr>
              <a:t>Introduction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C776064-E046-4E60-8AE9-B213C16F8DBE}"/>
                  </a:ext>
                </a:extLst>
              </p14:cNvPr>
              <p14:cNvContentPartPr/>
              <p14:nvPr/>
            </p14:nvContentPartPr>
            <p14:xfrm>
              <a:off x="2442240" y="1984320"/>
              <a:ext cx="4512600" cy="4219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C776064-E046-4E60-8AE9-B213C16F8DB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32880" y="1974960"/>
                <a:ext cx="4531320" cy="423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813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572A1-DA72-435E-A667-7D3F69B4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Equations Compared to Functions</a:t>
            </a:r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7A2E3E1-F810-4EC9-9D32-4F4F531CEFC4}"/>
                  </a:ext>
                </a:extLst>
              </p14:cNvPr>
              <p14:cNvContentPartPr/>
              <p14:nvPr/>
            </p14:nvContentPartPr>
            <p14:xfrm>
              <a:off x="575280" y="1097280"/>
              <a:ext cx="11305800" cy="4667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7A2E3E1-F810-4EC9-9D32-4F4F531CEF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5920" y="1087920"/>
                <a:ext cx="11324520" cy="468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8587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572A1-DA72-435E-A667-7D3F69B4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cs typeface="Calibri Light"/>
              </a:rPr>
              <a:t>Motivation: House Data and Fitting Functions</a:t>
            </a:r>
            <a:endParaRPr lang="en-US"/>
          </a:p>
        </p:txBody>
      </p:sp>
      <p:pic>
        <p:nvPicPr>
          <p:cNvPr id="3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9FD2D3FC-EB09-49A9-AC7E-F5FA99C45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8829" y="1427984"/>
            <a:ext cx="7260771" cy="517224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5E09E31-E28F-40BB-B714-295387F02561}"/>
                  </a:ext>
                </a:extLst>
              </p14:cNvPr>
              <p14:cNvContentPartPr/>
              <p14:nvPr/>
            </p14:nvContentPartPr>
            <p14:xfrm>
              <a:off x="182880" y="1386000"/>
              <a:ext cx="11920680" cy="5060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5E09E31-E28F-40BB-B714-295387F0256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3520" y="1376640"/>
                <a:ext cx="11939400" cy="507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9660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EAC1C-51D6-444C-AA71-BFA48D815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Power of Functions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60159-4E92-49FD-AE96-7DE4C5A4B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231BAB9-DC42-4E42-8B71-6DB9A7C4B56E}"/>
                  </a:ext>
                </a:extLst>
              </p14:cNvPr>
              <p14:cNvContentPartPr/>
              <p14:nvPr/>
            </p14:nvContentPartPr>
            <p14:xfrm>
              <a:off x="208440" y="36000"/>
              <a:ext cx="11933280" cy="6473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231BAB9-DC42-4E42-8B71-6DB9A7C4B56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9080" y="26640"/>
                <a:ext cx="11952000" cy="649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7007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B9A21-B335-4AA7-BF42-C0852291F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Outline of Chapter</a:t>
            </a:r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A043D6F-B50D-42D2-99E0-F2D1E8288531}"/>
                  </a:ext>
                </a:extLst>
              </p14:cNvPr>
              <p14:cNvContentPartPr/>
              <p14:nvPr/>
            </p14:nvContentPartPr>
            <p14:xfrm>
              <a:off x="461160" y="594720"/>
              <a:ext cx="10704960" cy="5565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A043D6F-B50D-42D2-99E0-F2D1E82885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1800" y="585360"/>
                <a:ext cx="10723680" cy="558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3868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F48CD-B475-4B03-9F51-CACCA205D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Machine Learning and Functions</a:t>
            </a:r>
            <a:endParaRPr lang="en-US"/>
          </a:p>
        </p:txBody>
      </p:sp>
      <p:pic>
        <p:nvPicPr>
          <p:cNvPr id="3" name="Picture 3" descr="A cat sitting on top of each other&#10;&#10;Description automatically generated">
            <a:extLst>
              <a:ext uri="{FF2B5EF4-FFF2-40B4-BE49-F238E27FC236}">
                <a16:creationId xmlns:a16="http://schemas.microsoft.com/office/drawing/2014/main" id="{B35909E5-70A7-4577-9155-A4AAB1E97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570" y="1580024"/>
            <a:ext cx="6797614" cy="474749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5327330-4ECC-49EF-BDB8-9C9441DCA11C}"/>
                  </a:ext>
                </a:extLst>
              </p14:cNvPr>
              <p14:cNvContentPartPr/>
              <p14:nvPr/>
            </p14:nvContentPartPr>
            <p14:xfrm>
              <a:off x="735480" y="76680"/>
              <a:ext cx="9410760" cy="6221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5327330-4ECC-49EF-BDB8-9C9441DCA1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6120" y="67320"/>
                <a:ext cx="9429480" cy="624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0509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Chapter 2 Functions</vt:lpstr>
      <vt:lpstr>Equations Compared to Functions</vt:lpstr>
      <vt:lpstr>Motivation: House Data and Fitting Functions</vt:lpstr>
      <vt:lpstr>Power of Functions</vt:lpstr>
      <vt:lpstr>Outline of Chapter</vt:lpstr>
      <vt:lpstr>Machine Learning and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2020-03-23T15:43:45Z</dcterms:created>
  <dcterms:modified xsi:type="dcterms:W3CDTF">2020-10-16T14:22:22Z</dcterms:modified>
</cp:coreProperties>
</file>